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5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6.xml" ContentType="application/vnd.openxmlformats-officedocument.presentationml.notesSlide+xml"/>
  <Override PartName="/ppt/ink/ink8.xml" ContentType="application/inkml+xml"/>
  <Override PartName="/ppt/notesSlides/notesSlide7.xml" ContentType="application/vnd.openxmlformats-officedocument.presentationml.notesSlide+xml"/>
  <Override PartName="/ppt/ink/ink9.xml" ContentType="application/inkml+xml"/>
  <Override PartName="/ppt/notesSlides/notesSlide8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9.xml" ContentType="application/vnd.openxmlformats-officedocument.presentationml.notesSlide+xml"/>
  <Override PartName="/ppt/ink/ink13.xml" ContentType="application/inkml+xml"/>
  <Override PartName="/ppt/notesSlides/notesSlide10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1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12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notesSlides/notesSlide13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notesSlides/notesSlide14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15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75" r:id="rId4"/>
    <p:sldId id="291" r:id="rId5"/>
    <p:sldId id="298" r:id="rId6"/>
    <p:sldId id="292" r:id="rId7"/>
    <p:sldId id="299" r:id="rId8"/>
    <p:sldId id="294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23T13:36:38.4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1988 3667 612 0,'-20'0'133'0,"20"0"-18"0,0 0-28 0,0 0 7 0,0 0-23 15,0 0 5-15,0 0-12 16,0 0 4-16,0 0 4 0,0 0-7 0,0 0 6 16,0 0 3-16,0 0 3 15,-21-4 0-15,21 4 16 0,0 0-13 0,0 0 3 16,0 0 4-16,0 0 8 0,0 0-2 16,0 0 0-16,-11-13 3 0,11 13 0 15,0 0 8-15,0 0-6 0,0 0-3 0,0 0 4 0,0-21-5 16,0 21-3-16,0 0-2 15,0 0-3-15,0 0-4 0,13-24-4 0,-13 24-2 0,9-10-4 16,-9 10-5-16,10-10-3 16,-10 10-8-16,12-10-6 0,-12 10 0 0,16-7-8 15,-16 7-2-15,16-5-5 16,-16 5-4-16,20-6-4 0,-20 6-3 0,22-2-1 16,-22 2-3-16,24 0-3 0,-24 0 1 0,23 2-7 0,-23-2 1 15,24 3 0-15,-24-3-7 16,21 8 4-16,-11-4 0 0,-10-4-4 0,22 13 4 15,-14-5 1-15,2 0-1 16,0 1 1-16,-10-9 0 0,12 17 1 0,-6-5 0 0,0-1 1 16,-6-11 1-16,6 21 4 15,-3-8 0-15,-3-13 0 0,2 23 3 16,-2-23-1-16,-2 23 5 0,2-23 1 16,-7 23 4-16,3-10-3 0,-2-1 0 0,6-12 0 0,-12 23-1 15,2-16 1-15,0 2-4 0,10-9 0 0,-21 16-2 16,11-8 2-16,-1-3-5 15,11-5 5-15,-21 6-5 0,21-6 3 0,-22 4 1 16,22-4-1-16,-22 0 26 0,22 0-8 16,-22-8-2-16,22 8 0 0,-21-9 3 15,13 1-18-15,8 8 9 0,-22-19-2 16,14 9-3-16,0 1-4 0,8 9-4 0,-14-19-2 16,6 10 1-16,8 9-8 0,-8-23-17 15,6 11-19-15,0 0-29 0,2 12-37 0,0-23-49 16,0 23-60-16,6-26-54 0,-2 10-76 0,3 4-171 15,-1-2-129-15,-6 14-269 16,8-22-291-16</inkml:trace>
  <inkml:trace contextRef="#ctx0" brushRef="#br0" timeOffset="1099.83">1227 3572 2626 0,'-19'2'-103'16,"19"-2"23"-16,0 0 19 16,0 0 20-16,0 0 27 0,0 0 23 0,0 0 14 0,0 0 6 15,0 0 6-15,0 0 3 0,0 0 0 0,-19 1 5 16,19-1 12-16,0 0 0 15,0 0 1-15,0 0-2 0,0 0 1 0,0 0-9 0,0 0 5 16,0 0-6-16,0 0-1 16,0 0-2-16,57 12-8 0,-44-10-5 0,7 0 0 15,-4 2-5-15,4-1 2 16,2 1-1-16,-2 0 1 0,7 0 1 0,1 1-5 16,-3 0-2-16,0-2-5 0,2 3 4 0,-1-2-4 15,-1 0 3-15,-1-2-8 0,-1 1 4 16,-4-1-6-16,2 0 2 0,-4 2 4 0,0-2-8 15,-17-2 5-15,28 1 10 16,-28-1-3-16,18 3-3 0,-18-3 1 0,18 1-4 16,-18-1-7-16,0 0-2 15,17 3-3-15,-17-3 0 0,0 0-5 0,0 0-8 0,0 0-2 16,0 0-3-16,0 0-1 16,0 0 3-16,0 0-3 0,0 0 2 0,0 0 0 15,0 0 6-15,0 0-2 0,0 0-1 0,0 0 5 0,0 0 2 16,0 0 2-16,-35-29 3 15,35 29 4-15,0 0 4 0,-15-11 5 0,15 11 0 16,0 0 6-16,-13-10-2 16,13 10 4-16,-12-8 6 0,12 8 6 0,0 0 11 15,-10-11 5-15,10 11 4 0,0 0 3 16,0 0-1-16,0 0 1 0,0 0-1 0,0 0-8 16,-5-16-2-16,5 16-7 0,0 0-5 15,0 0-1-15,0 0-1 0,0 0-6 16,0 0-1-16,0 0-5 0,40 4-1 0,-40-4-1 0,0 0 2 15,29 12-6-15,-22-6 2 16,-7-6-4-16,18 9 1 0,-18-9-4 0,14 11 3 16,-14-11-3-16,10 12 1 15,-10-12-4-15,10 12 2 0,-10-12 0 0,2 12 2 0,-2-12-4 16,0 0 1-16,0 0-2 16,-14 31-2-16,9-23-16 0,5-8-29 15,-15 15-49-15,9-5-51 0,6-10-59 0,-14 19-73 0,7-12-153 16,0 1-491-16,3 0-321 0</inkml:trace>
  <inkml:trace contextRef="#ctx0" brushRef="#br0" timeOffset="1689.94">2087 3856 2698 0,'0'0'-105'16,"0"0"23"-16,0 0 20 0,0 0 7 0,0 0 19 15,7-11 8-15,-7 11 19 0,0 0 10 16,0 0 1-16,0 0 12 0,0 0 21 0,0 0 15 16,0 0 9-16,0 0 18 15,0 0 0-15,0 0 7 0,0 0-4 0,7 36-4 16,-7-36 7-16,-2 22 5 0,2-22-2 0,-5 33 3 0,4-16-4 15,-1 2-6 1,0 0-5-16,0 2-4 0,0 0 0 0,0 5-6 0,0-3 1 16,-1 4-3-16,1-2-7 15,0 2-2-15,0 1-3 0,0 0-2 0,-1 0-7 0,1 0 0 16,0 1-3-16,-2-3 0 16,1 3-2-16,0-1 0 0,-1-1-1 0,-1 2-7 15,1-3 5-15,2 2-8 0,-4-2-3 0,2-1 0 16,-1 1 2-16,1 0-7 15,-1-3 2-15,1 2-2 0,0-2-3 0,0-1 0 0,0-6-2 16,2 5-2-16,-3-3 0 16,2 0-4-16,0-2-6 0,3-16-23 15,-5 26-33-15,2-14-40 0,3-12-59 16,-3 21-63-16,3-21-92 0,-4 11-191 0,4-11-455 0,0 0-386 16</inkml:trace>
  <inkml:trace contextRef="#ctx0" brushRef="#br0" timeOffset="2309.71">2078 4071 2732 0,'0'0'-163'0,"0"0"29"16,0 0 14-16,0 0 19 0,0 0 18 0,0 0 17 0,0 0 16 15,0 0 10-15,-34 24 13 16,34-24 8-16,-15 8 3 0,15-8 14 0,-15 11 21 16,15-11 20-16,-14 7 17 0,14-7 6 15,-15 6 18-15,15-6 3 0,-13 5 8 16,13-5 8-16,0 0 3 0,-14 7 2 16,14-7 2-16,0 0-5 0,0 0-5 0,0 0-4 15,0 0-15-15,0 0-13 0,0 0-8 0,0 0-10 16,0 0-6-16,0 0-8 15,0 0-1-15,0 0-3 0,0 0-1 0,0 0-10 0,25-47 4 16,-17 37-6-16,-1-1-5 16,1 0 6-16,0-1 3 0,3 1-2 15,-2-1-2-15,-1 1 0 0,3-2-2 16,-3 1-4-16,3 1 1 0,-2 2-1 0,-1-3 2 0,-8 12 2 16,16-15 6-16,-9 3 1 0,-7 12 2 0,13-13 0 15,-13 13 0-15,7-10-7 16,-7 10 3-16,0 0 7 0,0 0 6 0,0 0 5 0,0 0-6 15,0 0-3-15,0 0 2 16,12 29-3-16,-12-29-7 0,0 0 2 0,0 30-3 16,0-18-6-16,0-12-8 15,2 20-25-15,-2-20-41 0,2 22-61 0,-2-22-66 16,4 17-90-16,0-9-203 0,-4-8-405 16,0 0-260-16</inkml:trace>
  <inkml:trace contextRef="#ctx0" brushRef="#br0" timeOffset="2899.45">2248 3709 2518 0,'0'0'-133'0,"0"0"27"0,0 0 10 0,0 0 16 15,0 0 19-15,0 0 14 0,0 0 18 16,0 0 13-16,0 0 1 0,0 0 10 0,0 0 9 0,0 0-3 16,0 0 18-16,0 0 6 0,0 0 0 0,0 0 2 15,35-6 2-15,-35 6-15 16,24 2 3-16,-24-2-2 0,34 0-6 0,-15 2-6 15,2-2 7-15,2 0-15 16,3 2 2-16,3-2 4 0,3 2 3 0,2 0 18 16,0-2-11-16,1 2 6 0,-1-2 8 15,3 2 1-15,-3-2 7 0,2 0-4 0,1 0 13 16,-1 0 5-16,-2-2 5 16,2 2 9-16,-3 0-1 0,-2-2 8 0,1 2-1 0,-9-2 15 15,2 0-4-15,-3 2-2 0,-4 0 0 0,1 0 5 16,-19 0-12-16,28-2-1 15,-28 2-12-15,24 0-5 0,-24 0-22 0,16-2-24 0,-16 2-39 16,0 0-57-16,22 0-62 16,-22 0-76-16,0 0-168 0,14 2-365 0,-14-2-50 15</inkml:trace>
  <inkml:trace contextRef="#ctx0" brushRef="#br0" timeOffset="3369.62">3608 3415 2134 0,'5'-14'-114'0,"-5"14"19"16,0 0 24-16,0 0 6 0,0 0 19 16,0 0 20-16,0 0 6 0,0 0 7 0,0 0 18 0,0 0 19 15,0 0 27-15,0 0 18 0,0 0 4 16,0 0 19-16,0 0-5 0,0 0 6 0,0 0-4 15,0 56 0-15,-3-38-1 16,3 2-5-16,-2 0 1 0,2 3 3 0,0-1 21 16,2 5-5-16,-4 1 1 0,2 5-3 15,2-3 1-15,-2 3-5 0,3-2-6 16,-3 3-6-16,2-2-7 0,0 1-5 16,1-1-10-16,1-2-5 0,-4-1-7 0,4-1-4 15,-2-3-4-15,0 2-12 0,0-6-23 0,-2-4-30 16,2 2-40-16,0-4-40 0,-2-15-51 15,2 30-54-15,-2-30-77 0,0 14-655 0,0-14-355 16</inkml:trace>
  <inkml:trace contextRef="#ctx0" brushRef="#br0" timeOffset="4849.52">3581 3220 2692 0,'0'0'-133'0,"0"0"9"16,9-12 14-16,-9 12 4 0,0 0 5 16,12-10 13-16,-12 10 0 0,11-7 10 15,-11 7 10-15,0 0 5 0,19-8 10 16,-19 8 12-16,14-5 14 0,-14 5 10 0,20-4 19 0,-20 4 6 16,19-4 6-16,-19 4 1 0,28-2 1 0,-28 2-2 15,34 0-4-15,-12 0-2 16,2 0 0-16,5 0 5 0,3 0-8 0,2 0 4 15,2 2 2-15,9-2-1 16,-1 2 3-16,3-2 5 0,1 0 9 0,3 2 7 16,6-1-3-16,-6-1 1 15,6 4-8-15,-6-4 18 0,6 3-18 0,-6-2 2 0,-1 1-4 16,2-2-3-16,-4 2-1 16,3 0 13-16,-4 0-9 0,1 0 2 0,-1-2-7 0,-1 4 7 15,-1-3-12-15,1-1 10 0,-1 3-8 0,-1-3 3 16,0 1-3-1,1-1 0-15,-3 2-5 0,3 0 5 0,-1-2-11 0,-1 2 0 16,1 0 13-16,-2 0-9 0,1 1-5 16,-3-1 0-16,2 1-1 0,-1-2 7 0,-3 1-7 15,-2-2 1-15,-3 2-1 16,5-2-1-16,-3 0 14 0,-1 0-8 0,2 0-4 16,-3 0 1-16,1 0 3 0,0 2-8 0,-2-2 9 15,-1 0 6-15,-1 0-10 0,0 2 14 16,-3-1-17-16,-3-1 9 0,1 3 5 0,-4-2-2 15,2 2 3-15,-1-2 9 16,-2 2-1-16,0-2 4 0,-3 1 7 0,-17-2 2 0,30 4 5 16,-18-3 6-16,-12-1 2 15,22 4 16-15,-22-4 16 0,18 9 13 0,-18-9-6 16,15 7-4-16,-6-1-6 16,-9-6-6-16,10 16 0 0,-10-16-8 0,11 16-2 15,-5-4 0-15,-2 1-5 0,2 1 0 0,-6-14-1 16,8 28-5-16,-4-11-1 15,0 0 1-15,0 2-8 0,-2 2 2 0,2-2-5 0,-2 6-3 16,2-2 16-16,0 1-10 16,-1 3 2-16,1 0-8 0,3 1-4 0,-3 1 2 15,0-1-6-15,0 3-1 0,2 3-2 16,1 1-3-16,-1-1-3 0,0 0-1 0,3 1-1 16,-2-2-3-16,-1 0-2 0,2-1-1 0,-2 3 0 15,0-7-1-15,-1-1-5 0,4 6 4 16,-5-4-1-16,2-3-1 0,-2 0 1 0,1-1-2 15,-1 0 2-15,0 1-3 16,-2-6-1-16,0-1-1 0,0 0 2 0,-2 0-4 16,3-2 1-16,-3-17-1 15,-3 32-1-15,1-19-1 0,2-13-1 0,-4 23 0 16,0-11 0-16,4-12-3 0,-9 17 2 16,1-7 2-16,8-10 0 0,-17 15 0 0,2-8-2 15,1-3 1-15,-4 2 1 0,-1-2-2 0,-2-2 2 16,-6 0-5-16,-1 1 7 0,-3-3-5 15,-1 3 3-15,-4-3-2 0,2 0 2 0,-5 0-3 16,-3 0 3-16,0-3-1 16,-3 3 4-16,1-1-5 0,-3 1 2 15,-1-2-2-15,-1 0 2 0,3 2-2 0,-3 0-5 16,0 0 5-16,-1 0 3 0,-1 2-3 0,1 0 1 16,-6-1-4-16,5-1-3 0,2 3 1 0,1-2 1 15,-1 1-3-15,3 0 3 0,-1-2 0 16,1 3-1-16,0-2-1 0,5-1-1 0,3 2 1 15,2-2-4-15,-3 0-4 16,1 0 0-16,2 0-4 0,0-2-1 0,1 1-4 16,0 1 3-16,-1-3 1 0,2 1-1 15,1-1 3-15,-1 0 1 0,0 2 4 16,4-1 2-16,1-2 1 0,-1 3 1 16,0-2-1-16,3-1 5 0,-1 2-2 0,2 1 0 15,4-2 1-15,-2 2 2 0,1-1 1 0,-1-2 1 0,4 2 0 16,-2 0 0-16,3 0-1 15,-2 0 1-15,2-1 0 0,0 0 3 0,0 2-3 16,0 0 1-16,0-5 2 16,19 6 4-16,-33-3-3 0,15-1 0 0,-1 3 2 15,19 1 0-15,-34-4 0 0,18 2-1 16,-2 0 1-16,18 2-1 0,-34-3-1 0,17 2-1 16,1-1 3-16,16 2-1 0,-32-1-2 0,15-2 0 15,17 3 0-15,-32-3 2 0,18 0 3 16,14 3-5-16,-28-3 0 0,28 3 2 0,-26-2-2 15,26 2 2-15,-23-4-1 16,23 4 0-16,-19 0 3 0,19 0-4 0,0 0 6 16,-21-3 11-16,21 3 7 0,0 0 4 15,-18-4-1-15,18 4 2 0,0 0-1 0,0 0 0 16,-12-12-1-16,12 12 7 16,0 0-5-16,-4-15-3 0,4 15-12 0,0 0-29 15,-4-25-55-15,4 25-87 0,-2-22-99 0,0 10-230 16,0-4-146-16,0-2-254 15,-1 0-261-15</inkml:trace>
  <inkml:trace contextRef="#ctx0" brushRef="#br0" timeOffset="5549.58">4589 3642 2623 0,'0'0'-75'0,"0"0"3"15,4-15 4-15,-4 15 13 0,0 0 0 0,0 0 4 16,2-19 13-16,-2 19-2 0,0 0 10 0,0 0-2 16,-14-15 4-16,14 15 4 0,-18-8 13 0,18 8 19 15,-23-3 9-15,23 3 7 16,-23-3 19-16,23 3 7 0,-28 3 4 0,11 0 19 15,1 1 2-15,-4 4 6 0,1-3 4 16,0 5 10-16,-2-1-4 0,-1 1-8 0,2 1 5 16,1 4-9-16,4 1-4 15,-2 2-4-15,4 0-5 0,0 1 0 0,3 0-12 16,2 0-6-16,4 0 0 16,1 1-7-16,3 0-5 0,3 0 1 0,3 1-6 0,2 0-3 15,4-1 0-15,2 0-3 0,0-4-5 0,3 1 2 16,2 1-2-16,2-5 1 15,1-2-10-15,1 1-17 0,0-5 4 0,-2 1-7 0,-1-4-1 16,-2 0-7-16,2-4-1 16,-20 0-3-16,29-4-4 0,-16 0-11 0,-13 4 1 15,17-12-4-15,-17 12-2 0,8-15-3 16,-8 15 8-16,0-15 4 0,0 15 5 0,0 0-2 16,0 0 10-16,-23-24 9 0,23 24 7 15,-19-8 3-15,19 8 12 0,-19-8 4 16,19 8 3-16,-22-4 2 0,22 4 2 0,-16-4 9 0,16 4 5 15,0 0 8 1,0 0 5-16,0 0-8 0,0 0-1 0,0 0-4 0,0 0-5 16,0 0-3-16,0 0-15 15,0 0-35-15,0 0-55 0,63-1-72 0,-46-1-69 16,-17 2-138-16,34-4-532 0,-19 0-260 16</inkml:trace>
  <inkml:trace contextRef="#ctx0" brushRef="#br0" timeOffset="5799.64">4845 3810 2655 0,'0'0'-22'0,"0"0"1"0,0 0-1 16,0 0 4-16,0 0 2 0,0 0-7 0,0 0 5 15,0 0 15-15,0 0 6 16,0 0 20-16,-42 21 11 0,42-21 9 0,-18 15 15 0,8-8 4 15,10-7 3 1,-14 20-2-16,6-9-10 0,2 1-4 0,6-12-8 0,-8 22-12 16,6-10-27-16,2-12-43 15,2 23-39-15,2-13-45 0,0 1-54 0,2-3-97 16,4-1-453-16,-2-1 0 16</inkml:trace>
  <inkml:trace contextRef="#ctx0" brushRef="#br0" timeOffset="6089.96">4896 3867 2237 0,'-4'-10'13'0,"4"10"-6"0,-14-15-2 15,14 15-2-15,-10-11 5 16,10 11 7-16,-12-10 21 0,12 10 1 0,-14-6 13 0,14 6 20 16,0 0-7-16,0 0 8 0,-18-3 16 15,18 3 4-15,0 0-3 0,0 0 0 16,0 0-7-16,0 0-7 0,0 0-4 0,0 0-8 15,0 0-8-15,23 45-8 16,-14-35-3-16,1 0 5 0,-2 1-13 0,1 1-6 16,0-1 0-16,-3 1-6 0,0-1 5 15,0 2-2-15,-6-13 2 0,5 22 0 0,-5-22-3 16,0 18-5-16,0-18-7 16,-9 18-6-16,9-18-21 0,-10 15-42 0,10-15-40 0,-11 13-56 15,4-9-62-15,7-4-106 0,0 0-560 0,0 0-248 16</inkml:trace>
  <inkml:trace contextRef="#ctx0" brushRef="#br0" timeOffset="6339.76">5158 3862 2836 0,'0'0'78'0,"0"0"-10"0,13-9-12 0,-13 9-4 0,0 0-7 15,0 0-7-15,16-3 2 16,-16 3 1-16,0 0 12 0,0 0-7 0,12 17 4 0,-12-17 6 16,2 15 1-16,-2-15-3 15,2 20-2-15,-2-20-7 0,-2 21-4 16,2-21-1-16,-2 24-21 0,2-24-36 16,-7 23-44-16,5-11-53 0,2-12-46 0,-7 24-54 15,3-13-92-15,4-1-577 0,0-10-251 0</inkml:trace>
  <inkml:trace contextRef="#ctx0" brushRef="#br0" timeOffset="6789.95">6451 3856 2426 0,'0'0'-211'15,"0"0"2"-15,0 0-427 0,0 0 144 0</inkml:trace>
  <inkml:trace contextRef="#ctx0" brushRef="#br0" timeOffset="7009.56">6451 3856 1761 0,'0'0'-36'0,"0"0"31"16,0 0 20-16,0 0 18 15,0 0 14-15,0 0 12 0,19-3-4 0,-19 3 4 0,0 0-11 16,0 0 4-16,22 4-8 16,-22-4 8-16,20 3 7 0,-20-3 14 0,28-3 2 15,-11 3 10-15,5 3 1 0,-4-3-2 16,4 2 5-16,1-4-4 0,0 4-3 0,2-2-6 16,-1 0-7-16,4 1-4 0,-1-1-31 0,3 0-4 15,-5 0-1-15,-2 3-7 16,3-3-3-16,-5 1-2 0,-3-1-15 0,2 0-18 0,-20 0-40 15,28 2-41 1,-14-2-40-16,-14 0-42 0,19 0-81 0,-19 0-522 0,14-2-78 16</inkml:trace>
  <inkml:trace contextRef="#ctx0" brushRef="#br0" timeOffset="8259.7">6728 3867 2331 0,'0'0'-33'0,"0"0"-3"16,0 0 3-16,0 0 12 0,0 0 7 0,0 0-2 0,0 0 16 16,-2 22-6-16,2-22 15 0,0 0-9 0,0 25 10 15,0-25 10-15,2 20 11 16,-2-20 9-16,5 25 11 0,-5-12 3 0,4 2-1 15,-1 0-5-15,1 3 0 16,-2-1 3-16,2-2-6 0,0 4 2 0,3-2 7 0,-3 2-3 16,0 1 8-16,0-1-1 15,0 0 0-15,3-1 4 0,-5 4 6 0,5-3-4 16,-5 2 0-16,2-3-3 16,0 4 0-16,-2-4-8 0,2 2 1 0,0-1-8 0,-2 0 2 15,0-2 1-15,2 2 2 0,2-2 4 0,-4 0 4 16,0 2-1-16,0-2 0 15,-2 2 2-15,2-2-3 0,0 1-3 0,0-1-1 0,-2 0-4 16,2 0-1-16,-2 0-6 16,2-1 0-16,0 3-5 0,-2-2-1 0,0-1-4 15,2 4-2-15,-2-2-4 16,0-2 4-16,2 4-8 0,-2-4-1 0,2 1-1 16,1 2-4-16,-3-1-2 0,2 1-20 0,0-2 2 15,0 2 2-15,0-4-1 0,-2-15 0 16,2 29 2-16,0-18-1 0,-2-11-2 0,2 23 4 15,-2-23-1-15,0 21-1 16,0-21 2-16,0 18-2 0,0-18-2 0,0 0 1 0,-2 22-2 16,2-22 3-16,-6 12 2 15,6-12-6-15,0 0-3 0,-15 13 3 0,15-13 1 16,-18 8 0-16,18-8 0 16,-22 5 0-16,10-1 2 0,-6-3-2 0,18-1 3 0,-38 3 1 15,17-1-1-15,0 0 1 0,-4-2 2 0,-3 1-1 16,-1-1 7-16,-3 3-7 15,0-3 1-15,-5 1 2 0,2 1-2 0,-7-2-2 0,0 1-4 16,-1 2 5-16,1-2 5 16,-1 2-6-16,-1 0 1 0,0-3 0 15,1 3 2-15,-3-3-3 0,-1 1-10 16,1 2-8-16,-1-3-10 0,-5 3-9 0,2-5 0 16,-3 2-7-16,-6 2 5 0,1-2-5 0,-5-2 6 0,2 1 4 15,-1-2 2-15,1 2 2 16,-1-1-4-16,1 2-1 0,2-4-3 0,-1 1 3 15,4 2 2-15,-1-3 4 16,-3 2 2-16,3-2 3 0,-2 3 2 0,1-6 2 0,1 6 2 16,3-5 1-16,-3 3 5 15,1-4-4-15,7 4 6 0,1-1 2 0,1 0-4 16,-1 1 6-16,3-2 1 0,-1 4 1 16,-1-3 5-16,3 0 5 0,-1 0 7 0,3 3 2 15,0-4 0-15,-1 2-1 0,3-1-3 0,0-2 2 16,-1 5-4-16,5-2 3 15,-4 0-4-15,3-1 0 0,0 0-7 0,3 2 6 0,-6-1-1 16,6-1-1-16,1 0 1 16,-1 2 1-16,2-2 10 0,0 2-3 0,1-1 4 15,-1 0-1-15,-1 2-2 16,5-1 4-16,-2-2-7 0,-2 2-2 0,2-2 1 16,3 3-4-16,-3-2 4 0,3 1-5 0,-3 0 2 0,4 1-2 15,1-1-1-15,-1 0-2 16,2 0 3-16,2 1-1 0,-1 1 0 0,-1 0-2 0,1-3-2 15,2 3 5 1,-3 0 0-16,3-1 1 0,3 2 0 0,18-1 5 0,-42 0 0 16,22 0-1-16,-1-1-1 15,21 1 1-15,-36 1-3 0,16-1 0 0,2 0-2 16,18 0-2-16,-36 3 0 0,19-3 2 16,-3 1 1-16,20-1-1 0,-35 0-1 0,18 0-2 15,17 0 5-15,-36 0-4 0,19 2 3 0,-2-2-6 16,19 0 2-16,-30 0 2 0,13 2-3 15,17-2 0-15,-27 0 0 0,27 0 2 0,-30 0 3 16,18 2-1-16,12-2 3 16,-28 1-3-16,28-1 3 0,-27 0-4 0,27 0 0 15,-28 0-1-15,28 0 2 0,-26 0-1 16,26 0-1-16,-25 0 2 0,25 0-3 0,-23 0 3 16,23 0-1-16,-27-1-1 0,27 1 2 0,-28 0-1 15,13-2-2-15,15 2-2 16,-32-4 2-16,18 3 0 0,-6-2-7 0,4-1-23 15,16 4-41-15,-37-6-59 16,23 5-71-16,-6-7-106 0,4 4-213 0,1-3-378 0,-1-2-276 16</inkml:trace>
  <inkml:trace contextRef="#ctx0" brushRef="#br0" timeOffset="8779.94">1606 4150 2608 0,'0'0'-27'0,"0"0"52"0,-17 3 11 0,17-3 5 0,0 0 13 0,0 0 13 15,0 0 13-15,0 0-6 16,0 0-6-16,0 0-5 0,0 0-9 0,0 0-8 15,0 0-7-15,0 0-14 16,47 13-28-16,-47-13-45 0,25 3-60 0,-25-3-48 0,28-3-83 16,-28 3-169-16,30-5-309 15,-17 1 21-15</inkml:trace>
  <inkml:trace contextRef="#ctx0" brushRef="#br0" timeOffset="9129.85">1558 3338 2211 0,'0'0'56'16,"0"0"-2"-16,0 0-14 0,0 0-4 0,0 0 1 15,0 0-8-15,0 0-2 0,22-25 0 0,-22 25-23 0,18-3-29 16,-18 3-25-16,15-5-26 15,-15 5-15-15,23-3-27 0,-15 0-34 0,-8 3-81 0,19-5-334 16,-11 2 236-16</inkml:trace>
  <inkml:trace contextRef="#ctx0" brushRef="#br0" timeOffset="9309.82">1613 3208 1859 0,'0'0'174'0,"0"0"-9"0,0 0-18 0,0 0-19 15,0 0-18-15,0 0-10 16,0 0-6-16,0 0-15 0,-13 33-9 0,13-33-1 0,-2 22-16 16,2-8 2-16,0-14-12 15,-2 30-20-15,2-13-45 0,-2 2-60 0,4-2-77 16,-2-17-108-16,-2 37-547 16,2-20-133-16</inkml:trace>
  <inkml:trace contextRef="#ctx0" brushRef="#br0" timeOffset="16109.7">8039 3214 880 0,'0'0'211'0,"4"-13"-62"16,-4 13-29-16,0 0-31 0,0 0-6 0,0 0-16 0,0 0-12 16,0 0-4-16,0 0-1 0,-10-26 0 0,10 26 3 0,0 0 3 15,-17-7 15 1,17 7 2-16,-17-3 14 0,17 3 10 0,0 0 2 0,-25-6 0 15,25 6-13-15,-20 0 3 16,20 0-2-16,-22 0-8 0,22 0-5 16,-28 3 5-16,11 3-4 0,0-2-4 15,-4 3-3-15,-3 3-4 0,3 2-5 0,-4 1 4 16,2 3-2-16,-5 3-1 0,4 3 1 16,1-1-2-16,2 4-3 0,2-1-1 0,3 1-2 15,0 0-4-15,6-1-4 0,-1-2 0 0,5 1-4 16,0-1-1-16,3-1-1 0,1-1 5 15,4-2-5-15,3 1-1 0,1-1-5 0,5-1 0 16,3-2-6-16,2-2-3 16,0-3-2-16,3-1-1 0,0-1 1 0,0-5-6 0,3 1-2 15,-2-1-1-15,2-3-6 16,-1-3 0-16,0 2-8 0,2-3-3 0,-1-2-1 16,-4 1-4-16,0-2-1 0,-1 0-2 0,-3 0 1 15,-1-1 2-15,-13 8-4 16,19-15 4-16,-19 15-1 0,6-12 0 0,-6 12 0 0,0 0 8 15,0 0-6-15,0 0 0 16,0 0 2-16,-22-22 4 0,22 22 8 0,0 0 1 16,-24-3 1-16,24 3 3 15,0 0-1-15,0 0 5 0,-21-1-1 0,21 1 2 0,0 0 4 16,0 0-5-16,0 0-1 16,0 0-5-16,0 0-18 0,0 0-24 0,0 0-33 15,0 0-47-15,55 7-50 0,-55-7-51 0,27-1-60 0,-27 1-136 16,26-5-521-16,-14 4-342 15</inkml:trace>
  <inkml:trace contextRef="#ctx0" brushRef="#br0" timeOffset="16549.8">8239 3408 2762 0,'0'0'-98'0,"0"0"21"0,-20-7 32 0,20 7 30 0,0 0 32 16,0 0 23-16,0 0 34 0,-32 11 14 0,32-11 5 15,-19 9 6 1,9-3-2-16,10-6 5 0,-16 12 0 0,16-12-4 0,-14 13-12 15,14-13-5-15,-8 17-9 0,8-17-6 16,-4 16-10-16,4-16-19 0,2 18-34 0,-2-18-44 16,0 0-37-16,8 24-52 15,-4-15-37-15,-4-9-31 0,10 17-44 0,-10-17-87 16,14 13-461-16,-8-7-95 16</inkml:trace>
  <inkml:trace contextRef="#ctx0" brushRef="#br0" timeOffset="16859.78">8354 3496 2247 0,'0'0'-69'0,"0"-19"25"0,0 19 25 16,0 0 22-16,0 0 24 0,0 0 31 0,0 0 10 0,-20-8 11 15,20 8 2-15,0 0 3 16,0 0-3-16,0 0 3 0,0 0-2 15,0 0-4-15,0 0-7 0,0 0-4 16,-24 26-10-16,24-26-3 0,0 0-4 0,0 0-7 16,0 0-5-16,17 32-2 15,-17-32-2-15,7 14 0 0,-7-14-13 0,8 18 6 0,-8-18 5 16,0 16 4-16,0-16-1 16,-2 20 5-16,2-20-9 0,-6 17-5 0,6-17-6 15,-12 15-20-15,12-15-46 0,-10 14-65 0,10-14-63 0,-13 9-54 16,13-9-138-16,-14 6-455 15,14-6-147-15</inkml:trace>
  <inkml:trace contextRef="#ctx0" brushRef="#br0" timeOffset="17059.88">8439 3498 2432 0,'18'-10'-15'0,"-18"10"15"0,10-6-3 16,-10 6 15-16,0 0 37 0,0 0 30 0,0 0 16 0,0 0 14 15,23 13-4-15,-23-13-3 16,6 12 1-16,-6-12-5 0,0 0-6 0,5 21-7 0,-5-21-10 16,0 18-7-1,0-18-8-15,0 0-14 0,-3 24-47 0,3-24-68 0,-6 17-70 16,6-17-65-16,-4 14-83 16,4-14-595-16,-2 11-250 0</inkml:trace>
  <inkml:trace contextRef="#ctx0" brushRef="#br0" timeOffset="17239.59">8574 3644 2680 0,'0'0'-28'0,"20"-5"9"16,-20 5 12-16,15-5-7 0,-15 5 16 0,18-5 27 16,-18 5 11-16,24-4 0 0,-24 4-1 0,23-5-5 0,-12 0-13 15,-11 5-28-15,21-5-19 16,-21 5-50-16,19-4-29 0,-10 3-43 0,-9 1-73 15,0 0-480-15,8-10 46 16</inkml:trace>
  <inkml:trace contextRef="#ctx0" brushRef="#br0" timeOffset="17379.86">8683 3570 2050 0,'0'0'24'16,"-18"-5"41"-16,18 5 4 16,0 0 28-16,0 0 30 0,0 0 22 0,-14-6-6 0,14 6-11 15,0 0-17-15,0 0-14 0,0 0-18 0,0 0-25 16,0 0-40-16,0 0-41 15,48-10-66-15,-33 8-51 0,3 2-51 0,-2-4-91 16,4 2-494-16,-4 0-76 0</inkml:trace>
  <inkml:trace contextRef="#ctx0" brushRef="#br0" timeOffset="17719.59">9123 3341 2226 0,'9'-17'-45'0,"-9"17"28"15,8-14 17-15,-8 14 25 0,8-16 29 0,-8 16 25 0,10-13 25 16,-10 13 14-16,8-14 12 16,-8 14 5-16,8-11 0 0,-8 11-3 0,0 0-4 15,8-12-10-15,-8 12 4 0,0 0 25 0,0 0 0 0,0 0-13 16,0 0-4-16,0 0-6 15,0 0-10-15,8 40-8 0,-8-40-10 0,2 29-7 16,-2-12-6-16,3 0-7 16,-1 1-8-16,-2 1-23 0,2-1-4 0,0 1-3 15,0 1-6-15,3-1-2 16,-3-1-3-16,0 2-3 0,2-3-19 0,0 0-27 0,-2-2-33 16,3-2-36-16,-5-13-46 0,4 24-53 0,-2-15-43 0,0 0-47 15,2-1-80-15,-4-8-114 16,6 11-476-16,-6-11-380 0</inkml:trace>
  <inkml:trace contextRef="#ctx0" brushRef="#br0" timeOffset="17969.7">9362 3520 2829 0,'0'0'-46'0,"12"-15"25"0,-12 15 28 16,10-10 11-16,-10 10 7 16,0 0 2-16,6-13 6 0,-6 13 17 0,0 0 7 15,0 0-1-15,0 0 9 0,0 0 8 0,-32-9 10 0,32 9 20 16,0 0 1-16,-30 2-3 15,30-2-6-15,0 0-5 0,-27 7-4 0,27-7-9 16,-18 9-1-16,18-9-7 16,-12 7-9-16,12-7-3 0,-6 11-6 0,6-11-4 0,0 0-3 15,0 0-13-15,0 0 2 16,16 34-9-16,-4-24-17 0,0 0-19 0,1-3-27 16,1 1-39-16,2 1-43 0,2 2-53 0,2-1-37 15,0-1-48-15,-3-1-100 16,5 0-591-16,-6-2-380 0</inkml:trace>
  <inkml:trace contextRef="#ctx0" brushRef="#br0" timeOffset="18979.8">10266 3160 2720 0,'0'0'-151'0,"0"0"20"15,0 0 23-15,0 0 17 0,0 0 19 0,0 0 23 0,23 2 19 16,-23-2 11-16,0 0 23 16,0 0 22-16,0 0 33 0,0 0 2 0,0 0 8 0,0 0 2 15,0 0 2-15,0 0-3 0,0 0-13 0,0 0-7 16,0 0-5-16,0 0-4 15,0 0 4-15,0 0 0 0,0 0 3 0,0 0 1 16,0 0-5-16,0 0 2 0,0 0-4 16,0 0-5-16,0 0-8 0,0 0-1 0,0 0-3 15,0 0 2-15,0 0-3 16,0 0-3-16,0 0 1 0,0 0 1 0,0 0 0 16,0 0 3-16,0 0 1 0,0 0 6 0,0 0-5 0,0 0 5 15,0 0 1-15,0 0 4 16,0 0 11-16,0 0 6 0,0 0 7 0,0 0-2 15,0 0-1-15,0 0-3 16,-46-15-2-16,46 15-3 0,0 0 2 0,0 0 2 16,0 0 5-16,0 0-1 15,0 0 2-15,0 0 3 0,0 0 4 0,0 0-2 0,0 0 1 16,10-30 4-16,-10 30-8 16,0 0-10-16,0 0-5 0,0 0-9 0,0 0-5 15,0 0 1-15,0 0-1 0,0 0-8 0,0 0-2 16,0 0-2-16,2 58-1 0,-2-40-2 15,0-1-3-15,0 2 0 0,0 1 2 0,0 2-7 16,0-1 3-16,2 0-2 16,-2 0 1-16,2 0-4 0,-2-1 0 0,3 0-1 15,-1 0-5-15,0-1 5 16,0 0 0-16,0-1-4 0,1 2-21 0,-1-6-17 0,2 4-30 16,-4-18-23-16,4 23-34 0,-4-23-37 15,2 20-45-15,-2-20-35 0,4 12-36 0,-4-12-54 16,0 0-58-16,0 0-580 0,0 0-409 0</inkml:trace>
  <inkml:trace contextRef="#ctx0" brushRef="#br0" timeOffset="19379.47">10194 3185 2829 0,'0'0'-116'0,"-2"-25"27"0,2 25 19 0,0-21 28 15,0 21 33-15,2-19 47 0,-2 19 38 0,2-17 27 0,-2 17 13 16,0 0 4-16,2-21-7 15,-2 21-2-15,0 0-8 0,6-17-6 0,-6 17-5 16,0 0-6-16,11-13-9 16,-11 13-4-16,13-6-10 0,-13 6-6 0,19-4-8 15,-19 4-3-15,23-1-7 0,-23 1 0 16,27 0-5-16,-27 0-5 0,32 1-3 0,-15 1-1 16,1 0-5-16,-2 0 6 0,-16-2-11 0,30 4 4 15,-16-3-4-15,-14-1-1 16,28 4-1-16,-15-2 1 0,-13-2 5 0,22 6 1 0,-12-2 3 15,-10-4 12-15,14 9 6 16,-14-9 7-16,13 13 3 0,-13-13 1 0,7 12 3 16,-7-12-4-16,4 20 5 15,-4-20-15-15,0 18 3 0,0-18-2 0,0 24-2 0,0-24-6 16,-2 26-2-16,0-13-7 16,2-13-1-16,0 33 0 0,2-17-7 0,0 2-15 15,0-4-27-15,2 4-25 0,2-2-24 0,1 1-27 16,1-4-34-16,5 3-47 0,0-2-32 15,-1 2-40-15,-1-5-76 0,2 0-148 0,-1-1-480 16,-3-3-390-16</inkml:trace>
  <inkml:trace contextRef="#ctx0" brushRef="#br0" timeOffset="19659.5">10899 3124 2985 0,'6'-13'-22'16,"-6"13"3"-16,0 0 9 15,0 0 8-15,4-15 18 0,-4 15 36 0,0 0 26 16,0 0 4-16,0 0-3 0,0 0 4 16,0 0 6-16,-29 32 12 0,29-32 10 15,-13 25 4-15,9-10-10 0,-2 2-5 0,1 2-14 0,1-2-10 16,0 0-6-16,2 2-8 15,2-1-7-15,0 1-10 0,2 0-8 0,2-2-22 16,0 0-29-16,3 1-30 0,1-4-44 16,5 2-57-16,1-1-54 0,-3-2-61 0,-1-3-131 15,6 1-583-15,-4-3-422 16</inkml:trace>
  <inkml:trace contextRef="#ctx0" brushRef="#br0" timeOffset="19999.73">11208 3165 2863 0,'0'0'-123'0,"0"0"16"16,-12-10 13-16,12 10 24 0,0 0 32 0,-20-2 32 15,20 2 31-15,0 0 24 0,0 0 9 0,-27 13 6 0,27-13-8 16,-8 12-1-16,8-12-3 15,-10 13-3-15,10-13-7 0,0 0-9 0,3 24-5 16,-3-24-8-16,9 23-3 0,-3-12 3 16,0 2-4-16,2 0-2 0,1 0 1 0,-2 1 6 15,1-1 9-15,-2-1 17 16,1 0 12-16,-7-12 9 0,8 21-5 0,-6-9-5 16,-2-12-2-16,0 0-1 0,-6 26-5 0,6-26-6 0,-12 14-3 15,12-14-3-15,-18 11-12 16,7-7-18-16,11-4-39 0,-16 6-61 15,16-6-53-15,0 0-67 0,-24 1-108 16,24-1-564-16,0 0-256 0</inkml:trace>
  <inkml:trace contextRef="#ctx0" brushRef="#br0" timeOffset="20209.84">11394 3384 2756 0,'0'0'6'16,"0"0"4"-16,22 0-1 16,-22 0 10-16,0 0 14 0,0 0 8 0,23-2-1 0,-23 2-6 15,0 0 0 1,21-4-10-16,-21 4-9 0,15-3-9 0,-15 3-16 0,0 0-32 16,27-3-28-16,-27 3-60 0,17-2-62 0,-17 2-141 15,12-4-372-15,-12 4 38 0</inkml:trace>
  <inkml:trace contextRef="#ctx0" brushRef="#br0" timeOffset="20419.54">11479 3310 2205 0,'0'0'54'0,"0"0"17"16,-15-7 10-16,15 7 26 0,0 0 17 16,0 0 11-16,0 0-1 0,-21 12 5 0,21-12-6 15,0 0-9-15,-11 15-5 0,11-15-5 0,-2 16-9 0,2-16-5 16,-2 17-9-16,2-17-7 15,0 0-12-15,2 28-7 0,-2-28-13 0,4 19-32 16,-4-19-34-16,3 15-41 16,-3-15-43-16,6 16-54 0,-6-16-56 0,6 11-60 15,-6-11-137-15,7 10-486 16,-7-10-269-16</inkml:trace>
  <inkml:trace contextRef="#ctx0" brushRef="#br0" timeOffset="20779.9">11587 3195 2705 0,'0'0'-59'0,"7"-13"13"0,-7 13-1 16,0 0 18-16,12-14 11 0,-12 14 15 16,0 0 12-16,16-6 3 0,-16 6-3 0,0 0 8 15,24 0-1-15,-24 0 12 0,0 0 15 0,28 8 6 16,-28-8 7-16,22 5 3 15,-13 2 6-15,-9-7 1 0,18 9-8 0,-18-9 20 16,13 11-3-16,-13-11 1 0,3 13 0 16,-3-13 7-16,0 0-2 0,-6 23-3 0,6-23 4 15,-8 18 1-15,8-18 6 16,-14 15-2-16,14-15-5 0,-11 14-2 0,7-3-5 0,4-11-4 16,-12 15-2-16,12-15-7 0,-6 13-5 0,6-13-2 15,0 0-8-15,2 19-1 16,-2-19-11-16,0 0 1 0,20 16-14 0,-11-10-19 15,-9-6-22-15,24 3-32 0,-10-1-33 16,-14-2-35-16,35 2-41 0,-18-2-43 16,2-2-73-16,-1 0-147 0,-1 0-559 15,-2-1-441-15</inkml:trace>
  <inkml:trace contextRef="#ctx0" brushRef="#br0" timeOffset="20949.48">12008 3324 3169 0,'2'19'46'0,"-2"-19"-9"0,0 0-1 0,0 0 0 16,-8 27 7-16,8-27 10 0,-8 14 16 16,8-14 1-16,-9 14-2 0,9-14-9 0,-6 16-7 15,6-16-7-15,-5 15 0 16,5-15-13-16,0 0-34 0,2 19-51 0,-2-19-73 16,5 12-82-16,-5-12-120 0,6 7-618 0,-6-7-373 15</inkml:trace>
  <inkml:trace contextRef="#ctx0" brushRef="#br0" timeOffset="21169.83">12060 3139 3019 0,'4'-16'19'0,"-4"16"16"0,0 0 7 0,1-20 9 15,-1 20 14-15,0 0 21 0,0 0 9 0,12-7 0 0,-12 7-13 16,0 0-7-16,0 0-8 15,0 0-4-15,16 27-9 0,-16-27-5 0,9 23-3 16,-6-10-6-16,1 2-5 16,2 0-7-16,-3 0-17 0,0 2-42 0,1 3-54 15,0-2-64-15,-2 1-63 16,-2-1-88-16,2 1-681 0,-6 0-440 0</inkml:trace>
  <inkml:trace contextRef="#ctx0" brushRef="#br0" timeOffset="22049.86">9998 3768 2878 0,'20'-2'-94'0,"-20"2"24"0,0 0 2 0,0 0 9 15,26 2 11-15,-26-2 6 0,21 0 14 0,-21 0 12 0,28 2 3 16,-10 0 2-16,4-2-1 15,5 2 14-15,5 2 19 0,8-3 17 0,7 4 14 16,10 2 9-16,7-3 0 0,18 6 1 16,2-3-8-16,1 2-6 0,-2-1-9 0,1 0-2 15,-11-3-3-15,11 1-1 16,-14 2-7-16,-6-2 2 0,-1-2-6 0,1-1-2 16,-3 1-4-16,3-2-5 0,-3 2 4 0,0-2-1 0,1 1 0 15,-5 1 4 1,1 0-11-16,-11-1 4 0,2-2-4 0,-4 1 4 0,-2 0-1 15,-5-2-1-15,-4 2-2 16,-1-2-3-16,-1 1 2 0,-3-2-13 0,-2 1-22 0,-8 0-38 16,5 0-36-1,-4 0-37-15,-5 1-31 0,-15-1-57 0,0 0-130 0,23-3-307 16,-23 3 96-16</inkml:trace>
  <inkml:trace contextRef="#ctx0" brushRef="#br0" timeOffset="22499.46">10307 4134 2012 0,'0'0'91'0,"0"0"20"0,0 0-1 0,0 0-9 16,-3-17-8-16,3 17-5 15,0 0 10-15,0 0 7 0,0 0-2 0,0 0 5 16,0 0-3-16,0 0 4 16,0 0 4-16,0 0 4 0,0 65 3 0,0-49 2 0,3 3-13 15,-3 3-14-15,0 0-4 16,2-1-10-16,-2 3-10 0,2-2-6 0,-2 3-7 16,2-4-4-16,-2 0-9 0,2 0-4 0,-2-3-2 0,2 1-17 15,-2-3-28-15,0-16-36 16,2 27-46-16,-2-27-60 0,2 21-64 0,-2-14-93 15,0-7-177-15,0 0-478 16,2 12-396-16</inkml:trace>
  <inkml:trace contextRef="#ctx0" brushRef="#br0" timeOffset="22861.56">10249 4161 2959 0,'0'0'-43'16,"0"-23"8"-16,0 23 15 0,0-17 20 15,0 17 14-15,2-18 20 0,-2 18 20 0,6-16 4 16,-6 16-1-16,9-14 2 16,-9 14-5-16,15-11-3 0,-15 11 2 0,20-9-1 0,-20 9-5 15,24-3-3-15,-9 1 0 16,-15 2-4-16,28-2 2 0,-28 2-1 0,30 0 0 16,-30 0-5-16,24 2-2 0,-11 0-2 0,-13-2 1 0,24 3-2 15,-24-3 11-15,16 10 17 16,-9-4 15-16,-7-6 9 0,11 12 3 0,-11-12 10 15,6 19-1-15,-6-19-1 16,4 21-1-16,-4-10 5 0,0-11-25 16,2 25-5-16,-2-12-7 0,0-13-6 15,0 35-7-15,2-16-3 0,-2-1-7 0,2 0-8 0,2 1 9 16,1 0-15-16,-3 0-13 16,5 0-23-16,-1-2-19 0,-2-1-29 0,2-2-37 15,1 1-39-15,-1-1-50 0,0-1-42 0,3-1-37 16,-3-4-72-16,1-1-148 0,-1 1-498 15,-6-8-443-15</inkml:trace>
  <inkml:trace contextRef="#ctx0" brushRef="#br0" timeOffset="23119.95">10865 4182 3076 0,'0'0'-10'0,"6"-10"16"16,-6 10 14-16,0 0 18 0,0 0 16 0,0 0 16 16,0 0 15-16,0 0 2 15,0 0-4-15,0 0 5 0,-33 42 4 0,26-29-4 16,-2 5 0-16,3 3-6 0,-2-1-4 16,0 1-9-16,6 0-7 0,-3 1-5 0,5-2-8 15,0 3-9-15,3-4-26 0,-1 2-34 0,4-1-45 0,2 2-53 16,0-2-57-16,3-4-65 15,-2-4-71-15,3-1-162 0,-1-2-415 0,-1-1-260 16</inkml:trace>
  <inkml:trace contextRef="#ctx0" brushRef="#br0" timeOffset="23409.71">11093 4306 2608 0,'0'0'-34'0,"0"0"43"15,-8-20 5 1,8 20 10-16,0 0 13 0,-9-11 12 0,9 11 16 0,0 0 14 16,-20-4 8-16,20 4-5 15,0 0-5-15,-19 0-2 0,19 0-1 0,0 0-3 16,0 0-8-16,0 0-3 0,0 0-8 16,-9 21-3-16,9-21-6 0,0 0-5 0,17 31-5 15,-6-18-4-15,-5 1-2 0,2-1-2 0,1-2-4 0,-1 2-6 16,-2 1 1-16,1-3-3 15,-7-11 0-15,7 19-6 16,-7-19 8-16,2 17-7 0,-2-17-11 0,0 0-37 16,-6 21-49-16,6-21-66 0,-10 8-66 0,10-8-98 15,0 0-595-15,-12 0-311 0</inkml:trace>
  <inkml:trace contextRef="#ctx0" brushRef="#br0" timeOffset="23569.83">11172 4421 2711 0,'0'0'10'0,"20"-3"11"16,-20 3-4-16,20-4-5 0,-20 4-2 0,24-4 3 16,-10 3 19-16,-14 1 10 15,26-7 8-15,-11 6-14 0,-15 1-11 0,28-8-25 0,-16 4-23 16,-12 4-44-16,27-7-53 16,-16 1-71-16,-11 6-164 0,19-7-343 0,-13 1 51 15</inkml:trace>
  <inkml:trace contextRef="#ctx0" brushRef="#br0" timeOffset="23762.7">11350 4323 2291 0,'-27'8'135'15,"27"-8"4"-15,-12 9-6 16,12-9-8-16,-8 11 1 0,8-11-3 0,-10 18 2 0,10-18-1 16,-7 18-5-16,3-7-12 0,4-11-8 0,-2 26-7 15,2-13-10-15,0-13-5 16,0 23-10-16,0-23-12 0,2 22-20 0,0-9-51 0,-2-13-46 15,5 20-56 1,-5-20-43-16,4 18-64 0,-4-18-92 0,4 9-632 0,-4-9-379 16</inkml:trace>
  <inkml:trace contextRef="#ctx0" brushRef="#br0" timeOffset="24029.59">11440 4336 2874 0,'0'0'-38'15,"9"-13"44"-15,-9 13 18 0,9-12 21 16,-9 12 23-16,0 0 12 0,0 0 32 0,8-11 22 16,-8 11 8-16,0 0-1 0,0 0-13 0,0 0-8 15,0 0-5-15,0 0-2 16,7 46 4-16,-7-33-8 0,0-13-10 0,5 30-3 0,-4-13-31 16,1 1-9-16,0-1-5 0,2 1-5 0,0-2-3 15,-2 1-3-15,3-2-8 16,-1 1-6-16,1-3-4 0,-5-13-22 0,6 25-26 0,-3-16-23 15,-3-9-35-15,3 15-44 16,-3-15-62-16,0 0-36 0,4 17-38 0,-4-17-41 16,0 0-78-16,0 0-581 15,0 0-405-15</inkml:trace>
  <inkml:trace contextRef="#ctx0" brushRef="#br0" timeOffset="24254.72">11449 4406 2889 0,'-2'-23'-70'0,"0"5"41"15,2-1 26-15,0 0 28 0,0 19 14 0,2-29 16 16,0 13 19-16,3 3 15 0,-5 13-5 15,10-27 5-15,-4 16-7 0,3 1-11 0,-9 10-4 16,19-16-7-16,-6 9 7 16,-13 7-1-16,25-5 0 0,-25 5 7 0,27 4-5 15,-27-4-6-15,29 8-3 16,-19-1-1-16,-2 2 3 0,1 1-1 0,-9-10 2 0,9 17 0 16,-9-17 2-16,0 21-9 0,0-21-4 0,-6 20-6 15,6-20-4-15,-10 20-14 16,4-10-34-16,6-10-51 0,-19 15-80 0,13-7-88 0,6-8-113 15,-18 9-209-15,12-3-427 16,6-6-425-16</inkml:trace>
  <inkml:trace contextRef="#ctx0" brushRef="#br0" timeOffset="24489.85">11743 4528 3086 0,'9'18'21'16,"-9"-18"25"-16,0 0-1 0,4 18-1 0,-4-18-2 15,3 18 15-15,-3-18 14 0,0 19 5 16,0-19-1-16,2 19-6 0,-2-19-6 0,0 17-8 16,0-17-4-16,4 16-6 0,-4-16-3 0,2 16-26 15,-2-16-47-15,0 0-67 16,9 17-80-16,-9-17-63 0,0 0-129 0,6 5-536 0,-6-5-296 15</inkml:trace>
  <inkml:trace contextRef="#ctx0" brushRef="#br0" timeOffset="24639.89">11815 4450 3038 0,'0'0'131'0,"-2"-19"-6"0,2 19-9 15,0 0-11-15,0-21-6 0,0 21-9 0,0 0-11 16,0 0-8-16,0-23-27 0,0 23-44 15,0 0-55-15,0 0-72 0,0-15-52 16,0 15-85-16,0 0-193 0,4-11-405 16,-4 11-214-16</inkml:trace>
  <inkml:trace contextRef="#ctx0" brushRef="#br0" timeOffset="24889.82">12077 4216 2785 0,'0'0'66'0,"23"8"-1"0,-23-8-3 0,13 13 4 0,-5-2 0 16,-2 2 15 0,-2 1 15-16,3 0 9 0,-3 4 2 0,-1 2-12 0,2-1-14 15,-1 0-3-15,-1 1-8 0,-1 0-5 0,-2 0-9 16,0 1-8-16,-5 0-11 15,1 1-37-15,-4 3-51 0,-3-5-73 16,-2 3-68-16,-3-2-98 0,-2-1-183 0,-2 3-411 16,-4 1-253-16</inkml:trace>
  <inkml:trace contextRef="#ctx0" brushRef="#br0" timeOffset="55979.84">12468 3895 420 0,'0'0'186'0,"0"0"-38"0,0 0-15 0,0 0-39 15,0 0-5-15,0 0-3 16,0 0-9-16,34-24 5 0,-34 24 17 0,0 0-19 16,0 0 1-16,0 0-6 0,0 0 2 15,0 0-2-15,0 0 10 0,0 0-3 0,0 0 1 16,11-9 2-16,-11 9 9 16,0 0-10-16,0 0 4 0,0 0 3 0,0 0 4 0,14-9-1 15,-14 9 1-15,0 0-2 0,0 0-2 0,0 0-5 16,15-7-4-16,-15 7 4 15,0 0-3-15,16-4-6 0,-16 4-5 0,15-5 13 0,-15 5-5 16,19-4-3-16,-19 4-5 16,25-4-3-16,-25 4-7 0,17-4-5 0,-17 4-6 15,21-2-5-15,-21 2-5 16,20-6-6-16,-20 6-3 0,15-2-2 0,-15 2-10 0,0 0-11 16,23-5-29-16,-23 5-28 0,0 0-38 0,18-4-44 15,-18 4-37-15,9-1-46 16,-9 1-59-16,0 0-130 0,0 0-475 0,0 0-244 15</inkml:trace>
  <inkml:trace contextRef="#ctx0" brushRef="#br0" timeOffset="56409.68">12484 3717 2565 0,'0'0'-90'0,"0"0"20"0,0 0 21 0,0 0 18 16,0 0 24-16,0 0 28 15,0 0 25-15,0 0 27 0,0 0 10 0,0 0 5 0,0 0 3 16,0 0-2-16,0 0 4 16,0 0 5-16,0 0-1 0,0 0 3 0,0 0 0 15,0 0-9-15,0 0-4 0,0 0-12 0,49-18-6 16,-49 18-6-16,23-1-7 15,-23 1-6-15,22-3-4 0,-22 3-6 0,21-4-6 16,-21 4-14-16,22-3-27 0,-22 3-36 16,17-1-48-16,-17 1-50 0,19 0-59 0,-19 0-95 15,18-3-653-15,-18 3-377 16</inkml:trace>
  <inkml:trace contextRef="#ctx0" brushRef="#br0" timeOffset="57693.84">13601 3265 2723 0,'0'0'-124'0,"0"0"31"0,0 0 10 0,0 0 19 0,0 0 9 15,0 0 16-15,0 0 25 16,0 0 25-16,0 0 12 0,0 0 13 0,0 0 16 15,0 0-8-15,0 0 24 0,0 0 10 16,0 0 5-16,0 0 1 0,0 0 9 0,0 0 13 16,0 0 2-16,0 0-1 15,0 0-2-15,0 0 5 0,0 0-7 0,0 0-3 16,0 0-3-16,0 0-2 16,0 0-5-16,0 0 0 0,8 54-5 0,-8-54-6 15,3 19 0-15,-3-19-5 0,6 22-8 0,-4-8-1 0,2-1-4 16,-1 2-4-16,2-2-7 15,-5-13-5-15,9 26-4 0,-5-14-3 0,-4-12-6 0,5 22-2 16,1-13-2-16,-6-9-9 16,7 18-1-16,-7-18-25 0,5 15-23 0,-5-15-28 15,4 11-33-15,-4-11-45 16,5 13-58-16,-5-13-39 0,2 8-51 0,-2-8-114 16,0 0-153-16,0 0-312 0,0 0-215 0</inkml:trace>
  <inkml:trace contextRef="#ctx0" brushRef="#br0" timeOffset="58819.56">13809 3319 2476 0,'0'0'-94'15,"14"-17"23"-15,-14 17 22 16,0 0 10-16,0 0 16 0,6-11 17 0,-6 11 18 16,0 0 27-16,0 0 14 0,0 0 11 15,0 0 8-15,7-14 12 0,-7 14 6 0,0 0 6 16,0 0 9-16,0 0 10 16,0 0-4-16,0 0-4 0,0 0-8 0,0 0-10 0,0 0-13 15,-38 33-3-15,25-24-10 0,1-1-5 0,1 1-5 16,-5 1-3-16,3-3-3 15,2 0 2-15,-5 1-2 0,3-1-3 0,1 2-9 0,-1-4 1 16,13-5-5-16,-19 12-8 16,19-12 3-16,-15 7-1 0,15-7 1 0,-14 7 4 15,14-7 5-15,0 0 1 16,-13 8-2-16,13-8-4 0,0 0 1 0,0 0 0 0,0 0-4 16,0 0-1-16,0 0 0 0,0 0 2 15,0 0 2-15,0 0-1 0,0 0 1 16,0 0-6-16,30 18 3 0,-30-18 1 0,13 5-1 15,-13-5-6-15,18 11 0 16,-9-5 0-16,-9-6-2 0,18 14-4 0,-7-7 0 0,0 1-3 16,0 2-5-16,-11-10-21 15,18 13-28-15,-8-5-48 0,-10-8-53 0,15 11-50 16,-15-11-57-16,16 12-67 0,-16-12-134 16,11 9-523-16,-7-5-426 0</inkml:trace>
  <inkml:trace contextRef="#ctx0" brushRef="#br0" timeOffset="59249.68">13367 3732 2842 0,'0'0'-128'0,"0"0"23"0,0 0 20 0,0 0 25 0,0 0 2 15,0 0 28-15,0 0 13 0,0 0 17 0,0 0-1 16,0 0-3-16,56 7 8 15,-37-7-3-15,0 0 17 0,2-1-1 0,5 1 0 0,6-2 4 16,0 2 17 0,1-2 15-16,11 4 17 0,-2-2-2 0,4 2 0 0,4-4-7 15,-3 4 0-15,3-2-4 16,-2 1-4-16,2 3 6 0,-2 0-10 16,-1 0-6-16,2 0-1 0,0 1-3 0,-3 1-4 0,-4 0-5 15,-2-2-1-15,-1-1-3 0,-7 2-6 16,-2-2-20-16,-3 1-43 0,-6 0-36 0,-3-1-45 15,3 0-24-15,-7 1-38 0,-2-3-65 16,-3 1-524-16,-9-2-74 0</inkml:trace>
  <inkml:trace contextRef="#ctx0" brushRef="#br0" timeOffset="59959.75">13562 4084 2195 0,'0'0'-89'16,"0"0"13"-16,0 0 20 0,0 0 16 0,0 0 14 0,0 0 18 15,0 0 16-15,0 0 26 16,-38-7 17-16,38 7 14 0,-23 4 8 0,23-4 11 16,-26 6 2-16,26-6 4 0,-25 5-3 0,15-1-6 15,10-4-8-15,-21 6-7 0,21-6-8 16,-17 7 0-16,17-7-7 0,-15 6-5 0,15-6-5 0,0 0-5 15,-12 13-7 1,12-13-5-16,0 0-10 0,0 0-4 0,0 0-7 0,0 0 1 16,23 22-3-16,-23-22 6 15,13 7-7-15,-13-7 3 0,19 8 0 0,-19-8 0 16,20 9-6-16,-11-5 6 0,-9-4 2 16,20 9 6-16,-20-9 2 0,16 10 1 0,-16-10 11 15,13 11-6-15,-8-3 7 0,-5-8 13 0,9 11-1 16,-9-11 8-16,4 14 3 15,-4-14 3-15,0 0 1 0,-2 19-6 0,2-19 3 0,0 0 1 16,-15 19-5-16,15-19-3 16,-12 10-2-16,1-3-6 0,11-7-1 15,-21 7-7-15,10-1 0 0,11-6-7 16,-25 6-10-16,13-2-22 0,12-4-31 0,-23 2-29 0,23-2-45 16,-23 0-45-16,23 0-48 0,-15-6-75 0,15 6-628 15,-16-9-305-15</inkml:trace>
  <inkml:trace contextRef="#ctx0" brushRef="#br0" timeOffset="60410.01">13764 4034 2597 0,'0'0'-133'0,"5"-19"28"15,-5 19 25-15,0 0 27 0,0 0 21 16,0 0 29-16,0 0 21 0,0 0 27 0,0 0 28 16,0 0 3-16,0 0 17 15,0 0 7-15,0 0-1 0,-34 37 6 0,28-27-1 16,6-10-5-16,-10 25-1 0,3-12-5 16,1 1 0-16,1 0 0 0,-1 4-5 0,4-3-9 15,-1 3-4-15,0 0-7 0,1 1-6 0,2-2-7 16,0 2-7-16,2-2 1 15,1 2-12-15,0-1-17 0,3-3-21 0,-1 2-38 0,1-2-36 16,1-2-45-16,2 0-40 16,-4 1-38-16,4-5-38 0,-9-9-87 15,14 16-536-15,-8-10-213 0</inkml:trace>
  <inkml:trace contextRef="#ctx0" brushRef="#br0" timeOffset="60849.87">13951 4157 2509 0,'0'0'-95'0,"0"0"14"0,-11-15 22 0,11 15 8 0,0 0 26 16,0 0 21-16,-27 1 15 15,27-1 7-15,0 0 12 0,0 0 8 16,0 0-5-16,-29 8 5 0,29-8-6 0,0 0 5 16,-9 8-1-16,9-8-1 0,0 0-10 15,0 0 1-15,-8 13-4 0,8-13-4 16,0 0 1-16,0 0-1 0,0 0 9 0,0 0-17 0,0 0-1 16,16 26 1-16,-16-26-1 0,9 10 1 15,-9-10-1-15,9 12-2 0,-9-12 5 16,9 11-6-16,-9-11 3 0,9 11 5 0,-9-11 4 0,5 11 5 15,-5-11 7 1,4 14 9-16,-4-14 7 0,0 0 7 0,0 0 4 0,-4 25-2 16,4-25-9-16,0 0-4 15,-14 15-1-15,14-15-3 0,-15 10-6 0,15-10-1 0,-14 10-8 16,14-10-6 0,-16 4-6-16,16-4-19 0,0 0-32 0,-23 1-50 0,23-1-31 15,0 0-30-15,-13-9-58 0,13 9-116 0,-4-12-428 16,4 12-36-16</inkml:trace>
  <inkml:trace contextRef="#ctx0" brushRef="#br0" timeOffset="61059.57">14072 4273 2215 0,'27'4'-54'0,"-27"-4"7"15,0 0 6-15,25 2 6 0,-25-2 9 16,17-2-4-16,-17 2 6 0,21-2 3 0,-21 2-3 16,22-2-7-16,-22 2-8 15,20-2 1-15,-10 0-7 0,3 0-23 0,-13 2-29 16,20-4-58-16,-20 4-311 0,18-3 370 16</inkml:trace>
  <inkml:trace contextRef="#ctx0" brushRef="#br0" timeOffset="61310.02">14204 4217 1363 0,'0'0'7'0,"0"0"19"0,-13 10 18 0,13-10 26 16,0 0 0-16,0 0 17 15,-6 15 4-15,6-15 17 0,-5 14 0 0,5-14-6 16,0 0-2-16,-5 19-14 0,5-19-3 0,-2 17-8 15,2-17-4-15,-2 17-11 0,2-17-9 16,0 0-4-16,2 27 0 0,-2-27-17 0,-2 15-17 16,2-15-28-16,0 0-29 15,4 25-13-15,-4-25-33 0,2 13-8 0,1-5-21 16,-3-8-33-16,4 12-67 0,-4-12-399 16,3 9 169-16</inkml:trace>
  <inkml:trace contextRef="#ctx0" brushRef="#br0" timeOffset="63079.59">14586 4220 1695 0,'0'0'-76'0,"0"0"9"16,0 0 11-16,0 0 15 0,0 0 21 15,0 0 13-15,0 0 19 0,0 0 7 0,0 0 15 16,0 0 18-16,0 0 0 0,0 0 15 0,0 0 1 0,0 0-8 15,0 0 1 1,0 0-1-16,0 0 9 0,0 0 7 0,0 0 20 0,-26-23 15 16,26 23 9-16,0 0-3 15,-21 0-10-15,21 0-2 0,0 0-6 0,0 0-7 16,-34 8-8-16,34-8-8 16,-20 7 1-16,20-7-8 0,-16 9-9 0,3-3-3 0,13-6-6 15,-15 15-4-15,8-7-9 0,7-8-3 0,-12 17-5 16,12-17-9-16,-6 19-7 15,6-19-8-15,-5 17-10 0,5-17 0 0,0 16-8 0,0-16-9 16,0 0-7-16,7 17-1 16,-7-17 0-16,0 0-11 0,14 7 2 15,-14-7 6-15,0 0-11 0,0 0 2 0,24-3 5 16,-24 3 2-16,0 0 2 0,16-16 6 0,-16 16 10 16,11-13 7-16,-11 13 6 0,10-15 10 0,-10 15 14 15,8-15 5-15,-8 15 6 16,7-12 8-16,-7 12-1 0,0 0 2 15,9-10-1-15,-9 10 0 0,0 0 3 0,0 0-3 16,0 0 3-16,0 0-1 0,0 0-1 0,0 0-3 16,0 0-5-16,13 29-2 15,-13-29-1-15,5 15-7 0,-5-15-11 0,4 16-27 16,-4-16-31-16,6 15-41 0,-6-15-44 16,8 16-51-16,-5-13-58 0,-3-3-156 0,8 8-422 15,-8-8-144-15</inkml:trace>
  <inkml:trace contextRef="#ctx0" brushRef="#br0" timeOffset="63319.97">14721 4107 2393 0,'0'0'-49'15,"0"0"23"-15,29 10 9 0,-29-10 24 16,9 17 4-16,-3-4 26 0,-3 3 27 0,0 0 9 16,-1 6-4-16,1-2-4 15,-3 4 0-15,0 0-15 0,0 3-14 0,-5 1-17 16,3-1-49-16,1 0-48 0,-6 0-49 16,1-2-96-16,-1-2-192 0,-3 3-196 0,-3-3 176 15</inkml:trace>
  <inkml:trace contextRef="#ctx0" brushRef="#br0" timeOffset="65869.56">3899 6037 636 0,'0'0'303'0,"0"0"-102"0,0 0-47 16,0 0-27-16,10-32-23 15,-10 32-14-15,0 0-10 0,0 0-2 0,4-17 2 0,-4 17-12 16,0 0-7-16,0 0 6 16,7-19-2-16,-7 19 1 0,0 0 19 0,4-18 6 15,-4 18-4-15,0 0-6 16,7-19-5-16,-7 19-5 0,8-14-6 16,-8 14-11-16,8-18-4 0,-8 18-8 0,11-21-2 0,-4 10 0 0,1-3 1 15,-2 3 0-15,-6 11 0 16,13-23 2-16,-7 13 2 0,-6 10-2 0,13-15 12 15,-13 15-15-15,11-13 0 16,-11 13-13-16,10-9 1 0,-10 9 10 0,0 0 7 0,0 0 8 16,0 0-2-16,0 0-7 15,0 0-1-15,0 0-7 0,24 24-2 0,-24-24-3 16,4 19-6-16,-4-19 0 0,4 21-2 16,-2-9-2-16,-2-12-2 0,4 21-6 0,-2-9-6 15,-2-12-12-15,4 20-19 0,-4-20-31 0,4 17-53 16,-4-17-50-16,9 18-55 0,-9-18-81 15,7 14-631-15,-5-8-329 0</inkml:trace>
  <inkml:trace contextRef="#ctx0" brushRef="#br0" timeOffset="66569.67">4009 5854 2660 0,'0'0'-143'15,"0"0"22"-15,0 0 16 0,-3-17 25 0,3 17 25 0,0 0 19 16,0 0 31-16,0 0 22 15,0 0 23-15,0 0 10 0,0 0 1 0,0 0 0 0,0 0 22 16,0 0-6-16,0 0 10 16,0 0-3-16,0 0-6 0,0 0 0 0,0 0-13 15,0 0 0-15,0 0-7 16,0 0-1-16,0 0 0 0,-6 54-7 0,6-39-7 16,0 4 8-16,0 0-5 0,0 0-5 0,2 0-3 15,-2 4 1-15,0 1-2 0,2 3-7 16,-2 0 2-16,2 1-26 0,-4 3 0 0,2 0 3 15,0-1-1-15,0 5 1 16,-2-3 5-16,2 6-4 0,-2-2 3 0,0 3-3 0,0-4 0 16,0-2 2-16,0 5-2 15,0 0 3-15,-1 0 3 0,1 0-4 0,-2 0 5 16,2 0-8-16,0 1 3 16,0-3 5-16,2 2-4 0,-4 1-2 0,2-3 5 15,-2 1-5-15,-1 0 6 0,3-1-7 0,-3 0 2 0,1 1-2 16,-2-1 0-16,2 0 3 15,-2-2 0-15,2 2-2 0,-3-3 3 0,2 7-1 0,-1-2 0 16,2-2 2-16,-2 2-1 16,2 2 5-16,-1-2-7 0,1 0 2 0,0 0 0 15,2 1 1-15,-2-2-1 16,-1 1 1-16,3-1-2 0,-2 3 1 0,-1-2 0 0,3 1-1 16,-2-2 2-16,0 1 0 0,0 0-1 0,2 1 0 15,0-1 0-15,-2 0-2 16,2 0 2-16,-3-2 1 0,2 1 0 15,1-5-1-15,2 1-1 0,-2-3 5 16,2 1-7-16,0 1 3 0,-2-3 0 0,2 0 1 0,0 0-2 16,2-2 0-16,-2-1 1 15,0-2-3-15,0-3-5 0,0 1-12 0,0-3-17 16,0 0-28-16,0 0-43 16,0 0-45-16,0-19-52 0,-2 27-138 0,0-16-462 0,0-1-117 15</inkml:trace>
  <inkml:trace contextRef="#ctx0" brushRef="#br0" timeOffset="67789.67">1901 7509 2308 0,'27'-3'-103'16,"-27"3"8"-16,17 3 3 0,-17-3 16 0,23 0 5 15,-23 0 12-15,28 0 2 16,-12 0 5-16,4 0 6 0,-1 0 4 0,0 0-4 0,2 1 14 16,3-1 15-16,-4 3 12 0,4-3 13 0,1 1 14 15,1-1 3-15,0 2 12 16,5 0-19-16,-1-2 1 0,-1 2-6 0,3-2 9 15,0 2-12-15,2-2 6 16,-1 2-6-16,1-2 2 0,8 1-9 0,-8 2 3 0,3-2 4 16,-4-1-5-16,3 2 7 15,-2-2 14-15,2 2 5 0,0 0 8 0,-3-1 10 16,1 1 2-16,1-2 8 16,-1 3-3-16,2-2-13 0,-3 2 2 0,1-3-4 0,0 2 3 15,0 1-15-15,-1 0 0 0,1-3 1 0,-2 2-12 16,0 0 5-16,-1 1-12 0,2-2 8 15,-4 1 0-15,3 0-10 0,0 1-3 0,-2-3 6 16,-2 2-6-16,2-2 0 16,0 3-3-16,2-1-4 0,-3 0 5 0,1 0-4 15,2 0 0-15,-3 0 8 0,1 0-11 16,0 0 3-16,-3 1 4 0,3-1 8 0,-2 1-4 16,1-2-1-16,-1 2-7 0,2 1 8 0,-3-4-1 15,3 4-5-15,-1-1-4 0,3-2 8 16,0 3 0-16,0-1-6 0,1 1 11 0,1-4-7 15,0 3-2-15,0-3 8 16,-1 4-7-16,1-2 12 0,3 2-3 0,-3-3 3 16,2 1 1-16,-5 0 0 0,3 0 7 15,0 0-3-15,-2-1-9 0,-1 1 6 0,1 2-8 16,0-4 1-16,0 4 5 16,-3-2-2-16,3 0-1 0,0-1-1 0,-1 2-2 15,1-2 4-15,-2 2-3 0,1 0 0 0,-1-1-3 16,2 0 2-16,-2 1 1 0,-1-2-4 15,-1 0 0-15,2 2 1 0,-3-1-1 0,3 0 2 16,-3-1 7-16,3 2 5 16,0-1-5-16,-3-1 8 0,0 1 1 0,3 0 3 0,-3-2-2 15,3 0 4-15,0 2-4 16,-3-2 3-16,5 0 5 16,0 0 3-16,-1 0 2 0,1 0 6 0,0 2 9 0,0 0 15 0,1-2 1 0,-1 2 0 15,1-2 8-15,1 0 5 16,-3 1-6-16,3-1 3 0,0 0-5 0,-2 3-7 15,1-3-8-15,-3 0-6 16,2 0-6-16,-3 0-16 0,-3 0-20 0,-2-3-37 16,-4 3-53-16,-1 0-52 0,-2 0-61 15,-4-1-67-15,-13 1-132 0,16-4-545 0,-16 4-348 16</inkml:trace>
  <inkml:trace contextRef="#ctx0" brushRef="#br0" timeOffset="68729.77">3969 7499 2646 0,'0'0'-144'0,"0"0"24"16,0 0 17-16,0 0 16 0,0 0 16 0,0 0 8 0,0 0 27 16,0 0 10-1,0 0 26-15,0 0 7 0,0 0 5 0,0 0 19 0,4-18 22 16,-4 18 6-16,0 0 14 16,0 0 4-16,0 0 6 0,0 0 2 0,0 0 4 0,0 0-8 15,0 0-4-15,0 0 9 0,0 0 16 16,0 0 3-16,0 0 4 0,0 0 0 15,0 0-6-15,0 0-6 0,0 0-5 0,0 0-12 16,-28 43-5-16,22-32-2 16,-4 1-1-16,1-2 0 0,-2 3-4 0,1 0-9 0,-5 3-3 15,4-4-8-15,-2 2-2 16,1 1-7-16,-3 0-4 0,4-3-3 0,-1 0-9 16,1-1-12-16,1 0-23 0,1-1-32 0,9-10-41 0,-15 14-41 15,15-14-39-15,-8 13-61 16,8-13-33-16,0 0-88 0,-8 11-576 0,8-11-327 15</inkml:trace>
  <inkml:trace contextRef="#ctx0" brushRef="#br0" timeOffset="69139.82">3793 7468 2624 0,'0'0'-143'0,"0"0"29"16,0 0 31-16,13-7 19 0,-13 7 25 0,0 0 30 15,0 0 35-15,0 0 37 16,0 0 23-16,0 0 20 0,0 0 12 0,0 0 9 0,0 0 5 16,0 0 9-16,0 0 16 15,16 22-10-15,-16-22-2 0,6 16-11 0,-6-16-9 16,10 17-14-16,-4-5-6 16,2-2-15-16,2 2-11 0,1 1-5 0,2 3-10 15,2 0-5-15,-3-1-8 0,4 0-10 0,-4 0-5 16,0 0-23-16,4 0-33 0,-6-1-36 15,-2-3-44-15,3 3-46 0,-3-4-41 0,1 2-38 16,-4-5-32-16,-5-7-106 0,4 18-559 16,-4-18-326-16</inkml:trace>
  <inkml:trace contextRef="#ctx0" brushRef="#br0" timeOffset="69959.73">2303 7442 2723 0,'0'0'-83'16,"0"0"29"-16,8-15 12 16,-8 15 7-16,0 0 22 0,0 0 16 0,0 0 10 0,0 0 7 15,0 0 7-15,0 0 10 0,0 0-3 0,0 0 13 16,0 0 3-16,0 0 8 15,0 0 9-15,0 0 5 0,-32 34-1 0,24-23-4 0,-1 0-1 16,1 3-5-16,2-2-5 16,-3-1-6-16,0 2-6 0,1-1-4 0,8-12-7 15,-12 23-9-15,2-12-14 16,6 0-20-16,4-11-28 0,-10 20-27 0,10-20-41 16,-6 15-31-16,6-15-28 0,-6 11-50 0,6-11-113 0,-5 6-415 15,5-6-18-15</inkml:trace>
  <inkml:trace contextRef="#ctx0" brushRef="#br0" timeOffset="70209.82">2159 7423 2237 0,'0'0'36'0,"4"-19"12"0,-4 19 7 0,0 0 12 16,0 0 11-16,6-15 21 0,-6 15 36 15,0 0 24-15,0 0 10 0,0 0 9 0,0 0-5 16,0 0-6-16,0 0-19 16,19 34-14-16,-13-22-7 0,0 0-15 0,2 2-34 0,0 1-8 15,4 2-7-15,-1 0-16 16,2 1-21-16,0-1-45 0,-1-1-52 0,1 2-58 16,0-1-55-16,-2-2-42 0,3-4-47 0,-3 2-105 15,-1-1-564-15,3-2-364 16</inkml:trace>
  <inkml:trace contextRef="#ctx0" brushRef="#br0" timeOffset="71659.7">2313 7538 2667 0,'0'0'-180'0,"0"0"23"16,0 0 11-16,0 0 15 16,0 0 10-16,0 0 14 0,0 0 15 0,0 0 9 0,0 0 13 15,0 0 11-15,0 0 9 0,0 0 9 0,0 0 13 16,0 0 18-16,0 0 10 0,0 0 10 15,0 0 4-15,0 0 5 0,0 0 5 0,0 0 5 16,0 0 4-16,0 0 9 16,0 0-3-16,0 0 6 0,0 0 7 0,0 0-6 15,0 0 9-15,0 0 7 16,0 0-13-16,0 0 2 0,0 0 2 0,0 0 1 0,0 0 9 16,0 0-6-16,0 0 2 0,0 0-9 0,0 0 2 15,0 0-11-15,0 0-3 16,0 0 0-16,0 0-9 0,0 0-1 15,0 0 1-15,0 0-2 0,0 0-11 16,0 0 0-16,0 0 4 0,0 0-9 0,0 0 6 0,0 0-7 16,0 0 11-16,0 0-8 15,0 0 1-15,45-7 10 0,-45 7 3 0,0 0 5 16,0 0 3-16,0 0 0 0,0 0-7 16,0 0-5-16,0 0-1 0,0 0-1 0,0 0 0 15,0 0-11-15,0 0 1 0,0 0-4 0,0 0-2 16,0 0-5-16,0 0 5 0,18 0-2 15,-18 0 0-15,0 0-3 0,0 0 3 16,0 0 1-16,0 0 2 0,16 4-2 16,-16-4-1-16,0 0 4 0,0 0 4 0,0 0 4 15,0 0 5-15,16 1-4 0,-16-1 4 16,0 0 5-16,0 0 2 0,0 0-2 16,0 0 4-16,0 0-3 0,26-3 2 0,-26 3-5 0,0 0 2 15,0 0 3-15,0 0-8 16,21 0 0-16,-21 0 1 0,0 0-2 0,0 0-4 15,0 0-3-15,21-2-7 16,-21 2 0-16,0 0-4 0,0 0-1 0,21-2-1 0,-21 2-2 16,0 0 2-16,0 0-3 15,0 0 2-15,22 0 2 0,-22 0-6 0,0 0 4 16,0 0 0-16,0 0 0 16,0 0-2-16,15-1 1 0,-15 1 2 0,0 0 1 0,0 0-3 15,0 0 2-15,18 3 1 0,-18-3-6 0,0 0 4 16,0 0-4-16,0 0 4 0,0 0-4 15,19 4 1-15,-19-4-6 0,0 0-9 16,0 0-8-16,0 0-20 0,0 0-19 16,0 0-28-16,15 3-34 0,-15-3-43 0,0 0-80 15,0 0-553-15,0 0-121 16</inkml:trace>
  <inkml:trace contextRef="#ctx0" brushRef="#br0" timeOffset="72239.7">2004 7958 2278 0,'0'0'-87'15,"0"0"35"-15,0 0 12 0,-19-2 18 0,19 2 19 16,0 0 2-16,0 0 21 0,0 0 18 16,0 0 18-16,0 0 16 0,0 0 14 0,0 0 9 15,0 0 9-15,0 0 18 16,0 0 8-16,0 0 3 0,0 0-7 0,0 0-12 16,0 0-15-16,0 0-8 0,0 0-19 0,0 0-16 0,0 0-31 15,0 0-36-15,64-2-48 16,-64 2-59-16,25-2-56 0,-14 1-84 0,-11 1-173 15,22-4-333-15,-12 4-55 16</inkml:trace>
  <inkml:trace contextRef="#ctx0" brushRef="#br0" timeOffset="72740.12">2360 7917 2169 0,'0'0'-78'0,"0"0"33"16,0 0 8-16,6-17 24 0,-6 17-4 0,0 0 10 16,0 0 15-16,0 0 10 15,0 0 1-15,0 0 5 0,0 0 4 0,0 0 12 0,0 0 13 16,0 0 11-16,-47 6 15 0,47-6 7 15,-16 11 8-15,16-11 4 0,-18 12-5 16,8-4-2-16,0 2-6 0,10-10-2 16,-16 17-14-16,10-7-5 0,6-10-6 15,-11 19 0-15,11-19-11 0,-2 16-7 16,2-16-6-16,0 0-13 0,6 26-3 0,-6-26-14 16,13 11-11-16,-13-11-9 0,16 8-11 0,-16-8-6 15,16 4-1-15,-16-4 1 0,20-1 3 0,-20 1 2 16,0 0 7-16,22-9-4 15,-22 9 9-15,16-12 9 0,-16 12 12 0,12-12 20 0,-12 12 16 16,9-9 12-16,-9 9 9 16,0 0 10-16,14-13-1 0,-14 13-3 0,0 0 2 15,11-6 9-15,-11 6 4 16,0 0 2-16,0 0-10 0,0 0 0 0,0 0-13 0,21 15-5 16,-21-15-6-16,10 13-10 0,-10-13-19 0,14 14-25 15,-6-8-46-15,-8-6-48 16,15 14-78-16,-7-7-69 0,-8-7-154 0,17 9-564 15,-8-5-400-15</inkml:trace>
  <inkml:trace contextRef="#ctx0" brushRef="#br0" timeOffset="74779.7">2311 7545 2724 0,'0'0'-182'0,"0"0"20"0,0 0 32 16,0 0 19-16,0 0 24 0,0 0 31 15,0 0 26-15,0 0 26 0,0 0 4 0,0 0 26 16,0 0 17-16,0 0 5 16,0 0 15-16,0 0 6 0,0 0-7 0,0 0-2 0,0 0-8 15,0 0 3-15,0 0-16 16,0 0 6-16,0 0-15 0,0 0 0 0,0 0-5 16,49-4 3-16,-49 4 2 0,0 0 7 0,0 0-1 15,23 1 14-15,-23-1-4 0,0 0 6 16,17 5-5-16,-17-5-2 0,0 0-5 0,21 1 1 15,-21-1-5-15,15 5-7 16,-15-5-2-16,0 0-4 0,23 0-1 16,-23 0 4-16,19 2-4 0,-19-2 8 15,15 2 1-15,-15-2 1 0,20 0-1 0,-20 0-1 0,0 0 6 16,24 4-4-16,-24-4-3 16,20 0 0-16,-20 0-10 0,19 2 0 0,-19-2-3 15,18 0 0-15,-18 0-3 0,22 0 0 0,-22 0-5 16,23 0 3-16,-23 0 0 0,19 0-2 15,-19 0-4-15,21 2 2 0,-21-2 4 0,20 3-4 16,-20-3-5-16,20 2 7 16,-20-2-5-16,0 0 1 0,24 0 0 0,-24 0-4 15,17 0 3-15,-17 0 0 0,0 0-3 16,23 0 0-16,-23 0-1 0,15 3 3 0,-15-3-2 16,0 0-2-16,22 4 1 0,-22-4 0 0,14 4-1 15,-14-4 2-15,0 0 0 0,19 2-1 16,-19-2-1-16,0 0-2 0,19 2 3 0,-19-2 0 15,15 3-1-15,-15-3-1 16,0 0-6-16,24 2 0 0,-24-2 0 0,16 2 8 16,-16-2-5-16,17 4-2 15,-17-4-1-15,19 3 7 0,-19-3-1 0,0 0 6 0,23 1 0 16,-23-1 4-16,15 3 5 16,-15-3-3-16,0 0 1 0,23 0 0 0,-23 0-5 15,0 0-1-15,24 0 0 0,-24 0-4 0,0 0-2 0,21 0-6 16,-21 0 1-16,0 0 3 15,21 0 1-15,-21 0-3 0,0 0 0 0,21 0 4 16,-21 0-3-16,0 0 7 16,22 0-5-16,-22 0 0 0,0 0 2 0,20 0-2 0,-20 0-3 15,0 0 4-15,22 0 0 16,-22 0-2-16,15 2 2 0,-15-2 0 0,0 0-1 16,22-2 4-16,-22 2-4 0,0 0-2 0,22 2 3 15,-22-2 5-15,0 0-4 0,23-2 3 16,-23 2-2-16,0 0 3 0,24 2-3 0,-24-2 3 15,16 0-2-15,-16 0 1 16,0 0-3-16,24 2 4 0,-24-2-4 0,16 0 1 16,-16 0 0-16,18 3-1 0,-18-3-1 15,19 1-1-15,-19-1 0 0,0 0-2 0,27 0 2 16,-27 0-3-16,21 4 3 16,-21-4 2-16,20-1 2 0,-20 1 0 0,22 0 1 15,-22 0 1-15,24 1 1 0,-24-1-1 0,21-1-1 0,-21 1 0 16,24 1 7-16,-24-1-7 15,22 0-2-15,-22 0 0 0,24 0 2 0,-24 0 1 16,23 0-4-16,-23 0 5 0,24 3-5 16,-24-3 2-16,20 0-2 0,-20 0 2 0,24-3-1 15,-24 3 1-15,21 0 1 16,-21 0 5-16,22 0-5 0,-22 0 2 0,20 0-3 16,-20 0 8-16,22-1 5 0,-22 1 4 0,21 0 0 0,-21 0 0 15,19 0 1-15,-19 0-3 16,0 0-2-16,23 0-1 0,-23 0-2 0,0 0-1 15,20 0-1-15,-20 0-6 0,0 0-13 16,0 0-27-16,0 0-35 0,20 0-63 0,-20 0-70 16,0 0-109-16,0 0-650 15,0 0-404-15</inkml:trace>
  <inkml:trace contextRef="#ctx0" brushRef="#br0" timeOffset="76349.81">3058 7605 2767 0,'0'0'-165'0,"0"0"16"15,0 0 20-15,-16-24 16 0,16 24 16 0,0 0 13 16,0 0 10-16,0 0 19 0,0 0 16 16,0 0 9-16,0 0 5 0,0 0 12 0,0 0 6 15,0 0-7-15,0 0 7 16,-2-18-1-16,2 18 8 0,0 0 0 0,0 0-7 16,0 0 7-16,0 0 4 15,-3-21-6-15,3 21 9 0,0 0 1 0,0 0 3 16,-2-20-1-16,2 20 0 0,0 0-2 0,0 0-1 0,0-23-9 15,0 23 4-15,0 0-2 16,-3-18-5-16,3 18 1 0,0 0 1 0,-4-18 0 16,4 18-5-16,0 0 1 15,-2-17 7-15,2 17 2 0,0 0-4 0,-4-17 0 0,4 17-2 16,0 0-5-16,-2-18 8 16,2 18-4-16,0 0-17 0,0-19-12 0,0 19-13 15,-2-14-21-15,2 14-18 0,-2-11-33 0,2 11-52 0,0 0-227 16,0 0 127-16</inkml:trace>
  <inkml:trace contextRef="#ctx0" brushRef="#br0" timeOffset="76859.87">2988 7522 1018 0,'7'11'-79'0,"-7"-11"7"16,0 0 7-16,0 0-3 15,0 0-8-15,0 0-143 0,0 0 70 0</inkml:trace>
  <inkml:trace contextRef="#ctx0" brushRef="#br0" timeOffset="78039.52">3004 7542 603 0,'0'0'15'0,"0"0"12"16,0 0 14-16,0 0 5 0,0 0 6 0,0 0-11 0,0 0 5 16,0 0-8-16,0 0 0 0,0 0-8 0,0 0-10 15,0 0-9-15,0 0-11 16,0 0-2-16,0 0 4 0,0 0-2 0,0 0 3 15,0 0 4-15,0 0 11 0,0 0 3 16,0 0 8-16,0 0 11 0,0 0 8 16,0 0-4-16,0 0 6 0,0 0 5 15,0 0-12-15,0 0-3 0,0 0 1 0,0 0 0 0,0 0-9 16,0 0-7-16,0 0 2 16,0 0-5-16,0 0-4 0,12-36-3 0,-12 36 5 15,0 0-8-15,2-15-2 0,-2 15 6 0,0 0-1 0,0 0-2 16,0-23-1-16,0 23 11 15,0 0-3-15,2-14-4 0,-2 14-4 0,0 0 2 16,0 0-2-16,0-23 1 16,0 23-8-16,0 0 6 0,2-16 0 0,-2 16-11 15,0 0 12-15,0 0-3 16,0-23 6-16,0 23-12 0,0 0 9 0,2-15-8 0,-2 15-2 16,0 0-2-16,0 0-2 0,0-23 7 0,0 23-13 15,0 0 3-15,2-19 12 16,-2 19-10-16,0 0 4 0,2-17 6 0,-2 17-4 0,0 0 2 15,0 0-5 1,2-21-4-16,-2 21 8 0,0 0-8 0,2-16 3 0,-2 16 2 16,0 0-1-16,0 0-4 15,3-23 4-15,-3 23 3 0,0 0 5 0,0 0-13 16,5-17 8-16,-5 17 2 16,0 0-10-16,2-16 4 0,-2 16 10 0,0 0-9 0,0 0-4 15,2-19 4-15,-2 19 1 0,0 0-7 0,0 0 9 0,2-20-10 16,-2 20 9-16,0 0 0 15,0-15 11-15,0 15-1 0,0 0-2 0,4-17-7 16,-4 17 2-16,0 0 3 16,0 0 2-16,0-20-1 0,0 20-9 0,0 0 10 15,2-19-5-15,-2 19-4 0,0 0 1 16,0 0 1-16,2-20 2 0,-2 20 0 0,0 0 9 16,2-16 11-16,-2 16-4 15,0 0 6-15,0 0 4 0,2-19 13 0,-2 19-8 16,0 0-7-16,0 0-1 0,2-17-2 0,-2 17-4 0,0 0-4 15,0 0 5-15,5-18-6 16,-5 18 1-16,0 0-2 0,2-19-7 16,-2 19 0-16,0 0-2 0,2-20 9 15,-2 20-6-15,0-16-4 0,0 16 3 0,0 0-6 16,0-22 5-16,0 22-1 16,0 0 2-16,0-24 2 0,0 24-8 0,0-15 6 0,0 15-5 15,0 0 1-15,-2-26 1 0,2 26 6 0,-2-16-2 0,2 16 18 16,0 0-19-1,0-23-1-15,0 23-7 0,-3-17 5 0,3 17-7 0,0 0 7 16,0-26-8-16,0 26 6 16,3-16-5-16,-3 16 8 0,0 0-11 0,-3-26 0 0,3 26 8 15,3-18-6 1,-3 18 0-16,0-18 4 0,0 18-9 0,2-17 4 0,-2 17-6 16,0-19 12-16,0 19-7 0,2-18 13 0,-2 18-14 15,2-20-1-15,-2 20 2 16,2-21-4-16,-2 21 2 0,4-22-1 0,-4 22 10 0,4-20-3 15,-4 20 0-15,5-19 1 16,-5 19 5-16,2-21-7 0,-2 21-8 0,4-19 10 16,-4 19 5-16,0-17-4 15,0 17-1-15,2-21 1 0,-2 21-7 0,0-19 10 0,0 19-7 16,0-21 4-16,0 21 7 16,0-24-11-16,0 24-1 0,-2-22 3 0,2 22 0 15,0-23 0-15,0 23 0 0,0-23 5 0,0 23 10 0,-2-22-1 16,2 22 1-1,0-21 6-15,0 21-4 0,0-21 13 0,0 21-14 0,2-18 0 16,-2 18 1-16,0-21-1 16,0 21 5-16,5-22-11 0,-5 22-2 0,2-23 1 0,0 11-6 15,-2 12 3-15,2-24-3 16,2 8 2-16,-4 16 5 0,2-26 3 0,2 10 7 16,-4 16-2-16,2-30 0 0,0 16 2 0,0-3-4 15,-2 17-4-15,2-30 5 0,0 15 0 16,0-1-8-16,2 0-2 0,-2 0-4 0,0-1 5 15,2 0-8-15,-2-2-3 16,2 2-7-16,-2-3-4 0,2 2-12 0,-2-4-13 16,5 0-22-16,-3-1-27 15,0 0-27-15,3 0-50 0,-3-4-81 0,2 0-466 0,-4 4 28 16</inkml:trace>
  <inkml:trace contextRef="#ctx0" brushRef="#br0" timeOffset="79720.05">3042 7570 1979 0,'0'0'-86'15,"0"0"20"-15,0 0 10 0,0 0 5 0,0 0 8 0,0 0 6 16,0 0 6-16,0 0 9 16,0 0 5-16,0 0 5 0,0 0 14 0,0 0 8 15,0 0 7-15,0 0 6 0,0 0 6 16,0 0 19-16,0 0 8 0,0 0 3 0,0 0 3 16,0 0 6-16,0 0-10 0,0 0 2 0,0 0-11 15,0 0 6-15,0 0-4 16,0 0-3-16,0 0 0 0,0 0-2 0,0 0 0 0,0 0 2 15,0 52 1 1,0-52-6-16,0 0 8 0,0 22-2 0,0-22 4 0,0 15-4 16,0-15-7-16,0 0-3 15,0 25-4-15,0-25-2 0,2 19-6 0,-2-19-3 0,-2 21 6 16,2-21 11 0,0 21 4-16,0-21-2 0,-2 24-5 0,2-24 3 0,-3 26-1 15,3-13 0-15,0-13-5 0,0 24-1 0,0-24-3 0,0 26 0 16,0-10-4-16,0-16-4 15,0 26 3-15,3-8-2 0,-3-18 5 0,0 29-5 16,-3-15 0-16,3-14 4 16,0 32 6-16,0-16 2 0,0-16 9 0,0 32-4 0,0-18-3 15,0-14-1-15,0 27-4 16,3-10-3-16,-3-2-4 0,0-15 0 0,-3 31-1 16,1-16-5-16,2-15-2 0,0 30 3 0,0-14-4 15,2 0 1-15,-2-16 2 16,0 33 0-16,0-16 0 0,0 1 1 0,0-2 1 0,0 3 4 15,3-1-3-15,-3-1 3 16,0 1-3-16,0-1-1 0,0 0 2 0,0-17-3 16,0 32-5-16,0-15 1 15,0-4-2-15,0-13-3 0,-3 30 1 0,3-16-4 0,0-14 3 16,0 27-6-16,-2-14 4 16,2-13-2-16,-3 25-1 0,1-12 2 0,2-13-4 15,0 26 2-15,0-26-2 0,-2 24 1 0,2-24-3 0,-2 23 0 16,2-10 1-16,0-13-1 15,-2 23 2-15,2-23-2 0,0 24 1 0,0-24-1 16,-2 24-1-16,2-24-1 16,0 25 4-16,-2-12 1 0,2-13-4 15,0 27-1-15,-2-12 1 0,2-15 1 0,0 25-1 16,0-25 1-16,-2 26 6 0,2-26-9 0,0 25 4 16,-2-12-3-16,2-13-1 0,-2 25 2 0,2-25 0 15,0 25-2-15,0-12 4 0,0-13-3 16,-2 27-2-16,2-27 3 0,-2 24-2 0,2-10 1 15,0-14 2-15,0 27 1 16,0-27 0-16,0 24 0 0,0-10 0 0,0-14 1 16,-2 24-2-16,4-10 5 15,-2-14-3-15,-2 26 0 0,4-12 0 0,-2-14-1 0,-2 26 0 16,2-10 0-16,0-16-2 16,0 26 0-16,0-26 0 0,0 31 0 0,-2-16 2 15,2-15-1-15,-3 31 0 0,1-14 1 0,0-1-3 0,2-16 0 16,-5 33-1-16,5-15 2 15,-2-3 1-15,2-15 2 0,-2 32 2 0,4-15 5 16,-2 0 2-16,2-1 4 0,1 1-2 16,-1 0 2-16,0-2-3 0,-2-15-3 0,5 32 0 15,-3-16 2-15,2-1-4 16,-2 2-5-16,0-1 0 0,-2-16-10 0,2 26-15 16,0-13-26-16,-2-13-46 0,0 25-65 0,0-25-74 0,-2 23-116 15,-2-13-201 1,4-10-18-16,-11 15-290 0,11-15-211 0</inkml:trace>
  <inkml:trace contextRef="#ctx0" brushRef="#br1" timeOffset="93099.86">14274 3128 627 0,'0'0'215'0,"0"0"-35"0,0 0-28 0,0 0-65 15,0 0-9-15,0 0-4 0,0 0-3 0,0 0-13 16,0 0 15-16,0 0-3 15,0 0 3-15,7-14 5 0,-7 14 2 0,0 0 7 0,0 0 9 16,0 0 5-16,0 0 3 16,0 0 6-16,0 0-9 0,0 0-2 0,0 0-5 15,0 0 2-15,0 0-1 0,0 0-1 16,0 0 6-16,0 0 0 0,0 0-9 0,0 0-3 16,0 0-8-16,0 0-6 0,-27 37-3 0,27-37-6 15,-9 15-2-15,9-15-8 16,-9 21-2-16,5-10-1 0,-5 1-7 15,9-12 2-15,-7 24 1 0,2-10-9 0,2 0 1 16,3-14-4-16,-4 29-3 0,2-17-1 0,2-12 1 16,-4 24-6-16,4-24-2 15,0 24-2-15,2-10 0 0,-2-14-4 16,2 22-1-16,-2-22-4 0,7 21-12 0,0-12-14 16,0 3-27-16,-7-12-33 0,19 17-39 0,-9-7-43 15,-1-3-35-15,4 1-39 0,-13-8-59 0,16 11-111 16,-7-5-486-16,0-2-253 15</inkml:trace>
  <inkml:trace contextRef="#ctx0" brushRef="#br1" timeOffset="93670.05">14584 3198 2533 0,'0'0'-87'0,"0"0"32"0,2-20 22 0,-2 20 26 16,0 0 18-16,0 0 21 0,0 0 3 15,0 0 17-15,0 0 6 0,0 0 2 0,0 0-2 16,0 0-1-16,-20-10 3 16,20 10 6-16,0 0 10 0,0 0 1 0,0 0 6 15,0 0-2-15,-38 17-6 16,38-17-5-16,-16 8-9 0,16-8-6 0,-13 9-7 16,13-9-2-16,-14 10-3 0,14-10-4 0,-11 11-3 0,11-11-7 15,-7 11 1-15,7-11-6 16,0 0-3-16,-6 18-2 0,6-18-3 0,0 0-2 15,0 0-1-15,8 29-3 0,-8-29 2 16,10 15-2-16,-4-8-2 0,-6-7-3 0,14 16 3 16,-14-16 0-16,11 13-3 15,-4-6 2-15,-7-7-3 0,13 14 0 0,-13-14-2 0,9 13-1 16,-9-13 2 0,6 13 6-16,-6-13-3 0,3 14 0 0,-3-14 0 0,0 0 7 15,0 0 7-15,-1 22 2 0,1-22 0 0,0 0-1 16,-15 14-3-16,15-14 2 15,-15 8-6-15,15-8 0 0,-16 4-6 0,16-4-14 0,-18 1-18 16,18-1-26-16,0 0-34 16,-22-1-33-16,22 1-39 0,0 0-45 0,-18-8-56 15,18 8-140-15,-7-10-458 0,7 10-202 16</inkml:trace>
  <inkml:trace contextRef="#ctx0" brushRef="#br1" timeOffset="93899.75">14674 3357 2502 0,'0'0'-61'0,"25"-4"17"0,-25 4 12 0,0 0 17 15,24-2 27-15,-24 2 14 0,19-4 0 16,-19 4 1-16,21-1-2 0,-21 1-4 0,23-3-5 15,-23 3-1-15,25-2-12 0,-12 0-3 0,-13 2-36 16,25 0-29-16,-25 0-34 16,22 0-49-16,-22 0-101 0,16-3-362 0,-8 1 176 15</inkml:trace>
  <inkml:trace contextRef="#ctx0" brushRef="#br1" timeOffset="94149.58">14778 3292 1854 0,'0'0'31'0,"0"0"16"16,0 0 19-16,0 0 15 15,0 0 24-15,0 0 22 0,0 0 12 0,0 0 7 0,0 0 0 16,0 0-10-16,0 0-5 16,-17 18-10-16,17-18-16 0,0 0-8 0,4 22-3 15,-4-22-8-15,3 21-9 0,-3-21-11 0,3 22-8 16,-3-22-7-16,2 27-14 15,1-15-12-15,-3-12-21 0,2 25-35 0,0-15-42 0,-2-10-49 16,6 24-58-16,-6-24-42 16,4 18-105-16,0-11-550 0,-4-7-243 0</inkml:trace>
  <inkml:trace contextRef="#ctx0" brushRef="#br1" timeOffset="94669.99">14941 3191 2553 0,'0'0'-110'0,"6"-12"15"0,-6 12 29 0,0 0 26 15,11-9 20-15,-11 9 12 0,0 0 8 16,0 0 3-16,0 0 6 0,0 0-1 0,0 0-3 15,12 36 20-15,-10-22-8 0,-2-14 1 0,3 28 18 16,-1-11-27-16,-2-1 9 16,2 1-3-16,0 0-10 0,1 0 12 0,-1 0-2 15,-2-17 6-15,2 33-10 16,0-18 10-16,-2-15 2 0,1 23 2 0,-1-23 7 0,2 21 2 16,-2-21 5-16,3 15 15 0,-3-15-2 0,0 0 3 15,0 19-4-15,0-19-4 16,0 0 3-16,0 0-3 0,0 0 0 0,0 0-1 0,0 0-1 15,0 0-1 1,0 0-5-16,0 0-4 0,0 0 0 0,30-36 0 0,-30 36-5 16,12-16 1-16,-5 8-3 15,-7 8-4-15,11-13 4 0,-11 13 5 0,13-9 2 0,-13 9 0 16,18-6 2 0,-18 6 2-16,0 0-3 0,21-2 3 0,-21 2 2 0,0 0-2 15,19 12-1-15,-19-12 1 0,11 11 4 16,-11-11-2-16,0 0 3 0,4 21 3 15,-4-21-3-15,0 0-2 0,-11 27-2 0,11-27-2 0,-16 15-8 16,4-8-10-16,2 0-18 16,10-7-35-16,-26 13-39 0,13-8-53 0,13-5-61 15,-20 6-51-15,20-6-103 16,-26 0-634-16,16-2-426 0</inkml:trace>
  <inkml:trace contextRef="#ctx0" brushRef="#br1" timeOffset="95021.4">15258 3127 2965 0,'9'-8'-66'0,"-9"8"29"16,0 0 28-16,0 0 27 16,0 0 25-16,14-9 32 0,-14 9 28 0,0 0 27 0,0 0 16 15,0 0-5-15,0 0-2 16,24 20-2-16,-16-9-7 0,-2 3-9 0,1 3-12 16,0 2-11-16,1 2-8 0,-2 1-12 0,1 3-6 15,-1 0 12-15,0 2-8 0,-1 0-10 16,-1 0-9-16,-2-1-17 0,-2 0-24 15,0-1-37-15,-2 2-50 0,0-1-59 16,-3-3-61-16,-1 2-57 0,-2-3-111 0,-3-2-185 16,-1 0-432-16,-3-4-428 0</inkml:trace>
  <inkml:trace contextRef="#ctx0" brushRef="#br1" timeOffset="103179.67">1166 7524 2814 0,'0'0'-156'0,"0"0"33"0,0 0 28 0,0 0 19 0,0 0 20 16,0 0 13-16,0 0 18 16,0 0 5-16,0 0 8 0,0 0 19 0,0 0 7 15,0 0 4-15,0 0 13 0,0 0 2 0,0 0 10 16,0 0 6-16,0 0 1 0,0 0 3 15,5-31-2-15,-5 31 1 0,0 0-3 0,0 0 1 16,0 0 4-16,0 0-4 16,0 0-6-16,0 0 5 0,16-12-5 0,-16 12-1 15,0 0-2-15,0 0-3 16,0 0-9-16,0 0 1 0,13-7-2 0,-13 7-3 0,0 0-2 16,0 0-1-16,17-7-7 0,-17 7 0 0,0 0 3 15,0 0-4-15,14-4-5 0,-14 4 2 16,0 0-4-16,0 0 6 0,17-6 1 0,-17 6 2 15,0 0 2-15,0 0 7 16,0 0 3-16,17-2 5 0,-17 2-5 0,0 0 4 16,0 0-2-16,0 0-1 15,0 0-1-15,18-4-4 0,-18 4 0 0,0 0 1 0,0 0-5 16,0 0 3-16,0 0-2 16,0 0 3-16,0 0 0 0,0 0-1 0,0 0 3 15,0 0-1-15,20 8 2 0,-20-8-1 0,0 0-2 0,0 0 0 16,0 0 2-16,0 0-3 15,0 0 3-15,10 9-2 0,-10-9-1 0,0 0-1 16,0 0 3-16,0 0-4 16,0 0-1-16,0 0-1 0,10 13 0 0,-10-13-1 0,0 0-3 15,0 0 2-15,0 0-7 16,0 0 6-16,3 14-5 0,-3-14 1 0,0 0-1 16,0 0-3-16,0 0 2 0,0 0 1 0,0 0-1 0,0 0-1 15,-1 23 3-15,1-23 1 16,0 0-1-16,0 0 0 0,0 0 1 0,0 0 3 15,-8 20-2-15,8-20 2 16,0 0-1-16,0 0 0 0,0 0 1 0,-5 16 1 0,5-16-4 16,0 0 1-1,0 0-1-15,0 0 3 0,-7 16-6 0,7-16 1 0,0 0 0 16,0 0 0-16,0 0 1 16,0 0 3-16,-6 13-1 0,6-13 5 0,0 0-1 0,0 0-2 15,0 0 2-15,-11 9 0 16,11-9 0-16,0 0-2 0,0 0-3 0,0 0 1 15,-15 11 0-15,15-11 1 0,0 0-4 0,0 0 1 16,-10 8-2-16,10-8 1 16,0 0 0-16,0 0-1 0,-13 7-2 0,13-7 0 0,0 0-1 15,0 0 4-15,-14 4-2 16,14-4-2-16,0 0-3 0,0 0 2 16,0 0 0-16,-19 3 2 0,19-3-1 0,0 0 3 0,0 0-3 15,0 0 2-15,0 0-2 0,0 0-1 16,-28-7 0-16,28 7 2 0,0 0-2 0,0 0 8 15,-18-7-10-15,18 7 0 16,0 0 3-16,-11-8-2 0,11 8-2 0,0 0 2 16,0 0 1-16,-14-11-1 0,14 11 6 15,0 0-4-15,0 0 2 0,0 0 1 0,-13-11 7 16,13 11-2-16,0 0-1 16,0 0 3-16,0 0 4 0,-5-11 15 0,5 11 3 15,0 0-7-15,0 0-3 0,0 0 3 0,0 0-12 0,0 0 4 16,0 0-6-16,0 0-1 15,7-32 0-15,-7 32-7 0,0 0 2 0,11-10-7 16,-11 10-11-16,0 0-1 16,16-14-16-16,-12 13-32 0,3-6-42 0,-7 7-66 0,16-5-89 15,-7 1-97-15,-9 4-215 16,15-8-41-16,-5 6 19 0,-10 2-278 0,0 0-224 16</inkml:trace>
  <inkml:trace contextRef="#ctx0" brushRef="#br1" timeOffset="103879.77">935 8113 2574 0,'0'0'-33'0,"0"0"36"0,0 0 7 0,0 0 23 16,0 0-2-16,0 0 19 0,0 0 11 16,0 0-5-16,0 0-3 0,0 0-12 15,54-10 5-15,-54 10-22 0,25-2-8 16,-25 2-5-16,27-2-2 0,-27 2-14 0,27 0-29 15,-12 0-38-15,-15 0-34 0,27-2-41 0,-16 2-51 16,-11 0-97-16,23-4-376 16,-11 2 92-16</inkml:trace>
  <inkml:trace contextRef="#ctx0" brushRef="#br1" timeOffset="104389.76">1265 7970 1982 0,'0'0'6'0,"0"0"21"0,0 0 7 0,4-16 2 0,-4 16 8 16,0 0-9-16,0 0 21 16,0 0 3-16,0 0 6 0,0 0 3 0,0 0-2 15,0 0-5-15,0 0 11 0,0 0-19 0,0 0 1 0,0 0 0 16,0 0-7-16,2 57 5 15,-2-57-5-15,0 24-3 0,0-24-4 0,-2 23-5 16,2-23-3-16,0 25-1 16,0-25-2-16,0 22-7 0,0-22-1 0,-2 19-2 0,2-19 2 15,0 17-6-15,0-17 0 16,0 0 0-16,-2 19-1 0,2-19 1 0,0 0-3 16,0 0-8-16,0 0 7 0,0 0-11 0,0 0 3 0,0 0-3 15,0 0 2-15,0 0-6 16,0 0 6-16,0 0 0 0,0 0 2 0,0 0-1 15,0 0-6-15,30-32 3 16,-30 32-4-16,12-14 4 0,-12 14-1 0,16-9 0 0,-16 9-4 16,16-8 5-1,-16 8-1-15,18-4-4 0,-18 4 5 0,19 0 5 0,-19 0 13 16,0 0 11-16,19 10 9 16,-19-10 18-16,10 10 8 0,-10-10 1 0,4 15 5 15,-4-15 0-15,0 0-2 0,0 0-7 0,-11 27-6 16,3-15-4-16,8-12-15 0,-18 12-22 15,3-8-34-15,15-4-47 0,-24 7-52 0,24-7-57 16,-23 2-102-16,23-2-193 16,-22-7-405-16,8-1-244 0</inkml:trace>
  <inkml:trace contextRef="#ctx0" brushRef="#br1" timeOffset="123929.67">2358 7555 2431 0,'-7'6'-188'16,"7"-6"21"-16,0 0 12 0,0 0 13 0,0 0 13 0,0 0 14 16,0 0 15-16,0 0 7 15,-10 4 14-15,10-4 7 0,0 0 7 0,0 0 7 0,0 0 10 16,0 0 2 0,0 0 4-16,-15 3 4 0,15-3 4 0,0 0 3 0,0 0 4 15,0 0 3-15,0 0 8 0,0 0-5 0,0 0 10 16,0 0 2-16,0 0 4 0,0 0 1 15,0 0-3-15,0 0 1 0,0 0 12 0,0 0-6 16,0 0-2-16,0 0-11 16,0 0 0-16,0 0-11 0,0 0 0 0,0 0 3 15,0 0 4-15,0 0 1 16,0 0 4-16,0 0 9 0,0 0 5 0,0 0-4 0,0 0 7 16,0 0 3-16,0 0-3 0,0 0 3 0,0 0 3 15,0 0 0-15,0 0 15 16,0 0 2-16,0 0 13 0,0 0-3 0,0 0 6 0,0 0 4 15,0 0 3 1,0 0-6-16,0 0 3 0,0 0 0 0,0 0-1 0,0 0-7 16,0 0 3-16,0 0-5 15,0 0 8-15,0 0-7 0,0 0 3 0,0 0 1 0,0 0-4 16,0 0 4 0,0 0 3-16,0 0-5 0,0 0 1 0,0 0 6 0,0 0 7 15,0 0 3-15,0 0-1 0,0 0 15 0,0 0-1 16,0 0 4-16,0 0-9 0,0 0 3 15,0 0 6-15,0 0-4 0,0 0-6 0,0 0 5 16,0 0 0-16,0 0-3 16,0 0 2-16,0 0 0 0,0 0-3 15,0 0-6-15,0 0-6 0,48-11-1 16,-48 11-12-16,0 0-4 0,0 0-1 0,0 0-4 0,20-2-2 16,-20 2-5-16,0 0-2 0,0 0-1 0,0 0-4 15,0 0 3-15,0 0-12 16,20 0 5-16,-20 0-4 0,0 0 1 0,0 0-3 15,0 0 3-15,0 0-2 0,17 5 2 16,-17-5-6-16,0 0-1 0,0 0 3 0,0 0-5 16,18 3 3-16,-18-3-1 15,0 0 0-15,0 0 3 0,0 0-2 0,16 2-2 0,-16-2 5 16,0 0 0-16,0 0-2 16,16 5-2-16,-16-5 0 0,0 0 1 0,0 0 0 15,0 0-2-15,0 0 1 0,0 0 1 0,22-2-2 16,-22 2-3-16,0 0 0 0,0 0 1 15,0 0 2-15,0 0 1 0,20-5-1 0,-20 5-2 16,0 0 2-16,0 0 1 16,0 0 0-16,0 0-2 0,0 0 1 0,0 0 1 15,0 0-3-15,21 0 3 0,-21 0 0 16,0 0 0-16,0 0-4 0,0 0 3 0,0 0 1 16,0 0-1-16,0 0-2 0,0 0 3 0,0 0 1 15,17-3-2-15,-17 3 2 16,0 0 1-16,0 0-1 0,0 0 0 0,0 0-5 0,0 0 5 15,0 0-1-15,17-5-4 16,-17 5 6-16,0 0-5 0,0 0 0 0,0 0 2 16,0 0-3-16,0 0 3 15,21 0-2-15,-21 0 3 0,0 0-8 0,0 0 3 0,0 0 3 16,0 0 2-16,23-1-4 16,-23 1 3-16,0 0-1 0,0 0-3 0,0 0 0 15,0 0 5-15,19-1-3 0,-19 1-2 0,0 0-1 16,0 0 5-16,0 0-2 0,19-3-2 15,-19 3 1-15,0 0-1 0,0 0 2 0,0 0 0 16,0 0-2-16,21-2 4 16,-21 2-2-16,0 0-2 0,0 0-2 0,0 0 3 0,22-3-3 15,-22 3 3-15,0 0-4 16,0 0 4-16,16-3-2 0,-16 3 6 0,0 0-8 16,0 0 4-16,20-1 2 15,-20 1-2-15,0 0 0 0,0 0 2 0,0 0-1 16,23 0-2-16,-23 0 1 0,0 0 0 0,0 0 1 0,21-3 4 15,-21 3-3-15,0 0-1 16,0 0-2-16,0 0 1 0,21-2-3 0,-21 2 3 16,0 0 1-16,0 0-2 15,0 0 4-15,22-3-2 0,-22 3 0 0,0 0-2 0,0 0-2 16,18 0 7-16,-18 0-1 16,0 0-3-16,0 0 0 0,20-2 0 0,-20 2 0 0,0 0-1 15,0 0-2-15,21-3 4 0,-21 3-1 0,0 0 0 16,18 0-5-16,-18 0 5 15,0 0 3-15,0 0 3 0,26-3-7 0,-26 3-2 16,0 0 1-16,0 0 2 0,22 3-4 16,-22-3 2-16,0 0 2 0,0 0 3 0,20 0 2 15,-20 0-5-15,0 0 0 16,17 1 6-16,-17-1-1 0,0 0 0 0,0 0 3 16,24 0-2-16,-24 0 2 0,0 0-1 15,16 2-3-15,-16-2 2 0,0 0-1 0,20 0 1 16,-20 0-1-16,0 0 5 0,19 0-5 0,-19 0 6 15,0 0-2-15,0 0 5 16,25 0 0-16,-25 0 4 0,0 0-1 0,19 0-4 0,-19 0 6 16,0 0-4-16,20 2 2 15,-20-2 1-15,0 0-4 0,20 0 6 0,-20 0-6 16,0 0-1-16,22 0-2 16,-22 0-3-16,0 0 4 0,23-2-2 0,-23 2-4 0,0 0 8 15,24 0-7-15,-24 0 2 0,0 0 2 0,20 2-2 16,-20-2 7-16,0 0 2 15,22-2-1-15,-22 2 3 0,0 0 0 0,19 0-1 0,-19 0-4 16,0 0-2-16,0 0 0 16,25-2 1-16,-25 2-5 0,0 0 1 0,0 0-2 15,25 0 4-15,-25 0-7 16,0 0-1-16,20 2 1 0,-20-2-2 0,0 0 3 16,18 0 1-16,-18 0-4 0,0 0 3 0,0 0 3 0,24 0 3 15,-24 0 4-15,0 0 0 16,0 0 0-16,19 0 0 0,-19 0-2 0,0 0 0 15,16 2-2-15,-16-2 0 16,0 0-2-16,0 0-4 0,22 0 6 16,-22 0-5-16,0 0-1 0,17 2 2 0,-17-2-4 15,0 0 2-15,0 0-1 0,23 1-3 0,-23-1 5 16,0 0-1-16,0 0 2 0,23 0 1 16,-23 0-2-16,0 0 3 0,16 2 2 0,-16-2-8 15,0 0 7-15,0 0-3 0,20 0-2 0,-20 0 0 16,0 0-1-16,0 0 0 15,22 4 2-15,-22-4-3 0,0 0 2 0,14 3-2 0,-14-3 3 16,0 0-2-16,0 0 2 16,21 2 2-16,-21-2 1 0,0 0-2 0,16 1 2 15,-16-1 0-15,0 0 3 16,0 0 0-16,16 2 2 0,-16-2 0 0,0 0-1 0,0 0 0 16,0 0 1-16,22 0-4 0,-22 0 0 0,0 0 0 15,0 0-1-15,18 3 3 16,-18-3 1-16,0 0-7 0,0 0 1 0,17 2-1 15,-17-2-1-15,0 0-3 16,0 0-1-16,0 0 2 0,20 5-2 0,-20-5 4 0,0 0-1 16,0 0 1-16,0 0 0 15,16 3 5-15,-16-3-2 0,0 0 0 0,0 0 4 16,0 0 0-16,20 5-4 0,-20-5 5 16,0 0-3-16,0 0 1 0,16 2 0 0,-16-2 0 15,0 0-2-15,0 0 0 0,0 0 0 0,17 3 0 16,-17-3-4-16,0 0 3 15,0 0-4-15,0 0 1 0,15 4-1 0,-15-4 2 0,0 0-4 16,0 0 2-16,0 0-3 16,0 0 0-16,0 0 1 0,19 4 0 0,-19-4-6 0,0 0 7 15,0 0-1 1,0 0-3-16,0 0 8 0,15 4-8 0,-15-4 4 0,0 0-1 16,0 0-2-16,0 0 3 15,0 0-4-15,17 3 4 0,-17-3 2 0,0 0 11 16,0 0-4-16,0 0 1 0,0 0-1 0,0 0 0 0,17 4 3 15,-17-4 0-15,0 0 26 16,0 0-8-16,0 0 3 0,0 0-6 16,0 0 0-16,0 0-6 0,0 0 4 0,0 0 0 15,0 0-7-15,0 0-4 0,0 0-3 16,0 0-1-16,0 0 5 0,0 0-4 16,0 0-3-16,0 0 2 0,0 0-1 0,0 0 1 15,0 0-2-15,0 0 3 0,0 0 2 0,0 0-3 16,0 0-2-16,0 0-8 0,0 0 6 15,0 0 1-15,0 0-2 0,0 0 0 0,0 0-5 16,0 0 5-16,0 0-3 0,0 0-4 16,0 0 4-16,-49 8 3 0,49-8-5 0,0 0-1 15,0 0-1-15,-21 0-3 16,21 0 4-16,0 0-5 0,0 0 5 0,-19 3-6 16,19-3-3-16,0 0 7 0,0 0-3 0,0 0 6 15,-21 0-8-15,21 0 4 0,0 0-4 16,0 0 3-16,-18 2-1 0,18-2-2 0,0 0 6 15,0 0-4-15,0 0-2 16,0 0-2-16,-22-2 3 0,22 2-2 0,0 0-2 16,0 0 9-16,0 0-11 0,0 0 6 15,-22 0 0-15,22 0-2 0,0 0 4 0,0 0 3 16,0 0-2-16,-17 4-2 0,17-4-2 16,0 0 1-16,0 0 0 0,0 0 7 0,0 0-4 15,0 0-2-15,0 0 2 0,-20 0-3 0,20 0 3 16,0 0 0-16,0 0-2 15,0 0 0-15,0 0-3 0,0 0 5 0,-20 3 7 16,20-3-5-16,0 0-1 0,0 0 3 16,0 0 2-16,0 0-10 0,-25-3 4 0,25 3 2 15,0 0 2-15,0 0-5 0,-23 0-1 16,23 0 2-16,0 0 1 0,0 0-3 0,-24 3 0 16,24-3-2-16,0 0 1 0,-19 0 6 0,19 0-6 15,0 0 2-15,0 0-4 16,-23 1 8-16,23-1-7 0,0 0 3 0,0 0-1 0,-19 0 1 15,19 0 1-15,0 0 0 16,0 0 2-16,0 0 0 0,0 0-2 16,-21 0-1-16,21 0 1 0,0 0 0 15,0 0 4-15,0 0-5 0,-20 3 2 0,20-3-3 16,0 0 3-16,0 0-1 0,0 0 0 16,0 0 2-16,-22 0-7 0,22 0 3 0,0 0 6 15,0 0-4-15,-20 0-1 0,20 0 1 0,0 0 0 16,0 0-9-16,0 0 12 0,-18 1 4 15,18-1-4-15,0 0-2 0,0 0-1 0,-22 0 0 16,22 0 2-16,0 0-1 16,0 0 2-16,-23-1-6 0,23 1 0 0,0 0 5 0,-22 0-1 15,22 0 3-15,0 0-4 16,-20-3 1-16,20 3-3 0,0 0-1 0,-24 0 6 16,24 0 0-16,0 0-1 0,-21 0-5 0,21 0 2 0,0 0 1 15,-19-1-4-15,19 1 7 16,0 0-5-16,0 0 2 0,-23-3 5 0,23 3-11 15,0 0 6-15,0 0-2 16,-24 0 1-16,24 0 1 0,0 0-3 0,0 0 6 0,-23-2-1 16,23 2-1-16,0 0-2 15,-19 2 1-15,19-2 0 0,0 0 2 0,0 0 5 16,-25-2-9-16,25 2-9 0,0 0 15 16,-22-2-1-16,22 2-3 0,0 0 1 0,-20-3 1 15,20 3 2-15,0 0-9 0,-24-1 3 0,24 1 0 16,0 0 7-16,-19-3-13 15,19 3 10-15,0 0-5 0,0 0 6 0,-24 0-5 0,24 0 3 16,0 0-2-16,-16-4-3 16,16 4 6-16,0 0 1 0,0 0-4 0,-19-2 4 15,19 2-4-15,0 0 1 16,0 0-2-16,-19-2 3 0,19 2 1 0,0 0-3 0,0 0 4 16,0 0-24-16,-21-1 5 0,21 1-3 0,0 0 4 15,0 0 3-15,-20-2 0 0,20 2 3 16,0 0 2-16,0 0-6 0,-18-6 4 15,18 6 2-15,0 0 4 0,0 0-6 16,-18-4 6-16,18 4-2 0,0 0 2 16,-18-2-1-16,18 2 1 0,0 0-1 0,0 0-2 15,-24-3 7-15,24 3-4 0,0 0 1 0,0 0 3 16,-21-2-1-16,21 2 2 16,0 0-1-16,0 0 8 0,-22 0-8 0,22 0 0 0,0 0 2 15,0 0-5-15,0 0-1 0,-18-5 3 0,18 5 2 16,0 0-2-16,0 0-2 15,0 0 5-15,-19-2 0 0,19 2 1 0,0 0 0 16,0 0 3-16,-19-1 3 0,19 1-5 16,0 0 3-16,0 0 0 0,-17-5-1 0,17 5-1 15,0 0-3-15,0 0 2 16,-24-2-1-16,24 2-1 0,0 0 3 0,-16-6-1 0,16 6-4 16,0 0 2-16,-18-5-1 0,18 5-4 0,0 0 5 15,-16-4-1 1,16 4-1-16,0 0-1 0,0 0 5 0,-21-3-2 0,21 3-1 15,0 0 4-15,0 0 4 16,-20-4-4-16,20 4-5 0,0 0-1 0,0 0 4 0,0 0 3 16,-18-2-6-16,18 2-1 15,0 0 0-15,0 0 4 0,0 0-1 0,-20-4 0 16,20 4 1-16,0 0 2 16,0 0-4-16,0 0 1 0,-19-1-4 0,19 1 2 0,0 0-4 15,0 0 6-15,0 0 1 0,-17-4 0 0,17 4-3 16,0 0 1-16,0 0-2 0,0 0 0 15,0 0 2-15,-21-2 1 0,21 2-2 0,0 0 1 16,0 0 0-16,0 0 0 16,0 0-4-16,0 0 6 0,-18-2 5 0,18 2-9 15,0 0-2-15,0 0 3 16,0 0-2-16,0 0 2 0,-20-2-1 0,20 2 4 0,0 0-6 16,0 0 0-16,0 0 4 0,0 0 0 0,-17-4-5 15,17 4 6-15,0 0 4 0,0 0-8 16,0 0 0-16,0 0 1 0,0 0-2 0,-25 0 4 15,25 0-4-15,0 0 4 16,0 0-4-16,0 0 0 0,0 0 4 0,-21 0-2 16,21 0 0-16,0 0-1 0,0 0 5 15,0 0-3-15,0 0-2 0,0 0 0 0,-24 0 8 16,24 0-7-16,0 0-2 16,0 0 3-16,0 0-2 0,0 0 0 0,-21 3 4 15,21-3-4-15,0 0-4 0,0 0 6 0,0 0 1 0,0 0-4 16,0 0-6-16,-19 0-2 15,19 0-8-15,0 0-2 0,0 0-12 0,0 0-12 0,-11 0-16 16,11 0-18-16,0 0-21 16,0 0-27-16,0 0-35 0,-14 0-41 0,14 0-44 15,0 0-75-15,0 0-197 16,-22-4-103-16,22 4-328 0,0 0-374 0</inkml:trace>
  <inkml:trace contextRef="#ctx0" brushRef="#br1" timeOffset="125989.89">1066 7568 2649 0,'0'0'-226'0,"0"0"0"0,0 0-465 15,0 0 63-15</inkml:trace>
  <inkml:trace contextRef="#ctx0" brushRef="#br1" timeOffset="127519.9">1066 7568 1869 0,'0'0'-123'0,"0"0"19"16,0 0 15-16,0 0 7 16,0 0 7-16,0 0 11 0,0 0 5 0,0 0 7 0,0 0 5 15,0 0 6-15,0 0 1 0,0 0 3 0,0 0 8 16,0 0 8-16,0 0 5 15,0 0 3-15,0 0 10 0,0 0-1 0,0 0-1 16,0 0 3-16,0 0 5 16,0 0 5-16,0 0-7 0,0 0 5 0,0 0 4 15,0 0 7-15,0 0-7 0,0 0 6 16,0 0-5-16,0 0 10 0,0 0-7 0,0 0 6 16,0 0 5-16,0 0 1 0,0 0-7 0,0 0 13 15,0 0 8-15,0 0 7 16,0 0-11-16,0 0-1 0,0 0-1 0,0 0-3 0,0 0 11 15,0 0-13-15,0 0 1 16,0 0-8-16,0 0 4 0,0 0-18 0,0 0 5 16,0 0 1-16,0 0-8 15,0 0 6-15,0 0 1 0,0 0 4 0,0 0 5 0,0 0-1 16,0 0 6-16,0 0 7 16,0 0-1-16,0 0-2 0,0 0 6 0,0 0-1 0,0 0 4 15,0 0-4-15,0 0-1 0,0 0-3 16,0 0-4-16,0 0-2 0,0 0 4 15,0 0-10-15,0 0-4 0,0 0-2 0,0 0 0 16,0 0-2-16,0 0 1 16,0 0-4-16,0 0 8 0,0 0-4 0,0 0-1 0,0 0 2 15,0 0-2-15,0 0 2 16,0 0 6-16,0 0-6 0,0 0 9 0,0 0-1 16,0 0 11-16,0 0-7 0,0 0 9 0,0 0-1 0,0 0-1 15,0 0 3 1,0 0-2-16,0 0 3 0,0 0 3 0,-42 2-3 0,42-2 3 15,0 0-3-15,0 0-1 16,0 0-4-16,0 0 2 0,0 0-11 0,0 0-2 16,0 0 6-16,0 0 0 15,0 0-7-15,0 0-1 0,-26 3-2 0,26-3-3 0,0 0-1 16,0 0 2-16,0 0-4 16,0 0 0-16,0 0 0 0,-14 4-4 0,14-4 2 15,0 0-1-15,0 0-3 0,0 0 8 0,0 0-8 0,0 0 9 16,0 0 1-16,-18 4 3 15,18-4 1-15,0 0-1 0,0 0 1 0,0 0 4 16,0 0-3-16,0 0 6 16,0 0 0-16,0 0-2 0,-18 4-10 0,18-4 9 0,0 0-10 15,0 0 5 1,0 0-5-16,0 0 5 0,0 0-8 0,-20 2-5 0,20-2 1 16,0 0 2-16,0 0-1 0,0 0 2 0,0 0-2 0,-18 1-1 15,18-1-2-15,0 0-1 16,0 0-1-16,0 0 1 0,-20 4 0 15,20-4 0-15,0 0-4 0,0 0 8 16,0 0 0-16,-20 3 5 0,20-3 1 0,0 0 4 16,0 0 1-16,0 0 1 0,0 0-2 15,0 0 9-15,0 0-6 0,-22 0 1 16,22 0-3-16,0 0-2 0,0 0 3 16,0 0-4-16,0 0-4 0,-19 1 2 0,19-1-3 0,0 0-1 15,0 0 2-15,0 0-5 0,0 0 3 0,0 0-3 16,-24-1 2-16,24 1-2 15,0 0-2-15,0 0 1 0,0 0-4 0,0 0 3 0,0 0-1 16,-21 0-3-16,21 0 2 16,0 0 0-16,0 0 1 0,0 0-1 0,0 0 2 15,-20 1-2-15,20-1-1 16,0 0 1-16,0 0 6 0,-20 0-1 0,20 0 7 0,0 0 9 16,0 0-6-16,-21 0 6 0,21 0 0 0,0 0 1 15,0 0-2-15,-19 3 0 16,19-3-2-16,0 0-2 0,0 0-3 0,0 0 0 15,-21 1-2-15,21-1-1 0,0 0-2 16,0 0-2-16,-19 3 1 0,19-3-2 0,0 0 6 16,0 0-7-16,0 0-1 15,-21 0 0-15,21 0 2 0,0 0-3 0,0 0 3 16,0 0 2-16,-23 0 0 0,23 0 3 16,0 0-7-16,0 0 2 0,-20 0 0 0,20 0-2 15,0 0 2-15,0 0-2 0,0 0 4 0,-22 0-6 16,22 0 1-16,0 0-3 15,0 0 1-15,0 0 2 0,-23 0-1 0,23 0-4 0,0 0 9 16,0 0-3-16,0 0-1 16,-20-3 0-16,20 3-1 0,0 0 0 0,0 0 0 15,0 0-2-15,-20-4 4 16,20 4-3-16,0 0-2 0,0 0 0 0,0 0 0 16,-22-1 0-16,22 1 0 0,0 0-2 0,0 0 2 0,-21 0 2 15,21 0-1 1,0 0-1-16,0 0 1 0,0 0-3 0,-22-3 2 0,22 3 0 15,0 0 0-15,0 0 0 16,0 0 2-16,-23 0 3 0,23 0-5 0,0 0 1 0,0 0-1 16,-24 3 1-16,24-3-2 15,0 0 0-15,0 0 2 0,-21-3-1 0,21 3 5 16,0 0-6-16,0 0-2 16,-20 3 3-16,20-3-1 0,0 0 1 0,0 0 0 0,-20 0 2 15,20 0-2-15,0 0 0 0,0 0 3 0,-23 1-4 16,23-1 1-16,0 0 2 15,0 0-2-15,-24-4-2 0,24 4 0 0,0 0 2 0,0 0 0 16,-22 0 0-16,22 0 2 16,0 0-2-16,-23 0 1 0,23 0-1 0,0 0 1 0,0 0-2 15,-25 0 0-15,25 0 15 16,0 0 0-16,-17 3-1 0,17-3-1 0,0 0-3 16,0 0 4-16,-23 1-6 15,23-1-1-15,0 0 1 0,0 0 0 0,0 0-2 16,-21 0-5-16,21 0-6 0,0 0-3 0,0 0-16 0,0 0-21 15,0 0-33-15,0 0-39 16,0 0-55-16,-15 3-50 0,15-3-65 0,0 0-195 16,0 0-454-16,0 0-352 0</inkml:trace>
  <inkml:trace contextRef="#ctx0" brushRef="#br1" timeOffset="136999.56">2828 7629 2637 0,'0'0'-190'0,"0"0"27"15,0 0 21-15,0 0 20 0,0 0 13 0,0 0 12 0,0 0 8 16,0 0 8-16,0 0 4 0,0 0-1 0,0 0 10 0,0 0 3 15,0 0 7-15,0 0 11 16,0 0 10-16,0 0 9 0,0 0 5 0,0 0 13 16,0 0 6-16,0 0 4 15,0 0 6-15,0 0-3 0,0 0 11 0,0 0 12 0,0 0 2 16,0 0 9-16,0 0 3 16,0 0-2-16,0 0 5 0,0 0-6 0,0 0 2 15,0 0 0-15,0 0 5 0,8-41-3 0,-8 41 10 16,0 0-22-16,0 0 6 15,0 0 4-15,0 0-9 0,0 0 4 0,0 0 4 16,0 0-9-16,0 0 10 0,0 0-5 16,8-11 3-16,-8 11 6 0,0 0 11 0,0 0-15 15,0 0-9-15,0 0 9 16,0 0 0-16,0 0 0 0,0 0 1 16,0 0-12-16,0 0 4 0,0 0-1 0,0 0-2 0,11-9-5 0,-11 9 0 15,0 0-4-15,0 0 4 16,0 0-5-16,0 0 4 0,0 0-4 0,0 0 5 15,0 0-2-15,0 0-4 0,0 0-2 16,0 0 3-16,0 0-7 0,0 0 0 0,0 0 0 16,0 0-4-16,0 0 7 15,13 28 0-15,-13-28 4 0,0 0 4 16,0 0-1-16,0 0 4 0,0 0-2 0,0 18-2 16,0-18-2-16,0 0 0 0,0 0-2 15,0 0-1-15,2 18-3 0,-2-18-2 0,0 0 5 0,0 0-6 16,2 17-3-16,-2-17 4 0,0 0 3 15,0 0-6-15,0 18 6 0,0-18 5 0,0 0 0 16,0 0 0-16,2 20 2 16,-2-20-5-16,0 0 5 0,0 0-2 15,0 18-5-15,0-18 2 0,0 0-1 16,2 14-1-16,-2-14-1 0,0 0 1 0,0 19-7 0,0-19 1 16,0 0 1-16,0 20 1 0,0-20 2 0,0 0 1 0,-2 21-2 15,2-21 2-15,-2 16 2 16,2-16 2-16,0 13-1 0,0-13 2 0,-2 13 2 15,2-13-3-15,0 14-1 16,0-14 1-16,0 0-1 0,-2 16 4 0,2-16-2 0,0 12-3 16,0-12 2-1,-2 11 0-15,2-11 1 0,-5 12-3 0,5-12 2 0,-4 13-3 16,4-13-3-16,-4 12 2 16,4-12-3-16,-5 13-3 0,5-13 2 0,-6 13 0 15,6-13-1-15,-4 12-4 0,4-12 1 0,-4 12-1 16,4-12 3-16,-2 13-3 0,2-13 0 15,-4 12-2-15,4-12 0 0,-4 13 0 0,4-13-1 16,-4 10 3-16,4-10-2 0,-4 13-1 16,4-13-3-16,-4 10 1 0,4-10 1 0,-2 14 2 15,2-14-2-15,-4 11 2 16,4-11-2-16,-4 14 0 0,4-14 6 0,-2 12-6 16,2-12 0-16,-6 14-2 0,4-5 3 0,2-9 1 0,-4 14-2 15,4-14 2-15,-5 13-7 16,5-13 6-16,-4 14-2 0,4-14 0 15,-4 13-1-15,4-13-1 0,-5 14 4 16,5-14-1-16,-4 13 1 0,4-13-1 0,-4 13-1 16,4-13 1-16,-4 11 0 0,4-11 2 15,-7 11-3-15,7-11 2 0,-4 13-2 16,4-13 3-16,-4 13-3 0,4-13 0 16,-6 11 2-16,6-11 0 0,-6 13-4 0,6-13 0 15,-8 14 3-15,4-7 0 0,4-7 1 0,-4 12 3 0,4-12-4 16,-6 13 0-16,6-13-1 15,-8 11 1-15,6-2 1 0,2-9-4 0,-7 13 1 16,7-13 6-16,-7 10-1 16,3-1-3-16,4-9-1 0,-6 11-2 0,6-11 3 0,-6 12 0 15,6-12 0-15,-9 10 3 16,9-10 0-16,-6 12 1 0,6-12-2 0,-8 12 4 16,8-12 0-16,-11 11 2 0,6-3-1 0,5-8 0 0,-12 14 0 15,8-9-1-15,4-5 0 16,-13 12-3-16,8-7-3 0,-1 3 4 0,6-8 0 15,-10 11-3-15,6-3 1 16,4-8 0-16,-11 10 0 0,7-4-2 0,4-6 3 0,-11 13-2 16,7-6-2-16,4-7 3 15,-9 13-1-15,9-13 3 0,-8 13 1 0,2-9 4 0,6-4 6 16,-10 11 1-16,4-4 2 16,6-7-4-16,-8 11-3 0,8-11-3 0,-8 11 3 15,4-3-2-15,4-8 0 0,-11 12-3 0,4-6 1 16,7-6-2-16,-10 10 0 0,6-3-1 15,4-7 0-15,-13 9-1 0,7-3 1 16,6-6-2-16,-10 11 1 0,1-5 0 16,9-6-1-16,-11 11 1 0,5-5-3 0,6-6 3 15,-10 8-2-15,10-8 1 0,-14 13 0 16,14-13-3-16,-12 10 1 0,12-10 5 0,-13 9-3 16,13-9-3-16,-14 11 2 0,14-11-2 0,-18 10 0 15,10-4 0-15,0-1 2 0,-3 1-3 16,2 0 0-16,1 0 2 0,8-6 0 0,-19 9 0 15,8-3 1-15,1 0-1 16,-1-2-1-16,1 0 1 0,0 3-2 0,-2-4 2 16,2 3 0-16,-2-2 0 15,3 2-3-15,0 0 3 0,9-6 2 0,-21 9-2 16,11-5 1-16,-2-2-3 0,2 6 1 16,0-5 1-16,-1 1 0 0,0-1 2 0,0 2-3 15,11-5 1-15,-18 7 0 0,8-5-2 0,1 2 2 0,9-4-1 16,-21 6 0-16,12-3 0 15,9-3 2-15,-21 4-2 0,11 0 3 0,10-4-5 16,-19 6 5-16,10-2-3 16,9-4 0-16,-19 3 1 0,9 0-1 0,10-3 0 0,-20 5 0 15,10-3-1-15,10-2 0 16,-19 6-1-16,19-6 5 0,-19 3-7 0,10-1 4 16,9-2 0-16,0 0 0 0,-31 4 0 0,31-4-1 0,-15 4 2 15,15-4-2 1,-21 3 2-16,21-3-2 0,-15 1 1 0,15-1 1 0,0 0-1 15,-28 4 1-15,28-4-1 16,-19 0 0-16,19 0 2 0,0 0-2 0,-26 0 0 0,26 0 0 16,0 0 1-1,-25 2 5-15,25-2-7 0,0 0-3 0,-25-2 4 0,25 2 0 16,0 0-1-16,-25-2 2 16,25 2-2-16,0 0 3 0,-24-2-1 0,24 2 1 15,0 0 0-15,-24 0-1 0,24 0 10 0,0 0-1 0,-23-1 2 16,23 1 0-16,-16-3-4 15,16 3 2-15,0 0-2 0,-26-1-1 0,26 1 0 16,0 0 0-16,-21-3 0 0,21 3-1 16,0 0-4-16,-23-4 4 0,23 4-4 0,0 0 1 15,-21-3-1-15,21 3-1 16,0 0 3-16,-25-4-4 0,25 4 5 0,-15-4 5 0,15 4 2 16,0 0 3-16,-24-4-2 0,24 4-1 0,-15-6-1 15,15 6 0-15,0 0-2 16,-22-6 0-16,22 6-1 0,0 0 1 0,-16-5-4 15,16 5 2-15,0 0 0 16,-16-6-1-16,16 6-2 0,0 0 1 0,-20-5 0 16,20 5 1-16,0 0-3 0,-19-10 2 15,19 10-4-15,-15-8 2 0,15 8 1 0,-16-6-2 16,16 6 0-16,-13-7 0 16,13 7 2-16,-16-9-3 0,16 9 1 0,-14-8-3 15,14 8 1-15,-14-11 4 0,14 11-1 0,-16-10 6 0,16 10 0 16,-12-9 1-16,12 9-3 15,-13-10 2-15,13 10-2 0,-12-11 5 0,12 11-8 16,-14-10 3-16,14 10-2 0,-12-11 0 16,12 11-1-16,-12-10 1 0,12 10-2 0,-14-12 0 15,14 12 0-15,-14-11-3 16,14 11 3-16,-13-11 0 0,13 11-3 0,-15-14-1 0,15 14 3 16,-16-11 0-16,16 11-1 0,-11-11 2 0,11 11-2 15,-14-10 1-15,14 10-2 16,-10-12 2-16,10 12 1 0,-10-9 1 0,10 9-2 0,0 0 1 15,-15-13 2 1,15 13 2-16,-9-10 0 0,9 10-3 0,-11-12 0 0,11 12 5 16,0 0-5-16,-14-12 2 15,14 12-1-15,-9-10 2 0,9 10-3 0,-11-10 1 0,11 10 0 16,-10-9-2 0,10 9 1-16,0 0-3 0,-12-15 2 0,12 15 0 0,-12-9 2 15,12 9-3-15,-11-12 1 0,11 12 3 0,0 0-4 16,-11-14 0-16,11 14 4 15,-10-11 0-15,10 11-2 0,0 0 0 0,-11-13-1 16,11 13 2-16,0 0-2 0,-15-12-1 16,15 12 1-16,-7-9-1 0,7 9-1 0,0 0 2 0,-14-12 4 15,14 12-7 1,0 0 2-16,-10-13 3 0,10 13 1 16,0 0 0-16,-14-12-5 0,14 12 2 0,-9-9-5 0,9 9 4 0,0 0 5 15,-10-15-5-15,10 15 2 0,0 0 1 16,-10-14-2-16,10 14 3 0,0 0 1 0,-11-13-3 15,11 13 1-15,0 0 1 16,-10-13 0-16,10 13-1 0,0 0-2 16,-7-11 4-16,7 11-2 0,0 0-1 15,0 0-3-15,-8-16 3 0,8 16 1 0,0 0-1 0,-7-14 2 16,7 14-6-16,0 0 2 16,0 0-1-16,-6-16-2 0,6 16 3 0,0 0-1 15,-6-14 1-15,6 14-1 0,0 0 0 0,0 0-2 0,-6-18 3 16,6 18-2-16,0 0 0 15,0 0 2-15,-5-16-2 0,5 16 4 0,0 0-2 16,0 0-1-16,-4-19 0 16,4 19-1-16,0 0 2 0,-4-13 0 0,4 13-2 0,0 0 2 15,0 0-3-15,-4-18 0 16,4 18 1-16,0 0 0 0,0 0 6 0,-6-18-6 16,6 18 0-16,0 0 0 0,-2-16 1 0,2 16 0 0,0 0 3 15,0 0 1 1,-4-21-5-16,4 21 2 0,0 0-2 0,0 0 2 0,-1-21 1 15,1 21 0-15,0 0-3 16,-2-15 3-16,2 15-3 0,0 0 8 0,-2-17-10 0,2 17 3 16,0 0-2-1,0 0 8-15,-4-19-9 0,4 19 2 0,0 0-1 0,0 0-1 16,0-22 2-16,0 22 2 16,0 0-5-16,-2-17 3 0,2 17-5 0,0 0 5 15,0 0 2-15,0 0-2 0,0-25-1 0,0 25 2 0,0 0-3 16,2-17 0-16,-2 17 2 15,0 0 0-15,0-16 0 0,0 16-2 16,0 0 1-16,0-20-3 0,0 20 5 0,0 0-2 16,0 0 1-16,-2-26 2 0,2 26-3 0,0 0 2 15,-1-22-1-15,1 22-2 16,0 0 3-16,-2-20-4 16,2 20 1-16,0 0 2 0,0-22-3 0,0 22 1 0,0 0 0 0,-2-20 3 0,2 20-2 15,0 0-11-15,2-21-12 16,0 14-25-16,-2 7-33 0,3-20-45 0,3 13-76 0,-3-3-70 15,3-2-145-15,0-3-164 16,-2 2-401-16,-4 13-444 0</inkml:trace>
  <inkml:trace contextRef="#ctx0" brushRef="#br1" timeOffset="140229.66">2808 7524 2822 0,'0'0'-173'0,"0"0"23"0,0 0 19 0,0 0 19 16,0 0 17-16,0 0 3 0,0 0 11 0,0 0 12 15,0 0 8-15,0 0 2 16,0 0 5-16,0 0 6 0,0 0 13 0,0 0 2 16,0 0 13-16,0 0 5 15,0 0 13-15,0 0 12 0,0 0 12 0,0 0 9 0,0 0 9 16,0 0 8-16,0 0 1 16,0 0 12-16,0 0-3 0,-2-23 5 0,2 23 4 15,0 0 10-15,0 0-1 0,0 0 1 0,0 0-3 0,0 0-10 16,0 0-6-16,-2-18-7 15,2 18-4-15,0 0 0 0,0 0-7 16,0 0 4-16,0 0-3 0,0 0-3 0,-2-16-1 16,2 16 7-16,0 0-5 0,0 0 1 0,0 0 1 15,0 0-3-15,0 0-1 16,-4-18-3-16,4 18-1 0,0 0-1 0,0 0-9 16,0 0-3-16,-6-14-1 0,6 14 0 0,0 0-2 15,0 0-4-15,-7-18 2 0,7 18 0 16,0 0-7-16,0 0 6 0,-8-15-1 0,8 15 0 15,0 0-4-15,-9-13 3 16,9 13-1-16,0 0 0 0,-8-15-5 0,8 15 4 16,0 0-2-16,-9-13-4 0,9 13 1 15,0 0-2-15,-10-13 5 0,10 13 1 0,0 0-2 16,-8-13 2-16,8 13-2 0,0 0-1 16,-12-13 1-16,12 13 0 0,-6-12-7 15,6 12 4-15,0 0-4 0,-10-17 6 0,10 17 1 0,-8-12-2 16,3 5-4-16,5 7 2 15,-7-13 0-15,7 13 5 0,-8-11-2 0,4 2 2 16,4 9 3-16,-6-10 0 0,6 10 0 16,-7-14-1-16,7 14 2 0,-6-11-5 0,6 11 2 15,-8-10 0-15,8 10-1 16,-9-10-1-16,9 10-1 0,-7-9-1 0,7 9 1 0,-8-10-3 16,8 10-3-16,-6-11 4 0,6 11-4 0,-8-10 4 15,8 10-3-15,-9-8 0 16,9 8-1-16,-9-9 3 0,9 9-3 0,-8-7 0 15,8 7 4-15,-8-10-2 16,8 10-3-16,-11-6 3 0,11 6 0 0,-11-7 0 0,11 7-2 16,-13-7-2-16,13 7 7 15,-14-6-5-15,14 6 0 0,-12-8 0 0,12 8 1 16,-14-8 0-16,14 8-1 16,-14-6 0-16,14 6-3 0,-16-7-3 0,16 7 6 0,-12-7 0 15,12 7-2-15,-17-7 2 0,8 4 2 0,9 3-5 16,-19-8 1-16,11 7 1 0,8 1 2 15,-19-9 2-15,10 7-2 0,9 2 0 16,-18-5-3-16,9 1 4 0,9 4-2 16,-19-5-2-16,10 1 2 0,9 4 0 0,-18-3 2 15,10-3-2-15,8 6 2 0,-20-5-4 16,10 1 2-16,10 4 4 0,-20-6-4 0,10 5-1 16,10 1-2-16,-21-7 3 15,11 6 2-15,10 1-4 0,-22-6 2 0,10 2 2 16,12 4-2-16,-20-3 2 0,9 1-2 0,11 2-2 0,-18-4 2 15,6 0 2-15,12 4-2 16,-18-3 3-16,18 3-4 0,-19-5 3 0,8 2-3 16,11 3 1-16,-19-4 0 15,19 4 1-15,-17-2 3 0,17 2-7 0,-19-4 6 0,9 3 1 16,10 1-5-16,-21-5 6 16,21 5-3-16,-17-3-2 0,6 1 3 0,11 2-3 15,-17-5 1-15,17 5 0 0,-19-3-1 0,9 1 4 0,10 2-5 16,-18-3-2-16,18 3 5 15,-18-5-1-15,18 5 5 0,-18-1-3 0,18 1 2 16,-17-2 5-16,17 2-1 16,-16-2 4-16,16 2 0 0,-21-2 1 0,21 2-6 0,-15 0 3 15,15 0-5-15,-21-2 3 16,21 2 0-16,-18 0-3 0,18 0 1 0,-18 0-2 16,18 0 6-16,-20-1-7 0,20 1-1 0,-16 0 3 0,16 0-4 15,-20 0 2 1,20 0 1-16,-16 0 2 0,16 0-2 0,-17 0 3 0,17 0 1 15,0 0 1-15,-26-3-4 16,26 3 0-16,0 0-1 0,-26 3 1 0,26-3-3 16,-16 1-1-16,16-1 1 15,0 0-1-15,-24 2 2 0,24-2 1 0,-19 0-3 0,19 0 1 16,-18 2-2-16,18-2-1 16,0 0 4-16,-28 2-4 0,28-2 0 0,-17 2 3 15,6-2-1-15,11 0 0 0,-18 1 1 0,18-1-2 0,-15 3-1 16,15-3 0-16,-21 2 0 15,21-2 1-15,-15 1 0 0,15-1 0 0,-18 4-3 16,18-4 3-16,-16 3-1 0,5-2 1 16,11-1-2-16,-18 2 1 0,18-2 0 0,-16 4 1 15,16-4-1-15,-16 2 3 16,16-2-3-16,-16 4 0 0,16-4 2 0,-15 2-7 16,15-2 5-16,-14 3 0 0,14-3 2 0,-15 4-1 15,15-4-1-15,-15 4 1 0,15-4 2 16,-14 3-3-16,14-3 2 0,-16 6-3 0,6-2 0 15,10-4 3-15,-17 6-3 16,8-3 2-16,9-3 0 0,-19 6 2 0,11-1-4 0,-2-3 1 16,10-2 1-1,-18 8-1-15,10-3 1 0,-3-2 0 0,11-3-2 0,-17 7 4 16,9-1-2-16,8-6 0 16,-17 7 0-16,9-2-2 0,-1-1 3 0,9-4 3 15,-16 7-3-15,9-4 0 0,7-3-3 0,-18 11 2 0,10-7-1 16,8-4-1-16,-14 7 5 15,5-1-2-15,9-6 2 0,-15 7-2 0,8 0-1 16,7-7 7-16,-16 8 4 16,10-1 6-16,-3-2 0 0,9-5 1 0,-15 10 1 0,5-2 0 15,1-3-2-15,9-5-2 16,-16 12 0-16,9-7-3 0,-1 2-1 0,8-7-1 0,-15 11-3 16,9-6 0-16,6-5 1 0,-14 11-2 0,6-5-2 15,8-6 2-15,-10 12 0 16,4-7-1-16,6-5 1 0,-12 12-4 0,12-12 1 15,-10 10-2-15,10-10 4 16,-10 12-4-16,10-12 2 0,-9 13-2 0,9-13 2 0,-9 10-1 16,9-10 1-16,-8 13-3 15,8-13 1-15,0 0 1 0,-14 14-1 0,14-14-2 16,-9 10 2-16,9-10 3 16,-9 11-3-16,9-11-3 0,-12 10 5 0,12-10-4 0,-8 11 1 15,8-11-1-15,0 0 1 0,-9 19-1 0,9-19 2 16,-9 10-2-16,9-10 3 15,-7 13-3-15,7-13 2 0,-5 13-2 0,5-13 0 16,0 0 0-16,-8 20 1 0,8-20 0 16,-5 11 4-16,5-11-4 0,-4 13-1 0,4-13 0 15,0 0 2-15,-7 18-2 0,7-18 0 16,0 0 0-16,-7 17 2 0,7-17-1 0,0 0-1 16,-4 15 0-16,4-15 0 0,0 0 0 0,-1 15 2 15,1-15-2-15,0 0 1 16,0 0-1-16,-2 21 0 0,2-21-2 0,0 0 4 0,0 0-2 15,0 18 0-15,0-18 1 16,0 0 3-16,0 0-3 0,0 0 1 0,-2 18 0 16,2-18 2-16,0 0-2 15,0 0 2-15,0 0-1 0,0 22-3 0,0-22 5 0,0 0 2 16,0 0 6 0,0 0-2-16,2 17 2 0,-2-17 1 0,0 0-1 0,2 15 1 15,-2-15-2-15,0 0-1 0,0 0 1 0,3 18 0 16,-3-18-2-16,0 0-1 15,4 12 2-15,-4-12-1 0,0 0-2 0,0 0 1 0,5 17 0 16,-5-17-1-16,0 0 0 16,4 13-2-16,-4-13-2 0,0 0 2 0,0 0-3 15,5 18 6-15,-5-18-6 16,0 0 2-16,4 14-5 0,-4-14-3 0,0 0-4 0,0 0-17 16,3 16-31-16,-3-16-38 0,0 0-58 0,6 13-56 15,-6-13-86-15,0 0-190 16,-4 12-97-16,4-12-260 0,0 0-178 0</inkml:trace>
  <inkml:trace contextRef="#ctx0" brushRef="#br1" timeOffset="141159.94">598 7908 2412 0,'0'0'-93'15,"0"0"28"-15,0 0 16 16,0 0 11-16,0 0 25 0,0 0 6 0,0 0 11 0,0 0 10 16,0 0-3-16,0 0-1 0,0 0 4 0,0 0 0 15,0 0 9-15,0 0 1 16,0 0 10-16,0 0 7 0,0 0 0 0,0 0 5 15,0 0-3-15,0 0 3 0,0 0 7 16,0 0 3-16,14-28 3 0,-14 28 3 0,0 0 3 16,0 0 0-16,0 0 2 15,0 0 0-15,-1-23 0 0,1 23 4 0,0 0 2 16,0-21 2-16,0 21 3 16,0 0 0-16,-2-25-2 0,2 25-3 0,-4-21 2 15,4 21-4-15,0-21-3 0,0 21-4 0,-5-23-4 0,5 23-6 16,0-21-3-16,0 21-10 15,0-20-2-15,0 20-4 0,3-21-10 0,-3 21-11 16,4-20-27-16,-4 20-34 16,4-17-45-16,-4 17-65 0,7-12-58 0,-7 12-133 0,2-13-228 15,-2 13-267-15,0 0-182 16</inkml:trace>
  <inkml:trace contextRef="#ctx0" brushRef="#br1" timeOffset="175170.02">2677 3339 563 0,'0'0'134'16,"0"0"-40"-16,0 0-25 0,0 0-11 0,0 0-13 15,0 0-15-15,0 0-10 0,0 0-2 0,0 0-4 0,0 0 4 16,0 0-9-16,0 0 5 15,0 0 0-15,0 0-2 0,0 0 6 0,0 0 5 16,0 0 3-16,0 0 2 0,0 0-5 16,0 0-1-16,0 0 1 0,0 0-4 0,0 0 10 15,0 0-6-15,0 0-3 16,0 0-1-16,0 0-8 0,17 12-3 0,-17-12 1 16,0 0-4-16,19 2 0 15,-19-2-3-15,18 2-1 0,-18-2-4 0,20 4-4 16,-20-4 0-16,26 0 0 0,-26 0 7 0,23 1-5 0,-23-1 10 15,26 0 4-15,-26 0-2 16,25 0 12-16,-25 0 8 0,23 0 8 16,-23 0 4-16,21 0 13 0,-21 0-10 15,24-1 1-15,-24 1-6 0,20-2-1 0,-20 2-8 0,22 0-4 16,-22 0-4-16,21-2 0 16,-21 2 35-16,19-2-49 0,-19 2 4 0,0 0-2 15,25 0 0-15,-25 0 3 0,0 0-4 0,24 0-7 0,-24 0 5 16,0 0 1-16,21 0-4 15,-21 0-6-15,0 0 4 0,0 0-1 0,21 0 2 16,-21 0 6-16,0 0-17 16,0 0-9-16,0 0-28 0,21 0-36 0,-21 0-57 15,0 0-120-15,8-6-195 16,-8 6 386-16</inkml:trace>
  <inkml:trace contextRef="#ctx0" brushRef="#br1" timeOffset="175729.75">3121 3347 1190 0,'0'0'-71'0,"0"0"18"0,0 0 25 15,0 0 10-15,0 0 13 0,0 0 23 0,0 0 8 16,0 0 11-16,0 0 0 0,-2 27 9 15,2-27 1-15,0 0-3 0,0 0-3 0,0 0-3 16,4 19-3-16,-4-19-10 16,0 0 4-16,2 15-3 0,-2-15-1 0,6 13-4 15,-6-13 1-15,4 18-1 16,-4-18 20-16,4 21-6 0,-4-21 3 0,4 22-3 0,-2-9-10 16,2-1 14-16,-4-12-5 0,4 29 6 0,-2-14-16 15,1 0 8-15,-1 1-4 16,2 0-7-16,-4 1 1 0,2 1-1 0,0 1-5 15,1-2 6-15,-1 2 7 0,0 0-19 16,0 1 5-16,-2-4 0 0,2 4-4 0,0-1 1 16,-2-3-1-16,0 3-4 15,2-2 5-15,-2 2 1 0,0 1-7 0,0-1 8 16,0 0 2-16,0 0-2 0,0-19 11 16,-2 36-8-16,2-19 0 0,-2 1 0 0,2-2-3 15,0-16 3-15,-4 33-5 0,4-17 2 0,0-16-8 16,-4 26-3-16,1-15 6 15,3-11-3-15,-2 21-1 0,2-21 7 0,-2 18-9 16,2-18-3-16,0 17 9 0,0-17-6 16,0 0 9-16,0 19-7 0,0-19-5 0,0 0 0 15,-2 19 0-15,2-19-11 16,0 0-2-16,0 0 10 0,-2 19-17 0,2-19-2 0,0 0-8 16,0 0-17-16,-7 15-9 0,7-15-8 0,0 0-19 15,0 0-23-15,-10 11-16 16,10-11-26-16,0 0-21 0,-8 4-323 0,8-4 339 15</inkml:trace>
  <inkml:trace contextRef="#ctx0" brushRef="#br1" timeOffset="176559.7">3088 4239 1317 0,'0'0'-54'0,"-26"-5"21"0,26 5 7 0,0 0 8 16,-22-1 2-16,22 1 6 16,0 0 3-16,-24-2 2 0,24 2 3 0,0 0 0 0,-24-1-5 15,24 1 3-15,0 0 1 0,-23 0-1 0,23 0 3 16,-18 1-1-16,18-1-2 15,-22 0 4-15,22 0 0 0,0 0 0 0,-30 0-5 16,30 0 7-16,-21 0-2 0,21 0 3 16,-23 2-3-16,23-2 4 0,-25 0-4 0,25 0 9 15,-26 0-1-15,26 0 7 16,-23 0-5-16,23 0-1 0,-21 0 3 0,21 0 4 16,-21-2 3-16,21 2 11 0,0 0-4 0,-26 0 3 0,26 0-5 15,-16-1 6 1,16 1-5-16,0 0-2 0,0 0 6 0,-28 0-9 0,28 0 0 15,0 0-4-15,-25 0 1 16,25 0-4-16,-22 0-1 0,22 0 6 0,-18 1-8 16,18-1-6-16,-22 0 3 15,22 0 3-15,0 0-5 0,-27 0 3 0,27 0 0 0,-21 0 6 16,21 0-8-16,0 0 3 16,-19 0 4-16,19 0 2 0,0 0-5 0,-20 0 10 15,20 0 8-15,0 0 3 0,0 0 7 0,0 0 24 16,0 0-2-16,-21 0-2 0,21 0-2 15,0 0-2-15,0 0-1 0,0 0 1 0,0 0 0 16,0 0 1-16,0 0-3 16,-6-17-14-16,6 17 11 0,0 0-13 15,0 0 0-15,0 0-4 0,0 0-8 0,6-25-2 16,-6 25-7-16,0 0-8 0,0 0 1 0,4-26-5 16,-4 26-8-16,3-17-7 0,-3 17-7 0,0-19-6 15,0 19 5-15,2-24-1 16,-2 24-6-16,0-24 3 0,2 8-14 0,-2 16 3 0,2-32-3 15,-2 15-8-15,0 0 1 16,0-1-6-16,0-1 7 0,0 1 5 0,0 18-7 16,-2-39 13-16,0 20 2 0,2 1 3 15,-2-2 0-15,-1 3 4 0,3 17 10 0,-2-36-5 16,2 19 9-16,-2 1-2 16,2 16 3-16,-2-33-7 0,2 19-1 0,0 14-1 15,-3-29 4-15,3 29-11 0,0-27-4 0,0 27-4 0,3-24-7 16,-3 12 3-16,0 12-13 15,2-23 5-15,-2 10-11 0,2 3-3 0,-2 10-10 16,2-22 2-16,-2 10 5 16,0 12-6-16,0-21 4 0,0 10 11 0,0 11-2 0,3-18 12 15,-3 18 7 1,0-20 14-16,0 11 10 0,0 9 8 0,0-16 6 0,0 16 10 16,0 0 3-16,0 0-1 0,0-23-1 0,0 23-2 15,0 0 1-15,0 0 1 16,4-15-4-16,-4 15 3 0,0 0-6 0,0 0 4 0,0 0 3 15,0 0 10-15,0 0-7 16,4-15 12-16,-4 15 11 0,0 0 3 0,0 0-5 16,0 0 1-16,0 0-8 15,0 0-7-15,18-4-15 0,-18 4-20 0,18 2-14 0,-18-2-56 16,0 0-93 0,34 0-157-16,-19 0 105 0</inkml:trace>
  <inkml:trace contextRef="#ctx0" brushRef="#br1" timeOffset="177489.7">2806 3524 934 0,'0'0'22'0,"0"0"8"0,0 0 6 16,0 0 3-16,0 0-4 0,0 0 1 16,0 0-5-16,0 0 3 0,0 0-6 0,0 0 1 0,0 0-10 15,0 0 7-15,0 0-8 0,-18-9 4 0,18 9 2 16,0 0-3-16,0 0 13 0,0 0-9 15,0 0 6-15,-35 9 1 0,35-9-3 0,-16 8 8 16,16-8-7-16,-18 7-3 16,18-7-2-16,-16 10-2 0,7-2 2 0,9-8-4 15,-19 13 2-15,11-4-5 16,8-9 7-16,-15 18 3 0,9-9-9 0,6-9 6 0,-11 19-3 16,4-5-7-16,7-14 4 15,-4 27-9-15,2-12 5 0,2-15 15 0,2 26-14 16,-2-10 2-16,0-16-7 0,6 28-5 0,-1-16 7 15,-1 1 3-15,-4-13-13 0,9 19 11 16,-3-12-7-16,-6-7-4 0,15 15 3 0,-15-15 0 16,14 10 6-16,-14-10 6 15,18 7-3-15,-18-7 5 0,14 5-9 0,-14-5-2 0,0 0 4 16,26-2-4 0,-26 2 10-16,0 0 0 0,21-8-8 0,-21 8 4 0,13-8-1 15,-13 8-2-15,10-9 8 0,-10 9-4 0,11-10-2 16,-11 10-2-16,0 0 2 15,10-13-1-15,-10 13-2 0,0 0 7 0,0 0-13 0,2-15 3 16,-2 15-4-16,0 0-1 16,0 0 3-16,0 0-4 0,0 0 10 0,0 0-9 15,0 0 3-15,-25-11-8 16,25 11-1-16,0 0-4 0,0 0-1 0,0 0 14 0,0 0-4 16,0 0 2-16,0 0 7 15,0 0-10-15,0 0 7 0,0 0-8 0,0 0-36 16,0 0-22-16,0 0-39 0,29-3-54 0,-29 3-63 15,0 0-394-15,26-5 183 16</inkml:trace>
  <inkml:trace contextRef="#ctx0" brushRef="#br1" timeOffset="177899.97">2864 3930 1727 0,'0'0'-20'0,"0"0"25"0,14-32 13 16,-14 32 12-16,0 0-1 0,0 0 5 15,0 0-6-15,0 0 1 0,0 0-9 0,0 0 5 16,0 0 9-16,0 0-14 0,0 0 10 16,0 0 16-16,0 0 8 0,0 0 6 0,0 0 0 15,0 0 2-15,-32 34-3 0,32-34-6 0,-4 11-6 16,4-11-4-16,0 0-4 15,0 20 0-15,0-20-4 0,0 0-8 0,6 16-17 16,-6-16-32-16,0 0-40 16,18 12-42-16,-10-12-61 0,-8 0-122 0,21-2-348 0,-21 2 145 15</inkml:trace>
  <inkml:trace contextRef="#ctx0" brushRef="#br0" timeOffset="210909.92">9265 11990 1707 0,'4'-14'-2'0,"-4"14"24"16,0 0 11-16,0 0-4 0,0 0 9 0,0 0 18 0,0 0 14 16,0 0 13-16,0 0-2 0,0 0 13 15,-17-17 3-15,17 17 0 0,0 0 7 16,0 0 2-16,0 0 3 0,-23 0 5 0,23 0-1 15,0 0 5-15,0 0-3 16,0 0-5-16,-30 6-1 0,30-6-7 0,-17 6-5 16,17-6-1-16,-21 7-3 0,8-3-1 15,-1 2-4-15,1 1 0 0,-4 1-3 0,2 2-4 16,-5-1 0-16,4 2-7 0,-3 2-6 16,2 1-7-16,0 1-7 0,0 1-2 0,0 1-11 15,3 1 0-15,-2-1-5 16,2 2-4-16,1 0-4 0,3-2-2 0,-1 3-3 15,4-1 0-15,3 1-3 0,0-2-1 0,2 1-1 0,4-1 2 16,2 0-4-16,0 0-8 16,3-3 2-16,-1 0-1 0,5-3-3 15,-3-1-2-15,5-1-6 0,-1-1-6 16,4-3-4-16,-2-1-3 0,4 0-2 0,-2 0-2 0,-16-5 0 16,32 2 3-16,-17-2-4 15,-15 0 1-15,28-2-4 0,-12-2 4 0,-16 4-1 16,28-7 4-16,-17-1 2 0,-11 8 1 0,16-11 2 0,-8 5 1 15,-8 6 6-15,12-14-1 16,-12 14 4-16,0 0 0 0,2-16 0 0,-2 16 1 16,0 0 1-16,0 0 5 15,0 0-3-15,-18-24 0 0,18 24 0 0,-12-5 3 16,12 5-1-16,0 0-2 16,-19-3 3-16,19 3 2 0,0 0 0 0,-15-7 0 0,15 7 0 15,0 0 2-15,0 0 5 0,0 0-6 0,0 0-1 16,0 0 0-16,0 0 1 15,0 0-9-15,0 0-10 0,44-1-26 0,-30 1-31 16,-14 0-39-16,31-5-51 0,-14 4-45 16,0-2-45-16,-1-2-77 0,2 1-149 0,-4-1-492 15,2 1-407-15</inkml:trace>
  <inkml:trace contextRef="#ctx0" brushRef="#br0" timeOffset="211219.79">9495 12112 2872 0,'0'0'-85'0,"0"0"38"16,0 0 21-16,0 0 25 15,0 0 30-15,0 0 33 0,0 0 20 0,0 0 11 0,0 0 4 16,-48 18-9-16,48-18-3 16,-13 20-9-16,7-8-9 0,6-12-4 15,-9 22-6-15,7-8-7 0,2-14-2 16,0 24-9-16,0-24-6 0,4 27-9 0,1-16-26 16,-5-11-31-16,6 22-41 0,0-11-40 0,-6-11-55 0,11 17-40 15,-11-17-106-15,14 9-540 16,-4-7-202-16</inkml:trace>
  <inkml:trace contextRef="#ctx0" brushRef="#br0" timeOffset="211519.77">9635 12157 2596 0,'0'0'-25'0,"0"0"22"15,0 0 24-15,-8-17 16 0,8 17 20 0,0 0 5 16,0 0 6-16,0 0 1 15,-23 3-5-15,23-3-7 0,0 0-6 16,0 0-8-16,0 0 2 0,0 0-8 0,0 0-5 16,0 0-6-16,0 0-7 0,6 39-4 0,-6-39 4 15,15 16-7-15,-7-7 4 16,0 1-2-16,-8-10 5 0,18 20 2 0,-12-11 5 16,0 3 7-16,0-1 7 0,-6-11 1 0,6 20 17 15,-6-20 3-15,5 18-2 0,-5-18-2 16,-5 19-5-16,5-19-7 0,-6 14-10 0,6-14-26 15,-8 14-35-15,8-14-54 16,0 0-56-16,-15 11-60 0,15-11-83 0,0 0-163 0,-13-2-395 16,13 2-177-16</inkml:trace>
  <inkml:trace contextRef="#ctx0" brushRef="#br0" timeOffset="211729.94">9843 12053 2478 0,'0'0'-3'0,"0"0"33"0,0 0 18 16,0 0 17-16,0 0 22 16,25 12 8-16,-25-12 23 0,7 16-9 15,-7-16-8-15,6 19-10 0,-4-7-13 16,-2-12-4-16,4 24-9 0,0-10-5 16,-2-1-6-16,-2-13-7 0,6 25-5 0,-3-14-13 0,-3-11-26 0,2 23-44 15,-2-23-60-15,4 17-58 16,-1-10-68-16,-3-7-152 0,0 12-469 15,0-12-190-15</inkml:trace>
  <inkml:trace contextRef="#ctx0" brushRef="#br0" timeOffset="212149.76">10220 12150 2506 0,'0'0'-31'16,"0"0"35"-16,0 0 16 16,0 0 14-16,0 0 5 0,0 0 7 0,0 0 7 0,0 0-7 15,0 0-1-15,0 0-3 0,0 0-6 0,0 0-1 16,0 0-8-16,6 17 0 15,-6-17-7-15,19 2-13 0,-19-2-29 0,21 0-46 0,-21 0-37 16,0 0-44-16,25 0-57 16,-25 0-124-16,16-4-326 0,-16 4 114 15</inkml:trace>
  <inkml:trace contextRef="#ctx0" brushRef="#br0" timeOffset="212289.73">10230 12087 1969 0,'0'0'32'15,"-6"-18"16"-15,6 18-9 0,0 0-9 16,0 0 2-16,0 0 2 0,0 0-15 0,19-15-39 16,-19 15-42-16,12-4-60 15,-12 4-116-15,22-5-325 0,-12 1 243 16</inkml:trace>
  <inkml:trace contextRef="#ctx0" brushRef="#br0" timeOffset="212674.61">11432 11544 1637 0,'11'-15'48'0,"-11"15"45"0,10-10 3 0,-10 10 17 16,7-9 9-16,-7 9 19 15,0 0 29-15,0 0 9 0,0 0 10 0,0 0-2 16,0 0-5-16,0 0-6 0,0 0 6 16,0 0-4-16,15 34-7 0,-15-16-10 0,-2 0-4 15,4 5-7-15,-4 4-16 0,2-1-3 0,0 0-22 16,0 3-15-16,0 3-13 15,0-4-3-15,2 0-6 0,-2 0-19 0,0-1-34 0,0-4-30 16,3-2-35-16,-3-2-41 16,1-1-45-16,-1-2-54 0,2 0-45 15,-2-5-52-15,2-1-113 0,-2-10-151 0,4 10-411 16,-4-10-390-16</inkml:trace>
  <inkml:trace contextRef="#ctx0" brushRef="#br0" timeOffset="212929.65">11652 11725 2909 0,'9'-8'-71'0,"-9"8"17"0,0 0 13 16,0 0 35-16,0 0 30 15,0 0 34-15,0 0 27 0,0 0 17 16,0 0 18-16,0 0 3 0,0 0 0 16,-42 19-2-16,42-19-3 0,-19 14 1 0,13-7-10 0,6-7-9 15,-18 18-12-15,18-18-6 0,-10 16-11 0,5-6-6 16,5-10-6-16,-2 21-8 15,2-21-1-15,4 23-5 0,3-12-4 0,4-2-7 0,2 3-9 16,-1-4-9-16,3 1-16 16,0-2-21-16,1 2-16 0,1-2-27 0,0-1-34 15,-2 0-53-15,0 1-52 16,-2-3-54-16,-13-4-123 0,18 8-152 0,-9-2-332 0,-9-6-217 16</inkml:trace>
  <inkml:trace contextRef="#ctx0" brushRef="#br0" timeOffset="213529.83">10909 12249 2478 0,'0'0'-90'0,"0"0"33"0,0 0 14 0,0 0 25 0,0 0 21 16,0 0 35-16,0 0 16 16,0 0 22-16,0 0 13 0,0 0 13 0,0 0 3 0,0 0 0 15,0 0 11-15,0 0 2 0,0 0 3 0,41 16-7 16,-41-16-7-1,27 3-12-15,-10-2-12 0,3 2-11 0,0-3-5 0,4 1-7 0,5 1-9 16,3-2-2 0,3 3-6-16,4-2-6 0,6 1-2 0,-1-1-7 0,3-1 0 15,3 3 2-15,5 1 5 16,-4-4 5-16,7 2 7 0,-7 0 1 0,-1-2-1 0,-1 0-2 16,-1-2-4-16,-1 2-3 15,-3-2-3-15,-1 0-5 0,0 0-1 0,-12-1-4 16,1 2-2-16,-7 1-2 0,-1-2-4 0,-4 1-2 15,3 1-5-15,-23 0-15 0,29 0-26 16,-29 0-34-16,23 0-48 0,-23 0-54 16,0 0-51-16,0 0-116 0,13 0-199 15,-13 0-423-15,0 0-386 0</inkml:trace>
  <inkml:trace contextRef="#ctx0" brushRef="#br0" timeOffset="214050.18">11077 12554 2838 0,'0'0'-124'0,"0"0"18"0,0 0 18 16,0 0 11-16,0 0 16 16,-21-14 29-16,21 14 10 0,0 0 41 0,0 0 1 15,0 0 7-15,-40 15 11 0,40-15 14 0,-18 10 0 0,18-10 2 16,-14 11 1-1,5-3 2-15,9-8-14 0,-8 11-1 0,8-11-16 0,-5 14-7 16,5-14-15-16,0 0-17 16,11 22-14-16,-2-12-13 0,1-2-5 0,2 3 4 15,2 1-2-15,0-3 16 16,1 4-5-16,-2 0 12 0,-3-2 8 0,3 0 0 0,-3 0 21 16,2 3 14-16,-3-2 18 0,-4-3 30 0,-5-9 23 15,6 19 16-15,-8-10 18 0,2-9 12 16,-8 15 0-16,8-15-2 0,-15 13-7 0,2-7-9 15,2 2-13-15,-3-4-15 16,-1 2-7-16,5-3-16 0,-3 1-20 16,13-4-41-16,-22 0-45 0,22 0-72 15,-16-2-67-15,16 2-74 0,-13-10-139 0,13 10-560 0,-6-9-370 16</inkml:trace>
  <inkml:trace contextRef="#ctx0" brushRef="#br0" timeOffset="214519.7">11358 12617 2842 0,'0'-18'-89'0,"0"18"31"16,0 0 30-16,0 0 52 0,0 0 33 16,0 0 35-16,0 0 30 0,0 0 16 0,0 0 7 15,0 0-2-15,0 0 6 16,-31 38-2-16,27-26 2 0,0 3-2 0,-4-1-12 0,4 1-11 16,0 3-10-16,2-2-16 15,2-16-7-15,-2 36-11 0,4-17-7 0,-2-1-14 16,2 0-13-16,0 1-22 0,0-1-29 0,2-4-41 0,4 2-44 15,-2-3-59-15,0 1-60 16,4-5-63-16,-4-1-126 0,5-3-164 0,0 1-372 16,-1-3-347-16</inkml:trace>
  <inkml:trace contextRef="#ctx0" brushRef="#br0" timeOffset="-214226.79">11696 12626 2742 0,'0'0'-107'16,"0"0"25"-16,0 0 13 0,0 0 28 0,4-19 20 16,-4 19 48-16,0 0 36 15,0 0 34-15,0 0 18 0,0 0 14 0,0 0 1 16,0 0-6-16,0 0-4 16,-40 21-10-16,40-21-1 0,-12 9-12 0,12-9-7 0,-12 9-12 15,12-9-8-15,-12 12-13 0,12-12-6 0,0 0-4 16,-3 20-12-16,3-20-14 15,0 0-16-15,9 20-8 0,-9-20-8 0,12 14 4 0,-4-8-2 16,-8-6-2 0,23 15 6-16,-14-8-3 0,0 1 5 0,-9-8 3 15,20 18 9-15,-12-13 8 0,-8-5 6 16,14 15 14-16,-9-7 8 0,-5-8 16 0,3 15 8 0,-3-15 5 16,0 0 2-16,0 0-2 0,-18 27-8 0,8-22-4 15,10-5-7-15,-20 9-1 16,7-2-13-16,13-7-6 0,-22 5-20 0,22-5-28 0,-23 2-38 15,23-2-43-15,0 0-56 16,-31-7-60-16,24 0-65 0,7 7-153 0,-12-9-155 16,12 9-314-16,-7-11-277 15</inkml:trace>
  <inkml:trace contextRef="#ctx0" brushRef="#br0" timeOffset="-214026.73">11807 12782 2626 0,'0'0'3'0,"0"0"29"16,19 0-7-16,-19 0-9 0,0 0-4 0,32-1 14 15,-32 1 17-15,25 0 4 0,-10 0-5 16,-15 0-5-16,35-2-4 0,-17 2-4 0,1-3-10 16,0 2-16-16,-19 1-30 0,36 0-47 15,-21-2-59-15,-3 0-57 0,1-2-103 16,-13 4-420-16,17-4 28 0</inkml:trace>
  <inkml:trace contextRef="#ctx0" brushRef="#br0" timeOffset="-213826.85">11976 12697 2126 0,'0'0'43'16,"0"0"44"-16,0 0 16 0,0 0 28 0,0 0 28 15,-15 17 14-15,15-17 4 0,0 0-12 0,-1 25-16 16,1-25-16-16,0 23-15 15,0-23-14-15,3 26-11 0,0-11-10 0,-3-15-12 0,4 27-22 16,0-14-36-16,1 1-35 16,1-3-50-16,-6-11-59 0,12 23-51 0,-7-17-60 15,1 0-137-15,0-1-518 0,-6-5-277 16</inkml:trace>
  <inkml:trace contextRef="#ctx0" brushRef="#br0" timeOffset="-213467.06">12275 12707 2683 0,'0'0'-28'0,"0"0"36"15,0 0 3-15,0 0 20 0,-25-6 26 0,25 6 26 0,0 0 14 16,-33 14 6 0,21-6-6-16,12-8-5 0,-21 17-2 0,11-7-10 0,1 2-2 15,3-1-11-15,6-11-9 0,-12 21-2 0,12-21-7 0,-2 19-7 16,2-19-15-1,0 0-28-15,12 23-13 0,-12-23-31 0,12 9-21 0,-12-9-18 16,15 1 0-16,-15-1-5 16,0 0 15-16,0 0 15 0,33-13 16 0,-33 13 19 0,11-9 32 15,-11 9 34-15,13-11 26 16,-13 11 15-16,12-10 9 0,-12 10-4 0,0 0-3 16,11-8 17-16,-11 8 9 0,0 0 6 0,0 0-3 15,0 0-10-15,24 18-11 0,-24-18-11 16,12 13-5-16,-3-3-12 0,-3 0-17 0,3 1-11 15,-4 0-20-15,-5-11-31 16,14 17-41-16,-8-9-50 0,-6-8-70 0,11 11-66 16,-11-11-124-16,6 4-187 15,-6-4-391-15,0 0-360 0</inkml:trace>
  <inkml:trace contextRef="#ctx0" brushRef="#br0" timeOffset="-213286.68">12489 12669 2929 0,'31'4'101'0,"-31"-4"35"16,13 12-5-16,-13-12-2 16,11 16 8-16,-1-3 9 0,-6 2-1 0,-1 0-10 0,-1 3-10 15,-2 2-19 1,0-1-13-16,0 2-18 0,0 0-37 0,-4 0-44 0,1 4-54 16,-8-2-84-16,1 2-85 0,-5 0-174 0,-5-1-184 0,-3-1-322 15,-8-1-301-15</inkml:trace>
  <inkml:trace contextRef="#ctx0" brushRef="#br0" timeOffset="-211826.99">4842 13190 2683 0,'0'0'-90'0,"0"0"17"0,0 0 8 0,0 0 7 16,0 0 8-16,5-50-1 0,-5 50 6 0,11-24 2 15,-5 11-6-15,0-5 0 0,2-1-1 16,1-2 15-16,2 0 19 0,-1 0 21 0,1 0 36 15,-1 2 24-15,1 0 20 16,0 0 8-16,-3 5 14 0,0-3 0 0,2 2 7 16,-4 0-1-16,2 1-1 0,-2 1-4 15,-6 13 4-15,13-20-1 0,-9 10-11 0,-4 10-10 16,9-17-11-16,-9 17-13 16,6-15-5-16,-6 15-4 0,0 0 2 0,0 0 1 0,0 0-2 15,0 0-3-15,0 0-6 0,0 0 0 0,15 43 1 16,-15-25-2-16,4 3-7 15,-2 3 0-15,0 2-4 0,2 0-3 0,0 0-7 16,1 1-1-16,0 0-18 16,-1-3-26-16,0 1-43 0,2-2-61 0,-2 0-65 15,0-4-66-15,0-2-153 0,-1-2-563 16,-1-3-414-16</inkml:trace>
  <inkml:trace contextRef="#ctx0" brushRef="#br0" timeOffset="-210786.98">5129 12894 2896 0,'0'0'-100'0,"8"-15"18"15,-8 15 19-15,0 0 15 16,0 0 11-16,4-13 18 0,-4 13 5 0,0 0 2 15,0 0 20-15,0 0-10 16,0 0 16-16,0 0 4 0,0 0 16 0,0 0 10 0,0 0 8 16,0 0-1-16,0 0 6 15,0 0-3-15,0 0 9 0,0 0 5 0,0 0-6 16,2 57-1-16,-2-40-5 16,0 1 0-16,0 0-2 0,2 4-3 0,-2 1-3 0,0 3 0 15,0 0 1-15,0 4-1 0,2 0-6 0,-2-1 1 16,0 1-6-16,0 0 2 15,0 3-6-15,2-3 1 0,-2 3-4 0,0-3-2 16,0 3-4-16,0-1 0 16,0 0-4-16,0 0 0 0,5 7-1 0,-8-5-3 0,6 4 0 15,-3 2 0-15,2 0-4 16,0 0 3-16,1-1-4 0,-1 0-1 0,-2 3-1 16,2-2 1-16,-2 1-2 0,0 0-1 0,2-1 1 0,-4 0-1 15,2-1 2-15,0 4-2 16,-2-5-1-16,2 2 4 0,-2-1-1 0,2-2 2 15,-3 1 4-15,3-3-3 0,0-1 3 16,-2-2 1-16,2 2 0 16,-2-2-4-16,2-1-1 0,0 4 3 0,-3-5-5 15,3 3-1-15,-2 0 2 0,0-3-2 0,0-2-2 16,2 3 2-16,-2-3-3 0,0 3 2 16,2-1-2-16,0-4 2 0,0 3-1 15,0 0 0-15,0-1-1 0,0-2 2 0,2 0-3 16,-2 1 1-16,0 2-1 0,0-6 6 15,0 3 0-15,0-3 2 0,0 4 4 0,0-4 5 0,0 4-3 16,0-2 2 0,0 0-3-16,-2-1-2 0,2 2-1 0,-2 1 1 0,0-3-4 15,2-1 6-15,-2 4-1 16,0 0 3-16,0 0-1 0,0-3-8 0,-1 3 4 16,1-1 0-16,2 3-2 0,0-4-1 0,-2 2 1 15,2 0-1-15,2 1-3 0,-2-1 0 16,0-3 0-16,0 3-2 0,0 0-1 0,0 0 4 15,2-1-4-15,-2 2-2 16,0-4 4-16,-2-1-1 0,2-1-4 0,0 1-2 16,-2 2 4-16,0-3 1 0,2 2 1 15,0-1-2-15,0 0 3 0,0 0-1 0,-2 3 2 16,2-3 3-16,0 3 3 16,0 1-2-16,2 0 5 0,-2 0 7 0,2-1 3 0,2 3 5 15,-1-3-1-15,-1 3-1 0,0 0-3 0,-2-1-4 16,2 2 4-16,-2-2-2 15,-2 0 0-15,2 2-4 0,-2-1 1 0,0 0-2 16,-3 1-1-16,1-1 1 16,0 1-5-16,0-1 3 0,-1-1-8 0,1-1 6 0,0 2 0 15,-1-3-9-15,1-1-2 16,2 0-9-16,0-6-18 0,0 0-32 0,0-2-43 16,2 0-57-16,0-3-85 0,-2-3-103 0,2-11-203 0,0 19-59 15,0-19-362-15,0 0-409 16</inkml:trace>
  <inkml:trace contextRef="#ctx0" brushRef="#br0" timeOffset="-209376.99">1263 15153 2878 0,'0'0'-88'0,"0"0"18"16,0 0-1-16,0 0 6 0,34-21 7 0,-34 21 4 0,20-2 17 15,-20 2 14-15,27-5 4 0,-14 2 0 0,-13 3 24 16,34-6 12-16,-16 6 25 0,2-1 19 15,2-1 11-15,4 0-3 0,0-1 2 16,1 3-15-16,5 0-1 0,0 0-8 16,1 0-7-16,3 0-3 0,0 0-8 0,11 0-8 15,-1 0-1-15,5 3-8 0,-3-3 4 16,6 0-8-16,3 2 4 0,0 0-5 16,3-2 5-16,-1 1-3 0,-1-1-3 0,3 2-3 0,-3-2-3 15,3 0-12-15,-1 0-4 16,-2 3-6-16,4-6-5 0,-10 3 15 0,7 0-7 15,-6 0-2-15,-3 0 4 0,4 0 0 16,-3 0 7-16,-1-2-2 0,1 4 2 0,2-4 3 16,-3 2 6-16,-1-1 4 15,3-1 5-15,-4 2 2 0,-1-2 5 0,-1 4 0 0,1-4 14 16,-3-1 10 0,1 2-1-16,1-1 4 0,-2 0 4 0,1 2 9 0,-1-2 11 15,1 0 3-15,-1 2 5 0,1 0 1 0,-1-1 0 16,1 2-5-16,1-1-4 0,1 0-9 15,-3 0-6-15,3-1-7 0,-3 1-4 0,3 0-1 16,-3 0-8-16,0-3-1 16,3 3-2-16,-5 0-5 0,3-1 3 0,-3-2-9 15,-2 3 6-15,3-1 3 0,-3-1 1 16,-4 2 3-16,3-2 1 0,-3 2-10 16,-1 0-1-16,1-2 4 0,2 2-8 0,-2-2-2 0,1 2-1 15,-1-2 1-15,-3 1-6 16,3 1 4-16,0-3-5 0,0 3 1 0,-2-3-1 15,2 3 0-15,-2 0-4 0,2 0 2 16,-2 0 1-16,-1 0-2 0,1 0 0 16,-2 0-1-16,2 0-1 0,-5 0 8 15,5 0-8-15,-2 0 0 0,3 0-1 0,-7 0 1 0,5-2-1 16,-4 2 2-16,2 0 2 16,-1 0-4-16,0 0 1 0,-1 0 0 0,1-2-2 15,-4 2 0-15,1 0 0 0,3 0 7 0,0-3-9 16,-3 6 1-16,1-3 2 0,0 0-1 15,-3 0 0-15,2-3-1 0,2 3 1 0,1 0 1 16,0 0-1-16,-1 0-1 16,-3 0 2-16,4 0-3 0,-1 0 2 0,1 3 0 15,-4-3 0-15,1-3 0 0,1 3-3 16,-4 0 2-16,4 0 0 0,-2 0-3 0,-1 0 1 16,1 0 2-16,-1 0 0 15,0 0-1-15,1-3-1 0,-1 3 3 0,-1 0-1 16,1 0 0-16,0 0 0 0,-2 0 2 0,3 0 0 15,2 3-1-15,-1-3 1 16,-1 0-1-16,-2 0 0 0,4 0-2 0,-2 0 4 0,3 3 0 16,-1-3-2-16,1 2 2 15,-1-2 1-15,4 0 6 0,-3 2 10 16,1-2 5-16,0 0 4 0,2 0 1 0,-5 0 0 16,-1 0-3-16,3 0-3 0,-6-2-2 0,-2 2-1 15,3 2-6-15,-6-2-18 0,2-2-44 0,-20 2-59 16,30 0-81-16,-18 0-94 0,-12 0-192 15,15 0-102-15,-15 0-333 0,0 0-303 0</inkml:trace>
  <inkml:trace contextRef="#ctx0" brushRef="#br0" timeOffset="-208406.88">5232 15008 2624 0,'4'-19'-127'16,"-4"19"21"-16,0 0 20 16,7-16 18-16,-7 16 28 0,0 0 27 0,6-11 46 0,-6 11 26 15,0 0 16-15,0 0 20 16,0 0 24-16,0 0 27 0,0 0 19 0,0 0 14 16,0 0 11-16,0 0-3 0,0 0 8 0,0 0-8 0,0 0 1 15,0 0-29 1,0 0-3-16,0 0-6 0,-21 40 17 0,10-26-13 0,3 1-10 15,-4 1-11-15,-2 0-13 0,4 1-10 16,-2 1-16-16,-2-1-10 0,2 0-7 0,-1-2-11 16,1 1-14-16,1-4-1 15,2 0-22-15,1-1-20 0,0-1-28 0,4 0-31 0,-4-3-30 16,8-7-38 0,-8 9-43-16,8-9-58 0,0 0-49 0,0 0-69 0,0 0-132 15,0 0-132-15,0 0 17 0,0 0-287 0,0 0-231 16</inkml:trace>
  <inkml:trace contextRef="#ctx0" brushRef="#br0" timeOffset="-208186.7">5065 15013 2732 0,'7'-21'52'0,"-7"21"27"16,2-15 20-16,-2 15 33 0,0 0 26 0,4-17 29 0,-4 17 11 0,0 0 27 15,0 0-17-15,0 0 17 16,0 0 9-16,0 0-2 0,0 0-11 0,0 0-21 15,0 0-18-15,42 26-22 0,-29-11-19 16,-5-3-10-16,7 4-19 0,-2 2-33 16,-1-2-35-16,4 1-42 0,0 2-43 15,-1-2-49-15,0 1-67 0,-2 1-76 0,3-5-73 0,-5 2-148 16,-2-2-164-16,-3 1 26 16,-2-2-454-16,-4-1-572 0</inkml:trace>
  <inkml:trace contextRef="#ctx0" brushRef="#br0" timeOffset="-207326.66">3133 14989 3187 0,'0'0'-105'16,"0"0"35"-16,0 0 33 0,6-16 35 0,-6 16 33 16,0 0 22-16,0 0 22 0,0 0 27 15,0 0 9-15,0 0 15 0,0 0 9 0,0 0-3 16,0 0-5-16,0 0-7 16,0 0-12-16,-24 56 1 0,18-38-7 0,-4-2-9 0,-1 5-7 15,0 0-9-15,3 0-10 0,-3 0-3 0,1-1-12 16,-1 0-7-16,2 1-5 15,1-4-3-15,0-2-11 0,0 1-17 0,1-3-24 16,0-2-30-16,7-11-39 16,-10 18-49-16,10-18-64 0,-6 11-52 0,6-11-66 0,0 0-112 15,-11 4-127-15,11-4-324 16,0 0-247-16</inkml:trace>
  <inkml:trace contextRef="#ctx0" brushRef="#br0" timeOffset="-207116.85">2946 15008 2730 0,'5'-11'67'0,"-5"11"17"16,0 0 11-16,0 0 19 0,0 0 20 15,12-12 21-15,-12 12 9 0,0 0-3 0,0 0-20 16,0 0-4-16,32 20-10 16,-32-20-18-16,17 18-5 0,-7-6-15 0,0 0-8 0,4 0-14 15,-2 2-28-15,3 1-35 0,0-2-45 0,-2 1-40 16,1-1-55-16,4 0-65 15,-4-4-58-15,-1 1-110 0,2-3-163 0,-3 3-374 16,3-4-293-16</inkml:trace>
  <inkml:trace contextRef="#ctx0" brushRef="#br0" timeOffset="-205836.75">3071 15094 2602 0,'0'0'-90'0,"0"0"33"0,0 0 18 0,0 0 17 0,0 0 22 15,0 0 26-15,0 0 24 0,0 0-2 0,0 0 6 16,0 0 1-16,0 0-5 15,0 0-7-15,0 0 6 0,0 0 1 0,0 0 3 0,0 0 9 16,0 0 8 0,0 0 4-16,0 0 10 0,0 0 0 0,0 0-5 0,0 0-2 15,60 7-8 1,-60-7-8-16,18 2-6 0,-18-2-7 0,22 0-3 0,-22 0-7 16,25 0-3-16,-25 0-2 0,26 2-4 0,-12-2-5 15,-14 0 2-15,28 2 2 16,-14-1 2-16,-14-1-2 0,28 0-1 0,-28 0-3 0,25 0-1 15,-10 0-3-15,-15 0-1 16,28 0-2-16,-14 0-4 0,-14 0 2 0,26 0-2 16,-26 0-4-16,28-1 0 15,-28 1 0-15,25 0-3 0,-25 0 2 0,25-2-1 0,-25 2-2 16,23-2-1-16,-23 2-1 16,24 2 2-16,-24-2 2 0,25 0 1 0,-25 0 3 15,23 0 3-15,-23 0-1 0,26 0 4 0,-26 0-4 0,27 0-2 16,-14 0-1-16,-13 0 0 15,25 0 0-15,-25 0-2 0,28 0 2 0,-28 0-1 16,25 2 4-16,-25-2 4 16,24 0 4-16,-10 1 6 0,-14-1 0 0,24 0-2 0,-24 0 4 15,23-1-7-15,-23 1 6 16,22 0-4-16,-22 0-4 0,22 0-3 0,-22 0 0 16,24 0 0-16,-24 0-2 0,23-2 0 0,-23 2-4 15,24 0-5-15,-24 0 4 16,24 0-1-16,-24 0-5 0,26-2 4 0,-26 2-3 0,23-2 1 15,-23 2-1-15,22 2 1 16,-22-2-3-16,20 0 6 0,-20 0 1 0,20 0 0 16,-20 0-3-16,0 0 2 15,27-2-2-15,-27 2-3 0,22 2 3 0,-22-2-2 0,22-2 0 16,-22 2-1-16,26 0 0 16,-26 0 1-16,24 0-3 0,-24 0-6 0,25 0 7 15,-25 0 1-15,26 2-2 0,-26-2 0 0,24-2-5 0,-24 2 5 16,26 0-1-16,-26 0 1 15,23 0 5-15,-23 0 0 0,24 0 0 0,-24 0 0 16,22 0-4-16,-6-2-2 16,-16 2 6-16,25 0-1 0,-25 0-2 0,24-1-1 15,-24 1-2-15,24-3 2 0,-24 3-1 16,26-1-2-16,-26 1 3 0,26-3-3 0,-26 3 0 16,25-1 3-16,-25 1 2 0,26 0 2 0,-26 0 2 15,25-2 7-15,-25 2-2 16,25-2-1-16,-25 2 1 0,26 2-1 0,-26-2-2 0,25 0-2 15,-25 0 0-15,28 0 1 16,-16 2-4-16,-12-2 2 0,28 0 2 16,-15 1-1-16,-13-1 4 0,30 0 3 0,-30 0-13 15,26 0 21-15,-12 0-6 0,-14 0 1 0,29 0-1 16,-14 0-2-16,-15 0-2 16,29 0 1-16,-13 0-6 0,-16 0 0 0,31-1 2 15,-16 1 2-15,-15 0-5 0,29-2-2 0,-13 0 0 0,-16 2 0 16,27-2-3-16,-27 2 2 15,23-2-1-15,-23 2-3 0,19-2-16 0,-19 2-21 16,18-1-28-16,-18 1-43 16,0 0-59-16,16-3-77 0,-16 3-110 0,0 0-196 0,0 0-64 15,0 0-339-15,0 0-378 16</inkml:trace>
  <inkml:trace contextRef="#ctx0" brushRef="#br0" timeOffset="-203335.83">2899 15608 2803 0,'0'0'-44'0,"0"0"70"15,0 0 35-15,-14 8 37 0,14-8 41 0,0 0 30 16,0 0 26-16,0 0 8 16,0 0 4-16,0 0-13 0,0 0-10 0,0 0-3 0,0 0-11 15,0 0-11-15,0 0-20 0,0 0-15 0,0 0-20 16,0 0-22-16,0 0-39 15,0 0-27-15,0 0-37 0,59-8-31 0,-50 5-39 0,-9 3-48 16,0 0-45 0,27-3-51-16,-17 3-34 0,-10 0-64 0,0 0-114 0,28-4-111 15,-20 4-332-15,-8 0-266 16</inkml:trace>
  <inkml:trace contextRef="#ctx0" brushRef="#br0" timeOffset="-202917.05">3232 15520 2624 0,'0'0'-62'15,"10"-8"18"-15,-10 8 19 0,0 0 16 0,0 0 24 0,0 0 18 16,0 0 13-16,0 0 16 16,0 0 2-16,0 0 1 0,0 0-1 0,0 0 4 0,0 0 11 15,-44 22 9-15,44-22-1 0,-13 11-4 0,13-11-5 16,-8 16-7-16,8-16-7 15,-6 16-6-15,6-16-4 0,0 17-12 0,0-17-10 16,0 0-20-16,6 24-20 16,-6-24-26-16,10 11-23 0,-10-11-22 0,13 7-22 0,-13-7-5 15,0 0-11-15,17 2-3 16,-17-2-5-16,0 0 10 0,0 0 4 0,25-13 16 16,-25 13 16-16,9-13 12 0,-9 13 26 0,9-18 35 0,-9 18 35 15,6-17 36-15,-6 17 24 16,4-13 10-16,-4 13 0 0,6-11 1 0,-6 11 2 15,0 0 13-15,0 0 15 16,13-10 9-16,-13 10 3 0,0 0 1 0,0 0-5 0,0 0-2 16,26 18-10-16,-26-18-20 15,12 15-8-15,-6-8-20 0,-6-7-23 0,13 18-30 16,-13-18-40-16,11 12-57 16,-5-4-72-16,-6-8-73 0,13 13-143 0,-7-9-199 15,0 1-359-15,-6-5-321 0</inkml:trace>
  <inkml:trace contextRef="#ctx0" brushRef="#br0" timeOffset="-200716.86">4020 15135 2683 0,'0'0'-96'0,"0"0"2"16,0 0 7-16,0 0 8 0,0 0 5 0,0 0 12 15,0 0 8-15,0 0 5 0,0 0 11 0,0 0-2 16,0 0 10-16,0 0 4 0,0 0 15 15,0 0 22-15,0 0 10 16,0 0 16-16,0 0 24 0,0 0 13 16,0 0 8-16,0 0 14 0,0 0 2 0,0 0-3 0,0 0-8 15,0 0-4-15,0 0-9 16,0 0-6-16,0 0-12 0,12-24-3 0,-12 24-7 16,0 0-4-16,0 0-3 0,0 0-5 15,0 0-5-15,-2-21 0 0,2 21-5 0,0 0 2 16,0 0 0-16,0 0-4 0,2-21 4 0,-2 21 5 15,0 0 7-15,0 0 2 0,2-18 12 16,-2 18 0-16,0 0 0 0,0 0-5 0,0 0-6 16,2-20-4-16,-2 20-3 15,0 0-5-15,0 0-2 0,4-15-3 0,-4 15-1 16,0 0-4-16,0 0-2 0,0 0 0 16,2-18 0-16,-2 18-2 0,0 0 7 0,0 0 2 15,2-15 1-15,-2 15-1 0,0 0 1 0,0 0-1 16,0-19 2-16,0 19-3 0,0 0 4 15,4-17-6-15,-4 17-4 0,0 0 0 0,0 0-3 16,3-24 1-16,-3 24-2 16,0 0-6-16,3-18 2 0,-3 18-3 0,2-13-1 15,-2 13 2-15,0 0 0 16,4-24-2-16,-4 24 0 0,2-13-1 0,-2 13 2 0,0 0-2 16,4-19-1-16,-4 19 3 0,4-15-2 0,-4 15-3 15,0 0 2-15,4-22-3 16,-4 22 2-16,4-13-6 0,-4 13-5 0,0 0-1 0,5-20-4 15,-5 20-6-15,2-16 0 16,-2 16 2-16,4-15 3 0,-4 15 0 0,0 0 2 16,2-20 1-16,-2 20 1 15,5-16-1-15,-5 16 4 0,0 0 0 0,4-20-1 0,-4 20 2 16,4-18 3-16,-4 18 3 16,4-14 2-16,-4 14-1 0,5-14 7 0,-5 14-4 15,2-18-2-15,-2 18 1 0,4-15 1 0,-4 15-1 16,2-18 7-16,-2 18-3 15,0 0-2-15,4-24 4 0,-4 24 0 0,2-17 0 16,-2 17-2-16,0 0 3 0,0-25-1 16,0 25-3-16,0 0 0 0,0-21 0 0,0 21-2 15,0 0 0-15,2-22-1 16,-2 22-2-16,0 0 3 0,2-19 0 0,-2 19-3 0,0 0 1 16,2-18 0-16,-2 18 0 15,0 0 1-15,0-17 1 0,0 17 0 0,0 0-3 16,0 0 3-16,2-21 2 0,-2 21-5 0,0 0 5 0,0-16-2 15,0 16 0-15,0 0 0 16,0 0-2-16,-2-26 1 0,2 26 0 0,0 0 1 16,-2-19-1-16,2 19 1 15,0 0-3-15,0-19 5 0,0 19 2 0,0 0-3 0,-2-21 5 16,2 21-7-16,0 0 2 16,-2-18-3-16,2 18-9 0,0 0-4 0,0 0-2 15,-2-25-4-15,2 25 4 0,0 0-3 0,0 0 3 16,-2-18-2-16,2 18-1 0,0 0 8 15,0 0-8-15,0 0 0 0,-6-15 3 0,6 15-2 16,0 0 4-16,0 0-1 16,0 0 7-16,0 0-1 0,0 0 3 0,0 0 3 15,-2-17 2-15,2 17 5 0,0 0-3 16,0 0 2-16,0 0 0 0,0 0-2 0,0 0 2 16,-2-19-2-16,2 19 1 0,0 0-1 0,0 0-1 15,-3-18 6-15,3 18 0 16,0 0 2-16,0 0-2 0,3-24 1 0,-3 24 4 0,0 0 9 15,2-23-3-15,-2 23 4 16,2-18 2-16,-2 18-3 0,2-16-3 0,-2 16-1 16,2-21-1-16,-2 21-1 15,2-22-5-15,-2 22 1 0,0-22-3 0,0 22 2 0,2-22-4 16,-2 22-3-16,-2-22 2 16,2 22 1-16,0-21-5 0,0 21 3 0,0-23-5 15,0 23 2-15,-2-22-3 0,2 22 0 0,0-22-1 16,0 22-2-16,-2-23 0 0,2 23-3 15,-2-23-3-15,2 23 1 0,-4-25-1 16,1 14-3-16,3 11 1 0,-4-28 3 16,2 15-2-16,2 13 3 0,-4-27 1 0,4 27-1 15,-4-25 2-15,4 9 1 16,0 16 0-16,-5-30-1 0,3 15 4 0,2-2 1 16,0 17 2-16,-2-37-3 0,2 20 0 15,0-2 2-15,-2 0 0 0,2 0 3 0,-2-1 2 16,-1 2-1-16,3-1 1 0,-2 0-3 0,0 0 1 15,0 0 0-15,0 0-2 0,0 0 2 16,-2 0-2-16,0 2 1 0,2-2 1 0,-2-1-1 16,2 4 2-16,-4-4-4 15,2 3-2-15,2 0 4 0,0 0-1 0,0 0-4 16,0-1 5-16,-2 1-4 0,4 17 0 16,-4-34 2-16,2 20-2 0,0-4-1 15,2 18 2-15,-2-32-2 0,2 14 3 0,0 1-3 0,0 17 2 16,-2-32-1-16,2 14-1 0,-3 1 3 15,3-2-2-15,3 2 0 0,-3 17-3 0,2-36 4 16,-2 18 0-16,0-1 1 16,2 0-5-16,-2 1 2 0,2-1 1 0,-2 0-1 15,2-1 3-15,0 1-3 16,0-2 1-16,-2 3 2 0,2-1-3 0,-4-2 3 0,4 1-1 16,-2 0-2-16,2-2 0 0,-2 3 2 0,2-2 1 15,-2 1-2-15,0-1-9 16,2 1 0-16,-2-1-2 0,2 1-8 0,-2-2-5 0,2 4-13 15,-2-1-9-15,2 1-11 16,0 1-14-16,-2 17-18 0,3-29-41 0,0 18-45 16,-1 0-52-16,-2 11-130 15,0-19-531-15,0 19-270 0</inkml:trace>
  <inkml:trace contextRef="#ctx0" brushRef="#br0" timeOffset="-199276.95">4044 15147 2562 0,'0'0'-104'0,"0"0"37"16,-6 16 26-16,6-16 32 0,0 0 12 16,0 0 27-16,2 22 21 0,-2-22 2 15,0 0 10-15,4 20-5 0,-4-20 6 0,2 20 2 0,-2-20-8 16,5 27 4-16,0-12-3 15,-1 1 6-15,0-1-3 0,0 2 6 0,-2-1 0 0,2 3 2 16,-2 1 0-16,0-1 1 16,0 0-1-16,1 2-3 0,-1 2-8 15,-2-2 0-15,2 0-3 0,-4 2-1 16,2 0-3-16,0-2 0 0,0 1-2 0,-2-1-2 0,-1 2-4 16,3-2 2-16,-2 2-4 0,0-4-2 0,0 2-3 15,2-2-3-15,-2 2-1 16,2-2-3-16,0 0-2 0,-2 0-3 0,2 0-3 0,2-2-2 15,-2 0 4-15,2 1-7 16,0 1 1-16,0-2 3 0,0 0 3 0,1 0 3 16,1-1 5-16,-2 0 4 15,0 2 3-15,0-2-5 0,1-1-2 0,-3-15-4 0,2 32-3 16,0-17-3-16,-2-15 1 16,2 26-3-16,0-12-2 0,-2-14-4 0,0 24 0 15,2-12-4-15,-2-12 1 0,0 24-4 0,0-24 3 16,0 25-3-16,0-25-2 0,-2 24 0 15,2-24 2-15,0 25-3 0,-2-14 2 16,2-11-2-16,-2 24 2 0,2-24-4 16,0 25 3-16,0-11-1 0,0-14-2 0,-2 26 4 15,2-26-4-15,0 25-1 16,0-25 3-16,2 23 0 0,-2-23-4 0,-2 23 3 16,2-23 3-16,-2 25-4 0,2-25-4 0,-3 23 3 0,1-12-1 15,2-11-1-15,-4 22 1 16,4-22-2-16,-7 22 4 0,5-11-2 0,2-11-3 0,-4 22 1 15,0-10 1-15,4-12 5 16,-4 21-7-16,4-21 2 0,-4 24 2 0,4-24-1 16,-4 23-1-16,2-13 0 15,2-10 2-15,-5 23-1 0,2-10 1 0,3-13-1 16,-6 24-1-16,4-11 1 16,2-13 1-16,-6 27 4 0,4-14-5 0,2-13-1 15,-6 29-2-15,4-16 7 0,0 3-2 0,2-16 2 0,-5 29 3 16,3-14-2-16,0 3-1 0,0-3 3 15,2-15 6-15,-2 34-7 0,2-16 7 0,0-1-4 16,0 2 5-16,0 0 14 16,2 0-11-16,-2 0 1 0,0 0-4 0,0 0-1 15,0 2 2-15,0 0-3 16,0 2-9-16,0-2-13 0,0 2-30 0,-2-2-37 0,2 1-46 16,0 1-70-16,0 0-71 0,0 0-135 0,0-2-179 15,0-1 12-15,0 2-316 16,-3-2-252-16</inkml:trace>
  <inkml:trace contextRef="#ctx0" brushRef="#br2" timeOffset="-190567.12">12902 12678 2617 0,'0'0'-84'0,"0"0"32"15,0 0 29-15,0 0 20 16,0 0 12-16,-7-21 15 0,7 21 12 0,0 0 11 0,0 0 12 16,0 0 9-16,0 0 6 15,0 0 5-15,0 0 1 0,0 0 9 0,0 0 9 16,0 0 11-16,0 0 11 0,0 0 5 0,0 0-3 15,0 0 0-15,0 0 2 16,0 0-8-16,0 0-2 0,0 0-2 0,-22 34-4 16,22-34-6-16,-14 16 2 0,7-8-7 15,7-8-1-15,-11 24-7 0,2-13 2 0,2 2-30 16,1 0 0-16,-1 2-5 0,1 3 0 16,3-1-2-16,-1 0-3 0,-2 0-5 0,6 2-4 15,0 2-7-15,4 0 2 0,-2 1-4 16,2 1-5-16,-1-1 1 0,5 1-6 0,-1-3 1 15,4 2-5-15,-2-2-3 0,0-2-17 0,3 2-18 16,-4-8-17-16,3 2-24 16,-4-3-30-16,2-1-38 0,-2-2-51 0,2-1-63 15,0-1-45-15,-9-6-115 16,11 6-161-16,-11-6-38 0,15 1-290 0,-15-1-272 0</inkml:trace>
  <inkml:trace contextRef="#ctx0" brushRef="#br2" timeOffset="-189906.58">13293 12605 2626 0,'0'0'-61'0,"0"0"37"0,2-19 16 0,-2 19 8 16,0 0 12-16,0 0-1 0,0 0 16 15,0 0 19-15,0 0 11 0,0 0 10 0,0 0 12 16,-27-2-9-16,27 2 17 16,0 0 2-16,0 0 11 0,-31 10 5 0,31-10 4 0,-19 5-2 15,19-5-8-15,-15 6-6 0,15-6-12 16,-14 6-4-16,14-6-12 0,0 0-3 15,-13 7-12-15,13-7-7 0,0 0-13 0,0 0-12 16,-4 13-16-16,4-13-13 16,0 0-7-16,0 0-4 0,0 0-1 0,21 19-1 0,-21-19 4 15,15 8 4-15,-3-2-1 16,-12-6 9-16,19 14-1 0,-11-7 7 0,-8-7 4 16,19 15 6-16,-10-4-1 0,-9-11 10 0,11 14 4 15,-6-5 4-15,-5-9 6 0,9 20 1 16,-9-20 7-16,2 21 0 0,-2-21 10 15,-2 19 13-15,2-19 2 0,-7 19-6 0,7-19-1 16,-10 18-2-16,2-10 0 0,8-8-4 0,-16 14-3 16,4-7 1-16,12-7-9 15,-22 8 2-15,22-8-14 0,-22 5-3 0,22-5-16 16,-20-1-24-16,20 1-33 16,0 0-39-16,-23-6-53 0,23 6-48 0,-9-9-41 0,9 9-54 15,0 0-131-15,-4-21-159 0,4 21-306 0,6-15-249 16</inkml:trace>
  <inkml:trace contextRef="#ctx0" brushRef="#br2" timeOffset="-189621.14">13427 12727 2646 0,'0'0'-59'0,"0"0"31"0,0 0 23 16,0 0 19-16,0 0 4 16,0 0 8-16,30 2 2 0,-30-2-1 0,0 0 2 0,25-2-5 15,-25 2 1-15,24-4-3 0,-24 4-6 0,22 0-6 16,-22 0-28-16,25-2-40 0,-25 2-44 15,25-2-57-15,-25 2-119 0,17-4-407 0,-7 3 70 16</inkml:trace>
  <inkml:trace contextRef="#ctx0" brushRef="#br2" timeOffset="-189386.69">13580 12645 2038 0,'0'0'23'0,"0"0"37"0,-6-14 27 15,6 14 27-15,0 0 22 0,0 0 21 16,0 0 15-16,0 0 9 0,0 0-12 0,0 0 0 0,0 0-12 16,0 0-13-16,0 0-11 15,-7 48-4-15,7-48-13 0,0 22-11 0,0-22-15 16,2 26-7-16,-2-26-8 0,0 25-11 16,3-11-18-16,-1 1-20 0,-2-15-26 0,2 24-32 15,-2-24-37-15,2 21-42 0,-2-21-48 0,4 19-47 16,-2-11-50-16,-2-8-101 0,3 13-625 15,-3-13-442-15</inkml:trace>
  <inkml:trace contextRef="#ctx0" brushRef="#br2" timeOffset="-188857.01">13683 12519 2973 0,'7'-18'-74'0,"-7"18"30"0,0 0 24 0,3-16 14 0,-3 16 22 16,0 0 17-16,0 0 15 15,9-10 14-15,-9 10 1 0,0 0 4 0,0 0 2 0,0 0-6 16,0 0-3-16,0 0 4 16,4 43 9-16,-2-28-5 0,-2-15-8 0,0 34-3 15,2-15-9-15,-2 0-3 0,2 0-3 0,1 2 1 16,-3-2 0-16,2 2 6 0,0-2 4 15,-2-2 2-15,3 2 0 0,-1-2-4 0,-2 1-6 16,0-18-1-16,2 25-7 16,-2-12-3-16,0-13-2 0,2 18-4 15,-2-18-2-15,0 0 1 0,0 24-6 0,0-24 0 16,0 0-7-16,0 0-4 0,0 0-8 0,0 0 0 16,0 0-3-16,0 0 0 0,0 0-1 0,0 0-4 15,0 0 2-15,0 0 1 16,20-42-3-16,-20 42 2 0,12-18-2 0,-6 11 0 15,-6 7-1-15,14-13 0 0,-14 13 3 16,18-12-1-16,-18 12 0 0,13-6 3 0,-13 6 6 16,18-2 8-16,-18 2 11 0,0 0 14 15,0 0 9-15,25 11 7 0,-25-11 3 16,7 13 3-16,-7-13 4 0,0 15 7 16,0-15-5-16,0 0 1 0,-11 24 0 0,11-24-2 15,-12 15-5-15,6-5-7 0,6-10-5 0,-13 14-17 16,13-14-18-16,-13 11-29 0,7-7-42 15,6-4-52-15,0 0-68 0,-15 6-76 0,15-6-79 16,0 0-165-16,0 0-110 16,-14-18-355-16,14 18-405 0</inkml:trace>
  <inkml:trace contextRef="#ctx0" brushRef="#br2" timeOffset="-188546.84">14020 12536 2941 0,'0'0'-47'0,"0"0"48"0,0 0 45 0,25 14 41 0,-25-14 27 16,7 17 9-16,-5-5 15 15,2 3-4-15,-1 2-5 0,1 2-4 0,-3 0-12 16,1 1-12-16,0 4-2 0,0-2-11 16,0 2-12-16,1-4-8 0,-6 7-6 15,1-4-12-15,-2 1-24 0,-1-2-29 16,-4 1-52-16,0-3-69 0,-2 0-76 0,-1-1-69 0,-3-1-162 16,-4 0-132-16,0-3-302 0,-6 2-221 0</inkml:trace>
  <inkml:trace contextRef="#ctx0" brushRef="#br2" timeOffset="-183056.59">1585 15029 2446 0,'0'0'-105'0,"-5"-20"29"0,5 20 20 16,0 0 14-16,0 0 14 0,0 0 12 0,0 0 27 15,2-20 11-15,-2 20 19 16,0 0 12-16,0 0 12 0,0 0 13 0,0 0 13 16,0 0 5-16,0 0 7 0,0 0 1 0,5-16 4 0,-5 16-3 15,0 0-8-15,0 0 4 16,0 0 12-16,0 0-8 0,0 0 4 0,0 0 3 15,0 0-8-15,0 0-2 16,0 0-1-16,0 0-2 0,0 0 3 0,0 0-4 16,0 0-2-16,0 0-4 15,0 0-11-15,-23 36 0 0,23-36-7 0,-8 14-4 0,8-14 4 16,-10 15-6-16,10-15-3 16,-11 16 23-16,11-16-6 0,-7 19-6 0,2-10-7 15,5-9-3-15,-11 21-6 0,7-9-1 0,4-12-8 0,-9 19-9 16,9-19-2-16,-8 16-5 15,8-16-2-15,-6 16-8 0,6-16-4 0,-4 14-11 16,4-14-14-16,0 0-14 16,-4 17-24-16,4-17-21 0,0 8-28 0,0-8-35 0,0 0-38 15,0 0-47-15,8 13-40 16,-8-13-35-16,0 0-49 0,8 4-94 0,-8-4-104 16,0 0-415-16,14 0-374 15</inkml:trace>
  <inkml:trace contextRef="#ctx0" brushRef="#br2" timeOffset="-182576.85">1515 15032 2817 0,'0'0'-91'0,"0"0"36"0,0 0 36 0,0 0 28 15,0 0 32-15,0 0 26 16,0 0 17-16,-12-9 9 0,12 9 1 0,0 0-2 15,0 0 2-15,0 0 13 16,0 0 6-16,0 0 7 0,0 0 5 0,0 0 7 0,0 0-4 16,0 0-2-16,0 0 14 15,0 0-3-15,0 0-3 0,0 0 24 0,0 0-12 16,0 0-4-16,0 0-7 16,0 0-2-16,0 0-2 0,0 0-9 0,0 0-8 0,0 0-7 15,5 48-6-15,-5-48-10 0,9 15-9 0,-9-15-12 16,15 19-4-16,-7-9-9 15,0 0-9-15,2-1-4 0,0 0-12 0,-10-9-21 16,17 19-30-16,-8-8-39 0,1-1-46 16,-4-4-57-16,-1 3-74 0,5 1-78 0,-6 0-135 15,-4-10-174-15,7 16 22 16,-3-9-488-16,-4-7-664 0</inkml:trace>
  <inkml:trace contextRef="#ctx0" brushRef="#br2" timeOffset="-181746.65">1475 15612 3404 0,'-8'-19'-29'16,"8"19"36"-16,0 0 22 16,0 0 19-16,0 0 29 0,-7-11 22 0,7 11 19 0,0 0 4 15,0 0 8-15,0 0-2 0,0 0-3 0,0 0-15 16,0 0-2-16,0 0-4 15,0 0-8-15,0 0-30 0,0 0-7 0,-9 41-6 0,9-41-4 16,3 24-2-16,-3-24-9 16,2 26-1-16,0-9-5 0,0-2-2 0,0 2-5 15,-2-17 0-15,3 32-6 16,-1-14-2-16,0-1-3 0,-2 0 1 0,1 0 0 0,1-2-3 16,-2-15 0-16,3 29 0 0,-1-17 2 0,-2-12-10 15,2 23-1-15,-2-23-1 16,4 19 1-16,-4-19-1 0,0 14-2 15,0-14-4-15,0 0 2 0,2 16 1 16,-2-16-2-16,0 0 4 0,0 0 1 0,0 0-2 0,0 0-1 16,0 0 1-16,0 0-1 15,0 0 3-15,0 0-5 0,14-49-1 0,-12 36 3 16,-2 13 4-16,7-28-3 16,-3 15-3-16,1-1 2 0,-5 14 3 0,11-22-4 0,-5 12 4 15,-6 10-5-15,12-16 4 0,-12 16 1 16,14-11-1-16,-14 11 4 0,13-5 2 15,-13 5 11-15,0 0 13 0,0 0-8 16,27 16 14-16,-27-16 1 0,8 15 8 0,-8-15 3 16,3 21 3-16,-3-21 5 0,0 22 5 15,0-22-1-15,-3 23-5 0,3-23-1 16,-10 24-7-16,4-12-5 0,-4 0-7 0,0-1-11 0,-2-2-18 16,0-1-26-16,12-8-28 0,-20 14-29 0,20-14-46 15,-21 5-45-15,21-5-61 16,-20 3-52-16,10-6-70 0,10 3-130 0,-17-4-113 0,17 4-12 15,-17-5-320 1,17 5-329-16</inkml:trace>
  <inkml:trace contextRef="#ctx0" brushRef="#br2" timeOffset="-181506.66">1027 15938 2851 0,'0'0'23'16,"0"0"38"-16,0 0 21 0,0 0 9 0,0 0 9 0,0 0-6 16,0 0 4-16,0 0-9 0,0 0-10 0,0 0-17 15,52-4-35-15,-52 4-48 16,27 0-41-16,-27 0-69 0,29 0-70 15,-29 0-106-15,27-2-586 0,-27 2-271 16</inkml:trace>
  <inkml:trace contextRef="#ctx0" brushRef="#br2" timeOffset="-171097.04">3183 15126 2455 0,'0'0'-201'15,"0"0"24"-15,0 0 22 0,0 0 17 0,0 0 21 16,0 0 15-16,0 0 18 0,0 0 17 15,0 0 13-15,0 0 12 0,0 0 20 0,0 0 3 16,0 0 12-16,0 0 9 16,0 0 10-16,0 0-5 0,0 0 0 0,0 0 1 15,0 0 13-15,0 0-7 0,0 0-2 16,0 0 13-16,-44-1 6 0,44 1 0 16,0 0 11-16,0 0 2 0,0 0 10 0,0 0 1 15,0 0 0-15,0 0 6 0,0 0 10 16,0 0-3-16,0 0 1 0,0 0 6 0,0 0-3 15,0 0 3-15,0 0 3 0,0 0 2 16,0 0-2-16,0 0-2 0,0 0-3 0,0 0 1 16,0 0 0-16,0 0-1 15,0 0-8-15,0 0 8 0,0 0-3 0,0 0 0 16,0 0 2-16,0 0 4 16,0 0-5-16,0 0 2 0,0 0 4 0,0 0-11 15,0 0-7-15,-22 0-1 0,22 0-9 0,0 0 2 0,0 0-1 16,0 0-5-16,0 0 1 15,0 0 5-15,0 0-5 0,0 0 2 0,0 0 1 16,0 0-3-16,0 0-4 16,0 0 0-16,0 0-6 0,0 0 2 0,0 0-4 15,0 0-5-15,0 0 3 0,0 0-6 16,0 0 1-16,0 0-3 0,0 0 0 0,0 0-5 16,0 0 3-16,0 0 0 15,0 0-1-15,0 0 1 0,0 0-2 0,0 0-1 16,0 0-2-16,0 0-2 0,0 0 0 0,0 0 0 0,0 0 2 15,58 9 1-15,-58-9-2 16,17 1 3-16,-17-1-1 0,0 0-1 0,23 5 0 0,-23-5 1 16,0 0 5-16,21 1-9 15,-21-1 0-15,15 2 0 0,-15-2-3 0,0 0-1 16,19 2 0-16,-19-2 0 16,0 0-3-16,19 2-3 0,-19-2-2 0,0 0 4 15,21 1 0-15,-21-1-2 0,15 2-2 0,-15-2 0 0,0 0 2 16,21 3-3-16,-21-3 1 15,0 0 3-15,21 0-5 0,-21 0 3 0,0 0 0 16,0 0-3-16,21 0 4 16,-21 0-2-16,0 0 5 0,0 0-7 0,20 0 3 0,-20 0-4 15,0 0 1 1,16 3 0-16,-16-3 5 0,0 0-6 0,0 0 0 0,20 0 3 16,-20 0 1-16,0 0 2 0,0 0 4 15,20 3 0-15,-20-3 1 0,0 0 3 0,0 0-2 16,22 0 2-16,-22 0-4 0,0 0-2 0,21-3 2 15,-21 3-2-15,0 0 0 16,0 0 0-16,28-2-2 0,-28 2 5 0,0 0-5 16,20-1 1-16,-20 1 1 15,0 0 1-15,24 0 0 0,-24 0 1 0,0 0 2 0,19 0-4 16,-19 0 3-16,0 0 0 16,19-3-4-16,-19 3 2 0,0 0-3 0,0 0-3 15,23 0 0-15,-23 0 2 0,0 0 2 0,0 0-3 16,22-2 2-16,-22 2 0 15,0 0 0-15,16 2-3 0,-16-2 1 0,0 0-3 0,0 0 3 16,24 0 2-16,-24 0-4 16,0 0 3-16,19 0-4 0,-19 0 1 0,0 0 18 15,20 0-1-15,-20 0-1 16,0 0 8-16,0 0-4 0,26 0-5 0,-26 0 2 0,0 0-3 16,17 0-3-16,-17 0-4 0,0 0 5 0,20 0-3 15,-20 0-2-15,0 0 1 16,20-2 1-16,-20 2-4 0,0 0 13 0,26-1 0 15,-26 1-23-15,0 0 6 16,23-2-2-16,-23 2-1 0,0 0 0 0,24 0 4 0,-24 0-4 16,0 0 2-16,20-2 2 15,-20 2-2-15,0 0 1 0,22-2 4 0,-22 2-1 16,0 0 5-16,21-1-1 16,-21 1 4-16,0 0-2 0,21-3 3 0,-21 3 3 0,0 0-3 15,21-2-3-15,-21 2 1 0,0 0-7 0,20-3 8 16,-20 3-4-16,0 0 6 15,22-2-4-15,-22 2 2 0,18 0 0 0,-18 0-3 0,18-2 0 16,-18 2-2-16,0 0-2 16,26 0 0-16,-26 0-2 0,0 0 5 15,25 0-1-15,-25 0-8 0,20 0 6 0,-20 0-3 16,0 0 3-16,25 0-2 0,-25 0 4 0,17 0-3 16,-17 0 0-16,0 0 4 15,23 0-4-15,-23 0 4 0,0 0-4 0,0 0 7 16,24 0-5-16,-24 0-6 0,0 0 9 0,16-2-6 0,-16 2-3 15,0 0 2-15,0 0-1 16,22 2 8-16,-22-2-10 0,0 0 3 16,0 0-2-16,23 0 0 0,-23 0-1 15,0 0 0-15,23 0-1 0,-23 0 4 0,19 0 1 16,-19 0-2-16,20 0-2 0,-20 0 2 16,18 0 0-16,-18 0-1 0,21 0-1 0,-21 0 1 15,20 2-2-15,-20-2 2 0,0 0-1 0,27-2-1 16,-27 2 0-16,17 2-1 15,-17-2 2-15,0 0-1 0,25 0 4 0,-25 0-2 0,0 0-1 16,22 0 1-16,-22 0-2 16,0 0 3-16,18-2-4 0,-18 2 0 15,0 0 4-15,0 0-2 0,26 0 0 16,-26 0 2-16,0 0-1 0,19-2-4 0,-19 2 3 0,0 0 0 16,23-1-2-16,-23 1 1 15,0 0-1-15,23 0 2 0,-23 0 0 0,0 0 3 16,22-3-2-16,-22 3-1 0,0 0 0 0,20 0 2 0,-20 0-3 15,0 0 1-15,18-1 0 16,-18 1 0-16,0 0 0 0,0 0 2 0,21 0-1 16,-21 0 2-16,0 0-3 15,0 0 1-15,19-5 5 0,-19 5-6 0,0 0-2 0,19-1 4 16,-19 1-2-16,0 0-2 16,22-2 0-16,-22 2 9 0,0 0-9 0,24 2 1 15,-24-2 1-15,0 0 0 0,26 1-2 0,-26-1 2 16,17 0 0-16,-17 0 2 0,19 2-3 15,-19-2 2-15,21 3-3 0,-21-3 8 0,17 1-6 16,-17-1-2-16,0 0 2 0,28 3 3 16,-28-3 2-16,0 0-4 0,23 0 1 0,-23 0 0 15,0 0-2-15,19 0 4 16,-19 0-6-16,0 0 4 0,0 0-3 0,22 0-1 16,-22 0 5-16,0 0-2 0,0 0-1 15,0 0 0-15,20-3 0 0,-20 3 2 16,0 0-5-16,0 0 3 0,0 0 0 0,24 0 3 0,-24 0-5 15,0 0 2-15,0 0-1 16,21 3 2-16,-21-3 1 0,0 0 4 0,18-3 2 0,-18 3 1 16,0 0 2-1,0 0-2-15,24-1 0 0,-24 1 1 0,0 0 0 0,0 0-3 16,21 0-1-16,-21 0 0 16,0 0 0-16,0 0 0 0,19 0 0 0,-19 0-3 15,0 0 1-15,0 0 1 0,0 0-3 0,0 0 1 0,0 0-1 16,0 0-3-16,19-3-7 15,-19 3-32-15,0 0-45 0,0 0-61 0,0 0-84 16,0 0-96-16,0 0-187 0,0 0-131 16,0 0-4-16,0 0-375 0,0 0-522 15</inkml:trace>
  <inkml:trace contextRef="#ctx0" brushRef="#br2" timeOffset="-168046.84">1380 15154 2918 0,'0'0'-211'0,"0"0"22"15,0 0 27-15,0 0 23 0,0 0 17 0,0 0 26 0,0 0 22 16,0 0-2-16,0 0 9 15,0 0 8-15,0 0 3 0,0 0 8 0,0 0 6 0,0 0 2 16,0 0 13-16,0 0 10 16,0 0 8-16,0 0 14 0,0 0-1 15,0 0 13-15,0 0 13 0,0 0 4 16,0 0 4-16,0 0 14 0,0 0-13 0,0 0 8 16,0 0 17-16,0 0-14 15,0 0 0-15,0 0 5 0,0 0 1 0,0 0 1 0,0 0-7 16,0 0 1-16,0 0 3 0,0 0-12 0,0 0 1 15,0 0 6-15,0 0-4 16,0 0 0-16,0 0 8 0,0 0-4 0,0 0 6 16,0 0-2-16,0 0 0 15,0 0 4-15,0 0 1 0,0 0-3 0,0 0-3 0,0 0-3 16,0 0-6-16,0 0 1 16,0 0-5-16,0 0-2 0,0 0-2 0,0 0-6 15,0 0-1-15,0 0-2 0,0 0-5 0,0 0 0 16,0 0-5-16,0 0-2 15,0 0 5-15,0 0 1 0,0 0 5 0,0 0 9 0,0 0 4 16,0 0 0-16,0 0 2 16,0 0-1-16,0 0 0 0,0 0 0 0,0 0-5 15,0 0 0-15,0 0-6 0,0 0-2 16,0 0-3-16,-50 8-3 0,50-8-1 0,0 0-2 16,0 0-3-16,0 0 2 15,0 0-1-15,0 0-1 0,0 0-2 0,0 0-2 16,0 0 4-16,-18 1-3 0,18-1 1 0,0 0 0 15,0 0 2-15,0 0-1 0,0 0 1 16,0 0 1-16,0 0 1 0,0 0 0 0,-20 3 1 16,20-3-4-16,0 0 2 15,0 0-2-15,0 0 1 0,0 0 1 0,-19 4 2 0,19-4 4 16,0 0-1 0,0 0 1-16,-14 5 1 0,14-5 3 0,0 0 1 0,0 0-1 15,0 0 0-15,-19 5-2 0,19-5-2 0,0 0-3 16,0 0-1-16,0 0 1 15,-17 2-4-15,17-2 2 0,0 0-1 0,0 0-1 16,0 0-3-16,-19 1 4 0,19-1-4 16,0 0 8-16,0 0-5 0,0 0-1 0,-22 4-1 15,22-4 3-15,0 0-4 16,0 0-2-16,0 0 1 0,-20 0 2 0,20 0 1 0,0 0-3 16,0 0 0-16,-22 3-3 0,22-3 4 0,0 0-2 15,-17 3-2-15,17-3 0 16,0 0 1-16,0 0-4 0,-20 4 1 0,20-4-1 15,0 0 3-15,0 0 1 16,-18 3 1-16,18-3 3 0,0 0 6 16,0 0 2-16,-19 4-1 0,19-4 1 0,0 0 0 15,0 0 1-15,0 0-1 0,-21 4 0 0,21-4-5 16,0 0 3-16,0 0-4 16,-19 0-1-16,19 0 4 0,0 0-4 0,0 0 2 15,-15 7-1-15,15-7-5 0,0 0 3 0,0 0-2 0,0 0 0 16,-18 3-2-16,18-3 3 15,0 0-5-15,0 0 3 0,-15 4 0 0,15-4-1 16,0 0-2-16,0 0 6 0,-20 5-5 16,20-5 3-16,0 0-1 0,0 0-3 15,-18 2 0-15,18-2 1 0,0 0 1 16,0 0 0-16,-20 1 0 0,20-1-1 0,0 0-5 16,0 0 2-16,-21 3 0 0,21-3 0 15,0 0 1-15,0 0-3 0,-20 1 2 0,20-1 0 16,0 0-5-16,0 0 4 0,-20 0-1 0,20 0 3 15,0 0-4-15,0 0 0 16,-25 3-4-16,25-3 8 0,0 0-7 0,-21 0 5 0,21 0-6 16,0 0 5-1,-24 0-5-15,24 0 5 0,0 0-4 0,-27-3 4 0,27 3-3 16,-24 0 1-16,24 0 2 16,-23 0 0-16,23 0 0 0,-23 0 0 0,23 0 2 15,0 0-1-15,-24 0-2 0,24 0-2 0,0 0 0 16,-21 0 4-16,21 0-5 0,0 0 3 15,-20-1-2-15,20 1 1 0,0 0 3 0,0 0-2 16,-20 1-1-16,20-1 3 16,0 0 12-16,0 0 1 0,-23-1-4 0,23 1-1 15,0 0 0-15,-22-4 1 16,22 4-3-16,-18 0-3 0,18 0 1 0,-20-4 0 0,20 4 0 16,-21-3-2-16,21 3-3 0,0 0 9 0,-29 0-5 15,29 0 0-15,-15-3-3 16,15 3 1-16,-21-1-1 0,21 1-1 0,0 0 1 0,-21-3 0 15,21 3 1-15,0 0-5 16,-23 0 8-16,23 0-9 0,0 0 6 0,-16-3-5 16,16 3 2-16,0 0 0 15,-20-1-2-15,20 1-1 0,0 0 1 0,-25-3 2 0,25 3-1 16,-16-3 1-16,16 3-2 16,0 0 5-16,-27-3-15 0,27 3-5 0,-17-2 4 15,17 2-1-15,0 0 1 0,-27-3 4 0,27 3-2 16,-19-2 3-16,19 2-4 0,0 0 7 15,-24 0-2-15,24 0 0 0,0 0 2 0,-23-5-1 16,23 5 0-16,-20-1 0 16,20 1 2-16,0 0 1 0,-27-2-1 0,27 2 0 15,-20-2 1-15,20 2 1 0,-20-2 0 16,20 2 1-16,-27-3-2 0,27 3 6 0,-23-3 23 16,23 3-10-16,-22-2-1 0,6 0 2 0</inkml:trace>
  <inkml:trace contextRef="#ctx0" brushRef="#br2" timeOffset="-134336.68">2190 15105 632 0,'0'0'166'0,"0"0"-61"0,0 0-38 15,0 0-12-15,0 0-15 0,0 0-10 0,0 0-4 16,0 0-12-16,0 0-14 16,0 0-21-16,0 0-30 0,0 0-35 0,0 0-35 0,0 0-162 15,0 0 90-15</inkml:trace>
  <inkml:trace contextRef="#ctx0" brushRef="#br2" timeOffset="-132316.52">2252 15086 765 0,'0'0'13'0,"0"0"24"0,0 0-7 0,0 0 5 16,0 0-1-16,0 0-1 16,0 0 10-16,0 0 1 0,0 0-15 0,0 0 1 0,0 0-20 15,0 0-24-15,4-42-25 16,-4 42-37-16,0 0-65 0,17-15-136 0,-17 15 90 16</inkml:trace>
  <inkml:trace contextRef="#ctx0" brushRef="#br2" timeOffset="-132166.78">2481 14855 785 0,'0'0'37'0,"12"-10"-14"0,-12 10 7 0,10-11-7 16,-10 11-7-16,12-11-16 0,-12 11-16 16,12-12-22-16,-12 12-33 0,17-19-52 0,-9 10-100 15,5-1 74-15</inkml:trace>
  <inkml:trace contextRef="#ctx0" brushRef="#br2" timeOffset="-132026.71">2840 14589 632 0,'0'0'26'0,"15"-10"6"0,-15 10-3 0,11-6-3 16,-11 6-2-16,0 0-13 15,12-11-15-15,-12 11-27 0,11-8-54 16,-11 8-136-16,10-10 72 0</inkml:trace>
  <inkml:trace contextRef="#ctx0" brushRef="#br2" timeOffset="-131836.87">2951 14505 636 0,'8'-11'26'0,"-8"11"-2"0,0 0-5 0,10-14 1 16,-10 14-4-16,9-9-12 16,-9 9-4-16,12-14-18 0,-12 14-21 0,18-13-30 15,-8 3-137-15,0 3 66 16</inkml:trace>
  <inkml:trace contextRef="#ctx0" brushRef="#br2" timeOffset="-131666.86">3299 14241 591 0,'11'-7'41'16,"-11"7"4"-16,17-11-10 0,-17 11-2 0,15-12-13 0,-15 12-9 16,15-12 0-16,-15 12-2 15,19-13-1-15,-9 6-8 0,3-3-8 0,0 3-8 16,-3-3-8-16,6 1-11 16,-2-1-13-16,1-1-15 0,2 0-27 0,0-2-84 0,-1-2 57 15</inkml:trace>
  <inkml:trace contextRef="#ctx0" brushRef="#br2" timeOffset="-131536.43">3840 13868 569 0,'0'0'41'0,"18"-11"-9"15,-9 4 3-15,-9 7-9 16,19-10 1-16,-8 2-3 0,1 1-2 0,-1-4-11 16,2 4-14-16,-1-1-32 15,1-1-32-15,0 1-63 0,3-1-55 0,1-2 60 0</inkml:trace>
  <inkml:trace contextRef="#ctx0" brushRef="#br2" timeOffset="-131356.49">4390 13539 547 0,'23'-14'50'16,"-12"8"6"-16,-1 1 7 0,-10 5-3 0,22-13-11 0,-10 5 17 15,-2 0-25-15,3 2-5 0,0-4-5 0,0 3-19 16,-1 0-14-16,4-1-17 0,-4-2-12 15,2 1-7-15,2-1-10 0,0-1-10 0,1-1-12 16,3-1-24-16,0-2-123 16,0 0 69-16</inkml:trace>
  <inkml:trace contextRef="#ctx0" brushRef="#br2" timeOffset="-131206.52">5298 12966 634 0,'21'-12'61'0,"0"1"24"15,-2 1-1-15,-3-2-9 16,-2 3-12-16,-4 1 1 0,3-2-7 16,0 3-6-16,0-2-2 0,1-1-35 0,-1 2-26 15,0-2-53-15,-3 1-73 0,3-1-198 0,0 3 106 16</inkml:trace>
  <inkml:trace contextRef="#ctx0" brushRef="#br2" timeOffset="-129926.61">2351 15240 963 0,'0'0'23'0,"0"0"13"0,0 0 14 0,0 0-6 16,0 0 2-16,0 0-3 0,0 0 3 15,0 0-10-15,0 0 0 0,0 0-15 16,-2 36-17-16,2-36-30 0,0 0-44 16,11 7-45-16,-11-7-86 0,0 0-108 0,19 7 98 0</inkml:trace>
  <inkml:trace contextRef="#ctx0" brushRef="#br2" timeOffset="-129736.74">2635 15455 991 0,'11'7'89'15,"-11"-7"10"-15,14 8-15 16,-14-8-13-16,11 9-3 0,-11-9-4 0,0 0-10 16,12 11-11-16,-12-11-1 0,0 0-15 0,14 8-9 0,-14-8-3 15,0 0-13-15,12 7-4 16,-12-7-3-16,0 0-11 0,14 10-14 0,-14-10-27 15,12 7-29-15,-12-7-51 16,12 8-81-16,-12-8-147 0,15 5 116 0</inkml:trace>
  <inkml:trace contextRef="#ctx0" brushRef="#br2" timeOffset="-129596.52">2946 15666 1093 0,'11'11'63'0,"-3"-2"7"0,-8-9-11 15,11 15-7-15,-11-15-4 0,8 14-8 0,-8-14-3 16,6 11-1-16,-6-11-13 15,0 0 1-15,11 14-37 0,-11-14-23 0,11 5-15 0,-11-5-10 16,0 0-10-16,14 8-5 16,-14-8-28-16,16 4-64 0,-16-4-152 0,16 3 105 15</inkml:trace>
  <inkml:trace contextRef="#ctx0" brushRef="#br2" timeOffset="-129436.68">3248 15869 947 0,'0'0'107'0,"22"14"6"0,-14-8-14 0,-8-6-5 15,17 13-16-15,-8-9-10 16,-9-4-2-16,15 15-4 0,-7-10-17 0,-8-5 6 16,19 14-20-16,-10-9-6 0,-9-5-22 15,19 12-21-15,-9-8-26 0,-10-4-36 16,24 11-34-16,-14-10-66 0,4 6-261 16,2-1 407-16</inkml:trace>
  <inkml:trace contextRef="#ctx0" brushRef="#br2" timeOffset="-129266.84">3725 16107 1230 0,'14'8'38'0,"0"-1"11"16,-4 1-10-16,-10-8 6 16,19 11-9-16,-10-5-6 0,-9-6 6 15,19 12-1-15,-11-8-8 0,-8-4-5 0,20 10 13 16,-10-3-18-16,-10-7-4 0,21 10-10 0,-12-3-14 16,3-2-11-16,-12-5-8 0,21 13-15 0,-8-6-18 15,0-2-15-15,-1 2-27 16,-12-7-56-16,28 9-212 0,-13-4 117 0</inkml:trace>
  <inkml:trace contextRef="#ctx0" brushRef="#br2" timeOffset="-129136.55">4375 16416 1183 0,'0'0'90'0,"17"11"0"0,-17-11-15 0,15 10-24 0,-15-10-24 15,19 10-22-15,-11-6-13 0,-8-4-16 16,22 9-30-16,-10-6-52 0,-12-3-97 15,21 7-167-15,-8-6 119 0</inkml:trace>
  <inkml:trace contextRef="#ctx0" brushRef="#br2" timeOffset="-128726.98">4989 16702 1031 0,'8'6'-22'0,"-8"-6"1"0,19 9 1 16,-19-9-23-16,17 10-7 0,-6-5 0 15,-11-5 12-15,18 9 11 0,-4-2 16 16,-14-7 16-16,20 10 1 0,-6-3 12 16,-2-3-7-16,-12-4-4 0,23 11-1 0,-12-5-12 15,2-1 1-15,-1 1-6 0,1 2-4 0,-13-8 4 16,23 11-2-16,-10-5 2 0,0-1 10 15,0 2 2-15,-13-7 9 0,20 11 19 0,-8-5 20 16,-2 1 26-16,-10-7 11 16,21 13-2-16,-13-9-8 0,-8-4 1 0,18 11-15 15,-10-3-6-15,-8-8-1 0,16 9-16 16,-16-9-18-16,20 10-13 0,-10-6-20 0,-10-4-5 16,22 10 0-16,-12-7-2 15,-10-3 9-15,23 8 13 0,-12-2 8 0,-11-6 11 16,23 11 14-16,-15-8 4 0,-8-3 11 0,20 14 4 0,-12-10-5 15,-8-4 0 1,17 14-10-16,-8-9-32 0,-9-5-33 0,19 10-49 0,-11-4-79 16,-8-6-330-16,15 8 348 15</inkml:trace>
  <inkml:trace contextRef="#ctx0" brushRef="#br2" timeOffset="-125086.7">3791 15171 1278 0,'0'0'-64'16,"0"0"22"-16,0 0 14 0,0 0 10 0,0 0 15 0,0 0 13 16,0 0 6-1,0 0 2-15,0 0 3 0,0 0-5 0,0 0 1 0,0 0 1 16,0 0-5-16,0 0 1 0,0 0 0 0,0 0-5 15,0 0 5-15,0 0-7 0,0 0-2 16,0 0 2-16,0 0-2 0,0 0 2 0,0 0 1 16,0 0 1-16,0 0-4 15,0 0 2-15,0 0-2 0,0 0-3 0,0 0 5 16,0 0-2-16,0 0-2 16,0 0 1-16,0 0-1 0,0 0-5 15,0 0 4-15,-9-17 5 0,9 17-4 0,0 0 11 0,0 0 5 0,0 0-2 16,0 0-2-16,0 0-5 15,0 0 2-15,0 0 2 0,0 0-7 0,0 0-7 16,0 0-14-16,0 0-20 16,0 0-27-16,0 0-37 0,0 0-59 0,0 0-218 15,4-17 119-15</inkml:trace>
  <inkml:trace contextRef="#ctx0" brushRef="#br2" timeOffset="-122976.64">3795 15185 1018 0,'0'0'-25'0,"0"0"6"15,0 0 4-15,0 0 12 0,0 0 1 0,0 0 7 16,0 0 13-16,0 0 7 16,0 0 2-16,0 0 5 0,0 0 7 0,0 0 10 0,0 0 0 15,0 0-3-15,0 0-1 0,0 0-4 0,0 0 7 16,0 0-13-16,0 0-1 15,0 0 3-15,0 0-8 0,-21-42-2 0,21 42 0 16,0 0-9-16,0 0 6 0,0 0 4 16,0-18-5-16,0 18 4 0,0 0 6 15,0 0-10-15,0 0 0 0,2-22 3 16,-2 22-8-16,0 0 5 0,0 0-7 0,2-19-4 16,-2 19-1-16,0 0 9 0,0 0-12 15,0 0 1-15,2-21 7 0,-2 21-12 16,0 0 9-16,0 0-7 0,0-16-1 0,0 16 3 0,0 0 0 15,0 0-3-15,2-20 0 16,-2 20 11-16,0 0-12 0,0 0 4 0,0 0 7 16,0-19-14-16,0 19-2 0,0 0 9 15,0 0-13-15,0 0 5 0,0 0 8 16,2-18-5-16,-2 18 0 0,0 0-4 16,0 0-1-16,0 0 4 0,2-17-2 0,-2 17-7 15,0 0 1-15,0 0 9 0,7-13-14 0,-7 13 6 16,0 0 7-16,0 0-13 0,4-15 4 15,-4 15 9-15,0 0-12 0,7-13 9 0,-7 13-1 16,0 0-11-16,0 0 8 16,4-17 7-16,-4 17-7 0,0 0 8 0,2-16 2 15,-2 16-6-15,0 0 2 16,0 0-4-16,2-19-4 0,-2 19 7 0,0 0-8 16,4-14-6-16,-4 14 6 0,0 0-2 0,0 0-4 0,0 0 1 15,4-18-3-15,-4 18-5 16,0 0 1-16,0 0 9 0,0 0-7 0,2-15 1 0,-2 15 11 15,0 0-9 1,0 0 4-16,0 0 6 0,0 0-10 0,0 0 5 0,2-17 2 16,-2 17-6-16,0 0 5 15,0 0 4-15,0 0-5 0,6-14 6 0,-6 14-2 16,0 0-3-16,0 0 4 16,0 0 7-16,8-17-9 0,-8 17 6 0,0 0 2 15,0 0-2-15,6-12-1 0,-6 12-3 0,0 0-2 0,0 0 7 16,0 0-5-16,6-16 5 15,-6 16-3-15,0 0 1 0,0 0-3 0,4-14 5 16,-4 14 0-16,0 0 0 16,0 0 0-16,4-16 2 0,-4 16-4 0,0 0 2 0,0 0 2 15,6-12-5-15,-6 12 1 16,0 0 2-16,0 0-7 0,7-13 7 0,-7 13 5 16,0 0-5-16,7-15 2 0,-7 15-4 15,0 0-9-15,0 0 4 0,8-17 0 16,-8 17-3-16,0 0 7 0,4-16-2 0,-4 16-9 0,0 0 11 15,7-13 1-15,-7 13 2 16,0 0-3-16,6-11 6 0,-6 11-11 0,0 0 6 16,0 0 4-16,8-17 0 0,-8 17-7 15,0 0-2-15,9-9-1 0,-9 9 8 0,0 0 0 16,6-14-7-16,-6 14 5 16,0 0 2-16,9-11-7 0,-9 11 11 0,0 0-4 15,8-17-2-15,-8 17 0 0,0 0 4 0,10-15-5 16,-10 15 3-16,7-13-2 0,-7 13 2 15,9-13-2-15,-9 13 7 0,4-14-1 0,-4 14 8 16,0 0-4-16,10-18 0 16,-10 18 2-16,4-13 1 0,-4 13 2 15,0 0-5-15,9-17 4 0,-9 17-7 16,4-12 0-16,-4 12 2 0,0 0-4 0,9-15 4 0,-9 15-1 16,6-11-1-16,-6 11 2 0,0 0 0 0,9-16-1 15,-9 16 3-15,8-11-1 16,-8 11-6-16,8-12 4 0,-8 12 8 0,0 0-8 0,11-16-1 15,-11 16 3 1,9-12-9-16,-9 12 1 0,8-11 5 0,-8 11-4 0,10-13 9 16,-10 13-7-16,9-14-3 15,-9 14-1-15,9-15 7 0,-9 15-7 0,10-13 1 16,-10 13 3-16,9-15-6 16,-9 15 1-16,8-12 5 0,-8 12-6 0,8-14 3 0,-8 14 2 15,12-13 3-15,-12 13-4 0,10-13-1 0,-10 13 0 16,10-12-3-16,-10 12 3 15,13-13 0-15,-13 13-2 0,13-14 4 16,-13 14-2-16,12-13 2 0,-3 6-6 16,-9 7 3-16,12-15 6 0,-12 15-7 0,14-16 0 0,-14 16 1 15,14-13-4-15,-8 6 3 16,-6 7 2-16,13-16-5 0,-13 16 4 0,15-15 1 0,-9 10-2 16,-6 5 4-1,15-16-4-15,-7 8 4 0,-8 8-1 0,16-15 1 0,-16 15-4 16,14-15 4-16,-6 9 1 0,-8 6-3 15,14-14-3-15,-14 14 0 0,12-11 8 16,-12 11-1-16,13-13 3 0,-13 13 0 0,10-11 1 16,-10 11-2-16,13-16 1 0,-13 16 0 15,15-15-3-15,-9 7 3 0,-6 8-4 0,15-13 4 16,-15 13-1-16,17-13-2 16,-9 7 2-16,-8 6-4 0,20-15-2 0,-10 8-2 0,1 0 2 15,-11 7 2-15,18-16 8 0,-6 9-7 16,-12 7-3-16,18-11 3 0,-10 5-8 15,-8 6 5-15,18-12 2 0,-18 12 0 0,17-10-7 16,-17 10 8-16,14-12-6 16,-14 12 3-16,16-12 1 0,-8 7-1 0,-8 5 12 15,16-9-9-15,-16 9-6 0,18-12 3 16,-10 7 1-16,-8 5-1 0,21-12 2 16,-12 6-2-16,-9 6-3 0,23-13 4 0,-13 6-2 0,4 0 1 0,-2 0 0 15,0-1 6-15,-12 8-6 16,26-13-1-16,-13 5 2 0,-1 2-2 0,2-1 5 15,-2-1 1-15,0 1-3 16,-12 7-5-16,24-15 4 0,-11 7-1 0,-3 0-5 16,3-2 9-16,0 3-6 15,-1 0 5-15,0-3 4 0,2 1-7 0,-2-1 0 16,1 1 13-16,0-1-10 0,2 3 0 16,-1-5 0-16,4 2 1 0,-4-1 2 0,3 1-3 15,2-1 2-15,-4-1-1 0,2 1 2 0,2-1-4 16,-2-1 1-16,0 2 6 0,2-1-5 15,-2 1 4-15,0-2 5 0,-1 1-10 0,4 1-2 16,-4 0 4-16,4-2 0 16,-3 2-3-16,1 0 3 0,0-1-5 0,-2 1 3 15,4 0 2-15,-3-1-9 16,-1 3 4-16,4-3 7 0,-2 0-9 0,-2 3 7 0,0-2-5 16,1-1 0-16,3 3 5 0,-8-2-8 15,2 1 6-15,2 1 0 0,-4-1 0 16,3 1-3-16,-2 0 0 0,0 0 0 15,-3 0-5-15,2 1-4 0,-12 8-30 16,18-17-12-16,-10 9-36 0,0 1-29 0,-1 0-41 0,-7 7-337 16,15-14 334-16</inkml:trace>
  <inkml:trace contextRef="#ctx0" brushRef="#br2" timeOffset="-120166.78">3778 15121 1320 0,'0'0'-76'16,"0"0"13"-16,0 0 17 0,0 0 9 0,0 0 14 15,0 0 4-15,0 0 6 0,0 0 4 0,0 0 0 0,0 0 4 16,0 0-2-1,0 0 5-15,0 0 4 0,-17 20 3 0,17-20 13 0,0 0-5 16,0 0 11-16,0 0-1 16,0 0 2-16,0 0 3 0,0 0 0 0,0 0-1 15,0 0 2-15,6 25-4 16,-6-25-1-16,0 0 4 0,0 0 3 0,0 0-2 0,0 0 2 16,0 0-6-16,0 0 3 0,0 0 4 15,0 0-5-15,9 17-2 0,-9-17 7 16,0 0 7-16,0 0-8 0,0 0 13 0,0 0-1 0,0 0 1 15,0 0-8-15,0 0 6 16,0 0-11-16,0 0 0 0,0 0 0 0,4 14-4 16,-4-14-1-16,0 0 2 15,0 0-7-15,0 0-4 0,0 0-2 0,0 0 8 16,0 0-10-16,0 0 0 0,4 15-2 16,-4-15 0-16,0 0 3 0,0 0-3 15,0 0 1-15,0 0 4 0,0 0-2 0,5 17-2 0,-5-17-5 16,0 0 2-16,0 0 8 15,0 0-5-15,0 0-7 0,4 12-2 0,-4-12 5 16,0 0 0-16,0 0-2 16,0 0 4-16,0 0 9 0,0 0-4 0,0 0-1 15,2 18 1-15,-2-18 11 0,0 0-12 16,0 0 9-16,0 0-8 0,0 0-11 0,2 16 6 16,-2-16 0-16,0 0 2 15,0 0 5-15,0 0-8 0,7 12-8 0,-7-12 5 0,0 0 0 16,0 0-3-16,0 0 3 0,4 15 5 0,-4-15-13 15,0 0 4-15,0 0 1 16,0 0 0-16,4 14-3 0,-4-14 4 0,0 0-4 16,0 0 3-16,4 15-6 15,-4-15 3-15,0 0 5 0,0 0 1 0,4 14-5 0,-4-14 8 16,0 0-6-16,4 13 0 16,-4-13 10-16,0 0-8 0,4 14 10 0,-4-14-5 0,0 0 5 15,10 13-11-15,-10-13 5 16,0 0-1-16,6 16 0 0,-6-16 0 15,6 8-7-15,-6-8 8 0,0 0-6 0,8 16 3 0,-8-16-6 16,0 0 7-16,9 12-7 16,-9-12 10-16,6 11-8 0,-6-11 1 0,0 0 9 15,9 14-7-15,-9-14 4 0,8 11 3 16,-8-11-1-16,0 0 0 0,11 13 2 0,-11-13-3 16,6 10-1-16,-6-10-5 15,0 0 10-15,10 16-11 0,-10-16 2 0,9 10 10 16,-9-10-15-16,7 10 8 0,-7-10-6 0,8 11 3 0,-8-11-4 15,0 0 4-15,8 18-3 16,-8-18 3-16,6 11 0 0,-6-11 3 0,7 11-3 16,-7-11 5-16,7 11-8 0,-7-11 3 15,6 11-2-15,-6-11-1 0,0 0 5 16,8 18-1-16,-8-18 1 0,7 11-4 16,-7-11-3-16,0 0 7 0,8 14-4 0,-8-14 6 15,6 10 6-15,-6-10 2 0,0 0-5 16,7 13 8-16,-7-13-7 0,0 0-1 15,6 15 1-15,-6-15 0 0,7 9-4 0,-7-9 4 0,0 0-5 16,6 16 2-16,-6-16-7 16,6 10 5-16,-6-10-5 0,0 0 4 15,8 13-4-15,-8-13 2 0,7 11-4 16,-7-11 5-16,0 0-2 0,9 15 2 16,-9-15-6-16,0 0-3 0,6 13 6 0,-6-13-1 0,6 10 3 0,-6-10 3 15,6 12-4-15,-6-12 0 16,0 0-1-16,9 14 0 0,-9-14-1 15,9 13-4-15,-9-13 2 0,0 0 1 16,8 16 2-16,-8-16 1 0,6 13-1 0,-6-13-3 0,7 10 2 16,-7-10-2-16,8 12 3 15,-8-12-1-15,6 11 0 0,-6-11 0 0,9 12-1 16,-9-12 5-16,11 13-4 0,-11-13-2 16,8 9 7-16,-8-9-4 0,8 10 0 0,-8-10 5 15,9 12-3-15,-9-12 1 0,11 9 1 0,-11-9-1 16,10 9 0-16,-10-9-3 15,15 10-1-15,-15-10 6 0,12 8-5 0,-12-8-3 0,14 7 3 16,-14-7-3-16,12 8 1 16,-12-8 2-16,14 8-2 0,-14-8 2 0,16 7-3 15,-16-7 4-15,12 6-1 16,-12-6-2-16,13 8-2 0,-13-8 3 0,13 6-2 0,-13-6-1 16,15 4 2-16,-15-4 2 0,12 9-7 15,-12-9 7-15,12 5-3 0,-12-5 3 16,12 8-3-16,-12-8 2 0,0 0-4 15,18 7 8-15,-18-7-8 0,15 7 4 0,-15-7 1 16,11 5-3-16,-11-5-1 0,15 4 2 0,-15-4-4 16,0 0 5-16,16 6-2 15,-16-6 0-15,0 0-2 0,14 8 5 0,-14-8-4 16,0 0 2-16,12 5 3 16,-12-5-5-16,0 0-1 0,0 0 4 0,17 5-6 0,-17-5 5 15,0 0-1-15,13 4 0 0,-13-4-3 0,0 0 6 16,0 0-3-16,0 0 3 15,17 4-1-15,-17-4-2 0,0 0-2 16,0 0 6-16,0 0-4 0,14 4-3 16,-14-4 2-16,0 0-2 0,0 0 0 0,0 0 6 15,0 0-7-15,16 4 8 0,-16-4-3 16,0 0 1-16,0 0-5 0,0 0 3 0,0 0-1 16,0 0 2-16,0 0-1 0,0 0-3 0,0 0 7 15,0 0-5-15,0 0-2 0,0 0 6 16,12 6-6-16,-12-6 5 0,0 0-5 0,0 0 6 15,0 0-2-15,0 0-1 16,0 0 0-16,0 0 3 0,0 0-3 16,0 0 1-16,0 0 2 0,0 0-3 15,0 0-6-15,0 0-2 0,0 0-11 0,0 0-13 0,0 0-29 16,0 0-27-16,0 0-30 16,0 0-42-16,0 0-74 0,0 0-161 0,0 0-300 15,0 0 57-15</inkml:trace>
  <inkml:trace contextRef="#ctx0" brushRef="#br2" timeOffset="-118636.53">4402 16154 1895 0,'0'0'-86'0,"0"0"25"15,0 0 8-15,0 0 8 16,0 0 7-16,0 0 3 0,0 0 15 0,0 0-7 15,0 0 1-15,0 0-1 16,0 0-7-16,0 0 0 0,0 0-12 0,0 0-4 16,0 0-4-16,0 0 4 15,0 0-3-15,0 0 9 0,0 0 4 0,0 0 6 0,0 0 11 16,0 0 10-16,0 0 10 16,0 0 12-16,0 0-2 0,0 0 5 0,0 0-17 15,0 0-11-15,0 0-9 0,0 0-13 0,0 0-14 0,0 0-19 16,0 0-43-1,-27-18-121-15,27 18 77 0</inkml:trace>
  <inkml:trace contextRef="#ctx0" brushRef="#br2" timeOffset="-115626.75">4355 16092 660 0,'0'0'35'0,"0"0"15"15,0 0 5-15,0 0-6 16,0 0-22-16,0 0-9 0,0 0-16 0,0 0-7 16,0 0-11-16,0 0-3 0,0 0 5 15,0 0-3-15,0 0 5 0,0 0 14 0,0 0 10 16,0 0 10-16,0 0 14 16,0 0 13-16,0 0-2 0,0 0 13 0,0 0 13 15,0 0 24-15,0 0 5 0,0 0 20 0,0 0 5 0,0 0-27 16,0 0-7-16,0 0-31 15,0 0-25-15,-10-11-27 0,10 11-12 0,0 0-11 16,0 0-3-16,0 0 3 16,0 0-3-16,0 0 4 0,0 0 9 0,0 0 0 0,0 0 6 15,0 0 10-15,0 0-3 16,-10-11 0-16,10 11 14 0,0 0-6 0,0 0 6 16,0 0 5-16,0 0-4 15,0 0-1-15,0 0 3 0,0 0 2 0,0 0 4 16,0 0-3-16,0 0 3 0,0 0 2 0,0 0-5 0,0 0 13 15,0 0-13-15,0 0 2 16,0 0-5-16,0 0-1 0,0 0-5 0,0 0 4 16,0 0 2-16,0 0-15 15,0 0 8-15,0 0 4 0,0 0-12 0,0 0 5 0,0 0-4 16,0 0-1-16,0 0-9 16,0 0 6-16,0 0-4 0,0 0 1 0,0 0 0 15,0 0-6-15,0 0 6 0,0 0-3 0,0 0-41 16,0 0-25-16,0 0-33 15,0 0-46-15,0 0-58 0,0 0-439 0,0 0 133 16</inkml:trace>
  <inkml:trace contextRef="#ctx0" brushRef="#br2" timeOffset="-114286.61">4349 16048 1814 0,'0'0'-50'0,"-16"-7"4"16,16 7 10-16,0 0 1 0,0 0 3 0,0 0 7 0,0 0 5 15,0 0-2-15,0 0 6 0,0 0-1 0,0 0 5 16,0 0 15-16,0 0 14 15,0 0 5-15,0 0 12 0,0 0 2 0,0 0 11 0,0 0 3 16,0 0 1-16,0 0-5 16,0 0 11-16,0 0-1 0,0 0-1 0,24 36 17 15,-24-36-6-15,0 0-1 16,14 9 2-16,-14-9-3 0,12 8-1 0,-12-8-5 0,15 5 3 16,-15-5-9-1,17 8 3-15,-17-8 3 0,19 8 5 0,-9-5-4 0,-10-3-6 16,22 8-1-16,-12-4-3 0,-10-4-7 0,22 8 1 15,-12-2-3-15,-10-6 4 16,23 10-4-16,-12-3 1 0,-11-7 1 16,21 11 0-16,-10-6 6 0,-11-5-5 15,19 13-2-15,-11-6 1 0,-8-7-10 0,15 8 2 0,-15-8 0 16,17 14-4-16,-8-10-2 16,-9-4-5-16,12 8-1 0,-12-8-5 0,16 10 2 15,-16-10 0-15,14 12-3 0,-14-12-1 0,12 9-1 0,-12-9-2 16,13 8 4-16,-13-8-2 15,15 7-5-15,-15-7 4 0,13 13-3 0,-13-13-1 16,14 9-1-16,-2-3 0 0,-12-6 0 16,16 8 5-16,-16-8 5 0,17 9-4 15,-8-2 4-15,-9-7 0 0,17 9-6 16,-17-9 4-16,16 7 0 0,-16-7-4 0,18 8 2 16,-10-2-1-16,-8-6-4 0,14 6 2 0,-14-6-1 0,16 5-4 15,-16-5 4-15,12 7-3 16,-12-7 0-16,15 9-3 0,-15-9 1 0,15 5 0 15,-15-5-1-15,13 6 1 16,-13-6 1-16,12 5-3 0,-12-5 0 16,0 0 0-16,18 10-2 0,-18-10 3 15,10 10-3-15,-10-10 1 0,10 5 1 0,-10-5-3 0,0 0 1 16,17 12 1-16,-17-12 2 16,11 8-2-16,-11-8-2 0,13 7 0 0,-13-7 1 15,14 8-3-15,-14-8 2 0,16 9 0 0,-16-9 1 16,14 8-1-16,-14-8 0 15,15 10 0-15,-15-10 3 0,13 7-5 0,-13-7 5 0,14 7-3 16,-14-7 2-16,13 8-1 16,-13-8 1-16,12 10 0 0,-12-10-2 0,14 8 0 0,-14-8-1 15,12 5 2 1,-12-5 0-16,15 4-3 0,-15-4 4 0,15 6-1 0,-15-6-3 16,15 5 2-16,-15-5 1 0,14 6-2 0,-14-6 1 15,16 8 2-15,-16-8-3 16,14 7 2-16,-14-7 2 0,14 10-6 0,-14-10 3 0,16 10 2 15,-16-10-1 1,12 9 1-16,-12-9-2 0,15 9 1 0,-15-9 3 0,17 11-2 16,-17-11 0-16,17 8 5 15,-17-8 4-15,18 8 3 0,-18-8 3 0,16 10 3 0,-16-10 5 16,17 7-3 0,-17-7-1-16,17 8-2 0,-17-8 0 0,17 7-3 0,-9-1-2 15,-8-6 0-15,15 10-5 0,-15-10 3 0,17 7 0 16,-17-7-1-16,17 10 12 15,-17-10 6-15,17 9 2 0,-17-9 5 0,17 10 9 0,-9-4 1 16,-8-6-4-16,20 9 0 16,-20-9-4-16,18 10-3 0,-8-6-4 0,-10-4-2 15,18 7 0-15,-18-7-8 16,19 6-6-16,-19-6-26 0,15 4-35 0,-15-4-55 0,0 0-79 16,17 1-75-16,-17-1-140 0,0 0-200 0,0 0 10 15,0 0-258-15,0 0-184 16</inkml:trace>
  <inkml:trace contextRef="#ctx0" brushRef="#br2" timeOffset="-112816.56">4002 14511 2509 0,'0'0'-224'0,"0"0"-491"0</inkml:trace>
  <inkml:trace contextRef="#ctx0" brushRef="#br2" timeOffset="-112776.77">4013 14502 1895 0,'0'0'-603'0,"0"0"189"0</inkml:trace>
  <inkml:trace contextRef="#ctx0" brushRef="#br2" timeOffset="-112736.71">4030 14479 1565 0,'0'0'-504'0,"0"0"321"0</inkml:trace>
  <inkml:trace contextRef="#ctx0" brushRef="#br2" timeOffset="-112706.52">4030 14479 1287 0</inkml:trace>
  <inkml:trace contextRef="#ctx0" brushRef="#br2" timeOffset="-110886.95">4030 14479 1088 0,'0'0'-77'0,"0"0"5"0,0 0 9 16,0 0 2-16,0 0 4 16,0 0 5-16,0 0 8 0,0 0 3 15,0 0 11-15,0 0 19 0,0 0 13 0,0 0 13 0,0 0 9 0,0 0 6 16,0 0 9-16,0 0-2 15,0 0-1-15,0 0-10 0,-2-22-8 0,2 22-7 16,0 0-14-16,0 0-8 16,0 0-2-16,0 0-5 0,0 0 7 15,0 0-6-15,0 0 8 0,0 0 0 16,0 0 5-16,0 0-5 0,0 0 1 0,0 0 1 0,0 0 11 16,0 0-10-16,0 0 1 0,0 0 3 0,0 0-6 15,0 0-1-15,0 0 13 0,0 0-11 16,0 0 1-16,0 0 2 0,0 0 12 0,0 0 5 15,0 0 16-15,0 0 8 16,0 0 3-16,0 0 9 0,0 0-5 0,0 0-3 16,0 0 12-16,-17-10-18 15,17 10 1-15,0 0-4 0,0 0 3 0,0 0-14 0,0 0 2 16,15-20 2-16,-15 20-8 16,0 0-1-16,6-14 9 0,-6 14-3 0,0 0 9 15,0 0-5-15,8-14 2 0,-8 14-2 0,0 0-6 16,6-10-3-16,-6 10 2 15,0 0-2-15,10-12-3 0,-10 12 3 0,0 0-4 16,12-14 1-16,-12 14-1 0,0 0 6 16,10-13-11-16,-10 13 4 0,7-11 2 0,-7 11-1 15,8-12-1-15,-8 12 3 16,0 0 10-16,11-16 3 0,-11 16-5 0,9-12 9 16,-9 12-3-16,6-11 3 0,-6 11-5 0,0 0 14 0,8-19-15 15,-8 19 2-15,8-10 4 16,-8 10 7-16,8-14-12 0,-8 14 3 0,10-13 3 15,-10 13 1-15,10-14 29 0,-10 14 2 16,13-13-6-16,-13 13 3 0,13-13 0 16,-13 13 1-16,12-13 0 0,-12 13-2 15,13-13 1-15,-13 13-2 0,12-16-7 0,-12 16-7 16,12-13-7-16,-4 7 0 0,-8 6-3 16,12-13-6-16,-12 13-3 0,13-13-5 15,-13 13-1-15,13-14 8 0,-13 14-4 0,13-11-2 0,-13 11-9 16,12-12 4-16,-12 12-1 15,13-11 0-15,-13 11-6 0,13-9-2 0,-13 9 11 16,12-11-8-16,-12 11-1 0,10-9 11 16,-10 9 2-16,14-10 9 0,-14 10 1 0,14-11-2 15,-14 11 0-15,13-9-5 16,-13 9-1-16,13-9-3 0,-13 9-3 0,15-8-1 0,-15 8-2 16,14-10-3-16,-14 10-1 15,16-9-3-15,-16 9 2 0,14-8-2 0,-14 8 7 16,17-10-12-16,-17 10 4 0,15-11-3 0,-15 11 1 15,19-10 0-15,-11 5 1 16,-8 5 1-16,18-9 2 0,-8 2 1 0,-10 7 1 0,14-7 1 16,-14 7-4-16,18-10 0 15,-18 10 0-15,14-9-1 0,-14 9-2 0,17-10 2 16,-17 10-2-16,16-11-1 16,-16 11-2-16,14-9 1 0,-14 9 4 0,14-9-5 0,-14 9-2 15,16-7 1-15,-16 7 0 0,12-8-2 0,-12 8 3 16,13-8-1-16,-13 8-1 15,15-7 0-15,-15 7 1 0,17-8-3 0,-17 8 1 16,14-5 4-16,-14 5-3 0,18-8-3 16,-18 8 1-16,18-7 1 0,-18 7 1 0,18-8-4 15,-18 8 5-15,14-8-3 16,-14 8 1-16,15-7 2 0,-15 7 6 0,15-7-7 16,-15 7 3-16,13-8-1 0,-13 8 0 0,12-7 1 0,-12 7-2 15,0 0 2-15,18-11-2 16,-18 11-3-16,14-9 4 0,-14 9-2 0,15-9 3 15,-15 9-4-15,15-7 6 16,-15 7-5-16,13-7 3 0,-13 7-3 16,12-8 5-16,-12 8-5 0,12-7-1 15,-12 7 3-15,14-8-1 0,-14 8-1 0,0 0-1 0,16-9 1 16,-16 9-2-16,9-9 5 16,-9 9-4-16,0 0 1 0,17-9 1 0,-17 9-1 15,11-7 1-15,-11 7-5 0,12-8 5 0,-12 8-2 16,16-9-3-16,-16 9 2 0,12-6 1 15,-12 6-1-15,0 0 0 0,14-10 1 0,-14 10-1 16,13-6 3-16,-13 6-1 16,13-7-3-16,-13 7 0 0,0 0-2 0,17-9 3 0,-17 9 1 15,10-8 1-15,-10 8-1 16,14-5-1-16,-14 5-1 0,12-8-1 0,-12 8 4 16,0 0 0-16,17-10-2 0,-17 10 0 0,11-5 0 0,-11 5 1 15,0 0 1-15,14-12-2 16,-14 12 0-16,13-6 1 0,-13 6-2 0,10-9 1 15,-10 9 0-15,14-8 0 16,-14 8 1-16,0 0-2 0,14-11 3 0,-14 11 2 0,8-8-6 16,-8 8 0-1,0 0 2-15,12-10 0 0,-12 10-2 0,0 0 3 0,12-10-2 16,-12 10-1-16,0 0 1 16,10-11-1-16,-10 11 2 0,0 0 0 0,13-9-2 15,-13 9 4-15,9-9-2 0,-9 9 0 0,0 0 0 0,12-12-4 16,-12 12 3-16,9-10 3 15,-9 10-1-15,0 0 1 0,12-13-2 0,-12 13-2 16,0 0 1-16,14-13 2 16,-14 13-2-16,0 0 4 0,10-11-3 0,-10 11 0 0,0 0-3 15,10-10 2-15,-10 10 0 16,0 0-2-16,11-12 1 0,-11 12 2 0,11-7-3 16,-11 7 1-16,0 0 1 0,12-12 4 0,-12 12-5 15,0 0 2-15,15-13 1 16,-15 13 0-16,8-8-1 0,-8 8 0 0,9-8 0 15,-9 8-3-15,0 0 3 0,13-14-2 16,-13 14 1-16,10-10 0 0,-10 10 0 16,10-9 1-16,-10 9 0 0,12-10-2 15,-12 10 0-15,10-10 3 0,-10 10-1 0,11-8 1 0,-11 8-1 16,0 0 2-16,14-10-2 16,-14 10 1-16,11-10-1 0,-11 10-1 0,0 0 1 15,13-12 0-15,-13 12-2 0,0 0 4 16,10-11-4-16,-10 11 4 0,0 0-2 0,15-12 1 15,-15 12 1-15,9-7 0 0,-9 7-2 0,0 0 1 16,14-13-4-16,-14 13 2 16,15-8 0-16,-15 8 0 0,15-9 1 0,-15 9 2 15,13-8-4-15,-13 8 4 0,12-10-2 16,-12 10 0-16,14-7-1 0,-14 7 2 0,12-10-1 16,-12 10-1-16,10-7 0 0,-10 7 1 0,0 0 0 15,15-13-3-15,-15 13 3 16,11-8 0-16,-11 8 3 0,0 0-3 0,15-12-3 0,-15 12 4 15,10-7 1-15,-10 7-4 16,0 0 1-16,13-12 13 0,-13 12 5 0,13-7 2 16,-13 7 1-16,0 0 0 15,12-12 0-15,-12 12 2 0,0 0-4 0,13-9-2 0,-13 9 0 16,0 0-3-16,9-10 2 16,-9 10-2-16,0 0-2 0,0 0-4 0,10-9-5 15,-10 9-22-15,0 0-37 0,0 0-55 0,0 0-71 16,0 0-84-16,0 0-183 0,0 0-483 15,0 0-343-15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24T15:11:28.5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1883 4342 1532 0,'0'0'-41'0,"0"0"14"16,0 0 10-16,0 0 8 0,0 0 9 0,0 0 11 15,0 0 14-15,0 0 14 0,0 0 0 16,0 0 14-16,0 0-3 0,0 0-3 0,0 0 12 16,0 0 3-16,0 0-5 15,0 0 1-15,0 0 5 0,0 0-6 0,0 0 3 16,0 0 0-16,0 0 5 0,0 0-3 0,0 0-5 16,0 0-2-16,0 0-5 0,0 0-2 15,0 0-6-15,0 0-3 0,0 0-2 0,34-10-10 16,-34 10-2-16,0 0-5 15,26-1 5-15,-26 1-4 0,19-3 0 0,-19 3-8 0,23-1 3 16,-23 1-5-16,23-3-3 16,-23 3 8-16,28 0-7 0,-28 0 4 0,27 0-5 15,-27 0-5-15,28 0 6 0,-16 3-5 0,-12-3 2 16,28 0-6-16,-13 1 0 16,-15-1 0-16,28 3 7 0,-14-2-4 0,-14-1 1 0,28 2 2 15,-14 0-6-15,-14-2 6 16,28 4-4-16,-15-2-2 0,-13-2 0 0,28 4 0 15,-14-4 3-15,-14 0-6 16,26 4 8-16,-14-3-7 0,-12-1 4 0,28 2-5 0,-15 0 9 16,-13-2-11-16,24 2 10 15,-9-2-10-15,-15 0 10 0,24 2-7 0,-24-2 1 16,23 0 4-16,-23 0-1 0,23 0-4 0,-23 0 4 16,22 0 1-16,-22 0-1 0,21 0-5 15,-21 0 1-15,17 0 2 16,-17 0 2-16,0 0-4 0,23 0 0 0,-23 0 4 15,0 0-2-15,24 2-1 0,-24-2 7 0,0 0-8 16,22 2 7-16,-22-2 0 16,16 2 5-16,-16-2 2 0,0 0-1 0,23 1 3 0,-23-1 0 15,0 0-2-15,23 3 0 0,-23-3-2 0,0 0 11 16,23 0-7-16,-23 0 6 16,0 0 3-16,24 0-6 0,-24 0-6 0,0 0 9 15,16 0-12-15,-16 0 3 0,0 0 1 16,0 0-3-16,22-3-4 0,-22 3 2 0,0 0 0 15,0 0-2-15,21-1-2 16,-21 1 2-16,0 0 2 0,18-4-4 0,-18 4-10 16,0 0-12-16,20-2-21 0,-20 2-21 15,0 0-35-15,15-6-39 0,-15 6-39 0,0 0-69 16,17-7-524-16,-13 3-55 0</inkml:trace>
  <inkml:trace contextRef="#ctx0" brushRef="#br0" timeOffset="509.57">3016 3946 2118 0,'-4'-18'-101'0,"4"18"14"0,0 0 23 16,0 0 13-16,0 0 18 0,0 0 20 0,0 0 12 0,0 0 7 16,0 0 16-16,0 0-3 15,0 0 7-15,0 0 8 0,-24 37 5 0,24-37 0 16,-6 20 17-16,4-7-2 15,2-13 8-15,-4 29-3 0,2-11 7 0,-1-1-1 0,1 2-1 16,0 2 4-16,0 4 0 16,0-1 4-16,0-1-7 0,0 4 4 0,0-1 4 15,0 0-5-15,2 2-4 0,-2 0-2 0,2-3-5 16,-2 2 8-16,2-1 1 16,0-1-4-16,-3 0-1 0,3-1-4 15,-2 0-6-15,4-2-2 0,-4-1-4 0,2 2-4 16,0-2-3-16,0 0-4 0,0 0-2 0,0-2-2 15,2 0-3-15,-2-2-3 16,0 0-1-16,0-17-4 0,-2 31 2 0,2-17-7 0,0-14 0 16,0 22-17-16,0-22-17 15,0 23-25-15,0-23-21 0,0 15-38 0,0-15-30 16,0 0-37-16,0 0-61 0,-2 19-132 0,2-19-461 0,0 0-151 16</inkml:trace>
  <inkml:trace contextRef="#ctx0" brushRef="#br0" timeOffset="2229.76">2948 3881 2362 0,'0'0'-112'0,"0"0"10"15,0 0 9-15,0 0 7 0,0 0 9 0,0 0 3 16,0 0 7-16,0 0 5 16,0 0 5-16,-4-18 10 0,4 18 2 0,0 0 8 0,0 0 6 15,0 0 9-15,0 0 7 0,0 0 8 0,0 0 4 16,0 0 6-16,0 0-1 16,0 0-1-16,0 0 6 0,0 0 0 0,17-6 2 15,-17 6-3-15,0 0 0 0,23 0-1 16,-23 0-2-16,24 0 4 0,-24 0-4 0,34 0 4 15,-16 0-5-15,6 0 1 16,-1 0 0-16,3 0 1 0,3-1-6 0,5 1 0 16,-2-3 7-16,4 3-3 15,-3-1 5-15,9-1 0 0,-1 0 1 0,-5 0 12 0,6 2 4 16,-6-1 1-16,1 1-2 0,-2-3 9 0,1 3-5 16,0 0-4-16,-2-1 0 15,2-1-2-15,-3 0-1 0,2-1 10 0,-1 3-14 0,-2-1-3 16,-1-1-5-16,-1 0 7 15,2 0-5-15,-2 0-6 0,-1 0 5 0,1 2 0 16,-3-2 3-16,0 2 1 16,1 0 3-16,1 0-8 0,-3-1 0 0,0 2 5 15,3-1-7-15,-1 0 2 0,2 0-1 0,-3 2 2 0,1-2-4 16,0 0-3-16,0 2-1 16,-4 0 9-16,5 0-7 0,-3 0-1 0,-1 0-6 15,1-1 6-15,-3 2 0 16,0-1-1-16,1-2-6 0,-1 2-3 0,-2-2 12 0,0 1-3 15,-1-1-1-15,0 3-1 16,-20-3-1-16,32 0 4 0,-17 0-7 0,-15 0 3 16,28 1 1-16,-28-1 10 15,20 0 7-15,-20 0 6 0,20 0 2 0,-20 0 8 0,17 2 7 16,-17-2-7-16,0 0 7 0,0 0-2 0,25-2-12 16,-25 2-3-16,0 0 5 15,15 6 7-15,-15-6 5 0,8 10-4 0,-8-10 4 16,6 13-4-16,-6-13-4 0,7 20 10 15,-7-20-16-15,4 22-4 0,-1-7 5 0,-1 0-3 16,2 1 8-16,0 3 1 16,-2 0-7-16,2 0 2 0,0 6 5 0,1-1-4 15,-3 2 3-15,2-3-8 0,0 5 3 0,-2-2-5 0,2-1-1 16,1 2 2-16,-1 1 4 16,1-1-10-16,-1 0-1 0,0-1 0 0,0 1-4 15,0-3 8-15,0 2-7 16,0-1-3-16,0 2 8 0,2-2-6 0,-4 0 2 0,2-2-2 15,-2 2 4-15,0-2 1 16,0-3 1-16,0 2-2 0,0-1-1 0,0 0 4 16,-2-2-1-16,0 2 0 15,0-2 0-15,0-1 0 0,0 2 0 0,-2-3-3 16,2 2-2-16,0-19 5 0,0 34-6 0,0-18 4 0,0 1-6 16,0-17-2-16,2 30 3 15,-2-17-2-15,0-13 2 0,0 24-4 0,0-24-2 16,0 22 3-16,0-22 1 15,0 18-3-15,0-18-1 0,0 15 3 0,0-15-2 0,0 0-1 16,-4 21 5-16,4-21-5 16,0 0 0-16,-8 16 2 0,8-16-1 0,-8 8-3 15,8-8 2-15,0 0-1 0,-20 12-2 0,20-12-1 0,-19 4 2 16,19-4-2-16,-25 1 1 16,25-1-2-16,-28 2-1 0,13-2 4 0,15 0-1 15,-36-2-2-15,17 1 3 16,-2 1-3-16,0-3 1 0,-1 2 0 0,0-1 0 15,0 2 0-15,-1 0 0 0,-1-2 0 16,2 2-3-16,-2-3 12 0,1 3-11 0,-1-1 1 16,2 1-1-16,-8-2 1 15,9 0 2-15,-7-2-22 0,0 3-1 0,1-2 6 16,1-1-3-16,-2 3 6 0,6-1 0 0,-2 0 3 0,3 2-2 16,-2-2 3-16,0 0 2 15,1 0-6-15,-1 1 4 0,2 1-1 0,0-2 5 16,-3 0-2-16,1-1-1 15,2 2 3-15,0-1-1 0,-3 0 1 0,4 0-1 0,-2 0 1 16,1 0 1-16,0 0-2 16,2 1 4-16,-2-2-2 0,21 3 0 0,-38-3 2 15,18 3 2-15,2-4-4 0,-2 2 4 0,0 2 11 16,20 0-15-16,-37-3 3 0,19 0 1 16,-2 2 0-16,1-2-2 0,19 3 6 0,-36-2-5 15,20 1 0-15,-2-3-1 16,0 2 4-16,18 2-4 0,-35-2-1 0,19 0 5 15,-2-1 2-15,18 3 0 0,-32-4 4 16,18 0-4-16,14 4 7 0,-30-2-2 0,30 2 1 16,-25-4-1-16,25 4 2 0,-28-2-1 0,16 1-1 15,12 1 3-15,-26-2-1 16,26 2-1-16,-23-3 2 0,23 3-5 0,-24-1 4 0,24 1-3 16,-20-2-7-16,20 2 3 15,-20 0 1-15,20 0 2 0,0 0-3 0,-29-2 0 16,29 2 1-16,0 0-1 15,-28 2 0-15,28-2 5 0,-14 0 2 0,14 0-2 0,0 0 2 16,-26 0-1-16,26 0 5 16,0 0-5-16,-21 2-3 0,21-2 3 0,0 0 0 15,-21 0 1-15,21 0 2 0,0 0-4 0,-21 0 5 16,21 0-3-16,0 0-4 0,0 0 4 16,-24 0 3-16,24 0-1 0,0 0 2 0,-16 1-1 15,16-1 0-15,0 0-1 16,0 0-2-16,0 0 2 0,-28-1-4 0,28 1 1 15,0 0 0-15,-15-4-6 0,15 4-20 16,0 0-24-16,-16-5-41 0,16 5-58 0,0 0-48 16,-14-12-62-16,14 12-157 0,-8-10-422 0,2 5-158 15</inkml:trace>
  <inkml:trace contextRef="#ctx0" brushRef="#br0" timeOffset="3154.57">3569 4260 2322 0,'0'0'-99'15,"0"0"29"-15,0 0 20 0,12-14-4 0,-12 14 19 16,0 0 6-16,0 0 16 0,6-13-5 16,-6 13 10-16,0 0 4 0,0 0-3 0,0 0 12 15,0 0 6-15,0-19 7 0,0 19 17 0,0 0-6 16,0 0-7-16,0 0 5 16,0 0-10-16,0 0 4 0,-14-19-5 0,14 19-2 0,0 0-3 15,-18-8 0-15,18 8-2 16,0 0 4-16,-18-4-1 0,18 4 5 0,0 0-7 15,-24-1-3-15,24 1 6 16,-19 0 1-16,19 0 3 0,-21 0 0 0,21 0-13 0,-21 3 18 16,21-3-1-16,-24 8 4 15,12-6 2-15,12-2 5 0,-21 7 0 0,8-3 6 16,13-4 1-16,-21 11 4 0,9-3 2 0,0 0 0 16,2 1-4-16,0 1 6 15,-1 4-9-15,2-3 1 0,-1 1 1 0,1 2-5 0,1 2 2 16,2-1-9-16,-1-2-3 15,1 5 1-15,1-4-5 0,1 2 0 0,0-1 1 16,2 0-8-16,2-15-1 16,-2 34 2-16,2-22-3 0,0-12 2 0,4 31-7 0,-2-18 6 15,4 0-5-15,-1 1 4 0,1-1-1 0,1-2-2 16,-7-11-5-16,19 22 4 16,-11-13-3-16,5 0 2 0,-2-1-4 0,1-1 4 15,0 2-5-15,4-4 0 0,-4 1-1 16,1-1-9-16,2-1-8 0,-15-4-8 0,27 3-7 15,-11 0-1-15,-16-3 0 16,26 0-14-16,-26 0-2 0,26-3 4 0,-26 3-7 16,25-3 8-16,-25 3-1 15,20-5-2-15,-20 5 21 0,12-10-6 0,-12 10-7 0,6-10 16 16,-6 10-1-16,0 0-8 0,0 0 4 0,0 0 6 16,0 0-7-16,-16-30 16 15,16 30 4-15,-16-7 5 0,16 7 11 0,-16-9 16 16,16 9 6-16,-15-5 7 0,15 5 0 15,0 0-1-15,-21-5 7 0,21 5 2 0,0 0 7 16,0 0-2-16,-17-6 0 16,17 6-3-16,0 0-6 0,0 0 1 0,0 0-8 15,0 0-2-15,0 0 4 0,0 0-13 0,0 0-27 0,0 0-39 16,0 0-42-16,57 7-41 16,-57-7-45-16,24 0-73 0,-24 0-537 15,20-1-81-15</inkml:trace>
  <inkml:trace contextRef="#ctx0" brushRef="#br0" timeOffset="3549.59">3767 4639 2189 0,'0'0'-121'16,"0"0"17"-16,0 0 12 0,0 0 24 0,0 0 19 0,0 0 17 15,-52-6 21-15,52 6 22 16,-20 4 9-16,20-4 16 0,-17 6 12 0,17-6 15 15,-16 7 19-15,16-7 6 16,-14 10 5-16,14-10-3 0,-12 9 3 0,12-9 0 16,-6 12-10-16,6-12-11 0,0 0 1 15,-4 17-10-15,4-17-5 0,0 0-3 0,0 0-4 16,14 23-11-16,-14-23-6 0,18 7-24 0,-18-7-32 16,20 6-29-16,-7-4-38 15,-13-2-25-15,24 4-21 0,-24-4-37 0,24 0-43 0,-24 0-467 16,24-4 72-16</inkml:trace>
  <inkml:trace contextRef="#ctx0" brushRef="#br0" timeOffset="3940.01">3903 4307 1913 0,'-2'-19'-81'15,"2"19"9"-15,0 0 11 0,0 0 11 0,0 0 13 16,-4-15 9-16,4 15 14 15,0 0 11-15,0 0 6 0,0 0 11 0,0 0-3 16,0 0 16-16,0 0 1 0,0 0-3 16,0 0 5-16,0 0 0 0,-43 23-4 0,43-23 5 15,-10 15 7-15,4-5-10 0,6-10 2 0,-12 19 20 16,8-9-19-16,4-10-9 16,-6 20 10-16,6-20-5 0,0 21-6 0,0-21-16 0,4 21-18 15,-4-21-17-15,8 19-20 16,-3-9-32-16,-5-10-33 0,15 15-56 0,-15-15-348 15,14 10 301-15</inkml:trace>
  <inkml:trace contextRef="#ctx0" brushRef="#br0" timeOffset="4309.5">3998 4370 1477 0,'-6'-20'-11'0,"6"20"-1"16,0 0 0-16,0 0 5 0,0 0 2 0,-17-8 5 15,17 8 8-15,0 0 9 0,0 0 9 0,0 0-1 0,-28 4 2 16,28-4 3-16,0 0 4 16,0 0-2-16,0 0 6 0,-21 13-15 0,21-13 9 15,0 0-6-15,0 0-6 16,-2 15 1-16,2-15 0 0,0 0-16 0,0 0 2 0,15 27 7 15,-15-27-10-15,14 15-3 16,-7-7 1-16,2 1-5 0,-9-9 4 0,12 15-2 16,-12-15 2-16,11 18 1 0,-7-9 1 0,-4-9 0 15,6 14 4-15,-6-14 1 16,2 14 2-16,-2-14-1 0,0 0 4 0,-4 21-4 0,4-21-6 16,0 0-6-16,-15 16-4 15,15-16-17-15,-12 10-22 0,12-10-22 0,0 0-53 16,-18 3-87-16,18-3-255 15,-12-2 373-15</inkml:trace>
  <inkml:trace contextRef="#ctx0" brushRef="#br0" timeOffset="4609.71">4072 4340 1385 0,'0'0'46'0,"0"0"-6"0,0 0 9 16,0 0-17-16,8-12 0 0,-8 12-7 15,0 0-4-15,0 0 6 0,0 0-5 0,0 0 9 16,0 0 15-16,0 0 7 0,0 0 2 16,0 0 2-16,26 27 7 0,-26-27 0 15,9 17-9-15,-9-17-1 0,4 19 2 0,-4-19-13 0,2 21 7 16,-2-21-12-16,0 19-6 15,0-19 2-15,-4 19-1 0,4-19-22 0,-7 17-25 16,7-17-27-16,-6 18-29 16,6-18-27-16,-6 13-40 0,6-13-48 0,-7 11-106 0,7-11-229 15,-4 10 298-15</inkml:trace>
  <inkml:trace contextRef="#ctx0" brushRef="#br0" timeOffset="5319.75">5118 4460 1421 0,'0'0'-20'0,"0"0"11"15,0 0 11-15,0 0 0 0,-24 25-8 0,24-25 15 16,0 0 6-16,0 0 4 16,0 0 24-16,0 0-4 0,0 0 9 0,0 0 16 0,0 0 4 15,0 0-2-15,0 0 6 0,0 0 11 0,22 11-6 16,-22-11-15-16,0 0-2 16,0 0-6-16,25 2 0 0,-25-2-18 0,22 0-2 15,-22 0-6-15,24 2 7 16,-8-2-6-16,-16 0-3 0,35 0-8 0,-15 0-1 0,-2 0 0 15,-18 0 2-15,36 0-2 16,-16 0 8-16,-1 0 10 0,-1 0-4 0,-18 0 5 16,37 0 23-16,-22 0-4 15,-15 0 2-15,25 2-5 0,-25-2-5 0,24-2 2 0,-24 2-2 16,20 2-5-16,-20-2-3 0,0 0-4 0,24 0-7 16,-24 0-13-16,0 0-16 15,19 0-14-15,-19 0-34 0,0 0-23 0,0 0-20 16,19 0-18-16,-19 0-25 0,0 0-34 15,0 0-54-15,0 0-492 0,23-6 23 0</inkml:trace>
  <inkml:trace contextRef="#ctx0" brushRef="#br0" timeOffset="5869.81">5615 3983 2001 0,'0'-14'-42'16,"0"14"23"-16,0 0 14 0,2-18-1 16,-2 18 2-16,0 0-2 0,0 0 8 0,0 0 6 15,0 0 9-15,0 0 12 0,0 0 5 0,0 0 6 16,0 0 7-16,0 0-9 16,0 0 3-16,0 0-1 0,0 0 2 0,0 0 0 0,0 0 3 15,-6 59-4-15,4-42 2 16,2 1-5-16,0-18-5 0,-2 36 6 0,2-14 0 15,0 3-2-15,0 2-3 16,-2 0-2-16,2 1 3 0,0-1-5 0,0 2 6 16,0 0 3-16,0 0-3 0,2 0 2 15,-2 0 3-15,2-2 2 0,-2 1 0 0,0 1 1 16,2-3 8-16,-2 1-5 0,2 0 0 0,0-1-4 16,-2-3-6-16,0-2 0 15,2 0-4-15,0 2-4 0,-2-4-3 0,3 0 2 0,-1 0-4 16,-2-2-3-16,2-1-2 15,-2-16-5-15,2 30 1 0,-2-19-2 0,0-11 4 16,2 21-17-16,-2-21-18 16,0 19-24-16,0-19-34 0,2 15-50 0,-2-15-47 0,2 10-57 15,-2-10-119-15,0 0-441 0,0 0-95 0</inkml:trace>
  <inkml:trace contextRef="#ctx0" brushRef="#br0" timeOffset="7893.81">5526 3837 2291 0,'0'0'-72'0,"0"0"1"0,0 0 11 0,0 0 6 16,0 0-1-16,0 0 6 0,0 0 4 0,0 0 3 16,0 0-5-16,0 0 7 15,0 0 7-15,47 13 2 0,-47-13 6 0,16 0 7 16,-16 0 4-16,22 2 3 0,-22-2-1 15,28 0 5-15,-13 0 4 0,-15 0 3 0,32 1 0 16,-12-1-5-16,0 0 5 16,3 0 5-16,-2 0-10 0,2 0-2 0,3 0 1 15,1-1-3-15,-3 1 1 0,5-2 3 0,1 2-2 0,-3-2 0 16,0 2 7-16,3-2 2 16,0 2 3-16,-5-1 0 0,1 1 5 15,4 1 5-15,-5-1 7 0,3 0 1 16,0 2 1-16,-2-2 4 0,2 2 2 0,-5-2-7 0,3 2 0 15,-3-2 5-15,2 1-7 16,-2 2 2-16,1-2-4 0,1 2-4 0,-4-3 1 16,2 3 2-16,1 0 1 15,0-2 2-15,-4 1-8 0,4 0-2 0,-3 0 4 0,3-2-1 16,-4 2-2-16,4 0-3 0,-3 0-3 0,-3 0 6 16,6-2-12-16,-5 1 9 15,2 1 9-15,0-2-9 0,1 3 1 0,-4-2 2 16,2 0 6-16,-1-1-6 0,0 3-5 15,-19-3 10-15,35 4 3 0,-15-4-10 0,-1 2 2 16,0-2 4-16,0 2-10 16,3-2 0-16,-4 2 4 0,2-2-9 0,0 0 9 15,-1 1 7-15,3 1-14 0,-2 0 11 0,2 0-13 0,-3 0 2 16,2 1 11-16,0-2-9 16,1-1 0-16,-4 2 1 0,4-1-2 0,-1 2 2 15,-2-3-9-15,0 2 3 16,0-1 11-16,-19-1 3 0,34 3-16 0,-19-3 4 0,-15 0 4 15,29 1-7-15,-13-1-4 16,-16 0 5-16,25 2 0 0,-25-2 0 0,25-2-2 16,-25 2 7-16,19 2-11 15,-19-2 7-15,20-2 1 0,-20 2-2 0,0 0-6 0,20 4 0 16,-20-4 4-16,0 0 1 0,22 2-1 0,-22-2 4 16,0 0 13-16,0 0-3 15,21 2-13-15,-21-2 4 0,0 0 3 0,0 0 3 16,0 0 6-16,18 2 11 0,-18-2-3 15,0 0 7-15,0 0 1 0,0 0-7 0,16 4 9 16,-16-4-5-16,0 0 2 16,0 0 4-16,0 0 4 0,0 0 6 0,0 0 3 15,12 8-6-15,-12-8 2 0,0 0 3 0,0 0-3 0,0 19-6 16,0-19 0-16,0 0-6 16,0 22-1-16,0-22 0 15,2 21-5-15,-2-21-3 0,0 25 4 0,0-12 0 16,0-13-4-16,0 31 0 0,2-14-3 15,-2 0 3-15,2 2 1 0,0-2 3 0,1 2-2 16,-1 2 3-16,0-2-4 0,2 2-7 0,-1 0-2 16,1 2 5-16,0 0-6 15,0 0 4-15,0-1-2 0,1 0-3 0,-3 0 2 0,2 1-3 16,0-3-1-16,-2 0 3 0,2-1-5 0,-2 1 7 16,1 0-5-16,-1 2 4 15,0-3 1-15,3 0-4 0,-3 0 1 0,0-1 1 16,0 3-2-16,0-2 7 0,2 1-6 15,-2-1 2-15,0-1-1 0,2 0 2 0,0 1-1 16,0-2 4-16,-1 0 0 16,2 0-1-16,-1 1-4 0,-2-3 2 0,2 2-3 15,-2-2-1-15,2 0-2 0,0 0-2 0,1 1-1 0,-5-16 3 16,6 29-1-16,-4-18-3 16,-2-11 2-16,6 22-1 0,-4-12-3 0,-2-10 2 15,5 21-2-15,-5-21 2 16,4 17-3-16,-4-17 0 0,2 17 4 0,-2-17-1 0,2 17-5 15,-2-17 5-15,0 0-2 16,-2 18 0-16,2-18 0 0,0 0-1 0,-8 13 1 16,8-13-2-16,-11 9-1 0,11-9 0 0,-19 6 4 0,19-6-2 15,-22 7-4-15,22-7 2 16,-26 3 0-16,12-1 0 0,14-2-3 0,-35 2 4 16,17-1-3-16,0 1 4 15,-2-2-2-15,2 2-2 0,18-2 3 0,-41 0 2 0,19 0-3 16,0 3 0-16,3-3-2 15,-5 0 5-15,4 0-4 0,-4 1-1 0,3-1 2 16,0 0 2-16,0 3-5 16,-3-3 6-16,4 1-5 0,-2-1 0 0,1 2-7 0,-1-2-27 15,0-2-2-15,0 4-1 0,-1-4 0 0,2 2 4 16,0-1 0-16,-3 1 6 16,3-3 0-16,-2 3 2 0,0-1 9 15,1 1-5-15,-3-3 6 0,4 1 0 0,-2 0 1 16,-1 1 6-16,0 1 3 0,4-2-3 0,-4 0-3 15,1 2 4-15,2-2 2 16,-2 2-1-16,-1-1 3 0,3-2-3 0,-2 2 3 16,0 1 3-16,-1-3-3 0,1 2 1 15,2-2 1-15,-4 3-2 0,1-2 6 0,3-1-3 16,-2 1 0-16,0 0 4 0,1 0-5 0,2 2-1 16,-2-4 1-16,1 2-3 15,-1 2 7-15,4-1-4 0,-4-2 2 0,22 3-2 0,-37-3 6 16,17 3-3-16,2-1-1 15,-2-2-1-15,20 3 1 0,-36 0 0 16,17-3 2-16,1 3-2 0,18 0 1 16,-34-1 0-16,14-2 0 0,20 3-2 0,-31-1 1 0,15 1 0 15,16 0 1-15,-29-2 0 0,10 2 1 0,19 0 0 16,-27-1-2-16,27 1 2 16,-30-4-2-16,16 4 2 0,14 0 1 0,-28-4-4 0,28 4 5 15,-28-4-3-15,15 2 1 16,13 2-1-16,-28-4 0 0,28 4 3 0,-24-3-3 15,24 3 3-15,-24-3 1 16,24 3 0-16,-23-4-6 0,23 4 4 0,-24-3-2 16,24 3 2-16,-22-2 1 0,22 2-4 15,-20-2 3-15,20 2-3 0,-21-4 1 0,21 4 5 16,0 0-2-16,-28 0-4 0,28 0 6 0,-16-1 0 16,16 1 6-16,0 0-1 0,-22-2-3 15,22 2 2-15,0 0-3 0,0 0 1 0,-27-2 0 16,27 2-3-16,0 0 1 15,0 0 2-15,-24 0-2 0,24 0-1 0,0 0-3 16,-18 0 3-16,18 0-1 0,0 0-1 16,0 0 2-16,0 0-6 0,-22 0-2 0,22 0-17 15,0 0-16-15,0 0-33 0,0 0-44 0,0 0-41 16,0 0-49-16,0 0-95 16,-16 0-522-16,16 0-146 0</inkml:trace>
  <inkml:trace contextRef="#ctx0" brushRef="#br0" timeOffset="9039.62">6447 4300 2370 0,'4'-18'-52'0,"-4"18"15"0,5-13 12 0,-5 13-9 16,0 0 6-16,6-19 3 16,-6 19 7-16,0 0 4 0,2-17 13 0,-2 17-1 0,0 0 4 15,0 0 1-15,0-21 2 0,0 21 9 0,0 0 6 16,0 0 2-16,-15-14-2 16,15 14 0-16,-14-3 13 0,14 3-5 0,-22 0 6 15,22 0-1-15,-27 3 7 0,27-3 4 16,-32 8-6-16,15-4 1 0,0 3-2 0,-1 3-1 15,-2 0 2-15,3 1 1 16,0 1-1-16,2 1-7 0,-1 2 8 0,2 0-3 16,4 1 3-16,0-1 3 15,4 1 3-15,-1-1-11 0,5-1 3 0,0 4-5 0,2-18-1 16,2 34-9-16,4-15 6 0,3-2-6 0,1 2 3 16,0 1-5-16,6-3-3 15,0 0 4-15,1 0-7 0,3-4 2 0,-4 2 4 16,6-2-3-16,-4-1-4 0,2-1 2 15,-1-1-4-15,-3 0-2 0,2-3 5 0,-2-2-6 16,0 2 0-16,-2-3-1 16,-14-4-10-16,23 5-9 0,-23-5-7 0,22 2-15 15,-22-2 2-15,0 0-8 0,20-5 5 0,-20 5-1 0,0 0-1 16,0 0-2-16,8-18 4 16,-8 18 2-16,0 0 5 0,0 0 3 15,0 0 8-15,0 0 4 0,-24-30 3 16,24 30 0-16,-10-8 13 0,10 8 3 0,0 0 5 0,-18-9 10 15,18 9 3-15,0 0 5 16,0 0 3-16,0 0 4 0,0 0 10 0,0 0-4 16,-8-10-2-16,8 10 1 0,0 0-5 0,0 0 4 15,0 0-9-15,0 0-6 16,44-6-1-16,-44 6-25 0,28-2-31 0,-28 2-38 0,27 0-56 16,-12-1-55-16,-15 1-66 15,27-4-141-15,-13 0-352 0,-14 4-16 0</inkml:trace>
  <inkml:trace contextRef="#ctx0" brushRef="#br0" timeOffset="9379.48">6733 4363 2077 0,'0'0'-46'0,"0"0"27"15,0 0-8-15,7-13 11 0,-7 13 0 0,0 0 1 16,0 0 14-16,0 0 2 0,0 0 3 0,0 0 16 16,0 0 16-16,0 0 4 15,0 0 9-15,-34 32 20 0,34-32 1 0,-14 19 5 0,6-8-8 16,4 2-6-16,4-13-3 15,-10 25-7-15,5-11-3 0,1-1-7 0,4-13-2 16,-4 25-7-16,2-13-1 16,2-12-12-16,0 24-18 0,0-24-18 0,4 21-29 15,-4-21-35-15,6 20-34 0,1-11-34 0,-7-9-63 0,12 14-458 16,-4-7 89-16</inkml:trace>
  <inkml:trace contextRef="#ctx0" brushRef="#br0" timeOffset="9799.83">6835 4391 1875 0,'0'0'-83'0,"0"0"18"15,0 0 18-15,0 0 11 0,-14-9 6 0,14 9 21 0,0 0 16 16,0 0 16-16,0 0 9 16,-28 3 1-16,28-3 10 0,0 0-4 15,-22 8 7-15,22-8 0 0,0 0 4 0,-17 12-12 0,17-12 1 16,-8 7-4-16,8-7-5 16,0 0-8-16,-2 18 7 0,2-18-15 0,0 0-3 0,14 18 3 15,-14-18-6-15,17 16 9 16,-4-11-7-16,-2 3-6 0,1 0-2 0,4-1 6 15,-4 1-4-15,-2-1 4 16,3 1 9-16,0-2 8 0,-13-6 3 0,21 13-2 0,-13-7 5 16,-8-6 4-16,14 10 6 15,-14-10 9-15,8 11 1 0,-8-11-25 0,0 0 17 16,0 0-1-16,0 0-8 0,0 0-2 0,-20 27-15 16,20-27-21-16,-12 5-40 0,12-5-33 15,-15 4-50-15,15-4-57 0,0 0-104 0,-17 1-343 16,17-1 149-16</inkml:trace>
  <inkml:trace contextRef="#ctx0" brushRef="#br0" timeOffset="10069.83">7002 4387 2023 0,'0'0'78'0,"0"0"-14"0,0 0-12 0,0 0-13 15,13-9-7-15,-13 9 1 16,0 0-1-16,0 0 0 0,0 0-3 0,0 0 12 16,16 24 7-16,-16-24 14 0,4 19 12 15,-4-19-2-15,5 24 4 0,-3-10-10 0,-2-14-1 16,0 23-8-16,0-9-4 0,0-14-5 0,-2 31 0 16,0-18-8-16,2-13-6 15,-5 29-5-15,1-16-15 0,4-13-28 0,-6 20-30 0,2-10-31 16,4-10-41-16,-6 19-34 15,6-19-56-15,-4 15-114 0,2-9-404 0,2-6 10 16</inkml:trace>
  <inkml:trace contextRef="#ctx0" brushRef="#br0" timeOffset="10669.53">7504 4473 2085 0,'0'0'-44'0,"0"0"12"0,50-2 8 0,-50 2 0 0,0 0 11 16,0 0-3-16,24 0 1 15,-24 0 14-15,0 0-7 0,25-2 5 0,-25 2 6 16,26-2 3-16,-12 1 10 0,5-1 8 0,0-1-7 16,0 2-1-16,5 1 9 15,-1-1 2-15,0-2-5 0,5-1-4 0,-1 2 2 0,-1 0 4 16,-1 0 4-16,-1 1 4 15,3-3 5-15,0 2 13 0,-3 0-2 0,-3-1 13 16,2 2-6-16,-2-1 23 16,1 1-4-16,-1-2-6 0,-2 1-7 0,0 1-8 15,-3-2-5-15,-16 3-2 0,28-1-9 0,-28 1-5 0,24-2-19 16,-24 2-11-16,19-2-24 16,-19 2-18-16,0 0-37 0,20 0-32 0,-20 0-29 15,0 0-66-15,0 0-146 0,12 0-286 16,-12 0 144-16</inkml:trace>
  <inkml:trace contextRef="#ctx0" brushRef="#br0" timeOffset="12519.75">7929 4414 1738 0,'0'0'-74'15,"0"0"14"-15,0 0 8 0,0 0 6 0,0 0 6 0,-9 11 2 16,9-11 14-16,0 0 12 16,0 0 0-16,-2 18 10 0,2-18-1 15,0 0 10-15,-2 17 3 0,2-17 4 16,0 0 3-16,2 21 3 0,-2-21 11 0,0 0-2 15,4 22 6-15,-4-22 2 0,2 20 0 16,-2-20 6-16,5 20 12 0,-2-8-7 0,-3-12 6 16,4 24-12-16,-2-12 12 0,-2-12 4 0,6 27-15 15,-4-12 0-15,0-2 37 16,2 2-9-16,0 1-9 0,0-1-3 0,1 0-6 0,-1 1 2 16,1-1-2-16,-3 2-3 15,2 0 5-15,0 0-5 0,0 0 9 0,1 1 3 16,-1 1-10-16,0-2 1 15,0 2-1-15,-2-2-2 0,2 2-4 0,1-1-6 16,-3 0 0-16,2 0 2 0,-1 1-5 16,1 0 2-16,0-1-1 0,0 2-4 15,-2-2-2-15,2 2 1 0,0-1 2 0,0 0-5 0,-1 0-1 16,1 0 0-16,1 2-1 16,-1-2-4-16,0 3 6 0,-2-2 0 0,2-1-3 0,-2 0-1 15,2 2 1-15,-1-2 4 16,1 4-1-16,-2-4-3 0,0 0 3 0,0 0-5 15,0 0-2-15,0 0-1 16,0 0-4-16,1 0 0 0,-1 1-2 0,-2-4-1 0,2 1-4 16,0 1 2-16,0-1-5 15,1-2 1-15,1 0 1 0,-2 1-3 0,0-1-1 16,-2-15 2-16,4 25 0 0,-2-14-3 0,-2-11 1 16,6 25 0-16,-4-14-2 0,-2-11 2 15,6 23-2-15,-2-11 0 0,-4-12-2 0,4 16 2 16,-4-16-1-16,4 20-1 15,-4-20 0-15,6 15-1 0,-6-15 3 0,6 13 0 16,-6-13-1-16,0 0 0 0,4 18-1 16,-4-18 0-16,0 0 1 0,2 12 4 0,-2-12-1 15,0 0 4-15,0 0 1 0,0 0 1 0,0 0-5 16,5 16 5-16,-5-16-6 16,0 0 1-16,0 0 2 0,0 0-4 0,0 0-3 15,0 0 4-15,0 0-4 0,0 0 3 16,0 0-2-16,0 0-2 0,0 0 0 0,0 0 0 15,-17 12-1-15,17-12 0 16,0 0 1-16,0 0 2 0,-24-3-3 0,24 3 5 0,0 0-4 16,-25 0 0-16,25 0 1 15,-19 0 3-15,19 0-4 0,-21 0 3 0,21 0-4 16,-26-1 1-16,26 1 3 0,-25 0-2 0,25 0-1 16,-29-2 3-16,12 2-3 0,17 0 4 15,-34-4-3-15,14 4 4 0,20 0 1 0,-35-2 1 16,15 0-2-16,2 2 3 15,-2-2-4-15,20 2 0 0,-38-2-1 0,19 1-2 16,-1 1 3-16,-2-3-1 0,1 3 0 16,-2-2-3-16,2 1 0 0,-3-2 3 15,-2 2-1-15,4-2 0 0,-6 2-1 0,5-1-1 0,-5 0-2 16,-2 2 2-16,1-3 0 16,1 0-1-16,1 2 0 0,-1 1 3 0,0-3-2 0,2 2 0 15,2-2-2-15,-1 2 1 16,-1 1 1-16,2-2-3 0,0 2 2 0,-4-2 0 15,3 2 0-15,-1-2 0 16,3 0 0-16,-3 2 1 0,3-1-1 0,0-2 1 0,1 2-1 16,0 1 2-16,-2-2-4 15,1 0 3-15,-1 0-2 0,4 0 3 0,-4 0-2 16,1 0-2-16,-1 0 3 0,-3-2-2 0,2 3-1 16,2-1 4-16,-5-2-3 0,2 0-1 15,3 2 0-15,-5 0 2 0,4 0 0 0,-4-1-1 16,0 0 0-16,3 2 2 15,-5-1 0-15,5-2-3 0,-5 2 0 0,2 1 3 16,-1-4-2-16,2 2 1 16,-3 1-3-16,3-2 5 0,-3 0-2 0,0 3-2 0,-1-4 1 15,1 2 1-15,0-1-2 0,1 0 2 0,-1 1-1 16,0-1 1-16,1 0-3 16,-1-1 3-16,0 4-1 0,-2-2 2 0,-1-2-3 15,1 1 4-15,0 1-2 0,-2-1 6 16,3 1 2-16,-3 0 6 0,-1-1-2 0,1 0 0 15,-1-1-3-15,1 3 0 16,-6-4-3-16,6 2 0 0,0 3 0 0,-4-4-2 0,-2 1 1 16,2 3 1-16,-2-3-4 15,1 0 3-15,-1 1-3 0,0 0 3 0,-1 0-2 16,1 1 2-16,0-2-1 0,0 0 3 0,0-1 2 16,-2 1 3-16,1-1-1 0,-3 0 1 15,2 1-1-15,-3-1-2 0,-1-1-1 0,1 0 1 16,1 2-2-16,-7-3-1 15,-3 1 1-15,8 0-3 0,1 3-2 0,-1-3 3 16,-1 2-2-16,3-2-3 16,-2 2 2-16,-1 0 1 0,0-1-2 0,3 2 0 15,0-4-1-15,-1 4 1 0,1-3-2 0,-1 0 2 0,3 2 0 16,0 1-2-16,1-1 1 16,1-2 1-16,0 2-1 0,1 0 0 0,2 1 0 0,1-1-2 15,2 2 2-15,2-3-1 16,-2 4 0-16,1-2 2 0,1 0 0 0,0 1-1 15,-3-2-1-15,4 3 1 16,-3-2-1-16,2 2-2 0,-2-3 2 0,3 2 1 0,-3 1 3 16,0-3-3-16,0 2 1 15,-1 0 1-15,1-1-2 0,0 3 0 0,-1-1-1 16,4-1 1-16,-3-2-1 0,4 2 3 0,-4 2 0 16,5-4-1-16,-3 3-1 0,0-1 0 15,3-1-1-15,-1 2 3 0,0-1-3 0,3 2 0 16,-3-2 2-16,3 0 0 15,-2 0-2-15,1 1 1 0,-2 1-1 0,5-3 1 16,-5 3 0-16,5-1-1 16,-3 1 2-16,0-3-1 0,4 2-1 0,-2 1 1 0,1 0-1 15,-1-2 1-15,0 0 1 0,1 2-1 0,1 0-1 16,2 0 2-16,-4 0-1 16,5 0 1-16,-2 0 3 0,2-2 5 0,-3 2-4 15,3 0 1-15,21 0 1 0,-40 0-2 16,21-2 2-16,19 2 1 0,-36 0-3 0,19 2-1 15,17-2 2-15,-32-2-1 16,17 2-2-16,15 0 0 0,-30 0 1 0,30 0-1 0,-29 0-4 16,29 0 4-16,-24-2-5 15,24 2-9-15,-22-2-24 0,22 2-31 0,-22-3-42 16,22 3-56-16,-18-4-50 0,11 0-66 0,7 4-125 16,-13-11-154-16,7 3-297 15,6 8-204-15</inkml:trace>
  <inkml:trace contextRef="#ctx0" brushRef="#br0" timeOffset="13269.91">1608 4538 2429 0,'0'0'-111'0,"-6"-19"13"0,6 19 12 0,0 0 7 0,-2-17 9 16,2 17 6-16,0 0 17 16,-2-23 16-16,2 23 15 0,-2-18 16 0,2 18 11 15,-2-18 9-15,2 18 20 16,-2-22 15-16,2 22 1 0,0-19 4 0,0 19-4 0,2-20-6 15,-2 20-5-15,4-19-9 16,0 7-4-16,-4 12 4 0,8-19-13 0,1 8-5 16,-1 1 4-16,-8 10-12 15,22-16 1-15,-12 6 7 0,5 2-12 0,0 2-3 0,-1-2 5 16,2 4-1-16,-16 4-2 0,31-9-8 0,-16 5 9 16,2 3-3-16,-17 1-3 15,27-3 6-15,-27 3 2 0,25 3-10 16,-25-3 7-16,24 7-5 0,-15 1-2 15,1-1 2-15,-10-7 0 0,10 19-7 0,-2-9 14 0,-8-10-8 16,6 19 1-16,-6-19-2 16,4 23 4-16,-4-23-7 0,-2 23 5 0,2-23 2 15,-2 24 4-15,2-24-2 0,-6 21-4 0,0-9 9 0,6-12 12 16,-8 21-3-16,-1-10-1 16,9-11 13-16,-12 16 1 0,2-9-6 0,10-7 6 15,-20 13 0-15,12-7-3 16,8-6 0-16,-22 8 8 0,22-8 12 15,-20 2-5-15,20-2 3 0,-25-2-5 0,25 2-2 16,-25-11-3-16,16 4-8 0,-5 0 2 0,2-2-7 16,0-4 2-16,0 5-6 15,4-4-13-15,-3 0-29 0,11 12-24 0,-14-20-48 16,10 8-33-16,4 12-43 0,-11-19-52 0,11 19-155 0,-2-19-286 16,2 19 100-16</inkml:trace>
  <inkml:trace contextRef="#ctx0" brushRef="#br0" timeOffset="13819.83">1830 4527 1861 0,'0'0'-34'15,"0"0"19"-15,0 0 2 0,0 0 8 0,0 0 3 0,0 0 4 16,0 0 8-16,0 0 11 15,-14 16 12-15,14-16-14 0,0 0-1 0,-4 18 4 16,4-18 14-16,-5 17 20 16,5-17-15-16,-2 19 5 0,2-19-3 0,-5 24 9 15,5-24-6-15,-2 25-2 0,2-10-10 0,-3 3 9 0,3-18-13 16,-3 32 8-16,1-15 8 16,2 2-3-16,-4 0-2 0,2 0 8 0,0 2 17 15,-2-2 11-15,2 2-6 16,-4 0-6-16,4 0-3 0,-1 5-2 0,1-4-4 0,-4 3-6 15,3-3-1-15,1 4-2 16,-2-2-9-16,0 0-2 0,-1 0 0 0,1-1-3 16,-3 0 3-16,4 0-1 15,-1 0 6-15,-1-5-4 0,1 1 3 0,-1 0-10 0,1-2 4 16,0 1-5-16,0-1-1 0,1-2-3 0,3-15-4 16,-5 25-3-16,3-14-3 15,2-11-8-15,-4 19-22 0,4-19-26 0,-5 18-36 16,5-18-40-16,0 0-67 15,-2 17-84-15,2-17-190 0,0 0-342 0,0 0-109 0</inkml:trace>
  <inkml:trace contextRef="#ctx0" brushRef="#br0" timeOffset="14649.58">1768 4635 2233 0,'0'0'-127'0,"0"0"22"0,0 0 15 15,0 0 25-15,0 0 15 0,0 0 28 0,0 0 11 16,0 0 12-16,0 0 11 0,0 0 8 16,0 0-2-16,0 0 4 0,0 0-7 0,0 0 9 15,0 0-4-15,0 0 6 16,0 0 3-16,0 0 4 0,0 0-10 0,0 0 13 15,0 0-1-15,0 0 9 16,0 0 0-16,0 0 2 0,0 0 5 0,0 0 0 0,0 0-6 16,0 0 3-16,0 0-4 15,0 0-4-15,0 0 6 0,0 0-10 0,0 0 0 16,0 0 1-16,0 0-5 0,0 0-4 0,0 0 3 16,-45 13-9-16,45-13 1 0,0 0 5 15,0 0-4-15,0 0-6 0,-16 8-1 0,16-8-4 16,0 0 1-16,0 0-4 15,-12 10 11-15,12-10-2 0,0 0 4 0,0 0-3 16,-12 7-2-16,12-7-1 16,0 0 3-16,0 0-5 0,-16 9 5 0,16-9-8 0,0 0 1 15,0 0 2-15,0 0 0 16,0 0 2-16,-10 9-7 0,10-9-4 16,0 0 4-16,0 0-4 0,0 0-1 0,0 0-3 0,0 0 3 15,0 0-2-15,0 0-2 0,0 0 5 16,0 0-4-16,0 0-4 0,24-38 6 0,-24 38 3 15,8-12 0-15,-8 12-3 16,8-16-3-16,-8 16 3 0,13-16-1 0,-9 5-5 16,-4 11 7-16,13-16-3 0,-5 6 0 15,-8 10-4-15,13-17 8 0,-13 17-1 0,9-13 2 16,-9 13 4-16,11-11 0 0,-11 11 1 0,8-12 6 16,-8 12 2-16,0 0 8 15,10-12 2-15,-10 12 7 0,0 0 6 0,9-9-1 0,-9 9-1 16,0 0-2-16,0 0 7 15,0 0 3-15,0 0-3 0,0 0-7 0,0 0 1 16,0 0-8-16,0 0-3 16,21 29-2-16,-21-29-4 0,4 20-12 0,0-10-14 15,-4-10-23-15,6 25-19 0,-2-10-12 0,1-2-32 0,-1 4-28 16,0-1-31-16,3-2-35 16,-3 2-50-16,-2-3-126 0,-2-13-463 0,7 28-149 15</inkml:trace>
  <inkml:trace contextRef="#ctx0" brushRef="#br0" timeOffset="15339.5">1667 5395 2264 0,'0'0'-169'0,"-8"12"17"0,8-12 13 0,0 0 20 16,0 0 23-16,0 0 23 0,0 0 23 15,0 0 24-15,0 0 23 0,0 0 15 0,0 0 10 16,0 0 13-16,0 0 4 0,0 0 20 0,0 0 16 16,0 0 4-16,0 0-2 15,0 0 2-15,0 0 10 0,0 0 3 0,0 0-7 0,0 0-9 16,0 0-11-16,48-10-19 15,-48 10-31-15,0 0-44 0,28-8-54 0,-28 8-62 16,17-7-144-16,-6 3-296 16,-11 4 212-16</inkml:trace>
  <inkml:trace contextRef="#ctx0" brushRef="#br0" timeOffset="16349.64">1192 4374 1587 0,'-24'-4'-42'16,"24"4"32"-16,0 0 3 0,0 0-1 15,-17-4 9-15,17 4-6 0,0 0 5 0,0 0 16 16,0 0 4-16,-11-11 17 16,11 11 24-16,0 0 6 0,0 0 21 0,0 0 12 15,0 0 15-15,-5-15 1 0,5 15-5 0,0 0-11 16,0 0-7-16,0 0-13 0,0 0-7 16,0 0-14-16,31-16 0 0,-31 16-11 15,18-1-1-15,-18 1-10 0,24-4 2 16,-24 4-2-16,30 0-7 0,-30 0-3 15,27 0 0-15,-7-2-6 0,-2 2-1 0,2 2 0 16,-1-2-4-16,-1 0 2 0,-18 0-1 0,35 0 0 16,-14 0-6-16,-6 2-1 15,5-2 1-15,-20 0-4 0,32 0 1 0,-14 0-3 16,-18 0 5-16,27 0-3 0,-27 0 1 0,25-2-4 0,-25 2 0 16,22 0-1-16,-22 0 0 15,21-2 1-15,-21 2 3 0,0 0-9 0,25 0 1 16,-25 0-14-16,0 0 1 15,23 0-9-15,-23 0-13 0,17 0-18 0,-17 0-23 0,0 0-19 16,24 0-39-16,-24 0-37 16,14 0-61-16,-14 0-508 0,11-2-16 0</inkml:trace>
  <inkml:trace contextRef="#ctx0" brushRef="#br0" timeOffset="16989.58">1546 4225 2194 0,'0'0'-30'0,"0"0"5"0,0 0 1 16,-9-11-1-16,9 11 4 15,0 0-1-15,0 0 11 0,0 0 8 0,-14-8 0 16,14 8 9-16,0 0 8 16,0 0 23-16,0 0 20 0,0 0 13 0,0 0 6 15,-15-5-5-15,15 5-3 0,0 0-9 0,0 0 3 0,0 0 0 16,0 0 12-16,0 0-1 16,0 0 1-16,0 0-3 0,0 0-7 0,0 0-8 15,0 0-4-15,0 0-4 16,0 0-7-16,0 0 0 0,0 0-2 0,0 0-11 0,-15-6 4 15,15 6-7-15,0 0 1 16,0 0 0-16,0 0 3 0,0 0-6 0,0 0 1 16,0 0 4-16,0 0-2 15,0 0 0-15,0 0 3 0,0 0 1 0,0 0 1 0,0 0 7 16,0 0 4-16,0 0 2 0,0 0-1 0,0 0-2 16,0 0 1-16,0 0-1 15,0 0-1-15,0 0 2 0,0 0-9 16,0 0-4-16,0 0 0 0,0 0-1 0,0 0-8 15,0 0 4-15,0 0-3 0,0 0-6 0,0 0 2 16,0 0-2-16,0 0-4 16,33 29 3-16,-33-29-3 0,17 10 3 0,-10-2-5 15,-7-8-2-15,18 11-1 0,-11-3 3 0,-7-8-4 0,17 14-3 16,-11-7 2-16,-6-7-4 16,13 14 0-16,-13-14 2 0,10 15-2 0,-10-15 0 15,6 17-1-15,-6-17 1 16,0 18 0-16,0-18 4 0,0 0-4 0,-8 30 1 15,2-21 1-15,6-9-1 0,-11 21-2 16,3-9-7-16,-1-3-17 0,-1 3-25 0,1-3-31 16,1 3-35-16,-4-3-39 0,0 3-39 0,1-1-49 15,0-3-78-15,4 3-624 16,-3-5-371-16</inkml:trace>
  <inkml:trace contextRef="#ctx0" brushRef="#br0" timeOffset="17499.8">1409 4921 2851 0,'0'0'-12'0,"-6"13"24"15,6-13 2-15,0 0-5 16,0 0-2-16,0 0 13 0,-8 13 11 0,8-13 2 15,0 0-3-15,0 0-1 16,0 0-2-16,0 0-16 0,0 0-4 0,0 0-21 0,42-4-20 16,-42 4-31-16,0 0-43 15,32-7-38-15,-24 5-38 0,2-1-39 0,-10 3-495 16,20-12 19-16</inkml:trace>
  <inkml:trace contextRef="#ctx0" brushRef="#br0" timeOffset="17972.02">1034 3881 2026 0,'0'0'-19'0,"0"0"30"0,0 0 13 0,0 0 13 16,0 0-10-16,0 0 12 16,0 0 16-16,0 0 13 0,0 0 11 0,5-21 2 15,-5 21 18-15,0 0 13 0,0 0 11 0,23-3 11 0,-23 3-2 16,0 0-7-16,25-1-11 16,-25 1-14-16,26-3-11 0,-13 2-9 0,-13 1-7 15,30-4-12-15,-16 4-7 16,-14 0-15-16,30-3-16 0,-19 0-24 0,-11 3-31 15,31-3-23-15,-19-2-46 0,-12 5-42 16,20-1-42-16,-20 1-44 0,21-6-109 0,-13 4-492 16,-8 2-164-16</inkml:trace>
  <inkml:trace contextRef="#ctx0" brushRef="#br0" timeOffset="18219.53">1213 3765 2563 0,'0'0'-10'0,"0"0"-2"16,-7-15-6-16,7 15 9 16,0 0 13-16,0 0 17 0,0 0 18 0,0 0 7 15,0 0 9-15,-8-12 19 0,8 12 16 0,0 0 8 16,0 0 15-16,0 0-1 16,0 0 2-16,0 0-16 0,0 0-5 0,0 0-13 0,11 47-8 15,-11-47-6-15,8 25-11 16,-6-10-11-16,2 1-20 0,-2-1-26 0,2 0-33 15,1 1-36-15,-1 0-46 16,0 2-55-16,0-3-46 0,0 0-90 0,3 3-572 0,-3-4-251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24T15:35:29.3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11051 3385 858 0,'0'0'114'0,"-4"-17"-45"0,4 17-10 0,0 0-6 15,0 0-6-15,-7-19 7 16,7 19-21-16,0 0 5 0,-6-11-9 16,6 11 13-16,0 0-12 0,0 0 4 0,-10-11 9 0,10 11 11 0,0 0-4 15,0 0 13-15,-22-3 7 16,22 3-14-16,0 0-3 0,-35 10-1 0,18-5-11 15,-4 3 4-15,-3 2-2 16,-1-1-13-16,-5 4-6 0,-2 1 1 0,5-1-6 0,-3 1 1 16,7-4 4-16,-2 4-7 15,3-1 13-15,1 1 4 0,2-1-3 0,0 2 3 16,3 1-8-16,0 1 14 16,2-2 22-16,3 3-2 0,0 1-3 0,5 2 4 15,2-3-11-15,0 1-6 0,1 5-6 0,3-3 2 0,3-1-4 16,1 3-7-16,0 2-1 15,4-2 1-15,1-3 1 0,2 2-2 0,1-5-1 16,1 2-3-16,0-4-1 16,4 1 0-16,-3-3 1 0,4-2-3 0,-4-1-2 0,4-4-3 15,-4-1 2-15,3 1-3 16,-2-5-4-16,-15-1-3 0,27 0-8 0,-27 0-4 16,24-7-3-16,-12 2-4 0,-12 5 0 0,19-16-6 15,-10 5 1-15,-3 0-1 0,1-1 3 16,-1-2 0-16,0 1 3 0,-6 13 4 0,6-25-4 15,-6 25 1-15,5-20 5 16,-5 20-5-16,2-18 0 0,-2 18 1 16,0 0-6-16,-5-21 9 0,5 21 1 0,0 0 6 15,-12-11 7-15,12 11-3 0,0 0 0 0,-19-4 5 16,19 4 1-16,0 0 2 16,0 0 0-16,-22 0 11 0,22 0-12 0,0 0 9 15,0 0-2-15,0 0 2 0,0 0 3 0,0 0-1 0,0 0-1 16,0 0 0-16,0 0-4 15,0 0-13-15,41 21-32 0,-41-21-29 0,26-2-46 16,-26 2-40-16,31-4-31 16</inkml:trace>
  <inkml:trace contextRef="#ctx0" brushRef="#br0" timeOffset="1290">11145 3827 41 0,'0'0'313'0,"2"-19"-96"16,-2 19-52-16,0 0-34 0,0 0-28 0,0 0-12 15,0 0 4-15,0 0-2 16,-22-11-6-16,22 11-5 0,0 0-4 0,0 0-2 0,-25 1 9 16,25-1-15-16,0 0 2 15,-21 12 6-15,21-12-2 0,-17 11-11 0,17-11-4 16,-15 13 2-16,8-5-10 16,7-8 5-16,-14 18 4 0,8-7-1 0,6-11-9 0,-8 18 7 15,2-5-4-15,6-13 3 0,-2 21 3 0,2-21-8 16,2 23-2-16,-2-23-6 15,8 20-4-15,-4-10-3 0,-4-10-3 0,12 17-1 16,-4-9-9-16,-8-8-8 0,15 13-28 16,-15-13-32-16,20 7-31 0,-12-3-26 0,2-2-39 15,-10-2-45-15,0 0-93 16,24-2-406-16,-24 2 72 0</inkml:trace>
  <inkml:trace contextRef="#ctx0" brushRef="#br0" timeOffset="2259.94">11502 3439 1853 0,'0'0'-105'0,"0"0"19"0,0 0 16 16,0 0-2-16,0 0 12 0,0 0 6 0,-55 9 2 15,55-9 8-15,-15 5 18 16,15-5 8-16,-18 7 18 0,18-7 11 0,-20 7 4 15,8-1 13-15,-1-1 12 0,-2 1-4 16,0 2 10-16,1-1 11 0,0 1-14 16,0 2 5-16,-1 1 1 0,2 0-8 15,2 1-4-15,-3 0 1 0,4 0 19 0,-2 4-7 16,4-1-1-16,4 2-10 0,-2 1 6 0,4-2-7 0,-2 4 3 16,2-1 0-1,2-19-2-15,2 36-2 0,2-18-2 0,0-2 3 0,0 2-1 16,3-1 0-16,0-3 1 15,5 5 11-15,0-3-16 0,-1 0-4 0,1-3 5 0,1-4-5 16,0 3-1-16,-1-3-9 16,4-1-1-16,-2-2 0 0,1-1-5 0,0-1-17 15,-15-4-5-15,27 4-12 16,-10-4-11-16,-17 0-1 0,24-4-11 0,-24 4 0 0,25-9 4 16,-14 3 3-16,-11 6 3 0,16-12 1 0,-7 5 16 15,-9 7 10 1,11-14-5-16,-11 14 9 0,9-13 6 0,-9 13-8 0,0 0 7 15,1-18-2-15,-1 18-3 0,0 0-2 16,0 0 8-16,-14-16 5 0,14 16-2 0,0 0 17 16,-18-8-1-16,18 8 10 15,-12-6-3-15,12 6 2 0,0 0 11 0,-17-6 0 16,17 6-6-16,0 0 3 0,0 0 3 0,-18-5-5 16,18 5-2-16,0 0 0 15,0 0 0-15,0 0-4 0,0 0-5 0,0 0 5 0,0 0-9 16,0 0-11-16,0 0-25 15,0 0-35-15,0 0-39 0,41-21-45 0,-31 19-63 0,-10 2-136 16,25-11-322-16,-14 7 112 16</inkml:trace>
  <inkml:trace contextRef="#ctx0" brushRef="#br0" timeOffset="3020.04">10562 4221 1810 0,'-17'4'-85'0,"17"-4"20"16,0 0 15-16,0 0 19 0,0 0 12 0,-16 6 17 0,16-6 11 15,0 0 1-15,0 0 8 16,0 0 12-16,0 0 5 0,0 0 0 0,0 0 21 16,0 0-5-16,0 0-2 0,0 0 3 0,0 0-9 15,0 0-1-15,51 11 9 16,-33-11-8-16,4 0-7 0,1-1-3 0,9 1-6 0,2-2 1 15,6 0 6-15,2-1-18 16,7-1 26-16,8-1-4 0,2 1 3 0,3 0-10 16,-1 1 4-16,3-3-6 15,-1 0-5-15,0 1-5 0,2-1 2 0,19-2-1 0,-15 3-1 16,-7-3 2-16,-1 3-2 16,-2 1-1-16,-1-2-5 0,-6 1-4 0,-5-2 3 15,-5 2 0-15,-1 1 0 0,-9 1 4 0,-3-1-10 16,0 0 2-16,-9 4 7 0,-1-2 0 15,-1-1-7-15,-18 3 2 0,26-3-12 0,-26 3-17 16,18-1-37-16,-18 1-34 16,0 0-59-16,0 0-90 0,0 0-457 0,0 0 56 15</inkml:trace>
  <inkml:trace contextRef="#ctx0" brushRef="#br0" timeOffset="3390.53">10975 4679 2079 0,'0'0'9'0,"0"0"24"16,-16 3-1-16,16-3 10 15,0 0 3-15,0 0 16 0,0 0 3 0,0 0 2 0,0 0-4 16,0 0-8-16,0 0-2 16,0 0-8-16,0 0 1 0,0 0 15 15,-12 10 1-15,12-10 4 0,0 0-5 16,0 0-2-16,0 19-6 0,0-19-6 0,0 0-3 16,0 23-5-16,0-23-4 0,0 21-4 0,0-21-5 0,-2 19-1 15,2-19-3-15,-2 21 0 16,2-21-7-16,-2 21-24 0,2-21-18 0,-2 23-29 15,2-23-38-15,0 27-28 16,0-27-26-16,0 25-46 0,0-25-92 0,0 20-460 16,0-12-24-16</inkml:trace>
  <inkml:trace contextRef="#ctx0" brushRef="#br0" timeOffset="3600.1">11043 4873 2226 0,'0'0'-46'0,"0"0"2"0,17-7-4 15,-17 7 2-15,16-6 10 16,-16 6 5-16,17-8 1 0,-17 8-4 0,22-6 3 16,-12 3 9-16,-10 3 0 0,24-8 6 15,-12 4 1-15,-12 4 9 0,23-6-19 16,-23 6-31-16,24-5-43 0,-24 5-111 0,19-8-247 0,-10 5 383 15</inkml:trace>
  <inkml:trace contextRef="#ctx0" brushRef="#br0" timeOffset="3830.44">11196 4772 1373 0,'0'0'69'0,"0"0"-1"0,0 0-11 0,-28 0 8 16,28 0-22-16,0 0 5 15,0 0-3-15,0 0-8 0,0 0-1 0,0 0-15 16,6 27 5-16,-6-27 3 16,0 0-14-16,2 22 4 0,-2-22 10 0,4 18-10 0,-4-18-4 15,2 17 1-15,-2-17-8 16,2 19-2-16,-2-19-22 0,3 20-13 0,-3-20-16 16,6 14-17-16,-6-14-31 0,0 0-41 15,9 16-74-15,-9-16-263 0,6 6 363 0</inkml:trace>
  <inkml:trace contextRef="#ctx0" brushRef="#br0" timeOffset="4529.97">11545 4572 1277 0,'0'0'-30'15,"0"0"11"-15,-2-19 12 16,2 19-5-16,0 0 8 0,-10-11-4 16,10 11 11-16,0 0 13 0,0 0 17 0,-17-6 10 0,17 6 18 15,0 0 6-15,-25 2 2 16,25-2 0-16,0 0 2 0,-31 12 10 0,20-7-5 0,-1 1-8 15,-1 2-8-15,2-1 1 16,11-7-6-16,-25 15-1 0,14-5-7 16,3-1-6-16,-3 2-2 0,3 1 7 15,-1 0-12-15,4 0 2 0,5-12 5 0,-11 25-1 0,9-9-2 16,2-16 13-16,-2 25-9 16,0-12 0-16,2-13-3 0,4 25-1 0,0-14-3 15,-4-11-5-15,10 23-2 0,-2-12-1 0,1-3 4 16,2 2-4-16,-1-3 2 0,-10-7-8 15,27 12 4-15,-13-9-4 0,0 1-7 0,-14-4-4 16,30 2 3-16,-15-2-9 16,-15 0-14-16,32-2-27 0,-16-2-14 15,0 1-12-15,-16 3-23 0,29-8-16 0,-14 3-16 16,-1-1-6-16,-14 6 4 0,24-12 5 0,-15 6 10 16,-9 6 14-16,16-11 14 0,-16 11 23 0,14-7 20 15,-14 7 8-15,0 0 9 16,9-12 15-16,-9 12-3 0,0 0 2 0,0 0 3 0,0 0 5 15,0 0-3-15,0 0 6 16,0 0-1-16,0 0 6 0,0 0 0 0,0 0 8 16,-31-12 4-16,31 12-3 15,0 0-2-15,0 0 4 0,0 0-3 16,-30 2 3-16,30-2 4 0,0 0-6 0,0 0-4 16,-23 4 12-16,23-4-17 0,0 0-4 0,0 0 12 15,-19 6-1-15,19-6-4 0,0 0 20 0,-12 6-17 16,12-6-2-16,0 0-4 15,0 0 4-15,0 0 0 0,0 0-6 0,0 0 6 0,0 0-3 16,0 0-22-16,0 0-24 16,0 0-13-16,0 0-31 0,44-4-29 0,-44 4-44 15,0 0-110-15,24-6-257 16,-16 3 308-16</inkml:trace>
  <inkml:trace contextRef="#ctx0" brushRef="#br0" timeOffset="4980.33">11779 4751 1520 0,'0'0'-7'0,"0"0"-3"0,0 0 6 15,0 0-2-15,0 0 4 16,0 0 9-16,0 0-1 0,0 0 11 0,0 0 14 15,0 0 7-15,0 0 9 16,0 0 15-16,-32 27-3 0,32-27 3 0,-14 10 10 16,14-10-8-16,-14 11-14 0,14-11-7 15,-14 13-1-15,14-13 7 0,-5 13-17 0,5-13 5 16,-4 18-3-16,4-18-1 16,0 0-8-16,0 0 1 0,5 23 1 0,-5-23-5 15,12 11-5-15,-12-11-11 0,18 6-28 0,-18-6-31 0,23 2-37 16,-8-1-53-16,-15-1-94 15,27-3-354-15,-10-1 206 0</inkml:trace>
  <inkml:trace contextRef="#ctx0" brushRef="#br0" timeOffset="5620.17">12116 4482 1642 0,'0'0'-55'0,"0"-18"20"16,0 18 15-16,0 0 11 16,0 0 14-16,0 0 10 0,-13-14 24 0,13 14-14 15,0 0 8-15,-19-2-4 16,19 2 7-16,0 0 10 0,0 0-1 0,-36 5 8 16,36-5 19-16,-20 11-18 0,4-4 12 0,4 1-6 15,-3 1-3-15,2 3 5 0,1-1-6 16,-1 1-10-16,-1 3 11 0,4-2-13 15,3 2-3-15,-4-2 1 0,4 5 3 16,2-3-15-16,-1 3 26 0,2-3-5 0,3 1 0 0,1-16-12 16,1 31 0-16,3-17-3 15,2-1-5-15,-1 1-9 0,4-5-6 0,2 2-12 16,-2-3-15-16,5 0-5 16,1-3-9-16,-1 1-26 0,-14-6-13 0,29 3-19 0,-29-3-3 15,26-1-2-15,-26 1-6 0,25-6 7 0,-13 0 2 16,-12 6 7-16,16-9 15 15,-8 1 2-15,-8 8 17 0,12-13 8 0,-12 13 3 16,5-12 10-16,-5 12 5 0,0 0 7 16,0 0 19-16,0 0-2 0,-3-25 1 15,3 25 8-15,0 0 5 0,0 0 16 16,-18-11 12-16,18 11 4 0,0 0 15 0,0 0-12 16,-14-6-12-16,14 6 4 0,0 0 2 0,0 0-3 0,0 0 0 15,0 0-4-15,0 0-8 16,0 0-9-16,0 0-7 0,0 0-31 0,0 0-37 15,39-4-27-15,-39 4-54 16,20-3-76-16,-9 3-442 0,-11 0 121 0</inkml:trace>
  <inkml:trace contextRef="#ctx0" brushRef="#br0" timeOffset="94950.36">2699 10136 573 0,'0'0'154'0,"0"0"-36"15,-9-17-34-15,9 17-5 0,0 0 2 0,-11-8 7 16,11 8 15-16,0 0 2 15,0 0 8-15,0 0-1 0,-17-7 5 0,17 7-1 0,0 0 10 16,-12-8-7-16,12 8 4 16,0 0-1-16,-18-6-3 0,18 6-6 0,0 0 1 15,-18-5-6-15,18 5-4 16,0 0-6-16,-22-2-7 0,22 2 2 0,0 0-6 0,-23-5-6 16,23 5 0-16,0 0-3 0,-25 3-3 0,25-3-1 15,-21 4-5-15,21-4-4 16,-26 5-2-16,14-1-2 0,12-4-3 0,-30 10-3 15,15-3-2-15,1 3-3 0,-2-3 0 16,-2 5 0-16,0 1-2 0,2-2 0 0,-1 3 5 16,-3 2-5-16,4-3-2 15,1 3-3-15,-2-2 0 0,2 1-4 0,2 0-2 16,0 3 2-16,1-3 0 0,2 2-4 16,0-2 1-16,2 0 1 0,2 0-11 0,2 1 1 15,0 1-3-15,0-2 0 0,0 2-4 0,4-17 0 16,-1 31-4-16,1-16-3 15,1 1 1-15,-1-16-2 0,8 25-1 0,-4-9-4 0,0-2 4 16,2-3 0-16,-1 1-3 16,-5-12-1-16,17 23 0 0,-11-14 5 0,2 0-7 15,3 1-3-15,-11-10 2 16,19 17 3-16,-10-11-4 0,1 2-1 0,-10-8-2 16,18 10 3-16,-8-4-3 0,-10-6 3 0,18 8-2 15,-18-8 3-15,20 5-2 0,-20-5-2 16,19 7 2-16,-19-7-1 0,19 4-1 0,-19-4 0 0,21 1-1 15,-21-1 1-15,19 0-2 16,-19 0 0-16,0 0-3 0,25-1-3 0,-25 1 2 16,17-3-2-16,-17 3 4 15,18-5-10-15,-18 5 10 0,0 0-5 0,18-6 1 0,-18 6-3 16,14-7 0-16,-14 7-2 16,0 0-4-16,14-12-5 0,-14 12 2 0,6-10 0 15,-6 10 0-15,0 0 2 0,9-15-1 16,-9 15 5-16,0 0 1 0,4-17 2 15,-4 17 2-15,0 0-3 0,0 0 2 0,0 0 1 0,-13-27-1 16,13 27 3-16,-10-9 0 16,10 9 3-16,-10-10 0 0,10 10-1 0,0 0 5 15,-16-9 3-15,16 9 5 16,0 0 5-16,-14-10-2 0,14 10 0 0,0 0 1 0,0 0 2 16,-11-7-1-16,11 7 0 0,0 0 2 0,0 0-1 15,0 0-2-15,0 0 0 16,0 0 3-16,0 0-5 0,0 0 6 0,0 0 1 0,0 0 2 15,0 0-3-15,0 0 0 16,39-16-2-16,-39 16-4 0,23-3-1 0,-9 3-1 16,-14 0-7-16,26-2-10 15,-26 2-16-15,22-2-23 0,-22 2-42 0,22 0-42 0,-22 0-55 16,21 0-37-16,-12 0-37 16,-9 0-31-16,0 0-85 0,21 0-88 0,-21 0-435 15,0 0-280-15</inkml:trace>
  <inkml:trace contextRef="#ctx0" brushRef="#br0" timeOffset="95339.97">2770 10567 2671 0,'0'0'-47'0,"0"0"34"0,0 0 8 16,0 0 31-16,0 0 13 15,0 0 29-15,0 0 18 0,0 0 13 0,0 0 0 16,0 0-4-16,-19 24-1 15,19-24 4-15,-12 16 12 0,12-16-1 0,-6 16-2 0,6-16-5 16,-10 19-7-16,8-7-12 16,2-12-3-16,-4 21-14 0,4-21-6 15,0 22-5-15,0-22-7 0,2 22-5 16,-2-22-3-16,6 17-7 0,-6-17 0 0,16 13-20 0,-10-7-34 16,-6-6-43-16,19 7-51 0,-6-2-47 0,-13-5-58 15,23 0-68-15,-23 0-149 16,24-6-493-16,-14 3-342 0</inkml:trace>
  <inkml:trace contextRef="#ctx0" brushRef="#br0" timeOffset="95730.32">3026 10233 2803 0,'-4'-21'-82'0,"4"21"25"0,0 0 7 0,0 0-2 16,-8-13 17-16,8 13 29 0,0 0 15 0,0 0 21 0,0 0 6 15,0 0 13-15,-34 10 2 16,34-10 15-16,-15 9 12 0,15-9 20 0,-14 13 4 15,5-5 1-15,9-8-7 16,-13 19-10-16,7-10-5 0,6-9-13 0,-8 21 0 16,4-9-8-16,4-12-5 0,-3 22-9 15,3-22-2-15,0 24-6 0,0-24-3 0,7 22-5 16,-3-10-2-16,-4-12-2 16,8 21-5-16,-2-12-18 0,-6-9-22 0,15 17-25 0,-8-7-33 15,-7-10-32-15,14 15-41 0,-7-8-32 0,1-2-36 16,0-2-97-16,4 1-546 15,-12-4-214-15</inkml:trace>
  <inkml:trace contextRef="#ctx0" brushRef="#br0" timeOffset="96210.13">3143 10178 2476 0,'0'0'-100'0,"0"0"29"0,2-19 19 0,-2 19 16 16,0 0 24-16,0 0 24 16,0 0 14-16,0 0 10 0,0 0 32 0,0 0-9 15,0 0 10-15,0 0 15 0,0 0 3 0,0 0 9 0,-38 24 7 16,38-24-3-16,-10 16-8 15,10-16-5-15,-11 15-10 0,11-15-7 0,-9 17-8 16,9-17-3-16,-4 14-5 16,4-14-9-16,0 0-7 0,2 20-10 0,-2-20-15 0,0 0-21 15,15 13-13-15,-15-13-13 16,19 8-6-16,-19-8 0 0,22 6 0 0,-10-2 5 16,3 1 4-16,-15-5 4 0,27 10 4 0,-14-4 8 15,-3 2 7-15,4-3 10 16,-4 4 17-16,-10-9 19 0,16 18 12 0,-9-10 11 0,-7-8 10 15,9 21 11-15,-7-12 6 16,-2-9 7-16,0 21 8 0,0-21-1 0,0 0-3 16,-9 29-10-16,5-20-6 15,4-9-9-15,-9 17-8 0,9-17-3 0,-10 15-8 0,10-15-24 16,-10 14-24-16,10-14-32 16,-14 7-39-16,14-7-44 0,0 0-48 0,-16 4-66 15,16-4-65-15,0 0-134 0,-17-15-551 0,17 15-421 0</inkml:trace>
  <inkml:trace contextRef="#ctx0" brushRef="#br0" timeOffset="96520.36">3329 10121 2961 0,'0'0'-32'0,"15"-10"19"0,-15 10 1 15,0 0 2-15,0 0 1 0,13-5 13 0,-13 5 19 16,0 0 9-16,0 0 16 0,0 0 8 0,25 11 4 16,-25-11 3-16,13 11 8 15,-13-11 9-15,13 19 1 0,-7-7-8 0,2 0-4 0,-2 2-9 16,-2 2-3-16,2-1-1 16,-2 0 9-16,0 3 2 0,0-2 7 0,-2 2 3 15,-2 0-3-15,0 0-9 0,0-1 2 0,-4 0-9 16,4-17-4-16,-6 33-7 15,2-18-11-15,-4 0-22 0,6-2-28 0,-4 0-34 0,6-13-41 16,-8 20-45-16,6-11-62 16,2-9-73-16,0 0-147 0,-8 14-558 0,8-14-424 15</inkml:trace>
  <inkml:trace contextRef="#ctx0" brushRef="#br0" timeOffset="96931.37">3763 10330 2901 0,'0'0'-113'0,"0"0"26"0,0 0 19 15,0 0 31-15,0 0 25 16,0 0 24-16,26 6 21 0,-26-6 21 0,0 0 3 16,0 0 15-16,0 0 0 0,0 0 3 0,0 0 10 0,0 0-10 15,0 0-3-15,23-3-7 16,-23 3-10-16,0 0-5 0,21-3-5 0,-21 3-4 15,21-2-4-15,-21 2-6 16,24-3-5-16,-24 3 0 0,23-3-15 0,-23 3-22 0,23-3-28 16,-23 3-38-16,21-4-35 15,-21 4-33-15,20-4-22 0,-20 4-24 0,12-5-39 16,-12 5-114-16,10-2-365 16,-10 2 34-16</inkml:trace>
  <inkml:trace contextRef="#ctx0" brushRef="#br0" timeOffset="97144.97">3816 10250 2126 0,'-12'-5'25'16,"12"5"22"-16,0 0 2 0,0 0 2 0,0 0-2 16,0 0 18-16,0 0 4 0,0 0 0 0,0 0-3 15,0 0-6-15,0 0-12 0,0 0-8 16,40-14 0-16,-40 14-3 0,29-4-9 15,-12 3-4-15,2-2-26 0,3 2-46 16,-4-2-48-16,4 2-44 0,-3-3-82 0,0 2-179 16,-2-1-239-16,-17 3 136 0</inkml:trace>
  <inkml:trace contextRef="#ctx0" brushRef="#br0" timeOffset="97610.14">4478 9767 1967 0,'2'-12'29'0,"-2"12"5"0,3-18 2 15,-3 18 19-15,4-15 13 0,-4 15 25 0,0 0-1 16,4-19 3-16,-4 19-8 16,0 0 6-16,0 0 25 0,0 0 20 0,0 0 14 15,0 0 2-15,0 0-8 0,0 0-14 0,0 0-14 0,0 0-13 16,7 54-12-16,-7-35-10 15,0-2-5-15,2 4-4 0,0 0-4 16,-2 2-4-16,2 5 3 0,0-1-26 16,0 3 0-16,0-1-8 0,-2 2 1 0,5-3-5 0,-5 2-3 15,2 1-4-15,-2-2 0 16,2-1-2-16,2 1-5 0,-4-3 1 16,2 1-6-16,0-6-11 0,-2 2-21 0,0-4-27 0,2-2-41 15,-2 0-34-15,2-2-48 0,-2-15-29 16,0 24-45-16,0-24-78 0,5 13-150 0,-5-13-411 15,0 0-251-15</inkml:trace>
  <inkml:trace contextRef="#ctx0" brushRef="#br0" timeOffset="97970.41">4699 10012 2606 0,'8'-13'-4'0,"-8"13"19"0,0 0-2 0,0 0-3 16,0 0 1-16,0 0 9 0,0 0 16 15,0 0 6-15,0 0-4 0,0 0-8 0,0 0 1 16,0 0-5-16,0 0 5 16,-55 20 26-16,43-13 0 0,-1 0-1 0,13-7 4 15,-24 12-5-15,14-7-3 0,10-5 4 16,-19 11-22-16,10-5 1 0,9-6 8 0,-18 11-2 16,18-11 4-16,-16 14-1 0,8-9 1 0,8-5 2 15,-13 14 3-15,13-14 0 16,-12 14-2-16,12-14-4 0,-11 14-3 0,11-14 3 0,-7 12-2 15,7-12 12-15,0 0 1 16,-2 17 1-16,2-17-3 0,0 0 1 0,18 19-5 16,-10-11 1-16,5 0-12 15,-1-1-3-15,6 1-2 0,-4 0-4 0,1 1-5 0,2-2-4 16,2 3-8-16,-2-1-11 16,2 1-19-16,-5 0-30 0,2-3-45 0,-2 2-44 15,-1 0-49-15,2 0-36 0,-4-2-38 0,-11-7-88 0,20 14-614 16,-12-7-400-16</inkml:trace>
  <inkml:trace contextRef="#ctx0" brushRef="#br0" timeOffset="98359.96">4989 10283 2809 0,'0'0'-86'15,"0"0"37"-15,0 0 15 0,0 0 18 0,0 0 13 16,0 0 18-16,0 0 23 0,0 0 20 16,0 0 17-16,0 0 7 0,-44-2 8 0,44 2 17 15,-22 9 9-15,9-2 10 0,1 2 2 0,12-9 3 16,-22 16-7-16,10-6-11 15,4 1-4-15,-3 1-8 0,2 0-10 0,3 1-5 0,6-13-5 16,-11 24-7-16,9-12-8 16,2-12-5-16,0 25-12 0,0-25 6 0,9 23-4 15,-1-12-12-15,0 0 7 16,6-1-5-16,-2 1-4 0,0-4-4 0,6 2 0 0,-1-2-7 16,2-1 0-16,0-2-14 0,-1 0-29 0,2-2-27 15,-20-2-54-15,36-2-66 16,-19 0-72-16,-1-4-92 0,2 0-184 0,-6-1-101 15,-1-2-278-15,-2-1-269 0</inkml:trace>
  <inkml:trace contextRef="#ctx0" brushRef="#br0" timeOffset="99120.22">5583 10054 2611 0,'-12'5'-99'0,"12"-5"16"0,0 0 16 16,0 0 7-16,0 0 11 0,0 0 21 15,0 0 6-15,-13 8 13 16,13-8-2-16,0 0 15 0,0 0 3 0,0 0 22 16,0 0 13-16,0 0 15 0,0 0 6 15,0 0 1-15,0 0 7 0,0 0-2 16,45 7-9-16,-45-7-5 0,21 0-6 0,-21 0-8 0,28 0 0 16,-28 0-5-16,32 3-3 15,-14-6 1-15,3 3-13 0,1-1 6 0,3 1-4 16,0 0 1-16,5 0 1 0,1 0 2 0,1 0-11 0,4-2 7 15,1 2-3-15,5-2 2 16,-4 2 1-16,-3 0-4 0,8 0 0 0,-5 0 0 16,0 0-4-16,-2 0-5 15,3 2 2-15,-3-2 2 0,-3 0 0 0,3 0 8 0,0 2 6 16,-2-1 6-16,2-1 5 16,-2 3 1-16,0-2-2 0,0 2 0 0,-2-1 4 15,1 0-2-15,1-2 5 0,0 1 5 16,0 1 6-16,-2 0 0 0,1 0 2 0,1 0 0 15,1 0-5-15,-1-2-1 0,-1 1 1 0,3 2-3 16,4-2-3-16,-4 2-1 16,1-3 0-16,3 3 3 0,-5-1 4 0,3-2 0 0,-2 0 2 15,-2 2-2-15,3 0-5 16,-6 0-2-16,1-2-7 0,-4 2-2 0,-4-2-6 16,0 2-4-16,-3-2-5 0,-1 2-6 0,-2-1-8 15,-18-1-25-15,28 0-33 0,-28 0-43 16,21 0-62-16,-21 0-61 0,9-1-69 0,-9 1-142 15,0 0-162-15,0 0-322 16,0 0-307-16</inkml:trace>
  <inkml:trace contextRef="#ctx0" brushRef="#br0" timeOffset="99780.24">6189 9481 2646 0,'2'-14'-84'16,"-2"14"24"-16,0 0 5 0,0 0 11 0,-2-25 9 0,2 25 20 15,0 0 18-15,-10-13 11 0,10 13 10 16,0 0-6-16,-20-7 13 0,20 7 16 15,-17-3 2-15,17 3 8 0,0 0 13 0,-30 0 0 16,30 0-5-16,-22 4-3 16,22-4-10-16,-22 8 1 0,12-2-2 0,10-6-6 0,-19 9-6 15,19-9 0-15,-17 13-3 16,10-7-6-16,7-6 4 0,-8 13-5 0,8-13-5 16,0 0-1-16,0 23 0 0,0-23 4 0,10 18-11 15,1-9 4-15,0 1-2 0,4-1-4 16,1 1-6-16,4 1 4 0,-2 0-4 0,4 1 2 15,-1 0 0-15,-2-1-7 16,2 1 3-16,-1-1 2 0,-4 0-2 0,-1-1-4 16,-2-1 2-16,0 1 12 0,-3-1 8 15,-2 2 12-15,-8-11 16 0,8 18 5 0,-8-18 7 16,0 14 4-16,0-14 4 16,0 0-3-16,-14 22 3 0,6-15-7 0,8-7-3 15,-26 13-8-15,13-8-6 0,-1-2-2 16,-4 1-6-16,18-4-6 0,-29 2-1 0,29-2-9 15,-30 0-16-15,30 0-15 0,-25-3-23 0,10 0-28 16,15 3-29-16,-21-8-43 16,21 8-49-16,-15-14-48 0,15 14-69 0,-10-17-161 0,5 9-449 15,3-2-296-15</inkml:trace>
  <inkml:trace contextRef="#ctx0" brushRef="#br0" timeOffset="100040.31">6443 9618 2765 0,'23'1'10'0,"-23"-1"32"0,18 0 2 0,-18 0 9 16,0 0 4-16,24-1 12 16,-24 1 13-16,22 0 11 0,-22 0-1 15,23-2-1-15,-23 2-2 0,26-4 7 0,-12 2 1 16,-14 2-5-16,28-1-10 0,-14-1-5 15,-14 2-11-15,26-4-12 0,-26 4-22 0,23-4-25 16,-23 4-33-16,18-4-36 0,-18 4-38 16,14-4-40-16,-14 4-42 0,0 0-16 0,0 0-20 15,10-8-35-15,-10 8-56 16,0 0-494-16,0 0-118 0</inkml:trace>
  <inkml:trace contextRef="#ctx0" brushRef="#br0" timeOffset="100260.42">6648 9542 2384 0,'0'0'-25'16,"0"0"28"-16,-13-7 14 0,13 7 24 0,0 0 5 15,0 0 12-15,0 0 18 0,0 0 22 16,0 0 16-16,0 0 15 0,0 0 10 0,0 0 5 16,0 0 14-16,-14 23-6 15,14-23-10-15,0 20-9 0,0-20-12 0,2 22-11 16,-2-22-10-16,2 26-13 16,0-11-10-16,-2-15-8 0,2 24-8 0,0-11-7 0,-2-13-2 15,2 25-14-15,0-13-10 0,-2-12-24 0,3 25-23 16,-3-25-29-16,2 21-31 15,-2-21-35-15,4 17-30 0,-4-17-39 0,4 17-36 0,-4-17-44 16,3 14-105-16,-3-14-586 16,2 7-387-16</inkml:trace>
  <inkml:trace contextRef="#ctx0" brushRef="#br0" timeOffset="100830.53">6809 9536 2882 0,'8'-12'-24'15,"-8"12"27"-15,7-11-8 0,-7 11 2 16,0 0 11-16,9-12 9 0,-9 12 24 16,0 0 18-16,0 0 14 0,12-8 8 0,-12 8 9 15,0 0 13-15,0 0 19 0,0 0 11 16,21-1 0-16,-21 1-10 0,0 0-16 0,0 0-7 15,28 4-14-15,-28-4-7 0,16 4-8 0,-16-4-9 16,20 3-11-16,-20-3-1 16,21 0-7-16,-21 0 1 0,21 3-10 15,-21-3 0-15,23 0-4 0,-23 0-4 0,22 0-4 16,-22 0 0-16,18 1-4 0,-18-1 0 16,0 0-4-16,24 0-1 0,-24 0-1 0,0 0 0 0,15 2-1 15,-15-2 11-15,0 0 3 0,0 0-2 16,6 15 3-16,-6-15-2 0,0 0-10 0,0 0-11 15,-17 27-4-15,17-27 4 16,-12 20 4-16,1-9-2 0,2 0 3 0,-1 0-2 16,0 3-2-16,-2-3-2 0,2 2-1 15,0-1 3-15,1-1 1 0,1 2-4 16,-1-3 1-16,9-10 1 0,-13 19 0 16,7-11-2-16,6-8 2 0,-10 13 0 0,10-13 2 15,-6 12 0-15,6-12 7 0,0 0 2 0,0 0 6 0,0 18 2 16,0-18 5-16,0 0-3 15,16 10 3-15,-16-10-2 0,17 4 29 0,-17-4-7 16,21 2-7-16,-21-2-1 16,25 2 2-16,-25-2-11 0,28 0-6 0,-28 0-7 0,26 2-19 15,-14-2-19-15,1 0-32 16,-13 0-39-16,21 0-46 0,-12 1-61 0,-9-1-54 16,14 3-55-16,-14-3-126 0,0 0-170 0,13 3 17 0,-13-3-263 15,0 0-196-15</inkml:trace>
  <inkml:trace contextRef="#ctx0" brushRef="#br0" timeOffset="101500.41">6157 10533 2481 0,'-12'-28'-94'0,"12"28"18"0,0 0 8 15,-19-1 6-15,19 1 17 0,0 0 8 0,-32 7 29 16,32-7 8-16,-26 10 10 16,14-5 21-16,-1 2 10 0,2 2 20 0,11-9 1 15,-19 16 4-15,11-9 0 16,8-7-3-16,-8 15-6 0,8-15-9 0,-4 14-1 0,4-14-8 16,0 0-1-16,10 20-3 0,-10-20-5 0,16 13-6 15,-3-5-3-15,0-2 2 16,0-1-1-16,1 3-8 0,2 0-1 0,0-2 3 0,-1 1 7 15,-2 1-2-15,0-2-1 16,-1 2 2-16,-3 0 17 0,-9-8 8 0,15 16 16 16,-15-16 15-16,6 15 13 15,-6-15 14-15,-2 15 10 0,2-15 4 0,0 0-7 0,-15 21-1 16,4-13-14-16,11-8-2 16,-25 11-2-16,13-5-9 0,-4 0-1 0,16-6-16 15,-27 7-4-15,14-4-6 0,13-3-26 16,-23 1-28-16,23-1-34 0,-21-1-34 15,21 1-41-15,0 0-67 0,-23-8-55 0,23 8-91 0,-8-10-174 16,8 10-454-16,-6-12-370 16</inkml:trace>
  <inkml:trace contextRef="#ctx0" brushRef="#br0" timeOffset="101745.63">6413 10719 2862 0,'24'2'4'0,"-24"-2"19"0,21 2-1 16,-21-2-1-16,26-2 10 15,-26 2 33-15,24-2 28 0,-6 0 16 0,-18 2 5 16,31-4-6-16,-14 2-9 0,2-2-8 16,-1 2-12-16,-18 2-6 0,31-8-11 0,-14 5-15 15,-2-2-41-15,-1 1-40 0,2-3-55 0,-16 7-42 16,20-7-36-16,-20 7-39 15,13-9-48-15,-13 9-109 0,5-8-450 0,-5 8-140 16</inkml:trace>
  <inkml:trace contextRef="#ctx0" brushRef="#br0" timeOffset="101950.4">6631 10616 2391 0,'0'0'-14'16,"0"0"28"-16,0 0 29 0,0 0 13 0,-22 4 11 0,22-4 13 15,0 0 16-15,0 0 22 16,-8 15 4-16,8-15 6 0,0 0-3 0,0 21 2 15,0-21 2-15,0 21 4 16,0-21-12-16,6 23-13 0,-4-8-12 0,0 0-6 0,-2-15-10 16,4 32-10-16,0-16-12 15,-2 1-10-15,0 1-12 0,2-4-29 0,-2 4-30 16,0-3-39-16,2 0-38 16,-1 0-53-16,-3-15-47 0,6 27-54 0,-6-15-132 15,4-2-562-15,-1-2-377 0</inkml:trace>
  <inkml:trace contextRef="#ctx0" brushRef="#br0" timeOffset="102530.11">6873 10686 2973 0,'0'0'-14'16,"0"0"4"-16,0 0 5 0,15-5 12 0,-15 5 13 15,0 0 26-15,0 0 20 16,0 0 1-16,0 0 5 0,0 40 3 0,0-40 2 16,-2 30 17-16,0-14 18 0,2 3 8 15,-3 2 10-15,3-2-6 0,0 4-12 16,-2-3-14-16,2 3-7 0,0 0-34 16,0 1-5-16,-2 2-6 0,2-5-4 0,-2 0-6 15,2-1-2-15,-2 2-4 0,2-2-4 0,-2-2-5 0,2-1 1 16,0-17-9-16,-3 26-16 15,3-26-24-15,0 20-32 0,0-20-34 0,0 0-37 16,-2 18-31-16,2-18-22 16,0 0-8-16,0 0-2 0,0 0-1 15,0 0 3-15,0 0 5 0,0 0 8 0,0 0-6 16,7-57 8-16,-7 40-5 0,0-2 0 0,0-3 14 16,2-2 41-16,-2 0 39 0,2-1 41 0,-2 3 28 15,2-3 31-15,-2 5 20 0,2-1 13 16,1 2 28-16,-1 0 16 15,-2 2 14-15,4 0 11 0,-2 0 4 0,4 1-5 16,0 4-10-16,0-2-5 0,2 0-3 0,2 3-1 16,-2 0 5-16,-8 11 7 0,21-15 2 15,-12 9 6-15,-9 6 7 0,21-7-1 16,-21 7-1-16,20 0 3 0,-20 0-9 16,0 0-5-16,22 13 0 0,-22-13-1 0,9 15 0 15,-9-15 1-15,2 15 2 0,-2-15-9 0,0 0 17 16,-11 25-18-16,11-25-7 0,-12 15 0 15,4-8-24-15,8-7-32 0,-20 12-33 0,12-8-40 16,-5 0-50-16,13-4-62 0,-19 1-71 16,8-1-73-16,11 0-138 0,-20-5-176 0,8 1-376 15,12 4-439-15</inkml:trace>
  <inkml:trace contextRef="#ctx0" brushRef="#br0" timeOffset="103530.48">8209 10227 2853 0,'0'0'-148'0,"0"0"24"0,0 0 9 0,0 0 16 0,0 0 20 15,0 0 24-15,0 0 13 16,0 0 15-16,0 0 19 0,0 0 16 0,0 0 22 16,0 0 32-16,0 0 15 15,0 0 16-15,0 0 17 0,0 0 0 0,0 0-1 0,0 0-8 16,0 0-5-16,0 0-1 0,20-4-3 0,-20 4-4 16,0 0-6-16,0 0-5 15,24 0-1-15,-24 0-2 0,19-1-4 0,-19 1-3 0,25-3-5 16,-25 3-5-16,23-1-6 15,-23 1-9-15,26-2-4 0,-26 2-22 0,22-2-31 16,-22 2-40-16,18-4-46 16,-18 4-45-16,17-3-50 0,-17 3-72 0,0 0-150 15,4-10-422-15,-4 10-182 0</inkml:trace>
  <inkml:trace contextRef="#ctx0" brushRef="#br0" timeOffset="103730.28">8241 10115 2440 0,'0'0'-44'0,"-12"-9"21"0,12 9 0 0,0 0 12 16,0 0 5-16,0 0 40 15,0 0 16-15,0 0 26 0,0 0 9 0,0 0 0 0,0 0-8 16,0 0 2-16,0 0-2 16,0 0-11-16,0 0-4 0,0 0-10 0,0 0-25 15,43-14-44-15,-43 14-39 0,21-4-50 0,-21 4-43 0,21-5-48 16,-21 5-93-16,24-6-426 15,-16 3 22-15</inkml:trace>
  <inkml:trace contextRef="#ctx0" brushRef="#br0" timeOffset="105510.64">8936 9642 2071 0,'0'0'-13'0,"5"-19"39"0,-5 19 13 15,4-19-4-15,-4 19 13 16,5-14 17-16,-5 14 17 0,4-16 6 15,-4 16-2-15,0 0 5 0,0 0 5 16,2-16 15-16,-2 16 16 0,0 0 6 0,0 0 1 0,0 0 3 16,0 0-4-16,0 0-5 15,-22 52-6-15,18-36-8 0,0 3-10 0,2 3-9 16,-2 3-7-16,2 0-5 16,-1 1-10-16,1 2-5 0,2-2-28 0,-2 3-2 0,2-1-4 15,0 0-3-15,2 3-3 0,0-2-6 0,1 0-5 16,-1-1-15-16,-2-4-26 15,2 2-32-15,0-6-41 0,0-1-40 0,-2-3-44 0,2 1-32 16,0-6-46-16,-2-11-105 16,4 17-610-16,-4-17-419 0</inkml:trace>
  <inkml:trace contextRef="#ctx0" brushRef="#br0" timeOffset="105790.21">9091 9864 2941 0,'0'0'-50'0,"13"-10"25"16,-13 10 1-16,0 0-1 0,10-9 8 0,-10 9 7 0,0 0 20 16,0 0 16-16,0 0 1 15,0 0 8-15,0 0 8 0,0 0 15 0,0 0 22 16,0 0 15-16,-55 3 14 16,55-3 2-16,-21 4-2 0,21-4-2 0,-19 9-4 0,19-9-2 15,-17 10-7-15,17-10-7 0,-16 11-6 0,16-11-12 16,-12 14-5-16,12-14-6 15,-8 17-4-15,8-17-4 0,0 16-7 0,0-16-7 0,2 20-7 16,-2-20-14-16,11 19-32 16,-7-9-38-16,5-1-44 0,1 3-73 0,-1-4-48 15,3 1-51-15,-1-2-126 16,2-1-578-16,-1-2-425 0</inkml:trace>
  <inkml:trace contextRef="#ctx0" brushRef="#br0" timeOffset="106090.03">9411 10010 2942 0,'0'0'-76'0,"0"0"23"16,0 0 2-16,0 0 21 0,0 0 22 0,0 0 37 0,0 0 28 15,0 0 27-15,0 0 8 0,0 0 11 0,0 0-2 16,0 0 8-16,0 0 15 15,-49 19 6-15,49-19-1 0,-10 17-5 0,3-5-12 16,7-12-9-16,-6 23-9 0,6-23-14 16,0 26-6-16,0-26-9 0,4 26-5 0,3-10-9 15,-3-1-3-15,2-1-6 16,4-1-5-16,2-1-3 0,-2-1-7 0,0-2-19 16,3-1-28-16,0-2-47 0,-13-6-61 15,27 8-68-15,-15-7-61 0,-12-1-127 0,24-5-172 16,-16 1-363-16,3-6-317 0</inkml:trace>
  <inkml:trace contextRef="#ctx0" brushRef="#br0" timeOffset="107350.14">9813 9940 2621 0,'0'0'-131'0,"0"0"38"0,0 0 20 0,0 0 14 0,0 0 16 15,0 0 8-15,0 0 10 16,0 0 17-16,0 0 10 0,0 0 6 0,0 0 9 16,0 0 16-16,0 0 7 0,0 0 11 15,0 0 2-15,0 0 3 0,0 0-3 0,60 2-2 16,-60-2-6-16,31-2-6 0,-12-1-4 0,0 3-5 15,3-1-5-15,0 1 3 16,2-3-6-16,1 3-2 0,5 0-1 0,0-1 0 16,-1 1-5-16,1 0-1 0,4-3-1 15,-2 3 2-15,1 0-1 0,3 0 0 0,0-1-3 16,0 1 10-16,3 0-7 16,3-2-1-16,-5 2 0 0,6 0 1 0,-1-1 1 15,0 1-1-15,-1-3-7 0,3 2 8 0,-1 1 0 16,1 0 7-16,0 0 11 0,1-2 13 15,-1 4 6-15,1-2 0 0,-1 0 1 0,-1 0 1 16,1 0 5-16,-8 0-2 16,2 0 12-16,1 0 0 0,-1 0 3 0,-3-2 0 0,-1 2-3 15,0-2 1-15,0 2-4 16,-5 0-7-16,1 0-3 0,-4-2-6 16,-3 2-8-16,-1 0-4 0,-4 0-7 0,0-2-28 0,-18 2-34 0,29 0-45 15,-29 0-54-15,22-2-48 16,-14 2-59-16,-8 0-120 0,0 0-598 0,8-5-386 15</inkml:trace>
  <inkml:trace contextRef="#ctx0" brushRef="#br0" timeOffset="107920.26">10348 9315 2846 0,'-2'-23'-104'0,"2"23"14"16,0 0 4-16,-4-19 11 15,4 19 10-15,0 0 3 0,-2-21 13 0,2 21 8 16,0 0 6-16,-6-17 7 0,6 17 12 0,-9-12 15 16,9 12 30-16,0 0 19 0,-16-9 23 15,16 9 7-15,0 0-7 0,-18-6 4 0,18 6-4 16,0 0 0-16,-23 2 1 15,23-2-13-15,0 0 0 0,-19 8-8 0,19-8 0 16,0 0-4-16,-11 13-2 0,11-13-5 16,0 0-6-16,0 0-2 0,9 29-3 0,-9-29 0 15,12 18-5-15,-3-4 1 16,2-3-2-16,-3 3 0 0,2-2 4 0,2 2-2 16,-2-2 2-16,-2 4 2 0,-1-5 11 0,-1 2 18 0,0 0 7 15,-6-13 1-15,2 21 5 16,-2-21 0-16,-4 19-4 0,4-19-5 0,-13 17-7 15,3-11-4-15,10-6-5 16,-22 10-7-16,10-6-7 0,12-4-12 0,-25 1-27 0,25-1-29 16,-26-1-41-16,26 1-46 15,-21-11-46-15,21 11-49 0,-17-13-60 0,11 4-141 16,0-1-458-16,6 10-243 16</inkml:trace>
  <inkml:trace contextRef="#ctx0" brushRef="#br0" timeOffset="108170.05">10518 9322 2551 0,'21'2'-55'0,"-21"-2"40"0,17 2-8 15,-17-2 2-15,21-2 27 0,-21 2 23 0,23 0 28 16,-23 0 13-16,24-3-2 0,-24 3-3 0,25-3-7 15,-12 0-5-15,-13 3 5 16,25-5-3-16,-13 2-11 0,-12 3-11 0,24-6-36 0,-24 6-47 16,21-5-42-16,-21 5-32 15,19-6-31-15,-10 2-43 0,-9 4-133 0,6-9-326 16,-6 9 112-16</inkml:trace>
  <inkml:trace contextRef="#ctx0" brushRef="#br0" timeOffset="108355.15">10705 9222 1979 0,'0'0'0'0,"-22"-8"28"0,22 8 22 0,0 0 25 16,0 0 16-16,0 0 24 16,-17 17 2-16,17-17 6 0,-6 17 1 0,6-17-10 15,-5 23-5-15,5-23-1 0,0 25-9 16,0-25-7-16,3 30-7 0,-1-14-7 0,0 0-6 16,0 0-18-16,2 1-22 0,-2-1-39 0,3-1-52 0,-1-2-48 15,2 0-49-15,-2-2-29 16,-2-3-52-16,-2-8-137 0,8 14-379 0,-2-9-36 15</inkml:trace>
  <inkml:trace contextRef="#ctx0" brushRef="#br0" timeOffset="108680.07">11157 8775 2288 0,'0'0'-3'16,"0"0"26"-16,0 0 34 0,0 0 24 0,0 0 9 16,0 0 22-16,0 0 14 0,15 25-1 15,-15-25 3-15,0 23 9 0,0-10 4 0,0-13 0 16,2 31 0-16,-2-14-8 0,2 2-8 0,1 2-9 15,0 0-13-15,-1-2-14 16,3 7-6-16,-1-4-15 0,1-3-6 0,-1 2-8 0,0-2-8 16,2 0-30-16,-4-2-43 15,1-2-53-15,0-1-59 0,-3-14-59 0,4 24-59 16,-4-24-114-16,3 16-197 0,-3-16-300 0,-3 11-228 0</inkml:trace>
  <inkml:trace contextRef="#ctx0" brushRef="#br0" timeOffset="108919.91">11127 9242 2509 0,'0'0'-80'0,"0"0"33"0,0 0 13 16,0 0 25-16,-8 10 17 0,8-10 21 0,0 0 15 16,0 0 12-16,0 0-5 0,0 0 8 15,0 0-5-15,0 0 8 0,47-2 3 0,-47 2 7 16,26-2-5-16,-26 2 0 0,30-3-10 0,-10 0-5 15,-1 2-5-15,-19 1-7 16,38-2-11-16,-16 0-14 0,-6 0-20 0,3 0-31 0,-19 2-31 16,32-2-24-16,-18 0-34 15,-14 2-25-15,24-2-36 0,-16 1-65 0,-8 1-469 16,13-3 16-16</inkml:trace>
  <inkml:trace contextRef="#ctx0" brushRef="#br0" timeOffset="109195.18">11204 9400 2148 0,'-8'10'-14'16,"8"-10"19"-16,0 0 9 0,0 0 14 15,0 0 20-15,-9 13 24 0,9-13 11 0,0 0-6 16,0 0-8-16,0 0-3 0,0 0-1 0,0 0 3 15,0 0 3-15,33 6 13 16,-33-6 3-16,26-2-1 0,-26 2-17 0,27-1-9 0,-27 1-3 16,32-3-6-16,-14 2-8 15,-2-2-5-15,-16 3-15 0,30-3-31 16,-30 3-42-16,23-2-26 0,-23 2-41 0,22 0-26 0,-16-2-38 16,-6 2-77-16,0 0-536 0,10-5-99 15</inkml:trace>
  <inkml:trace contextRef="#ctx0" brushRef="#br0" timeOffset="109389.97">11352 9429 2336 0,'-7'10'-12'0,"7"-10"38"15,0 0 15-15,-6 16 23 0,6-16 25 16,-2 16 13-16,2-16 24 0,-1 19 7 0,1-19 0 16,-2 25-10-16,-1-12-8 0,3-13-3 0,-4 33 0 0,4-18 1 15,-2 2-13-15,0 0-4 16,0 0-13-16,0 2-11 0,2-19-7 0,-4 35-18 15,2-19-26-15,0 0-45 16,0 0-57-16,2-16-71 0,-4 32-61 0,2-22-101 0,0 2-182 16,2-12-365-16,-4 20-217 15</inkml:trace>
  <inkml:trace contextRef="#ctx0" brushRef="#br0" timeOffset="110420.26">10334 10521 2484 0,'0'0'-87'0,"-17"-11"29"0,17 11 14 0,-20-9 22 16,20 9 23-16,-20-7-5 16,20 7 16-16,-26-2 2 0,26 2 8 0,-23 0 1 0,23 0 1 15,-22 2 7-15,22-2 8 0,-18 6 14 0,18-6 13 16,-15 5 0-16,15-5 3 15,-13 9 3-15,13-9-8 0,0 0-7 16,-2 16-5-16,2-16-7 0,0 0-1 0,15 21-9 16,-15-21-8-16,17 20 6 0,-7-11-7 15,3 2 2-15,-2 1-5 0,-1-1 1 16,3 1 7-16,-3-1 6 0,1 1 6 16,-2 1 5-16,-1-2-3 0,-2 2 4 0,-6-13 12 15,8 21 6-15,-6-9 9 0,-2-12 10 16,-2 20 1-16,2-20 7 0,0 0-7 0,-14 22-3 0,6-16-7 15,8-6-9-15,-20 11-3 16,10-7-7-16,10-4-7 0,-21 4-15 0,21-4-24 0,-24-3-27 16,24 3-38-16,-20-5-44 15,20 5-49-15,-20-10-42 0,20 10-35 0,-12-9-49 16,12 9-112-16,-13-12-554 16,13 12-349-16</inkml:trace>
  <inkml:trace contextRef="#ctx0" brushRef="#br0" timeOffset="110810.18">10491 10650 2875 0,'0'0'4'0,"0"0"33"0,4 18-2 0,-4-18 6 0,0 0 5 16,0 0-2-16,0 0 0 15,14 3-6-15,-14-3-4 0,0 0 0 0,26-2-2 16,-26 2-6-16,29-1-5 0,-11-2 5 16,0 2-3-16,2-1-4 0,-20 2-6 15,40-4-41-15,-21 2-34 0,-1-2-45 16,0 2-51-16,-6-2-49 0,-12 4-111 0,24-9-461 16,-20 5-76-16</inkml:trace>
  <inkml:trace contextRef="#ctx0" brushRef="#br0" timeOffset="111000.3">10622 10567 2373 0,'0'0'3'0,"0"0"37"15,-26 5 8-15,26-5 32 0,0 0 27 0,-6 14 32 16,6-14 9-16,0 0 3 0,-4 21-16 16,4-21-11-16,-2 19-9 0,2-19-16 0,0 23-7 15,0-23-11-15,0 22-11 0,0-22-6 0,0 23-18 16,0-23-23-16,2 21-41 15,-2-21-45-15,2 17-54 0,-2-17-53 0,0 17-51 16,0-17-98-16,2 12-599 0,-2-12-316 16</inkml:trace>
  <inkml:trace contextRef="#ctx0" brushRef="#br0" timeOffset="112200.27">11252 10171 2666 0,'0'0'-124'0,"0"0"25"16,0 0 21-1,0 0 17-15,0 0 16 0,0 0 19 0,0 0 4 0,0 0 5 16,0 0 17-16,0 0 0 16,0 0 17-16,0 0 22 0,0 0 22 0,0 0 22 0,0 0 13 15,0 0 22-15,0 0 20 16,0 0 14-16,0 0 1 0,0 0-4 0,0 0-8 16,0 0-14-16,0 0-6 0,0 0-6 0,0 0 1 15,0 0 0-15,-14 45-3 0,14-45-11 16,-4 25-1-16,2-8-8 0,2-17-4 0,-3 32-6 15,6-13-3-15,-3 0-13 16,2 0-5-16,0-1-5 0,0 0-4 0,0 0-9 0,0-1-5 16,2 0-4-16,-2 0-5 15,0-2 0-15,0 1-10 0,4-3-20 0,-6-13-29 16,3 21-44-16,-3-21-53 16,2 19-62-16,0-9-48 0,-2-10-55 0,0 15-109 0,0-15-136 15,0 14-413-15,0-14-379 0</inkml:trace>
  <inkml:trace contextRef="#ctx0" brushRef="#br0" timeOffset="112650.38">11089 10677 2753 0,'0'0'-87'16,"0"0"45"-1,-8 15 18-15,8-15 20 0,0 0 11 0,0 0 14 0,0 0 13 16,0 0-3-16,0 0 3 16,0 0 2-16,0 0 4 0,0 0 0 0,0 0 10 0,38 4 6 15,-38-4 11-15,24-4 1 16,-24 4 6-16,31-2 2 0,-9 1-3 0,-1-2 6 16,6 0 3-16,0 1-1 0,3 2 1 0,3-3-2 15,-4 2-2-15,4 1-4 0,-1-2-3 16,0 2-8-16,1 0-5 0,-1 0-6 0,-1 0-8 15,-2 0-6-15,-6 2-24 16,-1-2-28-16,-4 0-39 0,1 0-41 0,-19 0-51 16,29 1-45-16,-20 2-37 0,-9-3-77 15,0 0-651-15,14 2-384 0</inkml:trace>
  <inkml:trace contextRef="#ctx0" brushRef="#br0" timeOffset="113350.05">11242 11050 2886 0,'0'0'-66'0,"4"-15"36"16,-4 15 20-16,6-13 33 16,-6 13 16-16,0 0 14 0,7-15-2 0,-7 15 3 0,0 0 17 15,0 0 6-15,0 0 12 16,0 0 10-16,0 0 8 0,0 0-1 16,0 0-1-16,0 0-5 0,0 0-10 0,-21 46-8 0,15-34-9 15,-4 0-3-15,5 1-10 0,-4 1-1 16,-1-1-2-16,1 0-1 0,0-3-6 15,-1 1 1-15,-1-1-10 0,1 0-5 16,10-10-3-16,-22 13-2 0,12-8-5 0,10-5-4 16,-19 6 0-16,19-6-4 0,0 0-2 15,-25-4-8-15,25 4 1 0,0 0-4 0,-20-13 1 16,20 13-3-16,-6-15-1 16,6 15-1-16,-2-17-1 0,2 17 2 0,0 0-2 15,0 0 2-15,11-29-1 0,-11 29 3 0,12-13 1 0,-3 6 2 16,-9 7 6-16,16-8 8 15,-16 8 9-15,26-4 5 0,-26 4 10 0,28 0 24 16,-28 0 2-16,32 5 3 16,-18 1-7-16,5-1-1 0,-4 4-34 0,0-2 3 15,-3-1-8-15,1 3 0 0,0-1-2 16,-2 2-7-16,-1-1-1 0,0 0-15 0,-10-9-20 16,18 18-22-16,-11-10-32 0,-2-3-47 0,-5-5-64 0,11 14-52 15,-5-9-50-15,-6-5-107 16,7 8-153-16,-7-8-53 15,0 0-282-15,10 4-251 0</inkml:trace>
  <inkml:trace contextRef="#ctx0" brushRef="#br0" timeOffset="113610.38">11541 11008 2772 0,'0'0'45'0,"0"0"10"0,0 0-6 16,8-14 2-16,-8 14 4 0,0 0 8 0,14-8 8 15,-14 8 10-15,15-6-2 16,-15 6-8-16,22-5-7 0,-22 5-1 0,28-4-10 0,-14 1-7 16,4 0-2-16,-2-1-13 0,-16 4-30 15,31-6-43-15,-17 2-47 0,-14 4-46 16,22-4-44-16,-11 1-47 0,-11 3-121 0,11-5-476 15,-11 5-152-15</inkml:trace>
  <inkml:trace contextRef="#ctx0" brushRef="#br0" timeOffset="113820.42">11608 10939 2539 0,'-10'8'39'0,"10"-8"38"0,-6 14 0 0,6-14 11 15,-3 19 21-15,3-19 24 0,-2 19 18 0,2-19 8 16,0 24 2-16,0-8-8 15,0-16-4-15,-2 29-11 0,2-12-7 0,-2 2-6 0,0 0 14 16,-1 1-22-16,3-2-12 16,-2 3-14-16,0-2-8 0,0 2-14 0,0-4-12 15,0 2-16-15,0 0-30 16,-1-4-37-16,1-2-55 0,2-13-59 16,-2 25-89-16,2-15-72 0,0-10-185 0,0 15-113 0,0-15-331 0,0 0-342 15</inkml:trace>
  <inkml:trace contextRef="#ctx0" brushRef="#br0" timeOffset="114660.05">13021 9779 2715 0,'0'0'-78'15,"0"0"25"-15,13-7 10 16,-13 7 22-16,0 0 4 0,0 0 13 0,0 0 20 16,0 0 7-16,0 0 5 0,0 0-1 15,0 0 1-15,0 0 3 0,0 0 5 0,0 0-1 16,-27 42 1-16,27-42 1 0,-11 12 0 0,11-12 4 16,-13 11-3-16,13-11-2 15,-12 9-1-15,12-9 2 0,-11 10 2 0,11-10-1 0,0 0 7 16,-20 5-5-16,20-5-3 15,0 0-3-15,-17 0 3 0,17 0-9 0,0 0 1 16,0 0-5-16,0 0 0 16,-15-21-5-16,15 21-6 0,0 0 8 0,0-21 7 0,0 21 5 15,0 0 3-15,0 0-7 16,12-26 4-16,-12 26 10 0,9-10 4 16,-9 10 4-16,0 0 5 0,19-5 5 0,-19 5 3 0,0 0-1 15,23 4-1-15,-23-4-7 0,0 0-6 16,23 11-3-16,-23-11-7 0,13 10-5 0,-3-4-2 15,-10-6-15-15,11 13-26 16,-11-13-37-16,13 11-43 0,-13-11-52 0,16 12-41 0,-16-12-40 16,13 9-59-16,-13-9-130 15,16 5-484-15,-7-5-277 0</inkml:trace>
  <inkml:trace contextRef="#ctx0" brushRef="#br0" timeOffset="115000.3">13419 9678 2612 0,'0'0'-85'0,"8"-7"5"0,-8 7 13 15,0 0 23-15,0 0 16 16,0 0 30-16,0 0-1 0,0 0 15 0,0 0 16 16,0 0 3-16,0 0 8 0,0 0 8 0,-35 26 12 0,23-16 1 15,-1 0-5-15,4-1-1 16,-3 1-3-16,-1-1-6 0,4 1 1 0,9-10 6 15,-22 13-12-15,13-5-6 16,9-8 4-16,-12 14-8 0,12-14-9 0,-13 9 5 0,13-9 2 16,-9 10 12-16,9-10 5 15,0 0 8-15,-11 14 9 0,11-14 13 16,0 0 0-16,0 0-3 0,4 23-1 0,-4-23-2 0,12 13-4 16,-4-3-4-16,-8-10-7 0,19 17-5 15,-8-7-7-15,2-3-5 0,-1 1-8 0,1 2-20 16,1-5-35-16,-3 2-48 15,-11-7-68-15,27 13-42 0,-17-10-56 16,-10-3-110-16,19 4-608 0,-10-2-385 16</inkml:trace>
  <inkml:trace contextRef="#ctx0" brushRef="#br0" timeOffset="115269.47">13639 9631 2884 0,'0'0'-81'0,"0"0"29"16,0 0 38-16,0 0 29 16,0 0 30-16,0 0 14 0,0 0 17 0,0 0 1 15,0 0-3-15,2 42-6 0,-2-42 7 0,0 23-6 0,0-23-5 16,-2 26-5-16,2-11-6 15,2 1-12-15,-2-16-23 0,0 30-55 0,0-14-58 16,0 1-68-16,0-17-79 16,-2 26-173-16,0-9-382 0,-3-3-106 0</inkml:trace>
  <inkml:trace contextRef="#ctx0" brushRef="#br0" timeOffset="116030.37">12718 9782 2315 0,'0'0'-82'15,"0"0"13"-15,0 0 23 16,0 0 18-16,0 0 9 0,0 0 14 0,0 0 12 0,0 0-4 16,0 0 3-16,-46 15 5 0,46-15-5 0,-15 17 2 15,4-8-1-15,-1 1 7 16,12-10 2-16,-17 17-2 0,5-8 0 0,1 1 0 15,11-10-3-15,-18 17 6 0,9-9-2 16,9-8-7-16,-13 12-5 0,13-12-6 0,-14 11 3 16,14-11 5-16,-11 8-7 15,11-8 7-15,0 0-2 0,-9 8-1 0,9-8 15 16,0 0 11-16,0 0 2 0,0 0 19 16,0 0 9-16,0 0 19 0,0 0 14 15,0 0 14-15,18 28 3 0,-18-28 3 0,18 7-8 0,-18-7-5 16,20 12-10-16,-8-7-10 15,3 1-8-15,1 0-8 0,-5 1-14 0,5-1-18 0,-3 0-38 16,-13-6-45-16,18 10-59 16,-7-5-48-16,-11-5-49 0,14 9-114 0,-9-7-490 15,-5-2-132-15</inkml:trace>
  <inkml:trace contextRef="#ctx0" brushRef="#br0" timeOffset="116710.37">12408 9959 2388 0,'-4'-26'-12'0,"4"26"24"0,0 0 23 16,0 0 23-16,-3-14 14 0,3 14 8 16,0 0-2-16,0 0-12 0,0 0-4 0,-4-18-7 15,4 18-8-15,0 0 1 16,0 0 0-16,0 0-5 0,0 0 1 0,0 0-6 0,0 0 1 16,0 0-2-16,0 0-2 0,0 0 2 0,0 0 2 15,0 0-1-15,0 0 2 16,0 0 4-16,0 0 14 0,0 0 2 0,-14 45 9 15,14-45 11-15,-9 9 2 0,9-9 1 16,-11 9-6-16,11-9-9 0,-14 8-3 0,14-8-10 16,0 0-3-16,-24 2-8 15,24-2-4-15,0 0-6 0,0 0-7 0,-23-13-17 16,23 13-21-16,-5-12-26 0,5 12-31 16,0 0-22-16,1-21-41 0,-1 21-40 0,0 0-37 15,11-17-33-15,-11 17-88 0,11-11-604 0,-7 7-345 16</inkml:trace>
  <inkml:trace contextRef="#ctx0" brushRef="#br0" timeOffset="143180.35">12370 14053 738 0,'0'0'97'0,"0"0"-43"16,0 0 14-16,0 0-17 0,0 0-3 0,0 0-18 15,0 0 0-15,0 0-2 0,0 0 7 16,0 0-5-16,0 0 8 0,0 0-1 0,0 0-4 15,0 0-1-15,0 0 1 16,0 0-7-16,0 0 1 0,0 0-2 0,0 0 4 16,0 0 10-16,0 0-9 0,0 0 11 15,0 0 4-15,0 0 0 0,0 0 6 0,0 0-10 16,0 0 5-16,0 0 14 16,0 0-7-16,0 0 22 0,0 0-2 0,0 0 9 15,0 0 1-15,0 0 8 0,0 0-3 16,0 0-6-16,0 0-6 0,0 0-2 0,0 0-3 15,0 0 1-15,0 0-10 0,0 0 4 0,0 0-2 16,0 0 2-16,0 0-2 16,0 0 2-16,0 0 4 0,0 0 2 0,0 0 9 0,0 0-4 15,0 0-5-15,0 0-3 16,0 0-2-16,0 0-3 0,0 0-6 0,0 0-3 16,0 0-5-16,-7 38-4 0,7-38-4 0,0 0-6 0,0 17-7 15,0-17 3-15,0 0-7 16,-1 22 0-16,1-22-3 0,0 0 1 0,0 17-3 15,0-17-1-15,0 0 0 16,1 19-1-16,-1-19 1 0,0 0 1 0,0 19 2 0,0-19-1 16,0 0 2-16,5 20 3 15,-5-20-2-15,2 16 1 0,-2-16 0 0,2 13-1 16,-2-13-1-16,5 13-4 16,-5-13 1-16,0 0 0 0,6 19-1 0,-6-19 2 0,0 0 0 15,4 17-3-15,-4-17 3 16,0 0-6-16,7 14 2 0,-7-14 2 0,0 0-5 15,7 14 2-15,-7-14 1 0,0 0-3 0,5 11 1 16,-5-11 1-16,0 0 2 0,0 0-3 16,6 13 2-16,-6-13-2 0,0 0-6 0,0 0 2 15,9 13-2-15,-9-13-1 16,0 0 2-16,9 12 4 0,-9-12-5 0,0 0-2 16,11 9-1-16,-11-9 8 0,0 0 7 0,11 10-4 0,-11-10 3 15,0 0-3-15,16 10-2 16,-16-10-1-16,9 5 0 0,-9-5 0 0,0 0-2 15,14 10 1-15,-14-10-5 16,0 0 1-16,11 5-3 0,-11-5 0 0,0 0-9 0,0 0-17 16,0 0-24-16,19 4-39 15,-19-4-39-15,0 0-58 0,0 0-51 0,17-8-64 16,-17 8-156-16,0 0-115 16,6-7-394-16,-6 7-395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24T15:54:48.649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13513 14958 1160 0,'0'0'346'16,"0"0"-66"-16,0 0-49 15,0 0-15-15,0 0-23 0,0 0-10 0,0 0-8 16,0 0-10-16,0 0 8 0,0 0-9 0,0 0-4 16,0 0-14-16,0 0-8 15,0 0-6-15,0 0-9 0,0 0-5 0,0 0-5 0,0 0 0 16,0 0-8-16,0 0-9 15,0 0 1-15,0 0-3 0,0 0-5 0,0 0-3 16,0 0-32-16,0 0 4 0,0 0-12 16,7 39 5-16,-7-39-5 0,0 0-2 0,0 0-10 15,16 11-1-15,-16-11-6 16,0 0 0-16,17 5-7 0,-17-5-3 0,0 0-14 0,19 3-6 16,-19-3-6-16,0 0-7 0,0 0-2 0,23-3-4 15,-23 3-10-15,12-1-6 16,-12 1-13-16,0 0-17 0,0 0-29 0,17-3-36 15,-17 3-55-15,0 0-43 0,13-1-51 16,-13 1-143-16,0 0-124 0,12-6-411 0,-12 6-396 16</inkml:trace>
  <inkml:trace contextRef="#ctx0" brushRef="#br0" timeOffset="630.29">12870 14836 2869 0,'0'0'-89'0,"0"0"35"0,0 0 30 16,0 0 36-16,0 0 22 0,0 0 30 0,0 0 23 16,0 0 18-16,0 0 15 15,0 0 4-15,0 0 2 0,0 0-3 0,27 32-7 0,-27-32-13 16,18 5-9-16,-18-5-10 16,20 7-11-16,-7-5-8 0,-13-2-7 0,25 4-8 15,-10-4-8-15,-15 0-10 0,26 4-9 0,-26-4-20 16,24 2-22-16,-24-2-27 0,21 1-32 15,-21-1-34-15,13 2-38 0,-13-2-31 16,16 3-22-16,-16-3-66 0,0 0-113 16,15 1-475-16,-15-1-208 0</inkml:trace>
  <inkml:trace contextRef="#ctx0" brushRef="#br0" timeOffset="1190.15">12818 14356 2521 0,'-6'-26'-89'0,"6"26"39"0,0 0 26 16,0 0 30-16,0 0 9 15,0 0 29-15,-2-19 29 0,2 19 24 0,0 0 33 0,0 0 19 16,0 0 7-16,0 0 5 16,0 0 3-16,0 0 5 0,0 0 9 0,0 0-9 15,0 0-9-15,0 0-2 0,0 0 0 0,0 0-24 0,0 0-7 16,0 0 9-16,-7 51-5 15,7-51 2-15,-2 20-3 0,2-20-10 0,2 31-11 16,-2-16-14-16,2 4-9 16,-1-4-12-16,1 3-11 0,2-3-14 0,-2 1-21 0,2-1-31 15,-1 0-31-15,-1-2-31 16,3-1-37-16,-5-12-51 0,4 16-72 0,-1-5-56 16,-3-11-122-16,4 11-168 0,-4-11-26 0,0 0-396 0,0 0-462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24T15:43:15.2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4904 3346 1149 0,'0'0'157'16,"0"0"-74"-16,0 0-37 0,0 0-9 0,0 0-5 16,0 0 2-16,0 0 20 0,0 0 1 15,0 0 3-15,0 0 10 0,0 0 10 0,0 0 8 16,0 0 13-16,0 0 13 0,0 0 11 15,0 0-3-15,41 14 1 0,-41-14-12 16,0 0-7-16,0 0-9 0,26 0-7 16,-26 0-6-16,22 0-10 0,-22 0-3 0,28 3-4 15,-9-3-11-15,-3 0-2 0,4 2-6 16,0-1-4-16,4-1-2 0,1 2-1 16,3-2-6-16,2 2 4 0,-1 0 1 0,1-2-1 15,2 2 0-15,-3-1-6 0,1 2-2 16,2-2-4-16,2-1 1 0,-1 3-2 0,1-3-3 15,2 0-2-15,-2 2-3 0,-1-2 1 16,2 0 0-16,-1 0 4 0,-2 0-1 16,4 0 3-16,-5 0 9 0,3-2 2 0,-2 2 3 15,1-3 5-15,-1 2 4 0,-2 1 3 16,0 0-1-16,-1-3 9 0,-3 3-1 16,-1-1 1-16,-2 1-1 0,2-2-2 0,-3 2-5 15,2 0-4-15,-6-2-6 0,-18 2-1 16,37 0-6-16,-23-2-3 0,-14 2-2 15,30 0-2-15,-18-2-5 0,-12 2 0 0,28 0-1 16,-28 0-1-16,25-1-3 0,-25 1 0 16,24-2-5-16,-24 2 3 0,25-3-7 0,-25 3-15 15,26-1-22-15,-26 1-28 0,22-2-30 16,-22 2-27-16,24-2-32 0,-24 2-24 16,26-2-16-16,-26 2-18 0,25 0 3 0,-25 0-7 15,28 0 4-15,-28 0 2 0,24 0-12 16,-24 0-30-16,24 2-520 0,-24-2-61 15</inkml:trace>
  <inkml:trace contextRef="#ctx0" brushRef="#br0" timeOffset="199.74">6700 3406 2091 0,'0'0'-159'0,"0"0"5"0,0 0-15 16,0 0-349-16,0 0 305 0</inkml:trace>
  <inkml:trace contextRef="#ctx0" brushRef="#br0" timeOffset="2163.81">6644 3368 1431 0,'-17'-9'-37'0,"17"9"8"15,0 0 6-15,0 0 8 0,0 0 5 0,0 0 3 16,0 0 17-16,0 0 12 0,0 0 9 15,0 0 17-15,0 0 17 0,0 0 6 16,0 0 14-16,0 0 9 0,0 0 6 0,0 0 15 16,0 0 8-16,0 0 8 0,0 0 0 15,0 0 5-15,0 0-2 0,0 0 0 16,0 0-5-16,51 11-1 0,-51-11-1 16,0 0-3-16,8 17-9 0,-8-17-10 0,4 18-10 15,1-8-8-15,-5-10-7 0,2 22-4 16,1-10-4-16,-3-12-1 0,2 33-6 15,-2-16 0-15,0 4-6 0,0 0-2 0,0 3 1 16,0-2-7-16,-2 6-4 0,2 1-10 16,-3 2 2-16,1-1-5 0,-1 3-5 0,3-3-1 15,-2 3-3-15,0-1-5 0,2 6 0 16,-2-6 2-16,2 3-14 0,0 5 8 0,0-3-1 16,0 1-1-16,2 4 1 0,-4-3-5 15,4-1-1-15,-2 2 1 0,2 0 0 16,0-3 0-16,1 1-3 0,-3-4 2 0,2 2-3 15,1-3 2-15,-1-2-1 0,2 3-2 16,-4-2-3-16,2-2 2 0,0 1-2 16,0-1 5-16,-2-2-6 0,2 3 5 0,-2-2-20 15,2-2-1-15,0-1 3 0,0 0 2 16,-2 1 0-16,2-6 7 0,-2 6-6 16,2-2 3-16,0-3 0 0,-2-1-1 0,2 1 1 15,-2-2 3-15,3-1-2 0,-3-1 3 16,2-1-2-16,-2-17 2 0,0 28-1 0,0-14 2 15,0-14-3-15,0 22 0 0,0-22 0 16,0 19 5-16,0-19-5 0,0 18 4 16,0-18-1-16,0 0-4 0,-2 18 2 0,2-18-3 15,0 0 2-15,-7 14-1 0,7-14 1 16,0 0 2-16,-12 12-2 0,12-12 2 0,-15 5 0 16,15-5 0-16,-19 6-1 0,19-6 1 15,-23 6-2-15,10-4 4 0,13-2-1 0,-33 5-3 16,13-1 2-16,-1 0 2 0,-7 0-2 15,3 0-2-15,-4-1 2 0,1 3 2 16,-2-3-2-16,1 1 1 0,-3 2 0 16,2 0 0-16,-1-2 0 0,-1 1 1 0,-2-1-3 15,2 2 2-15,1-2 0 0,-1 0-1 16,-3-1 2-16,1 1 0 0,3 2-1 16,-1-4 0-16,-2 2-1 0,1-1 4 0,1 0-2 15,0 0 0-15,0 0 1 0,-1-2-1 16,-1 2 2-16,0-3-2 0,2 1-2 0,-1 1 3 15,1-2 3-15,-5 0-5 0,5 0-1 16,-4 0 2-16,3 0-1 0,-3 0 1 16,0 0 0-16,2-2-1 0,-3 2 0 0,2 0 1 15,-1-1-3-15,2-2 1 0,0 2 2 16,-1-2-2-16,1 2 1 0,0 1 0 0,1-2-1 16,2-1 4-16,-1 2-1 0,0 1-2 15,0-2-1-15,3 0 0 0,-1 0 2 16,0 0 0-16,-1 2-2 0,4-4 2 0,-3 4-1 15,5-2 0-15,-3 1 2 0,3 1-2 16,3 0 1-16,0-3-1 0,-2 2-2 16,0-1 4-16,3 2 2 0,1 0-6 0,-2 0 3 15,1-1-2-15,0 1 2 0,0 0 0 16,21 0 0-16,-40-3 4 0,18 3 0 0,3 0-4 16,-2 0-1-16,21 0-1 0,-41 0 1 15,23 0-3-15,-4 0 9 0,22 0-5 16,-35-3-4-16,15 3 4 0,2 0-1 0,18 0 2 15,-34-1 2-15,19-1-6 0,15 2 2 16,-36-2 0-16,18 2 0 0,18 0-1 0,-31-2 1 16,31 2-2-16,-30 0 1 0,16 0 0 15,14 0 0-15,-30-1 4 0,30 1-3 16,-28 0 2-16,28 0-2 0,-25 0 1 0,25 0 1 16,-21-3 1-16,21 3 1 0,-19 0 0 15,19 0 1-15,0 0-2 0,-24-1 1 0,24 1 0 16,0 0 3-16,-18-8 2 0,18 8 1 15,-11-9-2-15,11 9 0 0,-8-12 0 16,8 12-3-16,-9-17 2 0,9 17-1 0,-7-23-1 16,3 8-2-16,0-3 0 0,0 0-1 15,0-3 0-15,-2-2-1 0,2-1 5 0,-2 0-7 16,2 0 2-16,-2-2-3 0,2 2 1 16,0-2 0-16,0 0 1 0,-3 0 0 15,1-2 0-15,2 2-3 0,-1 0 1 0,-1-3-2 16,2 3 4-16,-1-5-1 0,1 2-1 15,-2 0-1-15,2 2 2 0,0-5-2 16,0 4 3-16,0-2-3 0,-4 1 0 0,4-1-2 16,0 1 1-16,-2 1 0 0,2-1 1 0,2 0 0 15,-2 1 0-15,-1 1-1 0,1-2 2 16,2 0-2-16,-3 3 3 0,1 0-2 16,2-1-1-16,0 0 1 0,-2 3 0 15,2-1 1-15,-3 0 3 0,3 0-3 0,-2 2 1 16,2 3-1-16,0-3 1 0,0 4 0 15,0-2 0-15,0 2 0 0,0-1 3 0,0 1-3 16,2 19-1-16,-2-32 3 0,2 17-2 16,0 15-1-16,-3-25 2 0,3 25-3 15,0-25-1-15,0 25-5 0,3-21-2 16,-3 21-4-16,2-20-5 0,-2 20-3 0,4-19 2 16,-4 19 0-16,4-18 0 0,-4 18 0 15,4-17-2-15,-4 17-2 0,4-15-2 0,-4 15 3 16,4-15 0-16,-4 15 5 0,0 0 2 15,5-23-1-15,-5 23 5 0,2-14-1 16,-2 14 3-16,2-13 1 0,-2 13-2 0,0-11 6 16,0 11-1-16,0 0 2 0,2-16-2 15,-2 16 0-15,0 0 0 0,0-15 3 0,0 15 2 16,0 0-2-16,0-13 0 0,0 13-2 16,0 0 3-16,0 0-3 0,2-16 5 0,-2 16 2 15,0 0 0-15,0 0 2 0,4-13-6 16,-4 13 3-16,7-5 1 0,-7 5 0 15,8-6-4-15,-8 6 4 0,13-6-1 0,-13 6-4 16,16-4 1-16,-16 4 5 0,22-5-2 16,-22 5-1-16,25-4 0 0,-10 1 1 15,-15 3 4-15,32-7-3 0,-15 4 0 0,2 2-2 16,0-1 1-16,2 1 4 0,1-3-2 0,-2 2-2 16,6 0 2-16,-3 0-1 0,5 0 1 15,0 0 1-15,-4-2 0 0,6 3 1 16,-3-1-1-16,3-1-1 0,0 2-1 0,-1-2-1 15,1 2 3-15,-2-2-2 0,-1 3 3 16,3 0 3-16,0-1-6 0,-1 1-1 16,-1-2 1-16,-2 2-2 0,-2 0 4 15,2-2-1-15,-1 2 1 0,-1 0 2 0,1 0-2 16,-2-2 3-16,3 2 1 0,-1 2 2 16,1-4 2-16,-3 2-1 0,0 0 0 0,2 0-2 15,1-1 1-15,-3 1-4 0,3 0 0 16,-3-2 0-16,2 2-1 0,-1 0 0 15,-1-2 0-15,0-1-10 0,-2 2-22 0,3-2-27 16,-3 2-45-16,-2-1-43 0,2 2-42 16,-1-2-47-16,-6 0-116 0,-2 0-554 0,-12 2-288 15</inkml:trace>
  <inkml:trace contextRef="#ctx0" brushRef="#br0" timeOffset="2762.45">4759 3896 2702 0,'0'0'-70'0,"2"-17"6"0,-2 17-5 15,0-17 10-15,0 17 15 0,2-20 9 0,-2 20 22 16,2-17 7-16,-2 17 5 0,6-17 5 16,-6 17 13-16,6-15 6 0,-6 15 20 15,8-15-10-15,-8 15 2 0,13-12-7 16,-13 12-2-16,13-9-4 0,-13 9 2 0,17-6 1 16,-17 6-9-16,19 0-5 0,-19 0 5 15,0 0-3-15,23 14 2 0,-23-14-5 0,10 17-1 16,-5-8-3-16,-5-9 4 0,5 23 3 15,-5-10 6-15,0-13 10 0,-3 25 15 16,3-25 8-16,-7 27 8 0,1-17 8 0,2 4 5 16,-4-2 0-16,0-3 7 0,-4 1 7 15,12-10 4-15,-18 13 5 0,9-7-7 0,9-6-5 16,-19 6-8-16,19-6-9 0,-19 1-10 16,19-1-6-16,0 0-6 0,-21-9-17 0,21 9-22 15,-9-12-29-15,9 12-41 0,0 0-58 16,-2-21-53-16,2 21-78 0,0 0-160 15,16-22-487-15,-10 14-287 0</inkml:trace>
  <inkml:trace contextRef="#ctx0" brushRef="#br0" timeOffset="2933.26">5012 3900 2881 0,'9'14'21'0,"-9"-14"-8"0,8 10 1 15,-8-10 1-15,7 10-5 0,-7-10 2 16,0 0-2-16,0 0 0 0,10 13-11 0,-10-13-35 16,0 0-41-16,0 0-36 0,6 6-34 15,-6-6-63-15,0 0-140 0,0 0-300 0,0 0 126 16</inkml:trace>
  <inkml:trace contextRef="#ctx0" brushRef="#br0" timeOffset="3249.45">5105 3798 1996 0,'11'-13'7'0,"-11"13"-17"0,10-11-1 0,-10 11 3 15,13-11 5-15,-13 11 15 0,10-12 4 16,-10 12 5-16,16-9 5 0,-16 9-20 0,16-8 15 16,-16 8 21-16,18-6 18 0,-18 6 5 15,18-4-7-15,-18 4-3 0,0 0-8 16,24 3-4-16,-24-3-2 0,0 0-8 0,15 12 0 15,-15-12 13-15,2 18 15 0,-2-18 22 16,-6 21 15-16,6-21 8 0,-11 27 7 0,4-15 1 16,1 4-6-16,0-1-9 0,-3 0-6 15,3 1-9-15,2 0-4 0,-2-4-4 16,6-12-4-16,-7 23-6 0,7-23 0 16,0 20-5-16,0-20-5 0,0 0-9 0,9 19-16 15,-9-19-35-15,16 5-46 0,-16-5-56 16,23 2-66-16,-7-2-64 0,-16 0-97 15,29-6-631-15,-14 2-403 0</inkml:trace>
  <inkml:trace contextRef="#ctx0" brushRef="#br0" timeOffset="3782.8">4478 4306 2836 0,'0'0'-138'16,"22"-3"15"-16,-22 3 6 0,0 0 17 16,25-1 15-16,-25 1 21 0,24-4 20 0,-24 4 16 15,25-3 19-15,-8 0-7 0,2-1 16 16,4 2 11-16,2-2 17 0,5 3 15 0,2-3 16 15,1 0 9-15,8 0 30 0,1 1 1 16,5-2 4-16,-1 3 5 0,4-4 8 16,4 3 1-16,-5 1 6 0,8-1-10 0,-9-1-5 15,-1 2-6-15,2-3-3 0,-5 4-9 16,0-2-6-16,-1 0-3 0,-3 1-7 16,-4 1-6-16,-4-3-4 0,0 4-7 15,-5-3-6-15,-3 2-8 0,-1 1-3 0,-4-2-6 16,-2 0-11-16,-17 2-27 0,28 0-27 15,-28 0-39-15,23 0-44 0,-23 0-53 16,17 0-52-16,-17 0-72 0,0 0-141 0,0 0-449 16,10 2-248-16</inkml:trace>
  <inkml:trace contextRef="#ctx0" brushRef="#br0" timeOffset="5244.09">4682 4614 2444 0,'0'0'-162'15,"0"0"38"-15,12-16 26 0,-12 16 29 0,0 0 34 16,0 0 40-16,9-13 29 0,-9 13 39 16,0 0 29-16,0 0 19 0,8-11 8 0,-8 11 7 15,0 0-7-15,0 0-8 0,0 0-16 16,7-11-12-16,-7 11-14 0,0 0-8 16,0 0-12-16,0 0-7 0,0 0-6 15,0 0 3-15,0 0 1 0,0 0 3 0,-36-6 5 16,36 6 0-16,0 0-2 0,-32 4-5 15,32-4-5-15,-23 5-3 0,23-5-9 16,-21 6 1-16,21-6-5 0,-19 6-5 0,19-6 0 16,-16 5-2-16,16-5-3 0,0 0 2 15,-12 10-6-15,12-10 0 0,0 0-7 0,0 0-4 16,0 0-6-16,0 0-8 0,22 25-3 16,-22-25 0-16,20 12-1 0,-9-7 5 0,2 1-4 15,0 1 4-15,-1-2 0 0,-12-5 2 16,22 16-1-16,-12-8-1 0,-10-8 5 15,14 14-2-15,-14-14 2 0,13 12 9 0,-13-12 14 16,2 16 16-16,-2-16 8 0,0 15 12 16,0-15 2-16,0 0 3 0,-17 21 0 15,9-15 2-15,8-6-8 0,-22 11-8 0,12-5-3 16,10-6-6-16,-27 10-5 0,16-9-10 16,11-1-25-16,-25 4-31 0,25-4-49 0,-24-2-54 15,24 2-60-15,0 0-66 0,-27-3-118 16,20-2-166-16,7 5-344 0,0 0-270 15</inkml:trace>
  <inkml:trace contextRef="#ctx0" brushRef="#br0" timeOffset="5552.4">4951 4538 2661 0,'0'0'-62'0,"0"0"19"15,0 0 31-15,0 0 24 0,0 0 23 0,0 0 20 16,0 0 20-16,0 0 7 0,0 0 7 16,-41 23 16-16,35-12 2 0,6-11 2 15,-10 26 2-15,6-10-5 0,1 0-2 0,-1-1-6 16,4 1-8-16,0-16-11 0,0 35-10 15,0-16-6-15,2-3-8 0,3 3-6 16,-1-5-22-16,0 2-34 0,0-3-37 0,2 0-44 16,3 1-56-16,1-4-62 0,-1-3-74 15,-9-7-166-15,21 8-424 0,-11-7-231 16</inkml:trace>
  <inkml:trace contextRef="#ctx0" brushRef="#br0" timeOffset="5935.8">5268 4582 2618 0,'6'-12'6'0,"-6"12"24"0,0 0-2 15,0 0 8-15,0 0 21 0,0 0 30 16,-12-20 24-16,12 20 19 0,0 0 5 0,-26 0 5 16,26 0-2-16,0 0 4 0,-31 7-1 15,31-7-12-15,-22 6-12 0,12 0-12 16,10-6-10-16,-17 9-9 0,17-9-13 0,-11 10-5 15,11-10-7-15,-8 13-7 0,8-13-13 16,0 0-17-16,2 19-24 0,-2-19-11 16,12 15-17-16,-12-15-10 0,20 15-6 0,-8-5 0 15,2-3 1-15,-2 3 6 0,3-2 3 16,-5 2 2-16,3-2 2 0,-13-8 4 0,17 18 9 16,-9-8 15-16,-8-10 15 0,8 16 20 15,-8-16 13-15,3 17 5 0,-3-17-1 0,0 0-1 16,-11 25-4-16,11-25-1 0,-12 16 1 15,4-11-7-15,8-5-5 0,-20 11-1 16,12-5-6-16,8-6-9 0,-19 8-25 16,19-8-39-16,-20 0-50 0,20 0-56 0,0 0-58 15,-18-8-74-15,18 8-130 0,-4-9-181 16,4 9-307-16,0 0-292 0</inkml:trace>
  <inkml:trace contextRef="#ctx0" brushRef="#br0" timeOffset="6117.58">5383 4731 2711 0,'25'-3'-32'0,"-25"3"30"0,23 0 8 15,-23 0 9-15,25-1 23 0,-9-1 9 16,-16 2 2-16,27-4-5 0,-12 0-4 0,-15 4-2 16,27-6-10-16,-12 2-25 0,0 0-23 15,-1-1-56-15,-14 5-44 0,26-10-50 16,-26 10-107-16,17-9-448 0,-11 3 6 15</inkml:trace>
  <inkml:trace contextRef="#ctx0" brushRef="#br0" timeOffset="6334.69">5601 4631 2212 0,'0'0'36'0,"0"0"24"0,0 0 40 0,0 0 43 15,0 0 38-15,0 0 22 0,-28 12 9 16,28-12-6-16,0 0-13 0,-10 17-15 0,10-17-45 15,-2 15-10-15,2-15-15 0,-3 17-10 16,3-17-13-16,0 23-8 0,0-23-8 16,3 21-22-16,-3-21-27 0,2 23-25 0,0-12-32 15,-2-11-30-15,6 19-32 0,-6-19-40 16,4 20-42-16,-4-20-30 0,6 12-39 0,-6-12-84 16,6 10-618-16,-6-10-379 0</inkml:trace>
  <inkml:trace contextRef="#ctx0" brushRef="#br0" timeOffset="6582.14">5747 4547 2945 0,'0'0'-21'0,"0"0"22"0,0 0 30 16,0 0 32-16,0 0 30 0,0 0 32 15,0 0 10-15,0 0-3 0,0 0-8 16,0 0-8-16,-2 48-3 0,2-48-5 0,0 25-11 15,2-10-6-15,-2 2-12 0,2 0-8 16,0 2-9-16,0-1-14 0,2-3-22 0,-2 2-33 16,0-2-33-16,0 1-36 0,0 0-38 15,-2-16-40-15,5 27-30 0,-3-15-45 16,-2-12-53-16,0 19-120 0,3-12-496 0,-3-7-277 16</inkml:trace>
  <inkml:trace contextRef="#ctx0" brushRef="#br0" timeOffset="7413.83">6657 4261 2664 0,'0'0'-75'0,"-13"6"10"0,13-6-1 0,0 0 16 15,0 0 10-15,0 0 16 0,0 0 2 16,0 0 2-16,0 0 3 0,0 0 8 16,0 0-3-16,0 0 1 0,0 0 8 15,0 0 9-15,0 0 2 0,0 0 1 0,0 0-6 16,51 4 8-16,-51-4 0 0,29-4-2 15,-9 3 2-15,3-4 12 0,0 5-14 16,4-1 14-16,1 0 0 0,2-2 3 0,1 0 7 16,1 2 11-16,2-1 10 0,1 0 4 15,0 2 2-15,1 0 4 0,2 0-2 0,4 0-3 16,1-2 1-16,-5 2-4 0,4 2 0 16,-5-2 5-16,-2 0-4 0,1 0-6 15,-2 2 0-15,0-2-8 0,-2 2-2 0,-3-2-6 16,-3 0-6-16,-3 0-14 0,0 1-20 15,-4-1-23-15,3-1-37 0,-22 1-36 0,31 0-31 16,-18-2-32-16,-2 0-44 0,-11 2-77 16,18-2-469-16,-18 2-37 0</inkml:trace>
  <inkml:trace contextRef="#ctx0" brushRef="#br0" timeOffset="8292.7">2885 4256 2291 0,'0'0'50'0,"0"0"-14"0,0 0-13 16,0 0 8-16,0 0-1 0,0 0 11 0,0 0 17 16,0 0 9-16,0 0 1 0,0 0 1 15,63 4-3-15,-46-5 25 0,-17 1 15 0,36-3 13 16,-15 3 4-16,1-3-5 0,-1 2-16 16,2-3-11-16,0 4-10 0,1-2-8 15,3 1-11-15,-2-2-5 0,0 2-7 16,3-1-9-16,-4 2-13 0,1-2-13 0,-1-1-13 15,-4 3-20-15,2-1-24 0,-1-1-35 16,0 2-54-16,-2-1-60 0,-3-4-82 0,-16 5-180 16,28-8-405-16,-17 5-210 0</inkml:trace>
  <inkml:trace contextRef="#ctx0" brushRef="#br0" timeOffset="9064.75">1374 3621 2533 0,'0'0'-42'0,"0"0"20"0,0 0 12 15,0 0 10-15,0 0 17 0,0 0 6 16,0 0 10-16,0 0 0 0,0 0 1 15,0 0-6-15,0 0-4 0,0 0 5 16,0 0 5-16,0 0 7 0,50-9 1 0,-50 9 1 16,30 0-8-16,-12 0-2 0,1-2 0 15,5 4-9-15,-2-4 0 0,3 2-1 16,7-2-5-16,-3 2-1 0,5 0-2 0,1 0-2 16,1 0 6-16,1 2 1 0,5-2-2 15,1 0 0-15,-2 2-3 0,2-2-7 0,0 2 9 16,-6-1-5-16,2-1 2 0,-3 2-4 15,0 1 1-15,-2-3 8 0,-1 1-12 0,1-1 6 16,-4 2-10-16,-1 0 2 0,0-2-13 16,-4 2-23-16,-2-2-32 0,-2 2-41 15,0-2-49-15,-1 0-55 0,-20 0-106 0,27 2-434 16,-15-2-29-16</inkml:trace>
  <inkml:trace contextRef="#ctx0" brushRef="#br0" timeOffset="10679.08">2639 3682 2071 0,'0'0'-125'0,"0"0"14"0,0 0 9 16,0 0 9-16,0 0 10 0,0 0 27 15,0 0 15-15,0 0 26 0,0 0 20 16,0 0 19-16,0 0 17 0,0 0 7 0,0 0 4 16,0 0 23-16,0 0-9 0,0 0 1 15,-11 27 3-15,11-27-7 0,2 15-5 16,-2-15-12-16,2 19 8 0,-2-19-9 0,3 23-9 15,-3-23 12-15,2 29-6 0,0-14-5 16,-2 2-3-16,2 2-5 0,-2 1-3 0,3-2 6 16,-1 3-9-16,0 1-2 0,0-2 0 15,0 3 0-15,0 2-3 0,0 1-3 16,2-1 4-16,-2 2-1 0,1 0-2 16,-1 1-2-16,0-1 5 0,-2 0-3 0,4-1 0 15,-4 0-7-15,2 1 3 0,2 0-2 16,-2 0-7-16,2 0 9 0,1-3-9 0,-3 3 4 15,3 0 2-15,-1-2-1 0,2-1-2 16,0-1 10-16,-2 2-4 0,0-2-9 0,3 1 0 16,0 0-3-16,-1-3 7 0,-2 1-6 15,0-3 4-15,2-2-7 0,-1 2 4 16,-1-2 1-16,0 1 1 0,0-3-4 0,1 2 3 16,1-1-5-16,-1-2 8 0,-3 0-7 15,-2-14 1-15,8 23-2 0,-4-13 5 0,-4-10 0 16,4 19 0-16,-4-19-3 0,6 15 4 15,-6-15-4-15,2 13-1 0,-2-13 14 16,0 0-17-16,0 0-1 0,0 0-3 16,0 0-1-16,-6 25-1 0,6-25-3 15,0 0-6-15,0 0-9 0,0 0 9 0,-14 4-1 16,14-4 2-16,0 0-3 0,0 0 8 16,-19 1-6-16,19-1 6 0,0 0 8 0,-22 0-2 15,22 0 2-15,-18 2 5 0,18-2 2 16,0 0-2-16,-30 0 0 0,30 0-2 0,-26 0 5 15,26 0 6-15,-29 0 0 0,14 0 10 16,15 0-1-16,-36 2 4 0,17 1-3 16,-2-3-4-16,-1 1 2 0,2 2-9 0,-4-3 0 15,-4 1-2-15,-1 1 3 0,1 0 1 16,-4-2-4-16,3 0 7 0,-4 2-4 0,2-2-3 16,2 0 1-16,-3 0-7 0,2 2 1 15,-1-1 6-15,-1-1-5 0,2 3-1 16,-2-3 7-16,5 0-8 0,-3 0 1 0,5 0 3 15,0 0 4-15,-1 2 0 0,1-2-5 16,1-2 1-16,-1 2 2 0,1 0-17 16,2 0 16-16,-2-3-2 0,-1 3-1 0,4 0-1 15,-2-1 2-15,-1 1 0 0,3 0 0 16,-1-2-5-16,2 2 5 0,20 0 1 16,-38-2-4-16,17 2 0 0,2 0 3 0,19 0-6 15,-39 0 6-15,21 0-3 0,-4 0 5 16,3 2 0-16,19-2-2 0,-38 0 6 0,13 0-11 15,8 0-2-15,-4 0 1 0,21 0 5 16,-37 0-1-16,20 0 6 0,17 0-4 16,-34 0-7-16,19 0 9 0,15 0-7 0,-29 0 4 15,13 0 1-15,16 0 0 0,-27 0 3 16,27 0-8-16,-24-2 2 0,24 2-2 0,-27 0 3 16,27 0-5-16,-21-2 2 0,21 2 9 15,-19-2-2-15,19 2-4 0,0 0-1 0,-26-1-3 16,26 1 2-16,-18-3-1 0,18 3 22 15,0 0-3-15,-21-1 6 0,21 1 14 16,0 0 8-16,-17-10-1 0,17 10 8 16,0 0-1-16,-13-12 2 0,13 12 1 0,0 0 4 15,-7-19 0-15,7 19-5 0,0-17-3 16,0 17-2-16,-2-21-2 0,2 21-2 0,0-25-10 16,0 25-2-16,0-30-4 0,0 13 0 15,-1-3-5-15,1 2-2 0,0-4 2 16,-2 0-8-16,0-3-1 0,0 0-3 15,0-1 1-15,0-1-2 0,-2 0-2 0,0 0 0 16,2-1 0-16,-2 1 2 0,2-1-8 16,-3-1 0-16,3 2 5 0,-2-1-6 0,3 2 0 15,-1-2 3-15,2 2 2 0,-2 1 3 16,0 3-1-16,0 0-2 0,2-1 0 0,-3 4 1 16,1-1-4-16,2 1 2 0,0-1-1 15,-2 2-1-15,2 18 0 0,-3-33-1 16,3 18-2-16,0 15-2 0,-2-27-5 0,2 27-9 15,0-25-3-15,-2 12-9 0,2 13-10 16,0-23-7-16,0 23 0 0,-4-23-3 0,4 23 7 16,-2-25 0-16,-1 15 4 0,3 10 6 15,-4-26 5-15,4 26-4 0,-6-23 9 16,4 11-4-16,2 12 8 0,-2-19 6 16,2 19 3-16,-4-17 5 0,4 17-8 0,0 0 10 15,0-20 0-15,0 20-2 0,0 0 3 16,0-19 1-16,0 19 2 0,0 0-3 0,4-16 1 15,-4 16 5-15,0 0 8 0,0 0 6 16,4-16 6-16,-4 16 8 0,0 0-1 16,0 0-5-16,8-14-1 0,-8 14-2 0,0 0-4 15,15-8 2-15,-15 8-6 0,18-6-2 16,-18 6-1-16,20-3-3 0,-6-1 0 0,-14 4-4 16,34-4 7-16,-16 0 4 0,2 1 5 15,5 0 4-15,1 0 5 0,0 1-3 16,3-2 5-16,0 1 0 0,1-3-2 0,-1 2-6 15,-3 1 0-15,5 0-6 0,-3 1-4 16,-6 0-23-16,3-2-34 0,-2 4-47 0,0-1-70 16,-2 2-74-16,-1-1-144 0,-2 0-599 15,0 0-426-15</inkml:trace>
  <inkml:trace contextRef="#ctx0" brushRef="#br0" timeOffset="11344.13">1710 4077 2881 0,'0'0'-114'0,"-9"-11"18"0,9 11 9 15,0 0 11-15,-18-10 6 0,18 10 9 0,-20-6 11 16,20 6 16-16,-21-2 9 0,21 2 10 15,-29 0 10-15,29 0 30 0,-26 5 7 16,11 1 31-16,-1-2 9 0,0 0 8 0,-1 2 0 16,2 2-6-16,2 0-3 0,-1 1-13 0,2 2-5 15,-1 1 2-15,-2 3-4 0,3 0 1 16,3 3-4-16,1-4-5 0,1 5-4 16,0-1-1-16,4 1-1 0,1 1-6 0,2-2-2 15,2 1-1-15,3 0-5 0,2-2 2 16,0 2-8-16,3 0 3 0,0-2-2 15,5-2-6-15,1-1-4 0,-2 0-3 16,6-3-17-16,-7-4-5 0,3 1 1 0,-1 0-19 16,2-5-10-16,-4-1-8 0,-13-2-2 15,29 0-5-15,-29 0-2 0,21-3 3 16,-21 3 14-16,19-10 1 0,-19 10 8 0,10-11-4 16,-10 11 1-16,2-14 10 0,-2 14 9 15,0 0 3-15,0 0 14 0,-14-26 6 0,14 26 13 16,-13-8 16-16,13 8 7 0,0 0 9 15,-19-10 4-15,19 10-2 0,-12-8 3 0,12 8-1 16,0 0 2-16,0 0 3 0,-14-7 4 16,14 7 4-16,0 0-3 0,0 0-2 15,0 0-4-15,0 0-10 0,0 0-6 16,0 0-23-16,45-6-34 0,-45 6-40 0,22-1-74 16,-22 1-66-16,22-4-123 0,-10 0-560 15,-12 4-251-15</inkml:trace>
  <inkml:trace contextRef="#ctx0" brushRef="#br0" timeOffset="15919.2">1807 4507 380 0,'0'0'211'0,"0"0"-85"0,0 0-54 16,0 0-19-16,0 0-15 0,-12-11-6 0,12 11-3 16,0 0 4-16,0 0 4 0,0 0 11 15,0 0-5-15,-3-15 6 0,3 15 9 16,0 0 6-16,0 0 5 0,0 0 7 0,0 0-3 16,0 0 3-16,0 0-9 0,0 0-7 15,-8-14-4-15,8 14-2 0,0 0-15 16,0 0 0-16,0 0 1 0,0 0 2 0,0 0 3 15,0 0 14-15,0 0-7 0,0 0 14 16,0 0 10-16,0 0 9 0,0 0 2 16,0 0-4-16,0 0-6 0,0 0-5 0,0 0-5 15,-32 18-4-15,32-18-1 0,-10 10-6 16,10-10-2-16,-10 11-6 0,10-11 1 0,-7 13 4 16,7-13-2-16,-9 15 3 0,9-15-12 15,-6 17 3-15,6-17-4 0,-5 15-6 16,5-15 2-16,0 0-1 0,2 22-7 15,-2-22 2-15,0 0-8 0,16 13-15 0,-16-13-17 16,16 1-20-16,-16-1-25 0,26-1-33 16,-26 1-38-16,25-6-32 0,-25 6-47 0,28-10-63 15,-16 4-541-15,3 1-124 0</inkml:trace>
  <inkml:trace contextRef="#ctx0" brushRef="#br0" timeOffset="16345.77">2021 4111 2330 0,'0'0'-93'0,"0"0"17"16,0 0 24-16,0 0 22 0,0 0 9 15,0 0 29-15,0 0 10 0,0 0 7 16,0 0 8-16,0 0 16 0,0 0-9 0,-33 28 8 15,28-17 8-15,5-11 5 0,-8 19-1 16,5-9 2-16,3-10-6 0,-6 27-6 0,4-13 0 16,2-14-6-16,-2 26-7 0,2-12-2 15,0-14-6-15,2 28-5 0,0-16-5 16,4 2-12-16,-1-4-15 0,-5-10-28 0,19 19-30 16,-11-11-32-16,2 0-24 0,-10-8-41 15,20 7-59-15,-20-7-456 0,20 4 80 16</inkml:trace>
  <inkml:trace contextRef="#ctx0" brushRef="#br0" timeOffset="16810.4">2232 4165 1906 0,'0'0'-60'0,"0"0"29"15,0 0 5-15,0 0 1 0,7-12 16 16,-7 12 10-16,0 0 11 0,0 0 14 16,0 0-15-16,0 0 20 0,0 0 13 0,0 0 8 15,0 0-7-15,0 0 4 0,0 0 12 16,0 0-16-16,0 0-2 0,0 0-7 15,-47 21-4-15,47-21-5 0,-8 9 1 16,8-9 1-16,0 0-5 0,-10 14 2 16,10-14-3-16,0 0-3 0,-4 15-2 0,4-15 0 15,0 0-10-15,0 0 1 0,14 22-7 0,-14-22 4 16,12 11-8-16,-12-11-1 0,14 11 5 16,-14-11-4-16,12 10 7 0,-12-10-11 15,13 13-5-15,-13-13 8 0,10 10 6 0,-10-10 5 16,7 14 7-16,-7-14 0 0,2 16 1 15,-2-16 11-15,0 0 2 0,-6 23-13 16,6-23 12-16,-7 13-9 0,7-13 5 0,-11 11-18 16,11-11-28-16,-8 12-27 0,8-12-50 15,0 0-44-15,-14 7-67 0,14-7-465 16,0 0 84-16</inkml:trace>
  <inkml:trace contextRef="#ctx0" brushRef="#br0" timeOffset="17057.99">2347 4174 1924 0,'0'0'-50'0,"0"0"24"0,0 0 14 15,0 0 16-15,0 0 30 0,0 0-3 16,27 11 15-16,-27-11 15 0,7 16-4 0,-7-16-11 15,4 20 0-15,-1-8-6 0,-3-12-8 16,2 26 0-16,-2-26-4 0,-2 29-19 16,-3-14-32-16,3 3-42 0,-3-3-53 15,-1 0-64-15,-2 0-150 0,-3 1-178 0,3-3 316 16</inkml:trace>
  <inkml:trace contextRef="#ctx0" brushRef="#br0" timeOffset="18134.75">501 4346 1518 0,'0'0'34'0,"0"0"9"16,0 0 12-16,0 0 5 0,0 0 3 0,0 0 7 16,0 0 0-16,0 0-1 0,0 0-15 15,0 0 0-15,0 0 3 0,0 0 4 16,0 0 1-16,0 0-1 0,0 0 1 15,54-3-6-15,-54 3-3 0,25 0-4 0,-25 0-7 16,25-1-3-16,-25 1-7 0,22-2 0 16,-22 2 1-16,23 2 0 0,-23-2-4 0,23 0-3 15,-23 0-3-15,19 1-2 0,-19-1-8 16,23 3 2-16,-23-3 0 0,18 1-5 16,-18-1-2-16,0 0 5 0,27 3-7 0,-27-3 4 15,0 0-2-15,18 1 1 0,-18-1-8 16,0 0-8-16,0 0 0 0,0 0-4 0,22-1-9 15,-22 1 1-15,0 0 0 0,0 0-2 16,0 0 8-16,21-3-3 0,-21 3 6 16,0 0 14-16,0 0 11 0,0 0-8 0,0 0 4 15,0 0 1-15,0 0-3 0,0 0 2 16,17-4-17-16,-17 4-12 0,0 0-23 16,0 0-15-16,0 0-16 0,0 0-15 15,0 0 2-15,0 0 1 0,0 0-1 0,0 0 12 16,0 0 5-16,0 0 9 0,0 0-17 15,0 0-16-15,0 0-26 0,0 0-72 0,0 0-351 16,0 0 275-16</inkml:trace>
  <inkml:trace contextRef="#ctx0" brushRef="#br0" timeOffset="18575.68">620 4267 1542 0,'0'0'-10'0,"0"0"6"0,-9-8 21 16,9 8 23-16,0 0 7 0,0 0 21 0,0 0 28 15,0 0-5-15,0 0 28 0,0 0-2 16,0 0 11-16,0 0-11 0,0 0 0 15,0 0 9-15,0 0-1 0,0 0-10 16,0 0-14-16,0 0-9 0,0 0-7 0,0 0-12 16,0 0-7-16,0 0-10 0,0 0-2 15,0 0-6-15,45 26-6 0,-37-22-9 16,-8-4 2-16,19 13-5 0,-12-6-8 0,-7-7 1 16,23 12-14-16,-15-6-5 0,-8-6-1 15,17 11-4-15,-9-6-1 0,-8-5 1 0,14 12 2 16,-14-12 3-16,7 14 0 0,-7-14 3 15,0 14 8-15,0-14 4 0,0 0 8 16,-9 27-2-16,9-27-5 0,-14 20-3 0,3-9 3 16,4-2-3-16,-2 2-5 0,9-11-17 15,-15 20-37-15,5-13-43 0,10-7-62 0,-9 15-56 16,9-15-92-16,-6 12-624 0,6-12-318 16</inkml:trace>
  <inkml:trace contextRef="#ctx0" brushRef="#br0" timeOffset="19623.71">3006 4198 2717 0,'0'0'-99'0,"0"0"22"0,0 0 21 0,0 0 14 15,0 0 16-15,0 0 23 0,0 0 14 16,0 0 17-16,0 0 7 0,0 0 6 16,0 0 8-16,0 0 13 0,0 0 15 0,0 0 7 15,0 0 14-15,0 0 9 0,0 0 13 16,0 0-1-16,0-22 0 0,0 22 3 15,0 0-3-15,0 0-4 0,0 0-1 0,0 0-2 16,0 0-12-16,0 0-7 0,0 0-9 16,0 0-5-16,0 0-6 0,0 0 0 0,0 0-7 15,0 0-6-15,0 0-1 0,0 0-7 16,0 0-6-16,0 0 4 0,0 0-11 16,0 0-5-16,0 0 1 0,0 0-4 0,0 0-1 15,0 0-3-15,0 0-6 0,0 0 1 16,0 0-6-16,0 0 4 0,0 0-3 15,0 0-2-15,0 0-4 0,0 0 7 0,29 19-17 16,-29-19 8-16,11 11 1 0,-11-11-5 16,12 14-2-16,-5-7-2 0,-7-7 2 15,8 15 2-15,-8-15-6 0,6 19 0 0,-6-19-3 16,2 21 4-16,-2-21-2 0,-4 21-1 16,4-21-1-16,-8 24-6 0,1-11-26 0,1 0-22 15,-2-1-33-15,0-1-39 0,8-11-48 16,-14 22-45-16,8-11-70 0,-2-2-127 0,4 0-179 15,-3-2-337-15,7-7-351 0</inkml:trace>
  <inkml:trace contextRef="#ctx0" brushRef="#br0" timeOffset="21912.64">7235 4273 2682 0,'0'0'-129'15,"0"0"22"-15,0 0 26 0,0 0 11 16,0 0 18-16,0 0 17 0,0 0 14 0,0 0 32 16,0 0 20-16,0 0 16 0,0 0 13 15,0 0 20-15,0 0 0 0,0 0-1 16,0 0-5-16,0 0-9 0,0 0-4 15,-8 55-6-15,8-55-1 0,-2 25-6 0,2-25-2 16,2 30-4-16,-2-12-3 0,2-1-6 16,0-1-1-16,0 3-5 0,0 3 2 0,0-2-4 15,2 2-3-15,0-1-4 0,0 2 2 16,-2-1-5-16,5 5 4 0,-3-2-4 16,-2 0 11-16,3 1 4 0,1 2 7 15,-4 0-18-15,2 0-2 0,-2 1 3 0,3 2 1 16,-1-4-4-16,-2 4-1 0,2 0 5 0,0 0-5 15,0-1 5-15,1 0-4 0,-3 1-4 16,3-2-1-16,1 5 1 0,-2-5-2 16,2-1 2-16,-2 0-5 0,0-1 2 0,3 2-3 15,-3-4-1-15,3 1 0 0,-3-1 3 16,2 0-1-16,1-2 0 0,-3-1-4 0,2 1 1 16,-2-3-3-16,0-2 2 0,1 0-3 15,-3-3 2-15,2 0 0 0,-1 0 0 16,-3-15-4-16,4 25 0 0,-2-14 3 0,-2-11 0 15,2 22 0-15,-2-22 0 0,2 16-1 16,-2-16-1-16,0 0 1 0,2 20 2 16,-2-20-2-16,0 0-4 0,0 0 3 0,-2 20-2 15,2-20 2-15,0 0 2 0,0 0-2 16,-13 12 0-16,13-12-2 0,0 0 2 16,-17 6 2-16,17-6-2 0,0 0 0 0,-23 2 8 15,23-2 3-15,-17 1 6 0,17-1-2 16,-23 2 7-16,23-2 0 0,-24 0 0 15,24 0 0-15,-23 2-2 0,23-2-1 0,-28 0-3 16,28 0-4-16,-32 0 2 0,16 0-2 16,-3 0-2-16,-4 0-1 0,0 0-5 0,-1 0 9 15,-4 0 0-15,3 0 2 0,-5 0-4 16,1 0 0-16,-1 2-3 0,-2-2 2 16,2 1-4-16,1-1-1 0,-1 3 0 0,-2 0-2 15,3-2 1-15,-3-1 1 0,0 2-2 0,1 0 0 16,-1-2-1-16,-2 2 1 0,-2-2 0 15,2 0 1-15,-1 1-4 0,1-1 0 0,2 0 3 16,0 0-3-16,-1 0 3 0,-2 2-1 16,5 0 1-16,2-2-3 0,-2 0 0 15,2 2-3-15,3-2 4 0,-1 0 1 0,1 2 0 16,-1-4 3-16,1 2-8 0,0 2 6 16,-1-4-3-16,1 2-1 0,1 0-1 15,0 0 2-15,0 0 0 0,0 0 0 0,-1 2-2 16,3-2 3-16,0 0 0 0,-2-2-1 15,1 4 0-15,2-4 2 0,-2 2 0 16,1 0-1-16,-1 0-1 0,2 0 0 0,-2-2-1 16,-1 4 3-16,1-4 0 0,0 2-2 15,0-2 2-15,-1 2-2 0,-1 0 0 16,2-2 4-16,-3 2-4 0,3-1 3 0,-3 1-2 16,3-2-2-16,-5 2 0 0,4-2 1 15,-4 2 0-15,-2-2-1 0,3 1-2 16,-3 1 2-16,0-3 0 0,1 3 1 0,1-3-1 15,-2 3 1-15,1-1 1 0,1-1-2 16,-2 2 0-16,1-2-2 0,-1 2 3 0,0 0 0 16,6 0 0-16,-6 0-2 0,0 0 1 15,1-2-1-15,-1 4-1 0,3-2 2 16,-3 0-1-16,0 0 2 0,0 0 2 0,-1 0-2 16,1 2-2-16,0-2 1 0,3 0-1 15,-3 0 2-15,0 0-4 0,1 2 9 0,1-1-1 16,-2 2-4-16,4 0 0 0,0-2-3 15,1 1 3-15,-3 0 0 0,0 0 0 16,1-1-2-16,3-1 2 0,-5 2-1 0,4-2 1 16,-1 0-5-16,-1 2 4 0,1-2 2 15,-3 2-1-15,1-2-1 0,0 2-1 0,-1-2 2 16,4 0-1-16,2 3 2 0,-3-3-2 16,2 0-2-16,-1 0 3 0,0 1 1 15,0-2-4-15,-5 2 2 0,4-1-1 0,-1 0 2 16,-3 0 0-16,5 2 0 0,-7-2-1 15,4 0 1-15,-1 0-2 0,-3 0-5 0,2 0-5 16,1 0-7-16,-1 0-1 0,-2 0-3 16,2 0 5-16,2 0 4 0,0-2 1 15,1 2-2-15,1 0 3 0,0 0-1 16,-3 0 3-16,1 0 0 0,-2-1 2 0,5 1-11 16,-5 0 3-16,4-3-7 0,-4 3 1 15,0 0 4-15,3-2 2 0,-3 0 2 0,0 2 2 16,3 0-3-16,-1-2 4 0,-2 2-1 15,1-2 1-15,1 1 3 0,2 1 2 0,2 0-1 16,-2-2 2-16,1 2-3 0,-5 0 5 16,2 0-4-16,-1-2 2 0,1 0-5 0,0 2-1 15,-1 0-5-15,-1 0 1 0,0-1 1 16,1 1 4-16,-3-3 1 0,0 3 1 16,3-3-1-16,-4 3 1 0,2-1 0 0,2 1 4 15,-3 0-1-15,2 0 1 0,0 0-1 16,4 0 2-16,0 0-1 0,1 0 3 15,-4 0 0-15,5-2 3 0,-2 2-2 0,3 0 0 16,-2 0-1-16,-1 0 2 0,3 0-1 16,-1 0 5-16,4-2-7 0,-6 2-1 0,5 0 3 15,-1 0-1-15,2 0 0 0,-4 0 3 16,2 0-6-16,2 0 7 0,20 0-2 16,-41 0 2-16,23 0-2 0,-4 0-1 0,22 0 1 15,-40 0-1-15,21 2-2 0,0-2 4 16,0 0-2-16,-3 2 2 0,22-2-2 0,-38 1-3 15,19-1 3-15,0 0-1 0,1 3 1 16,18-3 0-16,-38 3 2 0,15-3-2 16,6 0 0-16,17 0 2 0,-37 1-5 15,18-1 4-15,0 2 3 0,1-2-4 0,18 0 3 16,-37 0-2-16,20 2-2 0,-4-2 4 16,2 0-3-16,0 2-3 0,19-2 2 0,-40 0 7 15,20 0-6-15,-1 1 0 0,0-1 3 16,0 0-3-16,1 0 0 0,20 0-3 15,-38 0-2-15,21 0-12 0,17 0-19 0,-30-1-33 16,30 1-39-16,-27 0-52 0,15-4-62 16,2 2-172-16,0-2-394 0,10 4-94 0</inkml:trace>
  <inkml:trace contextRef="#ctx0" brushRef="#br0" timeOffset="22859.17">273 4446 2250 0,'0'0'-85'0,"0"0"19"0,0 0 14 0,-7-16 14 16,7 16 3-16,0 0 22 0,0 0 16 16,0 0 21-16,0 0 11 0,15-32 8 15,-15 32 3-15,9-13 14 0,-9 13-6 0,12-13 2 16,-12 13 1-16,11-13-3 0,-11 13-1 16,11-12-3-16,-11 12 1 0,11-11-5 15,-11 11-9-15,13-8 0 0,-13 8-5 0,14-5-4 16,-14 5-6-16,0 0-3 0,22-2 3 15,-22 2 0-15,0 0-8 0,25 10-2 0,-25-10 2 16,16 11-4-16,-11-3 0 0,6 1 2 16,-4 2 2-16,-7-11 2 0,13 23-4 15,-7-11 7-15,-3-3 2 0,-3-9 3 0,4 23 2 16,-2-12 2-16,-2-11 8 0,0 21 10 16,0-21 6-16,-2 20 1 0,2-20 8 0,-7 20 2 15,1-12 2-15,6-8 3 0,-13 17-2 16,3-11-9-16,10-6 2 0,-15 13-7 15,6-7-1-15,9-6-4 0,-20 7-3 0,20-7-4 16,-16 4-4-16,16-4-5 0,-18 0-3 16,18 0-4-16,0 0-4 0,-25-9-1 15,25 9-2-15,-11-10-16 0,11 10-15 0,-13-13-18 16,13 13-24-16,-9-14-29 0,9 14-39 16,-4-13-35-16,4 13-45 0,0 0-66 15,0 0-146-15,4-22-419 0,-4 22-172 0</inkml:trace>
  <inkml:trace contextRef="#ctx0" brushRef="#br0" timeOffset="23388.55">488 4653 2440 0,'0'0'-61'16,"0"0"29"-16,0 0 4 0,0 0 13 15,0 0 22-15,0 0-3 0,0 0 6 0,0 0 7 16,0 0 8-16,0 0 11 0,0 0 13 16,0 0-2-16,0 0 4 0,0 0 4 15,-4 22-8-15,4-22 5 0,0 0-11 16,0 25-8-16,0-25 1 0,0 21-4 0,0-21 0 15,2 22-3-15,0-6-7 0,0-1 0 16,-2-15 0-16,3 35 0 0,-1-19-4 0,0 5-5 16,-2 0-1-16,2 3 2 0,0 0 0 15,-2 1 2-15,2 1-4 0,-2 1-3 16,2-2 2-16,-2 2 0 0,1-1-5 0,-1-1 4 16,3 2-1-16,-3-7 0 0,0 3-3 15,2 4-1-15,-2-6 0 0,2 0 2 16,-2 1-3-16,2 2 1 0,-2-3-1 0,0 0 3 15,0 0 6-15,0-2 1 0,3 1 3 16,-3-1 7-16,0 0-5 0,-3-2-1 0,3-17 5 16,0 35-4-16,0-17-3 0,0-18-6 15,0 28 4-15,0-16 1 0,0-12-3 16,-2 26-3-16,2-26 1 0,-2 23-1 0,2-23-2 16,0 22 2-16,0-22 0 0,-2 19-3 15,2-19 3-15,0 18-7 0,0-18-14 0,0 0-30 16,0 24-41-16,0-24-28 0,0 0-41 15,4 14-46-15,-4-14-88 0,5 8-483 16,-5-8-64-16</inkml:trace>
  <inkml:trace contextRef="#ctx0" brushRef="#br0" timeOffset="23791.75">571 5656 2159 0,'9'-21'-75'0,"-9"21"37"0,0 0 15 15,0 0 22-15,11-7 26 0,-11 7 34 16,0 0 30-16,0 0 27 0,27-4 13 16,-27 4-6-16,0 0 0 0,23 0-2 0,-23 0-3 15,17-3-12-15,-17 3-11 0,25 3-10 16,-25-3-10-16,25 1-5 0,-10 2-10 0,-15-3-12 15,33 1-20-15,-16 1-28 0,4-2-30 16,2 0-42-16,-2 3-42 0,0-3-48 16,3-3-51-16,-6 3-120 0,5-2-461 0,-3 2-102 15</inkml:trace>
  <inkml:trace contextRef="#ctx0" brushRef="#br0" timeOffset="24461.8">443 4698 2281 0,'0'0'-90'0,"0"0"24"0,0 0 7 0,0 0 18 16,0 0-5-16,0 0 12 0,0 0 2 15,2-17 6-15,-2 17 11 0,0 0 1 16,0 0 14-16,0 0 16 0,0 0 31 0,0 0 35 16,0 0 10-16,0 0 18 0,0 0 6 15,0 0 0-15,0 0-14 0,0 0-8 16,0 0-4-16,0 0-4 0,-20 40-6 16,20-40-7-16,-8 19-5 0,2-9-1 0,6-10-9 15,-9 24-2-15,1-13 0 0,8-11-5 0,-10 20-5 16,6-11 4-16,4-9-4 0,-11 17-1 15,11-17-5-15,-7 15-2 0,7-15-3 16,-4 14 0-16,4-14-6 0,0 0 5 0,-10 13-2 16,10-13-3-16,0 0-4 0,0 0-2 15,0 0-3-15,0 0-2 0,0 0-2 0,0 0-1 16,0 0-5-16,0 0 0 0,0 0 0 16,25-40 1-16,-25 40 0 0,11-19 10 15,-6 10 6-15,-5 9 8 0,13-17 4 16,-13 17-1-16,12-18 3 0,-5 11 3 0,-7 7-4 15,15-13 6-15,-6 6-4 0,-9 7-7 16,20-7 2-16,-20 7 0 0,19-5-8 0,-19 5-1 16,19-3-3-16,-19 3-8 0,21 3-34 15,-21-3-33-15,20 5-45 0,-20-5-52 0,16 7-55 16,-10-3-70-16,-6-4-131 0,14 10-169 16,-14-10-276-16,4 7-195 0</inkml:trace>
  <inkml:trace contextRef="#ctx0" brushRef="#br0" timeOffset="25108.83">118 4523 2432 0,'0'0'-107'0,"0"0"30"0,0 0 15 15,0 0 18-15,0 0 1 0,0 0 15 0,0 0 7 16,0 0 17-16,0 0 5 0,0 0 13 15,0 0-2-15,0 0-1 0,0 0 11 16,0 0 28-16,0 0 3 0,-23 0 14 16,23 0 16-16,0 0 10 0,0 0 2 0,0 0 6 15,0 0-1-15,0 0 5 0,0 0-3 16,0 0-7-16,-21-4-2 0,21 4-2 16,0 0-3-16,0 0-2 0,0 0 5 0,0 0-3 15,0 0-2-15,0 0 7 0,0 0 3 16,0 0 7-16,0 0-4 0,0 0-14 0,0 0-2 15,0 0-9-15,0 0-7 0,0 0-12 16,63-2-1-16,-63 2-15 0,23 0-21 16,-23 0-24-16,25 0-26 0,-25 0-29 0,25 0-24 15,-25 0-20-15,25 0-25 0,-25 0-24 16,21 0-18-16,-21 0-4 0,23 2-16 16,-16-2-7-16,-7 0-4 0,18 0 2 0,-18 0 10 15,15 0 0-15,-15 0-3 0,0 0-28 16,0 0-419-16,14 0 135 0</inkml:trace>
  <inkml:trace contextRef="#ctx0" brushRef="#br0" timeOffset="25410.39">225 4431 1887 0,'0'0'67'0,"-13"-11"10"0,13 11-5 0,-9-10-6 15,9 10 12-15,0 0 5 0,-14-13 19 16,14 13 11-16,0 0-3 0,-9-12-3 0,9 12 3 15,0 0 3-15,0 0 0 0,0 0 2 16,-10-11-8-16,10 11-12 0,0 0-10 0,0 0-7 16,0 0-2-16,0 0-9 0,0 0-1 15,0 0-9-15,0 0-4 0,0 0-7 16,0 0-6-16,35 35-2 0,-30-26-3 0,-5-9-9 16,11 21 2-16,-7-10-5 0,-4-11-1 15,4 21-8-15,2-10-1 0,-6-11 0 16,-3 24-1-16,3-24 1 0,-3 25-4 0,-1-14-15 15,4-11-24-15,-9 22-43 0,3-10-45 16,6-12-64-16,-7 22-80 0,0-10-175 16,0-4-504-16,7-8-361 0</inkml:trace>
  <inkml:trace contextRef="#ctx0" brushRef="#br0" timeOffset="25747.79">185 5081 2942 0,'0'0'21'15,"-11"14"5"-15,11-14 4 0,0 0-2 0,0 0 11 16,0 0 4-16,0 0 11 0,0 0-6 16,0 0 0-16,22 16-7 0,-22-16-13 15,18 3-24-15,-18-3-15 0,27-5-33 0,-27 5-48 16,27-2-52-16,-12-1-72 0,-3-1-166 15,1-1-384-15,-2-2-53 0</inkml:trace>
  <inkml:trace contextRef="#ctx0" brushRef="#br0" timeOffset="26188.19">178 3995 2274 0,'0'0'10'0,"0"0"41"0,-8-12 28 16,8 12 18-16,0 0 22 0,0 0 19 0,0 0 13 15,0 0-2-15,-6-14 0 0,6 14-11 16,0 0-13-16,0 0-11 0,0 0-1 15,0 0-15-15,0 0-4 0,0 0-13 0,25-12-8 16,-25 12-9-16,0 0-12 0,25-2-28 16,-25 2-35-16,23-2-43 0,-23 2-49 15,24 0-53-15,-24 0-45 0,24-3-48 0,-24 3-99 16,23-4-581-16,-16 1-335 0</inkml:trace>
  <inkml:trace contextRef="#ctx0" brushRef="#br0" timeOffset="26405.78">275 3892 2823 0,'0'0'-30'0,"0"0"28"0,0 0-5 0,0 0-2 16,0 0 41-16,0 0 35 0,0 0 21 16,0 0 16-16,0 0-4 0,0 0-9 15,0 0-9-15,0 0-7 0,-9 40-7 0,9-40-8 16,2 25-5-16,-2-25-11 0,0 26-12 15,0-11-44-15,2 2-51 0,1 2-68 0,-3 0-52 16,0-1-85-16,2 0-201 0,-2 2-320 16,-2-1-91-16</inkml:trace>
  <inkml:trace contextRef="#ctx0" brushRef="#br0" timeOffset="33451.81">8583 3349 1223 0,'0'0'367'0,"0"0"-119"16,0 0-96-16,0 0-32 0,0 0 3 15,0 0 5-15,0 0 1 0,0 0 5 16,0 0 9-16,0 0-4 0,-17-11 3 0,17 11-4 16,0 0 0-16,0 0 1 0,0 0-2 15,0 0-13-15,0 0-15 0,0 0-12 16,0 0-11-16,6-27-10 0,-6 27-13 0,0 0-13 15,9-19-12-15,-9 19-6 0,9-17-10 16,-9 17-6-16,8-19-5 0,-2 9-2 0,-6 10-1 16,13-19 1-16,-5 9-4 0,-8 10 2 15,16-16-1-15,-6 6-1 0,-2 2-1 16,-8 8 1-16,24-13-1 0,-12 8-3 0,3 0 0 16,-15 5 0-16,30-5-1 0,-18 3 1 15,-12 2-2-15,28 2-2 0,-28-2 5 0,28 10-6 16,-16-5 3-16,1 4-5 0,-5 3 4 15,3-1 3-15,-2 2-4 0,-3 2-2 16,2 1 2-16,-2 0 0 0,-1-1-1 0,-1 0 1 16,-2 3-1-16,0-1 0 0,-2-17 1 15,0 32 0-15,-2-17 3 0,0 0 7 16,-5 1 2-16,7-16-1 0,-12 25 4 0,6-11 0 16,-2-2 1-16,-6-3 1 0,2 1-2 0,-1-3 0 15,-2 2 3-15,2-4-2 0,-3 1 9 16,0-3-5-16,16-3 2 0,-29 4 2 15,29-4-1-15,-27-4 1 0,10 1-1 0,17 3-3 16,-28-11-3-16,14 2 0 0,0 2-11 16,2-3-13-16,4-2-18 0,-3 1-21 15,3-1-23-15,8 12-26 0,-11-24-33 0,11 24-34 16,-3-21-34-16,3 10-66 0,0 11-125 16,9-23-585-16,-2 11-421 0</inkml:trace>
  <inkml:trace contextRef="#ctx0" brushRef="#br0" timeOffset="33807.26">9043 3498 3054 0,'0'0'85'0,"4"19"43"0,-4-19 8 16,0 0 10-16,0 0 5 0,0 0 6 15,0 0 1-15,0 0 1 0,0 0-20 16,0 0-16-16,0 0-11 0,0 0-18 0,0 0-4 15,0 0 7-15,-2 19-12 0,2-19-15 16,0 0-30-16,0 0-38 0,4 7-49 16,-4-7-51-16,0 0-60 0,0 0-65 0,0 0-59 15,0 0-113-15,0 0-160 0,0 0-423 16,0 0-434-16</inkml:trace>
  <inkml:trace contextRef="#ctx0" brushRef="#br0" timeOffset="34338.83">9404 3168 2996 0,'0'0'-88'0,"7"-9"26"0,-7 9 19 16,0 0 9-16,0 0 29 0,0 0 21 16,0 0 13-16,0 0 20 0,0 0 4 0,0 0 1 15,-39-4 0-15,39 4-1 0,0 0 1 16,-29 11 3-16,29-11-3 0,-19 9-5 16,19-9-11-16,-17 12-3 0,9-6-2 0,8-6-5 15,-13 13-6-15,13-13-13 0,-11 11-13 16,11-11-8-16,-4 13-11 0,4-13-3 0,0 0-3 15,0 0 2-15,4 26 6 0,-4-26-4 16,8 13 8-16,-8-13 0 0,12 13 1 16,-4-4 2-16,-8-9 0 0,17 16 2 0,-7-6 1 15,-1 0 4-15,0-1 6 0,-9-9 5 16,12 17 10-16,-6-7 5 0,-6-10 4 16,8 19 2-16,-6-8 6 0,-2-11 6 0,3 19 9 15,-3-19 10-15,0 21 15 0,0-21 12 16,-9 16 5-16,9-16 1 0,-8 18 2 0,8-18-9 15,-14 15-3-15,5-9-5 0,9-6-4 16,-19 11-7-16,19-11-6 0,-19 6-7 16,19-6-9-16,-20 2-17 0,20-2-19 0,0 0-34 15,-27-9-33-15,27 9-34 0,-17-7-44 16,17 7-38-16,-12-13-38 0,7 10-29 0,5 3-90 16,-6-13-600-16,6 13-348 0</inkml:trace>
  <inkml:trace contextRef="#ctx0" brushRef="#br0" timeOffset="34671">9451 3502 2790 0,'10'13'16'0,"-10"-13"67"0,0 0 40 0,0 0 29 16,0 0 28-16,0 0 14 0,0 0 4 15,6 12 1-15,-6-12 6 0,0 0-32 16,0 0-7-16,0 0-22 0,0 0-18 0,0 0-10 15,0 0-21-15,0 0-23 0,0 0-34 16,6 12-48-16,-6-12-61 0,0 0-64 16,0 0-78-16,0 0-82 0,0 0-164 0,0 0-150 15,0 0-373-15,0 0-436 0</inkml:trace>
  <inkml:trace contextRef="#ctx0" brushRef="#br0" timeOffset="35268.96">10024 3182 2971 0,'11'-17'-82'16,"-11"17"22"-16,0 0 28 0,7-10 10 0,-7 10 21 16,0 0 20-16,0 0 28 0,0 0 29 15,0 0 18-15,0 0 7 0,0 0 12 16,0 0 10-16,0 0-4 0,0 0-9 0,0 0-6 16,0 0-8-16,-34 38-5 0,26-29-17 15,-4-1-2-15,2 2-8 0,0-1-6 16,-3 0-4-16,2 1-6 0,-2-2-6 0,3 1-3 15,-3-1-3-15,13-8-6 0,-23 15-2 16,13-9 0-16,10-6-5 0,-20 9-5 16,20-9 5-16,-14 8-3 0,14-8-4 0,-15 8 0 15,15-8-3-15,0 0-2 0,-18 1 3 16,18-1-4-16,0 0-1 0,0 0 5 16,0 0 1-16,0 0 7 0,0 0 6 0,0 0 4 15,0 0 5-15,0 0-1 0,0 0-4 16,0 0-3-16,0 0 7 0,0 0 0 0,0 0-2 15,0 0 6-15,0 0 25 0,0 0 7 16,0 0-9-16,0 0-2 0,49 16-5 0,-36-6 3 16,2-1 9-16,-1 1-9 0,6 0 0 15,-3 2-11-15,2 2-1 0,2-1-5 16,-2 0-5-16,0 1-4 0,0-3-4 0,0 2-2 16,-2-1-9-16,-3-4-9 0,0 3-16 15,-2-4-10-15,1 3-26 0,-2-3-21 0,-3 0-31 16,1-2-46-16,-9-5-62 0,12 9-79 15,-12-9-157-15,4 6-175 0,-4-6 31 16,0 0-421-16,0 0-482 0</inkml:trace>
  <inkml:trace contextRef="#ctx0" brushRef="#br0" timeOffset="36550.58">10568 3182 2995 0,'-4'-20'-111'16,"4"20"24"-16,0 0 22 0,2-21 10 0,-2 21 29 16,0 0 10-16,11-21 11 0,-4 14 14 15,-7 7 10-15,12-14 6 0,-12 14-12 16,18-11 6-16,-10 5 5 0,-8 6 1 0,19-7 10 16,-19 7 1-16,21-6 3 0,-21 6-1 15,19 0-4-15,-19 0 8 0,0 0 3 16,18 9-2-16,-18-9 0 0,6 16-4 0,-6-16 1 15,0 20 1-15,0-20-1 0,-10 27-6 16,4-13 9-16,0 1 0 0,-2 0 4 16,-3 4 3-16,2-2 8 0,1-1 2 0,-3-1 7 15,3-2 0-15,0 3 3 0,-1-3-4 16,2 0 1-16,1 0-2 0,6-13-5 16,-8 23-1-16,8-23-1 0,-2 20-6 0,2-20 1 15,2 16-10-15,-2-16 2 0,10 12-9 16,-10-12-3-16,20 10-7 0,-8-6-8 0,-12-4-10 15,28 3-17-15,-13-5-24 0,-15 2-31 16,36-4-35-16,-20-1-47 0,1 1-45 16,2-2-38-16,-4-2-52 0,3 1-105 0,-4-2-541 15,-2-3-337-15</inkml:trace>
  <inkml:trace contextRef="#ctx0" brushRef="#br0" timeOffset="36855.86">10947 3092 2919 0,'0'0'30'15,"5"-15"18"-15,-5 15 6 0,7-14 7 16,-7 14 6-16,0 0 7 0,8-17 1 16,-8 17-1-16,6-9-10 0,-6 9-9 0,0 0-4 15,0 0-3-15,19-7 5 0,-19 7-2 16,0 0-3-16,0 0-5 0,26 19-1 16,-20-6-6-16,-2 0-3 0,2 0-3 0,-2 2-1 15,-2 1-9-15,1 0 1 16,-1 0-1-16,-2-16 3 0,-2 32-1 0,2-18 15 15,0-14 8-15,-9 28 6 0,5-16 4 0,-2 0 2 16,-2-2-4-16,8-10-1 0,-16 16-1 16,8-10-4-16,8-6 0 0,-17 10-2 0,17-10-3 15,-16 1-7-15,16-1-7 0,0 0-14 16,0 0-17-16,-28-19-29 0,24 9-31 16,4 10-38-16,-4-19-41 0,4 19-46 0,0-21-34 15,2 10-59-15,-2 11-130 0,8-25-144 16,-4 13-289-16,4 2-186 0</inkml:trace>
  <inkml:trace contextRef="#ctx0" brushRef="#br0" timeOffset="37175.76">11305 3010 2544 0,'0'0'-29'15,"22"0"20"-15,-22 0 23 0,0 0 16 16,0 0 35-16,7 15 28 0,-7-15 13 0,0 0 11 16,-7 28 4-16,7-28-7 0,-8 32-7 15,2-14 4-15,0 3 2 0,0 2-1 16,1 0-1-16,-5 2-10 0,4 0-4 0,-1 1-11 16,1 1-7-16,-2-2-6 0,-1 0-10 15,3 1-5-15,0-3-6 0,-3 0-6 16,2 2-4-16,2-4-4 0,-2-5-5 15,3 4-2-15,0-5-12 0,0-2-24 0,-1 0-26 16,5-13-31-16,-6 20-49 0,6-20-67 16,-3 15-48-16,3-15-33 0,0 0-78 0,-4 10-154 15,4-10-376-15,0 0-226 0</inkml:trace>
  <inkml:trace contextRef="#ctx0" brushRef="#br0" timeOffset="37420.76">11131 3052 2596 0,'0'0'34'0,"0"-19"22"0,0 19 14 15,0 0 22-15,-2-22 31 0,2 22 21 16,0 0 20-16,2-16 3 0,-2 16-6 0,0 0-9 16,0 0-14-16,5-17-19 0,-5 17-9 15,0 0-16-15,0 0-9 0,0 0-10 0,0 0-11 16,0 0-18-16,9-10-34 0,-9 10-37 15,0 0-43-15,0 0-55 0,0 0-63 16,0 0-52-16,0 0-88 0,0 0-155 16,0 0-443-16,0 0-329 0</inkml:trace>
  <inkml:trace contextRef="#ctx0" brushRef="#br0" timeOffset="37743.05">11341 3513 2898 0,'0'0'51'0,"0"23"45"16,0-23 30-16,0 0 27 0,4 15 26 0,-4-15 13 16,0 0 3-16,0 0-26 0,7 19-12 15,-7-19-18-15,0 0-15 0,4 14-14 16,-4-14-9-16,0 0-12 0,7 11-18 0,-7-11-1 16,0 0-16-16,0 0-42 0,6 13-42 15,-6-13-59-15,0 0-76 0,5 7-78 0,-5-7-105 16,0 0-183-16,0 0-69 0,0 0-304 15,0 0-294-15</inkml:trace>
  <inkml:trace contextRef="#ctx0" brushRef="#br0" timeOffset="38774.26">11743 3457 2657 0,'9'-15'-91'0,"-9"15"22"16,0 0 10-16,0 0 21 0,0 0 20 15,0 0 4-15,9-12 5 0,-9 12 18 0,0 0 0 16,0 0-1-16,0 0-3 0,21-1 8 16,-21 1 4-16,0 0 4 0,23-2 1 15,-23 2 8-15,23 2-2 0,-23-2 8 0,27 0 0 16,-27 0 1-16,32 1 6 0,-12-1-1 15,-2 3-5-15,6-2 1 0,-1 2-11 0,2-1 4 16,-1 0-7-16,3-1 3 0,2 3 0 16,-3-2-4-16,2-1 1 0,-5 2-5 15,-1 1-5-15,1-3 3 0,-2 2-7 0,-2-1 2 16,1-1 0-16,-4-1-1 0,-16 0 0 16,30 4 3-16,-17-2 0 0,-13-2 7 15,21 0-3-15,-21 0-2 0,19 2-2 0,-19-2-6 16,0 0-8-16,21 0-11 0,-21 0-12 15,0 0-13-15,20-4-14 0,-20 4-10 0,0 0-9 16,0 0-15-16,0 0 2 0,0 0-2 16,9-11-7-16,-9 11 21 0,0 0 5 0,0 0 8 15,0 0 9-15,0 0 39 0,0 0 14 16,-21-29 29-16,21 29 34 0,0 0 18 16,-13-15 16-16,13 15 13 0,-8-10 11 0,8 10 12 15,0 0 8-15,-13-9 5 0,13 9-8 16,0 0-11-16,0 0-19 0,0 0-12 15,-10-11-9-15,10 11-13 0,0 0-4 0,0 0-12 16,0 0-13-16,0 0-7 0,0 0-12 16,0 0-6-16,0 0-10 0,0 0-3 0,44 19-1 15,-44-19-1-15,17 11-2 0,-9-3-2 16,-8-8 0-16,16 14-1 0,-12-6 3 16,-4-8 6-16,7 18 8 0,-7-18 9 0,2 18-2 15,-2-18-2-15,-4 20-1 0,4-20-4 16,-12 17 3-16,6-8-18 0,6-9-30 15,-17 15-49-15,6-7-56 0,11-8-75 0,-17 12-75 16,6-6-145-16,4-5-151 0,7-1-295 16,-15 8-230-16</inkml:trace>
  <inkml:trace contextRef="#ctx0" brushRef="#br0" timeOffset="39387.81">12883 3217 2568 0,'0'0'-68'0,"0"0"21"16,0 0 17-16,0 0 15 0,0 0 21 15,-21-20 15-15,21 20 5 0,0 0 9 16,0 0 1-16,0 0-3 0,0 0-9 0,0 0 1 16,0 0-10-16,19-15-7 0,-19 15 1 15,0 0-16-15,23-7-5 0,-23 7-13 16,19-1 1-16,-19 1 3 0,25 0 2 15,-25 0-4-15,21 0 14 0,-21 0 3 0,18 4 0 16,-18-4 5-16,14 5 14 0,-14-5 8 16,0 0 17-16,8 15 23 0,-8-15 21 0,0 0 16 15,0 0 10-15,-9 27 4 0,9-27 9 16,-12 16-3-16,12-16-4 0,-10 15-9 16,10-15-6-16,-13 15-11 0,13-15-9 0,-7 17-6 15,7-17-8-15,-10 17-7 0,10-17-3 16,-4 19-10-16,4-19-4 0,0 22-6 0,0-22-8 15,4 20-15-15,-4-20-14 0,8 23-6 16,-3-10-10-16,1-1-4 0,3 1-2 0,-2 1 3 16,-2-2 2-16,3 2-1 0,-3 1 1 15,-1-1 3-15,-4-14 0 0,9 24 1 16,-9-10 5-16,0-14 10 0,-3 25 14 0,3-25 6 16,-6 26 0-16,1-13 6 0,-1 1-3 15,-3-1 2-15,0-1-10 0,-4 1-6 16,4-1-13-16,-3-3-29 0,1 1-36 0,2 0-40 15,9-10-50-15,-20 14-55 0,9-8-96 16,11-6-653-16,-14 7-401 0</inkml:trace>
  <inkml:trace contextRef="#ctx0" brushRef="#br0" timeOffset="40302.8">13448 3193 2875 0,'0'0'-90'0,"9"-15"31"0,-9 15 25 16,0 0 28-16,0 0 31 0,6-12 33 15,-6 12 34-15,0 0 20 0,0 0 16 16,0 0 10-16,0 0-3 0,0 0-4 0,5-15-12 15,-5 15-12-15,0 0-12 0,0 0 2 16,0 0 1-16,0 0 0 0,0 0-13 16,0 0-4-16,0 0-11 0,-22 40-5 0,14-29-8 15,-1 2-7-15,-1 1-6 0,0-1-2 16,1-2-8-16,-2 3-2 0,0-3 0 0,0 2 0 16,0-2-4-16,-1-2-2 0,3 0-1 15,9-9 0-15,-13 14-5 0,13-14-2 16,-16 12 2-16,16-12-1 0,-11 9-19 0,11-9-4 15,0 0-4-15,0 0-5 0,0 0-1 16,0 0-3-16,0 0 1 0,0 0-1 16,0 0-1-16,0 0 2 0,0 0 3 15,0 0 4-15,0 0 0 0,0 0 7 0,0 0 3 16,0 0 11-16,0 0 4 0,0 0 6 16,45 8-4-16,-33-3 8 0,-12-5 2 0,21 11-1 15,-7-3-3-15,1 0-17 0,-3 2-1 16,1-3-2-16,0 2 0 0,-1-1-2 0,1 0 2 15,1-1-11-15,-5 2-17 0,-9-9-20 16,21 14-31-16,-13-10-36 0,-8-4-43 16,16 10-52-16,-16-10-52 0,14 7-82 0,-14-7-137 15,15 4-503-15,-15-4-435 0</inkml:trace>
  <inkml:trace contextRef="#ctx0" brushRef="#br0" timeOffset="40788.33">13683 3343 2856 0,'7'-19'-133'0,"-7"19"30"15,5-14 13-15,-5 14 32 0,7-14 8 16,-7 14 22-16,8-14 19 0,-8 14 20 0,9-11 9 16,-9 11-2-16,10-12 9 0,-10 12 9 15,13-7 0-15,-13 7 12 0,0 0 4 16,20-6 4-16,-20 6 1 0,0 0 9 16,21 2 7-16,-21-2 4 0,0 0 9 0,17 14-4 15,-17-14-4-15,7 15-4 0,-7-15-3 16,4 19-5-16,-4-19-3 0,3 19 4 15,-3-19-2-15,-3 21 0 0,3-21 0 16,-4 21 2-16,4-21 2 0,-5 17 2 0,5-17-4 16,-8 17 0-16,8-17-3 0,-11 14-6 15,11-14-3-15,-14 7-6 0,14-7-2 0,-11 8-6 16,11-8-1-16,0 0-5 0,-23-3-4 16,23 3-3-16,0 0-2 0,-20-12-6 0,20 12-2 15,-13-16-3-15,13 16-2 0,-9-17-2 16,9 17-6-16,-6-17-13 0,6 17-12 0,-2-17-17 15,2 17-29-15,0-19-32 0,0 19-39 16,0 0-51-16,8-23-41 0,-2 12-63 16,-6 11-142-16,7-12-511 0,-1 6-364 0</inkml:trace>
  <inkml:trace contextRef="#ctx0" brushRef="#br0" timeOffset="41013.71">13919 3417 2833 0,'0'0'28'0,"0"0"46"0,0 0 7 0,0 0-1 15,4 16-5-15,-4-16-8 0,0 0-10 16,0 0-23-16,0 0-39 0,0 0-61 0,0 0-60 15,7 1-47-15,-7-1-66 0,0 0-128 16,0 0-367-16,0 0-7 0</inkml:trace>
  <inkml:trace contextRef="#ctx0" brushRef="#br0" timeOffset="41542.87">14177 3339 2164 0,'0'0'-50'0,"0"0"20"15,0 0 11-15,0 0 9 0,0 0 23 16,0 0 33-16,0 0 24 0,0 0 13 16,0 0 12-16,0 0 10 0,-38-11-1 0,38 11 5 15,-22-1 7-15,22 1 4 0,-20 0 2 16,20 0 1-16,-23-3-13 0,23 3-3 0,-18-1-6 15,18 1-6-15,0 0-5 0,-24-4-9 16,24 4-11-16,0 0-5 0,-20-4-7 16,20 4-11-16,0 0-13 0,-17-5-18 0,17 5-10 15,0 0-7-15,0 0-10 0,-6-14-4 16,6 14-2-16,0 0 0 0,0 0-3 16,0 0-1-16,20-29 0 0,-20 29 1 0,15-14 2 15,-7 7 2-15,3-2-4 0,-11 9 4 16,20-17 6-16,-11 9 2 0,2-2 13 15,-11 10 13-15,18-15 11 0,-18 15 19 0,14-12 7 16,-14 12 5-16,13-10-3 0,-13 10-2 16,13-6-3-16,-13 6-3 0,0 0 1 0,13-8 12 15,-13 8 4-15,0 0-1 0,0 0-1 16,0 0-4-16,0 0-1 0,8 34-2 16,-8-34-7-16,0 23 1 0,2-10-11 0,-2-13-4 15,0 31-2-15,2-14-6 0,-2-2-2 16,0 3-7-16,0-1-16 0,2-2-16 0,-2-15-26 15,2 26-26-15,-2-26-33 0,0 24-40 16,0-24-38-16,1 18-38 0,1-8-30 16,-2-10-55-16,2 15-107 0,-2-15-113 0,5 7-336 15,-5-7-209-15</inkml:trace>
  <inkml:trace contextRef="#ctx0" brushRef="#br0" timeOffset="42102.09">14456 3160 2455 0,'18'-7'-84'0,"-18"7"21"0,0 0 23 16,17-4 15-16,-17 4 11 0,0 0 11 15,0 0 17-15,0 0 7 0,0 0 6 16,0 0 7-16,0 0 11 0,0 0 5 0,0 0 17 15,0 0 8-15,0 0 1 0,0 0 6 16,0 0-3-16,0 0-3 0,0 0-2 16,0 0 3-16,0 0-6 0,0 0-12 0,-60 0 1 15,60 0-9-15,-17-3-2 0,17 3-3 16,0 0-5-16,-26-5 7 0,26 5-7 16,0 0 8-16,-23-2 6 0,23 2 4 0,0 0-7 15,-23 4 5-15,23-4 1 0,-14 8-2 16,14-8 0-16,-11 9-1 0,11-9-6 15,-11 12-5-15,11-12-1 0,-12 13-6 0,12-13 3 16,-6 12-12-16,6-12-2 0,0 0 2 16,-5 17-4-16,5-17 0 0,0 0-5 0,0 0 3 15,0 16-3-15,0-16-3 0,0 0-5 16,0 0-6-16,14 11-5 0,-14-11 0 16,0 0-1-16,20 5-1 0,-20-5 0 0,15 2 3 15,-15-2-4-15,20 1 3 0,-20-1 3 16,19 7 13-16,-19-7 1 0,20 7 6 0,-7-3 4 15,-13-4 2-15,20 14 1 0,-12-10 5 16,3 5-3-16,-11-9-2 0,13 19-1 16,-13-19-4-16,7 19 3 0,-7-8-8 0,0-11-3 15,-2 22-1-15,2-22-10 0,-9 24-21 16,0-12-37-16,-2-3-49 0,-1 2-67 0,-1 2-63 16,-4-3-109-16,-2 2-191 0,-4-3-47 15,0 1-274-15,-5-1-199 0</inkml:trace>
  <inkml:trace contextRef="#ctx0" brushRef="#br0" timeOffset="44253.13">8588 4220 2693 0,'0'0'88'15,"0"0"25"-15,0 0 7 0,0 0 12 16,0 0-6-16,0 0-4 0,0 0-3 0,0 0-15 16,0 0-8-16,48-12-10 0,-48 12-15 15,29-2-5-15,-9 1 11 0,1-2-2 16,0 2 5-16,0 1-5 0,3-3-5 0,-1 3-8 16,0 0-4-16,-2 0-10 0,3 0-19 15,-6 0-23-15,4-1-32 0,-22 1-45 0,31 0-53 16,-15 0-58-16,-4 1-54 0,-12-1-74 15,0 0-136-15,24 0-495 0,-24 0-361 16</inkml:trace>
  <inkml:trace contextRef="#ctx0" brushRef="#br0" timeOffset="44574.04">8886 4182 3048 0,'0'0'62'0,"0"0"-11"15,0 0-22-15,-11-8-19 0,11 8-4 0,0 0 3 16,0 0-9-16,0 0 5 0,0 0-2 15,0 0 0-15,0 0 12 0,0 0 16 16,0 0 22-16,19 50 10 0,-16-40 4 0,-3-10-6 16,4 26-6-16,-2-11-2 0,-2-1-7 15,0-14-3-15,2 34-3 0,-2-21 1 16,0 4 8-16,0-17 10 0,0 26 3 0,0-12 4 16,0-14 6-16,0 25 3 0,0-25-3 15,0 21-8-15,0-21 0 0,2 20-1 16,-2-20 1-16,2 14-2 0,-2-14 7 0,0 0-5 15,11 13-6-15,-11-13-6 0,10 6-4 16,-10-6-7-16,0 0-3 0,26 0-3 16,-26 0-10-16,0 0-15 0,32-6-19 0,-32 6-32 15,21-5-48-15,-9-1-52 0,3 2-71 16,-2 0-62-16,-5-2-122 0,4-2-161 0,0 5-426 16,-12 3-443-16</inkml:trace>
  <inkml:trace contextRef="#ctx0" brushRef="#br0" timeOffset="45119.79">9257 4379 2889 0,'0'0'-83'0,"0"0"52"15,0 0 33-15,0 0 8 0,0 0 15 0,0 0 8 16,0 0 6-16,0 0 1 0,0 0-5 15,0 0 3-15,0 0 12 0,0 0 17 16,0 0 16-16,0 0 14 0,0 0 12 0,0 0 1 16,0 0-1-16,-49 18-7 0,49-18-14 15,-16 9-6-15,16-9-10 0,-14 8-6 16,14-8-1-16,-10 10-15 0,10-10-5 16,0 0-12-16,-7 15-8 0,7-15-11 0,0 0-9 15,0 0-9-15,17 21-3 0,-17-21-1 16,17 13-3-16,-6-5 5 0,-1-1-2 0,-10-7 1 15,21 15 1-15,-11-7 4 0,2 0 5 16,-4 1 5-16,-8-9 7 0,12 14 10 16,-12-14 0-16,11 13 8 0,-11-13 3 0,5 14 0 15,-5-14 1-15,0 0-1 0,0 0-1 16,0 0-3-16,-16 24-4 0,16-24-6 0,-16 4-13 16,16-4-22-16,-20 4-29 0,20-4-40 15,0 0-42-15,-27-6-58 0,27 6-29 16,0 0-25-16,-19-12-127 0,17 7-125 0,2 5-382 15,-9-12-231-15</inkml:trace>
  <inkml:trace contextRef="#ctx0" brushRef="#br0" timeOffset="45605.95">9790 4259 2560 0,'0'0'-28'0,"0"0"32"0,18-11 7 0,-18 11-2 15,0 0 3-15,11-6 7 0,-11 6 9 16,0 0 12-16,0 0 12 0,0 0 13 0,0 0 5 15,0 0 6-15,0 0 2 0,0 0 1 16,0 0-7-16,-25 44 0 0,17-34-15 16,-1 1-1-16,9-11-8 0,-19 17 0 0,11-7-5 15,-3-1-5-15,0-1-7 0,11-8 0 16,-15 14-1-16,15-14 0 0,-12 9 1 16,12-9 1-16,-10 9 1 0,10-9 7 0,-10 10 5 15,10-10 11-15,0 0-5 0,0 0 1 16,0 0-5-16,0 0-3 0,0 0 2 0,0 0 13 15,12 28-1-15,-12-28 1 0,14 12-4 16,-6-4-4-16,3-1 6 0,0 1-11 16,2 0-1-16,-3 1-6 0,2-1-6 0,2 0 1 15,-4 3-6-15,0-4-4 0,3 3-1 16,-2-3-4-16,2 2-14 0,-13-9-22 0,16 13-25 16,-7-8-39-16,-9-5-43 0,15 10-58 15,-15-10-56-15,14 5-83 0,-14-5-150 16,14 0-508-16,-14 0-431 0</inkml:trace>
  <inkml:trace contextRef="#ctx0" brushRef="#br0" timeOffset="46236.93">10042 4298 2919 0,'6'-21'-93'16,"-6"21"22"-16,0 0 18 0,4-17 18 0,-4 17 13 16,0 0 29-16,2-19 14 0,-2 19 14 15,5-16 19-15,-5 16 10 0,4-17 4 16,-4 17 7-16,4-17 4 0,-4 17-1 0,6-15-7 16,-6 15-5-16,8-17-15 0,-8 17-8 15,14-13-10-15,-14 13-5 0,14-12-10 16,-3 6-14-16,-11 6-9 0,21-10-6 0,-21 10-1 15,23-3-1-15,-7 2 4 0,-16 1-1 16,28-3-2-16,-28 3 8 0,26 4-5 16,-11-1 1-16,-15-3 2 0,21 9 9 0,-14-2 0 15,-7-7 5-15,10 16 4 0,-10-16 5 16,4 20-1-16,-4-20 4 0,-4 25 2 0,4-25-2 16,-10 29 0-16,1-14 2 0,0-1 4 15,1 2 7-15,-2 1 2 0,-1 0-3 16,3-1 4-16,-1-1-2 0,-2 2-4 0,3-2 1 15,2-2-5-15,2 3-1 0,4-16-6 16,-7 26-4-16,7-26 1 0,-2 22-8 0,2-22-13 16,2 18-14-16,-2-18-8 0,5 16-20 15,-5-16-19-15,10 11-17 0,-10-11-24 16,14 10-11-16,-14-10-2 0,16 4-4 0,-16-4 8 16,0 0 13-16,25-2 11 0,-25 2 14 15,0 0 8-15,21-11 33 0,-21 11 40 16,11-8 4-16,-11 8 10 0,6-12 12 0,-6 12 12 15,0 0 4-15,2-21 8 0,-2 21 8 16,0 0 7-16,-10-28 5 0,3 17 0 0,7 11 3 16,-13-24-4-16,3 11-5 0,1 2-4 15,-1 0-7-15,2-1-6 0,-4 1-3 16,12 11-5-16,-16-21-12 0,8 10-26 0,-1 1-25 16,0-2-40-16,9 12-34 0,-12-20-41 15,8 12-36-15,1-3-46 0,3 11-96 0,0 0-494 16,-10-22-124-16</inkml:trace>
  <inkml:trace contextRef="#ctx0" brushRef="#br0" timeOffset="46862.5">9661 4583 2518 0,'0'0'72'16,"0"0"27"-16,0 0 21 0,0 0 37 0,0 0 28 16,0 0 16-16,0 0-3 0,0 0-12 15,0 0 3-15,0 0-22 0,36 27-19 16,-36-27-19-16,16 10-15 0,-5-3-26 0,2-1-41 16,2 0-52-16,-3 0-60 0,4-3-74 15,-2 2-69-15,-2-1-67 0,1-1-114 16,0-2-159-16,-13-1-359 0,23 0-297 15</inkml:trace>
  <inkml:trace contextRef="#ctx0" brushRef="#br0" timeOffset="47486.83">9978 3671 2627 0,'-10'-11'-83'0,"10"11"27"0,0 0 14 16,0 0 13-16,0 0 20 0,-11-12 33 15,11 12 25-15,0 0 29 0,0 0 14 0,0 0 12 16,0 0 16-16,0 0 17 0,0 0 12 15,-7-14 4-15,7 14 5 0,0 0-8 16,0 0-13-16,0 0-13 0,0 0-9 0,0 0-13 16,0 0-2-16,0 0-12 0,0 0-9 15,0 0-13-15,52 19-7 0,-42-10-8 16,0 0-17-16,1 2-25 0,-2 2-36 0,3-3-44 16,-1 2-59-16,3 5-67 0,-2 0-64 15,-2 0-128-15,2 0-176 0,-3-1-331 0,0-2-276 16</inkml:trace>
  <inkml:trace contextRef="#ctx0" brushRef="#br0" timeOffset="47930.84">10431 4424 2614 0,'0'0'-90'15,"0"0"30"-15,0 0 21 0,0 0 25 0,0 0 20 16,0 0 17-16,2 22 21 0,-2-22 16 16,0 0 10-16,0 0 5 0,-15 29 8 0,15-29 1 15,-10 21 1-15,4-8-5 0,0 1-7 16,-2 1-7-16,2-2-2 0,0 2-9 15,-2 1-9-15,1-1-1 0,3 0-7 0,-2 0-3 16,-1 1-14-16,1-2-26 0,-1 0-31 16,7-14-54-16,-8 27-41 0,6-18-55 0,-2 1-103 15,2 0-548-15,2-10-175 0</inkml:trace>
  <inkml:trace contextRef="#ctx0" brushRef="#br0" timeOffset="48414.83">10402 4755 2409 0,'0'0'-79'16,"0"0"40"-16,0 0 29 0,8-17 5 16,-8 17 20-16,0 0 5 0,8-11 16 0,-8 11 1 15,0 0-9-15,13-13-5 0,-13 13 6 16,11-11-5-16,-11 11-1 0,15-7-4 0,-15 7 8 15,16-8 2-15,-16 8 6 0,20-6 4 16,-20 6 8-16,22-3 11 0,-22 3 9 16,26 0-4-16,-26 0 1 0,25 2-6 0,-25-2-6 15,22 4 3-15,-22-4 4 0,16 7 7 16,-16-7 5-16,10 11 9 0,-10-11 9 0,0 0 6 16,-3 18 0-16,3-18 1 0,0 0-3 15,-17 17-5-15,17-17-6 0,-10 9-10 16,10-9-7-16,-11 10-7 0,11-10-7 0,0 0-2 15,-13 12-12-15,13-12-6 0,0 0-11 16,0 0-12-16,0 0-6 0,0 0-9 0,4 20-15 16,-4-20-14-16,0 0-6 0,20 16-4 15,-20-16 3-15,18 9 3 0,-9-3 6 16,4 1-2-16,-5 3 5 0,-8-10 2 0,19 13 2 16,-12-6 8-16,-7-7 10 0,8 16 9 15,-8-16 11-15,0 0 6 0,-4 19 2 16,4-19-2-16,0 0-3 0,-21 17-3 0,21-17-14 15,-19 9-33-15,19-9-47 0,-22 3-58 16,10-1-51-16,12-2-57 0,-22 0-111 16,22 0-558-16,-21-5-321 0</inkml:trace>
  <inkml:trace contextRef="#ctx0" brushRef="#br0" timeOffset="49453.23">11329 4500 2639 0,'-18'-4'-142'0,"18"4"27"0,0 0 18 0,0 0 17 15,-15-7 20-15,15 7 18 0,0 0 27 16,0 0 23-16,0 0 21 0,0 0 10 0,0 0 26 16,0 0 4-16,-20-4 15 0,20 4 9 15,0 0 1-15,0 0 7 0,0 0 4 0,0 0-1 16,0 0-1-16,0 0-2 0,0 0-9 16,0 0-9-16,0 0-8 0,0 0-8 15,0 0-8-15,0 0-10 0,0 0-3 0,0 0-3 16,61 0-5-16,-61 0-5 0,28 1-3 15,-9-1-2-15,-1 2-4 0,4-1-5 0,1 2 6 16,0 0-1-16,5-2 1 0,-1 1-4 16,2 2-3-16,0 0-1 0,0-3 0 15,1 1-3-15,-3 3-1 0,2-4 0 0,-4 1-1 16,-5 0-2-16,2 0-13 0,-3-2-15 16,-2 2-19-16,-17-2-21 0,27 0-16 0,-27 0-15 15,17 0-23-15,-17 0-29 0,0 0-7 16,8-6-13-16,-8 6 0 0,0 0 8 15,0 0 12-15,0 0 19 0,0 0 26 16,-35-21 31-16,35 21 28 0,-15-8 28 0,15 8 29 16,-13-7 24-16,13 7 38 0,0 0 18 15,-14-12 12-15,14 12 10 0,0 0 7 0,-11-10-2 16,11 10-11-16,0 0-10 0,0 0-11 16,0 0-8-16,0 0-14 0,0 0-7 15,0 0-1-15,0 0-5 0,0 0-1 0,40-6-2 16,-40 6-2-16,0 0 5 0,27 13-2 15,-27-13-6-15,16 11-3 0,-8-6 0 0,-8-5 0 16,8 14-6-16,-8-14-7 0,4 15-5 16,-4-15 1-16,0 0-6 0,-2 22-11 15,2-22-22-15,0 0-30 0,-11 17-34 0,11-17-38 16,-11 11-54-16,6-6-48 0,5-5-44 16,0 0-107-16,-11 10-603 0,11-10-405 0</inkml:trace>
  <inkml:trace contextRef="#ctx0" brushRef="#br0" timeOffset="52288.79">8886 4195 238 0,'0'0'148'0,"0"0"-40"16,0 0-18-16,0 0-8 0,0 0 3 16,0 0-12-16,0 0 1 0,0 0 2 0,0 0 9 15,0 0-11-15,0 0 11 0,0 0 0 16,0 0 1-16,0 0-1 0,0 0 3 0,0 0 14 15,0 0 2-15,0 0 5 0,0 0-4 16,0 0 4-16,0 0 3 0,0 0 3 16,0 0-5-16,0 0 3 0,8-17 0 15,-8 17-3-15,0 0-5 0,0 0-5 0,0 0-12 16,0 0-1-16,19-2-7 0,-19 2-1 16,0 0-7-16,0 0-12 0,0 0-3 15,0 0-7-15,23 0-7 0,-23 0-2 0,0 0-6 16,0 0-3-16,0 0-8 0,20 0-9 15,-20 0-17-15,0 0-19 0,0 0-22 0,0 0-22 16,18-2-36-16,-18 2-36 0,0 0-37 16,14-2-40-16,-14 2-94 0,0 0-513 15,8-3-147-15</inkml:trace>
  <inkml:trace contextRef="#ctx0" brushRef="#br0" timeOffset="52633.79">8859 4107 2333 0,'0'0'-85'15,"16"-25"23"-15,-16 25 15 0,0 0 22 0,0 0 17 16,0 0 19-16,0 0 48 0,0 0 8 16,0 0 23-16,0 0 21 0,0 0 34 15,0 0 6-15,0 0 3 0,0 0 2 0,0 0 0 16,0 0-9-16,-6 60-18 0,6-60-10 16,-4 24-14-16,2-11-12 0,0 5-12 15,0-3-10-15,2-15-23 0,0 30-39 16,0-13-46-16,0-17-55 0,2 29-63 0,2-14-60 15,-2-3-89-15,6 1-659 0,-2-1-401 16</inkml:trace>
  <inkml:trace contextRef="#ctx0" brushRef="#br0" timeOffset="53995.3">12617 4336 2859 0,'15'-13'-108'16,"-15"13"23"-16,12-6 15 0,-12 6 16 0,0 0 26 16,15-11 37-16,-15 11 7 0,0 0 29 15,7-10-2-15,-7 10 3 0,0 0-6 16,0 0 9-16,9-11 1 0,-9 11 1 0,0 0 17 16,0 0 1-16,0 0 4 0,0 0 12 15,0 0 9-15,0 0 9 0,0 0-2 0,0 0 4 16,0 0-4-16,-52 10-6 0,52-10-8 15,-20 12-6-15,9-4-5 0,2 1-7 16,-1 1-7-16,10-10-6 0,-17 17-6 0,8-5-6 16,9-12-3-16,-9 16-4 0,9-16-3 15,-7 16-10-15,7-16-2 0,0 15-10 16,0-15-6-16,0 0-5 0,14 21-4 0,-14-21-5 16,18 10 0-16,-12-5 1 0,-6-5 0 15,19 7 0-15,-19-7-1 0,17 8 3 16,-17-8 1-16,16 6-1 0,-16-6 2 0,13 4 1 15,-13-4 6-15,0 0-2 0,18 6-1 16,-18-6 9-16,0 0 0 0,0 0 0 0,0 0 0 16,16 5 1-16,-16-5-4 0,0 0 2 15,0 0 0-15,0 0 1 0,14 6-2 16,-14-6 3-16,0 0-5 0,0 0 2 0,0 0 0 16,0 0-1-16,0 0 2 0,0 0-3 15,0 0 3-15,0 0 0 0,0 0 3 16,17 4-1-16,-17-4-3 0,0 0 2 0,0 0-1 15,0 0-2-15,0 0-5 0,0 0 2 16,0 0 2-16,0 0-5 0,0 0 4 0,0 0 1 16,0 0-3-16,0 0 1 0,0 0-4 15,0 0 2-15,0 0 0 0,0 0 2 0,0 0-3 16,0 0 0-16,0 0 1 0,0 0-2 16,0 0 0-16,0 0 1 0,0 0-2 0,0 0 0 15,0 0 0-15,0 0-1 0,0 0 2 16,0 0 0-16,0 0 0 0,0 0-2 15,0 0-2-15,0 0-4 0,0 0-8 0,0 0-6 16,0 0-4-16,0 0-2 0,0 0-6 16,0 0 0-16,0 0 3 0,0 0 5 15,0 0 1-15,0 0 3 0,0 0-2 0,0 0 2 16,0 0-3-16,0 0-2 0,0 0-2 16,0 0-2-16,0 0-13 0,0 0-12 0,0 0-27 15,0 0-22-15,0 0-34 0,0 0-32 16,2 8-29-16,-2-8-46 0,0 0-101 15,0 0-519-15,0 0-225 0</inkml:trace>
  <inkml:trace contextRef="#ctx0" brushRef="#br0" timeOffset="54865.65">12565 4425 2524 0,'0'0'-57'0,"0"0"19"16,0 0 9-16,0 0 20 0,0 0 6 16,0 0 26-16,0 0 22 0,0 0-1 15,0 0 15-15,-6-13 5 0,6 13 6 0,0 0 18 16,0 0 12-16,0 0 8 0,0 0 6 15,0 0-2-15,0 0-7 0,0 0-1 16,0 0-6-16,0 0-6 0,0 0-6 0,0 0-8 16,0 0-4-16,0 0-7 0,0 0-4 15,0 0-5-15,0 0-8 0,0 0-7 0,0 0-6 16,0 0-12-16,0 0-20 0,0 0-20 16,0 0-14-16,0 0-17 0,-12-11-13 15,12 11-3-15,0 0-6 0,0 0 2 0,0 0-6 16,0 0 5-16,0 0 0 0,0 0 7 15,0 0 5-15,0 0 5 0,0 0 2 0,0 0 10 16,0 0-1-16,0 0 5 0,0 0 1 16,0 0 9-16,0 0-2 0,0 0 0 0,0 0 8 15,-14-6-2-15,14 6 0 0,0 0 12 16,0 0 2-16,0 0 12 0,0 0 10 16,0 0 16-16,0 0 9 0,0 0 4 15,0 0 4-15,-16-6 5 0,16 6 3 0,0 0-2 16,0 0 1-16,0 0-9 0,0 0-5 15,0 0-1-15,0 0-8 0,0 0 1 16,0 0-5-16,0 0-4 0,0 0-1 0,0 0 0 16,48 0-1-16,-48 0 4 0,0 0-5 15,25 9-2-15,-25-9 0 0,17 8-6 0,-5-4 0 16,-12-4 1-16,15 11-1 0,-5-2-1 16,-10-9-1-16,11 11 11 0,-11-11 11 0,7 12 5 15,-7-12 5-15,4 18 3 0,-4-18 4 16,0 0 2-16,-5 27 0 0,5-27 3 0,-15 19-2 15,5-12-4-15,10-7 0 0,-13 18-5 16,7-10-3-16,6-8-6 0,-14 13-5 16,14-13-3-16,-11 9-1 0,11-9 2 0,-8 11-6 15,8-11-2-15,0 0-9 0,0 0-7 16,0 0-5-16,-1 18 0 0,1-18 0 0,0 0 2 16,0 0-2-16,18 13 0 0,-18-13 1 15,11 7-3-15,-11-7 3 0,12 10-2 16,-12-10-3-16,10 12 3 0,-10-12-2 0,7 13 3 15,-7-13-4-15,7 19 7 0,-5-8-2 16,-2-11 12-16,0 23 0 0,0-23-1 16,-9 27-1-16,2-13-1 0,1-1-1 0,-1 0 0 15,-5 6-5-15,2-2-2 0,1-4-10 16,-1 1-17-16,-1-1-17 0,0-4-29 0,-3 3-36 16,1-4-42-16,2 2-50 0,-3-2-46 15,-1-5-77-15,3 4-162 0,-3-2-109 16,1-5-246-16,3 4-176 0</inkml:trace>
  <inkml:trace contextRef="#ctx0" brushRef="#br0" timeOffset="55554.62">12927 4467 2461 0,'0'0'-79'16,"-4"-26"16"-16,4 26 23 0,0 0 25 15,-1-16 29-15,1 16 35 0,0 0 23 0,0 0 26 16,0 0 17-16,-2-20 8 0,2 20 3 16,0 0 10-16,0 0 11 0,0 0-3 15,0 0-2-15,0 0-13 0,0 0-7 0,0 0-13 16,0 0-12-16,0 0-6 0,-36 32-11 15,33-21-7-15,3-11-6 0,-6 21-12 16,6-21-2-16,-5 23-6 0,5-23-2 16,-4 22-7-16,4-22 0 0,2 19-8 0,-2-19-10 15,2 17-12-15,-2-17-14 0,9 13-14 16,-9-13-14-16,9 11-10 0,-9-11-10 0,16 4-1 16,-16-4 2-16,18 1 5 0,-18-1 3 15,0 0 3-15,30-5 13 0,-30 5 12 16,15-4 12-16,-15 4 15 0,18-6 2 0,-18 6 1 15,0 0-1-15,18-3 1 0,-18 3-1 16,0 0 3-16,0 0-2 0,0 0 2 0,25 5-2 16,-25-5 0-16,0 0 1 0,13 10-4 15,-13-10-3-15,9 7 3 0,-9-7 4 16,0 0 5-16,11 10 3 0,-11-10 5 0,0 0 10 16,0 0 8-16,11 8 3 0,-11-8-4 15,0 0-1-15,0 0-2 0,0 0-4 16,0 0 2-16,0 0-2 0,23-19-6 0,-23 19-4 15,8-12-2-15,-8 12-3 0,0 0-16 16,8-17-19-16,-8 17-22 0,6-13-40 0,-6 13-41 16,0 0-58-16,9-16-52 0,-9 16-69 15,0 0-143-15,2-13-131 0,-2 13-310 16,0 0-249-16</inkml:trace>
  <inkml:trace contextRef="#ctx0" brushRef="#br0" timeOffset="55983.5">13207 4576 2614 0,'9'12'-40'15,"-9"-12"20"-15,0 0-1 0,0 0 14 0,7 14 32 16,-7-14 20-16,5 12 11 0,-5-12 18 16,4 13 10-16,-4-13 7 0,0 0 5 0,0 21 18 15,0-21 16-15,0 0 7 0,0 21-6 16,0-21-8-16,0 0-11 0,0 19-11 15,0-19-8-15,0 0-12 0,0 0-12 16,0 21-5-16,0-21-3 0,0 0-6 0,0 0-6 16,0 0-2-16,2 14-5 0,-2-14-8 15,0 0-1-15,0 0-4 0,0 0-5 0,0 0 0 16,0 0-8-16,0 0-4 0,30-32-1 16,-30 32 4-16,11-18-3 0,-5 11 4 15,-6 7 6-15,10-16 3 0,-10 16 5 0,9-13 2 16,-9 13-1-16,8-10 2 0,-8 10-7 15,0 0-4-15,14-9 0 0,-14 9 6 16,0 0 5-16,0 0 5 0,0 0 5 0,0 0-6 16,0 0 2-16,0 0-9 0,26 12-5 15,-26-12-1-15,10 11 1 0,-10-11-6 0,7 12-8 16,-7-12-22-16,6 13-25 0,-2-6-37 16,-4-7-42-16,0 0-62 0,14 15-59 15,-9-8-66-15,-5-7-117 0,8 7-133 16,-8-7-22-16,5 5-265 0,-5-5-176 0</inkml:trace>
  <inkml:trace contextRef="#ctx0" brushRef="#br0" timeOffset="84474">13375 3538 213 0,'0'0'116'16,"0"0"-40"-16,0 0 0 0,0 0-16 0,0 0-6 16,0 0-2-16,0 0-4 0,0 0-11 15,0 0 9-15,0 0-4 0,0 0-6 0,0 0 1 16,0 0-3-16,0 0-2 0,0 0 4 15,0 0-6-15,0 0 8 0,-19-4-10 16,19 4 2-16,0 0 4 0,0 0-3 0,0 0 1 16,0 0 2-16,0 0-1 0,0 0 5 15,0 0 5-15,0 0 14 0,0 0-9 16,0 0 4-16,0 0 5 0,0 0-2 0,0 0 2 16,0 0-6-16,0 0-8 0,0 0-6 15,-16-7-11-15,16 7-1 0,0 0 6 16,0 0-14-16,0 0 1 0,0 0-7 0,0 0-4 15,0 0 2-15,0 0 9 0,0 0-7 16,0 0 11-16,0 0-1 0,0 0-3 16,0 0 4-16,0 0-3 0,0 0-2 0,0 0 5 15,0 0-8-15,0 0 10 0,0 0-15 16,0 0 15-16,0 0 11 0,0 0-5 0,0 0 22 16,0 0-1-16,0 0-1 0,0 0 5 15,0 0-6-15,0 0-2 0,0 0-4 16,0 0 4-16,0 0 1 0,0 0 6 0,0 0 12 15,0 0 3-15,0 0 5 0,0 0 2 16,0 0 3-16,0 0-1 0,0 0-10 0,0 0-3 16,0 0-7-16,31 28-9 0,-31-28-3 15,18 5-6-15,-18-5-3 0,13 6-6 16,-13-6-16-16,12 8-35 0,-12-8-56 0,13 10-52 16,-13-10-74-16,11 11-120 0,-5-5-554 15,0-1-242-15</inkml:trace>
  <inkml:trace contextRef="#ctx0" brushRef="#br0" timeOffset="86106.03">14122 4155 2490 0,'0'0'-137'0,"0"0"24"0,0 0 13 16,0 0 15-16,0 0 17 0,0 0 18 0,0 0 14 15,0 0 20-15,0 0 8 0,0 0 8 16,0 0 3-16,0 0 10 0,-7-24 5 15,7 24 8-15,0 0-7 0,0 0 15 0,0 0-21 16,0 0 4-16,7-17 1 0,-7 17 4 16,0 0 5-16,0 0 0 0,9-12-2 0,-9 12-5 15,0 0-4-15,13-10 3 16,-13 10 4-16,0 0-12 0,18-8 3 0,-18 8 1 16,13-7-4-16,-13 7 0 0,16-4 3 15,-16 4-8-15,0 0 3 0,23-4 1 0,-23 4 0 16,0 0-7-16,24 0 5 0,-24 0-3 15,0 0-2-15,18 8 0 0,-18-8 6 16,11 7-7-16,-11-7-1 0,0 0 13 0,7 19 1 16,-7-19 6-16,-2 15-1 0,2-15 6 15,0 0 0-15,-9 25 2 0,9-25 4 0,-11 16-8 16,6-6 4-16,5-10-9 0,-11 13 5 16,11-13-5-16,-11 13 0 0,11-13-10 15,-9 10 19-15,9-10 6 0,0 0 5 0,-10 11-3 16,10-11-3-16,0 0-5 0,0 0 0 15,0 0-5-15,0 0 0 0,0 0-6 0,0 0 0 16,0 0-3-16,0 0 1 0,0 0-3 16,32 4-2-16,-32-4-1 0,0 0 1 15,21 0 0-15,-21 0 1 0,0 0 0 0,24 4 2 16,-24-4-3-16,14 7 6 0,-14-7 2 16,15 10 3-16,-15-10 0 0,11 11 3 0,-6-3 4 15,-5-8-4-15,10 17 1 0,-10-17 5 16,6 18 3-16,-6-18 9 0,2 16-5 0,-2-16 5 15,-2 21-5-15,2-21-2 0,-9 18-1 16,9-18-4-16,-14 19-7 0,5-10 3 16,-2 0-3-16,0-1-3 0,0 2-2 0,-3-5-4 15,1 3-3-15,13-8-12 0,-27 12-17 16,13-8-21-16,3 1-32 0,11-5-37 16,-23 7-43-16,23-7-17 0,-19 6-33 15,11-5-59-15,8-1-579 0,-15 3-176 0</inkml:trace>
  <inkml:trace contextRef="#ctx0" brushRef="#br0" timeOffset="86473.86">14547 4383 2362 0,'17'-4'-101'0,"-17"4"24"15,0 0 29-15,0 0 22 0,0 0 20 16,0 0 23-16,0 0 23 0,0 0 24 16,0 0 24-16,0 0 7 0,0 0 6 0,0 0 7 15,-25 45 4-15,16-38-11 0,-2 3 3 16,-1 1-11-16,0-2-8 0,0 3-4 15,-1 0-9-15,1-1-7 0,-1 0-4 0,-1 3-2 16,1-1-5-16,0 0-1 0,-1-1-8 16,3-1-3-16,-3 1-2 0,1 1-8 0,2-2-1 15,-1 1-5-15,1 0-4 0,0-3-13 16,0 0-27-16,2 0-25 0,9-9-41 16,-16 18-42-16,9-11-36 0,7-7-22 0,-11 14-42 15,11-14-87-15,-7 10-503 0,7-10-138 16</inkml:trace>
  <inkml:trace contextRef="#ctx0" brushRef="#br0" timeOffset="86858.07">14416 4688 2336 0,'0'0'-83'0,"16"-7"19"0,-16 7 23 0,0 0 8 16,0 0 6-16,17-8 21 0,-17 8 0 16,0 0 15-16,14-6 4 0,-14 6 20 0,0 0-8 15,16-6 6-15,-16 6-4 0,0 0 9 16,0 0-1-16,20-1 13 0,-20 1 7 16,0 0 6-16,0 0 10 0,0 0-4 15,18 9 1-15,-18-9 10 0,0 0 6 0,0 0 10 16,5 17 2-16,-5-17 7 0,0 0 7 15,-5 20 10-15,5-20 3 0,0 0-3 16,-7 21-1-16,7-21-3 0,-3 15-5 0,3-15-6 16,-4 15-8-16,4-15-9 0,0 0-8 15,-2 19-5-15,2-19-6 0,0 0-10 0,0 0-7 16,9 17-6-16,-9-17-30 0,16 4-29 16,-16-4-42-16,19 0-56 0,-19 0-64 15,25-2-53-15,-11-2-51 0,-14 4-119 0,18-8-134 16,-10 3-332-16,-8 5-219 0</inkml:trace>
  <inkml:trace contextRef="#ctx0" brushRef="#br0" timeOffset="89866.55">13569 4269 401 0,'0'0'231'0,"0"0"-78"0,0 0-29 0,0 0-22 15,0 0-13-15,0 0-1 0,0 0 8 16,0 0-22-16,0 0 6 0,0 0 5 15,0 0 7-15,0 0 0 0,0 0-12 0,0 0 7 16,0 0-3-16,0 0 5 0,0 0-8 16,0 0 5-16,0 0-12 0,0 0-1 0,0 0-6 15,0 0-2-15,0 0-5 0,0 0 1 16,0 0-12-16,0 0 3 0,0 0-11 16,0 0 3-16,0 0-8 0,0 0 2 15,24 29-7-15,-24-29-1 0,14 11-3 16,-14-11-3-16,11 14-4 0,-11-14 2 0,12 11-7 15,-3-5 0-15,-9-6-2 0,15 11 5 16,-5-5-15-16,-10-6 8 0,21 8-4 0,-21-8-2 16,19 5-2-16,-19-5 4 0,20 4 0 15,-20-4-2-15,16 4-2 0,-16-4 3 0,14 4-2 16,-14-4 6-16,0 0-8 0,15 3 7 16,-15-3 3-16,0 0-4 0,0 0-4 15,14 8 2-15,-14-8 2 0,0 0 2 0,0 0 5 16,0 0 7-16,2 17-2 0,-2-17 5 15,0 0 3-15,0 0 3 0,0 0 5 0,-14 29-1 16,14-29 0-16,-9 13-1 0,9-13-2 16,-14 14-10-16,6-5 4 0,8-9-4 0,-14 17-4 15,5-9 3-15,9-8-4 0,-18 19-4 16,9-10-8-16,-2-1-10 0,0 2-17 16,1-1-23-16,-3 0-17 0,2-1-26 15,1 2-25-15,10-10-15 0,-19 16-28 0,7-8-26 16,3-2-53-16,9-6-126 0,-17 12-353 15,10-6 27-15</inkml:trace>
  <inkml:trace contextRef="#ctx0" brushRef="#br0" timeOffset="90230.29">13865 4502 1988 0,'0'0'-56'0,"0"0"32"16,0 0 22-16,0 0 21 0,0 0 18 0,0 0 5 16,0 0 0-16,0 0 3 0,-29 41 3 15,20-31-4-15,-2 1 2 0,1 3-1 16,-2-1-15-16,1 1-7 0,-5 1 6 0,5-2 6 16,-3 2-14-16,0-2-13 0,3 1-43 15,-2-1-49-15,2-1-45 0,1-3-108 16,-1 1-378-16,2-1 173 0</inkml:trace>
  <inkml:trace contextRef="#ctx0" brushRef="#br0" timeOffset="132592.04">15083 3082 860 0,'0'0'133'0,"0"0"-42"15,0 0-10-15,0 0-1 0,0 0-5 0,0 0-13 16,0 0 15-16,0 0-8 0,0 0 8 16,0 0 0-16,0 0 9 0,0 0-8 15,0 0-2-15,0 0-2 0,0 0-5 0,0 0-6 16,0 0 0-16,0 0-9 0,0 0-4 16,0 0-1-16,0 0-8 0,-16-11 3 15,16 11-6-15,0 0-5 0,0 0 5 0,0 0-5 16,0 0 5-16,0 0-1 0,0 0 8 15,2-22 0-15,-2 22 2 0,0 0-3 0,0 0 3 16,0 0-10-16,14-19 0 0,-14 19-6 16,8-7-7-16,-8 7 1 0,0 0-2 0,12-13-5 15,-12 13 2-15,14-8-2 0,-14 8-4 16,10-7-2-16,-10 7 2 0,0 0-3 16,17-10 0-16,-17 10 3 0,0 0 3 0,15-3-1 15,-15 3 6-15,0 0 3 0,0 0-2 16,0 0 5-16,0 0-6 0,0 0 3 15,25 9 1-15,-25-9 2 0,0 0-1 0,4 15-3 16,-4-15-2-16,0 0 5 0,2 21-8 16,-2-21-2-16,0 19-1 0,0-19 1 0,-2 19-3 15,2-19 2-15,-4 20-6 0,4-20 1 16,-2 26 0-16,2-26 1 0,-2 23-2 16,2-23-2-16,-2 25 0 0,2-25-1 0,0 24 1 15,-2-12 1-15,2-12-2 0,0 26-1 16,0-26 3-16,-3 27 2 0,3-13 6 15,0-14-4-15,-1 29-1 0,-1-15 2 0,-1 1 3 16,3-15-2-16,-2 31 2 0,0-16-3 16,0 1 4-16,0 0-3 0,2-16-4 0,-2 31 5 15,0-18-3-15,2-13-3 0,-4 31 7 16,4-13-7-16,-3-4 0 0,3-14 6 16,-2 33 3-16,2-18 7 0,0-15-3 0,0 26-2 15,0-8-2-15,0-18 2 0,0 26-5 16,0-12 2-16,0-14-3 0,2 25 2 15,-2-25-1-15,3 19-3 0,-3-19 2 0,4 17-4 16,-4-17 0-16,4 15 0 0,-4-15-3 16,6 14 0-16,-6-14 0 0,7 11 2 0,-7-11-1 15,0 0-3-15,10 12 0 0,-10-12 0 16,0 0-3-16,15 7 4 0,-15-7-2 0,0 0 4 16,0 0-2-16,14 2 15 0,-14-2-3 15,0 0-3-15,0 0 0 0,0 0-4 16,0 0 1-16,0 0-2 0,22-21 0 0,-22 21-2 15,0 0 0-15,4-11-5 0,-4 11 4 16,0 0-2-16,0 0 0 0,0 0 2 0,0-20 0 16,0 20-3-16,0 0 0 0,0 0-3 15,0 0 1-15,0 0 0 0,-19-15 2 16,19 15-1-16,0 0-1 0,0 0 3 16,0 0 0-16,-23 3 2 0,23-3 2 0,0 0 0 15,0 0 3-15,0 0-3 0,-19 16 4 16,19-16-2-16,-6 12 3 0,6-12-3 15,0 0 3-15,-9 19 5 0,9-19-1 0,-6 15 3 16,6-15 6-16,-4 19-5 0,4-19 1 16,-5 21-4-16,5-21-1 0,-4 20 1 0,2-8 2 15,2-12-4-15,-2 24 4 0,2-24-7 16,0 28 0-16,0-14-2 0,0-14 0 0,0 26 1 16,2-13 1-16,-2 4-2 0,0-17-2 15,0 28 2-15,2-12 3 0,-2-1-3 16,2 2 6-16,-2-17 0 0,2 32 6 0,-2-18-10 15,0 2 2-15,2 2-4 0,-2-18 3 16,3 32 3-16,-1-14-2 0,0-1-1 0,0 0 6 16,0 0-7-16,0 0-5 0,0 3 1 15,0-4 1-15,0 4-3 0,1-3 0 16,-1 0 1-16,-1 2 5 0,4-2-7 0,-3 1 3 16,0-2-1-16,0 4 6 0,2-4 4 15,0 0-2-15,-1 0 4 0,-1 2-1 0,1-1-9 16,-1-2 0-16,-2-15 5 0,2 31 1 15,-2-19 1-15,0-12-1 0,0 26 1 0,0-26-3 16,-2 23-4-16,2-23 1 0,-7 21-2 16,0-13-5-16,7-8-10 0,-10 17-24 0,4-10-28 15,-5-3-36-15,3 0-55 0,8-4-78 16,-22 0-66-16,22 0-150 0,-23-8-145 16,11 3-19-16,3-3-361 0,9 8-410 0</inkml:trace>
  <inkml:trace contextRef="#ctx0" brushRef="#br0" timeOffset="133533.84">15913 3427 2806 0,'0'0'-124'0,"14"-10"23"0,-14 10 28 15,15-7 12-15,-15 7 19 0,13-8 19 0,-13 8 8 16,12-7 30-16,-12 7 20 0,0 0 18 15,15-10 10-15,-15 10 9 0,0 0-3 16,0 0 0-16,13-7 8 0,-13 7-8 0,0 0-4 16,0 0-7-16,0 0-5 0,0 0-6 15,0 0-2-15,0 0-5 0,0 0-5 0,0 0 2 16,0 0-1-16,0 0 7 0,-62 9 3 16,62-9 3-16,-18 8-3 0,18-8 2 15,-22 6-6-15,12-2-6 0,10-4 6 16,-19 5-1-16,19-5-4 0,-15 5 0 0,15-5 0 15,0 0-2-15,-17 8-1 0,17-8-5 16,0 0 4-16,0 0-2 0,-6 14-3 0,6-14 4 16,0 0-6-16,0 0-4 0,0 0-2 15,23 19-2-15,-23-19 2 0,17 9-2 0,-9-3-3 16,-8-6 3-16,21 11-2 0,-10-5 1 16,2 1-1-16,-1 0-1 0,2 0 2 15,-4 1 0-15,-10-8-7 0,21 15 2 0,-11-8-7 16,1 1 6-16,-11-8-2 0,17 13-3 15,-17-13 3-15,12 14 4 0,-4-9 6 16,-8-5 3-16,8 12 1 0,-8-12 4 0,8 14 2 16,-8-14-1-16,0 0 2 0,0 18-4 15,0-18-1-15,0 0 6 0,0 0-6 16,-10 25-2-16,10-25 3 0,-14 12-2 0,14-12 0 16,-12 11 4-16,12-11-8 0,-14 7-1 15,14-7 21-15,-18 4-10 0,18-4-2 16,-17 5-9-16,17-5-14 0,0 0-23 0,0 0-27 15,-34-10-27-15,34 10-33 0,-12-6-47 16,12 6-48-16,0 0-46 0,-13-9-56 0,13 9-110 16,-9-9-116-16,9 9-342 0,0 0-234 15</inkml:trace>
  <inkml:trace contextRef="#ctx0" brushRef="#br0" timeOffset="133832.89">16169 3682 2538 0,'0'0'-38'0,"0"0"50"16,0 0 21-16,29-1 12 0,-29 1 20 16,0 0 31-16,0 0 32 0,0 0 20 15,0 0 1-15,15 6-3 0,-15-6 6 0,0 0-8 16,0 0 2-16,7 15-8 0,-7-15-4 15,0 0-6-15,4 19-13 0,-4-19-18 0,2 13-10 16,-2-13-8-16,4 17-5 0,-4-17-11 16,2 17-4-16,-2-17-16 0,2 16-6 15,-2-16-31-15,2 17-33 0,-2-17-41 0,0 0-44 16,2 16-53-16,-2-16-50 0,2 10-45 16,-2-10-102-16,0 0-161 0,0 0-411 15,0 0-346-15</inkml:trace>
  <inkml:trace contextRef="#ctx0" brushRef="#br0" timeOffset="134194.23">16374 3774 2816 0,'0'0'-65'15,"0"0"9"-15,0 0 16 0,0 0 22 16,0 0 7-16,13-6 34 0,-13 6 17 15,0 0 16-15,0 0 13 0,0 0 5 0,0 0 4 16,0 0 7-16,0 0 8 0,0 0-5 16,0 0-7-16,0 0-10 0,6-13-4 15,-6 13-9-15,0 0-8 0,0 0-5 0,0 0-5 16,0 0-8-16,9-13-2 0,-9 13-9 16,0 0 2-16,0 0-1 0,0 0 3 15,0 0 9-15,0 0 15 0,0 0 10 0,0 0 7 16,0 0 3-16,22 30 13 0,-22-30-1 15,-2 21-5-15,2-21-7 0,-2 22-3 0,2-22-9 16,-10 30-5-16,6-18-4 0,-3 0-11 16,1 1-32-16,-2 0-38 0,8-13-50 0,-15 20-62 15,10-11-56-15,-1-3-48 0,6-6-136 16,-10 8-159-16,10-8-367 0,-14 1-307 16</inkml:trace>
  <inkml:trace contextRef="#ctx0" brushRef="#br0" timeOffset="134625.87">16463 3742 2705 0,'0'0'-78'0,"0"0"23"15,0 0 6-15,11-15 22 0,-11 15 21 16,0 0 25-16,0 0 19 0,0 0 8 0,12-10 9 15,-12 10-2-15,0 0 5 0,0 0 16 16,15-6 9-16,-15 6 3 0,0 0-1 16,0 0-6-16,17-4-3 0,-17 4-8 0,0 0 1 15,0 0 7-15,0 0 6 0,0 0 0 16,0 0 7-16,27 10-5 0,-27-10 7 16,0 0-2-16,6 13 4 0,-6-13-1 0,0 0 7 15,3 23-4-15,-3-23-4 0,-3 17 0 16,3-17-6-16,0 0 2 0,-6 27-5 0,6-27 2 15,-2 18 6-15,2-18-28 0,-2 18-2 16,2-18-4-16,-2 19-2 0,2-19-4 16,0 0 1-16,0 25-1 0,0-25-1 0,4 12 1 15,-4-12-5-15,4 14-3 0,-4-14-6 16,14 8-2-16,-14-8-6 0,16 7-5 0,-16-7-19 16,23 3-20-16,-23-3-39 0,26 0-45 15,-26 0-60-15,28-7-74 0,-14 0-64 0,-1 0-128 16,0-1-165-16,-3 0 6 0,-1-1-374 15,-1 1-394-15</inkml:trace>
  <inkml:trace contextRef="#ctx0" brushRef="#br0" timeOffset="135097.06">16945 3591 2793 0,'0'0'-80'0,"0"0"41"16,0 0 19-16,0 0 20 0,0 0 17 0,0 0 25 15,0 0 26-15,0 0 17 0,0 0 10 16,0 0 3-16,0 0 0 0,0 0 1 0,0 0 5 16,0 0 2-16,22-4 6 0,-22 4-9 15,0 0-2-15,0 0-11 0,23-2-10 16,-23 2-6-16,19-1-9 0,-19 1-6 0,21 0-8 15,-21 0-6-15,24-2 0 0,-24 2-10 16,27-3-1-16,-27 3-6 0,25 0-2 16,-25 0-4-16,28-1-1 0,-28 1-5 0,23-3-4 15,-23 3-9-15,24 0-10 0,-24 0-15 16,18-1-16-16,-18 1-23 0,0 0-31 16,22-2-41-16,-22 2-40 0,13-2-28 0,-13 2-32 15,0 0-87-15,0 0-643 0,0 0-404 16</inkml:trace>
  <inkml:trace contextRef="#ctx0" brushRef="#br0" timeOffset="135493.18">16990 3538 2809 0,'0'0'-98'0,"-15"-6"30"16,15 6 16-16,0 0 17 0,0 0 12 0,0 0 28 16,0 0 1-16,0 0 19 0,0 0 15 15,0 0 9-15,-12-12 11 0,12 12 9 16,0 0 6-16,0 0 11 0,0 0 10 0,0 0 2 16,0 0 3-16,0 0-1 0,0 0 0 15,0 0-1-15,0 0 4 0,0 0 0 16,0 0 1-16,0 0 0 0,0 0-2 15,0 0-3-15,0 0-1 0,0 0-2 0,0 0 20 16,0 0-7-16,0 0-5 0,0 0 10 16,0 0-23-16,0 0-20 0,0 0-5 0,0 0-7 15,33-15-3-15,-33 15-7 0,22-2-5 16,-22 2-6-16,24-1-19 0,-24 1-28 16,34-3-28-16,-16 3-47 0,-1-1-49 0,-3-1-57 15,6 2-56-15,-6-1-52 0,-1-2-124 16,2 2-156-16,-15 1-407 0,23-3-442 0</inkml:trace>
  <inkml:trace contextRef="#ctx0" brushRef="#br0" timeOffset="137791.59">17682 3485 2952 0,'0'0'-71'16,"0"0"49"-16,-18 10 28 0,18-10 34 0,0 0 34 15,0 0 30-15,0 0 25 0,0 0 6 16,0 0 0-16,0 0-6 0,0 0-2 0,0 0-11 16,0 0-6-16,0 0-5 0,0 0-7 15,0 0-6-15,0 0-7 0,0 0-10 16,0 0-6-16,0 0 2 0,0 0-16 0,0 0-7 16,0 0-4-16,0 0-3 0,0 0-2 15,35 8-6-15,-35-8-3 0,21 2-9 0,-21-2-8 16,23 0-15-16,-23 0-18 0,26 0-18 15,-26 0-25-15,21 0-28 0,-21 0-39 16,21-2-51-16,-21 2-30 0,19-1-53 0,-19 1-77 16,13-6-130-16,-13 6-458 0,0 0-335 15</inkml:trace>
  <inkml:trace contextRef="#ctx0" brushRef="#br0" timeOffset="138475.39">17945 3278 2762 0,'0'0'-99'0,"0"0"17"15,0 0 16-15,-11-19 26 0,11 19 15 16,0 0 36-16,0 0 21 0,0 0 22 0,0 0 5 16,-11-13 5-16,11 13 2 0,0 0 4 15,0 0 2-15,0 0-1 0,0 0 1 16,0 0-10-16,0 0-6 0,9-23-1 0,-9 23-4 16,0 0-6-16,15-9-6 0,-15 9 3 15,16-6-3-15,-16 6-3 0,18-2-8 0,-18 2 1 16,21-4-6-16,-21 4-2 0,21 0-1 15,-21 0-2-15,21 0-3 0,-21 0-2 16,20 4-3-16,-20-4 3 0,16 4-4 0,-16-4-1 16,10 10-2-16,-10-10-1 0,0 0 2 15,5 17-3-15,-5-17-3 0,0 0 2 16,0 0-1-16,-15 26 2 0,15-26-4 0,-12 14 4 16,3-7 0-16,9-7 0 0,-19 15-3 15,8-9 4-15,11-6-5 0,-17 12 3 16,17-12-3-16,-15 10 2 0,15-10 5 0,-10 7 3 15,10-7-6-15,0 0 2 0,0 0-6 16,0 0-3-16,0 0 0 0,0 0-11 0,0 0 2 16,0 0 3-16,0 0-1 0,0 0 1 15,0 0 2-15,36 7 1 0,-36-7 1 16,23 0 0-16,-23 0 3 0,24 0 4 0,-24 0 1 16,22 2 6-16,-8 1 2 0,-14-3 5 15,21 3 4-15,-11 3 1 0,-10-6 8 16,22 10 0-16,-14-5 4 0,-8-5 6 0,12 14-6 15,-6-5 1-15,-6-9-1 0,8 15-1 16,-8-15 4-16,4 17-4 0,-4-17-1 0,-2 19-4 16,2-19-2-16,-14 19-2 0,8-7-2 15,6-12-5-15,-18 17-1 0,7-7-2 16,-4-3-13-16,2 1-20 0,1-2-24 0,-4 1-35 16,16-7-51-16,-26 11-49 0,12-6-52 15,14-5-76-15,-23 7-665 0,13-3-421 0</inkml:trace>
  <inkml:trace contextRef="#ctx0" brushRef="#br0" timeOffset="138809.41">18351 3528 2875 0,'0'0'-101'16,"0"0"23"-16,0 0 14 0,0 0 19 0,0 0 30 16,0 0 24-16,0 0 28 0,0 0 9 15,0 0 7-15,0 0-1 0,0 0 28 0,0 0 15 16,-8 40 18-16,-1-26 14 0,1-3 0 16,-1 4 2-16,-2-2-8 0,1 7-6 15,0-4-10-15,-4 4-12 0,2-1-6 0,0-2-10 16,-1 2-9-16,0 0-6 0,0 0-7 15,3 0-7-15,-1-2-6 0,0 0-4 16,1-3-14-16,2-1-22 0,-1 0-35 0,2-1-46 16,7-12-49-16,-10 17-59 0,8-9-63 15,2-8-120-15,-6 11-157 0,6-11-331 0,0 0-209 16</inkml:trace>
  <inkml:trace contextRef="#ctx0" brushRef="#br0" timeOffset="139223.22">18292 3862 2473 0,'8'-14'-50'0,"-8"14"35"0,0 0 21 16,0 0-1-16,0 0 22 0,11-11-9 15,-11 11 5-15,0 0 5 0,0 0 7 0,13-10 5 16,-13 10 2-16,0 0 11 0,17-7 7 15,-17 7 12-15,0 0 13 0,20-5 2 16,-20 5 4-16,0 0-2 0,22-1-5 0,-22 1-3 16,0 0-3-16,19 6-3 0,-19-6 2 15,13 5 3-15,-13-5-4 0,0 0-2 0,12 16-6 16,-12-16 0-16,4 16 1 0,-4-16 1 16,3 20-5-16,-3-20 0 0,0 21 6 15,0-21 3-15,-5 23-2 0,5-23-1 0,-4 22-1 16,2-10 1-16,2-12 0 0,-4 21-4 15,4-21-8-15,-4 17 5 0,4-17-10 0,0 0-3 16,0 22-5-16,0-22-6 0,0 0-3 16,4 18 2-16,-4-18-13 0,0 0 2 0,17 12-17 15,-17-12-20-15,19 3-27 0,-8-3-31 16,-11 0-36-16,0 0-52 0,42-7-54 0,-26 3-51 16,2-4-53-16,-1 0-134 0,1-1-151 15,0-2-319-15,-4 1-312 0</inkml:trace>
  <inkml:trace contextRef="#ctx0" brushRef="#br0" timeOffset="139522.97">18717 3505 2740 0,'-11'-17'-49'0,"11"17"41"0,0 0-7 0,0 0 29 15,0 0 24-15,0 0 27 0,0 0 25 16,0 0 13-16,0 0-10 0,0 0 0 16,28-11-14-16,-28 11-9 0,19 0-4 0,-19 0-9 15,26-2-6-15,-26 2-4 0,25-2-24 16,-25 2-33-16,23-2-40 0,-23 2-37 0,26-2-44 15,-13 0-40-15,-3 0-52 0,-10 2-115 16,16-8-451-16,-16 8-91 0</inkml:trace>
  <inkml:trace contextRef="#ctx0" brushRef="#br0" timeOffset="139792.74">18851 3397 2310 0,'0'0'-67'0,"0"0"15"15,0 0 9-15,0 0 27 0,0 0 23 16,0 0 32-16,0 0 36 0,0 0 17 16,-24 13 9-16,24-13 9 0,0 0 11 0,-4 15 14 15,4-15 8-15,0 0-6 0,-6 21-2 16,6-21-15-16,-2 17-9 0,2-17-10 16,-2 21-1-16,2-21-2 0,-2 19-3 15,2-19-4-15,0 20-9 0,0-20-10 0,-2 20-7 16,2-20-7-16,-2 22-6 0,2-22-7 15,0 20-9-15,0-20-21 0,0 20-43 0,0-20-54 16,-3 16-74-16,3-16-58 0,0 13-89 16,0-13-172-16,3 12-463 0,-3-12-356 0</inkml:trace>
  <inkml:trace contextRef="#ctx0" brushRef="#br0" timeOffset="140089.76">18755 3709 2781 0,'0'0'-95'0,"0"0"26"16,0 0 36-16,0 0 27 0,0 0 37 0,0 0 40 15,0 0 23-15,0 0 7 0,0 0 2 16,0 0-5-16,0 0-10 0,0 0-3 16,0 0-2-16,0 0-5 0,52-6-12 0,-52 6-8 15,33-1-8-15,-16-2-24 0,2 3-29 16,1-1-54-16,-20 1-47 0,33-3-54 16,-16 0-55-16,-4-1-135 0,-1 3-489 15,-1-2-175-15</inkml:trace>
  <inkml:trace contextRef="#ctx0" brushRef="#br0" timeOffset="140946.1">19242 3372 2347 0,'0'0'-100'0,"0"0"22"0,0 0 18 15,0 0 11-15,0 0 12 0,0 0 18 16,0 0 22-16,0 0 23 0,-11-13 23 15,11 13 17-15,0 0 23 0,0 0 16 0,0 0 12 16,0 0-1-16,0 0-5 0,0 0-7 16,5-23-8-16,-5 23-9 0,0 0-12 0,13-13-6 15,-13 13-10-15,10-10-7 0,-10 10-4 16,15-8-4-16,-15 8-4 0,17-6-8 16,-17 6 2-16,21-5-4 0,-21 5 3 0,21-3-2 15,-21 3 0-15,24-6-1 0,-24 6 0 16,18 0-2-16,-18 0-6 0,0 0 1 15,26 6-1-15,-26-6-3 0,10 7 4 0,-10-7-2 16,0 0 4-16,4 17-4 0,-4-17-1 16,0 0 2-16,0 0-4 0,-10 28 1 0,10-28-1 15,-10 16-1-15,10-16 0 0,-11 11-1 16,11-11-2-16,-9 14 2 0,9-14 4 16,-8 9-5-16,8-9 1 0,0 0 3 0,0 0-2 15,-8 15-2-15,8-15 0 0,0 0 1 16,0 0-6-16,0 0-1 0,0 0-1 0,0 0-3 15,0 0 1-15,0 0 4 0,10 19-8 16,-10-19 3-16,0 0-3 0,17 7 2 16,-17-7 1-16,15 8-4 0,-15-8 1 15,14 10 0-15,-14-10 0 0,16 11 1 0,-8-5 1 16,-8-6 1-16,13 15 2 0,-13-15 1 16,8 14 12-16,-8-14 11 0,9 15 2 0,-9-15 4 15,4 17-1-15,-4-17 2 0,-2 16-3 16,2-16-2-16,0 0 0 0,-13 20-4 15,13-20-3-15,-15 13-3 0,5-7-4 0,10-6-12 16,-24 10-19-16,24-10-32 0,-23 3-35 16,23-3-49-16,-23 3-52 0,23-3-43 15,-21 0-47-15,21 0-112 0,-20-6-144 0,12 2-326 16,8 4-199-16</inkml:trace>
  <inkml:trace contextRef="#ctx0" brushRef="#br0" timeOffset="141410.88">19702 3434 2524 0,'0'0'-52'15,"0"0"32"-15,0 0 35 0,0 0 24 16,0 0 29-16,0 0 35 0,0 0 29 16,0 0 17-16,0 0 5 0,0 0-1 0,8 19-3 15,-8-19-4-15,0 0-7 0,0 0-11 16,0 20-7-16,0-20-7 0,0 0-7 0,0 22-11 15,0-22-11-15,0 16 0 0,0-16-6 16,4 19-10-16,-4-19-5 0,2 21-6 16,0-7-6-16,-2-14 5 0,6 28-7 0,-3-13 3 15,-1 0-2-15,1 1-27 0,-3-16 6 16,0 30-7-16,2-17 0 0,-2 4-5 16,0-17 0-16,-5 28 10 0,0-16-10 0,5-12 0 15,-8 24 0-15,-2-13-5 0,2 0 1 16,-6-3-12-16,4 1-14 0,-1-3-25 0,-1 0-24 15,1-5-33-15,-2 1-44 0,13-2-56 16,-20-3-46-16,8-3-55 0,2 0-150 0,2-1-127 16,-1-3-372-16,1-3-362 0</inkml:trace>
  <inkml:trace contextRef="#ctx0" brushRef="#br0" timeOffset="141669.29">19621 3175 3013 0,'0'0'49'0,"0"0"21"0,0 0 14 15,0 0 33-15,0 0 25 0,0 0 14 16,0 0 7-16,10-13-12 0,-10 13-17 0,0 0-14 15,0 0-16-15,0 0-15 0,0 0-15 16,0 0-39-16,0 0-68 0,0 0-101 16,14-2-102-16,-14 2-168 0,0 0-173 0,0 0-364 15,0 0-357-15</inkml:trace>
  <inkml:trace contextRef="#ctx0" brushRef="#br1" timeOffset="172013.56">7611 7347 522 0,'0'0'94'0,"0"0"-37"16,0 0-11-16,0 0-20 0,0 0 2 0,0 0-14 16,0 0-1-16,0 0 2 0,0 0-3 15,0 0-6-15,0 0 6 0,0 0 8 16,0 0 0-16,-12-18-3 0,12 18 6 0,0 0-1 16,0 0 3-16,0 0 0 0,0 0-2 15,0 0-2-15,0 0 6 0,0 0 1 0,0 0-8 16,-9-14 1-16,9 14 7 0,0 0-7 15,0 0 5-15,0 0 2 0,0 0-7 16,0 0-5-16,0 0 10 0,0 0-9 0,0 0 5 16,0 0-4-16,0 0 6 0,0 0 5 15,0 0 3-15,0 0 11 0,0 0 7 16,0 0-6-16,0 0 8 0,0 0 3 16,0 0-3-16,0 0-7 0,-2-16-6 15,2 16-3-15,0 0 1 0,0 0-3 0,0 0 0 16,0 0 7-16,0 0-9 0,0 0 5 15,0 0-7-15,0 0-4 0,0 0-7 0,0 0-11 16,-4 48 13-16,4-48 0 0,0 0-7 16,0 23 4-16,0-23-1 0,0 15-6 0,0-15 1 15,2 19 3-15,-2-19-8 0,2 19-1 16,-2-19-3-16,2 21 1 0,-2-21 3 0,5 19 0 16,-5-19-4-16,0 20 5 0,0-20-10 15,2 22 6-15,-2-22-6 0,2 20 4 16,-2-20 10-16,2 22-12 0,-2-22 3 0,2 23 6 15,0-12-6-15,-2-11 5 0,0 22-8 16,0-22-2-16,2 22 4 0,0-9-2 16,-2-13-3-16,2 25 7 0,-2-25-7 0,2 24 3 15,-2-10 2-15,0-14 5 0,0 24-2 16,2-11-8-16,-2-13 4 0,0 23 3 16,2-9-1-16,-2-14-2 0,3 25 5 0,-3-25-4 15,3 25-1-15,-3-25 7 0,2 22 3 16,0-8 5-16,-2-14-13 0,2 25 12 0,0-12-10 15,-2-13 9-15,2 23 5 0,0-10-16 16,-2-13 5-16,4 25-1 0,-2-14-1 16,-2-11 6-16,2 22 0 0,0-9-9 0,-2-13 0 15,2 25 0-15,0-14 3 0,-2-11 5 16,2 23-5-16,-2-10 4 0,0-13-4 16,3 25 6-16,-1-11 4 0,-2-14 2 0,0 26 3 15,2-14 7-15,-2-12-3 0,0 28 7 16,2-15-3-16,-2-13 3 0,0 26 0 0,2-12-2 15,-2-14 2-15,0 25-2 0,0-12-6 16,0-13 4-16,3 27-5 0,-3-14 0 16,0-13-1-16,0 24 2 0,2-9 0 0,-2-15-1 15,0 26 0-15,0-12 2 0,0-14-2 0,4 24 0 16,-4-10-2-16,0-14 1 0,2 24-4 16,0-10 6-16,-2-14-2 0,2 24 2 15,0-8-2-15,-2-16-3 0,2 24 1 16,0-10 4-16,-2-14 4 0,3 27 2 0,-1-15 2 15,-2-12-2-15,2 26-1 0,0-13-6 16,-2-13 1-16,2 29-1 0,-2-18-3 0,2 4 0 16,-2-15-3-16,2 27 0 0,0-14-2 15,-2-13-5-15,2 29 4 0,0-18-2 16,1 4-1-16,-3-15 3 0,2 25 7 0,0-10 0 16,-2-15 4-16,2 27-5 0,-2-14 4 15,3 3-1-15,-3-16-1 0,2 28-4 16,-2-12-1-16,2-2-2 0,-2-14 0 0,2 31-4 15,-2-15 1-15,0-1 0 0,0 2-3 16,2-2-1-16,-2-15 1 0,0 31-1 0,0-16-2 16,2 2 1-16,-2-17 1 0,0 32-2 15,0-18 2-15,0 3 1 0,0-1-1 16,2 0-1-16,-2-16-1 0,2 34 0 0,-2-16 4 16,2-1-7-16,-2-2 2 0,2 2 1 15,-2 1-1-15,2-1-1 0,-2-17 0 0,2 30 0 16,0-14 1-16,-2-16 4 0,2 30 3 15,-2-15 0-15,2-1 0 0,-2-14 2 16,0 26-5-16,0-13 2 0,0-13-2 0,0 27 4 16,0-27-3-16,0 27-3 0,0-27-1 15,-2 25 1-15,0-12-2 0,2-13-1 16,0 25 1-16,0-10 0 0,0-15 2 0,-2 25-5 16,2-25 2-16,-2 27 1 0,2-14-2 15,0-13 1-15,0 27-2 0,-2-15 0 0,2-12 2 16,-2 31-3-16,0-17 1 0,2-14 4 15,-2 29-2-15,2-15-1 0,-2 2-2 16,0 1 2-16,2-17 1 0,-2 28-2 0,2-15 2 16,0-13-2-16,-2 27 3 0,2-27-2 15,-2 27 4-15,2-14-6 0,0-13 3 16,-2 23-4-16,2-23 3 0,0 25 1 0,0-25 1 16,-3 25 1-16,3-12 0 0,0-13 1 15,0 27 5-15,0-27-8 0,0 28 1 0,0-14 0 16,0-14-2-16,-2 26 3 0,2-11 0 15,0-15-2-15,0 29 1 0,-2-13 0 16,2-16 2-16,0 28-3 0,-2-13 1 0,2-15 2 16,0 29 0-16,-3-16 0 0,3-13 0 0,0 29-1 15,0-16 1-15,0-13-2 0,3 27 2 16,-3-15 3-16,0-12-5 0,0 26-2 16,2-13-1-16,-2-13 3 0,-2 25-2 0,2-25 2 15,2 25 0-15,-2-14 0 0,0-11-4 16,0 25 3-16,0-25 3 0,2 20-4 15,-2-20-1-15,2 23-2 0,-2-23 2 16,0 22-2-16,3-12 3 0,-3-10 0 0,0 22-2 16,0-22 0-16,2 21 1 0,-2-21 0 15,0 23 0-15,0-23 1 0,2 19 0 16,-2-19 11-16,0 21-6 0,0-21-2 0,0 20 1 16,0-20-1-16,0 22-2 0,0-22 4 15,0 20-1-15,0-20-2 0,-2 24 0 0,2-24-1 16,-2 21 0-16,2-21 0 0,0 21 0 15,0-21 4-15,-3 23-2 0,1-10 5 16,2-13 1-16,-2 23 5 0,2-23 1 0,-2 23-2 16,2-23 1-16,0 24 0 0,-3-12 0 15,3-12 0-15,0 25-3 0,0-25-1 0,0 23-1 16,0-23 1-16,0 25 0 0,0-25-3 16,0 24-4-16,-2-12 5 0,2-12-1 0,0 24-5 15,2-11 4-15,-2-13-2 0,0 29-2 16,0-15 1-16,0-14-2 0,0 27 0 15,-2-11 2-15,2-16-3 0,0 30 1 0,0-16-4 16,0-14 2-16,-2 28 3 0,4-14 18 16,-2-14-6-16,-2 29-1 0,2-15-1 15,0-14-1-15,0 29-3 0,0-14-1 0,0-15 0 16,0 29 0-16,0-16 3 0,0-13-8 16,-2 29 1-16,2-14 5 0,0-15-9 0,0 27 3 15,-2-12-1-15,2-15-1 0,-2 27 3 16,2-14 6-16,0-13-8 0,-4 27-2 0,4-15-2 15,0-12 0-15,-4 30 1 0,1-17 5 16,3-13-7-16,-4 27 2 0,4-14-1 16,0-13 2-16,-4 25 5 0,2-10-5 0,2-15-1 15,-2 25 2-15,0-10 0 0,2-15 1 16,-2 25-1-16,0-13 0 0,2-12 4 16,-3 28-6-16,3-14 1 0,0-14 0 0,-2 28-1 15,2-15-1-15,0-13-1 0,-4 33 3 16,2-19-2-16,-1 2 4 0,1-1-2 0,2-15 1 15,-4 32-1-15,2-15 2 0,0-3 0 16,0 1-2-16,2-15 4 0,-2 33 4 16,0-18 1-16,0 0-1 0,2-15 1 0,0 31-2 15,0-16-15-15,2 0-1 0,-2 3 12 16,0-2-4-16,2 0 1 0,-2-16-3 16,2 33 1-16,-2-17-2 0,0 0-1 0,0 0 5 15,0 2 5-15,0-1-7 0,0 0 2 16,0 0-2-16,-2 2 0 0,2-19 0 0,0 35 1 15,-2-16 0-15,0-2 0 0,2 0 1 16,-2 2-1-16,2-19 2 0,-2 36-2 16,0-17-3-16,2-2 2 0,-2 0 6 0,0 1-4 15,-1 1 0-15,3 0-5 0,-3-2 6 16,3 2 1-16,-2-2-3 0,2-17 2 0,0 34-5 16,0-16-2-16,0-1 9 0,2-1-5 15,-2-16 1-15,3 32 1 0,-3-14 0 0,3-3 5 16,-1 3-6-16,0-1-1 0,2 0-1 15,-2 0 0-15,0 1 3 0,0-2 1 16,0 4-1-16,0-4-6 0,2 2 6 0,-2-1-2 16,0 0-2-16,0 2 2 0,1-1-3 15,-1 1 2-15,2-2 4 0,-2 2-2 0,3-3-1 16,-3 4-2-16,2-1 2 0,-2 0 0 16,0-2 1-16,0 2-1 0,0-2 0 15,0 2 2-15,-2-1 2 0,3-1-6 0,-1-1 4 16,-2 1-2-16,0-17 1 0,0 33 0 15,-2-15-3-15,2-3 2 0,0-15-4 0,0 30 7 16,0-14-4-16,0-16 2 0,2 30 0 16,-2-13-5-16,0-2 10 0,0-15-8 0,2 28 2 15,0-12 1-15,-2-16 2 0,2 28-3 16,0-12 2-16,0-1-4 0,0 0 6 16,-2-15-6-16,4 31 3 0,-1-16 0 0,-1 1-2 15,0-2 3-15,3 0-8 0,-5-14 8 16,4 28-5-16,-2-12 5 0,2-4 0 0,-4-12 1 15,4 29 3-15,-2-15-8 0,2 1-1 16,-2 1 10-16,2-1-8 0,-2 2 0 16,1 0 1-16,-1 0-2 0,1-1 6 0,-1 2-6 15,-2-2 4-15,0-16-2 0,4 32 0 16,-4-16 2-16,2-1-1 0,-2 2 1 0,0-17-4 16,0 30 3-16,-2-14 2 0,2 0-5 15,0-16 2-15,0 33-2 0,0-18 4 16,0-15 4-16,0 33-5 0,-2-17-2 0,2 1-4 15,0-17 8-15,0 32 0 0,0-17-5 16,0 2 5-16,0-17-6 0,-2 32 2 0,2-14 4 16,0-3-1-16,2 2 0 0,-2 1-4 15,2-2 0-15,0 1 5 0,-2 1-5 16,2-1 5-16,0 2-4 0,0 0 1 0,0-2 4 16,0 0-5-16,0 3-1 0,0-2 4 15,1-2-2-15,-1 2 0 0,0 2-5 0,2-3 7 16,-2 2-7-16,2-3 4 0,-2 3 3 15,1-1-2-15,-1 0 0 0,2 1-1 16,-2-2-2-16,0 1 5 0,3 1-4 0,-1-1-2 16,-2 0-1-16,2-1 0 0,0 1 3 15,0 3-2-15,0-5 1 0,-2 3 0 16,0 0 1-16,4-1 2 0,-4 0 0 0,0 1 0 16,0 0-12-16,0-3-5 0,0 4-14 15,-2-1-23-15,2 0-29 0,-2-19-33 16,2 31-47-16,-2-16-64 0,0-3-84 0,0-12-208 15,-4 18-74-15,4-18 22 0,-12 8-271 16,12-8-181-16</inkml:trace>
  <inkml:trace contextRef="#ctx0" brushRef="#br1" timeOffset="176513.85">441 11403 2373 0,'0'0'-126'0,"0"0"23"16,0 0 14-16,-12 7 9 0,12-7 13 0,0 0 8 16,0 0 12-16,0 0 13 0,0 0 9 15,0 0 9-15,0 0 12 0,0 0 6 16,0 0 9-16,0 0 11 0,0 0 16 0,0 0 9 16,0 0-3-16,0 0 1 0,0 0 5 15,0 0-2-15,0 0-9 0,0 0-2 16,0 0-7-16,0 0-4 0,0 0 12 0,0 0-12 15,0 0-4-15,0 0-2 0,0 0-1 16,53-9-5-16,-53 9-2 0,29-6-3 0,-12 6 0 16,2-1 7-16,5-2-10 0,1-1-6 15,2 1 11-15,2 1-5 0,4 0-2 16,-1-2-2-16,7-1-4 0,-6 1 7 0,1-2-2 16,0 3 0-16,-1 0 6 0,5-1-18 15,0-1 6-15,-4 2 0 0,0 0-3 0,0-1 4 16,1 0-4-16,-3 2 3 0,1 1 6 15,-1-2-6-15,-1 0 3 0,-1 1 2 16,1 0-1-16,0 0-1 0,-2 2 0 0,1-2-6 16,-3 0 5-16,-2 2-1 0,3 0 5 15,1-2-4-15,-3 1 2 0,2 1 8 16,-3 0 2-16,5 0-6 0,-5 0-7 0,1-2-1 16,4 2 8-16,-4-3-7 0,2 3 8 15,2-1 2-15,-2 1-10 0,3 0 7 16,-5 0-1-16,3-3 1 0,-1 3 4 0,-1-4-10 15,3 3 2-15,-3-1 8 0,1 0-6 16,-1 0 0-16,3 1 5 0,-5-3 1 0,3 1 1 16,-1 2 3-16,1-1 11 0,-1 0 4 15,-3 0 2-15,3 0 10 0,1-2 2 16,-4 3 5-16,1 1 3 0,-2-3-8 0,0 3 0 16,0-1-4-16,0-1-7 0,1 2 1 15,2-2-6-15,-4 2 1 0,4 0-1 0,0 0-4 16,3-2 7-16,-3 2 6 0,-1 0 3 15,5 0 10-15,-1 2-1 0,-2-2-2 16,3 0 1-16,0 0-5 0,-3-2-1 0,5 2-4 16,-4 0-4-16,3 0 1 0,-1 0-7 15,0 0-1-15,1 0-2 0,1 0-2 0,0 0 0 16,0 0 4-16,1-2 2 0,-1 2-3 16,2 0 4-16,1-2 3 0,-2 2 2 15,-1 0-2-15,2 0 0 0,2 2-4 0,-5-4 1 16,3 2-4-16,0 0-2 0,0 0 6 15,-3 2-7-15,3-2-2 0,0 0 0 0,-1 0 0 16,0 0 4-16,1 2 2 0,0-2 4 16,-2 0-2-16,1 0 1 0,3-2-4 15,-4 2 1-15,2 0-3 0,2 0-2 16,0 0 3-16,-2 0-3 0,2 0-4 0,0-2-4 16,2 4 0-16,-2-2-2 0,2 0-3 15,4 0 3-15,-4 0-2 0,3 2-1 0,1 0-1 16,-6-2-1-16,2 0-3 0,-1 0 4 15,0 0-2-15,1 2 2 0,-2-2-4 16,7 0 2-16,-3 2-1 0,-2-2 0 0,-2 0-1 16,0 1-1-16,6-1 2 0,-6 3 0 15,2-3-2-15,-2 1 5 0,1-1-6 0,5 2-2 16,-6-2 2-16,-1 2-1 0,3 0 4 16,-1-2 0-16,-1 2-4 0,0 0 0 15,0 0 2-15,-1-2-2 0,1 1 2 0,1-1-1 16,-1 3 15-16,-2-1 1 0,-1 0-3 15,1-2-2-15,0 1-3 0,2 1-1 0,-3-2 3 16,0 2-4-16,1 0 2 0,-2-2-3 16,1 1 0-16,1 2 0 0,0-2 0 0,2-1 0 15,-2 3-4-15,1-2 4 0,2 2-1 16,5-1-2-16,-2-2 4 0,3 1-5 16,-1 3 1-16,-2-2 0 0,3 0 2 0,-3 0-6 15,-4 0 2-15,7 0 1 0,-8-1 2 16,7 2-2-16,-2-2 1 0,-3-1 2 0,5 5-3 15,-2-1-1-15,1 0 1 0,-1-3-2 16,0 2 2-16,-7 0 1 0,8 2 0 16,-7-2-2-16,0-2-1 0,2 1 2 0,-3 0-1 15,1 2 3-15,0-2-3 0,2 0 2 16,5 2-1-16,-5-3-2 0,3 1 1 0,4 2-5 16,-3-2-3-16,0 1-7 0,-4-3-1 15,0 0-6-15,5 3 4 0,-5-2 1 16,4 3 3-16,0 0-4 0,-4-2 7 15,0 0-1-15,0 0 3 0,4 0-1 0,-3-1 2 16,5 4 0-16,-2-4 3 0,-5 1 2 16,8 0-1-16,-7 0-1 0,4 0 1 15,-4 0 0-15,3 0 2 0,-3-2-3 0,1 1 2 16,-1 2 1-16,7-1 2 0,-7-1-3 16,4 1 3-16,-4 0 3 0,0 0-2 0,-2 0-1 15,2-2 1-15,2 0 0 0,-2 2 1 16,-2 0 0-16,1-2-1 0,2 1 0 0,-1-1 0 15,-2 3 0-15,2-2 0 0,-1 2-1 16,-1 0 0-16,2-3 0 0,1 2 3 0,-1 0-1 16,-3 0-1-16,3 0-1 0,-4-1 1 15,4 2 0-15,-2-2 2 0,-1 1-2 16,2 0 0-16,-1 0-1 0,0 0 0 0,-1 0-1 16,-1 0 3-16,2-1-1 0,0 2 5 15,-3-1 0-15,1 0 0 0,0-1 1 16,2 2 1-16,-5-2-3 0,3-1 2 0,-2 2-1 15,-1-2-2-15,3 1-1 0,-2-1 1 16,1 3-4-16,-1-6 4 0,-2 3-1 0,1 0 3 16,1 0-5-16,0 0 7 0,-5 0 1 15,1 0 7-15,1 0-4 0,-2 0 2 16,5 0-4-16,-1 0 2 0,-1 3 0 0,2-3 0 16,-5 0-7-16,1 1 3 0,-1-1-1 15,4 3 0-15,-3-3-3 0,3 0 2 0,-1 1-4 16,2-1 7-16,-3 3 0 0,3-3 1 15,-2 2 4-15,1-2 0 0,-3 1-2 0,4-1-2 16,-1 0 0-16,1 3 2 0,2-3-1 16,-1 1-3-16,1 1-1 0,2-2 3 15,-2 2-5-15,-3 0 3 0,3 0-3 0,0 0 8 16,-3 0 7-16,-1 0 2 0,2-1 4 16,-1 1-1-16,-2 2-1 0,1-1 1 15,-5-2-1-15,1 2-3 0,1 0 0 16,-2 1-4-16,0-3-2 0,-1 1-1 0,1 0-1 15,0 1-2-15,4 1-1 0,-1-1 0 16,0-1-5-16,-1 0 2 0,-1 0 1 0,0-1-1 16,1 2 1-16,-5-3-2 0,2 1 0 15,-1-1-2-15,-2-1 0 0,-1 2 5 16,1-1-3-16,-19 0-2 0,32-1-2 0,-16 1 2 16,-16 0-2-16,29-3-1 0,-29 3 2 15,29 0-3-15,-29 0-2 0,28 0 4 0,-13 0-2 16,-15 0 2-16,31 0-4 0,-31 0 4 15,28 0-6-15,-13 0 6 0,-15 0-1 16,29 0-7-16,-11 0 5 0,-18 0 2 0,33 3-1 16,-17-3 2-16,-16 0-2 0,32-3-5 15,-12 6 5-15,-3-3 0 0,2 0-1 0,1 0 1 16,-1 0-4-16,0 1 8 0,2-1-6 16,-2 0 4-16,-1 0-2 0,4 0 1 0,-4 0 2 15,2 2-2-15,-1-2 0 0,-19 0-3 16,36 0 0-16,-20 2 3 0,2-2-3 15,-18 0 2-15,29 2 4 0,-29-2 0 0,28 0 0 16,-14 0-4-16,-14 0 0 0,26 0-11 16,-26 0 6-16,26 0-3 0,-26 0 0 15,21 0 3-15,-21 0-3 0,18 0-2 0,-18 0 1 16,0 0-5-16,24 0-5 0,-24 0-3 16,0 0-4-16,0 0-5 0,23-2-4 0,-23 2-11 15,0 0-19-15,9 0-14 0,-9 0-24 16,0 0-32-16,0 0-25 0,0 0-32 0,0 0-20 15,0 0-24-15,0 0-59 0,0 0-157 16,0 0-458-16,0 0-305 0</inkml:trace>
  <inkml:trace contextRef="#ctx0" brushRef="#br1" timeOffset="185925.97">7730 9261 2568 0,'0'0'-124'0,"0"0"39"0,0 0 41 0,0 0 34 16,0 0 36-16,0 0 20 0,0 0 0 15,0 0 1-15,0 0-6 0,0 0-25 16,0 0-20-16,0 0-49 0,0 0-35 0,0 0-54 16,-53 13-83-16,53-13-413 0,-19 4 139 15</inkml:trace>
  <inkml:trace contextRef="#ctx0" brushRef="#br1" timeOffset="190463.74">7595 7263 673 0,'0'0'207'0,"0"0"-46"16,0 0-26-16,14-9-29 0,-14 9-3 16,0 0 6-16,0 0 12 0,0 0-4 0,0 0 0 15,0 0 6-15,0 0 4 0,0 0 2 16,0 0 1-16,0 0-3 0,0 0 3 15,0 0-5-15,0 0-6 0,0 0 2 0,0 0-14 16,0 0-15-16,0 0-8 0,0 0-14 16,0 0-3-16,0 0-8 0,0 0-11 0,0 0-21 15,0 0-29-15,0 0-29 0,-53 9-38 16,53-9-30-16,-18 4-34 0,18-4-23 16,-18 6-36-16,8-6-67 0,10 0-542 0,-19 3-113 15</inkml:trace>
  <inkml:trace contextRef="#ctx0" brushRef="#br1" timeOffset="203358.37">7520 5769 660 0,'0'0'72'0,"0"0"-15"0,0 0-22 16,0 0 12-16,0 0 5 0,0 0 16 0,0 0 4 15,0 0-2-15,0 0 1 0,-6 19-9 16,6-19 6-16,0 0 11 0,0 0 2 0,0 0 2 16,0 0 4-16,0 0-10 0,0 0 7 15,0 0-11-15,0 0 17 0,0 0 4 16,0 0-11-16,-4 17-1 0,4-17 1 0,0 0 3 16,0 0-8-16,-2 19-12 0,2-19 1 15,0 0 1-15,-2 21-7 0,2-21-3 16,0 0-4-16,-2 21-6 0,2-21 7 0,0 16-14 15,0-16-1-15,0 0-7 0,0 24-1 16,0-24-5-16,2 17 4 0,-2-17-6 16,2 19-6-16,-2-19 10 0,2 19-12 0,-2-19 1 15,0 19-4-15,0-19-1 0,2 17 2 16,-2-17-4-16,2 19 0 0,-2-19-5 16,0 19 8-16,0-19-3 0,2 18-1 0,-2-18 0 15,2 18-1-15,-2-18-1 0,4 18-3 16,-4-18 1-16,2 17 2 0,-2-17-4 0,2 15 1 15,-2-15 6-15,2 19-1 0,-2-19 2 16,4 17 4-16,-4-17 0 0,2 17 0 16,-2-17-3-16,2 21-24 0,-2-21 4 0,0 21 0 15,0-21 2-15,2 19 1 0,-2-19 0 16,0 19-2-16,0-19 2 0,0 17 1 0,0-17 3 16,2 18-3-16,-2-18 3 0,2 17 1 15,-2-17-1-15,2 17 3 0,-2-17-1 16,2 15-4-16,-2-15 4 0,0 0-4 0,2 23 2 15,-2-23 0-15,2 16-1 0,-2-16 1 16,0 0 1-16,2 22 0 0,-2-22 3 16,0 14 0-16,0-14 1 0,0 0 1 0,0 19-4 15,0-19 6-15,0 0-6 0,2 21 0 16,-2-21 2-16,0 0 3 0,0 21-3 16,0-21-3-16,0 0 2 0,0 21-3 0,0-21 5 15,0 0-3-15,0 19 5 0,0-19 0 0,0 15 4 16,0-15 4-16,0 0-2 0,-2 21 4 15,2-21-3-15,0 0 1 0,-2 20 0 16,2-20 0-16,0 0-5 0,-2 22 4 0,2-22-5 16,0 0 0-16,-2 21 0 0,2-21 2 15,0 0-4-15,-2 19 2 0,2-19-4 16,-2 15 0-16,2-15-1 0,0 0 1 0,0 22-2 16,0-22 1-16,0 0-1 0,-2 18 8 15,2-18-9-15,0 0 6 0,-2 19-2 16,2-19-6-16,0 0 4 0,-2 19 2 0,2-19-1 15,0 0-2-15,-2 19-1 0,2-19 3 16,0 0-1-16,-2 19-4 0,2-19 2 16,0 0 2-16,-6 22-3 0,6-22 1 0,0 0-5 15,-2 18 4-15,2-18 1 0,0 0-2 16,-2 17 5-16,2-17-3 0,0 0 1 16,0 18-2-16,0-18 2 0,0 0-1 0,0 0 1 15,0 21-6-15,0-21 7 0,0 0-7 16,0 0 5-16,2 16 1 0,-2-16-4 0,0 0 2 15,0 0 1-15,2 18-5 0,-2-18 6 16,0 0-2-16,0 0 1 0,0 19-2 16,0-19 2-16,0 0-1 0,0 0 1 0,6 17-3 15,-6-17 2-15,0 0-1 0,0 0-1 16,2 15 2-16,-2-15-1 0,0 0-1 0,0 0 1 16,2 15-2-16,-2-15 3 0,0 0 1 15,0 0 1-15,0 0-3 0,2 18 1 16,-2-18 3-16,0 0-4 0,0 0-3 0,4 13 7 15,-4-13-1-15,0 0-5 0,0 0 7 16,4 16-6-16,-4-16 4 0,0 0-3 0,0 0 1 16,4 14-1-16,-4-14 1 0,0 0-2 15,4 16 17-15,-4-16-7 0,0 0 2 16,4 17-1-16,-4-17 0 0,0 0 0 16,2 15 2-16,-2-15 5 0,0 0 2 0,3 18-1 15,-3-18 1-15,0 0 2 0,0 17-1 16,0-17 3-16,0 0-2 0,2 16 0 0,-2-16-1 15,0 0-2-15,0 0 3 0,0 19 1 16,0-19 1-16,0 0 0 0,0 0 1 16,0 0 0-16,-2 19-4 0,2-19 3 15,0 0-7-15,0 0 1 0,0 0-3 0,0 0-1 16,0 20-1-16,0-20-2 0,0 0 0 0,0 0-2 16,0 0 0-16,0 0-1 0,0 0 1 15,0 19-2-15,0-19 1 0,0 0-3 0,0 0 0 16,0 0 1-16,0 0-1 0,-3 17 0 15,3-17-1-15,0 0-1 0,0 0 3 16,0 0-3-16,0 0 1 0,0 0 1 0,0 19 0 16,0-19 1-16,0 0 5 0,0 0-4 15,0 0-2-15,0 0 2 0,0 22-2 16,0-22 1-16,0 0-1 0,0 0-2 0,0 16 5 16,0-16-5-16,0 0-1 0,0 0 3 15,0 0-3-15,0 0 1 0,0 23 0 16,0-23 3-16,0 0-2 0,0 0-1 0,3 15 4 15,-3-15-3-15,0 0 6 0,0 0-7 16,4 14 3-16,-4-14-1 0,0 0 3 16,0 0 1-16,0 0 0 0,2 15 1 0,-2-15-2 15,0 0-1-15,0 0 2 0,0 0-3 16,0 0 2-16,4 13-3 0,-4-13-1 0,0 0 1 16,0 0-1-16,0 0 4 0,0 0-5 15,0 0 2-15,0 0-1 0,3 20 1 16,-3-20 1-16,0 0 11 0,0 0 6 0,4 15-3 15,-4-15-5-15,0 0 1 0,0 0-1 16,4 17-2-16,-4-17-2 0,0 0 1 0,0 0-3 16,4 17 2-16,-4-17 0 0,0 0-1 15,0 0 0-15,2 16 1 0,-2-16 1 0,0 0 5 16,5 12-7-16,-5-12-3 0,0 0 1 16,0 0 0-16,0 0 0 0,4 20-3 15,-4-20-1-15,0 0 1 0,0 0 0 0,2 19 2 16,-2-19 2-16,0 0-2 0,4 15 0 15,-4-15-4-15,0 0 6 0,4 17-5 16,-4-17 0-16,0 0 3 0,2 17-6 0,-2-17 3 16,0 0 0-16,2 15-1 0,-2-15 1 15,0 0 0-15,2 20 1 0,-2-20-3 16,0 0 1-16,2 17 1 0,-2-17-1 16,0 0 1-16,3 16 0 0,-3-16 0 0,0 0 3 15,3 19-4-15,-3-19 2 0,0 0-1 16,2 14 0-16,-2-14-1 0,0 0-1 0,2 15 1 15,-2-15 2-15,0 0 2 0,0 0-2 16,4 18-2-16,-4-18-2 0,0 0 10 0,2 15-8 16,-2-15-3-16,0 0 1 0,0 0 0 15,2 17 0-15,-2-17-2 0,0 0 4 16,2 15-2-16,-2-15 3 0,0 0-2 0,2 17 1 16,-2-17 0-16,0 0-1 0,2 16-1 0,-2-16 2 15,0 0-1-15,2 19 1 0,-2-19 4 16,2 13-1-16,-2-13-2 0,0 0 7 15,2 18 2-15,-2-18 4 0,0 0-6 0,0 0 3 16,2 19-5-16,-2-19-1 0,0 0-1 16,0 18 1-16,0-18 1 0,0 0-3 0,0 18 1 15,0-18 1-15,0 0-1 0,2 23-5 16,-2-23-30-16,3 16-27 0,-1-6-50 16,-2-10-83-16,4 21-87 0,-4-10-177 15,0 1-152-15,0 1 17 0,0-13-325 0,-9 33-305 16</inkml:trace>
  <inkml:trace contextRef="#ctx0" brushRef="#br1" timeOffset="204757.63">7425 5934 2593 0,'0'0'-158'16,"0"0"19"-16,0 0 13 0,0 0 5 16,0 0 14-16,0 0 10 0,0 0 13 15,-4-26 8-15,4 26 16 0,0 0 14 0,0 0 15 16,0 0 23-16,0 0 20 0,0 0 16 15,0 0 17-15,0 0 5 0,0 0 15 16,0 0 7-16,0 0 16 0,0 0 11 0,0 0 12 16,0 0 2-16,-2-21 5 0,2 21-7 15,0 0-9-15,0 0-10 0,0 0-9 0,0 0 0 16,0 0 6-16,0 0 10 0,0 0 1 16,0 0-5-16,0 0-6 0,0 0-6 0,0 0-4 15,0 0-6-15,0 0-5 0,0 0-3 16,0 0-10-16,-30 32 0 0,30-32-7 15,-6 15-1-15,6-15-7 0,-11 13 1 16,11-13-2-16,-6 20-6 0,6-20 2 0,-8 15-6 16,3-5-3-16,5-10 2 0,-4 14-6 15,4-14-1-15,0 0 0 0,-7 19 0 16,7-19-2-16,0 0 1 0,0 0 3 0,-2 18 1 16,2-18-4-16,0 0 5 0,0 0-4 15,0 0 3-15,0 0 3 0,0 0 2 0,0 0 0 16,0 0-5-16,0 0 0 0,0 0-3 15,0 0-2-15,34-38-3 0,-27 28-5 16,-1-3 2-16,0 1-6 0,-6 12 3 0,16-23-2 16,-10 13 1-16,0-2-3 0,-6 12 2 15,10-17 2-15,-10 17-1 0,9-16 3 16,-9 16 3-16,7-13-4 0,-7 13 2 0,6-11-2 16,-6 11 1-16,0 0-1 0,8-15 5 15,-8 15-2-15,0 0 6 0,0 0-2 0,9-14 8 16,-9 14-5-16,0 0 1 0,0 0-2 15,0 0-2-15,0 0 4 0,10-8 0 16,-10 8 7-16,0 0-1 0,0 0 0 0,0 0-1 16,0 0-2-16,0 0 0 0,26 22-3 15,-26-22 0-15,12 11 1 0,-4-5-5 16,-8-6-4-16,20 15-13 0,-10-8 1 0,1 3-4 16,0-1 2-16,-1 1-1 0,1 0 7 15,-1-1-7-15,4 2-9 0,-4 1-33 0,-2-2-49 16,2-1-60-16,1 4-80 0,-2-3-96 15,-3-1-210-15,0 2-75 0,-1 1-356 16,-5-12-415-16</inkml:trace>
  <inkml:trace contextRef="#ctx0" brushRef="#br1" timeOffset="211143.49">5759 11301 1270 0,'0'0'10'0,"0"0"9"0,0 0 5 15,0 0 13-15,0 0-1 0,0 0 10 0,0 0 15 16,0 0 1-16,0 0 8 0,0 0 13 16,0 0 19-16,0 0 21 0,-19 38 11 0,19-38 8 15,0 0 1-15,0 0 4 0,-6 16-4 16,6-16-5-16,-4 14-12 0,4-14-7 16,-2 18-11-16,2-18-12 0,-7 21-11 15,5-7-11-15,-2 1-6 0,4-15-5 0,-5 28-4 16,3-12-10-16,2-16-10 0,-4 30-26 15,4-16-29-15,0-14-73 0,-4 25-75 16,4-13-96-16,2-3-208 0,-2-9-360 0,-2 16-158 16</inkml:trace>
  <inkml:trace contextRef="#ctx0" brushRef="#br1" timeOffset="212986.17">7677 9658 2370 0,'0'0'-97'0,"0"0"22"0,0 0 6 0,0 0 27 16,0 0 10-16,0 0 15 0,0 0 15 16,0 0 12-16,0 0 4 0,13-13 11 15,-13 13 5-15,0 0 6 0,0 0 8 0,0 0-2 16,0 0-8-16,0 0 13 0,0 0-12 16,0 0-6-16,0 0-3 0,0 0-3 0,0 0-4 15,0 0-2-15,0 0 3 0,0 0-5 16,0 0-5-16,0 0-4 0,0 0 9 15,0 0-7-15,0 0 7 0,0 0 19 16,0 0 22-16,0 0 12 0,0 0 14 0,0 0 3 16,0 0 5-16,0 0 8 0,0 0-2 15,0 0 2-15,0 0-9 0,-57 10-9 0,57-10-11 16,-22 3-4-16,22-3-9 0,-23 1-7 16,23-1-9-16,-23 5-33 0,23-5-43 15,-25 1-50-15,25-1-84 0,-24 2-95 0,14-2-201 16,10 0-363-16,-22-2-159 0</inkml:trace>
  <inkml:trace contextRef="#ctx0" brushRef="#br1" timeOffset="-214644.67">7605 7800 2291 0,'0'0'-155'0,"0"0"18"15,0 0 20-15,0 0 13 0,0 0 16 0,0 0 10 16,0 0 11-16,0 0 15 0,0 0 1 16,0 0 8-16,0 0-2 0,0 0 11 15,0 0 1-15,0 0 19 0,0 0 0 0,0 0 11 16,0 0 5-16,0 0 13 0,0 0 10 16,0 0 0-16,0 0 10 0,0 0 4 15,0 0-5-15,0 0 2 0,0 0 10 16,0 0-9-16,0 0-3 0,0 0 12 0,0 0-14 15,0 0 5-15,0 0 0 0,0 0-15 16,0 0 4-16,0 0 7 0,0 0-2 16,0 0-8-16,0 0 11 0,0 0-4 0,0 0 10 15,0 0 3-15,0 0 8 0,0 0 1 16,0 0 3-16,0 0-5 0,0 0 9 0,0 0-8 16,0 0 7-16,0 0 4 0,0 0 2 15,0 0 2-15,0 0-6 0,0 0 5 0,0 0 1 16,0 0-1-16,0 0-2 0,0 0-3 15,0 0 2-15,0 0 0 0,0 0-3 16,0 0-2-16,0 0-9 0,0 0 0 16,-38 10-5-16,38-10-5 0,0 0-6 0,-27 1 0 15,27-1-2-15,-24 2-7 0,24-2-19 16,-27 2-24-16,12-2-36 0,15 0-39 16,-32 6-50-16,19-4-40 0,13-2-66 0,-27 2-112 15,14-2-381-15,13 0-22 0</inkml:trace>
  <inkml:trace contextRef="#ctx0" brushRef="#br1" timeOffset="-212844.81">7512 6299 1995 0,'0'0'-162'0,"0"0"24"16,0 0 17-16,0 0 14 0,0 0 12 16,0 0 14-16,0 0 13 0,0 0 12 15,0 0 7-15,0 0 6 0,0 0 2 0,0 0 9 16,0 0 0-16,0 0 5 0,0 0 9 15,0 0 4-15,0 0 10 0,0 0 13 16,0 0 5-16,0 0 6 0,0 0 4 0,0 0 8 16,0 0 2-16,0 0-1 0,0 0 3 15,0 0 1-15,0 0-4 0,0 0 14 16,0 0 0-16,0 0-7 0,0 0 10 0,0 0-4 16,0 0 12-16,-12-17-4 0,12 17 9 15,0 0-3-15,-24 3-10 0,24-3-1 16,0 0-1-16,-36 4-11 0,36-4-1 0,-27 4-13 15,14-2-18-15,13-2-57 0,-26 5-75 16,26-5-160-16,-23 4-174 0,12-4 374 0</inkml:trace>
  <inkml:trace contextRef="#ctx0" brushRef="#br1" timeOffset="-210893.77">3488 11216 1358 0,'0'0'34'16,"0"0"19"-16,0 0 17 0,0 0-5 0,0 0-8 15,0 0-5-15,0 0 12 0,0 0 3 16,0 0 9-16,0 0 3 0,19-6 4 0,-19 6 4 15,0 0-9-15,0 0 0 0,0 0 5 16,0 0 3-16,0 0-2 0,0 0-5 16,0 0-4-16,0 0-8 0,0 0-10 0,0 0-3 15,2 39-6-15,-2-39 0 0,0 19-9 16,0-19-12-16,0 22-28 0,0-22-32 16,2 23-49-16,-2-10-47 0,2 0-60 0,-2-13-110 15,6 22-426-15,-4-12 13 0</inkml:trace>
  <inkml:trace contextRef="#ctx0" brushRef="#br1" timeOffset="-209968.09">4527 11245 2004 0,'0'0'-95'0,"0"0"31"16,0 0 11-16,0 0 19 0,0 0 19 0,0 0 15 15,0 0 18-15,0 0 18 0,0 0 7 16,0 0 7-16,0 0-8 0,0 0-2 15,0 0 2-15,0 0-22 0,0 0-36 0,0 0-36 16,0 0-55-16,0 0-122 0,18 20-294 16,-18-20 294-16</inkml:trace>
  <inkml:trace contextRef="#ctx0" brushRef="#br0" timeOffset="-203011.68">7791 11365 2014 0,'0'0'-93'0,"0"0"21"0,0 0 19 16,0 0 20-16,0 0 10 0,5-22 19 15,-5 22 8-15,0 0 14 0,0 0 13 16,0 0-8-16,6-17 11 0,-6 17 10 16,0 0 6-16,0 0 6 0,0 0 14 0,7-11 0 15,-7 11-1-15,0 0-1 0,0 0 9 16,0 0-10-16,8-14 6 0,-8 14-3 0,0 0 7 15,8-9 12-15,-8 9 4 0,0 0-7 16,0 0 4-16,10-10-5 0,-10 10 0 16,0 0-4-16,0 0-3 0,0 0-8 0,0 0 2 15,0 0 12-15,0 0 8 0,0 0 4 16,0 0-6-16,0 0-4 0,0 0-1 0,0 0-7 16,0 0 2-16,-20 43-5 0,14-32 2 15,-3 0-5-15,-2 3-2 0,3 1-4 0,-3 3-5 16,-1-2-10-16,-2 1 0 0,4 2-5 15,-2-1-3-15,-1 0-7 0,2 0 0 16,-1-1-8-16,1 1-1 0,1-3-1 0,-1-2-4 16,2 2 0-16,-1-2-3 0,2 1 0 15,-2-2-23-15,0-2-20 0,4 2-25 16,6-12-30-16,-15 17-36 0,9-10-38 0,6-7-39 16,-9 16-31-16,5-10-19 0,4-6-24 15,-9 11-51-15,9-11-71 0,-6 11-509 0,6-11-280 16</inkml:trace>
  <inkml:trace contextRef="#ctx0" brushRef="#br0" timeOffset="-202512.65">7665 11350 2642 0,'0'0'-94'0,"0"0"34"0,0 0 15 0,0 0 28 15,0 0 26-15,0 0 28 0,0 0 21 16,0 0 15-16,-5-21 10 0,5 21 9 0,0 0 6 16,0 0 15-16,0 0 16 0,0 0 17 15,0 0 12-15,0 0 4 0,0 0 2 16,0 0-8-16,0 0-4 0,0 0 15 0,0 0-15 15,0 0 2-15,0 0-14 0,0 57-5 16,0-57-8-16,7 17-12 0,-7-17-14 0,10 17-10 16,-1-7-9-16,-1 1-9 0,2 1-16 15,2-1 3-15,-2 0-8 0,0 3-7 16,1-3-11-16,-2 3-26 0,1 1-24 0,1-1-39 16,-3-2-35-16,0 2-52 0,1-1-64 15,0 0-67-15,-5 0-92 0,0 1-183 0,0-1-51 16,-4-13-402-16,4 23-475 0</inkml:trace>
  <inkml:trace contextRef="#ctx0" brushRef="#br0" timeOffset="-201349.58">5838 11210 2911 0,'0'0'-160'0,"0"0"32"0,0 0 28 16,2-19 23-16,-2 19 19 0,0 0 18 0,0 0 13 16,0 0 11-16,0 0 6 0,0 0 0 15,0 0 12-15,0 0 26 0,0 0-2 0,0 0 23 16,0 0 10-16,0 0 4 0,0 0 21 16,0 0 9-16,0 0 8 0,0 0 11 15,0 0 5-15,0 0 6 0,0 0-2 16,0 0-2-16,0 0-6 0,0 0-7 0,0 0-8 15,-21 48-9-15,21-48-7 0,-16 19-7 16,8-9-2-16,2 1-6 0,-2 0-6 16,-3 0-7-16,4 1-6 0,-1 0-4 0,8-12-4 15,-15 22-3-15,7-10-4 0,-1 1-6 16,1 1-1-16,-1-1-4 0,3 1 1 16,0-1-4-16,0 0-19 0,-1 1-19 0,0-3-18 15,7-11-19-15,-8 21-22 0,8-21-33 16,-6 16-31-16,6-16-32 0,-6 16-17 0,6-16-17 15,0 0-24-15,-7 18-42 0,7-18-62 16,0 0-484-16,-4 9-143 0</inkml:trace>
  <inkml:trace contextRef="#ctx0" brushRef="#br0" timeOffset="-200844.94">5626 11268 2358 0,'0'0'-93'0,"0"0"25"16,0 0 18-16,0 0 20 0,0 0 19 15,0 0 26-15,0 0 17 0,8-22 27 16,-8 22 5-16,0 0 11 0,0 0 3 16,0 0 5-16,0 0 7 0,0 0 9 0,7-13-3 15,-7 13 1-15,0 0-12 0,0 0-5 16,0 0-3-16,0 0-2 0,0 0-2 0,0 0-4 15,0 0-2-15,0 0-3 0,0 0-3 16,0 0 1-16,0 0 2 0,0 0-5 16,0 0 2-16,0 0 0 0,0 0 1 0,0 0 1 15,35 21 3-15,-35-21 4 0,8 10-1 16,-8-10 2-16,8 9-1 0,-8-9-4 0,10 16 19 16,-4-9-11-16,3 2-6 0,2 1-17 15,-3 1-3-15,3 2 3 0,-1-2-12 16,3 2-15-16,-2 0-22 0,1 2-29 0,1-1-41 15,-2-1-51-15,-3 2-65 0,5 1-57 16,-5-3-113-16,0 2-190 0,1-2-42 16,0 1-247-16,-3 1-164 0</inkml:trace>
  <inkml:trace contextRef="#ctx0" brushRef="#br0" timeOffset="-198410.77">5806 11304 2345 0,'0'0'-136'0,"21"-23"23"0,-21 23 18 0,0 0 19 16,0 0 18-16,0 0 8 0,0 0 4 0,17-4 5 16,-17 4 6-16,0 0 7 0,0 0 3 15,0 0 3-15,19-2 16 0,-19 2-3 16,0 0 9-16,0 0 4 0,0 0 2 0,25 0-4 15,-25 0 5-15,0 0-9 0,0 0 12 16,26 0-2-16,-26 0-8 0,0 0 4 16,23 0-3-16,-23 0 4 0,0 0-8 15,21 0 10-15,-21 0-4 0,0 0 0 0,23 0 9 16,-23 0 13-16,0 0 5 0,22-2-4 16,-22 2 8-16,0 0 2 0,19 2 12 15,-19-2-6-15,0 0-1 0,0 0 9 0,23 0-15 16,-23 0-1-16,0 0-8 0,17 0-5 15,-17 0 7-15,0 0-7 0,22 0 8 0,-22 0-16 16,0 0-1-16,22 0 5 0,-22 0-6 16,0 0 0-16,22 0 6 0,-22 0-3 0,0 0 4 15,23 2 1-15,-23-2 1 0,0 0-5 16,19 0 5-16,-19 0-11 0,0 0 6 16,17 2-5-16,-17-2 3 0,0 0 10 15,18 2-11-15,-18-2 6 0,0 0-10 0,22 1 1 16,-22-1 4-16,0 0 13 0,19 3-14 0,-19-3-3 15,0 0 15-15,22 0-2 0,-22 0 2 16,0 0 7-16,16 2 1 0,-16-2-4 16,0 0 2-16,0 0-2 0,22 2 0 0,-22-2-2 15,0 0-3-15,14 3-6 0,-14-3 6 16,0 0-7-16,0 0 8 0,19 4 3 16,-19-4 5-16,0 0 4 0,0 0 0 0,22 1-2 15,-22-1 2-15,0 0-6 0,14 4-2 16,-14-4-3-16,0 0-2 0,20 0-4 0,-20 0 0 15,0 0-3-15,18 4-1 0,-18-4-1 16,0 0-1-16,20 3-2 0,-20-3 1 16,0 0-4-16,0 0 3 0,23 2-8 0,-23-2 6 15,0 0-5-15,16 0 1 0,-16 0-2 16,0 0 1-16,18 3 3 0,-18-3-5 16,0 0 4-16,0 0 3 0,20 0-1 15,-20 0 4-15,0 0 1 0,16 4 1 0,-16-4 0 16,0 0-1-16,0 0-3 0,21 0 3 0,-21 0 0 15,0 0-4-15,17 2-2 0,-17-2-1 16,0 0 3-16,0 0-1 0,23 0-3 16,-23 0 0-16,0 0-1 0,0 0 2 0,24 0 0 15,-24 0 6-15,0 0 3 0,0 0 2 16,20 0 4-16,-20 0-2 0,0 0-2 0,15 2-2 16,-15-2-2-16,0 0 1 0,0 0-4 15,0 0-1-15,28 0 0 0,-28 0-2 16,0 0 1-16,0 0 2 0,18-2-4 0,-18 2 0 15,0 0 5-15,0 0 4 0,0 0-5 16,24 2 1-16,-24-2-3 0,0 0 2 16,17 2-3-16,-17-2 0 0,0 0 3 15,17 3-5-15,-17-3-1 0,0 0 3 0,19 0-2 16,-19 0 1-16,0 0 1 0,19 4-1 16,-19-4-1-16,0 0 0 0,21 2 0 0,-21-2 1 15,15 3 1-15,-15-3 4 0,0 0-8 16,21 1 0-16,-21-1-2 0,15 4 0 0,-15-4 6 15,0 0-5-15,21 4-3 0,-21-4 2 16,17 0 1-16,-17 0 3 0,0 0 11 16,24 6-1-16,-24-6 0 0,16 1-3 0,-16-1-3 15,17 4 2-15,-17-4-2 0,19 6-1 16,-19-6 2-16,17 4-4 0,-17-4 1 0,16 4-3 16,-16-4 3-16,16 2-3 0,-16-2 0 15,0 0 0-15,24 4 2 0,-24-4-4 16,14 3 4-16,-14-3-6 0,0 0 4 0,17 4-4 15,-17-4 1-15,0 0 0 0,0 0 1 16,19 4 0-16,-19-4 3 0,0 0-5 0,0 0 0 16,19 4 0-16,-19-4 2 0,0 0-1 15,15 4-2-15,-15-4 4 0,0 0-3 0,0 0 1 16,19 1 1-16,-19-1 5 0,0 0-6 16,17 4-2-16,-17-4 2 0,0 0-1 15,19 4 3-15,-19-4-2 0,15 4-1 0,-15-4-1 16,0 0 1-16,24 3-1 0,-24-3 7 15,18 4-6-15,-18-4-2 0,19 2 4 16,-19-2 0-16,17 2-2 0,-17-2 1 0,0 0-1 16,21 2 1-16,-21-2-2 0,0 0 1 15,20 0 0-15,-20 0 3 0,0 0-3 16,16 4 1-16,-16-4-2 0,0 0 2 0,0 0-2 16,22 0 1-16,-22 0 0 0,0 0 0 15,0 0 0-15,16 2 2 0,-16-2-1 16,0 0-1-16,0 0 0 0,0 0 1 0,21 1-1 15,-21-1-3-15,0 0 5 0,0 0-2 16,0 0 1-16,22-1-1 0,-22 1 0 0,0 0 5 16,0 0-5-16,0 0 0 0,20-2-2 15,-20 2 3-15,0 0-1 0,0 0 2 16,0 0-4-16,20-4 3 0,-20 4 0 0,0 0-2 16,0 0 0-16,0 0 1 0,19 0-1 15,-19 0 2-15,0 0-1 0,0 0 1 0,0 0-2 16,24-2-1-16,-24 2 2 0,0 0 1 15,16-2 0-15,-16 2-2 0,0 0 0 16,24 0 1-16,-24 0-2 0,18 0 1 0,-18 0-2 16,0 0-5-16,32 0-8 0,-32 0-9 15,23 0-10-15,-23 0-15 0,26 2-22 0,-26-2-28 16,26 0-27-16,-26 0-33 0,23 2-51 16,-15-2-85-16,-8 0-642 0,15 0-356 0</inkml:trace>
  <inkml:trace contextRef="#ctx0" brushRef="#br0" timeOffset="-192995.54">6665 11290 2698 0,'0'0'-147'0,"2"-13"19"0,-2 13 21 0,0 0 17 16,0 0 15-16,0 0 9 0,0 0 7 15,0 0 16-15,0 0 8 0,0 0-5 16,0 0 7-16,0 0-2 0,0 0 4 0,0 0 1 16,0 0 1-16,0 0 2 0,-4-23 6 15,4 23 8-15,0 0 6 0,0 0 0 0,0 0 1 16,0 0 7-16,0 0-2 0,0 0-8 15,0 0 4-15,0 0 4 0,-2-19 4 16,2 19-3-16,0 0 18 0,0 0 6 0,0 0 22 16,0 0-5-16,0 0-18 0,-2-21 0 15,2 21 11-15,0 0-12 0,0 0-4 0,0 0 0 16,-4-17-4-16,4 17-4 0,0 0-13 16,0 0 0-16,-4-17 4 0,4 17-14 15,0 0-6-15,0 0-5 0,-3-17 4 0,3 17 7 16,0 0-11-16,0 0 6 0,-2-20-2 15,2 20 7-15,0 0 0 0,-4-17 3 16,4 17 0-16,0-11 0 0,0 11-3 0,0 0-5 16,-2-18 7-16,2 18-9 0,0 0 3 15,0-16 9-15,0 16 4 0,0-13 3 16,0 13 1-16,0 0 10 0,-2-15-10 0,2 15 3 16,0 0-3-16,0-20 0 0,0 20 2 15,0 0 13-15,0 0 3 0,-5-25 3 0,5 25-2 16,0 0 2-16,-2-17 4 0,2 17-3 15,0 0-2-15,-2-19-2 0,2 19-2 16,0 0-4-16,0 0-7 0,0-22 3 0,0 22 0 16,0 0 10-16,-2-20-10 0,2 20 3 15,0 0 0-15,2-17 5 0,-2 17-11 0,0 0 30 16,0 0 10-16,0-21 4 0,0 21 10 16,0 0-8-16,0 0 22 0,0 0-11 0,-2-19-5 15,2 19 3-15,0 0-5 0,0 0-4 16,0 0-1-16,-2-17 2 0,2 17-9 15,0 0 2-15,0 0-13 0,0 0-3 0,0-21-3 16,0 21 10-16,2-8-7 0,-2 8 2 16,0 0 9-16,0 0-3 0,-2-14 1 0,2 14 7 15,0 0-10-15,0 0 1 0,0-18-3 16,0 18 0-16,0 0 2 0,0-13 6 16,0 13-4-16,0 0 5 0,0 0-4 0,2-17 2 15,-2 17 5-15,0 0-4 0,0-14 0 16,0 14-2-16,0 0 7 0,0-12-6 0,0 12-3 15,0 0-5-15,0 0-3 0,0-16-5 16,0 16 0-16,0 0-3 0,-4-16-3 16,4 16-1-16,0 0-2 0,-2-15-1 0,2 15-3 15,0 0 0-15,-2-17 0 0,2 17 0 16,0 0-2-16,-4-16 0 0,4 16-1 16,0 0 2-16,-2-14 2 0,2 14-5 0,0 0 2 15,-2-16-2-15,2 16 2 0,-2-9-3 16,2 9 0-16,0 0 0 0,-2-16-2 15,2 16 1-15,0-13-1 0,0 13 2 0,0 0 2 16,-4-16 0-16,4 16 3 0,-2-13 0 16,2 13 1-16,0 0 0 0,0-16-1 0,0 16-1 15,0 0 2-15,0-18 1 0,0 18-1 16,0 0-1-16,0-17-2 0,0 17-3 16,0 0 3-16,0 0-3 0,6-22 3 0,-6 22-1 15,0 0 3-15,0-20-7 0,0 20 2 16,0 0-2-16,2-19-1 0,-2 19-1 0,0 0 2 15,0-19-3-15,0 19 3 0,0 0-3 16,-2-19 3-16,2 19-2 0,0 0 0 16,2-22 1-16,-2 22-3 0,0 0 0 0,0-22 1 15,0 22 0-15,2-13 1 0,-2 13 9 16,0 0 3-16,2-22 0 0,-2 22 3 16,0 0 3-16,2-16-1 0,-2 16-2 0,0 0-1 15,2-17 3-15,-2 17-2 0,0 0 2 16,2-17 3-16,-2 17-3 0,0 0 0 0,0 0 0 15,2-22 0-15,-2 22-1 0,0 0-2 16,2-16 0-16,-2 16-4 0,0 0-1 0,0 0-1 16,2-19-1-16,-2 19 0 0,0 0-2 15,4-17 0-15,-4 17 1 0,0 0-2 0,2-15-2 16,-2 15 5-16,0 0 3 0,0 0 3 16,2-18 1-16,-2 18 2 0,0 0-1 15,0 0 0-15,2-19-1 0,-2 19 0 0,0 0-2 16,3-15 0-16,-3 15-4 0,0 0 0 15,0 0 0-15,0-20-1 0,0 20-3 0,0 0 1 16,2-16 0-16,-2 16-1 0,0 0-2 16,0 0-1-16,0-21 0 0,0 21 0 15,0 0 4-15,0-18-3 0,0 18-1 0,0 0 1 16,0 0 1-16,-2-22-5 0,2 22-2 16,0 0 3-16,0 0 0 0,0-23-3 15,0 23 1-15,0 0 2 0,0 0 1 0,0-21-1 16,0 21 0-16,0 0 2 0,2-16 0 15,-2 16-2-15,0 0 2 0,0 0-3 0,0-18 2 16,0 18-2-16,0 0 2 0,0 0-2 16,0 0 2-16,0-21 0 0,0 21-2 15,0 0-1-15,0 0 4 0,0 0-1 0,-2-24-3 16,2 24 4-16,0 0 3 0,0 0-1 16,0-19-6-16,0 19 0 0,0 0 0 15,0 0 5-15,0-21-3 0,0 21-2 0,0 0 3 16,0 0-2-16,2-21 0 0,-2 21-2 15,0 0 4-15,0 0-2 0,0-19 2 16,0 19-2-16,0 0 0 0,0 0 0 0,0-20 1 16,0 20 0-16,0 0 0 0,2-15 0 15,-2 15 6-15,0 0-3 0,0 0-4 0,0-22-1 16,0 22 3-16,0 0-3 0,0 0 3 16,0-21-1-16,0 21 0 0,0 0-1 15,0-17 1-15,0 17-2 0,0 0 0 0,2-18-2 16,-2 18 5-16,0 0-4 0,0 0 3 15,2-22-1-15,-2 22-1 0,0 0 2 0,0-17 0 16,0 17-1-16,0 0 5 0,2-17-7 16,-2 17 1-16,0 0 1 0,0-19 0 15,0 19-1-15,0 0-2 0,3-17 3 0,-3 17 0 16,0 0 2-16,0 0-2 0,0-21-2 16,0 21 4-16,0 0-2 0,0-19 0 0,0 19 1 15,0 0-1-15,0-19 2 0,0 19 0 16,0 0-2-16,2-20-4 0,-2 20 4 15,0 0 4-15,0-18-6 0,0 18-2 0,0 0 2 16,2-19 1-16,-2 19 2 0,0 0 1 16,4-18 0-16,-4 18 5 0,0 0 0 0,0 0 2 15,2-21-3-15,-2 21 0 0,0 0 0 16,2-17 1-16,-2 17-2 0,0 0 1 16,0-17-4-16,0 17 3 0,0 0-3 0,0 0-2 15,2-21 3-15,-2 21-1 0,0 0 1 16,2-15 1-16,-2 15-2 0,0 0-1 0,0 0-2 15,3-19 3-15,-3 19-1 0,0 0 0 16,0 0 0-16,0-19-1 0,0 19 0 16,0 0 0-16,0 0 0 0,4-17 0 0,-4 17 0 15,0 0 1-15,0 0 1 0,0-19 1 16,0 19-1-16,0 0-1 0,0 0-4 0,2-20 4 16,-2 20-2-16,0 0 7 0,0 0-9 15,0 0 0-15,0-21 3 0,0 21-1 16,0 0 0-16,0 0 2 0,-2-20-2 0,2 20-1 15,0 0-1-15,0 0 2 0,-2-22-2 16,2 22 3-16,0 0 5 0,0 0-4 16,-2-20 4-16,2 20-1 0,0 0-7 0,0 0 4 15,-3-21-5-15,3 21-2 0,0 0 4 16,0 0 1-16,0 0-1 0,-2-23-2 16,2 23 4-16,0 0 0 0,0 0-2 0,-2-19 1 15,2 19 1-15,0 0 0 0,0 0-3 16,0-19-3-16,0 19-1 0,0 0 1 0,0 0-3 15,0-24 2-15,0 24-2 0,0 0 3 16,0-19 3-16,0 19-4 0,0 0-1 16,0 0 4-16,0-24-1 0,0 24 2 0,0 0-1 15,2-19 2-15,-2 19-2 0,0 0 2 16,0 0 1-16,0-21-2 0,0 21-1 0,0 0 2 16,2-17-1-16,-2 17 2 0,0 0-1 15,0 0 1-15,0-23-1 0,0 23 0 16,0 0-1-16,0 0 1 0,3-19 0 0,-3 19 0 15,0 0-2-15,2-15 8 0,-2 15-10 16,0 0 4-16,0 0 0 0,2-23-2 0,-2 23 0 16,0 0 0-16,0-17 2 0,0 17 1 15,0 0-1-15,0 0 0 0,-2-25 0 16,2 25-2-16,0 0 0 0,0-17 2 0,0 17 3 16,0 0-1-16,0 0 0 0,-2-21 0 15,2 21-1-15,0 0 0 0,0 0 3 0,0-21-2 16,0 21-1-16,0 0 0 0,0 0 0 15,-3-19 2-15,3 19-1 0,0 0 4 16,0 0-5-16,0 0 3 0,0-21-3 0,0 21-1 16,0 0 2-16,0 0-1 0,0-19-2 15,0 19 1-15,0 0 3 0,0 0-2 0,-2-17 1 16,2 17-1-16,0 0 1 0,0 0 0 16,0 0-2-16,0-25 2 0,0 25 0 0,0 0 0 15,0 0 0-15,0-19 0 0,0 19 1 16,0 0-2-16,0 0 0 0,0-23 0 15,0 23 2-15,0 0-1 0,0 0-1 0,0-21-2 16,0 21 2-16,0 0 2 0,0 0-2 16,0-19 0-16,0 19-2 0,0 0 1 15,0 0 3-15,2-17-2 0,-2 17 0 0,0 0 1 16,0 0 0-16,0 0 0 0,-2-23-2 0,2 23 0 16,0 0 2-16,0 0-4 0,0-19-1 15,0 19-1-15,0 0-2 0,0 0-3 16,-2-20 3-16,2 20-6 0,0 0 1 15,-2-15 0-15,2 15 2 0,0 0-1 0,0 0 0 16,-2-22 4-16,2 22 1 0,0 0 2 16,0 0-2-16,-2-22 0 0,2 22 0 0,0 0 2 15,-4-15 1-15,4 15 0 0,0 0 2 16,0 0-2-16,0-19 4 0,0 19-4 16,-2-9 1-16,2 9 2 0,0 0-1 0,0 0 1 15,0 0 0-15,-3-23 5 0,3 23-7 16,-2-10 1-16,2 10-2 0,0 0 4 15,0-15-2-15,0 15 0 0,0 0 2 0,0-17 0 16,0 17-1-16,0 0 0 0,0-16 1 16,0 16 0-16,0 0 0 0,0-15 4 15,0 15-4-15,0 0 2 0,-2-15-4 0,2 15 2 16,2-12-1-16,-2 12 1 0,0 0 0 16,0-16 0-16,0 16-1 0,0 0 0 0,0-16 3 15,0 16-3-15,0-11-1 0,0 11 7 16,0-13-6-16,0 13 0 0,0 0 2 0,0-19 3 15,0 19-6-15,0-12 0 0,0 12 0 16,0-13 4-16,0 13-5 0,0 0 2 16,0-19 1-16,0 19-2 0,0-13 2 0,0 13 0 15,0-14 3-15,0 14-3 0,2-12-2 16,-2 12 1-16,0-16 1 0,0 16-2 16,3-12 1-16,-3 12-1 0,4-14 2 0,-4 14-1 15,0-13 0-15,0 13 1 0,2-13 0 16,-2 13 0-16,0 0-1 0,0 0 2 0,0-26-1 15,0 26 0-15,0 0 0 0,2-18 2 16,-2 18-2-16,0 0-1 0,0 0 1 0,0-24 0 16,0 24-1-16,2-13 2 0,-2 13-2 15,0 0 2-15,0-19 0 0,0 19 4 16,0 0-4-16,2-20 1 0,-2 20 4 0,0 0 1 16,2-22-4-16,-2 22 1 0,0 0 0 15,2-19 0-15,-2 19-3 0,0 0 2 0,0-20 0 16,0 20-2-16,3-15 2 0,-3 15-2 15,0 0 0-15,2-20 0 0,-2 20-1 16,0 0 0-16,2-19 2 0,-2 19-2 0,0 0-1 16,2-18 2-16,-2 18 3 0,0 0-4 15,2-17-2-15,-2 17 4 0,0 0-1 0,2-18 0 16,-2 18 0-16,0 0 1 0,0 0-2 16,0-20-1-16,0 20 1 0,0 0 0 0,0 0 1 15,2-17-2-15,-2 17 2 0,0 0-1 16,0 0 0-16,0-20 0 0,0 20 0 15,0 0 0-15,0 0 0 0,-4-21-1 0,4 21 0 16,0 0 1-16,0 0 4 0,-2-20-6 16,2 20 2-16,0 0-2 0,0 0 0 15,0-24-1-15,0 24 0 0,0 0 3 0,0 0-3 16,0-19-1-16,0 19-1 0,0 0 2 16,0 0-2-16,2-19 2 0,-2 19 0 15,0 0 1-15,4-15 1 0,-4 15 0 0,0 0-1 16,0 0 1-16,4-17 0 0,-4 17-3 15,0 0 4-15,0 0 2 0,2-15-3 0,-2 15 0 16,0 0 0-16,0 0 0 0,2-18 4 16,-2 18 0-16,0 0-7 0,0 0 4 0,2-17-1 15,-2 17 0-15,0 0 2 0,0 0-2 16,3-18-2-16,-3 18-4 0,0 0 3 16,2-17-2-16,-2 17 1 0,0 0-2 0,0 0 4 15,3-20 0-15,-3 20 1 0,0 0-2 16,4-17 1-16,-4 17 0 0,0 0 1 15,4-19-1-15,-4 19 2 0,0 0-4 16,2-17 5-16,-2 17-2 0,0 0 2 0,2-18-3 16,-2 18 3-16,0 0-2 0,4-15 6 15,-4 15-8-15,0 0 1 0,0 0 1 0,2-20 0 16,-2 20 2-16,0 0-3 0,4-17 3 16,-2 9-11-16,-2 8-14 0,2-17-15 0,0 7-19 15,-2 10-14-15,5-18-24 0,-5 18-35 16,4-19-45-16,-1 12-50 0,-1-4-103 0,-2 11-193 15,0-19-383-15,0 19-296 0</inkml:trace>
  <inkml:trace contextRef="#ctx0" brushRef="#br0" timeOffset="-188023.78">6657 11246 2553 0,'0'0'-153'16,"0"0"21"-16,0 0 18 0,0 0 21 16,0 0 30-16,0 0-3 0,0 0 14 0,0 0 10 15,0 0 0-15,0 0 6 0,0 0 6 16,0 0 12-16,0 0 6 0,0 0 6 16,0 0 4-16,13 19 5 0,-13-19 4 0,0 0 9 15,0 0 2-15,0 0 10 0,0 0 12 16,0 0-8-16,0 0 4 0,0 0 0 15,0 0-6-15,-5 24 4 0,5-24-13 0,0 0 1 16,0 0 1-16,0 0-6 0,-4 16 4 16,4-16 4-16,0 0-17 0,-4 14 11 0,4-14-8 15,0 0 0-15,0 0 1 0,-4 17-4 16,4-17 6-16,0 0-1 0,-5 15 13 0,5-15-4 16,0 0-17-16,-2 18 4 0,2-18 8 15,0 0-8-15,0 0 4 0,-2 18-13 16,2-18 4-16,0 0 5 0,-2 16-2 0,2-16-1 15,0 0 3-15,0 0 5 0,-2 17 6 16,2-17 6-16,0 0-5 0,0 0-3 16,-2 17 2-16,2-17 4 0,0 0-6 15,0 0-4-15,0 0 10 0,0 21-9 0,0-21 4 16,0 0-1-16,0 0 0 0,-3 17 3 16,3-17-4-16,0 0-5 0,3 18 3 0,-3-18 1 15,0 0 8-15,0 0 2 0,-3 22 5 16,3-22-1-16,0 0-2 0,0 20 3 15,0-20-12-15,0 0 13 0,0 18 5 0,0-18 2 16,0 0 2-16,0 19-5 0,0-19-1 16,0 0-8-16,3 22-2 0,-3-22-3 0,0 14-1 15,0-14 7-15,0 0-9 0,2 22 1 16,-2-22-1-16,2 13 2 0,-2-13-1 0,0 0 5 16,2 20 0-16,-2-20-2 0,0 0-8 15,2 24 3-15,-2-24-3 0,0 0 0 16,2 20-3-16,-2-20 0 0,3 12 5 0,-3-12-1 15,0 0 1-15,0 21 4 0,0-21-4 16,0 0 1-16,0 22-4 0,0-22-6 0,0 0 7 16,0 22-5-16,0-22 0 0,0 15 3 15,0-15-4-15,2 15 0 0,-2-15-1 16,2 18 4-16,-2-18 0 0,0 0 4 0,0 26 4 16,0-26 3-16,2 17-1 0,-2-17-2 15,0 18-1-15,0-18 2 0,0 17-5 16,0-17-4-16,0 17 1 0,0-17-1 0,0 0-1 15,-2 24-2-15,2-24-3 0,0 0 2 16,-2 21-1-16,2-21-1 0,0 0 2 16,0 22-3-16,0-22-2 0,0 0 4 0,0 19-5 15,0-19 3-15,0 0-1 0,-5 19 1 16,5-19 0-16,0 0-3 0,0 17 3 0,0-17 0 16,0 0-5-16,-2 19 4 0,2-19-2 15,0 0 0-15,-2 19 0 0,2-19-4 16,0 0 9-16,0 21-7 0,0-21 3 0,0 0 0 15,0 22-1-15,0-22 2 0,0 16-1 16,0-16-1-16,0 0-2 0,0 21 1 0,0-21-2 16,0 0 2-16,0 21-2 0,0-21 3 15,0 0-2-15,0 21-1 0,0-21 1 0,0 0 1 16,0 18 0-16,0-18 3 0,0 0-2 16,-2 19 0-16,2-19-1 0,0 0 1 15,-4 19 0-15,4-19-4 0,-3 14 10 0,3-14-2 16,0 0 1-16,-2 21 6 0,2-21 1 15,0 0 3-15,-4 19-5 0,4-19-1 0,0 0 1 16,0 21-3-16,0-21 1 0,0 0 1 16,0 23-2-16,0-23 2 0,2 15 1 15,-2-15 2-15,0 0-1 0,-2 21 0 0,2-21 0 16,2 15 0-16,-2-15-2 0,0 0-1 16,2 19 2-16,-2-19-4 0,0 0-1 15,2 24 0-15,-2-24-1 0,3 12-1 0,-3-12-1 16,0 0 1-16,2 24 2 0,-2-24-1 15,0 0 4-15,0 21-4 0,0-21 1 16,0 0-2-16,2 21 0 0,-2-21-1 0,0 0-3 16,0 22 4-16,0-22-2 0,-2 16 1 15,2-16-2-15,0 0 5 0,0 25-1 16,0-25 1-16,0 19-2 0,0-19 2 0,0 0-1 16,0 24 0-16,0-24-2 0,0 17-2 15,0-17 5-15,0 0-1 0,0 23-1 16,0-23-1-16,2 17 3 0,-2-17-1 0,0 0-3 15,0 21 3-15,0-21-4 0,0 15 0 16,0-15 3-16,0 0-3 0,2 21 0 0,-2-21-1 16,0 0 2-16,-2 21 0 0,2-21-1 15,0 0-2-15,2 22 2 0,-2-22-2 0,2 13 2 16,-2-13 0-16,0 0-1 0,2 20 0 16,-2-20 2-16,0 0 1 0,3 22 1 15,-3-22 0-15,0 0 0 0,0 19-1 0,0-19 3 16,0 0-1-16,0 19 3 0,0-19-2 15,0 0 3-15,0 20 0 0,0-20 3 0,2 12-1 16,-2-12 5-16,0 0-4 0,0 20 1 16,0-20 2-16,2 15-3 0,-2-15 0 15,0 0 2-15,2 18-7 0,-2-18 1 0,0 0-4 16,2 22 3-16,-2-22-1 0,0 0 0 16,2 20 0-16,-2-20 0 0,0 15-1 15,0-15 2-15,0 0-1 0,0 20 0 0,0-20-1 16,0 0 0-16,0 20-5 0,0-20 2 0,0 16-2 15,0-16 3-15,0 0 0 0,2 19-4 16,-2-19 8-16,0 0-6 0,0 19 0 16,0-19 0-16,0 0 0 0,2 21-2 15,-2-21 0-15,0 0 1 0,0 19-7 0,0-19 6 16,0 0 3-16,0 19-7 0,0-19 1 16,0 0 1-16,-2 21-6 0,2-21 6 0,0 0-1 15,2 21 2-15,-2-21-2 0,0 0 2 16,-2 21 1-16,2-21-2 0,0 0 1 0,0 20-2 15,0-20 3-15,0 0-3 0,0 20 4 16,0-20-2-16,0 0-2 0,2 22 3 16,-2-22-1-16,0 0 0 0,-2 19-1 0,2-19 2 15,0 0-3-15,2 18 2 0,-2-18 5 16,0 0-4-16,-2 21-1 0,2-21-1 16,0 0 0-16,0 17-1 0,0-17 1 0,0 0 0 15,0 0 0-15,-2 21-1 0,2-21-1 16,0 0 0-16,-2 17 4 0,2-17-1 0,0 0 2 15,0 0-1-15,-2 21 1 0,2-21 1 16,0 0 0-16,2 17 1 0,-2-17 2 16,0 0-1-16,0 0 0 0,0 21-3 0,0-21-1 15,0 0 3-15,2 19 0 0,-2-19-1 16,0 16-1-16,0-16-1 0,0 0 4 0,0 19-1 16,0-19-3-16,0 0 1 0,2 19 1 15,-2-19 2-15,0 0-4 0,0 19 3 16,0-19-2-16,0 0-1 0,2 19 2 0,-2-19-2 15,0 0-1-15,2 19 1 0,-2-19 0 16,0 0 1-16,3 17-1 0,-3-17 3 16,0 0-3-16,0 17 0 0,0-17 4 15,0 0-4-15,2 17 0 0,-2-17 0 0,0 0-3 16,0 18 4-16,0-18 0 0,0 0-2 16,2 16 2-16,-2-16 3 0,0 0-1 0,0 0-4 15,-2 21 0-15,2-21-1 0,0 0 1 16,0 0 0-16,0 22 3 0,0-22-4 15,0 0 2-15,0 18 0 0,0-18 0 0,0 0-1 16,-2 20 0-16,2-20 3 0,0 0 0 16,-3 20-2-16,3-20 0 0,0 0 0 0,-2 22 3 15,2-22-2-15,0 0-2 0,0 22 3 16,0-22-2-16,0 0-1 0,0 22 0 0,0-22 1 16,0 17-2-16,0-17 4 0,0 0-2 15,0 22 1-15,0-22-2 0,-2 15 3 16,2-15-2-16,0 0 6 0,0 24-5 0,0-24 3 15,0 16-3-15,0-16-1 0,-2 18-2 16,2-18 1-16,0 0-3 0,-2 22 2 0,2-22 0 16,0 0 4-16,0 23-2 0,0-23 0 15,-2 15 0-15,2-15-2 0,0 0 2 0,-2 24-1 16,2-24-1-16,0 0 2 0,0 22-1 16,0-22-1-16,-2 15 1 0,2-15 0 15,0 0 1-15,0 24 0 0,0-24 0 0,0 0-2 16,2 19 0-16,-2-19 4 0,0 16-3 15,0-16-3-15,0 0 2 0,2 18 0 0,-2-18 0 16,0 0 0-16,4 21-1 0,-4-21 1 16,2 13-2-16,-2-13 2 0,0 0 5 15,2 20-7-15,-2-20 2 0,0 0 0 0,0 20-3 16,0-20 3-16,0 0-1 0,2 17 1 16,-2-17 0-16,0 0 0 0,3 20 1 15,-3-20-1-15,0 0 4 0,2 18-4 0,-2-18 2 16,0 0-1-16,2 19 2 0,-2-19-1 15,0 0 0-15,2 20 0 0,-2-20 2 0,0 0-1 16,4 17 1-16,-4-17-1 0,2 13-2 16,-2-13 1-16,0 0 3 0,0 17-2 15,0-17-1-15,0 0 0 0,2 17 2 16,-2-17 5-16,0 0-6 0,2 20 1 0,-2-20-4 16,0 0 6-16,0 17-1 0,0-17 2 15,0 0 3-15,0 18-1 0,0-18 2 0,0 0-1 16,-2 20-1-16,2-20-4 0,0 0 8 15,-2 20-2-15,2-20-3 0,-2 16 3 16,2-16 0-16,0 0 0 0,-2 23 5 0,2-23-4 16,-2 15-1-16,2-15 0 0,0 0-1 15,-2 19-1-15,2-19 2 0,0 0-2 0,0 20-3 16,0-20-2-16,0 0 2 0,-2 18-2 16,2-18 3-16,0 0 0 0,0 0-3 15,0 21 0-15,0-21-3 0,0 0 4 0,-2 18 1 16,2-18-2-16,0 0-3 0,0 18 2 15,0-18-1-15,0 0 1 0,-5 17-1 0,5-17 0 16,-2 15 1-16,2-15-1 0,0 0 3 16,-6 18-3-16,6-18-1 0,0 0 1 15,-4 19-4-15,4-19-2 0,-2 14-5 0,2-14-1 16,0 0 0-16,0 0 1 0,-5 19 1 16,5-19-2-16,0 0 2 0,-2 17 0 0,2-17 2 15,0 0-1-15,0 0 5 0,-2 16 2 16,2-16-6-16,0 0 4 0,-2 16-2 0,2-16-2 15,0 0 4-15,0 0 2 0,-2 22-2 16,2-22-2-16,0 0 2 0,-3 16 2 16,3-16 1-16,0 0 0 0,-2 18-1 0,2-18 0 15,0 0-2-15,-2 18 4 0,2-18 2 16,0 0-2-16,-2 17 0 0,2-17 1 0,0 0 0 16,2 20-1-16,-2-20 2 0,0 0 0 15,-2 17 2-15,2-17 3 0,0 0-4 16,0 18-1-16,0-18 1 0,0 0 6 0,0 19-8 15,0-19 3-15,0 0-1 0,-2 22-2 16,2-22 2-16,0 0-2 0,0 23 2 16,0-23-2-16,-2 13 1 0,2-13 0 0,0 0-4 15,0 22 4-15,0-22 2 0,0 0 0 16,0 20-4-16,0-20-1 0,0 0 2 16,0 19-1-16,0-19 0 0,0 0 0 0,0 20-1 15,0-20 3-15,0 0 0 0,0 18-2 16,0-18 2-16,0 0-4 0,2 16 2 15,-2-16 0-15,0 0 0 0,2 16-1 0,-2-16-1 16,0 0 2-16,4 15 0 0,-4-15 0 16,0 0-1-16,2 18 2 0,-2-18-3 0,0 0 1 15,3 14 0-15,-3-14 1 0,0 0 1 16,4 19 1-16,-4-19-3 0,0 0 2 0,2 18 0 16,-2-18-1-16,0 0 0 0,4 17 0 15,-4-17 0-15,0 0 1 0,3 18 6 0,-3-18-8 16,0 0 0-16,2 15 3 0,-2-15 0 15,0 0 0-15,0 17 0 0,0-17 0 16,0 0 4-16,0 0-2 0,4 21-3 0,-4-21 0 16,0 0 1-16,0 15-2 0,0-15 2 15,0 0-4-15,0 0 2 0,0 21 1 16,0-21 1-16,0 0 0 0,0 0-5 0,0 18 3 16,0-18 0-16,0 0 1 0,0 0-1 15,0 17 0-15,0-17-1 0,0 0 2 0,0 0 2 16,0 0-4-16,0 19 1 0,0-19 1 15,0 0-1-15,0 0 0 0,0 16-2 16,0-16 0-16,0 0 2 0,0 0-1 0,2 17-1 16,-2-17 3-16,0 0 1 0,0 0-1 15,0 18-2-15,0-18 1 0,0 0 0 0,0 0 2 16,0 17 3-16,0-17-5 0,0 0 1 16,0 0-1-16,0 0 3 0,-2 22-4 15,2-22 1-15,0 0 0 0,0 0 1 0,-2 16 2 16,2-16 1-16,0 0-6 0,0 0 2 15,0 0 2-15,-2 21 2 0,2-21-1 0,0 0 0 16,0 0-1-16,0 18 5 0,0-18-3 16,0 0-3-16,0 0-1 0,0 0 4 15,0 20-4-15,0-20 0 0,0 0-1 0,-2 16 4 16,2-16-1-16,0 0-1 0,0 0 1 16,-3 20 6-16,3-20-8 0,0 0 1 15,-2 18-3-15,2-18 0 0,0 0 2 0,0 19 3 16,0-19-3-16,0 0-1 0,0 0-1 15,-2 20 2-15,2-20-1 0,0 0 1 0,0 18 1 16,0-18 1-16,0 0 0 0,0 19-2 16,0-19 0-16,0 0 0 0,2 17 0 15,-2-17 3-15,0 0-2 0,0 17-1 0,0-17 0 16,0 0 3-16,0 17 0 0,0-17-4 16,0 0 2-16,0 0-1 0,2 21 0 0,-2-21 2 15,0 0-3-15,0 15 2 0,0-15 1 16,0 0-3-16,0 18 2 0,0-18-3 15,0 0 1-15,3 15 0 0,-3-15 1 0,0 0-4 16,0 0 1-16,2 17-1 0,-2-17 1 16,0 0 1-16,0 0 0 0,0 0 0 0,0 21 0 15,0-21-4-15,0 0-12 0,0 0-12 16,0 9-18-16,0-9-32 0,0 0-32 16,0 0-41-16,0 0-53 0,0 0-77 0,0 0-176 15,0 0-104-15,0 0-359 0,0 0-326 16</inkml:trace>
  <inkml:trace contextRef="#ctx0" brushRef="#br2" timeOffset="-179244.39">4585 11239 2426 0,'0'0'-156'0,"0"0"20"0,0 0 9 0,0 0 12 16,0 0 10-16,0 0 10 0,0 0 8 15,0 0 3-15,0 0 17 0,0 0-9 0,0 0 11 16,0 0-8-16,0 0-7 0,0 0-28 15,0 0-35-15,0 0-158 0,0 0 98 16</inkml:trace>
  <inkml:trace contextRef="#ctx0" brushRef="#br2" timeOffset="-179105.32">4585 11239 858 0,'0'0'27'0,"0"0"-30"16,0 0 15-16,0 0 17 0,0 0 13 0,0 0 9 15,0 0 12-15,0 0-2 0,0 0-1 16,0 0-2-16,10-42-10 0,-10 42-12 15,0 0-27-15,0 0-31 0,0 0-44 0,0 0-78 16,0 0-223-16,2-8 117 0</inkml:trace>
  <inkml:trace contextRef="#ctx0" brushRef="#br2" timeOffset="-178732.42">4601 11277 1025 0,'0'0'29'16,"-2"17"22"-16,2-17 11 0,0 0 1 0,0 0-4 15,0 0-7-15,0 0-9 0,0 0-2 16,0 19-11-16,0-19-30 0,0 0-24 15,0 0-27-15,0 0-51 0,0 0-104 0,0 0-147 16,2 12 113-16</inkml:trace>
  <inkml:trace contextRef="#ctx0" brushRef="#br2" timeOffset="-178578.71">4612 11407 1031 0,'0'0'35'16,"0"0"4"-16,0 0-16 0,0 0-14 0,0 0-23 16,0 0-27-16,0 0-53 0,0 0-81 15,0 0-95-15,0 0 88 0</inkml:trace>
  <inkml:trace contextRef="#ctx0" brushRef="#br2" timeOffset="-178403.01">4599 11187 884 0,'0'0'102'0,"0"0"8"16,0 0-25-16,-6-12-33 0,6 12-15 0,0 0-27 16,0 0-24-16,-8-16-33 0,8 16-63 15,0 0-97-15,-4-15-92 0,4 15 97 0</inkml:trace>
  <inkml:trace contextRef="#ctx0" brushRef="#br2" timeOffset="-178254.1">4587 10995 845 0,'0'0'-5'0,"-4"-9"5"16,4 9-5-16,0 0-26 0,-2-14-68 0,2 14-137 15,-3-13 78-15</inkml:trace>
  <inkml:trace contextRef="#ctx0" brushRef="#br2" timeOffset="-177925.06">4574 10521 734 0,'0'0'57'0,"0"0"7"0,-5-24-5 0,5 24-3 16,0 0-13-16,0 0 3 0,0 0-7 15,-2-16-14-15,2 16-11 0,0 0-33 16,0 0-40-16,-2-14-71 0,2 14-178 16,0 0 100-16</inkml:trace>
  <inkml:trace contextRef="#ctx0" brushRef="#br2" timeOffset="-172324.87">4866 6167 807 0,'0'0'-2'16,"0"0"15"-16,0 0 11 0,0 0-1 15,0 0 6-15,0 0 2 0,0 0 7 0,0 0-1 16,0 0 4-16,-8-13 2 0,8 13 6 16,0 0 4-16,0 0 0 0,0 0 6 15,0 0-3-15,0 0-1 0,0 0-5 0,0 0-1 16,0 0-5-16,0 0-6 0,0 0-1 16,0 0-7-16,0 0 3 0,0 0-3 15,0 0-7-15,0 0-5 0,0 0-1 0,0 0 7 16,0 0-6-16,0 0-8 0,0 0 11 15,0 0 5-15,0 0 3 0,0 0-1 0,0 0 13 16,0 0-1-16,0 0-3 0,0 0 14 16,0 0-20-16,0 0 10 0,8-23 4 15,-8 23 2-15,0 0 4 0,0 0-7 0,0 0 5 16,0 0-1-16,0 0 2 0,0 0-5 16,0 0-5-16,17-4-1 0,-17 4-2 15,0 0-5-15,0 0-5 0,0 0 12 0,0 0 0 16,0 0-1-16,0 0 6 0,27 13-1 15,-27-13-3-15,0 0-3 0,9 11-1 16,-9-11 5-16,0 0 1 0,0 0-4 0,6 18 1 16,-6-18-2-16,0 0 1 0,0 0-1 15,0 0-2-15,0 0 1 0,-6 20 6 0,6-20-1 16,0 0-5-16,0 0 2 0,-17 12-3 16,17-12-2-16,0 0-2 0,-15 5-4 15,15-5-4-15,0 0-1 0,0 0 0 0,0 0-2 16,-23-1-3-16,23 1-2 0,0 0 1 15,0 0 3-15,0 0 0 0,-19-17 1 16,19 17 4-16,0 0-4 0,-7-11 3 0,7 11 1 16,0 0 2-16,0 0-2 0,-2-20 0 15,2 20-2-15,0 0-2 0,0 0 1 0,0 0 0 16,11-22-2-16,-11 22-1 0,0 0-4 16,9-12 2-16,-9 12-3 0,0 0 0 0,10-10-5 15,-10 10 2-15,0 0-4 0,0 0 0 16,14-7 0-16,-14 7-2 0,0 0-2 15,0 0 0-15,18-2 0 0,-18 2 1 16,0 0-2-16,0 0 4 0,0 0-4 0,0 0 5 16,21 11 1-16,-21-11 2 0,0 0-1 15,0 0-1-15,10 10 3 0,-10-10 5 0,0 0-5 16,0 0-3-16,0 0 4 0,0 0 2 16,5 13-2-16,-5-13 0 0,0 0 0 15,0 0 0-15,0 0-2 0,0 0-1 16,0 0 5-16,0 0 0 0,-17 21 4 0,17-21 2 15,0 0 1-15,0 0 3 0,0 0-1 16,-15 8 2-16,15-8-3 0,0 0 3 0,0 0-3 16,0 0 2-16,0 0 3 0,0 0-6 15,0 0-3-15,0 0 1 0,0 0-5 16,0 0 6-16,-19-27-6 0,19 27-1 0,0 0-1 16,0 0 0-16,0 0 1 0,0 0 1 15,0 0-1-15,9-29-7 0,-9 29 6 0,0 0-3 16,0 0-1-16,10-12 1 0,-10 12-2 15,0 0 3-15,0 0-6 0,0 0 1 16,13-8-1-16,-13 8 2 0,0 0-8 0,0 0 5 16,0 0-3-16,0 0 3 0,0 0 0 15,0 0-4-15,0 0 1 0,0 0 2 16,32 13-3-16,-32-13 4 0,0 0-1 16,6 14-1-16,-6-14 0 0,0 0 1 0,0 0-1 15,2 17 0-15,-2-17 2 0,0 0-1 16,0 0 0-16,0 0 0 0,-2 21-2 0,2-21 3 15,0 0 0-15,0 0 1 0,0 0 0 16,-15 14 5-16,15-14-6 0,0 0 4 0,0 0-4 16,-15 8 5-16,15-8-4 0,0 0 1 15,0 0-2-15,-19 0 1 0,19 0 4 16,0 0-3-16,0 0 2 0,0 0-2 0,0 0-2 16,-24-15 2-16,24 15 1 0,0 0-4 15,-6-13-1-15,6 13 2 0,0 0-4 16,0 0 5-16,0 0-2 0,2-23 1 0,-2 23 0 15,0 0 2-15,0 0-2 0,14-21-2 16,-14 21-1-16,0 0 3 0,12-11 5 16,-12 11-11-16,11-8 3 0,-11 8-1 0,0 0-1 15,14-5 6-15,-14 5-4 0,0 0-4 16,0 0 3-16,22-3-1 0,-22 3 1 0,0 0 2 16,0 0-4-16,20 10 5 0,-20-10-5 15,12 7 3-15,-12-7-5 0,0 0 6 0,10 14-5 16,-10-14 3-16,0 0-2 0,6 17 2 15,-6-17 0-15,0 0 0 0,2 17-3 16,-2-17 1-16,0 0 0 0,0 0 4 0,0 0 0 16,-10 25-9-16,10-25 11 0,0 0-2 15,-10 11 0-15,10-11 0 0,-12 6 1 16,12-6 0-16,0 0 6 0,-16 6-6 16,16-6 12-16,0 0 3 0,0 0 4 0,-22 0-1 15,22 0 0-15,0 0 0 0,0 0 3 16,0 0-1-16,-23-14-4 0,23 14 3 0,0 0-7 15,-10-13 2-15,10 13 2 0,0 0-5 16,-4-18 1-16,4 18-7 0,0 0 5 16,-2-16-3-16,2 16-4 0,0 0 6 0,0 0-6 15,0 0 0-15,6-25-1 0,-6 25-1 16,0 0 4-16,6-11 2 0,-6 11-7 16,0 0-1-16,0 0-3 0,15-8 5 0,-15 8-2 15,0 0 0-15,0 0-1 0,21 0 3 16,-21 0-4-16,0 0 4 0,0 0-3 0,23 8-1 15,-23-8 0-15,12 5 0 0,-12-5 3 16,0 0-2-16,18 11 1 0,-18-11 0 0,8 8-4 16,-8-8 2-16,0 0 0 0,11 10 0 15,-11-10 1-15,0 0 0 0,0 0-2 16,0 0-2-16,6 11 1 0,-6-11 0 0,0 0 4 16,0 0 0-16,0 0-2 0,0 0-1 15,0 0 1-15,0 0-2 0,0 0-1 16,-25 17 6-16,25-17 3 0,0 0 0 0,0 0-1 15,0 0 3-15,-20 0-2 0,20 0-2 16,0 0 2-16,0 0 2 0,0 0-3 16,0 0 0-16,0 0-2 0,-18-17 0 0,18 17 0 15,0 0 2-15,0 0 1 0,0 0-6 16,-2-21 4-16,2 21-2 0,0 0 3 0,0 0-4 16,0 0 1-16,0 0-2 0,0 0 0 15,16-20 3-15,-16 20 3 0,0 0-5 16,0 0-2-16,0 0 1 0,0 0-1 0,24 1-1 15,-24-1 0-15,0 0-2 0,0 0 1 16,0 0 3-16,15 19 1 0,-15-19-5 0,0 0 4 16,4 13 3-16,-4-13-7 0,0 0 4 15,0 0 0-15,0 0-3 0,-4 22 5 16,4-22-3-16,0 0-1 0,0 0 4 0,-13 13-4 16,13-13 1-16,0 0 5 0,-12 7-2 15,12-7 2-15,0 0 0 0,-18 4-1 0,18-4 3 16,0 0-3-16,0 0 0 0,0 0 3 15,0 0-1-15,0 0-5 0,-29-11-1 16,29 11 4-16,0 0-4 0,0 0 5 0,0 0-2 16,-5-16-2-16,5 16 4 0,0 0-2 15,0 0-2-15,0 0-1 0,0 0 2 16,0 0-3-16,0 0 3 0,0 0-2 0,0 0 2 16,0 0-3-16,26-19-2 0,-26 19 5 15,0 0-1-15,0 0-1 0,0 0-2 0,0 0 1 16,0 0 0-16,0 0 2 0,24 29-5 15,-24-29 1-15,0 0 0 0,0 0 2 16,0 17 1-16,0-17-4 0,0 0 7 0,0 0-4 16,0 0-6-16,0 0 9 0,-14 23 2 15,14-23 1-15,0 0-3 0,-10 8 0 16,10-8 3-16,0 0 0 0,0 0 0 0,-17 5-2 16,17-5 4-16,0 0-2 0,0 0-1 15,0 0 0-15,0 0 2 0,0 0-1 0,0 0 2 16,-25-21 2-16,25 21-4 0,0 0 1 15,-3-15-2-15,3 15-1 0,0 0 3 0,0 0 2 16,5-27-5-16,-5 27-7 0,0 0 10 16,8-16-1-16,-8 16-2 0,0 0-5 15,8-12 5-15,-8 12 5 0,0 0-5 0,0 0 0 16,14-12-4-16,-14 12 5 0,0 0-2 16,0 0-2-16,0 0-1 0,0 0 2 15,22 4-2-15,-22-4 1 0,0 0-3 16,0 0 3-16,14 16 3 0,-14-16-4 0,0 0 1 15,4 16 1-15,-4-16 0 0,0 0-3 16,0 20 0-16,0-20 2 0,0 0 3 0,0 0-4 16,0 0 2-16,-12 26 2 0,12-26-1 15,-6 10-2-15,6-10 1 0,0 0 3 0,-14 11 0 16,14-11-2-16,0 0 3 0,-13 8-1 16,13-8 0-16,0 0 0 0,0 0 0 15,0 0 3-15,0 0 0 0,0 0-4 0,0 0 4 16,0 0 0-16,-30-17-3 0,30 17-3 15,0 0-5-15,0 0 9 0,0-19-2 0,0 19 2 16,0 0-4-16,0 0 3 0,0 0 3 16,0 0-4-16,0 0 0 0,0 0 2 15,13-27 0-15,-13 27 2 0,0 0-6 0,0 0 0 16,19-3-1-16,-19 3 0 0,0 0-6 16,0 0 7-16,0 0-1 0,0 0 0 0,0 0 1 15,31 13-2-15,-31-13 0 0,0 0 0 16,10 15 1-16,-10-15 1 0,0 0-6 15,4 13 4-15,-4-13 1 0,0 0 0 16,0 0-3-16,0 0 3 0,-6 25 3 0,6-25-1 16,0 0-1-16,-12 13 2 0,12-13 4 15,0 0-5-15,-12 8 2 0,12-8-1 0,-12 6 0 16,12-6 0-16,0 0 4 0,0 0-4 16,-22 0 3-16,22 0-4 0,0 0 3 15,0 0 1-15,0 0 2 0,-23-15-4 0,23 15 6 16,0 0-6-16,-6-16 1 0,6 16-1 15,0 0 0-15,0-17-1 0,0 17 0 0,0 0-1 16,0 0-8-16,0 0 11 0,0 0-2 16,10-23-1-16,-10 23 0 0,0 0 0 15,15-5-1-15,-15 5-1 0,0 0 5 0,0 0-3 16,0 0-1-16,0 0-3 0,0 0 1 16,34 11 1-16,-34-11 1 0,0 0 0 15,10 13-4-15,-10-13 3 0,0 0 3 0,4 16-4 16,-4-16 2-16,0 0-3 0,0 0 2 15,-2 19 3-15,2-19-4 0,0 0 4 0,0 0 2 16,0 0-5-16,-10 21 5 0,10-21 0 16,0 0-2-16,-13 7 0 0,13-7 0 15,0 0 6-15,0 0 3 0,0 0-2 0,-19 3 0 16,19-3 2-16,0 0 0 0,0 0-3 16,0 0-2-16,0 0 4 0,-15-24-2 15,15 24-3-15,0 0 1 0,0 0 2 0,0-19-2 16,0 19 0-16,0 0-2 0,0 0 2 15,0 0-2-15,11-23 2 0,-11 23-2 0,0 0-1 16,8-11-2-16,-8 11-1 0,0 0 0 16,0 0 0-16,15-6 5 0,-15 6-7 15,0 0 6-15,0 0-3 0,0 0-2 0,0 0 0 16,0 0 1-16,0 0 0 0,0 0-2 16,0 0 1-16,0 0 5 0,21 19 3 0,-21-19 1 15,0 0 4-15,0 0-21 0,0 0 0 16,0 0 2-16,0 0 10 0,0 0-5 15,0 0-6-15,0 0-21 0,0 0-27 0,0 0-36 16,0 0-42-16,0 0-40 0,0 0-40 16,0 0-25-16,0 0-51 0,0 0-125 0,0 0-186 15,0 0-270-15,0 0-239 0</inkml:trace>
  <inkml:trace contextRef="#ctx0" brushRef="#br2" timeOffset="-162370.09">4553 16991 2487 0,'0'0'-145'0,"6"-17"17"0,-6 17 17 0,0 0 17 16,8-11 19-16,-8 11 13 0,0 0 12 15,0 0 9-15,16-10 3 0,-16 10 7 16,0 0 1-16,14-4 8 0,-14 4 14 16,0 0-2-16,0 0 7 0,0 0 1 0,0 0 7 15,0 0 3-15,0 0 21 0,28 14 5 16,-28-14 19-16,0 0 8 0,6 9 20 0,-6-9 1 15,0 0 12-15,0 0 0 0,2 15-4 16,-2-15-2-16,0 0-4 0,0 0-4 16,0 0-7-16,0 0 0 0,0 0 1 0,-19 24-5 15,19-24 1-15,0 0 0 0,0 0 1 16,-15 8 3-16,15-8-4 0,0 0 0 16,0 0-2-16,-16 1-2 0,16-1-10 0,0 0-1 15,0 0-6-15,0 0-7 0,0 0-1 16,0 0-4-16,-20-23-6 0,20 23-2 15,0 0-3-15,-2-17 2 0,2 17-2 0,0 0 1 16,0 0-3-16,0 0-4 0,6-27 4 16,-6 27-5-16,0 0-1 0,16-12-3 15,-16 12-1-15,0 0-3 0,14-7-3 16,-14 7 4-16,13-4-3 0,-13 4 0 0,0 0-3 16,21 0 0-16,-21 0 2 0,0 0 5 15,0 0 1-15,0 0 4 0,25 4 5 0,-25-4 4 16,0 0 6-16,8 11 3 0,-8-11 2 15,0 0 1-15,0 0 6 0,3 20-8 16,-3-20 2-16,0 0 1 0,0 0 1 0,0 0 3 16,-13 26-4-16,13-26 0 0,-12 10-3 15,12-10-6-15,-13 8-4 0,13-8 4 16,-15 6-1-16,15-6-1 0,-15 5-1 16,15-5 0-16,0 0-3 0,-21 0-3 0,21 0-5 15,0 0 0-15,-21-8-2 0,21 8-1 16,0 0-1-16,-12-17-3 0,12 17 2 0,-7-12-4 15,7 12 0-15,-5-17 4 0,5 17-3 16,0 0 0-16,0-22 2 0,0 22-3 0,0 0-3 16,5-22-2-16,-5 22 3 0,7-11-2 15,-7 11-2-15,10-9-1 0,-10 9 0 16,0 0 3-16,14-9-2 0,-14 9-1 16,0 0-1-16,20-3 0 0,-20 3 2 0,0 0-5 15,0 0 1-15,25 8-1 0,-25-8 3 16,11 10 4-16,-11-10 0 0,8 11-1 0,-8-11-3 15,11 15-1-15,-11-15 1 0,6 15 3 16,-6-15 5-16,4 17 1 0,-4-17 1 16,0 17-1-16,0-17 7 0,0 0-2 0,-2 23-6 15,2-23 7-15,0 0 2 0,-6 20-2 16,6-20-2-16,-8 12 2 0,8-12-2 0,-9 9-1 16,9-9 6-16,0 0-9 0,-17 5 2 15,17-5-8-15,0 0 3 0,0 0 2 16,0 0-4-16,-29-11-3 0,29 11 2 15,-12-14 2-15,12 14 1 0,-6-12-4 0,6 12 0 16,-6-16 5-16,6 16-3 0,0 0 2 16,-2-22-5-16,2 22 5 0,0 0-6 0,0 0 0 15,8-22-3-15,-8 22 1 0,11-10 3 16,-11 10-3-16,0 0 1 0,19-7 7 0,-19 7-11 16,15-4 3-16,-15 4-1 0,0 0-2 15,0 0 0-15,28 6 5 0,-28-6-3 16,0 0 0-16,16 9 4 0,-16-9 3 0,0 0-4 15,10 14-2-15,-10-14 2 0,0 0-3 16,8 14 4-16,-8-14 5 0,0 0 1 16,-2 18-1-16,2-18 1 0,0 0 4 15,0 0-4-15,-16 17-2 0,16-17 4 0,-10 8 4 16,10-8-4-16,0 0 4 0,-17 4-5 16,17-4 1-16,0 0-3 0,0 0-2 15,0 0 2-15,0 0 0 0,-30-18 1 0,30 18-4 16,-6-13-2-16,6 13-1 0,0 0 2 15,-2-19-1-15,2 19-3 0,0 0 4 0,0 0-2 16,0 0 2-16,0 0-2 0,10-26 6 16,-10 26-8-16,0 0 2 0,13-7-4 15,-13 7 0-15,0 0 3 0,0 0-3 0,0 0 8 16,0 0-5-16,0 0-2 0,0 0 4 16,30 20-5-16,-30-20 3 0,0 0 2 15,0 0 0-15,2 16 4 0,-2-16 3 0,0 0 2 16,0 0 4-16,0 0-2 0,0 0 19 15,-13 26-2-15,13-26-2 0,0 0-2 16,0 0 0-16,0 0-4 0,-15 6 1 0,15-6-3 16,0 0-3-16,0 0-3 0,0 0-6 15,0 0-3-15,0 0-3 0,0 0-10 0,0 0 9 16,0 0-6-16,0 0 5 0,26-35-6 16,-26 35-6-16,0 0-20 0,14-5-12 15,-14 5-32-15,0 0-40 0,0 0-54 0,16-6-81 16,-16 6-88-16,8-2-180 0,-8 2-99 15,0 0 40-15,0 0-320 0,0 0-283 16</inkml:trace>
  <inkml:trace contextRef="#ctx0" brushRef="#br2" timeOffset="-156126.74">4361 11921 1020 0,'0'0'101'0,"-32"4"-11"16,32-4-14-16,0 0-14 0,0 0 9 15,0 0 5-15,0 0 12 0,0 0-5 0,-18 5 3 16,18-5 15-16,0 0 1 0,0 0-5 16,0 0 8-16,0 0-7 0,0 0 0 15,0 0 1-15,0 0-5 0,0 0-4 0,0 0 0 16,0 0 6-16,0 0 5 0,0 0 10 16,0 0 2-16,0 0 7 0,0 0 7 15,0 0-2-15,0 0-1 0,0 0-1 0,0 0-10 16,0 0-4-16,0 0-13 0,0 0-8 15,0 0-6-15,0 0-4 0,0 0-2 16,0 0-1-16,0 0-3 0,0 0-7 0,0 0-8 16,0 0-4-16,56 10-3 0,-56-10-11 15,23 3 2-15,-23-3-8 0,21 3-7 0,-21-3-12 16,21 2-21-16,-21-2-17 0,20 2-26 16,-20-2-24-16,0 0-31 0,20 1-24 0,-20-1-43 15,0 0-37-15,17 3-41 0,-17-3-53 16,0 0-115-16,9 1-542 0,-9-1-395 15</inkml:trace>
  <inkml:trace contextRef="#ctx0" brushRef="#br2" timeOffset="-155485.9">4574 11805 2793 0,'0'0'-108'0,"0"0"22"0,0 0 17 15,0 0 17-15,-9-11 9 0,9 11 10 16,0 0 15-16,0 0 10 0,0 0 3 0,0 0 4 16,0 0 18-16,0 0-7 0,13-25 7 15,-13 25 1-15,0 0 6 0,19-7-13 16,-19 7 6-16,15-5-7 0,-15 5 4 16,19-4-7-16,-19 4-5 0,17-2 4 0,-17 2 7 15,0 0-2-15,26 2-8 0,-26-2 6 16,14 6-3-16,-14-6 7 0,11 10 9 15,-11-10 2-15,6 11 4 0,-6-11 0 0,4 15 6 16,-4-15 11-16,0 0 8 0,-4 23 11 16,4-23 1-16,0 0 6 0,-6 21 2 0,6-21-3 15,-5 12-3-15,5-12 1 0,0 0-7 16,0 0-6-16,-4 17-5 0,4-17-6 0,0 0-8 16,0 0-11-16,0 0-5 0,0 0-7 15,0 0-7-15,19 7-1 0,-19-7-5 16,0 0 2-16,20 0 2 0,-20 0 0 0,0 0-2 15,20 4 0-15,-20-4 1 0,0 0 3 16,18 8 2-16,-18-8 8 0,8 11 7 16,-8-11 8-16,4 13 6 0,-4-13 14 15,0 0 9-15,-6 28 9 0,6-28 2 0,-8 18-1 16,-1-6-5-16,0-1-5 0,1 0-6 16,-2-1-5-16,-1 2-7 0,0-3-8 0,0 1-6 15,1-1-25-15,10-9-37 0,-19 17-41 16,10-10-51-16,9-7-55 0,-14 16-57 0,14-16-81 15,-13 12-142-15,9-7-439 0,4-5-287 16</inkml:trace>
  <inkml:trace contextRef="#ctx0" brushRef="#br2" timeOffset="-155207.14">4809 12143 2755 0,'0'0'-40'0,"0"0"24"0,0 0 37 16,0 0 17-16,0 0 23 0,0 0 22 16,0 0 11-16,0 0-1 0,-19 35 0 15,19-35-10-15,-11 21-3 0,3-9-5 0,2-1-11 16,6-11-6-16,-16 24-3 15,10-10-8-15,-2-1-7 0,-1 1-30 0,1-3-37 16,1 3-40-16,-1 0-57 0,-1-4-54 0,-1 2-63 16,2-1-123-16,4-1-463 0,-6 2-161 15</inkml:trace>
  <inkml:trace contextRef="#ctx0" brushRef="#br2" timeOffset="-154761.79">4771 12369 2478 0,'0'0'-23'15,"8"-12"32"-15,-8 12 14 0,8-9 11 0,-8 9 28 16,0 0 7-16,16-12 15 0,-16 12 0 15,10-7-8-15,-10 7-7 0,0 0-6 16,15-10 1-16,-15 10-2 0,12-5-3 16,-12 5-1-16,0 0-7 0,16-7 3 0,-16 7-2 15,0 0 3-15,0 0 9 0,0 0 3 16,0 0 5-16,0 0 9 0,0 0-2 0,16 14 4 16,-16-14 0-16,0 0 1 0,0 0-5 15,-6 27-2-15,6-27 0 0,0 0-3 16,-8 23-6-16,8-23 3 0,-6 15 4 0,6-15-3 15,0 0-28-15,-7 17 4 0,7-17 2 16,0 0 1-16,-5 14 3 0,5-14-4 0,0 0-1 16,0 0-5-16,0 0-6 0,0 0-8 15,0 0-14-15,0 0-12 0,0 0-16 16,24 3-36-16,-24-3-31 0,0 0-42 0,0 0-38 16,32-17-50-16,-22 13-39 0,1-4-45 15,-11 8-125-15,19-10-127 0,-8 4-373 16,-3 2-321-16</inkml:trace>
  <inkml:trace contextRef="#ctx0" brushRef="#br2" timeOffset="-153075.12">7946 6224 2602 0,'0'0'-159'0,"0"0"29"0,0 0 22 16,0 0 26-16,0 0 19 0,0 0 21 0,0 0 28 15,0 0 32-15,0 0 15 0,0 0 24 16,0 0 11-16,0 0 9 0,0 0 19 16,0 0 3-16,0 0 2 0,0 0-11 15,0 0-3-15,0 0 0 0,0 0 2 0,0 0 8 16,0 0-4-16,0 0-2 0,0 0-2 15,0 0 0-15,0 0-3 0,0 0-4 0,0 0-5 16,0 0-7-16,0 0 0 0,0 0-14 16,14-44-5-16,-14 44-4 0,0 0-5 15,14-7-3-15,-14 7-5 0,12-6-6 0,-12 6-1 16,0 0-2-16,19-6-5 0,-19 6-1 16,0 0-4-16,22 0 0 0,-22 0-2 15,0 0-2-15,24 4-3 0,-24-4-1 0,14 8 2 16,-14-8-2-16,12 7-5 0,-12-7 5 15,13 13-2-15,-13-13 0 0,8 13-1 0,-8-13-2 16,4 16 0-16,-4-16 1 0,3 16-1 16,-3-16 2-16,0 0-2 0,-7 22 1 15,7-22 3-15,0 0-1 0,-10 19 4 0,10-19-3 16,-7 10-3-16,7-10 3 0,0 0 4 16,-12 13 7-16,12-13-3 0,0 0-3 0,-13 6-2 15,13-6 1-15,0 0 1 0,0 0-3 16,0 0 0-16,0 0 1 0,0 0-2 15,0 0-1-15,0 0 0 0,0 0 1 0,0 0-4 16,0 0 4-16,0 0-5 0,0 0 1 16,0 0 1-16,0 0 3 0,0 0-6 15,42-21 0-15,-42 21 0 0,0 0-1 0,0 0 0 16,28 6 7-16,-28-6-2 0,0 0 2 16,14 7 7-16,-14-7 8 0,0 0 6 15,10 11 3-15,-10-11-1 0,0 0 0 0,0 0 3 16,-6 20-4-16,6-20-4 0,0 0-3 15,-18 15-4-15,18-15 1 0,-19 10-32 0,19-10-37 16,-21 5-53-16,21-5-53 0,-23 4-68 16,11-4-73-16,12 0-177 0,-24 0-131 0,10 0-267 15,14 0-237-15</inkml:trace>
  <inkml:trace contextRef="#ctx0" brushRef="#br2" timeOffset="-134833.72">5403 5874 269 0,'0'0'54'15,"0"0"-33"-15,0 0-9 0,0 0 5 0,0 0 2 16,0 0-10-16,0 0 10 0,0 0 0 16,0 0 6-16,0 0-8 0,0 0-6 15,0 0 8-15,0 0-2 0,0 0 9 0,0 0-5 16,0 0 9-16,0 0-1 0,0 0 10 15,0 0 13-15,0 0 3 0,0 0-4 16,-48-3 2-16,48 3-1 0,0 0 9 16,0 0 3-16,0 0 5 0,0 0-2 0,-28 3 2 15,28-3-3-15,0 0-13 0,-17 5 0 16,17-5 5-16,0 0-11 0,-16 10-3 0,16-10-1 16,-11 6-9-16,11-6 2 0,0 0 2 15,-13 9 0-15,13-9 0 0,0 0 1 16,-10 11-20-16,10-11 2 0,0 0 11 0,0 0-3 15,-4 14 7-15,4-14 10 0,0 0 0 16,0 0 4-16,0 0 2 0,0 0-7 0,12 21-1 16,-12-21-6-16,0 0-11 0,15 7 2 15,-15-7-9-15,11 6 4 0,-11-6-4 16,0 0-4-16,16 10 1 0,-16-10 0 0,13 5-7 16,-13-5 5-16,0 0-6 0,17 10 6 15,-17-10-1-15,13 5 2 0,-13-5-4 16,10 8 0-16,-10-8 10 0,12 10-13 0,-12-10 9 15,10 9 3-15,-10-9 5 0,8 9 5 16,-8-9 4-16,0 0 13 0,8 16 9 16,-8-16 6-16,5 11 13 0,-5-11 3 0,0 0 9 15,0 0 3-15,-5 21-5 0,5-21 3 16,0 0-7-16,-10 14 1 0,10-14-3 0,-10 9-1 16,10-9-6-16,0 0-5 0,-22 8-6 15,22-8-8-15,-19 2-2 0,19-2-9 16,-21 0-5-16,21 0-12 0,0 0-10 15,-29-2-22-15,29 2-26 0,-20-6-33 0,20 6-36 16,-16-3-50-16,16 3-41 0,0 0-42 16,-18-8-70-16,18 8-631 0,-4-8-346 0</inkml:trace>
  <inkml:trace contextRef="#ctx0" brushRef="#br2" timeOffset="-134567.89">5389 6067 2829 0,'0'0'-39'0,"10"-10"36"0,-10 10 17 16,0 0 20-16,0 0 12 0,15-4 17 0,-15 4 12 15,0 0-4-15,0 0-3 0,0 0-4 16,0 0-7-16,28 3 0 0,-28-3-2 0,0 0-7 15,14 18-5-15,-14-18-5 0,7 15-1 16,-7-15-14-16,5 19-37 0,-3-8-53 16,2 5-87-16,-4-16-105 0,0 28-243 15,0-14-296-15,2 2-110 0</inkml:trace>
  <inkml:trace contextRef="#ctx0" brushRef="#br2" timeOffset="17556.27">8150 6420 2220 0,'0'0'-84'0,"0"0"19"0,0 0 9 0,0 0 8 15,0 0 19-15,0 0 26 16,0 0-2-16,0 0 10 0,0 0 10 0,0 0 10 15,0 0 7-15,0 0 0 16,0 0 17-16,0 0-1 0,0 0 16 0,0 0 10 0,0 0 10 16,0 0 4-16,0 0 4 15,0 0 0-15,0 0 10 0,0 0-1 0,0 0-2 16,0 0-1-16,0 0 1 0,0 0-1 0,0 0-4 0,0 0-4 16,-6 47-9-16,6-47-1 15,0 0-8-15,-8 20-5 0,8-20-6 0,-8 17-5 16,8-17-7-16,-10 19-6 15,3-11 1-15,7-8-11 0,-17 19-11 16,9-8-20-16,-1-3-18 0,9-8-27 0,-16 17-15 16,9-10-23-16,7-7-18 0,-15 13-31 0,15-13-28 15,-12 12-25-15,5-6-35 16,7-6-82-16,-11 8-540 0,11-8-177 0</inkml:trace>
  <inkml:trace contextRef="#ctx0" brushRef="#br2" timeOffset="25946.5">21237 3405 1018 0,'0'0'193'15,"0"0"-22"-15,0 0-21 16,6-14-42-16,-6 14 2 0,0 0-20 16,0 0 12-16,0 0-2 0,0 0 6 0,4-16-4 15,-4 16-1-15,0 0 0 0,0 0 1 0,0 0 8 16,0 0-7-16,0 0-1 16,0 0 0-16,0 0-8 0,0 0 1 0,0 0-5 15,0 0-6-15,0 0 2 0,0 0-11 0,0 0-3 0,0 0 0 16,-15-18-3-16,15 18-2 15,0 0-1-15,0 0 0 0,-27 0 2 0,27 0-5 16,0 0-2-16,-28 2-3 16,28-2-3-16,0 0-3 0,-27 4-5 0,27-4-3 0,-22 7-3 15,22-7 5-15,-19 8-5 16,9-2 5-16,10-6-1 0,-20 13-7 0,10-4-2 16,0 2-4-16,-2 1-3 0,2 1-2 0,2 1-4 15,-3 3 15-15,3 2-7 0,-1 2 4 16,1-2-1-16,4 2-9 15,-3-2 1-15,3 0-4 0,2 0-4 0,0 0 0 16,2-2-6-16,0 3-2 0,0-2 7 0,4-3-4 16,-2 3-2-16,4-3 2 0,-1 0-1 15,3-2-5-15,1-1 1 0,1 0-4 0,3-3 4 16,-1 0-6-16,2 1-2 0,0-5-6 0,1 1 1 16,0 0-2-16,0-2 1 0,-15-4 0 15,25 6-2-15,-12-4 3 0,-13-2-1 0,21 1-1 16,-21-1-2-16,19 0 1 15,-19 0 3-15,0 0-3 0,23-5 4 0,-23 5 1 16,0 0-2-16,13-12 1 0,-13 12 3 16,0 0-3-16,2-15 4 0,-2 15-2 0,0 0 7 15,0 0 2-15,0 0 1 16,-17-23 4-16,17 23-2 0,0 0 2 0,-15-11 2 16,15 11-1-16,0 0 2 0,-12-10-3 0,12 10 2 0,0 0-1 15,0 0-13-15,-11-9 1 16,11 9 4-16,0 0-2 0,0 0 0 0,0 0 1 15,0 0 2-15,0 0-2 0,0 0-2 16,28-21-1-16,-28 21-4 0,14-8-20 0,-5 4-21 16,-9 4-26-16,17-6-34 15,-17 6-39-15,14-5-44 0,-14 5-40 0,16-2-35 16,-16 2-89-16,12-4-133 0,-12 4-497 16,0 0-440-16</inkml:trace>
  <inkml:trace contextRef="#ctx0" brushRef="#br2" timeOffset="26376.09">21463 3759 2990 0,'0'0'-74'0,"0"0"32"16,0 0 27-16,0 0 25 15,0 0 22-15,0 0 19 0,0 0 11 0,0 0 7 16,0 0 2-16,-47 17-1 0,47-17-4 15,-10 11 3-15,10-11 7 0,-11 14 1 0,11-14-2 16,-11 14-10-16,11-14-2 16,-4 18-7-16,4-18-2 0,-4 17-6 0,4-17-5 15,-2 17 0-15,2-17-8 0,0 0 0 16,4 28-6-16,-4-28-5 0,4 16-2 0,2-9-12 16,-6-7-22-16,7 16-31 0,-7-16-33 0,8 13-34 15,-8-13-28-15,11 13-34 16,-4-8-20-16,-7-5-47 0,0 0-106 15,18 7-508-15,-12-7-203 0</inkml:trace>
  <inkml:trace contextRef="#ctx0" brushRef="#br2" timeOffset="26746.37">21671 3557 2515 0,'0'0'-63'16,"0"0"22"-16,4-18 23 16,-4 18 7-16,0 0 5 0,2-15 18 0,-2 15 23 15,0 0 0-15,0 0 6 0,0 0 7 16,0 0 4-16,0 0 4 0,0 0 7 0,0 0 4 16,0 0 10-16,-12-17 9 0,12 17-3 15,0 0-4-15,0 0 4 0,0 0-8 16,0 0 5-16,0 0-6 0,-37 25 1 15,37-25-2-15,-9 11-6 0,9-11 2 0,-10 14-8 16,10-14-3-16,-9 13-4 0,9-13-8 0,-6 15-1 16,6-15-7-16,-2 17-4 15,2-17-5-15,0 0-1 0,4 25-2 0,-4-25-6 0,6 17-12 16,-6-17-11-16,9 18-14 0,-9-18-14 0,8 13-19 16,-8-13-22-16,9 13-13 15,-9-13-25-15,9 14-29 0,-9-14-35 0,10 9-31 0,-6-7-56 16,-4-2-109-16,10 4-443 15,-10-4-132-15</inkml:trace>
  <inkml:trace contextRef="#ctx0" brushRef="#br2" timeOffset="27186.31">21848 3477 2376 0,'0'0'-46'0,"0"0"38"15,0 0 34-15,0 0 19 0,0 0 11 0,0 0 16 16,0 0 9-16,0 0 9 0,0 0-7 0,0 0-7 15,0 0-8-15,0 0-7 0,0 0-4 0,-44 22-5 16,44-22-4-16,-7 14-3 16,7-14-8-16,-6 14-3 0,6-14-5 0,0 0-9 15,2 20-12-15,-2-20-24 0,0 0-14 16,11 21-17-16,-11-21 1 0,14 14 0 0,-7-7 7 16,-7-7-2-16,14 13 10 0,-5-5 13 0,-9-8 18 15,13 15 13-15,-7-7 6 16,-6-8 8-16,8 15 19 0,-8-15 15 15,4 15 8-15,-4-15 5 0,0 0-1 0,-4 25 0 16,4-25-9-16,-10 14-9 0,10-14-18 16,-12 13-18-16,12-13-31 0,-14 8-40 15,14-8-46-15,-12 5-40 0,12-5-38 0,0 0-48 0,0 0-103 16,-21-11-476-16,21 11-115 0</inkml:trace>
  <inkml:trace contextRef="#ctx0" brushRef="#br2" timeOffset="27416.5">21982 3446 2331 0,'0'0'-49'0,"0"0"20"16,18 0 19-16,-18 0 12 0,0 0 29 0,17 11 12 16,-17-11 3-16,7 14 15 0,-7-14-6 0,6 17 0 15,-6-17 3-15,2 21 0 16,-2-21 11-16,2 21 6 0,-2-21-3 0,-4 23-8 0,4-23-10 15,-2 26-5-15,-2-14-12 16,4-12-26-16,-7 23-33 0,3-10-42 0,4-13-48 16,-9 21-41-16,3-9-76 15,6-12-146-15,-10 18-296 0,4-12 92 0</inkml:trace>
  <inkml:trace contextRef="#ctx0" brushRef="#br2" timeOffset="27666.36">22202 3625 2065 0,'12'-8'102'0,"-12"8"22"16,0 0 5-16,15-5-4 0,-15 5-13 0,0 0-4 0,15-7-10 15,-15 7-13-15,0 0-6 16,21-10-9-16,-21 10-12 0,16-6-12 0,-16 6-16 15,22-7-15-15,-22 7-22 0,19-7-21 16,-19 7-41-16,22-5-35 0,-22 5-30 0,16-4-24 16,-10 3-55-16,-6 1-81 15,0 0-408-15,16-5 43 0</inkml:trace>
  <inkml:trace contextRef="#ctx0" brushRef="#br2" timeOffset="27826.11">22339 3546 2165 0,'0'0'80'0,"0"0"28"0,0 0 29 0,0 0 19 16,-17-5 8-16,17 5 5 15,0 0-2-15,0 0-15 0,0 0-20 0,0 0-13 16,0 0-22-16,0 0-14 16,0 0-18-16,0 0-23 0,0 0-26 15,0 0-45-15,22-26-49 0,-22 26-47 0,14-8-39 16,-14 8-34-16,20-4-43 0,-20 4-96 0,16-4-487 16,-6 3-154-16</inkml:trace>
  <inkml:trace contextRef="#ctx0" brushRef="#br2" timeOffset="28156.36">22562 3357 2384 0,'4'-18'-36'0,"-4"18"36"0,0 0 19 16,4-22 23-16,-4 22 24 15,2-14 18-15,-2 14 24 0,0 0 13 0,4-19 15 0,-4 19 2 16,0 0-3-16,4-15-4 15,-4 15-11-15,0 0-7 0,0 0-10 0,0 0 11 16,0 0 2-16,0 0 0 16,0 0-4-16,0 0-8 0,0 0-1 0,0 0-13 0,0 0 18 15,4 54 0 1,-4-38-11-16,0 2-7 0,0 3-6 0,0-2-30 0,0-1-8 16,0 4-2-16,0-2-8 0,0 0-3 0,2 1 0 0,-2-1-12 15,2 0-20-15,-2-3-17 16,3 0-20-16,0 0-23 0,-3-1-33 15,0-4-42-15,0-12-43 0,2 24-50 16,0-17-53-16,-2-7-107 0,0 0-140 16,0 0-444-16,0 0-419 0</inkml:trace>
  <inkml:trace contextRef="#ctx0" brushRef="#br2" timeOffset="28426.35">22735 3473 2911 0,'0'0'-71'15,"0"0"24"-15,8-10 15 0,-8 10 13 0,0 0 19 16,0 0 14-16,0 0 27 0,0 0 27 16,0 0 2-16,0 0 7 0,0 0 3 0,0 0-8 15,-50 21 3-15,50-21 7 16,-18 11 1-16,18-11 0 0,-16 10-8 0,16-10-7 16,-15 12-7-16,15-12-3 0,-11 13-6 0,11-13 2 0,-8 13-2 15,8-13 3-15,-2 16-1 16,2-16 11-16,0 0-6 0,6 25-7 15,-6-25-7-15,15 17-7 0,-6-8-10 16,1-2-28-16,0 3-34 0,4-3-41 0,-2 0-57 0,0 2-50 16,1-2-57-1,0-1-92-15,-2 0-165 0,-1-2-365 0,-10-4-214 0</inkml:trace>
  <inkml:trace contextRef="#ctx0" brushRef="#br2" timeOffset="28716.13">22947 3673 2649 0,'0'0'-19'0,"0"0"16"16,0 0 13-16,0 0 13 0,0 0 27 0,0 0 33 16,-30-17 26-16,30 17 13 0,0 0 4 0,0 0-3 0,-32 17-4 15,22-9 1-15,10-8 13 16,-15 21 2-16,8-10-10 0,1 4-11 15,0-4-11-15,6-11-11 0,-7 29-9 16,7-15-11-16,0-14-8 0,0 24-1 0,0-24-9 0,9 23-7 16,-1-13-6-1,1-1-3-15,0 0-7 0,3 0-16 0,-12-9-19 0,28 7-35 16,-16-7-36-16,-12 0-44 0,28 0-62 16,-28 0-60-16,29-7-90 0,-13-2-185 15,-4 2-449-15,0-1-408 0</inkml:trace>
  <inkml:trace contextRef="#ctx0" brushRef="#br2" timeOffset="29566.45">23410 3433 2839 0,'0'0'-121'0,"0"0"18"15,0 0 14-15,0 0 15 0,0 0 19 0,0 0 9 16,0 0 23-16,0 0 19 15,0 0 21-15,0 0-2 0,0 0 2 0,0 0 13 16,0 0 8-16,0 0 3 16,0 0-8-16,0 0 6 0,28 16-6 0,-28-16-5 0,21 3-3 15,-21-3-1-15,26 1-11 16,-14 2 9-16,-12-3-3 0,34 0-17 16,-15 1-4-16,0-1-8 0,0 0-15 0,1 0 8 0,-2 0-16 0,3 0-1 15,3 0-6-15,-6 0 8 16,4 0 2-16,1 0 5 0,-2-1 5 0,0 1 9 15,3 0 16-15,-4-3-5 16,2 3 3-16,1 0 0 0,1-1-6 0,-2 1 7 0,2-3 10 16,0 3-6-16,-1-1 2 15,-2 1 4-15,2 0-1 0,1 0 11 0,-1 0 6 16,0 0 19-16,0 0 0 0,1 0 2 0,-1 0 2 16,0 0-5-16,2 1-2 0,-1-1 1 15,1 0-4-15,1 0 2 0,2 3-1 0,1-3-2 16,-4 0-4-16,0 1-1 15,1-1-4-15,-2 3-1 0,-1-3-5 0,2 0-5 16,-4 1 5-16,1-1-8 0,-3 0 2 16,-1 0-7-16,-18 0-10 0,30 0-14 0,-18 3-38 15,-12-3-35-15,24 0-35 16,-16 0-34-16,-8 0-46 0,0 0-133 0,0 0-421 16,0 0-35-16</inkml:trace>
  <inkml:trace contextRef="#ctx0" brushRef="#br2" timeOffset="30286.55">23705 3077 2195 0,'0'0'-59'0,"0"0"-1"16,0 0 14-16,0 0 3 0,0 0 7 0,0 0 6 16,0 0 10-16,0 0 2 0,6-14 12 15,-6 14 6-15,0 0 13 0,0 0 2 0,0 0 1 16,0 0 17-16,0 0 12 15,0 0-10-15,0 0 2 0,-24-6-1 0,24 6 11 16,0 0-15-16,-29 2-7 16,29-2 6-16,-24 4-9 0,24-4-8 0,-24 4 9 0,10 0 0 15,14-4 0-15,-25 6 6 16,25-6-5-16,-19 7-1 0,19-7-6 0,-15 8-1 16,15-8-2-16,0 0 0 0,-8 11-2 15,8-11 1-15,0 0 2 0,0 0-9 0,0 0 5 16,29 21-4-16,-29-21 1 0,20 8-14 0,-10-2 12 15,-10-6 3-15,24 9 6 16,-14-5-14-16,-10-4 4 0,23 11-5 16,-14-7 4-16,-9-4 2 0,17 12-6 0,-17-12 3 15,10 11 4-15,-10-11 8 0,8 9 13 0,-8-9 3 16,0 0 12-16,-2 19 2 0,2-19 10 0,0 0 8 16,-16 17 3-16,16-17-4 15,-15 10 2-15,15-10-7 0,-20 8-2 0,20-8-3 0,-16 5-3 16,16-5-7-16,-20 5-5 15,20-5-23-15,-20 0-24 0,20 0-39 0,0 0-35 16,-26-9-49-16,26 9-30 0,-15-7-47 16,15 7-113-16,-10-13-427 0,10 13-34 0</inkml:trace>
  <inkml:trace contextRef="#ctx0" brushRef="#br2" timeOffset="30496.59">23802 3178 2259 0,'14'1'3'15,"-14"-1"8"-15,0 0-5 0,0 0-3 0,22 0 3 16,-22 0-3-16,0 0 1 16,23-4-11-16,-23 4-2 0,19-1-8 0,-19 1-6 15,21-4-2-15,-21 4-2 0,20-4 4 0,-20 4-27 0,18-4-28 16,-9 2-47-16,-9 2-107 15,0 0-307-15,17-9 277 0</inkml:trace>
  <inkml:trace contextRef="#ctx0" brushRef="#br2" timeOffset="30713.83">23891 3094 1604 0,'0'0'68'0,"0"0"21"0,0 0 1 0,0 0 2 16,0 0-23-16,0 0 15 0,0 0 17 0,0 0 7 15,0 0-10-15,0 0 7 16,0 0-4-16,0 0 1 0,0 0-4 0,0 0-6 16,12 47-14-16,-12-47-6 0,6 19-6 15,-2-7-11-15,-4-12-15 0,8 19-33 0,-8-19-39 16,6 19-50-16,-6-19-33 16,6 17-42-16,-6-17-52 0,8 14-120 0,-3-9-389 15,-5-5 19-15</inkml:trace>
  <inkml:trace contextRef="#ctx0" brushRef="#br2" timeOffset="31206.31">24098 3077 2095 0,'9'-15'-24'0,"-9"15"22"0,0 0 6 16,0 0 16-16,9-14 15 0,-9 14 34 0,0 0-1 15,0 0 0-15,0 0-1 16,0 0 3-16,5-14 10 0,-5 14 3 16,0 0 11-16,0 0 9 0,0 0 2 0,0 0 0 15,0 0-2-15,0 0-8 0,13-9-11 0,-13 9-2 16,0 0-6-16,0 0-3 0,17-4-15 0,-17 4-3 16,0 0-8-16,0 0-2 15,19-1-7-15,-19 1-1 0,0 0-8 0,0 0 1 0,24 0-7 16,-24 0-3-16,0 0 4 15,18 0-3-15,-18 0-3 0,0 0 3 0,0 0 1 16,22 1 0-16,-22-1-3 16,0 0-1-16,10 8 2 0,-10-8 3 0,0 0-1 0,4 15 1 15,-4-15-4-15,0 0-1 16,0 0 0-16,-12 33-5 0,6-22 1 0,6-11-1 16,-16 23-1-16,10-10-1 0,-2-2 0 0,2 3-1 15,-3-3 2-15,0 1-1 0,3 1 4 16,6-13 0-16,-15 21 0 0,11-12 6 15,4-9 2-15,-8 18 14 0,8-18 1 16,-4 15 5-16,4-15-1 0,0 0-4 0,0 0-5 16,10 25-6-16,-10-25-16 15,19 4-28-15,-6-3-35 0,-13-1-47 0,27 3-58 0,-9-3-53 16,0-3-54-16,-18 3-75 16,34-3-159-16,-19 3-430 0,-5 0-338 0</inkml:trace>
  <inkml:trace contextRef="#ctx0" brushRef="#br2" timeOffset="31826.13">23687 3738 2781 0,'0'0'-49'15,"0"0"49"-15,0 0 16 16,0 0 14-16,0-23 9 0,0 23 0 0,0 0 3 16,0 0-4-16,0 0-9 0,0 0-1 0,0 0-2 0,0 0 5 15,0 0 11-15,0 0 8 16,0 0 14-16,0 0 3 0,0 0 1 0,0 0-2 15,-44 24-3-15,44-24-9 16,-15 12-3-16,15-12-7 0,-14 9-5 0,14-9-4 16,-10 14-1-16,10-14-7 0,-6 13-4 15,6-13-4-15,0 0-9 0,0 0-10 0,12 27-16 16,-12-27-12-16,14 17-9 0,-4-7-3 0,1-3-1 16,-2 2 8-16,1 1-2 0,1-2 6 15,-11-8 6-15,16 17 4 0,-9-9 1 0,-7-8 7 16,11 15 17-16,-11-15 13 15,2 15 10-15,-2-15 5 0,-4 16 7 0,4-16 8 16,-14 9 8-16,6-1-2 0,0-5 2 16,8-3-10-16,-19 10-2 0,10-8-6 0,9-2-18 15,-21 4-26-15,21-4-32 16,0 0-37-16,-28-4-53 0,28 4-42 0,-14-4-54 16,14 4-97-16,-10-8-596 0,10 8-310 0</inkml:trace>
  <inkml:trace contextRef="#ctx0" brushRef="#br2" timeOffset="32036.42">23814 3900 2819 0,'20'2'32'0,"-20"-2"9"0,16 1-4 15,-16-1-4-15,19 0-6 0,-19 0-2 0,24-3 1 16,-24 3-7-16,26-2-7 15,-26 2-26-15,22-2-23 0,-22 2-12 0,26-1-26 0,-26 1-15 16,21-3-33-16,-11-1-55 16,-10 4-147-16,18-4-361 0,-18 4 70 0</inkml:trace>
  <inkml:trace contextRef="#ctx0" brushRef="#br2" timeOffset="32236.2">23961 3812 2121 0,'0'0'96'0,"0"0"14"0,0 0-14 16,0 0-8-16,0 0-8 0,0 0 2 0,0 0 3 16,0 0-5-16,0 0-7 15,0 0-5-15,14 48-6 0,-14-48-6 0,3 19 2 0,-3-19-4 16,4 23 0-16,-2-11-8 16,-2-12-7-16,2 25-19 0,0-13-28 0,-2-12-47 15,2 25-55-15,2-12-47 0,-2-4-69 0,-2-9-137 16,2 19-399-16,0-11-47 0</inkml:trace>
  <inkml:trace contextRef="#ctx0" brushRef="#br2" timeOffset="32526.42">24189 3827 2359 0,'0'0'37'15,"0"0"13"-15,9-10-5 16,-9 10 11-16,0 0 8 0,0 0 18 16,0 0-3-16,0 0 1 0,0 0 0 15,0 0 0-15,10 43 6 0,-10-30 3 0,0-13 12 0,-4 30 1 16,4-12-8-16,-2-1-3 0,2 2-11 0,0 2-5 16,0-2-11-16,0-1-9 15,0 4-2-15,0 0-8 0,2-4-1 0,-2 3-9 0,2-1-3 16,-2 0-15-16,2-3-26 15,0 0-36-15,-2-17-41 0,0 26-45 0,2-12-45 16,0-5-54-16,-2-9-124 16,0 12-567-16,0-12-324 0</inkml:trace>
  <inkml:trace contextRef="#ctx0" brushRef="#br2" timeOffset="32826.32">24166 3896 2909 0,'0'-21'25'0,"0"21"0"16,2-18 11-16,-2 18 10 0,4-18 2 0,-4 18 5 16,7-19 2-16,-3 9-6 15,-4 10-4-15,15-17-10 0,-7 11 3 0,-8 6-7 0,22-13 1 16,-10 7 7-16,-12 6 2 0,31-5 1 0,-17 2 6 16,-14 3 4-16,32 5-4 15,-18-4-7-15,1 5-4 0,0 0-2 0,-2 1-2 0,-3 1 1 16,-10-8 5-16,15 19 11 15,-11-10 8-15,-4-9 10 0,0 20 5 0,0-20 0 16,0 0-5-16,-17 28-1 16,6-16-8-16,-1-5-8 0,-3 1-18 0,0-1-30 0,-1-3-46 15,0 0-44-15,16-4-78 16,-33 4-58-16,15-4-124 0,6-1-210 0,-6-2-378 16,18 3-349-16</inkml:trace>
  <inkml:trace contextRef="#ctx0" brushRef="#br2" timeOffset="44896.53">5001 6335 232 0,'0'0'78'0,"2"15"-46"15,-2-15-9-15,0 0-12 0,0 0-22 16,0 0-21-16,0 0-42 0,5 13-15 0,-5-13 31 16</inkml:trace>
  <inkml:trace contextRef="#ctx0" brushRef="#br2" timeOffset="45066.42">5084 6468 357 0,'8'15'78'16,"-8"-15"-13"-16,0 0-5 0,0 0-25 0,7 16-18 15,-5-13-30-15,-2-3-38 16,0 0-84-16,0 0-5 0,6 8 47 0</inkml:trace>
  <inkml:trace contextRef="#ctx0" brushRef="#br2" timeOffset="45256.43">5217 6625 449 0,'7'14'36'0,"-7"-14"-6"0,0 0-6 15,0 0-5-15,0 0-14 0,6 15-1 0,-6-15-8 16,0 0-3-16,0 0-25 15,0 0-28-15,8 9-96 0,-8-9 51 0</inkml:trace>
  <inkml:trace contextRef="#ctx0" brushRef="#br2" timeOffset="45416.5">5317 6811 543 0,'0'0'69'0,"6"13"-11"16,-6-13-1-16,7 11-15 0,-7-11-17 0,6 12-30 16,-6-12-26-16,0 0-56 0,11 13-137 15,-11-13 73-15</inkml:trace>
  <inkml:trace contextRef="#ctx0" brushRef="#br2" timeOffset="45596.27">5476 7106 638 0,'0'0'-9'0,"0"0"5"0,8 13 2 0,-8-13-2 16,0 0-9-16,8 12-7 0,-8-12-31 0,9 10-30 15,-9-10-71-15,11 9 49 16</inkml:trace>
  <inkml:trace contextRef="#ctx0" brushRef="#br2" timeOffset="45756.45">5603 7308 522 0,'4'19'66'0,"-4"-19"14"16,6 18-3-16,-6-18-7 15,6 16-9-15,-6-16-7 0,11 17 0 0,-5-9-7 16,-6-8-21-16,11 14-20 15,-11-14-31-15,11 13-54 0,-11-13-89 0,10 14-95 0,-10-14 85 16</inkml:trace>
  <inkml:trace contextRef="#ctx0" brushRef="#br2" timeOffset="45921.2">5772 7625 997 0,'11'20'126'0,"-11"-20"-9"15,8 15-11-15,-8-15-15 0,8 17-12 16,-8-17-10-16,11 13-32 0,-11-13-27 0,7 11-58 16,-7-11-72-16,10 10-112 15,-10-10-171-15,11 7 128 0</inkml:trace>
  <inkml:trace contextRef="#ctx0" brushRef="#br2" timeOffset="46066.3">5943 7986 1190 0,'7'23'1'0,"-5"-10"1"0,-2-13 0 0,6 19-6 15,-1-10 1-15,-1-2-13 16,0 3-26-16,0-3-31 0,-4-7-64 0,0 0-167 16,12 21 97-16</inkml:trace>
  <inkml:trace contextRef="#ctx0" brushRef="#br2" timeOffset="46236.39">6149 8406 853 0,'0'0'-11'0,"6"21"2"16,-6-21-6-16,6 20-12 0,-1-9-13 15,1 0-21-15,1 1-41 0,-7-12-96 0,10 18 66 16</inkml:trace>
  <inkml:trace contextRef="#ctx0" brushRef="#br2" timeOffset="46566.54">6742 9269 703 0,'6'12'91'16,"-6"-12"-1"-16,8 20-8 0,-8-20-10 0,7 17-30 0,-3-7-11 15,-4-10-24-15,8 17-36 16,-8-17-29-16,7 19-57 0,-7-19-187 0,6 19 97 16</inkml:trace>
  <inkml:trace contextRef="#ctx0" brushRef="#br2" timeOffset="46736.1">6888 9696 887 0,'0'0'90'16,"8"17"8"-16,-8-17-13 16,6 19-15-16,-2-11-13 0,-4-8-17 0,10 17-14 15,-10-17-26-15,8 14-26 0,-8-14-61 0,6 12-97 16,-6-12-164-16,8 14 111 0</inkml:trace>
  <inkml:trace contextRef="#ctx0" brushRef="#br2" timeOffset="46906.37">7055 10037 1086 0,'6'12'77'0,"-2"-2"-7"0,-4-10-12 0,5 19-12 16,-5-19 7-16,6 18-8 0,-6-18-4 0,6 17-1 15,-6-17-14-15,6 15-18 0,-6-15-32 16,7 15-40-16,-7-15-61 0,7 12-93 0,-7-12-149 16,6 13 117-16</inkml:trace>
  <inkml:trace contextRef="#ctx0" brushRef="#br2" timeOffset="47086.34">7188 10349 1050 0,'7'18'61'0,"-7"-18"2"16,4 15 0-16,-4-15-9 16,6 13-8-16,-6-13-5 0,4 15-17 0,-4-15 2 15,4 13-5-15,-4-13-21 0,8 12-18 16,-8-12-11-16,10 14-13 0,-4-9-12 0,-2 3-13 16,2-1-32-16,-6-7-41 0,7 14-189 0,-7-14 105 15</inkml:trace>
  <inkml:trace contextRef="#ctx0" brushRef="#br2" timeOffset="47266.43">7330 10689 905 0,'0'0'33'0,"10"16"13"16,-10-16 13-16,7 18-2 0,-1-11 10 0,-6-7-1 16,7 17 12-16,-7-17-9 15,8 15-4-15,-8-15-9 0,6 16-15 0,-6-16 6 16,9 13-14-16,-9-13-16 0,6 14-16 15,-6-14-24-15,8 11-25 0,-8-11-44 0,7 11-67 16,-7-11-270-16,0 0 418 16</inkml:trace>
  <inkml:trace contextRef="#ctx0" brushRef="#br2" timeOffset="47616.45">7465 10967 1235 0,'0'0'45'0,"5"15"14"0,-5-15 6 0,4 17-5 16,-4-17-4-16,4 14-7 0,-4-14-6 0,4 13 2 0,-4-13 0 15,0 0-24-15,7 15-17 16,-7-15-13-16,0 0-14 0,4 13-5 0,-4-13-4 16,0 0 6-16,7 15 4 15,-7-15 0-15,0 0 5 0,2 16 14 0,-2-16-7 0,0 0 1 16,4 16 3-16,-4-16 11 0,0 0-17 0,6 18-5 16,-6-18-8-16,4 11-20 15,-4-11-8-15,8 13-19 0,-4-9-15 0,-4-4-1 16,10 14 9-16,-10-14 20 0,10 14 34 15,-10-14 25-15,8 12 30 0,-8-12 20 0,13 14 7 16,-6-7 8-16,-7-7 10 16,12 15 0-16,-7-5 12 0,-5-10 7 0,10 17-20 15,-4-7 8-15,-6-10-14 16,8 19-6-16,0-9-4 0,-8-10-26 0,8 16-9 0,-8-16-7 16,10 16-8-16,-6-7-11 0,-4-9-5 0,9 16-23 15,-9-16-31-15,9 12-51 16,-9-12-134-16,4 11-224 0,-4-11 365 0</inkml:trace>
  <inkml:trace contextRef="#ctx0" brushRef="#br2" timeOffset="49656.44">7576 11007 1259 0,'0'0'-54'0,"0"0"19"16,0 0 18-16,0 0 20 16,0 0 17-16,0 0 13 0,0 0 16 0,0 0-4 0,0 0 6 15,0 0 4-15,0 0-7 0,0 0-6 0,0 0 7 16,0 0-7-16,10-16 8 15,-10 16 4-15,0 0-12 0,0 0 6 0,0 0-9 0,0 0 0 16,0 0 0 0,0 0-5-16,0 0 10 0,21-4-17 0,-21 4 13 0,0 0 5 15,20-1-10-15,-20 1 11 16,0 0 7-16,18-2 4 0,-18 2 5 0,0 0 2 0,24 0-9 16,-24 0-3-16,19 2-5 0,-19-2-3 15,21 0-4-15,-21 0-4 0,23 1-5 16,-23-1-8-16,24 2 5 0,-24-2-9 0,25 5 2 15,-13-4-2-15,-12-1 0 0,24 4 2 16,-12 0-6-16,-12-4-5 0,26 5 4 16,-16 0-2-16,5-2 5 0,-15-3-4 15,22 10 5-15,-10-7-2 0,-12-3 5 0,20 10-6 16,-10-6 12-16,-10-4 3 0,21 11 4 16,-10-5 5-16,-11-6 7 0,19 9 5 0,-9-4 7 15,-10-5 2-15,15 11 0 0,-15-11-5 0,15 9-10 16,-15-9-2-16,14 11-4 15,-14-11-4-15,12 10 1 0,-12-10-2 0,12 10 3 0,-12-10 3 16,10 11-3-16,-10-11-3 16,11 10 4-16,-11-10-5 0,0 0 3 15,11 12 1-15,-11-12 7 0,8 9 4 16,-8-9 18-16,0 0 1 0,9 17-4 0,-9-17-1 0,4 13-6 16,-4-13-3-16,4 16-8 0,-4-16-2 0,2 14-5 15,-2-14-3-15,2 19-7 16,-2-19 2-16,0 18-10 0,0-18-2 0,0 0-12 0,0 25-20 15,0-25-33-15,0 0-51 16,-2 19-66-16,2-19-68 0,0 0-123 0,-4 13-192 16,4-13-431-16,0 0-429 15</inkml:trace>
  <inkml:trace contextRef="#ctx0" brushRef="#br2" timeOffset="50557.4">8105 10955 2833 0,'0'0'-113'15,"0"0"36"-15,0 0 37 0,0 0 14 16,-11-51 2-16,11 51 10 0,-11-23 20 0,5 10 12 16,0-3 15-16,0-3 16 15,-1 0 8-15,-2-1 12 0,3 1 2 0,0-3 8 0,0 2 9 16,4 4-1-16,-2-1 3 16,1 2-13-16,3 15-10 0,-2-27-5 0,2 27-4 15,0-25-9-15,0 25-3 0,5-19-4 0,-5 19-7 0,8-17-5 16,-8 17-5-16,12-11 1 15,-12 11-4-15,13-6-2 0,-13 6-1 0,0 0-6 16,23 0 4-16,-23 0-7 16,0 0-4-16,28 10-6 0,-19-5-8 0,-9-5-6 0,18 15 4 15,-6-7 9-15,-4 1-10 16,0 3 2-16,0-1 2 0,1-2 0 0,-3 3 4 16,-6-12 3-16,13 23 3 0,-7-12 7 0,-6-11 1 15,9 20 6-15,-7-9 6 16,-2-11 1-16,2 19 5 0,-2-19-1 0,0 21-3 15,0-21 1-15,-8 18-6 0,8-18 1 16,-11 16-6-16,3-6 1 0,-3-3-4 16,11-7 2-16,-21 14-5 0,11-9 0 0,10-5-2 15,-22 8-1-15,22-8 2 0,-23 0-7 0,23 0 1 16,-22-2-2-16,22 2 3 16,-18-6 3-16,18 6 0 0,-16-7 2 0,16 7 1 15,0 0-2-15,-14-13 1 0,14 13-2 0,0 0 4 16,0 0 1-16,4-21 2 0,-4 21 0 15,0 0-4-15,19-15 1 0,-19 15-1 0,19-8-1 16,-19 8-4-16,21-10-13 16,-12 6-18-16,-9 4-33 0,21-6-37 0,-21 6-53 0,22-3-51 15,-22 3-101-15,12-4-199 16,-12 4-373-16,8-2-243 0</inkml:trace>
  <inkml:trace contextRef="#ctx0" brushRef="#br2" timeOffset="50872.68">8308 10761 2732 0,'0'0'74'16,"21"7"32"-16,-21-7 1 0,0 0 6 0,0 0 11 15,5 15 8-15,-5-15 14 0,0 0 0 0,4 20-8 16,-4-20-17-16,4 13-12 0,-4-13-10 16,4 17-1-16,-4-17 3 0,6 19-8 15,-2-9-2-15,-4-10-16 0,7 19-7 16,-7-19-7-16,7 16-9 0,-7-16-7 0,6 18-21 0,-6-18-13 16,4 15-29-16,-4-15-23 0,6 10-34 15,-6-10-40-15,0 0-53 0,7 13-61 16,-7-13-106-16,0 0-182 0,0 0-76 15,0 0-257-15,0 0-197 0</inkml:trace>
  <inkml:trace contextRef="#ctx0" brushRef="#br2" timeOffset="51261.38">8501 10733 2572 0,'0'0'-25'0,"0"0"19"0,0 0 6 15,0 0 13-15,0 0 11 0,0 0 22 16,0 0 19-16,0 0 10 0,25 0-3 0,-25 0-3 16,0 0-3-16,0 0-4 15,22 0-6-15,-22 0-3 0,0 0-2 0,22-1-5 16,-22 1-3-16,20-2-7 0,-20 2-2 16,21-2-15-16,-21 2-6 0,21-3-18 0,-21 3-17 15,23-2-25-15,-23 2-21 0,19-4-14 0,-19 4-20 16,19-6-17-16,-10 4-17 15,-9 2-21-15,16-4-34 0,-16 4-56 0,9-3-446 16,-9 3 56-16</inkml:trace>
  <inkml:trace contextRef="#ctx0" brushRef="#br2" timeOffset="51583.13">8461 10616 2068 0,'0'0'-18'0,"0"0"6"15,0 0 13-15,0 0 25 0,-16-6 45 0,16 6 24 16,0 0 30-16,0 0 16 0,0 0 4 16,0 0 3-16,0 0 8 0,0 0 8 15,0 0 5-15,0 0 7 0,0 0-7 16,0 0-11-16,0 0-7 0,0 0-13 0,0 0-15 15,0 0-8-15,0 0-13 0,56 12-9 16,-56-12-12-16,19 0-7 0,-19 0-15 16,16 1-21-16,-16-1-22 0,0 0-29 0,24 3-28 15,-24-3-33-15,0 0-40 0,19 0-41 16,-10 0-63-16,-9 0-61 0,0 0-151 16,0 0-159-16,16-6-283 0,-16 6-237 0</inkml:trace>
  <inkml:trace contextRef="#ctx0" brushRef="#br2" timeOffset="53396.55">8873 10399 2590 0,'0'0'-58'16,"0"0"35"-16,0 0 11 15,0 0 12-15,0 0 15 0,0 0 14 0,4 40 26 16,-4-40 19-16,0 17 24 16,0-17 6-16,0 21 2 0,0-21 8 0,4 23-1 0,-2-12 6 15,3 3 0-15,-5-14-1 16,4 26-11-16,1-12-8 0,-5-14-12 0,6 26-7 16,-2-10-9-16,0-7-5 0,-4-9-11 0,4 23-5 0,-1-12-6 15,-3-11-16-15,4 18-17 16,-4-18-17-16,2 17-24 0,-2-17-29 0,0 0-34 15,2 16-40-15,-2-16-38 16,2 10-37-16,-2-10-54 0,0 0-83 0,0 0-552 0,0 0-280 16</inkml:trace>
  <inkml:trace contextRef="#ctx0" brushRef="#br2" timeOffset="53776.18">8970 10490 2500 0,'0'0'-169'0,"0"0"25"0,0 0 22 0,4-19 19 16,-4 19 21-16,0 0 17 0,0 0 24 15,0 0 33-15,0 0 21 0,0 0 23 16,0 0 29-16,0 0 11 0,0 0 12 0,0 0 4 15,0 0 8-15,0 0-3 0,0 0-4 16,0 0-7-16,0 0-2 0,0 0 3 0,12 40 5 0,-12-40 4 16,2 15 2-16,-2-15-5 15,2 18-4-15,-2-18-6 0,2 17-10 0,-2-17-9 16,4 19-3-16,-4-19-6 16,4 19-5-16,-4-19-9 0,4 17-2 0,-4-17-17 0,5 17-9 15,-5-17-19-15,6 13-13 0,-6-13-19 0,4 13-17 16,-4-13-15-16,6 12-24 15,-6-12-20-15,0 0-13 0,7 15-26 0,-7-15-23 0,4 8-59 16,-4-8-110 0,0 0-352-16,0 0 52 0</inkml:trace>
  <inkml:trace contextRef="#ctx0" brushRef="#br2" timeOffset="55166.63">9227 10414 1999 0,'0'0'-24'0,"0"0"42"0,0 0 22 0,0 0 6 15,0 0 23-15,0 0 12 16,0 0 34-16,0 0 20 0,0 0 18 0,0 0 11 0,0 0-1 15,0 0 7-15,0 0-4 16,0 0-1-16,-26 35-5 0,26-35-2 0,-11 16-11 16,11-16-20-16,-10 18-16 15,4-7-9-15,6-11-14 0,-8 23-7 0,6-12-7 0,2-11-14 16,-6 25-6-16,6-25-7 0,0 25-7 16,0-25-11-16,6 21-7 0,-6-21-10 15,6 19-9-15,-2-10-12 0,-4-9-12 0,12 15-11 0,-12-15-9 16,13 10-7-16,-13-10-10 15,13 4-1-15,-13-4-8 0,0 0-3 0,0 0 2 16,23-4 1-16,-23 4 7 16,0 0 2-16,0 0 9 0,15-15 4 0,-15 15 18 0,0 0 18 15,2-15 9-15,-2 15 17 16,0 0 20-16,0 0 10 0,0 0 12 0,0 0-4 16,-19-27-1-16,19 27 0 0,-13-5 0 0,13 5-6 15,0 0-3-15,-21-4-1 0,21 4-3 16,0 0-5-16,-19 0-4 0,19 0-4 15,0 0-7-15,0 0-18 0,0 0-26 16,-24 1-38-16,24-1-49 0,0 0-77 0,0 0-56 16,0 0-106-16,-12 3-157 0,12-3-451 15,0 0-391-15</inkml:trace>
  <inkml:trace contextRef="#ctx0" brushRef="#br2" timeOffset="55476.3">9370 10623 2813 0,'0'0'-83'0,"0"0"45"16,22 3 32-16,-22-3 21 0,0 0 30 0,0 0 28 15,0 0 27-15,0 0 25 16,0 0 9-16,0 0-6 0,14 3 0 16,-14-3 0-16,0 0-4 0,0 0 1 0,0 0-7 15,0 0-12-15,0 0-12 0,0 0-10 0,0 0-15 16,15 6-32-16,-15-6-31 0,0 0-42 0,0 0-54 16,0 0-67-16,0 0-52 15,5 4-94-15,-5-4-168 0,0 0-454 0,0 0-331 16</inkml:trace>
  <inkml:trace contextRef="#ctx0" brushRef="#br2" timeOffset="57666.57">9661 10283 2702 0,'0'0'-69'0,"0"0"42"0,0 0 12 16,0 0 13-16,0 0 6 15,0 0 8-15,0 0 32 0,0 0 18 0,0 0 5 0,0 0 1 16,0 0 4-16,0 0 6 16,0 0 4-16,-36 0 13 0,36 0 11 0,-21 7-3 15,9-3-3-15,0-1-11 16,0 1-8-16,1 1-7 0,-2-2-9 0,13-3-7 0,-19 8 2 16,11-6-10-16,8-2-6 0,-15 3-4 0,15-3-2 15,-13 4-4-15,13-4 2 16,0 0 0-16,-12 7-2 0,12-7 3 0,0 0-5 15,0 0 0-15,0 0-1 0,0 0 5 16,0 0-1-16,0 0 0 0,0 0-2 16,4 26-1-16,-4-26-4 0,0 0-3 15,0 0 5-15,10 17-4 0,-10-17-2 0,0 0 2 0,4 14 1 16,-4-14-3-16,0 0 1 16,7 13-1-16,-7-13 0 0,0 0-3 15,0 0 2-15,2 19-6 0,-2-19-4 0,0 0-3 0,0 0 4 0,4 15-4 16,-4-15-1-16,0 0 2 15,0 0-1-15,0 0-1 0,0 0-3 0,2 15 3 16,-2-15-4-16,0 0-1 16,0 0 6-16,0 0-7 0,0 0 2 15,0 0-3-15,0 0 2 0,5 13-2 0,-5-13 0 16,0 0-3-16,0 0 2 0,0 0 0 0,0 0-1 16,0 0-2-16,0 0-1 0,0 0-2 0,0 0 1 0,0 0-3 15,0 0-1-15,0 0 0 16,0 0-5-16,0 0-8 0,19-1-6 0,-19 1-7 15,0 0-4-15,0 0-1 16,14-14 3-16,-14 14 3 0,9-8 2 0,-9 8 2 0,7-7 5 16,-7 7 6-16,0 0-3 15,8-9 8-15,-8 9-1 0,0 0 4 0,0 0 0 16,0 0 1-16,6-6 1 0,-6 6-1 16,0 0 2-16,0 0 0 0,0 0 0 0,0 0 1 15,0 0-1-15,0 0 4 0,0 0-5 0,0 0 4 16,0 0 1-16,0 0-2 15,0 0 3-15,0 0 0 0,21 9 1 0,-21-9 2 0,0 0 1 16,9 10 5-16,-9-10 2 16,0 0-1-16,10 11 3 0,-10-11 4 0,0 0 1 15,11 15 4-15,-11-15 4 0,8 13 2 16,-8-13 1-16,6 14 10 0,-6-14 1 0,3 18 3 16,-3-18-1-16,0 16 1 0,0-16 2 0,0 0-11 15,-7 27-1-15,7-27-1 16,-10 18-7-16,6-9-16 0,4-9-12 0,-13 17-19 15,9-11-21-15,-5 1-30 0,9-7-28 16,0 0-43-16,-17 13-40 0,13-9-45 0,4-4-60 16,0 0-125-16,0 0-124 0,0 0-354 15,0 0-272-15</inkml:trace>
  <inkml:trace contextRef="#ctx0" brushRef="#br2" timeOffset="58086.13">9709 10339 2609 0,'0'0'-23'0,"0"0"46"15,0 0 29-15,0 0 4 0,15-13 8 16,-15 13 4-16,0 0-3 0,0 0-1 0,0 0-5 15,15-4-9-15,-15 4-9 16,0 0-5-16,0 0-6 0,25-3-4 0,-25 3-7 0,18-4 0 16,-18 4-4-16,18-4-4 15,-18 4-1-15,22-2-5 0,-22 2 5 0,19-3-1 16,-19 3 1-16,16-2 2 0,-16 2-1 0,0 0 3 16,24-3 8-16,-24 3 13 0,0 0 18 15,18 5 14-15,-18-5 10 0,0 0 12 0,14 13 4 16,-14-13 10-16,2 14-2 15,-2-14 4-15,0 20-8 0,0-20 0 0,-4 23-9 16,4-23-6-16,-7 25-11 0,0-10-8 16,3-2-11-16,-2 0-3 0,-2 1-17 0,2-1-19 15,-4 1-31-15,2-3-31 16,8-11-43-16,-14 23-37 0,7-12-47 0,3 0-48 0,-2-4-69 16,-1 0-154-16,-2 1-137 0,3-1-258 0,-2 0-180 15</inkml:trace>
  <inkml:trace contextRef="#ctx0" brushRef="#br2" timeOffset="74376.16">7874 10930 2423 0,'0'0'-101'0,"0"0"26"15,0 0 15-15,0 0 18 16,0 0 17-16,0 0 26 0,0 0 9 0,0 0 13 0,0 0 17 15,0 0 3-15,8-15 24 16,-8 15 11-16,0 0 16 0,0 0 11 0,0 0 7 16,0 0-1-16,0 0-1 15,0 0-10-15,0 0 4 0,0 0 0 0,0 0 3 0,0 0-2 16,0 0-7-16,0 0-6 16,0 0-3-16,0 0-3 0,0 0-6 15,0 0-3-15,0 0-7 0,-45 27-6 0,45-27-4 0,-16 5-6 16,16-5-8-16,-15 8-4 0,15-8-3 15,-17 6-5-15,17-6-4 0,0 0-6 0,-17 7 0 16,17-7-2-16,0 0-7 16,-12 8 1-16,12-8 0 0,0 0-4 0,0 0-1 15,-6 18-1-15,6-18 4 0,0 0-4 16,0 0-1-16,0 0 0 0,8 26 1 0,-8-26-2 16,6 13-1-16,-6-13-2 0,9 13 0 15,-9-13-14-15,8 14-25 0,-8-14-37 16,6 14-40-16,-6-14-70 0,7 16-49 0,-7-16-70 0,4 14-154 15,-2-7-516 1,-2-7-414-16</inkml:trace>
  <inkml:trace contextRef="#ctx0" brushRef="#br2" timeOffset="76876.27">4981 6670 2778 0,'0'0'-182'0,"0"17"27"0,0-17 16 0,0 0 18 0,2 15 16 15,-2-15 14-15,0 0 17 16,0 0 3-16,4 21 13 0,-4-21 1 0,0 0 7 16,6 15 5-16,-6-15 5 0,0 0 2 0,4 18 6 15,-4-18 3-15,4 11-2 0,-4-11-13 16,0 0-16-16,5 15-28 0,-5-15-55 0,0 0-226 15,2 18 118-15</inkml:trace>
  <inkml:trace contextRef="#ctx0" brushRef="#br2" timeOffset="77001.12">5033 7022 963 0,'3'19'-76'0,"-3"-19"-17"15,0 0-171-15,0 22 86 0</inkml:trace>
  <inkml:trace contextRef="#ctx0" brushRef="#br2" timeOffset="77396.43">5203 7895 721 0,'0'0'-15'0,"2"17"12"16,-2-17-1-16,2 15-3 0,-2-15 1 0,2 15 6 15,-2-15-5-15,2 16 5 16,-2-16-13-16,4 16-26 0,-4-16-36 0,2 16-110 16,-2-16 60-16</inkml:trace>
  <inkml:trace contextRef="#ctx0" brushRef="#br2" timeOffset="77586.41">5260 8346 629 0,'0'26'68'0,"0"-26"4"16,0 23-12-16,0-23 2 16,2 20-6-16,-2-20 8 0,0 21 2 0,0-21-4 15,0 22-1-15,0-22-9 0,2 19-3 16,-2-19-11-16,0 16-5 0,0-16-25 0,2 17-22 16,-2-17-42-16,2 15-64 0,-2-15-120 0,4 16-74 15,-4-16 102-15</inkml:trace>
  <inkml:trace contextRef="#ctx0" brushRef="#br2" timeOffset="77756.53">5336 8852 970 0,'0'11'68'16,"0"-11"1"-16,0 21-9 0,0-21-1 0,2 21-3 16,-2-21-13-16,-2 19-2 15,2-19-13-15,2 18-14 0,-2-18-13 0,0 0-21 16,-2 22-23-16,2-22-28 0,0 0-27 15,0 21-66-15,0-21-170 0,2 12 107 0</inkml:trace>
  <inkml:trace contextRef="#ctx0" brushRef="#br2" timeOffset="77936.51">5379 9329 1133 0,'-2'13'97'0,"2"-13"-14"15,0 21-14-15,0-21-16 0,-2 16-4 16,2-16-18-16,0 0-8 0,0 24-26 0,0-24-12 16,0 0-24-16,2 20-28 15,-2-20-6-15,0 0-23 0,2 18-3 0,-2-18-39 16,0 0-195-16,2 14 107 0</inkml:trace>
  <inkml:trace contextRef="#ctx0" brushRef="#br2" timeOffset="78096.12">5414 9758 1006 0,'5'21'16'0,"-5"-21"0"16,2 18-29-16,-2-18-15 0,6 17-28 0,-6-17-23 0,4 15-34 15,-4-15-136-15,4 13 80 16</inkml:trace>
  <inkml:trace contextRef="#ctx0" brushRef="#br2" timeOffset="78286.17">5503 10151 896 0,'3'11'120'0,"-3"-11"-8"15,2 20-36-15,-2-20-21 0,4 19-25 0,-4-19-16 16,6 15-23-16,-6-15-19 16,2 17-34-16,-2-17-42 0,0 0-67 0,2 19-137 0,-2-19 100 15</inkml:trace>
  <inkml:trace contextRef="#ctx0" brushRef="#br2" timeOffset="78476.23">5550 10523 1024 0,'0'23'139'0,"0"-23"8"0,-3 22-22 0,3-22-8 0,0 23-30 16,0-23-19-16,0 22-34 0,0-22-24 0,3 18-25 16,-3-18-19-16,0 21-29 15,0-21-24-15,2 17-18 0,0-8-34 0,-2-9-287 0,0 0 422 16</inkml:trace>
  <inkml:trace contextRef="#ctx0" brushRef="#br2" timeOffset="78636.11">5603 10929 1382 0,'0'0'155'0,"4"18"33"15,0-7-15-15,-4-11-22 16,4 18-27-16,-4-18-35 0,4 15-36 0,-4-15-57 0,5 14-53 15,-5-14-53-15,0 0-92 16,4 15-415-16,-4-15 170 0</inkml:trace>
  <inkml:trace contextRef="#ctx0" brushRef="#br2" timeOffset="78986.22">5745 11260 1822 0,'0'0'-33'0,"0"0"-41"0,0 0-108 16,0 0-313-16,0 0 335 15</inkml:trace>
  <inkml:trace contextRef="#ctx0" brushRef="#br2" timeOffset="82866.33">5912 10782 1425 0,'0'0'-5'16,"0"0"-1"-16,0 0 20 0,0 0 7 0,0 0 11 15,0 0 7-15,0 0 20 0,0 0 1 16,0 0-2-16,0 0 0 0,0 0 15 0,0 0-9 16,0 0 6-16,0 0 10 0,0 0-1 0,-26 31-9 15,26-31 1-15,0 0 2 16,0 0-14-16,0 0-4 0,-18 5-7 0,18-5-3 0,0 0-6 15,0 0-2-15,0 0-1 16,0 0-5-16,0 0-6 0,-28-11-12 0,28 11 1 16,0 0 1-16,0 0 2 15,-7-24-5-15,7 24 0 0,0 0-1 0,2-18-3 16,-2 18 0-16,0 0 7 0,0 0-8 0,11-26 4 16,-11 26-9-16,8-11 4 0,-8 11 1 15,9-9 0-15,-9 9 2 0,13-8-1 0,-13 8 2 0,0 0 6 16,18-6 4-16,-18 6 7 15,0 0 1-15,0 0 2 0,26 6-1 0,-26-6 8 16,13 8-5-16,-13-8 5 16,10 13-5-16,-10-13 9 0,11 15 1 0,-11-15 1 0,4 18-3 15,-4-18 7-15,3 18 0 16,-3-18-4-16,-3 22 0 0,3-22-4 0,-4 22-4 16,4-22-6-16,-6 22-20 0,6-22-25 0,-7 16-42 15,7-16-44-15,-8 18-37 0,8-18-40 16,-9 14-56-16,9-14-112 0,-6 13-447 0,2-6-106 15</inkml:trace>
  <inkml:trace contextRef="#ctx0" brushRef="#br2" timeOffset="83416.39">6030 10768 2318 0,'0'0'-79'15,"0"0"20"-15,0 0 4 16,0 0 15-16,0 0 12 0,0 0 15 0,0 0 15 16,0 0 18-16,0 0-2 15,0 0 4-15,0 0 0 0,0 0 4 0,0 0-5 0,0 0 13 16,0 0 0-16,0 0 8 0,-39 0 3 0,39 0 5 16,0 0-2-16,0 0-3 15,-12-13-3-15,12 13 2 0,0 0 2 0,-6-16-8 16,6 16 2-16,0 0-5 0,0-24-2 15,0 24-6-15,0 0 8 0,4-21-6 0,-4 21 3 16,0 0-7-16,8-19 0 16,-8 19-1-16,10-10-1 0,-10 10 1 0,0 0 0 15,16-6 14-15,-16 6 6 0,0 0 15 16,0 0 5-16,0 0 3 0,32 16-5 0,-26-8-5 16,-6-8 1-16,11 14-1 0,-11-14-2 0,8 20-3 15,-6-9-3-15,-2-11 0 16,6 21-2-16,-6-21-1 0,0 22-7 0,0-22-7 0,0 23-1 15,0-23-5-15,-2 19-16 16,2-19-21-16,-4 18-35 0,4-18-40 0,-4 18-55 16,4-18-48-16,-6 15-51 15,6-15-112-15,-4 11-530 0,4-11-254 0</inkml:trace>
  <inkml:trace contextRef="#ctx0" brushRef="#br2" timeOffset="83676.26">6140 10869 2691 0,'0'0'17'0,"0"0"34"0,0 0 25 0,13-11 15 15,-13 11 18-15,0 0 16 16,0 0 1-16,0 0-6 0,0 0-14 0,0 0-16 0,0 0-6 15,0 0-8-15,0 0-13 16,0 0-24-16,0 0-39 0,0 0-52 0,0 0-56 16,0 0-58-16,0 0-62 15,0 0-128-15,0 0-543 0,0 0-278 0</inkml:trace>
  <inkml:trace contextRef="#ctx0" brushRef="#br2" timeOffset="85696.33">6246 10629 2533 0,'0'0'-122'0,"0"0"35"0,0 0 22 0,0 0 23 16,0 0 23-16,0 0 22 0,15-6 25 16,-15 6 25-16,0 0 19 0,0 0 11 0,0 0 7 15,0 0 4-15,0 0 11 16,0 0 4-16,0 0-5 0,0 0-3 0,0 0-6 0,0 0-8 16,0 0-11-16,0 0-9 0,0 0-6 0,0 0-7 15,0 0-8-15,-48 18-5 16,48-18-3-16,0 0-2 0,-16 4-5 0,16-4-4 0,0 0-10 15,0 0-15-15,0 0-9 16,0 0-5-16,0 0-12 0,-25-8 1 0,25 8-5 16,0 0 1-16,0 0-3 15,0 0 8-15,0 0-2 0,-4-17 4 0,4 17-3 0,0 0 0 16,0 0 4-16,0 0-2 16,0 0-7-16,0 0-2 0,23-25 1 0,-23 25 8 15,0 0 1-15,14-13 4 0,-14 13-2 0,12-7 3 16,-12 7-1-16,0 0 7 0,14-13 7 15,-14 13 8-15,11-7 5 0,-11 7 9 0,0 0 7 16,15-9 5-16,-15 9 14 16,0 0-1-16,13-10 5 0,-13 10 2 0,0 0-2 15,0 0-3-15,12-6 13 16,-12 6 7-16,0 0 5 0,0 0 0 0,0 0-2 0,0 0 0 16,0 0-3-16,24 12-4 0,-24-12-6 0,0 0-2 15,10 13-8-15,-10-13-3 16,6 16-8-16,-6-16-1 0,9 15 0 0,-9-15-10 0,6 17 1 15,-6-17-1-15,9 17-5 16,-9-17-6-16,6 15-13 16,-6-15-14-16,6 14-18 0,-6-14-22 0,5 13-18 15,-5-13-24-15,0 0-27 0,6 13-42 0,-6-13-38 0,0 0-27 16,6 6-47-16,-6-6-101 0,0 0-514 0,0 0-265 16</inkml:trace>
  <inkml:trace contextRef="#ctx0" brushRef="#br2" timeOffset="86176.54">6494 10450 2609 0,'0'0'-94'0,"0"0"28"0,4-13 22 16,-4 13 21-16,0 0 6 0,0 0 25 0,0 0 27 16,0 0 21-16,0 0 25 15,0 0 17-15,0 0 18 0,0 0 6 0,0 0 0 16,0 0 3-16,0 0-7 0,0 0-16 16,-23 36-12-16,23-36-11 0,-13 24-7 15,7-10-7-15,-1 0-8 0,3 0-5 0,4-14-6 0,-10 26-5 16,8-15-3-16,2-11-7 15,-5 23-1-15,5-23-7 0,-2 19-3 0,2-19-9 0,2 17-10 16,-2-17-11-16,0 0-9 16,9 17-13-16,-9-17-11 0,0 0-11 0,12 7-10 15,-12-7 3-15,0 0-3 16,0 0-6-16,0 0 7 0,0 0 9 0,0 0 7 0,0 0 11 16,0 0 14-16,32-17 17 0,-32 17 16 0,0 0 16 15,0 0 5-15,-2-20 16 16,2 20 3-16,0 0 4 0,0 0-2 0,-23-19-5 0,23 19-6 15,-17-6-3-15,17 6-6 16,-20-3-14-16,20 3-32 0,0 0-34 16,-26 0-54-16,26 0-57 0,-16 1-51 15,16-1-108-15,-16 0-585 0,16 0-291 0</inkml:trace>
  <inkml:trace contextRef="#ctx0" brushRef="#br2" timeOffset="92786.26">11826 7238 2649 0,'0'0'-102'0,"0"0"19"0,0 0 27 0,0 0 33 0,0 0 18 16,4-29 33-16,-4 29 22 0,0 0 10 0,0 0 11 16,0 0 6-16,0 0 6 15,0 0 10-15,11-21 9 0,-11 21 5 0,0 0 7 16,0 0-6-16,4-14-2 0,-4 14-6 15,0 0-7-15,0 0-3 0,0 0-9 0,0 0-9 16,0 0-3-16,0 0-6 16,-15-18-5-16,15 18-4 0,-15-2-7 0,15 2 5 15,0 0-3-15,-33 0-4 0,33 0-2 16,-23 2-5-16,23-2-1 0,-28 4-5 0,13-3-1 16,-1 3-1-16,16-4-4 0,-31 9-1 0,16-4-4 15,1 2 1-15,-2-1-3 16,4 1-2-16,-2 3-4 0,1-1 2 0,0 1-3 0,0 5-1 15,1 0-2-15,-2 1 0 16,4-1-1-16,0 2 0 0,2 0 15 16,-1 5 0-16,0-4-4 0,1 4-4 15,2 2-1-15,-1-2-7 0,1 2-8 0,2-1-4 0,1 2-1 16,-1-4-7-16,2 0-4 16,0-1-2-16,2 2-5 0,0-2-1 0,0-2-2 15,2 1-2-15,0-3-4 0,3 1-7 0,-1-2-4 0,0-2-9 16,2-2-13-16,4-2-5 15,-3 1-4-15,-7-10-3 0,17 14-6 0,-8-9-2 16,-9-5 2-16,16 7 5 16,-16-7 2-16,20 7 4 0,-20-7 3 0,16 0 2 0,-16 0 10 15,0 0 4-15,29-1 2 16,-29 1 4-16,14-9 4 0,-14 9-1 0,16-8 7 16,-16 8 2-16,14-9 0 0,-14 9 7 0,10-12 8 0,-10 12 9 15,4-13 3-15,-4 13 4 16,0 0 10-16,0-19 4 0,0 19 5 0,0 0 6 15,0 0-10-15,-10-20-3 16,10 20-2-16,0 0 4 0,-16-14-5 0,16 14 4 0,-10-8 0 16,10 8 12-1,0 0 6-15,-16-4 6 0,16 4 4 0,0 0 3 0,0 0 0 16,0 0 3-16,0 0 0 0,0 0 2 0,0 0-5 0,0 0-5 16,0 0-4-16,0 0-4 15,0 0-5-15,0 0 1 0,0 0-3 0,0 0 2 16,60 9-8-16,-42-10-3 15,-18 1-9-15,40-2-17 0,-20 0-29 0,-2-2-40 0,2 2-46 16,-2-2-49-16,-1 1-88 16,0-1-189-16,-4-2-323 0,-2 5-80 0</inkml:trace>
  <inkml:trace contextRef="#ctx0" brushRef="#br2" timeOffset="93516.21">11095 7318 2270 0,'8'-13'-50'0,"-8"13"28"0,0 0 15 0,4-16 21 15,-4 16 18-15,0 0 19 16,0 0 12-16,7-13 30 0,-7 13 28 0,0 0 13 16,0 0 3-16,0 0 3 0,0 0-2 15,0 0-2-15,0 0-2 0,0 0-7 0,0 0-3 16,-56 21-4-16,43-15-3 16,-2 1-9-16,1 3-8 0,-4 3-6 0,0-1-11 15,0-2-4-15,-1 5-2 0,3-3-13 0,-4 2-6 0,4 1-2 16,-2 1-8-16,2-1-4 15,-1 0-8-15,4 0-3 0,-2-1-1 0,1 1-4 16,2-3-2-16,2 0-5 0,0-1 2 16,1 1-7-16,1 0 0 0,-1-2-4 0,9-10 2 15,-13 13-4-15,13-13 0 16,-12 13-1-16,12-13 2 0,-8 9-5 0,8-9 1 16,0 0-5-16,-12 13 6 0,12-13-3 0,0 0-1 0,0 0-3 15,-6 13 4-15,6-13-3 16,0 0 6-16,0 0-6 0,0 0 0 0,0 0-2 15,0 0 8-15,0 0 0 16,24 11 0-16,-24-11-2 0,14 3 3 0,-14-3-1 0,20 4 2 16,-20-4-2-16,23 4-1 15,-9-2 0-15,2 2 1 0,-16-4 0 0,29 5 0 16,-14 0-3-16,0-2 0 0,-15-3-1 0,23 6 2 0,-10-5-2 16,-13-1-2-16,22 7-5 15,-22-7-10-15,22 4-20 0,-22-4-25 0,20 2-41 16,-20-2-52-16,18 0-58 15,-7 0-67-15,-11 0-124 0,18 0-182 0,-6 0-32 0,-12 0-222 16,19 1-173-16</inkml:trace>
  <inkml:trace contextRef="#ctx0" brushRef="#br2" timeOffset="94146.14">12062 7413 2409 0,'9'-16'-99'0,"-9"16"20"0,0 0 18 0,6-11 19 16,-6 11 28-16,0 0 9 15,0 0 41-15,0 0 33 0,0 0 28 0,0 0 18 16,0 0 19-16,0 0 11 16,0 0 8-16,0 0-4 0,0 0-3 0,0 0-2 0,-52 19-2 15,41-9-11-15,1 2-2 16,0 3-18-16,-1 0-7 0,0 4-11 0,0 0-12 16,3 0-8-16,2-2-7 0,2 2-8 0,0-1 1 15,4-1-21-15,0 1-21 0,4-3-27 16,2 2-41-16,1-5-44 0,0 1-43 0,6-1-48 15,0 0-40-15,0-4-64 16,-1-1-133-16,4-1-481 0,-4-2-294 0</inkml:trace>
  <inkml:trace contextRef="#ctx0" brushRef="#br2" timeOffset="94516.62">12345 7510 2664 0,'0'0'-12'0,"0"0"49"16,0 0 19-16,-21-9 13 0,21 9 15 0,-19 0 27 0,19 0 23 15,0 0 11-15,-35 4-2 16,35-4-4-16,-22 4-11 0,22-4-11 0,-20 5-12 16,20-5-10-16,-16 6-11 0,16-6-6 0,-13 5-11 0,13-5-7 15,0 0-10-15,-7 13-14 16,7-13-20-16,0 0-12 0,0 0-13 0,0 0-9 15,20 23-4-15,-20-23 2 16,16 12 3-16,-5-4 1 0,-11-8 1 0,20 18 5 0,-13-10 0 16,4 3 12-16,-3 0 7 15,-8-11 13-15,12 18 8 0,-12-18 9 0,3 20 3 16,-3-20 13-16,0 19-9 0,0-19 7 0,-7 17-9 16,7-17 1-16,-16 16-5 0,7-8-2 15,0 0-6-15,9-8-14 0,-20 11-25 0,9-4-31 16,11-7-47-16,-19 5-59 15,19-5-58-15,-15 3-74 0,15-3-115 0,0 0-157 16,-18-8-387-16,18 8-349 0</inkml:trace>
  <inkml:trace contextRef="#ctx0" brushRef="#br2" timeOffset="94805.45">12464 7670 2836 0,'9'14'-36'0,"-9"-14"29"0,0 0 30 16,6 15 29-16,-6-15 21 0,0 0 20 0,3 19 13 16,-3-19-1-16,0 17-9 0,0-17-5 15,0 18-8-15,0-18-4 0,0 20 0 0,0-20-4 16,0 22-9-16,0-22-7 15,2 18-7-15,-2-18-6 0,0 19-21 0,0-19-24 0,2 18-32 16,-2-18-35-16,0 0-42 16,3 21-40-16,-3-15-54 0,0-6-72 0,0 0-161 15,0 13-405-15,0-13-175 16</inkml:trace>
  <inkml:trace contextRef="#ctx0" brushRef="#br2" timeOffset="95446.44">12605 7365 2496 0,'0'0'-46'0,"0"0"24"0,0 0 23 15,0 0 26-15,12-13 26 0,-12 13 21 0,0 0 17 16,0 0 9-16,0 0 4 0,0 0-6 0,0 0 5 16,0 0 1-16,0 0 10 0,9 37-1 0,-9-37-1 15,6 22-10-15,0-6-11 16,0 3-10-16,-2-2-3 0,0 1-9 0,1 6-2 0,0 0 3 15,1 2 0-15,-2 0-4 16,1 0-7-16,2-1-8 0,-5 3-3 16,0-1-9-16,0 2-15 0,-4-3-28 15,0 1-38-15,-4 3-47 0,1-4-64 0,-6 6-50 0,2-3-76 16,0-1-204-16,-5 0-475 0,-1 0-390 0</inkml:trace>
  <inkml:trace contextRef="#ctx0" brushRef="#br2" timeOffset="96246.9">13136 7724 2936 0,'0'0'-50'0,"0"0"13"0,0 0 8 15,0 0 6-15,0 0 29 16,0 0 14-16,0 0 18 0,0 0 6 0,0 0 3 15,0 0-2-15,0 0 5 16,0 0 6-16,0 0 13 0,0 0 11 0,0 0 7 0,0 0-4 16,11-12-8-16,-11 12-2 15,0 0-11-15,25-1-3 0,-25 1-7 0,0 0-7 16,21 1-5-16,-21-1-5 0,0 0-6 0,27 0-14 0,-27 0-22 16,17-1-20-16,-17 1-25 15,0 0-31-15,22-2-33 0,-22 2-24 0,0 0-32 16,16-4-34-16,-16 4-68 15,0 0-590-15,4-10-224 0</inkml:trace>
  <inkml:trace contextRef="#ctx0" brushRef="#br2" timeOffset="96471.56">13046 7600 2643 0,'0'0'-22'16,"0"0"27"-16,0 0 1 0,-23 0 23 0,23 0 28 15,0 0 31-15,0 0 20 0,0 0 8 16,0 0-3-16,0 0-6 0,0 0-6 0,0 0-2 16,0 0-4-16,0 0-8 15,0 0-8-15,0 0-12 0,0 0-20 0,0 0-28 16,63 0-35-16,-63 0-40 0,19-4-45 0,-19 4-38 0,19-4-46 16,-10 2-62-16,-9 2-138 15,14-3-448-15,-14 3-171 0</inkml:trace>
  <inkml:trace contextRef="#ctx0" brushRef="#br2" timeOffset="100526.57">13840 7499 2444 0,'0'0'-50'15,"0"0"36"-15,0 0 25 0,0 0 23 0,0 0 22 16,0 0 19-16,0 0 15 0,0 0 13 16,0 0 3-16,0 0 7 0,0 0 9 15,0 0 8-15,0 0 9 0,0 0 13 0,0 0-2 16,0 0-5-16,0 0-11 0,0 0-12 0,0 0-13 0,0 0-12 16,0 0-12-16,0 0-9 15,0 0-11-15,19 10-2 0,-19-10-16 0,0 0-24 16,27 4-33-16,-27-4-31 0,22 0-33 15,-22 0-44-15,22 0-50 0,-22 0-38 0,21 0-50 16,-10-3-90-16,-11 3-148 16,22 0-394-16,-22 0-260 0</inkml:trace>
  <inkml:trace contextRef="#ctx0" brushRef="#br2" timeOffset="100886.51">14189 7325 2691 0,'9'-19'-45'0,"-9"19"7"16,0 0 19-16,0 0 23 15,0 0 21-15,0 0 17 0,0 0 12 0,0 0 16 0,0 0-2 16,0 0 4-16,0 0-4 16,-7 49 6-16,7-49 6 0,-2 23 0 0,2-23-4 15,-2 26-4-15,2-26-6 0,0 28-6 16,-2-11-9-16,2-2-4 0,-1 2 1 0,1-17-8 16,-4 32-8-16,1-17-1 0,1-1-8 0,2-14-3 15,-2 28-15-15,2-28-30 0,-2 22-26 16,2-22-40-16,-1 23-39 0,1-23-36 0,-2 21-42 15,0-12-76-15,2-9-584 16,-2 12-228-16</inkml:trace>
  <inkml:trace contextRef="#ctx0" brushRef="#br2" timeOffset="101236.37">14317 7429 2618 0,'0'0'-31'16,"0"0"25"-16,4-22 12 0,-4 22 0 0,0 0 10 16,2-15 8-16,-2 15 7 0,0 0 4 0,0 0 5 15,3-14 2-15,-3 14 16 0,0 0 22 16,0 0 20-16,0 0 16 0,0 0-1 0,0 0-8 15,0 0-6-15,0 0-12 16,0 0-10-16,0 0-10 0,0 0-2 0,-1 59-6 16,1-59-4-16,-4 30-9 0,2-16-3 15,0 2-5-15,0 1-2 0,-1 0-4 0,3-17-9 16,-4 32 0-16,2-14-5 16,-1-3-25-16,1 0-28 0,2-15-36 0,-2 25-48 15,2-25-39-15,0 23-32 0,0-13-38 0,0-10-73 0,2 17-627 16,-2-17-332-16</inkml:trace>
  <inkml:trace contextRef="#ctx0" brushRef="#br2" timeOffset="101706.08">14608 7400 2726 0,'8'-14'-91'15,"-8"14"25"-15,8-12 11 0,-8 12 11 0,0 0 24 16,0 0 13-16,0 0 31 0,0 0 24 0,0 0 8 16,0 0 15-16,0 0 10 15,0 0 19-15,0 0 16 0,0 0 16 0,-51 16-1 0,51-16-4 16,-17 17-12-16,8-2-9 15,1-5-15-15,-1 4 8 0,3 1-11 0,-4 0-12 16,6 0-5-16,-1 0-11 16,5-15-3-16,-6 30-11 0,6-13-9 0,0-17-17 0,0 26-17 15,4-15-25-15,-4-11-15 16,5 21-20-16,1-10-12 0,-6-11-10 0,14 13-6 16,-5-8 8-16,-9-5-1 0,11 5 11 0,-11-5 6 0,0 0 11 15,0 0 12-15,0 0 8 16,0 0 16-16,0 0 6 0,0 0 18 0,0 0 8 15,18-23 6-15,-18 23 7 16,0 0 11-16,0 0 7 0,-18-32-3 0,18 32-1 0,-7-15-4 16,7 15 0-16,-11-14-28 15,11 14-24-15,-8-11-32 0,8 11-40 0,0 0-46 16,-8-14-50-16,8 14-59 0,0 0-138 0,-6-7-461 0,6 7-175 16</inkml:trace>
  <inkml:trace contextRef="#ctx0" brushRef="#br2" timeOffset="101936.13">14780 7684 2652 0,'0'0'81'0,"14"11"19"15,-14-11 3-15,0 0 2 16,0 0 9-16,0 0 9 0,12 10 9 0,-12-10-4 15,0 0-13-15,0 0-11 16,0 0-11-16,0 0-10 0,0 0-9 0,0 0-19 0,10 7-40 16,-10-7-56-16,0 0-74 15,0 0-68-15,0 0-91 0,0 0-193 0,0 0-442 16,0 0-301-16</inkml:trace>
  <inkml:trace contextRef="#ctx0" brushRef="#br2" timeOffset="102986.89">14897 7444 2627 0,'0'0'-83'0,"0"0"38"0,0 0 5 0,0 0 21 0,0 0 14 16,0 0 14-16,0 0 10 15,0 0 5-15,0 0 4 0,0 0 2 0,0 0 3 16,0 0 0-16,0 0-12 16,0 0-16-16,0 0-19 0,0 0-16 0,0 0-18 0,0 0-30 15,0 0-24-15,0 0-34 0,0 0-41 0,0 0-120 16,0 0-265-16,38 0 247 15</inkml:trace>
  <inkml:trace contextRef="#ctx0" brushRef="#br2" timeOffset="103526.54">15140 7393 1585 0,'0'0'9'16,"19"-1"19"-16,-19 1 0 0,0 0-1 0,0 0 3 15,0 0 6-15,0 0 5 16,0 0 15-16,0 0 12 0,0 0 6 0,0 0-10 0,0 0-3 16,0 0 10-16,0 0-1 15,0 0-3-15,0 0 6 0,0 0 9 0,-66-7 4 16,66 7-9-16,-26 0 7 0,26 0-1 0,-27 0-1 0,27 0-6 16,-20-3-6-16,20 3-5 15,-22 0 2-15,22 0-16 0,0 0-6 0,-21 4 6 16,21-4 3-16,0 0 3 15,-11 7-1-15,11-7-4 0,0 0 3 0,0 0 0 16,-2 24-1-16,2-24-4 0,0 0-4 16,8 25-4-16,-8-25-1 0,3 19-6 0,-3-19-3 15,4 20-4-15,-4-20 1 16,5 22-7-16,-5-22-1 0,4 17-1 0,-4-17 0 0,2 15-6 16,-2-15 2-16,0 0-3 0,6 18-3 15,-6-18-13-15,0 0-15 0,10 7-24 16,-10-7-23-16,0 0-22 0,0 0-8 0,28-5-2 15,-28 5 6-15,0 0 21 0,30-8 8 16,-30 8 14-16,23-5 20 0,-11 4 23 16,-12 1 19-16,26 1 22 0,-26-1 15 15,28 3 5-15,-16 0 2 0,1 3-3 0,-13-6-3 16,19 11 2-16,-14-3 5 0,-5-8 6 16,8 19 2-16,-8-19-1 0,-2 23-4 0,2-23-10 15,-11 27-4-15,2-14-4 0,1-1-5 0,-2-1-13 16,-1 1-26-16,-2-1-34 0,1-1-41 15,12-10-53-15,-17 16-47 0,10-8-50 0,-2-5-103 16,9-3-171-16,-8 4-374 16,8-4-234-16</inkml:trace>
  <inkml:trace contextRef="#ctx0" brushRef="#br2" timeOffset="103921.53">15347 7437 2683 0,'0'0'-6'0,"11"-15"24"0,-11 15-2 16,0 0 3-16,0 0 3 0,0 0-2 0,0 0 5 16,17-7-2-16,-17 7-13 15,0 0-4-15,18-2 9 0,-18 2-15 16,19-4-9-16,-19 4 0 0,21-4 5 15,-21 4-6-15,27-3 5 0,-16 1 0 0,-11 2 2 0,24-7-2 16,-24 7 4-16,22-1 0 16,-22 1 1-16,16-3 10 0,-16 3 4 0,0 0-5 0,24-3 15 15,-24 3 18-15,0 0 9 16,0 0 12-16,0 0 5 0,15 11 3 0,-15-11 2 16,0 0 9-16,-2 22 2 0,2-22 1 0,-5 20 3 0,5-20-2 15,-10 29-5-15,3-14-7 16,1 1-8-16,-1-1-6 0,3 2-10 0,0 0-1 15,-2 0-9-15,0 1-1 16,1-2-21-16,-1-1-31 0,1-4-41 0,5-11-49 16,-8 28-62-16,4-17-59 0,0-1-98 15,4-10-652-15,-6 16-419 0</inkml:trace>
  <inkml:trace contextRef="#ctx0" brushRef="#br2" timeOffset="104996.52">15771 7635 3026 0,'0'0'-7'0,"0"0"19"0,0 0 5 0,0 0 17 0,0 0 9 16,0 0 19-16,0 0 18 15,0 0 0-15,0 0-3 0,0 0-9 0,0 0-10 16,0 0-4-16,0 0-1 0,0 0-3 16,0 0-4-16,45 9-8 0,-45-9-4 0,22 0-24 15,-22 0-35-15,24-2-44 0,-24 2-54 0,23-2-55 16,-11 0-60-16,0-1-158 15,-12 3-464-15,16-6-208 0</inkml:trace>
  <inkml:trace contextRef="#ctx0" brushRef="#br2" timeOffset="106116.57">16309 7464 2509 0,'0'0'-81'0,"0"0"21"15,0 0 27-15,0 0 17 0,0 0 8 0,0 0 15 16,0 0 13-16,0 0 7 0,0 0 8 0,0 0 12 16,0 0-6-16,0 0 1 0,0 0 3 15,0 0 1-15,0 0 0 0,0 0 1 16,0 0 0-16,0 0-4 0,0 0-5 0,0 0-1 0,-51 12-8 15,51-12 2-15,0 0-8 16,0 0 0-16,-24-2-5 0,24 2-9 0,0 0-2 16,0 0-7-16,-21-7-3 15,21 7-1-15,0 0-5 0,-13-12 6 0,13 12 0 0,0 0-1 16,-4-17 3-16,4 17-5 16,0 0 6-16,0-19 9 0,0 19 2 0,0 0-5 15,0 0 2-15,13-22-1 0,-13 22 4 0,11-8-1 0,-11 8-4 16,14-8 4-16,-14 8-1 15,17-7 4-15,-17 7 4 0,0 0 5 0,30 3 8 16,-30-3 9-16,19 8 1 16,-8-3 5-16,-11-5 1 0,16 15-1 0,-10-3 0 0,2 0-1 15,-4 1 0-15,-2 2-5 16,0 2-3-16,-2-17-5 0,0 32 2 0,-4-13 1 16,2-3-10-16,-4 0-3 0,0 2-18 0,0-3-36 15,0-2-48-15,0 2-41 0,2-1-52 16,-3-2-47-16,7-12-120 0,-13 16-503 0,9-9-186 15</inkml:trace>
  <inkml:trace contextRef="#ctx0" brushRef="#br2" timeOffset="106596.41">16618 7489 2490 0,'0'0'-79'15,"0"0"24"-15,0 0 7 16,0 0 11-16,0 0 6 15,-53-3 14-15,53 3 6 0,0 0 8 0,-20-7-9 16,20 7 9-16,0 0 1 0,-12-9 15 16,12 9 18-16,0 0 12 0,-6-15 23 0,6 15-2 15,0 0-3-15,-2-18-4 0,2 18-13 0,0 0 0 16,0 0-7-16,8-24-1 0,-8 24-7 0,10-9-1 0,-10 9-2 16,0 0-1-16,15-12-1 15,-15 12 8-15,17-6 2 0,-17 6 15 0,0 0 16 16,23-1 15-16,-23 1 16 15,0 0 6-15,26 8-1 0,-18-1 0 0,-8-7-3 0,8 19-5 16,-4-9-7-16,-4-10-8 16,0 26-5-16,0-26-9 0,-6 31-4 0,2-14-7 15,-2 0-9-15,-4 4-9 16,-1-5-23-16,0 4-31 0,-2-2-40 0,1-2-37 0,2-2-52 16,0 1-42-16,0-4-50 0,2-2-113 0,2 1-576 15,-3-3-335-15</inkml:trace>
  <inkml:trace contextRef="#ctx0" brushRef="#br2" timeOffset="107416.27">16848 7655 2723 0,'0'0'-34'0,"0"0"37"16,0 0 16-16,0 0 0 0,0 0 15 0,0 0 27 15,24 15 28-15,-24-15 14 16,0 0 6-16,0 0 2 0,0 0-5 0,0 0 5 0,0 0 11 16,0 0 2-16,0 0-10 0,8 12-9 0,-8-12-16 15,0 0-7-15,0 0-10 16,0 0-7-16,0 0-6 0,6 13-14 15,-6-13-11-15,0 0-31 0,0 0-33 0,0 0-37 16,0 0-48-16,0 0-47 0,4 16-38 0,-4-16-35 16,0 0-93-16,0 0-641 15,0 0-415-15</inkml:trace>
  <inkml:trace contextRef="#ctx0" brushRef="#br2" timeOffset="108046.33">17131 7514 2881 0,'0'0'-120'0,"0"0"26"0,0 0 18 0,0 0 26 16,0 0 11-16,0 0 19 15,0 0 31-15,-33-15 20 0,33 15-2 0,0 0 7 0,-26-4 8 16,26 4 9-16,-18-2 9 15,18 2-1-15,-20-2-7 0,20 2-1 0,0 0-4 16,-23-2-7-16,23 2-1 0,0 0-6 16,-21-2 0-16,21 2 0 0,0 0 3 0,0 0-3 15,-21-4-5-15,21 4-4 16,0 0-9-16,0 0-3 0,0 0-6 0,0 0-13 16,0 0-8-16,0 0-11 0,0 0-6 0,4-22-4 0,-4 22-1 15,0 0-3-15,21-17-8 16,-10 8 5-16,0-2-8 0,-1 2 12 15,0-1 3-15,2-2 4 0,0 0 0 16,-2 1 4-16,1 1 12 0,0-2 14 0,-1 3 13 0,-10 9 8 16,19-17 24-16,-13 9 6 15,-6 8 5-15,16-11 3 0,-16 11 12 0,10-6 10 16,-10 6 5-16,0 0 18 0,0 0 7 0,0 0-5 0,0 0-1 16,12 23-8-16,-12-23-8 15,2 22-6-15,-2-22-9 0,0 28-9 0,0-12-5 16,3 2-7-16,-3 0-7 15,2-2-4-15,0 1-6 0,1 2-9 0,-1-4-27 0,0 2-33 16,-2-17-39-16,2 30-46 16,0-18-51-16,-2-12-32 0,4 22-37 0,-2-15-61 15,-2-7-685-15,2 15-440 16</inkml:trace>
  <inkml:trace contextRef="#ctx0" brushRef="#br2" timeOffset="108506.31">17335 7357 2962 0,'0'-20'-123'16,"0"20"13"-16,0 0-1 0,4-17 16 0,-4 17 15 0,0 0 7 15,6-17 4-15,-6 17 7 16,0 0 7-16,6-16-4 0,-6 16-1 0,0 0 1 0,14-11 7 16,-14 11-1-16,10-6 21 0,-10 6-7 0,0 0 5 15,22-5 1-15,-22 5 8 16,16-2 9-16,-16 2 19 0,0 0-1 15,25-2 1-15,-25 2 7 0,0 0 6 16,22-3 7-16,-22 3 7 0,0 0-4 0,0 0 8 0,16-1 13 16,-16 1-1-16,0 0 7 15,0 0-3-15,0 0 5 0,0 0 0 0,0 0 4 16,0 0-8-16,20-3 3 16,-20 3-3-16,0 0-4 0,0 0-12 0,0 0-10 0,0 0-13 15,0 0-22-15,0 0-14 0,0 0-34 0,0 0-23 16,0 0-18-16,0 0-15 15,0 0-27-15,0 0-60 0,0 0-368 0,0 0 235 0</inkml:trace>
  <inkml:trace contextRef="#ctx0" brushRef="#br2" timeOffset="108926.49">17496 7254 1622 0,'0'0'-32'0,"0"0"9"16,0 0 9-16,0 0 16 0,0 0 13 0,0 0 14 0,0 0 21 15,0 0 3-15,0 0 13 16,0 0 1-16,0 0 15 0,-34-22 21 0,34 22 8 15,0 0 5-15,0 0 5 16,0 0 10-16,0 0 3 0,-38 18 1 0,38-18-7 0,-19 11-3 16,8-2-18-16,3-1-12 15,-3 3-7-15,3-1-8 0,0 1-8 0,-2 2-3 16,2 3-9-16,2-3-3 0,0 5-6 0,-1-2-3 0,3 3-6 16,0 0-4-16,2 1-4 15,4-1-2-15,-2 1-6 0,4 2-7 0,0-2-7 16,3 2-9-16,1-1-6 15,0-2-5-15,2-1-9 0,0-5-9 0,-2 1-16 0,2-2-11 16,1-3-9-16,0 1-22 16,2-4-13-16,-13-6-3 0,18 5-13 15,-18-5 1-15,22 0 4 0,-22 0 12 16,0 0 1-16,18-11 15 0,-18 11 5 0,7-18 22 0,-7 18 44 16,3-16 9-16,-3 16 16 0,-5-22 22 0,5 22 6 15,-11-19 0-15,3 8-2 16,8 11-6-16,-19-20-4 0,6 13-1 0,1-1 6 15,-3 1 4-15,0 0-11 0,15 7 5 16,-27-10-9-16,15 5-12 0,12 5-28 0,-20-7-37 16,20 7-43-16,-15-3-56 15,15 3-64-15,0 0-174 0,-15-8-325 0,15 8 28 16</inkml:trace>
  <inkml:trace contextRef="#ctx0" brushRef="#br2" timeOffset="114351.25">17977 7693 2022 0,'0'0'-68'0,"0"0"27"15,0 0 26-15,0 0 17 0,0 0 14 16,0 0 18-16,0 0 9 0,0 0 0 0,0 0-10 15,0 0-6-15,0 0 8 16,0 0 3-16,0 0 2 0,0 0-1 16,0 0 18-16,0 0 9 0,0 0 0 0,0 0 9 15,0 0 3-15,0 0 3 0,0 0 6 0,0 0 0 16,0 0 0-16,0 0-3 0,0 0-3 0,0 0-5 16,20-24-4-16,-20 24-8 15,0 0-5-15,0 0-4 0,0 0 0 0,0 0-7 0,28 0 0 16,-28 0-3-16,0 0-1 15,0 0-1-15,25 0-4 0,-25 0-4 0,0 0-1 16,24-2-5-16,-24 2-2 16,18-3-4-16,-18 3-1 0,20-1-3 0,-20 1-2 0,0 0-3 15,21-3 1-15,-21 3-10 16,0 0-10-16,19-1-21 0,-19 1-24 0,0 0-29 16,17-4-31-16,-17 4-38 0,0 0-32 0,12-6-46 0,-12 6-102 15,4-5-538-15,-4 5-223 16</inkml:trace>
  <inkml:trace contextRef="#ctx0" brushRef="#br2" timeOffset="114786.58">17999 7577 2464 0,'0'0'-137'0,"0"0"24"0,0 0 20 15,0 0 25-15,0 0 22 16,0 0 13-16,0 0 20 0,-14-12 19 0,14 12 12 15,0 0 14-15,0 0 20 16,0 0 30-16,0 0 14 0,0 0 19 0,0 0 10 0,0 0 12 16,0 0 1-16,0 0 5 15,0 0 7-15,0 0 7 0,0 0 2 0,0 0-4 16,0 0-9-16,0 0-14 16,0 0-8-16,0 0-12 0,0 0-11 0,46-2-11 15,-46 2-10-15,19-2-5 0,-19 2-6 0,22-1-11 0,-22 1-8 16,18-3-3-16,-18 3-7 15,20-2-18-15,-20 2-32 0,17-2-37 16,-17 2-46-16,0 0-56 0,23 0-54 0,-23 0-55 16,0 0-112-16,19-3-165 0,-19 3-376 0,12-2-307 15</inkml:trace>
  <inkml:trace contextRef="#ctx0" brushRef="#br2" timeOffset="115236.27">18548 7520 2711 0,'0'0'-82'0,"0"0"18"15,0 0 32-15,0 0 20 16,0 0 38-16,0 0 17 0,0 0 15 0,0 0 5 15,0 0-3-15,0 0-1 0,0 0-5 16,0 0-2-16,0 0 4 0,0 0-3 0,0 0-6 16,0 0-2-16,29 4-3 15,-29-4-9-15,0 0-2 0,28-2-1 0,-28 2 4 16,19 0-8-16,-19 0-18 0,19-2-13 0,-19 2-26 0,0 0-22 16,21-2-20-1,-21 2-23-15,0 0-31 0,18 0-32 0,-18 0-48 0,10 2-107 16,-10-2-399-16,0 0 28 15</inkml:trace>
  <inkml:trace contextRef="#ctx0" brushRef="#br2" timeOffset="115836.33">19011 7322 2023 0,'0'0'-57'16,"0"0"12"-16,0 0 11 0,0 0 9 0,0 0 19 0,0 0 27 16,0 0 0-16,0 0 19 15,13-14 13-15,-13 14 8 0,0 0 18 0,0 0 16 16,0 0 12-16,0 0 12 16,0 0 1-16,0 0-3 0,0 0-7 0,0 0-13 15,13 31-3-15,-13-31-8 0,0 0-2 0,0 24-10 0,0-24-1 16,2 19-5-16,-2-19 1 15,0 23-6-15,0-6-8 0,0-17-3 0,0 25-3 0,-2-9-8 16,2-16-5-16,0 30-1 16,0-14-6-16,2-1-3 0,-2-15-12 0,2 24-17 15,0-12-18-15,-2-12-30 16,4 23-34-16,-4-23-35 0,5 20-41 0,-5-20-40 0,4 12-66 16,-4-12-127-16,4 7-392 0,-4-7-91 0</inkml:trace>
  <inkml:trace contextRef="#ctx0" brushRef="#br2" timeOffset="116606.53">19177 7397 2311 0,'0'0'-58'0,"0"0"5"16,0 0 12-16,-4-15 11 0,4 15 5 0,0 0 0 15,0 0 4-15,0 0 4 16,0 0-2-16,6-25-4 0,-6 25 9 0,8-9-2 0,-8 9 6 16,10-11-1-16,-10 11 1 15,12-10 12-15,-12 10-12 0,16-9 9 0,-16 9 2 16,17-8-10-16,-17 8-4 16,19-5 1-16,-19 5 1 0,19-6 0 0,-19 6 3 15,20-4 0-15,-20 4-1 0,18-2 8 0,-18 2-1 16,0 0-1-16,24 4 0 0,-24-4-1 15,12 6 6-15,-12-6 0 0,0 0 4 0,7 12 10 16,-7-12 10-16,0 0 20 16,-2 20 3-16,2-20 20 0,0 0 10 0,-17 28 2 0,11-17 5 15,-3 0 0-15,9-11 5 16,-15 22 2-16,9-7-4 0,-2-5-7 0,1 2-7 16,0 1 12-16,1 0-12 0,6-13-4 15,-10 25-11-15,8-15-6 0,2-10-7 0,-7 20-3 16,7-20-8-16,-2 22-2 0,2-22-9 0,0 16-11 15,0-16-8-15,0 0-18 16,9 22-11-16,-9-22-25 0,10 11-13 0,-10-11-8 0,12 9 0 16,-12-9-3-16,16 9 0 15,-16-9 3-15,14 4 4 0,-14-4 6 0,0 0 7 16,20 0 2-16,-20 0 9 16,0 0 13-16,0 0 2 0,0 0 11 0,25-7 15 0,-25 7-6 15,0 0 18-15,8-16 5 0,-8 16 13 0,2-16-1 16,-2 16 14-16,0-19 7 15,0 19 14-15,0 0 0 0,-8-32 8 0,6 20 2 16,2 12 3-16,-9-23-3 0,3 11-8 16,6 12 0-16,-10-20-6 0,3 10-6 0,7 10-1 15,-13-19-5-15,13 19-5 16,-10-15-5-16,10 15-5 0,-10-13 5 0,10 13-14 0,-12-14-19 16,12 14-24-16,0 0-30 0,-8-16-47 0,8 16-45 15,-4-4-57-15,4 4-110 16,0 0-563-16,-8-10-233 0</inkml:trace>
  <inkml:trace contextRef="#ctx0" brushRef="#br2" timeOffset="117404.06">19562 7442 2506 0,'0'0'-110'15,"0"0"29"-15,-26-33 8 0,26 33 20 0,0 0 20 16,0 0 13-16,-4-19 18 15,4 19 4-15,0 0 7 0,0 0 15 0,6-23-1 16,-6 23 11-16,0 0 5 0,11-15 15 16,-11 15 6-16,9-11-4 0,-9 11 2 0,10-9-7 15,-10 9-11-15,13-9 5 16,-13 9-10-16,14-5-6 0,-14 5 2 0,18-4-2 0,-18 4-7 16,0 0 3-16,21 0-5 0,-21 0-2 0,0 0-1 15,25 4-6-15,-25-4 1 16,19 5 1-16,-19-5-3 0,18 12 8 0,-10-6-11 0,-8-6 2 15,14 16-3-15,-8-6-2 16,-6-10 3-16,14 23 0 0,-8-11 0 0,0-1 0 16,-2 3-2-16,-4-14 3 15,7 27-2-15,-3-13-2 0,-2-1-3 0,0 3 6 0,0 0 1 16,-2-16-1-16,2 25-2 0,-2-10-2 0,0-15 10 16,0 22-5-16,0-22 1 15,-2 24 7-15,2-24 5 0,-4 19 2 0,4-19-1 16,-6 17 3-16,6-17 2 0,-9 12 4 15,9-12-1-15,-12 10 2 0,12-10 6 0,-13 6 1 16,13-6 2-16,0 0-5 16,-25 1 0-16,25-1-3 0,0 0 7 0,-28-11 6 15,28 11 2-15,-19-13-5 0,9 5-2 16,1-2-4-16,9 10 0 0,-15-19-5 0,9 8 5 16,6 11-5-16,-12-17 1 0,12 17-5 0,-10-20-2 15,10 20-5-15,-6-17-2 0,6 17-10 16,0-18-13-16,0 18-23 0,0 0-22 0,0-25-29 15,0 25-43-15,6-17-31 16,-4 9-41-16,3 1-53 0,-5 7-116 0,5-16-496 16,-5 16-210-16</inkml:trace>
  <inkml:trace contextRef="#ctx0" brushRef="#br2" timeOffset="118176.26">20049 7489 2461 0,'0'0'-119'0,"0"0"20"0,0 0 12 0,0 0 22 16,0 0 16-16,0 0 24 16,0 0 20-16,0 0 15 0,0 0 12 0,0 0 3 15,0 0 21-15,0 0 11 0,0 0 18 16,0 0 16-16,0 0-3 0,0 0-2 0,0 0-7 15,0 0-6-15,0 0-8 0,0 0-7 0,0 0-7 16,0 0 3-16,0 0 3 0,0 0 4 16,0 0 1-16,0 0 3 0,0 0-7 0,31-3 5 15,-31 3-3-15,22-3-2 16,-22 3 2-16,20 0 4 0,-20 0 6 0,24-2 4 16,-24 2-2-16,23 0 0 0,-23 0-5 0,17-2-1 0,-17 2-7 15,0 0-7-15,25 0-5 16,-25 0-6-16,0 0-4 0,20-1-3 0,-20 1-7 15,0 0-3-15,0 0-13 0,0 0-12 16,0 0-27-16,23 0-33 0,-23 0-42 16,0 0-60-16,9 0-52 0,-9 0-108 15,0 0-216-15,0 0-323 0,0 0-218 0</inkml:trace>
  <inkml:trace contextRef="#ctx0" brushRef="#br2" timeOffset="119236.31">20453 7265 2577 0</inkml:trace>
  <inkml:trace contextRef="#ctx0" brushRef="#br2" timeOffset="119726.16">20453 7265 2276 0,'0'0'-107'0,"0"0"14"0,0 0 15 16,0 0 22-16,0 0 20 16,0 0 15-16,0 0 8 0,0 0 12 0,0 0 1 0,0 0 9 15,0 0 12-15,0 0 13 16,0 0 6-16,0 0-1 0,-10-18 18 0,10 18-22 16,0 0-2-16,0 0-2 0,0 0 4 0,0 0-17 0,0 0 4 15,0 0-11-15,20-19-8 16,-20 19-1-16,0 0 2 0,15-5-7 0,-15 5 6 15,0 0-6-15,22-5 0 16,-22 5 1-16,0 0 4 0,20 0-8 0,-20 0 6 16,0 0-3-16,22 0 0 0,-22 0-4 15,0 0 6-15,17 6-1 0,-17-6 4 0,0 0 2 16,13 8 3-16,-13-8-3 0,0 0 4 0,0 0 9 16,2 18-3-16,-2-18 6 15,0 0 9-15,0 0-3 0,0 0 2 0,-18 20 4 0,18-20 1 16,0 0 3-16,-14 11-1 15,14-11 1-15,0 0 10 0,-10 10-21 0,10-10 10 16,0 0-5-16,0 0-2 16,-12 9-4-16,12-9-8 0,0 0-4 0,0 0 4 0,0 0-28 15,0 0-1-15,0 0-11 16,0 0-1-16,0 0-8 0,0 0 4 0,0 0 7 16,34 8-5-16,-34-8 8 0,0 0 3 0,18 7-5 15,-18-7 7-15,12 5 5 0,-12-5-3 16,13 9 9-16,-13-9 3 0,8 10 6 0,-8-10 11 15,9 11 4-15,-9-11-2 16,0 0 0-16,2 20 8 0,-2-20 9 0,0 0 0 16,-7 23 7-16,7-23 9 0,-8 18 6 15,8-18-2-15,-12 16-2 0,5-8-3 0,7-8-12 16,-14 11-1-16,14-11-2 0,-16 11-23 0,8-5-27 16,8-6-28-16,0 0-41 15,-19 11-61-15,19-11-44 0,-11 4-98 0,11-4-457 0,0 0-21 16</inkml:trace>
  <inkml:trace contextRef="#ctx0" brushRef="#br2" timeOffset="120416.5">20904 7270 2194 0,'0'0'-16'0,"0"0"21"0,14-7 10 16,-14 7-5-16,0 0 10 0,0 0 17 0,0 0 19 16,0 0 8-16,0 0 9 15,0 0 5-15,0 0 18 0,0 0 11 0,0 0 20 0,0 0 7 16,0 0 1-16,-50 15-2 16,37-6-10-16,1-1-13 0,-2 3-11 0,4 1-10 15,-2 2-11-15,1-4-7 0,0 3-10 0,3 2-4 16,-1-3-6-16,3 3-6 0,2-1-3 15,4-14-14-15,-8 24-9 0,8-12-13 0,0-12-12 16,4 20-14-16,-4-20-2 16,8 14-8-16,-8-14-8 0,15 12 1 0,-15-12 7 15,15 10 2-15,-15-10 5 0,13 2 2 16,-13-2 4-16,0 0 12 0,0 0 3 0,0 0 7 16,0 0 0-16,0 0 7 0,24-14 1 0,-24 14 7 15,0 0 3-15,0 0 9 16,0 0-1-16,-6-27-2 0,6 27-4 0,0 0-5 0,0 0-3 15,0 0-1-15,-12-20-24 16,12 20-26-16,0 0-47 0,0 0-63 0,-9-9-64 16,9 9-86-16,0 0-197 15,0 0-380-15,0 0-236 0</inkml:trace>
  <inkml:trace contextRef="#ctx0" brushRef="#br2" timeOffset="120646.57">21112 7629 2753 0,'0'0'38'0,"0"0"6"0,10 7-7 16,-10-7 6-16,0 0 5 0,0 0 19 0,0 0 6 0,12 8-5 15,-12-8-8-15,0 0-11 16,0 0-16-16,0 0-22 0,0 0-33 0,0 0-46 15,14 7-48-15,-14-7-70 16,0 0-149-16,0 0-466 0,0 0-117 0</inkml:trace>
  <inkml:trace contextRef="#ctx0" brushRef="#br2" timeOffset="121226.11">21241 7400 2208 0,'0'0'-129'0,"0"0"22"0,0 0 28 0,2-15 19 0,-2 15 6 16,0 0 16-16,0 0 14 16,0 0 1-16,0 0 6 0,0 0 0 0,6-18 6 0,-6 18-1 15,0 0 4-15,0 0 4 0,8-12 1 0,-8 12 8 16,0 0 12-16,0 0 3 15,13-8 5-15,-13 8 4 0,0 0-4 0,15-6 14 16,-15 6-6-16,0 0 1 16,0 0 7-16,0 0 14 0,0 0-10 0,32 11 14 0,-32-11-9 15,8 13 2-15,-8-13 5 16,9 17 5-16,-9-17-5 0,4 20 7 0,-4-20-3 16,0 21 2-16,0-21 6 0,0 21 8 0,0-21 2 0,-6 19 7 15,6-19-1-15,-7 16 3 16,1-6 7-16,6-10 2 0,-13 14 3 0,13-14 0 15,-13 11 5-15,13-11 3 16,-16 8 6-16,16-8 4 0,0 0 3 0,-22 0-9 0,22 0-7 16,0 0-9-16,0 0-14 15,-23-16-3-15,23 16-9 0,-4-13-13 0,4 13-18 16,-5-17-26-16,5 17-26 0,0 0-36 0,0-25-43 0,0 25-54 16,2-14-68-16,-2 14-72 15,5-15-172-15,-1 6-162 0,-4 9-219 0,0 0-176 16</inkml:trace>
  <inkml:trace contextRef="#ctx0" brushRef="#br2" timeOffset="121866.45">21592 7276 2397 0,'0'0'-89'0,"0"0"26"16,0 0 23-16,0 0 16 0,0 0 12 0,17-8 18 15,-17 8 27-15,0 0 6 16,0 0 15-16,0 0 4 0,0 0 3 0,0 0 0 16,0 0 5-16,0 0-7 0,14-5 5 0,-14 5-7 0,0 0 3 15,0 0-8-15,20-2-2 16,-20 2-4-16,0 0-8 0,20 0-2 0,-20 0-5 15,0 0-6-15,26 2 0 16,-26-2-4-16,24 5 0 0,-14 0-5 0,-10-5 0 0,19 7 4 16,-7 0-7-16,-12-7 1 15,14 13 2-15,-14-13-6 0,8 18 7 0,-8-18 8 16,0 15 14-16,0-15 11 0,0 0 10 0,-10 24 11 16,10-24 5-16,-12 13 11 0,12-13-5 15,-10 15-3-15,10-15-12 0,-10 11 4 0,10-11-11 16,0 0-5-16,-9 13-2 15,9-13-5-15,0 0-8 0,0 0-4 0,0 18-6 16,0-18-4-16,0 0-3 0,0 0-3 16,23 19-10-16,-11-14-4 0,-4 5 0 0,4-3 0 15,-4 4 0-15,3-1-2 16,0 0 2-16,-5 1-1 0,-6-11-1 0,11 19 0 16,-7-10-1-16,-4-9 3 0,0 19-6 0,0-19-29 0,0 0-58 15,-13 24-89-15,13-24-98 16,-19 9-196-16,6-4-132 0,13-5-249 0,-32 8-200 15</inkml:trace>
  <inkml:trace contextRef="#ctx0" brushRef="#br2" timeOffset="137256.74">3222 11279 2388 0,'0'0'-145'0,"0"0"17"0,0 0 25 0,0 0 8 15,0 0 21-15,0 0 9 0,0 0 15 16,0 0 16-16,0 0 7 0,0 0 4 0,0 0 14 15,0 0 6-15,0 0 8 0,0 0 5 0,0 0 10 16,0 0-2-16,0 0 2 16,0 0 2-16,0 0 12 0,0 0 9 0,0 0-4 0,0 0 13 15,-20-8 3-15,20 8 7 16,0 0 14-16,0 0 5 0,0 0-2 0,0 0 8 16,0 0-8-16,0 0 3 0,0 0-6 0,0 0-8 15,0 0 3-15,0 0 3 16,4-22 7-16,-4 22-2 0,0 0-3 0,0 0 4 0,0 0-3 15,11-17-9-15,-11 17-1 16,0 0-2-16,11-12-7 0,-11 12-6 0,0 0 0 16,10-10-11-16,-10 10 1 15,0 0 2-15,13-5-5 0,-13 5-2 0,0 0-2 0,0 0 2 16,0 0 1-16,23 2-6 0,-23-2 12 0,0 0-7 16,15 9 0-16,-15-9 1 15,0 0 0-15,12 14-2 0,-12-14 1 0,9 11 3 0,-9-11 0 16,5 12 0-16,-5-12-1 15,0 0-4-15,6 20-2 0,-6-20-6 0,4 12 4 16,-4-12-2-16,0 0-1 16,2 19 3-16,-2-19 3 0,0 0 3 0,-2 19-1 0,2-19-4 15,0 0 2-15,-4 20-3 16,4-20 4-16,0 0-2 0,-6 18 1 0,6-18 1 16,-9 11-4-16,9-11 4 0,-9 12-8 0,9-12 0 15,0 0-1-15,-14 13 1 0,14-13 2 16,0 0-2-16,-17 6 1 0,17-6-9 0,0 0-2 15,0 0-1-15,0 0 4 16,-30-9-3-16,30 9-4 0,-12-8 3 0,12 8 0 16,-12-10 0-16,12 10 16 0,0 0-1 15,-14-15-11-15,14 15 5 0,-6-14-1 0,6 14-7 16,-7-12-3-16,7 12-10 0,0 0-6 0,-4-25-12 16,4 16-13-16,0 9-24 15,-2-12-29-15,2 12-38 0,0 0-47 16,2-20-66-16,-2 20-57 0,0 0-100 0,2-13-163 15,-2 13-58-15,0 0-279 0,0 0-262 0</inkml:trace>
  <inkml:trace contextRef="#ctx0" brushRef="#br2" timeOffset="137776.36">3119 11910 2652 0,'0'0'-53'15,"0"0"40"-15,0 0 20 16,0 0 26-16,0 0 17 0,0 0 16 0,-18 1 14 0,18-1 7 16,0 0 6-16,0 0-1 15,0 0-7-15,0 0-8 0,0 0 3 0,0 0 4 16,0 0 9-16,0 0-4 16,0 0-5-16,0 0-8 0,0 0-8 0,0 0-8 0,0 0-6 15,57-7-2-15,-57 7-10 0,15-4-20 16,-15 4-20-16,0 0-32 0,25-2-35 15,-25 2-43-15,19-4-40 0,-19 4-41 0,17-1-36 16,-17 1-84-16,17-4-599 16,-17 4-294-16</inkml:trace>
  <inkml:trace contextRef="#ctx0" brushRef="#br2" timeOffset="138316.46">3374 11843 2646 0,'0'0'-75'16,"8"-16"31"-16,-8 16 19 15,0 0 19-15,0 0 28 0,0 0 10 0,0 0 27 0,0 0 12 16,0 0 4-16,0 0 0 16,2-16 4-16,-2 16-5 0,0 0-3 0,0 0-1 15,0 0-7-15,0 0-8 0,0 0-6 0,0 0-4 0,0 0-7 16,9-12 0-16,-9 12-4 15,0 0-4-15,0 0-5 0,0 0-9 0,15-5-4 16,-15 5-5-16,0 0-6 16,14-7-2-16,-14 7-9 0,0 0-7 0,18-3-8 15,-18 3-3-15,0 0-2 0,0 0 4 16,22-4 4-16,-22 4 4 0,0 0-1 16,0 0 3-16,20 0 12 0,-20 0 11 0,0 0 9 15,0 0 7-15,0 0 5 0,12 10 1 16,-12-10 1-16,0 0 3 0,0 0 9 0,0 0-8 0,-2 21 3 15,2-21 2-15,0 0-1 16,0 0 1-16,-15 28 3 0,15-28 2 0,-10 17-2 16,5-8-1-16,5-9 4 15,-10 20-7-15,10-20-1 0,-8 19-2 0,8-19-4 0,-8 17-4 16,8-17-4-16,-10 15-1 16,10-15-1-16,-6 15-3 0,6-15 0 0,-4 14 0 15,4-14 1-15,0 0 6 0,-6 15 3 16,6-15 4-16,0 0 0 0,0 0 1 0,0 0-1 15,0 0-2-15,0 0 0 0,0 0-4 0,16 11-4 16,-16-11-9-16,0 0-19 16,0 0-27-16,34-15-33 0,-34 15-43 0,24-11-50 15,-11 3-46-15,-1 2-57 16,-12 6-110-16,22-12-150 0,-14 6-338 0,0 0-208 0</inkml:trace>
  <inkml:trace contextRef="#ctx0" brushRef="#br2" timeOffset="139696.31">1128 11390 2562 0</inkml:trace>
  <inkml:trace contextRef="#ctx0" brushRef="#br2" timeOffset="139746.61">1128 11390 2137 0,'-2'-14'-208'0,"2"14"-404"0,0 0 173 16</inkml:trace>
  <inkml:trace contextRef="#ctx0" brushRef="#br2" timeOffset="140186.38">1121 11365 1627 0,'0'0'-107'0,"0"0"22"0,0 0 20 16,0 0 18-16,0 0 22 16,0 0 14-16,0 0 15 0,0 0 18 15,0 0 7-15,0 0 14 0,0 0 15 16,0 0 7-16,0 0 11 0,0 0 2 0,0 0 8 0,0-25 2 16,0 25 11-16,0 0-9 0,0 0 0 0,0 0-21 15,0 0 3-15,7-17-3 16,-7 17-9-16,0 0-17 0,7-10 7 0,-7 10-13 0,0 0 4 15,0 0-8-15,9-13-1 16,-9 13-10-16,0 0 9 0,12-10-3 0,-12 10 3 16,0 0 5-16,10-8 1 15,-10 8-3-15,0 0 7 0,0 0-3 0,16-5 8 16,-16 5-2-16,0 0-1 0,0 0-2 16,0 0-2-16,20 0-2 0,-20 0 5 0,0 0-4 15,0 0 3-15,19 12 5 0,-19-12 0 0,0 0-2 16,13 12 4-16,-13-12 0 0,8 10 4 15,-8-10-4-15,0 0 2 0,8 15 2 0,-8-15-7 16,7 10 1-16,-7-10-4 16,0 0-2-16,8 15 1 0,-8-15 1 0,0 0-2 15,4 16 4-15,-4-16 1 0,0 0-4 16,4 13 4-16,-4-13 0 0,0 0-1 0,0 0-2 16,0 17 5-16,0-17-7 0,0 0-6 0,0 0-2 15,0 0-2-15,0 0 2 16,0 0-6-16,0 21-3 0,0-21-1 0,0 0-3 0,0 0-4 15,0 0-2-15,0 0-5 16,0 0-21-16,0 0-28 0,0 0-39 0,0 0-42 16,0 0-54-16,0 0-46 15,-2 17-42-15,2-17-82 0,0 0-125 0,0 0-420 16,-8 2-272-16</inkml:trace>
  <inkml:trace contextRef="#ctx0" brushRef="#br2" timeOffset="141006.64">1231 11282 2645 0,'0'0'-70'0,"0"0"22"0,-2-18 14 16,2 18 11-16,0 0 32 0,0 0 39 0,0-23 24 16,0 23 18-16,0 0-1 0,0 0 1 0,2-18-2 15,-2 18-1-15,0 0 2 16,0 0 7-16,0 0 8 0,0 0 4 0,0 0-3 0,0 0-5 15,0 0-4-15,0 0-1 16,0 0-1-16,0 0-3 0,0 0-2 0,0 0-1 16,0 0-5-16,0 0-6 15,0 0-2-15,0 0-7 0,0 0-4 0,-10 62-5 16,2-51-3-16,4 3 0 0,4-14-8 16,-11 25-3-16,5-13-6 0,-2 4-2 0,2-3 1 15,-2 1-5-15,4-1 1 0,4-13-6 0,-10 24-3 16,2-12-2-16,8-12-3 0,-8 19-1 15,8-19-1-15,-9 15 0 0,9-15-3 0,-5 14 3 16,5-14-4-16,0 0-1 16,-7 17-5-16,7-17 2 0,0 0-3 0,-6 11 1 0,6-11 0 15,0 0-3-15,0 0-2 16,-7 14 2-16,7-14-4 0,0 0 3 0,0 0 0 16,0 0 0-16,0 0-2 0,-6 14-1 0,6-14 1 15,0 0 5-15,0 0-4 0,0 0 4 16,0 0-9-16,0 0 2 0,0 0 0 15,0 0 0-15,0 0 1 0,0 0 0 16,0 0-1-16,0 0 10 0,0 0-10 0,26-47-1 16,-21 40 2-16,-5 7-3 0,9-20 3 15,-3 9-2-15,-6 11 0 0,14-25 1 0,-8 12 1 16,1-2-2-16,0 0 0 0,2 0-1 0,0-1 4 16,-1 1-3-16,-3 1 2 15,3 1 1-15,-4 0-5 0,-4 13 4 0,13-22-1 16,-9 13 0-16,-4 9-2 0,6-15 4 15,-6 15-4-15,8-15 2 0,-8 15-2 0,0 0 3 16,7-17-5-16,-7 17 3 16,0 0-2-16,0 0 3 0,0 0-2 0,0 0 1 0,0 0 0 15,0 0 1-15,0 0-2 16,0 0 3-16,0 0-4 0,0 0 0 0,0 0 2 16,0 0 0-16,0 0 1 0,-30 39-1 0,24-27 5 0,0 1 0 15,-2 1-4-15,3-1 0 16,-3 2-2-16,2 0 2 0,-2-1 2 0,-1 1-4 15,4-1 5-15,-1 1-3 16,0-2-1-16,-1-1 3 0,7-12-4 16,-11 24 3-16,6-13-4 0,5-11 3 0,-4 17 2 15,4-17 0-15,-5 18-4 0,5-18-6 16,-7 15-7-16,7-15-1 0,0 0-9 0,-4 17-6 0,4-17-11 16,-5 11-10-16,5-11-22 0,0 0-30 15,0 0-43-15,0 0-42 0,0 0-45 0,0 0-34 16,0 0-43-16,0 0-88 15,0 0-89-15,0 0-394 0,0 0-254 0</inkml:trace>
  <inkml:trace contextRef="#ctx0" brushRef="#br2" timeOffset="141296.31">1068 11361 2559 0,'0'0'-84'0,"0"0"20"0,-6-17 21 0,6 17 16 0,0 0 17 15,-4-15 32-15,4 15 16 16,0 0 20-16,0 0 11 0,-7-16-7 0,7 16 4 15,0 0-2-15,0 0 6 16,0 0 11-16,0 0 4 0,-4-16 7 0,4 16 5 0,0 0-5 16,0 0 1-16,0 0-9 15,0 0 0-15,0 0 4 0,0 0 7 0,0 0-2 16,0 0 2-16,0 0 0 0,0 0 2 0,0 0-8 0,0 0-2 16,0 0-8-16,0 0-9 15,44 28-6-15,-35-18-10 0,-1 1-4 16,1 1-5-16,2-1 1 0,-4 0-12 15,2 3-17-15,3-1-26 0,-4-2-26 0,-1 3-36 0,2-1-43 16,0-2-44-16,0 1-49 16,-1-1-40-16,-3-1-57 0,-5-10-132 0,12 16-500 15,-8-7-355-15</inkml:trace>
  <inkml:trace contextRef="#ctx0" brushRef="#br2" timeOffset="141676.36">1131 12072 2853 0,'0'0'-47'0,"0"0"15"0,13 9 3 0,-13-9 4 0,0 0 3 15,0 0 3-15,0 0 6 16,26-6-7-16,-26 6 1 0,0 0 0 0,24-7-5 15,-24 7 5-15,15-6-10 16,-15 6-2-16,18-8-10 0,-18 8-14 0,17-5-24 0,-17 5-18 16,17-8-33-16,-17 8-65 15,18-6-412-15,-12 3 184 0</inkml:trace>
  <inkml:trace contextRef="#ctx0" brushRef="#br2" timeOffset="141996.4">1368 11929 1761 0,'8'-19'49'0,"-8"19"34"16,0 0-10-16,0 0 3 0,0 0 21 0,0 0 21 15,0 0 12-15,0 0-2 0,0 0-7 16,0 0-9-16,0 0-11 0,0 0-1 0,24 30-9 15,-24-30-5-15,5 19 0 16,-5-19-8-16,7 23-12 0,-7-7-4 16,2-1-9-16,0-1-2 0,0 4-6 0,0-3 1 15,0 0-11-15,0 3-3 0,-2-18-4 16,2 28-1-16,0-16-7 0,-2-12-6 0,1 24-21 0,1-12-23 16,-2-12-25-16,3 17-26 15,-3-17-23-15,5 15-29 0,-5-15-25 0,0 0-16 0,0 0-23 16,6 13-27-16,-6-13-61 15,0 0-441-15,0 0 9 0</inkml:trace>
  <inkml:trace contextRef="#ctx0" brushRef="#br2" timeOffset="142256.59">1390 12024 2090 0,'-4'-13'5'0,"4"13"34"0,-4-23 13 16,4 23-2-16,-4-21 2 0,4 21 11 0,-2-21-3 15,2 21 14-15,0-19 1 16,0 19-9-16,4-20-9 0,-4 20 6 0,8-18 5 0,-8 18 12 15,12-16-2-15,-3 11 4 16,-9 5-10-16,19-10-3 0,-19 10 0 0,17-4-5 16,-17 4 4-16,0 0 2 15,27 4 1-15,-27-4-1 0,15 11 2 0,-15-11 2 0,14 16 3 16,-10-7-5-16,-4-9-3 16,3 20-5-16,-3-20-7 0,-1 22-3 0,1-22-7 15,-6 26-10-15,-2-16-22 0,8-10-33 0,-12 22-40 16,3-15-53-16,9-7-72 0,-12 12-62 15,12-12-146-15,-19 5-580 0,19-5-419 0</inkml:trace>
  <inkml:trace contextRef="#ctx0" brushRef="#br2" timeOffset="150106.65">4849 6169 2856 0,'0'0'-138'0,"0"0"10"0,0 0 14 16,0 0-1-16,0 0 1 0,0 0-12 0,0 0-15 0,0 0-39 15,0 0-110-15,-17-8-198 16,17 8 344-16</inkml:trace>
  <inkml:trace contextRef="#ctx0" brushRef="#br2" timeOffset="150816.69">4874 6222 1521 0,'0'0'56'16,"0"0"-1"-16,0 0-3 15,0 0 4-15,0 0-7 0,0 0-2 0,0 0-3 16,0 0-10-16,0 0-5 0,0 0 3 16,0 0-12-16,0 0-16 0,0 0-24 0,0 0-27 15,0 0-31-15,0 0-49 16,0 0-84-16,0 0-278 0,11 9 340 0</inkml:trace>
  <inkml:trace contextRef="#ctx0" brushRef="#br2" timeOffset="150996.54">4836 6445 1365 0,'0'0'-19'0,"-4"23"0"0,4-23 2 0,-2 21 8 16,-2-10 2-16,4-11-7 16,-4 21 4-16,4-21-4 0,-3 24-5 0,3-24-13 15,-4 18 1-15,4-18-6 0,-4 21-11 0,4-21-7 0,-2 19-20 16,2-19-60-16,-2 17-139 15,2-17 89-15</inkml:trace>
  <inkml:trace contextRef="#ctx0" brushRef="#br2" timeOffset="151136.27">4761 6839 825 0,'-8'28'59'0,"6"-20"0"15,2-8 0-15,-2 24-9 16,2-24-4-16,-2 19-11 0,2-19-5 0,-2 17-16 0,2-17-29 15,0 16-44-15,0-16-53 16,0 0-215-16,-4 22 106 0</inkml:trace>
  <inkml:trace contextRef="#ctx0" brushRef="#br2" timeOffset="151326.62">4660 7232 891 0,'0'0'-20'0,"-4"15"13"16,4-15-2-16,-4 14 3 0,4-14-14 0,-6 13-5 15,6-13-5-15,0 0-3 16,-8 17-2-16,8-17-3 0,-7 14-20 0,7-14-43 0,-9 10-70 16,9-10 56-16</inkml:trace>
  <inkml:trace contextRef="#ctx0" brushRef="#br2" timeOffset="151476.25">4538 7459 541 0,'-9'19'84'0,"9"-19"1"15,-6 17-4-15,6-17-10 0,-8 19-4 0,3-9-8 16,5-10-9-16,-6 17-2 16,6-17-13-16,-8 19-16 0,8-19-15 0,-9 17-36 0,2-9-35 15,7-8-71-15,-8 15-163 0,8-15 98 0</inkml:trace>
  <inkml:trace contextRef="#ctx0" brushRef="#br2" timeOffset="152006.14">4068 9003 1008 0,'0'26'104'0,"0"-14"-9"0,0-12-29 0,0 22-24 16,0-22-47-16,0 23-39 15,0-23-74-15,0 17-127 0,0-7-53 0,0-10 94 0</inkml:trace>
  <inkml:trace contextRef="#ctx0" brushRef="#br2" timeOffset="152166.4">3962 9506 849 0,'-2'11'38'15,"2"-11"2"-15,-5 23-1 16,5-23-10-16,-4 21-22 0,4-21-21 0,-4 22-22 0,2-10-40 16,2-12-75-16,-6 23-91 15,4-10 80-15</inkml:trace>
  <inkml:trace contextRef="#ctx0" brushRef="#br2" timeOffset="152336.3">3797 10088 827 0,'-2'13'102'15,"2"-13"-13"-15,-4 21-4 16,4-21-32-16,-5 20-28 0,5-20-16 0,-2 15-22 16,2-15-27-16,-6 18-25 0,6-18-46 0,-7 19-206 15,7-19 101-15</inkml:trace>
  <inkml:trace contextRef="#ctx0" brushRef="#br2" timeOffset="152556.33">3651 10395 970 0,'-7'12'52'0,"7"-12"15"0,-10 16 2 0,4-8 13 0,6-8 17 16,-13 19 26-16,8-10 23 0,5-9 16 0,-10 18 2 16,10-18 1-16,-10 17-6 15,10-17-14-15,-9 17-5 0,9-17-10 0,-8 14-17 0,8-14-9 16,-9 15-15-16,9-15-14 15,-9 15-10-15,9-15-24 0,-6 12-28 0,6-12-30 16,-8 13-36-16,8-13-36 16,-8 14-36-16,8-14-31 0,-12 10-28 0,8-1-46 0,-2-4-50 15,6-5-381-15,-10 13 109 16</inkml:trace>
  <inkml:trace contextRef="#ctx0" brushRef="#br2" timeOffset="152856.26">3464 10692 1828 0,'-8'18'-32'15,"8"-18"41"-15,-6 15 26 16,6-15 5-16,-6 17 9 0,6-17 12 0,-6 16-5 0,6-16 4 15,-8 14-12-15,8-14 9 16,-6 15-11-16,6-15 5 0,-6 16-5 0,6-16-9 16,-8 15 7-16,8-15 11 15,-9 15-3-15,9-15-10 0,-8 13 4 0,8-13-10 0,-9 14-19 16,9-14 4-16,-6 13-20 16,6-13-29-16,-9 13-25 0,9-13-29 0,-6 11-17 15,6-11-14-15,-6 14 2 0,6-14 7 0,0 0 7 16,-6 22 16-16,6-22 10 0,-7 17 12 15,7-17 16-15,-5 17 27 0,5-17 14 0,-6 19 24 16,6-19 37-16,-6 19 20 16,6-19 11-16,-6 18 10 0,6-18 4 0,-4 20-3 15,4-20 6-15,-7 19-19 0,7-19-7 16,-6 16-12-16,6-16-8 0,-7 14-20 0,7-14-22 16,0 0-38-16,-4 18-47 0,4-18-38 0,0 0-45 15,-4 13-57-15,4-13-112 16,-2 7-288-16,2-7 185 0</inkml:trace>
  <inkml:trace contextRef="#ctx0" brushRef="#br2" timeOffset="153606.34">3469 10849 1687 0,'0'0'-15'16,"0"0"32"-16,0 0 14 0,0 0 20 0,0 0-2 15,0 0 11-15,0 0 14 16,44 1-8-16,-44-1 5 0,0 0-1 16,18 6-11-16,-18-6-6 0,0 0-2 15,18 8-5-15,-18-8 10 0,13 5-3 0,-13-5 10 0,15 8 6 16,-15-8 0-16,10 9 4 16,-10-9-6-16,13 14 1 0,-13-14-4 0,10 13-6 15,-10-13-6-15,12 16-7 0,-8-9-1 0,-4-7-1 0,8 15 0 16,-8-15-4-16,8 16-2 15,-8-16-3-15,6 15 2 0,-6-15-4 0,8 17 1 16,-8-17-5-16,6 15 1 16,-6-15-1-16,2 15 1 0,-2-15-7 0,0 17-6 0,0-17 2 15,2 16-1-15,-2-16-8 16,0 0-7-16,0 21-13 0,0-21-18 0,0 0-23 16,0 17-34-16,0-17-30 0,0 0-49 0,0 0-53 15,2 17-136-15,-2-17-452 16,0 0-125-16</inkml:trace>
  <inkml:trace contextRef="#ctx0" brushRef="#br2" timeOffset="154366.36">3731 10641 2428 0,'0'0'-20'16,"0"0"18"-16,0 0 10 0,0 0 7 0,0 0 17 15,0 0 19-15,0 0 15 0,0 0-1 16,0 0-3-16,18 40-9 0,-18-40-1 16,6 16-3-16,-6-16-3 0,4 22-10 15,0-13-1-15,-4-9-2 0,8 19-4 0,-3-7 1 16,-5-12-5-16,10 17-3 0,-3-7-2 16,-7-10-5-16,11 15-1 0,-11-15-5 0,12 12-2 15,-12-12-5-15,14 9-13 0,-14-9-13 0,16 4-2 16,-16-4-8-16,0 0-20 15,23 1-8-15,-23-1-10 0,0 0-13 0,23-5 0 0,-23 5-5 16,13-9-7-16,-13 9 11 16,10-12 17-16,-10 12 9 0,11-14 7 0,-11 14 15 15,9-15 22-15,-9 15 4 16,4-14 9-16,-4 14 13 0,4-16 1 0,-4 16 13 0,2-17 13 16,-2 17 0-16,0 0 0 0,0-21-1 0,0 21 1 15,0 0 5-15,0 0-10 16,-6-23-1-16,6 23 7 0,0 0-13 0,-10-13 8 15,10 13-4-15,0 0-1 0,-14-6 6 16,14 6 4-16,0 0 1 0,0 0 6 0,-25 0 1 16,25 0-5-16,0 0 10 15,0 0-11-15,0 0-4 0,-28 6 17 0,28-6-8 16,0 0 0-16,-14 9-1 16,14-9-2-16,-8 9-5 0,8-9-2 0,0 0-6 0,-10 15-1 15,10-15 0-15,-6 14 2 0,6-14 1 0,-2 15 1 16,2-15 3-16,-2 17 3 15,2-17-3-15,0 0-3 0,0 28 0 0,0-28-5 0,2 19 1 16,-2-19-5-16,2 20 0 16,-2-20-1-16,2 21-4 0,-2-21-3 0,4 21 1 15,-4-21 1-15,3 19-3 16,-3-19 1-16,0 19-1 0,0-19-3 0,3 19-1 0,-3-19-11 16,0 16-15-16,0-16-33 0,0 0-32 0,2 18-50 15,-2-18-45-15,0 0-44 16,0 0-89-16,2 20-597 0,-2-20-293 0</inkml:trace>
  <inkml:trace contextRef="#ctx0" brushRef="#br2" timeOffset="156386.46">4917 6142 2602 0,'0'0'-109'15,"0"0"28"-15,0 0 13 16,0 0 11-16,0 0-2 0,0 0 11 0,0 0 4 16,0 0-1-16,0 0 6 0,0 0 4 0,0 0 6 15,0 0 7-15,0 0-6 16,0 0 6-16,0 0-4 0,0 0-21 0,0 0-25 0,0 0-42 15,0 0-83-15,0 0-275 16,0 0 362-16</inkml:trace>
  <inkml:trace contextRef="#ctx0" brushRef="#br2" timeOffset="156566.46">4826 6241 1426 0,'0'0'-1'0,"0"0"-10"15,-9 18-30-15,9-18-15 0,-6 11-14 0,6-11-7 0,-8 13 0 16,8-13-1-16,-9 16 1 16,9-16 4-16,-11 12 6 0,11-12 9 0,-12 16 13 15,6-8 7-15,6-8 2 16,-16 15-3-16,10-6-40 0,6-9-90 0,-19 15 56 0</inkml:trace>
  <inkml:trace contextRef="#ctx0" brushRef="#br2" timeOffset="156706.61">4527 6599 625 0,'0'0'85'0,"-8"19"-2"0,8-19-9 15,-9 21-7-15,5-11-8 0,4-10 4 0,-6 21-19 16,6-21-19-16,-9 21-32 16,5-12-45-16,4-9-62 0,-13 23-200 0,9-11 100 15</inkml:trace>
  <inkml:trace contextRef="#ctx0" brushRef="#br2" timeOffset="156846.62">4242 7099 947 0,'-6'9'9'0,"6"-9"-6"16,-10 17-12-16,10-17-29 0,-6 13-29 0,6-13-44 0,-8 12-133 15,8-12 79-15</inkml:trace>
  <inkml:trace contextRef="#ctx0" brushRef="#br2" timeOffset="157176.55">3797 7821 907 0,'-8'15'120'16,"8"-15"-28"-16,-7 15-27 0,7-15-28 16,-6 12-42-16,6-12-30 0,0 0-37 15,-7 17-49-15,7-17-205 0,0 0 105 16</inkml:trace>
  <inkml:trace contextRef="#ctx0" brushRef="#br2" timeOffset="157356.34">3598 8128 979 0,'0'0'59'16,"-11"19"-2"-16,7-11 3 0,4-8-3 0,-12 20-10 16,7-10 0-16,5-10-4 0,-11 18-29 0,11-18-21 0,-10 16-39 15,4-9-55-15,6-7-93 16,-12 16-140-16,4-9 105 0</inkml:trace>
  <inkml:trace contextRef="#ctx0" brushRef="#br2" timeOffset="157521.17">3353 8432 995 0,'-14'18'43'0,"14"-18"1"0,-10 13-10 0,4-5-11 0,6-8-18 16,-13 15-9-16,13-15-11 15,-13 13-14-15,13-13-15 0,-14 13-20 0,7-6-37 16,7-7-193-16,-14 14 95 16</inkml:trace>
  <inkml:trace contextRef="#ctx0" brushRef="#br2" timeOffset="157686.63">3103 8686 842 0,'0'0'45'0,"-13"15"18"0,7-6-5 16,6-9-5-16,-13 19-3 0,4-5 4 0,3-3 4 15,6-11 3-15,-14 25-3 16,7-13-6-16,-4 1-8 0,5 1 4 16,0-3-18-16,-2 1-8 0,1 1-10 15,-2-2-24-15,3 2-35 0,-2-1-55 0,-1-1-110 0,1 1-172 16,-3 1 121-16</inkml:trace>
  <inkml:trace contextRef="#ctx0" brushRef="#br2" timeOffset="157906.39">2671 9267 1318 0,'-6'11'117'0,"-3"1"-5"0,9-12-29 0,-12 19-34 15,5-10-23-15,-2 1-8 0,9-10-6 16,-14 21-11-16,4-9-12 0,0-1-12 0,0 2-9 16,0-1 2-16,-1 1 12 0,0 0 1 0,-2 1 4 15,5-1 5-15,-2 0-7 16,0 2-9-16,0 0-11 0,0 1-11 0,0 1-2 0,-3 2-10 15,2-2 4-15,0 3-10 16,1-3-13-16,0 2-18 0,-2-2-39 0,0 2-175 16,2-2 100-16</inkml:trace>
  <inkml:trace contextRef="#ctx0" brushRef="#br2" timeOffset="158086.37">2224 9925 945 0,'-8'11'52'0,"8"-11"5"15,-12 19-6-15,2-10-5 16,2 3-4-16,2-1-5 0,-4 1 1 0,3 1 7 15,-2 1 12-15,3 0-6 0,-3 0-6 0,1 1 4 0,0 1-4 16,2-4 7-16,-4 2-9 16,2 1-1-16,0-1-3 0,0 1-11 0,-1 1-13 15,-2-4-16-15,1 6-37 16,1-3-20-16,-3 2-22 0,-1-1-24 0,0 0-24 0,-2 0-21 16,1 0-250-16,3 0 125 0</inkml:trace>
  <inkml:trace contextRef="#ctx0" brushRef="#br2" timeOffset="158266.46">1828 10525 1100 0,'-4'8'-18'0,"4"-8"4"0,-15 22 9 16,9-10-6-16,-2-1 0 0,-1 1 4 15,1-1 2-15,-2 1 1 0,-1-2-1 0,2 4 0 16,-2-1 10-16,1-1 9 16,2 1 13-16,-4-2 12 0,4 0 14 0,-2 2-2 0,2 0 3 15,-2-4-2-15,2 3-14 0,-3-1-4 0,11-11 0 16,-16 20-8-16,7-12-11 15,1 3-18-15,8-11-37 0,-17 19-38 0,9-10-68 16,-4-2-244-16,3 3 123 0</inkml:trace>
  <inkml:trace contextRef="#ctx0" brushRef="#br2" timeOffset="158526.42">1355 11065 1072 0,'-11'13'37'16,"11"-13"30"-16,-11 16 23 0,4-6 14 0,7-10-3 16,-11 19 8-16,6-10-35 0,5-9 2 15,-11 21-19-15,7-9 2 0,4-12-9 0,-10 17-12 16,10-17-5-16,-12 17 3 0,8-8-1 16,4-9-12-16,-10 15 0 0,3-5 8 15,7-10-14-15,-10 17-1 0,10-17 5 0,-11 15-14 0,7-3 3 16,4-12-5-16,-10 17-21 15,10-17-15-15,-9 19-36 0,5-13-36 0,-2 0-72 16,6-6-147-16,-9 10-156 16,9-10 357-16</inkml:trace>
  <inkml:trace contextRef="#ctx0" brushRef="#br2" timeOffset="159036.19">1587 10971 1408 0,'0'0'37'16,"0"0"11"-16,0 0 7 0,0 0 12 0,0 0-2 15,0 0 19-15,0 0 6 0,0 0 6 16,0 0 15-16,0 0-7 0,0 0 7 0,0 0-20 16,0 0-3-16,0 0-7 0,0 0-5 15,0 0-5-15,0 0-1 0,0 0-7 0,0 0-1 16,19 42-4-16,-19-42 9 0,7 14 1 16,-1-4-6-16,-6-10-6 0,8 21-3 15,-3-8-4-15,1 1-7 0,-2-2-4 0,0 4-2 0,1 0-4 16,1-2-3-16,-4 2-5 15,2 0 0-15,-2-2-12 0,0 2-15 0,-2-16-30 16,2 25-33-16,-2-25-47 16,2 23-39-16,-4-12-44 0,2-11-102 0,0 18-523 0,0-18-147 15</inkml:trace>
  <inkml:trace contextRef="#ctx0" brushRef="#br2" timeOffset="159741.57">1960 11126 2358 0,'0'0'-104'0,"0"0"23"0,-7-29 9 0,7 29 7 15,-6-19 14-15,6 19 8 16,-6-22 22-16,1 7 11 0,1 1 20 0,4 14 9 16,-4-26 3-16,-1 16 14 0,5 10 0 0,-2-23 1 15,2 23-2-15,0-22 17 16,0 22-16-16,5-21 1 0,-5 21-3 0,4-20 2 0,-4 20-1 15,6-15 5-15,-6 15 7 16,9-15 14-16,-9 15-18 0,10-11 14 0,-10 11-5 16,11-8 3-16,-11 8-3 0,0 0 2 15,19-4-6-15,-19 4-2 0,0 0-9 0,23 10 0 16,-23-10-5-16,17 9-2 0,-6-2-3 0,-1 1-3 16,3 0-2-16,-13-8 2 15,19 17-5-15,-8-7 2 0,-1-1-3 0,0 1-2 0,0 1 1 16,-2-1-1-16,0 1-8 15,-1 1 7-15,-7-12-1 0,10 19-3 16,-6-9 1-16,-4-10-4 0,7 20 2 16,-7-20-3-16,0 20-1 0,0-20-2 0,-7 18-12 15,7-18 3-15,-12 19-11 0,3-12-6 16,9-7-5-16,-18 16-13 0,6-12-10 0,12-4 4 16,-24 9-1-16,24-9 12 0,-25 4 0 0,25-4 13 0,-22 0 3 15,22 0 11-15,-22-4 7 16,22 4 2-16,-16-5 2 0,16 5 4 0,-11-10-7 15,11 10 6-15,0 0 8 16,-10-19 9-16,10 19-1 0,0 0 5 0,0 0-6 16,8-27 2-16,-8 27-10 0,0 0 7 15,11-16 5-15,-11 16 4 0,12-12 0 0,-12 12 2 16,17-8-2-16,-17 8-5 0,21-9 2 0,-9 3-5 16,-12 6-4-16,25-6-10 15,-13 3-41-15,-12 3-43 0,24-4-54 0,-12 2-59 0,-12 2-142 16,19-5-471-16,-8 5-115 15</inkml:trace>
  <inkml:trace contextRef="#ctx0" brushRef="#br2" timeOffset="161396.26">11182 8787 2321 0,'5'-23'-26'0,"-5"23"49"0,2-19-14 0,-2 19-1 15,3-17 25-15,-3 17 22 16,1-15 37-16,-1 15 19 0,0 0 8 0,5-20 8 16,-5 20 1-16,0-9-2 0,0 9 1 15,0 0 20-15,0 0 19 0,0 0-1 0,0 0-12 16,0 0-17-16,0 0-13 0,0 0-16 0,0 0-12 15,0 0-8-15,-24 54-11 16,13-35-4-16,2 2-11 0,-4 1-6 0,-3 4-6 16,0 0-3-16,-4 0-3 0,4-1-11 15,-4 0 0-15,1 0-4 0,1-4-1 0,0-2-8 16,4 0 1-16,-3-4-2 16,0 0-4-16,2-2-10 0,3-1 0 0,-2-5-2 0,4 1-8 15,10-8 1-15,-19 9-4 0,19-9 1 0,-11 6-1 16,11-6-2-16,0 0 1 15,0 0-3-15,0 0 1 0,0 0 3 0,0 0 1 0,0 0-2 16,0 0 7-16,0 0 0 16,0 0 1-16,0 0 8 0,0 0 5 0,54-16 2 15,-54 16 3-15,22 1 2 16,-22-1-3-16,24 6-5 0,-9-3 10 0,-15-3-9 0,30 9 2 16,-16-6-5-16,-2 3 0 0,4-2 0 0,-2 0-3 15,1 1-3-15,-15-5-14 16,26 6-26-16,-14-5-40 0,-12-1-53 0,20 3-67 0,-12-3-48 15,-8 0-68-15,0 0-162 16,0 0-105-16,15-6-330 0,-15 6-306 0</inkml:trace>
  <inkml:trace contextRef="#ctx0" brushRef="#br2" timeOffset="162216.59">11805 8571 2702 0,'0'0'-72'0,"0"0"41"16,4-17 35-16,-4 17 17 0,0 0 18 0,0 0 9 15,0 0 10-15,0 0 13 16,0 0 10-16,-13-21-7 0,13 21 0 0,0 0 4 16,-22 3 12-16,22-3-1 0,0 0 13 15,-33 15 10-15,19-8 2 0,0 3-4 0,-1 3-9 16,1-1-9-16,-1 1-9 16,0 3-9-16,1 1 11 0,2 4-7 0,0-1-9 15,2-1-1-15,4 4-10 0,0-2-12 0,1-1-2 0,5 0-3 16,0 0-7-16,3 0-2 15,2-1-2-15,0 2-3 0,5 0-3 16,0-4-2-16,4 0-6 0,2-2-5 16,1-1 0-16,3-3-8 0,0 2-6 0,2-6-10 15,-3-2-12-15,2 2-13 0,0-6-13 16,0 1-14-16,-4-4-12 0,-17 2-7 0,36-4-5 16,-20-2 2-16,-3 3 10 0,-13 3-2 0,18-14 6 0,-11 5 8 15,-7 9 9-15,3-16 15 16,-3 16 9-16,0 0 14 0,-7-26 14 0,7 26 17 15,-11-14 7-15,11 14 10 16,-10-9 2-16,10 9 10 0,0 0 0 0,-13-13 1 0,13 13 2 16,0 0-3-16,0 0-8 15,0 0-1-15,0 0-5 0,0 0-6 0,0 0-23 16,0 0-36-16,0 0-42 16,38-4-63-16,-29 5-51 0,-9-1-75 0,0 0-152 0,27 4-521 15,-27-4-362-15</inkml:trace>
  <inkml:trace contextRef="#ctx0" brushRef="#br2" timeOffset="162536.45">12143 8974 2859 0,'0'0'0'0,"0"0"39"0,0 0 12 16,-18 26 6-16,9-20 10 15,0 2 8-15,2 0 12 0,-7 1 4 0,5 1 3 16,-3 1-1-16,3 2-4 0,-1 0 3 0,4 0-3 16,1 1-2-16,0-1-2 0,3 1-9 15,2-1-8-15,0-13-4 0,7 27-11 0,-2-16-13 16,3 0-23-16,6-1-22 0,-1-2-30 15,1-1-23-15,2 1-35 0,2-4-27 0,-1 0-32 16,2-2-34-16,0-2-34 16,-1-2-58-16,3 0-128 0,-4-4-429 0,2 1-172 15</inkml:trace>
  <inkml:trace contextRef="#ctx0" brushRef="#br2" timeOffset="162836.58">12397 8674 2536 0,'-3'-23'-6'0,"3"23"26"16,0 0 2-16,0 0 21 15,-5-15 31-15,5 15 37 0,0 0 15 0,0 0 17 16,0 0 1-16,0 0-2 0,-40 19 2 15,32-9-1-15,0 2 5 0,-1 1-7 0,0 0-14 16,5 2-16-16,-2-1-16 16,3 3-5-16,1-2-11 0,2-15-19 15,2 33-28-15,3-20-33 0,1 2-47 16,3-4-55-16,2 1-60 0,1-2-50 0,1-3-54 0,1-1-141 16,1 0-136-16,-1-5-307 0,-1-1-198 0</inkml:trace>
  <inkml:trace contextRef="#ctx0" brushRef="#br2" timeOffset="163136.26">12619 8760 2556 0,'0'0'-15'0,"0"0"30"16,-10-22 22-16,10 22 37 16,0 0 34-16,-19-6 28 0,19 6 24 0,0 0 8 15,-23 1 0-15,23-1-8 0,0 0-20 0,0 0-12 0,-27 10-17 16,27-10-8-16,-11 6-13 15,11-6-9-15,0 0-13 0,0 0-2 0,0 0-10 16,0 0-5-16,0 0-7 16,18 32-1-16,-18-32-6 0,18 16-6 0,-7-9 1 0,-1 3-5 15,1-1-6 1,-1 1 1-16,0-1-3 0,-3 1-1 0,-7-10-1 0,10 17-1 16,-10-17 0-16,0 19-2 0,0-19-3 0,0 0-3 0,-11 22-18 15,11-22-30-15,-16 12-44 16,16-12-61-16,-17 10-61 0,11-9-60 0,6-1-127 15,-17 0-174-15,17 0-375 16,0 0-364-16</inkml:trace>
  <inkml:trace contextRef="#ctx0" brushRef="#br2" timeOffset="163416.3">12764 8918 2980 0,'17'8'17'0,"-17"-8"16"0,0 0 6 0,0 0 24 15,12 13 29-15,-12-13 31 16,6 12 26-16,-6-12 12 0,0 0 3 0,2 20-5 0,-2-20-12 16,2 19-1-16,-2-19-24 0,-2 22-11 0,2-22-10 15,0 24-11-15,0-24-10 16,0 25-11-16,0-12-15 0,0-13-11 0,2 26-24 15,-2-17-25-15,0 3-41 0,0-12-44 16,0 0-55-16,2 22-73 0,-2-22-66 16,0 0-156-16,1 8-149 0,-1-8-355 15,0 0-369-15</inkml:trace>
  <inkml:trace contextRef="#ctx0" brushRef="#br2" timeOffset="163736.28">12852 8693 2822 0,'0'0'-53'0,"0"0"39"0,0 0-2 16,12-15 3-16,-12 15 7 0,0 0 15 0,0 0 36 15,17-1 11-15,-17 1 13 16,0 0 1-16,0 0-4 0,25 16 6 0,-25-16 3 0,14 16 11 15,-7-5 13-15,1 1 5 16,1 1 0-16,-1 0 3 0,1 3-8 0,-3-1 2 16,0 2-7-16,-1 2-5 15,-3-2-7-15,1 2-6 0,-1-2-13 0,-2 2-1 0,0 1-11 16,0-1-3-16,-2 0-12 16,2-19-10-16,-5 30-28 0,0-16-40 0,5-14-56 15,-4 23-68-15,2-12-54 0,-2-5-102 0,4-6-200 0,0 0-423 16,-7 9-369-16</inkml:trace>
  <inkml:trace contextRef="#ctx0" brushRef="#br2" timeOffset="164016.37">13378 8964 2853 0,'0'0'-17'15,"11"15"34"-15,-11-15 14 0,0 0-1 0,0 0 8 16,0 0 2-16,13 8-5 0,-13-8 3 0,0 0-9 16,21 3-2-16,-21-3 2 0,21-3-19 15,-21 3 9-15,24-2-11 0,-24 2 0 0,29-4-6 16,-17 2-20-1,-12 2-26-15,27-3-36 0,-27 3-27 0,21-4-29 16,-9 0-43-16,-12 4-69 0,11-8-495 0,-11 8-21 16</inkml:trace>
  <inkml:trace contextRef="#ctx0" brushRef="#br2" timeOffset="164226.45">13306 8890 2175 0,'0'0'51'0,"0"0"44"0,0 0 4 0,-23 1-4 15,23-1 17-15,0 0 33 0,0 0 15 16,0 0 6-16,0 0-14 0,0 0-12 0,0 0-18 16,0 0-11-16,0 0-16 15,0 0-2-15,0 0-16 0,0 0-8 0,0 0-8 16,0 0-17-16,0 0-35 0,69 0-34 0,-69 0-43 0,19-1-50 16,-19 1-52-16,25-2-56 15,-25 2-101-15,21-4-618 0,-13 1-369 0</inkml:trace>
  <inkml:trace contextRef="#ctx0" brushRef="#br2" timeOffset="165276.33">13984 8532 2976 0,'0'0'40'15,"0"0"6"-15,0 0-5 16,0 0-16-16,0 0-9 0,-15-7 4 0,15 7-4 16,0 0-3-16,0 0 2 0,0 0 0 0,0 0 12 0,-31 18 25 15,31-18 32-15,-14 13 14 16,14-13 5-16,-11 15-9 0,6-5-6 0,5-10-13 15,-7 23-6-15,7-23-9 16,-2 25-4-16,2-25-10 0,0 25-1 0,0-25-8 0,7 26-1 16,-2-13-3-16,3 1-3 15,-3-3-5-15,3 0-2 0,2 2-3 16,-1-4-1-16,0 0-2 0,5 2-2 16,-2-4-3-16,3 0-13 0,0-1-15 0,-15-6-8 0,25 6-13 15,-12-4-13-15,-13-2-4 0,23 0-5 0,-23 0 4 16,24-6 0-16,-24 6-1 15,21-8 1-15,-13 1 4 0,-8 7-2 16,16-18 5-16,-8 7 2 0,-2-2 5 0,-2-1 4 16,2 1 2-16,-6 13 12 0,5-27 7 0,-3 16 8 15,-2 11 12-15,3-21 12 16,-3 21 6-16,0-21 5 0,0 21 8 0,0 0 9 0,-7-25 5 16,7 25 7-16,-5-11 7 0,5 11 0 0,0 0 4 15,-14-14 2-15,14 14-8 16,-15-4 7-16,15 4-1 0,0 0 2 0,0 0 4 0,-33 8 3 15,33-8-4-15,-11 10-5 16,11-10-7-16,-14 17-6 0,7-8-3 0,-1 3 0 16,3 0-3-16,-4 3-25 15,2 0 6-15,-2-1-8 0,0 6 7 0,4-3-3 0,-3 2 1 16,1 1-1-16,1-4-6 16,0 4-4-16,0-4 4 0,5 4-6 15,-3-3 4-15,0 0-6 0,2 2-1 0,0-2-8 0,-3-1-15 0,3-1-27 16,-1-2-24-1,1-2-49-15,2-11-59 0,-4 23-54 0,1-15-62 0,3-8-137 16,-4 13-151-16,4-13-402 16,0 0-431-16</inkml:trace>
  <inkml:trace contextRef="#ctx0" brushRef="#br2" timeOffset="165686.27">14352 8836 3068 0,'0'0'24'0,"0"0"24"16,0 0-5-16,24 10-4 0,-24-10-1 0,0 0 7 15,0 0 13-15,15 2 13 16,-15-2 3-16,0 0-2 0,25-2 1 0,-25 2 0 0,20-2-2 15,-20 2-3-15,27-3-5 16,-13 1-8-16,-14 2-8 0,31-3-13 0,-15 3-28 16,-16 0-45-16,29-5-48 15,-14 5-61-15,-2-2-39 0,0-1-47 0,-13 3-135 0,20-4-542 16,-10 1-306-16</inkml:trace>
  <inkml:trace contextRef="#ctx0" brushRef="#br2" timeOffset="166416.58">14814 8886 2696 0,'0'0'-90'0,"0"0"23"0,0 0 15 16,0 0 11-16,0 0 18 0,0 0 23 15,0 0 29-15,0 0 12 0,0 0 16 0,0 0 10 16,0 0 5-16,0 0 10 16,0 0 13-16,0 0 10 0,0 0-4 0,0 0-5 15,0 0-11-15,0 0-6 0,0 0-11 0,-7-51-6 0,7 51-7 16,-5-29-8-16,-2 14-10 15,4-2 3-15,1-3-5 0,0 2 0 16,-2-3-6-16,2-1 3 0,0 3 0 16,2 0 0-16,0 0 0 0,-2 0 0 0,4 2 6 15,-2 3 4-15,0-1-1 0,0 0 2 16,4 4-3-16,-2-1-4 0,-2 12-3 0,6-16-6 16,-3 5 2-16,4 4-5 0,-7 7-5 0,7-9 1 0,0 3-3 15,-7 6-1-15,12-6-2 16,-12 6 0-16,18 0-5 0,-18 0 2 0,17 3 0 15,-17-3 4-15,16 5 3 16,-16-5 5-16,24 11 10 0,-15-4 6 0,3 1 5 0,1 2 2 16,-3 0-5-16,1-1-1 15,-1 3-5-15,-1-1-4 0,0 0-1 0,-4 5-6 16,4-3-1-16,-3 5 0 16,0-4-6-16,-2 5 0 0,0-1-4 0,0 0 3 0,-2 0-2 15,-2 2 2-15,2 0-1 0,-4-2 4 0,2 0 2 16,-2 1 6-16,-2-1-1 15,-4-4 2-15,4 2-7 0,-2-1 3 16,-3-4-1-16,0 2-5 0,0-3 0 0,-4-1-5 16,1-1 0-16,12-8-1 0,-24 10-3 0,10-9-2 15,14-1 0-15,-27-1 1 16,27 1-2-16,-27-10 1 0,15 2-1 0,0-1-7 0,2-1 5 16,10 10 3-16,-17-20-4 0,14 10-2 15,3 10-2-15,0 0 3 0,0-22-3 16,0 22 0-16,0 0 2 0,16-20-11 0,-3 13-5 0,0 1-21 15,-13 6-27-15,28-9-27 16,-9 3-34-16,-3 2-31 0,1 0-39 16,0 2-30-16,2 0-45 0,-6-2-105 15,0 3-163-15,-13 1-423 0,16-2-395 0</inkml:trace>
  <inkml:trace contextRef="#ctx0" brushRef="#br2" timeOffset="184406.57">12877 9955 979 0,'0'0'177'0,"0"0"-53"0,0 0-27 0,-4-19-10 16,4 19-13-16,0 0-13 0,0 0 4 0,0 0 14 16,-3-19 10-16,3 19 0 0,0 0 12 15,0 0 13-15,0 0 12 0,0 0 15 0,0-21 3 16,0 21 1-16,0 0 1 15,0 0-5-15,0 0-5 0,0 0-8 16,0 0-11-16,0 0-11 0,0 0-10 0,0-22-13 16,0 22-7-16,0 0-9 0,0 0-3 0,0 0-7 15,0 0-5-15,0 0-5 16,0 0-6-16,0 0-3 0,0 0-3 0,0 0-2 16,0 0-2-16,0 0 0 0,0 0 0 0,3 55-2 0,-3-55-2 15,-11 26-2-15,3-14 1 16,0 1-2-16,3 2 0 0,-6 0-3 0,0 2-2 15,0 1-1-15,-4-2 1 16,1-3-5-16,2 3 0 0,-6 1 0 0,5-3-1 0,-1-2 0 16,1 2-3-16,1-2 0 15,-1 0-2-15,1-3-1 0,2 2-3 0,0-1 2 16,10-10 0-16,-18 13-3 16,12-5 3-16,6-8-1 0,0 0 1 0,-11 13 2 0,11-13-1 15,0 0 1-15,0 0-3 0,0 0 3 0,0 0 9 16,0 0-3-16,0 0 8 15,0 0 1-15,0 0 4 0,38 6 8 0,-38-6-10 0,0 0 4 16,33-8-4-16,-33 8 1 16,27-4 8-16,-27 4 5 0,30-2-8 15,-15 2 16-15,-15 0-5 0,33 2 0 16,-20 0 3-16,4 0-31 0,-17-2 2 0,29 8-3 0,-15-4 3 16,-1 1-8-16,-13-5-1 0,23 11 5 0,-12-5-6 15,-11-6 2-15,16 11-4 16,-7-3 1-16,-9-8-10 0,16 11-30 0,-10-4-39 0,-6-7-51 15,0 0-74-15,16 9-67 16,-16-9-150-16,7 2-170 0,-7-2-16 0,0 0-303 16,0 0-291-16</inkml:trace>
  <inkml:trace contextRef="#ctx0" brushRef="#br2" timeOffset="185406.24">13564 9758 2689 0,'8'-16'-75'0,"-8"16"18"0,0 0 9 0,0 0 11 16,0 0 11-16,0 0 9 16,0 0 5-16,0 0 15 0,0 0 15 0,0 0-1 0,0 0 18 15,0 0 19-15,0 0 14 16,-28-6 13-16,28 6 13 0,0 0 0 0,-33 11 4 16,33-11-4-16,-27 11 6 0,11-2 2 0,2 0-7 15,-4 2-2-15,-1 3-3 0,2 1-6 16,-3 2 3-16,2-2-5 0,-2 6-3 0,3-2 2 15,2 2-10-15,0 2 15 16,5 0-11-16,0 2-5 0,3 2-12 16,3-3-3-16,2 3-8 0,2-4-2 0,2 3-6 15,0 0-4-15,7 0-3 0,-1-2-4 0,2 2-2 16,1-6-3-16,2 1-7 16,3 0-9-16,-1-4-13 0,2 1-11 15,3-5-18-15,-3-2-15 0,2-1-12 0,0-3-14 0,-2-3-10 0,1 0-10 16,-1-2-11-16,0 0-3 15,-17-2 1-15,35-6-2 0,-24 2-5 0,6-2-1 16,-17 6 10-16,15-13 3 16,-7 2 22-16,-8 11 5 0,6-18 17 15,-6 18 16-15,-6-20 27 0,6 20 24 0,-15-20 21 16,4 13 13-16,-3-1 16 0,1 3 26 0,13 5 1 16,-27-10 9-16,15 6 0 0,12 4-1 0,-21-4-3 0,21 4 0 15,0 0-6-15,-19-4-5 16,19 4-9-16,0 0-5 0,0 0-9 0,0 0-8 15,0 0-23-15,0 0-31 16,0 0-58-16,63 8-63 0,-43-6-73 0,-20-2-97 0,36-2-218 16,-19 1-407-16,0 2-327 15</inkml:trace>
  <inkml:trace contextRef="#ctx0" brushRef="#br2" timeOffset="186136.32">13861 10306 2862 0,'0'0'-17'0,"0"0"12"0,0 0 7 16,0 0 12-16,0 0 14 15,0 0 10-15,0 0 18 0,0 0 11 0,0 0 7 0,0 0 9 16,-16 15 10-16,7-8 7 16,0-2 6-16,-2 5 4 0,2-2 6 0,0 3-5 15,0-1 0-15,0 1-15 0,2 3-7 16,1-2-11-16,1-1-7 0,3 0-10 0,0-1-1 16,2-10-9-16,4 21-4 0,0-14-8 15,3 1-14-15,5 0-34 0,1-3-34 16,-13-5-52-16,31 7-51 0,-12-4-45 0,2-3-45 0,-2 0-52 15,1-4-105-15,0 2-560 16,-2-3-381-16</inkml:trace>
  <inkml:trace contextRef="#ctx0" brushRef="#br2" timeOffset="186556.62">14119 9971 2772 0,'0'0'-112'0,"0"0"33"16,0 0 19-16,0 0 8 0,0 0 17 0,0 0 12 15,0 0 18-15,0 0 33 0,0 0 23 16,0 0 21-16,0 0 17 0,0 0 16 0,-36 5 13 0,36-5 5 0,0 0 10 16,-22 15 18-16,13-5-9 15,-2-1-2-15,2 3-7 0,-1-1-13 0,4 5-12 16,-3-4-14-16,3 4-8 15,-2-1-9-15,4 2-5 0,3 0-14 0,1-17-4 0,0 33-16 16,1-16-32-16,3-3-30 16,4 0-43-16,-2 1-41 0,5 1-59 0,-2-2-36 15,5-5-35-15,-3 0-98 16,5-1-641-16,-1-2-429 0</inkml:trace>
  <inkml:trace contextRef="#ctx0" brushRef="#br2" timeOffset="186896.66">14355 10085 2888 0,'0'0'-111'0,"-13"-16"19"16,13 16 18-16,-16-5 16 16,16 5 26-16,0 0 13 0,-25 0 23 0,25 0 31 15,0 0 21-15,-29 7 21 0,29-7 10 0,-16 3 4 16,16-3 8-16,-14 12-2 0,14-12-6 15,-10 14-8-15,10-14-13 0,-3 13-6 0,3-13-16 16,0 0-16-16,0 0-22 16,18 29-18-16,-13-24-11 0,6 5-2 0,-11-10-6 15,20 15 5-15,-11-7 1 0,2-1 3 16,-2 3 0-16,-9-10 5 0,16 15 5 0,-9-8 5 16,-7-7 11-16,11 20 8 0,-11-20 10 0,2 15 3 15,-2-15-2-15,0 0-3 16,-8 23-2-16,8-23-10 0,-14 13-36 0,14-13-33 0,-14 10-53 15,8-4-48-15,6-6-53 16,0 0-158-16,-21 1-407 0,21-1-73 16</inkml:trace>
  <inkml:trace contextRef="#ctx0" brushRef="#br2" timeOffset="187146.3">14522 10009 2400 0,'0'0'22'0,"0"0"12"0,0 0 1 0,0 0 12 15,21-2 17-15,-21 2 20 16,0 0 11-16,0 0-1 0,17 20-1 0,-17-20-13 16,6 22-2-16,-4-7-10 0,2-1-1 15,-4-14-6-15,3 31 1 0,-3-14-6 0,0 0-4 16,-2 2-11-16,1-1-4 0,-1-1-22 0,-2 0-42 15,0 0-47-15,0 1-54 16,-1-2-46-16,-1-3-74 0,2 1-154 0,0-5-382 16,0 1-86-16</inkml:trace>
  <inkml:trace contextRef="#ctx0" brushRef="#br2" timeOffset="187866.5">15167 9783 2256 0,'0'0'-44'0,"11"-9"21"15,-11 9 6-15,0 0 7 0,0 0 6 0,0 0 10 16,0 0-1-16,10-10 7 16,-10 10 8-16,0 0-4 0,0 0 0 0,0 0 27 15,0 0 17-15,0 0 24 0,0 0 11 0,0 0 17 0,0 0 7 16,0 0 4-16,-37-3-3 15,37 3 1-15,0 0-1 0,0 0-3 0,-36 6 6 16,36-6-6-16,-24 5-7 16,10-1-12-16,-2 3-10 0,0 0-10 0,0 0 4 0,-1 0-19 15,1 7-7-15,-1-1-4 16,0 1-4-16,0 2-1 0,3 1-10 0,-3 1 1 16,8 3-3-16,-1-2-6 0,0 4 14 0,4 1-3 0,1 0-1 15,3 0-10 1,2-1 0-16,2 1-4 0,0 2-3 0,5-2-2 0,3-3-4 15,-2 1-3-15,3-3-4 16,3-2-6-16,-1-2-9 0,1-4-12 0,1-2-7 0,1 1-8 16,-2-3-8-16,3-2-6 15,-1-4 2-15,4 1-4 0,-20-2 3 0,34-2 0 16,-18 1-2-16,2-4 2 16,-3 2 5-16,2-4 4 0,-17 7 5 0,22-14 1 0,-11 6 6 15,-11 8 2-15,13-13 3 0,-13 13 2 0,3-15 1 16,-3 15 4-16,0 0-1 15,-14-23 3-15,14 23 1 0,-21-17 3 0,7 9 7 16,-3 3 6-16,4-1 10 0,13 6 15 16,-28-11 16-16,16 8 6 0,12 3 7 0,-20-5 3 15,20 5-2-15,-16-4-8 16,16 4-1-16,0 0-6 0,0 0-6 0,0 0-1 16,0 0-8-16,0 0-31 0,0 0-41 15,0 0-54-15,0 0-65 0,63 0-55 0,-44 0-60 16,-19 0-141-16,36-4-154 0,-17 4-290 0,-1-2-215 15</inkml:trace>
  <inkml:trace contextRef="#ctx0" brushRef="#br2" timeOffset="188676.34">15408 9894 2560 0,'0'0'-43'0,"0"0"28"16,0 0-2-16,0 0 22 0,0 0 11 16,0 0 25-16,0 0 21 0,0 0 0 0,0 0-7 15,-33 19-4-15,33-19 2 16,0 0 9-16,-17 13 17 0,17-13 14 0,-11 11 9 16,11-11 11-16,-12 18-2 0,3-9 3 0,2 3-3 0,1 2 3 15,6-14-8-15,-10 26-7 16,8-11-8-16,-2 0-6 0,2 3-13 0,0-1-5 15,2-17-10-15,2 34-5 16,2-16-7-16,2 0-5 0,0-2-27 0,2-1-34 0,1-2-40 16,4 1-49-16,0-1-57 15,1 0-45-15,-1-3-58 0,2-5-152 0,-1 1-538 16,2-3-395-16</inkml:trace>
  <inkml:trace contextRef="#ctx0" brushRef="#br2" timeOffset="188996.16">15671 10039 2945 0,'0'-21'-79'15,"0"21"10"-15,0 0 4 16,0 0 19-16,-15-17 27 0,15 17 22 16,-14-6 31-16,14 6 15 0,0 0 8 0,-26 2 14 15,26-2 11-15,0 0 9 0,-25 7 5 0,25-7 3 16,-13 6-7-16,13-6-5 0,0 0-11 0,-11 13-6 15,11-13-11-15,0 0-13 0,0 0-27 16,0 0-23-16,24 33-14 0,-13-24 1 0,-1 0-3 16,0 2 4-16,4-2 0 15,-4 3 7-15,-2-1 11 0,1 0 17 0,-1 3 15 16,-2-3 12-16,-6-11 9 0,5 22 6 0,-5-22-1 0,-5 20-1 16,5-20-7-16,-14 17-8 15,3-10-12-15,1 1-25 0,10-8-47 0,-22 8-54 16,22-8-68-16,-18 6-57 15,18-6-101-15,-18-4-650 0,18 4-416 0</inkml:trace>
  <inkml:trace contextRef="#ctx0" brushRef="#br2" timeOffset="189229.73">15851 10023 2888 0,'0'0'-94'0,"21"6"39"16,-21-6 23-16,13 10 18 0,-13-10 28 0,10 15 24 16,-3-5 27-16,-7-10 11 15,9 21 10-15,-7-10-4 0,0 4-1 0,-2-15-3 0,0 25-5 16,0-25-8-16,-4 26-6 0,-1-10-7 0,-1-3-27 16,-3 0-41-16,1 1-57 15,-1-1-57-15,-1 1-59 0,-3-5-129 0,0 2-529 16,1-3-189-16</inkml:trace>
  <inkml:trace contextRef="#ctx0" brushRef="#br2" timeOffset="189776.77">16171 9448 2481 0,'0'0'-79'0,"0"0"31"15,0 0 2-15,0 0 20 0,0 0 17 0,0 0 21 16,0 0 14-16,0 0-1 16,0 0 1-16,-15 40 5 0,15-40-7 0,-5 31 6 0,3-14-10 15,2 2 1 1,-2 0 0-16,2 4-3 0,0-2 2 0,0 2 1 0,2 3-5 16,-2 3 2-16,2-3-6 0,1 5 4 0,-3-2-6 15,0-1 2-15,2 1-3 0,0 3 19 16,0 4-10-16,0 3 7 0,3-2-1 0,-1 2-6 15,2-2-2-15,-2 1 3 16,3 1-5-16,-1 1-5 0,0-2 8 0,0-2-1 16,-1 2 13-16,2-1 6 0,-3-1 14 15,0 0 3-15,0 0-3 0,0 0 7 0,0-1 6 16,-2-3-3-16,0-1 1 0,3-1-6 0,-3 0-4 16,0 1-6-16,-2-4-1 15,5 1-8-15,-3-1 1 0,-2-2-8 0,2 0-1 0,2-5-6 16,-2-1-9-16,-2 1-25 15,2-5-43-15,0 2-40 0,-2-17-44 0,2 26-48 16,-2-16-80-16,0-10-153 16,0 22-350-16,-2-14-64 0</inkml:trace>
  <inkml:trace contextRef="#ctx0" brushRef="#br2" timeOffset="190276.7">16503 10885 2234 0,'0'0'-59'15,"0"0"31"-15,0 0 10 0,0 0 25 0,0 0 19 16,-38-16-2-16,38 16 16 0,-21 2 2 0,21-2-2 16,0 0 13-16,-32 6-9 0,32-6 6 0,-21 6 0 15,21-6-5-15,-15 6-8 0,15-6 0 16,0 0-21-16,-6 11-26 0,6-11-18 0,0 0-26 15,0 0-4-15,0 0-12 16,19 32 18-16,-11-25-12 0,-8-7 11 0,17 14 10 16,-9-4 13-16,4-1 21 0,-12-9 24 15,14 17 9-15,-6-9 18 0,-8-8 16 0,11 17 16 16,-11-17 28-16,2 17 10 0,-2-17 12 0,0 0 4 16,-6 23 6-16,6-23 1 15,-11 14 1-15,11-14-3 0,-18 9-20 0,18-9-12 0,-20 6-12 16,20-6-14-16,-23 2-21 15,23-2-46-15,0 0-39 0,-28-7-55 0,28 7-53 16,-12-4-53-16,12 4-94 16,0 0-648-16,-14-14-346 0</inkml:trace>
  <inkml:trace contextRef="#ctx0" brushRef="#br2" timeOffset="190506.62">16598 11090 2780 0,'0'0'-41'0,"15"11"50"0,-15-11-5 16,0 0 5-16,15 7-9 0,-15-7 1 0,0 0-10 16,0 0 7-16,22 0-10 15,-22 0-32-15,0 0-14 0,0 0-7 0,26-4-16 0,-26 4-2 16,13-4-17-16,-4 1-33 15,-9 3-73-15,11-5-419 0,-11 5 159 0</inkml:trace>
  <inkml:trace contextRef="#ctx0" brushRef="#br2" timeOffset="190656.31">16640 11027 1874 0,'-14'-4'100'0,"14"4"55"15,0 0 11-15,-15-5 2 0,15 5-4 0,0 0 6 16,0 0-4-16,0 0-11 0,0 0-23 15,0 0-15-15,0 0-38 0,0 0-43 0,0 0-42 16,0 0-62-16,0 0-56 0,39-13-66 0,-39 13-135 0,20-6-523 16,-11 4-195-16</inkml:trace>
  <inkml:trace contextRef="#ctx0" brushRef="#br2" timeOffset="191076.67">16971 10958 2469 0,'19'-12'-90'16,"-19"12"24"-16,0 0 18 0,8-14 26 0,-8 14 29 0,0 0 33 16,9-9 18-16,-9 9 17 0,0 0 16 0,0 0 4 15,0 0 7-15,0 0 10 0,0 0 13 16,0 0 6-16,0 0-4 0,0 0-3 0,-28-18-11 15,28 18-9-15,0 0-7 16,0 0-7-16,-30 8-12 0,30-8-2 0,0 0-12 0,-20 12-1 16,20-12-10-16,-13 7-6 15,13-7-12-15,0 0-12 0,-7 15-13 0,7-15-23 16,0 0-14-16,0 0-17 16,16 25-4-16,-16-25 2 0,14 14 2 0,-6-6-1 0,4-1 8 15,-12-7 2-15,18 17 6 0,-9-9 11 0,-9-8 9 16,12 15 15-16,-5-7 14 15,-7-8 15-15,8 15 14 0,-8-15 4 0,0 0 5 16,-2 21 6-16,2-21-2 0,0 0-4 16,-17 15-8-16,17-15-3 0,-15 10-18 15,15-10-32-15,-14 3-43 0,14-3-59 16,-18 4-57-16,18-4-53 0,-12 2-64 0,12-2-118 16,0 0-542-16,0 0-356 0</inkml:trace>
  <inkml:trace contextRef="#ctx0" brushRef="#br2" timeOffset="191326.48">17167 11159 2941 0,'0'0'17'15,"16"6"21"-15,-16-6 13 0,0 0 31 0,12 6 30 16,-12-6 17-16,0 0 12 0,0 0-6 15,11 9-5-15,-11-9-14 0,0 0-14 0,0 0-9 16,6 15-15-16,-6-15-4 0,0 0-8 16,4 15-20-16,-4-15-32 0,0 0-52 0,0 0-50 15,5 16-59-15,-5-16-42 16,4 9-50-16,-4-9-116 0,0 0-164 0,7 4-336 0,-7-4-202 16</inkml:trace>
  <inkml:trace contextRef="#ctx0" brushRef="#br2" timeOffset="191756.19">17202 10375 2626 0,'0'0'13'16,"0"0"24"-16,0 0 13 0,0 0 21 0,0 0 26 0,0 0 23 16,0 0 10-16,0 0-3 15,0 0-11-15,0 0-16 0,0 0-9 0,0 0-10 0,0 0-10 16,0 0 0-16,34 26-7 16,-34-26-8-16,22 2-2 0,-22-2-11 0,22 0-2 15,-22 0-12-15,21 0-27 0,-21 0-33 0,0 0-40 16,26-2-49-16,-26 2-42 0,16 0-49 15,-16 0-71-15,0 0-164 0,12-6-402 0,-12 6-193 16</inkml:trace>
  <inkml:trace contextRef="#ctx0" brushRef="#br2" timeOffset="192026.62">17153 10294 2596 0,'0'0'56'0,"0"0"34"0,0 0-2 16,0 0 1-16,0 0 16 0,0 0 11 0,0 0 2 15,0 0-6-15,0 0-14 0,0 0-12 0,30-6-8 16,-30 6-12-16,21-2-14 0,-9 2-36 15,-12 0-43-15,26 0-59 0,-12 0-66 0,0-1-55 16,-14 1-131-16,25-2-560 16,-13 0-282-16</inkml:trace>
  <inkml:trace contextRef="#ctx0" brushRef="#br2" timeOffset="192926.37">17993 9673 2680 0,'0'0'-40'0,"0"0"37"0,0 0-1 15,0 0 8-15,0 0 14 16,-22 33 7-16,22-33 9 0,-16 18 8 0,6-6-5 0,-1-1 2 16,0 0-5-16,1 2-2 15,-3 1-4-15,1 0 17 0,-2-1 7 0,0 2 7 16,2 0-4-16,-4 1 5 0,2-1-3 0,-1 0-4 16,0 0-4-16,2 1-3 0,-1-2-8 15,3 2 1-15,-2-4-7 0,3-1-3 0,1 0 1 16,-1 1-7-16,1-3 1 15,9-9-6-15,-15 18 15 0,9-11-1 0,6-7 0 16,-10 11 0-16,10-11 4 0,0 0 3 16,-12 14 2-16,12-14 2 0,0 0 5 0,0 0 11 15,0 0 8-15,0 0-1 16,0 0 2-16,0 0 5 0,0 0 2 0,26 13 7 16,-26-13 4-16,19 6-1 0,-19-6 0 0,28 5-7 15,-10-2-5-15,4-1-25 0,-1 1-11 16,0-1-3-16,4 2-3 0,-3 0-7 0,-1-3 7 15,-2 2-20-15,0-2-14 16,0 4-28-16,-2-4-39 0,-5-1-46 0,-12 0-69 0,26 2-50 16,-18 0-53-16,-8-2-138 15,0 0-153-15,18 0-369 0,-18 0-377 0</inkml:trace>
  <inkml:trace contextRef="#ctx0" brushRef="#br2" timeOffset="193796.5">18524 9703 2771 0,'0'0'-97'0,"0"0"19"0,0 0 18 0,-2-21-1 16,2 21 15-16,0 0 13 0,0 0 13 0,-10-21 15 16,10 21 22-16,-10-7 18 15,10 7 8-15,-14-8 17 0,14 8 22 0,-16-7 8 0,16 7 15 16,-24-2 10-16,24 2 14 15,-25 2 3-15,8 1 2 0,17-3 0 0,-29 12-9 16,15-5-8-16,-2 6-10 16,1-1-8-16,2 3-5 0,0 3-10 0,1-1-12 15,0 0-4-15,2 2 11 0,2 2-9 16,2-2-6-16,4 4-5 0,0-2-12 0,2 0-1 16,0-1-8-16,4 2 1 0,0 1-6 0,0-1-2 15,4-1-4-15,2 3-1 0,0-6-3 16,0 0-7-16,3-2-10 0,0 0-17 0,2-3-17 15,-3-2-21-15,4-1-24 16,-4 0-16-16,2-5-19 0,0 1-11 0,-14-6-3 16,25 4 1-16,-25-4 9 0,21-3 10 15,-21 3 4-15,17-8 6 0,-17 8 6 16,10-16 7-16,-10 16 10 0,6-17 2 0,-6 17 14 0,0-18 1 16,0 18 19-16,0 0 13 15,-14-22 21-15,14 22 22 0,-17-12 20 0,6 7 15 0,11 5 3 16,-16-8 3-16,16 8-1 15,-15-5 0-15,15 5-2 0,0 0-3 0,0 0-9 16,0 0-2-16,0 0-42 16,0 0-49-16,0 0-56 0,0 0-67 0,0 0-70 0,38-3-129 15,-19 3-522-15,-5 3-262 16</inkml:trace>
  <inkml:trace contextRef="#ctx0" brushRef="#br2" timeOffset="194666.33">18706 10049 2554 0,'0'0'-117'15,"0"0"36"-15,-48 12 27 0,48-12 28 0,0 0 17 0,-17 8 24 16,17-8 27-16,-13 5 13 16,13-5 13-16,0 0 3 0,-17 14 14 0,17-14 10 15,-10 12 7-15,10-12 4 16,-8 13 2-16,8-13 2 0,-4 16 0 16,4-16-11-16,-2 18-1 0,2-18 0 0,2 21-3 0,-2-21-3 0,4 22-4 15,-4-22-7-15,8 20-6 16,0-8-6-16,1-3-11 0,1 1-4 0,-10-10-8 15,22 17-4-15,-10-11-27 0,-2-1-36 16,-10-5-44-16,26 4-62 0,-11-4-51 0,0 0-55 16,-15 0-93-16,27-6-156 15,-12 0-379-15,-2-1-212 0</inkml:trace>
  <inkml:trace contextRef="#ctx0" brushRef="#br2" timeOffset="195496.62">19071 9709 2556 0,'0'0'-69'0,"0"0"19"16,0 0 12-16,-17-15 18 15,17 15 25-15,0 0 45 0,-25-2 27 0,25 2 27 0,0 0 17 16,-34 5 12-16,18 1 11 16,2-2 5-16,1 4-8 0,-2-1-6 0,2 0-10 15,3 4-13-15,0-2-10 16,-2 0-10-16,12-9-10 0,-12 24-9 0,8-13-6 0,4-11-8 16,-2 19-2-16,2-19-9 0,0 0-13 0,14 27-9 15,-2-18-13-15,2 1-8 16,1-1-2-16,0 1-2 0,4-1 2 0,0 2-3 15,-2-2 0-15,-1 0 3 0,0 1-3 16,-2-3 0-16,-1 3 1 0,-3-3 1 0,2 5 4 16,-12-12-1-16,12 13 3 15,-12-13-1-15,4 17 0 0,-4-17-1 0,0 0-2 16,-14 19 3-16,0-11-2 0,2 0-2 16,12-8 1-16,-27 11-2 0,11-8-15 0,2 3-34 15,14-6-52-15,-28 3-60 0,28-3-59 0,-23 0-115 16,12-4-175-16,11 4-411 15,-17-10-318-15</inkml:trace>
  <inkml:trace contextRef="#ctx0" brushRef="#br2" timeOffset="196086.67">18836 9619 2753 0,'0'0'-45'15,"0"0"35"-15,-25 4 23 0,25-4 16 0,-18 8 24 16,18-8 19-16,-18 17 15 15,11-7 2-15,-2 3-2 0,3 1-7 0,6-14-9 0,-8 30-5 16,8-13-5-16,0 0-3 16,2 2-5-16,2 0-11 0,4 3-1 0,1-2-6 15,2 3-2-15,1-1-12 16,1 0-38-16,2-1-42 0,2 2-45 0,0 1-45 0,0-5-67 16,-3-1-125-16,4-3-517 0,-2-2-209 0</inkml:trace>
  <inkml:trace contextRef="#ctx0" brushRef="#br2" timeOffset="196356.29">19244 10033 2527 0,'0'0'53'15,"0"0"52"-15,24 12 1 0,-24-12-8 0,0 0 3 0,2 14 2 16,-2-14 6-16,0 0-1 16,-2 26-14-16,2-26-5 0,-2 21-10 0,2-21-7 15,0 20-8-15,0-20-8 16,0 25-4-16,0-14-5 0,0 2-16 0,0-13-27 0,4 20-42 16,-4-20-39-16,2 17-52 0,0-7-49 0,-2-10-67 15,4 7-148-15,-4-7-474 16,0 0-226-16</inkml:trace>
  <inkml:trace contextRef="#ctx0" brushRef="#br2" timeOffset="196676.23">19401 9677 2475 0,'0'0'-81'16,"6"-16"34"-16,-6 16 18 16,0 0 21-16,10-11 14 0,-10 11 28 0,0 0 24 15,0 0 27-15,0 0 9 16,0 0 8-16,0 0 5 0,33 23-1 0,-29-14 5 0,-4-9 4 16,10 27 6-16,-3-12-3 0,-3 1-6 0,1 2-13 15,-3 2-9-15,0 1-1 16,0-2-8-16,0 0 9 0,-2 2-10 0,-2-1-6 0,0 2-7 15,-2 0-11-15,1 3-8 16,-1-1-11-16,0-5-28 0,-1 0-46 0,1-2-63 16,0-3-75-16,4-14-65 15,-6 24-154-15,3-17-188 0,3-7-267 0,0 0-195 16</inkml:trace>
  <inkml:trace contextRef="#ctx0" brushRef="#br2" timeOffset="196886.2">19734 9953 2611 0,'0'0'41'0,"0"0"12"0,0 0-10 16,18 2-19-16,-18-2-3 0,0 0 0 0,24 0-3 15,-24 0 11-15,19 0-15 16,-19 0-36-16,18 0-34 0,-18 0-21 0,22 0-22 0,-12 0-41 15,-10 0-102-15,20-4-460 16,-20 4 43-16</inkml:trace>
  <inkml:trace contextRef="#ctx0" brushRef="#br2" timeOffset="197076.43">19793 9896 2093 0,'0'0'55'0,"0"0"44"0,0 0 4 0,-17 10 26 0,17-10 29 16,0 0 21-16,-9 16 8 15,9-16-14-15,-6 18-16 0,6-18-19 0,-4 21-15 16,1-10-15-16,3-11-11 16,-2 25-14-16,2-10-9 0,0-15-18 0,0 30-49 0,0-13-50 15,0-17-55-15,2 31-45 16,1-14-35-16,-3-3-46 0,0-14-99 0,6 19-589 16,-4-10-308-16</inkml:trace>
  <inkml:trace contextRef="#ctx0" brushRef="#br2" timeOffset="197566.59">20561 9607 2851 0,'0'0'-12'0,"0"0"15"0,15-7-9 15,-15 7 12-15,0 0 11 16,0 0 26-16,0 0 17 0,0 0 11 0,0 0 6 16,-2 35 10-16,2-35 0 0,-13 24-1 0,6-9-5 15,-1 1 0-15,-2 1-8 0,-1-2-8 16,-2 5-10-16,1-4 1 0,-3 4-7 0,0-3-6 15,2 2 5-15,-1-2-4 16,0 0-2-16,2 0-2 0,2-4-5 0,1 3-1 16,0-4-1-16,1 1-6 0,0-4 1 15,1 3-5-15,7-12 2 0,-8 15-5 0,8-15-6 16,-6 12 6-16,6-12-3 16,0 0 3-16,0 0 7 0,0 0 12 0,0 0 4 15,14 23 5-15,-14-23 2 0,13 7-2 0,-13-7 2 0,21 7-3 16,-10-2 14-16,-11-5-6 15,28 7-11-15,-14-4-1 0,1 1-1 0,2 0-12 16,-2 0-25-16,-1 0-34 16,2 0-40-16,-16-4-52 0,26 6-42 0,-10-2-46 0,-16-4-38 15,23 5-51-15,-23-5-118 16,23 2-129-16,-10 0-334 0,-3-2-242 0</inkml:trace>
  <inkml:trace contextRef="#ctx0" brushRef="#br2" timeOffset="198076.32">21172 9737 2560 0,'0'0'-85'0,"14"-15"21"0,-14 15 6 0,4-15 7 16,-4 15 16-16,0 0 16 15,0-17 11-15,0 17 27 0,0 0 29 0,-13-17 13 16,13 17 18-16,-17-8 16 16,17 8 18-16,-26-4 13 0,26 4 15 0,-31 4 8 0,12 2 0 15,-4 0-2-15,1 5-9 16,-1 1-8-16,2 1-15 0,-2 3-11 0,1 4-7 16,2-1-5-16,0 0-9 0,5 1-9 0,3-1-6 15,1 1-7-15,2 1 11 0,5 2-7 16,2-2-9-16,2 0-2 0,2 0-8 0,5 2-3 15,1-2-11-15,3 0-5 16,2-2-7-16,-1 0-19 0,6-4-21 0,-4-3-20 0,3-5-18 16,0 3-10-16,-2-6-6 15,2-1 2-15,-17-3 9 0,25 0-3 16,-25 0 5-16,0 0 6 0,28-10 4 0,-28 10 9 16,8-11 8-16,-8 11 9 0,0 0 10 0,0 0 10 15,0 0 6-15,-20-30 15 0,20 30 14 0,0 0 17 16,-18-14 7-16,18 14 6 15,-15-5-5-15,15 5 4 0,0 0 0 0,0 0-4 0,0 0-8 16,0 0-4-16,0 0-6 16,0 0-3-16,0 0-24 0,0 0-43 0,0 0-37 15,0 0-49-15,51 2-58 16,-39-4-41-16,3 2-53 0,-15 0-126 0,28-2-147 0,-18 2-306 16,4-2-196-16</inkml:trace>
  <inkml:trace contextRef="#ctx0" brushRef="#br2" timeOffset="199066.28">21368 9757 2452 0,'-20'-10'-49'0,"20"10"40"0,0 0 0 0,0 0 3 0,0 0 6 16,0 0 20-16,-34 17 30 16,34-17 16-16,-12 15 21 0,3-4 13 0,1 0 5 15,2 2 0-15,0 0 21 0,-1 2-3 0,2 1-5 16,1 0-13-16,0 4-9 0,2-3-9 15,2 4-8-15,0-2-10 0,2 4-7 0,2 0-6 16,0-1-7-16,3 1-17 16,2-1-25-16,-1-1-26 0,2-2-34 0,3-1-37 0,-2 0-39 15,2-3-41-15,-1-2-42 16,-2-5-105-16,6-1-575 0,-4 0-269 0</inkml:trace>
  <inkml:trace contextRef="#ctx0" brushRef="#br2" timeOffset="199386.63">21619 9901 2599 0,'0'0'-37'0,"-4"-15"34"0,4 15 6 16,-10-13 29-16,10 13 29 16,-15-12 29-16,15 12 13 0,-18-9 5 0,18 9-3 15,-18-6-4-15,18 6 0 0,-17-4 3 0,17 4 3 0,0 0 4 16,-23 0-7-16,23 0-6 15,0 0-10-15,-17 8-9 0,17-8-9 0,0 0-7 16,-7 17-10-16,7-17-8 16,0 0-7-16,9 25-11 0,-9-25 2 0,10 19-9 0,-3-5-1 15,-1-3 0-15,2 0-1 16,-4 3-3-16,-4-14-4 0,12 24 0 0,-10-10 6 16,0-1-9-16,-2-13 3 0,-2 23-3 0,2-23 1 15,-7 19-1-15,7-19-2 0,-13 15-14 16,13-15-38-16,-17 12-53 0,17-12-62 0,-12 7-55 15,12-7-132-15,-15-2-199 16,15 2-372-16,0 0-318 0</inkml:trace>
  <inkml:trace contextRef="#ctx0" brushRef="#br2" timeOffset="199616.16">21721 9991 2830 0,'0'0'19'0,"13"10"40"0,-13-10 12 16,10 11 22-16,-10-11 11 16,6 15 17-16,-6-15 13 0,10 23 3 0,-8-9-14 0,2-4-9 15,-2 6-16-15,-2-16-9 16,4 29-11-16,-2-15-3 0,2 2-10 0,-4-16-9 16,2 31-11-16,2-16-13 0,-4 0-37 0,0-15-47 0,4 23-59 15,-1-11-68-15,1-3-62 16,-4-9-132-16,2 13-189 0,-2-13-300 15,7 10-218-15</inkml:trace>
  <inkml:trace contextRef="#ctx0" brushRef="#br2" timeOffset="199916.46">21962 9654 2511 0,'0'0'-65'15,"0"0"19"-15,0 0 22 0,0 0 21 0,0 0 7 16,0 0 31-16,0 0 11 0,8 47 14 0,-6-33 5 16,-2-14-2-16,8 32-8 0,-6-12 3 0,2-2 3 0,0 6 0 15,2 0-1-15,-2-1-2 16,0 3-5-16,1 1 12 0,-3 0-6 0,0-1-4 15,-2 2-4-15,0-2-9 16,-2-2-10-16,-2 1-20 0,-1-2-35 0,-1 0-54 0,2-1-49 16,-4 0-65-16,-1-6-154 15,0-2-459-15,1 0-120 0</inkml:trace>
  <inkml:trace contextRef="#ctx0" brushRef="#br2" timeOffset="200316.65">22267 10097 2538 0,'0'0'43'0,"0"0"9"0,0 0-14 16,0 0-7-16,0 0-7 15,0 0-8-15,0 0 1 0,0 0-7 0,0 0-14 16,0 0-15-16,0 0-23 16,0 0 5-16,59-5 13 0,-59 5-26 0,26-2-11 0,-26 2-18 15,28 0-38-15,-14-4-79 16,-14 4-157-16,24-3-218 0,-14-2 233 0</inkml:trace>
  <inkml:trace contextRef="#ctx0" brushRef="#br2" timeOffset="200506.45">22316 9985 1869 0,'0'0'161'0,"0"0"0"0,0 0-19 16,0 0-14-16,-11-9-17 16,11 9 0-16,0 0-6 0,0 0-14 0,0 0-8 15,0 0-10-15,0 0-16 0,47-9-25 0,-47 9-31 0,26-5-55 16,-14 5-52-16,0 0-71 15,1-3-148-15,0 1-441 0,-13 2-53 16</inkml:trace>
  <inkml:trace contextRef="#ctx0" brushRef="#br2" timeOffset="201140.67">22871 9771 2305 0,'0'0'31'0,"0"0"30"0,0-26 1 0,0 26 20 16,0 0 10-16,0 0 17 16,6-17 4-16,-6 17-2 0,0 0-4 0,8-13-8 0,-8 13-8 15,0 0-11-15,12-6-7 0,-12 6-7 0,0 0-8 16,0 0-6-16,0 0-2 15,33 12-8-15,-33-12-1 0,10 14-3 0,-10-14-5 16,4 18 1-16,-4-18 0 0,0 23-5 16,0-23 3-16,-6 27 4 0,0-12 2 0,1 2 11 15,-1-2 12-15,0 0 7 16,2 1 3-16,-2-1-2 0,4 0-7 16,2-15-2-16,-6 29 16 0,6-29-6 0,0 24-7 0,3-12-5 0,-3-12-9 15,9 19-7-15,-1-7-18 16,2-5-39-16,3 1-46 0,0-3-60 0,4 1-78 15,-1-2-70-15,-16-4-147 16,32 0-185-16,-14 0-344 0,-1-4-371 16</inkml:trace>
  <inkml:trace contextRef="#ctx0" brushRef="#br2" timeOffset="201546.34">23216 9968 2888 0,'0'0'-10'0,"0"0"48"0,14-9 8 0,-14 9 15 16,0 0 13-16,0 0 18 15,0 0 14-15,0 0-1 0,13-12-12 0,-13 12-10 16,10-7-4-16,-10 7-10 0,13-14-5 16,-13 14 2-16,15-15-6 0,-7 4-6 0,2-3-6 15,-2 1-5-15,-2-2-4 16,2-3-5-16,-2-4-1 0,1-3-2 0,-1 0-4 16,-1-3-4-16,-1-1-1 0,-2-4-5 0,-2 3 0 0,2 1-2 15,-4 1-1-15,2 2-1 16,-2 3-5-16,2 2 2 0,-4 3-2 0,-1 3 12 15,-1 1 8-15,6 14 7 16,-13-15 9-16,13 15 3 0,-16-1 0 0,16 1 0 0,0 0-9 16,-30 27 0-16,17-11-2 15,0 4-5-15,3 2-2 0,1 6 7 0,1-4-12 16,2 4 2-16,-1 7-4 0,5-5-2 16,-1 3 1-16,3-1 1 0,3 6 9 0,-1-2 2 15,5 1-2-15,-1-4-6 0,0-1 3 0,2-4-8 16,-1-5 0-16,1 0-2 15,1-3-1-15,0-3-10 0,1-3-25 0,0-3-43 0,4-3-54 16,-4-3-66-16,4 0-62 16,-1-5-69-16,-13 0-151 0,26-9-144 0,-12 4-357 15,2-5-405-15</inkml:trace>
  <inkml:trace contextRef="#ctx0" brushRef="#br2" timeOffset="201686.4">23626 9894 2807 0,'4'-8'-180'0,"-4"8"-12"0,0 0 0 16,0 0 23-16,4-9 20 0,-4 9 28 15,0 0 12-15,0 0 1 0,7-10-22 0,-7 10-43 16,0 0-246-16,0 0 132 0</inkml:trace>
  <inkml:trace contextRef="#ctx0" brushRef="#br2" timeOffset="201916.33">23662 9848 1251 0,'0'0'79'16,"0"0"51"-16,0 0 32 15,0 0 48-15,0 0 32 0,13-13 6 0,-13 13-1 0,0 0-7 16,0 0-19-16,0 0-17 16,0 0-19-16,0 0 3 0,10-9-12 0,-10 9-10 15,0 0-12-15,0 0-21 16,0 0-15-16,0 0-12 0,0 0-7 0,0 0-19 0,0 0-8 16,0 0-9-16,0 0-2 0,0 0-11 0,0 0-8 15,0 0-13-15,0 0-16 16,26 1-16-16,-26-1-13 0,0 0-8 0,30 4-13 15,-30-4-13-15,23 0-23 0,-23 0-31 16,23-2-39-16,-23 2-47 0,23 0-42 16,-15-2-51-16,-8 2-128 0,12-5-172 15,-12 5-279-15,0 0-218 0</inkml:trace>
  <inkml:trace contextRef="#ctx0" brushRef="#br2" timeOffset="202126.45">23762 9728 2762 0,'0'0'50'0,"0"0"9"16,0 0 11-16,0 0 22 0,0 0 33 16,-21 15 27-16,21-15 10 0,-7 18-2 0,7-18-16 15,-9 18-18-15,7-4-12 16,-2 2-8-16,4-16-14 0,-6 31 5 0,4-13-6 0,0-2-13 16,0 4-15-16,2-3-23 0,-2 1-39 0,2-18-46 15,0 32-58-15,0-19-70 16,2-2-55-16,-2-11-121 0,4 16-182 0,-4-16-418 0,6 9-379 15</inkml:trace>
  <inkml:trace contextRef="#ctx0" brushRef="#br2" timeOffset="202351.18">23952 9509 2979 0,'0'0'7'0,"0"0"16"15,0 0 2-15,0 0 16 0,0 0 5 0,7 36 16 0,-7-36 22 16,-5 33 13-16,3-14 7 16,0 2-6-16,2 6-2 0,-2-3-3 0,2 4 4 15,0 1-13-15,2 0-7 16,-2-1-9-16,2 1-11 0,0-2-27 0,-2-1-49 0,0 3-54 16,2-4-68-16,-2-2-56 0,3-4-69 0,-3-2-145 15,0-1-514-15,2-6-333 16</inkml:trace>
  <inkml:trace contextRef="#ctx0" brushRef="#br2" timeOffset="202596.66">24185 9403 2743 0,'0'0'-94'0,"0"0"13"15,0 0 9-15,25 30 11 0,-19-15 23 0,-2 8 20 16,4 2 33-16,-2 3 14 16,0 5 17-16,-2 3 9 0,2 2 11 0,-1 2 2 15,-1 0 0-15,-2 0-11 0,-2 4-7 16,-2 0 11-16,-5 3-14 0,-3-1-27 0,-2 0-32 16,-6-2-28-16,2-1-31 0,-6-2-44 0,-1-4-64 15,-7 2-159-15,-2-7-355 16,-3-1 58-16</inkml:trace>
  <inkml:trace contextRef="#ctx0" brushRef="#br2" timeOffset="203156.68">22837 9416 2071 0,'0'0'47'16,"-33"25"43"-16,27-12 0 0,0 2 6 0,-2 6 21 15,2 2-5-15,-4 2 4 16,2-1-3-16,-2 9-16 0,-1-1-12 0,3 0-4 16,-1 3-12-16,1-1-3 0,1 2 8 0,5 1-6 0,0 2-6 15,4-1-9-15,0 3-9 16,5 1-12-16,6 4-15 0,-1-3-23 15,5 1-34-15,5-5-25 0,0 3-34 16,4-5-38-16,3 0-24 0,5-8-37 0,2 0-91 16,7-4-516-16,-1-2-117 0</inkml:trace>
  <inkml:trace contextRef="#ctx0" brushRef="#br2" timeOffset="203706.66">24612 9692 2443 0,'0'0'35'16,"0"0"34"-16,0 0 8 0,0 0 22 0,0 0 8 0,0 0 17 15,-12 53 7-15,9-40 6 16,1 3-6-16,-4 1-10 0,4 1-8 0,0 0 6 15,0 1 1-15,4 0 5 16,-2 2-13-16,2 0-13 0,0 0-11 16,4 2-8-16,-3-3-6 0,-1-1-12 0,2 0-21 15,0-5-39-15,-2 0-58 0,-2-14-65 0,6 22-83 16,-3-14-71-16,-3-8-150 0,2 7-158 0,-2-7-287 16,0 0-227-16</inkml:trace>
  <inkml:trace contextRef="#ctx0" brushRef="#br2" timeOffset="204046.63">24624 9761 2655 0,'-5'-19'37'15,"5"19"22"-15,-3-16 0 16,3 16 6-16,0 0 6 0,0-20-3 0,0 20 12 16,0 0 4-16,5-18-14 0,-5 18-2 0,11-11-13 0,-11 11-6 15,12-8-1-15,-12 8-7 16,18-4-3-16,-18 4 2 0,20-1-14 0,-20 1 2 15,21 0-2-15,-21 0-3 16,20 0-1-16,-20 0-3 0,0 0 4 0,22 3 19 0,-22-3 14 16,14 6 18-16,-14-6 12 15,0 0 4-15,10 13 3 0,-10-13-2 0,8 14-3 16,-8-14-5-16,0 17-6 16,0-17 6-16,2 19-13 0,-2-19-2 0,-2 25-8 15,2-25 2-15,0 26 16 0,2-10-10 0,-2-16-6 0,0 26-11 16,-2-9 1-1,4 1-6-15,-2-18-20 0,1 32-25 0,-1-15-39 16,2-4-46-16,0 3-63 0,2 1-78 0,-2-5-67 16,2-3-129-16,-1 1-190 0,1-1 0 0,-4-9-255 15,0 0-222-15</inkml:trace>
  <inkml:trace contextRef="#ctx0" brushRef="#br2" timeOffset="207866.21">25430 7603 2508 0,'0'0'-108'0,"0"-26"32"0,0 26 22 16,0 0 34-16,0-17 27 15,0 17 23-15,0 0 13 0,4-18 3 16,-4 18 9-16,0 0 5 0,5-14-3 16,-5 14 3-16,0 0-7 0,0 0 9 0,5-19 5 0,-5 19 1 15,0 0-2-15,6-12-12 16,-6 12-5-16,0 0-4 0,0 0-7 0,16-11 0 16,-16 11-4-16,0 0-5 0,18-7-3 0,-18 7 0 15,18-1 6-15,-18 1-14 0,0 0-2 16,29 5-4-16,-29-5 0 0,25 8 0 0,-14-2-2 15,3 0-1-15,-3 4 2 16,-2-3-6-16,-9-7 1 0,18 18-1 0,-11-6 2 16,1-1-2-16,-5 3 3 0,-3-14 3 15,5 28-1-15,-3-13 0 0,-2-15 2 0,-2 33 1 16,-3-14-1-16,4 3 1 0,-5-3-1 0,4 5 6 16,-3 1 23-16,1 2-2 15,-1 1 2-15,1 3 2 0,1 0 0 0,-1 4 2 0,2 2-3 16,0-5-1-16,2 6-2 15,4 0-1-15,0 2-7 0,8-4 0 0,-3 3-6 16,7 3 0-16,2-2 1 16,0-2-7-16,4-2-2 0,-2-4 0 0,-1-4-5 0,3-1 1 15,-4-2-3-15,2-4-1 16,-5-4-2-16,-1 1 2 0,-1-8-7 0,-1 1-14 16,-3-4-6-16,-9-7-4 0,15 9-2 0,-15-9-1 0,10 5 1 15,-10-5 1 1,0 0 4-16,0 0 0 0,0 0 2 0,0 0 7 0,0-26 8 15,0 26 17-15,0 0 7 16,0 0 8-16,0 0 3 0,0 0 0 0,-12-26-5 0,12 26-2 16,0 0-5-1,0 0 6-15,0 0 4 0,0 0 6 0,-13-8 0 16,13 8 1-16,0 0-4 0,0 0-1 0,0 0-2 16,0 0-1-16,0 0-3 0,-14 39 0 0,14-39-5 15,5 19-1-15,-5-19-1 0,5 24-6 0,-1-10 3 16,0 1-3-16,3 0 1 15,-1 0-2-15,2 2-4 0,-2 2 0 0,3-1 3 16,-3-1-2-16,2 3-4 0,-1-1 3 16,-1 3-3-16,0-1 1 0,-1 1-1 0,2-1 0 15,0 3-3-15,-1-3 1 16,1 0 0-16,-3 1-2 0,4 1 0 0,-2 0 3 16,3 0-2-16,-2-1 0 0,2 2 0 0,0-1 1 0,2-1-1 15,-3 1-2 1,2 0 0-16,1 3 2 0,-4-3-2 15,4 2 3-15,-6 0-1 0,3-2 0 0,2 4-1 16,-7-3 0-16,5 1-1 0,-3 0 1 0,1 1 2 16,-2-1-1-16,1 0-2 0,2 0-1 15,-3 0-1-15,-1-1 3 0,-1 1-1 0,2 0 2 16,0-2-1-16,-1-4 3 16,0 4-5-16,-1-4 3 0,0 2-4 0,0 0 5 0,-2-2-4 15,0 0 1-15,0 0 0 0,0 1 2 0,0-2-3 16,0 0 0-16,0-2-1 15,0 1 5-15,0-17-4 0,-4 35 0 0,4-20 0 16,0-15 2-16,-2 31-1 0,-1-16 2 16,-2-2-4-16,5-13 7 0,-8 27 1 0,5-18 2 15,3-9 1-15,-16 19-1 16,10-11 2-16,6-8-2 0,-18 14-2 0,6-9-4 16,12-5-8-16,-17 8-23 0,17-8-41 0,-25 1-44 0,25-1-69 15,-23 0-55-15,12-3-67 16,0-3-159-16,2 1-145 0,9 5-282 0,-15-12-270 15</inkml:trace>
  <inkml:trace contextRef="#ctx0" brushRef="#br2" timeOffset="209196.53">26506 8604 2654 0,'0'0'-79'0,"0"0"28"15,0 0 21-15,0 0 35 16,0 0 26-16,0 0 14 0,0 0 17 0,0 0 11 16,0 0 7-16,0 0 6 0,0 0 10 15,0 0-7-15,0 0-4 0,0 0-14 0,0 0-5 16,0 0-5-16,0 0-5 16,0 0-8-16,0 0-3 0,0 0-6 0,34 21-1 0,-34-21-7 15,29 2-5-15,-12 0-1 0,2 0-4 0,1 0-3 16,0 0 0-16,1-2 2 15,-2 1-9-15,4 2-1 0,-2-1 2 0,1-1-1 16,-4 0-4-16,2 2 0 0,-2-3 3 16,2 2-3-16,-20-2-1 0,27 2 0 0,-12-2-3 15,-15 0-1-15,28 0-3 16,-28 0-9-16,24 0-19 0,-24 0-25 0,21 0-20 16,-21 0-17-16,19-2-7 0,-19 2 5 0,0 0 8 0,19-6 1 15,-19 6 14 1,0 0-8-16,11-7 13 0,-11 7 5 0,0 0 6 0,0 0 9 15,-2-21 12-15,2 21 7 16,0 0 13-16,0 0 19 0,-11-25 17 0,11 25 7 0,-9-11 4 16,9 11 1-16,-10-14 7 15,10 14 6-15,-11-11 17 0,11 11 11 0,-10-12 12 16,10 12 9-16,-12-9 0 0,12 9 3 0,0 0 7 16,-9-14 13-16,9 14-2 0,0 0-6 15,0 0-11-15,-11-14-8 0,11 14-11 0,0 0-5 16,0 0-4-16,0 0-12 15,0 0-4-15,0 0-5 0,0 0-7 0,0 0 0 16,0 0-9-16,0 0-4 0,0 0-4 16,0 0 2-16,0 0-5 0,45 21-4 0,-31-14 1 15,-1 0-3-15,0 1-5 16,5-1-1-16,-3 0-1 0,6 3-2 0,-3-2-2 16,0 2 0-16,2-3-2 0,-7 0 0 0,1 0 2 0,1 0-6 15,-2 1-1-15,-3 0 0 16,-10-8 1-16,16 13 0 0,-16-13 2 0,5 15 3 15,-5-15 3-15,-2 17 4 16,2-17 1-16,0 0-3 0,-17 25-1 0,9-18 0 16,-1 3-4-16,1 2 0 0,-2-2-9 15,10-10-28-15,-19 18-53 0,13-10-69 0,1-1-70 16,5-7-76-16,-10 14-155 16,5-9-151-16,5-5-358 0,0 0-400 0</inkml:trace>
  <inkml:trace contextRef="#ctx0" brushRef="#br2" timeOffset="211346.95">27912 8141 1650 0,'0'0'356'0,"10"-12"-100"0,-10 12-62 0,8-11-14 16,-8 11 4-16,0 0-1 16,7-13-8-16,-7 13-14 0,0 0-1 0,0 0 0 15,0 0 2-15,0 0-6 16,0 0 28-16,0 0-12 0,0 0-22 0,0 0-12 0,0 0-21 16,0 0-13-16,0 0-10 0,0 0-8 0,-15 50-9 15,5-33-11-15,3-2-5 16,-1 4-9-16,-5 0-6 0,2 2-5 0,-3-3-4 0,1 4-2 15,-4-2-4-15,-1 3-2 16,5-3-6-16,-5-1-4 0,1 0 4 0,0 0-15 16,1-3 11-16,1-2-14 15,-1 1 9-15,4-3 1 0,-3-1-5 0,5-1 3 0,-1-1-10 16,0 1 6-16,11-10 2 0,-14 14-7 0,14-14 1 16,-13 8-7-16,13-8-6 15,0 0 3-15,-7 11-3 0,7-11 6 0,0 0 3 0,0 0-2 16,0 0 8-16,0 0-13 15,0 0 7-15,37 5 0 0,-37-5 2 0,24 0-21 16,-24 0 3-16,27 2 1 16,-13-2 5-16,-14 0-4 0,29 0 4 0,-13 2-6 0,-16-2-9 15,29 2-16-15,-15 0-24 16,-2-2-29-16,-12 0-36 0,23 2-43 0,-23-2-48 16,23 2-30-16,-12-1-45 0,-11-1-90 0,15 2-114 0,-15-2-64 15,17 2-303-15,-17-2-222 16</inkml:trace>
  <inkml:trace contextRef="#ctx0" brushRef="#br2" timeOffset="211896.56">28350 8167 2494 0,'4'-13'-63'0,"-4"13"31"0,11-19 24 16,-11 19 25-16,8-15 27 0,-8 15 36 0,4-14 28 15,-4 14 16-15,0 0 11 16,2-16 10-16,-2 16 1 0,0 0 7 0,0 0 8 16,0 0 14-16,-19-17-15 0,19 17-2 0,0 0 12 0,-27 5-13 15,27-5-6-15,-24 12-41 16,12-3-5-16,-3 2-2 0,-2 3-9 0,-2 1-4 15,0 1-9-15,2 4-5 16,0 4-8-16,-4-1-5 0,6-3-6 16,0 5-7-16,2-2-4 0,1 0-10 0,2-3 1 15,-1 4-9-15,4-2-13 0,3-2-17 0,2-2-14 16,2 3-6-16,4-4-7 0,2 1-5 0,6 1-10 0,-2-7-8 16,4 3-5-1,3-2-2-15,3-2-19 0,-2-3-5 0,2-3-4 0,-4-1-15 16,4 0-1-16,-1-1-4 15,-5-3 11-15,2-6 10 0,-2 3 18 0,-4-1 12 0,0-1 15 16,-5-3 19-16,-5 8 14 16,7-16 23-16,-7 16 13 0,-5-15 9 0,5 15 12 15,-9-14 9-15,9 14 11 16,-14-10 5-16,14 10 4 0,-15-5-1 0,15 5-1 0,0 0-5 16,0 0-7-16,-21-4-6 0,21 4-9 0,0 0-5 15,0 0-25-15,0 0-23 16,0 0-31-16,0 0-41 0,0 0-50 0,0 0-68 0,0 0-47 15,43 15-70-15,-30-14-144 16,-13-1-114-16,25 0-376 0,-15 3-369 0</inkml:trace>
  <inkml:trace contextRef="#ctx0" brushRef="#br2" timeOffset="212256.59">28574 8593 2803 0,'0'0'-44'0,"0"0"84"0,0 0 49 0,0 0 47 15,-31 7 37-15,31-7 25 16,-20 8 7-16,20-8 24 0,-18 11-22 0,6-3-39 16,12-8-17-16,-19 12-4 15,11-5-5-15,8-7-12 0,-12 17-6 0,12-17-18 0,-11 17-17 16,11-17 3-16,-3 17-23 0,3-17-32 0,7 21-28 16,-3-11-28-16,5 0-25 15,1-3-35-15,1-3-39 0,4 1-28 0,1-1-42 0,-1 1-38 16,5-4-38-16,-4-1-100 15,6-1-127-15,-3-2-74 0,-1 0-291 0,0-3-206 16</inkml:trace>
  <inkml:trace contextRef="#ctx0" brushRef="#br2" timeOffset="212636.71">28900 8199 2541 0,'0'0'-50'15,"0"0"46"-15,0 0 38 0,0 0 38 0,0 0 39 16,-19-10 30-16,19 10 17 16,0 0 12-16,0 0-3 0,-38 22-6 0,27-11-10 0,1 0-7 15,2 2-6-15,-4 0-15 16,6 2-16-16,-2 1-9 0,2 0-9 16,1 0-12-16,1 0-6 0,1 0-14 0,3-16-24 0,0 29-26 15,3-16-42-15,-1 3-42 0,-2-16-47 16,9 26-54-16,-3-13-50 0,0-1-45 0,3-1-86 15,0-3-149-15,1 2-353 16,0-5-214-16</inkml:trace>
  <inkml:trace contextRef="#ctx0" brushRef="#br2" timeOffset="212956.2">29123 8351 2584 0,'0'0'-30'15,"0"0"18"-15,-12-16 35 16,12 16 52-16,-16-6 46 0,16 6 36 0,-21-4 18 16,21 4 3-16,-28 0 5 0,28 0-7 0,-26 0-7 15,26 0-13-15,-25 4-8 0,25-4-26 16,-19 6-9-16,19-6-11 0,-17 8-2 0,17-8-17 16,-7 10-17-16,7-10-15 0,0 0-13 0,0 0-15 15,5 25-16-15,-5-25-5 16,13 18-1-16,-5-8-5 0,1 1 0 0,2 1 0 0,-1-1 0 15,-2 3 0-15,-2-3 6 16,2 1-5-16,-8-12 0 0,6 22 2 0,-6-22 3 16,0 19 0-16,0-19-1 15,-8 18 1-15,8-18-9 0,-12 15-34 16,12-15-60-16,-12 10-75 0,12-10-63 0,-13 13-70 0,13-13-131 0,-10 4-129 16,10-4-317-16,0 0-261 15</inkml:trace>
  <inkml:trace contextRef="#ctx0" brushRef="#br2" timeOffset="213146.28">29171 8579 2885 0,'17'10'63'0,"-17"-10"-5"16,13 10 4-16,-13-10 21 0,6 11 22 0,-6-11 17 16,7 13-4-16,-7-13-10 0,4 13-14 0,-4-13-14 15,2 15-6-15,-2-15-10 16,2 18-19-16,-2-18-38 0,2 17-49 0,-2-17-49 0,4 15-68 15,-2-7-47-15,-2-8-78 16,0 0-150-16,4 15-410 0,-4-15-186 0</inkml:trace>
  <inkml:trace contextRef="#ctx0" brushRef="#br2" timeOffset="213436.3">29351 8158 2624 0,'8'-7'62'0,"-8"7"19"0,0 0-9 15,0 0 11-15,0 0 11 0,0 0 9 16,0 0 15-16,34 19 1 0,-25-8 4 0,-3 3 0 16,2 2-8-16,-1 2 8 0,0 4-4 0,-1 1-4 15,-2 0-8-15,0 2 11 16,-2-1-16-16,0 3-14 0,0 0-6 0,-2 0-8 0,-2-3-1 15,-2 3-14-15,0-2-7 16,2-3-7-16,-4 2-3 0,2-2-13 0,-1-4-20 16,-2-1-41-16,3-4-46 15,-2-1-66-15,2-1-75 0,4-11-73 0,-7 16-159 0,7-16-145 16,-6 7-351-16,6-7-370 0</inkml:trace>
  <inkml:trace contextRef="#ctx0" brushRef="#br2" timeOffset="213666.26">29725 8525 2876 0,'0'0'-2'15,"20"4"44"-15,-20-4 7 16,0 0-1-16,25 3 12 0,-25-3 7 0,21 1 1 0,-21-1-3 15,26 0-8-15,-26 0-20 16,25 3-25-16,-25-3-27 0,28 0-35 0,-16 0-55 16,-12 0-53-16,24-3-67 15,-24 3-134-15,19-4-408 0,-13 2-55 0</inkml:trace>
  <inkml:trace contextRef="#ctx0" brushRef="#br2" timeOffset="213842.54">29832 8469 2412 0,'0'0'105'16,"-18"-4"30"-16,18 4-9 0,0 0 0 0,0 0 3 16,0 0-1-16,0 0 2 0,0 0-13 0,0 0-17 15,0 0-14-15,0 0-23 0,0 0-26 16,0 0-31-16,45-11-42 0,-45 11-56 0,23-4-74 16,-12 0-85-16,-11 4-174 0,21-4-413 0,-10 0-176 15</inkml:trace>
  <inkml:trace contextRef="#ctx0" brushRef="#br2" timeOffset="-214245.39">30268 8254 2453 0,'0'0'-76'0,"0"0"26"16,0 0 11-16,0 0 27 0,0 0 38 0,0 0 16 0,-20-10 28 15,20 10 25-15,0 0 11 16,0 0 15-16,0 0 4 0,0 0-3 0,0 0 0 16,0 0-7-16,-2-18-13 15,2 18-9-15,0 0-9 0,0 0-13 0,0 0-9 0,18-22-13 16,-18 22-14-16,14-9-16 16,-14 9-9-16,17-12-7 0,-6 8-4 0,-11 4-2 15,23-5 0-15,-11 1-3 0,-12 4 3 16,28 0 1-16,-28 0 1 0,26 4-1 15,-14 1 2-15,-12-5 3 0,19 11-3 0,-10-2-1 0,-9-9 2 16,6 16 10-16,-6-16 1 16,3 21 6-16,-3-21 2 0,-9 21 8 0,9-21 7 15,-11 25 9-15,3-15 5 16,-1-1 8-16,-1 3 3 0,10-12-2 0,-15 15-1 0,6-8-6 16,9-7-4-16,-10 11-5 0,10-11-9 0,0 0-17 15,0 0-24-15,-8 14-19 16,8-14-22-16,0 0-15 0,0 0-9 0,0 0 6 0,0 0 10 15,20 15 2-15,-20-15 6 16,13 8 5-16,-13-8 13 0,13 12 17 0,-13-12 17 16,10 13 8-16,-10-13 10 15,7 17 9-15,-7-17 15 0,0 19 7 0,0-19-1 0,-4 19-4 16,4-19 1-16,-11 19-4 16,5-9-3-16,6-10-9 0,-20 18-4 0,10-10-25 15,10-8-43-15,-17 11-55 0,17-11-70 0,-15 10-63 16,15-10-115-16,-14 6-184 15,14-6-354-15,-13 2-248 0</inkml:trace>
  <inkml:trace contextRef="#ctx0" brushRef="#br2" timeOffset="-213440.08">30652 8244 2696 0,'0'0'-10'0,"3"-25"17"0,-3 25-2 0,2-27 2 16,3 14-7-16,-3-2 13 0,2-1 6 16,0 1 2-16,-4 15 5 0,8-27-6 15,-2 16 2-15,-6 11 10 0,11-21 19 0,-6 12 8 0,-5 9 14 16,0 0 10-16,8-15 10 15,-8 15 12-15,0 0 7 0,0 0 8 0,0 0-3 16,0 0-7-16,0 0-11 0,-32 37-1 16,22-19-12-16,-1-1-7 0,-4 4-8 0,3 0-8 15,-1 0-4-15,0 0-6 16,0 2-6-16,3-1-6 0,-2 1-3 0,2-1-2 0,2-2-7 16,2 2-1-16,0-3-4 0,4-4-10 0,-1 1-19 15,3-16-21-15,3 27-27 16,1-11-2-16,2-3-5 0,2-2-25 0,0-1-16 15,4-1-22-15,-12-9 0 0,18 12 0 16,-7-8 9-16,-11-4 20 0,17 3 15 0,-17-3 21 16,0 0 18-16,0 0 12 15,27-9 11-15,-27 9 17 0,7-15 18 0,-7 15 11 16,0-22 21-16,0 22 15 0,-5-22 15 16,5 22 2-16,-8-25 2 0,2 13 5 0,6 12 0 15,-13-20 1-15,9 10-3 0,4 10-4 0,-13-15-4 16,13 15-9-16,-11-10-8 15,11 10-1-15,-12-10-9 0,12 10-8 0,0 0-10 0,-12-7-24 16,12 7-39-16,0 0-44 16,0 0-60-16,0 0-70 0,0 0-77 0,0 0-150 15,0 0-152-15,0 0-324 16,0 0-300-16</inkml:trace>
  <inkml:trace contextRef="#ctx0" brushRef="#br2" timeOffset="-213220.3">30807 8545 2819 0,'0'0'140'0,"0"0"51"16,0 0 8-16,0 0 16 0,9 9 15 0,-9-9-1 0,0 0-22 16,0 0-13-16,0 0-25 15,15 4-24-15,-15-4-16 0,0 0-32 16,0 0-27-16,0 0-37 0,15 2-38 15,-15-2-56-15,0 0-86 0,0 0-89 0,0 0-105 16,0 0-174-16,0 0-76 0,0 0-363 16,0 0-385-16</inkml:trace>
  <inkml:trace contextRef="#ctx0" brushRef="#br2" timeOffset="-212744.29">30998 8388 2832 0,'0'0'-92'0,"0"-27"35"0,0 27 41 0,2-15 34 0,-2 15 26 16,2-23 24-16,-2 23 13 16,7-27-5-16,-3 13 3 0,0-1-4 0,0-1 1 15,2 3 3-15,1 0-6 16,-7 13-5-16,12-21-8 0,-3 12-7 0,-9 9-3 0,17-10-10 16,-7 6-1-16,-10 4-4 0,0 0-3 0,28 9-7 15,-18 1-2-15,1 1-1 16,-5 0-6-16,3 5 0 0,-5 0 0 0,3 1 5 15,-5 0 0-15,0 0 9 0,-2-17 13 16,0 30 16-16,-4-16 15 0,4-14 10 0,-7 26 5 16,1-15 5-16,6-11-4 15,-13 14 5-15,5-8-3 0,8-6 13 0,-17 6-6 16,17-6-9-16,0 0-9 0,0 0-8 0,-30-12-12 0,30 12-16 16,-10-17-20-16,8 6-40 15,0-4-43-15,0-4-61 0,2 3-71 0,2-1-74 16,-2 0-115-16,4 0-176 15,0 1-37-15,2 2-326 0,0 2-316 0</inkml:trace>
  <inkml:trace contextRef="#ctx0" brushRef="#br2" timeOffset="-212340.48">31353 8110 2806 0,'0'0'20'0,"0"-23"43"0,0 23 7 16,0 0 15-16,0 0 29 15,0 0 15-15,4-16 11 0,-4 16-10 0,0 0-11 16,0 0-14-16,9-13-11 0,-9 13-14 0,0 0-10 0,13-4-15 16,-13 4-16-1,0 0-19-15,0 0-14 0,34 4-10 0,-34-4-3 0,19 9 0 16,-19-9-4-16,17 13 0 15,-9-3-2-15,-8-10 3 0,9 16 1 0,-9-16 4 0,0 19 14 16,0-19 18-16,-11 23 12 16,7-11 11-16,-5 0 10 0,1-1 0 0,-1 1 0 15,9-12-11-15,-12 19 0 16,6-11-7-16,6-8-5 0,-7 20-7 0,7-20-12 0,-5 19-20 16,5-19-22-16,2 21-13 0,1-6 2 0,2 1 6 15,1-1 2-15,-2 2 8 16,0-2 0-16,-2 3 4 0,0-1 5 0,-2-17 6 15,-2 30 1-15,-4-15-1 16,0-1-16-16,-3-1-67 0,-4 2-110 0,-3-1-133 0,-6-4-252 16,-1 2-367-16,-1-3-378 15</inkml:trace>
  <inkml:trace contextRef="#ctx0" brushRef="#br2" timeOffset="-203550.19">27043 9497 2896 0,'-19'10'-43'0,"19"-10"26"0,-17 12 17 0,10-5 30 0,-4 3 15 15,11-10 16-15,-13 21 11 16,6-10 14-16,0 0 6 0,7-11 4 0,-11 25 8 15,6-15 16-15,5-10 15 16,-6 21 8-16,6-21-6 0,-2 19-14 0,2-19-10 0,-5 17-14 16,5-17-9-16,-5 14-12 15,5-14-5-15,0 0-7 0,-4 16-6 16,4-16 15-16,0 0-13 0,0 0 1 16,-3 18-2-16,3-18 0 0,0 0-5 0,0 0 0 0,-4 13-1 15,4-13-10-15,0 0-1 0,0 0-1 0,-4 17 3 16,4-17-20-16,0 0 5 15,-7 15 4-15,7-15 4 0,-2 15 0 0,2-15-5 0,-2 20-1 16,2-20-4-16,0 20-2 16,0-20-1-16,0 23-6 0,0-23 0 0,0 22-4 15,0-22 1-15,2 21 0 16,-2-21-4-16,4 16 3 0,-4-16-3 0,7 16 0 0,-7-16 0 16,8 9 2-16,-8-9-1 0,12 6-9 0,-12-6 5 15,16 4-3-15,-16-4-3 16,22 0-1-16,-22 0-8 0,23-4 1 0,-23 4-9 0,31-6-9 15,-17 2 0-15,2-1-6 16,-1-1 3-16,-2-4 1 0,3 3 1 0,-5-2-1 16,3-2 4-16,-1 1 4 15,-6-2-2-15,5-1 2 0,-4 0 6 0,-3-1-4 0,4-1 4 16,-5 1 0-16,-4 14 3 0,7-28 5 0,-5 16-2 16,-2 12 3-16,5-22-2 15,-5 22-2-15,0-21 4 0,0 21-5 0,-2-19 8 0,2 19-4 16,0 0 2-1,-9-17 8-15,9 17 9 0,0 0 7 0,0 0 7 0,0 0 4 16,-27 1 0-16,27-1 3 16,0 0 1-16,-23 21 2 0,14-11 1 0,1 1-4 0,-4 1 0 15,3 1 1-15,0 0-3 16,-2 4 2-16,0 0 0 0,2 3 2 0,-3-3-1 16,1 2-1-16,2 0 0 0,-2 1-4 0,-2 2-1 0,1-1-3 15,-1 2 7-15,0-2-2 16,3 1-4-16,-5 2-1 15,1-2-7-15,3 1-1 0,0-2-5 0,-3-2-6 16,5 0-7-16,1-4-20 0,-2-1-28 0,1-3-27 16,5 2-40-16,-1-1-47 0,-2-5-61 15,5 4-69-15,2-11-74 0,-9 10-155 0,9-10-92 16,0 0 17-16,0 0-454 0,-2 10-570 16</inkml:trace>
  <inkml:trace contextRef="#ctx0" brushRef="#br2" timeOffset="-203230.18">27146 10035 3190 0,'0'0'45'0,"0"0"72"16,0 0 26-16,0 0 15 0,0 0 10 0,0 0 0 16,0 0 4-16,20-6-16 15,-20 6-10-15,0 0-7 0,23-3-51 0,-10-1-10 0,-13 4-11 16,29-6-7-16,-11 2-1 16,0-1-7-16,3 1-10 0,1 0-6 0,0 0-19 15,1 0-23-15,-2 0-30 0,-1 2-36 0,-5-1-46 0,3-1-55 16,-2 4-49-16,-2-2-40 15,-14 2-65-15,22-4-108 0,-13 3-99 0,-9 1-354 16,17-3-262-16</inkml:trace>
  <inkml:trace contextRef="#ctx0" brushRef="#br2" timeOffset="-202420.47">27751 9991 2705 0,'0'0'18'0,"10"10"49"15,-10-10 31-15,0 0 23 16,0 0 17-16,0 0 12 0,0 0 4 0,0 0-3 0,0 0-5 15,0 0-4-15,0 0-2 16,0 0-3-16,0 0-6 0,0 0 2 0,0 0-12 16,0 0 1-16,0 0-12 15,0 0-13-15,8-37-13 0,-8 37 1 0,0-18-14 0,0 18-6 16,2-21-3-16,0 5-11 16,0-3-9-16,1 2-3 0,-1-2-2 0,2 0-7 15,0 0-3-15,4 0 5 0,-4 0-8 0,2 2-10 0,-1-1 11 16,4-1-15-16,0 4 9 15,0 0-5-15,-1 2 1 0,3-1 2 16,-1 2-5-16,-3 3 7 0,-7 9-9 16,21-15-2-16,-11 11-2 0,-10 4-1 0,20-4 3 0,-20 4-4 15,0 0-4-15,26 12-23 16,-15-2 6-16,0 0 5 0,-2 2 1 0,-1 2-2 16,4 2 9-16,0 0-3 0,-2 3 4 0,-1 0 0 15,3 2 2-15,-1-2 4 0,-1 0 3 16,-1 0-2-16,-3-2 6 0,0 1 1 15,-2-1 14-15,1-2 2 0,-1 2 1 16,-4-17 0-16,-6 29 1 0,6-29-1 0,-7 22-5 0,-1-10 1 16,-2-1-1-16,1-3-3 15,-4 1 0-15,-3-3 3 0,3-2 2 0,-5 0 6 16,18-4 5-16,-32 1 4 16,15-1 0-16,3-3 2 0,-3-3-1 0,2 0 0 0,2-3-2 15,1-1-5-15,1 1-2 0,3-3-3 0,-2 1-4 16,6 0-3-16,-1-3-2 15,5 3-3-15,0 11-5 0,2-21-1 16,1 11-8-16,7 1-9 0,-2-3-20 0,-8 12-20 16,25-15-24-16,-12 7-20 0,4 1-27 0,0 1-31 15,-3 0-52-15,1 5-58 0,3-2-47 16,-9 0-98-16,-9 3-140 0,27 0-77 0,-18-2-455 16,5 4-634-16</inkml:trace>
  <inkml:trace contextRef="#ctx0" brushRef="#br2" timeOffset="-202120.43">28445 9861 3364 0,'0'0'-58'0,"0"0"34"16,0 0 30-16,0 0 36 16,0 0 28-16,0 0 17 0,-17 36-2 0,17-36-5 15,0 0-12-15,12 6-5 0,-12-6-5 16,18 3-7-16,-18-3-8 0,19 1-7 0,-19-1-13 16,28 0-16-16,-28 0-28 0,24 0-30 0,-8 0-34 15,-16 0-44-15,29-1-27 16,-16-2-33-16,-13 3-31 0,21-2-45 15,-14-2-78-15,-7 4-444 0,14-5-90 0</inkml:trace>
  <inkml:trace contextRef="#ctx0" brushRef="#br2" timeOffset="-201960.4">28481 9822 2240 0,'-21'-4'-6'0,"21"4"63"16,0 0 26-16,-17-6 36 15,17 6 18-15,0 0 8 0,0 0 4 0,0 0-8 16,0 0-13-16,0 0-15 15,0 0-11-15,0 0-11 0,0 0-18 0,0 0-28 0,48-13-52 16,-48 13-65-16,28-4-63 16,-16 2-64-16,-12 2-101 0,30-6-586 0,-19 2-254 15</inkml:trace>
  <inkml:trace contextRef="#ctx0" brushRef="#br2" timeOffset="-201330.33">28874 9690 2605 0,'0'0'-72'0,"0"0"21"0,0 0 16 0,-10-16 43 15,10 16 16-15,0 0 20 16,-2-19 26-16,2 19 10 0,0 0-5 0,4-22-3 16,-4 22 2-16,8-15-2 0,-8 15 3 0,11-15-2 0,-11 15-4 15,13-16-13-15,-2 11-4 16,-11 5-4-16,18-11-7 0,-18 11-6 15,22-9 2-15,-10 8-5 0,-12 1-1 16,26 0-6-16,-26 0 1 0,25 3-4 0,-12 4-3 0,0-2 1 16,-1 2 2-16,-3 3-7 15,-1 0 2-15,-8-10 10 0,11 20 10 0,-11-20 8 16,0 19 6-16,0-19 6 0,-6 23 2 0,6-23 7 0,-13 20-3 16,6-9 3-16,-1-1-5 15,8-10-6-15,-14 15-5 0,6-8-3 0,8-7-8 16,-8 12-1-16,8-12-15 15,0 0-21-15,-6 15-17 0,6-15-18 0,0 0-11 0,0 0-6 16,0 0 3 0,14 21-4-16,-14-21 4 0,14 11 5 0,-14-11 3 0,12 14 9 15,-6-5 14-15,-6-9 12 16,13 17 19-16,-13-17 14 0,9 18 12 0,-7-7 10 16,-2-11 6-16,0 18 3 0,0-18 0 0,-9 22 2 0,9-22-3 15,-17 19-4-15,7-9-6 16,0-2-3-16,-5 1-5 0,4-2-12 0,-4-1-18 15,2 1-33-15,13-7-36 16,-23 9-57-16,23-9-79 0,-16 7-45 0,6-7-69 0,10 0-130 16,0 0-133-16,0 0-277 15,-15-7-195-15</inkml:trace>
  <inkml:trace contextRef="#ctx0" brushRef="#br2" timeOffset="-200910.18">29357 9604 2553 0,'2'-17'-35'0,"-2"17"44"0,0 0 42 0,0 0 57 15,0 0 23-15,0 0 23 16,0 0 5-16,0 0-2 0,-52 25-12 15,39-11-7-15,0 1-2 0,2 2-4 16,-1-1-9-16,2 4-11 0,-2-1-12 0,4 0-11 0,2-2-5 16,2 1-14-16,0-2-7 15,2 2-16-15,-1-3-16 0,3-15-21 0,3 26-14 16,-3-26-14-16,6 22-12 16,-2-12-4-16,-4-10 1 0,12 16-3 0,-12-16-6 0,16 11-4 15,-16-11 1-15,10 6 6 0,-10-6 7 0,0 0 16 16,0 0 7-16,0 0 17 15,0 0 12-15,0 0 8 0,0 0 15 16,0 0 11-16,0 0 9 0,0 0 2 16,0 0 3-16,-36-30 2 0,36 30-10 0,-15-6-5 15,15 6-10-15,0 0-12 0,-19-7-27 16,19 7-47-16,0 0-60 0,-13-8-78 16,13 8-72-16,0 0-148 0,0 0-183 0,0 0-392 0,0 0-422 0</inkml:trace>
  <inkml:trace contextRef="#ctx0" brushRef="#br2" timeOffset="-200720.44">29454 10049 3057 0,'9'10'23'0,"-9"-10"44"0,0 0 32 0,0 0 38 0,9 12 20 15,-9-12 3-15,0 0-8 0,0 0-21 0,0 0-12 16,0 0-21-16,10 10-32 15,-10-10-49-15,0 0-68 0,0 0-82 16,13-4-81-16,-13 4-129 0,0 0-204 16,0 0-361-16,0 0-301 0</inkml:trace>
  <inkml:trace contextRef="#ctx0" brushRef="#br2" timeOffset="-200340.5">29586 9878 2680 0,'0'0'-28'0,"2"-22"43"16,-2 22 9-16,2-25 25 0,0 12 33 0,-2 13 15 16,5-25 19-16,-3 11 9 0,-2 14-6 15,6-21-8-15,-2 10-10 0,-4 11-11 0,13-15-8 16,-5 7-5-16,-8 8-7 0,18-11-12 0,-8 7-6 16,-10 4-4-16,21-2-6 0,-21 2-1 15,0 0-5-15,32 10-4 0,-24-5-4 0,3 5-2 16,-11-10-3-16,13 21 0 15,-9-10-3-15,0 3 9 0,-4-14 5 0,0 25 10 16,0-25 7-16,-4 24 9 0,-2-12 14 16,6-12 0-16,-14 20 27 0,6-10 4 0,-2-1-3 15,10-9-24-15,-19 14-1 16,6-9 7-16,13-5-3 0,-21 9 7 16,9-8 2-16,12-1 0 0,0 0-10 0,-33-6-6 0,33 6-15 0,-12-11-12 15,12 11-17-15,-9-17-29 16,9 17-33-16,-4-21-33 0,6 9-39 0,-2 12-49 15,6-22-60-15,-1 13-54 0,1-3-43 16,-2 2-136-16,5 2-151 0,-1 1-20 0,0 2-291 16,-8 5-294-16</inkml:trace>
  <inkml:trace contextRef="#ctx0" brushRef="#br2" timeOffset="-199850.31">29997 9667 2765 0,'0'0'-6'0,"0"0"44"0,0 0 14 16,0 0 34-16,-15-28 14 0,15 28 9 0,0 0-5 15,0 0-11-15,8-20-12 0,-8 20-14 0,13-7-10 16,-13 7-10-16,17-5-8 0,-17 5-12 0,21-3-10 16,-21 3-9-16,25 3-6 0,-25-3-4 15,24 5 0-15,-16 1 1 0,-8-6-1 0,15 15-2 16,-11-7 2-16,-4-8 8 15,2 17 12-15,-2-17 14 0,0 0 7 0,-14 30 11 16,5-21 5-16,-1 1 5 16,1 0-1-16,9-10-5 0,-15 12-2 0,15-12-9 0,-10 14-4 15,10-14-3-15,-6 14-10 16,6-14-26-16,0 0-26 0,6 22-26 16,-6-22-14-16,12 20 4 0,-6-9 6 0,3 2 9 0,0 1 7 0,-1-1 9 15,-2 2 15-15,1-2 9 16,-5 3 16-16,-2-16 10 0,0 25-4 0,0-25 0 15,-11 27-18-15,1-14-62 16,-1-1-84-16,-4-3-79 0,-3 1-176 0,-4-1-518 16,1-1-326-16</inkml:trace>
  <inkml:trace contextRef="#ctx0" brushRef="#br2" timeOffset="-199080.31">29224 9867 2701 0,'0'0'-96'0,"-8"-11"20"16,8 11 20-16,0 0 30 0,0 0 13 0,0 0 25 15,0 0 11-15,0 0 10 16,6-25 7-16,-6 25 8 0,0 0 5 0,10-13 25 0,-10 13 17 16,6-11 10-16,-6 11 9 15,0 0 6-15,12-14-2 0,-12 14 1 0,8-11-2 16,-8 11-8-16,0 0-5 0,14-11-11 0,-14 11-9 16,11-9-8-16,-11 9-10 0,17-5-8 15,-17 5-5-15,17-4-5 0,-17 4-6 0,22-2-1 16,-22 2 2-16,22 0 7 15,-22 0 0-15,22 4 5 0,-22-4 2 0,17 6 3 16,-17-6 2-16,10 13 21 16,-10-13-2-16,6 16-17 0,-6-16 8 0,2 17 0 0,-2-17-12 15,-2 22 11-15,2-22-24 16,-10 23 2-16,4-10 6 0,-3 0 2 0,3-1 2 16,-2-1-8-16,-1 1-6 0,-2-3-2 0,1 2-4 0,0-1-3 15,10-10-4-15,-24 16-6 16,11-8-18-16,0-4-21 0,13-4-37 0,-23 5-28 15,11-5-36-15,12 0-47 0,-24-4-57 16,14 0-50-16,-1-2-61 0,-2 1-145 0,5-1-116 16,-3-2-24-16,11 8-242 15,-18-10-211-15</inkml:trace>
  <inkml:trace contextRef="#ctx0" brushRef="#br2" timeOffset="-184160.38">4796 6344 384 0,'0'0'36'16,"0"0"-21"-16,0 0-3 0,0 0 10 0,0 0-5 16,0 0 6-16,0 0 0 0,0 0-1 15,0 0 2-15,0 0-3 0,0 0-1 16,0 0 10-16,0 0 5 0,0 0 0 0,0 0 8 0,0 0 0 15,0 0 5-15,0 0-5 16,0 0 0-16,0 0-1 0,0 0-21 0,0 0-3 0,0 0-11 16,0 0-12-16,0 0-9 15,0 0-10-15,0 0-13 0,0 0 4 0,0 0-3 16,0 0 5-16,0 0 4 16,0 0 14-16,0 0 10 0,0 0 10 0,0 0 4 0,0 0 12 15,0 0 8-15,0 0-9 0,0 0 5 0,0 0 0 16,0 0-9-16,0 0-4 15,0 0-14-15,0 0-9 0,15-40 0 0,-15 40-5 0,0 0-2 16,0 0 9-16,0 0-2 16,0 0 3-16,8-11 13 0,-8 11 11 0,0 0 2 15,0 0 4-15,0 0-1 16,0 0 4-16,0 0-6 0,0 0 2 0,0 0-11 16,0 0 13-16,0 0-11 0,0 0-3 0,0 0-2 0,0 0 3 15,0 0-7-15,0 0 9 16,0 0-3-16,0 0 10 0,0 0 3 0,0 0-8 15,0 0 10-15,0 0 10 16,0 0-3-16,0 0 1 0,0 0 2 0,0 0-3 16,0 0-3-16,0 0 1 0,0 0 1 15,-8 49-7-15,8-49-2 0,0 0-3 0,-8 19 4 16,8-19-4-16,-5 13-7 16,5-13-1-16,-4 17-2 0,4-17-4 0,0 0 4 0,-4 20-3 15,4-20 3-15,-5 14-2 0,5-14-2 0,-4 16-2 16,4-16 2-16,-4 15-1 15,4-15 2-15,-6 18 4 0,6-18 1 0,-6 15 4 0,6-15-11 16,-4 13 0-16,4-13 0 16,-8 13 5-16,8-13-17 0,0 0 12 0,-6 20 2 15,6-20-2-15,0 0-5 16,-4 19 0-16,4-19 1 0,0 0 1 0,-4 16-1 16,4-16 8-16,0 0 7 0,-4 16-3 0,4-16 14 0,0 0 10 15,-6 16 7-15,6-16 4 16,0 0 4-16,-7 15 5 0,7-15-5 0,0 0-3 15,-6 14 2-15,6-14-11 16,0 0-3-16,-7 12-5 0,7-12-6 0,0 0 3 0,0 0 1 16,-6 18-3-16,6-18-3 15,0 0-9-15,0 0 6 0,-4 18-6 0,4-18 0 16,0 0-2-16,-5 16-4 16,5-16 0-16,0 0 1 0,-6 15 2 0,6-15-3 0,0 0-9 15,-4 18 6-15,4-18 3 0,-4 13-8 0,4-13 2 16,0 0 3-16,-6 18-3 15,6-18 3-15,0 0-2 0,-4 19-4 16,4-19 12-16,0 0-15 0,-6 15 6 0,6-15-4 16,0 0 1-16,0 0 4 0,-4 20 0 0,4-20-1 15,0 0-4-15,-4 14-5 16,4-14-16-16,0 0-36 0,0 0-26 0,-2 12-32 0,2-12-39 16,0 0-69-16,0 0-426 0,0 0 120 0</inkml:trace>
  <inkml:trace contextRef="#ctx0" brushRef="#br2" timeOffset="-183500.45">4860 6373 1859 0,'0'0'-47'0,"0"0"21"0,0 0 14 0,0 0 12 15,0 0 10-15,0 0 2 16,0 0 15-16,0 0-1 0,0 0 5 0,-28 28-6 0,28-28-5 16,-4 16 8-16,4-16-7 15,-6 17-4-15,6-17 2 0,-5 19 1 0,5-19-11 16,-2 21 1-16,2-21 2 0,-6 22 3 0,4-10 13 16,2-12-1-16,-6 27 6 0,1-12 8 15,1-2-6-15,-1 1-1 0,1 1 3 0,4-15-4 16,-8 26 7-16,6-13-5 15,-2 2-8-15,0-2 2 0,4-13-2 16,-9 24-2-16,6-11 8 0,-3 1 4 0,6-14 11 16,-8 28 2-16,4-15 1 0,0 1 6 15,-1-1-5-15,5-13-5 0,-8 27 5 16,1-13-9-16,3-1-5 0,4-13 2 0,-8 28 11 16,1-14-8-16,1 1 1 0,2 0 1 0,-2 0 2 0,2-1-1 15,-1 1-2 1,-2 0 5-16,3 0 2 0,4-15-3 0,-8 28 3 0,2-14-4 15,2 0-4-15,-1-1 2 16,5-13-5-16,-8 27 1 0,3-15-5 0,1 1 0 16,4-13-4-16,-6 23-5 0,6-23-1 15,-4 23-4-15,4-23-3 0,-5 20 0 0,3-8 0 16,2-12-5-16,-2 22-1 16,2-22 1-16,-4 16-4 0,4-16-3 0,-2 17-1 0,2-17-12 15,0 0-39-15,-4 18-38 0,4-18-64 0,0 0-45 16,-2 8-58-16,2-8-116 15,0 0-549-15,0 0-313 0</inkml:trace>
  <inkml:trace contextRef="#ctx0" brushRef="#br2" timeOffset="-182599.98">4811 6259 2566 0,'0'0'-161'0,"0"0"26"16,0 0 26-16,0 0 24 0,0 0 13 16,0 0 19-16,0 0 16 0,0 0 24 15,0 0 13-15,0 0 20 0,0 0 13 0,0 0 36 16,0 0 14-16,0 0 8 15,0 0 0-15,0 0-3 0,0 0-1 0,0 0 0 0,0 0 0 16,0 0-3-16,0 0-1 16,0 0-2-16,-15 49-4 0,15-49-6 0,-9 17-7 15,9-17 0-15,-8 15-8 16,8-15-2-16,-8 19-5 0,4-9-2 0,4-10-2 0,-11 22-1 16,4-10-3-16,3-1-5 0,-4 3-3 0,4-1 1 15,-5 0 1-15,1 1 0 16,-1 1-5-16,1-2 1 0,-1 2-4 0,-1-1-4 0,0 2-2 15,-2-1 2-15,2-1-4 16,0 0 1-16,-3-1 4 0,2 3 4 0,0-5 5 16,3 3-5-16,-2-3 3 15,1 1-4-15,0-1-3 0,1 0-4 0,2 1-2 0,6-12-2 16,-15 19 0-16,8-10-2 16,7-9 0-16,-12 15 0 0,6-5 8 0,6-10 2 15,-13 15-1-15,7-8 0 0,6-7 0 0,-14 18-1 16,8-10-4-16,6-8-1 0,-12 15-2 15,12-15-3-15,-13 17 0 0,4-10-2 16,9-7 2-16,-12 19-3 0,4-9 2 16,8-10-6-16,-15 19 2 0,8-7 0 0,-1-3-2 15,8-9-1-15,-11 18 3 0,5-9-5 16,6-9 4-16,-10 17-4 0,0-9 4 0,10-8-2 16,-10 17-2-16,10-17 0 0,-12 15 0 0,12-15-2 15,-11 14 3-15,11-14-6 16,-9 13 5-16,9-13-15 0,-8 13-26 0,8-13-36 0,-6 10-56 15,6-10-60-15,-5 9-53 16,5-9-103-16,0 0-166 0,0 0-380 0,-6 10-270 16</inkml:trace>
  <inkml:trace contextRef="#ctx0" brushRef="#br2" timeOffset="-153759.92">16694 3634 57 0,'8'-5'-18'0,"-8"5"687"0,17-8-284 15,-17 8-132-15,24-6-76 0,-24 6-46 0,22-3-297 16,-2 5 268-16,-1-4-3 0,2 5-245 0,2-3 252 0,1 0-252 16,1 2 248-16,7 1-10 15,0 0-11-15,5 3-10 0,3-1-228 0,3 5 10 0,5-1 246 16,4 1-257-16,1 0-322 15</inkml:trace>
  <inkml:trace contextRef="#ctx0" brushRef="#br2" timeOffset="-153690">17405 3707 1235 0,'67'11'-110'0,"-5"-1"-11"0</inkml:trace>
  <inkml:trace contextRef="#ctx0" brushRef="#br2" timeOffset="-153629.98">17712 3753 1049 0</inkml:trace>
  <inkml:trace contextRef="#ctx0" brushRef="#br2" timeOffset="-153590.22">17882 3768 858 0,'67'4'-285'0</inkml:trace>
  <inkml:trace contextRef="#ctx0" brushRef="#br2" timeOffset="-153550.06">18118 3787 943 0,'63'6'-92'0,"-5"-1"-190"0</inkml:trace>
  <inkml:trace contextRef="#ctx0" brushRef="#br2" timeOffset="-153515.67">18417 3810 705 0,'67'5'-71'0</inkml:trace>
  <inkml:trace contextRef="#ctx0" brushRef="#br2" timeOffset="-153480.11">18666 3827 518 0,'68'6'-64'0,"-5"-2"-88"0,-9 0 49 0</inkml:trace>
  <inkml:trace contextRef="#ctx0" brushRef="#br2" timeOffset="-153450.01">19270 3877 361 0,'50'4'-123'0</inkml:trace>
  <inkml:trace contextRef="#ctx0" brushRef="#br2" timeOffset="-153400.11">19450 3889 292 0,'44'3'-98'0,"-4"0"31"0</inkml:trace>
  <inkml:trace contextRef="#ctx0" brushRef="#br2" timeOffset="-135790.06">13232 12319 1692 0,'0'0'149'0,"0"0"-42"0,0 0 11 0,-12-7 28 0,12 7 12 16,0 0 7-16,0 0-14 15,0 0-14-15,0 0-5 0,-13-11-2 0,13 11 4 16,0 0 10-16,0 0 0 16,0 0-2-16,0 0-5 0,0 0-10 0,0 0-9 0,0 0-11 15,0 0-10-15,0 0-8 0,0 0-7 0,0 0-7 16,0 0 1-16,0 0 2 15,0 0-11-15,0 0 1 0,0 0-1 0,0 0-10 0,0 0-2 16,0 0-8-16,0 0-7 16,0 0 2-16,57 0-10 0,-57 0-2 0,27 0-3 15,-12 0-3-15,-15 0-7 16,29 0 2-16,-29 0-2 0,29 0 0 0,-29 0-4 0,21 0-3 16,-21 0-1-16,18 0 0 0,-18 0 1 0,0 0 0 15,24 0-1-15,-24 0 4 16,0 0 4-16,0 0 2 0,13 9 5 0,-13-9-2 15,0 0 20-15,0 0 2 0,0 0-1 16,0 0-9-16,0 0-3 0,-35 33-3 0,26-26 1 16,-2 0 3-16,-1 3-3 15,3-1-6-15,-3 1-1 0,-3-1-1 0,3 1 2 16,0 2-3-16,-1-3 0 0,-1 2-1 16,5-2-1-16,-4 3 1 0,1-5-5 0,12-7-10 15,-18 18 1-15,9-10 2 0,9-8-1 0,-11 13 2 16,11-13 3-16,-13 10 2 15,13-10 3-15,-10 9 4 0,10-9 2 0,0 0 5 16,-9 12-3-16,9-12 6 0,0 0-1 16,0 0 4-16,0 0 4 0,0 0 0 0,0 0 1 15,0 0 0-15,0 0-5 0,0 0-2 16,21 19-5-16,-21-19-2 0,0 0-2 0,25 3-3 16,-25-3-2-16,20 2-1 0,-20-2 1 0,24 0-3 15,-24 0-2-15,23 3-2 16,-23-3 1-16,24 0-2 0,-24 0 0 0,23 1-2 0,-23-1 0 15,22 0-3-15,-22 0 0 16,19-1-7-16,-19 1-21 0,0 0-23 0,24-3-27 16,-24 3-31-16,20 0-26 0,-20 0-34 15,15-2-39-15,-15 2-49 0,17-2-41 0,-17 2-55 16,13-5-143-16,-13 5-116 0,12-4-23 0,-12 4-344 16,11-3-426-16</inkml:trace>
  <inkml:trace contextRef="#ctx0" brushRef="#br2" timeOffset="-135320.04">13661 12487 2902 0,'0'0'-105'0,"0"0"31"0,0 0 39 15,0 0 39-15,0 0 36 0,0 0 34 0,-34 27 34 0,34-27 22 16,0 0 15-16,0 0 5 15,0 0 3-15,0 0 4 0,0 0 0 16,0 0-2-16,0 0-3 0,0 0 13 16,0 0-4-16,0 0-16 0,0 0-8 0,0 0-14 0,43-2-7 15,-43 2-7-15,0 0-15 16,25-4-9-16,-25 4-6 0,0 0-12 0,31-4-7 16,-31 4-6-16,22-3 0 0,-22 3-32 0,23-3 1 0,-23 3-7 15,25-1 0-15,-25 1-3 16,20-4-13-16,-20 4-15 0,18-2-12 0,-18 2-17 15,12-2-16-15,-12 2-24 16,13-2-39-16,-13 2-43 0,0 0-42 0,0 0-30 0,10-4-18 16,-10 4-22-16,0 0-44 15,0 0-75-15,0 0-82 0,0 0-419 0,0 0-281 16</inkml:trace>
  <inkml:trace contextRef="#ctx0" brushRef="#br2" timeOffset="-135030.17">13729 12409 2666 0,'0'0'-73'0,"0"0"42"16,-17-8 31-16,17 8 37 0,0 0 37 0,-13-6 33 16,13 6 15-16,0 0 13 0,0 0 15 0,0 0 3 15,-18-7 4-15,18 7 3 16,0 0-1-16,0 0 5 0,0 0-6 0,0 0 1 16,0 0 20-16,0 0-5 0,0 0-7 0,0 0-3 0,0 0-3 15,0 0-4 1,0 0-5-16,0 0-3 0,0 0-4 0,0 0-12 15,0 0-10-15,0 0-14 0,0 0-12 16,0 0-10-16,52 2-18 0,-52-2-10 0,29-2-7 0,-13 2-9 16,-16 0-19-16,31-6-26 15,-17 5-28-15,-14 1-29 0,29-5-36 0,-16 4-31 16,-1-1-35-16,-12 2-56 0,20-4-61 16,-11 2-56-16,-9 2-123 0,0 0-152 0,9-4-27 15,-9 4-410-15,0 0-567 0</inkml:trace>
  <inkml:trace contextRef="#ctx0" brushRef="#br2" timeOffset="-129310.23">12054 12489 2858 0,'0'0'-28'0,"0"0"38"0,0 0 16 0,0 0 22 16,0 0 23-16,0 0 12 15,0 0 10-15,0 0 9 0,0 0 5 0,0 0-1 0,0 0 3 16,0 0 4-16,0 0 1 16,0 0-3-16,0 0 1 0,0 0-18 0,0 0-6 15,0 0-7-15,0 0-10 0,35 4-9 0,-35-4-4 0,26 0-4 16,-26 0-4-16,27 0 2 15,-12-2-5-15,-15 2 4 0,33 0-8 0,-18 0-3 16,-15 0-3-16,29-4-2 16,-13 4-8-16,-16 0 2 0,30-2-7 15,-30 2-2-15,27 0 1 0,-14-2-5 0,-13 2 0 16,25-2-3-16,-25 2 1 0,23-2-2 0,-23 2-7 16,21-4 2-16,-21 4-2 0,17-3-3 0,-17 3-3 15,15-4-9-15,-15 4-1 0,0 0-3 16,16-8-3-16,-16 8 2 0,0 0 2 0,0 0-1 15,7-14 3-15,-7 14 1 16,0 0 1-16,0 0 6 0,0 0 2 0,0 0 5 16,0 0 2-16,0 0 4 0,-19-29 1 15,19 29 0-15,0 0 1 0,-11-12 12 0,11 12 3 16,0 0 8-16,-10-10 17 16,10 10 8-16,0 0-5 0,0 0 4 0,0 0-7 15,-10-9-2-15,10 9 5 0,0 0-12 0,0 0 5 0,0 0-5 16,0 0-2-16,0 0 2 15,0 0-4-15,0 0 3 0,0 0 5 0,0 0 1 16,0 0 9-16,0 0 0 16,0 0-2-16,0 0-13 0,0 0-4 0,0 0-5 0,0 0-3 15,0 0-2-15,0 0-4 16,0 0-2-16,0 0-2 0,0 0-4 0,47 21-3 16,-47-21 0-16,11 11-1 0,-3-3 1 0,-8-8-2 0,8 15-1 15,-1-6-2-15,-7-9 0 16,2 22-1-16,-2-22-1 0,-4 26 3 0,-1-10-2 15,-1-1-4-15,-4 0-6 0,2 4-16 16,-1-1-21-16,-3 0-30 0,1 0-29 16,0-4-39-16,-1 0-57 0,6-1-80 15,-3-2-78-15,3-1-194 0,0-2-83 0,6-8 20 16,0 0-416-16,-11 17-528 0</inkml:trace>
  <inkml:trace contextRef="#ctx0" brushRef="#br2" timeOffset="-125770.02">11729 12346 1155 0,'9'-17'273'0,"-9"17"-64"15,5-12-32-15,-5 12-1 0,0 0-18 16,13-16 1-16,-13 16-14 0,9-8 0 16,-9 8 6-16,0 0-1 0,9-12-4 0,-9 12-7 0,0 0-8 15,0 0-10-15,8-9 1 16,-8 9 5-16,0 0 0 0,0 0-5 0,0 0-7 16,0 0-11-16,0 0-6 0,-35 49-11 0,26-30-25 15,-6 0-4-15,-1 0-6 16,2 6-1-16,-5 0-2 0,5 1-8 0,-4 1 1 0,0 0 0 15,2 0-4-15,0 0-2 16,0-3-1-16,3-3-5 0,1 0-3 0,-3 0 2 16,4-2-8-16,2 0-5 15,-2-2 2-15,2-2-2 0,0-1-9 0,3-1-10 0,0-2-23 16,6-11-26-16,-11 18-32 16,5-9-36-16,6-9-43 0,-5 14-52 0,5-14-47 15,-8 5-89-15,8-5-149 0,0 0-469 0,0 0-415 0</inkml:trace>
  <inkml:trace contextRef="#ctx0" brushRef="#br2" timeOffset="-125420.09">11434 12493 2826 0,'0'0'-130'0,"6"-29"25"15,-1 15 28-15,-1 0 33 16,-4 14 33-16,9-27 39 0,-5 17 36 0,-4 10 31 0,8-18 10 15,-8 18 10-15,8-16 11 16,-8 16 22-16,7-11 19 0,-7 11 2 0,0 0-5 16,0 0-5-16,0 0-7 15,0 0-6-15,0 0-11 0,33 22-13 0,-30-8-10 0,3-1 12 16,-2 2-13-16,4 0-4 0,-2 2-20 0,3 2-2 16,0 1-3-16,2 1-11 15,0-2-12-15,2 0-3 0,-1 2-3 0,0-4-10 0,2 2-3 16,-2 0-2-16,1-2-6 15,0 0-5-15,-1-2-2 16,-2-1-2-16,-1-3 3 0,2 2-24 0,-2-5-2 16,-1 4-11-16,-8-12-30 0,12 13-19 0,-5-9-30 0,-7-4-39 15,9 4-42-15,-9-4-48 16,0 0-39-16,0 0-42 0,0 0-98 0,0 0-135 16,0 0-75-16,0 0-233 0,0 0-179 0</inkml:trace>
  <inkml:trace contextRef="#ctx0" brushRef="#br2" timeOffset="-125170.28">11485 12550 2517 0,'0'0'-44'0,"0"0"23"16,-17-6 33-16,17 6 20 16,0 0 22-16,0 0 25 0,0 0 19 0,0 0 8 15,-10-9 10-15,10 9 11 0,0 0 12 0,0 0 9 0,0 0 6 16,0 0 2-16,0 0-5 15,42-12-13-15,-26 10-12 0,-16 2-14 0,33-6-9 16,-12 5-14-16,1-3-9 16,5 1-10-16,-2-4-8 0,4 4-22 15,-2-3-26-15,0 0-36 0,0-1-38 0,-2 1-56 16,1 2-58-16,-1-2-50 0,0-2-88 0,0 4-174 16,-9-1-491-16,4 3-432 0</inkml:trace>
  <inkml:trace contextRef="#ctx0" brushRef="#br2" timeOffset="-122150.11">31985 6580 1861 0,'0'0'234'0,"0"0"-56"0,0 0-25 0,0 0-37 16,0 0-9-16,0 0-5 16,40-17-4-16,-40 17-19 0,0 0-1 0,0 0-4 15,21-4-1-15,-21 4 1 0,21-2 8 0,-21 2 4 0,23 0-2 16,-23 0-8-16,30 0-4 15,-14 0-9-15,-16 0-5 0,39 2-7 0,-21 0-6 16,2-2-5-16,1 0-1 16,0 2-8-16,0-2-5 0,-1 0-15 0,0 0-8 15,2 0-16-15,-3 0-22 0,0 0-14 16,-19 0-20-16,33-2-24 0,-17 0-33 0,-16 2-40 16,25-2-35-16,-14-1-53 0,-11 3-132 0,14-6-417 15,-14 6-118-15</inkml:trace>
  <inkml:trace contextRef="#ctx0" brushRef="#br2" timeOffset="-121820.06">32338 6414 2324 0,'2'-19'-23'0,"-2"19"50"0,0 0-5 16,4-15 31-16,-4 15 25 15,0 0 10-15,0 0 14 0,4-13-1 0,-4 13 8 16,0 0 2-16,0 0 5 0,0 0-2 16,0 0-6-16,0 0-3 0,0 0-6 0,0 0-3 15,-28 51-13-15,20-34-1 16,-2 4-4-16,-3 1-6 0,0 2-3 0,-4 3-3 0,1 1 0 16,-2 1-4-16,2-1-4 0,-4 1-6 0,4-2-8 15,-3-1-1 1,4 0-6-16,2-6-4 0,1 1-3 0,0 1-4 0,2-6 4 0,2 0-11 15,2-2-6-15,-1-1-21 16,1-3-20-16,-1 0-29 0,3-2-39 0,4-8-46 16,-6 11-47-16,6-11-48 15,0 0-52-15,0 0-115 0,0 0-542 0,0 0-373 16</inkml:trace>
  <inkml:trace contextRef="#ctx0" brushRef="#br2" timeOffset="-121489.89">32098 6535 2853 0,'0'0'-72'0,"0"-20"26"0,0 20 29 0,0-16 35 15,0 16 33-15,0 0 33 16,0-21 23-16,0 21 12 0,0 0 7 0,2-18 0 16,-2 18-1-16,0 0-1 0,0 0-6 0,0 0-1 0,4-17-4 15,-4 17-2-15,0 0-3 16,0 0-23-16,0 0-2 0,0 0-3 0,0 0 0 15,0 0 1-15,0 0 1 16,30 36 3-16,-25-26 0 0,-5-10-6 0,13 25-4 0,-7-12 12 16,0 2-1-16,1 2-14 15,-1 1-9-15,0-2-7 0,2 5-6 0,2-1-4 16,-2 0-7-16,0 0 1 16,0-1-9-16,1-4-1 0,0 2-2 0,-1-1-17 0,-2-3-14 15,3 0-26-15,-3 0-24 0,0-1-38 0,-2-4-54 16,-4-8-72-16,12 19-67 15,-8-14-136-15,0 3-218 0,-4-8 17 0,8 12-319 0,-8-12-360 16</inkml:trace>
  <inkml:trace contextRef="#ctx0" brushRef="#br2" timeOffset="-119915.16">14344 12209 2781 0,'0'0'-67'15,"0"0"52"-15,0 0 36 16,0 0 34-16,0 0 38 0,0 0 25 0,0 0 18 0,0 0 15 15,0 0 8-15,0 0 1 16,0 0-7-16,0 0 1 0,0 0 6 16,0 0-9-16,0 0-2 0,0 0 21 15,0 0-11-15,0 0-7 0,0 0-13 0,0 0-6 0,0 0-6 16,0 0-7-16,0 0-8 16,0 0-11-16,17 37-8 0,-17-37-6 0,4 22-7 15,-3-9-2-15,-1-13-4 0,3 31-14 0,-1-14-7 0,-2 2-6 16,3 0-3-16,-3 0-5 15,2 2-6-15,-2 0 1 0,0 0-8 0,0-2 0 16,0 2-4-16,2-2-1 16,-2-2-21-16,0 1-25 0,0-2-33 0,2 0-28 0,-2-3-42 15,0-2-56-15,0-11-73 16,2 22-63-16,-2-22-173 0,0 15-122 0,0-15-10 16,0 14-435-16,0-14-600 0</inkml:trace>
  <inkml:trace contextRef="#ctx0" brushRef="#br2" timeOffset="-118044.99">15902 12268 3151 0,'0'0'-117'0,"0"0"59"16,7-18 34-16,-7 18 31 16,6-11 26-16,-6 11 23 0,0 0 25 0,6-21 14 15,-6 21 1-15,6-13-1 16,-6 13-1-16,4-15 8 0,-4 15 4 0,0 0 5 16,4-18-1-16,-4 18-7 0,0 0-15 0,2-15-3 0,-2 15-15 15,0 0-7-15,0 0-7 16,-22-11-4-16,22 11-7 0,-22-2-6 15,22 2-3-15,-27 2-5 0,27-2-2 16,-34 8-2-16,20-3-2 0,-4 1 3 0,1 4 2 0,-2 1-3 16,2 1 5-16,0 3-2 15,2-1 1-15,1 4-5 0,3-1 1 0,-2 0-5 16,5 4-1-16,2 0 22 16,-1 1-6-16,3-3-2 0,2 0-5 0,2 1-4 15,4-1-2-15,0 0-3 0,3 0 1 0,3 1-9 0,3-4 4 16,0 0 2-16,1-1-9 15,1-5 3-15,0-1-6 0,2-1 6 0,0-5-9 0,-1 4-5 16,2-6-1-16,-1 1 0 16,-17-2-4-16,30 0-2 0,-30 0-1 0,23-6 0 15,-23 6-4-15,17-9 4 16,-17 9 1-16,11-14-2 0,-11 14 3 16,2-15 1-16,-2 15-3 0,0 0 4 0,-7-23-1 0,7 23 4 0,0 0 7 15,-13-17-2-15,13 17 10 16,0 0 4-16,-10-12 3 0,10 12-1 0,0 0 3 0,0 0-2 15,0 0 0-15,0 0-1 16,0 0 5-16,0 0-9 0,0 0-1 0,26-7-6 16,-26 7-23-16,24 0-35 15,-10-2-46-15,0 0-62 0,1 1-68 0,2-2-62 0,-4 2-124 16,3-2-198-16,-4-1 12 16,-12 4-299-16,20-3-277 0</inkml:trace>
  <inkml:trace contextRef="#ctx0" brushRef="#br2" timeOffset="-117729.99">16173 12479 2658 0,'0'0'-56'16,"0"0"57"-16,0 0 39 0,0 0 44 0,0 0 34 0,0 0 19 16,0 0 18-16,0 0 2 15,0 0-7-15,-46 8-7 0,46-8-14 0,-20 17-15 16,10-7-10-16,-1 1-9 0,3 0-7 16,8-11-11-16,-15 26-12 0,10-12-2 15,1 0-10-15,0 1-7 0,4-15-16 0,-2 25-24 0,2-25-23 16,4 23-32-16,0-14-41 15,-4-9-47-15,15 19-50 0,-6-9-42 0,-3-4-57 0,-6-6-114 16,17 10-526-16,-9-6-332 16</inkml:trace>
  <inkml:trace contextRef="#ctx0" brushRef="#br2" timeOffset="-117139.98">16456 12224 2756 0,'0'0'-95'0,"0"0"23"0,0 0 33 16,0 0 24-16,0 0 25 0,-8-17 32 15,8 17 26-15,0 0 13 0,0 0 18 16,0 0 10-16,0 0 11 0,-42 25 9 16,33-16 4-16,-1 0-7 0,1 5-10 0,3-3-13 0,-3 5-8 15,5-3-12-15,-2 2-11 16,2 2-4-16,2-2-10 0,2-15-8 16,0 31-25-16,0-15-26 0,4-3-30 0,-4-13-41 0,10 26-52 0,-4-17-55 15,5 2-39-15,-4-6-95 16,3 1-645-16,-1-1-390 0</inkml:trace>
  <inkml:trace contextRef="#ctx0" brushRef="#br2" timeOffset="-116820.02">16616 12310 2956 0,'0'0'-10'0,"0"0"35"0,0 0 18 16,-14-17 18-16,14 17 22 0,0 0 15 15,-23-4 7-15,23 4 0 0,0 0-1 0,-25 5-6 16,25-5-4-16,0 0-7 16,-21 10-8-16,21-10-5 0,-11 11-10 0,11-11-5 0,-4 14-5 15,4-14-8-15,0 0-2 16,2 21-5-16,-2-21-11 0,9 17-13 0,-9-17-6 16,10 19 0-16,-4-10-6 0,-2 3 0 0,-4-12-1 0,12 21 3 15,-12-21 1-15,6 21-4 16,-6-10 4-16,0-11 3 0,0 23 4 15,0-23 0-15,-9 24-4 0,5-13-1 16,4-11-1-16,-11 21-21 0,3-14-31 0,8-7-43 0,-15 13-67 16,15-13-55-16,-11 8-70 15,11-8-157-15,-8 4-532 0,8-4-410 0</inkml:trace>
  <inkml:trace contextRef="#ctx0" brushRef="#br2" timeOffset="-116580.44">16725 12293 2885 0,'20'-8'-75'16,"-20"8"40"-16,0 0 25 0,16-3 30 0,-16 3 31 0,0 0 18 15,0 0 8-15,20 16-1 16,-20-16-4-16,4 17-5 0,0-5-6 0,-4-12 10 16,0 24 3-16,0-8 7 0,0-16-6 0,-2 32-3 15,0-14-8-15,-2-2-4 0,-1 4-5 16,1-4-5-16,-3 2-1 0,-1-4-9 0,0 3-8 15,0-4-12-15,-2 0-27 16,2 0-37-16,0-1-57 0,8-12-53 0,-15 17-62 16,9-13-113-16,6-4-620 0,-11 5-374 15</inkml:trace>
  <inkml:trace contextRef="#ctx0" brushRef="#br2" timeOffset="-116320.06">17098 12462 2849 0,'0'0'39'0,"0"0"52"16,0 0-2-16,0 0 7 0,0 0 20 16,0 0 15-16,0 0 12 0,0 0 1 0,0 0-12 0,0 0-15 0,25-2-11 15,-25 2-13-15,0 0-9 16,26 0-11-16,-26 0-7 0,23-2-8 0,-23 2-4 15,34-1-29-15,-15-3-29 16,-2 1-24-16,-1 2-36 0,2-3-41 0,-18 4-47 0,27-6-35 16,-14 3-36-16,-4-2-62 15,-3 0-119-15,-6 5-521 0,6-9-326 0</inkml:trace>
  <inkml:trace contextRef="#ctx0" brushRef="#br2" timeOffset="-116150.06">17155 12355 2843 0,'0'0'38'0,"0"0"39"0,-26 4 10 0,26-4 16 16,0 0 20-16,0 0 18 16,-12 6 6-16,12-6-9 0,0 0-15 0,0 0-15 0,0 0-11 15,0 0-12-15,0 0-10 16,0 0-29-16,62 2-39 0,-62-2-50 0,35-8-64 16,-13 6-66-16,0-4-53 0,2-1-85 0,1-1-153 15,-1 1-424-15,-4-1-260 0</inkml:trace>
  <inkml:trace contextRef="#ctx0" brushRef="#br2" timeOffset="-115850.12">17832 11990 2652 0,'4'-18'24'0,"-4"18"48"0,0 0 7 0,9-17 23 16,-9 17 7-16,0 0 13 15,7-12 2-15,-7 12-8 0,0 0-4 0,0 0 0 16,0 0 7-16,0 0 13 16,0 0-3-16,0 0 2 0,0 0-7 0,16 32-10 0,-16-32-13 15,-2 34-9-15,0-16-8 16,0 4-12-16,0 1-2 0,-2 1-12 0,0 1-7 16,0 0-8-16,-3 0-1 0,2-1-2 0,-1 1-7 15,0-2-2-15,2 2-19 0,-1-2-16 16,3 1-23-16,-2-4-27 0,2-1-36 15,0-4-39-15,2-15-46 0,0 29-47 16,2-18-45-16,-2-2-89 0,0-9-138 0,8 12-488 16,-8-12-442-16</inkml:trace>
  <inkml:trace contextRef="#ctx0" brushRef="#br2" timeOffset="-115580.39">18112 12199 3034 0,'0'0'-20'16,"0"0"15"-16,8-9 9 15,-8 9 21-15,0 0 29 0,0 0 27 0,0 0 17 16,0 0 5-16,-46 0-2 16,46 0 2-16,-34 5-2 0,15-1 11 0,2 2 5 0,0 2-2 15,1-3 0-15,-2 3-8 16,3-1-5-16,3 3-12 0,-1 0-13 0,2-3-6 16,11-7-3-16,-12 19-8 0,12-19-8 0,-2 15-7 15,2-15-2-15,0 0-8 0,8 23-3 16,0-13-9-16,-8-10-20 0,19 16-20 0,-8-11-27 15,2 4-37-15,1-3-39 16,2 0-52-16,0-2-50 0,-1 1-53 0,2-2-116 16,-2-2-165-16,-1 1-372 0,0 0-334 15</inkml:trace>
  <inkml:trace contextRef="#ctx0" brushRef="#br2" timeOffset="-115280.08">18336 12390 2931 0,'0'0'45'16,"0"0"17"-16,0 0-8 0,0 0 7 0,0 0 13 0,0 0 9 15,0 0 9-15,0 0-2 16,0 0-8-16,0 0 2 0,0 0 17 0,0 0 14 16,0 0 13-16,0 0 2 0,-50 11 28 0,50-11-3 15,-16 13-41-15,10-1-10 0,-2-1-9 16,8-11-10-16,-11 23-3 0,5-10-6 15,6-13-10-15,-4 25-7 0,1-13 0 16,3-12-7-16,0 29-9 0,3-16-6 0,3 2 1 16,1-1-10-16,-1-1 0 0,2 0-18 15,4-3-24-15,0-1-19 0,2-2-40 0,-1-3-53 16,0 0-73-16,4-2-51 16,-3-4-74-16,6-3-176 0,-4-1-103 0,-1-2-4 0,0-1-221 15,-2-1-158-15</inkml:trace>
  <inkml:trace contextRef="#ctx0" brushRef="#br2" timeOffset="-113929.16">18821 12218 2385 0,'0'0'-120'0,"0"0"6"0,0 0 12 15,0 0 11-15,0 0 8 16,0 0 10-16,0 0 7 0,-14 8 20 0,14-8 13 15,0 0 26-15,0 0 26 0,0 0 19 16,0 0 15-16,0 0 15 0,0 0 21 0,0 0 16 16,0 0 7-16,0 0 2 15,0 0-6-15,0 0-12 0,0 0-7 0,0 0-10 0,0 0-13 16,0 0 1-16,0 0-14 0,0 0-3 0,0 0-8 16,0 0-4-16,0 0 1 15,0 0 9-15,0 0 4 0,0 0 13 0,0 0 11 0,0 0 15 16,0 0 5-16,0 0 5 15,0 0 5-15,0 0-1 0,0 0-5 0,0 0-8 16,0 0-10-16,0 0-5 16,0 0-11-16,46 10-5 0,-31-10-5 0,3 0-8 0,2 1-1 15,-20-1-5-15,42-1-4 16,-19 1-5-16,1 0-1 0,5-3-3 0,1 3-2 16,2-1 0-16,2 1 4 15,1 0 0-15,1-2 2 0,7 2 5 0,-7-3-5 0,6 3-1 16,0-1-1-16,-3 1-1 0,3-2 1 0,3 2 5 15,-7 0-4-15,4 0 2 16,-7 0-3-16,6 0 0 0,-5 0-3 0,6 2 0 16,1-2-2-16,1 1-7 15,-2-1 4-15,3 3 4 0,-1 0-7 0,-1 0-3 0,-1-2-2 16,-2 1 2-16,-4 0-1 16,-1 0-2-16,-2 0-1 0,-3-1-1 0,2 2-4 15,-5-2 3-15,-4-1-4 0,0 3 2 0,-1-2 6 16,-4-1-9-16,4 0 6 0,-22 0-5 15,34 0-3-15,-21 0-1 0,-13 0-1 0,24 0-7 16,-24 0-11-16,22-1-17 16,-22 1-23-16,12-3-43 0,-12 3-63 0,9-4-73 0,-9 4-70 15,0 0-159-15,0 0-143 16,0 0 16-16,0 0-270 0,-39-19-212 16</inkml:trace>
  <inkml:trace contextRef="#ctx0" brushRef="#br2" timeOffset="-113080.13">19088 11662 2411 0,'0'0'-113'0,"0"0"40"0,0 0 17 0,12-13 26 0,-12 13 28 16,0 0 29-16,0 0 20 16,0 0 15-16,0 0 7 0,0 0 9 0,0 0 1 15,0 0 12-15,0 0-8 0,0 0-3 0,0 0-6 16,0 0-6-16,0 0-11 0,0 0 0 15,0 0-9-15,0 0 2 0,-55 11 8 0,55-11-1 16,0 0 3-16,-12 8 9 16,12-8-4-16,0 0-3 0,0 0-2 0,0 0-4 15,-15 7-4-15,15-7 2 0,0 0 0 16,0 0 4-16,-13 7 4 0,13-7-3 0,0 0-3 16,0 0-4-16,-16 11-3 0,16-11-5 0,0 0-4 15,-14 8-1-15,14-8-7 16,0 0-1-16,-12 7-2 0,12-7 4 15,0 0 3-15,0 0 2 0,-13 7 5 16,13-7 0-16,0 0 1 0,0 0-3 0,-13 10-5 0,13-10-2 16,0 0-4-16,0 0-4 15,-10 10-2-15,10-10-3 0,0 0-1 0,0 0-2 0,0 0-3 16,-5 15 2-16,5-15-3 16,0 0-9-16,0 0 4 0,18 17 0 0,-18-17-1 15,14 11 1-15,-14-11 0 0,19 12 0 0,-8-5-6 16,2 1-2-16,1-2 2 0,2 1-10 15,-2 2 0-15,-1-1 1 0,-1 2-2 0,4-2 0 16,-6 1 2-16,0-2 0 16,-1 3 2-16,-9-10 3 0,15 19-2 0,-11-9 0 15,-4-10 9-15,6 17 2 0,-6-17 6 16,0 0 5-16,-4 23 3 0,4-23-1 16,-10 15 0-16,10-15-1 0,-20 15-3 0,6-9-3 0,-1 0 2 15,0-1-4-15,-2-1 1 16,0 0 2-16,17-4-6 0,-31 4-7 0,15-4-13 0,16 0-27 15,-27-2-44 1,27 2-47-16,-23-7-66 0,12 3-63 0,11 4-117 0,-16-12-190 16,8 6-35-16,8 6-262 15,0 0-218-15</inkml:trace>
  <inkml:trace contextRef="#ctx0" brushRef="#br2" timeOffset="-112770.31">19310 11925 2600 0,'0'0'-4'0,"0"0"31"16,10 14 29-16,-10-14 32 0,0 0 23 0,0 0 18 0,16 4 8 15,-16-4-5-15,0 0-9 16,21 1-11-16,-21-1-13 0,18 0-3 0,-18 0-6 16,28 0-13-16,-28 0-5 15,32-1-9-15,-13 1-9 0,0-3-3 0,-19 3-11 0,31-4-20 16,-15 1-30-16,-16 3-36 16,23-6-48-16,-13 2-54 0,-10 4-45 0,20-6-55 15,-20 6-183-15,6-9-479 0,-6 9-305 0</inkml:trace>
  <inkml:trace contextRef="#ctx0" brushRef="#br2" timeOffset="-112500.2">19462 11841 2806 0,'0'0'37'16,"0"0"41"-16,0 0 27 0,0 0 41 0,0 0 15 0,0 0 7 15,-6-15-2-15,6 15-12 16,0 0-11-16,0 0-8 0,0 0 8 0,0 0 7 15,0 0 24-15,0 0-19 0,0 0-12 16,0 0-10-16,0 0-16 0,11 47-13 0,-11-47-14 16,4 25-9-16,-4-12-6 15,0-13-13-15,2 29-2 0,-2-14-10 0,2 1-4 0,-2-16-5 16,0 28-15-16,0-14-22 0,2 3-22 0,-2-17-34 16,0 24-33-16,0-13-43 15,0-1-55-15,3 2-64 0,-3-12-64 0,2 14-146 16,-2-14-166-16,4 13 22 0,-4-13-321 15,6 7-326-15</inkml:trace>
  <inkml:trace contextRef="#ctx0" brushRef="#br2" timeOffset="-112230.2">19803 11729 2849 0,'0'0'-13'16,"0"0"10"-16,0 0 56 0,0 0 57 0,0 0 41 16,0 0 30-16,0 0 16 15,0 0 4-15,0 0-9 0,0 0 19 0,0 0-4 0,6 46-8 16,-6-46-10-16,0 32-24 0,2-15-18 0,-2 2-19 16,0 0-15-16,2 0-14 15,-2-2-17-15,2 4-29 0,-2-1-42 0,0-2-43 0,-2 0-54 16,2 1-66-16,-2 0-90 15,0-2-101-15,-2 2-214 0,0 4-73 0,2-1 45 16,-4 1-298-16,-1 3-251 16</inkml:trace>
  <inkml:trace contextRef="#ctx0" brushRef="#br2" timeOffset="-110770.36">19482 12669 2646 0,'0'0'-57'0,"0"0"13"15,8-12 16-15,-8 12 14 16,0 0 20-16,0 0 23 0,0 0 10 0,0 0 5 16,0 0 3-16,-15-26 5 15,15 26 2-15,0 0 8 0,-17-3 14 0,17 3 8 0,0 0 6 16,0 0 6-16,-31 5 2 16,31-5 2-16,-18 10-1 0,18-10 1 0,-16 12 2 15,16-12-7-15,-16 13-3 0,8-8-10 0,8-5-9 16,-10 14-6-16,10-14-8 0,-7 14-7 15,7-14-3-15,0 0-7 0,-2 22-3 0,2-22-3 16,0 0-6-16,9 21-3 16,-9-21-1-16,10 13-3 0,-2-4-2 0,-8-9-2 0,14 10-3 15,-14-10-1-15,14 12-1 16,-6-6-4-16,-8-6-1 0,16 9 1 0,-16-9-2 16,14 14-4-16,-5-9 4 0,-9-5 0 0,10 11-2 15,-10-11-2-15,9 13 3 0,-9-13 2 16,4 12 7-16,-4-12 5 0,0 0 7 0,0 20 7 15,0-20 2-15,0 0-3 16,-15 16 1-16,15-16-1 0,-15 10-8 0,15-10 2 16,-16 7-4-16,16-7-1 0,-24 4-3 15,24-4-1-15,-25 3-6 0,25-3-11 0,-23 0-17 16,23 0-27-16,-24-3-36 16,24 3-55-16,0 0-69 0,-23-3-69 0,23 3-142 15,-10-8-175-15,10 8 9 0,0 0-254 0,0 0-171 0</inkml:trace>
  <inkml:trace contextRef="#ctx0" brushRef="#br2" timeOffset="-110470.35">19627 12811 2718 0,'11'11'112'16,"-11"-11"16"-16,0 0 0 16,0 0-6-16,15 4-1 0,-15-4-11 0,0 0-12 0,23 0-11 15,-23 0-9-15,22 0-8 0,-22 0-9 0,24-2-16 16,-24 2-16-16,28-2-32 15,-28 2-47-15,23-4-60 0,-10 3-58 0,-2-3-71 0,-11 4-154 16,12-4-502-16,-12 4-276 16</inkml:trace>
  <inkml:trace contextRef="#ctx0" brushRef="#br2" timeOffset="-110220.06">19700 12748 2781 0,'0'0'87'0,"0"0"40"15,0 0 10-15,0 0 15 16,0 0 18-16,0 0 7 0,0 0 12 0,0 0 1 0,0 0 5 16,0 0-35-16,0 0-4 15,0 0-8-15,0 0-16 0,0 0-15 0,0 0-7 16,0 0-13-16,0 0-18 16,12 50 2-16,-12-50-14 0,0 26-4 0,0-13-8 0,0-13-6 15,2 31-20-15,-4-14-25 0,4-2-24 0,-4 3-25 16,2-5-32-16,-2 2-51 15,2-2-59-15,2 3-62 0,-2-16-62 0,0 20-159 0,-2-10-127 16,2-10-5-16,2 17-273 16,0-9-238-16</inkml:trace>
  <inkml:trace contextRef="#ctx0" brushRef="#br2" timeOffset="-106310.3">20025 12681 2559 0,'-6'-17'-60'0,"6"17"28"0,0 0 41 16,0 0 17-16,0 0 37 0,0 0 24 0,0 0 22 0,0 0 11 16,-2-18 8-16,2 18 0 15,0 0 0-15,0 0 5 0,0 0 6 0,0 0 0 16,0 0-4-16,0 0-5 0,0 0 3 15,0 0-9-15,0 0 4 0,0 0 22 0,0 0-14 16,0 0-10-16,0 0-8 16,-8 51-12-16,8-51-8 0,-2 24-8 0,0-9-11 0,-1 3 6 15,1-1-12-15,0 0-8 16,0 2-7-16,-1 2 2 0,1-3-6 0,0 4-6 16,0-1-7-16,0-2-2 0,0 2-4 0,2-2 0 15,-2 0-6-15,2 0-4 0,-2-2 0 16,2-17-2-16,0 30-4 0,0-30 0 0,0 24-2 15,-2-13-4-15,2-11-8 16,0 0-28-16,0 27-25 0,2-19-40 0,-2-8-51 16,0 0-59-16,-2 15-65 0,2-15-70 15,0 0-154-15,0 0-143 0,0 0 33 0,0 0-361 16,0 0-397-16</inkml:trace>
  <inkml:trace contextRef="#ctx0" brushRef="#br2" timeOffset="-105940.05">19998 12673 2922 0,'2'-11'-59'16,"-2"11"35"-16,7-19 28 0,-7 19 39 0,4-17 20 15,-4 17 19-15,8-19 2 0,-2 11-6 16,-6 8-6-16,11-15-7 0,-11 15-3 0,15-13-8 15,-5 9-8-15,-10 4-4 16,24-10-2-16,-11 7-8 0,3-1 1 16,-16 4-6-16,34-2-3 0,-19 0-3 15,-15 2-1-15,34 2 4 0,-20 0 3 0,-14-2 9 16,28 7 9-16,-17-2 12 0,-11-5 6 0,15 13 3 0,-15-13 7 16,4 16 1-16,-4-16 2 15,-4 20 7-15,4-20-5 0,-15 20 5 0,4-10-5 0,-1-1-13 16,-2 1-4-16,2-1-2 15,-3 0-7-15,1 0-9 0,1-3-4 0,-2 1-12 16,1 0-27-16,14-7-34 16,-24 5-60-16,24-5-102 0,-21 0-89 0,10-1-230 0,11 1-90 15,0 0-359-15,-23-13-405 16</inkml:trace>
  <inkml:trace contextRef="#ctx0" brushRef="#br2" timeOffset="-89590.19">21774 11837 2769 0,'0'0'-139'0,"0"-17"32"16,0 17 19-16,0 0 32 15,0 0 16-15,0 0 22 0,0 0 32 0,0 0 21 0,4-15 12 16,-4 15 8-16,0 0 20 16,0 0 8-16,0 0 8 0,0 0 5 0,13-10-2 15,-13 10-2-15,0 0-10 16,0 0-2-16,0 0-4 0,0 0-1 0,0 0-13 0,0 0-1 16,0 0-9-16,0 0-7 0,0 0-6 0,6-13-4 15,-6 13 0-15,0 0 0 16,0 0-7-16,0 0 3 0,0 0-3 0,0 0-4 15,0 0 5-15,0 0-4 0,-45 25 3 16,45-25 1-16,-14 13-1 0,8-6 3 0,6-7 1 16,-15 18-1-16,8-9-1 15,7-9-7-15,-12 25 4 0,7-14-4 0,1 3-4 16,4-14 0-16,-4 25-1 0,2-11-1 16,2-14-4-16,0 24 1 0,0-24-2 0,6 24 0 15,-2-10-2-15,1-1-2 0,-5-13-2 0,10 23 0 16,-5-14-4-16,-5-9 1 15,15 18-4-15,-9-13-1 0,-6-5-6 0,16 12 5 0,-16-12 3 16,16 9-6-16,-16-9-2 16,18 4-7-16,-18-4-11 0,18 3-6 15,-18-3-10-15,0 0-9 0,29-3-7 16,-29 3-5-16,22-5 0 0,-12-1-1 0,-10 6 6 0,23-12 2 16,-14 5 5-16,1-1 0 0,-10 8 12 0,19-19 5 15,-10 8 5-15,-3-1 10 16,3 1 13-16,-3-2 9 0,-6 13 1 0,8-22 14 15,-2 9 1-15,-6 13-2 0,10-19 8 16,-10 19-1-16,4-21 0 0,-4 21-2 0,4-18-4 16,-4 18-2-16,2-16 2 15,-2 16-2-15,2-16-1 0,-2 16 2 16,0 0 3-16,0 0 2 0,0 0 4 0,-8-24 6 16,8 24-1-16,0 0-3 0,-16-8 3 0,16 8-1 15,0 0 2-15,-18 0 1 0,18 0 6 0,0 0 0 16,0 0 2-16,-30 14-2 15,30-14 5-15,-15 13-6 0,9-5-2 0,6-8-4 0,-15 22-1 16,6-8-3-16,3 1-3 16,-2 1-4-16,-1-1-2 0,2 2 0 0,-1 2-3 15,0 2-1-15,2 0-1 16,-3-3-3-16,1 4 1 0,1-3-2 0,1-2-1 0,-1 2-1 16,1-2 1-16,0 1 4 0,0-4-6 0,2 1 0 15,-4 1-2-15,4-3 0 16,4-13-3-16,-8 25 0 0,4-16-13 0,4-9-28 15,-6 18-35-15,6-18-44 0,-9 15-53 16,9-15-57-16,-6 11-97 0,6-11-194 0,-2 9-431 16,2-9-375-16</inkml:trace>
  <inkml:trace contextRef="#ctx0" brushRef="#br2" timeOffset="-89210.33">22150 12250 2859 0,'0'0'-59'0,"0"0"40"0,0 0 39 0,0 0 32 0,0 0 23 16,0 0 11-16,0 0-4 16,32 3-16-16,-32-3-5 0,0 0-2 0,18-3-5 15,-18 3-6-15,0 0-9 0,23-4 0 0,-23 4-2 0,21-1-15 16,-21 1-9-16,19-4-13 15,-19 4-21-15,18-4-33 0,-18 4-35 0,20-5-33 16,-20 5-34-16,13-6-28 16,-13 6-51-16,0 0-96 0,10-9-401 0,-10 9 0 15</inkml:trace>
  <inkml:trace contextRef="#ctx0" brushRef="#br2" timeOffset="-89030.2">22223 12175 2265 0,'-21'-4'56'15,"21"4"34"-15,0 0 34 0,0 0 29 0,-20-2 20 16,20 2 13-16,0 0-11 0,0 0-15 16,0 0-22-16,0 0-14 0,0 0-18 15,0 0-10-15,0 0-12 0,0 0-21 0,0 0-38 0,43-18-46 16,-43 18-51-16,25-5-58 16,-12 3-45-16,-13 2-30 0,26-5-82 0,-26 5-657 15,22-6-362-15</inkml:trace>
  <inkml:trace contextRef="#ctx0" brushRef="#br2" timeOffset="-88460.11">22669 11954 2784 0,'0'0'-107'0,"0"0"36"0,0 0 21 16,0 0 29-16,0 0 28 15,0 0 29-15,0 0 23 0,0 0 15 0,0 0 5 0,-31 28-1 16,31-28-7-16,0 0 4 16,-18 6-2-16,18-6-2 0,0 0 3 15,-16 3-1-15,16-3-6 0,0 0 1 16,0 0 1-16,-18 3 0 0,18-3-2 0,0 0-4 0,0 0-4 16,0 0-6-16,-16-16-6 0,16 16-5 0,0 0-4 15,-4-19 0-15,4 19 0 16,0 0-3-16,0-23 1 0,0 23 1 0,0 0-5 15,6-21 0-15,-6 21 0 0,6-11-6 16,-6 11-1-16,0 0-4 0,18-10-3 0,-18 10-1 16,0 0-3-16,18-1-1 15,-18 1 0-15,0 0-3 0,19 14 0 16,-19-14-2-16,9 16 1 0,-9-16-1 0,6 23-3 16,-4-10 3-16,-2-13 2 0,-2 31-4 0,0-14 1 15,0 0-3-15,-4 0 2 0,1 2 0 16,-3-4-3-16,-1 4-5 0,1-1-18 15,-2-3-23-15,-2 2-26 0,2-4-34 16,2-1-51-16,-3 1-37 0,2-4-52 0,-1 1-81 16,4-4-153-16,-3 1-392 0,9-7-232 0</inkml:trace>
  <inkml:trace contextRef="#ctx0" brushRef="#br2" timeOffset="-88020.36">22786 11971 2527 0,'0'0'-93'0,"0"0"18"15,0 0 20-15,0 0 27 0,0 0 0 0,0 0 5 0,0 0 12 16,0 0 12-16,0 0-2 15,0 0 15-15,0 0 20 0,0 0 29 16,0 0 20-16,0 0-3 0,0 0-6 0,0 0-6 16,0 0-10-16,0 0-4 0,-22-23-9 0,22 23 1 15,0 0-8-15,0 0 5 16,9-27 8-16,-9 27 7 0,9-14 15 0,-9 14 7 16,10-13 7-16,-10 13-3 0,8-12-9 0,-8 12-1 15,0 0-6-15,18-10-1 0,-18 10 5 16,0 0-3-16,0 0 3 0,0 0-4 0,0 0-8 15,27 18-3-15,-27-18-5 16,4 21-8-16,-4-7-1 0,0-14-3 0,-4 29-8 0,0-14 0 16,0 0-5-16,-1 2-2 15,-3-1-2-15,0 0-2 0,-1 0-2 0,0-1-2 16,-3 0-8-16,2-1-17 16,-2-3-31-16,4 0-54 0,-2 1-59 0,1-3-57 0,9-9-71 15,-15 15-181-15,11-9-493 0,4-6-385 0</inkml:trace>
  <inkml:trace contextRef="#ctx0" brushRef="#br2" timeOffset="-87770.11">23038 12249 2980 0,'0'0'9'0,"0"0"14"16,0 0 22-16,0 0 27 0,15 8 29 16,-15-8 17-16,0 0 6 0,0 0-7 0,0 0-12 15,0 0-13-15,0 0-6 0,0 0-9 0,0 0-11 16,0 0-5-16,10 7-6 0,-10-7-28 0,0 0-36 16,0 0-50-16,0 0-63 15,0 0-88-15,0 0-134 0,0 0-217 0,0 0-310 0,0 0-233 16</inkml:trace>
  <inkml:trace contextRef="#ctx0" brushRef="#br2" timeOffset="-86920.08">23440 12064 2583 0,'0'0'-42'0,"0"0"37"0,0 0 25 16,0 0 27-16,0 0 26 15,0 0 18-15,0 0 14 0,0 0-1 0,-42 4-11 16,42-4 2-16,-26 0-9 0,26 0-4 16,-25 0 2-16,25 0-1 0,-30 0-10 0,16 0-4 15,14 0-10-15,-30 1-1 16,30-1-10-16,-28 0-5 0,28 0 0 0,-23 3-10 16,23-3-1-16,-22-3-1 0,22 3-1 0,0 0-5 0,-20-1-4 15,20 1-11-15,0 0-2 16,0 0-7-16,0 0-9 0,-7-15 1 0,7 15-5 15,0 0-2-15,0 0 3 16,23-33-2-16,-15 22 3 0,4 0-1 16,-2-1 6-16,0-2-5 0,3-1 3 0,2 1-1 15,-4 0 9-15,-1 0 8 0,0 3 11 0,2 0 7 16,-2 0 9-16,-10 11 1 16,15-13-2-16,-7 8 0 0,-8 5 0 0,0 0 11 0,22-4-2 15,-22 4 8-15,0 0 1 0,16 17-2 0,-16-17-3 16,11 19-1-16,-8-5-5 15,1-1-2-15,-4-13-6 0,4 28-3 0,-2-12-6 16,-2-16 2-16,2 28-1 16,-2-14-8-16,0-14-11 0,0 26-21 0,2-15-22 0,-2-11-28 15,-2 22-28-15,2-22-40 16,-2 21-46-16,2-21-42 0,2 15-40 0,-2-15-91 16,0 11-146-16,0-11-400 0,4 11-277 0</inkml:trace>
  <inkml:trace contextRef="#ctx0" brushRef="#br2" timeOffset="-86459.94">23751 11801 2791 0,'11'-14'8'0,"-11"14"5"0,0 0 18 0,8-15 18 0,-8 15 11 16,0 0 4-16,6-9 6 15,-6 9 15-15,0 0 9 0,0 0 5 0,0 0 8 16,0 0 11-16,0 0 2 16,-40 21-1-16,31-10-7 0,-3 1-10 0,2 1-12 0,-4 2-10 15,4 3-8-15,-2-3-8 16,1 4-8-16,2-2 0 0,1 2-14 0,-1-2 1 16,5 0-8-16,0 1-5 0,0-2-2 0,2 2-14 15,2-18-9-15,0 26-8 0,4-12-13 16,2-3-6-16,-6-11-6 0,11 18-4 0,-5-11-6 15,-6-7 0-15,17 11-5 16,-17-11 7-16,15 4 1 0,-15-4-2 0,0 0 10 16,21-4-3-16,-21 4 10 0,0 0 11 15,17-17 3-15,-17 17 13 0,4-15 14 16,-4 15 9-16,0-18 9 0,0 18 4 16,0 0 5-16,-12-24 6 0,12 24 2 0,-18-13 6 15,18 13-1-15,-18-10-9 0,18 10-2 0,-19-5-5 0,19 5-6 16,-20-4-5-16,20 4 1 15,0 0-17-15,-24 0-35 0,24 0-55 0,0 0-81 16,-16 4-93-16,16-4-133 16,0 0-217-16,0 0 9 0,0 0-291 0,0 0-247 0</inkml:trace>
  <inkml:trace contextRef="#ctx0" brushRef="#br2" timeOffset="-79530.34">24650 12043 2590 0,'0'0'-81'15,"0"0"33"-15,0 0 28 0,0 0 11 0,0 0 26 16,0 0 4-16,0 0 15 15,-14-6 8-15,14 6 5 0,0 0 0 16,0 0 7-16,0 0 1 0,0 0 2 0,0 0 7 16,0 0 3-16,0 0 4 0,0 0-3 0,0 0 4 15,0 0 2-15,0 0-2 16,0 0 4-16,0 0-4 0,0 0-2 0,0 0 2 16,0 0 4-16,0 0 2 0,0 0-1 0,0 0-1 0,0 0-5 15,0 0-7-15,0 0-2 16,0 0-7-16,0 0-8 0,0 0-4 0,59 9-5 15,-59-9-1-15,26 4-5 16,-26-4-5-16,27 3-2 0,-10-2-4 0,0-1 1 0,-17 0-4 16,36 3-4-16,-20-6 0 15,-16 3-3-15,37 0 2 0,-20 0-5 0,2-1 2 16,-19 1-3-16,34-3 1 16,-17 2-2-16,-17 1-4 0,29 0 1 0,-14-3 1 0,-15 3-3 15,28 0 1-15,-28 0-1 0,25-1 1 0,-25 1-1 16,27 0 0-16,-27 0 0 15,26 0 0-15,-26 0-2 0,23-2-1 16,-23 2-2-16,21 0 0 0,-21 0-5 16,17-2 1-16,-17 2-3 0,0 0 0 0,21 0-5 0,-21 0 2 15,0 0-4-15,0 0 0 16,0 0-2-16,24-2-4 0,-24 2-2 16,0 0-6-16,0 0-7 0,0 0-4 0,0 0-4 0,8-9-8 0,-8 9 9 15,0 0-6-15,0 0 4 16,0 0 5-16,0 0 3 0,0 0 3 0,0 0 5 15,0 0 0-15,-25-32 1 16,25 32 9-16,-9-10-2 0,9 10 9 0,0 0 5 16,-9-17 10-16,9 17 12 0,-10-8 8 15,10 8 4-15,0 0 13 0,0 0 2 0,-12-13 0 16,12 13 4-16,0 0-3 16,0 0-3-16,0 0-2 0,-8-11-6 0,8 11 2 15,0 0-2-15,0 0 0 0,0 0 0 0,0 0 9 0,0 0 4 16,0 0 2-16,0 0-1 15,0 0 0-15,-16-6-10 0,16 6 0 16,0 0-2-16,0 0-10 0,0 0 5 16,0 0-5-16,0 0-6 0,0 0 6 15,0 0-5-15,0 0 0 0,0 0 0 0,0 0 2 16,0 0-2-16,0 0-3 0,0 0 3 0,0 0-25 16,0 0 2-16,0 0 2 0,28 38-2 0,-28-38 4 15,15 11 0-15,-7-5-5 0,-8-6 4 16,21 15-5-16,-9-5-5 0,-3-3 1 15,2 3 1-15,-2-1 0 0,-9-9 0 16,13 15 1-16,-8-5 3 0,-5-10 1 0,4 18 0 16,-4-18 0-16,0 18 5 0,0-18-3 15,-8 19 1-15,8-19 0 0,-14 21-1 0,8-11-13 16,6-10-26-16,-18 17-38 0,10-8-55 0,8-9-62 16,-13 15-60-1,13-15-92-15,-11 12-151 0,7-8-478 0,4-4-434 0</inkml:trace>
  <inkml:trace contextRef="#ctx0" brushRef="#br2" timeOffset="-72680.01">25862 12096 763 0,'0'0'275'16,"0"0"-80"-16,0 0-38 0,0 0-15 0,0 0-20 0,0 0 3 15,-14-28-1-15,14 28-5 16,0 0 10-16,0 0 8 0,10-35 1 0,-10 35 8 15,8-22 2-15,-4 10 4 16,3-1 4-16,-7 13-12 0,10-24-6 0,-4 10-14 16,1 2-4-16,-1-1-16 0,3 1-7 15,-2-1-12-15,-7 13-7 0,13-23-7 0,-6 12-1 16,2 1-8-16,2-1-6 0,-4 1-3 0,-7 10-6 16,23-15-4-16,-14 8-3 15,-9 7-5-15,22-12-4 0,-9 8-4 0,-13 4-1 0,21-5-5 16,-21 5 3-16,23 0 0 15,-23 0-3-15,24 4 1 0,-13 3-1 0,2-1-2 16,1 4-3-16,-3-1 1 16,3 2-3-16,-3 1-2 0,-2 1-6 0,0 2 4 0,2 1 1 15,-2-1-4-15,-4 2 2 16,2 1 1-16,-1-2-6 0,-1 1 3 0,-1 1 1 16,-2-3-2-16,0 2 5 0,1-2 1 0,-3-15 3 15,-3 28 3-15,-1-12 6 16,4-16 1-16,-7 27 6 0,1-16-1 0,-3 2-3 0,2-3 5 15,-4-1 6-15,-1 1-9 16,12-10 0-16,-22 13 1 0,8-7 2 0,1-2-19 16,13-4 1-16,-27 3 4 15,27-3-4-15,-23-3 5 0,23 3 7 0,-21-10-3 0,11 3-1 16,10 7 12-16,-17-17-9 0,11 6-1 0,6 11 3 16,-6-22-3-16,6 22-3 15,-3-21 3-15,3 21-9 0,3-22-5 0,-3 22 5 16,4-20-2-16,-4 20-1 0,6-19-5 15,0 10 0-15,-6 9 1 0,13-17-10 0,-13 17-12 16,14-14-14-16,-7 9-17 16,-1-1-29-16,-6 6-36 0,0 0-57 15,25-10-76-15,-16 4-83 0,-9 6-195 0,18-3-100 16,-18 3 6-16,0 0-242 0,25-2-208 0</inkml:trace>
  <inkml:trace contextRef="#ctx0" brushRef="#br2" timeOffset="-71400.08">26497 12069 2494 0,'0'0'-62'0,"0"0"38"16,0 0 36-16,0 0 46 15,0 0 27-15,0 0 28 0,0 0 18 0,0 0 8 0,0 0 1 16,0 0 1-16,0 0-1 16,0 0-2-16,0 0 1 0,0 0-2 0,0 0-11 15,0 0-9-15,7-16-6 0,-7 16 0 0,0 0-9 16,0 0-5-16,0 0-10 15,0 0-6-15,26 4-6 0,-26-4-13 16,0 0-8-16,29 1-5 0,-29-1 2 0,21-1-13 16,-21 1-4-16,23 0-7 0,-23 0-8 0,25-4-15 15,-25 4-12-15,26-3-16 0,-26 3-22 16,18-4-32-16,-18 4-36 0,19-1-45 0,-19 1-50 16,13-2-57-16,-13 2-97 0,8-8-150 0,-8 8-460 15,0 0-422-15</inkml:trace>
  <inkml:trace contextRef="#ctx0" brushRef="#br2" timeOffset="-71160.08">26586 11991 2995 0,'0'0'-3'0,"0"0"28"16,-17-5 26-16,17 5 25 16,0 0 30-16,0 0 19 0,-18-8 12 0,18 8 0 15,0 0-3-15,0 0-8 0,0 0-6 0,0 0-9 16,0 0-2-16,0 0-12 0,0 0-3 15,0 0-12-15,0 0-8 0,0 0-5 0,0 0-8 16,0 0-10-16,0 0-5 16,0 0-4-16,47-6-6 0,-47 6-3 0,24 0-15 15,-24 0-14-15,25-1-28 0,-25 1-33 16,25-2-45-16,-12 0-54 0,-13 2-62 0,27-4-50 16,-15 3-104-16,-1-2-165 0,-11 3-431 0,18-4-408 15</inkml:trace>
  <inkml:trace contextRef="#ctx0" brushRef="#br2" timeOffset="-63457.35">27308 11915 1875 0,'15'-8'-13'0,"-15"8"26"0,0 0 17 16,0 0 24-16,0 0 20 16,0 0 24-16,0 0 22 0,0 0 26 0,0 0 10 0,21 0 4 15,-21 0-10-15,0 0 8 0,0 0-1 0,0 0-3 16,0 0-4-16,0 0-13 15,0 0-12-15,0 0-11 0,0 0-11 0,0 0-12 16,0 0-11-16,0 0-10 0,-34 36-4 16,34-36-7-16,-18 3-6 0,18-3-6 0,-17 4-3 15,17-4-6-15,0 0-3 16,-25-2-3-16,25 2-2 0,0 0-5 0,-14-13-1 16,14 13-1-16,-5-16-2 15,5 16-5-15,0 0 0 0,10-30-3 0,-4 16 2 0,-6 14-1 16,14-22 1-16,-6 10 4 0,4 3-4 0,-5-1-1 15,-7 10 2-15,22-15 2 16,-13 11-3-16,-9 4-2 0,21-8 9 0,-21 8 4 0,19-1 1 16,-19 1-1-16,21 7 0 15,-11 3-6-15,0-1-3 0,-1 3 3 16,-2 2-1-16,-1 2-5 0,-4 1-2 16,1 2 3-16,-3 0-12 0,-3 0 9 0,-1 0-1 15,-3 4 0-15,-1-3-3 0,-1 0-3 16,-5-1 1-16,1-2 2 0,-1 1-7 0,-3-3-21 15,0-1-25-15,0 0-29 0,-2-2-38 0,-1-3-45 16,5 1-43-16,1-2-48 16,0-3-55-16,0 1-117 0,4-2-149 0,-1-1-356 0,11-3-331 15</inkml:trace>
  <inkml:trace contextRef="#ctx0" brushRef="#br2" timeOffset="-62985.02">27662 11959 2726 0,'0'0'-108'0,"0"0"20"0,0 0 11 0,0 0 20 0,0 0 19 16,0 0 11-16,0 0 29 15,0 0 1-15,0 0 14 0,-56 6-5 0,56-6 17 16,0 0 6-16,-20-2 15 16,20 2 12-16,0 0 2 0,-15-9 4 0,15 9 7 15,0 0 4-15,-9-15 3 0,9 15 5 16,0 0 11-16,0-24 8 0,0 24 4 0,0 0 6 16,11-28 3-16,-11 28-5 0,9-19-6 0,-4 11-8 15,-5 8-6-15,15-15-4 16,-6 7-4-16,-9 8-10 0,20-7-5 0,-20 7 2 0,21-4 1 15,-21 4 2-15,29 6 3 16,-16-1-3-16,1 4-25 0,-3 1 0 0,-1 3-9 16,1 0 1-16,-3 3-2 15,-1 1-6-15,-3 1-3 0,0-1 0 0,-4 2-9 0,0-2 3 16,-4 2-4-16,0-2 0 16,-5 2-1-16,0 0-5 0,-3-1-10 0,0-2-12 15,-7 0-21-15,6 0-23 0,-4-3-32 0,0-2-40 16,-1 1-51-16,5-2-56 15,-5-1-52-15,4-2-131 0,1-1-170 0,2-1-370 0,2-1-379 16</inkml:trace>
  <inkml:trace contextRef="#ctx0" brushRef="#br2" timeOffset="-62700.04">27808 12233 2809 0,'0'0'21'0,"0"0"54"0,12-9 17 16,-12 9 21-16,0 0 30 0,0 0 15 0,0 0 15 15,0 0-4-15,0 0-6 0,0 0-20 0,16-6-10 16,-16 6-6-16,0 0-22 15,0 0-15-15,0 0-10 0,0 0-19 0,0 0-30 0,0 0-42 16,0 0-52-16,0 0-73 16,0 0-81-16,6-7-107 0,-6 7-199 0,0 0-85 15,0 0-250-15,0 0-210 16</inkml:trace>
  <inkml:trace contextRef="#ctx0" brushRef="#br2" timeOffset="-62156.34">28153 12043 2431 0,'0'0'-95'16,"0"0"27"-16,0 0 17 16,0 0 18-16,0 0 24 0,0 0 29 0,0 0 19 0,0 0 28 15,0 0-1-15,0 0-1 0,0 0-4 0,0 0-1 16,-57 3 2-16,57-3-7 15,0 0 1-15,-27 4 1 0,27-4 5 0,-16 4 5 16,16-4 0-16,-20 4 8 0,20-4-8 16,0 0-1-16,-21 2 0 0,21-2-3 0,0 0-7 15,-22 0 4-15,22 0-16 16,0 0 2-16,0 0-4 0,-19-6-2 0,19 6-3 16,0 0-5-16,0 0-5 0,0 0 0 0,0-21 0 0,0 21-6 15,0 0-1-15,0 0-5 16,17-28 3-16,-7 18-2 0,-2 1-3 0,-8 9 7 15,20-19 0-15,-13 7 2 16,5 3 6-16,-1-1 5 0,-1 1 10 16,1-1 11-16,-1 3 0 0,-10 7 3 0,20-16 3 15,-15 11 3-15,-5 5-1 0,17-10-2 0,-17 10 8 16,16-6-3-16,-16 6 3 16,0 0 3-16,0 0 12 0,0 0 7 0,23 16 23 0,-23-16-12 15,2 21-6-15,0-8-11 0,-2-13-13 0,1 34-6 16,-1-16-4-16,-1 1-8 15,1 0-7-15,-2 0-2 0,2-2-8 0,-2 2-2 16,0-2-6-16,-1 2-8 0,1-2-12 16,0 1-20-16,2-18-20 0,-4 30-17 0,4-15-24 15,-5-4-36-15,5 1-41 16,0-12-52-16,-2 20-54 0,0-10-45 0,2-10-89 0,0 16-143 16,0-16-91-16,0 0-287 0,0 12-306 0</inkml:trace>
  <inkml:trace contextRef="#ctx0" brushRef="#br2" timeOffset="-61590.42">28466 11929 2832 0,'0'0'-15'0,"5"-12"12"15,-5 12 15-15,0 0 13 0,10-10 13 0,-10 10 15 16,0 0 2-16,0 0 17 0,0 0 3 16,0 0 0-16,0 0 15 0,0 0 16 0,0 0 11 15,0 0 5-15,0 0-1 16,0 0-6-16,0 0 3 0,0 0-6 0,-53 10 5 16,53-10-6-16,-16 18-12 0,6-10-29 0,0 0-1 0,2 4-11 15,8-12-3-15,-17 23-2 16,7-11-12-16,3 1-1 0,0-2-4 0,-1 2-5 15,1 2-5-15,2-1 2 16,-2 0-2-16,2-1-6 0,5-13-4 16,-6 24 3-16,4-12-1 0,2-12-3 0,-2 24-2 15,2-24 0-15,2 21-4 0,-2-21 2 0,4 19-4 16,-4-19 0-16,6 16-1 16,-6-16-4-16,8 15 4 0,-8-15 2 0,7 10-1 0,-7-10 0 15,0 0-4-15,15 7 1 0,-15-7 2 0,0 0-4 16,0 0-1-16,0 0 6 15,27-7-1-15,-27 7-3 0,0 0 6 16,16-18 4-16,-16 18 3 0,7-11 8 16,-7 11 9-16,7-12 1 0,-7 12-7 0,0 0 1 0,0-19-2 15,0 19-2-15,0 0 3 16,0 0-2-16,-14-21-6 0,14 21 23 0,-13-7-6 16,13 7-2-16,-16-8-5 0,16 8-3 0,-16-3-4 0,16 3 0 15,0 0-3-15,-27-6-15 16,27 6-14-16,0 0-20 0,-19 0-28 0,19 0-26 15,-11-1-34-15,11 1-52 16,0 0-77-16,0 0-64 0,0 0-121 0,0 0-199 0,0 0 30 16,0 0-321-16,0 0-321 15</inkml:trace>
  <inkml:trace contextRef="#ctx0" brushRef="#br2" timeOffset="-57070.04">29129 12184 2825 0,'0'0'-143'0,"0"0"30"15,0 0 14-15,0 0 13 16,0 0 13-16,0 0 21 0,0 0 16 0,-15-13 0 15,15 13 0-15,0 0 10 16,0 0-9-16,-17-6 14 0,17 6-2 0,0 0-8 0,0 0-12 16,-17-8-18-16,17 8-27 15,-8-3-51-15,8 3-100 0,-9-6-229 0,9 6 369 16</inkml:trace>
  <inkml:trace contextRef="#ctx0" brushRef="#br2" timeOffset="-53100.02">28750 12073 673 0,'-9'9'94'16,"9"-9"-37"-16,0 0-10 0,0 0 27 0,0 0 3 15,-9 12 13-15,9-12 3 16,0 0 8-16,0 0 6 0,0 0 22 0,0 0 18 0,0 0 13 16,-1 18 19-16,1-18 5 15,0 0 18-15,0 0 5 0,0 0 1 0,0 0-10 16,0 0-9-16,-4 15-3 16,4-15-7-16,0 0-3 0,0 0-17 0,0 0-2 15,0 0-10-15,0 0-13 0,0 0-5 0,0 0-32 0,12 16-4 16,-12-16 0-16,17 3-12 15,-17-3-8-15,23 2-9 0,-23-2-11 0,31 0 1 16,-15 0-1-16,3 2-14 16,-19-2-3-16,34 0-7 0,-15 0-2 0,-3 0 3 0,-16 0 4 15,33 0-4-15,-21 1 1 16,-12-1 3-16,26 0-3 0,-26 0-6 0,21 0-3 16,-21 0 1-16,16 0-16 0,-16 0-11 0,0 0-16 15,22 3-24-15,-22-3-30 0,0 0-37 16,0 0-47-16,21 0-48 0,-14 1-50 0,-7-1-45 15,0 0-111-15,17 2-133 16,-17-2-63-16,16 0-250 0,-5 2-209 0</inkml:trace>
  <inkml:trace contextRef="#ctx0" brushRef="#br2" timeOffset="-52369.92">29421 11865 2597 0,'0'0'-22'0,"0"0"28"16,0 0 10-16,-17-5 30 16,17 5 26-16,0 0 13 0,0 0 9 0,0 0-5 0,-13-7-4 15,13 7-5-15,0 0-6 0,0 0-2 0,0 0-5 16,0 0-5-16,0 0-6 15,0 0-6-15,2-21-4 0,-2 21-2 0,0 0-6 16,0 0 3-16,17-21-4 0,-17 21-4 16,11-10 1-16,-11 10-3 0,19-7-5 0,-19 7-2 15,19-8 0-15,-19 8-3 16,21-2-5-16,-21 2-1 0,23 2 2 0,-23-2-6 16,22 5 3-16,-22-5-5 0,16 10 2 0,-16-10-2 0,14 13-1 15,-12-3 0-15,-2-10-2 16,2 17 1-16,-2-17 2 0,-4 21-3 0,4-21 3 15,-12 23-2-15,2-10 1 16,2-3 3-16,-3 1 5 0,0 0-1 0,1-1 2 16,10-10 1-16,-19 15-1 0,11-8-3 15,8-7 0-15,-14 10-1 0,14-10 0 0,-10 10-2 16,10-10-6-16,0 0-5 16,0 0-1-16,0 0-7 0,0 0 0 0,0 0-2 15,0 0 5-15,0 0-2 0,0 0-3 0,0 0 5 0,32 13 2 16,-32-13-2-16,17 8-1 15,-17-8 5-15,14 10 1 0,-7-3 6 0,-7-7 7 16,13 15 2-16,-7-7 4 16,-6-8 0-16,10 19-1 0,-8-8 1 15,-2-11 4-15,0 21 5 0,0-21 3 0,-6 20-1 16,-2-8 4-16,0-2-7 0,-3 0-4 0,0-1 0 16,-4-1-1-16,1 1-4 0,-4 0-13 0,4-4-24 15,-3 3-27-15,0-4-42 16,0 1-48-16,17-5-53 0,-28 8-63 0,16-6-89 0,4-1-154 15,8-1-415-15,0 0-302 16</inkml:trace>
  <inkml:trace contextRef="#ctx0" brushRef="#br2" timeOffset="-51819.99">29848 11851 2627 0,'0'0'-83'16,"8"-19"48"-16,-8 19 23 0,10-18 38 0,-10 18 38 0,6-13 23 15,-6 13 23-15,6-11 8 16,-6 11 0-16,0 0 9 0,0 0 5 0,0 0 4 15,0 0-1-15,0 0 0 16,0 0-1-16,0 0-6 0,-30-8-15 16,30 8-14-16,0 0-1 0,-27 25-11 0,16-14-4 15,1 3-11-15,-3 0-2 0,3 4-4 0,-2 0-11 16,2 1-2-16,0 1-10 16,2-1-11-16,1-2 8 0,0 1-9 0,3-2-2 0,0 0-3 15,0 1-1-15,4-17-6 0,0 25-1 16,0-25-7-16,4 20-14 0,0-8-1 15,-4-12-8-15,13 15-9 0,-13-15-4 0,17 12-7 16,-7-8-1-16,-10-4-1 16,22 3 5-16,-22-3 0 0,19 0 6 0,-19 0 0 0,0 0 12 15,25-5 11-15,-25 5 14 16,13-12 3-16,-13 12 15 0,6-11 5 0,-6 11-3 16,0 0 8-16,-4-25 2 0,4 25-3 0,0 0-4 0,-17-21 4 15,8 13-4-15,9 8-8 16,-16-13-23-16,16 13 2 0,-17-11-1 0,17 11-4 15,-13-8-14-15,13 8-20 16,-11-7-29-16,11 7-41 0,0 0-52 16,0 0-59-16,-14-6-68 0,14 6-131 0,0 0-188 15,0 0-27-15,0 0-199 0,0 0-155 0</inkml:trace>
  <inkml:trace contextRef="#ctx0" brushRef="#br2" timeOffset="-51560.2">29977 12117 2541 0,'0'0'61'16,"0"0"45"-16,11 12 39 0,-11-12 35 0,0 0 30 15,0 0 9-15,0 0 0 16,0 0-10-16,0 0-40 0,0 0 4 0,0 0-13 0,7 14-13 15,-7-14-8-15,0 0-24 16,0 0-12-16,0 0-15 0,0 0-34 0,10 11-39 16,-10-11-40-16,0 0-53 15,0 0-66-15,0 0-77 0,4 3-89 0,-4-3-159 0,0 0-146 16,0 0-343-16,0 0-397 16</inkml:trace>
  <inkml:trace contextRef="#ctx0" brushRef="#br2" timeOffset="-51130.1">30155 12030 2852 0,'0'0'-94'0,"0"-19"41"16,0 19 30-16,0 0 21 0,0 0 30 0,2-23 19 0,-2 23 20 16,0 0 7-16,0-19 5 0,0 19 1 0,4-18 4 15,-4 18 1-15,7-22 4 16,-2 10 5-16,1-1 4 0,-6 13-2 0,10-27 6 15,-4 15-3-15,-1 1-2 16,-5 11-7-16,15-17-5 0,-9 7-10 0,-6 10-8 0,17-10-11 16,-17 10-3-16,16-8-6 15,-16 8-3-15,0 0-5 0,26 4-9 0,-26-4 1 16,17 11-5-16,-17-11-5 16,11 21 3-16,-7-8-4 0,-2 1-1 0,-2-14-1 0,0 29-4 15,-2-13 3-15,-2 2 0 0,-2-3 5 0,-3 0 7 16,0 0 7-16,-1-1 11 15,0-3 2-15,-4 2 6 0,0-4 7 16,1 1-6-16,0-1 10 0,-2-2-17 16,3 0 5-16,0-2 4 0,12-5 6 0,-22 7-7 15,22-7-7-15,0 0-6 0,-26-7 0 16,26 7-16-16,0 0-18 0,-8-20-24 16,8 20-18-16,2-21-38 0,0 8-38 0,-2 13-50 0,15-25-54 0,-6 14-61 15,-1-2-88-15,2-1-168 16,2 2-95-16,-2-1-334 0,2 4-397 0</inkml:trace>
  <inkml:trace contextRef="#ctx0" brushRef="#br2" timeOffset="-50590.14">30563 11767 2878 0,'0'0'-13'16,"0"0"53"-16,0 0 33 0,0 0 28 0,6-16 14 15,-6 16 9-15,0 0 6 16,0 0-2-16,0 0-5 0,6-15-10 0,-6 15-12 0,0 0-10 15,0 0-12-15,10-9-9 16,-10 9-9-16,0 0-6 0,0 0-6 0,19 0-7 16,-19 0-11-16,0 0-11 15,0 0-10-15,28 12-3 0,-28-12-6 0,12 11 1 16,-12-11-4-16,8 15 4 0,-8-15-1 16,-2 19 3-16,2-19-3 0,0 0 5 0,-16 29 7 15,5-18 8-15,-1-2 11 0,-1 1 12 0,0 0 7 16,3-3 10-16,-4 2-4 15,14-9 2-15,-18 13-6 0,18-13-8 0,-15 12-4 16,15-12-9-16,-6 13-4 0,6-13-15 16,0 0-18-16,0 0-6 0,6 23-4 0,-6-23-4 15,11 18-4-15,-3-7 2 16,-2 1 0-16,-6-12 4 0,14 24 3 0,-10-10-5 0,2-1 11 16,-2 0 12-16,-4-13 10 0,2 25 19 0,-2-25 12 15,-4 22 1-15,0-10 1 16,-4 1-7-16,-4-5-2 0,2 3-3 0,-3-2-22 15,0-1-35-15,-2-3-63 16,-1 2-92-16,0-3-105 0,0 2-201 16,-5-2-159-16,2 2 24 0,0-3-246 0,-3 1-220 15</inkml:trace>
  <inkml:trace contextRef="#ctx0" brushRef="#br2" timeOffset="-48200.28">26643 13121 2553 0,'0'0'-45'16,"0"0"58"-16,0 0 31 0,0 0 33 0,0 0 20 15,0 0 22-15,0 0 8 16,0 0 3-16,0 0 4 0,0 0-1 0,0 0 1 16,0 0-1-16,0 0 1 0,0 0 1 15,14-13-5-15,-14 13-3 0,0 0 24 0,0 0-14 16,0 0-3-16,0 0-34 16,0 0-1-16,24 4-10 0,-24-4-14 0,0 0-1 15,0 0-10-15,27 0-7 0,-27 0-11 0,0 0-14 0,27 0-8 16,-27 0-16-16,18-1-25 15,-9-2-18-15,-9 3-18 0,19-4-26 0,-11 3-25 16,-8 1-35-16,13-8-35 16,-5 4-38-16,-8 4-33 0,11-8-50 0,-11 8-102 0,6-10-106 15,-6 10-410-15,2-11-308 16</inkml:trace>
  <inkml:trace contextRef="#ctx0" brushRef="#br2" timeOffset="-47950.02">26636 12973 2781 0,'0'0'-9'0,"0"0"33"0,0 0 38 0,-16-7 29 0,16 7 19 16,0 0 22-16,0 0 2 16,0 0 5-16,0 0-3 0,0 0-4 0,0 0-5 15,0 0 1-15,0 0-25 0,0 0-13 0,0 0-5 0,41-12-9 16,-41 12-8-16,20-4-8 15,-20 4-20-15,23-2-16 0,-23 2-31 0,24-4-31 16,-24 4-39-16,21-5-49 16,-21 5-51-16,17-2-49 0,-12-1-59 0,-5 3-128 0,12-3-545 15,-12 3-390-15</inkml:trace>
  <inkml:trace contextRef="#ctx0" brushRef="#br2" timeOffset="-44660.18">27400 12698 2912 0,'0'0'-46'0,"4"-15"16"0,-4 15 24 0,0 0 25 16,0 0 31-16,0-18 24 16,0 18 24-16,0 0 13 0,0 0 6 0,0 0 7 15,0 0 3-15,-26-3 7 16,26 3 1-16,0 0-3 0,-27 17-7 0,16-7-7 0,-1-1-6 16,-1 5-2-16,-3-1-14 0,4 2-6 0,-2 0-9 15,-3 3-11-15,4 0-8 16,-1 0-8-16,1 1-4 0,3-1-5 0,2 0-7 0,-1 1-10 15,4 1-6-15,3-4-17 16,0-1-12-16,2-15-7 0,2 33-15 0,1-19-6 16,3-1-13-16,1-4-5 15,3 1-9-15,2-2 0 0,-1-3-5 0,1-1 2 0,-1-3 4 16,-11-1 3-16,23 2 7 16,-12-2 12-16,-11 0 5 0,20-5 12 0,-9 1 17 15,-11 4 17-15,13-11 15 0,-13 11 13 0,12-18 9 16,-12 18 8-16,2-19 4 0,-2 19-2 15,-4-18 2-15,4 18-4 0,-10-19-4 0,3 7-3 16,7 12-3-16,-17-15-6 16,8 7-4-16,9 8-6 0,-18-11-2 0,18 11-15 15,-16-10-27-15,9 8-34 0,7 2-49 16,0 0-64-16,-13-8-68 0,13 8-61 0,0 0-144 16,-11-5-152-16,11 5-381 0,0 0-409 0</inkml:trace>
  <inkml:trace contextRef="#ctx0" brushRef="#br2" timeOffset="-43880.31">27596 12805 2833 0,'0'0'-131'0,"-12"-11"28"0,12 11 15 0,0 0 24 16,0 0 23-16,0 0 23 16,-9-12 29-16,9 12 27 0,0 0 27 0,0 0 20 15,0 0 20-15,0 0 17 0,-2-16 15 0,2 16-2 16,0 0 1-16,0 0-7 0,0 0-4 15,11-22-13-15,-11 22-6 0,0 0-5 16,9-13-13-16,-9 13-11 0,13-10-8 16,-13 10-7-16,14-6-7 0,-14 6-5 0,13-4-3 15,-13 4-7-15,0 0-4 0,23-3-4 16,-23 3-4-16,0 0-5 0,25 10-3 0,-25-10 1 16,11 11-9-16,-11-11-3 0,9 15-4 0,-9-15 2 15,7 19-2-15,-7-19 1 16,-2 23 0-16,2-23-2 0,-10 25-1 15,5-14 2-15,-3 0 0 0,0 1 4 0,-5-2 10 16,2-1 3-16,0 0 3 0,11-9 3 16,-20 18-3-16,8-12 3 0,12-6-7 15,-15 11 2-15,15-11 0 0,-9 10-2 0,9-10-9 0,0 0-14 16,0 0-13-16,0 0-12 0,0 0-10 0,0 0-10 16,0 0-2-16,0 0-2 15,0 0 1-15,0 0 7 0,40 1 4 0,-40-1 3 16,16 2 5-16,-16-2 3 0,14 6 7 15,-14-6 8-15,13 7 7 0,-13-7 7 16,12 12 4-16,-12-12 2 0,8 16 5 16,-8-16 4-16,0 14 5 0,0-14 4 0,0 0 5 15,-8 27 2-15,8-27 0 0,-12 18-3 16,1-11 0-16,11-7-4 0,-20 17-3 0,8-9-4 16,-1 0-13-16,-5-3-28 0,5 1-44 0,-3 0-58 15,1-1-51-15,3 1-78 16,12-6-124-16,-30 6-191 0,20-4-339 0,10-2-294 0</inkml:trace>
  <inkml:trace contextRef="#ctx0" brushRef="#br2" timeOffset="-43169.93">27903 13111 2617 0,'0'0'-75'0,"0"0"50"16,0 0 22-16,0 0 30 0,0 0 26 0,0 0 27 16,0 0 24-16,0 0 12 0,0 0 9 15,0 0 4-15,0 0 3 0,-11-16 11 0,11 16 12 16,0 0 2-16,0 0-8 16,0 0-7-16,0 0-6 0,0 0-3 0,0 0-12 15,0 0-11-15,0 0 2 0,0 0 12 0,0 0-1 0,0 0-9 16,0 0-8-16,0 0-6 15,0 0-13-15,0 0-6 0,0 0-10 0,0 0-4 16,0 0-11-16,0 0-3 16,0 0-6-16,0 0-11 0,-7 38-30 0,7-38-26 0,0 0-44 15,0 0-49-15,0 0-66 16,0 0-87-16,0 0-98 0,0 0-192 0,0 0-49 16,0 0 24-16,0 0-319 0,0 0-283 0</inkml:trace>
  <inkml:trace contextRef="#ctx0" brushRef="#br2" timeOffset="-41910.31">28200 12933 2715 0,'0'0'-44'0,"0"0"39"0,0 0 34 15,0 0 38-15,0 0 26 0,0 0 14 0,0 0 4 16,0 0-4-16,0 0-8 15,-45-6-11-15,45 6-8 0,0 0-8 0,-36 4-10 16,36-4-3-16,-25 3-5 0,25-3-8 16,-17 3 1-16,17-3-4 0,-17 2-5 0,17-2-3 15,0 0 1-15,-22 4 2 16,22-4-3-16,0 0-1 0,-16 1 5 0,16-1-2 16,0 0 4-16,0 0-4 0,0 0-5 0,0 0-5 0,0 0-2 15,0 0-3-15,0 0-2 16,0 0 4-16,0 0-8 0,0 0-2 15,0 0-2-15,25-41-2 0,-14 31 1 16,-2-2-3-16,3 3 2 0,-2-5 4 0,3 1 8 0,-3-1 9 16,3 4 9-1,-3-2 7-15,1 1 6 0,0 1 6 0,-11 10 27 0,16-13-8 16,-9 5-2-16,-7 8-6 16,16-10-19-16,-16 10 8 0,0 0-11 0,0 0 20 0,0 0 2 15,0 0-4-15,22 19-10 0,-22-19 1 0,2 24-4 16,-4-10-7-16,2-14-7 15,-3 35-3-15,1-18-10 0,2 0 6 0,-2 3-6 16,2-20-2-16,-1 31-5 0,1-13-5 16,0-18-13-16,0 27-19 0,0-27-27 0,1 22-23 15,-1-10-32-15,0-12-39 16,-1 15-58-16,1-15-56 0,3 13-67 16,-3-13-136-16,0 0-161 0,5 9 25 0,-5-9-316 0,0 0-299 0</inkml:trace>
  <inkml:trace contextRef="#ctx0" brushRef="#br2" timeOffset="-41400.39">28424 12809 2717 0,'0'0'-31'16,"-2"-19"44"-16,2 19 34 0,0 0 33 15,-4-15 26-15,4 15 23 0,0 0 8 16,-2-18 2-16,2 18-8 0,0 0-10 0,0 0-12 16,2-23-15-16,-2 23-11 0,0 0-11 0,10-16-6 0,-10 16-16 15,12-14-19-15,-12 14-8 16,14-7-7-16,-14 7 0 0,14-6-4 15,-14 6-2-15,19 0-1 0,-19 0-1 16,0 0-3-16,23 9 1 0,-23-9 1 0,11 14-1 0,-11-14 7 16,6 17 5-16,-6-17 4 15,-2 21 9-15,2-21 3 0,-8 21 10 0,8-21 3 16,-15 22 9-16,6-12 0 16,1-1 2-16,8-9-1 0,-14 17-8 0,9-7-5 0,5-10-8 15,-8 14-5-15,8-14-11 0,0 0-8 0,-4 18-14 16,4-18-10-16,0 0-5 15,6 21-8-15,-6-21 3 0,8 17 3 0,-8-17-1 16,6 16 4-16,-6-16 1 0,9 21 1 16,-9-10 11-16,0-11 11 0,0 22 4 0,0-22 3 15,-6 24 1-15,0-11-4 16,1 0-2-16,-5-1-15 0,-1 0-52 0,-2-3-75 16,-1 6-93-16,-4-3-136 0,0 0-225 0,-4 1 1 0,-1 0-270 15,-5 1-209-15</inkml:trace>
  <inkml:trace contextRef="#ctx0" brushRef="#br3" timeOffset="-28059.9">4892 6239 2325 0,'0'0'-178'0,"0"0"16"0,0 0 17 16,0 0 13-16,0 0 8 15,0 0 6-15,0 0-4 0,0 0-11 0,0 0-263 16,0 0 126-16</inkml:trace>
  <inkml:trace contextRef="#ctx0" brushRef="#br3" timeOffset="-27990.22">4892 6239 1022 0,'0'0'-56'15,"0"0"6"-15,0 0-8 0,0 0-26 0,0 0-173 16,0 0 82-16</inkml:trace>
  <inkml:trace contextRef="#ctx0" brushRef="#br3" timeOffset="-27750.14">4892 6239 688 0,'0'0'-6'0,"0"0"12"0,0 0 14 15,0 0-3-15,0 0 1 0,0 0-3 0,0 0-19 0,0 0-21 16,0 0-29-16,0 0-41 15,0 0-99-15,0 0 64 0</inkml:trace>
  <inkml:trace contextRef="#ctx0" brushRef="#br3" timeOffset="-27529.73">4872 6329 494 0,'0'0'-38'0,"-8"11"4"0,8-11-13 0,0 0-80 15,0 0 42-15</inkml:trace>
  <inkml:trace contextRef="#ctx0" brushRef="#br3" timeOffset="-26959.98">4883 6667 338 0,'0'0'-5'0,"0"0"14"0,-3 22 14 16,3-22 8-16,0 0 7 15,0 0-3-15,0 0-4 0,0 19-3 0,0-19-17 0,0 0-22 16,0 0-19-16,3 17-12 16,-3-17-15-16,0 0-79 0,0 0 47 0</inkml:trace>
  <inkml:trace contextRef="#ctx0" brushRef="#br3" timeOffset="-26029.98">4898 6886 434 0,'0'0'47'0,"-2"15"9"0,2-15 2 0,0 0-6 16,0 24-2-16,0-24 2 0,2 18-5 0,-2-18-1 16,2 14-3-16,-2-14 1 15,0 18 4-15,0-18 2 0,2 15 3 0,-2-15-3 16,0 0-3-16,2 23-1 16,-2-23-4-16,2 15-4 0,-2-15-2 0,2 15-2 0,-2-15-3 15,0 0-2-15,5 21-8 0,-5-21 2 0,2 15 6 16,-2-15-10-16,2 16-6 15,-2-16-3-15,0 0 9 0,4 20-6 0,-4-20 9 16,0 0-2-16,0 22-2 0,0-22 9 16,0 0 0-16,0 19 6 0,0-19 3 0,0 0 13 15,0 18-2-15,0-18 2 16,0 0 1-16,0 18-7 0,0-18 0 0,0 0 4 16,0 17 1-16,0-17-3 0,0 0 4 0,0 19-3 0,0-19 0 15,0 0 2-15,0 19-5 16,0-19-4-16,0 0 12 0,-2 20-4 0,2-20 2 15,0 0-2-15,-4 19 0 16,4-19-4-16,-5 13-4 0,5-13 2 0,0 0 2 0,-4 19 0 16,4-19-7-16,0 0 1 15,-4 19-2-15,4-19 0 0,0 0 2 0,-2 18-5 16,2-18-3-16,0 0-4 16,-2 22 8-16,2-22-10 0,0 15 6 0,0-15 2 15,0 0-1-15,0 21 5 0,0-21 0 0,0 0-3 0,0 22-4 16,0-22 1-16,0 0 2 15,2 20-6-15,-2-20-2 0,2 15-2 0,-2-15-1 16,0 0-2-16,2 21-2 16,-2-21-2-16,2 18-4 0,-2-18 4 0,2 19-6 0,-2-19 4 15,0 19-2-15,0-19 0 16,2 21-1-16,-2-21 4 0,0 20-3 0,0-20-2 16,-2 23 1-16,2-23-2 0,2 24 1 15,-2-24 1-15,0 22-4 0,0-22 4 0,0 22-3 16,0-22-3-16,-2 24 2 0,2-24-2 0,2 21 0 15,-2-21 0-15,0 22-1 16,0-22 1-16,0 21 0 0,0-21 4 0,0 20 4 16,0-20-1-16,0 19 0 0,0-19 1 15,-2 19-3-15,2-19 1 0,0 18-1 0,0-18 1 16,0 20-2-16,0-20 0 16,0 19-4-16,0-19 5 0,0 18-4 0,0-18 1 15,0 19 1-15,0-19-3 0,2 20 0 0,-2-20 1 16,0 21-1-16,0-21 0 0,0 21-2 15,0-21 4-15,0 19-3 0,0-19 0 0,-2 19 0 16,2-19 1-16,0 19-3 16,0-19 2-16,0 19 1 0,0-19-1 0,0 17-3 0,0-17 2 15,2 17-5-15,-2-17-1 16,3 15 2-16,-3-15-1 0,0 0 1 0,2 23 1 16,-2-23 1-16,0 18 0 0,0-18-4 0,0 17-3 15,0-17-4-15,0 0-14 0,-2 26-9 16,2-26-14-16,-5 17-8 0,5-17-6 0,-2 19-4 15,2-19-3-15,-4 18 5 16,4-18-2-16,0 17 11 0,0-17 5 0,-2 17 2 16,2-17 6-16,-2 18 4 15,2-18 8-15,0 0 6 0,0 26-2 0,0-26 2 0,-2 16-18 16,2-16-30-16,-2 16-42 16,2-16-34-16,-2 18-41 0,2-18-46 0,-2 16-480 15,2-16 22-15</inkml:trace>
  <inkml:trace contextRef="#ctx0" brushRef="#br3" timeOffset="-25949.97">4868 8481 2053 0,'-4'18'-62'0,"4"-18"14"16,-2 18 3-16,2-18-7 16,-2 15-25-16,2-15-52 0,-4 15-124 0,4-15-198 15,0 14 393-15</inkml:trace>
  <inkml:trace contextRef="#ctx0" brushRef="#br3" timeOffset="-25659.97">4860 8806 1366 0,'0'0'38'16,"-6"20"0"-16,6-20-1 0,-5 13-6 16,5-13 2-16,0 0-4 0,-7 15-1 0,7-15 1 15,0 0-3-15,0 0 1 0,-2 20-4 0,2-20 5 16,0 0 2-16,0 17 6 15,0-17-2-15,0 0-3 0,0 19 0 0,0-19-5 0,2 18 4 16,-2-18 2-16,0 0-3 16,-2 25 11-16,2-25-7 0,0 18 0 0,0-18-6 15,-2 19-3-15,2-19-6 16,0 18-8-16,0-18-24 0,-2 19-33 0,2-19-37 0,0 19-38 16,0-19-44-16,-2 17-55 0,2-17-277 0,-6 19 331 15</inkml:trace>
  <inkml:trace contextRef="#ctx0" brushRef="#br3" timeOffset="-25530.06">4796 9190 1389 0,'0'0'-50'0,"-4"22"-2"0,2-11-10 0,2-11-1 0,-5 23-1 16,5-23 7-16,-2 23 4 15,0-11-6-15,2 0-3 0,0-12 2 0,0 25-4 16,0-14 3-16,0 2 4 16,2 0 14-16,-2-3 8 0,2 3 5 0,-2-13-6 0,2 22-32 15,-2-10-72-15,0-12 47 0</inkml:trace>
  <inkml:trace contextRef="#ctx0" brushRef="#br3" timeOffset="-25380.04">4779 9635 556 0,'-2'26'154'0,"0"-14"5"0,2-12-6 0,-2 23-20 16,2-23-13-16,-4 21-6 0,4-21-22 15,-2 19-35-15,2-19-35 0,-2 19-39 0,2-19-59 16,0 16-92-16,0-16-255 0,2 14 133 0</inkml:trace>
  <inkml:trace contextRef="#ctx0" brushRef="#br3" timeOffset="-25210.34">4759 9967 1259 0,'-10'24'71'0,"8"-11"20"0,2-13-13 15,-6 25 2-15,2-14-5 0,4-11-9 0,-4 24-5 16,4-24-15-16,-2 22 6 0,0-11-14 15,2-11-13-15,-3 20-29 0,3-20-12 0,0 19-21 16,0-19-20-16,-2 19-20 16,2-19-19-16,0 0-27 0,0 23-43 0,0-23-277 0,0 0 398 15</inkml:trace>
  <inkml:trace contextRef="#ctx0" brushRef="#br3" timeOffset="-25079.73">4722 10265 1191 0,'-2'25'-14'0,"2"-25"23"0,-2 23 12 15,0-10 7-15,2-13 10 16,-5 29 11-16,3-13 7 0,-2-4 8 0,4-12-3 0,-6 29 5 15,3-18-23-15,3-11-8 16,-2 23-32-16,2-23-16 0,-2 21-20 16,0-10-31-16,2 0-34 0,0-11-64 15,0 0-254-15,0 24 129 0</inkml:trace>
  <inkml:trace contextRef="#ctx0" brushRef="#br3" timeOffset="-24789.94">4667 10681 1334 0,'-3'23'138'0,"3"-23"-8"16,-2 19-12-16,2-19-21 16,-2 17-9-16,2-17-14 0,-2 18-14 0,2-18-8 15,-2 14-31-15,2-14-34 16,-4 15-28-16,4-15-5 0,0 0 0 0,-4 21 9 0,4-21 0 16,-2 15-2-16,2-15-5 0,0 0-10 15,-4 22 1-15,4-22 10 0,-2 15 14 16,2-15 6-16,-2 17 18 0,2-17 15 0,-2 17 15 0,2-17 17 15,-3 17 24-15,3-17 21 16,3 21 29-16,-3-21 24 0,2 23 15 0,-2-23 7 16,0 21 1-16,0-21-8 15,0 18-15-15,0-18-17 0,0 16-13 0,0-16-20 16,0 0-44-16,-2 21-58 0,2-21-96 16,0 0-126-16,2 8-271 0,-2-8-236 0,0 0-13 15</inkml:trace>
  <inkml:trace contextRef="#ctx0" brushRef="#br3" timeOffset="-21111.09">5003 9071 2098 0,'0'0'-83'0,"0"0"22"15,0 0 21-15,-12 7 22 0,12-7 17 0,0 0 25 16,0 0 16-16,0 0 26 15,0 0 4-15,0 0 4 0,0 0 7 0,0 0 5 16,0 0 7-16,0 0 2 0,0 0 2 16,0 0-4-16,0 0 7 0,0 0 0 0,0 0-5 15,0 0-7-15,0 0-9 16,0 0-6-16,0 0-9 0,0 0-12 0,0 0-2 16,0 0-9-16,0 0-8 0,0 0-14 0,0 0 2 15,0 0-5-15,0 0-7 0,0 0-1 16,30-33 4-16,-30 33-2 0,12-6-2 0,-12 6 0 15,0 0-3-15,21-3 0 16,-21 3-1-16,0 0 1 0,0 0-2 0,28 10-3 0,-28-10 2 16,10 9-2-16,-10-9 0 15,9 14 2-15,-9-14-2 0,9 15 2 0,-9-15 2 16,2 16-4-16,-2-16 3 16,0 0-1-16,-2 21 10 0,2-21-2 0,0 0 7 0,-11 17 1 15,11-17 1-15,-7 9 0 0,7-9-1 0,0 0-1 16,0 0-6-16,0 0-3 15,0 0-4-15,0 0-8 0,0 0-2 0,0 0-7 16,0 0-4-16,0 0-1 0,0 0-2 16,0 0-1-16,0 0 3 0,30 0 0 0,-30 0 2 15,0 0-1-15,25 4 4 16,-25-4-2-16,11 6 10 0,-11-6 10 0,0 0 10 16,11 15 0-16,-11-15 2 0,2 13 3 0,-2-13-2 0,0 0-6 15,-13 23 3-15,13-23-3 16,-15 15-27-16,5-7-58 0,-1 2-65 0,1-5-75 15,10-5-181-15,-26 12-485 16,12-10-249-16</inkml:trace>
  <inkml:trace contextRef="#ctx0" brushRef="#br3" timeOffset="-9224.9">11131 14566 2783 0,'0'0'-75'0,"0"0"22"0,0 0 13 0,-14-8 14 16,14 8 31-16,0 0 27 0,0 0 19 0,0 0 18 15,0 0 8-15,0 0 5 16,0 0 8-16,-17-6 2 0,17 6 11 0,0 0 6 15,0 0-1-15,0 0 1 0,0 0-2 16,0 0 2-16,0 0 0 0,0 0-4 0,0 0-5 16,0 0-7-16,0 0-7 15,0 0-14-15,0 0-8 0,0 0-5 0,55-9-6 16,-40 5-5-16,2 1-6 16,4-2-3-16,0 4-7 0,0-3-2 0,5 0 2 15,-5 0-11-15,3 1-5 0,-6-1-14 0,4 0-22 0,-6-1-25 16,3 2-28-16,-19 3-34 15,28-5-46-15,-15 2-41 0,-5 1-57 0,-8 2-101 0,15-3-157 16,-15 3-408-16,0 0-319 16</inkml:trace>
  <inkml:trace contextRef="#ctx0" brushRef="#br3" timeOffset="-8880.2">11331 14440 2730 0,'0'0'-54'16,"0"0"33"-16,3-23 21 0,-3 23 18 0,0 0 24 16,5-23 20-16,-5 23 22 0,4-12 14 15,-4 12 5-15,0 0 1 0,7-19-7 0,-7 19-13 16,0 0-5-16,0 0 15 16,6-9 9-16,-6 9 5 0,0 0-9 0,0 0-1 15,0 0-11-15,0 0 2 0,0 0-5 0,-15 44-3 0,11-29-3 16,-2 2-4-16,2 0-5 15,-2 1-2-15,0 3-5 0,2 0-5 0,0-2-4 16,0 3 6-16,0 1-5 16,1-4-12-16,0 2 5 0,3-2-8 15,-2 1-2-15,2-2-6 0,0 0-17 0,0-18-1 16,2 32-5-16,1-16 6 0,-2-1-14 0,3-2-19 16,-4-13-25-16,6 23-35 0,-6-23-40 0,6 14-51 15,-6-14-47-15,10 17-40 16,-6-15-52-16,-4-2-116 0,9 8-114 0,-9-8-347 0,0 0-259 15</inkml:trace>
  <inkml:trace contextRef="#ctx0" brushRef="#br3" timeOffset="-8440.12">11468 14730 2692 0,'0'0'10'0,"7"-13"6"0,-7 13 24 15,4-15 24-15,-4 15 20 0,0 0 19 0,0 0 18 16,0 0 10-16,-15-23 11 0,15 23 2 15,0 0 0-15,-19 0-7 0,19 0-8 0,0 0-4 16,-27 12-12-16,27-12-13 16,-19 14-12-16,12-7 4 0,7-7-10 0,-10 19-10 15,3-9-10-15,7-10-1 16,-6 21-2-16,6-21-12 0,-2 23-10 0,2-23 2 0,2 20-4 16,-2-20-8-16,8 18-12 0,-8-18 0 0,9 13-15 15,-9-13 2-15,15 12 0 16,-15-12-3-16,15 5-2 0,-15-5 0 0,0 0 0 0,21-3 2 15,-21 3-4-15,0 0 2 16,21-16 3-16,-15 7-2 0,-6 9-4 0,15-21 6 16,-9 12 6-16,-6 9 4 15,11-19 6-15,-5 11 10 0,-6 8 6 0,9-15-2 0,-9 15 3 16,8-10-11-16,-8 10 12 16,0 0 0-16,0 0-1 0,0 0 7 0,0 0-2 15,0 0-2-15,0 0-7 0,0 0 0 0,24 23 0 16,-24-23-7-16,4 15-2 0,-4-15-2 15,2 17-12-15,-2-17-17 0,2 18-29 16,-2-18-23-16,3 13-32 0,-3-13-36 16,0 0-52-16,-5 14-53 0,5-14-44 0,0 0-52 15,0 0-91-15,0 0-80 0,0 0-472 16,0 0-421-16</inkml:trace>
  <inkml:trace contextRef="#ctx0" brushRef="#br3" timeOffset="-8069.09">11539 14795 2971 0,'2'-22'-29'0,"-2"22"46"16,0 0 27-16,0 0 35 0,8-15 18 0,-8 15 18 0,0 0 9 15,0 0-1-15,12-8-5 16,-12 8-8-16,0 0-5 0,0 0-11 0,0 0-4 16,0 0-7-16,0 0-11 15,24 22-8-15,-24-22-7 0,4 13-4 0,-4-13-7 16,0 0-3-16,5 20-6 0,-5-20-2 16,3 13-7-16,-3-13 1 0,0 0-7 15,1 18 4-15,-1-18-6 0,0 0 6 0,0 0 4 0,2 15 3 16,-2-15-9-16,0 0-2 15,0 0-2-15,0 0-1 0,0 0-7 0,0 0 3 0,0 0 0 16,28-40-4-16,-20 27-2 16,0 0 0-16,0 1-3 0,3 0 8 0,-1 0-2 15,-1 2 12-15,2 1 5 16,-11 9 12-16,18-10 8 0,-18 10 9 0,18-3-5 0,-18 3 10 16,0 0 1-16,0 0 2 0,25 14 1 0,-18-6 5 15,-7-8-5-15,10 23-5 16,-3-12-9-16,-1 5-2 0,0-3-8 0,0 1-7 15,1-1-20-15,-1 1-33 0,3-2-32 16,-3-1-40-16,0 0-49 0,-6-11-57 0,11 18-77 16,-7-12-100-16,1 0-190 15,-5-6-62-15,0 0 16 0,0 0-286 0,0 0-272 16</inkml:trace>
  <inkml:trace contextRef="#ctx0" brushRef="#br3" timeOffset="-7177.49">12165 15008 2565 0,'0'0'-75'0,"0"0"23"16,0 0 11-16,0 0 12 0,-11 9 17 15,11-9 36-15,0 0 30 0,0 0 27 16,0 0 13-16,0 0 15 0,0 0 21 15,0 0 8-15,0 0 2 0,-21-32 1 0,21 32-2 16,-6-16-11-16,6 16-13 0,-6-19-11 16,6 19-13-16,-6-24-12 0,4 9-9 15,-2-1-9-15,2-2-5 0,0-4-7 0,2 1-3 16,-2-2-7-16,4-2-5 0,-2 3-3 16,0-1 6-16,2-1-3 0,0 2 3 0,4-1-5 15,0 1 1-15,0 2-3 0,0 1 0 0,3 1-2 16,-4 0-4-16,5 5 3 15,0-2-6-15,-1 4-1 0,1 1-2 0,0 0 1 16,3 2-3-16,-13 8-2 0,23-6-1 16,-23 6 1-16,27 0-3 0,-27 0-1 15,26 13 0-15,-13-6-1 0,0 5-2 16,0-2 1-16,0 6 0 0,1 1-3 0,-2 2 7 16,2 0 7-16,-4 0-11 0,2 1 8 0,-5 2 6 15,1 0-3-15,-1-2 3 0,-3 1-2 16,-1-2 0-16,-1 0 10 0,-2 0-1 0,-2-1 3 15,-3-2-18-15,1 2 3 16,-3-5 7-16,1 3 4 0,-1-3-5 0,-3-2-2 0,0-1 1 16,-1-1 6-16,11-9-2 15,-21 14 2-15,10-11-1 0,11-3-4 0,-23 0 2 16,23 0 4-16,-22-7 0 0,8-3 1 16,14 10-2-16,-22-21 1 0,13 10 11 0,-1-4 8 15,2 3-5-15,8 12-1 0,-9-24-3 16,9 24-2-16,-4-19-7 0,4 19-2 0,4-22-5 15,-4 22-1-15,7-17-7 0,-7 17 1 0,20-13-10 16,-7 5-11-16,-2 4-20 16,4-1-26-16,-15 5-22 0,26-6-31 15,-15 4-45-15,-11 2-64 0,23-4-64 16,-15 2-97-16,-8 2-185 0,19-1-53 0,-19 1-418 0,0 0-533 16</inkml:trace>
  <inkml:trace contextRef="#ctx0" brushRef="#br3" timeOffset="-6723.4">12677 14818 3112 0,'0'0'-109'0,"0"0"25"15,0 0 21-15,0 0 24 0,0 0 31 0,0 0 24 16,0 0 18-16,0 0 6 0,18 8 5 16,-18-8 8-16,0 0 4 0,0 0 7 15,25-1 11-15,-25 1 4 0,21-2 2 0,-21 2 2 16,23 0 3-16,-23 0-3 0,27-2 1 16,-27 2-6-16,30 0-6 0,-12 0-12 15,-18 0-3-15,31 0-6 0,-17-3-6 0,-14 3-4 0,29 0-7 16,-29 0-22-16,22 0-42 15,-22 0-43-15,21-2-68 0,-16 0-56 0,-5 2-93 16,10-9-176-16,-10 9-429 0,0 0-274 16</inkml:trace>
  <inkml:trace contextRef="#ctx0" brushRef="#br3" timeOffset="-6509.69">12753 14680 2705 0,'0'0'-6'15,"-20"-5"36"-15,20 5 3 0,0 0 11 16,0 0 16-16,0 0 23 0,0 0 16 0,0 0 10 16,0 0 3-16,0 0-2 0,0 0-1 15,0 0 3-15,0 0 1 0,0 0-12 16,0 0-6-16,0 0-12 0,56-3-9 0,-56 3-7 16,23-2-20-16,-23 2-39 0,29-2-51 0,-29 2-54 15,23-3-66-15,-12 1-77 16,-11 2-137-16,18-6-601 0,-9 3-434 0</inkml:trace>
  <inkml:trace contextRef="#ctx0" brushRef="#br3" timeOffset="-1180.13">13526 14337 2899 0,'0'0'-73'0,"0"0"59"0,0 0 16 0,0 0 27 16,0 0 23-16,0 0 28 15,0 0 24-15,0 0 14 0,0 0 1 0,-11-11-7 0,11 11-2 16,0 0-2-16,0 0 5 16,0 0 0-16,0 0 0 0,0 0-11 0,15-27-12 15,-15 27 1-15,12-11-11 0,-5 3-7 0,-7 8-9 16,18-12-6-16,-18 12-6 15,18-11-8-15,-8 5-4 0,-10 6-7 0,27-10-1 0,-15 6-6 16,-12 4-4-16,29-1-1 16,-29 1-8-16,20 1 1 0,-20-1-5 0,21 8-5 15,-21-8 5-15,11 14 1 16,-7-5-1-16,-4-9-3 0,0 21 1 0,0-21-2 16,0 0-6-16,-13 34 6 0,6-22-5 0,-2 0 5 0,-2-3-1 15,0 1-2-15,1-1 2 16,10-9-2-16,-19 17 1 0,10-11 5 0,9-6 1 15,-16 11 3-15,16-11-3 0,0 0 1 16,-13 8-3-16,13-8-9 0,0 0 2 0,0 0-2 16,0 0-3-16,0 0-4 15,0 0 1-15,0 0 0 0,0 0 1 0,49 4 1 16,-36 0-1-16,-13-4 1 0,20 7 1 16,-10 1 0-16,1-1 2 0,0 3-1 0,-2-1-1 15,-9-9 4-15,13 21 1 0,-8-13 5 0,-5-8 6 16,4 21 0-16,-4-21 5 15,-4 21 4-15,4-21 3 0,-11 21 2 0,4-12-7 0,-7 1-2 16,3-1 0 0,-3 1-6-16,1-2-17 0,13-8-30 0,-27 11-51 0,14-8-66 15,3-3-94-15,10 0-171 16,-19 0-211-16,19 0 19 0,0 0-265 0,-23-10-242 0</inkml:trace>
  <inkml:trace contextRef="#ctx0" brushRef="#br3" timeOffset="-580.19">13470 14851 2529 0,'0'0'-62'0,"0"0"38"16,-20 0 18-16,20 0 9 15,0 0 35-15,0 0 19 0,0 0 32 0,0 0 16 16,0 0 19-16,0 0 12 16,-21-1 7-16,21 1 8 0,0 0 0 0,0 0 2 0,0 0 0 15,0 0-13-15,0 0-1 0,0 0-8 0,0 0-22 16,0 0-9-16,0 0-9 15,0 0-10-15,0 0-8 0,61 1-12 0,-61-1-5 0,32 0-6 16,-14 0-7 0,2 0-4-16,4 2-3 0,1-2-7 0,5 0 1 0,1 2 6 15,3 1-18-15,-1-2 6 16,3 1-4-16,2 3 5 0,-3-3 0 0,-4 0 6 0,0 1-4 16,-1 1-1-16,-4-2 2 0,-2-1-3 0,-3 4-4 15,0-4-1-15,-1 1-1 16,-2 0-5-16,-18-2-1 0,29 0-4 0,-29 0-3 15,20 3-14-15,-20-3-22 16,22 0-26-16,-22 0-45 0,0 0-69 0,21 2-78 0,-21-2-97 16,8-3-204-16,-8 3-52 15,0 0-367-15,0 0-413 0</inkml:trace>
  <inkml:trace contextRef="#ctx0" brushRef="#br3" timeOffset="480.22">13562 15318 2830 0,'0'0'-131'15,"0"0"15"-15,-26-2 14 0,26 2 6 0,0 0 19 16,0 0 19-16,0 0 17 16,0 0 29-16,0 0 38 0,0 0 12 0,0 0 8 0,0 0 35 15,0 0-5-15,-12-9 20 0,12 9 7 0,0 0 2 16,0 0-1-16,0 0-3 15,0 0-2-15,0 0-9 0,0 0-6 0,23-28-6 16,-23 28-11-16,0 0-7 16,17-12-6-16,-17 12-8 0,14-6 0 0,-14 6 1 0,15-7-6 15,-15 7 4-15,19-2 0 16,-19 2 0-16,0 0 7 0,29 0-3 0,-29 0 1 16,0 0-3-16,23 7-6 15,-23-7-1-15,13 8-5 0,-13-8-2 0,8 12-6 16,-8-12-2-16,5 16 1 0,-5-16-3 0,-3 20-5 15,3-20 0-15,-6 20-3 0,0-6-2 16,6-14 1-16,-11 24-2 0,3-12 2 0,1-1 0 16,1 2-1-16,-3-4-7 0,9-9 5 15,-12 19-1-15,6-8 0 0,6-11-1 0,-11 14 2 16,11-14-3-16,-10 11 2 16,10-11 3-16,0 0 9 0,-10 13 0 0,10-13-3 15,0 0 0-15,0 0-3 0,0 0-4 0,0 0-1 0,0 0-1 16,0 0 0-16,0 0-10 15,0 0 7-15,0 0-4 0,0 0 2 0,0 0-2 16,22-49 1-16,-13 34-2 16,-3 2-1-16,2 0 0 0,1 0 0 0,-3-2 1 0,3 1-1 15,-2 1-2-15,0 0 2 16,0 0-2-16,-1 2 2 0,-6 11 0 0,12-20-1 16,-12 20 11-16,9-17 2 0,-9 17 1 0,6-11 3 15,-6 11 0-15,0 0 12 0,7-12 12 16,-7 12 7-16,0 0-11 0,0 0 4 0,0 0 3 15,0 0-3-15,0 0 4 16,0 0 1-16,0 0 4 0,-20 43-4 0,20-43 1 16,-4 20-6-16,4-20-3 0,0 21-4 15,0-21 0-15,2 21-10 0,-2-21-23 16,11 17-28-16,-3-7-33 0,4-3-44 16,-5-1-54-16,-7-6-37 0,23 12-57 0,-13-9-78 15,-1 0-170-15,5-2-95 0,-14-1-366 0,0 0-397 0</inkml:trace>
  <inkml:trace contextRef="#ctx0" brushRef="#br3" timeOffset="5100.15">14634 14877 2761 0,'0'0'-168'16,"0"0"24"-16,0 0 16 0,0 0 19 0,0 0 15 15,0 0 12-15,0 0 17 0,0 0 11 0,0 0 12 16,0 0 8-16,0 0 18 15,0 0 14-15,0 0 6 0,0 0 15 0,0 0 15 0,0 0-1 16,0 0-3-16,0 0 15 16,0 0-5-16,0 0-7 0,0 0 7 0,0 0-7 15,0 0 2-15,0 0-3 16,0 0 0-16,0 0 0 0,0 0 1 0,0 0 2 16,0 0 0-16,0 0 11 0,0 0-5 0,0 0 10 0,0 0 0 15,0 0-3-15,0 0 5 16,0 0-9-16,0 0-1 0,0 0-4 0,0 0 0 15,0 0-11-15,0 0 9 16,0 0-6-16,0 0 2 0,0 0-9 0,0 0 3 0,0 0-4 16,0 0 2-16,0 0 2 15,0 0-2-15,0 0 7 0,0 0-1 0,0 0 7 16,0 0 3-16,0 0 6 16,0 0 2-16,0 0 6 0,0 0 0 0,0 0-1 0,0 0-2 15,0 0 1-15,0 0-6 0,0 0-1 0,0 0-6 16,0 0-2-16,0 0-1 15,0 0-3-15,0 0-4 0,0 0 2 0,0 0-6 16,0 0 0-16,0 0-3 16,0 0 1-16,0 0-2 0,0 0 2 0,0 0 5 0,0 0 8 15,0 0-1-15,0 0 3 16,0 0 1-16,0 0 3 0,0 0-2 0,20-7 3 16,-20 7-1-16,0 0-4 0,0 0-1 0,0 0-2 0,0 0 1 15,0 0-1-15,27 3-6 16,-27-3 0-16,0 0 2 0,0 0-4 0,18 0-5 15,-18 0-3-15,0 0-1 16,0 0-3-16,26 0-2 0,-26 0 2 16,0 0-3-16,23 0-2 0,-23 0-2 0,17 0 4 15,-17 0-9-15,19 0 6 0,-19 0-4 0,22 0 0 16,-22 0 0-16,22 0 0 16,-22 0 0-16,24 0-1 0,-24 0-2 0,22 0 5 15,-22 0 0-15,23 0-1 0,-23 0 2 16,15-3 1-16,-15 3 4 0,0 0-9 0,25-4 11 15,-25 4-8-15,0 0-2 0,19 0 4 0,-19 0-6 16,0 0 3-16,0 0-2 16,0 0-1-16,21 0-1 0,-21 0 0 0,0 0-7 15,0 0-10-15,0 0-18 0,0 0-24 16,0 0-34-16,16-5-42 0,-16 5-49 0,0 0-45 16,0 0-51-16,0 0-107 0,9-8-156 0,-9 8-399 15,0 0-358-15</inkml:trace>
  <inkml:trace contextRef="#ctx0" brushRef="#br3" timeOffset="5929.94">14683 14802 2677 0,'6'-30'-154'0,"-6"30"16"16,0 0 15-16,0 0 25 0,0 0 22 0,0 0 27 0,0 0 19 16,0 0 12-16,0 0 15 15,0 0 21-15,0 0 7 0,-10-11 29 0,10 11 0 16,0 0 21-16,0 0-1 16,0 0 17-16,0 0 5 0,0 0 16 0,0 0 6 0,0 0 7 15,0 0 1-15,0 0 1 0,0 0-10 0,0 0 0 16,0 0-3-16,0 0-5 15,0 0-3-15,0 0-2 0,0 0-5 0,0 0-5 0,0 0-1 16,0 0-2-16,0 0 0 16,0 0-7-16,29-7 2 0,-29 7-6 0,19-1-13 15,-19 1-7-15,28-4-7 16,-12 4-6-16,1-2-1 0,-17 2-6 0,36-4-8 16,-16 2 21-16,-1-2-8 0,-3 2-13 0,-16 2 3 0,32-1-5 15,-19-2 1-15,-13 3-7 16,25-1 1-16,-25 1-3 0,21 0-5 0,-21 0-23 15,21 0-29-15,-21 0-27 16,0 0-36-16,25 0-35 0,-25 0-47 0,20 1-41 0,-9-1-48 16,-11 0-67-16,20-1-149 15,-20 1-131-15,18-4-211 0,-18 4-154 0</inkml:trace>
  <inkml:trace contextRef="#ctx0" brushRef="#br3" timeOffset="6350.06">15093 14595 2405 0,'0'0'-21'15,"0"0"34"-15,-8-13 25 16,8 13 29-16,0 0 20 0,0 0 15 0,0 0 13 16,-8-11 3-16,8 11-1 0,0 0 3 0,0 0 3 15,0 0 3-15,0 0 6 16,0 0 3-16,0 0-3 0,0 0-13 0,0 0-1 0,0 0-9 15,0 0-7-15,0 0-5 16,0 0-3-16,0 0-10 0,0 0-8 0,0 0-7 16,0 0-11-16,14 44-2 15,-14-44-9-15,17 15-3 0,-6-8-6 0,-11-7-7 0,23 13 5 16,-10-6-7-16,2 1-1 0,-3-1-7 0,3 1-1 16,-2-1-3-16,-1 1 4 15,1-1-6-15,-2 2-7 0,1 0 1 0,-12-9 1 16,17 14-2-16,-11-5-3 15,-6-9-1-15,7 18 7 0,-7-18 6 0,1 20-1 0,-1-20 6 16,-5 21-14-16,-3-9 3 16,1 0 0-16,-1-1 0 0,-4 3-5 0,0-2 0 15,1 2 1-15,-2-3-4 0,2 0-18 16,-3 1-27-16,2-1-43 0,-1-1-45 0,1-1-65 16,1 0-56-16,2-1-77 0,1 0-155 0,0-2-117 15,8-6-357-15,-10 7-390 16</inkml:trace>
  <inkml:trace contextRef="#ctx0" brushRef="#br3" timeOffset="9789.89">15874 14630 2876 0,'-8'-15'-37'15,"8"15"54"-15,-6-15 16 0,6 15 20 0,-4-15 15 16,4 15 7-16,0 0-2 16,0-29-3-16,0 29-4 0,6-19-4 0,-6 19-6 15,10-16 3-15,-10 16 6 0,17-16 6 16,-11 8 8-16,5 0 3 0,-11 8-2 0,17-10-8 16,-17 10-5-16,19-8-8 0,-19 8-3 0,19-5-9 15,-19 5-3-15,0 0-2 16,28 6-8-16,-28-6-1 0,19 12-3 0,-11-2-3 0,0-2-4 15,0 6-6-15,-4 0 3 16,0 0-5-16,-4-14 1 0,0 33-1 0,0-17 2 16,-4 2 2-16,0-3-3 15,-2 3 0-15,-2 3 1 0,0-6-2 0,0 4 3 16,-1-3-1-16,0-4 6 0,-1 4-5 16,1-5-1-16,-1 1 1 0,4-1 1 0,6-11-6 15,-16 19 2-15,10-11 0 0,6-8 0 16,-10 14-3-16,10-14-4 0,0 0 5 15,0 0-2-15,0 0-2 0,0 0-2 0,0 0 0 0,0 0 1 16,0 0-1-16,0 0-4 16,0 0 2-16,38-46 1 0,-26 28-6 0,3 3 5 15,-2-4-3-15,2 1 3 16,-1-2-7-16,2 1 4 0,-4 0-4 0,1 1 6 0,0 3-4 16,-3-1 4-16,1 0 3 0,-3 3 15 0,2 1 4 15,-2 1 6-15,0-1 1 16,-8 12 6-16,10-15-5 0,-10 15-8 0,6-14 7 15,-6 14 3-15,0 0 4 0,0 0 2 16,0 0-14-16,0 0-6 0,0 0 5 0,0 0-3 16,0 0 1-16,-24 37 0 15,24-37-2-15,-12 27 0 0,8-14 3 0,0 1-1 16,0 1 0-16,4-15 0 0,-4 29 4 16,4-14-10-16,0-15 3 0,0 28 1 0,4-13-4 15,-2-1-3-15,4-1 2 0,-6-13-3 0,16 25-1 16,-8-15-10-16,0 1-18 15,2-2-27-15,1-1-25 0,-2-2-40 0,-9-6-49 0,19 8-72 16,-9-3-60-16,1-4-122 16,-11-1-184-16,19 3-29 0,-19-3-338 0,0 0-396 15</inkml:trace>
  <inkml:trace contextRef="#ctx0" brushRef="#br3" timeOffset="10270.17">16456 14726 2886 0,'0'0'-83'16,"0"0"33"-16,0 0 45 0,0 0 26 0,0 0 32 0,0 0 26 15,0 0 8-15,0 0 1 16,0 0 7-16,0 0 1 0,0 0 1 0,0 0-1 15,0 0 6-15,0 0 3 16,0 0-1-16,0 0 0 0,0 0-2 0,0 0-8 0,0 0 3 16,0 0-8-16,0 0-7 15,49 5-9-15,-49-5-4 0,17-1-10 16,-17 1-10-16,0 0-3 0,25-4-3 16,-25 4-3-16,20-4-6 0,-20 4-14 0,14-4-12 0,-14 4-24 15,15-6-26-15,-15 6-30 0,0 0-28 0,17-10-31 16,-17 10-37-16,0 0-41 15,17-8-55-15,-17 8-108 0,6-7-148 0,-6 7-360 16,0 0-248-16</inkml:trace>
  <inkml:trace contextRef="#ctx0" brushRef="#br3" timeOffset="10559.81">16490 14641 2578 0,'0'0'-52'0,"0"0"41"0,-12-11 35 0,12 11 28 0,0 0 39 16,0 0 8-16,0 0 19 15,-4-17 7-15,4 17 5 0,0 0 0 0,0 0 8 0,0 0 4 16,0 0-2-16,0 0-3 16,25-15-8-16,-25 15-7 0,14-3-16 0,-14 3-5 15,0 0-4-15,22-2-17 0,-22 2-5 0,0 0-14 16,26-3 0-16,-26 3-5 0,16-1-5 15,-16 1-8-15,0 0-10 0,21 0-23 0,-21 0-33 16,0 0-43-16,20-3-53 16,-20 3-42-16,0 0-81 0,16-5-104 0,-16 5-193 15,6-6-72-15,-6 6-235 16,0 0-189-16</inkml:trace>
  <inkml:trace contextRef="#ctx0" brushRef="#br3" timeOffset="15080.05">17011 14266 2484 0,'-10'-17'-76'0,"10"17"24"0,0 0 15 0,0 0 16 16,0 0 22-16,0 0 18 0,0 0 13 15,-7-17 3-15,7 17 3 0,0 0 8 0,0 0-10 16,0 0 1-16,0 0 1 0,0 0-3 0,0 0 2 15,13-18-3-15,-13 18 10 16,0 0 1-16,17-9 3 0,-17 9-2 16,16-4 1-16,-16 4 2 0,22-2-2 15,-22 2-5-15,23 0 1 0,-23 0-3 0,30 2 3 0,-30-2 1 16,34 4-1-16,-18-2 3 16,2 2 0-16,-2 2-9 0,1 0 5 0,-1 0-6 15,-6 1-3-15,2 1-3 0,-12-8-1 0,18 15 5 0,-14-6-4 16,-4-9-1-16,6 21 5 15,-6-21-1-15,0 23-2 0,0-23-5 0,-8 23-5 16,4-11 8-16,4-12-9 16,-14 19-4-16,10-10 3 0,4-9-5 0,-10 15-1 0,10-15-3 15,-10 14-1-15,10-14 6 16,-7 11-2-16,7-11-3 0,0 0-1 0,0 0-3 16,0 0 0-16,0 0 0 0,0 0-1 0,0 0 0 15,0 0 1-15,0 0 0 0,0 0-1 16,0 0 3-16,0 0-1 0,0 0-1 0,0 0 0 15,0 0 3-15,38-30 0 16,-38 30-1-16,15-3 4 0,-15 3-1 0,0 0 7 16,25 0 2-16,-25 0 5 0,0 0-1 15,26 7 3-15,-26-7-3 0,12 5 4 0,-12-5 1 16,14 11 3-16,-14-11-1 16,8 14 4-16,-8-14 3 0,6 15 0 0,-6-15 3 15,4 16 0-15,-4-16 12 0,0 19 6 0,0-19-2 0,0 0 0 16,-8 28-7-16,2-18-2 15,6-10-4-15,-18 19-7 0,6-11-3 0,-1 1 1 16,0-2-6-16,-4-1-1 16,1 1-11-16,0-1-20 0,0-2-28 0,-4-2-34 0,20-2-51 15,-29 2-59-15,29-2-64 16,-30-6-68-16,18 2-152 0,-1 0-136 0,2 1-344 16,11 3-355-16</inkml:trace>
  <inkml:trace contextRef="#ctx0" brushRef="#br3" timeOffset="15909.7">17009 14734 2772 0,'0'0'-90'0,"-30"3"32"0,30-3 25 0,0 0 39 0,0 0 27 15,0 0 26-15,0 0 13 0,0 0 9 0,0 0-2 16,0 0 6-16,0 0-1 15,0 0-1-15,0 0 7 0,0 0 0 0,0 0 3 16,0 0-2-16,0 0-1 16,0 0-4-16,73 2-3 0,-59-2 6 15,-14 0 2-15,34 0-5 0,-13 0-8 0,1 0 0 16,0 0-1-16,2 0-10 0,-1-2 3 0,-1 2-4 16,0 0-6-16,2-2-6 0,-3 1-4 0,0-2-13 0,-2 3 5 15,1-1-3-15,-20 1-5 16,33-4-8-16,-18 2-10 15,-15 2-25-15,23-4-32 0,-23 4-50 0,22-2-62 16,-14 2-73-16,-8 0-116 0,14-1-205 0,-14 1-62 16,0 0-258-16,0 0-226 0</inkml:trace>
  <inkml:trace contextRef="#ctx0" brushRef="#br3" timeOffset="16619.76">17113 15036 2517 0,'0'0'-80'0,"0"0"45"16,0 0 9-16,-2-23 27 0,2 23 33 0,0 0 22 16,0 0 22-16,4-19 10 0,-4 19 2 0,0 0 3 15,4-15-5-15,-4 15 0 0,0 0 3 0,10-13 5 0,-10 13 1 16,9-9-1-16,-9 9 0 15,0 0 0-15,15-10-5 0,-15 10-5 0,12-6-3 16,-12 6-7-16,0 0-3 16,24-6-8-16,-24 6 1 0,15-1-9 0,-15 1-6 15,0 0-6-15,25-2-3 0,-25 2-4 16,0 0-5-16,27 3-4 0,-27-3-2 0,18 5-3 16,-18-5 2-16,12 7-5 0,-12-7-4 0,11 10 1 15,-11-10 1-15,6 10-4 16,-6-10 4-16,0 0-1 0,2 22-3 0,-2-22 3 0,0 0-1 15,-4 24-2-15,4-24 2 16,-9 19-1-16,9-19 3 0,-8 18-1 16,2-9 2-16,6-9-3 0,-12 20 4 15,4-11 1-15,8-9-4 0,-10 17-3 16,10-17 2-16,-12 13-2 0,12-13 3 0,-9 14 5 16,9-14 4-16,-9 9 4 0,9-9 4 0,0 0 2 15,-10 13 8-15,10-13-2 16,0 0 24-16,0 0-1 0,-6 13 3 0,6-13 3 0,0 0 1 15,0 0-1-15,0 0-13 0,0 0-2 0,0 0-7 16,0 0-7-16,30 10-5 16,-30-10-6-16,20-2-2 0,-20 2-3 0,28-4-2 0,-28 4-2 15,32-4-4-15,-15 3-1 16,-1-2-2-16,-16 3-5 0,28-4-5 0,-15 1-17 16,-13 3-34-16,21-2-24 0,-10 1-47 0,-11 1-65 15,14-3-92-15,-14 3-120 0,0 0-196 16,0 0-11-16,9-3-493 0,-9 3-674 0</inkml:trace>
  <inkml:trace contextRef="#ctx0" brushRef="#br3" timeOffset="25349.81">18248 14764 1707 0,'0'0'268'0,"0"0"-79"0,0 0-31 0,0 0-17 0,0-34-2 16,0 34 2-16,0 0-15 16,0 0-13-16,0 0-8 0,0 0-12 0,0 0-8 15,0 0-7-15,0 0 3 0,0 0 3 0,0 0 4 0,28-8-3 16,-28 8-4-16,18-2-7 15,-18 2-6-15,23-2-8 0,-23 2-6 0,30-3-4 16,-14 0-4-16,2 2-10 16,3-1-3-16,-4-2-3 0,2 1 0 0,0 0-8 0,0 2 1 15,-19 1-6-15,32-7-3 16,-20 6-27-16,-12 1-22 0,24-4-20 0,-24 4-29 16,19-4-46-16,-19 4-42 0,10-3-41 0,-10 3-71 15,0 0-141-15,0 0-461 0,0 0-258 16</inkml:trace>
  <inkml:trace contextRef="#ctx0" brushRef="#br3" timeOffset="25679.78">18218 14618 2599 0,'-17'-7'-49'0,"17"7"34"0,0 0 30 0,-18-11 13 16,18 11 17-16,0 0 11 16,-14-5 17-16,14 5 8 0,0 0 8 0,0 0 8 15,0 0-2-15,0 0 4 16,0 0 4-16,0 0 1 0,0 0-2 0,0 0-2 0,0 0-1 16,0 0-6-16,0 0-8 0,0 0-9 0,0 0-8 15,0 0-7 1,63 9-7-16,-45-11-7 0,-18 2-6 0,40-2-5 0,-17 0-3 15,-4-1-10-15,4-2-17 0,-1 4-21 16,-4-6-26-16,4 4-29 0,-3-1-29 0,-3 0-33 16,2 0-35-16,-2 0-47 15,-2 1-52-15,-14 3-115 0,22-8-518 0,-13 6-283 16</inkml:trace>
  <inkml:trace contextRef="#ctx0" brushRef="#br3" timeOffset="25850.01">18557 14536 2708 0,'0'0'-35'0,"0"0"42"16,0 0 15-16,0 0 32 0,16-5 19 0,-16 5 12 15,0 0 1-15,0 0-13 16,0 0-6-16,0 0-9 0,0 0-18 16,10 19-21-16,-10-19-28 0,0 0-41 0,0 0-59 0,0 0-85 15,0 0-208-15,0 0-371 0,-24 32-69 16</inkml:trace>
  <inkml:trace contextRef="#ctx0" brushRef="#br3" timeOffset="31570.15">4436 12946 898 0,'0'0'251'0,"0"0"-75"0,0 0-47 15,0 0-18-15,0 0-1 16,0 0-1-16,0 0 5 0,0 0-6 0,0 0 1 16,0 0-4-16,0 0 2 15,0 0-3-15,0 0-2 0,0 0 4 0,0 0-6 0,0 0-3 16,0 0-1-16,0 0 5 16,0 0 5-16,0 0 0 0,0 0 5 0,0 0-5 15,0 0-6-15,0 0-8 0,0 0-11 0,0 0-6 16,0 0-10-16,20 8 0 15,-20-8-4-15,0 0-5 0,0 0-2 0,0 19-3 0,0-19 0 16,0 0-1-16,2 21 0 16,-2-21-8-16,0 0 0 0,0 19-7 0,0-19 0 15,0 0-2-15,0 23-2 16,0-23-4-16,0 0 0 0,0 19-2 0,0-19-3 0,0 0-9 16,-2 18 5-16,2-18-1 0,0 0-2 0,0 18-4 15,0-18 3-15,0 0-2 16,0 0-1-16,-2 17-2 0,2-17 4 0,0 0 1 15,0 0 4-15,0 0 13 0,0 0-2 16,0 0 8-16,0 0-1 0,-2 17-2 0,2-17-3 16,0 0 2-16,0 0-9 15,0 0 0-15,0 0-1 0,0 0-2 0,0 0-1 16,0 0-7-16,0 0 1 0,0 0-1 16,0 0 2-16,0 0-4 0,0 0-3 15,-32-9-1-15,32 9-1 0,0 0 5 0,0 0-7 0,-28 0 0 16,28 0 6-16,-15 2-8 15,15-2 0-15,0 0 4 0,-24 0-1 0,24 0 0 0,0 0-4 16,-22 1-2-16,22-1 3 16,-15 4 1-16,15-4-1 0,0 0 2 0,-26 6 0 15,26-6 0-15,-19 2-2 16,19-2 3-16,-19 3 3 0,19-3-2 0,-23 6 3 0,23-6-9 16,-21 4 10-16,21-4 0 0,-21 2 4 0,21-2-2 15,-18 4-2-15,18-4 5 16,-18 4-5-16,18-4-3 0,-18 4-5 0,18-4 5 15,0 0 3-15,-27 4-7 0,27-4 2 16,-17 4 0-16,17-4-3 0,-19 1 5 0,19-1-13 16,-16 2 15-16,16-2-7 15,-20 2 0-15,20-2 6 0,0 0 3 16,-25 2-10-16,25-2 6 0,-17 2 5 16,17-2-7-16,-17 1-2 0,17-1 1 0,0 0-2 0,-26 3 0 15,26-3-1-15,-18 2 9 0,18-2-5 0,-20 1-3 16,20-1 3-16,-19 0 4 15,19 0-7-15,0 0 0 0,-25 3 2 0,25-3-7 0,0 0 7 16,-21 0-2-16,21 0 1 16,0 0 4-16,0 0-12 0,-22 0 6 0,22 0 8 15,0 0-2-15,0 0-8 16,0 0 5-16,0 0 2 0,-18 0-5 0,18 0 2 16,0 0 10-16,0 0 0 0,0 0 3 0,0 0 4 0,0 0 0 15,0 0-17-15,0 0 4 16,0 0-2-16,0 0 3 0,0 0-1 0,0 0 0 15,0 0 0-15,-24-3 6 0,24 3-6 16,0 0-3-16,0 0-3 0,0 0 2 0,0 0-2 16,0 0-2-16,0 0-2 15,0 0 3-15,0 0 3 0,0 0-1 16,0 0 0-16,0 0 1 0,4 25-1 0,-4-25 0 16,0 0-1-16,0 0 3 0,5 23-2 0,-5-23-1 15,0 0-1-15,6 19 4 0,-6-19-5 0,2 15 1 16,-2-15-1-16,0 0 0 15,2 25 3-15,-2-25-1 0,3 15 2 0,-3-15-1 0,2 15-4 16,-2-15 10-16,0 0-10 16,2 21 5-16,-2-21-3 0,0 0-1 15,0 19 2-15,0-19-1 0,0 0-3 16,0 0 4-16,0 22 4 0,0-22-4 0,0 0-1 0,0 0-1 16,0 0 1-16,-2 17 3 0,2-17-3 0,0 0 3 15,0 0-2-15,0 0 5 16,0 0-5-16,0 0 2 0,0 0 2 0,0 0-5 0,0 0 6 15,0 0-5-15,0 0-4 16,0 0 5-16,0 0-2 0,0 0-1 0,0 0 2 16,0 0-7-16,0 0 10 15,-20-40-6-15,20 40 0 0,0 0 4 0,-8-18-4 0,8 18 3 16,-9-10-3 0,9 10 2-16,0 0 1 0,-10-16-6 0,10 16 1 0,-8-10 4 15,8 10-2-15,0 0 0 0,-16-9 2 0,16 9 0 16,-14-6-5-16,14 6 4 0,0 0 2 15,-26-4 0-15,26 4-7 0,-19-2 6 0,19 2-2 16,-20 0 2-16,20 0-4 16,0 0 3-16,-30 2 0 0,30-2 0 0,-24 0 3 15,24 0 0-15,-21 2-7 0,21-2 6 16,-23 2 0-16,23-2-2 0,-23 2 3 0,23-2 0 16,-24 2-2-16,24-2 4 0,-25 2-5 0,25-2 2 15,-24 2-4-15,24-2 5 16,-24 0-4-16,24 0 4 0,-22 1 1 0,22-1-1 0,-19 2 0 15,19-2-2-15,-21 0-1 16,21 0 4-16,-21 0-1 0,21 0 2 0,-20 3 0 16,20-3 6-16,-20 0 0 15,20 0 1-15,-24 1 3 0,24-1 3 0,-21 0 4 0,21 0-5 16,-24 0 0-16,24 0-2 16,-22 0 1-16,22 0 0 0,-24 1-2 0,24-1-3 15,-23-1-2-15,23 1 0 0,-24 0-1 0,24 0 1 0,-24 1-3 16,24-1 0-1,-30 0-2-15,15 0 3 0,15 0-4 0,-32 0 3 0,12 0-4 16,0 0 4-16,20 0-2 16,-34 0-1-16,15-1 1 0,-1 1-1 0,20 0 4 0,-38 0-4 15,20 0 1-15,-1 0 3 16,-3-1-2-16,22 1 1 0,-38 0 2 0,19-3-1 16,0 3 0-16,19 0 0 0,-38-2-3 0,17 2 3 15,2-1-3-15,0-1-2 0,19 2 2 16,-41-4-2-16,21 2 1 0,-2 0 0 0,3 0-2 15,-4 0 4-15,2-2-1 16,-1 3 0-16,2-1-3 0,-2-2 0 16,-1 4 1-16,-1-4-1 0,4 2-1 0,-4-2 5 15,3 3-3-15,-3-2 0 0,4 2 0 0,-4-3-1 16,3 1 1-16,-1 2-1 16,2-3-1-16,-2 2 5 0,4 0-5 0,-4 1 5 15,3-2-1-15,1 2 0 0,-2-2 1 0,1 1-2 0,19 2 0 16,-36-1 1-16,17-1-1 15,2 2 0-15,17 0 0 0,-34-2 3 16,17 0-3-16,17 2 0 0,-32-2 2 16,16 1 0-16,16 1-1 0,-30-4 0 0,15 1-2 0,15 3 3 15,-26-3-2-15,26 3-3 16,-27-4 3-16,27 4-2 0,-25-2 2 0,25 2 0 16,-27-4-1-16,27 4 2 0,-27-2-3 0,27 2 2 0,-23-4-1 15,23 4 1 1,-24 0 0-16,24 0-1 0,-26-1 1 0,26 1-2 0,-25-2 0 15,25 2 4-15,-26-2-3 16,26 2 2-16,-26-4 2 0,26 4 2 0,-24-1 0 0,24 1-1 16,-26-3-1-16,26 3 5 15,-23-1-1-15,23 1-1 0,-26-5 5 0,26 5-5 16,-25-1 1-16,25 1 0 16,-25-2-3-16,25 2 1 0,-24 0-2 0,24 0 2 0,-25-2-3 15,25 2 1-15,-27-2 0 0,27 2-1 0,-25-3 2 16,25 3-2-16,-23-3 0 15,23 3 0-15,-24-1 0 0,24 1 1 0,-24-3 0 0,24 3 1 16,-23-1 0-16,23 1 1 16,-25-3-2-16,25 3 1 0,-19-1 0 0,19 1-2 15,-24-2 0-15,24 2-2 16,-22 0 1-16,22 0 0 0,-20-2-1 0,20 2-1 0,-21 0 1 16,21 0-1-16,0 0 3 0,-28-2-4 0,28 2 0 15,-17-2 2-15,17 2 0 16,0 0-1-16,0 0-1 0,-31 0-1 0,31 0 2 15,0 0 0-15,-20-2 1 0,20 2-1 16,0 0 2-16,0 0 0 0,-23-1 1 16,23 1 2-16,0 0 10 0,0 0 5 15,-20-4 4-15,20 4 0 0,0 0 0 0,0 0-1 16,-15-8-3-16,15 8-3 0,0 0 2 16,0 0-6-16,-5-15 0 0,5 15-1 0,0 0 0 15,0 0-3-15,2-25 1 0,-2 25-1 0,0 0-1 16,7-27-1-16,-7 27-1 15,7-17 0-15,-7 17-1 0,6-17-2 16,-6 17-2-16,6-13-10 0,-6 13-25 0,0 0-37 16,6-14-41-16,-6 14-43 0,0 0-56 0,0 0-67 15,0 0-62-15,0 0-133 16,0 0-167-16,0 0-14 0,0 0-466 0,0 0-732 0</inkml:trace>
  <inkml:trace contextRef="#ctx0" brushRef="#br3" timeOffset="32569.78">2555 13834 3411 0,'6'-20'-155'0,"-6"20"13"0,8-10 10 0,-8 10 16 0,11-12 14 15,-11 12 20 1,14-12 17-16,-14 12 22 0,20-9 23 15,-20 9 5-15,16-5 29 0,-16 5 26 0,20-4 27 16,-20 4 24-16,0 0 3 0,23 5 0 0,-23-5-6 0,12 12-3 16,-12-12-7-16,12 19 0 15,-10-6-2-15,-2-13 2 0,4 26 1 0,-4-13 0 16,0-13-5-16,-2 30 8 16,0-15 5-16,-3 1 2 0,1-2 4 0,-1 2-6 0,-1-3-3 15,0 0-5-15,6-13-7 0,-8 25-2 0,3-13-2 16,5-12 0-16,-8 17-1 15,8-17-1-15,-6 15 0 0,6-15-3 0,-9 7-11 16,9-7-6-16,0 0-4 16,0 0-1-16,0 0-9 0,0 0-6 0,0 0 1 0,0 0-5 15,0 0-2-15,0 0-4 16,2-47 1-16,-2 47-3 0,15-29 1 0,-9 14-3 16,5-4 0-16,-1 0-3 0,1 2-1 0,-2 0 1 15,1-2 3-15,-2 5-16 0,4-1 10 16,-6 1-1-16,2 3-2 0,-8 11 5 0,10-21 1 15,-5 12 5-15,-5 9 5 16,6-14-24-16,-6 14 0 0,6-13 0 0,-6 13 3 0,0 0 7 16,0 0 9-16,0 0 7 15,0 0 15-15,0 0 13 0,0 0 6 0,0 0 6 16,0 0 15-16,0 0 0 16,0 0-2-16,-29 35-4 0,29-35-4 0,-6 24 0 0,4-8-5 15,2-16-6-15,0 25 0 0,0-10-7 0,0-15-3 16,4 26-4-16,2-13-4 15,0-1-5-15,3-1-3 0,3 1-2 16,4-4-3-16,-2 1-10 0,4-3-24 0,-4 1-25 16,5-1-29-16,-2-2-36 0,4-2-18 0,-1-1-47 15,0-1-72-15,2-1-92 16,-4-3-196-16,-1 2-104 0,-17 2-3 0,26-8-420 16,-26 8-581-16</inkml:trace>
  <inkml:trace contextRef="#ctx0" brushRef="#br3" timeOffset="34220.08">18573 14465 3161 0,'0'0'-88'0,"0"0"48"16,-4-15 27-16,4 15 28 0,0 0 25 16,-6-14 36-16,6 14 26 0,0 0 20 0,0 0 12 15,0 0 3-15,-9-17 9 0,9 17 5 0,0 0 2 16,0 0 10-16,0 0-28 15,-6-12-3-15,6 12-6 0,0 0-8 0,0 0-11 16,0 0-10-16,0 0-15 0,0 0-8 16,0 0-10-16,0 0-6 0,0 0-3 0,0 0-9 15,0 0-3-15,0 0 2 16,0 0-5-16,35 27-7 0,-21-17-9 0,0 3 1 0,3 1-5 16,0 1-1-16,0 1 3 0,3-2-12 0,-4 1 5 15,-1 2 0-15,2-2-6 16,-4 1-3-16,-1 0 3 0,-3-3 0 0,0 2-3 15,-3-1 0-15,-2 1 0 0,-4-15 9 16,0 28 2-16,-4-13 2 0,0 1-2 0,-3-1-2 16,-4 2-1-16,-1 1 0 15,-1-2-3-15,3 2-29 0,-1-2-32 0,0-4-40 16,3-1-57-16,0 0-84 0,4-1-79 16,-1 1-193-16,5-11-107 0,-3 14-3 0,3-14-365 15,0 0-431-15</inkml:trace>
  <inkml:trace contextRef="#ctx0" brushRef="#br3" timeOffset="34680.08">19433 14577 2965 0,'-6'-27'-41'0,"6"27"49"0,0 0 25 16,0 0 35-16,-2-16 29 0,2 16 23 15,0 0 14-15,0 0 4 16,0 0-1-16,0 0-5 0,-5-18-9 0,5 18-2 16,0 0 17-16,0 0 6 0,0 0-3 0,0 0-24 15,0 0-8-15,0 0-6 0,0 0-3 16,0 0-22-16,0 0-6 0,0 59-4 16,-3-44-8-16,3-15-4 0,-2 33-9 0,0-16-1 0,2 0-10 15,-2 2 4-15,2-1-6 16,0-18-5-16,-2 33-2 0,2-16-8 0,0 1 3 0,0-18 1 15,0 27-9-15,0-27-21 16,0 22-25-16,0-12-26 0,-2-1-40 0,2-9-53 16,0 0-73-16,0 20-49 15,0-20-82-15,0 0-143 0,0 0-103 0,0 0-376 0,0 0-429 16</inkml:trace>
  <inkml:trace contextRef="#ctx0" brushRef="#br3" timeOffset="35069.85">19382 14589 2922 0,'0'0'-37'0,"-2"-22"48"0,2 22 34 0,-3-20 20 15,3 20 32-15,0-21 22 16,0 21 14-16,0-19-2 0,0 19-8 0,5-20-12 0,-5 20-8 16,4-18-10-16,-4 18-6 0,7-19-8 0,-1 12-6 15,-6 7-7-15,12-16-2 16,-12 16-6-16,16-12-5 0,-16 12-6 0,14-10 0 15,-14 10-6-15,19-6-2 0,-19 6-3 16,22-1 0-16,-22 1-4 0,22 1 3 0,-22-1-9 16,28 8 5-16,-13-2-10 15,-2 0 3-15,0 3-6 0,-3-1 4 0,-10-8 2 16,17 18 8-16,-12-7 5 16,-5-11-1-16,4 21-4 0,-4-21 11 0,-6 21 11 0,6-21 8 15,-12 23 1-15,2-12 0 0,-3-2 5 0,3 1-1 16,-5-1-1-16,0-1-11 15,1 0-5-15,-2 0-6 0,4-3-5 0,-3 1-7 16,15-6-19-16,-24 7-30 16,24-7-39-16,-18 4-45 0,9-4-58 0,9 0-68 0,0 0-59 15,-15-7-110-15,15 7-181 16,0 0-52-16,0 0-353 0,0 0-441 0</inkml:trace>
  <inkml:trace contextRef="#ctx0" brushRef="#br3" timeOffset="35519.9">19892 14663 2889 0,'0'0'-89'0,"0"0"73"16,0 0 38-16,0 0 34 0,0 0 40 0,0 0 22 15,0 0 15-15,0 0 11 16,0 0 0-16,0 0-4 0,0 0-2 0,0 0-6 0,0 0-8 16,0 0-9-1,0 0-6-15,0 0-9 0,17 12-18 0,-17-12 3 0,0 0-18 16,21-3-1-16,-21 3-3 16,0 0-9-16,30-2-8 0,-30 2-6 0,23-2-4 0,-23 2-6 15,24-3-12-15,-24 3-20 0,20-2-23 0,-20 2-32 16,20-6-34-16,-20 6-40 15,12-5-54-15,-12 5-47 0,0 0-68 0,0 0-144 16,7-15-165-16,-7 15-266 16,0 0-238-16</inkml:trace>
  <inkml:trace contextRef="#ctx0" brushRef="#br3" timeOffset="35720.03">19890 14582 2649 0,'-17'-1'6'16,"17"1"65"-16,0 0 29 0,0 0 22 0,-19-4 28 0,19 4 25 15,0 0 7-15,0 0-9 16,0 0-9-16,0 0-18 0,0 0-18 16,0 0-8-16,0 0-11 0,0 0-12 15,0 0-18-15,55-6-10 0,-55 6-29 0,25-2-39 16,-25 2-43-16,26-6-45 0,-13 5-52 16,-13 1-59-16,25-6-65 0,-16 0-126 0,1 3-180 15,-2-1-313-15,-8 4-252 0</inkml:trace>
  <inkml:trace contextRef="#ctx0" brushRef="#br3" timeOffset="38880.11">20495 14377 2533 0,'-17'-6'-119'16,"17"6"29"-16,0 0 17 15,0 0 36-15,0 0 23 0,0 0 28 0,0 0 31 16,0 0 23-16,-10-13 5 16,10 13 6-16,0 0 7 0,0 0-2 0,0 0 10 0,0 0-1 15,-2-15 3-15,2 15-2 0,0 0 4 0,0 0-6 16,0 0-6-16,0 0-6 15,0 0-12-15,0 0-6 0,8-25-4 0,-8 25-9 16,0 0-7-16,15-14-3 16,-15 14-4-16,15-7-6 0,-15 7-2 0,16-8-3 0,-16 8-3 15,22-3 0-15,-22 3-5 16,26-4 0-16,-26 4-3 0,25-2-1 0,-11 2-1 16,-14 0-1-16,28 3-2 0,-16 0-1 0,-12-3-3 15,22 7 1-15,-12-1 0 0,-10-6-1 16,11 12 1-16,-11-12 0 0,6 19 4 0,-6-19 7 15,0 17 4-15,0-17 5 16,-4 20 12-16,4-20 3 0,-10 22 3 0,10-22 2 16,-13 18 4-16,5-10-6 15,-1 2 2-15,9-10-3 0,-15 14-3 0,15-14-4 0,-12 11 0 16,12-11-5-16,-13 9-2 16,13-9-1-16,0 0-3 0,0 0-7 0,-13 7 0 15,13-7-9-15,0 0-5 0,0 0-4 0,0 0 0 0,0 0 1 16,0 0-3-16,0 0 6 15,0 0-4-15,0 0 2 0,42 7-4 0,-42-7 3 16,16 9 2-16,-8-4-1 16,-8-5 4-16,17 12 9 0,-9-4 1 0,-8-8 6 15,13 16 6-15,-9-5 4 0,-4-11 3 16,5 18 29-16,-5-18-8 0,-3 19-7 16,3-19-3-16,-8 19-6 0,-1-9-2 0,9-10-12 0,-21 18-19 15,9-11-46-15,-6 1-57 16,2-4-69-16,-4 4-91 0,-3-3-137 0,-3-1-230 0,2-1 25 15,-4 1-295-15,2 0-275 16</inkml:trace>
  <inkml:trace contextRef="#ctx0" brushRef="#br3" timeOffset="44559.94">22176 14640 815 0,'0'0'369'0,"0"0"-99"16,-23-3-74-16,23 3-54 0,0 0-2 0,0 0 15 16,0 0-25-16,0 0-3 0,0 0 7 0,0 0 0 0,0 0 0 15,-21 0 4-15,21 0 5 16,0 0 9-16,0 0 2 0,0 0-3 0,0 0-12 15,0 0 2-15,0 0-2 16,0 0-8-16,0 0-15 0,0 0-4 0,0 0 3 0,0 0-12 16,0 0-13-16,0 0-7 15,0 0-10-15,0 0-6 0,0 0-9 0,54-4-7 16,-34 1-5-16,1 3-17 16,0 0-12-16,2-5 0 0,5 3-2 0,1 0 6 0,1-1-6 15,0 3-6-15,0-3-2 0,-1-1 2 0,-1 4-3 16,-5 0 1-16,-2-3-8 15,0 0-2-15,-1 2-11 0,-20 1-12 0,31-2-18 16,-31 2-16-16,23-2-23 0,-23 2-39 16,17-2-48-16,-17 2-47 0,11-2-56 0,-11 2-114 15,0 0-163-15,0 0-399 16,0 0-374-16</inkml:trace>
  <inkml:trace contextRef="#ctx0" brushRef="#br3" timeOffset="44892.01">22045 14499 2820 0,'0'0'-109'0,"0"0"25"0,-19-2 22 16,19 2 20-16,0 0 37 15,0 0 20-15,0 0 38 0,0 0 27 0,0 0 26 0,0 0 11 16,0 0 14-16,0 0 9 15,0 0 3-15,0 0 4 0,0 0-6 0,0 0-5 16,0 0-13-16,0 0-5 16,0 0-15-16,78 2-7 0,-61-2-11 0,4-2-5 0,1 0-13 15,0 1-7-15,6-4-7 16,0 2-4-16,1-1-14 0,3 1 6 0,-2-4-4 16,1 4-8-16,-1-4-3 0,0 4-19 0,-1-2-18 15,-1-2-23-15,-2 4-29 16,-1-1-34-16,-6 0-42 0,2 0-52 0,-5 0-51 0,0 1-106 15,-4-1-187-15,-1 2-394 16,-11 2-340-16</inkml:trace>
  <inkml:trace contextRef="#ctx0" brushRef="#br3" timeOffset="45350.18">22627 14385 2875 0,'0'0'3'0,"0"0"18"16,0 0-11-16,-11-14 7 0,11 14 25 15,0 0 27-15,-10-13 31 0,10 13 19 0,0 0 11 16,-12-13 3-16,12 13 7 16,0 0 2-16,-10-11 12 0,10 11-23 0,0 0-4 15,0 0-3-15,0 0-9 16,-8-12-7-16,8 12-11 0,0 0 0 0,0 0 17 0,0 0-6 16,0 0-11-16,0 0 3 0,0 0-7 0,0 0-4 15,-10-10-7-15,10 10-5 16,0 0-1-16,0 0-3 0,0 0-1 0,0 0-4 15,0 0-4-15,0 0-5 0,0 0-7 16,0 0-6-16,0 0-2 0,0 0-7 0,0 0-3 16,0 0-4-16,42 22-3 15,-42-22-4-15,21 13-5 0,-6-7-8 0,0 3-14 0,-3 0-4 16,4 2-11-16,-4-3-1 16,5 6-6-16,-4-5-5 0,4 5 0 0,-3-2 8 15,4 0 0-15,-6-2-1 0,2 1 2 0,-2 1 3 16,0-2 2-16,-1 1 4 0,-3 0 1 15,-2 1 0-15,-6-12-5 0,7 20 4 0,-7-6 8 16,0-14 1-16,-5 24 4 16,1-10 1-16,4-14-2 0,-12 26 5 0,3-12-2 0,1-2-1 15,-5 1-9-15,4 1-16 16,-1-3-25-16,0 1-43 0,-2-2-46 0,0 2-61 16,4 1-73-16,-5-3-100 0,2 0-181 0,3-1-40 0,-5 1 15 15,3-3-341-15,10-7-317 16</inkml:trace>
  <inkml:trace contextRef="#ctx0" brushRef="#br3" timeOffset="46400.09">23832 14724 2711 0,'10'-17'-99'0,"-10"17"31"0,0 0 41 16,4-16 6-16,-4 16 21 16,0 0 25-16,0 0 32 0,-2-21 16 0,2 21 18 0,0 0 0 15,-12-16 8-15,12 16 3 16,-14-7 11-16,14 7 9 0,-20-6 3 0,20 6 1 16,-26-1 2-16,26 1 1 0,-31 0-8 15,11 4 0-15,2-1-5 0,-6 3 4 16,1 4-7-16,-1-1-12 0,2 5 0 0,0 2-14 0,-3 0-7 15,1 1-8-15,4 5-8 16,0 0-6-16,6-3-7 0,0 4-3 0,4-1-1 0,-1 1-4 16,5-3-8-16,4 1-3 15,2-1-5-15,0 0-5 0,4-1-6 0,5 1-8 16,-1-1-4-16,5 1-11 16,2-2-8-16,3-2-3 0,2-2-10 0,-1-3-9 0,2 0-12 15,0-3-11-15,1-3-10 0,-4 0-1 0,1-3 0 16,3-2 0-16,-6 0 3 15,-16 0 5-15,34-7 6 0,-21 2 4 0,2 0 6 16,-5-3 3-16,-1 0 12 0,-3-1 9 16,-2 2 11-16,-4 7 11 0,2-19 9 0,-2 19 9 15,0 0 13-15,0 0 7 16,-16-26 9-16,16 26 5 0,-15-8 1 0,15 8-7 16,-15-8 1-16,15 8-9 0,0 0-1 0,-15-4-2 0,15 4-5 15,0 0-2 1,0 0-22-16,0 0-30 0,0 0-36 0,0 0-54 0,0 0-72 15,0 0-62-15,45 0-127 16,-35 0-181-16,3-3-29 0,-13 3-246 0,23 0-169 0</inkml:trace>
  <inkml:trace contextRef="#ctx0" brushRef="#br3" timeOffset="46730.07">24039 15016 2475 0,'0'0'-55'0,"0"0"37"0,0 0 27 0,-17-27 21 0,17 27 38 15,0 0 29-15,0 0 20 16,0 0 16-16,0 0 13 0,-36 12 9 0,36-12 1 15,-19 12-1-15,8-4-9 16,1 0-10-16,10-8-21 0,-17 18-12 0,11-9-8 16,6-9-13-16,-10 17-7 0,10-17-9 15,-4 21-6-15,4-21-15 0,2 21-23 0,-2-21-28 16,8 19-28-16,-8-19-35 16,12 13-35-16,-4-7-45 0,-8-6-29 0,24 9-27 15,-14-8-60-15,-10-1-132 0,23 3-514 0,-9-6-306 0</inkml:trace>
  <inkml:trace contextRef="#ctx0" brushRef="#br3" timeOffset="47040">24312 14735 2732 0,'0'0'-44'0,"0"0"36"0,-3-18 33 16,3 18 34-16,0 0 29 15,-11-10 29-15,11 10 12 0,0 0 11 0,0 0-2 0,-33 8 1 16,33-8-9-16,-21 15 1 16,11-6-4-16,0 2-14 0,-2 3-10 0,4-1-9 15,2 2-10-15,0 1-8 0,-1-1-18 0,5-1 1 16,2-14-9-16,0 33-23 0,0-18-32 15,0-15-35-15,9 26-47 0,-5-17-44 0,4 3-56 16,2-3-47-16,-10-9-77 16,22 12-133-16,-14-11-500 0,3 2-362 0</inkml:trace>
  <inkml:trace contextRef="#ctx0" brushRef="#br3" timeOffset="47385.01">24440 14786 2817 0,'0'0'-50'16,"0"0"36"-16,0 0 35 0,0 0 30 0,0 0 18 16,0 0 15-16,0 0 13 15,0 0 7-15,0 0-1 0,0 0 6 0,0 0-5 16,0 0 1-16,0 0-5 16,0 0-1-16,0 0-10 0,0 0-2 0,-20 43-3 0,20-43 4 15,-4 15 0-15,4-15-6 0,0 0 0 0,-6 22 0 16,6-22-7-16,-7 19-6 15,7-19-4-15,-11 14 0 0,5-5-9 0,6-9-1 0,-11 15-5 16,11-15-10-16,-12 17 2 16,12-17-26-16,-11 13 0 0,11-13-4 0,-9 11 1 15,9-11-3-15,-6 11 2 16,6-11-9-16,0 0-10 0,-6 15-3 0,6-15-11 16,0 0-8-16,-6 14-6 0,6-14-11 0,0 0-14 0,0 0-15 15,0 0-23-15,-2 15-32 16,2-15-42-16,0 0-34 0,0 0-45 0,0 0-56 15,0 0-131-15,0 0-521 16,0 0-399-16</inkml:trace>
  <inkml:trace contextRef="#ctx0" brushRef="#br3" timeOffset="47939.72">24515 14821 2866 0,'0'0'-88'0,"0"0"47"0,0 0 46 16,0 0 40-16,0 0 34 0,0 0 34 0,0 0 20 16,0 0 9-16,0 0 3 15,0 0 7-15,0 0 0 0,0 0-1 0,0 0-2 0,0 0-9 16,0 0-21-16,-53 16-1 16,53-16-8-16,-12 8-10 0,12-8-7 0,-14 10-16 15,14-10-22-15,-8 11-14 0,8-11 2 0,0 0-5 16,-8 19-6-16,8-19-1 0,-4 13-9 15,4-13 6-15,0 0-18 0,-1 18-5 0,1-18-6 16,0 0-9-16,0 0-11 16,7 21-7-16,-7-21-6 0,0 0-7 0,12 13-7 15,-12-13 2-15,14 7 2 0,-14-7 4 16,14 9 5-16,-14-9 4 0,18 9 7 16,-7-2 10-16,-11-7 8 0,16 10 0 15,-10-1 6-15,-6-9 6 0,10 11 10 0,-10-11 2 16,4 13 4-16,-4-13-1 0,0 0 0 0,0 0-1 0,-9 25-2 15,9-25-3-15,-15 11-4 16,15-11 0-16,-18 10-19 0,18-10-25 16,-16 5-30-16,16-5-42 0,-19 4-51 15,19-4-44-15,-16-1-56 0,16 1-89 0,0 0-146 0,-14-13-459 16,14 13-380-16</inkml:trace>
  <inkml:trace contextRef="#ctx0" brushRef="#br3" timeOffset="48269.88">24844 14861 2963 0,'0'0'10'15,"8"-11"37"-15,-8 11 23 16,0 0 24-16,0 0 23 0,0 0 16 0,10-10 3 15,-10 10-7-15,0 0-10 0,0 0-12 16,0 0-9-16,0 0-11 0,15 28-5 0,-15-28-8 16,9 20-10-16,-7-7-5 15,3 1-4-15,-2 1-5 0,-3-15-2 0,5 27-4 16,-5-15-3-16,0-12-4 16,0 25-4-16,0-25-1 0,-5 31-6 0,2-18-1 0,-2 0-2 15,5-13-4-15,-11 22-17 0,5-13-28 0,-3 0-34 16,9-9-50-16,-14 14-58 15,14-14-71-15,-14 10-94 0,8-7-185 0,6-3-94 16,0 0-233-16,0 0-190 0</inkml:trace>
  <inkml:trace contextRef="#ctx0" brushRef="#br3" timeOffset="48539.78">25110 14949 2575 0,'0'0'-7'0,"0"0"36"0,23 4 26 16,-23-4 29-16,0 0 19 16,0 0 7-16,0 0 6 0,0 0-5 0,12 5-8 0,-12-5-8 15,0 0-9-15,22 4-12 0,-22-4-2 0,23 2-11 16,-23-2-7-16,27 0-6 15,-10 2-6-15,-17-2-25 0,28-2-35 16,-28 2-42-16,26-4-48 0,-26 4-38 16,23-3-34-16,-12 0-40 0,-11 3-89 0,16-9-544 0,-16 9-203 15</inkml:trace>
  <inkml:trace contextRef="#ctx0" brushRef="#br3" timeOffset="48709.74">25169 14821 2550 0,'-13'-5'12'15,"13"5"40"-15,0 0 16 16,0 0 31-16,-14-5 34 0,14 5 12 0,0 0-2 16,0 0-15-16,0 0-16 0,0 0-17 15,0 0-25-15,0 0-27 0,0 0-32 0,65 5-65 16,-48-3-69-16,3-2-79 16,-20 0-134-16,31-2-560 0,-13 0-276 0</inkml:trace>
  <inkml:trace contextRef="#ctx0" brushRef="#br3" timeOffset="49107.11">25636 14348 2740 0,'0'0'5'0,"0"-22"24"0,0 22 6 0,0 0 15 16,1-23 17-16,-1 23 21 15,0 0 16-15,3-14 6 0,-3 14 13 0,0 0 8 16,0 0 22-16,0 0 11 0,0 0 5 0,0 0-2 16,0 0-7-16,0 0-35 0,0 0-6 15,0 0-6-15,8 56-19 0,-8-39-6 0,0 3-6 16,0 0-12-16,0 5-8 15,0-2-3-15,2 3-9 0,-2 3 1 0,0-3-11 0,2 3-4 16,0-3 1-16,1 1-7 16,-1 0-2-16,0 0-7 0,-1-3-12 0,1-3-14 15,0 1-18-15,0-3-16 16,1-3-16-16,-3 0-27 0,2-3-34 0,-2-13-35 0,2 23-50 16,1-14-53-16,-3-9-68 0,2 15-139 0,-2-15-134 15,4 8-341 1,-4-8-355-16</inkml:trace>
  <inkml:trace contextRef="#ctx0" brushRef="#br3" timeOffset="49390.04">25912 14508 2866 0,'0'0'-10'16,"3"-17"33"-16,-3 17 27 0,0 0 35 0,0 0 27 0,-26-4 18 15,26 4 12-15,0 0 0 0,-39 8-3 0,26-4-6 16,-3 4 0-16,1-2-9 15,0 3-1-15,4-1-10 0,-2 1-7 0,-1 2-9 16,6 2-11-16,-1-1-10 0,1 2-8 16,0-1-7-16,3 3-13 0,1-4 2 0,4-12-13 15,-4 27 6-15,2-14-11 16,2-13 4-16,0 24-3 0,0-24-12 0,6 23 4 16,-4-13-11-16,-2-10-13 0,13 20-19 0,-1-10-23 0,-5-1-29 15,5-2-21 1,3-1-27-16,0 1-25 0,3-1-38 0,1 0-51 0,0-2-100 15,4-2-186-15,-2 2-99 16,-2-1-234-16,2-3-198 0</inkml:trace>
  <inkml:trace contextRef="#ctx0" brushRef="#br3" timeOffset="49729.79">26272 14783 2499 0,'0'-17'-82'16,"0"17"33"-16,0 0 37 0,2-19 15 0,-2 19 38 15,0 0 8-15,0 0 17 0,0-17 43 16,0 17 29-16,0 0 24 0,0 0 24 0,0 0 15 16,0 0 7-16,-40 11-2 0,40-11-1 15,-29 16-3-15,11-5-21 0,2 2 2 16,-2 1-10-16,1-1-9 0,1 2-11 15,0-1-9-15,0 4-14 0,7-3-17 0,-4 1-7 16,8-1-14-16,1 2-8 0,1-1-11 0,3-16-10 16,7 26 2-16,-2-13-17 15,8-1-24-15,-2 0-21 0,4-4-16 0,2 0-29 0,1 0-24 16,-1-2-25-16,2-2-39 16,-1-3-55-16,2 2-56 0,-4-6-64 0,1 0-111 15,-2-3-167-15,2-1-20 0,-5-1-372 0,1-2-428 0</inkml:trace>
  <inkml:trace contextRef="#ctx0" brushRef="#br3" timeOffset="50569.83">26741 14724 2820 0,'0'0'-152'15,"0"0"31"-15,0 0 14 16,0 0 14-16,0 0 39 0,0 0 22 0,0 0 32 16,-17 3 35-16,17-3 28 0,0 0 16 15,0 0 15-15,0 0 11 0,0 0 6 0,0 0 0 16,0 0 3-16,0 0 2 16,0 0-3-16,0 0 11 0,0 22 1 0,0-22 3 15,0 0-4-15,0 0 3 0,0 0-7 0,0 0-11 0,0 0-15 16,25 13-9-16,-25-13-6 15,0 0-14-15,22 4-4 0,-22-4-10 0,20 2-2 16,-20-2-6-16,23 1-6 16,-23-1-3-16,31 0-4 0,-17 0-5 0,-14 0 1 0,35 0-5 15,-14 0-3 1,-3-1 0-16,4 1-5 0,1-2 1 0,2 2-4 0,2-2 0 16,6 2-2-16,-1 0 3 0,-1 0-4 0,3 0-4 15,2 0 1-15,-3 2 2 16,5 0-1-16,3-2-3 0,-5 1 3 0,4 3-2 0,3-1-3 15,-3-2 4-15,-2 3-3 16,4 0 1-16,-2-3-2 0,-5 2 0 0,-1-1-1 16,2 2-1-16,-1-3 0 15,1 2 3-15,1 0-2 0,1-1 6 0,-5-1-6 0,7 5-2 16,-6-6 2-16,1 5 0 16,1-3-7-16,-3-2 8 0,1 3-1 0,0-1 3 15,-1 0-3-15,-1-1 6 0,-3-1-8 0,-2 0 2 16,-2 0 5-16,-2 0 2 0,-2 0 12 15,-1 0 4-15,0-1 4 0,-20 1-9 0,32 0 2 16,-32 0-4-16,25-2-6 16,-25 2-12-16,24 0-23 0,-24 0-38 0,17-5-55 15,-17 5-76-15,13 0-74 16,-13 0-155-16,0 0-208 0,0 0 33 0,0 0-230 0,0 0-159 16</inkml:trace>
  <inkml:trace contextRef="#ctx0" brushRef="#br3" timeOffset="51200.2">27009 14209 2496 0,'9'-15'-21'0,"-9"15"30"0,0 0 13 0,6-14 28 15,-6 14 9-15,0 0 15 16,0 0 20-16,3-14 5 0,-3 14 14 0,0 0-1 0,0 0 3 16,0 0 10-16,0 0-2 15,-34-2 9-15,34 2 4 0,0 0-1 0,-28 11 5 16,28-11-8-16,-21 11-7 16,7-3-13-16,5-1-10 0,9-7-10 0,-22 16-15 15,15-8-8-15,7-8 0 0,-11 15-9 0,11-15-10 0,-6 19-1 16,6-19-21-16,2 17-22 15,-2-17-21-15,9 17-20 0,-9-17-15 0,18 18-6 16,-5-9-4-16,-2-2 4 16,3 3 6-16,-1-2 5 0,1 1 4 0,-1-1 3 0,-2-1 2 15,1 3 3-15,-1-3 3 16,0 1 4-16,-6-3 12 0,4 3 10 0,-5 0 6 16,-4-8 14-16,0 0 6 0,7 24 12 0,-7-24 2 15,0 0 12-15,-7 23 3 0,7-23-2 16,-11 17-5-16,11-17 4 0,-18 12-5 0,7-4 0 15,-3-2-4-15,14-6 3 16,-22 13-5-16,10-9-7 0,12-4-1 0,-24 6-5 16,14-3-23-16,10-3-30 0,0 0-46 15,-29-1-50-15,29 1-61 0,-11-7-62 0,5 2-84 16,6 5-170-16,0-16-126 16,0 16-258-16,0 0-258 0</inkml:trace>
  <inkml:trace contextRef="#ctx0" brushRef="#br3" timeOffset="51424.86">27133 14389 2726 0,'16'-7'0'0,"-16"7"30"16,0 0 26-16,13-7 16 0,-13 7-2 0,0 0 3 15,22-6-10-15,-22 6-5 16,18-6-8-16,-18 6-6 0,23-3-3 0,-10-1-8 0,-13 4-19 15,27-6-19-15,-13 4-29 16,-14 2-26-16,25-5-36 0,-25 5-33 0,21-6-21 16,-21 6-33-16,13-3-76 15,-13 3-493-15,8-7-32 0</inkml:trace>
  <inkml:trace contextRef="#ctx0" brushRef="#br3" timeOffset="51660.13">27263 14280 2223 0,'0'0'28'0,"0"0"39"0,0 0 18 0,-11-11 27 16,11 11 19-16,0 0 23 0,0 0 17 16,0 0-3-16,0 0-2 0,0 0-3 0,0 0-4 15,0 0-3-15,0 0-10 16,0 0-11-16,0 0-19 0,0 0-8 0,11 54-16 16,-11-54-11-16,4 24-6 0,-4-11-7 0,0-13-10 0,2 26-5 15,-2-13-8-15,4 3-18 16,-4-16-21-16,2 28-29 0,0-17-36 0,-2-11-33 15,2 25-45-15,-2-25-43 16,4 23-51-16,0-14-52 0,-4-9-117 0,5 12-140 16,-1-5-329-16,-4-7-232 0</inkml:trace>
  <inkml:trace contextRef="#ctx0" brushRef="#br3" timeOffset="51950.05">27647 14150 2550 0,'0'0'-57'0,"0"0"51"0,0 0 66 0,0 0 57 16,0 0 35-16,0 0 28 0,0 0 18 0,0 0 7 15,0 0 7-15,0 0-16 16,0 0-9-16,0 0-12 0,13 42-18 0,-11-29-26 15,1 3-9-15,-1-1-4 0,0 2-32 16,4-1 4-16,-4 4-9 0,0-1-15 0,-2 0-26 16,0 1-39-16,0-1-32 15,0 0-51-15,-2 0-61 0,0 0-83 0,-6 1-89 16,6-2-204-16,-1 3-109 0,-7 2-313 16,5 2-357-16</inkml:trace>
  <inkml:trace contextRef="#ctx0" brushRef="#br3" timeOffset="52670.04">27074 15294 2829 0,'0'0'-86'0,"9"-14"28"15,-9 14 31 1,7-13 27-16,-7 13 31 0,7-11 25 0,-7 11 5 0,0 0 4 15,0 0 10-15,4-16 20 16,-4 16 25-16,0 0 16 0,0 0 10 0,0 0 0 0,0 0-3 16,-33-6-5-16,33 6-4 15,0 0-10-15,-32 10-9 0,32-10-7 0,-20 10-11 16,7-5-10-16,13-5-9 16,-19 13-8-16,19-13-8 0,-13 14-1 0,13-14-21 15,-6 16 8-15,6-16-20 0,0 0-21 0,6 22-23 0,-6-22-26 16,15 15-21-16,-5-7-13 15,1-1-3-15,2 1-3 0,-1 0 7 0,3-1 8 16,1 3 5-16,-5-2 6 16,5 1 4-16,-3-2 7 0,-2 0 10 0,1 4 13 0,-3-3 12 15,-9-8 15-15,14 21 7 16,-12-12 15-16,-2-9 2 0,5 19 15 0,-5-19 3 16,0 19 9-16,0-19 3 0,-10 17-2 0,10-17 0 15,-13 18 2-15,4-11-4 0,-5 0-3 16,3 0 3-16,-5-2-9 0,16-5-4 0,-31 6-3 15,15-6-21-15,16 0-30 16,-25-4-48-16,25 4-60 0,-29-9-80 0,18 1-78 16,1-2-147-16,-1 1-193 0,7-1-342 15,4 10-395-15</inkml:trace>
  <inkml:trace contextRef="#ctx0" brushRef="#br3" timeOffset="52979.83">27384 15418 2916 0,'-40'-14'12'0,"40"14"42"0,0 0 15 16,0 0 4-16,0 0-2 0,0 0-3 15,0 0-7-15,0 0-5 0,0 0-8 0,0 0-5 0,44-11-18 16,-28 11-14-16,-16 0-17 16,40 0-20-16,-21 0-31 0,1 0-39 0,2 0-50 15,-3-2-38-15,0 0-76 0,-19 2-579 0,28-4-176 16</inkml:trace>
  <inkml:trace contextRef="#ctx0" brushRef="#br3" timeOffset="53230.25">27459 15299 2515 0,'0'0'12'16,"0"0"45"-16,-14-5 30 0,14 5 38 0,0 0 41 15,0 0 27-15,0 0 13 16,0 0 1-16,0 0 6 0,0 0-17 0,0 0-5 15,0 0-35-15,-1 34-11 0,1-34-12 16,3 22-15-16,-3-22-10 0,4 27-16 0,2-11-12 16,-4-1-10-16,0 2-4 15,2 1-11-15,-2-2-15 0,1 2-25 0,-1-3-28 16,2 0-29-16,-4-2-42 0,3-1-49 16,-3-12-68-16,4 22-56 0,-2-10-94 0,1-2-168 15,-3-10-103-15,0 0-295 16,5 21-312-16</inkml:trace>
  <inkml:trace contextRef="#ctx0" brushRef="#br3" timeOffset="55464.27">27791 15198 2723 0,'0'0'-66'0,"-9"-9"61"0,9 9 30 15,0 0 47-15,0 0 35 0,0 0 29 16,0 0 18-16,-11-9 14 0,11 9 2 0,0 0 1 16,0 0-3-16,0 0-2 0,0 0-22 0,0 0-9 15,0 0 1-15,-2-20-21 16,2 20-5-16,0 0-11 0,0 0-7 0,17-17-15 15,-17 17-9-15,18-8-6 0,-6 5-7 16,3-3-10-16,0 1-9 0,4 0-3 0,-19 5-6 16,38-5-11-16,-16 2-1 0,-4 3 1 15,3 0-4-15,-1 3-1 0,-2-1 0 0,2 1-3 16,-6 3-2-16,-1 0-1 16,0 1 0-16,-6 3-2 0,-7-10 6 0,12 17-8 0,-10-6 2 15,-2-11 0-15,-4 22 1 0,4-22-3 16,-13 20 4-16,5-13-1 0,-3 4 11 15,-3-3-6-15,3 1 6 0,11-9 4 0,-29 13 0 16,18-9-3-16,-3 1 9 0,14-5-3 16,-17 7 0-16,17-7-3 0,0 0 3 0,-14 4-11 15,14-4-3-15,0 0 2 16,0 0-13-16,0 0-2 0,0 0-5 0,0 0 4 16,0 0 0-16,47 4 0 0,-47-4 2 15,18 8 4-15,-6-1-1 0,-12-7-3 0,17 14 3 16,-5-6-2-16,-4 3 16 15,-1-1 3-15,-1 2-1 0,-6-12 5 0,7 23 7 16,-7-23 6-16,4 21 5 0,-4-21-5 16,-8 21-1-16,8-21-4 0,-11 15-3 0,-2-7-10 15,-1 0-25-15,3-2-38 0,-5 1-47 0,2-3-65 16,-1-1-91-16,0-3-90 16,-2 0-194-16,-2 0-74 0,19 0-1 0,-34-3-347 0,15 0-388 15</inkml:trace>
  <inkml:trace contextRef="#ctx0" brushRef="#br3" timeOffset="71249.96">11583 16769 634 0,'0'0'302'16,"0"0"-76"-16,0 0-58 0,0 0-44 16,0 0-4-16,0 0-24 0,0 0 8 15,2-25-3-15,-2 25 12 0,0 0-10 0,0 0 3 16,0 0 18-16,7-14 8 16,-7 14 18-16,0 0 6 0,0 0 4 0,0 0 4 0,0 0-10 15,0 0-16-15,0 0-14 0,0 0-12 0,-5-22-17 16,5 22-7-16,0 0-9 15,-13-8-14-15,13 8-4 0,0 0-6 0,-17-7-10 16,17 7 0-16,-16-4-8 0,16 4-2 16,-20-5-3-16,20 5-5 0,0 0-5 0,-32-1 0 15,32 1 0-15,-23 0 2 16,23 0-2-16,-26 3 0 0,26-3 0 0,-26 7-2 16,13-2 3-16,-2-1 1 0,1 3 3 0,0 1 1 0,1 2 6 15,2-1 4 1,-2 3-4-16,1-2 8 0,4 2 18 0,0 2 0 0,-1 1 0 15,3 1 2-15,-1-2-7 16,1 4-6-16,2-2-5 0,1 4 0 16,-1-1-4-16,2-2-15 0,2 4 4 15,0-3-8-15,2 1 7 0,2 1-4 0,-1-2 0 0,1 1-2 16,2-2 6-16,1-1-7 16,-1 2 2-16,3-3-4 0,1-2-5 0,0-1-6 15,4-1 8-15,-2 1-5 0,1-3-3 0,2 1-3 0,2-5 2 16,-2 3-11-16,2-2 1 15,-1-1-4-15,1-1-1 0,-2 0 4 0,2 0 0 16,-17-4 0-16,30 2 4 16,-18-1 3-16,-12-1-8 0,24-1-1 0,-24 1 2 0,16-6-1 15,-16 6 0-15,15-8-5 16,-15 8 2-16,9-11-4 0,-9 11 4 0,0 0-2 16,0-22-1-16,0 22 0 0,0 0 3 0,-17-28-2 0,8 17 3 15,-1 1-3-15,10 10 5 16,-20-16-2-16,10 8 5 0,10 8 0 0,-19-15 2 15,19 15 10-15,-13-12 0 16,13 12 10-16,-8-7 5 0,8 7-1 0,0 0 4 16,0 0 2-16,0 0 3 0,0 0-1 15,0 0 0-15,0 0-6 0,0 0 1 0,48 15-6 16,-32-11-3-16,0-1-25 16,-16-3-18-16,33 8-25 0,-17-4-31 0,-4-2-42 0,1 0-58 15,-2 2-60-15,-11-4-72 0,19 1-163 0,-19-1-110 16,13-1-12-16,-13 1-308 15,0 0-296-15</inkml:trace>
  <inkml:trace contextRef="#ctx0" brushRef="#br3" timeOffset="71739.89">11862 17151 2720 0,'8'-10'-71'0,"-8"10"36"0,0 0 27 0,12-8 25 15,-12 8 21-15,0 0 34 16,0 0 14-16,5-14 9 0,-5 14 8 0,0 0 4 0,0 0 3 16,0 0 12-16,0 0 9 0,0 0 6 0,0 0 3 15,-39-2-5-15,39 2-4 16,0 0-2-16,-39 16-9 0,26-9-3 0,1 1-4 15,-1-1 14-15,3 3-10 0,-4-1-9 16,14-9-8-16,-16 19-1 0,10-9-18 0,6-10-4 16,-4 21-8-16,4-21-6 15,4 21-19-15,-4-21-8 0,16 21-12 0,-3-10-30 16,2-1-20-16,2-3-25 0,4 1-24 16,-2-2-33-16,0-1-47 0,2-1-54 15,0-2-48-15,-1 0-68 0,-6-2-140 0,2-2-110 0,-4 0-387 16,-12 2-400-16</inkml:trace>
  <inkml:trace contextRef="#ctx0" brushRef="#br3" timeOffset="72160.11">12241 16683 2965 0,'0'0'-17'0,"-9"-13"21"16,9 13 5-16,0 0 12 0,-15-7 18 0,15 7 18 15,0 0 27-15,-25 3 10 0,25-3 9 16,-21 11 4-16,11-4-1 0,-1 3 1 0,1 2 0 16,1 1 0-16,1 0-9 0,0 4-6 0,2 0-11 15,4 1-10-15,2 1-7 16,2 0-11-16,5 0-22 0,0 2-25 0,3-2-30 0,0 0-35 15,1 0-35-15,4-2-43 16,0-2-41-16,2 0-51 0,-1-5-80 0,-3-2-145 16,3-2-431-16,-3-3-257 15</inkml:trace>
  <inkml:trace contextRef="#ctx0" brushRef="#br3" timeOffset="72470.06">12425 16765 2645 0,'0'0'-28'16,"-9"-24"44"-16,9 24 30 0,0 0 26 16,-17-5 33-16,17 5 18 0,0 0 15 0,-27-2 1 15,27 2-7-15,0 0-5 16,-25 6-7-16,25-6-7 0,-14 5-9 0,14-5-12 16,0 0-7-16,-8 18-10 0,8-18-14 0,0 0-19 0,16 24-19 15,-6-12-26-15,2 0-8 16,6 1-10-16,0 2-4 0,-3 0 7 0,1 1 4 15,2 0-2-15,-2 0 5 16,-3 1 0-16,-1 0 5 0,-6-2 10 0,1 0 8 0,-3 2 11 16,-4-17 5-16,-2 26-4 15,2-26-1-15,-11 22-2 0,4-10-4 0,-2-4-10 16,9-8-14-16,-17 11-26 16,3-7-40-16,14-4-57 0,0 0-52 0,-23-4-70 15,23 4-141-15,-13-15-564 0,11 3-391 0</inkml:trace>
  <inkml:trace contextRef="#ctx0" brushRef="#br3" timeOffset="72690">12626 16708 3013 0,'22'5'46'0,"-22"-5"17"16,14 8-3-16,-14-8 6 0,13 11 16 0,-6-3 11 15,-7-8-1-15,13 21 2 16,-7-10-5-16,0 3-7 0,-2 1-3 0,0 0 11 0,1 0-1 15,-3 1 1-15,2 0-8 16,-4 2-9-16,0-18-11 0,-2 34-8 0,0-19-26 16,-2 0-34-16,-1 1-40 15,1-1-51-15,4-15-56 0,-12 25-70 0,5-20-136 0,-1 4-204 16,1-4-341-16,7-5-294 16</inkml:trace>
  <inkml:trace contextRef="#ctx0" brushRef="#br3" timeOffset="73510">13436 16683 2686 0,'2'-27'-37'0,"-2"27"20"0,0 0 0 15,-13-17 10-15,13 17 39 0,-18-10 27 0,18 10 26 16,-20-9 2-16,4 5 8 16,1 0 8-16,15 4 4 0,-32-4 14 0,16 4 12 15,16 0 12-15,-31 3 1 0,16 2-3 0,0 3-3 0,0-1-12 16,3 5-3-16,-1-1-12 15,5 5-14-15,-2 0-5 0,4 4-7 0,3 3-11 16,-1-1-5-16,2-1-5 16,4 6-11-16,0 0-6 0,2-1-7 0,1 1 1 0,7 2-5 15,-1 1-7-15,4-3-2 16,1-2-11-16,2-3 7 0,-2-3-2 0,0-2-4 16,1-1-15-16,2-3-8 0,-4-3-12 0,1-1-12 15,-3-5-11-15,-13-4-5 16,25 2 0-16,-25-2-2 0,0 0 4 0,23-15 0 0,-19 5 2 15,-4 10 2-15,2-26 6 16,-2 26 2-16,-8-31 4 0,0 16 13 0,2 3 15 16,-1 2 13-16,-2-3 19 15,9 13 9-15,-18-15 5 0,18 15 1 0,-9-10 9 0,9 10-7 16,0 0-2-16,0 0-2 16,0 0-5-16,0 0-4 0,0 0-4 0,0 0-17 15,0 0-15-15,0 0-30 0,45 3-37 0,-45-3-52 16,35 3-60-16,-16-1-74 0,-19-2-123 15,29 0-199-15,-11 0-15 0,-18 0-351 0,24-2-355 16</inkml:trace>
  <inkml:trace contextRef="#ctx0" brushRef="#br3" timeOffset="74200.1">13769 16753 2875 0,'0'0'-48'0,"0"0"34"15,0 0 15-15,0 0 25 0,0 0 20 16,0 0 20-16,0 0 25 0,0 0 10 0,0 0 19 16,0 0 15-16,0 0 11 0,0 0 0 0,-47 17 8 15,35-7-6-15,12-10-8 16,-11 21-8-16,3-7-5 0,4 0-19 0,2 2-12 0,2-16-12 15,0 34-8 1,2-17-14-16,2 4-19 0,0 0-15 0,5-2-13 0,-1 1-22 16,6 2-21-16,-3-2-28 15,2-5-32-15,3 2-46 0,-2-2-58 0,2-2-67 16,-5-3-124-16,3-3-166 0,-3-1-414 16,-1-2-404-16</inkml:trace>
  <inkml:trace contextRef="#ctx0" brushRef="#br3" timeOffset="74579.76">14012 16867 2829 0,'0'0'-76'0,"-3"-19"38"0,3 19 33 0,0 0 21 15,0 0 35-15,0 0 23 16,-16-10 21-16,16 10 20 0,0 0 3 0,-19-3 5 0,19 3-6 16,0 0-3-1,-25 3-6-15,25-3-1 0,0 0-11 0,-19 7-12 0,19-7-7 16,0 0-5-16,0 0-14 16,-7 17-16-16,7-17-25 0,0 0-24 0,0 0-19 0,17 31-10 15,-8-22-1-15,-1 4-2 0,4-1 10 0,-1 1 1 16,-2 2 2-16,3 0 6 15,-4-1 9-15,3 1 7 0,-5 1 13 0,0-1 15 16,-4 0 11-16,-2-15 8 0,-2 26-3 16,2-26 0-16,-10 25-10 0,2-13-1 0,-1-3-12 15,9-9-24-15,-19 13-49 16,19-13-61-16,-15 8-73 0,6-8-91 0,9 0-181 16,0 0-470-16,-20-8-343 0</inkml:trace>
  <inkml:trace contextRef="#ctx0" brushRef="#br3" timeOffset="74840.04">14128 16805 2905 0,'0'0'-23'0,"0"0"10"16,22 1 2-16,-22-1 29 0,0 0 24 0,20 14 25 15,-15-7 6-15,-5-7 5 0,12 20 8 0,-8-7-1 0,3 2 11 16,-3 0 13-16,0 3 3 15,-2-1 2-15,-1-1-8 0,1 4-7 0,-2-1-11 16,3 0-8-16,-6 1-8 16,3-20-5-16,-2 35-11 0,1-19-7 0,-1 1-16 15,-2-2-26-15,0-2-32 0,4-13-36 16,-11 23-57-16,8-13-49 0,3-10-81 0,-11 10-167 16,11-10-149-16,-5 7-291 0,5-7-209 0</inkml:trace>
  <inkml:trace contextRef="#ctx0" brushRef="#br3" timeOffset="75069.98">14497 17096 2705 0,'0'0'62'0,"0"0"16"0,20-2 13 0,-20 2 17 16,0 0 1-16,0 0 11 15,24-1-1-15,-24 1-12 0,0 0-12 0,21-3-8 16,-21 3-11-16,19-1-17 0,-19 1-22 16,23 0-31-16,-23 0-37 0,21 0-38 0,-21 0-44 15,20-2-44-15,-20 2-48 16,0 0-79-16,22-4-626 0,-20 0-302 0</inkml:trace>
  <inkml:trace contextRef="#ctx0" brushRef="#br3" timeOffset="75229.9">14526 16977 2899 0,'0'0'74'0,"0"0"12"16,0 0-8-16,0 0 9 0,0 0 7 0,0 0 6 15,0 0-9-15,0 0-6 0,0 0-8 0,0 0-12 16,0 0-5-16,44-11-10 16,-44 11-21-16,24-1-31 0,-24 1-55 0,24-2-69 15,-24 2-65-15,24-5-95 0,-12 5-192 0,-12 0-362 0,0 0-177 16</inkml:trace>
  <inkml:trace contextRef="#ctx0" brushRef="#br3" timeOffset="77120.18">15471 16717 2353 0,'0'0'-128'0,"-3"-19"28"16,3 19 17-16,-4-19 29 0,4 19 32 0,-2-23 30 16,2 23 25-16,2-22 69 15,-2 22 29-15,2-22 20 0,-2 22 23 0,2-25 14 0,-2 25 8 16,0-21-8-16,0 21 4 16,2-19-20-16,-2 19-19 0,1-15-13 15,-1 15-20-15,0 0-13 0,0 0-5 0,0 0-5 0,0 0 7 0,0 0 0 16,0 0-1-16,0 0-8 15,0 0-2-15,-5 61-8 0,3-32-11 0,2 0 4 16,-2 3-24-16,0 0 1 16,2 2-6-16,0 1-6 0,0 0 0 0,0-2-6 15,0 0-9-15,0-1 0 0,0 0-7 16,2-4-9-16,-2 0-19 0,2-2-19 0,-2-5-22 16,0-3-25-16,2-1-34 0,-2-17-58 0,2 22-56 15,1-12-51-15,-3-10-97 16,6 8-149-16,-6-8-56 0,0 0-322 0,0 0-276 0</inkml:trace>
  <inkml:trace contextRef="#ctx0" brushRef="#br3" timeOffset="77370.05">15638 16812 2830 0,'0'0'51'0,"0"0"24"16,0 0-8-16,0 0-4 0,0 0-10 0,0 0 6 15,0 0 15-15,0 0 5 0,0 0 4 0,0 0-2 16,0 0-4-16,-58 12 12 15,43-9 15-15,1 4 10 0,14-7 5 0,-28 9 6 16,15-4-7-16,-1 1-11 0,5 2-14 16,9-8-4-16,-16 17-13 0,16-17-7 0,-3 17-7 15,3-17-6-15,6 21-2 16,3-8-9-16,1-2-11 0,6 5-8 0,0 1-16 16,5-4-21-16,0 5-28 0,3-3-36 0,3 3-48 0,-3-5-54 15,-1 0-78-15,-2-4-164 16,0 3-177-16,-1-4-387 0,-4-1-443 0</inkml:trace>
  <inkml:trace contextRef="#ctx0" brushRef="#br3" timeOffset="77640.06">15957 17087 3064 0,'-2'-21'-31'16,"2"21"24"-16,-13-12 14 15,13 12 42-15,0 0 33 0,-23-7 38 16,23 7 23-16,-22 0 5 0,22 0 4 16,-20 7 6-16,20-7-12 0,-21 13-9 0,12-5 0 0,9-8 3 15,-11 19-7-15,7-7-14 16,4-12-11-16,2 23-18 0,-2-23-10 0,13 26-5 16,-4-14-11-16,3-2-2 0,3 4-17 0,6-3-20 0,0-2-25 15,1-1-39-15,3-5-49 16,-4 1-73-16,6-3-87 0,-3-2-137 0,1-1-220 15,1-3 20-15,-4-3-359 16,0-4-369-16</inkml:trace>
  <inkml:trace contextRef="#ctx0" brushRef="#br3" timeOffset="78249.78">17056 16729 2902 0,'-4'-26'-49'0,"2"13"19"0,2 13 4 0,4-28 3 16,-2 13 1-16,0-3 12 16,2 1 19-16,2 2 24 0,0-1 2 15,1 1 7-15,-1 4 8 0,3 0 4 0,1-1 11 16,-10 12 12-16,19-13 9 0,-8 9 12 0,-11 4-2 16,21 0-1-16,-21 0-10 0,22 10-8 0,-12-1-8 15,0 1-4-15,-1 4-7 16,-3 1-6-16,1 2-7 0,-1 1-2 0,-1 0-10 0,-1-1 1 15,-2 2 13-15,-2-2 13 16,0 0 6-16,0-17 3 0,-9 31 4 0,3-20 3 16,-5 0-1-16,1-2 0 15,10-9-2-15,-23 12-1 0,9-10-7 16,14-2-1-16,0 0-7 0,-36-11-3 0,26 1-13 16,0-1-5-16,-1-4-28 0,5-1-30 0,-1 0-41 15,3-2-49-15,-1 1-68 0,5 17-71 0,0-29-116 16,5 16-197-16,-1 2-45 0,-4 11-271 15,9-15-248-15</inkml:trace>
  <inkml:trace contextRef="#ctx0" brushRef="#br3" timeOffset="78440">17502 16877 2869 0,'0'0'113'0,"7"12"-6"16,-7-12-13-16,0 0-5 0,0 0-18 16,0 0-19-16,0 0-31 0,0 0-51 15,0 0-74-15,0 0-63 0,0 0-97 0,0 0-194 16,0 0-288-16,0 0-23 0</inkml:trace>
  <inkml:trace contextRef="#ctx0" brushRef="#br3" timeOffset="78809.82">17488 16597 2156 0,'0'0'-31'15,"4"-24"27"-15,0 14 8 16,-4 10-9-16,6-23 16 0,1 12 11 0,-7 11 25 16,12-21 14-16,-6 11 13 0,3 1 5 0,-9 9-2 0,21-14 10 15,-11 10-4-15,6-1 14 16,-16 5 4-16,27-6 2 0,-12 6-8 0,-15 0-6 15,29 2-9-15,-13-1-11 16,-4 6-3-16,-12-7-4 0,24 11-3 0,-16-2-7 16,-2 1 1-16,-6-10-3 0,9 21 7 15,-9-21 6-15,0 23 8 0,0-23 5 0,-9 28 9 16,3-14 7-16,-2-1 6 16,3 0 8-16,-4 1 6 0,1-1-3 0,2 0 14 15,0-2-2-15,6-11-13 0,-6 18-9 0,6-18-21 0,-2 19 2 16,2-19-2-16,0 0-13 15,12 22-13-15,-4-14 0 0,3 0-20 16,4-2-30-16,2 1-23 0,1-3-42 16,2-1-52-16,1 2-50 0,4 1-61 0,-2-3-49 0,-1-2-92 15,-2 2-164-15,0-3-75 16,-3 1-311-16,-17-1-315 0</inkml:trace>
  <inkml:trace contextRef="#ctx0" brushRef="#br3" timeOffset="79556.96">16810 17087 2739 0,'0'0'-69'0,"0"0"41"0,0 0 16 0,0 0 9 16,0 0 16-16,0 0 10 15,0 0 16-15,0 0 12 0,0 0 15 16,60 2 7-16,-60-2 8 0,23 0 5 16,-23 0 13-16,29 1-1 0,-12-1-6 0,3 3 0 0,2-2-15 15,2 1-6-15,5 0-5 16,1 0-8-16,2 1-3 0,-1 2-4 0,3-4-1 16,7 3-6-16,-1 2-7 0,0-3-3 0,0 2-1 15,1-2-1-15,1 3-1 0,-2-2-6 16,1 1 0-16,-2-1-2 0,1 1-2 0,1-2-1 15,-1-2-11-15,-2 4-5 16,3-1-9-16,-1-2-3 0,-4-1-3 16,-1-1 4-16,1 2-5 0,0-2 5 15,-1 2 1-15,-1-2-1 0,-1 2 5 0,1-2 7 0,-2 0 4 16,0 0 6-16,-1 0 13 16,1 0 4-16,-2 0-3 0,-1 0 3 15,1 0 3-15,-4 1 1 0,3-1 4 0,-6 0 0 16,0 3-1-16,3-3-2 0,-5 3-1 15,0-3-3-15,0 0-4 0,-1 1-1 0,-2-1-5 0,-18 0-15 16,28 2-28-16,-28-2-46 16,23 0-54-16,-23 0-74 0,18 0-71 0,-18 0-182 15,0 0-131-15,0 0-328 0,0 0-295 16</inkml:trace>
  <inkml:trace contextRef="#ctx0" brushRef="#br3" timeOffset="81569.94">17254 17559 2661 0,'0'0'-108'0,"0"0"30"0,0 0 14 0,0 0 11 16,-27-18 20-16,27 18 29 0,0 0 27 16,-15-5 12-16,15 5 21 0,0 0 6 0,-21-3 9 15,21 3 1-15,0 0 11 0,-26 0 4 0,26 0 8 16,0 0-3-16,-22 1 4 15,22-1-6-15,-20 4-5 0,20-4-12 0,-17 6-4 16,17-6-8-16,-16 10-4 16,16-10-6-16,-18 11-3 0,18-11-3 0,-12 11-5 15,12-11-2-15,-8 14-5 0,8-14-4 16,-10 13 0-16,10-13 0 0,0 0-5 0,3 21-2 16,-3-21 0-16,0 0-1 0,9 19-5 0,-9-19 0 0,10 14-3 15,-2-9-1-15,-8-5 3 16,20 13-5-16,-8-5-2 0,1-1 2 0,-1 0 0 15,4 0-3-15,-2 1 2 16,1-1-4-16,-2-1 3 0,2 2-1 0,-5 0-2 0,1 0 11 16,0 0 3-16,-11-8 9 15,16 17 9-15,-10-8 1 0,-6-9 3 0,12 16 6 16,-12-16 4-16,4 17 3 16,-4-17-3-16,-2 17 6 0,2-17 0 0,0 0-1 15,-14 27 2-15,8-20 2 0,6-7-4 0,-23 16 16 0,10-9 0 16,1 0-4-16,-5-4-6 15,2 1-18-15,15-4-5 0,-32 3-9 0,17-3-3 16,15 0 3-16,-29-3-17 16,16-3-22-16,13 6-29 0,-27-15-39 0,15 3-46 0,2 1-54 15,6-2-63-15,0-1-70 16,4 14-185-16,-2-24-84 0,2 10-395 0,0 14-419 16</inkml:trace>
  <inkml:trace contextRef="#ctx0" brushRef="#br3" timeOffset="81840.03">17377 17770 2986 0,'20'7'-24'0,"-20"-7"51"15,0 0-2-15,0 0 9 0,18 6 1 0,-18-6 6 16,0 0 8-16,23 0 5 16,-23 0-8-16,24 0 1 0,-24 0-6 0,28 0-3 15,-14 0-1-15,-14 0-3 0,30 0-12 16,-15 0-19-16,-15 0-34 0,30-3-41 0,-30 3-59 16,23 0-57-16,-23 0-101 0,17-6-563 0,-11 2-202 15</inkml:trace>
  <inkml:trace contextRef="#ctx0" brushRef="#br3" timeOffset="82070.16">17541 17687 2583 0,'0'0'91'0,"-9"-12"45"0,9 12-2 0,0 0 4 16,0 0 25-16,0 0 20 16,0 0 2-16,0 0 6 0,0 0 2 0,0 0-3 15,0 0-17-15,0 0-37 0,0 0 2 0,4 51-15 0,-4-51-9 16,2 23-16-16,1-9-7 15,-3-14-9-15,2 27-14 0,2-12-25 0,-2-1-28 0,-2-14-27 16,4 26-26-16,0-13-36 16,-2-4-38-16,-2-9-49 0,8 22-66 0,-3-13-55 15,0-3-121-15,1 2-153 16,-6-8-35-16,0 0-270 0,16 10-212 0</inkml:trace>
  <inkml:trace contextRef="#ctx0" brushRef="#br3" timeOffset="82519.92">17703 17677 2481 0,'0'0'-17'0,"0"0"68"0,5-19 5 0,-5 19 10 15,0 0 17-15,6-13 4 0,-6 13 8 0,8-12-5 0,-8 12-11 16,13-7-10-16,-13 7-4 15,0 0-9-15,24-7-10 0,-24 7-1 0,20-3-7 16,-20 3-6-16,28 4 0 16,-28-4-6-16,29 8-3 0,-13-5 0 0,-4 5-4 0,0-2-7 15,-12-6 6-15,16 17-4 16,-10-8-3-16,-6-9 3 0,6 18-4 0,-6-18 3 16,-4 18 3-16,4-18 2 0,-10 15 5 0,10-15 8 15,-18 14 1-15,10-9-3 16,8-5 1-16,-14 11 3 0,14-11-2 15,-11 7-1-15,11-7-6 0,0 0-2 0,0 0-3 16,0 0-5-16,0 0 0 0,0 0-3 0,0 0 0 16,0 0-2-16,21 31 0 15,-13-27-4-15,3 4 11 0,-2 1 8 0,-9-9 5 0,14 17 6 16,-10-7 8-16,-4-10 1 16,11 17-2-16,-9-6-4 0,-2-11 2 0,0 19-9 15,0-19 3-15,-11 17-7 0,11-17-2 16,-16 17-10-16,3-11-30 0,0 0-47 15,13-6-60-15,-27 9-72 0,16-8-66 0,11-1-142 0,-25 3-152 16,25-3-325-16,0 0-246 16</inkml:trace>
  <inkml:trace contextRef="#ctx0" brushRef="#br3" timeOffset="83340.19">18102 17580 2611 0,'0'0'-49'16,"0"0"62"-16,0 0 5 0,0 0 25 0,0 0 19 15,0 0 14-15,0 0 13 0,0 0 7 0,0 0 2 16,20 46-5-16,-15-34 22 15,3 2-2-15,-2 1 1 0,1 5-2 0,2-1-8 0,-1 0-11 16,-2 4-16-16,0-2-3 16,-2 1-7-16,-2-1-9 0,-2 2-12 0,-4 2-22 15,-4 0-28-15,-2-3-35 16,-5 5-41-16,-2 0-49 0,-4-1-45 0,-3-3-64 0,-4 1-135 16,-3-1-565-16,-3-1-356 0</inkml:trace>
  <inkml:trace contextRef="#ctx0" brushRef="#br3" timeOffset="84200.08">16977 17494 2790 0,'0'0'-88'0,"0"0"38"0,0 0 15 0,0 0 12 16,0 0 28-16,0 0 17 16,0 0 34-16,0 0 22 0,0 0 26 0,-34 6 9 15,34-6 19-15,-12 17 10 0,1-8 4 16,5 3 0-16,-5 1 0 0,3 3 20 0,-1 1-11 16,1 2-15-16,2 2-13 0,-1 0-12 0,0 1-12 15,3 1-6-15,0 2-10 16,0 1-9-16,4 0-10 0,0 1-13 0,-2-1 4 0,4 3-7 15,0-1-2-15,2-1-4 16,0 2-9-16,0-3-4 0,3 3-7 0,2-2-24 16,-1 0-17-16,1-3-30 15,3-1-39-15,-1 0-51 0,8-1-61 0,-1-1-68 0,2-5-185 16,1 0-136-16,1-6 29 16,0 2-315-16,2-2-231 0</inkml:trace>
  <inkml:trace contextRef="#ctx0" brushRef="#br3" timeOffset="84950.03">18531 17643 2586 0,'-7'-27'-68'16,"7"27"20"-16,0 0 1 0,-14-7 18 0,14 7 28 15,-18-6 19-15,18 6 17 0,-18-4 22 0,18 4 18 0,-22 0 5 16,22 0 24-1,0 0 15-15,-33 6 3 0,33-6 1 0,-17 6-1 0,17-6-11 16,-15 9-12-16,15-9-10 16,-10 13-9-16,10-13-9 0,-2 16-25 0,2-16-28 15,0 0-30-15,8 25-29 16,-8-25-19-16,12 16-8 0,-1-4 2 0,0-1 9 0,1 1 15 16,3 1 2-16,0 3 19 0,0-1 22 0,-3 0 21 15,4 3 20-15,-4-4 22 16,-2 0 9-16,-3-3 3 0,1 3 9 15,-8-14 11-15,5 21-2 0,-5-21 1 0,-5 18 1 16,5-18-4-16,-12 15-11 0,-1-9-3 16,13-6-12-16,-30 7-8 0,14-4-22 15,-4-3-36-15,20 0-38 0,-44-8-61 0,25 4-76 0,0-5-87 16,4-1-203-16,-4 1-111 16,4-5-307-16,4 1-251 0</inkml:trace>
  <inkml:trace contextRef="#ctx0" brushRef="#br3" timeOffset="119130.13">20584 16686 1280 0,'0'0'268'0,"0"0"-40"16,0 0-35-16,0 0-18 0,0 0-31 0,0 0 6 15,0 0-8-15,0 0-2 16,0 0 1-16,-6-19 0 0,6 19-6 0,0 0-5 0,0 0-5 15,0 0 9-15,0 0 3 16,0 0-3-16,0 0-10 0,0 0-7 16,0 0-8-16,0 0-5 0,0 0-5 15,0 0 1-15,11 54-11 0,-9-39-3 0,2 0-4 16,-2 4-3-16,2 1 13 0,0 2-6 16,-2 4-11-16,3-2-3 0,-3-1-6 15,0 1-4-15,0 1-6 0,3-1 8 0,-3 2-9 0,2-1 0 16,-2-4-9-16,0 0 0 0,0-1 0 15,0 2-6-15,2-4-11 0,-2 4-2 0,2-6-4 16,-2 4 1-16,3-3-3 16,-2 0-2-16,1-1-1 0,-2-2-2 0,-2-14-1 15,4 27-1-15,-2-16-5 0,-2-11 5 16,4 23 0-16,-4-23-8 0,2 18-5 0,-2-18-16 16,2 14-21-16,-2-14-27 0,5 14-31 15,-5-14-40-15,0 0-57 0,0 0-68 16,2 15-78-16,-2-15-183 0,0 0-73 0,0 0 0 15,0 0-333-15,0 0-332 0</inkml:trace>
  <inkml:trace contextRef="#ctx0" brushRef="#br3" timeOffset="120000.23">21334 16601 2762 0,'-2'-20'-79'0,"2"20"23"0,0 0 19 0,0 0 3 16,-4-18 14-16,4 18 13 16,0 0 17-16,0 0 16 0,-9-14 14 0,9 14 10 0,0 0 15 15,-13-8 11-15,13 8 6 16,0 0 5-16,0 0 5 0,-21-1 4 0,21 1-4 16,0 0-1-16,0 0-9 0,-36 9-5 0,26-3-2 15,10-6 1-15,-28 11-2 0,13-4 6 16,2 4 0-16,-2-2 5 0,3 1-5 0,-3 2-4 15,0 0-4-15,1 4-3 16,-1-1-8-16,0 2-11 0,2 1 1 0,1-2-2 16,0 4-6-16,4-1 0 0,2-2-7 15,2 1-4-15,0-2-1 0,4 1-2 0,0 1-7 16,0-18 2-16,4 33 1 16,0-14-5-16,2-2-4 0,0 1-2 0,6 1-1 15,-2-2 2-15,-2-2-2 0,3-1 3 0,2-1-8 0,-3-1 0 16,3-3 1-16,-3 1-5 15,4-2 2-15,-2-1 3 0,-12-7-9 16,23 7-4-16,-10-7-2 0,-13 0-2 16,25 0 2-16,-25 0-1 0,22-7 0 0,-10 1 0 0,-12 6-4 15,22-15 0-15,-12 6 0 16,-10 9-1-16,12-22-1 0,-5 13 2 0,-7 9-3 16,8-21 3-16,-8 21-1 0,2-19 1 0,-2 19 2 15,0 0 2-15,-6-23 0 16,6 23 5-16,0 0 4 0,-15-12 12 0,15 12 2 0,-14-3 7 15,14 3 1-15,0 0 3 16,0 0 3-16,-28 3-3 0,28-3 2 0,0 0-1 16,0 0 1-16,-15 13 6 15,15-13-6-15,0 0-7 0,0 0 1 0,0 0-1 0,0 0-3 16,0 0-1-16,39 19-20 16,-39-19-21-16,25 0-26 0,-25 0-29 15,25-1-38-15,-25 1-45 0,29-6-53 0,-13 2-61 0,-16 4-128 16,23-5-159-16,-13 1-413 0,-10 4-428 15</inkml:trace>
  <inkml:trace contextRef="#ctx0" brushRef="#br3" timeOffset="120809.79">21577 17054 2869 0,'0'0'-88'0,"7"-13"39"0,-7 13 31 0,0 0 9 15,0 0 15-15,0 0 15 16,0 0 21-16,4-15 16 0,-4 15 18 0,0 0 5 15,0 0 13-15,0 0 10 16,0 0 3-16,0 0 2 0,0 0 0 0,0 0-4 0,0 0-4 16,-51 13 1-16,51-13-4 15,-15 15-6-15,9-3-3 0,6-12-5 0,-13 19-5 16,7-8-7-16,6-11-5 16,-7 21-7-16,7-21-7 0,-2 23-6 0,2-23-2 15,2 18-5-15,-2-18-3 0,11 18-10 0,-1-8-13 0,1-5-8 16,1 1-14-16,2 0-13 15,-14-6-13-15,31 6-14 0,-14-3-8 16,2-3-13-16,-19 0-38 0,36-1-42 16,-19-4-46-16,2 4-41 0,-4-5-62 0,-15 6-117 0,26-9-520 15,-16 3-346-15</inkml:trace>
  <inkml:trace contextRef="#ctx0" brushRef="#br3" timeOffset="121240.18">22024 16494 2787 0,'0'0'-85'0,"0"0"16"16,0 0 19-16,-20-5 30 0,20 5 22 0,0 0 17 0,0 0 30 15,-29 11 17-15,29-11 25 16,-19 11 15-16,9-3 7 0,-1 2 8 0,0-1 1 15,1 2-4-15,-1 1-6 16,1 0-9-16,1 2-7 0,0 0-8 0,1 4-12 16,2-3-6-16,4-1-7 0,0 4-7 15,2-18-7-15,0 34-5 0,4-17-3 0,0-2-11 16,4 2-12-16,-2-1-9 16,3-1-18-16,2-2-32 0,-3 0-26 0,1 1-43 15,1-3-42-15,3-1-42 0,-2-3-48 0,1 1-85 0,-12-8-605 16,26 10-341-16</inkml:trace>
  <inkml:trace contextRef="#ctx0" brushRef="#br3" timeOffset="121590.13">22248 16616 2839 0,'7'-17'-45'0,"-7"17"41"16,2-15 10-16,-2 15 15 0,0 0 23 0,0 0 24 0,-11-23 17 15,11 23 15-15,-15-6 5 16,15 6 4-16,0 0 6 0,-25 0 9 16,25 0-1-16,0 0-1 0,0 0-13 15,-30 10-6-15,30-10-12 0,-12 7-6 0,12-7-12 16,0 0-5-16,-9 15-10 0,9-15-5 16,0 0-9-16,0 0-18 0,13 28-22 15,-13-28-14-15,18 14-8 0,-4-4-4 0,-4-2 1 0,3 3 1 16,-3-2 1-16,3 1 5 15,-2 2-4-15,-3-3 4 0,2 1-1 0,-4 1 8 0,-6-11 10 16,10 17 6-16,-10-17 4 16,2 19 9-16,-2-19-8 0,0 0 5 15,-14 29 0-15,6-20-1 0,8-9-4 16,-18 15-10-16,7-8-32 0,11-7-40 0,-21 5-81 0,12-1-66 16,9-4-99-16,-17 0-193 0,17 0-455 0,0 0-400 15</inkml:trace>
  <inkml:trace contextRef="#ctx0" brushRef="#br3" timeOffset="121800.08">22422 16808 3004 0,'0'0'10'16,"15"11"26"-16,-15-11 6 0,8 10 10 0,-8-10 12 0,6 12 6 15,-6-12 11-15,2 17-5 0,-2-17-4 0,0 0-7 16,-2 27-7-16,2-27-4 15,-2 21-7-15,2-21-3 0,0 21-7 16,0-21-14-16,0 22-39 0,0-22-53 16,0 20-62-16,0-20-57 0,4 17-72 0,-4-17-152 0,0 11-434 15,0-11-189-15</inkml:trace>
  <inkml:trace contextRef="#ctx0" brushRef="#br3" timeOffset="122079.77">22551 16509 2633 0,'0'0'24'0,"0"0"17"16,0 0 6-16,0 0 11 0,27 17 5 15,-27-17 15-15,10 21 4 0,-4-7 10 0,-2 2 5 16,2 2-7-16,0 2-4 16,-2 0-10-16,2 3-6 0,-1 0-10 0,-3-2-8 15,-2 2-7-15,0-3-31 0,-4 4-51 16,-1-2-76-16,-1-1-67 0,-6 1-86 0,-6-4-188 16,-4 1-364-16,-6 0-144 0</inkml:trace>
  <inkml:trace contextRef="#ctx0" brushRef="#br3" timeOffset="123530.22">23546 16467 2502 0,'0'0'-18'0,"0"-14"3"16,0 14 18-16,0 0 1 0,0 0 20 0,-9-27 27 16,9 27 12-16,-8-11 3 15,8 11 0-15,-10-14-3 0,10 14 6 0,-18-10 11 16,18 10 12-16,-21-5 9 0,21 5 6 16,-25-5 7-16,25 5 2 0,-32 3 0 0,13-3-2 15,2 3 3-15,-2 1-6 0,2 4-4 0,-4 1-5 16,2 3-8-16,-1 2-6 15,4-1-9-15,-1 3-7 0,0 2-3 0,4-1-8 0,3 4-9 16,-1 0 0-16,4 2-8 16,3 1-6-16,2-3 0 0,0 2-2 0,6 0-9 0,0 2-2 15,5-1 3-15,0 0-5 16,3-2-9-16,5 1-6 0,0-2-7 0,0-3-4 16,3-3-10-16,-4 0-8 0,5-4-12 0,-4-3-17 15,0-1-17-15,-2-1-9 16,0-4-8-16,-15-2-7 0,27 0 1 0,-27 0-3 0,24-8 5 15,-24 8 6-15,16-11 9 16,-9 3 6-16,-7 8 6 0,9-19 5 0,-9 19 8 16,-3-18 10-16,3 18 7 15,0 0 18-15,-13-27 17 0,13 27 16 0,-14-14 15 0,7 7 13 16,7 7 6-16,-12-12 7 16,12 12 4-16,0 0-3 0,-11-10 0 0,11 10-2 15,0 0-6-15,0 0-6 0,0 0-7 0,0 0-5 16,0 0-4-16,44-5-18 0,-31 3-29 15,-13 2-37-15,31-2-50 0,-15 0-60 0,3 2-61 16,-9-1-128-16,3-1-205 16,0-3-369-16,-13 5-333 0</inkml:trace>
  <inkml:trace contextRef="#ctx0" brushRef="#br3" timeOffset="125990.12">23891 16577 2646 0,'-17'-12'-116'0,"17"12"26"0,0 0 15 16,0 0 25-16,0 0 17 15,0 0 13-15,0 0 23 0,-34 11 17 0,34-11 19 16,-12 10 8-16,12-10 10 0,-12 9 8 0,12-9 17 0,-12 13-2 15,12-13 7-15,-10 18-3 16,5-9 1-16,5-9-4 0,-11 25-8 16,7-12 12-16,0 0-5 0,0 3-7 15,0-1 3-15,1 2-7 0,1 0-1 0,0 1-5 0,2 0-9 16,0-18-6-16,0 37 1 16,4-20-10-16,-1 2-2 0,1-2-7 0,2 0-36 15,0-2-39-15,3 1-54 0,0-5-61 0,-1 1-64 16,-8-12-119-16,21 13-556 0,-10-9-283 15</inkml:trace>
  <inkml:trace contextRef="#ctx0" brushRef="#br3" timeOffset="126369.87">24092 16666 2767 0,'-9'-15'-38'0,"9"15"39"16,-8-10 28-16,8 10 38 0,-15-10 22 0,15 10 20 0,-17-4 13 16,17 4 0-16,-19-1 8 15,19 1-2-15,0 0 3 0,0 0-11 0,-36 5-7 16,36-5-9-16,-15 7-16 0,15-7-6 16,-12 10-7-16,12-10-10 0,-9 12-4 0,9-12-7 15,0 0-9-15,0 21-11 0,0-21-16 0,11 17-13 16,-11-17-10-16,17 21-7 15,-9-11 1-15,2-1-3 0,0 2 4 0,0-2-1 0,0 2 1 16,-2-3-2-16,-8-8 4 16,14 16-1-16,-14-16 12 0,8 15 7 0,-8-15 8 15,2 14 4-15,-2-14-4 16,0 0 4-16,0 0-1 0,-15 23-6 0,15-23-2 16,-13 7-22-16,13-7-35 0,-14 6-43 0,14-6-61 0,0 0-51 15,-18 4-75-15,18-4-212 16,0 0-113-16,0 0-234 15,0 0-171-15</inkml:trace>
  <inkml:trace contextRef="#ctx0" brushRef="#br3" timeOffset="126600.02">24137 16862 2506 0,'0'0'-4'0,"0"0"43"0,0 0 13 16,0 0 32-16,0 0 26 0,0 0 14 15,0 0 0-15,0 0-4 0,0 0-7 0,12 21-11 16,-12-21-10-16,0 0-9 16,0 20-8-16,0-20-7 0,0 19-6 0,0-19-8 0,-2 19-5 15,2-19-10-15,0 17-23 16,0-17-25-16,0 0-33 0,-2 26-38 0,2-26-40 16,0 15-41-16,0-15-40 0,2 16-67 0,-2-16-123 15,2 9-422-15,-2-9-132 16</inkml:trace>
  <inkml:trace contextRef="#ctx0" brushRef="#br3" timeOffset="129165.09">24440 16462 2282 0,'0'0'-123'0,"-12"-23"22"16,12 23 12-16,0 0 3 0,0 0 23 0,0 0 14 15,0 0 21-15,0 0 13 0,0 0 14 0,0 0 2 16,0 0 14-16,4-20 16 0,-4 20 2 15,0 0 16-15,0 0 6 0,0 0 9 0,0 0 8 16,0 0 2-16,0 0-4 16,0 0-5-16,0 0 0 0,9-13-4 0,-9 13 3 15,0 0 10-15,0 0 8 16,0 0 2-16,0 0 5 0,0 0-2 0,0 0-5 0,0 0-5 16,0 0-5-16,0 0-7 0,0 0-7 0,0 0-2 15,0 0-3-15,3 45-6 16,-3-45 1-16,0 0-9 0,2 24 6 15,-2-24-9-15,2 21 2 0,-2-21-5 0,2 21-3 16,-2-8-3-16,0-13 4 0,3 23-3 16,-3-23 2-16,0 28-4 0,1-12 0 15,-1-1-1-15,0 2 0 0,0-17-5 0,0 31 1 16,0-16-1-16,0 0 0 16,0 3-3-16,0-18 1 0,0 26 0 0,0-11-1 0,0-15 4 15,-1 31-4-15,2-18 1 0,-1-13 3 0,0 29 5 16,0-13 0-16,-1 0 4 15,1-16-3-15,0 29 0 0,0-12-2 0,0-17 2 0,0 27-5 16,0-13 3-16,0-14-3 16,0 25-4-16,0-25 3 0,0 25-5 15,0-25-2-15,0 24-1 0,0-24 1 16,1 20-3-16,-1-20 3 0,0 17 0 0,0-17-4 16,0 15-1-16,0-15 0 0,0 0 0 0,2 22-1 0,-2-22 0 15,0 0-1-15,2 13-2 16,-2-13 1-16,0 0-13 0,0 0-13 0,0 0-24 15,0 0-43-15,0 0-48 16,0 19-53-16,0-19-67 0,0 0-141 0,0 0-179 0,0 0-293 16,0 0-229-16</inkml:trace>
  <inkml:trace contextRef="#ctx0" brushRef="#br3" timeOffset="129780.02">24810 16838 2517 0,'0'0'-32'0,"0"0"56"0,0 0 18 16,0 0 7-16,0 0 5 15,0 0-3-15,0 0 6 0,0 0-2 0,0 0 2 16,0 0 0-16,0 0-9 16,0 0-8-16,0 0 3 0,26-3-12 0,-26 3 0 0,26 0-2 15,-26 0-3-15,33-1-4 0,-17 1-1 0,1-3-6 16,-17 3 1-16,27-2-15 15,-27 2-27-15,26-3-27 0,-26 3-36 0,21-4-39 16,-21 4-33-16,17-6-64 16,-17 6-136-16,7-8-334 0,-7 8 57 0</inkml:trace>
  <inkml:trace contextRef="#ctx0" brushRef="#br3" timeOffset="129989.95">24731 16725 2131 0,'0'0'69'16,"0"0"26"-16,-14-6 10 0,14 6 19 0,0 0 16 16,0 0 15-16,0 0 4 15,0 0-11-15,0 0-10 0,0 0-18 0,0 0-12 0,36-16-15 16,-36 16-10-16,35-3-11 0,-15 1-24 0,-4-2-30 16,6 3-38-16,-4-2-39 15,-18 3-46-15,39-1-41 0,-22-2-58 0,2 1-97 16,0-1-602-16,-3 1-287 15</inkml:trace>
  <inkml:trace contextRef="#ctx0" brushRef="#br3" timeOffset="130289.74">25203 16525 2769 0,'0'0'3'0,"7"-12"28"0,-7 12 11 16,0 0 24-16,0 0 37 15,0 0 36-15,0 0 25 0,0 0 18 0,0 0-2 16,0 0-7-16,0 0-15 16,0 0 7-16,0 0-6 0,7 44-40 0,-7-44-11 0,-3 30-9 15,3-14-10-15,-2 3-14 0,2-2-5 0,-2 2-8 16,2-19-8-16,0 36-12 15,0-19-30-15,0 1-30 0,-3-6-49 0,3-12-63 16,0 28-80-16,0-17-69 0,0 0-138 16,0-11-171-16,0 20-15 0,0-20-241 0,0 0-186 15</inkml:trace>
  <inkml:trace contextRef="#ctx0" brushRef="#br3" timeOffset="131659.82">25652 16936 2506 0,'0'0'-65'0,"-16"8"18"16,16-8 17-16,0 0 13 15,0 0 29-15,0 0 37 0,0 0 24 0,0 0 20 16,0 0 21-16,0 0 12 16,0 0 12-16,0 0-1 0,0 0-7 0,0 0-12 0,0 0-13 15,0 0-15-15,0 0-5 16,0 0-14-16,48 4-7 0,-48-4-10 0,29 0-8 16,-14 0-10-16,-15 0-8 0,41-3-6 0,-21 2-9 15,3-2-7-15,-1 2-9 0,2 1-6 16,-3-2-6-16,0 0-21 0,1 0-25 0,-7 0-33 15,-15 2-27-15,32-2-33 16,-18 1-16-16,-14 1-53 0,17-7-93 16,-17 7-530-16,5-3-185 0</inkml:trace>
  <inkml:trace contextRef="#ctx0" brushRef="#br3" timeOffset="131950.31">25686 16838 2530 0,'-11'-7'-15'15,"11"7"15"-15,0 0 15 16,0 0 27-16,-13-11 15 0,13 11 15 0,0 0 7 16,0 0 4-16,0 0-2 0,0 0-11 0,0 0 5 0,0 0 0 15,0 0 6-15,0 0 6 16,0 0 1-16,26-19-1 0,-26 19-13 0,0 0-6 15,25 4-6-15,-25-4-4 16,27 1-11-16,-27-1-1 0,34 5-11 0,-17-4-23 16,6 2-27-16,-3-3-35 0,6 1-46 15,-3-1-46-15,6 0-30 0,-4 0-38 0,0 0-52 16,-2-1-70-16,2-2-480 16,-1 3-128-16</inkml:trace>
  <inkml:trace contextRef="#ctx0" brushRef="#br3" timeOffset="132260">26243 16745 2488 0,'0'0'21'0,"-17"-23"20"15,17 23 0-15,0 0 17 16,0 0 26-16,0 0 28 0,0 0 18 0,0 0-2 0,-17-5-5 16,17 5-9-16,0 0-6 0,0 0-2 0,0 0-2 15,0 0-7-15,0 0-11 16,0 0-4-16,0 0-14 0,0 0-7 0,0 0-7 15,43 32-3-15,-33-24-8 0,2 1-6 16,0 1-2-16,-1 0-3 0,0 1-5 0,1 0-3 16,-5 1-2-16,1 2-7 15,-1-1 3-15,-7-13-2 0,9 24-3 16,-6-10 1-16,-3-14-1 0,-5 23 2 16,5-23 2-16,-10 22-5 0,0-11 2 0,3 1-3 15,-5 0-4-15,4-3-25 0,8-9-41 0,-21 16-55 0,14-9-80 16,7-7-74-16,-12 14-163 15,4-10-156-15,8-4-289 0,0 0-241 0</inkml:trace>
  <inkml:trace contextRef="#ctx0" brushRef="#br3" timeOffset="138309.99">26886 16435 2542 0,'0'0'-61'0,"0"0"43"0,0 0 46 0,0 0 16 0,0 0 15 15,0 0 18-15,2-20 5 16,-2 20 7-16,0 0 8 0,0 0 18 0,0 0 3 15,0 0 12-15,0 0 6 16,0 0-2-16,0 0-3 0,0 0-10 0,-2 62-6 0,1-45-8 16,1 4-8-16,0 0-9 15,0 4-3-15,0 1-14 0,0 3-7 16,1 0-3-16,-2 1-11 0,2-2-6 16,-1 3-4-16,2 0 1 0,0-1-9 0,0-1-4 0,0-2 3 15,1 1-1-15,-1-4-10 0,1 2 1 0,-1-4-5 16,0-3 2-16,0 1-1 15,-2-1-5-15,0-4-8 0,3 0-14 0,-3-15-20 16,2 25-25-16,-2-25-31 16,2 21-34-16,-2-21-47 0,2 15-49 0,-2-7-59 0,0-8-111 15,0 0-150-15,0 0-401 16,0 13-349-16</inkml:trace>
  <inkml:trace contextRef="#ctx0" brushRef="#br3" timeOffset="141169.94">27245 16634 2612 0,'0'0'-103'15,"0"0"31"-15,0 0 29 0,0 0 34 0,13-39 15 16,-13 39 22-16,0 0 28 16,9-14 13-16,-9 14 11 0,0 0 4 0,0 0 11 15,8-15 6-15,-8 15 1 0,0 0 2 0,0 0-6 16,0 0-4-16,0 0-1 0,6-11 12 15,-6 11 6-15,0 0 3 0,0 0-3 0,0 0-2 16,0 0-12-16,0 0 0 16,-2 57-3-16,0-40-7 0,0 1-4 0,0 1-2 15,2 1-4-15,0 2-3 16,-4 0 0-16,8-1-3 0,-4 1-5 0,0 2-5 0,0-1-4 16,2 0-10-16,0-3-2 0,0 3-8 0,-2-3-2 15,2-1-3-15,0-3 1 16,-2 1-9-16,0-17-9 0,2 32-20 0,0-21-22 15,-2-11-23-15,-2 21-22 0,2-21-37 16,0 0-53-16,-2 19-59 0,2-19-73 0,0 0-136 16,0 0-163-16,0 0-386 15,0 0-433-15</inkml:trace>
  <inkml:trace contextRef="#ctx0" brushRef="#br3" timeOffset="141530.18">27445 16732 2980 0,'9'-10'-36'16,"-9"10"33"-16,0 0 11 16,0 0 32-16,0 0 30 0,0 0 18 0,0 0 18 0,0 0-3 15,0 0-3-15,0 0 1 16,-49 14-3-16,49-14 0 0,-27 13-3 0,15-7 0 16,-1 2-7-16,13-8-10 15,-25 10-7-15,18-6-7 0,7-4-4 0,-17 10-5 16,17-10-1-16,-14 8-3 0,14-8-2 0,0 0-2 0,-13 8-2 15,13-8 0-15,0 0 4 16,-10 12 0-16,10-12 1 0,0 0 2 0,0 0-2 16,0 0 2-16,0 0-8 15,21 23 2-15,-21-23 7 0,20 9-5 0,-7-4-4 0,-2 3 0 16,3-2-6-16,-1 1-2 16,-1 1-7-16,-12-8 0 0,25 15-7 0,-16-9-2 15,2 1-2-15,-11-7-17 0,18 16-17 16,-8-11-18-16,-10-5-24 0,15 10-33 15,-15-10-45-15,10 9-47 0,-10-9-54 0,10 8-53 0,-6-4-112 16,-4-4-151-16,14 5-31 16,-14-5-284-16,0 0-226 0</inkml:trace>
  <inkml:trace contextRef="#ctx0" brushRef="#br3" timeOffset="141839.81">27710 16854 2563 0,'7'-16'-61'16,"-7"16"29"-16,0 0 11 15,2-18 10-15,-2 18 16 0,0 0 31 0,0 0 21 16,0 0 19-16,-18-15 20 16,18 15 9-16,0 0 14 0,-24 6 6 0,24-6 5 15,-23 11 1-15,23-11 7 0,-21 17-7 0,12-8-6 0,-2 3-4 16,2-1-13-16,1 3-8 15,1-1-13-15,2 0-2 0,5-13-9 0,-4 25-11 16,4-25-3-16,0 22-5 16,0-22-9-16,11 25-6 0,-2-18-16 0,2 2-26 15,4-3-28-15,-1-2-29 0,-14-4-27 16,32 3-38-16,-19 0-38 0,-13-3-35 0,32-3-66 16,-32 3-114-16,27-7-141 0,-16 3-338 0,-11 4-205 15</inkml:trace>
  <inkml:trace contextRef="#ctx0" brushRef="#br3" timeOffset="143660.18">28483 16675 2488 0,'-15'6'-53'15,"15"-6"29"-15,0 0 39 16,0 0 23-16,0 0 25 0,-17 3 16 0,17-3 17 15,0 0 8-15,0 0 9 16,0 0 2-16,-19-21-6 0,19 21-2 0,0 0 2 0,-4-24-2 16,4 24-6-16,0-24-9 15,0 24 3-15,2-29-8 0,0 12-3 0,-1-1-8 16,4 3-6-16,-3-2-9 16,3 1-2-16,1 2-7 0,-1 0-5 0,1 1-6 0,-6 13-6 15,15-21-3-15,-9 14-4 0,-6 7-2 0,17-11-4 16,-17 11-5-16,0 0 0 15,29 6-1-15,-29-6-2 0,18 18-3 16,-10-5 0-16,-2 0-1 0,-1 3 0 16,-1-2-1-16,0 4 0 0,-3-1-1 0,-1 0-1 15,0-17-2-15,-3 35 4 0,1-20 10 16,-5-1 0-16,1-2 2 0,-2 2 6 0,0-5 7 16,-4 3 5-16,2-5 2 0,-2 1 1 0,12-8-2 15,-22 5-7-15,22-5-3 0,0 0 0 16,-29-7-9-16,29 7-20 0,-16-13-18 0,16 13-36 15,-10-19-48-15,10 19-62 16,-4-20-69-16,4 12-79 0,0 8-151 0,4-18-133 16,-4 18-339-16,8-17-344 15</inkml:trace>
  <inkml:trace contextRef="#ctx0" brushRef="#br3" timeOffset="143839.97">28671 16643 2861 0,'9'9'-28'0,"-9"-9"44"16,0 0 30-16,0 0 30 16,9 14 29-16,-9-14 17 0,0 0-4 0,0 0-18 15,0 0-21-15,0 0-40 16,0 0-48-16,0 0-50 0,0 0-68 0,0 0-70 0,0 0-136 16,0 0-526-16,0 0-213 0</inkml:trace>
  <inkml:trace contextRef="#ctx0" brushRef="#br3" timeOffset="144170.13">28796 16368 2661 0,'0'0'-19'0,"12"-7"17"16,-12 7 20-16,12-10 31 0,-12 10 13 0,10-7 2 15,-10 7-5-15,15-6-5 0,-15 6-3 0,0 0 3 0,21-4-1 16,-21 4-2-16,0 0 2 15,25 4-8-15,-25-4-10 0,18 7 2 0,-18-7-2 16,10 12 3-16,-10-12 12 16,6 13 6-16,-6-13 11 0,0 19 14 0,0-19 7 15,-6 23 8-15,0-9 9 0,-2-1 2 16,-1 1 1-16,-2-1 1 0,0 0-7 0,1 0 0 16,2 0 1-16,-1 1-10 0,2-4-8 0,7-10-1 15,-10 18 0-15,10-18-2 16,-4 18-11-16,4-18-18 0,0 0-12 0,12 16-26 0,-12-16-31 15,20 6-44-15,-20-6-46 16,25 4-57-16,-10-4-64 0,-2 0-65 0,-13 0-110 16,32-4-140-16,-23 4-72 15,5-1-231-15,-14 1-190 0</inkml:trace>
  <inkml:trace contextRef="#ctx0" brushRef="#br3" timeOffset="144923.38">28240 16984 2444 0,'0'0'-76'0,"0"0"23"0,0 0 26 0,0 0 32 15,31-15 7-15,-31 15 21 16,0 0 9-16,0 0 13 0,0 0 12 0,0 0-4 0,0 0-1 16,24-3 4-16,-24 3-6 15,0 0-3-15,21-1-11 0,-21 1-3 0,25 0-1 16,-25 0-4-16,27-4 0 0,-11 4 4 0,-16 0-11 15,36-3-3-15,-18 3 0 16,2-1-3-16,1 1-6 0,2-2 2 0,-2 2-6 0,1-2 1 16,-1 2-2-16,1-2-5 15,0 2-7-15,2-2 2 0,1 2-2 16,2-1 3-16,0-2-5 0,1 2 5 16,0-2-1-16,-1 2 4 0,3-1 2 0,-7 0-5 0,5 0 3 15,0 0 2-15,-2 0 2 0,2-1 1 0,-4 1-5 16,-1 2 3-16,1-3-4 15,-4 2 9-15,2-1-3 0,-3 2 2 16,-19 0 2-16,34-2-1 0,-18 0-1 16,-16 2 3-16,28-2 6 0,-28 2 3 0,25 0 1 0,-25 0 0 15,22-2-5-15,-22 2 3 16,20 0-7-16,-20 0 1 0,22 0-1 0,-22 0-2 16,19-2-2-16,-19 2 9 0,0 0 4 0,23-1 0 15,-23 1 3-15,0 0 0 16,17-2-1-16,-17 2-7 0,0 0 1 0,0 0-12 0,0 0-10 15,22-3-16-15,-22 3-27 16,0 0-41-16,0 0-41 0,0 0-51 16,0 0-66-16,0 0-155 0,10-1-489 15,-10 1-253-15</inkml:trace>
  <inkml:trace contextRef="#ctx0" brushRef="#br3" timeOffset="146381.79">28435 17348 2574 0,'0'0'-92'0,"0"0"24"15,0 0 27-15,0 0 27 0,0 0 29 16,0 0 28-16,0 0 24 0,8-15 8 0,-8 15 11 16,0 0 4-16,0 0 4 15,0 0-1-15,0 0-3 0,0 0-4 0,0 0 9 16,0 0-1-16,0 0-1 16,0 0 1-16,0 0-2 0,0 0 1 0,0 0-4 0,0 0 2 15,-39 28-2-15,39-28-2 0,-14 16-3 0,10-3-8 16,-3-1-1-16,1 1-7 15,0 2-6-15,1-2-5 0,-2 2-5 0,4 1-6 16,3-16-3-16,-5 32-5 16,3-17-4-16,0 2-3 0,2-17 0 0,2 32-5 0,0-14-2 15,3-1-2-15,-3-3-5 16,1 0 2-16,5 0-3 0,-5-1-2 0,4-2-3 16,-7-11-4-16,11 22-12 0,-11-22-15 0,9 14-29 15,-9-14-35-15,9 12-49 0,-9-12-57 16,12 10-62-16,-12-10-87 0,12 4-175 0,-12-4-469 15,0 0-438-15</inkml:trace>
  <inkml:trace contextRef="#ctx0" brushRef="#br3" timeOffset="149585.78">28615 17540 2945 0,'0'0'-93'0,"0"0"25"0,0 0 29 16,0 0 15-16,0 0 29 15,0 0 20-15,0 0 21 0,0 0 18 0,0 0 3 0,0 0 14 16,0 0 10-16,0 0 11 16,0 0 6-16,0 0 2 0,0 0-1 0,0 0-6 15,0 0-3-15,0 0-6 0,0 0-2 0,0 0-2 16,0 0-8-16,0 0-5 15,0 0-5-15,0 0-7 0,0 0-8 0,0 0-4 0,0 0-6 16,0 0-6-16,0 0-5 16,29 14-9-16,-29-14-13 0,0 0-21 0,25 1-26 15,-25-1-31-15,0 0-44 16,23-1-51-16,-23 1-44 0,0 0-67 0,24-3-132 0,-24 3-147 16,0 0-303-16,16-6-202 0</inkml:trace>
  <inkml:trace contextRef="#ctx0" brushRef="#br3" timeOffset="150159.87">28843 17361 2565 0,'0'0'-30'16,"0"0"25"-16,0 0 11 0,0 0 30 0,0 0 4 0,-3-20 15 16,3 20 5-16,0 0 9 0,0 0 1 0,0 0 2 15,14-15 0-15,-14 15-2 16,0 0-3-16,16-7-9 0,-16 7-5 15,15-2-5-15,-15 2-2 0,0 0-6 16,26-2-5-16,-26 2-6 0,18 2 1 0,-18-2-9 0,20 8 4 16,-20-8-10-16,14 8 2 15,-14-8-1-15,9 11 1 0,-9-11 1 0,4 13 9 16,-4-13 13-16,0 0 9 16,0 0 8-16,-13 31 7 0,13-31 0 0,-11 14 2 0,11-14 5 15,-11 13-9-15,11-13-2 0,-10 9-2 0,10-9-3 16,0 0-10-16,-10 11-1 15,10-11-4-15,0 0-14 0,0 0-10 0,0 0-9 16,0 0-7-16,0 0-7 16,0 0-7-16,22 19-3 0,-22-19-4 0,12 8 4 0,-12-8 0 15,13 9 3-15,-13-9-1 16,8 10-3-16,-8-10 19 0,7 12 3 0,-7-12 17 16,0 0 4-16,0 19 5 0,0-19 5 15,0 0-2-15,-13 22-1 0,13-22-4 16,-15 14-2-16,5-7-4 0,10-7-11 0,-20 10-28 0,20-10-34 15,-16 11-41-15,16-11-43 16,-15 10-53-16,6-5-54 0,9-5-87 0,0 0-146 16,-17 11-451-16,17-11-335 15</inkml:trace>
  <inkml:trace contextRef="#ctx0" brushRef="#br3" timeOffset="150530.12">29089 17475 2804 0,'0'0'2'0,"0"0"31"16,0 0 24-16,0 0 20 0,0 0 18 0,0 0 8 16,0 0 2-16,0 0-3 15,0 0-12-15,-24 51-5 0,18-39-8 0,-3 4-8 16,1-1-6-16,0 4-6 16,-6 0-3-16,4 2-6 0,2-2-3 0,-5 1-3 0,2 0-8 15,1 0 0-15,-1-1-6 0,1-1 1 0,2-3-5 16,-2 0-11-16,2 1-27 15,1-4-28-15,2-2-35 0,-2 4-55 0,7-14-62 0,-6 17-91 16,6-17-172-16,0 0-444 16,-2 15-289-16</inkml:trace>
  <inkml:trace contextRef="#ctx0" brushRef="#br3" timeOffset="150880.18">29072 17794 2727 0,'0'0'29'0,"6"-11"3"0,-6 11 18 16,0 0 23-16,0 0 28 15,0 0 2-15,8-20-6 0,-8 20-8 0,0 0-14 0,9-9-11 16,-9 9-3-16,0 0-5 16,12-9-9-16,-12 9-7 0,0 0-8 0,0 0-11 15,22-1-7-15,-22 1-5 0,0 0-2 0,0 0 2 16,0 0-2-16,28 8-2 0,-28-8 1 15,8 9-1-15,-8-9 5 0,0 0 7 0,4 16 12 16,-4-16 8-16,0 0 10 16,-4 22 8-16,4-22 1 0,0 0 5 15,-8 23 6-15,8-23-3 0,-5 13-9 16,5-13-2-16,0 0-4 0,-5 20-6 0,5-20-3 16,0 0-7-16,0 0-26 0,7 16-31 0,-7-16-37 0,0 0-48 15,17 6-41-15,-17-6-37 16,0 0-51-16,25-3-67 0,-25 3-140 0,0 0-455 15,28-14-285-15</inkml:trace>
  <inkml:trace contextRef="#ctx0" brushRef="#br3" timeOffset="151169.95">29335 17433 2695 0,'0'0'-2'16,"0"0"39"-16,-14-13 30 0,14 13 32 0,0 0 36 16,0 0 7-16,0 0-1 0,0 0-5 15,0 0-11-15,0 0-16 0,0 0-12 16,0 0-11-16,0 0-7 0,0 0-13 0,0 0-24 0,45-1-30 15,-45 1-30-15,21 0-36 16,-21 0-33-16,23-4-35 0,-23 4-37 0,24-3-33 16,-24 3-44-16,18-3-71 15,-18 3-575-15,16-4-249 0</inkml:trace>
  <inkml:trace contextRef="#ctx0" brushRef="#br3" timeOffset="151430.11">29438 17340 2736 0,'0'0'23'0,"0"0"37"16,-8-11 36-16,8 11 20 16,0 0 8-16,0 0 5 0,0 0 7 15,0 0 6-15,0 0 8 0,0 0-7 16,0 0-6-16,0 0-3 0,0 0-10 0,0 0-4 16,-5 40-16-16,5-40-10 0,-2 24-14 0,2-11-4 0,0-13-12 15,-2 33-5-15,2-15 2 16,-3-1-2-16,3-17-6 0,-4 34-15 0,4-17-19 15,-2-1-22-15,0 2-22 16,0-1-29-16,2-17-38 0,-6 29-40 0,4-15-50 0,0-2-47 16,-1-2-71-16,3-10-146 15,-2 19-154-15,2-19-313 0,0 0-310 0</inkml:trace>
  <inkml:trace contextRef="#ctx0" brushRef="#br3" timeOffset="151970.3">29529 17290 2767 0,'-19'-9'-11'16,"19"9"23"-16,0 0 16 15,0 0 9-15,0 0 1 0,0 0-4 0,0 0 2 16,0 0-16-16,0 0-12 0,0 0-16 16,0 0-17-16,0 0-3 0,19-19-2 0,-19 19-6 15,0 0 3-15,26 0 1 0,-26 0-3 0,20 2-6 16,-20-2 0-16,19 6-1 15,-19-6 5-15,20 7 6 0,-20-7 7 0,12 10-6 16,-12-10 10-16,8 13 11 0,-8-13 24 16,0 0 15-16,2 17 11 0,-2-17 15 15,0 0 9-15,0 0 4 0,-8 23 4 16,8-23 6-16,0 0-8 0,-10 14-4 0,10-14-6 16,0 0-4-16,-9 9 0 0,9-9-11 0,0 0-9 0,0 0-12 15,0 0-15-15,0 0-12 16,0 0-1-16,0 0-4 0,11 27-4 0,-11-27 2 15,8 13-1-15,-8-13 5 16,8 16 5-16,-3-8 11 0,-5-8 17 0,7 22 21 16,-7-22 8-16,2 25 3 0,-2-25-1 15,-2 22-8-15,2-22-4 0,-7 26-4 16,0-12-5-16,3-1-25 0,-4-1-36 16,2 0-62-16,6-12-67 0,-13 22-71 0,7-14-151 15,1 0-505-15,5-8-242 0</inkml:trace>
  <inkml:trace contextRef="#ctx0" brushRef="#br3" timeOffset="152330.2">29765 17536 2623 0,'7'-19'-49'0,"-7"19"31"16,0 0 18-16,0 0 31 0,0 0 34 0,0 0 29 16,0 0 21-16,0 0 3 15,0 0 0-15,0 0-3 0,0 0-2 0,9 38 4 16,-9-38 0-16,-2 21-8 16,2-21-5-16,0 26-9 0,0-26-13 0,-4 29-2 0,4-13-11 15,-3 1-6-15,-1-2-3 0,4-15-2 0,-7 30-6 16,3-14-1-16,-2 0 0 15,2-2-3-15,-2 1-5 0,-3 2-4 0,2-5 0 16,-1 1-9-16,-2-1-3 0,1-1-5 16,1-1-6-16,-3 0-28 0,11-10-31 15,-17 11-55-15,17-11-66 0,-18 4-71 16,18-4-94-16,-20-4-181 0,20 4-64 0,-17-19-265 16,9 5-176-16</inkml:trace>
  <inkml:trace contextRef="#ctx0" brushRef="#br3" timeOffset="152559.97">29770 17130 2674 0,'0'0'132'15,"0"0"-2"-15,0 0-12 0,0 0-17 0,0 0-2 0,0 0-6 16,0 0-9-16,0 0-8 16,25 10-25-16,-25-10-52 0,0 0-63 0,0 0-70 15,0 0-118-15,7 8-232 16,-7-8-325-16,0 0-127 0</inkml:trace>
  <inkml:trace contextRef="#ctx0" brushRef="#br3" timeOffset="152930.18">29866 17144 2434 0,'31'7'-37'15,"-31"-7"8"-15,0 0 20 0,0 0 38 0,9 10 23 16,-9-10 32-16,0 0 10 16,8 11-7-16,-8-11-5 0,9 12-8 0,-9-12-1 15,8 15-10-15,-2-5 2 0,-6-10-6 16,10 22-4-16,0-10-4 0,-4 3 8 0,2 2 20 16,0 2 3-16,-1 2-7 0,-1 2 3 0,1 0 2 15,-1 0-1-15,-4 2-4 16,2-1-2-16,-1-3-5 0,-3 0-7 0,0 2-5 0,-3 1-4 15,-1-1-9-15,0 1-3 16,-2-2-6-16,-3-1-19 0,0 0-34 0,-1-2-46 16,0 0-51-16,2-1-72 15,-4-5-100-15,6-2-191 0,-6 1-462 0,1-3-361 16</inkml:trace>
  <inkml:trace contextRef="#ctx0" brushRef="#br3" timeOffset="155279.92">30337 17180 2894 0,'0'0'-43'0,"0"0"22"0,0 0 33 16,0 0 31-16,0 0 16 0,0 0 20 0,0 0 10 15,0 0 11-15,-40 17 4 16,40-17 8-16,0 0 5 0,-11 19-3 0,11-19 3 16,-6 19-5-16,6-19-4 15,-8 22-10-15,6-9-6 0,-2 2-9 0,0-2-5 0,-2 2-9 16,6-15-2-16,-4 31-12 16,2-17-6-16,2-14-3 0,-2 33-7 0,2-15-3 15,0-1-3-15,2-2-6 0,-2-15 0 0,4 30-10 16,-2-14-14-16,4-3-26 0,-6-13-32 15,6 22-38-15,-2-11-51 0,-4-11-75 0,8 16-101 16,0-10-194 0,-8-6-88-16,14 12-268 0,-14-12-227 0</inkml:trace>
  <inkml:trace contextRef="#ctx0" brushRef="#br3" timeOffset="162700.04">30676 17325 1263 0,'0'0'302'0,"-16"4"-127"15,16-4-14-15,0 0-9 16,0 0-11-16,0 0 1 0,0 0-5 0,0 0-8 0,0 0 9 16,0 0 11-16,0 0 12 0,0 0-2 15,0 0-1-15,0 0-10 0,0 0-15 16,0 0-14-16,0 0-11 0,0 0-15 0,0 0-7 15,0 0-14-15,0 0-3 16,33 16-8-16,-33-16-13 0,19 3-20 0,-19-3-28 0,23 3-21 16,-23-3-28-16,24 3-32 15,-24-3-38-15,25 3-36 0,-25-3-53 0,21 1-56 16,-21-1-138-16,17 0-517 16,-17 0-317-16</inkml:trace>
  <inkml:trace contextRef="#ctx0" brushRef="#br3" timeOffset="163200.03">30900 17180 2771 0,'0'0'-48'16,"11"-10"29"-16,-11 10 28 0,11-9 24 0,-11 9 11 15,0 0 11-15,15-12 1 0,-15 12-9 16,12-5-9-16,-12 5 4 0,0 0-5 16,15-8-2-16,-15 8-6 0,0 0 0 15,19-3-5-15,-19 3-6 0,0 0-10 0,0 0-5 16,26 5-12-16,-26-5-3 16,16 7-3-16,-16-7 1 0,15 12 7 0,-15-12-1 0,11 13-3 15,-5-6 8-15,-6-7 0 0,7 18 13 0,-7-18 6 16,2 17 16-16,-2-17 5 15,0 0 14-15,-4 26 6 0,4-26 13 0,-7 14 10 16,7-14 2-16,-9 14 3 16,9-14-9-16,-6 11-9 0,6-11-4 0,0 0-6 0,-4 16-13 15,4-16-12-15,0 0-18 16,0 0-19-16,0 0-5 0,10 20-2 0,-10-20-3 16,11 12 4-16,-11-12 0 0,11 15 1 0,-11-15 0 15,6 17 2-15,-2-7 1 16,-4-10 2-16,2 23 17 0,-2-23 9 0,-2 21 12 0,2-21 11 15,-8 24 8-15,2-12 3 16,-1 1-1-16,-4-2-5 0,11-11-5 0,-19 19-9 16,9-9-33-16,0-1-36 15,-4-1-49-15,14-8-57 0,-18 12-57 0,18-12-68 0,-20 9-153 16,14-6-533-16,6-3-382 16</inkml:trace>
  <inkml:trace contextRef="#ctx0" brushRef="#br3" timeOffset="163490.17">31185 17451 2909 0,'0'0'-17'0,"0"0"44"0,0 0 36 0,0 0 35 15,0 0 17-15,0 0-4 16,0 0-3-16,0 0 0 0,-20 42-7 0,12-31-6 16,8-11-1-16,-17 25-9 0,8-13-2 15,1 2-6-15,-1 1-25 0,1-2-6 0,-2 1-6 16,2 0-3-16,-2 1-1 16,2-2-11-16,0 0-23 0,-3 1-36 0,2-1-45 15,1 1-55-15,-1-3-49 0,9-11-64 0,-14 18-123 0,10-9-604 16,4-9-422-16</inkml:trace>
  <inkml:trace contextRef="#ctx0" brushRef="#br3" timeOffset="163870.11">31150 17643 2851 0,'11'-13'-79'0,"-11"13"42"15,12-11 28-15,-12 11 22 16,14-8 17-16,-14 8 10 0,14-9-3 0,-14 9-2 0,15-7-8 16,-15 7 1-16,15-5-6 15,-15 5-4-15,0 0 9 0,21-4-6 0,-21 4-5 16,0 0 13-16,0 0 5 16,0 0 23-16,24 8 10 0,-24-8 12 0,0 0 7 15,0 17 11-15,0-17 5 0,0 0 0 0,0 0 1 0,-20 32 4 16,14-23 0-16,6-9-4 15,-11 22-11-15,11-22-6 0,-10 16-7 0,5-8-4 16,5-8-7-16,-6 15-6 16,6-15-1-16,-7 13-7 0,7-13-8 0,0 0-1 15,0 0-7-15,5 23-6 0,-5-23 0 16,0 0-19-16,15 14-6 0,-15-14-12 0,17 6-24 16,-17-6-29-16,18 5-32 0,-18-5-44 0,20 6-62 15,-20-6-50-15,21 0-76 16,-21 0-144-16,23 0-101 0,-23 0-288 0,21 0-202 15</inkml:trace>
  <inkml:trace contextRef="#ctx0" brushRef="#br3" timeOffset="164429.98">31623 17344 2503 0,'0'0'-36'16,"0"0"27"-16,0 0 38 15,-26-3 37-15,26 3 27 0,0 0 30 0,0 0 16 16,0 0 7-16,0 0 4 16,0 0-6-16,0 0-6 0,0 0-9 0,0 0-3 15,0 0-7-15,0 0-4 16,0 0-11-16,0 0-4 0,0 0-14 0,0 0-3 0,0 0-4 16,0 0-8-16,0 0-11 0,0 0-4 0,65 10-6 15,-49-7-4-15,-16-3-7 16,29 1-4-16,-14-1-6 0,-15 0 2 0,27 2-4 15,-27-2-3-15,24 0-16 0,-24 0-17 16,22 0-38-16,-22 0-42 0,20 0-59 16,-20 0-82-16,0 0-120 0,19-2-218 15,-19 2-38-15,0 0-265 0,0 0-236 16</inkml:trace>
  <inkml:trace contextRef="#ctx0" brushRef="#br3" timeOffset="166810.18">31749 17287 2520 0,'0'0'-77'0,"0"0"22"16,0 0 20-16,0 0 26 0,0 0 10 0,4-25 33 15,-4 25 19-15,0 0 27 16,0 0 19-16,0 0 17 0,0 0 23 0,0 0 11 16,9-11 5-16,-9 11-6 15,0 0-14-15,0 0-3 0,0 0-6 0,0 0 7 0,0 0 3 16,0 0-3-16,0 0-13 16,0 0-2-16,0 0-13 0,0 0-16 0,0 0-2 15,-9 61-15-15,7-47-4 0,2-14-5 0,-2 31-6 16,2-16-11-16,0-15-4 0,0 31-2 15,-2-15-1-15,2-16-10 0,0 24-18 0,0-24-19 16,-2 23-31-16,2-23-28 16,-2 19-34-16,2-19-39 0,-2 17-40 15,2-17-45-15,0 11-43 0,0-11-76 16,0 0-127-16,0 13-505 0,0-13-428 0</inkml:trace>
  <inkml:trace contextRef="#ctx0" brushRef="#br3" timeOffset="167440.38">31946 17129 2954 0,'0'0'-56'0,"0"0"54"16,0 0 32-16,0 0 32 0,0 0 30 0,0 0 12 0,0 0 10 16,0 0-12-16,0 0-7 15,0 0-14-15,0-21-11 0,0 21-9 16,0 0-11-16,13-6-16 0,-13 6-13 16,0 0-13-16,19-4-10 0,-19 4-6 0,0 0-5 15,27 5 1-15,-27-5 4 0,20 8-1 0,-20-8 2 0,14 11-2 16,-14-11 5-16,9 14-9 15,-5-5 9-15,-4-9-1 0,0 18 6 0,0-18 10 16,0 0 8-16,-11 28 6 16,7-17 5-16,4-11 7 0,-12 17 1 0,12-17 0 0,-12 12-7 15,12-12-2-15,-8 12 0 16,8-12-5-16,-6 11 0 0,6-11-7 0,0 0-5 16,0 0-6-16,4 25-4 0,-4-25-3 0,8 17-3 15,-8-17 4-15,7 21-2 16,-2-9-3-16,-5-12 5 0,4 26 0 0,-2-12 0 0,-2-14 7 15,-2 24 7-15,2-8 3 16,0-16-2-16,-9 26 2 0,4-14 1 0,-3-1-7 16,-2-2-18-16,10-9-38 15,-15 20-48-15,6-14-68 0,9-6-84 0,-12 7-145 16,12-7-584-16,0 0-419 16</inkml:trace>
  <inkml:trace contextRef="#ctx0" brushRef="#br3" timeOffset="167739.93">32158 17338 2885 0,'13'-13'-42'0,"-13"13"18"16,0 0 11-16,0 0 19 0,0 0 9 15,0 0 10-15,0 0 5 0,0 0-3 16,0 0 5-16,-2 42-8 0,2-42-1 0,-3 23-2 0,3-23-6 15,0 26-2-15,-2-9 4 16,2-17-6-16,-2 31 4 0,0-16 12 0,0 0 12 16,0 3 13-16,2-18 3 15,-9 28-10-15,3-14 2 0,1-1 3 0,-1 3-2 0,0-5-7 16,-2 0 1-16,8-11-6 16,-18 17-9-16,8-9-24 0,10-8-38 0,-21 9-56 15,21-9-46-15,-19 4-63 0,19-4-109 0,-21-2-553 16,21 2-218-16</inkml:trace>
  <inkml:trace contextRef="#ctx0" brushRef="#br3" timeOffset="167999.87">32185 16999 2614 0,'0'0'13'0,"0"0"26"0,20-6 22 0,-20 6 26 16,0 0 28-16,0 0 13 16,0 0-9-16,0 0-12 0,0 0-12 0,0 0-11 15,0 0-26-15,0 0-46 0,0 0-60 0,0 0-69 0,0 0-81 16,0 0-125-16,0 0-546 15,0 0-230-15</inkml:trace>
  <inkml:trace contextRef="#ctx0" brushRef="#br3" timeOffset="169030.18">32340 17388 2609 0,'0'0'-50'0,"-20"-8"36"0,20 8 40 16,0 0 24-16,0 0 27 0,0 0 15 0,0 0 14 15,0 0 4-15,0 0-4 16,0 0 2-16,0 0 2 0,0 0 0 16,0 0 8-16,0 0-4 0,0 0-3 15,0 0-6-15,0 0-7 0,0 0-13 0,0 0-9 0,0 0-7 16,0 0-9-16,0 0-3 16,0 0-10-16,0 0-3 0,0 0-7 0,58 13-4 15,-45-11-3-15,-13-2-6 0,20 4-11 0,-20-4-8 16,22 3-23-16,-22-3-25 15,21 0-29-15,-21 0-39 0,0 0-38 0,26 0-44 16,-26 0-43-16,10-3-61 0,-10 3-124 16,0 0-496-16,0 0-314 0</inkml:trace>
  <inkml:trace contextRef="#ctx0" brushRef="#br3" timeOffset="169300.32">32446 17322 2759 0,'0'0'-36'0,"0"0"24"0,0 0 9 0,-13-7 15 0,13 7 21 16,0 0 13-16,0 0 24 15,0 0 6-15,0 0 10 0,0 0 11 16,0 0 6-16,0 0 14 0,-20 25-2 16,20-25-7-16,-2 18-6 0,2-18-8 0,-2 25-9 15,2-25-8-15,-2 26-7 0,2-13-5 0,0-13-9 0,-4 27-5 16,4-14-6-16,0-13-10 15,-2 28-21-15,0-14-28 16,2-14-31-16,-2 22-34 0,2-22-39 0,0 22-42 16,0-22-47-16,0 17-43 0,0-17-112 0,2 12-556 15,-2-12-316-15</inkml:trace>
  <inkml:trace contextRef="#ctx0" brushRef="#br3" timeOffset="169770.19">32514 17322 2713 0,'2'-19'-83'16,"-2"19"42"-16,0 0 30 0,2-20 32 0,-2 20 31 0,0 0 27 15,4-17 11-15,-4 17 1 0,0 0-2 0,0 0-7 16,2-19-14-16,-2 19-6 15,0 0-11-15,8-9-9 0,-8 9-13 16,0 0-14-16,16-7-20 0,-16 7-11 16,0 0-21-16,21 0-6 0,-21 0-3 0,0 0 2 0,27 8 0 15,-16-2 8-15,-11-6-1 16,16 9 15-16,-7-1 6 0,-9-8 16 0,11 15 7 16,-11-15 20-16,2 17 16 0,-2-17 20 15,0 0 17-15,-4 25 15 0,4-25 5 0,-9 14 2 16,9-14 5-16,-9 12-2 0,9-12-9 0,0 0-10 15,-12 16-11-15,12-16-6 16,0 0-10-16,-6 13-19 0,6-13-20 0,0 0-22 16,0 0-5-16,0 0-4 15,10 21 1-15,-10-21 3 0,4 14 5 0,-4-14-5 0,6 15-1 16,-6-15 6-16,7 17 1 16,-7-17 6-16,2 21 4 0,-2-21 3 15,-2 21 5-15,2-21 0 0,-5 23 1 0,5-23-8 0,-6 24 6 16,0-14-16-16,6-10-43 15,-8 17-53-15,8-17-73 0,-11 16-66 0,4-9-109 0,7-7-151 16,-10 10-373-16,10-10-228 16</inkml:trace>
  <inkml:trace contextRef="#ctx0" brushRef="#br3" timeOffset="170060.01">32805 17176 2658 0,'12'-13'18'0,"-12"13"13"16,8-8 24-16,-8 8 36 16,0 0 38-16,0 0 18 0,0 0 0 0,0 0-11 15,29 22-14-15,-26-9-11 0,1 2-1 0,-2 2-6 16,0 2 5-16,0 2-11 0,-2 0-2 15,0 2-10-15,-2 1-5 0,0 1-12 16,-2 0-9-16,-1 0-13 0,-1-3-30 16,-1 0-42-16,-3-1-54 0,-2-2-60 15,-2 0-72-15,-2-2-112 0,-1-2-185 16,-5-1-464-16,2-1-415 0</inkml:trace>
  <inkml:trace contextRef="#ctx0" brushRef="#br3" timeOffset="171149.99">33074 16222 2817 0,'0'0'-134'0,"9"-14"34"0,-9 14 29 0,0 0 23 16,0 0 28-16,0 0 22 0,0 0 25 0,0 0 36 15,0 0 25-15,0 0 11 16,0 0 17-16,0 0 11 0,0 0 4 0,0 0-2 15,0 0-2-15,0 0 0 0,0 0 0 16,17 23-9-16,-17-23-9 0,2 16-10 0,-2-16-7 16,2 23-9-16,-2-23-8 15,0 28-6-15,2-11-5 0,-2 0-5 0,0 2 1 16,0 2-5-16,0 2-6 16,2-2-4-16,-2 2-5 0,-2 0-1 0,0 4-2 0,2-1-2 15,-2 0-11-15,2 5 2 0,0-2-3 0,-2-1-2 16,2 3 1-16,0-1 0 15,0 1-7-15,2 1-2 0,-2-1-2 16,2 0-1-16,-2-3 4 0,2 2 4 16,0 0-1-16,-2-3-1 0,2 1 7 0,0 0 0 0,-2-5 1 15,0-1 0-15,0 1-1 16,0-2-2-16,0-2-3 0,0 0-2 0,0 1 3 16,0-4-6-16,0-16 2 0,-2 31-3 15,2-18-7-15,0-13 3 0,0 23-14 0,0-23-22 16,0 22-23-16,0-22-39 0,-4 16-39 0,4-16-56 15,0 0-59-15,0 17-90 16,0-17-168-16,0 0-87 0,0 0-339 0,0 0-339 16</inkml:trace>
  <inkml:trace contextRef="#ctx0" brushRef="#br3" timeOffset="171570.12">33267 16854 2753 0,'0'0'-58'0,"4"-16"39"16,-4 16 26-16,0 0 42 16,0 0 23-16,0 0 28 0,0 0 24 0,0 0 14 0,0 0 5 15,0 0-1-15,0 0-9 0,11-9-8 0,-11 9-9 16,0 0-16-16,0 0-7 15,0 0-13-15,30 6-9 0,-30-6-7 16,0 0-6-16,24 4-11 0,-24-4-12 16,20 2-20-16,-20-2-27 0,0 0-31 0,23-2-40 0,-23 2-54 15,17-4-46-15,-17 4-45 16,0 0-74-16,13-6-130 0,-13 6-470 0,0 0-286 16</inkml:trace>
  <inkml:trace contextRef="#ctx0" brushRef="#br3" timeOffset="171760.07">33318 16736 2680 0,'-10'-7'-38'0,"10"7"47"16,0 0 23-16,0 0 38 15,-16-10 45-15,16 10 24 0,0 0 14 0,0 0-16 16,0 0-16-16,0 0-13 0,0 0-12 16,0 0-7-16,0 0-9 0,0 0-12 15,0 0-11-15,47-4-18 0,-47 4-38 0,23 0-32 0,-23 0-48 16,24 0-51-16,-24 0-49 15,21-4-56-15,-21 4-115 0,18-5-547 0,-18 5-280 16</inkml:trace>
  <inkml:trace contextRef="#ctx0" brushRef="#br3" timeOffset="172010.18">33494 16534 2842 0,'6'-12'64'0,"-6"12"25"0,0 0 24 0,6-13 42 15,-6 13 25-15,0 0 13 16,0 0-1-16,0 0 0 0,0 0-30 0,0 0-7 16,0 0-4-16,0 0-14 0,0 0-6 15,11 40-15-15,-9-24-11 0,0 0-10 0,1 2-16 16,-3 3-5-16,0 0-14 16,0 0-13-16,2 0-24 0,-4 2-25 0,2-2-27 15,-5 3-27-15,0-2-48 0,1 2-58 0,2-2-76 0,-2-3-86 16,-2-3-200-16,-1 0-90 15,1-1 42-15,0-2-266 0,-5 0-176 0</inkml:trace>
  <inkml:trace contextRef="#ctx0" brushRef="#br3" timeOffset="176139.85">20652 18158 2438 0,'0'0'-48'0,"-5"-21"38"0,5 21 15 15,0 0 33-15,0 0 15 16,0 0 28-16,5-24 28 0,-5 24 24 16,0 0 14-16,5-13 7 0,-5 13 2 0,0 0-6 15,0 0-6-15,8-13-5 0,-8 13-10 0,0 0-13 16,0 0-8-16,0 0-15 16,0 0-10-16,10-10-6 0,-10 10 3 0,0 0 9 15,0 0 1-15,0 0 3 0,0 0-5 0,0 0-3 0,0 0 8 16,0 0-13-16,0 0-6 15,-6 48-4-15,6-48-9 0,-4 34 3 0,0-14-12 16,2 2-5-16,0 3 5 16,-3 1-4-16,2 3-7 0,1-3-3 0,-2 4-15 0,2-4-3 15,0 1-4-15,-2 2 1 16,2-5 0-16,0-3-2 0,2 0-4 0,-2-2-11 16,2 0-24-16,-2-2-17 0,2-17-23 0,-2 27-22 0,2-27-23 15,-2 21-29-15,2-21-40 16,2 15-46-16,-2-15-40 15,4 6-42-15,-4-6-113 0,0 0-100 0,0 0-464 16,0 0-443-16</inkml:trace>
  <inkml:trace contextRef="#ctx0" brushRef="#br3" timeOffset="176470.26">20790 18283 3014 0,'0'0'-49'0,"0"0"30"16,0 0 21-16,0 0 19 15,0 0 14-15,0 0 18 0,0 0 5 0,-34 0 0 16,34 0 6-16,0 0-6 16,0 0 2-16,-34 14 5 0,34-14 3 0,-17 5-9 15,17-5-4-15,-15 7-2 0,15-7-8 16,-13 8-1-16,13-8-1 0,-12 8-1 0,12-8 4 16,0 0 5-16,-13 15 1 0,13-15 2 0,-3 14 4 15,3-14-4-15,0 0 2 16,3 25-1-16,-3-25-1 0,9 16-3 0,-3-4 5 0,2-3-6 15,3 3-4-15,-1-1-4 16,1 1-7-16,0-1-2 0,1 1-6 16,1-3 0-16,0 2 0 0,-1 1-7 15,3-2-20-15,-4 0-22 0,0 1-24 0,-3-4-38 16,2 3-34-16,-10-10-43 0,18 11-34 16,-8-5-35-16,-10-6-49 0,21 6-199 0,-21-6-460 15,19 2-356-15</inkml:trace>
  <inkml:trace contextRef="#ctx0" brushRef="#br3" timeOffset="176780.06">21097 18420 2764 0,'0'0'-69'0,"0"0"45"0,0 0 36 15,0 0 19-15,0 0 24 0,0 0 16 0,-36-5 24 16,36 5 8-16,0 0 12 0,-34 16-3 0,23-8-5 16,0 0 4-16,1 2-3 0,10-10-6 15,-17 17-1-15,11-8-7 0,6-9-4 0,-9 19-2 16,9-19-4-16,-4 19-8 16,4-19-4-16,2 19-8 0,-2-19-6 0,7 19-9 15,-7-19-3-15,14 15-3 0,-1-8 7 0,-3 2-12 0,6-4-29 16,-4 1-27-16,4-1-39 15,-16-5-42-15,30 3-59 0,-12 1-54 0,-1-6-76 16,-17 2-179-16,34-4-101 16,-20 0-285-16,-14 4-204 0</inkml:trace>
  <inkml:trace contextRef="#ctx0" brushRef="#br3" timeOffset="177180.11">21368 18477 2512 0,'0'0'-10'0,"0"0"68"0,0 0 36 0,0 0 10 15,0 0 22-15,0 0 17 16,0 0 9-16,0 0 2 0,0 0-4 0,0 0-20 16,0 0-12-16,0 0-15 0,0 0-9 15,16-7-13-15,-16 7-7 0,0 0-7 16,26 0-7-16,-26 0-7 0,19 0-7 15,-19 0-12-15,0 0-17 0,26 0-19 0,-26 0-23 16,0 0-18-16,22 0-27 0,-22 0-23 0,0 0-27 0,20 0-33 16,-20 0-33-16,0 0-23 15,12-2-53-15,-12 2-108 0,0 0-495 0,0 0-219 16</inkml:trace>
  <inkml:trace contextRef="#ctx0" brushRef="#br3" timeOffset="177450.21">21388 18359 2624 0,'0'0'-6'0,"-12"-5"34"16,12 5 28-16,0 0 20 0,-14-10 15 0,14 10 8 0,0 0 4 15,0 0 2-15,-14-7-9 16,14 7-4-16,0 0-2 0,0 0-2 0,0 0 0 16,0 0-2-16,0 0 0 0,0 0-1 0,0 0-2 15,0 0-5-15,0 0-12 16,0 0-5-16,0 0-4 0,0 0-10 0,0 0-4 0,58 15-5 15,-58-15-16 1,21-1-14-16,-21 1-12 0,20 0-16 0,-20 0-13 0,20-3-16 16,-20 3-17-16,0 0-9 15,28-3-20-15,-28 3-25 0,0 0-25 0,19-1-19 0,-19 1-24 16,0 0-24-16,16-2-71 16,-16 2-609-16,0 0-274 0</inkml:trace>
  <inkml:trace contextRef="#ctx0" brushRef="#br3" timeOffset="185410.23">22130 18068 2587 0,'0'0'-100'0,"0"0"41"0,0 0 25 15,8-16 22-15,-8 16 17 16,0 0 25-16,0 0 9 0,12-7 14 0,-12 7 16 0,0 0 13 15,0 0 9-15,0 0 6 16,12-10 7-16,-12 10 1 0,0 0-1 16,0 0 2-16,0 0-1 0,0 0-6 15,0 0-7-15,0 0-6 0,0 0-10 0,0 0 3 16,0 0-5-16,0 0-3 0,0 0-10 16,0 0-7-16,0 0-4 0,-32-13-5 0,32 13-4 15,0 0-4-15,-30 2-4 0,30-2 1 0,-25 2-9 16,25-2 0-16,-26-2 1 15,26 2-3-15,-25-2-1 0,25 2 5 0,-24-2 2 0,24 2 2 16,-20-1 0-16,20 1 4 16,-18-4-3-16,18 4 3 0,0 0-1 0,-18-2-4 15,18 2-2-15,0 0-3 16,0 0-1-16,0 0-5 0,-22 0 1 0,22 0-7 16,0 0 2-16,0 0 2 0,0 0-4 0,-17 11 8 15,17-11-4-15,-6 11 2 0,6-11 2 16,-6 14-4-16,6-14-4 0,-7 15 2 0,7-15 3 15,-4 15-3-15,4-15 1 16,-5 18 1-16,5-18-7 0,-4 16 0 16,4-16-1-16,-2 16 2 0,2-16 2 0,0 0-1 15,0 20-7-15,0-20 3 0,0 0-7 0,0 0 4 16,2 22 2-16,-2-22 1 16,0 0-6-16,9 9-3 0,-9-9-6 0,0 0-8 15,17 4-3-15,-17-4-4 0,0 0 1 0,27-1 1 0,-27 1 7 16,18 0-4-16,-18 0 4 15,20 0 4-15,-20 0 0 0,24 4 3 0,-12-3 5 16,-12-1-2-16,22 6 4 16,-12-3 3-16,-10-3 9 0,17 12-5 0,-11-5 2 15,-6-7 4-15,12 15 4 0,-6-4 3 16,-6-11-3-16,2 22 6 0,-2-22-5 0,-2 23 0 16,-2-8-1-16,4-15 3 0,-12 27-6 0,6-14-1 15,-2 0-1-15,-1-1-10 0,1 0-15 16,-1-1-21-16,9-11-25 0,-17 19-32 0,9-13-28 15,8-6-40-15,-12 11-50 16,7-6-49-16,5-5-73 0,0 0-137 0,-13 3-92 16,13-3-341-16,0 0-283 15</inkml:trace>
  <inkml:trace contextRef="#ctx0" brushRef="#br3" timeOffset="185979.89">22404 18049 2688 0,'0'0'-33'0,"0"0"39"0,7-14 19 16,-7 14 19-16,0 0 29 15,0 0 19-15,0 0 10 0,0 0 13 0,0 0 4 16,0 0 3-16,0 0 3 16,0 0 4-16,0 0 4 0,0 0-5 0,-51 27-7 15,43-15-6-15,0-1-9 0,-3 4-5 0,2 0-16 0,1 4-9 16,-3 2-3-1,3-2-6-15,2 2-10 0,-4 0-5 0,2 1-3 0,4-3-4 16,0-2-6-16,0 2-6 16,2-3-2-16,0 1-7 0,2 1 0 0,0-18-10 15,4 29-5-15,2-15-1 0,-6-14-13 16,12 16-9-16,-4-10-7 0,-8-6-3 0,20 10-4 16,-20-10 1-16,19 1-4 0,-19-1-3 0,22-4 0 15,-22 4 4-15,16-7 5 0,-16 7 2 16,12-12 12-16,-12 12 2 0,6-13 7 0,-6 13 7 15,0-19 5-15,0 19 4 16,0 0 4-16,-18-28 2 0,12 17 0 0,-4 2 5 16,10 9-8-16,-20-17 3 15,12 10-1-15,8 7-4 0,-15-12 0 0,15 12-4 0,-14-11-2 16,14 11-20-16,-12-8-28 16,12 8-53-16,0 0-63 0,0 0-68 0,-12-10-85 15,12 10-167-15,0 0-92 0,0 0-350 0,0 0-315 16</inkml:trace>
  <inkml:trace contextRef="#ctx0" brushRef="#br3" timeOffset="186269.93">22475 18379 2785 0,'0'0'2'16,"14"13"50"-16,-14-13 14 0,0 0 26 0,0 0 28 16,0 0 16-16,0 0 18 15,0 0 2-15,9 11-6 0,-9-11-11 0,0 0-13 16,0 0-16-16,0 0-10 0,0 0-12 16,0 0-10-16,0 0-6 0,0 0-17 0,0 0-28 15,0 0-23-15,0 0-27 0,0 0-30 0,11 7-32 16,-11-7-28-16,0 0-33 15,0 0-30-15,0 0-45 0,0 0-55 0,0 0-119 0,4 6-522 16,-4-6-312-16</inkml:trace>
  <inkml:trace contextRef="#ctx0" brushRef="#br3" timeOffset="186909.95">22661 18173 2756 0,'0'0'-36'0,"-15"-18"21"16,15 18 21-16,0 0 25 0,0 0 23 0,0 0 19 15,0 0 26-15,-2-22 19 16,2 22 9-16,0 0 1 0,0 0-10 0,6-20-9 0,-6 20-10 15,9-13-11-15,-9 13-9 16,10-10-10-16,-10 10-6 0,14-7-6 0,-14 7-11 16,0 0-1-16,20-9-4 15,-20 9-5-15,13-3-8 0,-13 3 1 0,0 0-2 16,0 0-3-16,25 10 1 0,-25-10-4 16,13 12 0-16,-13-12-1 0,6 16-3 0,-4-4 0 15,-2-12-1-15,0 24-1 0,0-24 2 0,-4 28-3 16,0-13 2-16,0 2 0 15,-3-2 3-15,1 0 5 0,0 1-3 0,-1-3 1 0,7-13 1 16,-10 26-2-16,5-14-2 16,5-12 1-16,-8 17 3 0,8-17-3 0,-4 15 4 15,4-15-2-15,0 0 3 16,-2 20-5-16,2-20-3 0,0 0-2 0,4 17 0 0,-4-17-1 16,6 10 1-16,-6-10-6 0,13 9 3 0,-13-9-2 15,15 7-2-15,-15-7-5 16,19 4-8-16,-19-4-24 0,21 2-25 0,-21-2-32 15,23 0-43-15,-23 0-51 16,26-4-42-16,-14 2-63 0,-12 2-143 0,28-10-128 0,-15 3-344 16,-1 1-283-16</inkml:trace>
  <inkml:trace contextRef="#ctx0" brushRef="#br3" timeOffset="187420.29">23196 18009 2822 0,'0'0'-2'16,"0"0"18"-16,0 0 7 0,0 0 22 0,0 0 19 0,-8-18 19 15,8 18 9-15,0 0-3 16,0 0-5-16,-21 0 2 0,21 0 0 0,0 0 2 16,0 0 3-16,-34 6 0 0,34-6-11 0,-17 4-4 15,17-4-5-15,-23 4-2 16,23-4 3-16,-22 2 0 0,22-2-5 0,-18 0-3 0,18 0-3 15,0 0-1-15,-26 2-2 16,26-2-8-16,0 0 0 0,-19 6 6 0,19-6-9 16,-12 9 0-16,12-9 1 15,-14 14-3-15,14-14-5 0,-10 17 1 0,4-6-7 0,6-11 0 16,-6 23-4-16,3-12-2 16,3-11-2-16,-4 25 0 0,0-12-5 0,4-13-6 15,-5 21 6-15,5-21 0 0,0 24-5 0,0-24 0 16,-2 16-6-16,2-16-7 15,0 0 0-15,7 21-8 0,-7-21-9 0,0 0-6 0,15 8-3 16,-15-8 2-16,16 3 2 16,-16-3-2-16,22 3 4 0,-22-3 3 0,23 1 1 15,-23-1 1-15,23 3 9 16,-23-3 5-16,23 5 9 0,-12-1 11 0,-11-4 6 0,19 8 10 16,-11-2 2-16,-8-6-3 0,14 13 17 0,-8-6-11 15,-6-7-6-15,4 16 3 16,-4-16-12-16,0 0-8 0,-6 26-18 0,6-26-28 15,-16 22-21-15,6-8-31 16,-2 0-42-16,-6 1-55 0,2 3-64 0,-3-4-77 0,-3 5-159 16,-4 0-114-16,2 0 12 15,-2-2-284-15,3 1-214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24T15:43:15.2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4904 3346 1149 0,'0'0'157'16,"0"0"-74"-16,0 0-37 0,0 0-9 0,0 0-5 16,0 0 2-16,0 0 20 0,0 0 1 15,0 0 3-15,0 0 10 0,0 0 10 0,0 0 8 16,0 0 13-16,0 0 13 0,0 0 11 15,0 0-3-15,41 14 1 0,-41-14-12 16,0 0-7-16,0 0-9 0,26 0-7 16,-26 0-6-16,22 0-10 0,-22 0-3 0,28 3-4 15,-9-3-11-15,-3 0-2 0,4 2-6 16,0-1-4-16,4-1-2 0,1 2-1 16,3-2-6-16,2 2 4 0,-1 0 1 0,1-2-1 15,2 2 0-15,-3-1-6 0,1 2-2 16,2-2-4-16,2-1 1 0,-1 3-2 0,1-3-3 15,2 0-2-15,-2 2-3 0,-1-2 1 16,2 0 0-16,-1 0 4 0,-2 0-1 16,4 0 3-16,-5 0 9 0,3-2 2 0,-2 2 3 15,1-3 5-15,-1 2 4 0,-2 1 3 16,0 0-1-16,-1-3 9 0,-3 3-1 16,-1-1 1-16,-2 1-1 0,2-2-2 0,-3 2-5 15,2 0-4-15,-6-2-6 0,-18 2-1 16,37 0-6-16,-23-2-3 0,-14 2-2 15,30 0-2-15,-18-2-5 0,-12 2 0 0,28 0-1 16,-28 0-1-16,25-1-3 0,-25 1 0 16,24-2-5-16,-24 2 3 0,25-3-7 0,-25 3-15 15,26-1-22-15,-26 1-28 0,22-2-30 16,-22 2-27-16,24-2-32 0,-24 2-24 16,26-2-16-16,-26 2-18 0,25 0 3 0,-25 0-7 15,28 0 4-15,-28 0 2 0,24 0-12 16,-24 0-30-16,24 2-520 0,-24-2-61 15</inkml:trace>
  <inkml:trace contextRef="#ctx0" brushRef="#br0" timeOffset="199.73">6700 3406 2091 0,'0'0'-159'0,"0"0"5"0,0 0-15 16,0 0-349-16,0 0 305 0</inkml:trace>
  <inkml:trace contextRef="#ctx0" brushRef="#br0" timeOffset="2163.81">6644 3368 1431 0,'-17'-9'-37'0,"17"9"8"15,0 0 6-15,0 0 8 0,0 0 5 0,0 0 3 16,0 0 17-16,0 0 12 0,0 0 9 15,0 0 17-15,0 0 17 0,0 0 6 16,0 0 14-16,0 0 9 0,0 0 6 0,0 0 15 16,0 0 8-16,0 0 8 0,0 0 0 15,0 0 5-15,0 0-2 0,0 0 0 16,0 0-5-16,51 11-1 0,-51-11-1 16,0 0-3-16,8 17-9 0,-8-17-10 0,4 18-10 15,1-8-8-15,-5-10-7 0,2 22-4 16,1-10-4-16,-3-12-1 0,2 33-6 15,-2-16 0-15,0 4-6 0,0 0-2 0,0 3 1 16,0-2-7-16,-2 6-4 0,2 1-10 16,-3 2 2-16,1-1-5 0,-1 3-5 0,3-3-1 15,-2 3-3-15,0-1-5 0,2 6 0 16,-2-6 2-16,2 3-14 0,0 5 8 0,0-3-1 16,0 1-1-16,2 4 1 0,-4-3-5 15,4-1-1-15,-2 2 1 0,2 0 0 16,0-3 0-16,1 1-3 0,-3-4 2 0,2 2-3 15,1-3 2-15,-1-2-1 0,2 3-2 16,-4-2-3-16,2-2 2 0,0 1-2 16,0-1 5-16,-2-2-6 0,2 3 5 0,-2-2-20 15,2-2-1-15,0-1 3 0,0 0 2 16,-2 1 0-16,2-6 7 0,-2 6-6 16,2-2 3-16,0-3 0 0,-2-1-1 0,2 1 1 15,-2-2 3-15,3-1-2 0,-3-1 3 16,2-1-2-16,-2-17 2 0,0 28-1 0,0-14 2 15,0-14-3-15,0 22 0 0,0-22 0 16,0 19 5-16,0-19-5 0,0 18 4 16,0-18-1-16,0 0-4 0,-2 18 2 0,2-18-3 15,0 0 2-15,-7 14-1 0,7-14 1 16,0 0 2-16,-12 12-2 0,12-12 2 0,-15 5 0 16,15-5 0-16,-19 6-1 0,19-6 1 15,-23 6-2-15,10-4 4 0,13-2-1 0,-33 5-3 16,13-1 2-16,-1 0 2 0,-7 0-2 15,3 0-2-15,-4-1 2 0,1 3 2 16,-2-3-2-16,1 1 1 0,-3 2 0 16,2 0 0-16,-1-2 0 0,-1 1 1 0,-2-1-3 15,2 2 2-15,1-2 0 0,-1 0-1 16,-3-1 2-16,1 1 0 0,3 2-1 16,-1-4 0-16,-2 2-1 0,1-1 4 0,1 0-2 15,0 0 0-15,0 0 1 0,-1-2-1 16,-1 2 2-16,0-3-2 0,2 1-2 0,-1 1 3 15,1-2 3-15,-5 0-5 0,5 0-1 16,-4 0 2-16,3 0-1 0,-3 0 1 16,0 0 0-16,2-2-1 0,-3 2 0 0,2 0 1 15,-1-1-3-15,2-2 1 0,0 2 2 16,-1-2-2-16,1 2 1 0,0 1 0 0,1-2-1 16,2-1 4-16,-1 2-1 0,0 1-2 15,0-2-1-15,3 0 0 0,-1 0 2 16,0 0 0-16,-1 2-2 0,4-4 2 0,-3 4-1 15,5-2 0-15,-3 1 2 0,3 1-2 16,3 0 1-16,0-3-1 0,-2 2-2 16,0-1 4-16,3 2 2 0,1 0-6 0,-2 0 3 15,1-1-2-15,0 1 2 0,0 0 0 16,21 0 0-16,-40-3 4 0,18 3 0 0,3 0-4 16,-2 0-1-16,21 0-1 0,-41 0 1 15,23 0-3-15,-4 0 9 0,22 0-5 16,-35-3-4-16,15 3 4 0,2 0-1 0,18 0 2 15,-34-1 2-15,19-1-6 0,15 2 2 16,-36-2 0-16,18 2 0 0,18 0-1 0,-31-2 1 16,31 2-2-16,-30 0 1 0,16 0 0 15,14 0 0-15,-30-1 4 0,30 1-3 16,-28 0 2-16,28 0-2 0,-25 0 1 0,25 0 1 16,-21-3 1-16,21 3 1 0,-19 0 0 15,19 0 1-15,0 0-2 0,-24-1 1 0,24 1 0 16,0 0 3-16,-18-8 2 0,18 8 1 15,-11-9-2-15,11 9 0 0,-8-12 0 16,8 12-3-16,-9-17 2 0,9 17-1 0,-7-23-1 16,3 8-2-16,0-3 0 0,0 0-1 15,0-3 0-15,-2-2-1 0,2-1 5 0,-2 0-7 16,2 0 2-16,-2-2-3 0,2 2 1 16,0-2 0-16,0 0 1 0,-3 0 0 15,1-2 0-15,2 2-3 0,-1 0 1 0,-1-3-2 16,2 3 4-16,-1-5-1 0,1 2-1 15,-2 0-1-15,2 2 2 0,0-5-2 16,0 4 3-16,0-2-3 0,-4 1 0 0,4-1-2 16,0 1 1-16,-2 1 0 0,2-1 1 0,2 0 0 15,-2 1 0-15,-1 1-1 0,1-2 2 16,2 0-2-16,-3 3 3 0,1 0-2 16,2-1-1-16,0 0 1 0,-2 3 0 15,2-1 1-15,-3 0 3 0,3 0-3 0,-2 2 1 16,2 3-1-16,0-3 1 0,0 4 0 15,0-2 0-15,0 2 0 0,0-1 3 0,0 1-3 16,2 19-1-16,-2-32 3 0,2 17-2 16,0 15-1-16,-3-25 2 0,3 25-3 15,0-25-1-15,0 25-5 0,3-21-2 16,-3 21-4-16,2-20-5 0,-2 20-3 0,4-19 2 16,-4 19 0-16,4-18 0 0,-4 18 0 15,4-17-2-15,-4 17-2 0,4-15-2 0,-4 15 3 16,4-15 0-16,-4 15 5 0,0 0 2 15,5-23-1-15,-5 23 5 0,2-14-1 16,-2 14 3-16,2-13 1 0,-2 13-2 0,0-11 6 16,0 11-1-16,0 0 2 0,2-16-2 15,-2 16 0-15,0 0 0 0,0-15 3 0,0 15 2 16,0 0-2-16,0-13 0 0,0 13-2 16,0 0 3-16,0 0-3 0,2-16 5 0,-2 16 2 15,0 0 0-15,0 0 2 0,4-13-6 16,-4 13 3-16,7-5 1 0,-7 5 0 15,8-6-4-15,-8 6 4 0,13-6-1 0,-13 6-4 16,16-4 1-16,-16 4 5 0,22-5-2 16,-22 5-1-16,25-4 0 0,-10 1 1 15,-15 3 4-15,32-7-3 0,-15 4 0 0,2 2-2 16,0-1 1-16,2 1 4 0,1-3-2 0,-2 2-2 16,6 0 2-16,-3 0-1 0,5 0 1 15,0 0 1-15,-4-2 0 0,6 3 1 16,-3-1-1-16,3-1-1 0,0 2-1 0,-1-2-1 15,1 2 3-15,-2-2-2 0,-1 3 3 16,3 0 3-16,0-1-6 0,-1 1-1 16,-1-2 1-16,-2 2-2 0,-2 0 4 15,2-2-1-15,-1 2 1 0,-1 0 2 0,1 0-2 16,-2-2 3-16,3 2 1 0,-1 2 2 16,1-4 2-16,-3 2-1 0,0 0 0 0,2 0-2 15,1-1 1-15,-3 1-4 0,3 0 0 16,-3-2 0-16,2 2-1 0,-1 0 0 15,-1-2 0-15,0-1-10 0,-2 2-22 0,3-2-27 16,-3 2-45-16,-2-1-43 0,2 2-42 16,-1-2-47-16,-6 0-116 0,-2 0-554 0,-12 2-288 15</inkml:trace>
  <inkml:trace contextRef="#ctx0" brushRef="#br0" timeOffset="2762.45">4759 3896 2702 0,'0'0'-70'0,"2"-17"6"0,-2 17-5 15,0-17 10-15,0 17 15 0,2-20 9 0,-2 20 22 16,2-17 7-16,-2 17 5 0,6-17 5 16,-6 17 13-16,6-15 6 0,-6 15 20 15,8-15-10-15,-8 15 2 0,13-12-7 16,-13 12-2-16,13-9-4 0,-13 9 2 0,17-6 1 16,-17 6-9-16,19 0-5 0,-19 0 5 15,0 0-3-15,23 14 2 0,-23-14-5 0,10 17-1 16,-5-8-3-16,-5-9 4 0,5 23 3 15,-5-10 6-15,0-13 10 0,-3 25 15 16,3-25 8-16,-7 27 8 0,1-17 8 0,2 4 5 16,-4-2 0-16,0-3 7 0,-4 1 7 15,12-10 4-15,-18 13 5 0,9-7-7 0,9-6-5 16,-19 6-8-16,19-6-9 0,-19 1-10 16,19-1-6-16,0 0-6 0,-21-9-17 0,21 9-22 15,-9-12-29-15,9 12-41 0,0 0-58 16,-2-21-53-16,2 21-78 0,0 0-160 15,16-22-487-15,-10 14-287 0</inkml:trace>
  <inkml:trace contextRef="#ctx0" brushRef="#br0" timeOffset="2933.26">5012 3900 2881 0,'9'14'21'0,"-9"-14"-8"0,8 10 1 15,-8-10 1-15,7 10-5 0,-7-10 2 16,0 0-2-16,0 0 0 0,10 13-11 0,-10-13-35 16,0 0-41-16,0 0-36 0,6 6-34 15,-6-6-63-15,0 0-140 0,0 0-300 0,0 0 126 16</inkml:trace>
  <inkml:trace contextRef="#ctx0" brushRef="#br0" timeOffset="3249.45">5105 3798 1996 0,'11'-13'7'0,"-11"13"-17"0,10-11-1 0,-10 11 3 15,13-11 5-15,-13 11 15 0,10-12 4 16,-10 12 5-16,16-9 5 0,-16 9-20 0,16-8 15 16,-16 8 21-16,18-6 18 0,-18 6 5 15,18-4-7-15,-18 4-3 0,0 0-8 16,24 3-4-16,-24-3-2 0,0 0-8 0,15 12 0 15,-15-12 13-15,2 18 15 0,-2-18 22 16,-6 21 15-16,6-21 8 0,-11 27 7 0,4-15 1 16,1 4-6-16,0-1-9 0,-3 0-6 15,3 1-9-15,2 0-4 0,-2-4-4 16,6-12-4-16,-7 23-6 0,7-23 0 16,0 20-5-16,0-20-5 0,0 0-9 0,9 19-16 15,-9-19-35-15,16 5-46 0,-16-5-56 16,23 2-66-16,-7-2-64 0,-16 0-97 15,29-6-631-15,-14 2-403 0</inkml:trace>
  <inkml:trace contextRef="#ctx0" brushRef="#br0" timeOffset="3782.8">4478 4306 2836 0,'0'0'-138'16,"22"-3"15"-16,-22 3 6 0,0 0 17 16,25-1 15-16,-25 1 21 0,24-4 20 0,-24 4 16 15,25-3 19-15,-8 0-7 0,2-1 16 16,4 2 11-16,2-2 17 0,5 3 15 0,2-3 16 15,1 0 9-15,8 0 30 0,1 1 1 16,5-2 4-16,-1 3 5 0,4-4 8 16,4 3 1-16,-5 1 6 0,8-1-10 0,-9-1-5 15,-1 2-6-15,2-3-3 0,-5 4-9 16,0-2-6-16,-1 0-3 0,-3 1-7 16,-4 1-6-16,-4-3-4 0,0 4-7 15,-5-3-6-15,-3 2-8 0,-1 1-3 0,-4-2-6 16,-2 0-11-16,-17 2-27 0,28 0-27 15,-28 0-39-15,23 0-44 0,-23 0-53 16,17 0-52-16,-17 0-72 0,0 0-141 0,0 0-449 16,10 2-248-16</inkml:trace>
  <inkml:trace contextRef="#ctx0" brushRef="#br0" timeOffset="5244.09">4682 4614 2444 0,'0'0'-162'15,"0"0"38"-15,12-16 26 0,-12 16 29 0,0 0 34 16,0 0 40-16,9-13 29 0,-9 13 39 16,0 0 29-16,0 0 19 0,8-11 8 0,-8 11 7 15,0 0-7-15,0 0-8 0,0 0-16 16,7-11-12-16,-7 11-14 0,0 0-8 16,0 0-12-16,0 0-7 0,0 0-6 15,0 0 3-15,0 0 1 0,0 0 3 0,-36-6 5 16,36 6 0-16,0 0-2 0,-32 4-5 15,32-4-5-15,-23 5-3 0,23-5-9 16,-21 6 1-16,21-6-5 0,-19 6-5 0,19-6 0 16,-16 5-2-16,16-5-3 0,0 0 2 15,-12 10-6-15,12-10 0 0,0 0-7 0,0 0-4 16,0 0-6-16,0 0-8 0,22 25-3 16,-22-25 0-16,20 12-1 0,-9-7 5 0,2 1-4 15,0 1 4-15,-1-2 0 0,-12-5 2 16,22 16-1-16,-12-8-1 0,-10-8 5 15,14 14-2-15,-14-14 2 0,13 12 9 0,-13-12 14 16,2 16 16-16,-2-16 8 0,0 15 12 16,0-15 2-16,0 0 3 0,-17 21 0 15,9-15 2-15,8-6-8 0,-22 11-8 0,12-5-3 16,10-6-6-16,-27 10-5 0,16-9-10 16,11-1-25-16,-25 4-31 0,25-4-49 0,-24-2-54 15,24 2-60-15,0 0-66 0,-27-3-118 16,20-2-166-16,7 5-344 0,0 0-270 15</inkml:trace>
  <inkml:trace contextRef="#ctx0" brushRef="#br0" timeOffset="5552.4">4951 4538 2661 0,'0'0'-62'0,"0"0"19"15,0 0 31-15,0 0 24 0,0 0 23 0,0 0 20 16,0 0 20-16,0 0 7 0,0 0 7 16,-41 23 16-16,35-12 2 0,6-11 2 15,-10 26 2-15,6-10-5 0,1 0-2 0,-1-1-6 16,4 1-8-16,0-16-11 0,0 35-10 15,0-16-6-15,2-3-8 0,3 3-6 16,-1-5-22-16,0 2-34 0,0-3-37 0,2 0-44 16,3 1-56-16,1-4-62 0,-1-3-74 15,-9-7-166-15,21 8-424 0,-11-7-231 16</inkml:trace>
  <inkml:trace contextRef="#ctx0" brushRef="#br0" timeOffset="5935.8">5268 4582 2618 0,'6'-12'6'0,"-6"12"24"0,0 0-2 15,0 0 8-15,0 0 21 0,0 0 30 16,-12-20 24-16,12 20 19 0,0 0 5 0,-26 0 5 16,26 0-2-16,0 0 4 0,-31 7-1 15,31-7-12-15,-22 6-12 0,12 0-12 16,10-6-10-16,-17 9-9 0,17-9-13 0,-11 10-5 15,11-10-7-15,-8 13-7 0,8-13-13 16,0 0-17-16,2 19-24 0,-2-19-11 16,12 15-17-16,-12-15-10 0,20 15-6 0,-8-5 0 15,2-3 1-15,-2 3 6 0,3-2 3 16,-5 2 2-16,3-2 2 0,-13-8 4 0,17 18 9 16,-9-8 15-16,-8-10 15 0,8 16 20 15,-8-16 13-15,3 17 5 0,-3-17-1 0,0 0-1 16,-11 25-4-16,11-25-1 0,-12 16 1 15,4-11-7-15,8-5-5 0,-20 11-1 16,12-5-6-16,8-6-9 0,-19 8-25 16,19-8-39-16,-20 0-50 0,20 0-56 0,0 0-58 15,-18-8-74-15,18 8-130 0,-4-9-181 16,4 9-307-16,0 0-292 0</inkml:trace>
  <inkml:trace contextRef="#ctx0" brushRef="#br0" timeOffset="6117.58">5383 4731 2711 0,'25'-3'-32'0,"-25"3"30"0,23 0 8 15,-23 0 9-15,25-1 23 0,-9-1 9 16,-16 2 2-16,27-4-5 0,-12 0-4 0,-15 4-2 16,27-6-10-16,-12 2-25 0,0 0-23 15,-1-1-56-15,-14 5-44 0,26-10-50 16,-26 10-107-16,17-9-448 0,-11 3 6 15</inkml:trace>
  <inkml:trace contextRef="#ctx0" brushRef="#br0" timeOffset="6334.69">5601 4631 2212 0,'0'0'36'0,"0"0"24"0,0 0 40 0,0 0 43 15,0 0 38-15,0 0 22 0,-28 12 9 16,28-12-6-16,0 0-13 0,-10 17-15 0,10-17-45 15,-2 15-10-15,2-15-15 0,-3 17-10 16,3-17-13-16,0 23-8 0,0-23-8 16,3 21-22-16,-3-21-27 0,2 23-25 0,0-12-32 15,-2-11-30-15,6 19-32 0,-6-19-40 16,4 20-42-16,-4-20-30 0,6 12-39 0,-6-12-84 16,6 10-618-16,-6-10-379 0</inkml:trace>
  <inkml:trace contextRef="#ctx0" brushRef="#br0" timeOffset="6582.14">5747 4547 2945 0,'0'0'-21'0,"0"0"22"0,0 0 30 16,0 0 32-16,0 0 30 0,0 0 32 15,0 0 10-15,0 0-3 0,0 0-8 16,0 0-8-16,-2 48-3 0,2-48-5 0,0 25-11 15,2-10-6-15,-2 2-12 0,2 0-8 16,0 2-9-16,0-1-14 0,2-3-22 0,-2 2-33 16,0-2-33-16,0 1-36 0,0 0-38 15,-2-16-40-15,5 27-30 0,-3-15-45 16,-2-12-53-16,0 19-120 0,3-12-496 0,-3-7-277 16</inkml:trace>
  <inkml:trace contextRef="#ctx0" brushRef="#br0" timeOffset="7413.83">6657 4261 2664 0,'0'0'-75'0,"-13"6"10"0,13-6-1 0,0 0 16 15,0 0 10-15,0 0 16 0,0 0 2 16,0 0 2-16,0 0 3 0,0 0 8 16,0 0-3-16,0 0 1 0,0 0 8 15,0 0 9-15,0 0 2 0,0 0 1 0,0 0-6 16,51 4 8-16,-51-4 0 0,29-4-2 15,-9 3 2-15,3-4 12 0,0 5-14 16,4-1 14-16,1 0 0 0,2-2 3 0,1 0 7 16,1 2 11-16,2-1 10 0,1 0 4 15,0 2 2-15,1 0 4 0,2 0-2 0,4 0-3 16,1-2 1-16,-5 2-4 0,4 2 0 16,-5-2 5-16,-2 0-4 0,1 0-6 15,-2 2 0-15,0-2-8 0,-2 2-2 0,-3-2-6 16,-3 0-6-16,-3 0-14 0,0 1-20 15,-4-1-23-15,3-1-37 0,-22 1-36 0,31 0-31 16,-18-2-32-16,-2 0-44 0,-11 2-77 16,18-2-469-16,-18 2-37 0</inkml:trace>
  <inkml:trace contextRef="#ctx0" brushRef="#br0" timeOffset="8292.7">2885 4256 2291 0,'0'0'50'0,"0"0"-14"0,0 0-13 16,0 0 8-16,0 0-1 0,0 0 11 0,0 0 17 16,0 0 9-16,0 0 1 0,0 0 1 15,63 4-3-15,-46-5 25 0,-17 1 15 0,36-3 13 16,-15 3 4-16,1-3-5 0,-1 2-16 16,2-3-11-16,0 4-10 0,1-2-8 15,3 1-11-15,-2-2-5 0,0 2-7 16,3-1-9-16,-4 2-13 0,1-2-13 0,-1-1-13 15,-4 3-20-15,2-1-24 0,-1-1-35 16,0 2-54-16,-2-1-60 0,-3-4-82 0,-16 5-180 16,28-8-405-16,-17 5-210 0</inkml:trace>
  <inkml:trace contextRef="#ctx0" brushRef="#br0" timeOffset="9064.75">1374 3621 2533 0,'0'0'-42'0,"0"0"20"0,0 0 12 15,0 0 10-15,0 0 17 0,0 0 6 16,0 0 10-16,0 0 0 0,0 0 1 15,0 0-6-15,0 0-4 0,0 0 5 16,0 0 5-16,0 0 7 0,50-9 1 0,-50 9 1 16,30 0-8-16,-12 0-2 0,1-2 0 15,5 4-9-15,-2-4 0 0,3 2-1 16,7-2-5-16,-3 2-1 0,5 0-2 0,1 0-2 16,1 0 6-16,1 2 1 0,5-2-2 15,1 0 0-15,-2 2-3 0,2-2-7 0,0 2 9 16,-6-1-5-16,2-1 2 0,-3 2-4 15,0 1 1-15,-2-3 8 0,-1 1-12 0,1-1 6 16,-4 2-10-16,-1 0 2 0,0-2-13 16,-4 2-23-16,-2-2-32 0,-2 2-41 15,0-2-49-15,-1 0-55 0,-20 0-106 0,27 2-434 16,-15-2-29-16</inkml:trace>
  <inkml:trace contextRef="#ctx0" brushRef="#br0" timeOffset="10679.08">2639 3682 2071 0,'0'0'-125'0,"0"0"14"0,0 0 9 16,0 0 9-16,0 0 10 0,0 0 27 15,0 0 15-15,0 0 26 0,0 0 20 16,0 0 19-16,0 0 17 0,0 0 7 0,0 0 4 16,0 0 23-16,0 0-9 0,0 0 1 15,-11 27 3-15,11-27-7 0,2 15-5 16,-2-15-12-16,2 19 8 0,-2-19-9 0,3 23-9 15,-3-23 12-15,2 29-6 0,0-14-5 16,-2 2-3-16,2 2-5 0,-2 1-3 0,3-2 6 16,-1 3-9-16,0 1-2 0,0-2 0 15,0 3 0-15,0 2-3 0,0 1-3 16,2-1 4-16,-2 2-1 0,1 0-2 16,-1 1-2-16,0-1 5 0,-2 0-3 0,4-1 0 15,-4 0-7-15,2 1 3 0,2 0-2 16,-2 0-7-16,2 0 9 0,1-3-9 0,-3 3 4 15,3 0 2-15,-1-2-1 0,2-1-2 16,0-1 10-16,-2 2-4 0,0-2-9 0,3 1 0 16,0 0-3-16,-1-3 7 0,-2 1-6 15,0-3 4-15,2-2-7 0,-1 2 4 16,-1-2 1-16,0 1 1 0,0-3-4 0,1 2 3 16,1-1-5-16,-1-2 8 0,-3 0-7 15,-2-14 1-15,8 23-2 0,-4-13 5 0,-4-10 0 16,4 19 0-16,-4-19-3 0,6 15 4 15,-6-15-4-15,2 13-1 0,-2-13 14 16,0 0-17-16,0 0-1 0,0 0-3 16,0 0-1-16,-6 25-1 0,6-25-3 15,0 0-6-15,0 0-9 0,0 0 9 0,-14 4-1 16,14-4 2-16,0 0-3 0,0 0 8 16,-19 1-6-16,19-1 6 0,0 0 8 0,-22 0-2 15,22 0 2-15,-18 2 5 0,18-2 2 16,0 0-2-16,-30 0 0 0,30 0-2 0,-26 0 5 15,26 0 6-15,-29 0 0 0,14 0 10 16,15 0-1-16,-36 2 4 0,17 1-3 16,-2-3-4-16,-1 1 2 0,2 2-9 0,-4-3 0 15,-4 1-2-15,-1 1 3 0,1 0 1 16,-4-2-4-16,3 0 7 0,-4 2-4 0,2-2-3 16,2 0 1-16,-3 0-7 0,2 2 1 15,-1-1 6-15,-1-1-5 0,2 3-1 16,-2-3 7-16,5 0-8 0,-3 0 1 0,5 0 3 15,0 0 4-15,-1 2 0 0,1-2-5 16,1-2 1-16,-1 2 2 0,1 0-17 16,2 0 16-16,-2-3-2 0,-1 3-1 0,4 0-1 15,-2-1 2-15,-1 1 0 0,3 0 0 16,-1-2-5-16,2 2 5 0,20 0 1 16,-38-2-4-16,17 2 0 0,2 0 3 0,19 0-6 15,-39 0 6-15,21 0-3 0,-4 0 5 16,3 2 0-16,19-2-2 0,-38 0 6 0,13 0-11 15,8 0-2-15,-4 0 1 0,21 0 5 16,-37 0-1-16,20 0 6 0,17 0-4 16,-34 0-7-16,19 0 9 0,15 0-7 0,-29 0 4 15,13 0 1-15,16 0 0 0,-27 0 3 16,27 0-8-16,-24-2 2 0,24 2-2 0,-27 0 3 16,27 0-5-16,-21-2 2 0,21 2 9 15,-19-2-2-15,19 2-4 0,0 0-1 0,-26-1-3 16,26 1 2-16,-18-3-1 0,18 3 22 15,0 0-3-15,-21-1 6 0,21 1 14 16,0 0 8-16,-17-10-1 0,17 10 8 16,0 0-1-16,-13-12 2 0,13 12 1 0,0 0 4 15,-7-19 0-15,7 19-5 0,0-17-3 16,0 17-2-16,-2-21-2 0,2 21-2 0,0-25-10 16,0 25-2-16,0-30-4 0,0 13 0 15,-1-3-5-15,1 2-2 0,0-4 2 16,-2 0-8-16,0-3-1 0,0 0-3 15,0-1 1-15,0-1-2 0,-2 0-2 0,0 0 0 16,2-1 0-16,-2 1 2 0,2-1-8 16,-3-1 0-16,3 2 5 0,-2-1-6 0,3 2 0 15,-1-2 3-15,2 2 2 0,-2 1 3 16,0 3-1-16,0 0-2 0,2-1 0 0,-3 4 1 16,1-1-4-16,2 1 2 0,0-1-1 15,-2 2-1-15,2 18 0 0,-3-33-1 16,3 18-2-16,0 15-2 0,-2-27-5 0,2 27-9 15,0-25-3-15,-2 12-9 0,2 13-10 16,0-23-7-16,0 23 0 0,-4-23-3 0,4 23 7 16,-2-25 0-16,-1 15 4 0,3 10 6 15,-4-26 5-15,4 26-4 0,-6-23 9 16,4 11-4-16,2 12 8 0,-2-19 6 16,2 19 3-16,-4-17 5 0,4 17-8 0,0 0 10 15,0-20 0-15,0 20-2 0,0 0 3 16,0-19 1-16,0 19 2 0,0 0-3 0,4-16 1 15,-4 16 5-15,0 0 8 0,0 0 6 16,4-16 6-16,-4 16 8 0,0 0-1 16,0 0-5-16,8-14-1 0,-8 14-2 0,0 0-4 15,15-8 2-15,-15 8-6 0,18-6-2 16,-18 6-1-16,20-3-3 0,-6-1 0 0,-14 4-4 16,34-4 7-16,-16 0 4 0,2 1 5 15,5 0 4-15,1 0 5 0,0 1-3 16,3-2 5-16,0 1 0 0,1-3-2 0,-1 2-6 15,-3 1 0-15,5 0-6 0,-3 1-4 16,-6 0-23-16,3-2-34 0,-2 4-47 0,0-1-70 16,-2 2-74-16,-1-1-144 0,-2 0-599 15,0 0-426-15</inkml:trace>
  <inkml:trace contextRef="#ctx0" brushRef="#br0" timeOffset="11344.13">1710 4077 2881 0,'0'0'-114'0,"-9"-11"18"0,9 11 9 15,0 0 11-15,-18-10 6 0,18 10 9 0,-20-6 11 16,20 6 16-16,-21-2 9 0,21 2 10 15,-29 0 10-15,29 0 30 0,-26 5 7 16,11 1 31-16,-1-2 9 0,0 0 8 0,-1 2 0 16,2 2-6-16,2 0-3 0,-1 1-13 0,2 2-5 15,-1 1 2-15,-2 3-4 0,3 0 1 16,3 3-4-16,1-4-5 0,1 5-4 16,0-1-1-16,4 1-1 0,1 1-6 0,2-2-2 15,2 1-1-15,3 0-5 0,2-2 2 16,0 2-8-16,3 0 3 0,0-2-2 15,5-2-6-15,1-1-4 0,-2 0-3 16,6-3-17-16,-7-4-5 0,3 1 1 0,-1 0-19 16,2-5-10-16,-4-1-8 0,-13-2-2 15,29 0-5-15,-29 0-2 0,21-3 3 16,-21 3 14-16,19-10 1 0,-19 10 8 0,10-11-4 16,-10 11 1-16,2-14 10 0,-2 14 9 15,0 0 3-15,0 0 14 0,-14-26 6 0,14 26 13 16,-13-8 16-16,13 8 7 0,0 0 9 15,-19-10 4-15,19 10-2 0,-12-8 3 0,12 8-1 16,0 0 2-16,0 0 3 0,-14-7 4 16,14 7 4-16,0 0-3 0,0 0-2 15,0 0-4-15,0 0-10 0,0 0-6 16,0 0-23-16,45-6-34 0,-45 6-40 0,22-1-74 16,-22 1-66-16,22-4-123 0,-10 0-560 15,-12 4-251-15</inkml:trace>
  <inkml:trace contextRef="#ctx0" brushRef="#br0" timeOffset="15919.2">1807 4507 380 0,'0'0'211'0,"0"0"-85"0,0 0-54 16,0 0-19-16,0 0-15 0,-12-11-6 0,12 11-3 16,0 0 4-16,0 0 4 0,0 0 11 15,0 0-5-15,-3-15 6 0,3 15 9 16,0 0 6-16,0 0 5 0,0 0 7 0,0 0-3 16,0 0 3-16,0 0-9 0,0 0-7 15,-8-14-4-15,8 14-2 0,0 0-15 16,0 0 0-16,0 0 1 0,0 0 2 0,0 0 3 15,0 0 14-15,0 0-7 0,0 0 14 16,0 0 10-16,0 0 9 0,0 0 2 16,0 0-4-16,0 0-6 0,0 0-5 0,0 0-5 15,-32 18-4-15,32-18-1 0,-10 10-6 16,10-10-2-16,-10 11-6 0,10-11 1 0,-7 13 4 16,7-13-2-16,-9 15 3 0,9-15-12 15,-6 17 3-15,6-17-4 0,-5 15-6 16,5-15 2-16,0 0-1 0,2 22-7 15,-2-22 2-15,0 0-8 0,16 13-15 0,-16-13-17 16,16 1-20-16,-16-1-25 0,26-1-33 16,-26 1-38-16,25-6-32 0,-25 6-47 0,28-10-63 15,-16 4-541-15,3 1-124 0</inkml:trace>
  <inkml:trace contextRef="#ctx0" brushRef="#br0" timeOffset="16345.77">2021 4111 2330 0,'0'0'-93'0,"0"0"17"16,0 0 24-16,0 0 22 0,0 0 9 15,0 0 29-15,0 0 10 0,0 0 7 16,0 0 8-16,0 0 16 0,0 0-9 0,-33 28 8 15,28-17 8-15,5-11 5 0,-8 19-1 16,5-9 2-16,3-10-6 0,-6 27-6 0,4-13 0 16,2-14-6-16,-2 26-7 0,2-12-2 15,0-14-6-15,2 28-5 0,0-16-5 16,4 2-12-16,-1-4-15 0,-5-10-28 0,19 19-30 16,-11-11-32-16,2 0-24 0,-10-8-41 15,20 7-59-15,-20-7-456 0,20 4 80 16</inkml:trace>
  <inkml:trace contextRef="#ctx0" brushRef="#br0" timeOffset="16810.4">2232 4165 1906 0,'0'0'-60'0,"0"0"29"15,0 0 5-15,0 0 1 0,7-12 16 16,-7 12 10-16,0 0 11 0,0 0 14 16,0 0-15-16,0 0 20 0,0 0 13 0,0 0 8 15,0 0-7-15,0 0 4 0,0 0 12 16,0 0-16-16,0 0-2 0,0 0-7 15,-47 21-4-15,47-21-5 0,-8 9 1 16,8-9 1-16,0 0-5 0,-10 14 2 16,10-14-3-16,0 0-3 0,-4 15-2 0,4-15 0 15,0 0-10-15,0 0 1 0,14 22-7 0,-14-22 4 16,12 11-8-16,-12-11-1 0,14 11 5 16,-14-11-4-16,12 10 7 0,-12-10-11 15,13 13-5-15,-13-13 8 0,10 10 6 0,-10-10 5 16,7 14 7-16,-7-14 0 0,2 16 1 15,-2-16 11-15,0 0 2 0,-6 23-13 16,6-23 12-16,-7 13-9 0,7-13 5 0,-11 11-18 16,11-11-28-16,-8 12-27 0,8-12-50 15,0 0-44-15,-14 7-67 0,14-7-465 16,0 0 84-16</inkml:trace>
  <inkml:trace contextRef="#ctx0" brushRef="#br0" timeOffset="17057.99">2347 4174 1924 0,'0'0'-50'0,"0"0"24"0,0 0 14 15,0 0 16-15,0 0 30 0,0 0-3 16,27 11 15-16,-27-11 15 0,7 16-4 0,-7-16-11 15,4 20 0-15,-1-8-6 0,-3-12-8 16,2 26 0-16,-2-26-4 0,-2 29-19 16,-3-14-32-16,3 3-42 0,-3-3-53 15,-1 0-64-15,-2 0-150 0,-3 1-178 0,3-3 316 16</inkml:trace>
  <inkml:trace contextRef="#ctx0" brushRef="#br0" timeOffset="18134.75">501 4346 1518 0,'0'0'34'0,"0"0"9"16,0 0 12-16,0 0 5 0,0 0 3 0,0 0 7 16,0 0 0-16,0 0-1 0,0 0-15 15,0 0 0-15,0 0 3 0,0 0 4 16,0 0 1-16,0 0-1 0,0 0 1 15,54-3-6-15,-54 3-3 0,25 0-4 0,-25 0-7 16,25-1-3-16,-25 1-7 0,22-2 0 16,-22 2 1-16,23 2 0 0,-23-2-4 0,23 0-3 15,-23 0-3-15,19 1-2 0,-19-1-8 16,23 3 2-16,-23-3 0 0,18 1-5 16,-18-1-2-16,0 0 5 0,27 3-7 0,-27-3 4 15,0 0-2-15,18 1 1 0,-18-1-8 16,0 0-8-16,0 0 0 0,0 0-4 0,22-1-9 15,-22 1 1-15,0 0 0 0,0 0-2 16,0 0 8-16,21-3-3 0,-21 3 6 16,0 0 14-16,0 0 11 0,0 0-8 0,0 0 4 15,0 0 1-15,0 0-3 0,0 0 2 16,17-4-17-16,-17 4-12 0,0 0-23 16,0 0-15-16,0 0-16 0,0 0-15 15,0 0 2-15,0 0 1 0,0 0-1 0,0 0 12 16,0 0 5-16,0 0 9 0,0 0-17 15,0 0-16-15,0 0-26 0,0 0-72 0,0 0-351 16,0 0 275-16</inkml:trace>
  <inkml:trace contextRef="#ctx0" brushRef="#br0" timeOffset="18575.68">620 4267 1542 0,'0'0'-10'0,"0"0"6"0,-9-8 21 16,9 8 23-16,0 0 7 0,0 0 21 0,0 0 28 15,0 0-5-15,0 0 28 0,0 0-2 16,0 0 11-16,0 0-11 0,0 0 0 15,0 0 9-15,0 0-1 0,0 0-10 16,0 0-14-16,0 0-9 0,0 0-7 0,0 0-12 16,0 0-7-16,0 0-10 0,0 0-2 15,0 0-6-15,45 26-6 0,-37-22-9 16,-8-4 2-16,19 13-5 0,-12-6-8 0,-7-7 1 16,23 12-14-16,-15-6-5 0,-8-6-1 15,17 11-4-15,-9-6-1 0,-8-5 1 0,14 12 2 16,-14-12 3-16,7 14 0 0,-7-14 3 15,0 14 8-15,0-14 4 0,0 0 8 16,-9 27-2-16,9-27-5 0,-14 20-3 0,3-9 3 16,4-2-3-16,-2 2-5 0,9-11-17 15,-15 20-37-15,5-13-43 0,10-7-62 0,-9 15-56 16,9-15-92-16,-6 12-624 0,6-12-318 16</inkml:trace>
  <inkml:trace contextRef="#ctx0" brushRef="#br0" timeOffset="19623.71">3006 4198 2717 0,'0'0'-99'0,"0"0"22"0,0 0 21 0,0 0 14 15,0 0 16-15,0 0 23 0,0 0 14 16,0 0 17-16,0 0 7 0,0 0 6 16,0 0 8-16,0 0 13 0,0 0 15 0,0 0 7 15,0 0 14-15,0 0 9 0,0 0 13 16,0 0-1-16,0-22 0 0,0 22 3 15,0 0-3-15,0 0-4 0,0 0-1 0,0 0-2 16,0 0-12-16,0 0-7 0,0 0-9 16,0 0-5-16,0 0-6 0,0 0 0 0,0 0-7 15,0 0-6-15,0 0-1 0,0 0-7 16,0 0-6-16,0 0 4 0,0 0-11 16,0 0-5-16,0 0 1 0,0 0-4 0,0 0-1 15,0 0-3-15,0 0-6 0,0 0 1 16,0 0-6-16,0 0 4 0,0 0-3 15,0 0-2-15,0 0-4 0,0 0 7 0,29 19-17 16,-29-19 8-16,11 11 1 0,-11-11-5 16,12 14-2-16,-5-7-2 0,-7-7 2 15,8 15 2-15,-8-15-6 0,6 19 0 0,-6-19-3 16,2 21 4-16,-2-21-2 0,-4 21-1 16,4-21-1-16,-8 24-6 0,1-11-26 0,1 0-22 15,-2-1-33-15,0-1-39 0,8-11-48 16,-14 22-45-16,8-11-70 0,-2-2-127 0,4 0-179 15,-3-2-337-15,7-7-351 0</inkml:trace>
  <inkml:trace contextRef="#ctx0" brushRef="#br0" timeOffset="22859.17">273 4446 2250 0,'0'0'-85'0,"0"0"19"0,0 0 14 0,-7-16 14 16,7 16 3-16,0 0 22 0,0 0 16 16,0 0 21-16,0 0 11 0,15-32 8 15,-15 32 3-15,9-13 14 0,-9 13-6 0,12-13 2 16,-12 13 1-16,11-13-3 0,-11 13-1 16,11-12-3-16,-11 12 1 0,11-11-5 15,-11 11-9-15,13-8 0 0,-13 8-5 0,14-5-4 16,-14 5-6-16,0 0-3 0,22-2 3 15,-22 2 0-15,0 0-8 0,25 10-2 0,-25-10 2 16,16 11-4-16,-11-3 0 0,6 1 2 16,-4 2 2-16,-7-11 2 0,13 23-4 15,-7-11 7-15,-3-3 2 0,-3-9 3 0,4 23 2 16,-2-12 2-16,-2-11 8 0,0 21 10 16,0-21 6-16,-2 20 1 0,2-20 8 0,-7 20 2 15,1-12 2-15,6-8 3 0,-13 17-2 16,3-11-9-16,10-6 2 0,-15 13-7 15,6-7-1-15,9-6-4 0,-20 7-3 0,20-7-4 16,-16 4-4-16,16-4-5 0,-18 0-3 16,18 0-4-16,0 0-4 0,-25-9-1 15,25 9-2-15,-11-10-16 0,11 10-15 0,-13-13-18 16,13 13-24-16,-9-14-29 0,9 14-39 16,-4-13-35-16,4 13-45 0,0 0-66 15,0 0-146-15,4-22-419 0,-4 22-172 0</inkml:trace>
  <inkml:trace contextRef="#ctx0" brushRef="#br0" timeOffset="23388.55">488 4653 2440 0,'0'0'-61'16,"0"0"29"-16,0 0 4 0,0 0 13 15,0 0 22-15,0 0-3 0,0 0 6 0,0 0 7 16,0 0 8-16,0 0 11 0,0 0 13 16,0 0-2-16,0 0 4 0,0 0 4 15,-4 22-8-15,4-22 5 0,0 0-11 16,0 25-8-16,0-25 1 0,0 21-4 0,0-21 0 15,2 22-3-15,0-6-7 0,0-1 0 16,-2-15 0-16,3 35 0 0,-1-19-4 0,0 5-5 16,-2 0-1-16,2 3 2 0,0 0 0 15,-2 1 2-15,2 1-4 0,-2 1-3 16,2-2 2-16,-2 2 0 0,1-1-5 0,-1-1 4 16,3 2-1-16,-3-7 0 0,0 3-3 15,2 4-1-15,-2-6 0 0,2 0 2 16,-2 1-3-16,2 2 1 0,-2-3-1 0,0 0 3 15,0 0 6-15,0-2 1 0,3 1 3 16,-3-1 7-16,0 0-5 0,-3-2-1 0,3-17 5 16,0 35-4-16,0-17-3 0,0-18-6 15,0 28 4-15,0-16 1 0,0-12-3 16,-2 26-3-16,2-26 1 0,-2 23-1 0,2-23-2 16,0 22 2-16,0-22 0 0,-2 19-3 15,2-19 3-15,0 18-7 0,0-18-14 0,0 0-30 16,0 24-41-16,0-24-28 0,0 0-41 15,4 14-46-15,-4-14-88 0,5 8-483 16,-5-8-64-16</inkml:trace>
  <inkml:trace contextRef="#ctx0" brushRef="#br0" timeOffset="23791.75">571 5656 2159 0,'9'-21'-75'0,"-9"21"37"0,0 0 15 15,0 0 22-15,11-7 26 0,-11 7 34 16,0 0 30-16,0 0 27 0,27-4 13 16,-27 4-6-16,0 0 0 0,23 0-2 0,-23 0-3 15,17-3-12-15,-17 3-11 0,25 3-10 16,-25-3-10-16,25 1-5 0,-10 2-10 0,-15-3-12 15,33 1-20-15,-16 1-28 0,4-2-30 16,2 0-42-16,-2 3-42 0,0-3-48 16,3-3-51-16,-6 3-120 0,5-2-461 0,-3 2-102 15</inkml:trace>
  <inkml:trace contextRef="#ctx0" brushRef="#br0" timeOffset="24461.8">443 4698 2281 0,'0'0'-90'0,"0"0"24"0,0 0 7 0,0 0 18 16,0 0-5-16,0 0 12 0,0 0 2 15,2-17 6-15,-2 17 11 0,0 0 1 16,0 0 14-16,0 0 16 0,0 0 31 0,0 0 35 16,0 0 10-16,0 0 18 0,0 0 6 15,0 0 0-15,0 0-14 0,0 0-8 16,0 0-4-16,0 0-4 0,-20 40-6 16,20-40-7-16,-8 19-5 0,2-9-1 0,6-10-9 15,-9 24-2-15,1-13 0 0,8-11-5 0,-10 20-5 16,6-11 4-16,4-9-4 0,-11 17-1 15,11-17-5-15,-7 15-2 0,7-15-3 16,-4 14 0-16,4-14-6 0,0 0 5 0,-10 13-2 16,10-13-3-16,0 0-4 0,0 0-2 15,0 0-3-15,0 0-2 0,0 0-2 0,0 0-1 16,0 0-5-16,0 0 0 0,0 0 0 16,25-40 1-16,-25 40 0 0,11-19 10 15,-6 10 6-15,-5 9 8 0,13-17 4 16,-13 17-1-16,12-18 3 0,-5 11 3 0,-7 7-4 15,15-13 6-15,-6 6-4 0,-9 7-7 16,20-7 2-16,-20 7 0 0,19-5-8 0,-19 5-1 16,19-3-3-16,-19 3-8 0,21 3-34 15,-21-3-33-15,20 5-45 0,-20-5-52 0,16 7-55 16,-10-3-70-16,-6-4-131 0,14 10-169 16,-14-10-276-16,4 7-195 0</inkml:trace>
  <inkml:trace contextRef="#ctx0" brushRef="#br0" timeOffset="25108.83">118 4523 2432 0,'0'0'-107'0,"0"0"30"0,0 0 15 15,0 0 18-15,0 0 1 0,0 0 15 0,0 0 7 16,0 0 17-16,0 0 5 0,0 0 13 15,0 0-2-15,0 0-1 0,0 0 11 16,0 0 28-16,0 0 3 0,-23 0 14 16,23 0 16-16,0 0 10 0,0 0 2 0,0 0 6 15,0 0-1-15,0 0 5 0,0 0-3 16,0 0-7-16,-21-4-2 0,21 4-2 16,0 0-3-16,0 0-2 0,0 0 5 0,0 0-3 15,0 0-2-15,0 0 7 0,0 0 3 16,0 0 7-16,0 0-4 0,0 0-14 0,0 0-2 15,0 0-9-15,0 0-7 0,0 0-12 16,63-2-1-16,-63 2-15 0,23 0-21 16,-23 0-24-16,25 0-26 0,-25 0-29 0,25 0-24 15,-25 0-20-15,25 0-25 0,-25 0-24 16,21 0-18-16,-21 0-4 0,23 2-16 16,-16-2-7-16,-7 0-4 0,18 0 2 0,-18 0 10 15,15 0 0-15,-15 0-3 0,0 0-28 16,0 0-419-16,14 0 135 0</inkml:trace>
  <inkml:trace contextRef="#ctx0" brushRef="#br0" timeOffset="25410.39">225 4431 1887 0,'0'0'67'0,"-13"-11"10"0,13 11-5 0,-9-10-6 15,9 10 12-15,0 0 5 0,-14-13 19 16,14 13 11-16,0 0-3 0,-9-12-3 0,9 12 3 15,0 0 3-15,0 0 0 0,0 0 2 16,-10-11-8-16,10 11-12 0,0 0-10 0,0 0-7 16,0 0-2-16,0 0-9 0,0 0-1 15,0 0-9-15,0 0-4 0,0 0-7 16,0 0-6-16,35 35-2 0,-30-26-3 0,-5-9-9 16,11 21 2-16,-7-10-5 0,-4-11-1 15,4 21-8-15,2-10-1 0,-6-11 0 16,-3 24-1-16,3-24 1 0,-3 25-4 0,-1-14-15 15,4-11-24-15,-9 22-43 0,3-10-45 16,6-12-64-16,-7 22-80 0,0-10-175 16,0-4-504-16,7-8-361 0</inkml:trace>
  <inkml:trace contextRef="#ctx0" brushRef="#br0" timeOffset="25747.79">185 5081 2942 0,'0'0'21'15,"-11"14"5"-15,11-14 4 0,0 0-2 0,0 0 11 16,0 0 4-16,0 0 11 0,0 0-6 16,0 0 0-16,22 16-7 0,-22-16-13 15,18 3-24-15,-18-3-15 0,27-5-33 0,-27 5-48 16,27-2-52-16,-12-1-72 0,-3-1-166 15,1-1-384-15,-2-2-53 0</inkml:trace>
  <inkml:trace contextRef="#ctx0" brushRef="#br0" timeOffset="26188.19">178 3995 2274 0,'0'0'10'0,"0"0"41"0,-8-12 28 16,8 12 18-16,0 0 22 0,0 0 19 0,0 0 13 15,0 0-2-15,-6-14 0 0,6 14-11 16,0 0-13-16,0 0-11 0,0 0-1 15,0 0-15-15,0 0-4 0,0 0-13 0,25-12-8 16,-25 12-9-16,0 0-12 0,25-2-28 16,-25 2-35-16,23-2-43 0,-23 2-49 15,24 0-53-15,-24 0-45 0,24-3-48 0,-24 3-99 16,23-4-581-16,-16 1-335 0</inkml:trace>
  <inkml:trace contextRef="#ctx0" brushRef="#br0" timeOffset="26405.78">275 3892 2823 0,'0'0'-30'0,"0"0"28"0,0 0-5 0,0 0-2 16,0 0 41-16,0 0 35 0,0 0 21 16,0 0 16-16,0 0-4 0,0 0-9 15,0 0-9-15,0 0-7 0,-9 40-7 0,9-40-8 16,2 25-5-16,-2-25-11 0,0 26-12 15,0-11-44-15,2 2-51 0,1 2-68 0,-3 0-52 16,0-1-85-16,2 0-201 0,-2 2-320 16,-2-1-91-16</inkml:trace>
  <inkml:trace contextRef="#ctx0" brushRef="#br0" timeOffset="33451.81">8583 3349 1223 0,'0'0'367'0,"0"0"-119"16,0 0-96-16,0 0-32 0,0 0 3 15,0 0 5-15,0 0 1 0,0 0 5 16,0 0 9-16,0 0-4 0,-17-11 3 0,17 11-4 16,0 0 0-16,0 0 1 0,0 0-2 15,0 0-13-15,0 0-15 0,0 0-12 16,0 0-11-16,6-27-10 0,-6 27-13 0,0 0-13 15,9-19-12-15,-9 19-6 0,9-17-10 16,-9 17-6-16,8-19-5 0,-2 9-2 0,-6 10-1 16,13-19 1-16,-5 9-4 0,-8 10 2 15,16-16-1-15,-6 6-1 0,-2 2-1 16,-8 8 1-16,24-13-1 0,-12 8-3 0,3 0 0 16,-15 5 0-16,30-5-1 0,-18 3 1 15,-12 2-2-15,28 2-2 0,-28-2 5 0,28 10-6 16,-16-5 3-16,1 4-5 0,-5 3 4 15,3-1 3-15,-2 2-4 0,-3 2-2 16,2 1 2-16,-2 0 0 0,-1-1-1 0,-1 0 1 16,-2 3-1-16,0-1 0 0,-2-17 1 15,0 32 0-15,-2-17 3 0,0 0 7 16,-5 1 2-16,7-16-1 0,-12 25 4 0,6-11 0 16,-2-2 1-16,-6-3 1 0,2 1-2 0,-1-3 0 15,-2 2 3-15,2-4-2 0,-3 1 9 16,0-3-5-16,16-3 2 0,-29 4 2 15,29-4-1-15,-27-4 1 0,10 1-1 0,17 3-3 16,-28-11-3-16,14 2 0 0,0 2-11 16,2-3-13-16,4-2-18 0,-3 1-21 15,3-1-23-15,8 12-26 0,-11-24-33 0,11 24-34 16,-3-21-34-16,3 10-66 0,0 11-125 16,9-23-585-16,-2 11-421 0</inkml:trace>
  <inkml:trace contextRef="#ctx0" brushRef="#br0" timeOffset="33807.25">9043 3498 3054 0,'0'0'85'0,"4"19"43"0,-4-19 8 16,0 0 10-16,0 0 5 0,0 0 6 15,0 0 1-15,0 0 1 0,0 0-20 16,0 0-16-16,0 0-11 0,0 0-18 0,0 0-4 15,0 0 7-15,-2 19-12 0,2-19-15 16,0 0-30-16,0 0-38 0,4 7-49 16,-4-7-51-16,0 0-60 0,0 0-65 0,0 0-59 15,0 0-113-15,0 0-160 0,0 0-423 16,0 0-434-16</inkml:trace>
  <inkml:trace contextRef="#ctx0" brushRef="#br0" timeOffset="34338.83">9404 3168 2996 0,'0'0'-88'0,"7"-9"26"0,-7 9 19 16,0 0 9-16,0 0 29 0,0 0 21 16,0 0 13-16,0 0 20 0,0 0 4 0,0 0 1 15,-39-4 0-15,39 4-1 0,0 0 1 16,-29 11 3-16,29-11-3 0,-19 9-5 16,19-9-11-16,-17 12-3 0,9-6-2 0,8-6-5 15,-13 13-6-15,13-13-13 0,-11 11-13 16,11-11-8-16,-4 13-11 0,4-13-3 0,0 0-3 15,0 0 2-15,4 26 6 0,-4-26-4 16,8 13 8-16,-8-13 0 0,12 13 1 16,-4-4 2-16,-8-9 0 0,17 16 2 0,-7-6 1 15,-1 0 4-15,0-1 6 0,-9-9 5 16,12 17 10-16,-6-7 5 0,-6-10 4 16,8 19 2-16,-6-8 6 0,-2-11 6 0,3 19 9 15,-3-19 10-15,0 21 15 0,0-21 12 16,-9 16 5-16,9-16 1 0,-8 18 2 0,8-18-9 15,-14 15-3-15,5-9-5 0,9-6-4 16,-19 11-7-16,19-11-6 0,-19 6-7 16,19-6-9-16,-20 2-17 0,20-2-19 0,0 0-34 15,-27-9-33-15,27 9-34 0,-17-7-44 16,17 7-38-16,-12-13-38 0,7 10-29 0,5 3-90 16,-6-13-600-16,6 13-348 0</inkml:trace>
  <inkml:trace contextRef="#ctx0" brushRef="#br0" timeOffset="34671">9451 3502 2790 0,'10'13'16'0,"-10"-13"67"0,0 0 40 0,0 0 29 16,0 0 28-16,0 0 14 0,0 0 4 15,6 12 1-15,-6-12 6 0,0 0-32 16,0 0-7-16,0 0-22 0,0 0-18 0,0 0-10 15,0 0-21-15,0 0-23 0,0 0-34 16,6 12-48-16,-6-12-61 0,0 0-64 16,0 0-78-16,0 0-82 0,0 0-164 0,0 0-150 15,0 0-373-15,0 0-436 0</inkml:trace>
  <inkml:trace contextRef="#ctx0" brushRef="#br0" timeOffset="35268.96">10024 3182 2971 0,'11'-17'-82'16,"-11"17"22"-16,0 0 28 0,7-10 10 0,-7 10 21 16,0 0 20-16,0 0 28 0,0 0 29 15,0 0 18-15,0 0 7 0,0 0 12 16,0 0 10-16,0 0-4 0,0 0-9 0,0 0-6 16,0 0-8-16,-34 38-5 0,26-29-17 15,-4-1-2-15,2 2-8 0,0-1-6 16,-3 0-4-16,2 1-6 0,-2-2-6 0,3 1-3 15,-3-1-3-15,13-8-6 0,-23 15-2 16,13-9 0-16,10-6-5 0,-20 9-5 16,20-9 5-16,-14 8-3 0,14-8-4 0,-15 8 0 15,15-8-3-15,0 0-2 0,-18 1 3 16,18-1-4-16,0 0-1 0,0 0 5 16,0 0 1-16,0 0 7 0,0 0 6 0,0 0 4 15,0 0 5-15,0 0-1 0,0 0-4 16,0 0-3-16,0 0 7 0,0 0 0 0,0 0-2 15,0 0 6-15,0 0 25 0,0 0 7 16,0 0-9-16,0 0-2 0,49 16-5 0,-36-6 3 16,2-1 9-16,-1 1-9 0,6 0 0 15,-3 2-11-15,2 2-1 0,2-1-5 16,-2 0-5-16,0 1-4 0,0-3-4 0,0 2-2 16,-2-1-9-16,-3-4-9 0,0 3-16 15,-2-4-10-15,1 3-26 0,-2-3-21 0,-3 0-31 16,1-2-46-16,-9-5-62 0,12 9-79 15,-12-9-157-15,4 6-175 0,-4-6 31 16,0 0-421-16,0 0-482 0</inkml:trace>
  <inkml:trace contextRef="#ctx0" brushRef="#br0" timeOffset="36550.58">10568 3182 2995 0,'-4'-20'-111'16,"4"20"24"-16,0 0 22 0,2-21 10 0,-2 21 29 16,0 0 10-16,11-21 11 0,-4 14 14 15,-7 7 10-15,12-14 6 0,-12 14-12 16,18-11 6-16,-10 5 5 0,-8 6 1 0,19-7 10 16,-19 7 1-16,21-6 3 0,-21 6-1 15,19 0-4-15,-19 0 8 0,0 0 3 16,18 9-2-16,-18-9 0 0,6 16-4 0,-6-16 1 15,0 20 1-15,0-20-1 0,-10 27-6 16,4-13 9-16,0 1 0 0,-2 0 4 16,-3 4 3-16,2-2 8 0,1-1 2 0,-3-1 7 15,3-2 0-15,0 3 3 0,-1-3-4 16,2 0 1-16,1 0-2 0,6-13-5 16,-8 23-1-16,8-23-1 0,-2 20-6 0,2-20 1 15,2 16-10-15,-2-16 2 0,10 12-9 16,-10-12-3-16,20 10-7 0,-8-6-8 0,-12-4-10 15,28 3-17-15,-13-5-24 0,-15 2-31 16,36-4-35-16,-20-1-47 0,1 1-45 16,2-2-38-16,-4-2-52 0,3 1-105 0,-4-2-541 15,-2-3-337-15</inkml:trace>
  <inkml:trace contextRef="#ctx0" brushRef="#br0" timeOffset="36855.86">10947 3092 2919 0,'0'0'30'15,"5"-15"18"-15,-5 15 6 0,7-14 7 16,-7 14 6-16,0 0 7 0,8-17 1 16,-8 17-1-16,6-9-10 0,-6 9-9 0,0 0-4 15,0 0-3-15,19-7 5 0,-19 7-2 16,0 0-3-16,0 0-5 0,26 19-1 16,-20-6-6-16,-2 0-3 0,2 0-3 0,-2 2-1 15,-2 1-9-15,1 0 1 16,-1 0-1-16,-2-16 3 0,-2 32-1 0,2-18 15 15,0-14 8-15,-9 28 6 0,5-16 4 0,-2 0 2 16,-2-2-4-16,8-10-1 0,-16 16-1 16,8-10-4-16,8-6 0 0,-17 10-2 0,17-10-3 15,-16 1-7-15,16-1-7 0,0 0-14 16,0 0-17-16,-28-19-29 0,24 9-31 16,4 10-38-16,-4-19-41 0,4 19-46 0,0-21-34 15,2 10-59-15,-2 11-130 0,8-25-144 16,-4 13-289-16,4 2-186 0</inkml:trace>
  <inkml:trace contextRef="#ctx0" brushRef="#br0" timeOffset="37175.75">11305 3010 2544 0,'0'0'-29'15,"22"0"20"-15,-22 0 23 0,0 0 16 16,0 0 35-16,7 15 28 0,-7-15 13 0,0 0 11 16,-7 28 4-16,7-28-7 0,-8 32-7 15,2-14 4-15,0 3 2 0,0 2-1 16,1 0-1-16,-5 2-10 0,4 0-4 0,-1 1-11 16,1 1-7-16,-2-2-6 0,-1 0-10 15,3 1-5-15,0-3-6 0,-3 0-6 16,2 2-4-16,2-4-4 0,-2-5-5 15,3 4-2-15,0-5-12 0,0-2-24 0,-1 0-26 16,5-13-31-16,-6 20-49 0,6-20-67 16,-3 15-48-16,3-15-33 0,0 0-78 0,-4 10-154 15,4-10-376-15,0 0-226 0</inkml:trace>
  <inkml:trace contextRef="#ctx0" brushRef="#br0" timeOffset="37420.75">11131 3052 2596 0,'0'0'34'0,"0"-19"22"0,0 19 14 15,0 0 22-15,-2-22 31 0,2 22 21 16,0 0 20-16,2-16 3 0,-2 16-6 0,0 0-9 16,0 0-14-16,5-17-19 0,-5 17-9 15,0 0-16-15,0 0-9 0,0 0-10 0,0 0-11 16,0 0-18-16,9-10-34 0,-9 10-37 15,0 0-43-15,0 0-55 0,0 0-63 16,0 0-52-16,0 0-88 0,0 0-155 16,0 0-443-16,0 0-329 0</inkml:trace>
  <inkml:trace contextRef="#ctx0" brushRef="#br0" timeOffset="37743.05">11341 3513 2898 0,'0'0'51'0,"0"23"45"16,0-23 30-16,0 0 27 0,4 15 26 0,-4-15 13 16,0 0 3-16,0 0-26 0,7 19-12 15,-7-19-18-15,0 0-15 0,4 14-14 16,-4-14-9-16,0 0-12 0,7 11-18 0,-7-11-1 16,0 0-16-16,0 0-42 0,6 13-42 15,-6-13-59-15,0 0-76 0,5 7-78 0,-5-7-105 16,0 0-183-16,0 0-69 0,0 0-304 15,0 0-294-15</inkml:trace>
  <inkml:trace contextRef="#ctx0" brushRef="#br0" timeOffset="38774.25">11743 3457 2657 0,'9'-15'-91'0,"-9"15"22"16,0 0 10-16,0 0 21 0,0 0 20 15,0 0 4-15,9-12 5 0,-9 12 18 0,0 0 0 16,0 0-1-16,0 0-3 0,21-1 8 16,-21 1 4-16,0 0 4 0,23-2 1 15,-23 2 8-15,23 2-2 0,-23-2 8 0,27 0 0 16,-27 0 1-16,32 1 6 0,-12-1-1 15,-2 3-5-15,6-2 1 0,-1 2-11 0,2-1 4 16,-1 0-7-16,3-1 3 0,2 3 0 16,-3-2-4-16,2-1 1 0,-5 2-5 15,-1 1-5-15,1-3 3 0,-2 2-7 0,-2-1 2 16,1-1 0-16,-4-1-1 0,-16 0 0 16,30 4 3-16,-17-2 0 0,-13-2 7 15,21 0-3-15,-21 0-2 0,19 2-2 0,-19-2-6 16,0 0-8-16,21 0-11 0,-21 0-12 15,0 0-13-15,20-4-14 0,-20 4-10 0,0 0-9 16,0 0-15-16,0 0 2 0,0 0-2 16,9-11-7-16,-9 11 21 0,0 0 5 0,0 0 8 15,0 0 9-15,0 0 39 0,0 0 14 16,-21-29 29-16,21 29 34 0,0 0 18 16,-13-15 16-16,13 15 13 0,-8-10 11 0,8 10 12 15,0 0 8-15,-13-9 5 0,13 9-8 16,0 0-11-16,0 0-19 0,0 0-12 15,-10-11-9-15,10 11-13 0,0 0-4 0,0 0-12 16,0 0-13-16,0 0-7 0,0 0-12 16,0 0-6-16,0 0-10 0,0 0-3 0,44 19-1 15,-44-19-1-15,17 11-2 0,-9-3-2 16,-8-8 0-16,16 14-1 0,-12-6 3 16,-4-8 6-16,7 18 8 0,-7-18 9 0,2 18-2 15,-2-18-2-15,-4 20-1 0,4-20-4 16,-12 17 3-16,6-8-18 0,6-9-30 15,-17 15-49-15,6-7-56 0,11-8-75 0,-17 12-75 16,6-6-145-16,4-5-151 0,7-1-295 16,-15 8-230-16</inkml:trace>
  <inkml:trace contextRef="#ctx0" brushRef="#br0" timeOffset="39387.81">12883 3217 2568 0,'0'0'-68'0,"0"0"21"16,0 0 17-16,0 0 15 0,0 0 21 15,-21-20 15-15,21 20 5 0,0 0 9 16,0 0 1-16,0 0-3 0,0 0-9 0,0 0 1 16,0 0-10-16,19-15-7 0,-19 15 1 15,0 0-16-15,23-7-5 0,-23 7-13 16,19-1 1-16,-19 1 3 0,25 0 2 15,-25 0-4-15,21 0 14 0,-21 0 3 0,18 4 0 16,-18-4 5-16,14 5 14 0,-14-5 8 16,0 0 17-16,8 15 23 0,-8-15 21 0,0 0 16 15,0 0 10-15,-9 27 4 0,9-27 9 16,-12 16-3-16,12-16-4 0,-10 15-9 16,10-15-6-16,-13 15-11 0,13-15-9 0,-7 17-6 15,7-17-8-15,-10 17-7 0,10-17-3 16,-4 19-10-16,4-19-4 0,0 22-6 0,0-22-8 15,4 20-15-15,-4-20-14 0,8 23-6 16,-3-10-10-16,1-1-4 0,3 1-2 0,-2 1 3 16,-2-2 2-16,3 2-1 0,-3 1 1 15,-1-1 3-15,-4-14 0 0,9 24 1 16,-9-10 5-16,0-14 10 0,-3 25 14 0,3-25 6 16,-6 26 0-16,1-13 6 0,-1 1-3 15,-3-1 2-15,0-1-10 0,-4 1-6 16,4-1-13-16,-3-3-29 0,1 1-36 0,2 0-40 15,9-10-50-15,-20 14-55 0,9-8-96 16,11-6-653-16,-14 7-401 0</inkml:trace>
  <inkml:trace contextRef="#ctx0" brushRef="#br0" timeOffset="40302.8">13448 3193 2875 0,'0'0'-90'0,"9"-15"31"0,-9 15 25 16,0 0 28-16,0 0 31 0,6-12 33 15,-6 12 34-15,0 0 20 0,0 0 16 16,0 0 10-16,0 0-3 0,0 0-4 0,5-15-12 15,-5 15-12-15,0 0-12 0,0 0 2 16,0 0 1-16,0 0 0 0,0 0-13 16,0 0-4-16,0 0-11 0,-22 40-5 0,14-29-8 15,-1 2-7-15,-1 1-6 0,0-1-2 16,1-2-8-16,-2 3-2 0,0-3 0 0,0 2 0 16,0-2-4-16,-1-2-2 0,3 0-1 15,9-9 0-15,-13 14-5 0,13-14-2 16,-16 12 2-16,16-12-1 0,-11 9-19 0,11-9-4 15,0 0-4-15,0 0-5 0,0 0-1 16,0 0-3-16,0 0 1 0,0 0-1 16,0 0-1-16,0 0 2 0,0 0 3 15,0 0 4-15,0 0 0 0,0 0 7 0,0 0 3 16,0 0 11-16,0 0 4 0,0 0 6 16,45 8-4-16,-33-3 8 0,-12-5 2 0,21 11-1 15,-7-3-3-15,1 0-17 0,-3 2-1 16,1-3-2-16,0 2 0 0,-1-1-2 0,1 0 2 15,1-1-11-15,-5 2-17 0,-9-9-20 16,21 14-31-16,-13-10-36 0,-8-4-43 16,16 10-52-16,-16-10-52 0,14 7-82 0,-14-7-137 15,15 4-503-15,-15-4-435 0</inkml:trace>
  <inkml:trace contextRef="#ctx0" brushRef="#br0" timeOffset="40788.33">13683 3343 2856 0,'7'-19'-133'0,"-7"19"30"15,5-14 13-15,-5 14 32 0,7-14 8 16,-7 14 22-16,8-14 19 0,-8 14 20 0,9-11 9 16,-9 11-2-16,10-12 9 0,-10 12 9 15,13-7 0-15,-13 7 12 0,0 0 4 16,20-6 4-16,-20 6 1 0,0 0 9 16,21 2 7-16,-21-2 4 0,0 0 9 0,17 14-4 15,-17-14-4-15,7 15-4 0,-7-15-3 16,4 19-5-16,-4-19-3 0,3 19 4 15,-3-19-2-15,-3 21 0 0,3-21 0 16,-4 21 2-16,4-21 2 0,-5 17 2 0,5-17-4 16,-8 17 0-16,8-17-3 0,-11 14-6 15,11-14-3-15,-14 7-6 0,14-7-2 0,-11 8-6 16,11-8-1-16,0 0-5 0,-23-3-4 16,23 3-3-16,0 0-2 0,-20-12-6 0,20 12-2 15,-13-16-3-15,13 16-2 0,-9-17-2 16,9 17-6-16,-6-17-13 0,6 17-12 0,-2-17-17 15,2 17-29-15,0-19-32 0,0 19-39 16,0 0-51-16,8-23-41 0,-2 12-63 16,-6 11-142-16,7-12-511 0,-1 6-364 0</inkml:trace>
  <inkml:trace contextRef="#ctx0" brushRef="#br0" timeOffset="41013.71">13919 3417 2833 0,'0'0'28'0,"0"0"46"0,0 0 7 0,0 0-1 15,4 16-5-15,-4-16-8 0,0 0-10 16,0 0-23-16,0 0-39 0,0 0-61 0,0 0-60 15,7 1-47-15,-7-1-66 0,0 0-128 16,0 0-367-16,0 0-7 0</inkml:trace>
  <inkml:trace contextRef="#ctx0" brushRef="#br0" timeOffset="41542.87">14177 3339 2164 0,'0'0'-50'0,"0"0"20"15,0 0 11-15,0 0 9 0,0 0 23 16,0 0 33-16,0 0 24 0,0 0 13 16,0 0 12-16,0 0 10 0,-38-11-1 0,38 11 5 15,-22-1 7-15,22 1 4 0,-20 0 2 16,20 0 1-16,-23-3-13 0,23 3-3 0,-18-1-6 15,18 1-6-15,0 0-5 0,-24-4-9 16,24 4-11-16,0 0-5 0,-20-4-7 16,20 4-11-16,0 0-13 0,-17-5-18 0,17 5-10 15,0 0-7-15,0 0-10 0,-6-14-4 16,6 14-2-16,0 0 0 0,0 0-3 16,0 0-1-16,20-29 0 0,-20 29 1 0,15-14 2 15,-7 7 2-15,3-2-4 0,-11 9 4 16,20-17 6-16,-11 9 2 0,2-2 13 15,-11 10 13-15,18-15 11 0,-18 15 19 0,14-12 7 16,-14 12 5-16,13-10-3 0,-13 10-2 16,13-6-3-16,-13 6-3 0,0 0 1 0,13-8 12 15,-13 8 4-15,0 0-1 0,0 0-1 16,0 0-4-16,0 0-1 0,8 34-2 16,-8-34-7-16,0 23 1 0,2-10-11 0,-2-13-4 15,0 31-2-15,2-14-6 0,-2-2-2 16,0 3-7-16,0-1-16 0,2-2-16 0,-2-15-26 15,2 26-26-15,-2-26-33 0,0 24-40 16,0-24-38-16,1 18-38 0,1-8-30 16,-2-10-55-16,2 15-107 0,-2-15-113 0,5 7-336 15,-5-7-209-15</inkml:trace>
  <inkml:trace contextRef="#ctx0" brushRef="#br0" timeOffset="42102.09">14456 3160 2455 0,'18'-7'-84'0,"-18"7"21"0,0 0 23 16,17-4 15-16,-17 4 11 0,0 0 11 15,0 0 17-15,0 0 7 0,0 0 6 16,0 0 7-16,0 0 11 0,0 0 5 0,0 0 17 15,0 0 8-15,0 0 1 0,0 0 6 16,0 0-3-16,0 0-3 0,0 0-2 16,0 0 3-16,0 0-6 0,0 0-12 0,-60 0 1 15,60 0-9-15,-17-3-2 0,17 3-3 16,0 0-5-16,-26-5 7 0,26 5-7 16,0 0 8-16,-23-2 6 0,23 2 4 0,0 0-7 15,-23 4 5-15,23-4 1 0,-14 8-2 16,14-8 0-16,-11 9-1 0,11-9-6 15,-11 12-5-15,11-12-1 0,-12 13-6 0,12-13 3 16,-6 12-12-16,6-12-2 0,0 0 2 16,-5 17-4-16,5-17 0 0,0 0-5 0,0 0 3 15,0 16-3-15,0-16-3 0,0 0-5 16,0 0-6-16,14 11-5 0,-14-11 0 16,0 0-1-16,20 5-1 0,-20-5 0 0,15 2 3 15,-15-2-4-15,20 1 3 0,-20-1 3 16,19 7 13-16,-19-7 1 0,20 7 6 0,-7-3 4 15,-13-4 2-15,20 14 1 0,-12-10 5 16,3 5-3-16,-11-9-2 0,13 19-1 16,-13-19-4-16,7 19 3 0,-7-8-8 0,0-11-3 15,-2 22-1-15,2-22-10 0,-9 24-21 16,0-12-37-16,-2-3-49 0,-1 2-67 0,-1 2-63 16,-4-3-109-16,-2 2-191 0,-4-3-47 15,0 1-274-15,-5-1-199 0</inkml:trace>
  <inkml:trace contextRef="#ctx0" brushRef="#br0" timeOffset="44253.13">8588 4220 2693 0,'0'0'88'15,"0"0"25"-15,0 0 7 0,0 0 12 16,0 0-6-16,0 0-4 0,0 0-3 0,0 0-15 16,0 0-8-16,48-12-10 0,-48 12-15 15,29-2-5-15,-9 1 11 0,1-2-2 16,0 2 5-16,0 1-5 0,3-3-5 0,-1 3-8 16,0 0-4-16,-2 0-10 0,3 0-19 15,-6 0-23-15,4-1-32 0,-22 1-45 0,31 0-53 16,-15 0-58-16,-4 1-54 0,-12-1-74 15,0 0-136-15,24 0-495 0,-24 0-361 16</inkml:trace>
  <inkml:trace contextRef="#ctx0" brushRef="#br0" timeOffset="44574.04">8886 4182 3048 0,'0'0'62'0,"0"0"-11"15,0 0-22-15,-11-8-19 0,11 8-4 0,0 0 3 16,0 0-9-16,0 0 5 0,0 0-2 15,0 0 0-15,0 0 12 0,0 0 16 16,0 0 22-16,19 50 10 0,-16-40 4 0,-3-10-6 16,4 26-6-16,-2-11-2 0,-2-1-7 15,0-14-3-15,2 34-3 0,-2-21 1 16,0 4 8-16,0-17 10 0,0 26 3 0,0-12 4 16,0-14 6-16,0 25 3 0,0-25-3 15,0 21-8-15,0-21 0 0,2 20-1 16,-2-20 1-16,2 14-2 0,-2-14 7 0,0 0-5 15,11 13-6-15,-11-13-6 0,10 6-4 16,-10-6-7-16,0 0-3 0,26 0-3 16,-26 0-10-16,0 0-15 0,32-6-19 0,-32 6-32 15,21-5-48-15,-9-1-52 0,3 2-71 16,-2 0-62-16,-5-2-122 0,4-2-161 0,0 5-426 16,-12 3-443-16</inkml:trace>
  <inkml:trace contextRef="#ctx0" brushRef="#br0" timeOffset="45119.78">9257 4379 2889 0,'0'0'-83'0,"0"0"52"15,0 0 33-15,0 0 8 0,0 0 15 0,0 0 8 16,0 0 6-16,0 0 1 0,0 0-5 15,0 0 3-15,0 0 12 0,0 0 17 16,0 0 16-16,0 0 14 0,0 0 12 0,0 0 1 16,0 0-1-16,-49 18-7 0,49-18-14 15,-16 9-6-15,16-9-10 0,-14 8-6 16,14-8-1-16,-10 10-15 0,10-10-5 16,0 0-12-16,-7 15-8 0,7-15-11 0,0 0-9 15,0 0-9-15,17 21-3 0,-17-21-1 16,17 13-3-16,-6-5 5 0,-1-1-2 0,-10-7 1 15,21 15 1-15,-11-7 4 0,2 0 5 16,-4 1 5-16,-8-9 7 0,12 14 10 16,-12-14 0-16,11 13 8 0,-11-13 3 0,5 14 0 15,-5-14 1-15,0 0-1 0,0 0-1 16,0 0-3-16,-16 24-4 0,16-24-6 0,-16 4-13 16,16-4-22-16,-20 4-29 0,20-4-40 15,0 0-42-15,-27-6-58 0,27 6-29 16,0 0-25-16,-19-12-127 0,17 7-125 0,2 5-382 15,-9-12-231-15</inkml:trace>
  <inkml:trace contextRef="#ctx0" brushRef="#br0" timeOffset="45605.95">9790 4259 2560 0,'0'0'-28'0,"0"0"32"0,18-11 7 0,-18 11-2 15,0 0 3-15,11-6 7 0,-11 6 9 16,0 0 12-16,0 0 12 0,0 0 13 0,0 0 5 15,0 0 6-15,0 0 2 0,0 0 1 16,0 0-7-16,-25 44 0 0,17-34-15 16,-1 1-1-16,9-11-8 0,-19 17 0 0,11-7-5 15,-3-1-5-15,0-1-7 0,11-8 0 16,-15 14-1-16,15-14 0 0,-12 9 1 16,12-9 1-16,-10 9 1 0,10-9 7 0,-10 10 5 15,10-10 11-15,0 0-5 0,0 0 1 16,0 0-5-16,0 0-3 0,0 0 2 0,0 0 13 15,12 28-1-15,-12-28 1 0,14 12-4 16,-6-4-4-16,3-1 6 0,0 1-11 16,2 0-1-16,-3 1-6 0,2-1-6 0,2 0 1 15,-4 3-6-15,0-4-4 0,3 3-1 16,-2-3-4-16,2 2-14 0,-13-9-22 0,16 13-25 16,-7-8-39-16,-9-5-43 0,15 10-58 15,-15-10-56-15,14 5-83 0,-14-5-150 16,14 0-508-16,-14 0-431 0</inkml:trace>
  <inkml:trace contextRef="#ctx0" brushRef="#br0" timeOffset="46236.93">10042 4298 2919 0,'6'-21'-93'16,"-6"21"22"-16,0 0 18 0,4-17 18 0,-4 17 13 16,0 0 29-16,2-19 14 0,-2 19 14 15,5-16 19-15,-5 16 10 0,4-17 4 16,-4 17 7-16,4-17 4 0,-4 17-1 0,6-15-7 16,-6 15-5-16,8-17-15 0,-8 17-8 15,14-13-10-15,-14 13-5 0,14-12-10 16,-3 6-14-16,-11 6-9 0,21-10-6 0,-21 10-1 15,23-3-1-15,-7 2 4 0,-16 1-1 16,28-3-2-16,-28 3 8 0,26 4-5 16,-11-1 1-16,-15-3 2 0,21 9 9 0,-14-2 0 15,-7-7 5-15,10 16 4 0,-10-16 5 16,4 20-1-16,-4-20 4 0,-4 25 2 0,4-25-2 16,-10 29 0-16,1-14 2 0,0-1 4 15,1 2 7-15,-2 1 2 0,-1 0-3 16,3-1 4-16,-1-1-2 0,-2 2-4 0,3-2 1 15,2-2-5-15,2 3-1 0,4-16-6 16,-7 26-4-16,7-26 1 0,-2 22-8 0,2-22-13 16,2 18-14-16,-2-18-8 0,5 16-20 15,-5-16-19-15,10 11-17 0,-10-11-24 16,14 10-11-16,-14-10-2 0,16 4-4 0,-16-4 8 16,0 0 13-16,25-2 11 0,-25 2 14 15,0 0 8-15,21-11 33 0,-21 11 40 16,11-8 4-16,-11 8 10 0,6-12 12 0,-6 12 12 15,0 0 4-15,2-21 8 0,-2 21 8 16,0 0 7-16,-10-28 5 0,3 17 0 0,7 11 3 16,-13-24-4-16,3 11-5 0,1 2-4 15,-1 0-7-15,2-1-6 0,-4 1-3 16,12 11-5-16,-16-21-12 0,8 10-26 0,-1 1-25 16,0-2-40-16,9 12-34 0,-12-20-41 15,8 12-36-15,1-3-46 0,3 11-96 0,0 0-494 16,-10-22-124-16</inkml:trace>
  <inkml:trace contextRef="#ctx0" brushRef="#br0" timeOffset="46862.5">9661 4583 2518 0,'0'0'72'16,"0"0"27"-16,0 0 21 0,0 0 37 0,0 0 28 16,0 0 16-16,0 0-3 0,0 0-12 15,0 0 3-15,0 0-22 0,36 27-19 16,-36-27-19-16,16 10-15 0,-5-3-26 0,2-1-41 16,2 0-52-16,-3 0-60 0,4-3-74 15,-2 2-69-15,-2-1-67 0,1-1-114 16,0-2-159-16,-13-1-359 0,23 0-297 15</inkml:trace>
  <inkml:trace contextRef="#ctx0" brushRef="#br0" timeOffset="47486.83">9978 3671 2627 0,'-10'-11'-83'0,"10"11"27"0,0 0 14 16,0 0 13-16,0 0 20 0,-11-12 33 15,11 12 25-15,0 0 29 0,0 0 14 0,0 0 12 16,0 0 16-16,0 0 17 0,0 0 12 15,-7-14 4-15,7 14 5 0,0 0-8 16,0 0-13-16,0 0-13 0,0 0-9 0,0 0-13 16,0 0-2-16,0 0-12 0,0 0-9 15,0 0-13-15,52 19-7 0,-42-10-8 16,0 0-17-16,1 2-25 0,-2 2-36 0,3-3-44 16,-1 2-59-16,3 5-67 0,-2 0-64 15,-2 0-128-15,2 0-176 0,-3-1-331 0,0-2-276 16</inkml:trace>
  <inkml:trace contextRef="#ctx0" brushRef="#br0" timeOffset="47930.84">10431 4424 2614 0,'0'0'-90'15,"0"0"30"-15,0 0 21 0,0 0 25 0,0 0 20 16,0 0 17-16,2 22 21 0,-2-22 16 16,0 0 10-16,0 0 5 0,-15 29 8 0,15-29 1 15,-10 21 1-15,4-8-5 0,0 1-7 16,-2 1-7-16,2-2-2 0,0 2-9 15,-2 1-9-15,1-1-1 0,3 0-7 0,-2 0-3 16,-1 1-14-16,1-2-26 0,-1 0-31 16,7-14-54-16,-8 27-41 0,6-18-55 0,-2 1-103 15,2 0-548-15,2-10-175 0</inkml:trace>
  <inkml:trace contextRef="#ctx0" brushRef="#br0" timeOffset="48414.83">10402 4755 2409 0,'0'0'-79'16,"0"0"40"-16,0 0 29 0,8-17 5 16,-8 17 20-16,0 0 5 0,8-11 16 0,-8 11 1 15,0 0-9-15,13-13-5 0,-13 13 6 16,11-11-5-16,-11 11-1 0,15-7-4 0,-15 7 8 15,16-8 2-15,-16 8 6 0,20-6 4 16,-20 6 8-16,22-3 11 0,-22 3 9 16,26 0-4-16,-26 0 1 0,25 2-6 0,-25-2-6 15,22 4 3-15,-22-4 4 0,16 7 7 16,-16-7 5-16,10 11 9 0,-10-11 9 0,0 0 6 16,-3 18 0-16,3-18 1 0,0 0-3 15,-17 17-5-15,17-17-6 0,-10 9-10 16,10-9-7-16,-11 10-7 0,11-10-7 0,0 0-2 15,-13 12-12-15,13-12-6 0,0 0-11 16,0 0-12-16,0 0-6 0,0 0-9 0,4 20-15 16,-4-20-14-16,0 0-6 0,20 16-4 15,-20-16 3-15,18 9 3 0,-9-3 6 16,4 1-2-16,-5 3 5 0,-8-10 2 0,19 13 2 16,-12-6 8-16,-7-7 10 0,8 16 9 15,-8-16 11-15,0 0 6 0,-4 19 2 16,4-19-2-16,0 0-3 0,-21 17-3 0,21-17-14 15,-19 9-33-15,19-9-47 0,-22 3-58 16,10-1-51-16,12-2-57 0,-22 0-111 16,22 0-558-16,-21-5-321 0</inkml:trace>
  <inkml:trace contextRef="#ctx0" brushRef="#br0" timeOffset="49453.23">11329 4500 2639 0,'-18'-4'-142'0,"18"4"27"0,0 0 18 0,0 0 17 15,-15-7 20-15,15 7 18 0,0 0 27 16,0 0 23-16,0 0 21 0,0 0 10 0,0 0 26 16,0 0 4-16,-20-4 15 0,20 4 9 15,0 0 1-15,0 0 7 0,0 0 4 0,0 0-1 16,0 0-1-16,0 0-2 0,0 0-9 16,0 0-9-16,0 0-8 0,0 0-8 15,0 0-8-15,0 0-10 0,0 0-3 0,0 0-3 16,61 0-5-16,-61 0-5 0,28 1-3 15,-9-1-2-15,-1 2-4 0,4-1-5 0,1 2 6 16,0 0-1-16,5-2 1 0,-1 1-4 16,2 2-3-16,0 0-1 0,0-3 0 15,1 1-3-15,-3 3-1 0,2-4 0 0,-4 1-1 16,-5 0-2-16,2 0-13 0,-3-2-15 16,-2 2-19-16,-17-2-21 0,27 0-16 0,-27 0-15 15,17 0-23-15,-17 0-29 0,0 0-7 16,8-6-13-16,-8 6 0 0,0 0 8 15,0 0 12-15,0 0 19 0,0 0 26 16,-35-21 31-16,35 21 28 0,-15-8 28 0,15 8 29 16,-13-7 24-16,13 7 38 0,0 0 18 15,-14-12 12-15,14 12 10 0,0 0 7 0,-11-10-2 16,11 10-11-16,0 0-10 0,0 0-11 16,0 0-8-16,0 0-14 0,0 0-7 15,0 0-1-15,0 0-5 0,0 0-1 0,40-6-2 16,-40 6-2-16,0 0 5 0,27 13-2 15,-27-13-6-15,16 11-3 0,-8-6 0 0,-8-5 0 16,8 14-6-16,-8-14-7 0,4 15-5 16,-4-15 1-16,0 0-6 0,-2 22-11 15,2-22-22-15,0 0-30 0,-11 17-34 0,11-17-38 16,-11 11-54-16,6-6-48 0,5-5-44 16,0 0-107-16,-11 10-603 0,11-10-405 0</inkml:trace>
  <inkml:trace contextRef="#ctx0" brushRef="#br0" timeOffset="52288.78">8886 4195 238 0,'0'0'148'0,"0"0"-40"16,0 0-18-16,0 0-8 0,0 0 3 16,0 0-12-16,0 0 1 0,0 0 2 0,0 0 9 15,0 0-11-15,0 0 11 0,0 0 0 16,0 0 1-16,0 0-1 0,0 0 3 0,0 0 14 15,0 0 2-15,0 0 5 0,0 0-4 16,0 0 4-16,0 0 3 0,0 0 3 16,0 0-5-16,0 0 3 0,8-17 0 15,-8 17-3-15,0 0-5 0,0 0-5 0,0 0-12 16,0 0-1-16,19-2-7 0,-19 2-1 16,0 0-7-16,0 0-12 0,0 0-3 15,0 0-7-15,23 0-7 0,-23 0-2 0,0 0-6 16,0 0-3-16,0 0-8 0,20 0-9 15,-20 0-17-15,0 0-19 0,0 0-22 0,0 0-22 16,18-2-36-16,-18 2-36 0,0 0-37 16,14-2-40-16,-14 2-94 0,0 0-513 15,8-3-147-15</inkml:trace>
  <inkml:trace contextRef="#ctx0" brushRef="#br0" timeOffset="52633.78">8859 4107 2333 0,'0'0'-85'15,"16"-25"23"-15,-16 25 15 0,0 0 22 0,0 0 17 16,0 0 19-16,0 0 48 0,0 0 8 16,0 0 23-16,0 0 21 0,0 0 34 15,0 0 6-15,0 0 3 0,0 0 2 0,0 0 0 16,0 0-9-16,-6 60-18 0,6-60-10 16,-4 24-14-16,2-11-12 0,0 5-12 15,0-3-10-15,2-15-23 0,0 30-39 16,0-13-46-16,0-17-55 0,2 29-63 0,2-14-60 15,-2-3-89-15,6 1-659 0,-2-1-401 16</inkml:trace>
  <inkml:trace contextRef="#ctx0" brushRef="#br0" timeOffset="53995.3">12617 4336 2859 0,'15'-13'-108'16,"-15"13"23"-16,12-6 15 0,-12 6 16 0,0 0 26 16,15-11 37-16,-15 11 7 0,0 0 29 15,7-10-2-15,-7 10 3 0,0 0-6 16,0 0 9-16,9-11 1 0,-9 11 1 0,0 0 17 16,0 0 1-16,0 0 4 0,0 0 12 15,0 0 9-15,0 0 9 0,0 0-2 0,0 0 4 16,0 0-4-16,-52 10-6 0,52-10-8 15,-20 12-6-15,9-4-5 0,2 1-7 16,-1 1-7-16,10-10-6 0,-17 17-6 0,8-5-6 16,9-12-3-16,-9 16-4 0,9-16-3 15,-7 16-10-15,7-16-2 0,0 15-10 16,0-15-6-16,0 0-5 0,14 21-4 0,-14-21-5 16,18 10 0-16,-12-5 1 0,-6-5 0 15,19 7 0-15,-19-7-1 0,17 8 3 16,-17-8 1-16,16 6-1 0,-16-6 2 0,13 4 1 15,-13-4 6-15,0 0-2 0,18 6-1 16,-18-6 9-16,0 0 0 0,0 0 0 0,0 0 0 16,16 5 1-16,-16-5-4 0,0 0 2 15,0 0 0-15,0 0 1 0,14 6-2 16,-14-6 3-16,0 0-5 0,0 0 2 0,0 0 0 16,0 0-1-16,0 0 2 0,0 0-3 15,0 0 3-15,0 0 0 0,0 0 3 16,17 4-1-16,-17-4-3 0,0 0 2 0,0 0-1 15,0 0-2-15,0 0-5 0,0 0 2 16,0 0 2-16,0 0-5 0,0 0 4 0,0 0 1 16,0 0-3-16,0 0 1 0,0 0-4 15,0 0 2-15,0 0 0 0,0 0 2 0,0 0-3 16,0 0 0-16,0 0 1 0,0 0-2 16,0 0 0-16,0 0 1 0,0 0-2 0,0 0 0 15,0 0 0-15,0 0-1 0,0 0 2 16,0 0 0-16,0 0 0 0,0 0-2 15,0 0-2-15,0 0-4 0,0 0-8 0,0 0-6 16,0 0-4-16,0 0-2 0,0 0-6 16,0 0 0-16,0 0 3 0,0 0 5 15,0 0 1-15,0 0 3 0,0 0-2 0,0 0 2 16,0 0-3-16,0 0-2 0,0 0-2 16,0 0-2-16,0 0-13 0,0 0-12 0,0 0-27 15,0 0-22-15,0 0-34 0,0 0-32 16,2 8-29-16,-2-8-46 0,0 0-101 15,0 0-519-15,0 0-225 0</inkml:trace>
  <inkml:trace contextRef="#ctx0" brushRef="#br0" timeOffset="54865.65">12565 4425 2524 0,'0'0'-57'0,"0"0"19"16,0 0 9-16,0 0 20 0,0 0 6 16,0 0 26-16,0 0 22 0,0 0-1 15,0 0 15-15,-6-13 5 0,6 13 6 0,0 0 18 16,0 0 12-16,0 0 8 0,0 0 6 15,0 0-2-15,0 0-7 0,0 0-1 16,0 0-6-16,0 0-6 0,0 0-6 0,0 0-8 16,0 0-4-16,0 0-7 0,0 0-4 15,0 0-5-15,0 0-8 0,0 0-7 0,0 0-6 16,0 0-12-16,0 0-20 0,0 0-20 16,0 0-14-16,0 0-17 0,-12-11-13 15,12 11-3-15,0 0-6 0,0 0 2 0,0 0-6 16,0 0 5-16,0 0 0 0,0 0 7 15,0 0 5-15,0 0 5 0,0 0 2 0,0 0 10 16,0 0-1-16,0 0 5 0,0 0 1 16,0 0 9-16,0 0-2 0,0 0 0 0,0 0 8 15,-14-6-2-15,14 6 0 0,0 0 12 16,0 0 2-16,0 0 12 0,0 0 10 16,0 0 16-16,0 0 9 0,0 0 4 15,0 0 4-15,-16-6 5 0,16 6 3 0,0 0-2 16,0 0 1-16,0 0-9 0,0 0-5 15,0 0-1-15,0 0-8 0,0 0 1 16,0 0-5-16,0 0-4 0,0 0-1 0,0 0 0 16,48 0-1-16,-48 0 4 0,0 0-5 15,25 9-2-15,-25-9 0 0,17 8-6 0,-5-4 0 16,-12-4 1-16,15 11-1 0,-5-2-1 16,-10-9-1-16,11 11 11 0,-11-11 11 0,7 12 5 15,-7-12 5-15,4 18 3 0,-4-18 4 16,0 0 2-16,-5 27 0 0,5-27 3 0,-15 19-2 15,5-12-4-15,10-7 0 0,-13 18-5 16,7-10-3-16,6-8-6 0,-14 13-5 16,14-13-3-16,-11 9-1 0,11-9 2 0,-8 11-6 15,8-11-2-15,0 0-9 0,0 0-7 16,0 0-5-16,-1 18 0 0,1-18 0 0,0 0 2 16,0 0-2-16,18 13 0 0,-18-13 1 15,11 7-3-15,-11-7 3 0,12 10-2 16,-12-10-3-16,10 12 3 0,-10-12-2 0,7 13 3 15,-7-13-4-15,7 19 7 0,-5-8-2 16,-2-11 12-16,0 23 0 0,0-23-1 16,-9 27-1-16,2-13-1 0,1-1-1 0,-1 0 0 15,-5 6-5-15,2-2-2 0,1-4-10 16,-1 1-17-16,-1-1-17 0,0-4-29 0,-3 3-36 16,1-4-42-16,2 2-50 0,-3-2-46 15,-1-5-77-15,3 4-162 0,-3-2-109 16,1-5-246-16,3 4-176 0</inkml:trace>
  <inkml:trace contextRef="#ctx0" brushRef="#br0" timeOffset="55554.62">12927 4467 2461 0,'0'0'-79'16,"-4"-26"16"-16,4 26 23 0,0 0 25 15,-1-16 29-15,1 16 35 0,0 0 23 0,0 0 26 16,0 0 17-16,-2-20 8 0,2 20 3 16,0 0 10-16,0 0 11 0,0 0-3 15,0 0-2-15,0 0-13 0,0 0-7 0,0 0-13 16,0 0-12-16,0 0-6 0,-36 32-11 15,33-21-7-15,3-11-6 0,-6 21-12 16,6-21-2-16,-5 23-6 0,5-23-2 16,-4 22-7-16,4-22 0 0,2 19-8 0,-2-19-10 15,2 17-12-15,-2-17-14 0,9 13-14 16,-9-13-14-16,9 11-10 0,-9-11-10 0,16 4-1 16,-16-4 2-16,18 1 5 0,-18-1 3 15,0 0 3-15,30-5 13 0,-30 5 12 16,15-4 12-16,-15 4 15 0,18-6 2 0,-18 6 1 15,0 0-1-15,18-3 1 0,-18 3-1 16,0 0 3-16,0 0-2 0,0 0 2 0,25 5-2 16,-25-5 0-16,0 0 1 0,13 10-4 15,-13-10-3-15,9 7 3 0,-9-7 4 16,0 0 5-16,11 10 3 0,-11-10 5 0,0 0 10 16,0 0 8-16,11 8 3 0,-11-8-4 15,0 0-1-15,0 0-2 0,0 0-4 16,0 0 2-16,0 0-2 0,23-19-6 0,-23 19-4 15,8-12-2-15,-8 12-3 0,0 0-16 16,8-17-19-16,-8 17-22 0,6-13-40 0,-6 13-41 16,0 0-58-16,9-16-52 0,-9 16-69 15,0 0-143-15,2-13-131 0,-2 13-310 16,0 0-249-16</inkml:trace>
  <inkml:trace contextRef="#ctx0" brushRef="#br0" timeOffset="55983.5">13207 4576 2614 0,'9'12'-40'15,"-9"-12"20"-15,0 0-1 0,0 0 14 0,7 14 32 16,-7-14 20-16,5 12 11 0,-5-12 18 16,4 13 10-16,-4-13 7 0,0 0 5 0,0 21 18 15,0-21 16-15,0 0 7 0,0 21-6 16,0-21-8-16,0 0-11 0,0 19-11 15,0-19-8-15,0 0-12 0,0 0-12 16,0 21-5-16,0-21-3 0,0 0-6 0,0 0-6 16,0 0-2-16,2 14-5 0,-2-14-8 15,0 0-1-15,0 0-4 0,0 0-5 0,0 0 0 16,0 0-8-16,0 0-4 0,30-32-1 16,-30 32 4-16,11-18-3 0,-5 11 4 15,-6 7 6-15,10-16 3 0,-10 16 5 0,9-13 2 16,-9 13-1-16,8-10 2 0,-8 10-7 15,0 0-4-15,14-9 0 0,-14 9 6 16,0 0 5-16,0 0 5 0,0 0 5 0,0 0-6 16,0 0 2-16,0 0-9 0,26 12-5 15,-26-12-1-15,10 11 1 0,-10-11-6 0,7 12-8 16,-7-12-22-16,6 13-25 0,-2-6-37 16,-4-7-42-16,0 0-62 0,14 15-59 15,-9-8-66-15,-5-7-117 0,8 7-133 16,-8-7-22-16,5 5-265 0,-5-5-176 0</inkml:trace>
  <inkml:trace contextRef="#ctx0" brushRef="#br0" timeOffset="84474">13375 3538 213 0,'0'0'116'16,"0"0"-40"-16,0 0 0 0,0 0-16 0,0 0-6 16,0 0-2-16,0 0-4 0,0 0-11 15,0 0 9-15,0 0-4 0,0 0-6 0,0 0 1 16,0 0-3-16,0 0-2 0,0 0 4 15,0 0-6-15,0 0 8 0,-19-4-10 16,19 4 2-16,0 0 4 0,0 0-3 0,0 0 1 16,0 0 2-16,0 0-1 0,0 0 5 15,0 0 5-15,0 0 14 0,0 0-9 16,0 0 4-16,0 0 5 0,0 0-2 0,0 0 2 16,0 0-6-16,0 0-8 0,0 0-6 15,-16-7-11-15,16 7-1 0,0 0 6 16,0 0-14-16,0 0 1 0,0 0-7 0,0 0-4 15,0 0 2-15,0 0 9 0,0 0-7 16,0 0 11-16,0 0-1 0,0 0-3 16,0 0 4-16,0 0-3 0,0 0-2 0,0 0 5 15,0 0-8-15,0 0 10 0,0 0-15 16,0 0 15-16,0 0 11 0,0 0-5 0,0 0 22 16,0 0-1-16,0 0-1 0,0 0 5 15,0 0-6-15,0 0-2 0,0 0-4 16,0 0 4-16,0 0 1 0,0 0 6 0,0 0 12 15,0 0 3-15,0 0 5 0,0 0 2 16,0 0 3-16,0 0-1 0,0 0-10 0,0 0-3 16,0 0-7-16,31 28-9 0,-31-28-3 15,18 5-6-15,-18-5-3 0,13 6-6 16,-13-6-16-16,12 8-35 0,-12-8-56 0,13 10-52 16,-13-10-74-16,11 11-120 0,-5-5-554 15,0-1-242-15</inkml:trace>
  <inkml:trace contextRef="#ctx0" brushRef="#br0" timeOffset="86106.03">14122 4155 2490 0,'0'0'-137'0,"0"0"24"0,0 0 13 16,0 0 15-16,0 0 17 0,0 0 18 0,0 0 14 15,0 0 20-15,0 0 8 0,0 0 8 16,0 0 3-16,0 0 10 0,-7-24 5 15,7 24 8-15,0 0-7 0,0 0 15 0,0 0-21 16,0 0 4-16,7-17 1 0,-7 17 4 16,0 0 5-16,0 0 0 0,9-12-2 0,-9 12-5 15,0 0-4-15,13-10 3 16,-13 10 4-16,0 0-12 0,18-8 3 0,-18 8 1 16,13-7-4-16,-13 7 0 0,16-4 3 15,-16 4-8-15,0 0 3 0,23-4 1 0,-23 4 0 16,0 0-7-16,24 0 5 0,-24 0-3 15,0 0-2-15,18 8 0 0,-18-8 6 16,11 7-7-16,-11-7-1 0,0 0 13 0,7 19 1 16,-7-19 6-16,-2 15-1 0,2-15 6 15,0 0 0-15,-9 25 2 0,9-25 4 0,-11 16-8 16,6-6 4-16,5-10-9 0,-11 13 5 16,11-13-5-16,-11 13 0 0,11-13-10 15,-9 10 19-15,9-10 6 0,0 0 5 0,-10 11-3 16,10-11-3-16,0 0-5 0,0 0 0 15,0 0-5-15,0 0 0 0,0 0-6 0,0 0 0 16,0 0-3-16,0 0 1 0,0 0-3 16,32 4-2-16,-32-4-1 0,0 0 1 15,21 0 0-15,-21 0 1 0,0 0 0 0,24 4 2 16,-24-4-3-16,14 7 6 0,-14-7 2 16,15 10 3-16,-15-10 0 0,11 11 3 0,-6-3 4 15,-5-8-4-15,10 17 1 0,-10-17 5 16,6 18 3-16,-6-18 9 0,2 16-5 0,-2-16 5 15,-2 21-5-15,2-21-2 0,-9 18-1 16,9-18-4-16,-14 19-7 0,5-10 3 16,-2 0-3-16,0-1-3 0,0 2-2 0,-3-5-4 15,1 3-3-15,13-8-12 0,-27 12-17 16,13-8-21-16,3 1-32 0,11-5-37 16,-23 7-43-16,23-7-17 0,-19 6-33 15,11-5-59-15,8-1-579 0,-15 3-176 0</inkml:trace>
  <inkml:trace contextRef="#ctx0" brushRef="#br0" timeOffset="86473.86">14547 4383 2362 0,'17'-4'-101'0,"-17"4"24"15,0 0 29-15,0 0 22 0,0 0 20 16,0 0 23-16,0 0 23 0,0 0 24 16,0 0 24-16,0 0 7 0,0 0 6 0,0 0 7 15,-25 45 4-15,16-38-11 0,-2 3 3 16,-1 1-11-16,0-2-8 0,0 3-4 15,-1 0-9-15,1-1-7 0,-1 0-4 0,-1 3-2 16,1-1-5-16,0 0-1 0,-1-1-8 16,3-1-3-16,-3 1-2 0,1 1-8 0,2-2-1 15,-1 1-5-15,1 0-4 0,0-3-13 16,0 0-27-16,2 0-25 0,9-9-41 16,-16 18-42-16,9-11-36 0,7-7-22 0,-11 14-42 15,11-14-87-15,-7 10-503 0,7-10-138 16</inkml:trace>
  <inkml:trace contextRef="#ctx0" brushRef="#br0" timeOffset="86858.07">14416 4688 2336 0,'0'0'-83'0,"16"-7"19"0,-16 7 23 0,0 0 8 16,0 0 6-16,17-8 21 0,-17 8 0 16,0 0 15-16,14-6 4 0,-14 6 20 0,0 0-8 15,16-6 6-15,-16 6-4 0,0 0 9 16,0 0-1-16,20-1 13 0,-20 1 7 16,0 0 6-16,0 0 10 0,0 0-4 15,18 9 1-15,-18-9 10 0,0 0 6 0,0 0 10 16,5 17 2-16,-5-17 7 0,0 0 7 15,-5 20 10-15,5-20 3 0,0 0-3 16,-7 21-1-16,7-21-3 0,-3 15-5 0,3-15-6 16,-4 15-8-16,4-15-9 0,0 0-8 15,-2 19-5-15,2-19-6 0,0 0-10 0,0 0-7 16,9 17-6-16,-9-17-30 0,16 4-29 16,-16-4-42-16,19 0-56 0,-19 0-64 15,25-2-53-15,-11-2-51 0,-14 4-119 0,18-8-134 16,-10 3-332-16,-8 5-219 0</inkml:trace>
  <inkml:trace contextRef="#ctx0" brushRef="#br0" timeOffset="89866.55">13569 4269 401 0,'0'0'231'0,"0"0"-78"0,0 0-29 0,0 0-22 15,0 0-13-15,0 0-1 0,0 0 8 16,0 0-22-16,0 0 6 0,0 0 5 15,0 0 7-15,0 0 0 0,0 0-12 0,0 0 7 16,0 0-3-16,0 0 5 0,0 0-8 16,0 0 5-16,0 0-12 0,0 0-1 0,0 0-6 15,0 0-2-15,0 0-5 0,0 0 1 16,0 0-12-16,0 0 3 0,0 0-11 16,0 0 3-16,0 0-8 0,0 0 2 15,24 29-7-15,-24-29-1 0,14 11-3 16,-14-11-3-16,11 14-4 0,-11-14 2 0,12 11-7 15,-3-5 0-15,-9-6-2 0,15 11 5 16,-5-5-15-16,-10-6 8 0,21 8-4 0,-21-8-2 16,19 5-2-16,-19-5 4 0,20 4 0 15,-20-4-2-15,16 4-2 0,-16-4 3 0,14 4-2 16,-14-4 6-16,0 0-8 0,15 3 7 16,-15-3 3-16,0 0-4 0,0 0-4 15,14 8 2-15,-14-8 2 0,0 0 2 0,0 0 5 16,0 0 7-16,2 17-2 0,-2-17 5 15,0 0 3-15,0 0 3 0,0 0 5 0,-14 29-1 16,14-29 0-16,-9 13-1 0,9-13-2 16,-14 14-10-16,6-5 4 0,8-9-4 0,-14 17-4 15,5-9 3-15,9-8-4 0,-18 19-4 16,9-10-8-16,-2-1-10 0,0 2-17 16,1-1-23-16,-3 0-17 0,2-1-26 15,1 2-25-15,10-10-15 0,-19 16-28 0,7-8-26 16,3-2-53-16,9-6-126 0,-17 12-353 15,10-6 27-15</inkml:trace>
  <inkml:trace contextRef="#ctx0" brushRef="#br0" timeOffset="90230.29">13865 4502 1988 0,'0'0'-56'0,"0"0"32"16,0 0 22-16,0 0 21 0,0 0 18 0,0 0 5 16,0 0 0-16,0 0 3 0,-29 41 3 15,20-31-4-15,-2 1 2 0,1 3-1 16,-2-1-15-16,1 1-7 0,-5 1 6 0,5-2 6 16,-3 2-14-16,0-2-13 0,3 1-43 15,-2-1-49-15,2-1-45 0,1-3-108 16,-1 1-378-16,2-1 173 0</inkml:trace>
  <inkml:trace contextRef="#ctx0" brushRef="#br0" timeOffset="132592.04">15083 3082 860 0,'0'0'133'0,"0"0"-42"15,0 0-10-15,0 0-1 0,0 0-5 0,0 0-13 16,0 0 15-16,0 0-8 0,0 0 8 16,0 0 0-16,0 0 9 0,0 0-8 15,0 0-2-15,0 0-2 0,0 0-5 0,0 0-6 16,0 0 0-16,0 0-9 0,0 0-4 16,0 0-1-16,0 0-8 0,-16-11 3 15,16 11-6-15,0 0-5 0,0 0 5 0,0 0-5 16,0 0 5-16,0 0-1 0,0 0 8 15,2-22 0-15,-2 22 2 0,0 0-3 0,0 0 3 16,0 0-10-16,14-19 0 0,-14 19-6 16,8-7-7-16,-8 7 1 0,0 0-2 0,12-13-5 15,-12 13 2-15,14-8-2 0,-14 8-4 16,10-7-2-16,-10 7 2 0,0 0-3 16,17-10 0-16,-17 10 3 0,0 0 3 0,15-3-1 15,-15 3 6-15,0 0 3 0,0 0-2 16,0 0 5-16,0 0-6 0,0 0 3 15,25 9 1-15,-25-9 2 0,0 0-1 0,4 15-3 16,-4-15-2-16,0 0 5 0,2 21-8 16,-2-21-2-16,0 19-1 0,0-19 1 0,-2 19-3 15,2-19 2-15,-4 20-6 0,4-20 1 16,-2 26 0-16,2-26 1 0,-2 23-2 16,2-23-2-16,-2 25 0 0,2-25-1 0,0 24 1 15,-2-12 1-15,2-12-2 0,0 26-1 16,0-26 3-16,-3 27 2 0,3-13 6 15,0-14-4-15,-1 29-1 0,-1-15 2 0,-1 1 3 16,3-15-2-16,-2 31 2 0,0-16-3 16,0 1 4-16,0 0-3 0,2-16-4 0,-2 31 5 15,0-18-3-15,2-13-3 0,-4 31 7 16,4-13-7-16,-3-4 0 0,3-14 6 16,-2 33 3-16,2-18 7 0,0-15-3 0,0 26-2 15,0-8-2-15,0-18 2 0,0 26-5 16,0-12 2-16,0-14-3 0,2 25 2 15,-2-25-1-15,3 19-3 0,-3-19 2 0,4 17-4 16,-4-17 0-16,4 15 0 0,-4-15-3 16,6 14 0-16,-6-14 0 0,7 11 2 0,-7-11-1 15,0 0-3-15,10 12 0 0,-10-12 0 16,0 0-3-16,15 7 4 0,-15-7-2 0,0 0 4 16,0 0-2-16,14 2 15 0,-14-2-3 15,0 0-3-15,0 0 0 0,0 0-4 16,0 0 1-16,0 0-2 0,22-21 0 0,-22 21-2 15,0 0 0-15,4-11-5 0,-4 11 4 16,0 0-2-16,0 0 0 0,0 0 2 0,0-20 0 16,0 20-3-16,0 0 0 0,0 0-3 15,0 0 1-15,0 0 0 0,-19-15 2 16,19 15-1-16,0 0-1 0,0 0 3 16,0 0 0-16,-23 3 2 0,23-3 2 0,0 0 0 15,0 0 3-15,0 0-3 0,-19 16 4 16,19-16-2-16,-6 12 3 0,6-12-3 15,0 0 3-15,-9 19 5 0,9-19-1 0,-6 15 3 16,6-15 6-16,-4 19-5 0,4-19 1 16,-5 21-4-16,5-21-1 0,-4 20 1 0,2-8 2 15,2-12-4-15,-2 24 4 0,2-24-7 16,0 28 0-16,0-14-2 0,0-14 0 0,0 26 1 16,2-13 1-16,-2 4-2 0,0-17-2 15,0 28 2-15,2-12 3 0,-2-1-3 16,2 2 6-16,-2-17 0 0,2 32 6 0,-2-18-10 15,0 2 2-15,2 2-4 0,-2-18 3 16,3 32 3-16,-1-14-2 0,0-1-1 0,0 0 6 16,0 0-7-16,0 0-5 0,0 3 1 15,0-4 1-15,0 4-3 0,1-3 0 16,-1 0 1-16,-1 2 5 0,4-2-7 0,-3 1 3 16,0-2-1-16,0 4 6 0,2-4 4 15,0 0-2-15,-1 0 4 0,-1 2-1 0,1-1-9 16,-1-2 0-16,-2-15 5 0,2 31 1 15,-2-19 1-15,0-12-1 0,0 26 1 0,0-26-3 16,-2 23-4-16,2-23 1 0,-7 21-2 16,0-13-5-16,7-8-10 0,-10 17-24 0,4-10-28 15,-5-3-36-15,3 0-55 0,8-4-78 16,-22 0-66-16,22 0-150 0,-23-8-145 16,11 3-19-16,3-3-361 0,9 8-410 0</inkml:trace>
  <inkml:trace contextRef="#ctx0" brushRef="#br0" timeOffset="133533.84">15913 3427 2806 0,'0'0'-124'0,"14"-10"23"0,-14 10 28 15,15-7 12-15,-15 7 19 0,13-8 19 0,-13 8 8 16,12-7 30-16,-12 7 20 0,0 0 18 15,15-10 10-15,-15 10 9 0,0 0-3 16,0 0 0-16,13-7 8 0,-13 7-8 0,0 0-4 16,0 0-7-16,0 0-5 0,0 0-6 15,0 0-2-15,0 0-5 0,0 0-5 0,0 0 2 16,0 0-1-16,0 0 7 0,-62 9 3 16,62-9 3-16,-18 8-3 0,18-8 2 15,-22 6-6-15,12-2-6 0,10-4 6 16,-19 5-1-16,19-5-4 0,-15 5 0 0,15-5 0 15,0 0-2-15,-17 8-1 0,17-8-5 16,0 0 4-16,0 0-2 0,-6 14-3 0,6-14 4 16,0 0-6-16,0 0-4 0,0 0-2 15,23 19-2-15,-23-19 2 0,17 9-2 0,-9-3-3 16,-8-6 3-16,21 11-2 0,-10-5 1 16,2 1-1-16,-1 0-1 0,2 0 2 15,-4 1 0-15,-10-8-7 0,21 15 2 0,-11-8-7 16,1 1 6-16,-11-8-2 0,17 13-3 15,-17-13 3-15,12 14 4 0,-4-9 6 16,-8-5 3-16,8 12 1 0,-8-12 4 0,8 14 2 16,-8-14-1-16,0 0 2 0,0 18-4 15,0-18-1-15,0 0 6 0,0 0-6 16,-10 25-2-16,10-25 3 0,-14 12-2 0,14-12 0 16,-12 11 4-16,12-11-8 0,-14 7-1 15,14-7 21-15,-18 4-10 0,18-4-2 16,-17 5-9-16,17-5-14 0,0 0-23 0,0 0-27 15,-34-10-27-15,34 10-33 0,-12-6-47 16,12 6-48-16,0 0-46 0,-13-9-56 0,13 9-110 16,-9-9-116-16,9 9-342 0,0 0-234 15</inkml:trace>
  <inkml:trace contextRef="#ctx0" brushRef="#br0" timeOffset="133832.88">16169 3682 2538 0,'0'0'-38'0,"0"0"50"16,0 0 21-16,29-1 12 0,-29 1 20 16,0 0 31-16,0 0 32 0,0 0 20 15,0 0 1-15,15 6-3 0,-15-6 6 0,0 0-8 16,0 0 2-16,7 15-8 0,-7-15-4 15,0 0-6-15,4 19-13 0,-4-19-18 0,2 13-10 16,-2-13-8-16,4 17-5 0,-4-17-11 16,2 17-4-16,-2-17-16 0,2 16-6 15,-2-16-31-15,2 17-33 0,-2-17-41 0,0 0-44 16,2 16-53-16,-2-16-50 0,2 10-45 16,-2-10-102-16,0 0-161 0,0 0-411 15,0 0-346-15</inkml:trace>
  <inkml:trace contextRef="#ctx0" brushRef="#br0" timeOffset="134194.23">16374 3774 2816 0,'0'0'-65'15,"0"0"9"-15,0 0 16 0,0 0 22 16,0 0 7-16,13-6 34 0,-13 6 17 15,0 0 16-15,0 0 13 0,0 0 5 0,0 0 4 16,0 0 7-16,0 0 8 0,0 0-5 16,0 0-7-16,0 0-10 0,6-13-4 15,-6 13-9-15,0 0-8 0,0 0-5 0,0 0-5 16,0 0-8-16,9-13-2 0,-9 13-9 16,0 0 2-16,0 0-1 0,0 0 3 15,0 0 9-15,0 0 15 0,0 0 10 0,0 0 7 16,0 0 3-16,22 30 13 0,-22-30-1 15,-2 21-5-15,2-21-7 0,-2 22-3 0,2-22-9 16,-10 30-5-16,6-18-4 0,-3 0-11 16,1 1-32-16,-2 0-38 0,8-13-50 0,-15 20-62 15,10-11-56-15,-1-3-48 0,6-6-136 16,-10 8-159-16,10-8-367 0,-14 1-307 16</inkml:trace>
  <inkml:trace contextRef="#ctx0" brushRef="#br0" timeOffset="134625.87">16463 3742 2705 0,'0'0'-78'0,"0"0"23"15,0 0 6-15,11-15 22 0,-11 15 21 16,0 0 25-16,0 0 19 0,0 0 8 0,12-10 9 15,-12 10-2-15,0 0 5 0,0 0 16 16,15-6 9-16,-15 6 3 0,0 0-1 16,0 0-6-16,17-4-3 0,-17 4-8 0,0 0 1 15,0 0 7-15,0 0 6 0,0 0 0 16,0 0 7-16,27 10-5 0,-27-10 7 16,0 0-2-16,6 13 4 0,-6-13-1 0,0 0 7 15,3 23-4-15,-3-23-4 0,-3 17 0 16,3-17-6-16,0 0 2 0,-6 27-5 0,6-27 2 15,-2 18 6-15,2-18-28 0,-2 18-2 16,2-18-4-16,-2 19-2 0,2-19-4 16,0 0 1-16,0 25-1 0,0-25-1 0,4 12 1 15,-4-12-5-15,4 14-3 0,-4-14-6 16,14 8-2-16,-14-8-6 0,16 7-5 0,-16-7-19 16,23 3-20-16,-23-3-39 0,26 0-45 15,-26 0-60-15,28-7-74 0,-14 0-64 0,-1 0-128 16,0-1-165-16,-3 0 6 0,-1-1-374 15,-1 1-394-15</inkml:trace>
  <inkml:trace contextRef="#ctx0" brushRef="#br0" timeOffset="135097.06">16945 3591 2793 0,'0'0'-80'0,"0"0"41"16,0 0 19-16,0 0 20 0,0 0 17 0,0 0 25 15,0 0 26-15,0 0 17 0,0 0 10 16,0 0 3-16,0 0 0 0,0 0 1 0,0 0 5 16,0 0 2-16,22-4 6 0,-22 4-9 15,0 0-2-15,0 0-11 0,23-2-10 16,-23 2-6-16,19-1-9 0,-19 1-6 0,21 0-8 15,-21 0-6-15,24-2 0 0,-24 2-10 16,27-3-1-16,-27 3-6 0,25 0-2 16,-25 0-4-16,28-1-1 0,-28 1-5 0,23-3-4 15,-23 3-9-15,24 0-10 0,-24 0-15 16,18-1-16-16,-18 1-23 0,0 0-31 16,22-2-41-16,-22 2-40 0,13-2-28 0,-13 2-32 15,0 0-87-15,0 0-643 0,0 0-404 16</inkml:trace>
  <inkml:trace contextRef="#ctx0" brushRef="#br0" timeOffset="135493.18">16990 3538 2809 0,'0'0'-98'0,"-15"-6"30"16,15 6 16-16,0 0 17 0,0 0 12 0,0 0 28 16,0 0 1-16,0 0 19 0,0 0 15 15,0 0 9-15,-12-12 11 0,12 12 9 16,0 0 6-16,0 0 11 0,0 0 10 0,0 0 2 16,0 0 3-16,0 0-1 0,0 0 0 15,0 0-1-15,0 0 4 0,0 0 0 16,0 0 1-16,0 0 0 0,0 0-2 15,0 0-3-15,0 0-1 0,0 0-2 0,0 0 20 16,0 0-7-16,0 0-5 0,0 0 10 16,0 0-23-16,0 0-20 0,0 0-5 0,0 0-7 15,33-15-3-15,-33 15-7 0,22-2-5 16,-22 2-6-16,24-1-19 0,-24 1-28 16,34-3-28-16,-16 3-47 0,-1-1-49 0,-3-1-57 15,6 2-56-15,-6-1-52 0,-1-2-124 16,2 2-156-16,-15 1-407 0,23-3-442 0</inkml:trace>
  <inkml:trace contextRef="#ctx0" brushRef="#br0" timeOffset="137791.59">17682 3485 2952 0,'0'0'-71'16,"0"0"49"-16,-18 10 28 0,18-10 34 0,0 0 34 15,0 0 30-15,0 0 25 0,0 0 6 16,0 0 0-16,0 0-6 0,0 0-2 0,0 0-11 16,0 0-6-16,0 0-5 0,0 0-7 15,0 0-6-15,0 0-7 0,0 0-10 16,0 0-6-16,0 0 2 0,0 0-16 0,0 0-7 16,0 0-4-16,0 0-3 0,0 0-2 15,35 8-6-15,-35-8-3 0,21 2-9 0,-21-2-8 16,23 0-15-16,-23 0-18 0,26 0-18 15,-26 0-25-15,21 0-28 0,-21 0-39 16,21-2-51-16,-21 2-30 0,19-1-53 0,-19 1-77 16,13-6-130-16,-13 6-458 0,0 0-335 15</inkml:trace>
  <inkml:trace contextRef="#ctx0" brushRef="#br0" timeOffset="138475.38">17945 3278 2762 0,'0'0'-99'0,"0"0"17"15,0 0 16-15,-11-19 26 0,11 19 15 16,0 0 36-16,0 0 21 0,0 0 22 0,0 0 5 16,-11-13 5-16,11 13 2 0,0 0 4 15,0 0 2-15,0 0-1 0,0 0 1 16,0 0-10-16,0 0-6 0,9-23-1 0,-9 23-4 16,0 0-6-16,15-9-6 0,-15 9 3 15,16-6-3-15,-16 6-3 0,18-2-8 0,-18 2 1 16,21-4-6-16,-21 4-2 0,21 0-1 15,-21 0-2-15,21 0-3 0,-21 0-2 16,20 4-3-16,-20-4 3 0,16 4-4 0,-16-4-1 16,10 10-2-16,-10-10-1 0,0 0 2 15,5 17-3-15,-5-17-3 0,0 0 2 16,0 0-1-16,-15 26 2 0,15-26-4 0,-12 14 4 16,3-7 0-16,9-7 0 0,-19 15-3 15,8-9 4-15,11-6-5 0,-17 12 3 16,17-12-3-16,-15 10 2 0,15-10 5 0,-10 7 3 15,10-7-6-15,0 0 2 0,0 0-6 16,0 0-3-16,0 0 0 0,0 0-11 0,0 0 2 16,0 0 3-16,0 0-1 0,0 0 1 15,0 0 2-15,36 7 1 0,-36-7 1 16,23 0 0-16,-23 0 3 0,24 0 4 0,-24 0 1 16,22 2 6-16,-8 1 2 0,-14-3 5 15,21 3 4-15,-11 3 1 0,-10-6 8 16,22 10 0-16,-14-5 4 0,-8-5 6 0,12 14-6 15,-6-5 1-15,-6-9-1 0,8 15-1 16,-8-15 4-16,4 17-4 0,-4-17-1 0,-2 19-4 16,2-19-2-16,-14 19-2 0,8-7-2 15,6-12-5-15,-18 17-1 0,7-7-2 16,-4-3-13-16,2 1-20 0,1-2-24 0,-4 1-35 16,16-7-51-16,-26 11-49 0,12-6-52 15,14-5-76-15,-23 7-665 0,13-3-421 0</inkml:trace>
  <inkml:trace contextRef="#ctx0" brushRef="#br0" timeOffset="138809.41">18351 3528 2875 0,'0'0'-101'16,"0"0"23"-16,0 0 14 0,0 0 19 0,0 0 30 16,0 0 24-16,0 0 28 0,0 0 9 15,0 0 7-15,0 0-1 0,0 0 28 0,0 0 15 16,-8 40 18-16,-1-26 14 0,1-3 0 16,-1 4 2-16,-2-2-8 0,1 7-6 15,0-4-10-15,-4 4-12 0,2-1-6 0,0-2-10 16,-1 2-9-16,0 0-6 0,0 0-7 15,3 0-7-15,-1-2-6 0,0 0-4 16,1-3-14-16,2-1-22 0,-1 0-35 0,2-1-46 16,7-12-49-16,-10 17-59 0,8-9-63 15,2-8-120-15,-6 11-157 0,6-11-331 0,0 0-209 16</inkml:trace>
  <inkml:trace contextRef="#ctx0" brushRef="#br0" timeOffset="139223.22">18292 3862 2473 0,'8'-14'-50'0,"-8"14"35"0,0 0 21 16,0 0-1-16,0 0 22 0,11-11-9 15,-11 11 5-15,0 0 5 0,0 0 7 0,13-10 5 16,-13 10 2-16,0 0 11 0,17-7 7 15,-17 7 12-15,0 0 13 0,20-5 2 16,-20 5 4-16,0 0-2 0,22-1-5 0,-22 1-3 16,0 0-3-16,19 6-3 0,-19-6 2 15,13 5 3-15,-13-5-4 0,0 0-2 0,12 16-6 16,-12-16 0-16,4 16 1 0,-4-16 1 16,3 20-5-16,-3-20 0 0,0 21 6 15,0-21 3-15,-5 23-2 0,5-23-1 0,-4 22-1 16,2-10 1-16,2-12 0 0,-4 21-4 15,4-21-8-15,-4 17 5 0,4-17-10 0,0 0-3 16,0 22-5-16,0-22-6 0,0 0-3 16,4 18 2-16,-4-18-13 0,0 0 2 0,17 12-17 15,-17-12-20-15,19 3-27 0,-8-3-31 16,-11 0-36-16,0 0-52 0,42-7-54 0,-26 3-51 16,2-4-53-16,-1 0-134 0,1-1-151 15,0-2-319-15,-4 1-312 0</inkml:trace>
  <inkml:trace contextRef="#ctx0" brushRef="#br0" timeOffset="139522.97">18717 3505 2740 0,'-11'-17'-49'0,"11"17"41"0,0 0-7 0,0 0 29 15,0 0 24-15,0 0 27 0,0 0 25 16,0 0 13-16,0 0-10 0,0 0 0 16,28-11-14-16,-28 11-9 0,19 0-4 0,-19 0-9 15,26-2-6-15,-26 2-4 0,25-2-24 16,-25 2-33-16,23-2-40 0,-23 2-37 0,26-2-44 15,-13 0-40-15,-3 0-52 0,-10 2-115 16,16-8-451-16,-16 8-91 0</inkml:trace>
  <inkml:trace contextRef="#ctx0" brushRef="#br0" timeOffset="139792.74">18851 3397 2310 0,'0'0'-67'0,"0"0"15"15,0 0 9-15,0 0 27 0,0 0 23 16,0 0 32-16,0 0 36 0,0 0 17 16,-24 13 9-16,24-13 9 0,0 0 11 0,-4 15 14 15,4-15 8-15,0 0-6 0,-6 21-2 16,6-21-15-16,-2 17-9 0,2-17-10 16,-2 21-1-16,2-21-2 0,-2 19-3 15,2-19-4-15,0 20-9 0,0-20-10 0,-2 20-7 16,2-20-7-16,-2 22-6 0,2-22-7 15,0 20-9-15,0-20-21 0,0 20-43 0,0-20-54 16,-3 16-74-16,3-16-58 0,0 13-89 16,0-13-172-16,3 12-463 0,-3-12-356 0</inkml:trace>
  <inkml:trace contextRef="#ctx0" brushRef="#br0" timeOffset="140089.76">18755 3709 2781 0,'0'0'-95'0,"0"0"26"16,0 0 36-16,0 0 27 0,0 0 37 0,0 0 40 15,0 0 23-15,0 0 7 0,0 0 2 16,0 0-5-16,0 0-10 0,0 0-3 16,0 0-2-16,0 0-5 0,52-6-12 0,-52 6-8 15,33-1-8-15,-16-2-24 0,2 3-29 16,1-1-54-16,-20 1-47 0,33-3-54 16,-16 0-55-16,-4-1-135 0,-1 3-489 15,-1-2-175-15</inkml:trace>
  <inkml:trace contextRef="#ctx0" brushRef="#br0" timeOffset="140946.1">19242 3372 2347 0,'0'0'-100'0,"0"0"22"0,0 0 18 15,0 0 11-15,0 0 12 0,0 0 18 16,0 0 22-16,0 0 23 0,-11-13 23 15,11 13 17-15,0 0 23 0,0 0 16 0,0 0 12 16,0 0-1-16,0 0-5 0,0 0-7 16,5-23-8-16,-5 23-9 0,0 0-12 0,13-13-6 15,-13 13-10-15,10-10-7 0,-10 10-4 16,15-8-4-16,-15 8-4 0,17-6-8 16,-17 6 2-16,21-5-4 0,-21 5 3 0,21-3-2 15,-21 3 0-15,24-6-1 0,-24 6 0 16,18 0-2-16,-18 0-6 0,0 0 1 15,26 6-1-15,-26-6-3 0,10 7 4 0,-10-7-2 16,0 0 4-16,4 17-4 0,-4-17-1 16,0 0 2-16,0 0-4 0,-10 28 1 0,10-28-1 15,-10 16-1-15,10-16 0 0,-11 11-1 16,11-11-2-16,-9 14 2 0,9-14 4 16,-8 9-5-16,8-9 1 0,0 0 3 0,0 0-2 15,-8 15-2-15,8-15 0 0,0 0 1 16,0 0-6-16,0 0-1 0,0 0-1 0,0 0-3 15,0 0 1-15,0 0 4 0,10 19-8 16,-10-19 3-16,0 0-3 0,17 7 2 16,-17-7 1-16,15 8-4 0,-15-8 1 15,14 10 0-15,-14-10 0 0,16 11 1 0,-8-5 1 16,-8-6 1-16,13 15 2 0,-13-15 1 16,8 14 12-16,-8-14 11 0,9 15 2 0,-9-15 4 15,4 17-1-15,-4-17 2 0,-2 16-3 16,2-16-2-16,0 0 0 0,-13 20-4 15,13-20-3-15,-15 13-3 0,5-7-4 0,10-6-12 16,-24 10-19-16,24-10-32 0,-23 3-35 16,23-3-49-16,-23 3-52 0,23-3-43 15,-21 0-47-15,21 0-112 0,-20-6-144 0,12 2-326 16,8 4-199-16</inkml:trace>
  <inkml:trace contextRef="#ctx0" brushRef="#br0" timeOffset="141410.87">19702 3434 2524 0,'0'0'-52'15,"0"0"32"-15,0 0 35 0,0 0 24 16,0 0 29-16,0 0 35 0,0 0 29 16,0 0 17-16,0 0 5 0,0 0-1 0,8 19-3 15,-8-19-4-15,0 0-7 0,0 0-11 16,0 20-7-16,0-20-7 0,0 0-7 0,0 22-11 15,0-22-11-15,0 16 0 0,0-16-6 16,4 19-10-16,-4-19-5 0,2 21-6 16,0-7-6-16,-2-14 5 0,6 28-7 0,-3-13 3 15,-1 0-2-15,1 1-27 0,-3-16 6 16,0 30-7-16,2-17 0 0,-2 4-5 16,0-17 0-16,-5 28 10 0,0-16-10 0,5-12 0 15,-8 24 0-15,-2-13-5 0,2 0 1 16,-6-3-12-16,4 1-14 0,-1-3-25 0,-1 0-24 15,1-5-33-15,-2 1-44 0,13-2-56 16,-20-3-46-16,8-3-55 0,2 0-150 0,2-1-127 16,-1-3-372-16,1-3-362 0</inkml:trace>
  <inkml:trace contextRef="#ctx0" brushRef="#br0" timeOffset="141669.29">19621 3175 3013 0,'0'0'49'0,"0"0"21"0,0 0 14 15,0 0 33-15,0 0 25 0,0 0 14 16,0 0 7-16,10-13-12 0,-10 13-17 0,0 0-14 15,0 0-16-15,0 0-15 0,0 0-15 16,0 0-39-16,0 0-68 0,0 0-101 16,14-2-102-16,-14 2-168 0,0 0-173 0,0 0-364 15,0 0-357-15</inkml:trace>
  <inkml:trace contextRef="#ctx0" brushRef="#br1" timeOffset="172013.56">7611 7347 522 0,'0'0'94'0,"0"0"-37"16,0 0-11-16,0 0-20 0,0 0 2 0,0 0-14 16,0 0-1-16,0 0 2 0,0 0-3 15,0 0-6-15,0 0 6 0,0 0 8 16,0 0 0-16,-12-18-3 0,12 18 6 0,0 0-1 16,0 0 3-16,0 0 0 0,0 0-2 15,0 0-2-15,0 0 6 0,0 0 1 0,0 0-8 16,-9-14 1-16,9 14 7 0,0 0-7 15,0 0 5-15,0 0 2 0,0 0-7 16,0 0-5-16,0 0 10 0,0 0-9 0,0 0 5 16,0 0-4-16,0 0 6 0,0 0 5 15,0 0 3-15,0 0 11 0,0 0 7 16,0 0-6-16,0 0 8 0,0 0 3 16,0 0-3-16,0 0-7 0,-2-16-6 15,2 16-3-15,0 0 1 0,0 0-3 0,0 0 0 16,0 0 7-16,0 0-9 0,0 0 5 15,0 0-7-15,0 0-4 0,0 0-7 0,0 0-11 16,-4 48 13-16,4-48 0 0,0 0-7 16,0 23 4-16,0-23-1 0,0 15-6 0,0-15 1 15,2 19 3-15,-2-19-8 0,2 19-1 16,-2-19-3-16,2 21 1 0,-2-21 3 0,5 19 0 16,-5-19-4-16,0 20 5 0,0-20-10 15,2 22 6-15,-2-22-6 0,2 20 4 16,-2-20 10-16,2 22-12 0,-2-22 3 0,2 23 6 15,0-12-6-15,-2-11 5 0,0 22-8 16,0-22-2-16,2 22 4 0,0-9-2 16,-2-13-3-16,2 25 7 0,-2-25-7 0,2 24 3 15,-2-10 2-15,0-14 5 0,0 24-2 16,2-11-8-16,-2-13 4 0,0 23 3 16,2-9-1-16,-2-14-2 0,3 25 5 0,-3-25-4 15,3 25-1-15,-3-25 7 0,2 22 3 16,0-8 5-16,-2-14-13 0,2 25 12 0,0-12-10 15,-2-13 9-15,2 23 5 0,0-10-16 16,-2-13 5-16,4 25-1 0,-2-14-1 16,-2-11 6-16,2 22 0 0,0-9-9 0,-2-13 0 15,2 25 0-15,0-14 3 0,-2-11 5 16,2 23-5-16,-2-10 4 0,0-13-4 16,3 25 6-16,-1-11 4 0,-2-14 2 0,0 26 3 15,2-14 7-15,-2-12-3 0,0 28 7 16,2-15-3-16,-2-13 3 0,0 26 0 0,2-12-2 15,-2-14 2-15,0 25-2 0,0-12-6 16,0-13 4-16,3 27-5 0,-3-14 0 16,0-13-1-16,0 24 2 0,2-9 0 0,-2-15-1 15,0 26 0-15,0-12 2 0,0-14-2 0,4 24 0 16,-4-10-2-16,0-14 1 0,2 24-4 16,0-10 6-16,-2-14-2 0,2 24 2 15,0-8-2-15,-2-16-3 0,2 24 1 16,0-10 4-16,-2-14 4 0,3 27 2 0,-1-15 2 15,-2-12-2-15,2 26-1 0,0-13-6 16,-2-13 1-16,2 29-1 0,-2-18-3 0,2 4 0 16,-2-15-3-16,2 27 0 0,0-14-2 15,-2-13-5-15,2 29 4 0,0-18-2 16,1 4-1-16,-3-15 3 0,2 25 7 0,0-10 0 16,-2-15 4-16,2 27-5 0,-2-14 4 15,3 3-1-15,-3-16-1 0,2 28-4 16,-2-12-1-16,2-2-2 0,-2-14 0 0,2 31-4 15,-2-15 1-15,0-1 0 0,0 2-3 16,2-2-1-16,-2-15 1 0,0 31-1 0,0-16-2 16,2 2 1-16,-2-17 1 0,0 32-2 15,0-18 2-15,0 3 1 0,0-1-1 16,2 0-1-16,-2-16-1 0,2 34 0 0,-2-16 4 16,2-1-7-16,-2-2 2 0,2 2 1 15,-2 1-1-15,2-1-1 0,-2-17 0 0,2 30 0 16,0-14 1-16,-2-16 4 0,2 30 3 15,-2-15 0-15,2-1 0 0,-2-14 2 16,0 26-5-16,0-13 2 0,0-13-2 0,0 27 4 16,0-27-3-16,0 27-3 0,0-27-1 15,-2 25 1-15,0-12-2 0,2-13-1 16,0 25 1-16,0-10 0 0,0-15 2 0,-2 25-5 16,2-25 2-16,-2 27 1 0,2-14-2 15,0-13 1-15,0 27-2 0,-2-15 0 0,2-12 2 16,-2 31-3-16,0-17 1 0,2-14 4 15,-2 29-2-15,2-15-1 0,-2 2-2 16,0 1 2-16,2-17 1 0,-2 28-2 0,2-15 2 16,0-13-2-16,-2 27 3 0,2-27-2 15,-2 27 4-15,2-14-6 0,0-13 3 16,-2 23-4-16,2-23 3 0,0 25 1 0,0-25 1 16,-3 25 1-16,3-12 0 0,0-13 1 15,0 27 5-15,0-27-8 0,0 28 1 0,0-14 0 16,0-14-2-16,-2 26 3 0,2-11 0 15,0-15-2-15,0 29 1 0,-2-13 0 16,2-16 2-16,0 28-3 0,-2-13 1 0,2-15 2 16,0 29 0-16,-3-16 0 0,3-13 0 0,0 29-1 15,0-16 1-15,0-13-2 0,3 27 2 16,-3-15 3-16,0-12-5 0,0 26-2 16,2-13-1-16,-2-13 3 0,-2 25-2 0,2-25 2 15,2 25 0-15,-2-14 0 0,0-11-4 16,0 25 3-16,0-25 3 0,2 20-4 15,-2-20-1-15,2 23-2 0,-2-23 2 16,0 22-2-16,3-12 3 0,-3-10 0 0,0 22-2 16,0-22 0-16,2 21 1 0,-2-21 0 15,0 23 0-15,0-23 1 0,2 19 0 16,-2-19 11-16,0 21-6 0,0-21-2 0,0 20 1 16,0-20-1-16,0 22-2 0,0-22 4 15,0 20-1-15,0-20-2 0,-2 24 0 0,2-24-1 16,-2 21 0-16,2-21 0 0,0 21 0 15,0-21 4-15,-3 23-2 0,1-10 5 16,2-13 1-16,-2 23 5 0,2-23 1 0,-2 23-2 16,2-23 1-16,0 24 0 0,-3-12 0 15,3-12 0-15,0 25-3 0,0-25-1 0,0 23-1 16,0-23 1-16,0 25 0 0,0-25-3 16,0 24-4-16,-2-12 5 0,2-12-1 0,0 24-5 15,2-11 4-15,-2-13-2 0,0 29-2 16,0-15 1-16,0-14-2 0,0 27 0 15,-2-11 2-15,2-16-3 0,0 30 1 0,0-16-4 16,0-14 2-16,-2 28 3 0,4-14 18 16,-2-14-6-16,-2 29-1 0,2-15-1 15,0-14-1-15,0 29-3 0,0-14-1 0,0-15 0 16,0 29 0-16,0-16 3 0,0-13-8 16,-2 29 1-16,2-14 5 0,0-15-9 0,0 27 3 15,-2-12-1-15,2-15-1 0,-2 27 3 16,2-14 6-16,0-13-8 0,-4 27-2 0,4-15-2 15,0-12 0-15,-4 30 1 0,1-17 5 16,3-13-7-16,-4 27 2 0,4-14-1 16,0-13 2-16,-4 25 5 0,2-10-5 0,2-15-1 15,-2 25 2-15,0-10 0 0,2-15 1 16,-2 25-1-16,0-13 0 0,2-12 4 16,-3 28-6-16,3-14 1 0,0-14 0 0,-2 28-1 15,2-15-1-15,0-13-1 0,-4 33 3 16,2-19-2-16,-1 2 4 0,1-1-2 0,2-15 1 15,-4 32-1-15,2-15 2 0,0-3 0 16,0 1-2-16,2-15 4 0,-2 33 4 16,0-18 1-16,0 0-1 0,2-15 1 0,0 31-2 15,0-16-15-15,2 0-1 0,-2 3 12 16,0-2-4-16,2 0 1 0,-2-16-3 16,2 33 1-16,-2-17-2 0,0 0-1 0,0 0 5 15,0 2 5-15,0-1-7 0,0 0 2 16,0 0-2-16,-2 2 0 0,2-19 0 0,0 35 1 15,-2-16 0-15,0-2 0 0,2 0 1 16,-2 2-1-16,2-19 2 0,-2 36-2 16,0-17-3-16,2-2 2 0,-2 0 6 0,0 1-4 15,-1 1 0-15,3 0-5 0,-3-2 6 16,3 2 1-16,-2-2-3 0,2-17 2 0,0 34-5 16,0-16-2-16,0-1 9 0,2-1-5 15,-2-16 1-15,3 32 1 0,-3-14 0 0,3-3 5 16,-1 3-6-16,0-1-1 0,2 0-1 15,-2 0 0-15,0 1 3 0,0-2 1 16,0 4-1-16,0-4-6 0,2 2 6 0,-2-1-2 16,0 0-2-16,0 2 2 0,1-1-3 15,-1 1 2-15,2-2 4 0,-2 2-2 0,3-3-1 16,-3 4-2-16,2-1 2 0,-2 0 0 16,0-2 1-16,0 2-1 0,0-2 0 15,0 2 2-15,-2-1 2 0,3-1-6 0,-1-1 4 16,-2 1-2-16,0-17 1 0,0 33 0 15,-2-15-3-15,2-3 2 0,0-15-4 0,0 30 7 16,0-14-4-16,0-16 2 0,2 30 0 16,-2-13-5-16,0-2 10 0,0-15-8 0,2 28 2 15,0-12 1-15,-2-16 2 0,2 28-3 16,0-12 2-16,0-1-4 0,0 0 6 16,-2-15-6-16,4 31 3 0,-1-16 0 0,-1 1-2 15,0-2 3-15,3 0-8 0,-5-14 8 16,4 28-5-16,-2-12 5 0,2-4 0 0,-4-12 1 15,4 29 3-15,-2-15-8 0,2 1-1 16,-2 1 10-16,2-1-8 0,-2 2 0 16,1 0 1-16,-1 0-2 0,1-1 6 0,-1 2-6 15,-2-2 4-15,0-16-2 0,4 32 0 16,-4-16 2-16,2-1-1 0,-2 2 1 0,0-17-4 16,0 30 3-16,-2-14 2 0,2 0-5 15,0-16 2-15,0 33-2 0,0-18 4 16,0-15 4-16,0 33-5 0,-2-17-2 0,2 1-4 15,0-17 8-15,0 32 0 0,0-17-5 16,0 2 5-16,0-17-6 0,-2 32 2 0,2-14 4 16,0-3-1-16,2 2 0 0,-2 1-4 15,2-2 0-15,0 1 5 0,-2 1-5 16,2-1 5-16,0 2-4 0,0 0 1 0,0-2 4 16,0 0-5-16,0 3-1 0,0-2 4 15,1-2-2-15,-1 2 0 0,0 2-5 0,2-3 7 16,-2 2-7-16,2-3 4 0,-2 3 3 15,1-1-2-15,-1 0 0 0,2 1-1 16,-2-2-2-16,0 1 5 0,3 1-4 0,-1-1-2 16,-2 0-1-16,2-1 0 0,0 1 3 15,0 3-2-15,0-5 1 0,-2 3 0 16,0 0 1-16,4-1 2 0,-4 0 0 0,0 1 0 16,0 0-12-16,0-3-5 0,0 4-14 15,-2-1-23-15,2 0-29 0,-2-19-33 16,2 31-47-16,-2-16-64 0,0-3-84 0,0-12-208 15,-4 18-74-15,4-18 22 0,-12 8-271 16,12-8-181-16</inkml:trace>
  <inkml:trace contextRef="#ctx0" brushRef="#br1" timeOffset="176513.84">441 11403 2373 0,'0'0'-126'0,"0"0"23"16,0 0 14-16,-12 7 9 0,12-7 13 0,0 0 8 16,0 0 12-16,0 0 13 0,0 0 9 15,0 0 9-15,0 0 12 0,0 0 6 16,0 0 9-16,0 0 11 0,0 0 16 0,0 0 9 16,0 0-3-16,0 0 1 0,0 0 5 15,0 0-2-15,0 0-9 0,0 0-2 16,0 0-7-16,0 0-4 0,0 0 12 0,0 0-12 15,0 0-4-15,0 0-2 0,0 0-1 16,53-9-5-16,-53 9-2 0,29-6-3 0,-12 6 0 16,2-1 7-16,5-2-10 0,1-1-6 15,2 1 11-15,2 1-5 0,4 0-2 16,-1-2-2-16,7-1-4 0,-6 1 7 0,1-2-2 16,0 3 0-16,-1 0 6 0,5-1-18 15,0-1 6-15,-4 2 0 0,0 0-3 0,0-1 4 16,1 0-4-16,-3 2 3 0,1 1 6 15,-1-2-6-15,-1 0 3 0,-1 1 2 16,1 0-1-16,0 0-1 0,-2 2 0 0,1-2-6 16,-3 0 5-16,-2 2-1 0,3 0 5 15,1-2-4-15,-3 1 2 0,2 1 8 16,-3 0 2-16,5 0-6 0,-5 0-7 0,1-2-1 16,4 2 8-16,-4-3-7 0,2 3 8 15,2-1 2-15,-2 1-10 0,3 0 7 16,-5 0-1-16,3-3 1 0,-1 3 4 0,-1-4-10 15,3 3 2-15,-3-1 8 0,1 0-6 16,-1 0 0-16,3 1 5 0,-5-3 1 0,3 1 1 16,-1 2 3-16,1-1 11 0,-1 0 4 15,-3 0 2-15,3 0 10 0,1-2 2 16,-4 3 5-16,1 1 3 0,-2-3-8 0,0 3 0 16,0-1-4-16,0-1-7 0,1 2 1 15,2-2-6-15,-4 2 1 0,4 0-1 0,0 0-4 16,3-2 7-16,-3 2 6 0,-1 0 3 15,5 0 10-15,-1 2-1 0,-2-2-2 16,3 0 1-16,0 0-5 0,-3-2-1 0,5 2-4 16,-4 0-4-16,3 0 1 0,-1 0-7 15,0 0-1-15,1 0-2 0,1 0-2 0,0 0 0 16,0 0 4-16,1-2 2 0,-1 2-3 16,2 0 4-16,1-2 3 0,-2 2 2 15,-1 0-2-15,2 0 0 0,2 2-4 0,-5-4 1 16,3 2-4-16,0 0-2 0,0 0 6 15,-3 2-7-15,3-2-2 0,0 0 0 0,-1 0 0 16,0 0 4-16,1 2 2 0,0-2 4 16,-2 0-2-16,1 0 1 0,3-2-4 15,-4 2 1-15,2 0-3 0,2 0-2 16,0 0 3-16,-2 0-3 0,2 0-4 0,0-2-4 16,2 4 0-16,-2-2-2 0,2 0-3 15,4 0 3-15,-4 0-2 0,3 2-1 0,1 0-1 16,-6-2-1-16,2 0-3 0,-1 0 4 15,0 0-2-15,1 2 2 0,-2-2-4 16,7 0 2-16,-3 2-1 0,-2-2 0 0,-2 0-1 16,0 1-1-16,6-1 2 0,-6 3 0 15,2-3-2-15,-2 1 5 0,1-1-6 0,5 2-2 16,-6-2 2-16,-1 2-1 0,3 0 4 16,-1-2 0-16,-1 2-4 0,0 0 0 15,0 0 2-15,-1-2-2 0,1 1 2 0,1-1-1 16,-1 3 15-16,-2-1 1 0,-1 0-3 15,1-2-2-15,0 1-3 0,2 1-1 0,-3-2 3 16,0 2-4-16,1 0 2 0,-2-2-3 16,1 1 0-16,1 2 0 0,0-2 0 0,2-1 0 15,-2 3-4-15,1-2 4 0,2 2-1 16,5-1-2-16,-2-2 4 0,3 1-5 16,-1 3 1-16,-2-2 0 0,3 0 2 0,-3 0-6 15,-4 0 2-15,7 0 1 0,-8-1 2 16,7 2-2-16,-2-2 1 0,-3-1 2 0,5 5-3 15,-2-1-1-15,1 0 1 0,-1-3-2 16,0 2 2-16,-7 0 1 0,8 2 0 16,-7-2-2-16,0-2-1 0,2 1 2 0,-3 0-1 15,1 2 3-15,0-2-3 0,2 0 2 16,5 2-1-16,-5-3-2 0,3 1 1 0,4 2-5 16,-3-2-3-16,0 1-7 0,-4-3-1 15,0 0-6-15,5 3 4 0,-5-2 1 16,4 3 3-16,0 0-4 0,-4-2 7 15,0 0-1-15,0 0 3 0,4 0-1 0,-3-1 2 16,5 4 0-16,-2-4 3 0,-5 1 2 16,8 0-1-16,-7 0-1 0,4 0 1 15,-4 0 0-15,3 0 2 0,-3-2-3 0,1 1 2 16,-1 2 1-16,7-1 2 0,-7-1-3 16,4 1 3-16,-4 0 3 0,0 0-2 0,-2 0-1 15,2-2 1-15,2 0 0 0,-2 2 1 16,-2 0 0-16,1-2-1 0,2 1 0 0,-1-1 0 15,-2 3 0-15,2-2 0 0,-1 2-1 16,-1 0 0-16,2-3 0 0,1 2 3 0,-1 0-1 16,-3 0-1-16,3 0-1 0,-4-1 1 15,4 2 0-15,-2-2 2 0,-1 1-2 16,2 0 0-16,-1 0-1 0,0 0 0 0,-1 0-1 16,-1 0 3-16,2-1-1 0,0 2 5 15,-3-1 0-15,1 0 0 0,0-1 1 16,2 2 1-16,-5-2-3 0,3-1 2 0,-2 2-1 15,-1-2-2-15,3 1-1 0,-2-1 1 16,1 3-4-16,-1-6 4 0,-2 3-1 0,1 0 3 16,1 0-5-16,0 0 7 0,-5 0 1 15,1 0 7-15,1 0-4 0,-2 0 2 16,5 0-4-16,-1 0 2 0,-1 3 0 0,2-3 0 16,-5 0-7-16,1 1 3 0,-1-1-1 15,4 3 0-15,-3-3-3 0,3 0 2 0,-1 1-4 16,2-1 7-16,-3 3 0 0,3-3 1 15,-2 2 4-15,1-2 0 0,-3 1-2 0,4-1-2 16,-1 0 0-16,1 3 2 0,2-3-1 16,-1 1-3-16,1 1-1 0,2-2 3 15,-2 2-5-15,-3 0 3 0,3 0-3 0,0 0 8 16,-3 0 7-16,-1 0 2 0,2-1 4 16,-1 1-1-16,-2 2-1 0,1-1 1 15,-5-2-1-15,1 2-3 0,1 0 0 16,-2 1-4-16,0-3-2 0,-1 1-1 0,1 0-1 15,0 1-2-15,4 1-1 0,-1-1 0 16,0-1-5-16,-1 0 2 0,-1 0 1 0,0-1-1 16,1 2 1-16,-5-3-2 0,2 1 0 15,-1-1-2-15,-2-1 0 0,-1 2 5 16,1-1-3-16,-19 0-2 0,32-1-2 0,-16 1 2 16,-16 0-2-16,29-3-1 0,-29 3 2 15,29 0-3-15,-29 0-2 0,28 0 4 0,-13 0-2 16,-15 0 2-16,31 0-4 0,-31 0 4 15,28 0-6-15,-13 0 6 0,-15 0-1 16,29 0-7-16,-11 0 5 0,-18 0 2 0,33 3-1 16,-17-3 2-16,-16 0-2 0,32-3-5 15,-12 6 5-15,-3-3 0 0,2 0-1 0,1 0 1 16,-1 0-4-16,0 1 8 0,2-1-6 16,-2 0 4-16,-1 0-2 0,4 0 1 0,-4 0 2 15,2 2-2-15,-1-2 0 0,-19 0-3 16,36 0 0-16,-20 2 3 0,2-2-3 15,-18 0 2-15,29 2 4 0,-29-2 0 0,28 0 0 16,-14 0-4-16,-14 0 0 0,26 0-11 16,-26 0 6-16,26 0-3 0,-26 0 0 15,21 0 3-15,-21 0-3 0,18 0-2 0,-18 0 1 16,0 0-5-16,24 0-5 0,-24 0-3 16,0 0-4-16,0 0-5 0,23-2-4 0,-23 2-11 15,0 0-19-15,9 0-14 0,-9 0-24 16,0 0-32-16,0 0-25 0,0 0-32 0,0 0-20 15,0 0-24-15,0 0-59 0,0 0-157 16,0 0-458-16,0 0-305 0</inkml:trace>
  <inkml:trace contextRef="#ctx0" brushRef="#br1" timeOffset="185925.97">7730 9261 2568 0,'0'0'-124'0,"0"0"39"0,0 0 41 0,0 0 34 16,0 0 36-16,0 0 20 0,0 0 0 15,0 0 1-15,0 0-6 0,0 0-25 16,0 0-20-16,0 0-49 0,0 0-35 0,0 0-54 16,-53 13-83-16,53-13-413 0,-19 4 139 15</inkml:trace>
  <inkml:trace contextRef="#ctx0" brushRef="#br1" timeOffset="190463.74">7595 7263 673 0,'0'0'207'0,"0"0"-46"16,0 0-26-16,14-9-29 0,-14 9-3 16,0 0 6-16,0 0 12 0,0 0-4 0,0 0 0 15,0 0 6-15,0 0 4 0,0 0 2 16,0 0 1-16,0 0-3 0,0 0 3 15,0 0-5-15,0 0-6 0,0 0 2 0,0 0-14 16,0 0-15-16,0 0-8 0,0 0-14 16,0 0-3-16,0 0-8 0,0 0-11 0,0 0-21 15,0 0-29-15,0 0-29 0,-53 9-38 16,53-9-30-16,-18 4-34 0,18-4-23 16,-18 6-36-16,8-6-67 0,10 0-542 0,-19 3-113 15</inkml:trace>
  <inkml:trace contextRef="#ctx0" brushRef="#br1" timeOffset="203358.37">7520 5769 660 0,'0'0'72'0,"0"0"-15"0,0 0-22 16,0 0 12-16,0 0 5 0,0 0 16 0,0 0 4 15,0 0-2-15,0 0 1 0,-6 19-9 16,6-19 6-16,0 0 11 0,0 0 2 0,0 0 2 16,0 0 4-16,0 0-10 0,0 0 7 15,0 0-11-15,0 0 17 0,0 0 4 16,0 0-11-16,-4 17-1 0,4-17 1 0,0 0 3 16,0 0-8-16,-2 19-12 0,2-19 1 15,0 0 1-15,-2 21-7 0,2-21-3 16,0 0-4-16,-2 21-6 0,2-21 7 0,0 16-14 15,0-16-1-15,0 0-7 0,0 24-1 16,0-24-5-16,2 17 4 0,-2-17-6 16,2 19-6-16,-2-19 10 0,2 19-12 0,-2-19 1 15,0 19-4-15,0-19-1 0,2 17 2 16,-2-17-4-16,2 19 0 0,-2-19-5 16,0 19 8-16,0-19-3 0,2 18-1 0,-2-18 0 15,2 18-1-15,-2-18-1 0,4 18-3 16,-4-18 1-16,2 17 2 0,-2-17-4 0,2 15 1 15,-2-15 6-15,2 19-1 0,-2-19 2 16,4 17 4-16,-4-17 0 0,2 17 0 16,-2-17-3-16,2 21-24 0,-2-21 4 0,0 21 0 15,0-21 2-15,2 19 1 0,-2-19 0 16,0 19-2-16,0-19 2 0,0 17 1 0,0-17 3 16,2 18-3-16,-2-18 3 0,2 17 1 15,-2-17-1-15,2 17 3 0,-2-17-1 16,2 15-4-16,-2-15 4 0,0 0-4 0,2 23 2 15,-2-23 0-15,2 16-1 0,-2-16 1 16,0 0 1-16,2 22 0 0,-2-22 3 16,0 14 0-16,0-14 1 0,0 0 1 0,0 19-4 15,0-19 6-15,0 0-6 0,2 21 0 16,-2-21 2-16,0 0 3 0,0 21-3 16,0-21-3-16,0 0 2 0,0 21-3 0,0-21 5 15,0 0-3-15,0 19 5 0,0-19 0 0,0 15 4 16,0-15 4-16,0 0-2 0,-2 21 4 15,2-21-3-15,0 0 1 0,-2 20 0 16,2-20 0-16,0 0-5 0,-2 22 4 0,2-22-5 16,0 0 0-16,-2 21 0 0,2-21 2 15,0 0-4-15,-2 19 2 0,2-19-4 16,-2 15 0-16,2-15-1 0,0 0 1 0,0 22-2 16,0-22 1-16,0 0-1 0,-2 18 8 15,2-18-9-15,0 0 6 0,-2 19-2 16,2-19-6-16,0 0 4 0,-2 19 2 0,2-19-1 15,0 0-2-15,-2 19-1 0,2-19 3 16,0 0-1-16,-2 19-4 0,2-19 2 16,0 0 2-16,-6 22-3 0,6-22 1 0,0 0-5 15,-2 18 4-15,2-18 1 0,0 0-2 16,-2 17 5-16,2-17-3 0,0 0 1 16,0 18-2-16,0-18 2 0,0 0-1 0,0 0 1 15,0 21-6-15,0-21 7 0,0 0-7 16,0 0 5-16,2 16 1 0,-2-16-4 0,0 0 2 15,0 0 1-15,2 18-5 0,-2-18 6 16,0 0-2-16,0 0 1 0,0 19-2 16,0-19 2-16,0 0-1 0,0 0 1 0,6 17-3 15,-6-17 2-15,0 0-1 0,0 0-1 16,2 15 2-16,-2-15-1 0,0 0-1 0,0 0 1 16,2 15-2-16,-2-15 3 0,0 0 1 15,0 0 1-15,0 0-3 0,2 18 1 16,-2-18 3-16,0 0-4 0,0 0-3 0,4 13 7 15,-4-13-1-15,0 0-5 0,0 0 7 16,4 16-6-16,-4-16 4 0,0 0-3 0,0 0 1 16,4 14-1-16,-4-14 1 0,0 0-2 15,4 16 17-15,-4-16-7 0,0 0 2 16,4 17-1-16,-4-17 0 0,0 0 0 16,2 15 2-16,-2-15 5 0,0 0 2 0,3 18-1 15,-3-18 1-15,0 0 2 0,0 17-1 16,0-17 3-16,0 0-2 0,2 16 0 0,-2-16-1 15,0 0-2-15,0 0 3 0,0 19 1 16,0-19 1-16,0 0 0 0,0 0 1 16,0 0 0-16,-2 19-4 0,2-19 3 15,0 0-7-15,0 0 1 0,0 0-3 0,0 0-1 16,0 20-1-16,0-20-2 0,0 0 0 0,0 0-2 16,0 0 0-16,0 0-1 0,0 0 1 15,0 19-2-15,0-19 1 0,0 0-3 0,0 0 0 16,0 0 1-16,0 0-1 0,-3 17 0 15,3-17-1-15,0 0-1 0,0 0 3 16,0 0-3-16,0 0 1 0,0 0 1 0,0 19 0 16,0-19 1-16,0 0 5 0,0 0-4 15,0 0-2-15,0 0 2 0,0 22-2 16,0-22 1-16,0 0-1 0,0 0-2 0,0 16 5 16,0-16-5-16,0 0-1 0,0 0 3 15,0 0-3-15,0 0 1 0,0 23 0 16,0-23 3-16,0 0-2 0,0 0-1 0,3 15 4 15,-3-15-3-15,0 0 6 0,0 0-7 16,4 14 3-16,-4-14-1 0,0 0 3 16,0 0 1-16,0 0 0 0,2 15 1 0,-2-15-2 15,0 0-1-15,0 0 2 0,0 0-3 16,0 0 2-16,4 13-3 0,-4-13-1 0,0 0 1 16,0 0-1-16,0 0 4 0,0 0-5 15,0 0 2-15,0 0-1 0,3 20 1 16,-3-20 1-16,0 0 11 0,0 0 6 0,4 15-3 15,-4-15-5-15,0 0 1 0,0 0-1 16,4 17-2-16,-4-17-2 0,0 0 1 0,0 0-3 16,4 17 2-16,-4-17 0 0,0 0-1 15,0 0 0-15,2 16 1 0,-2-16 1 0,0 0 5 16,5 12-7-16,-5-12-3 0,0 0 1 16,0 0 0-16,0 0 0 0,4 20-3 15,-4-20-1-15,0 0 1 0,0 0 0 0,2 19 2 16,-2-19 2-16,0 0-2 0,4 15 0 15,-4-15-4-15,0 0 6 0,4 17-5 16,-4-17 0-16,0 0 3 0,2 17-6 0,-2-17 3 16,0 0 0-16,2 15-1 0,-2-15 1 15,0 0 0-15,2 20 1 0,-2-20-3 16,0 0 1-16,2 17 1 0,-2-17-1 16,0 0 1-16,3 16 0 0,-3-16 0 0,0 0 3 15,3 19-4-15,-3-19 2 0,0 0-1 16,2 14 0-16,-2-14-1 0,0 0-1 0,2 15 1 15,-2-15 2-15,0 0 2 0,0 0-2 16,4 18-2-16,-4-18-2 0,0 0 10 0,2 15-8 16,-2-15-3-16,0 0 1 0,0 0 0 15,2 17 0-15,-2-17-2 0,0 0 4 16,2 15-2-16,-2-15 3 0,0 0-2 0,2 17 1 16,-2-17 0-16,0 0-1 0,2 16-1 0,-2-16 2 15,0 0-1-15,2 19 1 0,-2-19 4 16,2 13-1-16,-2-13-2 0,0 0 7 15,2 18 2-15,-2-18 4 0,0 0-6 0,0 0 3 16,2 19-5-16,-2-19-1 0,0 0-1 16,0 18 1-16,0-18 1 0,0 0-3 0,0 18 1 15,0-18 1-15,0 0-1 0,2 23-5 16,-2-23-30-16,3 16-27 0,-1-6-50 16,-2-10-83-16,4 21-87 0,-4-10-177 15,0 1-152-15,0 1 17 0,0-13-325 0,-9 33-305 16</inkml:trace>
  <inkml:trace contextRef="#ctx0" brushRef="#br1" timeOffset="204757.63">7425 5934 2593 0,'0'0'-158'16,"0"0"19"-16,0 0 13 0,0 0 5 16,0 0 14-16,0 0 10 0,0 0 13 15,-4-26 8-15,4 26 16 0,0 0 14 0,0 0 15 16,0 0 23-16,0 0 20 0,0 0 16 15,0 0 17-15,0 0 5 0,0 0 15 16,0 0 7-16,0 0 16 0,0 0 11 0,0 0 12 16,0 0 2-16,-2-21 5 0,2 21-7 15,0 0-9-15,0 0-10 0,0 0-9 0,0 0 0 16,0 0 6-16,0 0 10 0,0 0 1 16,0 0-5-16,0 0-6 0,0 0-6 0,0 0-4 15,0 0-6-15,0 0-5 0,0 0-3 16,0 0-10-16,-30 32 0 0,30-32-7 15,-6 15-1-15,6-15-7 0,-11 13 1 16,11-13-2-16,-6 20-6 0,6-20 2 0,-8 15-6 16,3-5-3-16,5-10 2 0,-4 14-6 15,4-14-1-15,0 0 0 0,-7 19 0 16,7-19-2-16,0 0 1 0,0 0 3 0,-2 18 1 16,2-18-4-16,0 0 5 0,0 0-4 15,0 0 3-15,0 0 3 0,0 0 2 0,0 0 0 16,0 0-5-16,0 0 0 0,0 0-3 15,0 0-2-15,34-38-3 0,-27 28-5 16,-1-3 2-16,0 1-6 0,-6 12 3 0,16-23-2 16,-10 13 1-16,0-2-3 0,-6 12 2 15,10-17 2-15,-10 17-1 0,9-16 3 16,-9 16 3-16,7-13-4 0,-7 13 2 0,6-11-2 16,-6 11 1-16,0 0-1 0,8-15 5 15,-8 15-2-15,0 0 6 0,0 0-2 0,9-14 8 16,-9 14-5-16,0 0 1 0,0 0-2 15,0 0-2-15,0 0 4 0,10-8 0 16,-10 8 7-16,0 0-1 0,0 0 0 0,0 0-1 16,0 0-2-16,0 0 0 0,26 22-3 15,-26-22 0-15,12 11 1 0,-4-5-5 16,-8-6-4-16,20 15-13 0,-10-8 1 0,1 3-4 16,0-1 2-16,-1 1-1 0,1 0 7 15,-1-1-7-15,4 2-9 0,-4 1-33 0,-2-2-49 16,2-1-60-16,1 4-80 0,-2-3-96 15,-3-1-210-15,0 2-75 0,-1 1-356 16,-5-12-415-16</inkml:trace>
  <inkml:trace contextRef="#ctx0" brushRef="#br1" timeOffset="211143.49">5759 11301 1270 0,'0'0'10'0,"0"0"9"0,0 0 5 15,0 0 13-15,0 0-1 0,0 0 10 0,0 0 15 16,0 0 1-16,0 0 8 0,0 0 13 16,0 0 19-16,0 0 21 0,-19 38 11 0,19-38 8 15,0 0 1-15,0 0 4 0,-6 16-4 16,6-16-5-16,-4 14-12 0,4-14-7 16,-2 18-11-16,2-18-12 0,-7 21-11 15,5-7-11-15,-2 1-6 0,4-15-5 0,-5 28-4 16,3-12-10-16,2-16-10 0,-4 30-26 15,4-16-29-15,0-14-73 0,-4 25-75 16,4-13-96-16,2-3-208 0,-2-9-360 0,-2 16-158 16</inkml:trace>
  <inkml:trace contextRef="#ctx0" brushRef="#br1" timeOffset="212986.17">7677 9658 2370 0,'0'0'-97'0,"0"0"22"0,0 0 6 0,0 0 27 16,0 0 10-16,0 0 15 0,0 0 15 16,0 0 12-16,0 0 4 0,13-13 11 15,-13 13 5-15,0 0 6 0,0 0 8 0,0 0-2 16,0 0-8-16,0 0 13 0,0 0-12 16,0 0-6-16,0 0-3 0,0 0-3 0,0 0-4 15,0 0-2-15,0 0 3 0,0 0-5 16,0 0-5-16,0 0-4 0,0 0 9 15,0 0-7-15,0 0 7 0,0 0 19 16,0 0 22-16,0 0 12 0,0 0 14 0,0 0 3 16,0 0 5-16,0 0 8 0,0 0-2 15,0 0 2-15,0 0-9 0,-57 10-9 0,57-10-11 16,-22 3-4-16,22-3-9 0,-23 1-7 16,23-1-9-16,-23 5-33 0,23-5-43 15,-25 1-50-15,25-1-84 0,-24 2-95 0,14-2-201 16,10 0-363-16,-22-2-159 0</inkml:trace>
  <inkml:trace contextRef="#ctx0" brushRef="#br1" timeOffset="-214644.67">7605 7800 2291 0,'0'0'-155'0,"0"0"18"15,0 0 20-15,0 0 13 0,0 0 16 0,0 0 10 16,0 0 11-16,0 0 15 0,0 0 1 16,0 0 8-16,0 0-2 0,0 0 11 15,0 0 1-15,0 0 19 0,0 0 0 0,0 0 11 16,0 0 5-16,0 0 13 0,0 0 10 16,0 0 0-16,0 0 10 0,0 0 4 15,0 0-5-15,0 0 2 0,0 0 10 16,0 0-9-16,0 0-3 0,0 0 12 0,0 0-14 15,0 0 5-15,0 0 0 0,0 0-15 16,0 0 4-16,0 0 7 0,0 0-2 16,0 0-8-16,0 0 11 0,0 0-4 0,0 0 10 15,0 0 3-15,0 0 8 0,0 0 1 16,0 0 3-16,0 0-5 0,0 0 9 0,0 0-8 16,0 0 7-16,0 0 4 0,0 0 2 15,0 0 2-15,0 0-6 0,0 0 5 0,0 0 1 16,0 0-1-16,0 0-2 0,0 0-3 15,0 0 2-15,0 0 0 0,0 0-3 16,0 0-2-16,0 0-9 0,0 0 0 16,-38 10-5-16,38-10-5 0,0 0-6 0,-27 1 0 15,27-1-2-15,-24 2-7 0,24-2-19 16,-27 2-24-16,12-2-36 0,15 0-39 16,-32 6-50-16,19-4-40 0,13-2-66 0,-27 2-112 15,14-2-381-15,13 0-22 0</inkml:trace>
  <inkml:trace contextRef="#ctx0" brushRef="#br1" timeOffset="-212844.81">7512 6299 1995 0,'0'0'-162'0,"0"0"24"16,0 0 17-16,0 0 14 0,0 0 12 16,0 0 14-16,0 0 13 0,0 0 12 15,0 0 7-15,0 0 6 0,0 0 2 0,0 0 9 16,0 0 0-16,0 0 5 0,0 0 9 15,0 0 4-15,0 0 10 0,0 0 13 16,0 0 5-16,0 0 6 0,0 0 4 0,0 0 8 16,0 0 2-16,0 0-1 0,0 0 3 15,0 0 1-15,0 0-4 0,0 0 14 16,0 0 0-16,0 0-7 0,0 0 10 0,0 0-4 16,0 0 12-16,-12-17-4 0,12 17 9 15,0 0-3-15,-24 3-10 0,24-3-1 16,0 0-1-16,-36 4-11 0,36-4-1 0,-27 4-13 15,14-2-18-15,13-2-57 0,-26 5-75 16,26-5-160-16,-23 4-174 0,12-4 374 0</inkml:trace>
  <inkml:trace contextRef="#ctx0" brushRef="#br1" timeOffset="-210893.77">3488 11216 1358 0,'0'0'34'16,"0"0"19"-16,0 0 17 0,0 0-5 0,0 0-8 15,0 0-5-15,0 0 12 0,0 0 3 16,0 0 9-16,0 0 3 0,19-6 4 0,-19 6 4 15,0 0-9-15,0 0 0 0,0 0 5 16,0 0 3-16,0 0-2 0,0 0-5 16,0 0-4-16,0 0-8 0,0 0-10 0,0 0-3 15,2 39-6-15,-2-39 0 0,0 19-9 16,0-19-12-16,0 22-28 0,0-22-32 16,2 23-49-16,-2-10-47 0,2 0-60 0,-2-13-110 15,6 22-426-15,-4-12 13 0</inkml:trace>
  <inkml:trace contextRef="#ctx0" brushRef="#br1" timeOffset="-209968.09">4527 11245 2004 0,'0'0'-95'0,"0"0"31"16,0 0 11-16,0 0 19 0,0 0 19 0,0 0 15 15,0 0 18-15,0 0 18 0,0 0 7 16,0 0 7-16,0 0-8 0,0 0-2 15,0 0 2-15,0 0-22 0,0 0-36 0,0 0-36 16,0 0-55-16,0 0-122 0,18 20-294 16,-18-20 294-16</inkml:trace>
  <inkml:trace contextRef="#ctx0" brushRef="#br0" timeOffset="-203011.68">7791 11365 2014 0,'0'0'-93'0,"0"0"21"0,0 0 19 16,0 0 20-16,0 0 10 0,5-22 19 15,-5 22 8-15,0 0 14 0,0 0 13 16,0 0-8-16,6-17 11 0,-6 17 10 16,0 0 6-16,0 0 6 0,0 0 14 0,7-11 0 15,-7 11-1-15,0 0-1 0,0 0 9 16,0 0-10-16,8-14 6 0,-8 14-3 0,0 0 7 15,8-9 12-15,-8 9 4 0,0 0-7 16,0 0 4-16,10-10-5 0,-10 10 0 16,0 0-4-16,0 0-3 0,0 0-8 0,0 0 2 15,0 0 12-15,0 0 8 0,0 0 4 16,0 0-6-16,0 0-4 0,0 0-1 0,0 0-7 16,0 0 2-16,-20 43-5 0,14-32 2 15,-3 0-5-15,-2 3-2 0,3 1-4 0,-3 3-5 16,-1-2-10-16,-2 1 0 0,4 2-5 15,-2-1-3-15,-1 0-7 0,2 0 0 16,-1-1-8-16,1 1-1 0,1-3-1 0,-1-2-4 16,2 2 0-16,-1-2-3 0,2 1 0 15,-2-2-23-15,0-2-20 0,4 2-25 16,6-12-30-16,-15 17-36 0,9-10-38 0,6-7-39 16,-9 16-31-16,5-10-19 0,4-6-24 15,-9 11-51-15,9-11-71 0,-6 11-509 0,6-11-280 16</inkml:trace>
  <inkml:trace contextRef="#ctx0" brushRef="#br0" timeOffset="-202512.65">7665 11350 2642 0,'0'0'-94'0,"0"0"34"0,0 0 15 0,0 0 28 15,0 0 26-15,0 0 28 0,0 0 21 16,0 0 15-16,-5-21 10 0,5 21 9 0,0 0 6 16,0 0 15-16,0 0 16 0,0 0 17 15,0 0 12-15,0 0 4 0,0 0 2 16,0 0-8-16,0 0-4 0,0 0 15 0,0 0-15 15,0 0 2-15,0 0-14 0,0 57-5 16,0-57-8-16,7 17-12 0,-7-17-14 0,10 17-10 16,-1-7-9-16,-1 1-9 0,2 1-16 15,2-1 3-15,-2 0-8 0,0 3-7 16,1-3-11-16,-2 3-26 0,1 1-24 0,1-1-39 16,-3-2-35-16,0 2-52 0,1-1-64 15,0 0-67-15,-5 0-92 0,0 1-183 0,0-1-51 16,-4-13-402-16,4 23-475 0</inkml:trace>
  <inkml:trace contextRef="#ctx0" brushRef="#br0" timeOffset="-201349.58">5838 11210 2911 0,'0'0'-160'0,"0"0"32"0,0 0 28 16,2-19 23-16,-2 19 19 0,0 0 18 0,0 0 13 16,0 0 11-16,0 0 6 0,0 0 0 15,0 0 12-15,0 0 26 0,0 0-2 0,0 0 23 16,0 0 10-16,0 0 4 0,0 0 21 16,0 0 9-16,0 0 8 0,0 0 11 15,0 0 5-15,0 0 6 0,0 0-2 16,0 0-2-16,0 0-6 0,0 0-7 0,0 0-8 15,-21 48-9-15,21-48-7 0,-16 19-7 16,8-9-2-16,2 1-6 0,-2 0-6 16,-3 0-7-16,4 1-6 0,-1 0-4 0,8-12-4 15,-15 22-3-15,7-10-4 0,-1 1-6 16,1 1-1-16,-1-1-4 0,3 1 1 16,0-1-4-16,0 0-19 0,-1 1-19 0,0-3-18 15,7-11-19-15,-8 21-22 0,8-21-33 16,-6 16-31-16,6-16-32 0,-6 16-17 0,6-16-17 15,0 0-24-15,-7 18-42 0,7-18-62 16,0 0-484-16,-4 9-143 0</inkml:trace>
  <inkml:trace contextRef="#ctx0" brushRef="#br0" timeOffset="-200844.94">5626 11268 2358 0,'0'0'-93'0,"0"0"25"16,0 0 18-16,0 0 20 0,0 0 19 15,0 0 26-15,0 0 17 0,8-22 27 16,-8 22 5-16,0 0 11 0,0 0 3 16,0 0 5-16,0 0 7 0,0 0 9 0,7-13-3 15,-7 13 1-15,0 0-12 0,0 0-5 16,0 0-3-16,0 0-2 0,0 0-2 0,0 0-4 15,0 0-2-15,0 0-3 0,0 0-3 16,0 0 1-16,0 0 2 0,0 0-5 16,0 0 2-16,0 0 0 0,0 0 1 0,0 0 1 15,35 21 3-15,-35-21 4 0,8 10-1 16,-8-10 2-16,8 9-1 0,-8-9-4 0,10 16 19 16,-4-9-11-16,3 2-6 0,2 1-17 15,-3 1-3-15,3 2 3 0,-1-2-12 16,3 2-15-16,-2 0-22 0,1 2-29 0,1-1-41 15,-2-1-51-15,-3 2-65 0,5 1-57 16,-5-3-113-16,0 2-190 0,1-2-42 16,0 1-247-16,-3 1-164 0</inkml:trace>
  <inkml:trace contextRef="#ctx0" brushRef="#br0" timeOffset="-198410.77">5806 11304 2345 0,'0'0'-136'0,"21"-23"23"0,-21 23 18 0,0 0 19 16,0 0 18-16,0 0 8 0,0 0 4 0,17-4 5 16,-17 4 6-16,0 0 7 0,0 0 3 15,0 0 3-15,19-2 16 0,-19 2-3 16,0 0 9-16,0 0 4 0,0 0 2 0,25 0-4 15,-25 0 5-15,0 0-9 0,0 0 12 16,26 0-2-16,-26 0-8 0,0 0 4 16,23 0-3-16,-23 0 4 0,0 0-8 15,21 0 10-15,-21 0-4 0,0 0 0 0,23 0 9 16,-23 0 13-16,0 0 5 0,22-2-4 16,-22 2 8-16,0 0 2 0,19 2 12 15,-19-2-6-15,0 0-1 0,0 0 9 0,23 0-15 16,-23 0-1-16,0 0-8 0,17 0-5 15,-17 0 7-15,0 0-7 0,22 0 8 0,-22 0-16 16,0 0-1-16,22 0 5 0,-22 0-6 16,0 0 0-16,22 0 6 0,-22 0-3 0,0 0 4 15,23 2 1-15,-23-2 1 0,0 0-5 16,19 0 5-16,-19 0-11 0,0 0 6 16,17 2-5-16,-17-2 3 0,0 0 10 15,18 2-11-15,-18-2 6 0,0 0-10 0,22 1 1 16,-22-1 4-16,0 0 13 0,19 3-14 0,-19-3-3 15,0 0 15-15,22 0-2 0,-22 0 2 16,0 0 7-16,16 2 1 0,-16-2-4 16,0 0 2-16,0 0-2 0,22 2 0 0,-22-2-2 15,0 0-3-15,14 3-6 0,-14-3 6 16,0 0-7-16,0 0 8 0,19 4 3 16,-19-4 5-16,0 0 4 0,0 0 0 0,22 1-2 15,-22-1 2-15,0 0-6 0,14 4-2 16,-14-4-3-16,0 0-2 0,20 0-4 0,-20 0 0 15,0 0-3-15,18 4-1 0,-18-4-1 16,0 0-1-16,20 3-2 0,-20-3 1 16,0 0-4-16,0 0 3 0,23 2-8 0,-23-2 6 15,0 0-5-15,16 0 1 0,-16 0-2 16,0 0 1-16,18 3 3 0,-18-3-5 16,0 0 4-16,0 0 3 0,20 0-1 15,-20 0 4-15,0 0 1 0,16 4 1 0,-16-4 0 16,0 0-1-16,0 0-3 0,21 0 3 0,-21 0 0 15,0 0-4-15,17 2-2 0,-17-2-1 16,0 0 3-16,0 0-1 0,23 0-3 16,-23 0 0-16,0 0-1 0,0 0 2 0,24 0 0 15,-24 0 6-15,0 0 3 0,0 0 2 16,20 0 4-16,-20 0-2 0,0 0-2 0,15 2-2 16,-15-2-2-16,0 0 1 0,0 0-4 15,0 0-1-15,28 0 0 0,-28 0-2 16,0 0 1-16,0 0 2 0,18-2-4 0,-18 2 0 15,0 0 5-15,0 0 4 0,0 0-5 16,24 2 1-16,-24-2-3 0,0 0 2 16,17 2-3-16,-17-2 0 0,0 0 3 15,17 3-5-15,-17-3-1 0,0 0 3 0,19 0-2 16,-19 0 1-16,0 0 1 0,19 4-1 16,-19-4-1-16,0 0 0 0,21 2 0 0,-21-2 1 15,15 3 1-15,-15-3 4 0,0 0-8 16,21 1 0-16,-21-1-2 0,15 4 0 0,-15-4 6 15,0 0-5-15,21 4-3 0,-21-4 2 16,17 0 1-16,-17 0 3 0,0 0 11 16,24 6-1-16,-24-6 0 0,16 1-3 0,-16-1-3 15,17 4 2-15,-17-4-2 0,19 6-1 16,-19-6 2-16,17 4-4 0,-17-4 1 0,16 4-3 16,-16-4 3-16,16 2-3 0,-16-2 0 15,0 0 0-15,24 4 2 0,-24-4-4 16,14 3 4-16,-14-3-6 0,0 0 4 0,17 4-4 15,-17-4 1-15,0 0 0 0,0 0 1 16,19 4 0-16,-19-4 3 0,0 0-5 0,0 0 0 16,19 4 0-16,-19-4 2 0,0 0-1 15,15 4-2-15,-15-4 4 0,0 0-3 0,0 0 1 16,19 1 1-16,-19-1 5 0,0 0-6 16,17 4-2-16,-17-4 2 0,0 0-1 15,19 4 3-15,-19-4-2 0,15 4-1 0,-15-4-1 16,0 0 1-16,24 3-1 0,-24-3 7 15,18 4-6-15,-18-4-2 0,19 2 4 16,-19-2 0-16,17 2-2 0,-17-2 1 0,0 0-1 16,21 2 1-16,-21-2-2 0,0 0 1 15,20 0 0-15,-20 0 3 0,0 0-3 16,16 4 1-16,-16-4-2 0,0 0 2 0,0 0-2 16,22 0 1-16,-22 0 0 0,0 0 0 15,0 0 0-15,16 2 2 0,-16-2-1 16,0 0-1-16,0 0 0 0,0 0 1 0,21 1-1 15,-21-1-3-15,0 0 5 0,0 0-2 16,0 0 1-16,22-1-1 0,-22 1 0 0,0 0 5 16,0 0-5-16,0 0 0 0,20-2-2 15,-20 2 3-15,0 0-1 0,0 0 2 16,0 0-4-16,20-4 3 0,-20 4 0 0,0 0-2 16,0 0 0-16,0 0 1 0,19 0-1 15,-19 0 2-15,0 0-1 0,0 0 1 0,0 0-2 16,24-2-1-16,-24 2 2 0,0 0 1 15,16-2 0-15,-16 2-2 0,0 0 0 16,24 0 1-16,-24 0-2 0,18 0 1 0,-18 0-2 16,0 0-5-16,32 0-8 0,-32 0-9 15,23 0-10-15,-23 0-15 0,26 2-22 0,-26-2-28 16,26 0-27-16,-26 0-33 0,23 2-51 16,-15-2-85-16,-8 0-642 0,15 0-356 0</inkml:trace>
  <inkml:trace contextRef="#ctx0" brushRef="#br0" timeOffset="-192995.54">6665 11290 2698 0,'0'0'-147'0,"2"-13"19"0,-2 13 21 0,0 0 17 16,0 0 15-16,0 0 9 0,0 0 7 15,0 0 16-15,0 0 8 0,0 0-5 16,0 0 7-16,0 0-2 0,0 0 4 0,0 0 1 16,0 0 1-16,0 0 2 0,-4-23 6 15,4 23 8-15,0 0 6 0,0 0 0 0,0 0 1 16,0 0 7-16,0 0-2 0,0 0-8 15,0 0 4-15,0 0 4 0,-2-19 4 16,2 19-3-16,0 0 18 0,0 0 6 0,0 0 22 16,0 0-5-16,0 0-18 0,-2-21 0 15,2 21 11-15,0 0-12 0,0 0-4 0,0 0 0 16,-4-17-4-16,4 17-4 0,0 0-13 16,0 0 0-16,-4-17 4 0,4 17-14 15,0 0-6-15,0 0-5 0,-3-17 4 0,3 17 7 16,0 0-11-16,0 0 6 0,-2-20-2 15,2 20 7-15,0 0 0 0,-4-17 3 16,4 17 0-16,0-11 0 0,0 11-3 0,0 0-5 16,-2-18 7-16,2 18-9 0,0 0 3 15,0-16 9-15,0 16 4 0,0-13 3 16,0 13 1-16,0 0 10 0,-2-15-10 0,2 15 3 16,0 0-3-16,0-20 0 0,0 20 2 15,0 0 13-15,0 0 3 0,-5-25 3 0,5 25-2 16,0 0 2-16,-2-17 4 0,2 17-3 15,0 0-2-15,-2-19-2 0,2 19-2 16,0 0-4-16,0 0-7 0,0-22 3 0,0 22 0 16,0 0 10-16,-2-20-10 0,2 20 3 15,0 0 0-15,2-17 5 0,-2 17-11 0,0 0 30 16,0 0 10-16,0-21 4 0,0 21 10 16,0 0-8-16,0 0 22 0,0 0-11 0,-2-19-5 15,2 19 3-15,0 0-5 0,0 0-4 16,0 0-1-16,-2-17 2 0,2 17-9 15,0 0 2-15,0 0-13 0,0 0-3 0,0-21-3 16,0 21 10-16,2-8-7 0,-2 8 2 16,0 0 9-16,0 0-3 0,-2-14 1 0,2 14 7 15,0 0-10-15,0 0 1 0,0-18-3 16,0 18 0-16,0 0 2 0,0-13 6 16,0 13-4-16,0 0 5 0,0 0-4 0,2-17 2 15,-2 17 5-15,0 0-4 0,0-14 0 16,0 14-2-16,0 0 7 0,0-12-6 0,0 12-3 15,0 0-5-15,0 0-3 0,0-16-5 16,0 16 0-16,0 0-3 0,-4-16-3 16,4 16-1-16,0 0-2 0,-2-15-1 0,2 15-3 15,0 0 0-15,-2-17 0 0,2 17 0 16,0 0-2-16,-4-16 0 0,4 16-1 16,0 0 2-16,-2-14 2 0,2 14-5 0,0 0 2 15,-2-16-2-15,2 16 2 0,-2-9-3 16,2 9 0-16,0 0 0 0,-2-16-2 15,2 16 1-15,0-13-1 0,0 13 2 0,0 0 2 16,-4-16 0-16,4 16 3 0,-2-13 0 16,2 13 1-16,0 0 0 0,0-16-1 0,0 16-1 15,0 0 2-15,0-18 1 0,0 18-1 16,0 0-1-16,0-17-2 0,0 17-3 16,0 0 3-16,0 0-3 0,6-22 3 0,-6 22-1 15,0 0 3-15,0-20-7 0,0 20 2 16,0 0-2-16,2-19-1 0,-2 19-1 0,0 0 2 15,0-19-3-15,0 19 3 0,0 0-3 16,-2-19 3-16,2 19-2 0,0 0 0 16,2-22 1-16,-2 22-3 0,0 0 0 0,0-22 1 15,0 22 0-15,2-13 1 0,-2 13 9 16,0 0 3-16,2-22 0 0,-2 22 3 16,0 0 3-16,2-16-1 0,-2 16-2 0,0 0-1 15,2-17 3-15,-2 17-2 0,0 0 2 16,2-17 3-16,-2 17-3 0,0 0 0 0,0 0 0 15,2-22 0-15,-2 22-1 0,0 0-2 16,2-16 0-16,-2 16-4 0,0 0-1 0,0 0-1 16,2-19-1-16,-2 19 0 0,0 0-2 15,4-17 0-15,-4 17 1 0,0 0-2 0,2-15-2 16,-2 15 5-16,0 0 3 0,0 0 3 16,2-18 1-16,-2 18 2 0,0 0-1 15,0 0 0-15,2-19-1 0,-2 19 0 0,0 0-2 16,3-15 0-16,-3 15-4 0,0 0 0 15,0 0 0-15,0-20-1 0,0 20-3 0,0 0 1 16,2-16 0-16,-2 16-1 0,0 0-2 16,0 0-1-16,0-21 0 0,0 21 0 15,0 0 4-15,0-18-3 0,0 18-1 0,0 0 1 16,0 0 1-16,-2-22-5 0,2 22-2 16,0 0 3-16,0 0 0 0,0-23-3 15,0 23 1-15,0 0 2 0,0 0 1 0,0-21-1 16,0 21 0-16,0 0 2 0,2-16 0 15,-2 16-2-15,0 0 2 0,0 0-3 0,0-18 2 16,0 18-2-16,0 0 2 0,0 0-2 16,0 0 2-16,0-21 0 0,0 21-2 15,0 0-1-15,0 0 4 0,0 0-1 0,-2-24-3 16,2 24 4-16,0 0 3 0,0 0-1 16,0-19-6-16,0 19 0 0,0 0 0 15,0 0 5-15,0-21-3 0,0 21-2 0,0 0 3 16,0 0-2-16,2-21 0 0,-2 21-2 15,0 0 4-15,0 0-2 0,0-19 2 16,0 19-2-16,0 0 0 0,0 0 0 0,0-20 1 16,0 20 0-16,0 0 0 0,2-15 0 15,-2 15 6-15,0 0-3 0,0 0-4 0,0-22-1 16,0 22 3-16,0 0-3 0,0 0 3 16,0-21-1-16,0 21 0 0,0 0-1 15,0-17 1-15,0 17-2 0,0 0 0 0,2-18-2 16,-2 18 5-16,0 0-4 0,0 0 3 15,2-22-1-15,-2 22-1 0,0 0 2 0,0-17 0 16,0 17-1-16,0 0 5 0,2-17-7 16,-2 17 1-16,0 0 1 0,0-19 0 15,0 19-1-15,0 0-2 0,3-17 3 0,-3 17 0 16,0 0 2-16,0 0-2 0,0-21-2 16,0 21 4-16,0 0-2 0,0-19 0 0,0 19 1 15,0 0-1-15,0-19 2 0,0 19 0 16,0 0-2-16,2-20-4 0,-2 20 4 15,0 0 4-15,0-18-6 0,0 18-2 0,0 0 2 16,2-19 1-16,-2 19 2 0,0 0 1 16,4-18 0-16,-4 18 5 0,0 0 0 0,0 0 2 15,2-21-3-15,-2 21 0 0,0 0 0 16,2-17 1-16,-2 17-2 0,0 0 1 16,0-17-4-16,0 17 3 0,0 0-3 0,0 0-2 15,2-21 3-15,-2 21-1 0,0 0 1 16,2-15 1-16,-2 15-2 0,0 0-1 0,0 0-2 15,3-19 3-15,-3 19-1 0,0 0 0 16,0 0 0-16,0-19-1 0,0 19 0 16,0 0 0-16,0 0 0 0,4-17 0 0,-4 17 0 15,0 0 1-15,0 0 1 0,0-19 1 16,0 19-1-16,0 0-1 0,0 0-4 0,2-20 4 16,-2 20-2-16,0 0 7 0,0 0-9 15,0 0 0-15,0-21 3 0,0 21-1 16,0 0 0-16,0 0 2 0,-2-20-2 0,2 20-1 15,0 0-1-15,0 0 2 0,-2-22-2 16,2 22 3-16,0 0 5 0,0 0-4 16,-2-20 4-16,2 20-1 0,0 0-7 0,0 0 4 15,-3-21-5-15,3 21-2 0,0 0 4 16,0 0 1-16,0 0-1 0,-2-23-2 16,2 23 4-16,0 0 0 0,0 0-2 0,-2-19 1 15,2 19 1-15,0 0 0 0,0 0-3 16,0-19-3-16,0 19-1 0,0 0 1 0,0 0-3 15,0-24 2-15,0 24-2 0,0 0 3 16,0-19 3-16,0 19-4 0,0 0-1 16,0 0 4-16,0-24-1 0,0 24 2 0,0 0-1 15,2-19 2-15,-2 19-2 0,0 0 2 16,0 0 1-16,0-21-2 0,0 21-1 0,0 0 2 16,2-17-1-16,-2 17 2 0,0 0-1 15,0 0 1-15,0-23-1 0,0 23 0 16,0 0-1-16,0 0 1 0,3-19 0 0,-3 19 0 15,0 0-2-15,2-15 8 0,-2 15-10 16,0 0 4-16,0 0 0 0,2-23-2 0,-2 23 0 16,0 0 0-16,0-17 2 0,0 17 1 15,0 0-1-15,0 0 0 0,-2-25 0 16,2 25-2-16,0 0 0 0,0-17 2 0,0 17 3 16,0 0-1-16,0 0 0 0,-2-21 0 15,2 21-1-15,0 0 0 0,0 0 3 0,0-21-2 16,0 21-1-16,0 0 0 0,0 0 0 15,-3-19 2-15,3 19-1 0,0 0 4 16,0 0-5-16,0 0 3 0,0-21-3 0,0 21-1 16,0 0 2-16,0 0-1 0,0-19-2 15,0 19 1-15,0 0 3 0,0 0-2 0,-2-17 1 16,2 17-1-16,0 0 1 0,0 0 0 16,0 0-2-16,0-25 2 0,0 25 0 0,0 0 0 15,0 0 0-15,0-19 0 0,0 19 1 16,0 0-2-16,0 0 0 0,0-23 0 15,0 23 2-15,0 0-1 0,0 0-1 0,0-21-2 16,0 21 2-16,0 0 2 0,0 0-2 16,0-19 0-16,0 19-2 0,0 0 1 15,0 0 3-15,2-17-2 0,-2 17 0 0,0 0 1 16,0 0 0-16,0 0 0 0,-2-23-2 0,2 23 0 16,0 0 2-16,0 0-4 0,0-19-1 15,0 19-1-15,0 0-2 0,0 0-3 16,-2-20 3-16,2 20-6 0,0 0 1 15,-2-15 0-15,2 15 2 0,0 0-1 0,0 0 0 16,-2-22 4-16,2 22 1 0,0 0 2 16,0 0-2-16,-2-22 0 0,2 22 0 0,0 0 2 15,-4-15 1-15,4 15 0 0,0 0 2 16,0 0-2-16,0-19 4 0,0 19-4 16,-2-9 1-16,2 9 2 0,0 0-1 0,0 0 1 15,0 0 0-15,-3-23 5 0,3 23-7 16,-2-10 1-16,2 10-2 0,0 0 4 15,0-15-2-15,0 15 0 0,0 0 2 0,0-17 0 16,0 17-1-16,0 0 0 0,0-16 1 16,0 16 0-16,0 0 0 0,0-15 4 15,0 15-4-15,0 0 2 0,-2-15-4 0,2 15 2 16,2-12-1-16,-2 12 1 0,0 0 0 16,0-16 0-16,0 16-1 0,0 0 0 0,0-16 3 15,0 16-3-15,0-11-1 0,0 11 7 16,0-13-6-16,0 13 0 0,0 0 2 0,0-19 3 15,0 19-6-15,0-12 0 0,0 12 0 16,0-13 4-16,0 13-5 0,0 0 2 16,0-19 1-16,0 19-2 0,0-13 2 0,0 13 0 15,0-14 3-15,0 14-3 0,2-12-2 16,-2 12 1-16,0-16 1 0,0 16-2 16,3-12 1-16,-3 12-1 0,4-14 2 0,-4 14-1 15,0-13 0-15,0 13 1 0,2-13 0 16,-2 13 0-16,0 0-1 0,0 0 2 0,0-26-1 15,0 26 0-15,0 0 0 0,2-18 2 16,-2 18-2-16,0 0-1 0,0 0 1 0,0-24 0 16,0 24-1-16,2-13 2 0,-2 13-2 15,0 0 2-15,0-19 0 0,0 19 4 16,0 0-4-16,2-20 1 0,-2 20 4 0,0 0 1 16,2-22-4-16,-2 22 1 0,0 0 0 15,2-19 0-15,-2 19-3 0,0 0 2 0,0-20 0 16,0 20-2-16,3-15 2 0,-3 15-2 15,0 0 0-15,2-20 0 0,-2 20-1 16,0 0 0-16,2-19 2 0,-2 19-2 0,0 0-1 16,2-18 2-16,-2 18 3 0,0 0-4 15,2-17-2-15,-2 17 4 0,0 0-1 0,2-18 0 16,-2 18 0-16,0 0 1 0,0 0-2 16,0-20-1-16,0 20 1 0,0 0 0 0,0 0 1 15,2-17-2-15,-2 17 2 0,0 0-1 16,0 0 0-16,0-20 0 0,0 20 0 15,0 0 0-15,0 0 0 0,-4-21-1 0,4 21 0 16,0 0 1-16,0 0 4 0,-2-20-6 16,2 20 2-16,0 0-2 0,0 0 0 15,0-24-1-15,0 24 0 0,0 0 3 0,0 0-3 16,0-19-1-16,0 19-1 0,0 0 2 16,0 0-2-16,2-19 2 0,-2 19 0 15,0 0 1-15,4-15 1 0,-4 15 0 0,0 0-1 16,0 0 1-16,4-17 0 0,-4 17-3 15,0 0 4-15,0 0 2 0,2-15-3 0,-2 15 0 16,0 0 0-16,0 0 0 0,2-18 4 16,-2 18 0-16,0 0-7 0,0 0 4 0,2-17-1 15,-2 17 0-15,0 0 2 0,0 0-2 16,3-18-2-16,-3 18-4 0,0 0 3 16,2-17-2-16,-2 17 1 0,0 0-2 0,0 0 4 15,3-20 0-15,-3 20 1 0,0 0-2 16,4-17 1-16,-4 17 0 0,0 0 1 15,4-19-1-15,-4 19 2 0,0 0-4 16,2-17 5-16,-2 17-2 0,0 0 2 0,2-18-3 16,-2 18 3-16,0 0-2 0,4-15 6 15,-4 15-8-15,0 0 1 0,0 0 1 0,2-20 0 16,-2 20 2-16,0 0-3 0,4-17 3 16,-2 9-11-16,-2 8-14 0,2-17-15 0,0 7-19 15,-2 10-14-15,5-18-24 0,-5 18-35 16,4-19-45-16,-1 12-50 0,-1-4-103 0,-2 11-193 15,0-19-383-15,0 19-296 0</inkml:trace>
  <inkml:trace contextRef="#ctx0" brushRef="#br0" timeOffset="-188023.78">6657 11246 2553 0,'0'0'-153'16,"0"0"21"-16,0 0 18 0,0 0 21 16,0 0 30-16,0 0-3 0,0 0 14 0,0 0 10 15,0 0 0-15,0 0 6 0,0 0 6 16,0 0 12-16,0 0 6 0,0 0 6 16,0 0 4-16,13 19 5 0,-13-19 4 0,0 0 9 15,0 0 2-15,0 0 10 0,0 0 12 16,0 0-8-16,0 0 4 0,0 0 0 15,0 0-6-15,-5 24 4 0,5-24-13 0,0 0 1 16,0 0 1-16,0 0-6 0,-4 16 4 16,4-16 4-16,0 0-17 0,-4 14 11 0,4-14-8 15,0 0 0-15,0 0 1 0,-4 17-4 16,4-17 6-16,0 0-1 0,-5 15 13 0,5-15-4 16,0 0-17-16,-2 18 4 0,2-18 8 15,0 0-8-15,0 0 4 0,-2 18-13 16,2-18 4-16,0 0 5 0,-2 16-2 0,2-16-1 15,0 0 3-15,0 0 5 0,-2 17 6 16,2-17 6-16,0 0-5 0,0 0-3 16,-2 17 2-16,2-17 4 0,0 0-6 15,0 0-4-15,0 0 10 0,0 21-9 0,0-21 4 16,0 0-1-16,0 0 0 0,-3 17 3 16,3-17-4-16,0 0-5 0,3 18 3 0,-3-18 1 15,0 0 8-15,0 0 2 0,-3 22 5 16,3-22-1-16,0 0-2 0,0 20 3 15,0-20-12-15,0 0 13 0,0 18 5 0,0-18 2 16,0 0 2-16,0 19-5 0,0-19-1 16,0 0-8-16,3 22-2 0,-3-22-3 0,0 14-1 15,0-14 7-15,0 0-9 0,2 22 1 16,-2-22-1-16,2 13 2 0,-2-13-1 0,0 0 5 16,2 20 0-16,-2-20-2 0,0 0-8 15,2 24 3-15,-2-24-3 0,0 0 0 16,2 20-3-16,-2-20 0 0,3 12 5 0,-3-12-1 15,0 0 1-15,0 21 4 0,0-21-4 16,0 0 1-16,0 22-4 0,0-22-6 0,0 0 7 16,0 22-5-16,0-22 0 0,0 15 3 15,0-15-4-15,2 15 0 0,-2-15-1 16,2 18 4-16,-2-18 0 0,0 0 4 0,0 26 4 16,0-26 3-16,2 17-1 0,-2-17-2 15,0 18-1-15,0-18 2 0,0 17-5 16,0-17-4-16,0 17 1 0,0-17-1 0,0 0-1 15,-2 24-2-15,2-24-3 0,0 0 2 16,-2 21-1-16,2-21-1 0,0 0 2 16,0 22-3-16,0-22-2 0,0 0 4 0,0 19-5 15,0-19 3-15,0 0-1 0,-5 19 1 16,5-19 0-16,0 0-3 0,0 17 3 0,0-17 0 16,0 0-5-16,-2 19 4 0,2-19-2 15,0 0 0-15,-2 19 0 0,2-19-4 16,0 0 9-16,0 21-7 0,0-21 3 0,0 0 0 15,0 22-1-15,0-22 2 0,0 16-1 16,0-16-1-16,0 0-2 0,0 21 1 0,0-21-2 16,0 0 2-16,0 21-2 0,0-21 3 15,0 0-2-15,0 21-1 0,0-21 1 0,0 0 1 16,0 18 0-16,0-18 3 0,0 0-2 16,-2 19 0-16,2-19-1 0,0 0 1 15,-4 19 0-15,4-19-4 0,-3 14 10 0,3-14-2 16,0 0 1-16,-2 21 6 0,2-21 1 15,0 0 3-15,-4 19-5 0,4-19-1 0,0 0 1 16,0 21-3-16,0-21 1 0,0 0 1 16,0 23-2-16,0-23 2 0,2 15 1 15,-2-15 2-15,0 0-1 0,-2 21 0 0,2-21 0 16,2 15 0-16,-2-15-2 0,0 0-1 16,2 19 2-16,-2-19-4 0,0 0-1 15,2 24 0-15,-2-24-1 0,3 12-1 0,-3-12-1 16,0 0 1-16,2 24 2 0,-2-24-1 15,0 0 4-15,0 21-4 0,0-21 1 16,0 0-2-16,2 21 0 0,-2-21-1 0,0 0-3 16,0 22 4-16,0-22-2 0,-2 16 1 15,2-16-2-15,0 0 5 0,0 25-1 16,0-25 1-16,0 19-2 0,0-19 2 0,0 0-1 16,0 24 0-16,0-24-2 0,0 17-2 15,0-17 5-15,0 0-1 0,0 23-1 16,0-23-1-16,2 17 3 0,-2-17-1 0,0 0-3 15,0 21 3-15,0-21-4 0,0 15 0 16,0-15 3-16,0 0-3 0,2 21 0 0,-2-21-1 16,0 0 2-16,-2 21 0 0,2-21-1 15,0 0-2-15,2 22 2 0,-2-22-2 0,2 13 2 16,-2-13 0-16,0 0-1 0,2 20 0 16,-2-20 2-16,0 0 1 0,3 22 1 15,-3-22 0-15,0 0 0 0,0 19-1 0,0-19 3 16,0 0-1-16,0 19 3 0,0-19-2 15,0 0 3-15,0 20 0 0,0-20 3 0,2 12-1 16,-2-12 5-16,0 0-4 0,0 20 1 16,0-20 2-16,2 15-3 0,-2-15 0 15,0 0 2-15,2 18-7 0,-2-18 1 0,0 0-4 16,2 22 3-16,-2-22-1 0,0 0 0 16,2 20 0-16,-2-20 0 0,0 15-1 15,0-15 2-15,0 0-1 0,0 20 0 0,0-20-1 16,0 0 0-16,0 20-5 0,0-20 2 0,0 16-2 15,0-16 3-15,0 0 0 0,2 19-4 16,-2-19 8-16,0 0-6 0,0 19 0 16,0-19 0-16,0 0 0 0,2 21-2 15,-2-21 0-15,0 0 1 0,0 19-7 0,0-19 6 16,0 0 3-16,0 19-7 0,0-19 1 16,0 0 1-16,-2 21-6 0,2-21 6 0,0 0-1 15,2 21 2-15,-2-21-2 0,0 0 2 16,-2 21 1-16,2-21-2 0,0 0 1 0,0 20-2 15,0-20 3-15,0 0-3 0,0 20 4 16,0-20-2-16,0 0-2 0,2 22 3 16,-2-22-1-16,0 0 0 0,-2 19-1 0,2-19 2 15,0 0-3-15,2 18 2 0,-2-18 5 16,0 0-4-16,-2 21-1 0,2-21-1 16,0 0 0-16,0 17-1 0,0-17 1 0,0 0 0 15,0 0 0-15,-2 21-1 0,2-21-1 16,0 0 0-16,-2 17 4 0,2-17-1 0,0 0 2 15,0 0-1-15,-2 21 1 0,2-21 1 16,0 0 0-16,2 17 1 0,-2-17 2 16,0 0-1-16,0 0 0 0,0 21-3 0,0-21-1 15,0 0 3-15,2 19 0 0,-2-19-1 16,0 16-1-16,0-16-1 0,0 0 4 0,0 19-1 16,0-19-3-16,0 0 1 0,2 19 1 15,-2-19 2-15,0 0-4 0,0 19 3 16,0-19-2-16,0 0-1 0,2 19 2 0,-2-19-2 15,0 0-1-15,2 19 1 0,-2-19 0 16,0 0 1-16,3 17-1 0,-3-17 3 16,0 0-3-16,0 17 0 0,0-17 4 15,0 0-4-15,2 17 0 0,-2-17 0 0,0 0-3 16,0 18 4-16,0-18 0 0,0 0-2 16,2 16 2-16,-2-16 3 0,0 0-1 0,0 0-4 15,-2 21 0-15,2-21-1 0,0 0 1 16,0 0 0-16,0 22 3 0,0-22-4 15,0 0 2-15,0 18 0 0,0-18 0 0,0 0-1 16,-2 20 0-16,2-20 3 0,0 0 0 16,-3 20-2-16,3-20 0 0,0 0 0 0,-2 22 3 15,2-22-2-15,0 0-2 0,0 22 3 16,0-22-2-16,0 0-1 0,0 22 0 0,0-22 1 16,0 17-2-16,0-17 4 0,0 0-2 15,0 22 1-15,0-22-2 0,-2 15 3 16,2-15-2-16,0 0 6 0,0 24-5 0,0-24 3 15,0 16-3-15,0-16-1 0,-2 18-2 16,2-18 1-16,0 0-3 0,-2 22 2 0,2-22 0 16,0 0 4-16,0 23-2 0,0-23 0 15,-2 15 0-15,2-15-2 0,0 0 2 0,-2 24-1 16,2-24-1-16,0 0 2 0,0 22-1 16,0-22-1-16,-2 15 1 0,2-15 0 15,0 0 1-15,0 24 0 0,0-24 0 0,0 0-2 16,2 19 0-16,-2-19 4 0,0 16-3 15,0-16-3-15,0 0 2 0,2 18 0 0,-2-18 0 16,0 0 0-16,4 21-1 0,-4-21 1 16,2 13-2-16,-2-13 2 0,0 0 5 15,2 20-7-15,-2-20 2 0,0 0 0 0,0 20-3 16,0-20 3-16,0 0-1 0,2 17 1 16,-2-17 0-16,0 0 0 0,3 20 1 15,-3-20-1-15,0 0 4 0,2 18-4 0,-2-18 2 16,0 0-1-16,2 19 2 0,-2-19-1 15,0 0 0-15,2 20 0 0,-2-20 2 0,0 0-1 16,4 17 1-16,-4-17-1 0,2 13-2 16,-2-13 1-16,0 0 3 0,0 17-2 15,0-17-1-15,0 0 0 0,2 17 2 16,-2-17 5-16,0 0-6 0,2 20 1 0,-2-20-4 16,0 0 6-16,0 17-1 0,0-17 2 15,0 0 3-15,0 18-1 0,0-18 2 0,0 0-1 16,-2 20-1-16,2-20-4 0,0 0 8 15,-2 20-2-15,2-20-3 0,-2 16 3 16,2-16 0-16,0 0 0 0,-2 23 5 0,2-23-4 16,-2 15-1-16,2-15 0 0,0 0-1 15,-2 19-1-15,2-19 2 0,0 0-2 0,0 20-3 16,0-20-2-16,0 0 2 0,-2 18-2 16,2-18 3-16,0 0 0 0,0 0-3 15,0 21 0-15,0-21-3 0,0 0 4 0,-2 18 1 16,2-18-2-16,0 0-3 0,0 18 2 15,0-18-1-15,0 0 1 0,-5 17-1 0,5-17 0 16,-2 15 1-16,2-15-1 0,0 0 3 16,-6 18-3-16,6-18-1 0,0 0 1 15,-4 19-4-15,4-19-2 0,-2 14-5 0,2-14-1 16,0 0 0-16,0 0 1 0,-5 19 1 16,5-19-2-16,0 0 2 0,-2 17 0 0,2-17 2 15,0 0-1-15,0 0 5 0,-2 16 2 16,2-16-6-16,0 0 4 0,-2 16-2 0,2-16-2 15,0 0 4-15,0 0 2 0,-2 22-2 16,2-22-2-16,0 0 2 0,-3 16 2 16,3-16 1-16,0 0 0 0,-2 18-1 0,2-18 0 15,0 0-2-15,-2 18 4 0,2-18 2 16,0 0-2-16,-2 17 0 0,2-17 1 0,0 0 0 16,2 20-1-16,-2-20 2 0,0 0 0 15,-2 17 2-15,2-17 3 0,0 0-4 16,0 18-1-16,0-18 1 0,0 0 6 0,0 19-8 15,0-19 3-15,0 0-1 0,-2 22-2 16,2-22 2-16,0 0-2 0,0 23 2 16,0-23-2-16,-2 13 1 0,2-13 0 0,0 0-4 15,0 22 4-15,0-22 2 0,0 0 0 16,0 20-4-16,0-20-1 0,0 0 2 16,0 19-1-16,0-19 0 0,0 0 0 0,0 20-1 15,0-20 3-15,0 0 0 0,0 18-2 16,0-18 2-16,0 0-4 0,2 16 2 15,-2-16 0-15,0 0 0 0,2 16-1 0,-2-16-1 16,0 0 2-16,4 15 0 0,-4-15 0 16,0 0-1-16,2 18 2 0,-2-18-3 0,0 0 1 15,3 14 0-15,-3-14 1 0,0 0 1 16,4 19 1-16,-4-19-3 0,0 0 2 0,2 18 0 16,-2-18-1-16,0 0 0 0,4 17 0 15,-4-17 0-15,0 0 1 0,3 18 6 0,-3-18-8 16,0 0 0-16,2 15 3 0,-2-15 0 15,0 0 0-15,0 17 0 0,0-17 0 16,0 0 4-16,0 0-2 0,4 21-3 0,-4-21 0 16,0 0 1-16,0 15-2 0,0-15 2 15,0 0-4-15,0 0 2 0,0 21 1 16,0-21 1-16,0 0 0 0,0 0-5 0,0 18 3 16,0-18 0-16,0 0 1 0,0 0-1 15,0 17 0-15,0-17-1 0,0 0 2 0,0 0 2 16,0 0-4-16,0 19 1 0,0-19 1 15,0 0-1-15,0 0 0 0,0 16-2 16,0-16 0-16,0 0 2 0,0 0-1 0,2 17-1 16,-2-17 3-16,0 0 1 0,0 0-1 15,0 18-2-15,0-18 1 0,0 0 0 0,0 0 2 16,0 17 3-16,0-17-5 0,0 0 1 16,0 0-1-16,0 0 3 0,-2 22-4 15,2-22 1-15,0 0 0 0,0 0 1 0,-2 16 2 16,2-16 1-16,0 0-6 0,0 0 2 15,0 0 2-15,-2 21 2 0,2-21-1 0,0 0 0 16,0 0-1-16,0 18 5 0,0-18-3 16,0 0-3-16,0 0-1 0,0 0 4 15,0 20-4-15,0-20 0 0,0 0-1 0,-2 16 4 16,2-16-1-16,0 0-1 0,0 0 1 16,-3 20 6-16,3-20-8 0,0 0 1 15,-2 18-3-15,2-18 0 0,0 0 2 0,0 19 3 16,0-19-3-16,0 0-1 0,0 0-1 15,-2 20 2-15,2-20-1 0,0 0 1 0,0 18 1 16,0-18 1-16,0 0 0 0,0 19-2 16,0-19 0-16,0 0 0 0,2 17 0 15,-2-17 3-15,0 0-2 0,0 17-1 0,0-17 0 16,0 0 3-16,0 17 0 0,0-17-4 16,0 0 2-16,0 0-1 0,2 21 0 0,-2-21 2 15,0 0-3-15,0 15 2 0,0-15 1 16,0 0-3-16,0 18 2 0,0-18-3 15,0 0 1-15,3 15 0 0,-3-15 1 0,0 0-4 16,0 0 1-16,2 17-1 0,-2-17 1 16,0 0 1-16,0 0 0 0,0 0 0 0,0 21 0 15,0-21-4-15,0 0-12 0,0 0-12 16,0 9-18-16,0-9-32 0,0 0-32 16,0 0-41-16,0 0-53 0,0 0-77 0,0 0-176 15,0 0-104-15,0 0-359 0,0 0-326 16</inkml:trace>
  <inkml:trace contextRef="#ctx0" brushRef="#br2" timeOffset="-179244.39">4585 11239 2426 0,'0'0'-156'0,"0"0"20"0,0 0 9 0,0 0 12 16,0 0 10-16,0 0 10 0,0 0 8 15,0 0 3-15,0 0 17 0,0 0-9 0,0 0 11 16,0 0-8-16,0 0-7 0,0 0-28 15,0 0-35-15,0 0-158 0,0 0 98 16</inkml:trace>
  <inkml:trace contextRef="#ctx0" brushRef="#br2" timeOffset="-179105.32">4585 11239 858 0,'0'0'27'0,"0"0"-30"16,0 0 15-16,0 0 17 0,0 0 13 0,0 0 9 15,0 0 12-15,0 0-2 0,0 0-1 16,0 0-2-16,10-42-10 0,-10 42-12 15,0 0-27-15,0 0-31 0,0 0-44 0,0 0-78 16,0 0-223-16,2-8 117 0</inkml:trace>
  <inkml:trace contextRef="#ctx0" brushRef="#br2" timeOffset="-178732.42">4601 11277 1025 0,'0'0'29'16,"-2"17"22"-16,2-17 11 0,0 0 1 0,0 0-4 15,0 0-7-15,0 0-9 0,0 0-2 16,0 19-11-16,0-19-30 0,0 0-24 15,0 0-27-15,0 0-51 0,0 0-104 0,0 0-147 16,2 12 113-16</inkml:trace>
  <inkml:trace contextRef="#ctx0" brushRef="#br2" timeOffset="-178578.72">4612 11407 1031 0,'0'0'35'16,"0"0"4"-16,0 0-16 0,0 0-14 0,0 0-23 16,0 0-27-16,0 0-53 0,0 0-81 15,0 0-95-15,0 0 88 0</inkml:trace>
  <inkml:trace contextRef="#ctx0" brushRef="#br2" timeOffset="-178403.01">4599 11187 884 0,'0'0'102'0,"0"0"8"16,0 0-25-16,-6-12-33 0,6 12-15 0,0 0-27 16,0 0-24-16,-8-16-33 0,8 16-63 15,0 0-97-15,-4-15-92 0,4 15 97 0</inkml:trace>
  <inkml:trace contextRef="#ctx0" brushRef="#br2" timeOffset="-178254.1">4587 10995 845 0,'0'0'-5'0,"-4"-9"5"16,4 9-5-16,0 0-26 0,-2-14-68 0,2 14-137 15,-3-13 78-15</inkml:trace>
  <inkml:trace contextRef="#ctx0" brushRef="#br2" timeOffset="-177925.06">4574 10521 734 0,'0'0'57'0,"0"0"7"0,-5-24-5 0,5 24-3 16,0 0-13-16,0 0 3 0,0 0-7 15,-2-16-14-15,2 16-11 0,0 0-33 16,0 0-40-16,-2-14-71 0,2 14-178 16,0 0 100-16</inkml:trace>
  <inkml:trace contextRef="#ctx0" brushRef="#br2" timeOffset="-172324.87">4866 6167 807 0,'0'0'-2'16,"0"0"15"-16,0 0 11 0,0 0-1 15,0 0 6-15,0 0 2 0,0 0 7 0,0 0-1 16,0 0 4-16,-8-13 2 0,8 13 6 16,0 0 4-16,0 0 0 0,0 0 6 15,0 0-3-15,0 0-1 0,0 0-5 0,0 0-1 16,0 0-5-16,0 0-6 0,0 0-1 16,0 0-7-16,0 0 3 0,0 0-3 15,0 0-7-15,0 0-5 0,0 0-1 0,0 0 7 16,0 0-6-16,0 0-8 0,0 0 11 15,0 0 5-15,0 0 3 0,0 0-1 0,0 0 13 16,0 0-1-16,0 0-3 0,0 0 14 16,0 0-20-16,0 0 10 0,8-23 4 15,-8 23 2-15,0 0 4 0,0 0-7 0,0 0 5 16,0 0-1-16,0 0 2 0,0 0-5 16,0 0-5-16,17-4-1 0,-17 4-2 15,0 0-5-15,0 0-5 0,0 0 12 0,0 0 0 16,0 0-1-16,0 0 6 0,27 13-1 15,-27-13-3-15,0 0-3 0,9 11-1 16,-9-11 5-16,0 0 1 0,0 0-4 0,6 18 1 16,-6-18-2-16,0 0 1 0,0 0-1 15,0 0-2-15,0 0 1 0,-6 20 6 0,6-20-1 16,0 0-5-16,0 0 2 0,-17 12-3 16,17-12-2-16,0 0-2 0,-15 5-4 15,15-5-4-15,0 0-1 0,0 0 0 0,0 0-2 16,-23-1-3-16,23 1-2 0,0 0 1 15,0 0 3-15,0 0 0 0,-19-17 1 16,19 17 4-16,0 0-4 0,-7-11 3 0,7 11 1 16,0 0 2-16,0 0-2 0,-2-20 0 15,2 20-2-15,0 0-2 0,0 0 1 0,0 0 0 16,11-22-2-16,-11 22-1 0,0 0-4 16,9-12 2-16,-9 12-3 0,0 0 0 0,10-10-5 15,-10 10 2-15,0 0-4 0,0 0 0 16,14-7 0-16,-14 7-2 0,0 0-2 15,0 0 0-15,18-2 0 0,-18 2 1 16,0 0-2-16,0 0 4 0,0 0-4 0,0 0 5 16,21 11 1-16,-21-11 2 0,0 0-1 15,0 0-1-15,10 10 3 0,-10-10 5 0,0 0-5 16,0 0-3-16,0 0 4 0,0 0 2 16,5 13-2-16,-5-13 0 0,0 0 0 15,0 0 0-15,0 0-2 0,0 0-1 16,0 0 5-16,0 0 0 0,-17 21 4 0,17-21 2 15,0 0 1-15,0 0 3 0,0 0-1 16,-15 8 2-16,15-8-3 0,0 0 3 0,0 0-3 16,0 0 2-16,0 0 3 0,0 0-6 15,0 0-3-15,0 0 1 0,0 0-5 16,0 0 6-16,-19-27-6 0,19 27-1 0,0 0-1 16,0 0 0-16,0 0 1 0,0 0 1 15,0 0-1-15,9-29-7 0,-9 29 6 0,0 0-3 16,0 0-1-16,10-12 1 0,-10 12-2 15,0 0 3-15,0 0-6 0,0 0 1 16,13-8-1-16,-13 8 2 0,0 0-8 0,0 0 5 16,0 0-3-16,0 0 3 0,0 0 0 15,0 0-4-15,0 0 1 0,0 0 2 16,32 13-3-16,-32-13 4 0,0 0-1 16,6 14-1-16,-6-14 0 0,0 0 1 0,0 0-1 15,2 17 0-15,-2-17 2 0,0 0-1 16,0 0 0-16,0 0 0 0,-2 21-2 0,2-21 3 15,0 0 0-15,0 0 1 0,0 0 0 16,-15 14 5-16,15-14-6 0,0 0 4 0,0 0-4 16,-15 8 5-16,15-8-4 0,0 0 1 15,0 0-2-15,-19 0 1 0,19 0 4 16,0 0-3-16,0 0 2 0,0 0-2 0,0 0-2 16,-24-15 2-16,24 15 1 0,0 0-4 15,-6-13-1-15,6 13 2 0,0 0-4 16,0 0 5-16,0 0-2 0,2-23 1 0,-2 23 0 15,0 0 2-15,0 0-2 0,14-21-2 16,-14 21-1-16,0 0 3 0,12-11 5 16,-12 11-11-16,11-8 3 0,-11 8-1 0,0 0-1 15,14-5 6-15,-14 5-4 0,0 0-4 16,0 0 3-16,22-3-1 0,-22 3 1 0,0 0 2 16,0 0-4-16,20 10 5 0,-20-10-5 15,12 7 3-15,-12-7-5 0,0 0 6 0,10 14-5 16,-10-14 3-16,0 0-2 0,6 17 2 15,-6-17 0-15,0 0 0 0,2 17-3 16,-2-17 1-16,0 0 0 0,0 0 4 0,0 0 0 16,-10 25-9-16,10-25 11 0,0 0-2 15,-10 11 0-15,10-11 0 0,-12 6 1 16,12-6 0-16,0 0 6 0,-16 6-6 16,16-6 12-16,0 0 3 0,0 0 4 0,-22 0-1 15,22 0 0-15,0 0 0 0,0 0 3 16,0 0-1-16,-23-14-4 0,23 14 3 0,0 0-7 15,-10-13 2-15,10 13 2 0,0 0-5 16,-4-18 1-16,4 18-7 0,0 0 5 16,-2-16-3-16,2 16-4 0,0 0 6 0,0 0-6 15,0 0 0-15,6-25-1 0,-6 25-1 16,0 0 4-16,6-11 2 0,-6 11-7 16,0 0-1-16,0 0-3 0,15-8 5 0,-15 8-2 15,0 0 0-15,0 0-1 0,21 0 3 16,-21 0-4-16,0 0 4 0,0 0-3 0,23 8-1 15,-23-8 0-15,12 5 0 0,-12-5 3 16,0 0-2-16,18 11 1 0,-18-11 0 0,8 8-4 16,-8-8 2-16,0 0 0 0,11 10 0 15,-11-10 1-15,0 0 0 0,0 0-2 16,0 0-2-16,6 11 1 0,-6-11 0 0,0 0 4 16,0 0 0-16,0 0-2 0,0 0-1 15,0 0 1-15,0 0-2 0,0 0-1 16,-25 17 6-16,25-17 3 0,0 0 0 0,0 0-1 15,0 0 3-15,-20 0-2 0,20 0-2 16,0 0 2-16,0 0 2 0,0 0-3 16,0 0 0-16,0 0-2 0,-18-17 0 0,18 17 0 15,0 0 2-15,0 0 1 0,0 0-6 16,-2-21 4-16,2 21-2 0,0 0 3 0,0 0-4 16,0 0 1-16,0 0-2 0,0 0 0 15,16-20 3-15,-16 20 3 0,0 0-5 16,0 0-2-16,0 0 1 0,0 0-1 0,24 1-1 15,-24-1 0-15,0 0-2 0,0 0 1 16,0 0 3-16,15 19 1 0,-15-19-5 0,0 0 4 16,4 13 3-16,-4-13-7 0,0 0 4 15,0 0 0-15,0 0-3 0,-4 22 5 16,4-22-3-16,0 0-1 0,0 0 4 0,-13 13-4 16,13-13 1-16,0 0 5 0,-12 7-2 15,12-7 2-15,0 0 0 0,-18 4-1 0,18-4 3 16,0 0-3-16,0 0 0 0,0 0 3 15,0 0-1-15,0 0-5 0,-29-11-1 16,29 11 4-16,0 0-4 0,0 0 5 0,0 0-2 16,-5-16-2-16,5 16 4 0,0 0-2 15,0 0-2-15,0 0-1 0,0 0 2 16,0 0-3-16,0 0 3 0,0 0-2 0,0 0 2 16,0 0-3-16,26-19-2 0,-26 19 5 15,0 0-1-15,0 0-1 0,0 0-2 0,0 0 1 16,0 0 0-16,0 0 2 0,24 29-5 15,-24-29 1-15,0 0 0 0,0 0 2 16,0 17 1-16,0-17-4 0,0 0 7 0,0 0-4 16,0 0-6-16,0 0 9 0,-14 23 2 15,14-23 1-15,0 0-3 0,-10 8 0 16,10-8 3-16,0 0 0 0,0 0 0 0,-17 5-2 16,17-5 4-16,0 0-2 0,0 0-1 15,0 0 0-15,0 0 2 0,0 0-1 0,0 0 2 16,-25-21 2-16,25 21-4 0,0 0 1 15,-3-15-2-15,3 15-1 0,0 0 3 0,0 0 2 16,5-27-5-16,-5 27-7 0,0 0 10 16,8-16-1-16,-8 16-2 0,0 0-5 15,8-12 5-15,-8 12 5 0,0 0-5 0,0 0 0 16,14-12-4-16,-14 12 5 0,0 0-2 16,0 0-2-16,0 0-1 0,0 0 2 15,22 4-2-15,-22-4 1 0,0 0-3 16,0 0 3-16,14 16 3 0,-14-16-4 0,0 0 1 15,4 16 1-15,-4-16 0 0,0 0-3 16,0 20 0-16,0-20 2 0,0 0 3 0,0 0-4 16,0 0 2-16,-12 26 2 0,12-26-1 15,-6 10-2-15,6-10 1 0,0 0 3 0,-14 11 0 16,14-11-2-16,0 0 3 0,-13 8-1 16,13-8 0-16,0 0 0 0,0 0 0 15,0 0 3-15,0 0 0 0,0 0-4 0,0 0 4 16,0 0 0-16,-30-17-3 0,30 17-3 15,0 0-5-15,0 0 9 0,0-19-2 0,0 19 2 16,0 0-4-16,0 0 3 0,0 0 3 16,0 0-4-16,0 0 0 0,0 0 2 15,13-27 0-15,-13 27 2 0,0 0-6 0,0 0 0 16,19-3-1-16,-19 3 0 0,0 0-6 16,0 0 7-16,0 0-1 0,0 0 0 0,0 0 1 15,31 13-2-15,-31-13 0 0,0 0 0 16,10 15 1-16,-10-15 1 0,0 0-6 15,4 13 4-15,-4-13 1 0,0 0 0 16,0 0-3-16,0 0 3 0,-6 25 3 0,6-25-1 16,0 0-1-16,-12 13 2 0,12-13 4 15,0 0-5-15,-12 8 2 0,12-8-1 0,-12 6 0 16,12-6 0-16,0 0 4 0,0 0-4 16,-22 0 3-16,22 0-4 0,0 0 3 15,0 0 1-15,0 0 2 0,-23-15-4 0,23 15 6 16,0 0-6-16,-6-16 1 0,6 16-1 15,0 0 0-15,0-17-1 0,0 17 0 0,0 0-1 16,0 0-8-16,0 0 11 0,0 0-2 16,10-23-1-16,-10 23 0 0,0 0 0 15,15-5-1-15,-15 5-1 0,0 0 5 0,0 0-3 16,0 0-1-16,0 0-3 0,0 0 1 16,34 11 1-16,-34-11 1 0,0 0 0 15,10 13-4-15,-10-13 3 0,0 0 3 0,4 16-4 16,-4-16 2-16,0 0-3 0,0 0 2 15,-2 19 3-15,2-19-4 0,0 0 4 0,0 0 2 16,0 0-5-16,-10 21 5 0,10-21 0 16,0 0-2-16,-13 7 0 0,13-7 0 15,0 0 6-15,0 0 3 0,0 0-2 0,-19 3 0 16,19-3 2-16,0 0 0 0,0 0-3 16,0 0-2-16,0 0 4 0,-15-24-2 15,15 24-3-15,0 0 1 0,0 0 2 0,0-19-2 16,0 19 0-16,0 0-2 0,0 0 2 15,0 0-2-15,11-23 2 0,-11 23-2 0,0 0-1 16,8-11-2-16,-8 11-1 0,0 0 0 16,0 0 0-16,15-6 5 0,-15 6-7 15,0 0 6-15,0 0-3 0,0 0-2 0,0 0 0 16,0 0 1-16,0 0 0 0,0 0-2 16,0 0 1-16,0 0 5 0,21 19 3 0,-21-19 1 15,0 0 4-15,0 0-21 0,0 0 0 16,0 0 2-16,0 0 10 0,0 0-5 15,0 0-6-15,0 0-21 0,0 0-27 0,0 0-36 16,0 0-42-16,0 0-40 0,0 0-40 16,0 0-25-16,0 0-51 0,0 0-125 0,0 0-186 15,0 0-270-15,0 0-239 0</inkml:trace>
  <inkml:trace contextRef="#ctx0" brushRef="#br2" timeOffset="-162370.09">4553 16991 2487 0,'0'0'-145'0,"6"-17"17"0,-6 17 17 0,0 0 17 16,8-11 19-16,-8 11 13 0,0 0 12 15,0 0 9-15,16-10 3 0,-16 10 7 16,0 0 1-16,14-4 8 0,-14 4 14 16,0 0-2-16,0 0 7 0,0 0 1 0,0 0 7 15,0 0 3-15,0 0 21 0,28 14 5 16,-28-14 19-16,0 0 8 0,6 9 20 0,-6-9 1 15,0 0 12-15,0 0 0 0,2 15-4 16,-2-15-2-16,0 0-4 0,0 0-4 16,0 0-7-16,0 0 0 0,0 0 1 0,-19 24-5 15,19-24 1-15,0 0 0 0,0 0 1 16,-15 8 3-16,15-8-4 0,0 0 0 16,0 0-2-16,-16 1-2 0,16-1-10 0,0 0-1 15,0 0-6-15,0 0-7 0,0 0-1 16,0 0-4-16,-20-23-6 0,20 23-2 15,0 0-3-15,-2-17 2 0,2 17-2 0,0 0 1 16,0 0-3-16,0 0-4 0,6-27 4 16,-6 27-5-16,0 0-1 0,16-12-3 15,-16 12-1-15,0 0-3 0,14-7-3 16,-14 7 4-16,13-4-3 0,-13 4 0 0,0 0-3 16,21 0 0-16,-21 0 2 0,0 0 5 15,0 0 1-15,0 0 4 0,25 4 5 0,-25-4 4 16,0 0 6-16,8 11 3 0,-8-11 2 15,0 0 1-15,0 0 6 0,3 20-8 16,-3-20 2-16,0 0 1 0,0 0 1 0,0 0 3 16,-13 26-4-16,13-26 0 0,-12 10-3 15,12-10-6-15,-13 8-4 0,13-8 4 16,-15 6-1-16,15-6-1 0,-15 5-1 16,15-5 0-16,0 0-3 0,-21 0-3 0,21 0-5 15,0 0 0-15,-21-8-2 0,21 8-1 16,0 0-1-16,-12-17-3 0,12 17 2 0,-7-12-4 15,7 12 0-15,-5-17 4 0,5 17-3 16,0 0 0-16,0-22 2 0,0 22-3 0,0 0-3 16,5-22-2-16,-5 22 3 0,7-11-2 15,-7 11-2-15,10-9-1 0,-10 9 0 16,0 0 3-16,14-9-2 0,-14 9-1 16,0 0-1-16,20-3 0 0,-20 3 2 0,0 0-5 15,0 0 1-15,25 8-1 0,-25-8 3 16,11 10 4-16,-11-10 0 0,8 11-1 0,-8-11-3 15,11 15-1-15,-11-15 1 0,6 15 3 16,-6-15 5-16,4 17 1 0,-4-17 1 16,0 17-1-16,0-17 7 0,0 0-2 0,-2 23-6 15,2-23 7-15,0 0 2 0,-6 20-2 16,6-20-2-16,-8 12 2 0,8-12-2 0,-9 9-1 16,9-9 6-16,0 0-9 0,-17 5 2 15,17-5-8-15,0 0 3 0,0 0 2 16,0 0-4-16,-29-11-3 0,29 11 2 15,-12-14 2-15,12 14 1 0,-6-12-4 0,6 12 0 16,-6-16 5-16,6 16-3 0,0 0 2 16,-2-22-5-16,2 22 5 0,0 0-6 0,0 0 0 15,8-22-3-15,-8 22 1 0,11-10 3 16,-11 10-3-16,0 0 1 0,19-7 7 0,-19 7-11 16,15-4 3-16,-15 4-1 0,0 0-2 15,0 0 0-15,28 6 5 0,-28-6-3 16,0 0 0-16,16 9 4 0,-16-9 3 0,0 0-4 15,10 14-2-15,-10-14 2 0,0 0-3 16,8 14 4-16,-8-14 5 0,0 0 1 16,-2 18-1-16,2-18 1 0,0 0 4 15,0 0-4-15,-16 17-2 0,16-17 4 0,-10 8 4 16,10-8-4-16,0 0 4 0,-17 4-5 16,17-4 1-16,0 0-3 0,0 0-2 15,0 0 2-15,0 0 0 0,-30-18 1 0,30 18-4 16,-6-13-2-16,6 13-1 0,0 0 2 15,-2-19-1-15,2 19-3 0,0 0 4 0,0 0-2 16,0 0 2-16,0 0-2 0,10-26 6 16,-10 26-8-16,0 0 2 0,13-7-4 15,-13 7 0-15,0 0 3 0,0 0-3 0,0 0 8 16,0 0-5-16,0 0-2 0,0 0 4 16,30 20-5-16,-30-20 3 0,0 0 2 15,0 0 0-15,2 16 4 0,-2-16 3 0,0 0 2 16,0 0 4-16,0 0-2 0,0 0 19 15,-13 26-2-15,13-26-2 0,0 0-2 16,0 0 0-16,0 0-4 0,-15 6 1 0,15-6-3 16,0 0-3-16,0 0-3 0,0 0-6 15,0 0-3-15,0 0-3 0,0 0-10 0,0 0 9 16,0 0-6-16,0 0 5 0,26-35-6 16,-26 35-6-16,0 0-20 0,14-5-12 15,-14 5-32-15,0 0-40 0,0 0-54 0,16-6-81 16,-16 6-88-16,8-2-180 0,-8 2-99 15,0 0 40-15,0 0-320 0,0 0-283 16</inkml:trace>
  <inkml:trace contextRef="#ctx0" brushRef="#br2" timeOffset="-156126.75">4361 11921 1020 0,'0'0'101'0,"-32"4"-11"16,32-4-14-16,0 0-14 0,0 0 9 15,0 0 5-15,0 0 12 0,0 0-5 0,-18 5 3 16,18-5 15-16,0 0 1 0,0 0-5 16,0 0 8-16,0 0-7 0,0 0 0 15,0 0 1-15,0 0-5 0,0 0-4 0,0 0 0 16,0 0 6-16,0 0 5 0,0 0 10 16,0 0 2-16,0 0 7 0,0 0 7 15,0 0-2-15,0 0-1 0,0 0-1 0,0 0-10 16,0 0-4-16,0 0-13 0,0 0-8 15,0 0-6-15,0 0-4 0,0 0-2 16,0 0-1-16,0 0-3 0,0 0-7 0,0 0-8 16,0 0-4-16,56 10-3 0,-56-10-11 15,23 3 2-15,-23-3-8 0,21 3-7 0,-21-3-12 16,21 2-21-16,-21-2-17 0,20 2-26 16,-20-2-24-16,0 0-31 0,20 1-24 0,-20-1-43 15,0 0-37-15,17 3-41 0,-17-3-53 16,0 0-115-16,9 1-542 0,-9-1-395 15</inkml:trace>
  <inkml:trace contextRef="#ctx0" brushRef="#br2" timeOffset="-155485.9">4574 11805 2793 0,'0'0'-108'0,"0"0"22"0,0 0 17 15,0 0 17-15,-9-11 9 0,9 11 10 16,0 0 15-16,0 0 10 0,0 0 3 0,0 0 4 16,0 0 18-16,0 0-7 0,13-25 7 15,-13 25 1-15,0 0 6 0,19-7-13 16,-19 7 6-16,15-5-7 0,-15 5 4 16,19-4-7-16,-19 4-5 0,17-2 4 0,-17 2 7 15,0 0-2-15,26 2-8 0,-26-2 6 16,14 6-3-16,-14-6 7 0,11 10 9 15,-11-10 2-15,6 11 4 0,-6-11 0 0,4 15 6 16,-4-15 11-16,0 0 8 0,-4 23 11 16,4-23 1-16,0 0 6 0,-6 21 2 0,6-21-3 15,-5 12-3-15,5-12 1 0,0 0-7 16,0 0-6-16,-4 17-5 0,4-17-6 0,0 0-8 16,0 0-11-16,0 0-5 0,0 0-7 15,0 0-7-15,19 7-1 0,-19-7-5 16,0 0 2-16,20 0 2 0,-20 0 0 0,0 0-2 15,20 4 0-15,-20-4 1 0,0 0 3 16,18 8 2-16,-18-8 8 0,8 11 7 16,-8-11 8-16,4 13 6 0,-4-13 14 15,0 0 9-15,-6 28 9 0,6-28 2 0,-8 18-1 16,-1-6-5-16,0-1-5 0,1 0-6 16,-2-1-5-16,-1 2-7 0,0-3-8 0,0 1-6 15,1-1-25-15,10-9-37 0,-19 17-41 16,10-10-51-16,9-7-55 0,-14 16-57 0,14-16-81 15,-13 12-142-15,9-7-439 0,4-5-287 16</inkml:trace>
  <inkml:trace contextRef="#ctx0" brushRef="#br2" timeOffset="-155207.15">4809 12143 2755 0,'0'0'-40'0,"0"0"24"0,0 0 37 16,0 0 17-16,0 0 23 0,0 0 22 16,0 0 11-16,0 0-1 0,-19 35 0 15,19-35-10-15,-11 21-3 0,3-9-5 0,2-1-11 16,6-11-6-16,-16 24-3 15,10-10-8-15,-2-1-7 0,-1 1-30 0,1-3-37 16,1 3-40-16,-1 0-57 0,-1-4-54 0,-1 2-63 16,2-1-123-16,4-1-463 0,-6 2-161 15</inkml:trace>
  <inkml:trace contextRef="#ctx0" brushRef="#br2" timeOffset="-154761.79">4771 12369 2478 0,'0'0'-23'15,"8"-12"32"-15,-8 12 14 0,8-9 11 0,-8 9 28 16,0 0 7-16,16-12 15 0,-16 12 0 15,10-7-8-15,-10 7-7 0,0 0-6 16,15-10 1-16,-15 10-2 0,12-5-3 16,-12 5-1-16,0 0-7 0,16-7 3 0,-16 7-2 15,0 0 3-15,0 0 9 0,0 0 3 16,0 0 5-16,0 0 9 0,0 0-2 0,16 14 4 16,-16-14 0-16,0 0 1 0,0 0-5 15,-6 27-2-15,6-27 0 0,0 0-3 16,-8 23-6-16,8-23 3 0,-6 15 4 0,6-15-3 15,0 0-28-15,-7 17 4 0,7-17 2 16,0 0 1-16,-5 14 3 0,5-14-4 0,0 0-1 16,0 0-5-16,0 0-6 0,0 0-8 15,0 0-14-15,0 0-12 0,0 0-16 16,24 3-36-16,-24-3-31 0,0 0-42 0,0 0-38 16,32-17-50-16,-22 13-39 0,1-4-45 15,-11 8-125-15,19-10-127 0,-8 4-373 16,-3 2-321-16</inkml:trace>
  <inkml:trace contextRef="#ctx0" brushRef="#br2" timeOffset="-153075.12">7946 6224 2602 0,'0'0'-159'0,"0"0"29"0,0 0 22 16,0 0 26-16,0 0 19 0,0 0 21 0,0 0 28 15,0 0 32-15,0 0 15 0,0 0 24 16,0 0 11-16,0 0 9 0,0 0 19 16,0 0 3-16,0 0 2 0,0 0-11 15,0 0-3-15,0 0 0 0,0 0 2 0,0 0 8 16,0 0-4-16,0 0-2 0,0 0-2 15,0 0 0-15,0 0-3 0,0 0-4 0,0 0-5 16,0 0-7-16,0 0 0 0,0 0-14 16,14-44-5-16,-14 44-4 0,0 0-5 15,14-7-3-15,-14 7-5 0,12-6-6 0,-12 6-1 16,0 0-2-16,19-6-5 0,-19 6-1 16,0 0-4-16,22 0 0 0,-22 0-2 15,0 0-2-15,24 4-3 0,-24-4-1 0,14 8 2 16,-14-8-2-16,12 7-5 0,-12-7 5 15,13 13-2-15,-13-13 0 0,8 13-1 0,-8-13-2 16,4 16 0-16,-4-16 1 0,3 16-1 16,-3-16 2-16,0 0-2 0,-7 22 1 15,7-22 3-15,0 0-1 0,-10 19 4 0,10-19-3 16,-7 10-3-16,7-10 3 0,0 0 4 16,-12 13 7-16,12-13-3 0,0 0-3 0,-13 6-2 15,13-6 1-15,0 0 1 0,0 0-3 16,0 0 0-16,0 0 1 0,0 0-2 15,0 0-1-15,0 0 0 0,0 0 1 0,0 0-4 16,0 0 4-16,0 0-5 0,0 0 1 16,0 0 1-16,0 0 3 0,0 0-6 15,42-21 0-15,-42 21 0 0,0 0-1 0,0 0 0 16,28 6 7-16,-28-6-2 0,0 0 2 16,14 7 7-16,-14-7 8 0,0 0 6 15,10 11 3-15,-10-11-1 0,0 0 0 0,0 0 3 16,-6 20-4-16,6-20-4 0,0 0-3 15,-18 15-4-15,18-15 1 0,-19 10-32 0,19-10-37 16,-21 5-53-16,21-5-53 0,-23 4-68 16,11-4-73-16,12 0-177 0,-24 0-131 0,10 0-267 15,14 0-237-15</inkml:trace>
  <inkml:trace contextRef="#ctx0" brushRef="#br2" timeOffset="-134833.72">5403 5874 269 0,'0'0'54'15,"0"0"-33"-15,0 0-9 0,0 0 5 0,0 0 2 16,0 0-10-16,0 0 10 0,0 0 0 16,0 0 6-16,0 0-8 0,0 0-6 15,0 0 8-15,0 0-2 0,0 0 9 0,0 0-5 16,0 0 9-16,0 0-1 0,0 0 10 15,0 0 13-15,0 0 3 0,0 0-4 16,-48-3 2-16,48 3-1 0,0 0 9 16,0 0 3-16,0 0 5 0,0 0-2 0,-28 3 2 15,28-3-3-15,0 0-13 0,-17 5 0 16,17-5 5-16,0 0-11 0,-16 10-3 0,16-10-1 16,-11 6-9-16,11-6 2 0,0 0 2 15,-13 9 0-15,13-9 0 0,0 0 1 16,-10 11-20-16,10-11 2 0,0 0 11 0,0 0-3 15,-4 14 7-15,4-14 10 0,0 0 0 16,0 0 4-16,0 0 2 0,0 0-7 0,12 21-1 16,-12-21-6-16,0 0-11 0,15 7 2 15,-15-7-9-15,11 6 4 0,-11-6-4 16,0 0-4-16,16 10 1 0,-16-10 0 0,13 5-7 16,-13-5 5-16,0 0-6 0,17 10 6 15,-17-10-1-15,13 5 2 0,-13-5-4 16,10 8 0-16,-10-8 10 0,12 10-13 0,-12-10 9 15,10 9 3-15,-10-9 5 0,8 9 5 16,-8-9 4-16,0 0 13 0,8 16 9 16,-8-16 6-16,5 11 13 0,-5-11 3 0,0 0 9 15,0 0 3-15,-5 21-5 0,5-21 3 16,0 0-7-16,-10 14 1 0,10-14-3 0,-10 9-1 16,10-9-6-16,0 0-5 0,-22 8-6 15,22-8-8-15,-19 2-2 0,19-2-9 16,-21 0-5-16,21 0-12 0,0 0-10 15,-29-2-22-15,29 2-26 0,-20-6-33 0,20 6-36 16,-16-3-50-16,16 3-41 0,0 0-42 16,-18-8-70-16,18 8-631 0,-4-8-346 0</inkml:trace>
  <inkml:trace contextRef="#ctx0" brushRef="#br2" timeOffset="-134567.89">5389 6067 2829 0,'0'0'-39'0,"10"-10"36"0,-10 10 17 16,0 0 20-16,0 0 12 0,15-4 17 0,-15 4 12 15,0 0-4-15,0 0-3 0,0 0-4 16,0 0-7-16,28 3 0 0,-28-3-2 0,0 0-7 15,14 18-5-15,-14-18-5 0,7 15-1 16,-7-15-14-16,5 19-37 0,-3-8-53 16,2 5-87-16,-4-16-105 0,0 28-243 15,0-14-296-15,2 2-110 0</inkml:trace>
  <inkml:trace contextRef="#ctx0" brushRef="#br2" timeOffset="17556.27">8150 6420 2220 0,'0'0'-84'0,"0"0"19"0,0 0 9 0,0 0 8 15,0 0 19-15,0 0 26 16,0 0-2-16,0 0 10 0,0 0 10 0,0 0 10 15,0 0 7-15,0 0 0 16,0 0 17-16,0 0-1 0,0 0 16 0,0 0 10 0,0 0 10 16,0 0 4-16,0 0 4 15,0 0 0-15,0 0 10 0,0 0-1 0,0 0-2 16,0 0-1-16,0 0 1 0,0 0-1 0,0 0-4 0,0 0-4 16,-6 47-9-16,6-47-1 15,0 0-8-15,-8 20-5 0,8-20-6 0,-8 17-5 16,8-17-7-16,-10 19-6 15,3-11 1-15,7-8-11 0,-17 19-11 16,9-8-20-16,-1-3-18 0,9-8-27 0,-16 17-15 16,9-10-23-16,7-7-18 0,-15 13-31 0,15-13-28 15,-12 12-25-15,5-6-35 16,7-6-82-16,-11 8-540 0,11-8-177 0</inkml:trace>
  <inkml:trace contextRef="#ctx0" brushRef="#br2" timeOffset="25946.5">21237 3405 1018 0,'0'0'193'15,"0"0"-22"-15,0 0-21 16,6-14-42-16,-6 14 2 0,0 0-20 16,0 0 12-16,0 0-2 0,0 0 6 0,4-16-4 15,-4 16-1-15,0 0 0 0,0 0 1 0,0 0 8 16,0 0-7-16,0 0-1 16,0 0 0-16,0 0-8 0,0 0 1 0,0 0-5 15,0 0-6-15,0 0 2 0,0 0-11 0,0 0-3 0,0 0 0 16,-15-18-3-16,15 18-2 15,0 0-1-15,0 0 0 0,-27 0 2 0,27 0-5 16,0 0-2-16,-28 2-3 16,28-2-3-16,0 0-3 0,-27 4-5 0,27-4-3 0,-22 7-3 15,22-7 5-15,-19 8-5 16,9-2 5-16,10-6-1 0,-20 13-7 0,10-4-2 16,0 2-4-16,-2 1-3 0,2 1-2 0,2 1-4 15,-3 3 15-15,3 2-7 0,-1 2 4 16,1-2-1-16,4 2-9 15,-3-2 1-15,3 0-4 0,2 0-4 0,0 0 0 16,2-2-6-16,0 3-2 0,0-2 7 0,4-3-4 16,-2 3-2-16,4-3 2 0,-1 0-1 15,3-2-5-15,1-1 1 0,1 0-4 0,3-3 4 16,-1 0-6-16,2 1-2 0,0-5-6 0,1 1 1 16,0 0-2-16,0-2 1 0,-15-4 0 15,25 6-2-15,-12-4 3 0,-13-2-1 0,21 1-1 16,-21-1-2-16,19 0 1 15,-19 0 3-15,0 0-3 0,23-5 4 0,-23 5 1 16,0 0-2-16,13-12 1 0,-13 12 3 16,0 0-3-16,2-15 4 0,-2 15-2 0,0 0 7 15,0 0 2-15,0 0 1 16,-17-23 4-16,17 23-2 0,0 0 2 0,-15-11 2 16,15 11-1-16,0 0 2 0,-12-10-3 0,12 10 2 0,0 0-1 15,0 0-13-15,-11-9 1 16,11 9 4-16,0 0-2 0,0 0 0 0,0 0 1 15,0 0 2-15,0 0-2 0,0 0-2 16,28-21-1-16,-28 21-4 0,14-8-20 0,-5 4-21 16,-9 4-26-16,17-6-34 15,-17 6-39-15,14-5-44 0,-14 5-40 0,16-2-35 16,-16 2-89-16,12-4-133 0,-12 4-497 16,0 0-440-16</inkml:trace>
  <inkml:trace contextRef="#ctx0" brushRef="#br2" timeOffset="26376.09">21463 3759 2990 0,'0'0'-74'0,"0"0"32"16,0 0 27-16,0 0 25 15,0 0 22-15,0 0 19 0,0 0 11 0,0 0 7 16,0 0 2-16,-47 17-1 0,47-17-4 15,-10 11 3-15,10-11 7 0,-11 14 1 0,11-14-2 16,-11 14-10-16,11-14-2 16,-4 18-7-16,4-18-2 0,-4 17-6 0,4-17-5 15,-2 17 0-15,2-17-8 0,0 0 0 16,4 28-6-16,-4-28-5 0,4 16-2 0,2-9-12 16,-6-7-22-16,7 16-31 0,-7-16-33 0,8 13-34 15,-8-13-28-15,11 13-34 16,-4-8-20-16,-7-5-47 0,0 0-106 15,18 7-508-15,-12-7-203 0</inkml:trace>
  <inkml:trace contextRef="#ctx0" brushRef="#br2" timeOffset="26746.37">21671 3557 2515 0,'0'0'-63'16,"0"0"22"-16,4-18 23 16,-4 18 7-16,0 0 5 0,2-15 18 0,-2 15 23 15,0 0 0-15,0 0 6 0,0 0 7 16,0 0 4-16,0 0 4 0,0 0 7 0,0 0 4 16,0 0 10-16,-12-17 9 0,12 17-3 15,0 0-4-15,0 0 4 0,0 0-8 16,0 0 5-16,0 0-6 0,-37 25 1 15,37-25-2-15,-9 11-6 0,9-11 2 0,-10 14-8 16,10-14-3-16,-9 13-4 0,9-13-8 0,-6 15-1 16,6-15-7-16,-2 17-4 15,2-17-5-15,0 0-1 0,4 25-2 0,-4-25-6 0,6 17-12 16,-6-17-11-16,9 18-14 0,-9-18-14 0,8 13-19 16,-8-13-22-16,9 13-13 15,-9-13-25-15,9 14-29 0,-9-14-35 0,10 9-31 0,-6-7-56 16,-4-2-109-16,10 4-443 15,-10-4-132-15</inkml:trace>
  <inkml:trace contextRef="#ctx0" brushRef="#br2" timeOffset="27186.31">21848 3477 2376 0,'0'0'-46'0,"0"0"38"15,0 0 34-15,0 0 19 0,0 0 11 0,0 0 16 16,0 0 9-16,0 0 9 0,0 0-7 0,0 0-7 15,0 0-8-15,0 0-7 0,0 0-4 0,-44 22-5 16,44-22-4-16,-7 14-3 16,7-14-8-16,-6 14-3 0,6-14-5 0,0 0-9 15,2 20-12-15,-2-20-24 0,0 0-14 16,11 21-17-16,-11-21 1 0,14 14 0 0,-7-7 7 16,-7-7-2-16,14 13 10 0,-5-5 13 0,-9-8 18 15,13 15 13-15,-7-7 6 16,-6-8 8-16,8 15 19 0,-8-15 15 15,4 15 8-15,-4-15 5 0,0 0-1 0,-4 25 0 16,4-25-9-16,-10 14-9 0,10-14-18 16,-12 13-18-16,12-13-31 0,-14 8-40 15,14-8-46-15,-12 5-40 0,12-5-38 0,0 0-48 0,0 0-103 16,-21-11-476-16,21 11-115 0</inkml:trace>
  <inkml:trace contextRef="#ctx0" brushRef="#br2" timeOffset="27416.5">21982 3446 2331 0,'0'0'-49'0,"0"0"20"16,18 0 19-16,-18 0 12 0,0 0 29 0,17 11 12 16,-17-11 3-16,7 14 15 0,-7-14-6 0,6 17 0 15,-6-17 3-15,2 21 0 16,-2-21 11-16,2 21 6 0,-2-21-3 0,-4 23-8 0,4-23-10 15,-2 26-5-15,-2-14-12 16,4-12-26-16,-7 23-33 0,3-10-42 0,4-13-48 16,-9 21-41-16,3-9-76 15,6-12-146-15,-10 18-296 0,4-12 92 0</inkml:trace>
  <inkml:trace contextRef="#ctx0" brushRef="#br2" timeOffset="27666.36">22202 3625 2065 0,'12'-8'102'0,"-12"8"22"16,0 0 5-16,15-5-4 0,-15 5-13 0,0 0-4 0,15-7-10 15,-15 7-13-15,0 0-6 16,21-10-9-16,-21 10-12 0,16-6-12 0,-16 6-16 15,22-7-15-15,-22 7-22 0,19-7-21 16,-19 7-41-16,22-5-35 0,-22 5-30 0,16-4-24 16,-10 3-55-16,-6 1-81 15,0 0-408-15,16-5 43 0</inkml:trace>
  <inkml:trace contextRef="#ctx0" brushRef="#br2" timeOffset="27826.1">22339 3546 2165 0,'0'0'80'0,"0"0"28"0,0 0 29 0,0 0 19 16,-17-5 8-16,17 5 5 15,0 0-2-15,0 0-15 0,0 0-20 0,0 0-13 16,0 0-22-16,0 0-14 16,0 0-18-16,0 0-23 0,0 0-26 15,0 0-45-15,22-26-49 0,-22 26-47 0,14-8-39 16,-14 8-34-16,20-4-43 0,-20 4-96 0,16-4-487 16,-6 3-154-16</inkml:trace>
  <inkml:trace contextRef="#ctx0" brushRef="#br2" timeOffset="28156.36">22562 3357 2384 0,'4'-18'-36'0,"-4"18"36"0,0 0 19 16,4-22 23-16,-4 22 24 15,2-14 18-15,-2 14 24 0,0 0 13 0,4-19 15 0,-4 19 2 16,0 0-3-16,4-15-4 15,-4 15-11-15,0 0-7 0,0 0-10 0,0 0 11 16,0 0 2-16,0 0 0 16,0 0-4-16,0 0-8 0,0 0-1 0,0 0-13 0,0 0 18 15,4 54 0 1,-4-38-11-16,0 2-7 0,0 3-6 0,0-2-30 0,0-1-8 16,0 4-2-16,0-2-8 0,0 0-3 0,2 1 0 0,-2-1-12 15,2 0-20-15,-2-3-17 16,3 0-20-16,0 0-23 0,-3-1-33 15,0-4-42-15,0-12-43 0,2 24-50 16,0-17-53-16,-2-7-107 0,0 0-140 16,0 0-444-16,0 0-419 0</inkml:trace>
  <inkml:trace contextRef="#ctx0" brushRef="#br2" timeOffset="28426.35">22735 3473 2911 0,'0'0'-71'15,"0"0"24"-15,8-10 15 0,-8 10 13 0,0 0 19 16,0 0 14-16,0 0 27 0,0 0 27 16,0 0 2-16,0 0 7 0,0 0 3 0,0 0-8 15,-50 21 3-15,50-21 7 16,-18 11 1-16,18-11 0 0,-16 10-8 0,16-10-7 16,-15 12-7-16,15-12-3 0,-11 13-6 0,11-13 2 0,-8 13-2 15,8-13 3-15,-2 16-1 16,2-16 11-16,0 0-6 0,6 25-7 15,-6-25-7-15,15 17-7 0,-6-8-10 16,1-2-28-16,0 3-34 0,4-3-41 0,-2 0-57 0,0 2-50 16,1-2-57-1,0-1-92-15,-2 0-165 0,-1-2-365 0,-10-4-214 0</inkml:trace>
  <inkml:trace contextRef="#ctx0" brushRef="#br2" timeOffset="28716.12">22947 3673 2649 0,'0'0'-19'0,"0"0"16"16,0 0 13-16,0 0 13 0,0 0 27 0,0 0 33 16,-30-17 26-16,30 17 13 0,0 0 4 0,0 0-3 0,-32 17-4 15,22-9 1-15,10-8 13 16,-15 21 2-16,8-10-10 0,1 4-11 15,0-4-11-15,6-11-11 0,-7 29-9 16,7-15-11-16,0-14-8 0,0 24-1 0,0-24-9 0,9 23-7 16,-1-13-6-1,1-1-3-15,0 0-7 0,3 0-16 0,-12-9-19 0,28 7-35 16,-16-7-36-16,-12 0-44 0,28 0-62 16,-28 0-60-16,29-7-90 0,-13-2-185 15,-4 2-449-15,0-1-408 0</inkml:trace>
  <inkml:trace contextRef="#ctx0" brushRef="#br2" timeOffset="29566.45">23410 3433 2839 0,'0'0'-121'0,"0"0"18"15,0 0 14-15,0 0 15 0,0 0 19 0,0 0 9 16,0 0 23-16,0 0 19 15,0 0 21-15,0 0-2 0,0 0 2 0,0 0 13 16,0 0 8-16,0 0 3 16,0 0-8-16,0 0 6 0,28 16-6 0,-28-16-5 0,21 3-3 15,-21-3-1-15,26 1-11 16,-14 2 9-16,-12-3-3 0,34 0-17 16,-15 1-4-16,0-1-8 0,0 0-15 0,1 0 8 0,-2 0-16 0,3 0-1 15,3 0-6-15,-6 0 8 16,4 0 2-16,1 0 5 0,-2-1 5 0,0 1 9 15,3 0 16-15,-4-3-5 16,2 3 3-16,1 0 0 0,1-1-6 0,-2 1 7 0,2-3 10 16,0 3-6-16,-1-1 2 15,-2 1 4-15,2 0-1 0,1 0 11 0,-1 0 6 16,0 0 19-16,0 0 0 0,1 0 2 0,-1 0 2 16,0 0-5-16,2 1-2 0,-1-1 1 15,1 0-4-15,1 0 2 0,2 3-1 0,1-3-2 16,-4 0-4-16,0 1-1 15,1-1-4-15,-2 3-1 0,-1-3-5 0,2 0-5 16,-4 1 5-16,1-1-8 0,-3 0 2 16,-1 0-7-16,-18 0-10 0,30 0-14 0,-18 3-38 15,-12-3-35-15,24 0-35 16,-16 0-34-16,-8 0-46 0,0 0-133 0,0 0-421 16,0 0-35-16</inkml:trace>
  <inkml:trace contextRef="#ctx0" brushRef="#br2" timeOffset="30286.55">23705 3077 2195 0,'0'0'-59'0,"0"0"-1"16,0 0 14-16,0 0 3 0,0 0 7 0,0 0 6 16,0 0 10-16,0 0 2 0,6-14 12 15,-6 14 6-15,0 0 13 0,0 0 2 0,0 0 1 16,0 0 17-16,0 0 12 15,0 0-10-15,0 0 2 0,-24-6-1 0,24 6 11 16,0 0-15-16,-29 2-7 16,29-2 6-16,-24 4-9 0,24-4-8 0,-24 4 9 0,10 0 0 15,14-4 0-15,-25 6 6 16,25-6-5-16,-19 7-1 0,19-7-6 0,-15 8-1 16,15-8-2-16,0 0 0 0,-8 11-2 15,8-11 1-15,0 0 2 0,0 0-9 0,0 0 5 16,29 21-4-16,-29-21 1 0,20 8-14 0,-10-2 12 15,-10-6 3-15,24 9 6 16,-14-5-14-16,-10-4 4 0,23 11-5 16,-14-7 4-16,-9-4 2 0,17 12-6 0,-17-12 3 15,10 11 4-15,-10-11 8 0,8 9 13 0,-8-9 3 16,0 0 12-16,-2 19 2 0,2-19 10 0,0 0 8 16,-16 17 3-16,16-17-4 15,-15 10 2-15,15-10-7 0,-20 8-2 0,20-8-3 0,-16 5-3 16,16-5-7-16,-20 5-5 15,20-5-23-15,-20 0-24 0,20 0-39 0,0 0-35 16,-26-9-49-16,26 9-30 0,-15-7-47 16,15 7-113-16,-10-13-427 0,10 13-34 0</inkml:trace>
  <inkml:trace contextRef="#ctx0" brushRef="#br2" timeOffset="30496.59">23802 3178 2259 0,'14'1'3'15,"-14"-1"8"-15,0 0-5 0,0 0-3 0,22 0 3 16,-22 0-3-16,0 0 1 16,23-4-11-16,-23 4-2 0,19-1-8 0,-19 1-6 15,21-4-2-15,-21 4-2 0,20-4 4 0,-20 4-27 0,18-4-28 16,-9 2-47-16,-9 2-107 15,0 0-307-15,17-9 277 0</inkml:trace>
  <inkml:trace contextRef="#ctx0" brushRef="#br2" timeOffset="30713.83">23891 3094 1604 0,'0'0'68'0,"0"0"21"0,0 0 1 0,0 0 2 16,0 0-23-16,0 0 15 0,0 0 17 0,0 0 7 15,0 0-10-15,0 0 7 16,0 0-4-16,0 0 1 0,0 0-4 0,0 0-6 16,12 47-14-16,-12-47-6 0,6 19-6 15,-2-7-11-15,-4-12-15 0,8 19-33 0,-8-19-39 16,6 19-50-16,-6-19-33 16,6 17-42-16,-6-17-52 0,8 14-120 0,-3-9-389 15,-5-5 19-15</inkml:trace>
  <inkml:trace contextRef="#ctx0" brushRef="#br2" timeOffset="31206.31">24098 3077 2095 0,'9'-15'-24'0,"-9"15"22"0,0 0 6 16,0 0 16-16,9-14 15 0,-9 14 34 0,0 0-1 15,0 0 0-15,0 0-1 16,0 0 3-16,5-14 10 0,-5 14 3 16,0 0 11-16,0 0 9 0,0 0 2 0,0 0 0 15,0 0-2-15,0 0-8 0,13-9-11 0,-13 9-2 16,0 0-6-16,0 0-3 0,17-4-15 0,-17 4-3 16,0 0-8-16,0 0-2 15,19-1-7-15,-19 1-1 0,0 0-8 0,0 0 1 0,24 0-7 16,-24 0-3-16,0 0 4 15,18 0-3-15,-18 0-3 0,0 0 3 0,0 0 1 16,22 1 0-16,-22-1-3 16,0 0-1-16,10 8 2 0,-10-8 3 0,0 0-1 0,4 15 1 15,-4-15-4-15,0 0-1 16,0 0 0-16,-12 33-5 0,6-22 1 0,6-11-1 16,-16 23-1-16,10-10-1 0,-2-2 0 0,2 3-1 15,-3-3 2-15,0 1-1 0,3 1 4 16,6-13 0-16,-15 21 0 0,11-12 6 15,4-9 2-15,-8 18 14 0,8-18 1 16,-4 15 5-16,4-15-1 0,0 0-4 0,0 0-5 16,10 25-6-16,-10-25-16 15,19 4-28-15,-6-3-35 0,-13-1-47 0,27 3-58 0,-9-3-53 16,0-3-54-16,-18 3-75 16,34-3-159-16,-19 3-430 0,-5 0-338 0</inkml:trace>
  <inkml:trace contextRef="#ctx0" brushRef="#br2" timeOffset="31826.12">23687 3738 2781 0,'0'0'-49'15,"0"0"49"-15,0 0 16 16,0 0 14-16,0-23 9 0,0 23 0 0,0 0 3 16,0 0-4-16,0 0-9 0,0 0-1 0,0 0-2 0,0 0 5 15,0 0 11-15,0 0 8 16,0 0 14-16,0 0 3 0,0 0 1 0,0 0-2 15,-44 24-3-15,44-24-9 16,-15 12-3-16,15-12-7 0,-14 9-5 0,14-9-4 16,-10 14-1-16,10-14-7 0,-6 13-4 15,6-13-4-15,0 0-9 0,0 0-10 0,12 27-16 16,-12-27-12-16,14 17-9 0,-4-7-3 0,1-3-1 16,-2 2 8-16,1 1-2 0,1-2 6 15,-11-8 6-15,16 17 4 0,-9-9 1 0,-7-8 7 16,11 15 17-16,-11-15 13 15,2 15 10-15,-2-15 5 0,-4 16 7 0,4-16 8 16,-14 9 8-16,6-1-2 0,0-5 2 16,8-3-10-16,-19 10-2 0,10-8-6 0,9-2-18 15,-21 4-26-15,21-4-32 16,0 0-37-16,-28-4-53 0,28 4-42 0,-14-4-54 16,14 4-97-16,-10-8-596 0,10 8-310 0</inkml:trace>
  <inkml:trace contextRef="#ctx0" brushRef="#br2" timeOffset="32036.42">23814 3900 2819 0,'20'2'32'0,"-20"-2"9"0,16 1-4 15,-16-1-4-15,19 0-6 0,-19 0-2 0,24-3 1 16,-24 3-7-16,26-2-7 15,-26 2-26-15,22-2-23 0,-22 2-12 0,26-1-26 0,-26 1-15 16,21-3-33-16,-11-1-55 16,-10 4-147-16,18-4-361 0,-18 4 70 0</inkml:trace>
  <inkml:trace contextRef="#ctx0" brushRef="#br2" timeOffset="32236.2">23961 3812 2121 0,'0'0'96'0,"0"0"14"0,0 0-14 16,0 0-8-16,0 0-8 0,0 0 2 0,0 0 3 16,0 0-5-16,0 0-7 15,0 0-5-15,14 48-6 0,-14-48-6 0,3 19 2 0,-3-19-4 16,4 23 0-16,-2-11-8 16,-2-12-7-16,2 25-19 0,0-13-28 0,-2-12-47 15,2 25-55-15,2-12-47 0,-2-4-69 0,-2-9-137 16,2 19-399-16,0-11-47 0</inkml:trace>
  <inkml:trace contextRef="#ctx0" brushRef="#br2" timeOffset="32526.42">24189 3827 2359 0,'0'0'37'15,"0"0"13"-15,9-10-5 16,-9 10 11-16,0 0 8 0,0 0 18 16,0 0-3-16,0 0 1 0,0 0 0 15,0 0 0-15,10 43 6 0,-10-30 3 0,0-13 12 0,-4 30 1 16,4-12-8-16,-2-1-3 0,2 2-11 0,0 2-5 16,0-2-11-16,0-1-9 15,0 4-2-15,0 0-8 0,2-4-1 0,-2 3-9 0,2-1-3 16,-2 0-15-16,2-3-26 15,0 0-36-15,-2-17-41 0,0 26-45 0,2-12-45 16,0-5-54-16,-2-9-124 16,0 12-567-16,0-12-324 0</inkml:trace>
  <inkml:trace contextRef="#ctx0" brushRef="#br2" timeOffset="32826.32">24166 3896 2909 0,'0'-21'25'0,"0"21"0"16,2-18 11-16,-2 18 10 0,4-18 2 0,-4 18 5 16,7-19 2-16,-3 9-6 15,-4 10-4-15,15-17-10 0,-7 11 3 0,-8 6-7 0,22-13 1 16,-10 7 7-16,-12 6 2 0,31-5 1 0,-17 2 6 16,-14 3 4-16,32 5-4 15,-18-4-7-15,1 5-4 0,0 0-2 0,-2 1-2 0,-3 1 1 16,-10-8 5-16,15 19 11 15,-11-10 8-15,-4-9 10 0,0 20 5 0,0-20 0 16,0 0-5-16,-17 28-1 16,6-16-8-16,-1-5-8 0,-3 1-18 0,0-1-30 0,-1-3-46 15,0 0-44-15,16-4-78 16,-33 4-58-16,15-4-124 0,6-1-210 0,-6-2-378 16,18 3-349-16</inkml:trace>
  <inkml:trace contextRef="#ctx0" brushRef="#br2" timeOffset="44896.53">5001 6335 232 0,'0'0'78'0,"2"15"-46"15,-2-15-9-15,0 0-12 0,0 0-22 16,0 0-21-16,0 0-42 0,5 13-15 0,-5-13 31 16</inkml:trace>
  <inkml:trace contextRef="#ctx0" brushRef="#br2" timeOffset="47616.45">7465 10967 1235 0,'0'0'45'0,"5"15"14"0,-5-15 6 0,4 17-5 16,-4-17-4-16,4 14-7 0,-4-14-6 0,4 13 2 0,-4-13 0 15,0 0-24-15,7 15-17 16,-7-15-13-16,0 0-14 0,4 13-5 0,-4-13-4 16,0 0 6-16,7 15 4 15,-7-15 0-15,0 0 5 0,2 16 14 0,-2-16-7 0,0 0 1 16,4 16 3-16,-4-16 11 0,0 0-17 0,6 18-5 16,-6-18-8-16,4 11-20 15,-4-11-8-15,8 13-19 0,-4-9-15 0,-4-4-1 16,10 14 9-16,-10-14 20 0,10 14 34 15,-10-14 25-15,8 12 30 0,-8-12 20 0,13 14 7 16,-6-7 8-16,-7-7 10 16,12 15 0-16,-7-5 12 0,-5-10 7 0,10 17-20 15,-4-7 8-15,-6-10-14 16,8 19-6-16,0-9-4 0,-8-10-26 0,8 16-9 0,-8-16-7 16,10 16-8-16,-6-7-11 0,-4-9-5 0,9 16-23 15,-9-16-31-15,9 12-51 16,-9-12-134-16,4 11-224 0,-4-11 365 0</inkml:trace>
  <inkml:trace contextRef="#ctx0" brushRef="#br2" timeOffset="49656.44">7576 11007 1259 0,'0'0'-54'0,"0"0"19"16,0 0 18-16,0 0 20 16,0 0 17-16,0 0 13 0,0 0 16 0,0 0-4 0,0 0 6 15,0 0 4-15,0 0-7 0,0 0-6 0,0 0 7 16,0 0-7-16,10-16 8 15,-10 16 4-15,0 0-12 0,0 0 6 0,0 0-9 0,0 0 0 16,0 0 0 0,0 0-5-16,0 0 10 0,21-4-17 0,-21 4 13 0,0 0 5 15,20-1-10-15,-20 1 11 16,0 0 7-16,18-2 4 0,-18 2 5 0,0 0 2 0,24 0-9 16,-24 0-3-16,19 2-5 0,-19-2-3 15,21 0-4-15,-21 0-4 0,23 1-5 16,-23-1-8-16,24 2 5 0,-24-2-9 0,25 5 2 15,-13-4-2-15,-12-1 0 0,24 4 2 16,-12 0-6-16,-12-4-5 0,26 5 4 16,-16 0-2-16,5-2 5 0,-15-3-4 15,22 10 5-15,-10-7-2 0,-12-3 5 0,20 10-6 16,-10-6 12-16,-10-4 3 0,21 11 4 16,-10-5 5-16,-11-6 7 0,19 9 5 0,-9-4 7 15,-10-5 2-15,15 11 0 0,-15-11-5 0,15 9-10 16,-15-9-2-16,14 11-4 15,-14-11-4-15,12 10 1 0,-12-10-2 0,12 10 3 0,-12-10 3 16,10 11-3-16,-10-11-3 16,11 10 4-16,-11-10-5 0,0 0 3 15,11 12 1-15,-11-12 7 0,8 9 4 16,-8-9 18-16,0 0 1 0,9 17-4 0,-9-17-1 0,4 13-6 16,-4-13-3-16,4 16-8 0,-4-16-2 0,2 14-5 15,-2-14-3-15,2 19-7 16,-2-19 2-16,0 18-10 0,0-18-2 0,0 0-12 0,0 25-20 15,0-25-33-15,0 0-51 16,-2 19-66-16,2-19-68 0,0 0-123 0,-4 13-192 16,4-13-431-16,0 0-429 15</inkml:trace>
  <inkml:trace contextRef="#ctx0" brushRef="#br2" timeOffset="50557.4">8105 10955 2833 0,'0'0'-113'15,"0"0"36"-15,0 0 37 0,0 0 14 16,-11-51 2-16,11 51 10 0,-11-23 20 0,5 10 12 16,0-3 15-16,0-3 16 15,-1 0 8-15,-2-1 12 0,3 1 2 0,0-3 8 0,0 2 9 16,4 4-1-16,-2-1 3 16,1 2-13-16,3 15-10 0,-2-27-5 0,2 27-4 15,0-25-9-15,0 25-3 0,5-19-4 0,-5 19-7 0,8-17-5 16,-8 17-5-16,12-11 1 15,-12 11-4-15,13-6-2 0,-13 6-1 0,0 0-6 16,23 0 4-16,-23 0-7 16,0 0-4-16,28 10-6 0,-19-5-8 0,-9-5-6 0,18 15 4 15,-6-7 9-15,-4 1-10 16,0 3 2-16,0-1 2 0,1-2 0 0,-3 3 4 16,-6-12 3-16,13 23 3 0,-7-12 7 0,-6-11 1 15,9 20 6-15,-7-9 6 16,-2-11 1-16,2 19 5 0,-2-19-1 0,0 21-3 15,0-21 1-15,-8 18-6 0,8-18 1 16,-11 16-6-16,3-6 1 0,-3-3-4 16,11-7 2-16,-21 14-5 0,11-9 0 0,10-5-2 15,-22 8-1-15,22-8 2 0,-23 0-7 0,23 0 1 16,-22-2-2-16,22 2 3 16,-18-6 3-16,18 6 0 0,-16-7 2 0,16 7 1 15,0 0-2-15,-14-13 1 0,14 13-2 0,0 0 4 16,0 0 1-16,4-21 2 0,-4 21 0 15,0 0-4-15,19-15 1 0,-19 15-1 0,19-8-1 16,-19 8-4-16,21-10-13 16,-12 6-18-16,-9 4-33 0,21-6-37 0,-21 6-53 0,22-3-51 15,-22 3-101-15,12-4-199 16,-12 4-373-16,8-2-243 0</inkml:trace>
  <inkml:trace contextRef="#ctx0" brushRef="#br2" timeOffset="50872.68">8308 10761 2732 0,'0'0'74'16,"21"7"32"-16,-21-7 1 0,0 0 6 0,0 0 11 15,5 15 8-15,-5-15 14 0,0 0 0 0,4 20-8 16,-4-20-17-16,4 13-12 0,-4-13-10 16,4 17-1-16,-4-17 3 0,6 19-8 15,-2-9-2-15,-4-10-16 0,7 19-7 16,-7-19-7-16,7 16-9 0,-7-16-7 0,6 18-21 0,-6-18-13 16,4 15-29-16,-4-15-23 0,6 10-34 15,-6-10-40-15,0 0-53 0,7 13-61 16,-7-13-106-16,0 0-182 0,0 0-76 15,0 0-257-15,0 0-197 0</inkml:trace>
  <inkml:trace contextRef="#ctx0" brushRef="#br2" timeOffset="51261.38">8501 10733 2572 0,'0'0'-25'0,"0"0"19"0,0 0 6 15,0 0 13-15,0 0 11 0,0 0 22 16,0 0 19-16,0 0 10 0,25 0-3 0,-25 0-3 16,0 0-3-16,0 0-4 15,22 0-6-15,-22 0-3 0,0 0-2 0,22-1-5 16,-22 1-3-16,20-2-7 0,-20 2-2 16,21-2-15-16,-21 2-6 0,21-3-18 0,-21 3-17 15,23-2-25-15,-23 2-21 0,19-4-14 0,-19 4-20 16,19-6-17-16,-10 4-17 15,-9 2-21-15,16-4-34 0,-16 4-56 0,9-3-446 16,-9 3 56-16</inkml:trace>
  <inkml:trace contextRef="#ctx0" brushRef="#br2" timeOffset="51583.13">8461 10616 2068 0,'0'0'-18'0,"0"0"6"15,0 0 13-15,0 0 25 0,-16-6 45 0,16 6 24 16,0 0 30-16,0 0 16 0,0 0 4 16,0 0 3-16,0 0 8 0,0 0 8 15,0 0 5-15,0 0 7 0,0 0-7 16,0 0-11-16,0 0-7 0,0 0-13 0,0 0-15 15,0 0-8-15,0 0-13 0,56 12-9 16,-56-12-12-16,19 0-7 0,-19 0-15 16,16 1-21-16,-16-1-22 0,0 0-29 0,24 3-28 15,-24-3-33-15,0 0-40 0,19 0-41 16,-10 0-63-16,-9 0-61 0,0 0-151 16,0 0-159-16,16-6-283 0,-16 6-237 0</inkml:trace>
  <inkml:trace contextRef="#ctx0" brushRef="#br2" timeOffset="53396.55">8873 10399 2590 0,'0'0'-58'16,"0"0"35"-16,0 0 11 15,0 0 12-15,0 0 15 0,0 0 14 0,4 40 26 16,-4-40 19-16,0 17 24 16,0-17 6-16,0 21 2 0,0-21 8 0,4 23-1 0,-2-12 6 15,3 3 0-15,-5-14-1 16,4 26-11-16,1-12-8 0,-5-14-12 0,6 26-7 16,-2-10-9-16,0-7-5 0,-4-9-11 0,4 23-5 0,-1-12-6 15,-3-11-16-15,4 18-17 16,-4-18-17-16,2 17-24 0,-2-17-29 0,0 0-34 15,2 16-40-15,-2-16-38 16,2 10-37-16,-2-10-54 0,0 0-83 0,0 0-552 0,0 0-280 16</inkml:trace>
  <inkml:trace contextRef="#ctx0" brushRef="#br2" timeOffset="53776.18">8970 10490 2500 0,'0'0'-169'0,"0"0"25"0,0 0 22 0,4-19 19 16,-4 19 21-16,0 0 17 0,0 0 24 15,0 0 33-15,0 0 21 0,0 0 23 16,0 0 29-16,0 0 11 0,0 0 12 0,0 0 4 15,0 0 8-15,0 0-3 0,0 0-4 16,0 0-7-16,0 0-2 0,0 0 3 0,12 40 5 0,-12-40 4 16,2 15 2-16,-2-15-5 15,2 18-4-15,-2-18-6 0,2 17-10 0,-2-17-9 16,4 19-3-16,-4-19-6 16,4 19-5-16,-4-19-9 0,4 17-2 0,-4-17-17 0,5 17-9 15,-5-17-19-15,6 13-13 0,-6-13-19 0,4 13-17 16,-4-13-15-16,6 12-24 15,-6-12-20-15,0 0-13 0,7 15-26 0,-7-15-23 0,4 8-59 16,-4-8-110 0,0 0-352-16,0 0 52 0</inkml:trace>
  <inkml:trace contextRef="#ctx0" brushRef="#br2" timeOffset="55166.63">9227 10414 1999 0,'0'0'-24'0,"0"0"42"0,0 0 22 0,0 0 6 15,0 0 23-15,0 0 12 16,0 0 34-16,0 0 20 0,0 0 18 0,0 0 11 0,0 0-1 15,0 0 7-15,0 0-4 16,0 0-1-16,-26 35-5 0,26-35-2 0,-11 16-11 16,11-16-20-16,-10 18-16 15,4-7-9-15,6-11-14 0,-8 23-7 0,6-12-7 0,2-11-14 16,-6 25-6-16,6-25-7 0,0 25-7 16,0-25-11-16,6 21-7 0,-6-21-10 15,6 19-9-15,-2-10-12 0,-4-9-12 0,12 15-11 0,-12-15-9 16,13 10-7-16,-13-10-10 15,13 4-1-15,-13-4-8 0,0 0-3 0,0 0 2 16,23-4 1-16,-23 4 7 16,0 0 2-16,0 0 9 0,15-15 4 0,-15 15 18 0,0 0 18 15,2-15 9-15,-2 15 17 16,0 0 20-16,0 0 10 0,0 0 12 0,0 0-4 16,-19-27-1-16,19 27 0 0,-13-5 0 0,13 5-6 15,0 0-3-15,-21-4-1 0,21 4-3 16,0 0-5-16,-19 0-4 0,19 0-4 15,0 0-7-15,0 0-18 0,0 0-26 16,-24 1-38-16,24-1-49 0,0 0-77 0,0 0-56 16,0 0-106-16,-12 3-157 0,12-3-451 15,0 0-391-15</inkml:trace>
  <inkml:trace contextRef="#ctx0" brushRef="#br2" timeOffset="55476.3">9370 10623 2813 0,'0'0'-83'0,"0"0"45"16,22 3 32-16,-22-3 21 0,0 0 30 0,0 0 28 15,0 0 27-15,0 0 25 16,0 0 9-16,0 0-6 0,14 3 0 16,-14-3 0-16,0 0-4 0,0 0 1 0,0 0-7 15,0 0-12-15,0 0-12 0,0 0-10 0,0 0-15 16,15 6-32-16,-15-6-31 0,0 0-42 0,0 0-54 16,0 0-67-16,0 0-52 15,5 4-94-15,-5-4-168 0,0 0-454 0,0 0-331 16</inkml:trace>
  <inkml:trace contextRef="#ctx0" brushRef="#br2" timeOffset="57666.57">9661 10283 2702 0,'0'0'-69'0,"0"0"42"0,0 0 12 16,0 0 13-16,0 0 6 15,0 0 8-15,0 0 32 0,0 0 18 0,0 0 5 0,0 0 1 16,0 0 4-16,0 0 6 16,0 0 4-16,-36 0 13 0,36 0 11 0,-21 7-3 15,9-3-3-15,0-1-11 16,0 1-8-16,1 1-7 0,-2-2-9 0,13-3-7 0,-19 8 2 16,11-6-10-16,8-2-6 0,-15 3-4 0,15-3-2 15,-13 4-4-15,13-4 2 16,0 0 0-16,-12 7-2 0,12-7 3 0,0 0-5 15,0 0 0-15,0 0-1 0,0 0 5 16,0 0-1-16,0 0 0 0,0 0-2 16,4 26-1-16,-4-26-4 0,0 0-3 15,0 0 5-15,10 17-4 0,-10-17-2 0,0 0 2 0,4 14 1 16,-4-14-3-16,0 0 1 16,7 13-1-16,-7-13 0 0,0 0-3 15,0 0 2-15,2 19-6 0,-2-19-4 0,0 0-3 0,0 0 4 0,4 15-4 16,-4-15-1-16,0 0 2 15,0 0-1-15,0 0-1 0,0 0-3 0,2 15 3 16,-2-15-4-16,0 0-1 16,0 0 6-16,0 0-7 0,0 0 2 15,0 0-3-15,0 0 2 0,5 13-2 0,-5-13 0 16,0 0-3-16,0 0 2 0,0 0 0 0,0 0-1 16,0 0-2-16,0 0-1 0,0 0-2 0,0 0 1 0,0 0-3 15,0 0-1-15,0 0 0 16,0 0-5-16,0 0-8 0,19-1-6 0,-19 1-7 15,0 0-4-15,0 0-1 16,14-14 3-16,-14 14 3 0,9-8 2 0,-9 8 2 0,7-7 5 16,-7 7 6-16,0 0-3 15,8-9 8-15,-8 9-1 0,0 0 4 0,0 0 0 16,0 0 1-16,6-6 1 0,-6 6-1 16,0 0 2-16,0 0 0 0,0 0 0 0,0 0 1 15,0 0-1-15,0 0 4 0,0 0-5 0,0 0 4 16,0 0 1-16,0 0-2 15,0 0 3-15,0 0 0 0,21 9 1 0,-21-9 2 0,0 0 1 16,9 10 5-16,-9-10 2 16,0 0-1-16,10 11 3 0,-10-11 4 0,0 0 1 15,11 15 4-15,-11-15 4 0,8 13 2 16,-8-13 1-16,6 14 10 0,-6-14 1 0,3 18 3 16,-3-18-1-16,0 16 1 0,0-16 2 0,0 0-11 15,-7 27-1-15,7-27-1 16,-10 18-7-16,6-9-16 0,4-9-12 0,-13 17-19 15,9-11-21-15,-5 1-30 0,9-7-28 16,0 0-43-16,-17 13-40 0,13-9-45 0,4-4-60 16,0 0-125-16,0 0-124 0,0 0-354 15,0 0-272-15</inkml:trace>
  <inkml:trace contextRef="#ctx0" brushRef="#br2" timeOffset="58086.13">9709 10339 2609 0,'0'0'-23'0,"0"0"46"15,0 0 29-15,0 0 4 0,15-13 8 16,-15 13 4-16,0 0-3 0,0 0-1 0,0 0-5 15,15-4-9-15,-15 4-9 16,0 0-5-16,0 0-6 0,25-3-4 0,-25 3-7 0,18-4 0 16,-18 4-4-16,18-4-4 15,-18 4-1-15,22-2-5 0,-22 2 5 0,19-3-1 16,-19 3 1-16,16-2 2 0,-16 2-1 0,0 0 3 16,24-3 8-16,-24 3 13 0,0 0 18 15,18 5 14-15,-18-5 10 0,0 0 12 0,14 13 4 16,-14-13 10-16,2 14-2 15,-2-14 4-15,0 20-8 0,0-20 0 0,-4 23-9 16,4-23-6-16,-7 25-11 0,0-10-8 16,3-2-11-16,-2 0-3 0,-2 1-17 0,2-1-19 15,-4 1-31-15,2-3-31 16,8-11-43-16,-14 23-37 0,7-12-47 0,3 0-48 0,-2-4-69 16,-1 0-154-16,-2 1-137 0,3-1-258 0,-2 0-180 15</inkml:trace>
  <inkml:trace contextRef="#ctx0" brushRef="#br2" timeOffset="74376.16">7874 10930 2423 0,'0'0'-101'0,"0"0"26"15,0 0 15-15,0 0 18 16,0 0 17-16,0 0 26 0,0 0 9 0,0 0 13 0,0 0 17 15,0 0 3-15,8-15 24 16,-8 15 11-16,0 0 16 0,0 0 11 0,0 0 7 16,0 0-1-16,0 0-1 15,0 0-10-15,0 0 4 0,0 0 0 0,0 0 3 0,0 0-2 16,0 0-7-16,0 0-6 16,0 0-3-16,0 0-3 0,0 0-6 15,0 0-3-15,0 0-7 0,-45 27-6 0,45-27-4 0,-16 5-6 16,16-5-8-16,-15 8-4 0,15-8-3 15,-17 6-5-15,17-6-4 0,0 0-6 0,-17 7 0 16,17-7-2-16,0 0-7 16,-12 8 1-16,12-8 0 0,0 0-4 0,0 0-1 15,-6 18-1-15,6-18 4 0,0 0-4 16,0 0-1-16,0 0 0 0,8 26 1 0,-8-26-2 16,6 13-1-16,-6-13-2 0,9 13 0 15,-9-13-14-15,8 14-25 0,-8-14-37 16,6 14-40-16,-6-14-70 0,7 16-49 0,-7-16-70 0,4 14-154 15,-2-7-516 1,-2-7-414-16</inkml:trace>
  <inkml:trace contextRef="#ctx0" brushRef="#br2" timeOffset="77001.12">5033 7022 963 0,'3'19'-76'0,"-3"-19"-17"15,0 0-171-15,0 22 86 0</inkml:trace>
  <inkml:trace contextRef="#ctx0" brushRef="#br2" timeOffset="77396.42">5203 7895 721 0,'0'0'-15'0,"2"17"12"16,-2-17-1-16,2 15-3 0,-2-15 1 0,2 15 6 15,-2-15-5-15,2 16 5 16,-2-16-13-16,4 16-26 0,-4-16-36 0,2 16-110 16,-2-16 60-16</inkml:trace>
  <inkml:trace contextRef="#ctx0" brushRef="#br2" timeOffset="77586.4">5260 8346 629 0,'0'26'68'0,"0"-26"4"16,0 23-12-16,0-23 2 16,2 20-6-16,-2-20 8 0,0 21 2 0,0-21-4 15,0 22-1-15,0-22-9 0,2 19-3 16,-2-19-11-16,0 16-5 0,0-16-25 0,2 17-22 16,-2-17-42-16,2 15-64 0,-2-15-120 0,4 16-74 15,-4-16 102-15</inkml:trace>
  <inkml:trace contextRef="#ctx0" brushRef="#br2" timeOffset="78286.17">5503 10151 896 0,'3'11'120'0,"-3"-11"-8"15,2 20-36-15,-2-20-21 0,4 19-25 0,-4-19-16 16,6 15-23-16,-6-15-19 16,2 17-34-16,-2-17-42 0,0 0-67 0,2 19-137 0,-2-19 100 15</inkml:trace>
  <inkml:trace contextRef="#ctx0" brushRef="#br2" timeOffset="78476.23">5550 10523 1024 0,'0'23'139'0,"0"-23"8"0,-3 22-22 0,3-22-8 0,0 23-30 16,0-23-19-16,0 22-34 0,0-22-24 0,3 18-25 16,-3-18-19-16,0 21-29 15,0-21-24-15,2 17-18 0,0-8-34 0,-2-9-287 0,0 0 422 16</inkml:trace>
  <inkml:trace contextRef="#ctx0" brushRef="#br2" timeOffset="78636.11">5603 10929 1382 0,'0'0'155'0,"4"18"33"15,0-7-15-15,-4-11-22 16,4 18-27-16,-4-18-35 0,4 15-36 0,-4-15-57 0,5 14-53 15,-5-14-53-15,0 0-92 16,4 15-415-16,-4-15 170 0</inkml:trace>
  <inkml:trace contextRef="#ctx0" brushRef="#br2" timeOffset="78986.22">5745 11260 1822 0,'0'0'-33'0,"0"0"-41"0,0 0-108 16,0 0-313-16,0 0 335 15</inkml:trace>
  <inkml:trace contextRef="#ctx0" brushRef="#br2" timeOffset="82866.33">5912 10782 1425 0,'0'0'-5'16,"0"0"-1"-16,0 0 20 0,0 0 7 0,0 0 11 15,0 0 7-15,0 0 20 0,0 0 1 16,0 0-2-16,0 0 0 0,0 0 15 0,0 0-9 16,0 0 6-16,0 0 10 0,0 0-1 0,-26 31-9 15,26-31 1-15,0 0 2 16,0 0-14-16,0 0-4 0,-18 5-7 0,18-5-3 0,0 0-6 15,0 0-2-15,0 0-1 16,0 0-5-16,0 0-6 0,-28-11-12 0,28 11 1 16,0 0 1-16,0 0 2 15,-7-24-5-15,7 24 0 0,0 0-1 0,2-18-3 16,-2 18 0-16,0 0 7 0,0 0-8 0,11-26 4 16,-11 26-9-16,8-11 4 0,-8 11 1 15,9-9 0-15,-9 9 2 0,13-8-1 0,-13 8 2 0,0 0 6 16,18-6 4-16,-18 6 7 15,0 0 1-15,0 0 2 0,26 6-1 0,-26-6 8 16,13 8-5-16,-13-8 5 16,10 13-5-16,-10-13 9 0,11 15 1 0,-11-15 1 0,4 18-3 15,-4-18 7-15,3 18 0 16,-3-18-4-16,-3 22 0 0,3-22-4 0,-4 22-4 16,4-22-6-16,-6 22-20 0,6-22-25 0,-7 16-42 15,7-16-44-15,-8 18-37 0,8-18-40 16,-9 14-56-16,9-14-112 0,-6 13-447 0,2-6-106 15</inkml:trace>
  <inkml:trace contextRef="#ctx0" brushRef="#br2" timeOffset="83416.39">6030 10768 2318 0,'0'0'-79'15,"0"0"20"-15,0 0 4 16,0 0 15-16,0 0 12 0,0 0 15 0,0 0 15 16,0 0 18-16,0 0-2 15,0 0 4-15,0 0 0 0,0 0 4 0,0 0-5 0,0 0 13 16,0 0 0-16,0 0 8 0,-39 0 3 0,39 0 5 16,0 0-2-16,0 0-3 15,-12-13-3-15,12 13 2 0,0 0 2 0,-6-16-8 16,6 16 2-16,0 0-5 0,0-24-2 15,0 24-6-15,0 0 8 0,4-21-6 0,-4 21 3 16,0 0-7-16,8-19 0 16,-8 19-1-16,10-10-1 0,-10 10 1 0,0 0 0 15,16-6 14-15,-16 6 6 0,0 0 15 16,0 0 5-16,0 0 3 0,32 16-5 0,-26-8-5 16,-6-8 1-16,11 14-1 0,-11-14-2 0,8 20-3 15,-6-9-3-15,-2-11 0 16,6 21-2-16,-6-21-1 0,0 22-7 0,0-22-7 0,0 23-1 15,0-23-5-15,-2 19-16 16,2-19-21-16,-4 18-35 0,4-18-40 0,-4 18-55 16,4-18-48-16,-6 15-51 15,6-15-112-15,-4 11-530 0,4-11-254 0</inkml:trace>
  <inkml:trace contextRef="#ctx0" brushRef="#br2" timeOffset="83676.25">6140 10869 2691 0,'0'0'17'0,"0"0"34"0,0 0 25 0,13-11 15 15,-13 11 18-15,0 0 16 16,0 0 1-16,0 0-6 0,0 0-14 0,0 0-16 0,0 0-6 15,0 0-8-15,0 0-13 16,0 0-24-16,0 0-39 0,0 0-52 0,0 0-56 16,0 0-58-16,0 0-62 15,0 0-128-15,0 0-543 0,0 0-278 0</inkml:trace>
  <inkml:trace contextRef="#ctx0" brushRef="#br2" timeOffset="85696.33">6246 10629 2533 0,'0'0'-122'0,"0"0"35"0,0 0 22 0,0 0 23 16,0 0 23-16,0 0 22 0,15-6 25 16,-15 6 25-16,0 0 19 0,0 0 11 0,0 0 7 15,0 0 4-15,0 0 11 16,0 0 4-16,0 0-5 0,0 0-3 0,0 0-6 0,0 0-8 16,0 0-11-16,0 0-9 0,0 0-6 0,0 0-7 15,0 0-8-15,-48 18-5 16,48-18-3-16,0 0-2 0,-16 4-5 0,16-4-4 0,0 0-10 15,0 0-15-15,0 0-9 16,0 0-5-16,0 0-12 0,-25-8 1 0,25 8-5 16,0 0 1-16,0 0-3 15,0 0 8-15,0 0-2 0,-4-17 4 0,4 17-3 0,0 0 0 16,0 0 4-16,0 0-2 16,0 0-7-16,0 0-2 0,23-25 1 0,-23 25 8 15,0 0 1-15,14-13 4 0,-14 13-2 0,12-7 3 16,-12 7-1-16,0 0 7 0,14-13 7 15,-14 13 8-15,11-7 5 0,-11 7 9 0,0 0 7 16,15-9 5-16,-15 9 14 16,0 0-1-16,13-10 5 0,-13 10 2 0,0 0-2 15,0 0-3-15,12-6 13 16,-12 6 7-16,0 0 5 0,0 0 0 0,0 0-2 0,0 0 0 16,0 0-3-16,24 12-4 0,-24-12-6 0,0 0-2 15,10 13-8-15,-10-13-3 16,6 16-8-16,-6-16-1 0,9 15 0 0,-9-15-10 0,6 17 1 15,-6-17-1-15,9 17-5 16,-9-17-6-16,6 15-13 16,-6-15-14-16,6 14-18 0,-6-14-22 0,5 13-18 15,-5-13-24-15,0 0-27 0,6 13-42 0,-6-13-38 0,0 0-27 16,6 6-47-16,-6-6-101 0,0 0-514 0,0 0-265 16</inkml:trace>
  <inkml:trace contextRef="#ctx0" brushRef="#br2" timeOffset="86176.54">6494 10450 2609 0,'0'0'-94'0,"0"0"28"0,4-13 22 16,-4 13 21-16,0 0 6 0,0 0 25 0,0 0 27 16,0 0 21-16,0 0 25 15,0 0 17-15,0 0 18 0,0 0 6 0,0 0 0 16,0 0 3-16,0 0-7 0,0 0-16 16,-23 36-12-16,23-36-11 0,-13 24-7 15,7-10-7-15,-1 0-8 0,3 0-5 0,4-14-6 0,-10 26-5 16,8-15-3-16,2-11-7 15,-5 23-1-15,5-23-7 0,-2 19-3 0,2-19-9 0,2 17-10 16,-2-17-11-16,0 0-9 16,9 17-13-16,-9-17-11 0,0 0-11 0,12 7-10 15,-12-7 3-15,0 0-3 16,0 0-6-16,0 0 7 0,0 0 9 0,0 0 7 0,0 0 11 16,0 0 14-16,32-17 17 0,-32 17 16 0,0 0 16 15,0 0 5-15,-2-20 16 16,2 20 3-16,0 0 4 0,0 0-2 0,-23-19-5 0,23 19-6 15,-17-6-3-15,17 6-6 16,-20-3-14-16,20 3-32 0,0 0-34 16,-26 0-54-16,26 0-57 0,-16 1-51 15,16-1-108-15,-16 0-585 0,16 0-291 0</inkml:trace>
  <inkml:trace contextRef="#ctx0" brushRef="#br2" timeOffset="92786.26">11826 7238 2649 0,'0'0'-102'0,"0"0"19"0,0 0 27 0,0 0 33 0,0 0 18 16,4-29 33-16,-4 29 22 0,0 0 10 0,0 0 11 16,0 0 6-16,0 0 6 15,0 0 10-15,11-21 9 0,-11 21 5 0,0 0 7 16,0 0-6-16,4-14-2 0,-4 14-6 15,0 0-7-15,0 0-3 0,0 0-9 0,0 0-9 16,0 0-3-16,0 0-6 16,-15-18-5-16,15 18-4 0,-15-2-7 0,15 2 5 15,0 0-3-15,-33 0-4 0,33 0-2 16,-23 2-5-16,23-2-1 0,-28 4-5 0,13-3-1 16,-1 3-1-16,16-4-4 0,-31 9-1 0,16-4-4 15,1 2 1-15,-2-1-3 16,4 1-2-16,-2 3-4 0,1-1 2 0,0 1-3 0,0 5-1 15,1 0-2-15,-2 1 0 16,4-1-1-16,0 2 0 0,2 0 15 16,-1 5 0-16,0-4-4 0,1 4-4 15,2 2-1-15,-1-2-7 0,1 2-8 0,2-1-4 0,1 2-1 16,-1-4-7-16,2 0-4 16,0-1-2-16,2 2-5 0,0-2-1 0,0-2-2 15,2 1-2-15,0-3-4 0,3 1-7 0,-1-2-4 0,0-2-9 16,2-2-13-16,4-2-5 15,-3 1-4-15,-7-10-3 0,17 14-6 0,-8-9-2 16,-9-5 2-16,16 7 5 16,-16-7 2-16,20 7 4 0,-20-7 3 0,16 0 2 0,-16 0 10 15,0 0 4-15,29-1 2 16,-29 1 4-16,14-9 4 0,-14 9-1 0,16-8 7 16,-16 8 2-16,14-9 0 0,-14 9 7 0,10-12 8 0,-10 12 9 15,4-13 3-15,-4 13 4 16,0 0 10-16,0-19 4 0,0 19 5 0,0 0 6 15,0 0-10-15,-10-20-3 16,10 20-2-16,0 0 4 0,-16-14-5 0,16 14 4 0,-10-8 0 16,10 8 12-1,0 0 6-15,-16-4 6 0,16 4 4 0,0 0 3 0,0 0 0 16,0 0 3-16,0 0 0 0,0 0 2 0,0 0-5 0,0 0-5 16,0 0-4-16,0 0-4 15,0 0-5-15,0 0 1 0,0 0-3 0,0 0 2 16,60 9-8-16,-42-10-3 15,-18 1-9-15,40-2-17 0,-20 0-29 0,-2-2-40 0,2 2-46 16,-2-2-49-16,-1 1-88 16,0-1-189-16,-4-2-323 0,-2 5-80 0</inkml:trace>
  <inkml:trace contextRef="#ctx0" brushRef="#br2" timeOffset="93516.21">11095 7318 2270 0,'8'-13'-50'0,"-8"13"28"0,0 0 15 0,4-16 21 15,-4 16 18-15,0 0 19 16,0 0 12-16,7-13 30 0,-7 13 28 0,0 0 13 16,0 0 3-16,0 0 3 0,0 0-2 15,0 0-2-15,0 0-2 0,0 0-7 0,0 0-3 16,-56 21-4-16,43-15-3 16,-2 1-9-16,1 3-8 0,-4 3-6 0,0-1-11 15,0-2-4-15,-1 5-2 0,3-3-13 0,-4 2-6 0,4 1-2 16,-2 1-8-16,2-1-4 15,-1 0-8-15,4 0-3 0,-2-1-1 0,1 1-4 16,2-3-2-16,2 0-5 0,0-1 2 16,1 1-7-16,1 0 0 0,-1-2-4 0,9-10 2 15,-13 13-4-15,13-13 0 16,-12 13-1-16,12-13 2 0,-8 9-5 0,8-9 1 16,0 0-5-16,-12 13 6 0,12-13-3 0,0 0-1 0,0 0-3 15,-6 13 4-15,6-13-3 16,0 0 6-16,0 0-6 0,0 0 0 0,0 0-2 15,0 0 8-15,0 0 0 16,24 11 0-16,-24-11-2 0,14 3 3 0,-14-3-1 0,20 4 2 16,-20-4-2-16,23 4-1 15,-9-2 0-15,2 2 1 0,-16-4 0 0,29 5 0 16,-14 0-3-16,0-2 0 0,-15-3-1 0,23 6 2 0,-10-5-2 16,-13-1-2-16,22 7-5 15,-22-7-10-15,22 4-20 0,-22-4-25 0,20 2-41 16,-20-2-52-16,18 0-58 15,-7 0-67-15,-11 0-124 0,18 0-182 0,-6 0-32 0,-12 0-222 16,19 1-173-16</inkml:trace>
  <inkml:trace contextRef="#ctx0" brushRef="#br2" timeOffset="94146.14">12062 7413 2409 0,'9'-16'-99'0,"-9"16"20"0,0 0 18 0,6-11 19 16,-6 11 28-16,0 0 9 15,0 0 41-15,0 0 33 0,0 0 28 0,0 0 18 16,0 0 19-16,0 0 11 16,0 0 8-16,0 0-4 0,0 0-3 0,0 0-2 0,-52 19-2 15,41-9-11-15,1 2-2 16,0 3-18-16,-1 0-7 0,0 4-11 0,0 0-12 16,3 0-8-16,2-2-7 0,2 2-8 0,0-1 1 15,4-1-21-15,0 1-21 0,4-3-27 16,2 2-41-16,1-5-44 0,0 1-43 0,6-1-48 15,0 0-40-15,0-4-64 16,-1-1-133-16,4-1-481 0,-4-2-294 0</inkml:trace>
  <inkml:trace contextRef="#ctx0" brushRef="#br2" timeOffset="94516.62">12345 7510 2664 0,'0'0'-12'0,"0"0"49"16,0 0 19-16,-21-9 13 0,21 9 15 0,-19 0 27 0,19 0 23 15,0 0 11-15,-35 4-2 16,35-4-4-16,-22 4-11 0,22-4-11 0,-20 5-12 16,20-5-10-16,-16 6-11 0,16-6-6 0,-13 5-11 0,13-5-7 15,0 0-10-15,-7 13-14 16,7-13-20-16,0 0-12 0,0 0-13 0,0 0-9 15,20 23-4-15,-20-23 2 16,16 12 3-16,-5-4 1 0,-11-8 1 0,20 18 5 0,-13-10 0 16,4 3 12-16,-3 0 7 15,-8-11 13-15,12 18 8 0,-12-18 9 0,3 20 3 16,-3-20 13-16,0 19-9 0,0-19 7 0,-7 17-9 16,7-17 1-16,-16 16-5 0,7-8-2 15,0 0-6-15,9-8-14 0,-20 11-25 0,9-4-31 16,11-7-47-16,-19 5-59 15,19-5-58-15,-15 3-74 0,15-3-115 0,0 0-157 16,-18-8-387-16,18 8-349 0</inkml:trace>
  <inkml:trace contextRef="#ctx0" brushRef="#br2" timeOffset="94805.45">12464 7670 2836 0,'9'14'-36'0,"-9"-14"29"0,0 0 30 16,6 15 29-16,-6-15 21 0,0 0 20 0,3 19 13 16,-3-19-1-16,0 17-9 0,0-17-5 15,0 18-8-15,0-18-4 0,0 20 0 0,0-20-4 16,0 22-9-16,0-22-7 15,2 18-7-15,-2-18-6 0,0 19-21 0,0-19-24 0,2 18-32 16,-2-18-35-16,0 0-42 16,3 21-40-16,-3-15-54 0,0-6-72 0,0 0-161 15,0 13-405-15,0-13-175 16</inkml:trace>
  <inkml:trace contextRef="#ctx0" brushRef="#br2" timeOffset="95446.43">12605 7365 2496 0,'0'0'-46'0,"0"0"24"0,0 0 23 15,0 0 26-15,12-13 26 0,-12 13 21 0,0 0 17 16,0 0 9-16,0 0 4 0,0 0-6 0,0 0 5 16,0 0 1-16,0 0 10 0,9 37-1 0,-9-37-1 15,6 22-10-15,0-6-11 16,0 3-10-16,-2-2-3 0,0 1-9 0,1 6-2 0,0 0 3 15,1 2 0-15,-2 0-4 16,1 0-7-16,2-1-8 0,-5 3-3 16,0-1-9-16,0 2-15 0,-4-3-28 15,0 1-38-15,-4 3-47 0,1-4-64 0,-6 6-50 0,2-3-76 16,0-1-204-16,-5 0-475 0,-1 0-390 0</inkml:trace>
  <inkml:trace contextRef="#ctx0" brushRef="#br2" timeOffset="96246.9">13136 7724 2936 0,'0'0'-50'0,"0"0"13"0,0 0 8 15,0 0 6-15,0 0 29 16,0 0 14-16,0 0 18 0,0 0 6 0,0 0 3 15,0 0-2-15,0 0 5 16,0 0 6-16,0 0 13 0,0 0 11 0,0 0 7 0,0 0-4 16,11-12-8-16,-11 12-2 15,0 0-11-15,25-1-3 0,-25 1-7 0,0 0-7 16,21 1-5-16,-21-1-5 0,0 0-6 0,27 0-14 0,-27 0-22 16,17-1-20-16,-17 1-25 15,0 0-31-15,22-2-33 0,-22 2-24 0,0 0-32 16,16-4-34-16,-16 4-68 15,0 0-590-15,4-10-224 0</inkml:trace>
  <inkml:trace contextRef="#ctx0" brushRef="#br2" timeOffset="96471.56">13046 7600 2643 0,'0'0'-22'16,"0"0"27"-16,0 0 1 0,-23 0 23 0,23 0 28 15,0 0 31-15,0 0 20 0,0 0 8 16,0 0-3-16,0 0-6 0,0 0-6 0,0 0-2 16,0 0-4-16,0 0-8 15,0 0-8-15,0 0-12 0,0 0-20 0,0 0-28 16,63 0-35-16,-63 0-40 0,19-4-45 0,-19 4-38 0,19-4-46 16,-10 2-62-16,-9 2-138 15,14-3-448-15,-14 3-171 0</inkml:trace>
  <inkml:trace contextRef="#ctx0" brushRef="#br2" timeOffset="100526.57">13840 7499 2444 0,'0'0'-50'15,"0"0"36"-15,0 0 25 0,0 0 23 0,0 0 22 16,0 0 19-16,0 0 15 0,0 0 13 16,0 0 3-16,0 0 7 0,0 0 9 15,0 0 8-15,0 0 9 0,0 0 13 0,0 0-2 16,0 0-5-16,0 0-11 0,0 0-12 0,0 0-13 0,0 0-12 16,0 0-12-16,0 0-9 15,0 0-11-15,19 10-2 0,-19-10-16 0,0 0-24 16,27 4-33-16,-27-4-31 0,22 0-33 15,-22 0-44-15,22 0-50 0,-22 0-38 0,21 0-50 16,-10-3-90-16,-11 3-148 16,22 0-394-16,-22 0-260 0</inkml:trace>
  <inkml:trace contextRef="#ctx0" brushRef="#br2" timeOffset="100886.51">14189 7325 2691 0,'9'-19'-45'0,"-9"19"7"16,0 0 19-16,0 0 23 15,0 0 21-15,0 0 17 0,0 0 12 0,0 0 16 0,0 0-2 16,0 0 4-16,0 0-4 16,-7 49 6-16,7-49 6 0,-2 23 0 0,2-23-4 15,-2 26-4-15,2-26-6 0,0 28-6 16,-2-11-9-16,2-2-4 0,-1 2 1 0,1-17-8 16,-4 32-8-16,1-17-1 0,1-1-8 0,2-14-3 15,-2 28-15-15,2-28-30 0,-2 22-26 16,2-22-40-16,-1 23-39 0,1-23-36 0,-2 21-42 15,0-12-76-15,2-9-584 16,-2 12-228-16</inkml:trace>
  <inkml:trace contextRef="#ctx0" brushRef="#br2" timeOffset="101236.37">14317 7429 2618 0,'0'0'-31'16,"0"0"25"-16,4-22 12 0,-4 22 0 0,0 0 10 16,2-15 8-16,-2 15 7 0,0 0 4 0,0 0 5 15,3-14 2-15,-3 14 16 0,0 0 22 16,0 0 20-16,0 0 16 0,0 0-1 0,0 0-8 15,0 0-6-15,0 0-12 16,0 0-10-16,0 0-10 0,0 0-2 0,-1 59-6 16,1-59-4-16,-4 30-9 0,2-16-3 15,0 2-5-15,0 1-2 0,-1 0-4 0,3-17-9 16,-4 32 0-16,2-14-5 16,-1-3-25-16,1 0-28 0,2-15-36 0,-2 25-48 15,2-25-39-15,0 23-32 0,0-13-38 0,0-10-73 0,2 17-627 16,-2-17-332-16</inkml:trace>
  <inkml:trace contextRef="#ctx0" brushRef="#br2" timeOffset="101706.08">14608 7400 2726 0,'8'-14'-91'15,"-8"14"25"-15,8-12 11 0,-8 12 11 0,0 0 24 16,0 0 13-16,0 0 31 0,0 0 24 0,0 0 8 16,0 0 15-16,0 0 10 15,0 0 19-15,0 0 16 0,0 0 16 0,-51 16-1 0,51-16-4 16,-17 17-12-16,8-2-9 15,1-5-15-15,-1 4 8 0,3 1-11 0,-4 0-12 16,6 0-5-16,-1 0-11 16,5-15-3-16,-6 30-11 0,6-13-9 0,0-17-17 0,0 26-17 15,4-15-25-15,-4-11-15 16,5 21-20-16,1-10-12 0,-6-11-10 0,14 13-6 16,-5-8 8-16,-9-5-1 0,11 5 11 0,-11-5 6 0,0 0 11 15,0 0 12-15,0 0 8 16,0 0 16-16,0 0 6 0,0 0 18 0,0 0 8 15,18-23 6-15,-18 23 7 16,0 0 11-16,0 0 7 0,-18-32-3 0,18 32-1 0,-7-15-4 16,7 15 0-16,-11-14-28 15,11 14-24-15,-8-11-32 0,8 11-40 0,0 0-46 16,-8-14-50-16,8 14-59 0,0 0-138 0,-6-7-461 0,6 7-175 16</inkml:trace>
  <inkml:trace contextRef="#ctx0" brushRef="#br2" timeOffset="101936.13">14780 7684 2652 0,'0'0'81'0,"14"11"19"15,-14-11 3-15,0 0 2 16,0 0 9-16,0 0 9 0,12 10 9 0,-12-10-4 15,0 0-13-15,0 0-11 16,0 0-11-16,0 0-10 0,0 0-9 0,0 0-19 0,10 7-40 16,-10-7-56-16,0 0-74 15,0 0-68-15,0 0-91 0,0 0-193 0,0 0-442 16,0 0-301-16</inkml:trace>
  <inkml:trace contextRef="#ctx0" brushRef="#br2" timeOffset="102986.89">14897 7444 2627 0,'0'0'-83'0,"0"0"38"0,0 0 5 0,0 0 21 0,0 0 14 16,0 0 14-16,0 0 10 15,0 0 5-15,0 0 4 0,0 0 2 0,0 0 3 16,0 0 0-16,0 0-12 16,0 0-16-16,0 0-19 0,0 0-16 0,0 0-18 0,0 0-30 15,0 0-24-15,0 0-34 0,0 0-41 0,0 0-120 16,0 0-265-16,38 0 247 15</inkml:trace>
  <inkml:trace contextRef="#ctx0" brushRef="#br2" timeOffset="103526.54">15140 7393 1585 0,'0'0'9'16,"19"-1"19"-16,-19 1 0 0,0 0-1 0,0 0 3 15,0 0 6-15,0 0 5 16,0 0 15-16,0 0 12 0,0 0 6 0,0 0-10 0,0 0-3 16,0 0 10-16,0 0-1 15,0 0-3-15,0 0 6 0,0 0 9 0,-66-7 4 16,66 7-9-16,-26 0 7 0,26 0-1 0,-27 0-1 0,27 0-6 16,-20-3-6-16,20 3-5 15,-22 0 2-15,22 0-16 0,0 0-6 0,-21 4 6 16,21-4 3-16,0 0 3 15,-11 7-1-15,11-7-4 0,0 0 3 0,0 0 0 16,-2 24-1-16,2-24-4 0,0 0-4 16,8 25-4-16,-8-25-1 0,3 19-6 0,-3-19-3 15,4 20-4-15,-4-20 1 16,5 22-7-16,-5-22-1 0,4 17-1 0,-4-17 0 0,2 15-6 16,-2-15 2-16,0 0-3 0,6 18-3 15,-6-18-13-15,0 0-15 0,10 7-24 16,-10-7-23-16,0 0-22 0,0 0-8 0,28-5-2 15,-28 5 6-15,0 0 21 0,30-8 8 16,-30 8 14-16,23-5 20 0,-11 4 23 16,-12 1 19-16,26 1 22 0,-26-1 15 15,28 3 5-15,-16 0 2 0,1 3-3 0,-13-6-3 16,19 11 2-16,-14-3 5 0,-5-8 6 16,8 19 2-16,-8-19-1 0,-2 23-4 0,2-23-10 15,-11 27-4-15,2-14-4 0,1-1-5 0,-2-1-13 16,-1 1-26-16,-2-1-34 0,1-1-41 15,12-10-53-15,-17 16-47 0,10-8-50 0,-2-5-103 16,9-3-171-16,-8 4-374 16,8-4-234-16</inkml:trace>
  <inkml:trace contextRef="#ctx0" brushRef="#br2" timeOffset="103921.53">15347 7437 2683 0,'0'0'-6'0,"11"-15"24"0,-11 15-2 16,0 0 3-16,0 0 3 0,0 0-2 0,0 0 5 16,17-7-2-16,-17 7-13 15,0 0-4-15,18-2 9 0,-18 2-15 16,19-4-9-16,-19 4 0 0,21-4 5 15,-21 4-6-15,27-3 5 0,-16 1 0 0,-11 2 2 0,24-7-2 16,-24 7 4-16,22-1 0 16,-22 1 1-16,16-3 10 0,-16 3 4 0,0 0-5 0,24-3 15 15,-24 3 18-15,0 0 9 16,0 0 12-16,0 0 5 0,15 11 3 0,-15-11 2 16,0 0 9-16,-2 22 2 0,2-22 1 0,-5 20 3 0,5-20-2 15,-10 29-5-15,3-14-7 16,1 1-8-16,-1-1-6 0,3 2-10 0,0 0-1 15,-2 0-9-15,0 1-1 16,1-2-21-16,-1-1-31 0,1-4-41 0,5-11-49 16,-8 28-62-16,4-17-59 0,0-1-98 15,4-10-652-15,-6 16-419 0</inkml:trace>
  <inkml:trace contextRef="#ctx0" brushRef="#br2" timeOffset="104996.52">15771 7635 3026 0,'0'0'-7'0,"0"0"19"0,0 0 5 0,0 0 17 0,0 0 9 16,0 0 19-16,0 0 18 15,0 0 0-15,0 0-3 0,0 0-9 0,0 0-10 16,0 0-4-16,0 0-1 0,0 0-3 16,0 0-4-16,45 9-8 0,-45-9-4 0,22 0-24 15,-22 0-35-15,24-2-44 0,-24 2-54 0,23-2-55 16,-11 0-60-16,0-1-158 15,-12 3-464-15,16-6-208 0</inkml:trace>
  <inkml:trace contextRef="#ctx0" brushRef="#br2" timeOffset="106116.57">16309 7464 2509 0,'0'0'-81'0,"0"0"21"15,0 0 27-15,0 0 17 0,0 0 8 0,0 0 15 16,0 0 13-16,0 0 7 0,0 0 8 0,0 0 12 16,0 0-6-16,0 0 1 0,0 0 3 15,0 0 1-15,0 0 0 0,0 0 1 16,0 0 0-16,0 0-4 0,0 0-5 0,0 0-1 0,-51 12-8 15,51-12 2-15,0 0-8 16,0 0 0-16,-24-2-5 0,24 2-9 0,0 0-2 16,0 0-7-16,-21-7-3 15,21 7-1-15,0 0-5 0,-13-12 6 0,13 12 0 0,0 0-1 16,-4-17 3-16,4 17-5 16,0 0 6-16,0-19 9 0,0 19 2 0,0 0-5 15,0 0 2-15,13-22-1 0,-13 22 4 0,11-8-1 0,-11 8-4 16,14-8 4-16,-14 8-1 15,17-7 4-15,-17 7 4 0,0 0 5 0,30 3 8 16,-30-3 9-16,19 8 1 16,-8-3 5-16,-11-5 1 0,16 15-1 0,-10-3 0 0,2 0-1 15,-4 1 0-15,-2 2-5 16,0 2-3-16,-2-17-5 0,0 32 2 0,-4-13 1 16,2-3-10-16,-4 0-3 0,0 2-18 0,0-3-36 15,0-2-48-15,0 2-41 0,2-1-52 16,-3-2-47-16,7-12-120 0,-13 16-503 0,9-9-186 15</inkml:trace>
  <inkml:trace contextRef="#ctx0" brushRef="#br2" timeOffset="106596.4">16618 7489 2490 0,'0'0'-79'15,"0"0"24"-15,0 0 7 16,0 0 11-16,0 0 6 15,-53-3 14-15,53 3 6 0,0 0 8 0,-20-7-9 16,20 7 9-16,0 0 1 0,-12-9 15 16,12 9 18-16,0 0 12 0,-6-15 23 0,6 15-2 15,0 0-3-15,-2-18-4 0,2 18-13 0,0 0 0 16,0 0-7-16,8-24-1 0,-8 24-7 0,10-9-1 0,-10 9-2 16,0 0-1-16,15-12-1 15,-15 12 8-15,17-6 2 0,-17 6 15 0,0 0 16 16,23-1 15-16,-23 1 16 15,0 0 6-15,26 8-1 0,-18-1 0 0,-8-7-3 0,8 19-5 16,-4-9-7-16,-4-10-8 16,0 26-5-16,0-26-9 0,-6 31-4 0,2-14-7 15,-2 0-9-15,-4 4-9 16,-1-5-23-16,0 4-31 0,-2-2-40 0,1-2-37 0,2-2-52 16,0 1-42-16,0-4-50 0,2-2-113 0,2 1-576 15,-3-3-335-15</inkml:trace>
  <inkml:trace contextRef="#ctx0" brushRef="#br2" timeOffset="107416.27">16848 7655 2723 0,'0'0'-34'0,"0"0"37"16,0 0 16-16,0 0 0 0,0 0 15 0,0 0 27 15,24 15 28-15,-24-15 14 16,0 0 6-16,0 0 2 0,0 0-5 0,0 0 5 0,0 0 11 16,0 0 2-16,0 0-10 0,8 12-9 0,-8-12-16 15,0 0-7-15,0 0-10 16,0 0-7-16,0 0-6 0,6 13-14 15,-6-13-11-15,0 0-31 0,0 0-33 0,0 0-37 16,0 0-48-16,0 0-47 0,4 16-38 0,-4-16-35 16,0 0-93-16,0 0-641 15,0 0-415-15</inkml:trace>
  <inkml:trace contextRef="#ctx0" brushRef="#br2" timeOffset="108046.33">17131 7514 2881 0,'0'0'-120'0,"0"0"26"0,0 0 18 0,0 0 26 16,0 0 11-16,0 0 19 15,0 0 31-15,-33-15 20 0,33 15-2 0,0 0 7 0,-26-4 8 16,26 4 9-16,-18-2 9 15,18 2-1-15,-20-2-7 0,20 2-1 0,0 0-4 16,-23-2-7-16,23 2-1 0,0 0-6 16,-21-2 0-16,21 2 0 0,0 0 3 0,0 0-3 15,-21-4-5-15,21 4-4 16,0 0-9-16,0 0-3 0,0 0-6 0,0 0-13 16,0 0-8-16,0 0-11 0,0 0-6 0,4-22-4 0,-4 22-1 15,0 0-3-15,21-17-8 16,-10 8 5-16,0-2-8 0,-1 2 12 15,0-1 3-15,2-2 4 0,0 0 0 16,-2 1 4-16,1 1 12 0,0-2 14 0,-1 3 13 0,-10 9 8 16,19-17 24-16,-13 9 6 15,-6 8 5-15,16-11 3 0,-16 11 12 0,10-6 10 16,-10 6 5-16,0 0 18 0,0 0 7 0,0 0-5 0,0 0-1 16,12 23-8-16,-12-23-8 15,2 22-6-15,-2-22-9 0,0 28-9 0,0-12-5 16,3 2-7-16,-3 0-7 15,2-2-4-15,0 1-6 0,1 2-9 0,-1-4-27 0,0 2-33 16,-2-17-39-16,2 30-46 16,0-18-51-16,-2-12-32 0,4 22-37 0,-2-15-61 15,-2-7-685-15,2 15-440 16</inkml:trace>
  <inkml:trace contextRef="#ctx0" brushRef="#br2" timeOffset="108506.31">17335 7357 2962 0,'0'-20'-123'16,"0"20"13"-16,0 0-1 0,4-17 16 0,-4 17 15 0,0 0 7 15,6-17 4-15,-6 17 7 16,0 0 7-16,6-16-4 0,-6 16-1 0,0 0 1 0,14-11 7 16,-14 11-1-16,10-6 21 0,-10 6-7 0,0 0 5 15,22-5 1-15,-22 5 8 16,16-2 9-16,-16 2 19 0,0 0-1 15,25-2 1-15,-25 2 7 0,0 0 6 16,22-3 7-16,-22 3 7 0,0 0-4 0,0 0 8 0,16-1 13 16,-16 1-1-16,0 0 7 15,0 0-3-15,0 0 5 0,0 0 0 0,0 0 4 16,0 0-8-16,20-3 3 16,-20 3-3-16,0 0-4 0,0 0-12 0,0 0-10 0,0 0-13 15,0 0-22-15,0 0-14 0,0 0-34 0,0 0-23 16,0 0-18-16,0 0-15 15,0 0-27-15,0 0-60 0,0 0-368 0,0 0 235 0</inkml:trace>
  <inkml:trace contextRef="#ctx0" brushRef="#br2" timeOffset="108926.49">17496 7254 1622 0,'0'0'-32'0,"0"0"9"16,0 0 9-16,0 0 16 0,0 0 13 0,0 0 14 0,0 0 21 15,0 0 3-15,0 0 13 16,0 0 1-16,0 0 15 0,-34-22 21 0,34 22 8 15,0 0 5-15,0 0 5 16,0 0 10-16,0 0 3 0,-38 18 1 0,38-18-7 0,-19 11-3 16,8-2-18-16,3-1-12 15,-3 3-7-15,3-1-8 0,0 1-8 0,-2 2-3 16,2 3-9-16,2-3-3 0,0 5-6 0,-1-2-3 0,3 3-6 16,0 0-4-16,2 1-4 15,4-1-2-15,-2 1-6 0,4 2-7 0,0-2-7 16,3 2-9-16,1-1-6 15,0-2-5-15,2-1-9 0,0-5-9 0,-2 1-16 0,2-2-11 16,1-3-9-16,0 1-22 16,2-4-13-16,-13-6-3 0,18 5-13 15,-18-5 1-15,22 0 4 0,-22 0 12 16,0 0 1-16,18-11 15 0,-18 11 5 0,7-18 22 0,-7 18 44 16,3-16 9-16,-3 16 16 0,-5-22 22 0,5 22 6 15,-11-19 0-15,3 8-2 16,8 11-6-16,-19-20-4 0,6 13-1 0,1-1 6 15,-3 1 4-15,0 0-11 0,15 7 5 16,-27-10-9-16,15 5-12 0,12 5-28 0,-20-7-37 16,20 7-43-16,-15-3-56 15,15 3-64-15,0 0-174 0,-15-8-325 0,15 8 28 16</inkml:trace>
  <inkml:trace contextRef="#ctx0" brushRef="#br2" timeOffset="114351.25">17977 7693 2022 0,'0'0'-68'0,"0"0"27"15,0 0 26-15,0 0 17 0,0 0 14 16,0 0 18-16,0 0 9 0,0 0 0 0,0 0-10 15,0 0-6-15,0 0 8 16,0 0 3-16,0 0 2 0,0 0-1 16,0 0 18-16,0 0 9 0,0 0 0 0,0 0 9 15,0 0 3-15,0 0 3 0,0 0 6 0,0 0 0 16,0 0 0-16,0 0-3 0,0 0-3 0,0 0-5 16,20-24-4-16,-20 24-8 15,0 0-5-15,0 0-4 0,0 0 0 0,0 0-7 0,28 0 0 16,-28 0-3-16,0 0-1 15,0 0-1-15,25 0-4 0,-25 0-4 0,0 0-1 16,24-2-5-16,-24 2-2 16,18-3-4-16,-18 3-1 0,20-1-3 0,-20 1-2 0,0 0-3 15,21-3 1-15,-21 3-10 16,0 0-10-16,19-1-21 0,-19 1-24 0,0 0-29 16,17-4-31-16,-17 4-38 0,0 0-32 0,12-6-46 0,-12 6-102 15,4-5-538-15,-4 5-223 16</inkml:trace>
  <inkml:trace contextRef="#ctx0" brushRef="#br2" timeOffset="114786.58">17999 7577 2464 0,'0'0'-137'0,"0"0"24"0,0 0 20 15,0 0 25-15,0 0 22 16,0 0 13-16,0 0 20 0,-14-12 19 0,14 12 12 15,0 0 14-15,0 0 20 16,0 0 30-16,0 0 14 0,0 0 19 0,0 0 10 0,0 0 12 16,0 0 1-16,0 0 5 15,0 0 7-15,0 0 7 0,0 0 2 0,0 0-4 16,0 0-9-16,0 0-14 16,0 0-8-16,0 0-12 0,0 0-11 0,46-2-11 15,-46 2-10-15,19-2-5 0,-19 2-6 0,22-1-11 0,-22 1-8 16,18-3-3-16,-18 3-7 15,20-2-18-15,-20 2-32 0,17-2-37 16,-17 2-46-16,0 0-56 0,23 0-54 0,-23 0-55 16,0 0-112-16,19-3-165 0,-19 3-376 0,12-2-307 15</inkml:trace>
  <inkml:trace contextRef="#ctx0" brushRef="#br2" timeOffset="115236.27">18548 7520 2711 0,'0'0'-82'0,"0"0"18"15,0 0 32-15,0 0 20 16,0 0 38-16,0 0 17 0,0 0 15 0,0 0 5 15,0 0-3-15,0 0-1 0,0 0-5 16,0 0-2-16,0 0 4 0,0 0-3 0,0 0-6 16,0 0-2-16,29 4-3 15,-29-4-9-15,0 0-2 0,28-2-1 0,-28 2 4 16,19 0-8-16,-19 0-18 0,19-2-13 0,-19 2-26 0,0 0-22 16,21-2-20-1,-21 2-23-15,0 0-31 0,18 0-32 0,-18 0-48 0,10 2-107 16,-10-2-399-16,0 0 28 15</inkml:trace>
  <inkml:trace contextRef="#ctx0" brushRef="#br2" timeOffset="115836.33">19011 7322 2023 0,'0'0'-57'16,"0"0"12"-16,0 0 11 0,0 0 9 0,0 0 19 0,0 0 27 16,0 0 0-16,0 0 19 15,13-14 13-15,-13 14 8 0,0 0 18 0,0 0 16 16,0 0 12-16,0 0 12 16,0 0 1-16,0 0-3 0,0 0-7 0,0 0-13 15,13 31-3-15,-13-31-8 0,0 0-2 0,0 24-10 0,0-24-1 16,2 19-5-16,-2-19 1 15,0 23-6-15,0-6-8 0,0-17-3 0,0 25-3 0,-2-9-8 16,2-16-5-16,0 30-1 16,0-14-6-16,2-1-3 0,-2-15-12 0,2 24-17 15,0-12-18-15,-2-12-30 16,4 23-34-16,-4-23-35 0,5 20-41 0,-5-20-40 0,4 12-66 16,-4-12-127-16,4 7-392 0,-4-7-91 0</inkml:trace>
  <inkml:trace contextRef="#ctx0" brushRef="#br2" timeOffset="116606.53">19177 7397 2311 0,'0'0'-58'0,"0"0"5"16,0 0 12-16,-4-15 11 0,4 15 5 0,0 0 0 15,0 0 4-15,0 0 4 16,0 0-2-16,6-25-4 0,-6 25 9 0,8-9-2 0,-8 9 6 16,10-11-1-16,-10 11 1 15,12-10 12-15,-12 10-12 0,16-9 9 0,-16 9 2 16,17-8-10-16,-17 8-4 16,19-5 1-16,-19 5 1 0,19-6 0 0,-19 6 3 15,20-4 0-15,-20 4-1 0,18-2 8 0,-18 2-1 16,0 0-1-16,24 4 0 0,-24-4-1 15,12 6 6-15,-12-6 0 0,0 0 4 0,7 12 10 16,-7-12 10-16,0 0 20 16,-2 20 3-16,2-20 20 0,0 0 10 0,-17 28 2 0,11-17 5 15,-3 0 0-15,9-11 5 16,-15 22 2-16,9-7-4 0,-2-5-7 0,1 2-7 16,0 1 12-16,1 0-12 0,6-13-4 15,-10 25-11-15,8-15-6 0,2-10-7 0,-7 20-3 16,7-20-8-16,-2 22-2 0,2-22-9 0,0 16-11 15,0-16-8-15,0 0-18 16,9 22-11-16,-9-22-25 0,10 11-13 0,-10-11-8 0,12 9 0 16,-12-9-3-16,16 9 0 15,-16-9 3-15,14 4 4 0,-14-4 6 0,0 0 7 16,20 0 2-16,-20 0 9 16,0 0 13-16,0 0 2 0,0 0 11 0,25-7 15 0,-25 7-6 15,0 0 18-15,8-16 5 0,-8 16 13 0,2-16-1 16,-2 16 14-16,0-19 7 15,0 19 14-15,0 0 0 0,-8-32 8 0,6 20 2 16,2 12 3-16,-9-23-3 0,3 11-8 16,6 12 0-16,-10-20-6 0,3 10-6 0,7 10-1 15,-13-19-5-15,13 19-5 16,-10-15-5-16,10 15-5 0,-10-13 5 0,10 13-14 0,-12-14-19 16,12 14-24-16,0 0-30 0,-8-16-47 0,8 16-45 15,-4-4-57-15,4 4-110 16,0 0-563-16,-8-10-233 0</inkml:trace>
  <inkml:trace contextRef="#ctx0" brushRef="#br2" timeOffset="117404.06">19562 7442 2506 0,'0'0'-110'15,"0"0"29"-15,-26-33 8 0,26 33 20 0,0 0 20 16,0 0 13-16,-4-19 18 15,4 19 4-15,0 0 7 0,0 0 15 0,6-23-1 16,-6 23 11-16,0 0 5 0,11-15 15 16,-11 15 6-16,9-11-4 0,-9 11 2 0,10-9-7 15,-10 9-11-15,13-9 5 16,-13 9-10-16,14-5-6 0,-14 5 2 0,18-4-2 0,-18 4-7 16,0 0 3-16,21 0-5 0,-21 0-2 0,0 0-1 15,25 4-6-15,-25-4 1 16,19 5 1-16,-19-5-3 0,18 12 8 0,-10-6-11 0,-8-6 2 15,14 16-3-15,-8-6-2 16,-6-10 3-16,14 23 0 0,-8-11 0 0,0-1 0 16,-2 3-2-16,-4-14 3 15,7 27-2-15,-3-13-2 0,-2-1-3 0,0 3 6 0,0 0 1 16,-2-16-1-16,2 25-2 0,-2-10-2 0,0-15 10 16,0 22-5-16,0-22 1 15,-2 24 7-15,2-24 5 0,-4 19 2 0,4-19-1 16,-6 17 3-16,6-17 2 0,-9 12 4 15,9-12-1-15,-12 10 2 0,12-10 6 0,-13 6 1 16,13-6 2-16,0 0-5 16,-25 1 0-16,25-1-3 0,0 0 7 0,-28-11 6 15,28 11 2-15,-19-13-5 0,9 5-2 16,1-2-4-16,9 10 0 0,-15-19-5 0,9 8 5 16,6 11-5-16,-12-17 1 0,12 17-5 0,-10-20-2 15,10 20-5-15,-6-17-2 0,6 17-10 16,0-18-13-16,0 18-23 0,0 0-22 0,0-25-29 15,0 25-43-15,6-17-31 16,-4 9-41-16,3 1-53 0,-5 7-116 0,5-16-496 16,-5 16-210-16</inkml:trace>
  <inkml:trace contextRef="#ctx0" brushRef="#br2" timeOffset="118176.26">20049 7489 2461 0,'0'0'-119'0,"0"0"20"0,0 0 12 0,0 0 22 16,0 0 16-16,0 0 24 16,0 0 20-16,0 0 15 0,0 0 12 0,0 0 3 15,0 0 21-15,0 0 11 0,0 0 18 16,0 0 16-16,0 0-3 0,0 0-2 0,0 0-7 15,0 0-6-15,0 0-8 0,0 0-7 0,0 0-7 16,0 0 3-16,0 0 3 0,0 0 4 16,0 0 1-16,0 0 3 0,0 0-7 0,31-3 5 15,-31 3-3-15,22-3-2 16,-22 3 2-16,20 0 4 0,-20 0 6 0,24-2 4 16,-24 2-2-16,23 0 0 0,-23 0-5 0,17-2-1 0,-17 2-7 15,0 0-7-15,25 0-5 16,-25 0-6-16,0 0-4 0,20-1-3 0,-20 1-7 15,0 0-3-15,0 0-13 0,0 0-12 16,0 0-27-16,23 0-33 0,-23 0-42 16,0 0-60-16,9 0-52 0,-9 0-108 15,0 0-216-15,0 0-323 0,0 0-218 0</inkml:trace>
  <inkml:trace contextRef="#ctx0" brushRef="#br2" timeOffset="119236.31">20453 7265 2577 0</inkml:trace>
  <inkml:trace contextRef="#ctx0" brushRef="#br2" timeOffset="119726.16">20453 7265 2276 0,'0'0'-107'0,"0"0"14"0,0 0 15 16,0 0 22-16,0 0 20 16,0 0 15-16,0 0 8 0,0 0 12 0,0 0 1 0,0 0 9 15,0 0 12-15,0 0 13 16,0 0 6-16,0 0-1 0,-10-18 18 0,10 18-22 16,0 0-2-16,0 0-2 0,0 0 4 0,0 0-17 0,0 0 4 15,0 0-11-15,20-19-8 16,-20 19-1-16,0 0 2 0,15-5-7 0,-15 5 6 15,0 0-6-15,22-5 0 16,-22 5 1-16,0 0 4 0,20 0-8 0,-20 0 6 16,0 0-3-16,22 0 0 0,-22 0-4 15,0 0 6-15,17 6-1 0,-17-6 4 0,0 0 2 16,13 8 3-16,-13-8-3 0,0 0 4 0,0 0 9 16,2 18-3-16,-2-18 6 15,0 0 9-15,0 0-3 0,0 0 2 0,-18 20 4 0,18-20 1 16,0 0 3-16,-14 11-1 15,14-11 1-15,0 0 10 0,-10 10-21 0,10-10 10 16,0 0-5-16,0 0-2 16,-12 9-4-16,12-9-8 0,0 0-4 0,0 0 4 0,0 0-28 15,0 0-1-15,0 0-11 16,0 0-1-16,0 0-8 0,0 0 4 0,0 0 7 16,34 8-5-16,-34-8 8 0,0 0 3 0,18 7-5 15,-18-7 7-15,12 5 5 0,-12-5-3 16,13 9 9-16,-13-9 3 0,8 10 6 0,-8-10 11 15,9 11 4-15,-9-11-2 16,0 0 0-16,2 20 8 0,-2-20 9 0,0 0 0 16,-7 23 7-16,7-23 9 0,-8 18 6 15,8-18-2-15,-12 16-2 0,5-8-3 0,7-8-12 16,-14 11-1-16,14-11-2 0,-16 11-23 0,8-5-27 16,8-6-28-16,0 0-41 15,-19 11-61-15,19-11-44 0,-11 4-98 0,11-4-457 0,0 0-21 16</inkml:trace>
  <inkml:trace contextRef="#ctx0" brushRef="#br2" timeOffset="120416.5">20904 7270 2194 0,'0'0'-16'0,"0"0"21"0,14-7 10 16,-14 7-5-16,0 0 10 0,0 0 17 0,0 0 19 16,0 0 8-16,0 0 9 15,0 0 5-15,0 0 18 0,0 0 11 0,0 0 20 0,0 0 7 16,0 0 1-16,-50 15-2 16,37-6-10-16,1-1-13 0,-2 3-11 0,4 1-10 15,-2 2-11-15,1-4-7 0,0 3-10 0,3 2-4 16,-1-3-6-16,3 3-6 0,2-1-3 15,4-14-14-15,-8 24-9 0,8-12-13 0,0-12-12 16,4 20-14-16,-4-20-2 16,8 14-8-16,-8-14-8 0,15 12 1 0,-15-12 7 15,15 10 2-15,-15-10 5 0,13 2 2 16,-13-2 4-16,0 0 12 0,0 0 3 0,0 0 7 16,0 0 0-16,0 0 7 0,24-14 1 0,-24 14 7 15,0 0 3-15,0 0 9 16,0 0-1-16,-6-27-2 0,6 27-4 0,0 0-5 0,0 0-3 15,0 0-1-15,-12-20-24 16,12 20-26-16,0 0-47 0,0 0-63 0,-9-9-64 16,9 9-86-16,0 0-197 15,0 0-380-15,0 0-236 0</inkml:trace>
  <inkml:trace contextRef="#ctx0" brushRef="#br2" timeOffset="120646.57">21112 7629 2753 0,'0'0'38'0,"0"0"6"0,10 7-7 16,-10-7 6-16,0 0 5 0,0 0 19 0,0 0 6 0,12 8-5 15,-12-8-8-15,0 0-11 16,0 0-16-16,0 0-22 0,0 0-33 0,0 0-46 15,14 7-48-15,-14-7-70 16,0 0-149-16,0 0-466 0,0 0-117 0</inkml:trace>
  <inkml:trace contextRef="#ctx0" brushRef="#br2" timeOffset="121226.11">21241 7400 2208 0,'0'0'-129'0,"0"0"22"0,0 0 28 0,2-15 19 0,-2 15 6 16,0 0 16-16,0 0 14 16,0 0 1-16,0 0 6 0,0 0 0 0,6-18 6 0,-6 18-1 15,0 0 4-15,0 0 4 0,8-12 1 0,-8 12 8 16,0 0 12-16,0 0 3 15,13-8 5-15,-13 8 4 0,0 0-4 0,15-6 14 16,-15 6-6-16,0 0 1 16,0 0 7-16,0 0 14 0,0 0-10 0,32 11 14 0,-32-11-9 15,8 13 2-15,-8-13 5 16,9 17 5-16,-9-17-5 0,4 20 7 0,-4-20-3 16,0 21 2-16,0-21 6 0,0 21 8 0,0-21 2 0,-6 19 7 15,6-19-1-15,-7 16 3 16,1-6 7-16,6-10 2 0,-13 14 3 0,13-14 0 15,-13 11 5-15,13-11 3 16,-16 8 6-16,16-8 4 0,0 0 3 0,-22 0-9 0,22 0-7 16,0 0-9-16,0 0-14 15,-23-16-3-15,23 16-9 0,-4-13-13 0,4 13-18 16,-5-17-26-16,5 17-26 0,0 0-36 0,0-25-43 0,0 25-54 16,2-14-68-16,-2 14-72 15,5-15-172-15,-1 6-162 0,-4 9-219 0,0 0-176 16</inkml:trace>
  <inkml:trace contextRef="#ctx0" brushRef="#br2" timeOffset="121866.45">21592 7276 2397 0,'0'0'-89'0,"0"0"26"16,0 0 23-16,0 0 16 0,0 0 12 0,17-8 18 15,-17 8 27-15,0 0 6 16,0 0 15-16,0 0 4 0,0 0 3 0,0 0 0 16,0 0 5-16,0 0-7 0,14-5 5 0,-14 5-7 0,0 0 3 15,0 0-8-15,20-2-2 16,-20 2-4-16,0 0-8 0,20 0-2 0,-20 0-5 15,0 0-6-15,26 2 0 16,-26-2-4-16,24 5 0 0,-14 0-5 0,-10-5 0 0,19 7 4 16,-7 0-7-16,-12-7 1 15,14 13 2-15,-14-13-6 0,8 18 7 0,-8-18 8 16,0 15 14-16,0-15 11 0,0 0 10 0,-10 24 11 16,10-24 5-16,-12 13 11 0,12-13-5 15,-10 15-3-15,10-15-12 0,-10 11 4 0,10-11-11 16,0 0-5-16,-9 13-2 15,9-13-5-15,0 0-8 0,0 0-4 0,0 18-6 16,0-18-4-16,0 0-3 0,0 0-3 16,23 19-10-16,-11-14-4 0,-4 5 0 0,4-3 0 15,-4 4 0-15,3-1-2 16,0 0 2-16,-5 1-1 0,-6-11-1 0,11 19 0 16,-7-10-1-16,-4-9 3 0,0 19-6 0,0-19-29 0,0 0-58 15,-13 24-89-15,13-24-98 16,-19 9-196-16,6-4-132 0,13-5-249 0,-32 8-200 15</inkml:trace>
  <inkml:trace contextRef="#ctx0" brushRef="#br2" timeOffset="150106.65">4849 6169 2856 0,'0'0'-138'0,"0"0"10"0,0 0 14 16,0 0-1-16,0 0 1 0,0 0-12 0,0 0-15 0,0 0-39 15,0 0-110-15,-17-8-198 16,17 8 344-16</inkml:trace>
  <inkml:trace contextRef="#ctx0" brushRef="#br2" timeOffset="150816.69">4874 6222 1521 0,'0'0'56'16,"0"0"-1"-16,0 0-3 15,0 0 4-15,0 0-7 0,0 0-2 0,0 0-3 16,0 0-10-16,0 0-5 0,0 0 3 16,0 0-12-16,0 0-16 0,0 0-24 0,0 0-27 15,0 0-31-15,0 0-49 16,0 0-84-16,0 0-278 0,11 9 340 0</inkml:trace>
  <inkml:trace contextRef="#ctx0" brushRef="#br2" timeOffset="151326.62">4660 7232 891 0,'0'0'-20'0,"-4"15"13"16,4-15-2-16,-4 14 3 0,4-14-14 0,-6 13-5 15,6-13-5-15,0 0-3 16,-8 17-2-16,8-17-3 0,-7 14-20 0,7-14-43 0,-9 10-70 16,9-10 56-16</inkml:trace>
  <inkml:trace contextRef="#ctx0" brushRef="#br2" timeOffset="156386.46">4917 6142 2602 0,'0'0'-109'15,"0"0"28"-15,0 0 13 16,0 0 11-16,0 0-2 0,0 0 11 0,0 0 4 16,0 0-1-16,0 0 6 0,0 0 4 0,0 0 6 15,0 0 7-15,0 0-6 16,0 0 6-16,0 0-4 0,0 0-21 0,0 0-25 0,0 0-42 15,0 0-83-15,0 0-275 16,0 0 362-16</inkml:trace>
  <inkml:trace contextRef="#ctx0" brushRef="#br2" timeOffset="156566.46">4826 6241 1426 0,'0'0'-1'0,"0"0"-10"15,-9 18-30-15,9-18-15 0,-6 11-14 0,6-11-7 0,-8 13 0 16,8-13-1-16,-9 16 1 16,9-16 4-16,-11 12 6 0,11-12 9 0,-12 16 13 15,6-8 7-15,6-8 2 16,-16 15-3-16,10-6-40 0,6-9-90 0,-19 15 56 0</inkml:trace>
  <inkml:trace contextRef="#ctx0" brushRef="#br2" timeOffset="161396.26">11182 8787 2321 0,'5'-23'-26'0,"-5"23"49"0,2-19-14 0,-2 19-1 15,3-17 25-15,-3 17 22 16,1-15 37-16,-1 15 19 0,0 0 8 0,5-20 8 16,-5 20 1-16,0-9-2 0,0 9 1 15,0 0 20-15,0 0 19 0,0 0-1 0,0 0-12 16,0 0-17-16,0 0-13 0,0 0-16 0,0 0-12 15,0 0-8-15,-24 54-11 16,13-35-4-16,2 2-11 0,-4 1-6 0,-3 4-6 16,0 0-3-16,-4 0-3 0,4-1-11 15,-4 0 0-15,1 0-4 0,1-4-1 0,0-2-8 16,4 0 1-16,-3-4-2 16,0 0-4-16,2-2-10 0,3-1 0 0,-2-5-2 0,4 1-8 15,10-8 1-15,-19 9-4 0,19-9 1 0,-11 6-1 16,11-6-2-16,0 0 1 15,0 0-3-15,0 0 1 0,0 0 3 0,0 0 1 0,0 0-2 16,0 0 7-16,0 0 0 16,0 0 1-16,0 0 8 0,0 0 5 0,54-16 2 15,-54 16 3-15,22 1 2 16,-22-1-3-16,24 6-5 0,-9-3 10 0,-15-3-9 0,30 9 2 16,-16-6-5-16,-2 3 0 0,4-2 0 0,-2 0-3 15,1 1-3-15,-15-5-14 16,26 6-26-16,-14-5-40 0,-12-1-53 0,20 3-67 0,-12-3-48 15,-8 0-68-15,0 0-162 16,0 0-105-16,15-6-330 0,-15 6-306 0</inkml:trace>
  <inkml:trace contextRef="#ctx0" brushRef="#br2" timeOffset="162216.59">11805 8571 2702 0,'0'0'-72'0,"0"0"41"16,4-17 35-16,-4 17 17 0,0 0 18 0,0 0 9 15,0 0 10-15,0 0 13 16,0 0 10-16,-13-21-7 0,13 21 0 0,0 0 4 16,-22 3 12-16,22-3-1 0,0 0 13 15,-33 15 10-15,19-8 2 0,0 3-4 0,-1 3-9 16,1-1-9-16,-1 1-9 16,0 3-9-16,1 1 11 0,2 4-7 0,0-1-9 15,2-1-1-15,4 4-10 0,0-2-12 0,1-1-2 0,5 0-3 16,0 0-7-16,3 0-2 15,2-1-2-15,0 2-3 0,5 0-3 16,0-4-2-16,4 0-6 0,2-2-5 16,1-1 0-16,3-3-8 0,0 2-6 0,2-6-10 15,-3-2-12-15,2 2-13 0,0-6-13 16,0 1-14-16,-4-4-12 0,-17 2-7 0,36-4-5 16,-20-2 2-16,-3 3 10 0,-13 3-2 0,18-14 6 0,-11 5 8 15,-7 9 9-15,3-16 15 16,-3 16 9-16,0 0 14 0,-7-26 14 0,7 26 17 15,-11-14 7-15,11 14 10 16,-10-9 2-16,10 9 10 0,0 0 0 0,-13-13 1 0,13 13 2 16,0 0-3-16,0 0-8 15,0 0-1-15,0 0-5 0,0 0-6 0,0 0-23 16,0 0-36-16,0 0-42 16,38-4-63-16,-29 5-51 0,-9-1-75 0,0 0-152 0,27 4-521 15,-27-4-362-15</inkml:trace>
  <inkml:trace contextRef="#ctx0" brushRef="#br2" timeOffset="162536.44">12143 8974 2859 0,'0'0'0'0,"0"0"39"0,0 0 12 16,-18 26 6-16,9-20 10 15,0 2 8-15,2 0 12 0,-7 1 4 0,5 1 3 16,-3 1-1-16,3 2-4 0,-1 0 3 0,4 0-3 16,1 1-2-16,0-1-2 0,3 1-9 15,2-1-8-15,0-13-4 0,7 27-11 0,-2-16-13 16,3 0-23-16,6-1-22 0,-1-2-30 15,1-1-23-15,2 1-35 0,2-4-27 0,-1 0-32 16,2-2-34-16,0-2-34 16,-1-2-58-16,3 0-128 0,-4-4-429 0,2 1-172 15</inkml:trace>
  <inkml:trace contextRef="#ctx0" brushRef="#br2" timeOffset="162836.57">12397 8674 2536 0,'-3'-23'-6'0,"3"23"26"16,0 0 2-16,0 0 21 15,-5-15 31-15,5 15 37 0,0 0 15 0,0 0 17 16,0 0 1-16,0 0-2 0,-40 19 2 15,32-9-1-15,0 2 5 0,-1 1-7 0,0 0-14 16,5 2-16-16,-2-1-16 16,3 3-5-16,1-2-11 0,2-15-19 15,2 33-28-15,3-20-33 0,1 2-47 16,3-4-55-16,2 1-60 0,1-2-50 0,1-3-54 0,1-1-141 16,1 0-136-16,-1-5-307 0,-1-1-198 0</inkml:trace>
  <inkml:trace contextRef="#ctx0" brushRef="#br2" timeOffset="163136.26">12619 8760 2556 0,'0'0'-15'0,"0"0"30"16,-10-22 22-16,10 22 37 16,0 0 34-16,-19-6 28 0,19 6 24 0,0 0 8 15,-23 1 0-15,23-1-8 0,0 0-20 0,0 0-12 0,-27 10-17 16,27-10-8-16,-11 6-13 15,11-6-9-15,0 0-13 0,0 0-2 0,0 0-10 16,0 0-5-16,0 0-7 16,18 32-1-16,-18-32-6 0,18 16-6 0,-7-9 1 0,-1 3-5 15,1-1-6 1,-1 1 1-16,0-1-3 0,-3 1-1 0,-7-10-1 0,10 17-1 16,-10-17 0-16,0 19-2 0,0-19-3 0,0 0-3 0,-11 22-18 15,11-22-30-15,-16 12-44 16,16-12-61-16,-17 10-61 0,11-9-60 0,6-1-127 15,-17 0-174-15,17 0-375 16,0 0-364-16</inkml:trace>
  <inkml:trace contextRef="#ctx0" brushRef="#br2" timeOffset="163416.29">12764 8918 2980 0,'17'8'17'0,"-17"-8"16"0,0 0 6 0,0 0 24 15,12 13 29-15,-12-13 31 16,6 12 26-16,-6-12 12 0,0 0 3 0,2 20-5 0,-2-20-12 16,2 19-1-16,-2-19-24 0,-2 22-11 0,2-22-10 15,0 24-11-15,0-24-10 16,0 25-11-16,0-12-15 0,0-13-11 0,2 26-24 15,-2-17-25-15,0 3-41 0,0-12-44 16,0 0-55-16,2 22-73 0,-2-22-66 16,0 0-156-16,1 8-149 0,-1-8-355 15,0 0-369-15</inkml:trace>
  <inkml:trace contextRef="#ctx0" brushRef="#br2" timeOffset="163736.28">12852 8693 2822 0,'0'0'-53'0,"0"0"39"0,0 0-2 16,12-15 3-16,-12 15 7 0,0 0 15 0,0 0 36 15,17-1 11-15,-17 1 13 16,0 0 1-16,0 0-4 0,25 16 6 0,-25-16 3 0,14 16 11 15,-7-5 13-15,1 1 5 16,1 1 0-16,-1 0 3 0,1 3-8 0,-3-1 2 16,0 2-7-16,-1 2-5 15,-3-2-7-15,1 2-6 0,-1-2-13 0,-2 2-1 0,0 1-11 16,0-1-3-16,-2 0-12 16,2-19-10-16,-5 30-28 0,0-16-40 0,5-14-56 15,-4 23-68-15,2-12-54 0,-2-5-102 0,4-6-200 0,0 0-423 16,-7 9-369-16</inkml:trace>
  <inkml:trace contextRef="#ctx0" brushRef="#br2" timeOffset="164016.37">13378 8964 2853 0,'0'0'-17'15,"11"15"34"-15,-11-15 14 0,0 0-1 0,0 0 8 16,0 0 2-16,13 8-5 0,-13-8 3 0,0 0-9 16,21 3-2-16,-21-3 2 0,21-3-19 15,-21 3 9-15,24-2-11 0,-24 2 0 0,29-4-6 16,-17 2-20-1,-12 2-26-15,27-3-36 0,-27 3-27 0,21-4-29 16,-9 0-43-16,-12 4-69 0,11-8-495 0,-11 8-21 16</inkml:trace>
  <inkml:trace contextRef="#ctx0" brushRef="#br2" timeOffset="164226.44">13306 8890 2175 0,'0'0'51'0,"0"0"44"0,0 0 4 0,-23 1-4 15,23-1 17-15,0 0 33 0,0 0 15 16,0 0 6-16,0 0-14 0,0 0-12 0,0 0-18 16,0 0-11-16,0 0-16 15,0 0-2-15,0 0-16 0,0 0-8 0,0 0-8 16,0 0-17-16,0 0-35 0,69 0-34 0,-69 0-43 0,19-1-50 16,-19 1-52-16,25-2-56 15,-25 2-101-15,21-4-618 0,-13 1-369 0</inkml:trace>
  <inkml:trace contextRef="#ctx0" brushRef="#br2" timeOffset="165276.32">13984 8532 2976 0,'0'0'40'15,"0"0"6"-15,0 0-5 16,0 0-16-16,0 0-9 0,-15-7 4 0,15 7-4 16,0 0-3-16,0 0 2 0,0 0 0 0,0 0 12 0,-31 18 25 15,31-18 32-15,-14 13 14 16,14-13 5-16,-11 15-9 0,6-5-6 0,5-10-13 15,-7 23-6-15,7-23-9 16,-2 25-4-16,2-25-10 0,0 25-1 0,0-25-8 0,7 26-1 16,-2-13-3-16,3 1-3 15,-3-3-5-15,3 0-2 0,2 2-3 16,-1-4-1-16,0 0-2 0,5 2-2 16,-2-4-3-16,3 0-13 0,0-1-15 0,-15-6-8 0,25 6-13 15,-12-4-13-15,-13-2-4 0,23 0-5 0,-23 0 4 16,24-6 0-16,-24 6-1 15,21-8 1-15,-13 1 4 0,-8 7-2 16,16-18 5-16,-8 7 2 0,-2-2 5 0,-2-1 4 16,2 1 2-16,-6 13 12 0,5-27 7 0,-3 16 8 15,-2 11 12-15,3-21 12 16,-3 21 6-16,0-21 5 0,0 21 8 0,0 0 9 0,-7-25 5 16,7 25 7-16,-5-11 7 0,5 11 0 0,0 0 4 15,-14-14 2-15,14 14-8 16,-15-4 7-16,15 4-1 0,0 0 2 0,0 0 4 0,-33 8 3 15,33-8-4-15,-11 10-5 16,11-10-7-16,-14 17-6 0,7-8-3 0,-1 3 0 16,3 0-3-16,-4 3-25 15,2 0 6-15,-2-1-8 0,0 6 7 0,4-3-3 0,-3 2 1 16,1 1-1-16,1-4-6 16,0 4-4-16,0-4 4 0,5 4-6 15,-3-3 4-15,0 0-6 0,2 2-1 0,0-2-8 0,-3-1-15 0,3-1-27 16,-1-2-24-1,1-2-49-15,2-11-59 0,-4 23-54 0,1-15-62 0,3-8-137 16,-4 13-151-16,4-13-402 16,0 0-431-16</inkml:trace>
  <inkml:trace contextRef="#ctx0" brushRef="#br2" timeOffset="165686.27">14352 8836 3068 0,'0'0'24'0,"0"0"24"16,0 0-5-16,24 10-4 0,-24-10-1 0,0 0 7 15,0 0 13-15,15 2 13 16,-15-2 3-16,0 0-2 0,25-2 1 0,-25 2 0 0,20-2-2 15,-20 2-3-15,27-3-5 16,-13 1-8-16,-14 2-8 0,31-3-13 0,-15 3-28 16,-16 0-45-16,29-5-48 15,-14 5-61-15,-2-2-39 0,0-1-47 0,-13 3-135 0,20-4-542 16,-10 1-306-16</inkml:trace>
  <inkml:trace contextRef="#ctx0" brushRef="#br2" timeOffset="166416.57">14814 8886 2696 0,'0'0'-90'0,"0"0"23"0,0 0 15 16,0 0 11-16,0 0 18 0,0 0 23 15,0 0 29-15,0 0 12 0,0 0 16 0,0 0 10 16,0 0 5-16,0 0 10 16,0 0 13-16,0 0 10 0,0 0-4 0,0 0-5 15,0 0-11-15,0 0-6 0,0 0-11 0,-7-51-6 0,7 51-7 16,-5-29-8-16,-2 14-10 15,4-2 3-15,1-3-5 0,0 2 0 16,-2-3-6-16,2-1 3 0,0 3 0 16,2 0 0-16,0 0 0 0,-2 0 0 0,4 2 6 15,-2 3 4-15,0-1-1 0,0 0 2 16,4 4-3-16,-2-1-4 0,-2 12-3 0,6-16-6 16,-3 5 2-16,4 4-5 0,-7 7-5 0,7-9 1 0,0 3-3 15,-7 6-1-15,12-6-2 16,-12 6 0-16,18 0-5 0,-18 0 2 0,17 3 0 15,-17-3 4-15,16 5 3 16,-16-5 5-16,24 11 10 0,-15-4 6 0,3 1 5 0,1 2 2 16,-3 0-5-16,1-1-1 15,-1 3-5-15,-1-1-4 0,0 0-1 0,-4 5-6 16,4-3-1-16,-3 5 0 16,0-4-6-16,-2 5 0 0,0-1-4 0,0 0 3 0,-2 0-2 15,-2 2 2-15,2 0-1 0,-4-2 4 0,2 0 2 16,-2 1 6-16,-2-1-1 15,-4-4 2-15,4 2-7 0,-2-1 3 16,-3-4-1-16,0 2-5 0,0-3 0 0,-4-1-5 16,1-1 0-16,12-8-1 0,-24 10-3 0,10-9-2 15,14-1 0-15,-27-1 1 16,27 1-2-16,-27-10 1 0,15 2-1 0,0-1-7 0,2-1 5 16,10 10 3-16,-17-20-4 0,14 10-2 15,3 10-2-15,0 0 3 0,0-22-3 16,0 22 0-16,0 0 2 0,16-20-11 0,-3 13-5 0,0 1-21 15,-13 6-27-15,28-9-27 16,-9 3-34-16,-3 2-31 0,1 0-39 16,0 2-30-16,2 0-45 0,-6-2-105 15,0 3-163-15,-13 1-423 0,16-2-395 0</inkml:trace>
  <inkml:trace contextRef="#ctx0" brushRef="#br2" timeOffset="184406.57">12877 9955 979 0,'0'0'177'0,"0"0"-53"0,0 0-27 0,-4-19-10 16,4 19-13-16,0 0-13 0,0 0 4 0,0 0 14 16,-3-19 10-16,3 19 0 0,0 0 12 15,0 0 13-15,0 0 12 0,0 0 15 0,0-21 3 16,0 21 1-16,0 0 1 15,0 0-5-15,0 0-5 0,0 0-8 16,0 0-11-16,0 0-11 0,0 0-10 0,0-22-13 16,0 22-7-16,0 0-9 0,0 0-3 0,0 0-7 15,0 0-5-15,0 0-5 16,0 0-6-16,0 0-3 0,0 0-3 0,0 0-2 16,0 0-2-16,0 0 0 0,0 0 0 0,3 55-2 0,-3-55-2 15,-11 26-2-15,3-14 1 16,0 1-2-16,3 2 0 0,-6 0-3 0,0 2-2 15,0 1-1-15,-4-2 1 16,1-3-5-16,2 3 0 0,-6 1 0 0,5-3-1 0,-1-2 0 16,1 2-3-16,1-2 0 15,-1 0-2-15,1-3-1 0,2 2-3 0,0-1 2 16,10-10 0-16,-18 13-3 16,12-5 3-16,6-8-1 0,0 0 1 0,-11 13 2 0,11-13-1 15,0 0 1-15,0 0-3 0,0 0 3 0,0 0 9 16,0 0-3-16,0 0 8 15,0 0 1-15,0 0 4 0,38 6 8 0,-38-6-10 0,0 0 4 16,33-8-4-16,-33 8 1 16,27-4 8-16,-27 4 5 0,30-2-8 15,-15 2 16-15,-15 0-5 0,33 2 0 16,-20 0 3-16,4 0-31 0,-17-2 2 0,29 8-3 0,-15-4 3 16,-1 1-8-16,-13-5-1 0,23 11 5 0,-12-5-6 15,-11-6 2-15,16 11-4 16,-7-3 1-16,-9-8-10 0,16 11-30 0,-10-4-39 0,-6-7-51 15,0 0-74-15,16 9-67 16,-16-9-150-16,7 2-170 0,-7-2-16 0,0 0-303 16,0 0-291-16</inkml:trace>
  <inkml:trace contextRef="#ctx0" brushRef="#br2" timeOffset="185406.24">13564 9758 2689 0,'8'-16'-75'0,"-8"16"18"0,0 0 9 0,0 0 11 16,0 0 11-16,0 0 9 16,0 0 5-16,0 0 15 0,0 0 15 0,0 0-1 0,0 0 18 15,0 0 19-15,0 0 14 16,-28-6 13-16,28 6 13 0,0 0 0 0,-33 11 4 16,33-11-4-16,-27 11 6 0,11-2 2 0,2 0-7 15,-4 2-2-15,-1 3-3 0,2 1-6 16,-3 2 3-16,2-2-5 0,-2 6-3 0,3-2 2 15,2 2-10-15,0 2 15 16,5 0-11-16,0 2-5 0,3 2-12 16,3-3-3-16,2 3-8 0,2-4-2 0,2 3-6 15,0 0-4-15,7 0-3 0,-1-2-4 0,2 2-2 16,1-6-3-16,2 1-7 16,3 0-9-16,-1-4-13 0,2 1-11 15,3-5-18-15,-3-2-15 0,2-1-12 0,0-3-14 0,-2-3-10 0,1 0-10 16,-1-2-11-16,0 0-3 15,-17-2 1-15,35-6-2 0,-24 2-5 0,6-2-1 16,-17 6 10-16,15-13 3 16,-7 2 22-16,-8 11 5 0,6-18 17 15,-6 18 16-15,-6-20 27 0,6 20 24 0,-15-20 21 16,4 13 13-16,-3-1 16 0,1 3 26 0,13 5 1 16,-27-10 9-16,15 6 0 0,12 4-1 0,-21-4-3 0,21 4 0 15,0 0-6-15,-19-4-5 16,19 4-9-16,0 0-5 0,0 0-9 0,0 0-8 15,0 0-23-15,0 0-31 16,0 0-58-16,63 8-63 0,-43-6-73 0,-20-2-97 0,36-2-218 16,-19 1-407-16,0 2-327 15</inkml:trace>
  <inkml:trace contextRef="#ctx0" brushRef="#br2" timeOffset="186136.31">13861 10306 2862 0,'0'0'-17'0,"0"0"12"0,0 0 7 16,0 0 12-16,0 0 14 15,0 0 10-15,0 0 18 0,0 0 11 0,0 0 7 0,0 0 9 16,-16 15 10-16,7-8 7 16,0-2 6-16,-2 5 4 0,2-2 6 0,0 3-5 15,0-1 0-15,0 1-15 0,2 3-7 16,1-2-11-16,1-1-7 0,3 0-10 0,0-1-1 16,2-10-9-16,4 21-4 0,0-14-8 15,3 1-14-15,5 0-34 0,1-3-34 16,-13-5-52-16,31 7-51 0,-12-4-45 0,2-3-45 0,-2 0-52 15,1-4-105-15,0 2-560 16,-2-3-381-16</inkml:trace>
  <inkml:trace contextRef="#ctx0" brushRef="#br2" timeOffset="186556.62">14119 9971 2772 0,'0'0'-112'0,"0"0"33"16,0 0 19-16,0 0 8 0,0 0 17 0,0 0 12 15,0 0 18-15,0 0 33 0,0 0 23 16,0 0 21-16,0 0 17 0,0 0 16 0,-36 5 13 0,36-5 5 0,0 0 10 16,-22 15 18-16,13-5-9 15,-2-1-2-15,2 3-7 0,-1-1-13 0,4 5-12 16,-3-4-14-16,3 4-8 15,-2-1-9-15,4 2-5 0,3 0-14 0,1-17-4 0,0 33-16 16,1-16-32-16,3-3-30 16,4 0-43-16,-2 1-41 0,5 1-59 0,-2-2-36 15,5-5-35-15,-3 0-98 16,5-1-641-16,-1-2-429 0</inkml:trace>
  <inkml:trace contextRef="#ctx0" brushRef="#br2" timeOffset="186896.66">14355 10085 2888 0,'0'0'-111'0,"-13"-16"19"16,13 16 18-16,-16-5 16 16,16 5 26-16,0 0 13 0,-25 0 23 0,25 0 31 15,0 0 21-15,-29 7 21 0,29-7 10 0,-16 3 4 16,16-3 8-16,-14 12-2 0,14-12-6 15,-10 14-8-15,10-14-13 0,-3 13-6 0,3-13-16 16,0 0-16-16,0 0-22 16,18 29-18-16,-13-24-11 0,6 5-2 0,-11-10-6 15,20 15 5-15,-11-7 1 0,2-1 3 16,-2 3 0-16,-9-10 5 0,16 15 5 0,-9-8 5 16,-7-7 11-16,11 20 8 0,-11-20 10 0,2 15 3 15,-2-15-2-15,0 0-3 16,-8 23-2-16,8-23-10 0,-14 13-36 0,14-13-33 0,-14 10-53 15,8-4-48-15,6-6-53 16,0 0-158-16,-21 1-407 0,21-1-73 16</inkml:trace>
  <inkml:trace contextRef="#ctx0" brushRef="#br2" timeOffset="187146.3">14522 10009 2400 0,'0'0'22'0,"0"0"12"0,0 0 1 0,0 0 12 15,21-2 17-15,-21 2 20 16,0 0 11-16,0 0-1 0,17 20-1 0,-17-20-13 16,6 22-2-16,-4-7-10 0,2-1-1 15,-4-14-6-15,3 31 1 0,-3-14-6 0,0 0-4 16,-2 2-11-16,1-1-4 0,-1-1-22 0,-2 0-42 15,0 0-47-15,0 1-54 16,-1-2-46-16,-1-3-74 0,2 1-154 0,0-5-382 16,0 1-86-16</inkml:trace>
  <inkml:trace contextRef="#ctx0" brushRef="#br2" timeOffset="187866.5">15167 9783 2256 0,'0'0'-44'0,"11"-9"21"15,-11 9 6-15,0 0 7 0,0 0 6 0,0 0 10 16,0 0-1-16,10-10 7 16,-10 10 8-16,0 0-4 0,0 0 0 0,0 0 27 15,0 0 17-15,0 0 24 0,0 0 11 0,0 0 17 0,0 0 7 16,0 0 4-16,-37-3-3 15,37 3 1-15,0 0-1 0,0 0-3 0,-36 6 6 16,36-6-6-16,-24 5-7 16,10-1-12-16,-2 3-10 0,0 0-10 0,0 0 4 0,-1 0-19 15,1 7-7-15,-1-1-4 16,0 1-4-16,0 2-1 0,3 1-10 0,-3 1 1 16,8 3-3-16,-1-2-6 0,0 4 14 0,4 1-3 0,1 0-1 15,3 0-10 1,2-1 0-16,2 1-4 0,0 2-3 0,5-2-2 0,3-3-4 15,-2 1-3-15,3-3-4 16,3-2-6-16,-1-2-9 0,1-4-12 0,1-2-7 0,1 1-8 16,-2-3-8-16,3-2-6 15,-1-4 2-15,4 1-4 0,-20-2 3 0,34-2 0 16,-18 1-2-16,2-4 2 16,-3 2 5-16,2-4 4 0,-17 7 5 0,22-14 1 0,-11 6 6 15,-11 8 2-15,13-13 3 0,-13 13 2 0,3-15 1 16,-3 15 4-16,0 0-1 15,-14-23 3-15,14 23 1 0,-21-17 3 0,7 9 7 16,-3 3 6-16,4-1 10 0,13 6 15 16,-28-11 16-16,16 8 6 0,12 3 7 0,-20-5 3 15,20 5-2-15,-16-4-8 16,16 4-1-16,0 0-6 0,0 0-6 0,0 0-1 16,0 0-8-16,0 0-31 0,0 0-41 15,0 0-54-15,0 0-65 0,63 0-55 0,-44 0-60 16,-19 0-141-16,36-4-154 0,-17 4-290 0,-1-2-215 15</inkml:trace>
  <inkml:trace contextRef="#ctx0" brushRef="#br2" timeOffset="188676.34">15408 9894 2560 0,'0'0'-43'0,"0"0"28"16,0 0-2-16,0 0 22 0,0 0 11 16,0 0 25-16,0 0 21 0,0 0 0 0,0 0-7 15,-33 19-4-15,33-19 2 16,0 0 9-16,-17 13 17 0,17-13 14 0,-11 11 9 16,11-11 11-16,-12 18-2 0,3-9 3 0,2 3-3 0,1 2 3 15,6-14-8-15,-10 26-7 16,8-11-8-16,-2 0-6 0,2 3-13 0,0-1-5 15,2-17-10-15,2 34-5 16,2-16-7-16,2 0-5 0,0-2-27 0,2-1-34 0,1-2-40 16,4 1-49-16,0-1-57 15,1 0-45-15,-1-3-58 0,2-5-152 0,-1 1-538 16,2-3-395-16</inkml:trace>
  <inkml:trace contextRef="#ctx0" brushRef="#br2" timeOffset="188996.16">15671 10039 2945 0,'0'-21'-79'15,"0"21"10"-15,0 0 4 16,0 0 19-16,-15-17 27 0,15 17 22 16,-14-6 31-16,14 6 15 0,0 0 8 0,-26 2 14 15,26-2 11-15,0 0 9 0,-25 7 5 0,25-7 3 16,-13 6-7-16,13-6-5 0,0 0-11 0,-11 13-6 15,11-13-11-15,0 0-13 0,0 0-27 16,0 0-23-16,24 33-14 0,-13-24 1 0,-1 0-3 16,0 2 4-16,4-2 0 15,-4 3 7-15,-2-1 11 0,1 0 17 0,-1 3 15 16,-2-3 12-16,-6-11 9 0,5 22 6 0,-5-22-1 0,-5 20-1 16,5-20-7-16,-14 17-8 15,3-10-12-15,1 1-25 0,10-8-47 0,-22 8-54 16,22-8-68-16,-18 6-57 15,18-6-101-15,-18-4-650 0,18 4-416 0</inkml:trace>
  <inkml:trace contextRef="#ctx0" brushRef="#br2" timeOffset="189229.73">15851 10023 2888 0,'0'0'-94'0,"21"6"39"16,-21-6 23-16,13 10 18 0,-13-10 28 0,10 15 24 16,-3-5 27-16,-7-10 11 15,9 21 10-15,-7-10-4 0,0 4-1 0,-2-15-3 0,0 25-5 16,0-25-8-16,-4 26-6 0,-1-10-7 0,-1-3-27 16,-3 0-41-16,1 1-57 15,-1-1-57-15,-1 1-59 0,-3-5-129 0,0 2-529 16,1-3-189-16</inkml:trace>
  <inkml:trace contextRef="#ctx0" brushRef="#br2" timeOffset="189776.77">16171 9448 2481 0,'0'0'-79'0,"0"0"31"15,0 0 2-15,0 0 20 0,0 0 17 0,0 0 21 16,0 0 14-16,0 0-1 16,0 0 1-16,-15 40 5 0,15-40-7 0,-5 31 6 0,3-14-10 15,2 2 1 1,-2 0 0-16,2 4-3 0,0-2 2 0,0 2 1 0,2 3-5 16,-2 3 2-16,2-3-6 0,1 5 4 0,-3-2-6 15,0-1 2-15,2 1-3 0,0 3 19 16,0 4-10-16,0 3 7 0,3-2-1 0,-1 2-6 15,2-2-2-15,-2 1 3 16,3 1-5-16,-1 1-5 0,0-2 8 0,0-2-1 16,-1 2 13-16,2-1 6 0,-3-1 14 15,0 0 3-15,0 0-3 0,0 0 7 0,0-1 6 16,-2-3-3-16,0-1 1 0,3-1-6 0,-3 0-4 16,0 1-6-16,-2-4-1 15,5 1-8-15,-3-1 1 0,-2-2-8 0,2 0-1 0,2-5-6 16,-2-1-9-16,-2 1-25 15,2-5-43-15,0 2-40 0,-2-17-44 0,2 26-48 16,-2-16-80-16,0-10-153 16,0 22-350-16,-2-14-64 0</inkml:trace>
  <inkml:trace contextRef="#ctx0" brushRef="#br2" timeOffset="190276.7">16503 10885 2234 0,'0'0'-59'15,"0"0"31"-15,0 0 10 0,0 0 25 0,0 0 19 16,-38-16-2-16,38 16 16 0,-21 2 2 0,21-2-2 16,0 0 13-16,-32 6-9 0,32-6 6 0,-21 6 0 15,21-6-5-15,-15 6-8 0,15-6 0 16,0 0-21-16,-6 11-26 0,6-11-18 0,0 0-26 15,0 0-4-15,0 0-12 16,19 32 18-16,-11-25-12 0,-8-7 11 0,17 14 10 16,-9-4 13-16,4-1 21 0,-12-9 24 15,14 17 9-15,-6-9 18 0,-8-8 16 0,11 17 16 16,-11-17 28-16,2 17 10 0,-2-17 12 0,0 0 4 16,-6 23 6-16,6-23 1 15,-11 14 1-15,11-14-3 0,-18 9-20 0,18-9-12 0,-20 6-12 16,20-6-14-16,-23 2-21 15,23-2-46-15,0 0-39 0,-28-7-55 0,28 7-53 16,-12-4-53-16,12 4-94 16,0 0-648-16,-14-14-346 0</inkml:trace>
  <inkml:trace contextRef="#ctx0" brushRef="#br2" timeOffset="190506.62">16598 11090 2780 0,'0'0'-41'0,"15"11"50"0,-15-11-5 16,0 0 5-16,15 7-9 0,-15-7 1 0,0 0-10 16,0 0 7-16,22 0-10 15,-22 0-32-15,0 0-14 0,0 0-7 0,26-4-16 0,-26 4-2 16,13-4-17-16,-4 1-33 15,-9 3-73-15,11-5-419 0,-11 5 159 0</inkml:trace>
  <inkml:trace contextRef="#ctx0" brushRef="#br2" timeOffset="190656.31">16640 11027 1874 0,'-14'-4'100'0,"14"4"55"15,0 0 11-15,-15-5 2 0,15 5-4 0,0 0 6 16,0 0-4-16,0 0-11 0,0 0-23 15,0 0-15-15,0 0-38 0,0 0-43 0,0 0-42 16,0 0-62-16,0 0-56 0,39-13-66 0,-39 13-135 0,20-6-523 16,-11 4-195-16</inkml:trace>
  <inkml:trace contextRef="#ctx0" brushRef="#br2" timeOffset="191076.67">16971 10958 2469 0,'19'-12'-90'16,"-19"12"24"-16,0 0 18 0,8-14 26 0,-8 14 29 0,0 0 33 16,9-9 18-16,-9 9 17 0,0 0 16 0,0 0 4 15,0 0 7-15,0 0 10 0,0 0 13 16,0 0 6-16,0 0-4 0,0 0-3 0,-28-18-11 15,28 18-9-15,0 0-7 16,0 0-7-16,-30 8-12 0,30-8-2 0,0 0-12 0,-20 12-1 16,20-12-10-16,-13 7-6 15,13-7-12-15,0 0-12 0,-7 15-13 0,7-15-23 16,0 0-14-16,0 0-17 16,16 25-4-16,-16-25 2 0,14 14 2 0,-6-6-1 0,4-1 8 15,-12-7 2-15,18 17 6 0,-9-9 11 0,-9-8 9 16,12 15 15-16,-5-7 14 15,-7-8 15-15,8 15 14 0,-8-15 4 0,0 0 5 16,-2 21 6-16,2-21-2 0,0 0-4 16,-17 15-8-16,17-15-3 0,-15 10-18 15,15-10-32-15,-14 3-43 0,14-3-59 16,-18 4-57-16,18-4-53 0,-12 2-64 0,12-2-118 16,0 0-542-16,0 0-356 0</inkml:trace>
  <inkml:trace contextRef="#ctx0" brushRef="#br2" timeOffset="191326.48">17167 11159 2941 0,'0'0'17'15,"16"6"21"-15,-16-6 13 0,0 0 31 0,12 6 30 16,-12-6 17-16,0 0 12 0,0 0-6 15,11 9-5-15,-11-9-14 0,0 0-14 0,0 0-9 16,6 15-15-16,-6-15-4 0,0 0-8 16,4 15-20-16,-4-15-32 0,0 0-52 0,0 0-50 15,5 16-59-15,-5-16-42 16,4 9-50-16,-4-9-116 0,0 0-164 0,7 4-336 0,-7-4-202 16</inkml:trace>
  <inkml:trace contextRef="#ctx0" brushRef="#br2" timeOffset="191756.19">17202 10375 2626 0,'0'0'13'16,"0"0"24"-16,0 0 13 0,0 0 21 0,0 0 26 0,0 0 23 16,0 0 10-16,0 0-3 15,0 0-11-15,0 0-16 0,0 0-9 0,0 0-10 0,0 0-10 16,0 0 0-16,34 26-7 16,-34-26-8-16,22 2-2 0,-22-2-11 0,22 0-2 15,-22 0-12-15,21 0-27 0,-21 0-33 0,0 0-40 16,26-2-49-16,-26 2-42 0,16 0-49 15,-16 0-71-15,0 0-164 0,12-6-402 0,-12 6-193 16</inkml:trace>
  <inkml:trace contextRef="#ctx0" brushRef="#br2" timeOffset="192026.62">17153 10294 2596 0,'0'0'56'0,"0"0"34"0,0 0-2 16,0 0 1-16,0 0 16 0,0 0 11 0,0 0 2 15,0 0-6-15,0 0-14 0,0 0-12 0,30-6-8 16,-30 6-12-16,21-2-14 0,-9 2-36 15,-12 0-43-15,26 0-59 0,-12 0-66 0,0-1-55 16,-14 1-131-16,25-2-560 16,-13 0-282-16</inkml:trace>
  <inkml:trace contextRef="#ctx0" brushRef="#br2" timeOffset="192926.37">17993 9673 2680 0,'0'0'-40'0,"0"0"37"0,0 0-1 15,0 0 8-15,0 0 14 16,-22 33 7-16,22-33 9 0,-16 18 8 0,6-6-5 0,-1-1 2 16,0 0-5-16,1 2-2 15,-3 1-4-15,1 0 17 0,-2-1 7 0,0 2 7 16,2 0-4-16,-4 1 5 0,2-1-3 0,-1 0-4 16,0 0-4-16,2 1-3 0,-1-2-8 15,3 2 1-15,-2-4-7 0,3-1-3 0,1 0 1 16,-1 1-7-16,1-3 1 15,9-9-6-15,-15 18 15 0,9-11-1 0,6-7 0 16,-10 11 0-16,10-11 4 0,0 0 3 16,-12 14 2-16,12-14 2 0,0 0 5 0,0 0 11 15,0 0 8-15,0 0-1 16,0 0 2-16,0 0 5 0,0 0 2 0,26 13 7 16,-26-13 4-16,19 6-1 0,-19-6 0 0,28 5-7 15,-10-2-5-15,4-1-25 0,-1 1-11 16,0-1-3-16,4 2-3 0,-3 0-7 0,-1-3 7 15,-2 2-20-15,0-2-14 16,0 4-28-16,-2-4-39 0,-5-1-46 0,-12 0-69 0,26 2-50 16,-18 0-53-16,-8-2-138 15,0 0-153-15,18 0-369 0,-18 0-377 0</inkml:trace>
  <inkml:trace contextRef="#ctx0" brushRef="#br2" timeOffset="193796.5">18524 9703 2771 0,'0'0'-97'0,"0"0"19"0,0 0 18 0,-2-21-1 16,2 21 15-16,0 0 13 0,0 0 13 0,-10-21 15 16,10 21 22-16,-10-7 18 15,10 7 8-15,-14-8 17 0,14 8 22 0,-16-7 8 0,16 7 15 16,-24-2 10-16,24 2 14 15,-25 2 3-15,8 1 2 0,17-3 0 0,-29 12-9 16,15-5-8-16,-2 6-10 16,1-1-8-16,2 3-5 0,0 3-10 0,1-1-12 15,0 0-4-15,2 2 11 0,2 2-9 16,2-2-6-16,4 4-5 0,0-2-12 0,2 0-1 16,0-1-8-16,4 2 1 0,0 1-6 0,0-1-2 15,4-1-4-15,2 3-1 0,0-6-3 16,0 0-7-16,3-2-10 0,0 0-17 0,2-3-17 15,-3-2-21-15,4-1-24 16,-4 0-16-16,2-5-19 0,0 1-11 0,-14-6-3 16,25 4 1-16,-25-4 9 0,21-3 10 15,-21 3 4-15,17-8 6 0,-17 8 6 16,10-16 7-16,-10 16 10 0,6-17 2 0,-6 17 14 0,0-18 1 16,0 18 19-16,0 0 13 15,-14-22 21-15,14 22 22 0,-17-12 20 0,6 7 15 0,11 5 3 16,-16-8 3-16,16 8-1 15,-15-5 0-15,15 5-2 0,0 0-3 0,0 0-9 16,0 0-2-16,0 0-42 16,0 0-49-16,0 0-56 0,0 0-67 0,0 0-70 0,38-3-129 15,-19 3-522-15,-5 3-262 16</inkml:trace>
  <inkml:trace contextRef="#ctx0" brushRef="#br2" timeOffset="194666.33">18706 10049 2554 0,'0'0'-117'15,"0"0"36"-15,-48 12 27 0,48-12 28 0,0 0 17 0,-17 8 24 16,17-8 27-16,-13 5 13 16,13-5 13-16,0 0 3 0,-17 14 14 0,17-14 10 15,-10 12 7-15,10-12 4 16,-8 13 2-16,8-13 2 0,-4 16 0 16,4-16-11-16,-2 18-1 0,2-18 0 0,2 21-3 0,-2-21-3 0,4 22-4 15,-4-22-7-15,8 20-6 16,0-8-6-16,1-3-11 0,1 1-4 0,-10-10-8 15,22 17-4-15,-10-11-27 0,-2-1-36 16,-10-5-44-16,26 4-62 0,-11-4-51 0,0 0-55 16,-15 0-93-16,27-6-156 15,-12 0-379-15,-2-1-212 0</inkml:trace>
  <inkml:trace contextRef="#ctx0" brushRef="#br2" timeOffset="195496.62">19071 9709 2556 0,'0'0'-69'0,"0"0"19"16,0 0 12-16,-17-15 18 15,17 15 25-15,0 0 45 0,-25-2 27 0,25 2 27 0,0 0 17 16,-34 5 12-16,18 1 11 16,2-2 5-16,1 4-8 0,-2-1-6 0,2 0-10 15,3 4-13-15,0-2-10 16,-2 0-10-16,12-9-10 0,-12 24-9 0,8-13-6 0,4-11-8 16,-2 19-2-16,2-19-9 0,0 0-13 0,14 27-9 15,-2-18-13-15,2 1-8 16,1-1-2-16,0 1-2 0,4-1 2 0,0 2-3 15,-2-2 0-15,-1 0 3 0,0 1-3 16,-2-3 0-16,-1 3 1 0,-3-3 1 0,2 5 4 16,-12-12-1-16,12 13 3 15,-12-13-1-15,4 17 0 0,-4-17-1 0,0 0-2 16,-14 19 3-16,0-11-2 0,2 0-2 16,12-8 1-16,-27 11-2 0,11-8-15 0,2 3-34 15,14-6-52-15,-28 3-60 0,28-3-59 0,-23 0-115 16,12-4-175-16,11 4-411 15,-17-10-318-15</inkml:trace>
  <inkml:trace contextRef="#ctx0" brushRef="#br2" timeOffset="196086.67">18836 9619 2753 0,'0'0'-45'15,"0"0"35"-15,-25 4 23 0,25-4 16 0,-18 8 24 16,18-8 19-16,-18 17 15 15,11-7 2-15,-2 3-2 0,3 1-7 0,6-14-9 0,-8 30-5 16,8-13-5-16,0 0-3 16,2 2-5-16,2 0-11 0,4 3-1 0,1-2-6 15,2 3-2-15,1-1-12 16,1 0-38-16,2-1-42 0,2 2-45 0,0 1-45 0,0-5-67 16,-3-1-125-16,4-3-517 0,-2-2-209 0</inkml:trace>
  <inkml:trace contextRef="#ctx0" brushRef="#br2" timeOffset="196356.29">19244 10033 2527 0,'0'0'53'15,"0"0"52"-15,24 12 1 0,-24-12-8 0,0 0 3 0,2 14 2 16,-2-14 6-16,0 0-1 16,-2 26-14-16,2-26-5 0,-2 21-10 0,2-21-7 15,0 20-8-15,0-20-8 16,0 25-4-16,0-14-5 0,0 2-16 0,0-13-27 0,4 20-42 16,-4-20-39-16,2 17-52 0,0-7-49 0,-2-10-67 15,4 7-148-15,-4-7-474 16,0 0-226-16</inkml:trace>
  <inkml:trace contextRef="#ctx0" brushRef="#br2" timeOffset="196676.23">19401 9677 2475 0,'0'0'-81'16,"6"-16"34"-16,-6 16 18 16,0 0 21-16,10-11 14 0,-10 11 28 0,0 0 24 15,0 0 27-15,0 0 9 16,0 0 8-16,0 0 5 0,33 23-1 0,-29-14 5 0,-4-9 4 16,10 27 6-16,-3-12-3 0,-3 1-6 0,1 2-13 15,-3 2-9-15,0 1-1 16,0-2-8-16,0 0 9 0,-2 2-10 0,-2-1-6 0,0 2-7 15,-2 0-11-15,1 3-8 16,-1-1-11-16,0-5-28 0,-1 0-46 0,1-2-63 16,0-3-75-16,4-14-65 15,-6 24-154-15,3-17-188 0,3-7-267 0,0 0-195 16</inkml:trace>
  <inkml:trace contextRef="#ctx0" brushRef="#br2" timeOffset="196886.2">19734 9953 2611 0,'0'0'41'0,"0"0"12"0,0 0-10 16,18 2-19-16,-18-2-3 0,0 0 0 0,24 0-3 15,-24 0 11-15,19 0-15 16,-19 0-36-16,18 0-34 0,-18 0-21 0,22 0-22 0,-12 0-41 15,-10 0-102-15,20-4-460 16,-20 4 43-16</inkml:trace>
  <inkml:trace contextRef="#ctx0" brushRef="#br2" timeOffset="197076.43">19793 9896 2093 0,'0'0'55'0,"0"0"44"0,0 0 4 0,-17 10 26 0,17-10 29 16,0 0 21-16,-9 16 8 15,9-16-14-15,-6 18-16 0,6-18-19 0,-4 21-15 16,1-10-15-16,3-11-11 16,-2 25-14-16,2-10-9 0,0-15-18 0,0 30-49 0,0-13-50 15,0-17-55-15,2 31-45 16,1-14-35-16,-3-3-46 0,0-14-99 0,6 19-589 16,-4-10-308-16</inkml:trace>
  <inkml:trace contextRef="#ctx0" brushRef="#br2" timeOffset="197566.59">20561 9607 2851 0,'0'0'-12'0,"0"0"15"0,15-7-9 15,-15 7 12-15,0 0 11 16,0 0 26-16,0 0 17 0,0 0 11 0,0 0 6 16,-2 35 10-16,2-35 0 0,-13 24-1 0,6-9-5 15,-1 1 0-15,-2 1-8 0,-1-2-8 16,-2 5-10-16,1-4 1 0,-3 4-7 0,0-3-6 15,2 2 5-15,-1-2-4 16,0 0-2-16,2 0-2 0,2-4-5 0,1 3-1 16,0-4-1-16,1 1-6 0,0-4 1 15,1 3-5-15,7-12 2 0,-8 15-5 0,8-15-6 16,-6 12 6-16,6-12-3 16,0 0 3-16,0 0 7 0,0 0 12 0,0 0 4 15,14 23 5-15,-14-23 2 0,13 7-2 0,-13-7 2 0,21 7-3 16,-10-2 14-16,-11-5-6 15,28 7-11-15,-14-4-1 0,1 1-1 0,2 0-12 16,-2 0-25-16,-1 0-34 16,2 0-40-16,-16-4-52 0,26 6-42 0,-10-2-46 0,-16-4-38 15,23 5-51-15,-23-5-118 16,23 2-129-16,-10 0-334 0,-3-2-242 0</inkml:trace>
  <inkml:trace contextRef="#ctx0" brushRef="#br2" timeOffset="198076.31">21172 9737 2560 0,'0'0'-85'0,"14"-15"21"0,-14 15 6 0,4-15 7 16,-4 15 16-16,0 0 16 15,0-17 11-15,0 17 27 0,0 0 29 0,-13-17 13 16,13 17 18-16,-17-8 16 16,17 8 18-16,-26-4 13 0,26 4 15 0,-31 4 8 0,12 2 0 15,-4 0-2-15,1 5-9 16,-1 1-8-16,2 1-15 0,-2 3-11 0,1 4-7 16,2-1-5-16,0 0-9 0,5 1-9 0,3-1-6 15,1 1-7-15,2 1 11 0,5 2-7 16,2-2-9-16,2 0-2 0,2 0-8 0,5 2-3 15,1-2-11-15,3 0-5 16,2-2-7-16,-1 0-19 0,6-4-21 0,-4-3-20 0,3-5-18 16,0 3-10-16,-2-6-6 15,2-1 2-15,-17-3 9 0,25 0-3 16,-25 0 5-16,0 0 6 0,28-10 4 0,-28 10 9 16,8-11 8-16,-8 11 9 0,0 0 10 0,0 0 10 15,0 0 6-15,-20-30 15 0,20 30 14 0,0 0 17 16,-18-14 7-16,18 14 6 15,-15-5-5-15,15 5 4 0,0 0 0 0,0 0-4 0,0 0-8 16,0 0-4-16,0 0-6 16,0 0-3-16,0 0-24 0,0 0-43 0,0 0-37 15,0 0-49-15,51 2-58 16,-39-4-41-16,3 2-53 0,-15 0-126 0,28-2-147 0,-18 2-306 16,4-2-196-16</inkml:trace>
  <inkml:trace contextRef="#ctx0" brushRef="#br2" timeOffset="199066.28">21368 9757 2452 0,'-20'-10'-49'0,"20"10"40"0,0 0 0 0,0 0 3 0,0 0 6 16,0 0 20-16,-34 17 30 16,34-17 16-16,-12 15 21 0,3-4 13 0,1 0 5 15,2 2 0-15,0 0 21 0,-1 2-3 0,2 1-5 16,1 0-13-16,0 4-9 0,2-3-9 15,2 4-8-15,0-2-10 0,2 4-7 0,2 0-6 16,0-1-7-16,3 1-17 16,2-1-25-16,-1-1-26 0,2-2-34 0,3-1-37 0,-2 0-39 15,2-3-41-15,-1-2-42 16,-2-5-105-16,6-1-575 0,-4 0-269 0</inkml:trace>
  <inkml:trace contextRef="#ctx0" brushRef="#br2" timeOffset="199386.63">21619 9901 2599 0,'0'0'-37'0,"-4"-15"34"0,4 15 6 16,-10-13 29-16,10 13 29 16,-15-12 29-16,15 12 13 0,-18-9 5 0,18 9-3 15,-18-6-4-15,18 6 0 0,-17-4 3 0,17 4 3 0,0 0 4 16,-23 0-7-16,23 0-6 15,0 0-10-15,-17 8-9 0,17-8-9 0,0 0-7 16,-7 17-10-16,7-17-8 16,0 0-7-16,9 25-11 0,-9-25 2 0,10 19-9 0,-3-5-1 15,-1-3 0-15,2 0-1 16,-4 3-3-16,-4-14-4 0,12 24 0 0,-10-10 6 16,0-1-9-16,-2-13 3 0,-2 23-3 0,2-23 1 15,-7 19-1-15,7-19-2 0,-13 15-14 16,13-15-38-16,-17 12-53 0,17-12-62 0,-12 7-55 15,12-7-132-15,-15-2-199 16,15 2-372-16,0 0-318 0</inkml:trace>
  <inkml:trace contextRef="#ctx0" brushRef="#br2" timeOffset="199616.16">21721 9991 2830 0,'0'0'19'0,"13"10"40"0,-13-10 12 16,10 11 22-16,-10-11 11 16,6 15 17-16,-6-15 13 0,10 23 3 0,-8-9-14 0,2-4-9 15,-2 6-16-15,-2-16-9 16,4 29-11-16,-2-15-3 0,2 2-10 0,-4-16-9 16,2 31-11-16,2-16-13 0,-4 0-37 0,0-15-47 0,4 23-59 15,-1-11-68-15,1-3-62 16,-4-9-132-16,2 13-189 0,-2-13-300 15,7 10-218-15</inkml:trace>
  <inkml:trace contextRef="#ctx0" brushRef="#br2" timeOffset="199916.46">21962 9654 2511 0,'0'0'-65'15,"0"0"19"-15,0 0 22 0,0 0 21 0,0 0 7 16,0 0 31-16,0 0 11 0,8 47 14 0,-6-33 5 16,-2-14-2-16,8 32-8 0,-6-12 3 0,2-2 3 0,0 6 0 15,2 0-1-15,-2-1-2 16,0 3-5-16,1 1 12 0,-3 0-6 0,0-1-4 15,-2 2-4-15,0-2-9 16,-2-2-10-16,-2 1-20 0,-1-2-35 0,-1 0-54 0,2-1-49 16,-4 0-65-16,-1-6-154 15,0-2-459-15,1 0-120 0</inkml:trace>
  <inkml:trace contextRef="#ctx0" brushRef="#br2" timeOffset="200316.65">22267 10097 2538 0,'0'0'43'0,"0"0"9"0,0 0-14 16,0 0-7-16,0 0-7 15,0 0-8-15,0 0 1 0,0 0-7 0,0 0-14 16,0 0-15-16,0 0-23 16,0 0 5-16,59-5 13 0,-59 5-26 0,26-2-11 0,-26 2-18 15,28 0-38-15,-14-4-79 16,-14 4-157-16,24-3-218 0,-14-2 233 0</inkml:trace>
  <inkml:trace contextRef="#ctx0" brushRef="#br2" timeOffset="200506.45">22316 9985 1869 0,'0'0'161'0,"0"0"0"0,0 0-19 16,0 0-14-16,-11-9-17 16,11 9 0-16,0 0-6 0,0 0-14 0,0 0-8 15,0 0-10-15,0 0-16 0,47-9-25 0,-47 9-31 0,26-5-55 16,-14 5-52-16,0 0-71 15,1-3-148-15,0 1-441 0,-13 2-53 16</inkml:trace>
  <inkml:trace contextRef="#ctx0" brushRef="#br2" timeOffset="201140.67">22871 9771 2305 0,'0'0'31'0,"0"0"30"0,0-26 1 0,0 26 20 16,0 0 10-16,0 0 17 16,6-17 4-16,-6 17-2 0,0 0-4 0,8-13-8 0,-8 13-8 15,0 0-11-15,12-6-7 0,-12 6-7 0,0 0-8 16,0 0-6-16,0 0-2 15,33 12-8-15,-33-12-1 0,10 14-3 0,-10-14-5 16,4 18 1-16,-4-18 0 0,0 23-5 16,0-23 3-16,-6 27 4 0,0-12 2 0,1 2 11 15,-1-2 12-15,0 0 7 16,2 1 3-16,-2-1-2 0,4 0-7 16,2-15-2-16,-6 29 16 0,6-29-6 0,0 24-7 0,3-12-5 0,-3-12-9 15,9 19-7-15,-1-7-18 16,2-5-39-16,3 1-46 0,0-3-60 0,4 1-78 15,-1-2-70-15,-16-4-147 16,32 0-185-16,-14 0-344 0,-1-4-371 16</inkml:trace>
  <inkml:trace contextRef="#ctx0" brushRef="#br2" timeOffset="201546.34">23216 9968 2888 0,'0'0'-10'0,"0"0"48"0,14-9 8 0,-14 9 15 16,0 0 13-16,0 0 18 15,0 0 14-15,0 0-1 0,13-12-12 0,-13 12-10 16,10-7-4-16,-10 7-10 0,13-14-5 16,-13 14 2-16,15-15-6 0,-7 4-6 0,2-3-6 15,-2 1-5-15,-2-2-4 16,2-3-5-16,-2-4-1 0,1-3-2 0,-1 0-4 16,-1-3-4-16,-1-1-1 0,-2-4-5 0,-2 3 0 0,2 1-2 15,-4 1-1-15,2 2-1 16,-2 3-5-16,2 2 2 0,-4 3-2 0,-1 3 12 15,-1 1 8-15,6 14 7 16,-13-15 9-16,13 15 3 0,-16-1 0 0,16 1 0 0,0 0-9 16,-30 27 0-16,17-11-2 15,0 4-5-15,3 2-2 0,1 6 7 0,1-4-12 16,2 4 2-16,-1 7-4 0,5-5-2 16,-1 3 1-16,3-1 1 0,3 6 9 0,-1-2 2 15,5 1-2-15,-1-4-6 0,0-1 3 0,2-4-8 16,-1-5 0-16,1 0-2 15,1-3-1-15,0-3-10 0,1-3-25 0,0-3-43 0,4-3-54 16,-4-3-66-16,4 0-62 16,-1-5-69-16,-13 0-151 0,26-9-144 0,-12 4-357 15,2-5-405-15</inkml:trace>
  <inkml:trace contextRef="#ctx0" brushRef="#br2" timeOffset="201686.4">23626 9894 2807 0,'4'-8'-180'0,"-4"8"-12"0,0 0 0 16,0 0 23-16,4-9 20 0,-4 9 28 15,0 0 12-15,0 0 1 0,7-10-22 0,-7 10-43 16,0 0-246-16,0 0 132 0</inkml:trace>
  <inkml:trace contextRef="#ctx0" brushRef="#br2" timeOffset="201916.33">23662 9848 1251 0,'0'0'79'16,"0"0"51"-16,0 0 32 15,0 0 48-15,0 0 32 0,13-13 6 0,-13 13-1 0,0 0-7 16,0 0-19-16,0 0-17 16,0 0-19-16,0 0 3 0,10-9-12 0,-10 9-10 15,0 0-12-15,0 0-21 16,0 0-15-16,0 0-12 0,0 0-7 0,0 0-19 0,0 0-8 16,0 0-9-16,0 0-2 0,0 0-11 0,0 0-8 15,0 0-13-15,0 0-16 16,26 1-16-16,-26-1-13 0,0 0-8 0,30 4-13 15,-30-4-13-15,23 0-23 0,-23 0-31 16,23-2-39-16,-23 2-47 0,23 0-42 16,-15-2-51-16,-8 2-128 0,12-5-172 15,-12 5-279-15,0 0-218 0</inkml:trace>
  <inkml:trace contextRef="#ctx0" brushRef="#br2" timeOffset="202126.45">23762 9728 2762 0,'0'0'50'0,"0"0"9"16,0 0 11-16,0 0 22 0,0 0 33 16,-21 15 27-16,21-15 10 0,-7 18-2 0,7-18-16 15,-9 18-18-15,7-4-12 16,-2 2-8-16,4-16-14 0,-6 31 5 0,4-13-6 0,0-2-13 16,0 4-15-16,2-3-23 0,-2 1-39 0,2-18-46 15,0 32-58-15,0-19-70 16,2-2-55-16,-2-11-121 0,4 16-182 0,-4-16-418 0,6 9-379 15</inkml:trace>
  <inkml:trace contextRef="#ctx0" brushRef="#br2" timeOffset="202351.18">23952 9509 2979 0,'0'0'7'0,"0"0"16"15,0 0 2-15,0 0 16 0,0 0 5 0,7 36 16 0,-7-36 22 16,-5 33 13-16,3-14 7 16,0 2-6-16,2 6-2 0,-2-3-3 0,2 4 4 15,0 1-13-15,2 0-7 16,-2-1-9-16,2 1-11 0,0-2-27 0,-2-1-49 0,0 3-54 16,2-4-68-16,-2-2-56 0,3-4-69 0,-3-2-145 15,0-1-514-15,2-6-333 16</inkml:trace>
  <inkml:trace contextRef="#ctx0" brushRef="#br2" timeOffset="202596.66">24185 9403 2743 0,'0'0'-94'0,"0"0"13"15,0 0 9-15,25 30 11 0,-19-15 23 0,-2 8 20 16,4 2 33-16,-2 3 14 16,0 5 17-16,-2 3 9 0,2 2 11 0,-1 2 2 15,-1 0 0-15,-2 0-11 0,-2 4-7 16,-2 0 11-16,-5 3-14 0,-3-1-27 0,-2 0-32 16,-6-2-28-16,2-1-31 0,-6-2-44 0,-1-4-64 15,-7 2-159-15,-2-7-355 16,-3-1 58-16</inkml:trace>
  <inkml:trace contextRef="#ctx0" brushRef="#br2" timeOffset="203156.68">22837 9416 2071 0,'0'0'47'16,"-33"25"43"-16,27-12 0 0,0 2 6 0,-2 6 21 15,2 2-5-15,-4 2 4 16,2-1-3-16,-2 9-16 0,-1-1-12 0,3 0-4 16,-1 3-12-16,1-1-3 0,1 2 8 0,5 1-6 0,0 2-6 15,4-1-9-15,0 3-9 16,5 1-12-16,6 4-15 0,-1-3-23 15,5 1-34-15,5-5-25 0,0 3-34 16,4-5-38-16,3 0-24 0,5-8-37 0,2 0-91 16,7-4-516-16,-1-2-117 0</inkml:trace>
  <inkml:trace contextRef="#ctx0" brushRef="#br2" timeOffset="203706.66">24612 9692 2443 0,'0'0'35'16,"0"0"34"-16,0 0 8 0,0 0 22 0,0 0 8 0,0 0 17 15,-12 53 7-15,9-40 6 16,1 3-6-16,-4 1-10 0,4 1-8 0,0 0 6 15,0 1 1-15,4 0 5 16,-2 2-13-16,2 0-13 0,0 0-11 16,4 2-8-16,-3-3-6 0,-1-1-12 0,2 0-21 15,0-5-39-15,-2 0-58 0,-2-14-65 0,6 22-83 16,-3-14-71-16,-3-8-150 0,2 7-158 0,-2-7-287 16,0 0-227-16</inkml:trace>
  <inkml:trace contextRef="#ctx0" brushRef="#br2" timeOffset="204046.63">24624 9761 2655 0,'-5'-19'37'15,"5"19"22"-15,-3-16 0 16,3 16 6-16,0 0 6 0,0-20-3 0,0 20 12 16,0 0 4-16,5-18-14 0,-5 18-2 0,11-11-13 0,-11 11-6 15,12-8-1-15,-12 8-7 16,18-4-3-16,-18 4 2 0,20-1-14 0,-20 1 2 15,21 0-2-15,-21 0-3 16,20 0-1-16,-20 0-3 0,0 0 4 0,22 3 19 0,-22-3 14 16,14 6 18-16,-14-6 12 15,0 0 4-15,10 13 3 0,-10-13-2 0,8 14-3 16,-8-14-5-16,0 17-6 16,0-17 6-16,2 19-13 0,-2-19-2 0,-2 25-8 15,2-25 2-15,0 26 16 0,2-10-10 0,-2-16-6 0,0 26-11 16,-2-9 1-1,4 1-6-15,-2-18-20 0,1 32-25 0,-1-15-39 16,2-4-46-16,0 3-63 0,2 1-78 0,-2-5-67 16,2-3-129-16,-1 1-190 0,1-1 0 0,-4-9-255 15,0 0-222-15</inkml:trace>
  <inkml:trace contextRef="#ctx0" brushRef="#br2" timeOffset="207866.21">25430 7603 2508 0,'0'0'-108'0,"0"-26"32"0,0 26 22 16,0 0 34-16,0-17 27 15,0 17 23-15,0 0 13 0,4-18 3 16,-4 18 9-16,0 0 5 0,5-14-3 16,-5 14 3-16,0 0-7 0,0 0 9 0,5-19 5 0,-5 19 1 15,0 0-2-15,6-12-12 16,-6 12-5-16,0 0-4 0,0 0-7 0,16-11 0 16,-16 11-4-16,0 0-5 0,18-7-3 0,-18 7 0 15,18-1 6-15,-18 1-14 0,0 0-2 16,29 5-4-16,-29-5 0 0,25 8 0 0,-14-2-2 15,3 0-1-15,-3 4 2 16,-2-3-6-16,-9-7 1 0,18 18-1 0,-11-6 2 16,1-1-2-16,-5 3 3 0,-3-14 3 15,5 28-1-15,-3-13 0 0,-2-15 2 0,-2 33 1 16,-3-14-1-16,4 3 1 0,-5-3-1 0,4 5 6 16,-3 1 23-16,1 2-2 15,-1 1 2-15,1 3 2 0,1 0 0 0,-1 4 2 0,2 2-3 16,0-5-1-16,2 6-2 15,4 0-1-15,0 2-7 0,8-4 0 0,-3 3-6 16,7 3 0-16,2-2 1 16,0-2-7-16,4-2-2 0,-2-4 0 0,-1-4-5 0,3-1 1 15,-4-2-3-15,2-4-1 16,-5-4-2-16,-1 1 2 0,-1-8-7 0,-1 1-14 16,-3-4-6-16,-9-7-4 0,15 9-2 0,-15-9-1 0,10 5 1 15,-10-5 1 1,0 0 4-16,0 0 0 0,0 0 2 0,0 0 7 0,0-26 8 15,0 26 17-15,0 0 7 16,0 0 8-16,0 0 3 0,0 0 0 0,-12-26-5 0,12 26-2 16,0 0-5-1,0 0 6-15,0 0 4 0,0 0 6 0,-13-8 0 16,13 8 1-16,0 0-4 0,0 0-1 0,0 0-2 16,0 0-1-16,0 0-3 0,-14 39 0 0,14-39-5 15,5 19-1-15,-5-19-1 0,5 24-6 0,-1-10 3 16,0 1-3-16,3 0 1 15,-1 0-2-15,2 2-4 0,-2 2 0 0,3-1 3 16,-3-1-2-16,2 3-4 0,-1-1 3 16,-1 3-3-16,0-1 1 0,-1 1-1 0,2-1 0 15,0 3-3-15,-1-3 1 16,1 0 0-16,-3 1-2 0,4 1 0 0,-2 0 3 16,3 0-2-16,-2-1 0 0,2 2 0 0,0-1 1 0,2-1-1 15,-3 1-2 1,2 0 0-16,1 3 2 0,-4-3-2 15,4 2 3-15,-6 0-1 0,3-2 0 0,2 4-1 16,-7-3 0-16,5 1-1 0,-3 0 1 0,1 1 2 16,-2-1-1-16,1 0-2 0,2 0-1 15,-3 0-1-15,-1-1 3 0,-1 1-1 0,2 0 2 16,0-2-1-16,-1-4 3 16,0 4-5-16,-1-4 3 0,0 2-4 0,0 0 5 0,-2-2-4 15,0 0 1-15,0 0 0 0,0 1 2 0,0-2-3 16,0 0 0-16,0-2-1 15,0 1 5-15,0-17-4 0,-4 35 0 0,4-20 0 16,0-15 2-16,-2 31-1 0,-1-16 2 16,-2-2-4-16,5-13 7 0,-8 27 1 0,5-18 2 15,3-9 1-15,-16 19-1 16,10-11 2-16,6-8-2 0,-18 14-2 0,6-9-4 16,12-5-8-16,-17 8-23 0,17-8-41 0,-25 1-44 0,25-1-69 15,-23 0-55-15,12-3-67 16,0-3-159-16,2 1-145 0,9 5-282 0,-15-12-270 15</inkml:trace>
  <inkml:trace contextRef="#ctx0" brushRef="#br2" timeOffset="209196.53">26506 8604 2654 0,'0'0'-79'0,"0"0"28"15,0 0 21-15,0 0 35 16,0 0 26-16,0 0 14 0,0 0 17 0,0 0 11 16,0 0 7-16,0 0 6 0,0 0 10 15,0 0-7-15,0 0-4 0,0 0-14 0,0 0-5 16,0 0-5-16,0 0-5 16,0 0-8-16,0 0-3 0,0 0-6 0,34 21-1 0,-34-21-7 15,29 2-5-15,-12 0-1 0,2 0-4 0,1 0-3 16,0 0 0-16,1-2 2 15,-2 1-9-15,4 2-1 0,-2-1 2 0,1-1-1 16,-4 0-4-16,2 2 0 0,-2-3 3 16,2 2-3-16,-20-2-1 0,27 2 0 0,-12-2-3 15,-15 0-1-15,28 0-3 16,-28 0-9-16,24 0-19 0,-24 0-25 0,21 0-20 16,-21 0-17-16,19-2-7 0,-19 2 5 0,0 0 8 0,19-6 1 15,-19 6 14 1,0 0-8-16,11-7 13 0,-11 7 5 0,0 0 6 0,0 0 9 15,-2-21 12-15,2 21 7 16,0 0 13-16,0 0 19 0,-11-25 17 0,11 25 7 0,-9-11 4 16,9 11 1-16,-10-14 7 15,10 14 6-15,-11-11 17 0,11 11 11 0,-10-12 12 16,10 12 9-16,-12-9 0 0,12 9 3 0,0 0 7 16,-9-14 13-16,9 14-2 0,0 0-6 15,0 0-11-15,-11-14-8 0,11 14-11 0,0 0-5 16,0 0-4-16,0 0-12 15,0 0-4-15,0 0-5 0,0 0-7 0,0 0 0 16,0 0-9-16,0 0-4 0,0 0-4 16,0 0 2-16,0 0-5 0,45 21-4 0,-31-14 1 15,-1 0-3-15,0 1-5 16,5-1-1-16,-3 0-1 0,6 3-2 0,-3-2-2 16,0 2 0-16,2-3-2 0,-7 0 0 0,1 0 2 0,1 0-6 15,-2 1-1-15,-3 0 0 16,-10-8 1-16,16 13 0 0,-16-13 2 0,5 15 3 15,-5-15 3-15,-2 17 4 16,2-17 1-16,0 0-3 0,-17 25-1 0,9-18 0 16,-1 3-4-16,1 2 0 0,-2-2-9 15,10-10-28-15,-19 18-53 0,13-10-69 0,1-1-70 16,5-7-76-16,-10 14-155 16,5-9-151-16,5-5-358 0,0 0-400 0</inkml:trace>
  <inkml:trace contextRef="#ctx0" brushRef="#br2" timeOffset="211346.95">27912 8141 1650 0,'0'0'356'0,"10"-12"-100"0,-10 12-62 0,8-11-14 16,-8 11 4-16,0 0-1 16,7-13-8-16,-7 13-14 0,0 0-1 0,0 0 0 15,0 0 2-15,0 0-6 16,0 0 28-16,0 0-12 0,0 0-22 0,0 0-12 0,0 0-21 16,0 0-13-16,0 0-10 0,0 0-8 0,-15 50-9 15,5-33-11-15,3-2-5 16,-1 4-9-16,-5 0-6 0,2 2-5 0,-3-3-4 0,1 4-2 15,-4-2-4-15,-1 3-2 16,5-3-6-16,-5-1-4 0,1 0 4 0,0 0-15 16,1-3 11-16,1-2-14 15,-1 1 9-15,4-3 1 0,-3-1-5 0,5-1 3 0,-1-1-10 16,0 1 6-16,11-10 2 0,-14 14-7 0,14-14 1 16,-13 8-7-16,13-8-6 15,0 0 3-15,-7 11-3 0,7-11 6 0,0 0 3 0,0 0-2 16,0 0 8-16,0 0-13 15,0 0 7-15,37 5 0 0,-37-5 2 0,24 0-21 16,-24 0 3-16,27 2 1 16,-13-2 5-16,-14 0-4 0,29 0 4 0,-13 2-6 0,-16-2-9 15,29 2-16-15,-15 0-24 16,-2-2-29-16,-12 0-36 0,23 2-43 0,-23-2-48 16,23 2-30-16,-12-1-45 0,-11-1-90 0,15 2-114 0,-15-2-64 15,17 2-303-15,-17-2-222 16</inkml:trace>
  <inkml:trace contextRef="#ctx0" brushRef="#br2" timeOffset="211896.56">28350 8167 2494 0,'4'-13'-63'0,"-4"13"31"0,11-19 24 16,-11 19 25-16,8-15 27 0,-8 15 36 0,4-14 28 15,-4 14 16-15,0 0 11 16,2-16 10-16,-2 16 1 0,0 0 7 0,0 0 8 16,0 0 14-16,-19-17-15 0,19 17-2 0,0 0 12 0,-27 5-13 15,27-5-6-15,-24 12-41 16,12-3-5-16,-3 2-2 0,-2 3-9 0,-2 1-4 15,0 1-9-15,2 4-5 16,0 4-8-16,-4-1-5 0,6-3-6 16,0 5-7-16,2-2-4 0,1 0-10 0,2-3 1 15,-1 4-9-15,4-2-13 0,3-2-17 0,2-2-14 16,2 3-6-16,4-4-7 0,2 1-5 0,6 1-10 0,-2-7-8 16,4 3-5-1,3-2-2-15,3-2-19 0,-2-3-5 0,2-3-4 0,-4-1-15 16,4 0-1-16,-1-1-4 15,-5-3 11-15,2-6 10 0,-2 3 18 0,-4-1 12 0,0-1 15 16,-5-3 19-16,-5 8 14 16,7-16 23-16,-7 16 13 0,-5-15 9 0,5 15 12 15,-9-14 9-15,9 14 11 16,-14-10 5-16,14 10 4 0,-15-5-1 0,15 5-1 0,0 0-5 16,0 0-7-16,-21-4-6 0,21 4-9 0,0 0-5 15,0 0-25-15,0 0-23 16,0 0-31-16,0 0-41 0,0 0-50 0,0 0-68 0,0 0-47 15,43 15-70-15,-30-14-144 16,-13-1-114-16,25 0-376 0,-15 3-369 0</inkml:trace>
  <inkml:trace contextRef="#ctx0" brushRef="#br2" timeOffset="212256.59">28574 8593 2803 0,'0'0'-44'0,"0"0"84"0,0 0 49 0,0 0 47 15,-31 7 37-15,31-7 25 16,-20 8 7-16,20-8 24 0,-18 11-22 0,6-3-39 16,12-8-17-16,-19 12-4 15,11-5-5-15,8-7-12 0,-12 17-6 0,12-17-18 0,-11 17-17 16,11-17 3-16,-3 17-23 0,3-17-32 0,7 21-28 16,-3-11-28-16,5 0-25 15,1-3-35-15,1-3-39 0,4 1-28 0,1-1-42 0,-1 1-38 16,5-4-38-16,-4-1-100 15,6-1-127-15,-3-2-74 0,-1 0-291 0,0-3-206 16</inkml:trace>
  <inkml:trace contextRef="#ctx0" brushRef="#br2" timeOffset="212636.71">28900 8199 2541 0,'0'0'-50'15,"0"0"46"-15,0 0 38 0,0 0 38 0,0 0 39 16,-19-10 30-16,19 10 17 16,0 0 12-16,0 0-3 0,-38 22-6 0,27-11-10 0,1 0-7 15,2 2-6-15,-4 0-15 16,6 2-16-16,-2 1-9 0,2 0-9 16,1 0-12-16,1 0-6 0,1 0-14 0,3-16-24 0,0 29-26 15,3-16-42-15,-1 3-42 0,-2-16-47 16,9 26-54-16,-3-13-50 0,0-1-45 0,3-1-86 15,0-3-149-15,1 2-353 16,0-5-214-16</inkml:trace>
  <inkml:trace contextRef="#ctx0" brushRef="#br2" timeOffset="212956.2">29123 8351 2584 0,'0'0'-30'15,"0"0"18"-15,-12-16 35 16,12 16 52-16,-16-6 46 0,16 6 36 0,-21-4 18 16,21 4 3-16,-28 0 5 0,28 0-7 0,-26 0-7 15,26 0-13-15,-25 4-8 0,25-4-26 16,-19 6-9-16,19-6-11 0,-17 8-2 0,17-8-17 16,-7 10-17-16,7-10-15 0,0 0-13 0,0 0-15 15,5 25-16-15,-5-25-5 16,13 18-1-16,-5-8-5 0,1 1 0 0,2 1 0 0,-1-1 0 15,-2 3 0-15,-2-3 6 16,2 1-5-16,-8-12 0 0,6 22 2 0,-6-22 3 16,0 19 0-16,0-19-1 15,-8 18 1-15,8-18-9 0,-12 15-34 16,12-15-60-16,-12 10-75 0,12-10-63 0,-13 13-70 0,13-13-131 0,-10 4-129 16,10-4-317-16,0 0-261 15</inkml:trace>
  <inkml:trace contextRef="#ctx0" brushRef="#br2" timeOffset="213146.28">29171 8579 2885 0,'17'10'63'0,"-17"-10"-5"16,13 10 4-16,-13-10 21 0,6 11 22 0,-6-11 17 16,7 13-4-16,-7-13-10 0,4 13-14 0,-4-13-14 15,2 15-6-15,-2-15-10 16,2 18-19-16,-2-18-38 0,2 17-49 0,-2-17-49 0,4 15-68 15,-2-7-47-15,-2-8-78 16,0 0-150-16,4 15-410 0,-4-15-186 0</inkml:trace>
  <inkml:trace contextRef="#ctx0" brushRef="#br2" timeOffset="213436.3">29351 8158 2624 0,'8'-7'62'0,"-8"7"19"0,0 0-9 15,0 0 11-15,0 0 11 0,0 0 9 16,0 0 15-16,34 19 1 0,-25-8 4 0,-3 3 0 16,2 2-8-16,-1 2 8 0,0 4-4 0,-1 1-4 15,-2 0-8-15,0 2 11 16,-2-1-16-16,0 3-14 0,0 0-6 0,-2 0-8 0,-2-3-1 15,-2 3-14-15,0-2-7 16,2-3-7-16,-4 2-3 0,2-2-13 0,-1-4-20 16,-2-1-41-16,3-4-46 15,-2-1-66-15,2-1-75 0,4-11-73 0,-7 16-159 0,7-16-145 16,-6 7-351-16,6-7-370 0</inkml:trace>
  <inkml:trace contextRef="#ctx0" brushRef="#br2" timeOffset="213666.26">29725 8525 2876 0,'0'0'-2'15,"20"4"44"-15,-20-4 7 16,0 0-1-16,25 3 12 0,-25-3 7 0,21 1 1 0,-21-1-3 15,26 0-8-15,-26 0-20 16,25 3-25-16,-25-3-27 0,28 0-35 0,-16 0-55 16,-12 0-53-16,24-3-67 15,-24 3-134-15,19-4-408 0,-13 2-55 0</inkml:trace>
  <inkml:trace contextRef="#ctx0" brushRef="#br2" timeOffset="213842.54">29832 8469 2412 0,'0'0'105'16,"-18"-4"30"-16,18 4-9 0,0 0 0 0,0 0 3 16,0 0-1-16,0 0 2 0,0 0-13 0,0 0-17 15,0 0-14-15,0 0-23 0,0 0-26 16,0 0-31-16,45-11-42 0,-45 11-56 0,23-4-74 16,-12 0-85-16,-11 4-174 0,21-4-413 0,-10 0-176 15</inkml:trace>
  <inkml:trace contextRef="#ctx0" brushRef="#br2" timeOffset="-214245.39">30268 8254 2453 0,'0'0'-76'0,"0"0"26"16,0 0 11-16,0 0 27 0,0 0 38 0,0 0 16 0,-20-10 28 15,20 10 25-15,0 0 11 16,0 0 15-16,0 0 4 0,0 0-3 0,0 0 0 16,0 0-7-16,-2-18-13 15,2 18-9-15,0 0-9 0,0 0-13 0,0 0-9 0,18-22-13 16,-18 22-14-16,14-9-16 16,-14 9-9-16,17-12-7 0,-6 8-4 0,-11 4-2 15,23-5 0-15,-11 1-3 0,-12 4 3 16,28 0 1-16,-28 0 1 0,26 4-1 15,-14 1 2-15,-12-5 3 0,19 11-3 0,-10-2-1 0,-9-9 2 16,6 16 10-16,-6-16 1 16,3 21 6-16,-3-21 2 0,-9 21 8 0,9-21 7 15,-11 25 9-15,3-15 5 16,-1-1 8-16,-1 3 3 0,10-12-2 0,-15 15-1 0,6-8-6 16,9-7-4-16,-10 11-5 0,10-11-9 0,0 0-17 15,0 0-24-15,-8 14-19 16,8-14-22-16,0 0-15 0,0 0-9 0,0 0 6 0,0 0 10 15,20 15 2-15,-20-15 6 16,13 8 5-16,-13-8 13 0,13 12 17 0,-13-12 17 16,10 13 8-16,-10-13 10 15,7 17 9-15,-7-17 15 0,0 19 7 0,0-19-1 0,-4 19-4 16,4-19 1-16,-11 19-4 16,5-9-3-16,6-10-9 0,-20 18-4 0,10-10-25 15,10-8-43-15,-17 11-55 0,17-11-70 0,-15 10-63 16,15-10-115-16,-14 6-184 15,14-6-354-15,-13 2-248 0</inkml:trace>
  <inkml:trace contextRef="#ctx0" brushRef="#br2" timeOffset="-213440.08">30652 8244 2696 0,'0'0'-10'0,"3"-25"17"0,-3 25-2 0,2-27 2 16,3 14-7-16,-3-2 13 0,2-1 6 16,0 1 2-16,-4 15 5 0,8-27-6 15,-2 16 2-15,-6 11 10 0,11-21 19 0,-6 12 8 0,-5 9 14 16,0 0 10-16,8-15 10 15,-8 15 12-15,0 0 7 0,0 0 8 0,0 0-3 16,0 0-7-16,0 0-11 0,-32 37-1 16,22-19-12-16,-1-1-7 0,-4 4-8 0,3 0-8 15,-1 0-4-15,0 0-6 16,0 2-6-16,3-1-6 0,-2 1-3 0,2-1-2 0,2-2-7 16,2 2-1-16,0-3-4 0,4-4-10 0,-1 1-19 15,3-16-21-15,3 27-27 16,1-11-2-16,2-3-5 0,2-2-25 0,0-1-16 15,4-1-22-15,-12-9 0 0,18 12 0 16,-7-8 9-16,-11-4 20 0,17 3 15 0,-17-3 21 16,0 0 18-16,0 0 12 15,27-9 11-15,-27 9 17 0,7-15 18 0,-7 15 11 16,0-22 21-16,0 22 15 0,-5-22 15 16,5 22 2-16,-8-25 2 0,2 13 5 0,6 12 0 15,-13-20 1-15,9 10-3 0,4 10-4 0,-13-15-4 16,13 15-9-16,-11-10-8 15,11 10-1-15,-12-10-9 0,12 10-8 0,0 0-10 0,-12-7-24 16,12 7-39-16,0 0-44 16,0 0-60-16,0 0-70 0,0 0-77 0,0 0-150 15,0 0-152-15,0 0-324 16,0 0-300-16</inkml:trace>
  <inkml:trace contextRef="#ctx0" brushRef="#br2" timeOffset="-213220.3">30807 8545 2819 0,'0'0'140'0,"0"0"51"16,0 0 8-16,0 0 16 0,9 9 15 0,-9-9-1 0,0 0-22 16,0 0-13-16,0 0-25 15,15 4-24-15,-15-4-16 0,0 0-32 16,0 0-27-16,0 0-37 0,15 2-38 15,-15-2-56-15,0 0-86 0,0 0-89 0,0 0-105 16,0 0-174-16,0 0-76 0,0 0-363 16,0 0-385-16</inkml:trace>
  <inkml:trace contextRef="#ctx0" brushRef="#br2" timeOffset="-212744.29">30998 8388 2832 0,'0'0'-92'0,"0"-27"35"0,0 27 41 0,2-15 34 0,-2 15 26 16,2-23 24-16,-2 23 13 16,7-27-5-16,-3 13 3 0,0-1-4 0,0-1 1 15,2 3 3-15,1 0-6 16,-7 13-5-16,12-21-8 0,-3 12-7 0,-9 9-3 0,17-10-10 16,-7 6-1-16,-10 4-4 0,0 0-3 0,28 9-7 15,-18 1-2-15,1 1-1 16,-5 0-6-16,3 5 0 0,-5 0 0 0,3 1 5 15,-5 0 0-15,0 0 9 0,-2-17 13 16,0 30 16-16,-4-16 15 0,4-14 10 0,-7 26 5 16,1-15 5-16,6-11-4 15,-13 14 5-15,5-8-3 0,8-6 13 0,-17 6-6 16,17-6-9-16,0 0-9 0,0 0-8 0,-30-12-12 0,30 12-16 16,-10-17-20-16,8 6-40 15,0-4-43-15,0-4-61 0,2 3-71 0,2-1-74 16,-2 0-115-16,4 0-176 15,0 1-37-15,2 2-326 0,0 2-316 0</inkml:trace>
  <inkml:trace contextRef="#ctx0" brushRef="#br2" timeOffset="-212340.48">31353 8110 2806 0,'0'0'20'0,"0"-23"43"0,0 23 7 16,0 0 15-16,0 0 29 15,0 0 15-15,4-16 11 0,-4 16-10 0,0 0-11 16,0 0-14-16,9-13-11 0,-9 13-14 0,0 0-10 0,13-4-15 16,-13 4-16-1,0 0-19-15,0 0-14 0,34 4-10 0,-34-4-3 0,19 9 0 16,-19-9-4-16,17 13 0 15,-9-3-2-15,-8-10 3 0,9 16 1 0,-9-16 4 0,0 19 14 16,0-19 18-16,-11 23 12 16,7-11 11-16,-5 0 10 0,1-1 0 0,-1 1 0 15,9-12-11-15,-12 19 0 16,6-11-7-16,6-8-5 0,-7 20-7 0,7-20-12 0,-5 19-20 16,5-19-22-16,2 21-13 0,1-6 2 0,2 1 6 15,1-1 2-15,-2 2 8 16,0-2 0-16,-2 3 4 0,0-1 5 0,-2-17 6 15,-2 30 1-15,-4-15-1 16,0-1-16-16,-3-1-67 0,-4 2-110 0,-3-1-133 0,-6-4-252 16,-1 2-367-16,-1-3-378 15</inkml:trace>
  <inkml:trace contextRef="#ctx0" brushRef="#br2" timeOffset="-203550.19">27043 9497 2896 0,'-19'10'-43'0,"19"-10"26"0,-17 12 17 0,10-5 30 0,-4 3 15 15,11-10 16-15,-13 21 11 16,6-10 14-16,0 0 6 0,7-11 4 0,-11 25 8 15,6-15 16-15,5-10 15 16,-6 21 8-16,6-21-6 0,-2 19-14 0,2-19-10 0,-5 17-14 16,5-17-9-16,-5 14-12 15,5-14-5-15,0 0-7 0,-4 16-6 16,4-16 15-16,0 0-13 0,0 0 1 16,-3 18-2-16,3-18 0 0,0 0-5 0,0 0 0 0,-4 13-1 15,4-13-10-15,0 0-1 0,0 0-1 0,-4 17 3 16,4-17-20-16,0 0 5 15,-7 15 4-15,7-15 4 0,-2 15 0 0,2-15-5 0,-2 20-1 16,2-20-4-16,0 20-2 16,0-20-1-16,0 23-6 0,0-23 0 0,0 22-4 15,0-22 1-15,2 21 0 16,-2-21-4-16,4 16 3 0,-4-16-3 0,7 16 0 0,-7-16 0 16,8 9 2-16,-8-9-1 0,12 6-9 0,-12-6 5 15,16 4-3-15,-16-4-3 16,22 0-1-16,-22 0-8 0,23-4 1 0,-23 4-9 0,31-6-9 15,-17 2 0-15,2-1-6 16,-1-1 3-16,-2-4 1 0,3 3 1 0,-5-2-1 16,3-2 4-16,-1 1 4 15,-6-2-2-15,5-1 2 0,-4 0 6 0,-3-1-4 0,4-1 4 16,-5 1 0-16,-4 14 3 0,7-28 5 0,-5 16-2 16,-2 12 3-16,5-22-2 15,-5 22-2-15,0-21 4 0,0 21-5 0,-2-19 8 0,2 19-4 16,0 0 2-1,-9-17 8-15,9 17 9 0,0 0 7 0,0 0 7 0,0 0 4 16,-27 1 0-16,27-1 3 16,0 0 1-16,-23 21 2 0,14-11 1 0,1 1-4 0,-4 1 0 15,3 1 1-15,0 0-3 16,-2 4 2-16,0 0 0 0,2 3 2 0,-3-3-1 16,1 2-1-16,2 0 0 0,-2 1-4 0,-2 2-1 0,1-1-3 15,-1 2 7-15,0-2-2 16,3 1-4-16,-5 2-1 15,1-2-7-15,3 1-1 0,0-2-5 0,-3-2-6 16,5 0-7-16,1-4-20 0,-2-1-28 0,1-3-27 16,5 2-40-16,-1-1-47 0,-2-5-61 15,5 4-69-15,2-11-74 0,-9 10-155 0,9-10-92 16,0 0 17-16,0 0-454 0,-2 10-570 16</inkml:trace>
  <inkml:trace contextRef="#ctx0" brushRef="#br2" timeOffset="-203230.18">27146 10035 3190 0,'0'0'45'0,"0"0"72"16,0 0 26-16,0 0 15 0,0 0 10 0,0 0 0 16,0 0 4-16,20-6-16 15,-20 6-10-15,0 0-7 0,23-3-51 0,-10-1-10 0,-13 4-11 16,29-6-7-16,-11 2-1 16,0-1-7-16,3 1-10 0,1 0-6 0,0 0-19 15,1 0-23-15,-2 0-30 0,-1 2-36 0,-5-1-46 0,3-1-55 16,-2 4-49-16,-2-2-40 15,-14 2-65-15,22-4-108 0,-13 3-99 0,-9 1-354 16,17-3-262-16</inkml:trace>
  <inkml:trace contextRef="#ctx0" brushRef="#br2" timeOffset="-202420.47">27751 9991 2705 0,'0'0'18'0,"10"10"49"15,-10-10 31-15,0 0 23 16,0 0 17-16,0 0 12 0,0 0 4 0,0 0-3 0,0 0-5 15,0 0-4-15,0 0-2 16,0 0-3-16,0 0-6 0,0 0 2 0,0 0-12 16,0 0 1-16,0 0-12 15,0 0-13-15,8-37-13 0,-8 37 1 0,0-18-14 0,0 18-6 16,2-21-3-16,0 5-11 16,0-3-9-16,1 2-3 0,-1-2-2 0,2 0-7 15,0 0-3-15,4 0 5 0,-4 0-8 0,2 2-10 0,-1-1 11 16,4-1-15-16,0 4 9 15,0 0-5-15,-1 2 1 0,3-1 2 16,-1 2-5-16,-3 3 7 0,-7 9-9 16,21-15-2-16,-11 11-2 0,-10 4-1 0,20-4 3 0,-20 4-4 15,0 0-4-15,26 12-23 16,-15-2 6-16,0 0 5 0,-2 2 1 0,-1 2-2 16,4 2 9-16,0 0-3 0,-2 3 4 0,-1 0 0 15,3 2 2-15,-1-2 4 0,-1 0 3 16,-1 0-2-16,-3-2 6 0,0 1 1 15,-2-1 14-15,1-2 2 0,-1 2 1 16,-4-17 0-16,-6 29 1 0,6-29-1 0,-7 22-5 0,-1-10 1 16,-2-1-1-16,1-3-3 15,-4 1 0-15,-3-3 3 0,3-2 2 0,-5 0 6 16,18-4 5-16,-32 1 4 16,15-1 0-16,3-3 2 0,-3-3-1 0,2 0 0 0,2-3-2 15,1-1-5-15,1 1-2 0,3-3-3 0,-2 1-4 16,6 0-3-16,-1-3-2 15,5 3-3-15,0 11-5 0,2-21-1 16,1 11-8-16,7 1-9 0,-2-3-20 0,-8 12-20 16,25-15-24-16,-12 7-20 0,4 1-27 0,0 1-31 15,-3 0-52-15,1 5-58 0,3-2-47 16,-9 0-98-16,-9 3-140 0,27 0-77 0,-18-2-455 16,5 4-634-16</inkml:trace>
  <inkml:trace contextRef="#ctx0" brushRef="#br2" timeOffset="-202120.43">28445 9861 3364 0,'0'0'-58'0,"0"0"34"16,0 0 30-16,0 0 36 16,0 0 28-16,0 0 17 0,-17 36-2 0,17-36-5 15,0 0-12-15,12 6-5 0,-12-6-5 16,18 3-7-16,-18-3-8 0,19 1-7 0,-19-1-13 16,28 0-16-16,-28 0-28 0,24 0-30 0,-8 0-34 15,-16 0-44-15,29-1-27 16,-16-2-33-16,-13 3-31 0,21-2-45 15,-14-2-78-15,-7 4-444 0,14-5-90 0</inkml:trace>
  <inkml:trace contextRef="#ctx0" brushRef="#br2" timeOffset="-201960.4">28481 9822 2240 0,'-21'-4'-6'0,"21"4"63"16,0 0 26-16,-17-6 36 15,17 6 18-15,0 0 8 0,0 0 4 0,0 0-8 16,0 0-13-16,0 0-15 15,0 0-11-15,0 0-11 0,0 0-18 0,0 0-28 0,48-13-52 16,-48 13-65-16,28-4-63 16,-16 2-64-16,-12 2-101 0,30-6-586 0,-19 2-254 15</inkml:trace>
  <inkml:trace contextRef="#ctx0" brushRef="#br2" timeOffset="-201330.33">28874 9690 2605 0,'0'0'-72'0,"0"0"21"0,0 0 16 0,-10-16 43 15,10 16 16-15,0 0 20 16,-2-19 26-16,2 19 10 0,0 0-5 0,4-22-3 16,-4 22 2-16,8-15-2 0,-8 15 3 0,11-15-2 0,-11 15-4 15,13-16-13-15,-2 11-4 16,-11 5-4-16,18-11-7 0,-18 11-6 15,22-9 2-15,-10 8-5 0,-12 1-1 16,26 0-6-16,-26 0 1 0,25 3-4 0,-12 4-3 0,0-2 1 16,-1 2 2-16,-3 3-7 15,-1 0 2-15,-8-10 10 0,11 20 10 0,-11-20 8 16,0 19 6-16,0-19 6 0,-6 23 2 0,6-23 7 0,-13 20-3 16,6-9 3-16,-1-1-5 15,8-10-6-15,-14 15-5 0,6-8-3 0,8-7-8 16,-8 12-1-16,8-12-15 15,0 0-21-15,-6 15-17 0,6-15-18 0,0 0-11 0,0 0-6 16,0 0 3 0,14 21-4-16,-14-21 4 0,14 11 5 0,-14-11 3 0,12 14 9 15,-6-5 14-15,-6-9 12 16,13 17 19-16,-13-17 14 0,9 18 12 0,-7-7 10 16,-2-11 6-16,0 18 3 0,0-18 0 0,-9 22 2 0,9-22-3 15,-17 19-4-15,7-9-6 16,0-2-3-16,-5 1-5 0,4-2-12 0,-4-1-18 15,2 1-33-15,13-7-36 16,-23 9-57-16,23-9-79 0,-16 7-45 0,6-7-69 0,10 0-130 16,0 0-133-16,0 0-277 15,-15-7-195-15</inkml:trace>
  <inkml:trace contextRef="#ctx0" brushRef="#br2" timeOffset="-200910.18">29357 9604 2553 0,'2'-17'-35'0,"-2"17"44"0,0 0 42 0,0 0 57 15,0 0 23-15,0 0 23 16,0 0 5-16,0 0-2 0,-52 25-12 15,39-11-7-15,0 1-2 0,2 2-4 16,-1-1-9-16,2 4-11 0,-2-1-12 0,4 0-11 0,2-2-5 16,2 1-14-16,0-2-7 15,2 2-16-15,-1-3-16 0,3-15-21 0,3 26-14 16,-3-26-14-16,6 22-12 16,-2-12-4-16,-4-10 1 0,12 16-3 0,-12-16-6 0,16 11-4 15,-16-11 1-15,10 6 6 0,-10-6 7 0,0 0 16 16,0 0 7-16,0 0 17 15,0 0 12-15,0 0 8 0,0 0 15 16,0 0 11-16,0 0 9 0,0 0 2 16,0 0 3-16,-36-30 2 0,36 30-10 0,-15-6-5 15,15 6-10-15,0 0-12 0,-19-7-27 16,19 7-47-16,0 0-60 0,-13-8-78 16,13 8-72-16,0 0-148 0,0 0-183 0,0 0-392 0,0 0-422 0</inkml:trace>
  <inkml:trace contextRef="#ctx0" brushRef="#br2" timeOffset="-200720.44">29454 10049 3057 0,'9'10'23'0,"-9"-10"44"0,0 0 32 0,0 0 38 0,9 12 20 15,-9-12 3-15,0 0-8 0,0 0-21 0,0 0-12 16,0 0-21-16,10 10-32 15,-10-10-49-15,0 0-68 0,0 0-82 16,13-4-81-16,-13 4-129 0,0 0-204 16,0 0-361-16,0 0-301 0</inkml:trace>
  <inkml:trace contextRef="#ctx0" brushRef="#br2" timeOffset="-200340.5">29586 9878 2680 0,'0'0'-28'0,"2"-22"43"16,-2 22 9-16,2-25 25 0,0 12 33 0,-2 13 15 16,5-25 19-16,-3 11 9 0,-2 14-6 15,6-21-8-15,-2 10-10 0,-4 11-11 0,13-15-8 16,-5 7-5-16,-8 8-7 0,18-11-12 0,-8 7-6 16,-10 4-4-16,21-2-6 0,-21 2-1 15,0 0-5-15,32 10-4 0,-24-5-4 0,3 5-2 16,-11-10-3-16,13 21 0 15,-9-10-3-15,0 3 9 0,-4-14 5 0,0 25 10 16,0-25 7-16,-4 24 9 0,-2-12 14 16,6-12 0-16,-14 20 27 0,6-10 4 0,-2-1-3 15,10-9-24-15,-19 14-1 16,6-9 7-16,13-5-3 0,-21 9 7 16,9-8 2-16,12-1 0 0,0 0-10 0,-33-6-6 0,33 6-15 0,-12-11-12 15,12 11-17-15,-9-17-29 16,9 17-33-16,-4-21-33 0,6 9-39 0,-2 12-49 15,6-22-60-15,-1 13-54 0,1-3-43 16,-2 2-136-16,5 2-151 0,-1 1-20 0,0 2-291 16,-8 5-294-16</inkml:trace>
  <inkml:trace contextRef="#ctx0" brushRef="#br2" timeOffset="-199850.31">29997 9667 2765 0,'0'0'-6'0,"0"0"44"0,0 0 14 16,0 0 34-16,-15-28 14 0,15 28 9 0,0 0-5 15,0 0-11-15,8-20-12 0,-8 20-14 0,13-7-10 16,-13 7-10-16,17-5-8 0,-17 5-12 0,21-3-10 16,-21 3-9-16,25 3-6 0,-25-3-4 15,24 5 0-15,-16 1 1 0,-8-6-1 0,15 15-2 16,-11-7 2-16,-4-8 8 15,2 17 12-15,-2-17 14 0,0 0 7 0,-14 30 11 16,5-21 5-16,-1 1 5 16,1 0-1-16,9-10-5 0,-15 12-2 0,15-12-9 0,-10 14-4 15,10-14-3-15,-6 14-10 16,6-14-26-16,0 0-26 0,6 22-26 16,-6-22-14-16,12 20 4 0,-6-9 6 0,3 2 9 0,0 1 7 0,-1-1 9 15,-2 2 15-15,1-2 9 16,-5 3 16-16,-2-16 10 0,0 25-4 0,0-25 0 15,-11 27-18-15,1-14-62 16,-1-1-84-16,-4-3-79 0,-3 1-176 0,-4-1-518 16,1-1-326-16</inkml:trace>
  <inkml:trace contextRef="#ctx0" brushRef="#br2" timeOffset="-199080.31">29224 9867 2701 0,'0'0'-96'0,"-8"-11"20"16,8 11 20-16,0 0 30 0,0 0 13 0,0 0 25 15,0 0 11-15,0 0 10 16,6-25 7-16,-6 25 8 0,0 0 5 0,10-13 25 0,-10 13 17 16,6-11 10-16,-6 11 9 15,0 0 6-15,12-14-2 0,-12 14 1 0,8-11-2 16,-8 11-8-16,0 0-5 0,14-11-11 0,-14 11-9 16,11-9-8-16,-11 9-10 0,17-5-8 15,-17 5-5-15,17-4-5 0,-17 4-6 0,22-2-1 16,-22 2 2-16,22 0 7 15,-22 0 0-15,22 4 5 0,-22-4 2 0,17 6 3 16,-17-6 2-16,10 13 21 16,-10-13-2-16,6 16-17 0,-6-16 8 0,2 17 0 0,-2-17-12 15,-2 22 11-15,2-22-24 16,-10 23 2-16,4-10 6 0,-3 0 2 0,3-1 2 16,-2-1-8-16,-1 1-6 0,-2-3-2 0,1 2-4 0,0-1-3 15,10-10-4-15,-24 16-6 16,11-8-18-16,0-4-21 0,13-4-37 0,-23 5-28 15,11-5-36-15,12 0-47 0,-24-4-57 16,14 0-50-16,-1-2-61 0,-2 1-145 0,5-1-116 16,-3-2-24-16,11 8-242 15,-18-10-211-15</inkml:trace>
  <inkml:trace contextRef="#ctx0" brushRef="#br2" timeOffset="-153759.92">16694 3634 57 0,'8'-5'-18'0,"-8"5"687"0,17-8-284 15,-17 8-132-15,24-6-76 0,-24 6-46 0,22-3-297 16,-2 5 268-16,-1-4-3 0,2 5-245 0,2-3 252 0,1 0-252 16,1 2 248-16,7 1-10 15,0 0-11-15,5 3-10 0,3-1-228 0,3 5 10 0,5-1 246 16,4 1-257-16,1 0-322 15</inkml:trace>
  <inkml:trace contextRef="#ctx0" brushRef="#br2" timeOffset="-153690">17405 3707 1235 0,'67'11'-110'0,"-5"-1"-11"0</inkml:trace>
  <inkml:trace contextRef="#ctx0" brushRef="#br2" timeOffset="-153629.98">17712 3753 1049 0</inkml:trace>
  <inkml:trace contextRef="#ctx0" brushRef="#br2" timeOffset="-153590.22">17882 3768 858 0,'67'4'-285'0</inkml:trace>
  <inkml:trace contextRef="#ctx0" brushRef="#br2" timeOffset="-153550.06">18118 3787 943 0,'63'6'-92'0,"-5"-1"-190"0</inkml:trace>
  <inkml:trace contextRef="#ctx0" brushRef="#br2" timeOffset="-153515.68">18417 3810 705 0,'67'5'-71'0</inkml:trace>
  <inkml:trace contextRef="#ctx0" brushRef="#br2" timeOffset="-153480.12">18666 3827 518 0,'68'6'-64'0,"-5"-2"-88"0,-9 0 49 0</inkml:trace>
  <inkml:trace contextRef="#ctx0" brushRef="#br2" timeOffset="-153450.01">19270 3877 361 0,'50'4'-123'0</inkml:trace>
  <inkml:trace contextRef="#ctx0" brushRef="#br2" timeOffset="-153400.12">19450 3889 292 0,'44'3'-98'0,"-4"0"31"0</inkml:trace>
  <inkml:trace contextRef="#ctx0" brushRef="#br2" timeOffset="-122150.11">31985 6580 1861 0,'0'0'234'0,"0"0"-56"0,0 0-25 0,0 0-37 16,0 0-9-16,0 0-5 16,40-17-4-16,-40 17-19 0,0 0-1 0,0 0-4 15,21-4-1-15,-21 4 1 0,21-2 8 0,-21 2 4 0,23 0-2 16,-23 0-8-16,30 0-4 15,-14 0-9-15,-16 0-5 0,39 2-7 0,-21 0-6 16,2-2-5-16,1 0-1 16,0 2-8-16,0-2-5 0,-1 0-15 0,0 0-8 15,2 0-16-15,-3 0-22 0,0 0-14 16,-19 0-20-16,33-2-24 0,-17 0-33 0,-16 2-40 16,25-2-35-16,-14-1-53 0,-11 3-132 0,14-6-417 15,-14 6-118-15</inkml:trace>
  <inkml:trace contextRef="#ctx0" brushRef="#br2" timeOffset="-121820.06">32338 6414 2324 0,'2'-19'-23'0,"-2"19"50"0,0 0-5 16,4-15 31-16,-4 15 25 15,0 0 10-15,0 0 14 0,4-13-1 0,-4 13 8 16,0 0 2-16,0 0 5 0,0 0-2 16,0 0-6-16,0 0-3 0,0 0-6 0,0 0-3 15,-28 51-13-15,20-34-1 16,-2 4-4-16,-3 1-6 0,0 2-3 0,-4 3-3 0,1 1 0 16,-2 1-4-16,2-1-4 0,-4 1-6 0,4-2-8 15,-3-1-1 1,4 0-6-16,2-6-4 0,1 1-3 0,0 1-4 0,2-6 4 0,2 0-11 15,2-2-6-15,-1-1-21 16,1-3-20-16,-1 0-29 0,3-2-39 0,4-8-46 16,-6 11-47-16,6-11-48 15,0 0-52-15,0 0-115 0,0 0-542 0,0 0-373 16</inkml:trace>
  <inkml:trace contextRef="#ctx0" brushRef="#br2" timeOffset="-121489.89">32098 6535 2853 0,'0'0'-72'0,"0"-20"26"0,0 20 29 0,0-16 35 15,0 16 33-15,0 0 33 16,0-21 23-16,0 21 12 0,0 0 7 0,2-18 0 16,-2 18-1-16,0 0-1 0,0 0-6 0,0 0-1 0,4-17-4 15,-4 17-2-15,0 0-3 16,0 0-23-16,0 0-2 0,0 0-3 0,0 0 0 15,0 0 1-15,0 0 1 16,30 36 3-16,-25-26 0 0,-5-10-6 0,13 25-4 0,-7-12 12 16,0 2-1-16,1 2-14 15,-1 1-9-15,0-2-7 0,2 5-6 0,2-1-4 16,-2 0-7-16,0 0 1 16,0-1-9-16,1-4-1 0,0 2-2 0,-1-1-17 0,-2-3-14 15,3 0-26-15,-3 0-24 0,0-1-38 0,-2-4-54 16,-4-8-72-16,12 19-67 15,-8-14-136-15,0 3-218 0,-4-8 17 0,8 12-319 0,-8-12-360 16</inkml:trace>
  <inkml:trace contextRef="#ctx0" brushRef="#br3" timeOffset="-28059.9">4892 6239 2325 0,'0'0'-178'0,"0"0"16"0,0 0 17 16,0 0 13-16,0 0 8 15,0 0 6-15,0 0-4 0,0 0-11 0,0 0-263 16,0 0 126-16</inkml:trace>
  <inkml:trace contextRef="#ctx0" brushRef="#br3" timeOffset="-27990.22">4892 6239 1022 0,'0'0'-56'15,"0"0"6"-15,0 0-8 0,0 0-26 0,0 0-173 16,0 0 82-16</inkml:trace>
  <inkml:trace contextRef="#ctx0" brushRef="#br3" timeOffset="-27750.14">4892 6239 688 0,'0'0'-6'0,"0"0"12"0,0 0 14 15,0 0-3-15,0 0 1 0,0 0-3 0,0 0-19 0,0 0-21 16,0 0-29-16,0 0-41 15,0 0-99-15,0 0 64 0</inkml:trace>
  <inkml:trace contextRef="#ctx0" brushRef="#br3" timeOffset="-27529.73">4872 6329 494 0,'0'0'-38'0,"-8"11"4"0,8-11-13 0,0 0-80 15,0 0 42-15</inkml:trace>
  <inkml:trace contextRef="#ctx0" brushRef="#br3" timeOffset="-26959.99">4883 6667 338 0,'0'0'-5'0,"0"0"14"0,-3 22 14 16,3-22 8-16,0 0 7 15,0 0-3-15,0 0-4 0,0 19-3 0,0-19-17 0,0 0-22 16,0 0-19-16,3 17-12 16,-3-17-15-16,0 0-79 0,0 0 47 0</inkml:trace>
  <inkml:trace contextRef="#ctx0" brushRef="#br3" timeOffset="-26029.99">4898 6886 434 0,'0'0'47'0,"-2"15"9"0,2-15 2 0,0 0-6 16,0 24-2-16,0-24 2 0,2 18-5 0,-2-18-1 16,2 14-3-16,-2-14 1 15,0 18 4-15,0-18 2 0,2 15 3 0,-2-15-3 16,0 0-3-16,2 23-1 16,-2-23-4-16,2 15-4 0,-2-15-2 0,2 15-2 0,-2-15-3 15,0 0-2-15,5 21-8 0,-5-21 2 0,2 15 6 16,-2-15-10-16,2 16-6 15,-2-16-3-15,0 0 9 0,4 20-6 0,-4-20 9 16,0 0-2-16,0 22-2 0,0-22 9 16,0 0 0-16,0 19 6 0,0-19 3 0,0 0 13 15,0 18-2-15,0-18 2 16,0 0 1-16,0 18-7 0,0-18 0 0,0 0 4 16,0 17 1-16,0-17-3 0,0 0 4 0,0 19-3 0,0-19 0 15,0 0 2-15,0 19-5 16,0-19-4-16,0 0 12 0,-2 20-4 0,2-20 2 15,0 0-2-15,-4 19 0 16,4-19-4-16,-5 13-4 0,5-13 2 0,0 0 2 0,-4 19 0 16,4-19-7-16,0 0 1 15,-4 19-2-15,4-19 0 0,0 0 2 0,-2 18-5 16,2-18-3-16,0 0-4 16,-2 22 8-16,2-22-10 0,0 15 6 0,0-15 2 15,0 0-1-15,0 21 5 0,0-21 0 0,0 0-3 0,0 22-4 16,0-22 1-16,0 0 2 15,2 20-6-15,-2-20-2 0,2 15-2 0,-2-15-1 16,0 0-2-16,2 21-2 16,-2-21-2-16,2 18-4 0,-2-18 4 0,2 19-6 0,-2-19 4 15,0 19-2-15,0-19 0 16,2 21-1-16,-2-21 4 0,0 20-3 0,0-20-2 16,-2 23 1-16,2-23-2 0,2 24 1 15,-2-24 1-15,0 22-4 0,0-22 4 0,0 22-3 16,0-22-3-16,-2 24 2 0,2-24-2 0,2 21 0 15,-2-21 0-15,0 22-1 16,0-22 1-16,0 21 0 0,0-21 4 0,0 20 4 16,0-20-1-16,0 19 0 0,0-19 1 15,-2 19-3-15,2-19 1 0,0 18-1 0,0-18 1 16,0 20-2-16,0-20 0 16,0 19-4-16,0-19 5 0,0 18-4 0,0-18 1 15,0 19 1-15,0-19-3 0,2 20 0 0,-2-20 1 16,0 21-1-16,0-21 0 0,0 21-2 15,0-21 4-15,0 19-3 0,0-19 0 0,-2 19 0 16,2-19 1-16,0 19-3 16,0-19 2-16,0 19 1 0,0-19-1 0,0 17-3 0,0-17 2 15,2 17-5-15,-2-17-1 16,3 15 2-16,-3-15-1 0,0 0 1 0,2 23 1 16,-2-23 1-16,0 18 0 0,0-18-4 0,0 17-3 15,0-17-4-15,0 0-14 0,-2 26-9 16,2-26-14-16,-5 17-8 0,5-17-6 0,-2 19-4 15,2-19-3-15,-4 18 5 16,4-18-2-16,0 17 11 0,0-17 5 0,-2 17 2 16,2-17 6-16,-2 18 4 15,2-18 8-15,0 0 6 0,0 26-2 0,0-26 2 0,-2 16-18 16,2-16-30-16,-2 16-42 16,2-16-34-16,-2 18-41 0,2-18-46 0,-2 16-480 15,2-16 22-15</inkml:trace>
  <inkml:trace contextRef="#ctx0" brushRef="#br3" timeOffset="-25949.97">4868 8481 2053 0,'-4'18'-62'0,"4"-18"14"16,-2 18 3-16,2-18-7 16,-2 15-25-16,2-15-52 0,-4 15-124 0,4-15-198 15,0 14 393-15</inkml:trace>
  <inkml:trace contextRef="#ctx0" brushRef="#br3" timeOffset="-25659.97">4860 8806 1366 0,'0'0'38'16,"-6"20"0"-16,6-20-1 0,-5 13-6 16,5-13 2-16,0 0-4 0,-7 15-1 0,7-15 1 15,0 0-3-15,0 0 1 0,-2 20-4 0,2-20 5 16,0 0 2-16,0 17 6 15,0-17-2-15,0 0-3 0,0 19 0 0,0-19-5 0,2 18 4 16,-2-18 2-16,0 0-3 16,-2 25 11-16,2-25-7 0,0 18 0 0,0-18-6 15,-2 19-3-15,2-19-6 16,0 18-8-16,0-18-24 0,-2 19-33 0,2-19-37 0,0 19-38 16,0-19-44-16,-2 17-55 0,2-17-277 0,-6 19 331 15</inkml:trace>
  <inkml:trace contextRef="#ctx0" brushRef="#br3" timeOffset="-25530.06">4796 9190 1389 0,'0'0'-50'0,"-4"22"-2"0,2-11-10 0,2-11-1 0,-5 23-1 16,5-23 7-16,-2 23 4 15,0-11-6-15,2 0-3 0,0-12 2 0,0 25-4 16,0-14 3-16,0 2 4 16,2 0 14-16,-2-3 8 0,2 3 5 0,-2-13-6 0,2 22-32 15,-2-10-72-15,0-12 47 0</inkml:trace>
  <inkml:trace contextRef="#ctx0" brushRef="#br3" timeOffset="-25380.04">4779 9635 556 0,'-2'26'154'0,"0"-14"5"0,2-12-6 0,-2 23-20 16,2-23-13-16,-4 21-6 0,4-21-22 15,-2 19-35-15,2-19-35 0,-2 19-39 0,2-19-59 16,0 16-92-16,0-16-255 0,2 14 133 0</inkml:trace>
  <inkml:trace contextRef="#ctx0" brushRef="#br3" timeOffset="-25210.34">4759 9967 1259 0,'-10'24'71'0,"8"-11"20"0,2-13-13 15,-6 25 2-15,2-14-5 0,4-11-9 0,-4 24-5 16,4-24-15-16,-2 22 6 0,0-11-14 15,2-11-13-15,-3 20-29 0,3-20-12 0,0 19-21 16,0-19-20-16,-2 19-20 16,2-19-19-16,0 0-27 0,0 23-43 0,0-23-277 0,0 0 398 15</inkml:trace>
  <inkml:trace contextRef="#ctx0" brushRef="#br3" timeOffset="-25079.73">4722 10265 1191 0,'-2'25'-14'0,"2"-25"23"0,-2 23 12 15,0-10 7-15,2-13 10 16,-5 29 11-16,3-13 7 0,-2-4 8 0,4-12-3 0,-6 29 5 15,3-18-23-15,3-11-8 16,-2 23-32-16,2-23-16 0,-2 21-20 16,0-10-31-16,2 0-34 0,0-11-64 15,0 0-254-15,0 24 129 0</inkml:trace>
  <inkml:trace contextRef="#ctx0" brushRef="#br3" timeOffset="-24789.94">4667 10681 1334 0,'-3'23'138'0,"3"-23"-8"16,-2 19-12-16,2-19-21 16,-2 17-9-16,2-17-14 0,-2 18-14 0,2-18-8 15,-2 14-31-15,2-14-34 16,-4 15-28-16,4-15-5 0,0 0 0 0,-4 21 9 0,4-21 0 16,-2 15-2-16,2-15-5 0,0 0-10 15,-4 22 1-15,4-22 10 0,-2 15 14 16,2-15 6-16,-2 17 18 0,2-17 15 0,-2 17 15 0,2-17 17 15,-3 17 24-15,3-17 21 16,3 21 29-16,-3-21 24 0,2 23 15 0,-2-23 7 16,0 21 1-16,0-21-8 15,0 18-15-15,0-18-17 0,0 16-13 0,0-16-20 16,0 0-44-16,-2 21-58 0,2-21-96 16,0 0-126-16,2 8-271 0,-2-8-236 0,0 0-13 15</inkml:trace>
  <inkml:trace contextRef="#ctx0" brushRef="#br3" timeOffset="167999.87">32185 16999 2614 0,'0'0'13'0,"0"0"26"0,20-6 22 0,-20 6 26 16,0 0 28-16,0 0 13 16,0 0-9-16,0 0-12 0,0 0-12 0,0 0-11 15,0 0-26-15,0 0-46 0,0 0-60 0,0 0-69 0,0 0-81 16,0 0-125-16,0 0-546 15,0 0-230-15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24T16:22:23.25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7550 11159 2611 0,'6'16'-96'0,"-6"-16"16"0,0 0 16 0,7 14 17 15,-7-14 1 1,0 0 11-16,8 18 20 0,-8-18 12 0,9 13 20 0,-3-3 17 16,-6-10 17-16,9 15 2 15,-9-15 13-15,10 17 2 0,-4-6 5 0,0 1 0 16,-6-12-1-16,12 19-14 0,-8-12-2 0,-4-7-6 0,10 18-2 16,-6-8-10-16,-4-10-11 15,9 12-17-15,-9-12-26 0,11 14-18 0,-11-14-24 16,6 11-26-16,-6-11-20 0,4 11-30 15,-4-11-53-15,0 0-136 0,4 8-333 0,-4-8 111 16</inkml:trace>
  <inkml:trace contextRef="#ctx0" brushRef="#br0" timeOffset="53920.35">2650 10944 939 0,'0'0'24'0,"-4"21"13"0,4-21 10 15,0 0 4-15,-5 17 6 0,5-17-8 16,-4 13-2-16,4-13-4 0,0 0-1 0,-7 15-6 15,7-15 0-15,0 0-9 0,-6 16-2 16,6-16-1-16,0 0-17 0,0 0-14 0,-6 15-20 16,6-15-28-16,0 0-44 15,-4 13-67-15,4-13-208 0,0 0 120 0</inkml:trace>
  <inkml:trace contextRef="#ctx0" brushRef="#br0" timeOffset="68960.35">5205 7454 1940 0,'0'0'-99'16,"0"0"19"-16,0 0 11 0,0 0 9 16,0 0 13-16,0 0 10 0,0 0 14 0,0 0 2 15,0 0 8-15,0 0-7 0,0 0-2 0,0 0-7 16,0 0-6-16,0 0-8 16,0 0-15-16,0 0-19 0,0 0-21 0,0 0-36 15,-8-8-188-15,8 8 104 0</inkml:trace>
  <inkml:trace contextRef="#ctx0" brushRef="#br0" timeOffset="93680.07">30551 9903 1086 0,'0'0'140'0,"0"0"-13"0,0 0-42 0,0 0-7 16,0 0-15-16,0 0 8 0,0 0 7 15,0 0 3-15,0 0 8 0,0 0 6 0,0 0 3 16,0 0 2-16,0 0 0 0,0 0 2 0,0 0-5 16,0 0-1-16,0 0-8 15,0 0 2-15,0 0-2 0,0 0-5 0,0 0-6 0,0 0 3 16,0 0-10-1,0 0-2-15,0 0-1 0,0 0 0 0,0 0-5 0,0 0 4 16,0 0-8-16,0 0-1 16,0 0-5-16,0 0-3 0,0 0 0 0,0 0-2 0,0 0-6 15,0 0 2-15,0 0-6 16,0 0 2-16,0 0-2 0,36 4 0 0,-36-4-2 16,0 0-2-16,24-1-1 0,-24 1-6 0,0 0 1 15,23-3-2-15,-23 3-2 16,0 0 0-16,23-2-3 0,-23 2-5 0,0 0 0 0,19-1 0 15,-19 1-2-15,0 0 0 16,0 0-6-16,24-4-8 0,-24 4-20 0,0 0-26 16,0 0-34-16,14-2-37 15,-14 2-41-15,0 0-42 0,0 0-38 0,15-6-76 0,-15 6-641 16,8-6-388-16</inkml:trace>
  <inkml:trace contextRef="#ctx0" brushRef="#br0" timeOffset="94055.24">30615 9755 2753 0,'0'0'-120'0,"0"0"31"0,-20-2 26 16,20 2 28-16,0 0 24 15,0 0 26-15,0 0 28 0,0 0 21 0,0 0 14 16,0 0 16-16,0 0 6 0,0 0 6 0,0 0 9 16,0 0 3-16,0 0 6 0,0 0-6 15,0 0 4-15,0 0-9 0,0 0-4 0,0 0-4 16,0 0-14-16,0 0-10 15,0 0-7-15,0 0-9 0,0 0-8 0,0 0-9 16,0 0-13-16,57 8-21 16,-57-8-37-16,28-3-40 0,-28 3-53 0,34 0-55 0,-17-1-74 15,2 1-148-15,-2-2-205 0,-17 2-235 0,36-4-171 16</inkml:trace>
  <inkml:trace contextRef="#ctx0" brushRef="#br0" timeOffset="94800.26">31165 9448 2394 0,'0'0'-26'0,"4"-15"40"16,-4 15 12-16,0 0 1 16,4-17 25-16,-4 17 20 0,0 0 9 0,0 0 24 0,0 0 6 15,0 0 8-15,0 0 3 16,-8-21 4-16,8 21 4 0,0 0 5 0,0 0-4 16,0 0 0-16,0 0-6 0,0 0-9 0,-30 38-10 15,26-25-11-15,-2 2-5 16,-1 1-10-16,1 3-6 0,2 0 5 15,0 2-9-15,0-2-2 0,0 2-3 0,-1 0-9 16,2-2-2-16,3 2-8 0,0-4-2 0,3 2-2 16,-3-19-11-16,5 30 3 15,-1-16-3-15,0-2-6 0,4 1-8 0,0-2 0 0,-8-11-3 16,20 14-9-16,-10-9-7 0,-10-5-4 0,23 6-1 16,-9-5-8-16,-14-1 6 15,27-1-2-15,-27 1 3 0,27-10-5 0,-12 4 5 16,0-1-1-16,0-3-1 0,-3 1 2 15,3-5 4-15,-2 3 0 0,2-4-3 16,-3 0 2-16,-1 1 3 0,0 1 3 16,-1 0 6-16,-2-1 5 0,2-1 4 15,-2 3 7-15,-2-1 3 0,-6 13 4 0,10-22 5 16,-5 12-6-16,-5 10-1 0,6-17 3 0,-6 17-7 16,2-14-1-16,-2 14-2 0,0 0-2 0,0 0-2 15,0 0-6-15,0 0 3 16,-10-21-2-16,10 21 4 0,0 0-1 0,0 0 6 15,0 0-17-15,0 0 5 0,-39 29 1 16,31-18-3-16,0 1 3 0,-1 1 1 0,-2 1 3 16,1 3 6-16,-1 2-2 15,1 2 9-15,-3-1 6 0,0 2 0 0,1-2 15 0,-1 3-2 16,0 0-2-16,1 1-6 0,1-2 3 0,-4 4-4 16,0 1-1-16,1-2-4 15,-2 1-1-15,6-2-19 0,-2-2-1 0,1-1-1 0,2 2-1 16,-1-3-3-16,-1 0 0 15,3-1-14-15,0-4-21 0,1 1-23 0,2-3-28 16,-1-2-32-16,2-1-42 16,4-10-64-16,-6 17-57 0,6-17-79 0,-2 11-167 0,2-11-94 15,0 0 38-15,0 0-345 0,0 0-323 0</inkml:trace>
  <inkml:trace contextRef="#ctx0" brushRef="#br0" timeOffset="95310.47">31466 9936 2784 0,'0'0'-47'16,"0"0"31"-16,0 0 28 0,6-17 30 0,-6 17 31 15,0 0 24-15,0 0 27 16,0 0 15-16,0 0 4 0,0 0 5 16,0 0 3-16,0 0 4 0,0 0 8 0,0 0-2 15,0 0-13-15,0 0 1 0,-34 2-5 0,34-2 15 16,-19 15-19-16,9-5-9 0,-2-1-7 0,4 3-11 16,-2-1-5-16,10-11-7 0,-15 25-10 15,8-14-10-15,3 2-9 0,4-13-6 0,-2 22-8 16,2-22-4-16,4 20-9 15,-4-20-7-15,14 16-12 0,-2-9-14 0,0-3-21 16,-12-4-18-16,28 5-29 16,-11-6-25-16,0-2-31 0,0-2-38 0,-1-2-47 0,2-1-57 15,-1-4-67-15,-7 1-144 16,1-3-153-16,-5 0 31 0,-3-2-352 0,-3 16-356 16</inkml:trace>
  <inkml:trace contextRef="#ctx0" brushRef="#br0" timeOffset="96050">30775 9485 2717 0,'0'0'-123'0,"0"0"38"15,0 0 25-15,0 0 13 16,0 0 15-16,0 0 21 0,0 0 13 0,0 0 19 16,0 0 17-16,-16 21 9 15,16-21 6-15,0 0-1 0,0 0 6 0,0 0 10 0,-9 11 15 16,9-11 11-16,0 0 3 0,0 0 9 0,0 0 14 16,0 0 7-16,0 0 2 15,0 0-3-15,0 0 0 0,0 0-2 0,0 0-8 16,0 0-3-16,0 0-4 0,0 0-2 15,0 0-5-15,0 0-3 0,0 0-12 0,0 0-8 16,0 0-21-16,25-48-2 16,-21 37 5-16,4-2-1 0,-8 13 1 0,8-27-4 15,-2 13-2-15,0 3-2 0,-6 11-1 16,9-19 20-16,-9 19-7 0,8-17-7 0,-8 17-3 16,9-15-5-16,-9 15-6 0,6-10-6 0,-6 10-3 15,0 0-1-15,0 0-6 16,0 0 5-16,0 0-5 0,0 0-5 0,0 0-4 15,0 0-3-15,31 23 3 0,-31-23-7 16,8 17 3-16,-4-6-4 0,-4-11-2 0,6 24 0 16,-2-13-1-16,-4-11 4 15,6 21-6-15,-6-21 1 0,4 19 3 0,1-10-8 0,-5-9 8 16,4 18-9-16,-4-18-2 0,4 12 6 0,-4-12-1 16,0 0 4-16,2 18-5 15,-2-18 5-15,0 0 4 0,0 0 5 0,0 20 2 0,0-20-1 16,-15 7-3-16,15-7-1 15,-22 5-7-15,6-1-11 0,-2-2-18 0,-2 2-28 16,-1-4-48-16,-3 1-60 16,2-1-83-16,-2 0-80 0,1-1-203 0,-7 1-86 0,8-2 0 15,-2 0-395-15,1 0-487 0</inkml:trace>
  <inkml:trace contextRef="#ctx0" brushRef="#br0" timeOffset="113995.49">4887 6421 2201 0,'0'0'-125'0,"0"0"8"0,0 0 9 16,0 0 15-16,0 0 4 15,0 0 7-15,0 0 10 0,0 0 6 0,0 0 7 16,0 0 13-16,0 0 3 0,0 0 14 16,0 0 9-16,0 0 8 0,0 0 5 0,0 0 6 15,0 0-6-15,13-15-2 0,-13 15 0 16,0 0-28-16,0 0-24 0,0 0-55 15,0 0-211-15,0 0 104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24T16:28:22.191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4773 6399 706 0,'0'0'50'0,"0"0"-2"16,0 0-14-16,4-13-1 0,-4 13-8 15,0 0-7-15,0 0-14 0,10-16-26 16,-10 16-29-16,0 0-47 0,9-13-151 16,-9 13 82-16</inkml:trace>
  <inkml:trace contextRef="#ctx0" brushRef="#br0" timeOffset="153.83">4862 6283 856 0,'8'-13'101'0,"-8"13"-9"0,0 0-8 16,0 0 9-16,0 0-16 0,0 0 5 15,6-11 0-15,-6 11-16 0,0 0-5 0,0 0-5 16,0 0-36-16,0 0-30 0,0 0-28 16,0 0-56-16,0 0-111 0,11-10-225 15,-11 10 415-15</inkml:trace>
  <inkml:trace contextRef="#ctx0" brushRef="#br0" timeOffset="4313.25">4929 6256 1132 0,'0'0'-43'16,"0"0"20"-16,0 0 2 0,0 0 3 15,0 0 6-15,0 0-3 0,0 0 6 0,0 0-1 16,0 0 1-16,0 0 0 0,0 0 0 0,0 0 2 15,0 0-8-15,0 0 10 16,0 0-1-16,0 0 3 0,0 0 1 16,0 0 4-16,0 0 1 0,0 0 3 0,0 0-1 15,0 0 2-15,0 0-1 0,0 0 3 0,0 0 0 16,0 0 3-16,0 0 1 16,0 0 5-16,0 0 1 0,0 0-1 0,0 0 5 0,0 0-3 15,-19 35 1-15,19-35 2 16,0 0-4-16,0 0-5 0,0 0 4 0,-4 15 3 15,4-15-9-15,0 0 4 0,0 0-4 16,0 0 0-16,-4 17-5 0,4-17 2 0,0 0 1 16,0 0-5-16,0 0 4 15,0 0 0-15,0 0-8 0,-2 15 6 0,2-15-5 16,0 0 5-16,0 0-4 0,0 0 4 0,0 0-7 16,0 0 2-16,0 0 5 0,0 0 0 15,0 0 7-15,0 0 1 0,0 0-6 0,0 0-6 16,0 0 2-16,0 0 2 15,0 0-7-15,0 0 3 0,0 0 3 0,0 0 4 0,0 0-10 16,0 0 0-16,0 0-2 16,-4 16 4-16,4-16-7 0,0 0 8 0,0 0-8 15,0 0 5-15,0 0-3 0,0 0 4 16,0 0-2-16,0 0-3 0,0 0-3 0,0 0 11 16,-6 13-4-16,6-13 0 15,0 0-5-15,0 0-2 0,0 0-16 0,0 0-11 16,0 0-16-16,0 0-18 0,0 0-18 0,0 0-51 15,0 0-190-15,0 0 106 0</inkml:trace>
  <inkml:trace contextRef="#ctx0" brushRef="#br0" timeOffset="5407.46">4931 6259 831 0,'0'0'-55'0,"0"0"6"0,0 0 10 16,0 0 2-16,0 0 0 16,0 0 1-16,0 0 8 0,-8 15-2 15,8-15 6-15,0 0-1 0,0 0 8 16,0 0 0-16,0 0 2 0,0 0-2 0,0 0 6 16,-6 13-7-16,6-13-8 0,0 0-26 15,0 0-50-15,0 0 35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24T16:43:27.5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FF00"/>
    </inkml:brush>
    <inkml:brush xml:id="br4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7144 4324 163 0,'0'0'62'0,"8"-15"11"16,-8 15 2-16,0 0-3 0,0 0 1 0,0 0-9 0,0 0-6 16,0 0-10-16,11-11 2 0,-11 11 3 15,0 0 5-15,0 0-2 0,0 0 2 0,0 0-5 16,0 0 24-16,6-13-19 0,-6 13 2 16,0 0 9-16,0 0-3 0,0 0-10 0,0 0-1 15,0 0-2-15,0 0-8 0,0 0 0 16,0 0 2-1,0 0-5-15,0 0-8 0,0 0 6 0,0 0-4 16,0 0 5-16,0 0 1 0,0 0-3 16,6-14-1-16,-6 14-9 0,0 0 13 15,0 0-17-15,0 0 5 0,0 0 5 0,0 0-5 16,0 0 12-16,0 0-1 0,0 0-3 16,0 0 1-16,0 0 2 0,0 0-1 0,0 0 7 15,0 0-4-15,0 0-3 0,0 0-5 0,0 0-5 16,15 32-4-16,-15-32-6 0,0 0 6 0,5 16-1 15,-5-16-6-15,0 0-1 0,4 21-1 16,-4-21 4-16,0 17-4 0,0-17-4 16,2 15 8-16,-2-15-10 0,2 17 1 0,-2-17 7 15,4 17-11-15,-4-17-1 0,2 15-2 16,-2-15 2-16,2 20-1 0,-2-20-1 0,0 18-3 0,0-18 6 16,0 16 1-16,0-16-3 0,2 17 2 15,-2-17-4-15,0 17 1 0,0-17 0 16,0 18-2-16,0-18-1 0,0 0 2 0,0 23-3 15,0-23 8-15,2 14-5 0,-2-14-1 16,0 0 3-16,0 21-5 0,0-21 2 0,0 0-6 16,0 20 6-1,0-20-3-15,0 0 1 0,2 19 1 16,-2-19 1-16,0 0-6 0,0 17 11 16,0-17-6-16,0 0-2 0,2 16-2 0,-2-16 1 15,0 0 4-15,0 18-2 0,0-18 2 16,0 0 0-16,0 17 0 0,0-17 2 0,0 0-5 15,2 22 2-15,-2-22-2 0,0 0 4 16,4 20-7-16,-4-20 2 0,2 13 5 0,-2-13-4 0,0 0 0 16,4 23 6-16,-4-23-9 0,2 13 7 15,-2-13-1-15,2 16 0 0,-2-16-1 16,2 19 1-16,-2-19-4 0,0 15 8 0,0-15-3 16,2 17-3-16,-2-17 1 0,0 0 23 15,2 25-5-15,-2-25-1 0,2 13 2 16,-2-13-6-16,0 0 5 15,2 19-6-15,-2-19-5 0,0 0 2 16,2 24 0-16,-2-24-2 0,0 0-4 0,2 22-1 16,-2-22 4-16,0 16-2 0,0-16 2 15,2 16-2-15,-2-16-2 0,3 16 1 0,-3-16-1 16,0 0-2-16,4 19 3 0,-4-19-4 16,0 0-1-16,2 18 6 0,-2-18-2 15,0 0 1-15,0 18-5 0,0-18 7 0,0 0-3 0,2 17-2 16,-2-17 0-16,0 0 0 0,0 18-1 15,0-18-2-15,0 0 2 0,0 0 0 0,0 16-3 16,0-16 3-16,0 0-1 0,0 0 1 16,-2 20 1-16,2-20-2 0,0 0 0 15,0 0 2-15,0 19 1 0,0-19-2 0,0 0 2 16,-2 17-1 0,2-17-2-16,0 0 2 0,-4 17 6 15,4-17-6-15,0 0-2 0,0 0-2 0,-5 19 6 16,5-19 5-16,0 0-5 0,0 0-4 15,-4 17-6-15,4-17 5 0,0 0-3 0,0 0 5 16,-4 17-1-16,4-17 0 0,0 0-1 16,0 0-1-16,-4 19 1 0,4-19 0 15,0 0-2-15,-4 14 6 0,4-14-5 0,0 0 4 0,0 0 0 0,-6 17-3 16,6-17 1-16,0 0 1 0,-8 16-1 0,8-16 0 16,0 0 0-16,-4 12-1 0,4-12 1 15,0 0 0-15,0 0 3 0,-6 17-2 16,6-17 0-16,0 0-2 0,-6 16 1 15,6-16-1-15,0 0 2 0,-4 15-1 0,4-15 4 16,0 0-2-16,-4 15 0 0,4-15 0 0,0 0-1 16,-7 14 3-16,7-14-7 0,0 0 11 15,0 0-6-15,-6 14-2 0,6-14-2 16,0 0 2-16,0 0-1 0,0 0 2 0,-7 18-3 16,7-18 2-16,0 0 4 0,0 0 0 15,-4 14-3-15,4-14 0 0,0 0 1 16,0 0 2-16,0 0-4 15,-6 13 1-15,6-13 1 0,0 0 0 16,0 0-2-16,0 0 2 0,0 0-4 16,-11 9 5-16,11-9 0 0,0 0 1 0,0 0-4 15,-12 8 0-15,12-8 0 0,0 0 0 16,0 0 8-16,-20 6-10 0,20-6 1 0,0 0 1 16,-18 3 0-16,18-3 1 0,0 0 1 15,-24 2-1-15,24-2-4 0,-19 2 5 0,19-2-2 0,-21 2 0 16,21-2 0-16,-21 3 0 0,21-3 0 15,-22 1-2-15,22-1 1 0,-20 2-2 16,20-2 2-16,-24 0 2 0,24 0 1 0,-23 1-2 16,23-1-2-16,-22 0 5 0,22 0-6 15,-22 3 6-15,22-3-4 0,-24 0 1 0,24 0-2 16,-23 0 4 0,23 0-5-16,-24 0 4 0,24 0-1 15,-22 0 0-15,22 0 3 0,-24-3-2 0,24 3-1 16,-23 0 0-16,23 0-2 0,-26 0 7 15,26 0-6-15,-23-1-2 0,23 1 2 0,-27 0-1 16,27 0 4-16,-28-2-4 0,11 2 0 16,17 0 3-16,-32-1 0 0,18-2-3 0,14 3 2 15,-34-2 0-15,15 2 0 0,19 0 2 0,-36-2-2 16,18 0 0-16,18 2-2 0,-35-2-2 16,20 2 8-16,15 0-4 0,-31-1-2 0,13 1 2 15,18 0-5-15,-29-2 5 0,29 2 1 16,-28 0 3-16,28 0-1 0,-30 0-8 15,14 0 2-15,16 0 6 0,-28-2-3 0,28 2 4 16,-29 0-8-16,29 0-2 0,-28 0 6 0,28 0 2 0,-26 0-4 16,26 0 4-16,-25 0-4 0,25 0 2 15,-26 0 3-15,26 0-3 0,-20 0-1 16,20 0-2-16,-24 2 3 0,24-2-1 16,-23 0-2-16,23 0 1 0,-24 2 4 0,24-2-5 15,-22 0 3-15,22 0 0 0,-24 1 1 16,24-1-1-16,-25 0 0 15,25 0-1-15,-24 2 4 0,24-2-6 16,-26 0 3-16,26 0 1 0,-24 2 2 16,24-2-3-16,-24 2-4 0,24-2 3 0,-23 2 2 15,23-2-2-15,-26 3 5 0,26-3-7 16,-22 1 3-16,22-1-1 0,-22 3 2 0,22-3 2 16,-21 3 1-16,21-3-5 0,-24 3 1 15,24-3 2-15,-20 3-6 0,20-3 3 0,-20 4 1 0,20-4 0 16,-21 1 1-16,21-1-1 0,-17 2-1 15,17-2-1-15,-19 4 7 0,19-4-5 16,-18 4-3-16,18-4 8 0,-24 1-5 0,24-1 0 16,-24 3 0-16,24-3-4 0,-27 4 3 15,15-3 1-15,12-1 0 0,-26 4 0 0,12-2 0 16,14-2 0 0,-26 3 0-16,26-3 0 0,-28 4 0 15,13 1 0-15,15-5 3 0,-30 5-3 0,14-3-2 16,16-2 1-16,-32 3 1 0,13 0 0 15,3-2 0-15,-2 1 3 0,18-2-5 16,-36 4 4-16,19-2 3 0,-1 0-8 0,0 0 2 16,0 2 2-16,18-4-1 0,-37 2 0 15,20 2 2-15,-2-3-6 0,1 1 4 0,0 0 0 0,18-2-3 16,-36 4 3-16,19-3 1 0,-1 2-4 16,0-1 3-16,0-1-1 0,-2 2 2 0,1 0-2 15,0-1 1-15,0 0-1 0,0 0 2 16,-2-1 2-16,0-1 0 0,-3 3-6 0,4-1 0 15,-4 0 2-15,3-1-5 0,-1 2 0 16,0-2 8 0,-2 1 1-16,1 0-2 0,-1 0-2 0,4 2-2 15,-4-4 3-15,3 1 2 0,-2 3-1 16,-1-2-6-16,3 1 5 0,-3-2 2 16,4 1 1-16,-4 2-3 0,3-2 0 0,1 0-3 15,-2 0 2-15,1 1 0 0,2-1-3 16,-2 0 1-16,-3 0 0 0,3-1 3 15,0 2 0-15,0 0 0 0,1-3 0 0,-2 1-1 0,0 1 2 16,3 0-2-16,-2 0 1 0,0-1-1 16,1 1 1-16,0 0-3 0,20-2 0 0,-41 2 6 15,23 0-6-15,-2 1 3 0,2-3 0 16,-2 1-4-16,20-1 5 0,-40 2-1 16,21-1-1-16,-1 2 2 0,0-3-3 0,1 2-1 15,-3-2 0-15,2 1 1 0,0 2-1 0,-3-3 2 16,2 0 13-16,0 1-12 0,-3-1-3 0,4 3-1 15,-2-2 3-15,1 1-3 0,-1-2 1 16,2 0 1-16,-4 2 1 0,3-2 0 0,2 2-1 16,-2-2 5-16,-1 1-3 0,2-1-1 15,0 3 2-15,-1-2-1 0,21-1-5 16,-38 2 5-16,17-2 0 16,0 2-4-16,0-2 2 0,-1 0 0 15,2 3-4-15,-2-3 2 0,1 1 3 16,0 1-1-16,-2-2-3 0,-1 2 5 0,3-2-3 15,0 2 2-15,-2 0-2 0,1-2 2 16,2 2-1-16,-2 0 1 0,1-1 0 0,0 1-1 16,-2 1 9-16,3-3-11 0,-1 1-1 15,2 1 5-15,-2-2 1 0,3 2-2 0,-4-2-1 0,1 2 2 16,-1-2 2-16,4 2-2 0,-4-2 2 16,4 1 0-16,-4 2-4 0,22-3 5 15,-38 0-2-15,19 1-2 0,2-1 0 0,17 0-1 16,-38 2 8-16,19-2-9 0,0 0 3 15,-1 0-1-15,2 2-1 0,18-2 2 0,-38 0-1 16,19 0 2 0,-3 2-1-16,4-2 0 0,18 0 2 0,-41 2 0 15,22-2-3-15,0 0 1 0,-2 0 3 16,21 0 1-16,-36 2-4 0,14-2 4 16,1 0-4-16,2 0-3 0,-3 0 5 0,22 0-5 15,-38-2 1-15,21 2 4 0,-4 0-1 16,3-2-1-16,18 2 0 0,-34-2-1 15,17 2 2-15,17 0 1 0,-36-4 2 0,21 4-6 0,15 0 1 16,-29-4 2-16,14 4-5 0,15 0 7 16,-29-3-3-16,13 1 0 0,16 2 0 0,-29-2 0 15,14 0-3-15,15 2 3 0,-27-1 3 16,11-2-6-16,16 3 6 0,-24-2-6 16,24 2 3-16,-24-1 6 0,24 1-8 0,-23-2 2 15,23 2-1 1,-24-4 1-16,24 4-3 0,-20-2 2 0,20 2 8 15,-22 0-10-15,22 0 0 0,-21 0 6 16,21 0-3-16,-21-2-6 0,21 2 8 16,-21-2-5-16,21 2 3 0,-23 0 1 0,23 0-1 15,-22 0 0-15,22 0 2 0,-21-1-4 16,21 1 2-16,0 0 0 0,-27 0 5 16,27 0-1-16,-20 0-2 0,20 0 0 0,-18 1 0 0,18-1-7 15,0 0 6-15,-26-1-3 0,26 1 3 0,0 0 0 16,-25 0-2-16,25 0 0 0,0 0 2 15,-25 0-4-15,25 0 6 0,-15-3 1 16,15 3 0-16,0 0-8 0,0 0 7 16,-32-2-6-16,32 2 3 0,0 0 0 0,-24 0-3 15,24 0 5-15,-19 0-1 0,19 0-2 0,0 0 2 0,-27-2-1 16,27 2 10-16,0 0-12 0,-24-1 1 16,24 1 1-16,0 0 3 0,-25 0-1 0,25 0 1 15,0 0-6-15,-23-3 1 0,23 3 4 16,0 0-2-16,-22 0 7 0,22 0-10 15,0 0 2-15,0 0 1 0,-20 0 0 0,20 0 1 16,0 0-2 0,0 0 2-16,-27 0-1 0,27 0 4 15,0 0-1-15,-20 0 3 0,20 0-4 0,0 0 4 16,0 0-2-16,-24-1-2 0,24 1 1 16,0 0-2-16,0 0 2 0,-23 0 1 0,23 0 2 15,0 0-5-15,0 0 6 0,-21 0-5 16,21 0-2-16,0 0 2 0,0 0 3 15,-21-2-2-15,21 2-3 0,0 0 1 0,0 0 3 0,-21-2 0 16,21 2-1-16,0 0 4 0,0 0-6 0,-17-3 2 16,17 3-1-16,0 0 1 0,0 0 1 15,-20-3-1-15,20 3 1 0,0 0 0 16,-17-4-3-16,17 4 6 0,0 0 2 16,0 0 2-16,-19-3 5 0,19 3-2 0,0 0 5 15,0 0-1 1,-19-6 1-16,19 6-3 0,0 0-3 0,-14-6 1 15,14 6-2-15,0 0 0 0,0 0-3 16,-23-6-4-16,23 6 7 0,0 0-6 0,-15-5 2 16,15 5-3-16,0 0 3 0,-17-3 0 15,17 3-2-15,0 0 6 0,-17-7 2 16,17 7 8-16,0 0-1 0,0 0 0 0,-20-6-1 16,20 6-3-16,0 0 0 0,0 0 1 0,-21-5-4 0,21 5 4 15,0 0-5-15,-17-4-3 0,17 4-1 16,0 0-5-16,-16-4 6 0,16 4-4 15,0 0 0-15,-22-3 0 0,22 3 1 16,0 0-6-16,-23-5 3 0,23 5-2 0,-19-1 2 16,19 1-3-16,0 0 2 0,-31 0-2 15,31 0 3-15,-17 0-4 0,17 0 2 0,-21 0 0 0,21 0 0 16,-20 1 0-16,20-1-1 0,-20 0 1 16,20 0 1-16,0 0-4 0,-29 0 6 0,29 0-5 15,-16 0 3-15,16 0-5 0,0 0-9 16,-24-1-48-16,24 1-53 0,0 0-74 15,-23 1-90-15,13-1-225 0,10 0-360 0,0 0-217 16</inkml:trace>
  <inkml:trace contextRef="#ctx0" brushRef="#br1" timeOffset="8271.71">5046 6315 1538 0,'0'0'-96'0,"0"0"17"0,0 0 10 16,0 0 14-16,0 0 13 0,0 0 12 0,0 0 16 16,0 0 7-16,0 0 10 0,0 0 8 15,0 0 3-15,0 0 9 0,0 0 6 16,0 0-1-16,0 0 2 0,0 0-3 15,0 0 1-15,0 0 1 0,0 0-1 0,0 0 4 16,0 0 6 0,0 0-1-16,0 0 5 0,0 0 3 0,10 36 2 15,-10-36-5-15,0 0 9 0,0 0-10 16,0 0 5-16,0 0 6 0,9 16-13 16,-9-16 1-16,0 0-13 15,0 0 1-15,9 11-1 0,-9-11-2 0,0 0-1 16,0 0-5-16,6 13-2 0,-6-13-1 15,0 0 0-15,0 0 1 0,8 12-6 0,-8-12-2 0,0 0-2 0,0 0-1 16,8 11-9-16,-8-11-26 0,0 0-24 0,9 11-39 16,-9-11-36-16,0 0-69 0,0 0-347 15,9 13 271-15</inkml:trace>
  <inkml:trace contextRef="#ctx0" brushRef="#br1" timeOffset="8973.32">5353 6838 1482 0,'0'0'-83'0,"0"0"7"16,4 13 11-16,-4-13 21 0,0 0 23 0,0 0 14 0,6 13 14 15,-6-13 7-15,0 0 2 16,0 0 5-16,8 15 10 0,-8-15 0 0,0 0 7 15,10 16 10-15,-10-16-2 0,6 11 2 16,-6-11-1-16,6 13-6 0,-6-13-1 16,6 16 0-16,-6-16-5 0,7 13-6 15,-7-13-4-15,6 15 1 0,-6-15-6 0,4 15 3 16,-4-15-5-16,5 15-2 0,-5-15-4 16,4 17-4-16,-4-17-3 0,2 15-12 0,-2-15-21 0,0 0-19 15,4 18-25-15,-4-18-41 0,0 0-73 0,4 20-275 16,-1-13 382-16</inkml:trace>
  <inkml:trace contextRef="#ctx0" brushRef="#br1" timeOffset="9474.44">5654 7449 1291 0,'0'0'-33'0,"0"0"10"15,6 15-1 1,-6-15 1-16,6 10 5 0,-6-10 8 15,4 13 6-15,-4-13 1 0,8 12 6 16,-8-12 1-16,12 15-6 0,-12-15 9 0,8 15 5 16,-2-8 8-1,-6-7 6-15,11 18 7 0,-5-11-11 0,-6-7-6 0,11 16 3 0,-5-6-3 0,-6-10 4 16,9 16-6-16,-9-16-4 0,10 15-1 16,-6-4-4-16,-4-11 0 0,9 15-19 15,-9-15-16-15,9 15-24 0,-9-15-40 0,6 15-91 16,-6-15-149-16,6 12 105 0</inkml:trace>
  <inkml:trace contextRef="#ctx0" brushRef="#br1" timeOffset="10045.1">6007 8113 977 0,'0'0'22'15,"0"0"-1"-15,0 0 4 0,8 12 5 0,-8-12 11 16,0 0 10-16,7 14 15 0,-7-14-5 16,0 0 5-16,6 15-6 0,-6-15-3 0,7 13 13 15,-7-13-8-15,6 10-2 0,-6-10-4 16,6 13 15-16,-6-13-29 0,7 13 7 16,-7-13-14-16,6 14-1 0,-6-14-2 0,8 12-3 0,-8-12-13 15,6 17 16-15,-6-17-18 0,7 13 2 16,-7-13-13-16,9 15 5 0,-9-15-16 15,8 14-8 1,-8-14 3-16,6 13-23 0,-6-13-15 16,6 13-9-16,-6-13-11 0,7 15-11 0,-7-15-18 15,7 14-29-15,-7-14-58 0,2 14-254 0,-2-14 407 16</inkml:trace>
  <inkml:trace contextRef="#ctx0" brushRef="#br1" timeOffset="10530.97">6456 8863 1258 0,'0'0'0'0,"0"0"19"0,0 0-2 0,0 0 6 15,-2 19 6-15,2-19-5 0,0 0 5 16,0 0-3-16,0 0 15 0,4 15-1 0,-4-15-3 16,0 0 7-16,0 0 6 0,4 16 2 15,-4-16 0-15,0 0 22 0,6 13-14 16,-6-13-8-16,0 0 17 0,7 17-26 0,-7-17 6 16,6 10-12-16,-6-10-4 0,0 0 4 0,7 19-18 15,-7-19-4-15,6 13 1 0,-6-13-5 0,4 14-2 16,-4-14-9-16,0 0-18 0,4 20-12 15,-4-20-11-15,0 16-18 0,0-16-25 16,4 15-19-16,-4-7-45 0,0-8-89 0,0 0-261 16,4 20 329-16</inkml:trace>
  <inkml:trace contextRef="#ctx0" brushRef="#br1" timeOffset="10947.44">6682 9576 1399 0,'0'0'-17'15,"10"19"5"-15,-10-19-5 16,10 9 1-16,-10-9-8 0,8 12 7 16,-8-12-1-16,8 10 5 0,-8-10 2 15,0 0 15-15,10 13 8 0,-10-13 9 0,7 11 11 16,-7-11 3-16,7 11 9 0,-7-11-9 16,8 12-1-16,-8-12-6 0,4 13-1 15,-4-13 2-15,7 15-4 0,-7-15-8 0,6 14 5 16,-6-14-2-16,8 14-2 0,-8-14-10 0,7 16 4 15,-7-16 0-15,8 16-4 0,-8-16 0 0,11 15-3 16,-11-15-5-16,10 15-5 0,-10-15 2 16,10 16-5-16,-2-9-2 0,-8-7-7 15,10 15 4-15,-10-15-2 0,8 13-5 0,-8-13-22 16,9 16-22-16,-9-16-71 0,8 11-120 16,-4-6-114-1,-4-5 118-15</inkml:trace>
  <inkml:trace contextRef="#ctx0" brushRef="#br1" timeOffset="11395.46">7040 10309 1082 0,'9'10'48'0,"-9"-10"15"16,10 11 0-16,-10-11 3 0,8 10 4 15,-8-10 5-15,11 11-2 0,-11-11 2 16,10 14-8-16,-10-14-13 0,12 15 6 0,-12-15-8 0,10 14-4 16,-4-7 2-16,-6-7 0 0,10 15 3 15,-10-15 1-15,12 15-6 0,-4-7-8 16,-8-8 5-16,12 15 4 0,-3-7-1 0,-9-8-5 16,15 15 10-16,-15-15-15 0,15 13 0 15,-9-6-7-15,-6-7-1 0,10 14-3 0,-10-14-5 16,12 12 0-16,-12-12-4 0,10 13 1 0,-10-13-10 15,8 11-18-15,-8-11-28 0,8 12-20 0,-8-12-30 16,9 9-24-16,-5-5-51 0,-4-4-79 16,0 0-387-16,9 14 155 0</inkml:trace>
  <inkml:trace contextRef="#ctx0" brushRef="#br1" timeOffset="11765.39">7372 10803 1758 0,'11'13'-20'15,"-11"-13"14"-15,0 0 9 0,8 11 2 16,-8-11 6-16,6 10 11 0,-6-10 20 0,0 0 14 15,12 13 5-15,-12-13 13 0,10 12-4 16,-10-12 15-16,10 13 5 0,-10-13 4 0,13 14-2 16,-4-7-6-16,-9-7 0 0,16 17-4 0,-5-9-6 15,2 1-8-15,-2 1-7 0,1-3-9 0,0 4-1 16,2-2-2-16,-2 2 0 0,-1-2-4 16,2 1-11-16,-3 0 3 0,3 1-5 15,-3-2-5-15,-2 3-5 0,4-1-13 0,-2 1-9 16,-2 0-9-16,1-1-20 0,0 1-14 15,-3 1-35 1,0 0-28-16,0-3-43 0,-6-10-79 16,9 22-191-16,-9-22-285 0,2 17 44 0</inkml:trace>
  <inkml:trace contextRef="#ctx0" brushRef="#br2" timeOffset="139859.76">4864 6224 1022 0,'0'0'120'0,"0"0"-15"0,0 0-29 0,-15 4-3 15,15-4 7-15,0 0-4 0,0 0-13 0,0 0-8 16,0 0-7-16,0 0-6 0,0 0-5 0,-19 3 1 16,19-3-12-16,0 0 6 15,0 0-11-15,0 0-6 0,0 0-30 16,0 0-24-16,0 0-37 0,0 0-33 0,0 0-36 15,0 0-71-15,-23-7-217 0,23 7 415 16</inkml:trace>
  <inkml:trace contextRef="#ctx0" brushRef="#br2" timeOffset="139989.94">4747 6224 1186 0,'0'0'4'0,"0"0"10"0,0 0 5 16,-18 4 5-16,18-4-5 0,0 0-1 0,0 0-6 15,-18 3-2-15,18-3-3 16,0 0-7-16,0 0-17 0,0 0-23 0,0 0-16 0,-21 0-25 15,21 0-25-15,0 0-228 16,0 0 107-16</inkml:trace>
  <inkml:trace contextRef="#ctx0" brushRef="#br2" timeOffset="140140.06">4583 6220 856 0,'0'0'-52'16,"0"0"4"-16,0 0-3 0,0 0-5 16,-22-2-15-16,22 2-123 0,0 0 64 0</inkml:trace>
  <inkml:trace contextRef="#ctx0" brushRef="#br2" timeOffset="140549.81">4838 6203 699 0,'0'0'108'0,"0"0"-1"0,0 0-17 16,0 0-8-16,0 0-8 0,0 0-11 0,0 0-6 16,0 0-3-16,0 0-6 15,0 0-12-15,0 0-17 0,0 0-25 0,0 0-33 0,0 0-50 16,0 0-81-16,-37 21-201 0,37-21 118 0</inkml:trace>
  <inkml:trace contextRef="#ctx0" brushRef="#br2" timeOffset="140719.99">4627 6224 1112 0,'0'0'58'0,"-24"1"7"0,24-1-8 0,-20 0 2 15,20 0-11-15,-22 0-5 0,22 0 1 0,-21 0 0 16,21 0-7-16,-23-1-5 0,23 1 1 16,-21-2-13-16,21 2-23 0,-22-2-17 0,22 2-22 15,-20-2-29-15,20 2-32 16,-22-2-26-16,22 2-53 0,-21-2-180 0,21 2 116 15</inkml:trace>
  <inkml:trace contextRef="#ctx0" brushRef="#br2" timeOffset="140907.59">4288 6220 983 0,'-12'0'7'0,"12"0"18"15,-26 4 7-15,26-4 10 0,-28 1 15 0,28-1 6 16,-25 3 3-16,25-3 5 0,-26 3-1 0,12-3-9 16,14 0 4-16,-24 1 2 15,24-1-12-15,-23-1-6 0,23 1-1 0,-23 0-10 16,23 0-1-16,-23 0 2 0,23 0-11 15,-24-3-6-15,24 3-2 0,-20 0-25 0,20 0-18 16,-24-3-27-16,24 3-20 0,-21-1-25 16,21 1-18-16,-22-2-12 0,22 2-7 0,-24 0 0 15,24 0-261-15,-26 0 125 0</inkml:trace>
  <inkml:trace contextRef="#ctx0" brushRef="#br2" timeOffset="141069.89">3869 6222 1020 0,'-15'2'-50'0,"15"-2"30"16,-28 0 13-16,28 0 12 0,-27 0-1 0,12 0 10 0,15 0 11 15,-33 0 9-15,15 0 0 16,18 0 7-16,-31 0-4 0,31 0 3 0,-32-2 11 15,18 2-2-15,14 0-13 16,-32-2 0-16,16 0-12 0,16 2 5 0,-29-2 0 16,29 2-11-16,-30-2-7 0,30 2 10 15,-28-1-9-15,28 1 1 0,-27 0-3 0,27 0-10 16,-27-2-17-16,27 2-28 0,-25-2-36 0,25 2-45 16,-26-4-55-16,11 4-169 15,15 0 111-15</inkml:trace>
  <inkml:trace contextRef="#ctx0" brushRef="#br2" timeOffset="141224.72">3248 6197 1063 0,'-22'2'53'16,"22"-2"-6"-16,-20 2 11 0,20-2 3 0,-21 0-9 15,21 0-2-15,-21 0 8 0,21 0-18 0,-19 0 1 0,19 0-6 16,-22 0-8-16,22 0 15 16,0 0-20-16,-31-2-31 0,31 2-24 0,-21-2-24 15,21 2-21-15,-23 0-24 16,23 0-19-16,-26-2-42 0,26 2-194 15,-30-2 114-15</inkml:trace>
  <inkml:trace contextRef="#ctx0" brushRef="#br2" timeOffset="141390.07">2828 6189 993 0,'0'0'-5'16,"-34"0"16"-16,17-1 6 15,17 1 8-15,-32 0 9 0,12-2 12 0,2 0 5 0,18 2 0 16,-38 0 13-16,19-2-9 0,-1 0 4 0,2 0-1 16,18 2-9-16,-36-1-4 15,17-2-3-15,-1 2-8 0,20 1-3 0,-36-4-6 16,18 4 2-16,0-2-21 15,-1-2-7-15,19 4-17 0,-34-2-27 16,18 0-10-16,-4 0-14 0,20 2-16 0,-35-1-16 16,15-1-6-16,2-1-14 0,-2 3-244 0,2-1 116 15</inkml:trace>
  <inkml:trace contextRef="#ctx0" brushRef="#br2" timeOffset="141520.14">2119 6150 939 0,'-22'0'-41'0,"3"0"27"0,19 0 15 16,-32 0 28-16,32 0 4 0,-25 1 3 0,25-1 3 15,-23 3 0-15,23-3-5 16,-24 2-4-16,24-2 0 0,-24 1 5 0,24-1-14 15,-27 2-7-15,27-2-2 16,-26 2-9-16,10-2-4 0,16 0-22 0,-27 2-19 0,9-2-29 16,18 0-30-16,-36 2-28 15,16-2-160-15,0 0 93 0</inkml:trace>
  <inkml:trace contextRef="#ctx0" brushRef="#br2" timeOffset="141679.79">1211 6163 875 0,'-19'2'54'0,"-2"-2"10"0,6 2-8 16,15-2 13-16,-33 0-6 16,18 2-11-16,15-2-3 0,-33 0-1 0,16 1-8 0,17-1-8 15,-31 0 1-15,18 0-26 0,13 0-26 0,-27 0-36 16,27 0-57-16,-23-1-126 16,14-1-98-16,9 2 108 0</inkml:trace>
  <inkml:trace contextRef="#ctx0" brushRef="#br2" timeOffset="143610.14">4995 6304 927 0,'0'0'-4'0,"0"0"-1"0,0 0 17 0,13 11 14 0,-13-11 6 16,0 0 5-16,0 0 17 0,0 0-1 0,6 12 6 16,-6-12-10-16,0 0 7 15,0 0-3-15,0 0-3 0,0 0 6 0,4 19-7 16,-4-19 0-16,0 0 0 15,0 0-1-15,0 0 4 0,3 19 4 0,-3-19-5 16,0 0 1-16,0 0 1 0,4 18-11 16,-4-18-7-16,0 0-1 0,0 0 7 0,6 16 5 15,-6-16-2-15,5 12-3 16,-5-12 2-16,0 0 5 0,6 18-11 0,-6-18 2 0,6 12-6 16,-6-12-1-16,6 12-6 0,-6-12 3 0,0 0-4 15,11 15-4-15,-11-15-4 16,0 0-1-16,9 15-1 0,-9-15-4 0,6 12 6 15,-6-12-2-15,0 0 7 0,8 15 1 16,-8-15 0-16,0 0 1 0,6 15-1 0,-6-15-8 16,0 0 14-16,5 16-12 15,-5-16 0-15,0 0 2 0,4 15 1 0,-4-15-4 16,0 0-1-16,2 17-5 0,-2-17 4 0,0 0-3 0,5 16 4 16,-5-16 13-1,0 0-25-15,4 16 4 0,-4-16 3 0,0 0-6 0,6 15 2 16,-6-15-1-16,6 12 0 15,-6-12 2-15,0 0-4 0,9 14-3 0,-9-14 4 16,0 0 6-16,8 13 2 0,-8-13 4 16,6 10-2-16,-6-10 1 0,0 0-5 0,9 10 2 15,-9-10-2-15,0 0-4 0,9 14 2 16,-9-14 0-16,0 0-3 0,10 13 1 0,-10-13 1 16,0 0-2-16,8 12 6 0,-8-12 4 0,7 10 1 15,-7-10 2-15,0 0 5 16,13 16 32-16,-13-16-2 0,8 15-1 0,-2-7-7 15,-6-8-6-15,11 15-4 16,-11-15 0-16,11 15-5 0,-11-15-6 0,11 18-3 0,-7-9 1 16,-4-9-3-16,10 20-1 15,-4-11-1-15,-6-9-4 0,11 19 0 0,-6-12 1 16,-5-7-3-16,6 20-3 0,-2-10 2 0,-4-10-4 0,6 15-3 16,-6-15-4-1,6 19-17-15,-6-19-56 0,7 16-53 16,-7-16-33-16,6 16-20 0,-2-8-26 0,-4-8-50 15,0 0-80-15,9 19-420 0,-5-11-38 0</inkml:trace>
  <inkml:trace contextRef="#ctx0" brushRef="#br2" timeOffset="144130.15">5488 7305 2139 0,'4'18'-116'0,"-4"-18"10"16,0 0 12-16,0 0 17 15,4 14 13-15,-4-14 19 0,0 0 23 0,0 0 16 0,0 0 19 16,7 13 17-16,-7-13 17 15,0 0 18-15,0 0 4 0,9 13 9 0,-9-13 1 16,0 0-6-16,10 7-5 16,-10-7-8-16,0 0 2 0,11 11-11 0,-11-11-7 0,8 9 2 15,-8-9-11-15,9 12-3 0,-9-12 1 16,8 9 0-16,-8-9-4 0,11 13 2 16,-11-13 11-16,8 15-1 0,-8-15 4 0,8 18-28 15,-4-11 3-15,4 5 0 16,-8-12-2-16,8 19 1 0,-4-9-3 0,-4-10-1 0,8 20 0 15,-3-9-4-15,-5-11 2 16,8 19-3-16,-4-9-1 0,-4-10-2 0,13 22 0 16,-8-13 0-16,-5-9 0 15,8 22-1-15,-4-15 0 0,-4-7-2 0,8 20-1 0,-6-8 1 16,-2-12-1-16,10 20 8 0,-8-10-3 0,-2-10-8 16,8 19 8-16,-4-7-7 15,-4-12 7-15,8 20-7 0,-4-12-2 0,-4-8 1 0,7 21 0 16,-1-13 1-16,-6-8 0 15,7 18-9-15,-7-18-26 0,6 15-39 0,-6-15-43 16,6 13-44-16,-3-7-83 16,-3-6-493-16,4 9-6 0</inkml:trace>
  <inkml:trace contextRef="#ctx0" brushRef="#br2" timeOffset="144659.73">5956 8101 2069 0,'0'0'-89'15,"5"12"20"-15,-5-12 19 0,0 0 22 0,8 15 20 16,-8-15 26-16,4 11 1 0,-4-11 20 16,0 0 13-16,10 19-2 0,-10-19-7 0,8 14 10 15,-8-14 4-15,8 13-1 16,-8-13-3-16,10 15 6 0,-4-8-1 0,-6-7-5 15,13 18 11-15,-6-10-3 0,-7-8 0 16,14 18 1-16,-7-6 1 0,1-3 7 0,-8-9 5 16,12 20-1-16,-4-9-5 15,-2-1 0-15,-6-10-8 0,10 16-3 0,-4-4-9 16,-6-12-3-16,13 17-4 0,-8-7-3 0,-5-10-5 0,12 18-2 16,-6-9 3-16,-6-9-5 15,13 17 0-15,-7-7 8 0,-6-10-2 0,16 16 1 16,-10-10 1-16,2 4-1 15,0-1 0-15,-8-9 1 0,16 14-6 0,-8-7-1 16,-8-7-4-16,15 12-2 0,-15-12-4 16,17 10 0-16,-17-10-17 0,13 11-40 15,-13-11-52-15,14 7-61 0,-8-4-70 0,-6-3-122 0,8 6-607 16,-8-6-374-16</inkml:trace>
  <inkml:trace contextRef="#ctx0" brushRef="#br2" timeOffset="145129.98">6447 8804 2830 0,'0'0'-106'0,"0"0"19"0,4 15 13 0,-4-15 20 15,7 12 24-15,-7-12 6 0,4 13 15 0,-4-13 16 16,6 14 6-16,-6-14 2 16,9 15 12-16,-9-15 19 0,9 17 2 0,-9-17 2 0,10 19 5 15,-6-10-7-15,0 2 1 16,-4-11-2-16,11 22 0 0,-4-10-4 0,-3 1 4 15,2-2-7-15,0 2 1 16,-6-13 2-16,11 26-5 0,-5-13 5 0,1 0 1 16,-3 0 2-16,2 0-3 15,-1 2-1-15,-1-1-2 0,0 0 0 0,0 1 3 0,0-2-8 16,0 1 0-16,0 1-11 0,2-2-2 0,-4 2 1 16,-2-15-3-16,6 29-2 15,-4-14-2-15,2 0-2 0,-4-15-6 0,4 27-7 0,0-12-15 16,-4-15-15-16,4 22-29 15,-2-9-40-15,-2-13-46 0,7 22-44 0,-5-14-77 16,-2-8-138-16,4 18-375 16,-1-11-74-16</inkml:trace>
  <inkml:trace contextRef="#ctx0" brushRef="#br2" timeOffset="145590.12">6761 9778 2282 0,'0'0'-59'0,"0"0"14"15,0 0 21-15,4 17 15 0,-4-17 12 0,0 0 24 16,4 14 3-16,-4-14 12 0,0 0 7 16,8 13 2-16,-8-13 2 0,0 0 11 15,9 15 11-15,-9-15 4 0,7 11 14 16,-7-11-1-16,6 13 1 0,-6-13 0 0,8 12-2 16,-8-12-5-16,10 13-2 0,-10-13-6 0,12 15-2 0,-12-15-4 15,8 16-6-15,-2-8-21 16,-6-8-1-16,11 15 1 0,-11-15 3 0,10 17-4 15,-6-7-5-15,-4-10 0 0,11 16-5 16,-6-5-2-16,-5-11-4 0,8 16-3 0,-8-16-4 16,8 19 1-16,-8-19-6 15,8 17-2-15,-8-17 1 0,8 18-2 0,-4-9 2 16,-4-9-8-16,6 15-3 0,-6-15-11 0,6 13-14 0,-6-13-20 16,0 0-28-16,10 16-36 15,-10-16-46-15,9 9-40 0,-9-9-49 0,0 0-143 16,9 10-497-16,-9-10-246 15</inkml:trace>
  <inkml:trace contextRef="#ctx0" brushRef="#br2" timeOffset="145959.85">7063 10372 2578 0,'7'11'-82'16,"-7"-11"17"-16,0 0 13 15,8 16 24-15,-8-16 27 0,6 11 19 0,-6-11 17 16,9 12 12-16,-9-12 2 0,9 11 11 0,-9-11-1 0,6 13 6 16,-6-13 8-1,8 13 1-15,-8-13-2 0,10 16-1 0,-10-16 0 0,12 14-4 16,-12-14-7-16,10 15-3 15,-4-8-3-15,-6-7 1 0,11 15-8 0,-11-15 3 0,12 16-6 16,-5-11-2-16,-7-5-4 16,11 15-7-16,-11-15-2 0,12 16-3 0,-6-11-3 15,-6-5-1-15,12 16-5 16,-6-7 2-16,-6-9-8 0,10 15-2 0,-10-15-14 0,10 16-28 16,-10-16-41-16,11 13-54 0,-4-6-40 0,-3 2-39 15,-4-9-75-15,0 0-587 16,10 15-232-16</inkml:trace>
  <inkml:trace contextRef="#ctx0" brushRef="#br2" timeOffset="146370.07">7417 10961 2630 0,'0'0'-55'0,"6"11"12"0,-6-11 25 0,6 14 10 15,-6-14 29-15,8 13 23 0,-8-13 18 0,12 14 18 16,-6-7 8-16,-6-7 2 0,12 13 8 16,-12-13 2-16,15 13-3 0,-6-3 7 15,-9-10-2-15,17 18-2 0,-9-11-8 16,-8-7-10-16,16 16-5 0,-8-8-8 0,2 2-4 15,-4 0-6-15,5-2-6 0,-11-8-5 16,17 18-6-16,-8-8-6 0,-1 0-1 0,-8-10-5 16,16 15-4-16,-6-6-3 15,-2-1-2-15,-8-8-1 0,14 15-4 0,-7-7 0 16,-7-8-5-16,13 17 3 0,-7-10-2 0,-6-7-3 0,11 14 1 16,-11-14-2-16,8 13-14 15,-8-13-13-15,8 12-12 0,-8-12-16 0,7 11-16 16,-7-11-29-16,0 0-30 15,9 13-46-15,-9-13-33 0,6 8-44 0,-6-8-124 0,4 5-541 16,-4-5-305-16</inkml:trace>
  <inkml:trace contextRef="#ctx0" brushRef="#br2" timeOffset="149214.96">4182 6253 2526 0,'0'0'-204'0,"0"0"13"0,0 0 11 15,0 0 21-15,0 0 17 16,0 0 10-16,0 0 18 0,0 0 21 15,0 0 14-15,0 0 19 0,0 0 14 0,0 0 13 16,0 0 20-16,0 0 17 0,0 0 8 0,0 0 8 16,0 0 15-16,0 0 11 15,0 0 11-15,0 0 12 0,0 0 17 0,0 0 4 16,0 0 26-16,0 0 1 0,0 0 0 0,0 0-4 0,0 0-6 16,0 0-9-16,0 0-6 15,0 0-6-15,0 0-11 0,0 0-1 16,0 0-8-16,0 0-5 0,0 0 6 15,0 0-3-15,0 0-2 0,0 0-2 0,0 0-6 0,0 0 1 16,21 32-8-16,-21-32-2 16,0 0-5-16,0 0-4 0,5 17-5 0,-5-17 0 15,0 0-2-15,2 16-3 16,-2-16-3-16,0 0 4 0,4 13 3 0,-4-13 4 16,0 0-2-16,4 13 2 0,-4-13 1 0,0 0 2 0,11 15-3 15,-11-15-3-15,7 10-1 16,-7-10-1-16,10 11-1 0,-10-11-2 0,8 12 0 0,-8-12 2 15,10 11 1-15,-10-11-1 16,12 11-1-16,-12-11 0 0,12 11-5 0,-12-11-2 16,13 13-1-16,-13-13-2 15,12 11-2-15,-3-6-3 0,-9-5 1 0,13 13 3 0,-13-13-5 16,14 11-1-16,-14-11-3 0,16 12 4 0,-10-6-1 16,-6-6-5-16,14 10 1 15,-14-10 0-15,15 12-1 0,-6-7-2 0,-9-5 0 16,15 9 0-16,-15-9 1 0,14 10-3 15,-14-10 4-15,16 10 1 0,-16-10 1 0,14 9 1 16,-14-9 1-16,15 9-1 16,-15-9-1-16,17 9 0 0,-17-9-1 0,19 7 1 15,-11-4-2-15,-8-3 3 0,20 10-4 0,-20-10 0 0,20 6 2 16,-20-6-5-16,20 8 4 16,-12-3 1-16,-8-5-3 0,19 6 5 0,-19-6-5 15,17 7 3-15,-17-7 1 16,15 7 2-16,-15-7 4 0,16 5-4 15,-16-5 0-15,16 8 4 0,-16-8-8 0,12 8 3 16,-12-8-2-16,15 8 0 0,-15-8 0 0,15 5-2 16,-15-5 0-16,15 9 3 15,-15-9-4-15,14 6 1 0,-14-6 2 0,18 8-5 0,-18-8 1 16,14 5 1-16,-14-5 1 0,13 6 2 0,-13-6-5 16,15 5 2-16,-15-5-2 15,0 0 0-15,17 7 1 0,-17-7-1 0,12 5 2 16,-12-5-3-16,0 0 2 0,20 6-1 15,-20-6 0-15,12 6 3 0,-12-6-2 0,0 0-2 16,20 6 0-16,-20-6 2 16,10 5-2-16,-10-5 3 0,0 0-1 0,19 8-2 15,-19-8 2-15,0 0 2 0,19 3-1 0,-19-3 0 0,0 0-2 16,17 6 2-16,-17-6 2 16,12 4 1-16,-12-4 1 0,0 0-3 0,20 3 3 15,-20-3 0-15,0 0-3 16,21 4 1-16,-21-4 1 0,13 3-3 0,-13-3 1 0,0 0-2 15,19 3 2-15,-19-3-2 16,0 0 2-16,20 5 2 0,-20-5 7 0,0 0-8 16,18 1 1-16,-18-1 1 15,14 3 0-15,-14-3-3 0,0 0 3 16,20 3 3-16,-20-3-1 0,0 0 1 0,17 4 4 0,-17-4-1 0,0 0 10 16,18 4-8-16,-18-4 3 15,0 0-1-15,20 1 0 0,-20-1 4 0,0 0 1 0,18 2 1 16,-18-2 3-16,0 0 0 15,20 4 0-15,-20-4 2 0,0 0-3 0,17 2 7 16,-17-2-2-16,0 0-1 16,0 0 1-16,19 2-4 0,-19-2-4 0,0 0-4 15,0 0-1-15,23-2 5 0,-23 2-7 16,0 0-1-16,0 0-1 0,26-4-11 0,-26 4-17 16,0 0-37-16,20-4-59 0,-20 4-96 0,9-4-118 15,-9 4-295-15,0 0-7 16,0 0-328-16,0 0-384 0</inkml:trace>
  <inkml:trace contextRef="#ctx0" brushRef="#br2" timeOffset="151190">4951 6224 172 0,'0'0'78'0,"0"0"-40"0,0 0-3 15,0 0-12-15,0 0 0 0,0 0 5 0,0 0-5 0,0 0-2 16,0 0-2-16,0 0 2 16,0 0-4-16,0 0-2 0,0 0-2 0,0 0 0 15,0 0-5-15,0 0 1 0,0 0 2 0,0 0-7 0,0 0-4 16,0 0-15-16,0 0-13 16,0 0-21-16,0 0-19 0,0 0-72 0,0 0 47 15</inkml:trace>
  <inkml:trace contextRef="#ctx0" brushRef="#br2" timeOffset="151270.04">4940 6270 361 0,'-11'9'-9'0,"11"-9"3"16,0 0-9-16,0 0-45 0,0 0-33 15,0 0 33-15</inkml:trace>
  <inkml:trace contextRef="#ctx0" brushRef="#br2" timeOffset="152850.01">4925 6249 306 0,'0'0'57'0,"0"0"-4"16,0 0-3-16,0 0-5 15,0 0-4-15,0 0-5 0,0 0-3 0,0 0-9 0,0 0-1 16,0 0 1-16,0 0-13 15,0 0 5-15,0 0-5 0,0 0 8 0,0 0-3 16,0 0 3-16,26 0-3 16,-26 0 11-16,0 0 4 0,0 0 9 0,0 0 0 0,0 0 6 15,0 0 6-15,0 0-9 0,0 0 3 0,0 0-2 16,0 0-2-16,0 0 3 16,0 0 9-16,0 0-4 0,0 0 11 0,0 0 0 15,0 0-5-15,0 0 10 0,0 0 0 16,0 0 25-16,0 0 9 0,0 0-13 15,0 0 4-15,0 0-5 0,0 0-2 16,0 0-5-16,0 0-5 0,-9 26-7 16,9-26-3-16,0 0-1 0,-8 21-4 0,8-21 3 15,-9 15-3-15,9-15 2 0,-8 18 3 16,1-7-1-16,7-11-2 0,-10 23-2 0,4-12-2 0,-1 2 0 16,-2-1 1-16,3 2-3 15,-2-3-5-15,0 3 3 0,-1-3-4 0,0 3 0 0,9-14 0 16,-14 24 0-16,5-12-1 15,3 0 1-15,-2 0-3 0,-1 2 0 0,0-1-4 16,9-13-3-16,-14 24-5 16,8-12 1-16,-4 1-4 0,4-1-3 0,6-12-2 0,-14 24 1 15,7-12 0-15,1 2 0 0,-3-3-3 16,3 3 0-16,6-14-2 0,-15 22 1 16,7-8-3-16,2-3 6 0,0 2 0 0,-2 0 4 15,2-2-7-15,-2 4-1 16,2-3 0-16,-3 2 1 0,1 2-3 0,-1-4-1 0,3 2-2 15,-3 0 0-15,1-2-5 16,2 0 2-16,-3 1 0 0,2 1-4 0,-1-3 0 16,0 3 3-16,8-14-1 15,-15 22 0-15,8-10-2 0,-1-1 2 0,8-11-2 0,-15 22 2 16,9-12-5-16,0 1 3 0,6-11 1 0,-13 20-6 16,6-8 4-16,7-12-1 15,-12 16-3-15,8-6 4 0,4-10-2 0,-10 17 1 0,10-17-2 16,-12 17 2-1,12-17-1-15,-8 18-3 0,2-10 4 0,6-8 5 0,-13 16-6 16,13-16 7-16,-8 16-1 16,8-16-1-16,-11 15 1 0,11-15 2 0,-11 17-2 15,11-17-1-15,-10 15 1 0,4-7-3 0,6-8-3 0,-10 15 4 16,10-15-6-16,-10 17 3 16,4-9 1-16,6-8 1 0,-12 17-1 0,12-17-2 15,-13 13 6-15,6-5-19 16,7-8 3-16,-12 13 2 0,12-13 4 0,-13 15-2 15,13-15-1-15,-13 13 2 0,13-13 2 16,-11 15 4-16,11-15-7 0,-8 15 1 16,8-15-1-16,-10 11 1 0,10-11 0 15,0 0-3-15,-11 13 2 0,11-13 1 0,0 0-3 16,-9 13 2-16,9-13-1 0,0 0-11 0,0 0-15 0,-8 9-38 16,8-9-45-16,0 0-48 15,0 0-58-15,0 0-44 0,-6 7-45 0,6-7-102 16,0 0-96-16,0 0-372 15,-11 6-239-15</inkml:trace>
  <inkml:trace contextRef="#ctx0" brushRef="#br2" timeOffset="153893.39">4080 7625 2478 0,'0'0'-122'16,"0"0"16"-16,0 0 14 0,0 0 16 0,0 0 16 15,0 0 5-15,-6 19 17 0,6-19 23 16,0 0 9-16,0 0 6 0,0 0 13 16,-6 15 8-16,6-15 4 0,0 0 14 15,-6 11 1-15,6-11 9 0,0 0-12 0,-8 14 11 16,8-14-16-16,0 0-4 0,-10 13 8 0,10-13-11 16,-8 12 1-16,8-12 9 0,0 0-7 15,-10 15 5-15,10-15 3 0,-9 11 1 16,9-11 2-16,-8 14-3 0,8-14 7 15,-9 11-8-15,9-11 9 0,-10 15 3 0,10-15-2 16,-11 15-4-16,11-15-2 0,-8 16-5 16,8-16 6-16,-11 15-6 0,11-15-3 15,-11 15 0-15,11-15-1 0,-10 15 2 0,10-15-3 0,-10 18 6 16,5-9-3-16,5-9-5 0,-11 17 1 16,11-17-5-16,-8 19-2 15,4-9-3-15,4-10 0 0,-9 17-5 0,9-17 5 0,-8 19-5 16,8-19 3-16,-8 19 0 15,3-9 7-15,5-10 2 0,-11 20 1 0,5-10-5 16,6-10 2-16,-10 17-5 0,6-7-4 16,0-2 2-16,-2 1 3 0,6-9-1 0,-10 17 7 15,6-10-4-15,4-7-6 0,-6 16-1 0,0-9 2 16,6-7-3-16,-7 15 0 16,1-5-1-16,6-10 0 0,-9 16-1 0,5-7 8 15,-3-1 5-15,7-8 2 0,-10 17 0 16,4-7-10-16,0-2 2 0,-2 0-2 0,2 0 0 15,0 2 0-15,6-10-2 0,-12 17 0 16,5-8-1-16,3 0 1 0,-5 1 3 16,3-2-2-16,-2 2 0 0,1-1-4 0,1-1-1 15,-2 1 0-15,2-2 0 0,6-7-4 16,-14 18 3-16,8-8 0 0,6-10 1 0,-14 17 3 0,7-8-1 16,7-9 0-16,-11 17-1 15,11-17-2-15,-12 18 1 0,5-10-1 0,7-8 1 16,-12 14-1-16,12-14 3 15,-11 15 3-15,4-6 0 0,7-9-2 0,-12 14 1 0,6-4 1 16,6-10-1-16,-16 15 3 16,16-15-4-16,-12 18-4 0,6-11 1 0,6-7 0 15,-13 14-2-15,13-14-2 0,-13 15-1 16,13-15 3-16,-10 14-2 0,3-6-2 0,7-8 0 16,-10 16 3-16,10-16-4 0,-12 15 2 15,6-6-2-15,6-9-1 0,-12 20 3 0,6-12-1 16,6-8-2-16,-13 18 2 0,7-6 0 0,6-12 3 15,-15 20 0-15,9-10 0 16,6-10 1-16,-11 19-1 0,5-12 1 0,6-7-1 16,-11 20 1-16,7-11 3 0,4-9-2 15,-13 20-2-15,9-11 3 0,4-9-1 0,-10 17 0 16,10-17 1-16,-11 15 1 16,11-15 4-16,-9 16-3 0,9-16 2 0,-8 11-1 0,8-11-2 15,-6 14 1-15,6-14-1 16,0 0-1-16,-9 13-3 0,9-13 3 0,0 0-4 15,0 0-4-15,-8 13-15 0,8-13-24 16,0 0-47-16,0 0-61 0,0 0-66 16,-9 5-61-16,9-5-127 0,0 0-148 0,0 0-361 15,0 0-301-15</inkml:trace>
  <inkml:trace contextRef="#ctx0" brushRef="#br2" timeOffset="154752.45">3069 9242 2618 0,'-9'12'-113'16,"9"-12"17"-16,0 0 17 0,-8 11 11 0,8-11 9 15,0 0 7-15,-8 13 18 16,8-13 8-16,0 0 14 0,-9 15 12 0,9-15 6 16,-9 14 12-16,9-14 4 0,-8 14 14 15,8-14 6-15,-12 14 20 0,12-14-9 0,-14 16-6 16,6-9 5-16,8-7 9 0,-15 16-10 0,7-7 0 16,0 1 2-16,8-10-7 15,-18 19-4-15,10-9 4 0,8-10-10 0,-14 17 1 16,4-8-2-16,4 1-2 0,6-10-6 15,-16 19 6-15,7-10 5 0,3 1 1 0,6-10 3 16,-18 19 0-16,12-8-5 0,-2-1-5 16,8-10 1-16,-12 17-7 0,4-8 4 0,8-9-3 15,-10 20-1-15,2-11-3 0,8-9 1 16,-11 19-4-16,5-11-4 0,6-8 4 16,-9 17 1-16,9-17 4 0,-8 17 1 0,8-17 2 0,-11 15 4 15,11-15 3-15,-8 15 0 16,8-15-3-16,-8 15 2 0,8-15-5 0,-12 16 3 15,8-7 0-15,4-9-2 16,-10 15-2-16,10-15 2 0,-10 16-3 0,10-16-5 0,-14 15 3 16,14-15-2-16,-8 15-4 15,8-15-2-15,-12 16 1 0,5-8-3 0,7-8-4 0,-12 16 0 16,3-8 0-16,9-8 0 16,-11 15 0-16,11-15 1 0,-12 13-2 0,12-13 0 15,-13 15 0-15,13-15 3 0,-11 14-7 0,5-6 2 16,6-8 5-16,-10 13 3 15,10-13-1-15,-9 13 7 0,9-13-2 0,-10 11 3 0,10-11-6 16,-7 13 2-16,7-13-3 16,-9 11 1-16,9-11-3 0,0 0 2 0,-8 14-2 15,8-14-4-15,0 0 3 16,0 0 0-16,-10 12-1 0,10-12-4 0,0 0 1 0,-8 11 1 16,8-11-6-16,0 0 1 15,0 0-2-15,-10 13 2 0,10-13-5 0,0 0-9 16,0 0-19-16,-8 9-25 0,8-9-31 15,0 0-49-15,0 0-52 0,-2 7-57 0,2-7-108 16,0 0-163-16,0 0-371 0,-10 8-253 16</inkml:trace>
  <inkml:trace contextRef="#ctx0" brushRef="#br2" timeOffset="155560.01">2222 10431 2553 0,'0'0'-104'0,"0"0"14"0,-12 11 12 15,12-11 3-15,-10 8 13 0,10-8 9 16,0 0 9-16,-12 12 17 0,12-12 6 16,-8 9-1-16,8-9 9 0,-11 12 18 0,11-12 1 15,-10 11 12-15,10-11 7 0,-11 13 7 0,11-13 0 0,-16 14 7 16,16-14-7-16,-11 15 7 16,2-7 6-16,9-8 9 0,-15 15 5 0,9-6-6 15,6-9 5-15,-15 18 1 0,6-9-1 16,9-9 1-16,-16 18-1 0,7-9 2 15,1 0 2-15,8-9 2 0,-19 19-4 16,14-11 2-16,5-8-6 0,-14 15 3 0,6-7-6 16,8-8-9-16,-14 16-1 0,14-16-3 15,-12 14-2-15,5-6-4 0,7-8 7 0,-12 14-14 16,12-14 1-16,-11 16 1 0,11-16 1 0,-11 13 3 16,5-4 6-16,6-9-3 15,-10 12 7-15,10-12 2 0,-10 16-2 0,10-16-5 0,-12 14 1 16,12-14 0-16,-9 13 2 15,9-13-1-15,-7 15 2 0,7-15 1 0,-9 13 2 16,9-13 2-16,-11 15 2 16,11-15-4-16,-11 14 0 0,11-14-2 0,-10 13-5 15,10-13-1-15,-10 14-6 0,10-14-2 0,-9 11-3 16,9-11-3-16,-7 12-2 16,7-12 1-16,0 0-6 0,-12 17 1 0,12-17-2 0,-8 11-2 15,8-11 1-15,-10 10-3 16,10-10-1-16,0 0-5 0,-13 15 0 0,13-15 1 0,-5 9-3 15,5-9 1-15,0 0-2 16,-10 12 4-16,10-12-8 0,0 0-13 0,0 0-15 16,-12 13-20-16,12-13-26 15,0 0-19-15,0 0-29 0,-9 11-26 0,9-11-32 0,0 0-24 16,0 0-21-16,-11 14-36 0,11-14-89 0,-7 9-532 16,7-9-256-16</inkml:trace>
  <inkml:trace contextRef="#ctx0" brushRef="#br2" timeOffset="156020.14">1654 11177 2481 0,'0'0'-157'0,"0"0"19"0,-16 5 13 16,16-5 9-16,0 0 17 15,-11 9 14-15,11-9 19 0,0 0 30 0,-12 16 21 16,12-16 13-16,-7 13 7 15,7-13 5-15,-10 13 7 0,10-13-2 0,-11 20-5 16,4-13 8-16,7-7-7 0,-14 22-1 16,8-12 16-16,-4 2-1 0,3 1 1 15,-4-1 18-15,2-1 13 0,1 0 1 16,0 1 10-16,-4 1-4 0,2-2-6 0,0 1-8 16,0 2-2-16,1-1-8 0,-2-2 3 0,0 1-1 0,1-1 0 15,2 0-7-15,-1 0 3 16,0 0-2-16,1 0-6 0,8-11-5 0,-16 19-3 15,8-7-4-15,8-12 9 16,-14 18-11-16,10-8-1 0,4-10-18 0,-11 15-22 16,11-15-51-16,-9 17-56 0,9-17-129 15,-11 10-429-15,7-7 64 0</inkml:trace>
  <inkml:trace contextRef="#ctx0" brushRef="#br2" timeOffset="165380.13">4940 6308 621 0,'0'0'106'0,"0"0"-28"0,0 0-27 0,0 0-11 0,0 0-7 16,0 0-5-16,0 0-2 0,0 0-7 0,0 0 1 16,0 0 3-16,0 0-2 15,0 0 6-15,0 0-1 0,0 0 8 0,0 0 3 16,0 0 6-16,0 0 1 15,0 0 15-15,0 0 7 0,0 0-1 0,0 0-4 0,0 0 1 16,0 0-2-16,0 0-8 16,0 0-3-16,0 0-11 0,0 0-2 0,0 0-5 15,0 0-8-15,0 0-9 0,0 0-24 0,0 0-2 0,0 0-10 16,0 0 5-16,0 0-6 16,0 0 6-16,0 0-1 0,0 0-1 0,0 0 7 15,0 0 1-15,0 0 11 16,0 0 0-16,0 0 8 0,0 0 23 0,0 0-2 15,0 0 1-15,0 0-2 0,-13 15 9 16,13-15-2-16,0 0 12 0,-4 14 2 0,4-14 5 16,0 0 6-16,0 0 11 15,-2 20-6-15,2-20 0 0,0 0 2 0,-2 17-12 16,2-17-4-16,0 0-6 0,-2 19 2 0,2-19-8 0,0 0-10 16,-2 18 2-16,2-18-4 15,0 0-6-15,-2 17 6 0,2-17 5 16,0 0 2-16,-5 17 8 0,5-17-4 15,0 0-1-15,-2 15 0 0,2-15-4 0,0 0-4 0,-4 15 1 16,4-15-4-16,0 0-2 16,-4 18-4-16,4-18-3 0,0 0-5 0,0 0 5 15,-4 18 9-15,4-18 3 0,0 0 3 0,-4 14 6 16,4-14 1-16,0 0 4 0,0 0-7 16,-5 17 2-16,5-17-5 0,0 0-1 0,0 0-3 15,-7 14-5-15,7-14 1 16,0 0-3-16,0 0-8 0,0 0 3 0,-6 14-4 15,6-14 1-15,0 0 0 16,0 0 0-16,0 0 8 0,0 0-3 0,-6 17 1 16,6-17-3-16,0 0 1 0,0 0-2 15,0 0 0-15,-4 18-4 0,4-18 0 16,0 0-2-16,0 0 0 0,-4 15-6 0,4-15 5 0,0 0-1 0,0 0 8 16,-2 15 1-16,2-15 4 15,0 0-3-15,0 0 1 0,-4 16-1 0,4-16-1 16,0 0 1-16,0 0-5 15,0 0-1-15,-5 18 0 0,5-18-1 16,0 0-1-16,0 0 0 0,0 0-3 0,0 0 2 16,-5 17-5-16,5-17 4 0,0 0-4 0,0 0 0 15,0 0 2-15,0 0 0 16,-8 13 1-16,8-13 3 0,0 0 1 0,0 0 0 16,0 0 0-16,0 0-1 0,-4 16 0 0,4-16-1 0,0 0 1 15,0 0-2-15,0 0-2 16,0 0-3-16,-4 18 6 0,4-18-6 0,0 0 5 15,0 0-4-15,0 0 0 16,-4 15 0-16,4-15 1 0,0 0-3 0,0 0 6 0,-5 15-4 16,5-15-1-16,0 0 1 15,0 0 0-15,0 0-3 0,-4 15 2 0,4-15-1 16,0 0 0-16,0 0-1 0,-4 15 2 0,4-15-1 16,0 0 3-16,0 0-1 0,-6 16 4 15,6-16 1-15,0 0 2 0,-5 13-2 0,5-13-1 16,0 0-1-16,0 0 5 15,-4 16-7-15,4-16 3 0,0 0 2 0,-7 13-2 16,7-13-5-16,0 0 5 0,0 0-2 16,-4 17-1-16,4-17 1 0,0 0-1 0,0 0 1 15,-4 18 0-15,4-18-3 0,0 0 2 0,0 0-2 16,-4 16 1-16,4-16-2 16,0 0 0-16,-4 16 0 0,4-16 3 0,0 0-4 0,-4 15 1 15,4-15 2-15,0 0 0 16,-6 17 0-16,6-17 1 0,-8 11 1 0,8-11 3 15,0 0 3-15,-4 16-1 16,4-16 2-16,0 0-1 0,-6 13-1 0,6-13 0 0,0 0-1 16,0 0 1-16,-4 16-3 15,4-16 0-15,0 0 1 0,0 0-1 0,-4 14-2 16,4-14 0-16,0 0-1 0,0 0 2 0,-4 16 0 16,4-16 1-16,0 0 0 15,0 0-2-15,0 0 4 0,-5 15-2 0,5-15-9 0,0 0 9 16,0 0 0-16,0 0-2 15,-4 16 3-15,4-16-4 0,0 0 0 0,0 0 1 16,0 0 0-16,-4 15-1 16,4-15-4-16,0 0 8 0,0 0-5 15,0 0 6-15,-4 17-4 0,4-17 2 0,0 0 0 0,0 0 0 0,0 0 4 16,-5 15-1-16,5-15 2 16,0 0-3-16,0 0 4 0,-4 13-2 0,4-13-1 15,0 0 1-15,0 0 0 0,0 0-4 16,-2 18-1-16,2-18 5 0,0 0-4 0,0 0 4 15,0 0-7-15,0 0-4 16,-4 16 9-16,4-16-2 0,0 0 7 0,0 0 0 16,0 0-2-16,0 0 0 0,-5 18-2 15,5-18 0-15,0 0 2 0,0 0-4 0,0 0-1 16,0 0-5-16,-2 17 9 0,2-17-7 0,0 0 4 16,0 0-4-16,0 0 2 15,0 0-1-15,-4 19-9 0,4-19 7 0,0 0 0 0,0 0 1 16,-4 13 1-16,4-13-1 15,0 0-1-15,0 0 7 0,-4 18 0 0,4-18-3 16,0 0 3-16,0 0-1 16,-6 17 1-16,6-17-3 0,0 0 3 0,-4 13-2 0,4-13-4 15,0 0-18-15,0 0 2 0,-8 19 1 0,8-19 0 16,0 0 2-16,-6 11 0 16,6-11 0-16,0 0 5 0,-4 17 15 0,4-17 3 0,-4 14 6 15,4-14-3-15,0 0-9 16,-6 18 2-16,6-18-1 0,-4 15-2 0,4-15 3 15,0 0-6-15,-5 19 0 16,5-19 3-16,-4 13-3 0,4-13 2 0,0 0 5 0,-4 21-10 16,4-21-4-16,-5 14 4 15,5-14 2-15,0 0 20 0,-4 20-3 0,4-20 0 16,-4 11-4-16,4-11 3 0,0 0-9 0,-4 19 5 16,4-19-3-16,-5 14-4 0,5-14 3 15,0 0-5-15,-4 15 2 16,4-15-3-16,0 0 2 0,-6 15-1 0,6-15 0 15,0 0-3-15,-6 14-1 0,6-14 1 0,0 0-3 16,-6 15 8-16,6-15-11 0,0 0 4 16,-7 19 3-16,7-19-5 0,-7 13-2 0,7-13 8 15,0 0-5-15,-8 18 3 0,8-18-3 0,-6 12 5 16,6-12-3-16,0 0-1 0,-6 18-4 16,6-18 2-16,-5 11 0 0,5-11-1 0,0 0 2 15,-4 18 1-15,4-18-2 16,0 0-2-16,-7 15 1 0,7-15 2 0,0 0 0 15,-4 15 0-15,4-15-4 0,0 0 7 16,-4 15 3-16,4-15-8 0,0 0 2 0,-8 17 0 16,8-17-2-16,-2 14 2 15,2-14-4-15,0 0 6 0,-7 19-1 0,7-19-2 0,-4 13 0 16,4-13-2-16,-4 16 5 0,4-16 3 0,-4 17-6 16,4-17-3-16,-7 15 6 15,7-15-5-15,-4 15 1 0,4-15 3 0,-7 18-1 16,7-18 2-16,-4 19-6 0,4-19 4 15,-4 16 4-15,4-16-6 16,-4 19 5-16,4-19-8 0,-6 17 5 0,6-17-4 16,-4 20 3-16,4-20 2 0,-2 18-1 0,2-18-2 0,-6 15-4 15,6-15 6-15,-6 20-2 16,6-20-2-16,-4 17 4 0,4-17 1 0,-2 19-2 16,2-19 1-16,-6 17-2 0,6-17 2 0,-4 19 2 0,0-7-7 15,4-12 11-15,-7 19-7 16,7-19 0-16,-6 19 4 0,6-19-3 0,-5 21 0 15,1-12-2-15,4-9 0 16,-6 21-2-16,6-21 2 0,-9 21 1 0,7-10-1 0,2-11 4 16,-10 19-3-16,8-7-6 15,2-12 6-15,-14 21 4 0,10-9-5 0,4-12 2 16,-8 19 1-16,8-19-1 0,-8 19-4 0,4-10 4 0,4-9 7 16,-5 20-12-16,5-20 8 15,-8 19-5-15,8-19 3 0,-9 16 1 16,9-16-5-16,-6 18 3 0,6-18-1 15,-6 17-1-15,6-17 5 0,-7 17-6 0,7-17 7 0,-8 17-5 16,8-17 4-16,-4 18-8 16,4-18 2-16,-7 17 2 0,7-17-1 0,-2 16 3 15,2-16-3-15,-7 16 0 0,7-16-1 0,-6 16 4 0,6-16 3 16,-6 18-10-16,6-18 3 16,-6 17 7-16,6-17-4 0,-2 15-4 0,2-15 2 15,-6 18 6-15,6-18-3 16,-7 15-4-16,7-15 3 0,-5 15-1 0,5-15 2 0,-4 16-3 15,4-16 6-15,-6 16-8 16,6-16 1-16,-8 18 0 0,8-18 6 0,-5 18 0 16,5-18 0-16,-8 18 1 15,4-9-8-15,4-9-16 0,-4 21 2 0,4-21-1 0,-5 19 1 16,1-6 1-16,4-13 2 0,-5 18 1 0,5-18 6 16,-4 17 2-16,4-17-8 15,-6 19 3-15,6-19 3 0,-6 19 4 0,6-19-1 0,-6 19-1 16,6-19 4-16,-4 19-4 15,4-19 2-15,-5 19 3 0,5-19 0 0,-5 17 0 16,5-17-4-16,-4 18 3 16,4-18-1-16,-6 15-1 0,6-15-1 0,-4 17 4 0,4-17-1 15,-4 17-2-15,4-17 1 0,-4 15 1 0,4-15 2 16,-5 18-4-16,5-18 3 16,-4 17-2-16,4-17 4 0,-4 17-2 0,4-17-2 0,-7 17-1 15,7-17 3-15,-4 17-5 16,4-17 4-16,-4 15-2 0,4-15 4 15,-5 20-4-15,5-20 5 0,-6 17-1 16,6-17-1-16,-6 19 2 0,6-19-5 0,-6 19 4 0,6-19-2 16,-6 18-1-16,6-18 8 15,-8 21-6-15,8-21 2 0,-6 20-5 0,6-20 2 16,-6 20-2-16,6-20 2 0,-6 22 4 0,6-22-3 0,-4 20 9 16,0-8-9-16,4-12-3 15,-5 20 4-15,1-7 6 0,4-13-9 16,-4 21-1-16,4-21 3 0,-7 20-4 15,3-10 4-15,4-10 1 0,-6 23 1 0,6-23-1 0,-7 21-3 16,5-10 9-16,2-11-8 16,-6 21-2-16,6-21 9 0,-6 21-8 0,2-10 2 15,4-11-3-15,-7 21 6 0,2-8-3 16,5-13-1-16,-6 22 0 0,6-22 0 0,-8 21-3 16,6-12 2-16,2-9-4 0,-8 22 7 15,8-22-10-15,-7 20 7 0,5-10-4 0,2-10 4 16,-9 19-2-16,9-19 0 0,-4 16 4 15,4-16-2-15,-6 20-2 0,6-20 1 16,-6 17 1-16,6-17 4 0,-7 18-9 16,7-18 3-16,-4 20-3 0,4-20 5 0,-6 18-7 15,6-18 7-15,-4 16 2 0,4-16-4 0,-7 18 1 16,7-18 1-16,-7 17-2 0,7-17 0 16,-6 17-1-16,6-17 3 0,-4 17-4 0,4-17 2 15,-6 19-2-15,6-19 2 0,-6 17 10 0,6-17-10 16,-4 19-1-16,4-19 5 15,-8 19-2-15,8-19 1 0,-4 20-2 0,4-20 1 16,-4 18 4-16,4-18-1 0,-4 19-5 16,4-19 3-16,-6 18-1 0,6-18 1 0,-4 18-1 15,4-18 2-15,-7 21-4 0,5-9 1 16,2-12 3-16,-6 21 1 0,6-21-5 0,-5 23 6 16,1-13-6-16,4-10 4 0,-4 22-2 0,0-10 2 15,4-12 0-15,-5 22-3 16,5-22 1-16,-6 21 0 0,2-9 1 0,4-12 0 15,-4 23 1-15,0-12 3 0,0 2-3 16,2 1 1-16,-4-3-1 0,4 0 2 16,-2 1-3-16,2-1 2 0,-2 3-3 15,2-3 4-15,0 3-4 0,-2-3 2 0,2 3 3 0,-2-3-1 16,1 0-2-16,-1 1 1 0,2-1-2 0,-2 1 1 16,1-1-2-16,-1-2 1 15,4-9 1-15,-6 22-2 0,4-13 2 16,-2 1 1-16,4-10 3 0,-7 21-2 0,5-12 3 15,-2 1-4-15,4-10-3 0,-6 21 2 0,4-12 0 16,0 3 2-16,-3-2-2 16,5-10 1-16,-7 19-2 0,5-9 2 0,2-10-2 0,-4 19 7 15,0-9-7-15,2 2 3 16,2-12 4-16,-4 19-5 0,2-10-6 0,2-9 5 16,-4 19 2-16,0-7-4 0,1-3 4 0,3-9-5 0,-4 19 3 15,1-11 0-15,1 3-3 16,2-11 6-16,-4 17-5 0,2-7 3 0,2-10-4 15,-4 17 2-15,4-17 0 16,-2 19 3-16,0-11-1 0,2-8-4 0,-4 17 3 0,1-7 1 16,3-10 0-16,-2 16 3 15,2-16-6-15,-2 18 2 0,0-11 0 16,2-7 2-16,-2 17-4 0,0-7 4 0,2-10 3 0,-2 15-4 0,2-15-1 16,-2 15 0-16,2-15-2 15,-4 14 4-15,4-14-3 0,-3 11 3 0,3-11-5 16,0 0 7-16,-4 19-4 15,4-19 0-15,0 0 0 0,-4 16 2 0,4-16-1 0,0 0 0 16,-3 16 5-16,3-16-5 16,0 0-3-16,-4 16 10 0,4-16-7 0,0 0 1 15,0 0-3-15,-4 19 4 16,4-19-1-16,0 0 2 0,0 0 0 0,-6 17-2 16,6-17 0-16,0 0 3 0,-4 12-4 0,4-12 4 0,0 0-3 15,0 0 5-15,-4 17-9 16,4-17 4-16,0 0-2 0,0 0 6 0,-6 13-1 0,6-13 4 15,0 0 2-15,-8 13 2 16,8-13-3-16,0 0 4 0,-6 14-3 0,6-14 1 16,0 0 0-16,-6 15-7 15,6-15 9-15,0 0 1 0,-6 19 1 0,6-19-2 0,-4 13 0 16,4-13-2-16,0 0 2 0,-7 19-1 0,7-19-2 16,0 0-1-16,-6 17-5 15,6-17 3-15,-4 14-2 0,4-14-2 0,0 0 1 16,-9 15-12-16,9-15-10 0,0 0-13 15,-4 12-26-15,4-12-45 0,-9 5-87 0,9-5-102 16,0 0-201-16,0 0-102 16,-14 2-7-16,14-2-405 0,0 0-482 0</inkml:trace>
  <inkml:trace contextRef="#ctx0" brushRef="#br2" timeOffset="170299.98">4854 6254 2846 0,'0'0'-219'0,"0"0"26"0,0 0 20 0,-12 13 26 16,12-13 15-16,0 0 24 16,0 0 26-16,0 0 17 0,0 0 22 0,0 0 16 0,0 0 14 15,0 0 6-15,0 0 9 0,0 0 3 0,0 0 3 16,0 0 4-16,0 0-2 16,0 0-9-16,0 0 4 0,0 0 12 0,0 0-12 15,0 0 1-15,0 0 6 16,0 0-10-16,0 0 3 0,0 0 1 0,0 0-3 0,0 0 1 15,0 0-3-15,0 0-1 16,0 0 4-16,0 0-3 0,0 0 14 0,0 0 11 16,0 0 2-16,-10 8 31 15,10-8-12-15,0 0-4 0,0 0 5 0,0 0 6 16,0 0 5-16,0 0-1 0,0 0-8 0,0 0 1 0,0 0 1 16,-8 12 0-16,8-12-3 15,0 0-1-15,0 0-3 0,0 0 12 0,-13 12-7 16,13-12-2-16,-8 9-1 0,8-9 2 15,0 0-8-15,-13 13-2 0,13-13-5 0,-11 11-3 16,11-11-3-16,-10 12-6 16,10-12 2-16,-10 10 0 0,10-10 6 0,-12 9 2 15,12-9 7-15,-10 11-9 0,10-11-1 16,-11 10 0-16,11-10-3 0,-10 8-1 0,10-8-2 16,-13 9 0-16,13-9 1 0,-15 10-1 0,15-10 2 15,-14 9-8-15,14-9 4 16,-16 9-2-16,16-9-2 0,-14 10 1 0,14-10 5 0,-15 8 0 15,15-8-1-15,-15 9 3 16,15-9-7-16,-13 11-2 0,13-11 1 0,-14 8-3 16,14-8 0-16,-18 11-1 15,18-11 1-15,-12 7-6 0,12-7 4 0,-12 9-2 0,12-9 3 16,-14 8 9-16,14-8 1 0,-10 8 2 0,10-8 3 16,-13 7-4-16,13-7 3 15,-12 10-2-15,12-10 1 0,0 0-4 16,-18 13-1-16,18-13-3 0,-8 8-3 0,8-8 1 15,0 0-1-15,-14 9 2 0,14-9 0 0,0 0 3 16,-16 12 6-16,16-12-2 16,-8 7-1-16,8-7-2 0,0 0 3 15,-15 12-5-15,15-12 5 0,-8 7 0 0,8-7 3 0,0 0-4 0,-13 10 1 16,13-10 0 0,0 0-2-16,-13 11-2 0,13-11-3 0,0 0-3 0,-14 11 0 15,14-11-2-15,-12 8 1 16,12-8-2-16,0 0 0 0,-12 11-3 0,12-11 2 0,-10 9-3 15,10-9 0-15,0 0-2 16,-17 11-4-16,17-11 5 0,-11 9-3 0,11-9 0 16,-15 10 1-16,15-10-4 15,-12 9 5-15,12-9 1 0,-13 12 4 0,13-12-1 16,-13 9 0-16,13-9-1 0,-12 12 1 0,12-12 0 0,-13 13 3 16,13-13-5-16,-11 11 4 15,11-11-1-15,-12 14 1 0,12-14-3 0,-11 13 5 16,11-13-3-16,-10 14 2 15,10-14 0-15,-14 11 0 0,14-11 1 0,-10 13 2 0,10-13-1 16,-8 14 3-16,8-14-1 16,-13 13-3-16,13-13 4 0,-9 12 3 0,9-12-4 15,-12 12-3-15,12-12 1 16,-11 12-1-16,11-12-3 0,-10 14 3 0,10-14 0 16,-11 11-7-16,11-11 2 0,-11 13 3 0,11-13-8 0,-10 12 3 15,10-12 3-15,-10 11-5 16,10-11 1-16,-14 13-3 0,14-13 3 0,-12 14-2 15,12-14-1-15,-10 13 3 16,10-13 0-16,-11 15-2 0,11-15 0 0,-13 15-1 0,13-15 1 16,-11 13 0-16,11-13 7 15,-10 12-1-15,10-12 3 0,-13 14 0 0,13-14 4 16,-11 11 2-16,11-11-7 0,-10 14 6 0,10-14 2 0,-10 11-8 16,10-11 0-16,-11 12-1 15,11-12 2-15,-13 13-3 0,13-13-3 0,-10 11 0 16,10-11 3-16,-13 13-4 15,13-13 2-15,-13 12-2 0,13-12 3 0,-13 10-4 0,13-10-2 16,-12 13 4-16,12-13-4 16,-16 11 0-16,10-3 2 0,6-8 1 0,-18 15 0 15,9-5 3-15,9-10-4 0,-19 13-4 0,10-6 11 16,-1 2-6-16,10-9 1 16,-14 13 4-16,4-6-5 0,10-7-1 0,-16 13 7 15,16-13-11-15,-15 14 2 0,15-14 3 16,-15 13-3-16,7-8 1 0,8-5-3 0,-13 14 6 15,13-14-2-15,-15 16-3 0,4-9 3 16,11-7-1-16,-12 15 0 0,4-8-15 0,8-7-1 16,-16 18 1-16,8-8 2 15,0-1-1-15,8-9 7 0,-17 21-8 0,8-11 4 16,0-1 4-16,9-9-1 0,-14 19 1 0,6-8 0 0,-1-1 3 16,0 2-3-16,1-1 4 15,-2-1 0-15,1 2 0 0,1-1 1 0,-1-1-1 16,9-10 1-16,-15 22-2 15,7-13 3-15,0 3-1 0,-2-2 6 0,10-10-7 0,-14 19 5 16,6-10-2-16,-1 2 1 16,9-11 5-16,-17 21 1 0,9-12-2 0,1 2 1 15,7-11-3-15,-16 19-1 0,9-10 1 0,-2 0 3 0,1 2 2 16,8-11-8-16,-14 18 5 16,2-6-1-16,4-3-2 0,-2 1 2 0,-1-1-4 15,11-9 3-15,-19 22-3 16,8-13-3-16,3 2 3 0,-2 1 4 0,-2-1-3 15,2 1-1-15,-2-1 2 16,-1 2-1-16,2-2 2 0,-4 5-2 0,1-3 0 0,-2 2 4 16,4 0-2-16,0-3-1 15,-4 2-5-15,2-1 3 0,-1 3 3 0,-2-2-1 0,2 0 1 16,-4 1-3-16,2 0 7 0,0-2 11 0,3 3-5 16,-2-3 1-16,2 0-5 15,-1 3-1-15,0-6 2 0,3 4-1 0,-3-2-4 16,4 0 3-16,-2-1-3 0,3 1 4 15,-2-5-5-15,0 6 0 0,0-4 0 0,1 3 2 16,1-1-1-16,-3-1-2 16,0-1-6-16,3 3 6 0,-4-1 0 0,4-2 3 15,-2 1 2-15,1 0-1 0,-2-1 2 0,1 1 1 0,1-1-3 16,1 1 3 0,-1 0-2-16,-2 0-2 0,3-3-2 0,-1 2-2 0,11-9 2 15,-21 17-1-15,10-7 1 16,1-2-3-16,10-8 0 0,-20 17 0 0,12-10 1 0,-2 1-3 15,10-8 2-15,-20 17 0 16,12-8 1-16,8-9 0 0,-17 15-5 0,6-4 0 16,11-11 5-16,-16 15-7 15,9-8 1-15,7-7 6 0,-16 18-4 0,6-10 3 16,10-8-6-16,-14 14 4 0,6-8 0 0,8-6-1 0,-18 17-1 16,10-7 2-16,8-10-2 15,-17 13 4-15,9-5-4 0,8-8 17 0,-20 15-4 0,11-7 1 16,0-1-5-16,9-7 3 15,-20 17 0-15,10-9-4 0,2 0 2 0,8-8-2 16,-19 16-8-16,7-6 6 16,2 0-2-16,2 0 4 0,-2-1-3 0,-2 0-1 0,2 1-1 15,0-1 1-15,-1 1-2 0,0-1 2 0,3 3-1 16,-3-2-2-16,-1-1 1 16,1 2 0-16,0-1-1 0,1 0 2 0,0 0-3 0,-1 0 0 15,0 2 2-15,1-3-1 16,-1 2-1-16,2 1 2 0,-1-2 0 0,1 2 3 15,-1-3-4-15,-1 0 2 16,2 3-5-16,9-12 2 0,-18 21 2 0,9-12-5 0,1 0 2 16,8-9 1-16,-19 22 4 15,10-11-2-15,1-2-2 0,0 3 2 0,-2-2-1 16,10-10 0-16,-19 21-1 0,12-13 1 0,-4 2-3 0,2 2 5 16,9-12-1-16,-17 21-4 15,7-12 4-15,1 3-2 0,-2-1 0 0,11-11 1 16,-14 22-2-16,4-11 2 15,1 0-1-15,-2 1 1 0,3-1-1 0,-1 0 1 0,-1 0 1 16,2 2-3-16,-1-2 3 16,0 1-1-16,0 1-6 0,2-2 7 0,-2-1-4 15,2 3 2-15,7-13 0 16,-18 21 0-16,11-8 0 0,-1-4 1 0,-1 3-4 16,1-1 1-16,-1 1 4 0,1 1 0 0,0-3-2 0,-1 1 4 15,-3 1-3-15,5-2 1 16,7-10-4-16,-18 22 4 0,10-12 0 0,2 1-4 0,-5-2 5 15,11-9-1-15,-18 20-1 16,8-9 1-16,2-1-3 0,8-10-1 16,-17 19 4-16,9-10-3 0,8-9-2 15,-15 17 3-15,9-10 0 0,6-7 2 0,-13 18 0 0,5-10-1 16,8-8 1-16,-15 15 0 0,15-15-1 0,-14 15-4 16,7-7 5-16,7-8-2 15,-16 13 0-15,16-13 0 0,-15 13 3 0,10-5 0 0,5-8-2 16,-15 14-1-16,15-14-1 15,-18 11 3-15,10-4-3 0,8-7 2 16,-15 12-2-16,15-12 1 0,-13 13-1 16,1-7 1-16,12-6 0 0,-15 13 0 0,15-13-4 0,-16 13 5 15,7-5-3-15,9-8 6 0,-18 14-6 0,11-9 4 16,7-5 0-16,-22 16-3 16,12-9 2-16,-2 2 0 0,0-1 3 0,1 2-4 0,-1-3 0 15,-1 3 1-15,13-10-3 16,-23 15 7-16,11-5-7 0,2-3 4 0,-3 1-3 15,4 1 1-15,9-9-4 16,-21 16 5-16,10-10-1 0,0 3 2 0,11-9-1 0,-22 15-1 16,12-7 2-16,0-1-1 15,0 3 2-15,-1-1-1 0,11-9-2 0,-20 16-6 16,10-5 6-16,0-3-1 0,-1 1 2 0,-1-1 1 0,12-8-5 16,-17 19 1-16,5-12 4 15,1 3-2-15,2-1 0 0,9-9-1 0,-18 18 2 16,9-11-1-16,9-7 0 15,-20 17 1-15,9-7-2 0,4-1 0 0,7-9 1 0,-20 18 1 16,11-9-1-16,1 0 1 16,-2 1-1-16,-1-1 2 0,11-9-1 0,-17 18-4 15,7-7 4-15,1-1-1 0,9-10 2 0,-17 16-1 0,9-6-1 16,-4 0 0-16,5-1-2 16,7-9 3-16,-17 20 0 0,5-11-1 0,6 1 0 15,-1 1-2-15,7-11 1 16,-18 19 1-16,9-9 1 0,2 1-4 0,7-11 5 0,-15 19-3 15,6-9 1-15,0-1-1 16,9-9 2-16,-16 20-1 0,7-13 1 0,1 2 2 16,8-9-3-16,-21 18 0 0,12-9 0 15,-3-1 1-15,12-8-1 0,-17 15 0 0,7-5-1 16,10-10-1-16,-17 17 0 0,10-10 2 16,7-7 0-16,-16 16-5 0,9-9 4 15,-1 2 2-15,8-9-2 0,-16 20 6 0,7-11-4 0,2 1 0 16,7-10-2-16,-13 16 2 15,4-8-1-15,9-8 3 0,-16 18-3 0,9-11 4 16,7-7-3-16,-15 16 1 16,5-9-1-16,10-7 1 0,-13 15-2 0,4-7 0 0,9-8 4 15,-16 14-4-15,16-14 1 0,-11 13 0 0,11-13-17 16,-16 13 5-16,16-13-6 0,-11 11 7 16,11-11 2-16,-14 12-1 0,6-5 3 0,8-7-3 15,-13 12 3-15,13-12 1 16,-14 11-1-16,14-11 0 0,-14 12 1 0,14-12 3 15,-12 13-5-15,12-13 3 0,-12 11 2 16,12-11 0-16,-11 14 1 0,11-14 0 0,-16 11 0 16,16-11-1-16,-9 12 1 15,9-12 0-15,-16 13 0 0,16-13 4 0,-13 12-4 0,13-12 1 16,-12 13-1-16,12-13 1 0,-13 11-1 0</inkml:trace>
  <inkml:trace contextRef="#ctx0" brushRef="#br2" timeOffset="171770.07">0 11041 4319 0,'11'-12'26'0,"-11"12"-4"0,19 0-2 16,-19 0 0-16,18 4 8 16,-18-4 2-16,18 8 10 0,-12-4-2 0,4 1 6 0,-1 1 4 15,-9-6-2-15,13 13 4 0,-13-13 2 0,11 16-4 16,-6-7 0-16,-5-9-3 16,8 17 2-16,-8-17-8 0,1 18 0 0,-1-18 3 0,0 17-7 15,0-17 2-15,0 0-1 16,-3 22-6-16,3-22-1 0,-6 14-1 0,6-14-3 15,-11 9 0-15,11-9-1 16,-12 10-4-16,12-10-5 0,0 0 3 0,-25 4-2 0,25-4 17 16,-22-2-5-16,22 2-2 15,-25-8 3-15,25 8-1 0</inkml:trace>
  <inkml:trace contextRef="#ctx0" brushRef="#br2" timeOffset="171959.97">5 10967 5943 0,'0'0'5'0,"20"-2"-7"16,-20 2 2-16,16 0-16 0,-16 0-21 0,20 3-42 16,-20-3-56-16,15 4-78 0,-3-1-83 0,-12-3-177 0,15 5-130 15,-9-1 6-15,-6-4-439 16,0 0-547-16</inkml:trace>
  <inkml:trace contextRef="#ctx0" brushRef="#br2" timeOffset="173331.11">3426 11292 3050 0,'0'0'-112'16,"0"0"30"-16,-12-15 13 15,12 15-5-15,0 0 22 0,-10-15 9 0,10 15 21 0,0 0 3 16,-5-19 1-16,5 19 4 15,0 0 22-15,0 0 7 0,7-25 20 0,-7 25 11 16,8-13 7-16,-8 13 10 16,12-10 5-16,-12 10-2 0,14-8 1 0,-14 8 1 0,18-3-5 15,-18 3 1-15,17-4-9 16,-17 4-6-16,0 0 2 0,32 4 4 0,-32-4 6 16,22 7-1-16,-14-1 7 0,-8-6 9 0,16 11 5 15,-7-1 5-15,0-1 4 16,-9-9 3-16,10 18 2 0,-10-18-8 0,4 20-2 0,-4-20-1 15,-2 20-1-15,2-20-3 16,-8 19 1-16,8-19-2 0,-15 15 9 0,6-9 15 16,9-6-7-16,-18 5-10 0,18-5-6 15,-22-1-15-15,22 1-9 0,-19-14-31 0,11 7-19 16,-1-5-35-16,5 5-44 0,-3-5-55 0,7 12-75 16,-2-21-80-16,2 10-175 15,0 11-161-15,2-19 43 0,-2 19-307 0,0 0-251 16</inkml:trace>
  <inkml:trace contextRef="#ctx0" brushRef="#br2" timeOffset="176110.15">3251 11927 2568 0,'0'0'-80'0,"0"0"29"0,0 0 37 15,0 0 16-15,0 0 32 0,0 0 37 16,0 0 31-16,0 0 25 0,-7 17 16 0,7-17 12 0,0 0-4 15,0 0 5-15,0 0-5 16,0 0-9-16,0 0-18 0,0 0-11 0,0 0-6 16,0 0-9-16,0 0-5 15,0 0-12-15,0 0-6 0,0 0-7 0,0 0-9 0,30 7-8 16,-30-7-5-16,0 0-4 0,30 0-8 0,-30 0-24 16,19-1-20-16,-19 1-32 15,21-4-28-15,-21 4-29 0,19-2-34 0,-19 2-31 16,19-1-37-16,-19 1-38 0,0 0-77 15,22-7-130-15,-22 7-448 0,8-6-272 0</inkml:trace>
  <inkml:trace contextRef="#ctx0" brushRef="#br2" timeOffset="176600.1">3541 11820 2664 0,'-14'-26'-70'0,"14"26"18"0,0 0 7 15,0 0-6-15,0 0 14 0,0 0 7 0,0 0 16 16,0 0 7-16,0 0-1 15,0 0 0-15,0 0 8 0,0 0 2 0,0 0 12 16,0 0 1-16,0 0 0 16,14-12-3-16,-14 12 2 0,0 0-5 0,23 2-1 0,-23-2-10 15,0 0 13-15,26 2-2 16,-26-2-2-16,0 0-8 0,23 4 9 16,-23-4-2-16,13 5 21 0,-13-5 1 0,0 0 14 0,10 14 18 15,-10-14 18-15,0 0 14 0,-2 23 3 16,2-23 3-16,-8 22 2 0,8-22 2 0,-11 25-5 15,6-11-3-15,-1 0-8 16,0-4-11-16,6-10-4 0,-8 27-6 0,3-16-4 16,5-11-4-16,-6 21-4 0,6-21-3 15,-4 22-3-15,4-22-6 0,2 15-4 0,-2-15-4 16,10 11-1-16,-10-11-5 0,21 8-6 0,-7-5-20 16,-14-3-23-16,26 0-38 15,-6-2-36-15,-20 2-45 0,34-3-38 0,-17 0-38 0,-3-2-59 16,-14 5-155-16,26-9-404 15,-18 3-169-15</inkml:trace>
  <inkml:trace contextRef="#ctx0" brushRef="#br2" timeOffset="177485.15">137 11809 2419 0,'0'0'-83'16,"0"0"46"-16,0 0 11 0,-11 9 24 0,11-9 21 16,0 0 21-16,0 0 7 15,0 0 5-15,0 0 4 0,-6 14 4 0,6-14-3 0,0 0 8 16,0 0 11-16,-16 9-16 0,16-9 11 0,0 0 9 16,0 0 6-16,-13 5 6 15,13-5 8-15,0 0 7 0,0 0 8 0,0 0 3 0,-17 7 1 16,17-7 0-16,0 0-4 15,0 0-4-15,0 0-9 0,0 0-5 0,0 0-10 16,0 0-12-16,0 0-3 16,0 0-6-16,0 0-6 0,0 0-5 0,0 0-2 0,0 0-6 15,0 0-6-15,52-21-1 16,-52 21-6-16,21-5-5 0,-21 5 1 0,21-1-12 16,-21 1-14-16,19 0-20 0,-19 0-33 15,0 0-37-15,21-2-34 0,-21 2-43 0,0 0-41 16,19-2-27-16,-19 2-22 0,12 0-51 0,-12 0-94 15,0 0-543-15,11-5-362 16</inkml:trace>
  <inkml:trace contextRef="#ctx0" brushRef="#br2" timeOffset="177779.96">319 11751 2775 0,'6'-19'-98'0,"-6"19"27"16,0 0 30-16,0 0 18 15,0 0 37-15,4-15 32 0,-4 15 28 16,0 0 14-16,0 0 9 0,0 0-16 16,0 0-2-16,0 0-8 0,0 0 12 0,0 0 13 15,0 0 3-15,0 0-3 16,0 0 0-16,0 0-6 0,0 0-4 0,19 36-4 0,-17-22-7 16,4 3-6-16,-4 0-8 0,2 0-4 0,-1 2-8 15,3 2-5-15,-1-2-2 0,-1 0-7 16,0 0-3-16,-1-1-4 0,0-1-2 0,-1-2-2 15,4 0-2-15,-6-15-4 16,4 27-15-16,-3-17-21 0,-1-10-33 0,4 18-30 16,-4-18-52-16,0 0-49 0,4 15-34 15,-4-15-37-15,6 4-79 0,-6-4-613 0,0 0-371 16</inkml:trace>
  <inkml:trace contextRef="#ctx0" brushRef="#br2" timeOffset="178170.25">384 11854 2842 0,'0'0'-67'0,"-8"-15"18"15,8 15 21-15,-7-15 19 0,7 15 22 16,-7-19 22-16,7 19 19 0,-6-18 11 0,6 18 3 0,-8-18 3 15,8 18 3-15,-4-19 8 16,4 19 6-16,-2-18-2 0,2 18-13 0,0 0-9 16,2-22-4-16,-2 22-2 15,0 0-11-15,9-20-4 0,-9 20-6 0,9-11-4 0,-9 11-1 16,11-10 2-16,-11 10 1 0,19 0 2 0,-19 0 3 16,25 3-1-16,-25-3 1 15,19 7 6-15,-5-1 4 0,-3 2 3 0,-11-8 8 0,13 15 4 16,-5-6 3-16,-8-9 1 15,4 18 2-15,-4-18-3 0,-4 18-8 0,4-18-4 16,-14 22-8-16,5-13-8 16,-2 1-26-16,-1-3-33 0,12-7-48 15,-25 8-63-15,16-4-74 0,9-4-88 0,-20-2-198 16,20 2-132-16,0 0-273 0,0 0-274 0</inkml:trace>
  <inkml:trace contextRef="#ctx0" brushRef="#br2" timeOffset="214570.32">3795 8129 390 0,'0'0'95'0,"0"0"-9"16,0 0-21-16,0 0 9 15,0 0-13-15,0 0 3 0,0 0 3 0,0 0 6 0,0 0 6 16,0 0-5-16,0 0 9 0,0 0-3 0,0 0 14 16,0 0-8-16,0 0-2 15,0 0-7-15,0 0 16 0,0 0-6 0,0 0 9 0,0 0 3 16,0 0 0-1,0 0-4-15,0 0 5 0,25 22-4 0,-25-22 0 16,0 0-2-16,0 0-4 0,0 0-5 16,0 0-1-16,10 7-6 0,-10-7-7 15,0 0-12-15,0 0-6 0,0 0-10 0,0 0 2 0,12 9-6 0,-12-9-4 16,0 0-5 0,0 0-4-16,12 7-4 0,-12-7 1 0,0 0-6 0,0 0 2 15,13 9-5-15,-13-9 0 16,0 0 0-16,0 0-3 0,13 9 1 0,-13-9 0 0,0 0 0 15,12 8-6-15,-12-8 2 16,0 0-4-16,13 7 2 0,-13-7 4 0,0 0-5 16,12 8 1-16,-12-8-3 15,0 0-1-15,14 7 6 0,-14-7-7 0,0 0 2 0,10 11 2 16,-10-11-3-16,0 0 0 0,0 0-1 0,14 9 0 16,-14-9-2-16,0 0 1 15,14 6 0-15,-14-6-1 0,0 0 2 0,12 6-1 16,-12-6 0-16,0 0 0 15,0 0 1-15,17 3 1 0,-17-3-2 0,0 0 2 0,0 0 0 16,15 4-2-16,-15-4 1 16,0 0-1-16,0 0-1 0,19 3 1 0,-19-3 1 15,0 0 3-15,0 0-5 16,16 0 2-16,-16 0-2 0,0 0 3 0,0 0 5 0,18 5-7 16,-18-5-3-16,0 0 6 0,0 0-7 0,19 2 5 15,-19-2-4-15,0 0 2 16,0 0 5-16,19 1-1 0,-19-1-3 0,0 0 2 15,0 0-2-15,19 2-2 0,-19-2 2 16,0 0 0-16,0 0 0 0,20 0 0 0,-20 0 1 16,0 0 0-16,0 0-1 15,0 0 3-15,22 0-1 0,-22 0-2 0,0 0 0 16,0 0 0-16,24-2 0 0,-24 2-2 0,0 0 4 0,19 0-2 16,-19 0 0-16,0 0 3 15,0 0-4-15,28 0 2 0,-28 0-1 0,0 0 0 16,18 2 1-16,-18-2-1 15,0 0 0-15,20 0 2 0,-20 0-1 0,0 0 0 0,18 3-3 16,-18-3 2-16,0 0-2 16,19 0-2-16,-19 0 7 0,0 0-3 0,22 0 4 15,-22 0-5-15,0 0 8 0,22 0-9 0,-22 0 1 16,0 0 2-16,24 0-4 16,-24 0 3-16,19 0 3 0,-19 0-4 0,19 0 2 0,-19 0 1 15,21 0-2-15,-21 0 0 16,22 0 4-16,-22 0 3 0,23 1-1 0,-23-1 0 15,21 0-1-15,-21 0 1 16,21 1 6-16,-21-1-4 0,24 3 2 0,-24-3-5 0,18 0 0 16,-18 0 0-16,20 2 3 15,-20-2-2-15,19 0 1 0,-19 0 1 0,0 0-5 16,25 2 6-16,-25-2-1 0,17 0-3 0,-17 0 0 16,0 0 0-16,26-2 3 0,-26 2-4 15,0 0 1-15,25 0 0 0,-25 0-2 0,21-2-2 16,-21 2 0-16,0 0-1 15,27-3 0-15,-27 3 3 0,20-1-1 0,-20 1 2 16,20-4 1-16,-20 4-1 0,22-2 3 16,-22 2 5-16,21-1 4 0,-21 1 0 0,22-4-3 15,-22 4 1-15,20-3-2 16,-20 3 1-16,22-5-4 0,-22 5 3 0,21-4-6 16,-21 4 2-16,19-4-3 0,-19 4 1 0,21-3 1 15,-21 3-3-15,22-6 2 0,-22 6 0 16,22-6-1-16,-22 6 3 0,22-7-2 0,-10 7-3 15,-12 0 2-15,21-4 3 16,-21 4 0-16,22-3-3 0,-22 3 6 0,23-7-1 0,-23 7 0 16,21-1 1-16,-21 1 6 15,19-4 1-15,-19 4 3 0,24-4-2 0,-24 4 1 16,20-3 1-16,-20 3-3 0,20-4-2 0,-20 4 2 16,19-4-5-16,-19 4 0 15,19-3-2-15,-19 3-2 0,17-3 2 0,-17 3-3 0,16-4-1 16,-16 4-2-1,18-4 2-15,-18 4-3 0,0 0 0 0,23-6 1 0,-23 6 2 16,15-1-7-16,-15 1 4 16,0 0-1-16,19-6 1 0,-19 6 0 0,0 0 0 15,20-4 6-15,-20 4-3 0,16-3 5 16,-16 3-1-16,16-3 0 0,-16 3 2 0,18-4 1 16,-18 4 2-16,0 0-5 0,21-6 5 0,-21 6-4 15,14-5-2-15,-14 5 1 0,16-4-3 16,-16 4 1-16,14-6-3 0,-14 6 1 0,0 0-4 15,17-5 7-15,-17 5 2 16,0 0-3-16,17-6 2 0,-17 6-2 0,0 0 2 16,17-8-2-16,-17 8-2 15,12-5 3-15,-12 5-5 0,0 0 3 0,20-8-7 0,-20 8 7 16,0 0-4-16,16-8 1 0,-16 8 0 0,14-6 0 16,-14 6 0-16,0 0-2 15,14-7 0-15,-14 7 3 0,0 0 1 0,15-7 1 0,-15 7-2 16,0 0 7-1,15-10-2-15,-15 10-2 0,0 0 1 0,13-6 1 0,-13 6-1 16,0 0 1-16,0 0-4 16,12-7 4-16,-12 7 0 0,0 0-3 0,0 0 3 0,0 0-5 15,18-9-1-15,-18 9 6 0,0 0 0 0,0 0 2 16,0 0-6-16,12-6 5 16,-12 6-4-16,0 0 1 0,0 0-2 0,12-8 1 15,-12 8 3-15,0 0-9 0,0 0 4 16,13-8 3-16,-13 8-3 0,0 0 3 0,0 0 2 15,13-8 1-15,-13 8 3 16,0 0-20-16,0 0 3 0,15-7-1 0,-15 7 2 16,0 0-2-16,0 0-2 15,0 0 2-15,0 0-11 0,16-5-16 0,-16 5-25 0,0 0-35 16,0 0-43-16,0 0-49 0,0 0-45 0,5-6-41 16,-5 6-84-16,0 0-123 15,0 0-474-15,0 0-379 0</inkml:trace>
  <inkml:trace contextRef="#ctx0" brushRef="#br2" timeOffset="-211796.84">5494 8175 2735 0,'0'0'-138'0,"0"0"25"15,0 0 22-15,0 0 16 0,0 0 8 16,0 0 10-16,0 0 8 0,0 0 13 15,0 0-5-15,0 0 3 0,0 0-4 16,0 0 20-16,7-15-12 0,-7 15 7 0,0 0 9 16,0 0 2-16,0 0 6 0,0 0 11 15,0 0 8-15,0 0 2 0,0 0 12 16,0 0-4-16,0 0 7 0,0 0 1 0,0 0-6 16,0 0 3-16,0 0 7 0,0 0-10 0,0 0 4 15,0 0 1-15,0 0-3 16,0 0-7-16,0 0 11 0,0 0-12 0,13 39-1 15,-13-39 28-15,0 0-11 0,0 0 7 16,4 15 5-16,-4-15-8 0,0 0 2 16,0 0 1-16,4 21-1 0,-4-21-4 0,0 0 0 15,4 14-8-15,-4-14 2 0,0 0-6 0,5 18-1 16,-5-18 7-16,0 0-4 0,6 15 0 0,-6-15 8 16,0 0 2-16,2 14-2 15,-2-14-5-15,0 0-2 0,6 13-1 0,-6-13 4 16,0 0-10-16,5 13 0 0,-5-13 0 15,0 0-6-15,6 11 0 0,-6-11 5 16,0 0-5-16,0 0-2 0,7 16 0 16,-7-16 0-16,0 0-5 0,0 0 3 0,8 11-6 15,-8-11 6-15,0 0-3 0,0 0 1 16,0 0-1-16,6 12-3 0,-6-12-2 0,0 0 8 16,0 0-3-16,0 0 2 0,0 0-6 0,12 7 0 15,-12-7 2-15,0 0 1 0,0 0 0 16,0 0-3-16,20 2 1 0,-20-2 5 0,0 0-6 15,0 0 3-15,0 0-3 16,0 0 0-16,27-3-2 0,-27 3 5 0,0 0-11 16,0 0-2-16,22-5-5 0,-22 5 2 15,0 0 8-15,23-1 5 0,-23 1-12 16,0 0 4-16,23-4-2 0,-23 4 3 16,19-3-3-16,-19 3 3 0,22-1-4 0,-22 1 5 15,27-3-8-15,-14 2 3 0,-13 1-9 16,32-3-10-16,-14 0-5 0,-1 2 0 0,3-1-1 15,0 0 5-15,0-1 16 0,1 2-4 16,0-1-4-16,2-3 0 0,1 5-1 16,-1-3 10-16,2-1-3 0,0 1 6 0,3-2 0 0,-2 2 1 15,1-1 1-15,-1 2-1 16,1-2-1-16,-2-1 2 0,1 1 5 16,-1 0-11-16,3-1 12 0,-3 1-4 0,1-2 1 15,2 1 3-15,-4-1 10 0,4-2-14 0,-1 2 2 16,1-2 8-16,0 3-13 0,-1-1 7 15,3-3-8-15,-2 5 7 0,-1-4-4 16,2 1 1-16,-1 1-7 0,1 1-2 16,-1-4 11-16,-1 4-2 0,1-3-1 0,-2 1-1 15,1 1 1-15,-1-3-1 0,-2 2 2 16,2 0-1-16,0-1 10 0,-1 3-1 0,-1-3 1 16,0 1 4-16,0-1 3 0,1 0 9 15,-1 1-4-15,-1-1 2 0,2 0 1 16,1 1-4-16,-3-2-7 0,3 2 8 15,-1 0-2-15,0-1 1 0,0 1-7 0,3-3 5 16,-2 2-6-16,1 1 10 0,-1-1 6 16,1 1 4-16,-2 0-3 0,3-1 3 0,-3 1-4 15,1 0-4-15,1-1-1 0,-1 3 3 16,-3-1-1-16,2-2 1 0,1 4 2 16,-3-1-5-16,1-1 1 0,-4 2-4 0,2-2 4 0,-3 3 1 15,2-2-4-15,-2 2 2 16,3 1-8-16,-4-3 6 0,1 2 0 0,0 0 1 15,0-1 2-15,-1 1-2 0,-2-1 1 16,3 0 7-16,-19 4-7 0,32-8-2 0,-15 4 0 16,-2 1 2-16,-1-1-2 0,2-3 3 15,-16 7 1-15,29-7 0 0,-16 2 0 16,2 1-21-16,-15 4 6 0,24-12-1 0,-8 8 0 0,-16 4-1 16,21-8 2-16,-6 4 5 15,-15 4-5-15,21-9 4 0,-9 3 4 0,-12 6-1 16,28-9-3-16,-18 5 11 15,4 0-10-15,-14 4 3 0,23-13 3 0,-13 9-2 0,-10 4 4 16,20-9 1-16,-10 3 4 16,-10 6 1-16,19-8 2 0,-19 8-4 0,15-8 0 15,-15 8 1-15,17-7-1 0,-17 7-7 16,14-6-1-16,-14 6 1 0,16-5 1 0,-16 5-7 16,14-8 4-16,-14 8-2 0,14-6-3 0,-14 6 5 15,0 0 4-15,18-5 18 0,-18 5 7 16,0 0 5-16,12-5 8 0,-12 5 5 0,0 0 1 15,0 0-2-15,0 0-9 16,13-10-5-16,-13 10-5 0,0 0 0 0,0 0-7 0,9-12-6 16,-9 12 0-16,0 0-2 15,4-13-4-15,-4 13-2 0,0 0 1 0,4-20-5 16,-4 20 2-16,5-15-7 0,-5 15 2 16,6-19 0-16,-6 19-3 0,4-20 1 15,-2 7-1-15,-2 13 0 0,8-26 2 16,-4 13-7-16,2-2 3 0,-2 0-2 0,0-3-2 15,2 4-1-15,-2-3 1 0,2-1 0 16,-2 1-1-16,3 0 0 0,0-1 0 16,-1-1 0-16,-2 0 0 0,5 0 0 0,-3-2 0 0,2 0-1 15,-2 3 1-15,1-4-2 16,2 0 2-16,-3 2 0 0,0-1-2 0,2 1 2 16,-1-2 0-16,0 2-2 0,-1-1 1 15,2 2 1-15,-4-1-2 0,3 2-1 0,-3 3 2 16,2-3 0-16,-2 1-1 0,3 1 2 15,-3 1-1-15,1 0 2 0,-1 2-4 16,-4 13 1-16,6-27 3 0,-2 17 0 0,-4 10-2 16,6-20 1-16,-6 20 0 0,4-20 1 15,-4 20-2-15,8-17-2 0,-8 17 3 16,2-13 2-16,-2 13-2 0,0 0 2 0,6-17 0 16,-6 17-4-16,0 0 5 0,0 0-8 15,0 0 5-15,0 0 0 0,0 0 0 0,0 0 0 16,0 0 0-16,0 0 1 0,0 0 0 15,-34 1-1-15,34-1 0 0,-22 18 2 16,10-9-4-16,-1 2 2 0,3-3 0 0,-3 4 0 16,0-3 2-16,1 1 0 0,-1 1-3 15,0-1 1-15,3 0 1 0,-3-1 1 0,2 0-4 16,2 1 3-16,9-10 4 0,-14 14-6 16,14-14 1-16,-12 11-2 0,12-11 2 15,-10 9 3-15,10-9-3 0,0 0 0 16,0 0 0-16,0 0-3 0,0 0-2 0,0 0-6 15,0 0-3-15,0 0-4 0,0 0-1 16,0 0-1-16,0 0 4 0,41-25 0 16,-30 14 3-16,-3 2-1 0,3 0 3 0,1-1 0 15,1-2 2-15,-2 3 0 0,1-2-1 0,1-2 2 16,0 3 3-16,-1 1-2 0,3-4 0 0,-2 2 3 16,-2 0 2-16,1 0-1 15,-2 2 0-15,2 2 3 0,-12 7 1 0,16-16 0 0,-7 10 0 16,-9 6 0-16,0 0 10 15,17-7 1-15,-17 7 1 0,0 0 0 0,0 0 3 16,0 0-4-16,0 0 3 0,8 26-5 16,-8-26-2-16,2 15 0 0,-2-15 0 0,3 16-1 15,-3-16-3-15,2 19 1 16,-2-19-8-16,2 18-23 0,-2-18-28 0,2 16-38 0,-2-16-53 16,4 18-34-16,-4-11-28 0,0-7-38 15,6 14-86-15,-6-14-583 0,6 8-307 16</inkml:trace>
  <inkml:trace contextRef="#ctx0" brushRef="#br2" timeOffset="-209546.75">9182 6085 2602 0,'0'0'-144'0,"0"0"24"15,0 0 16-15,0 0 15 0,0 0 18 0,0 0 6 16,0 0 17-16,0 0 19 16,0 0 6-16,0 0 22 0,0 0 1 0,0 0 11 0,0 0 20 15,0 0 7-15,0 0 10 16,0 0 22-16,0 0-9 0,0 0 12 0,0 0-3 15,0 0 0-15,0 0-1 16,0 0-10-16,0 0-5 0,0 0-4 0,0 0-2 0,0 0-7 16,0 0-2-16,0 0 1 15,0 0-6-15,0 0 3 0,0 0-2 0,0 0 11 16,-57-6-7-16,57 6 0 0,0 0-2 0,-30 3-5 0,30-3-1 16,-20 1-5-16,20-1 2 15,-20 4-5-15,20-4-5 0,-19 4-4 0,19-4 4 16,-19 4-2-16,19-4-4 15,-15 4-1-15,15-4-3 0,-14 5 5 0,14-5-7 0,0 0 2 16,-18 6-1-16,18-6 1 16,0 0-2-16,-12 8 3 0,12-8-1 0,0 0-1 15,0 0-2-15,-13 7 4 0,13-7 12 0,0 0 3 16,0 0 5-16,0 0 1 16,-9 13-7-16,9-13 5 0,0 0-3 0,-4 13-4 0,4-13 1 15,0 0 2-15,0 0-9 16,-2 19 3-16,2-19-1 0,0 0 0 0,0 0-2 15,2 19 2-15,-2-19-3 16,0 0 4-16,0 0 3 0,0 0 6 0,0 0 5 0,4 17-3 16,-4-17-1-16,0 0-5 15,0 0-1-15,0 0-3 0,0 0-4 0,20 5-1 16,-20-5-1-16,0 0-1 0,0 0-3 0,0 0-2 0,34-12 1 16,-34 12-1-16,19-4-3 15,-19 4 1-15,23-2-2 0,-23 2 0 0,21 0-1 16,-21 0 3-16,20 2 3 15,-20-2 2-15,16 8 9 0,-16-8 7 0,10 11 0 0,-10-11 3 16,7 17 3-16,-7-17 2 16,0 16 1-16,0-16-7 0,-9 23-1 0,1-11-3 15,0-1-1-15,-4 0-5 0,2 3-9 0,-2-5-19 16,-1 2-26-16,2-1-39 0,-1-2-39 16,1 1-47-16,11-9-41 0,-17 13-40 0,17-13-94 15,-15 6-633-15,9-3-412 16</inkml:trace>
  <inkml:trace contextRef="#ctx0" brushRef="#br2" timeOffset="-208946.81">9212 6118 2872 0,'0'0'-110'0,"6"-12"12"0,-6 12 15 0,0 0 4 16,9-19 6-16,-9 19 3 16,8-12 4-16,-8 12 13 0,10-12 13 0,-10 12 1 0,14-13 1 15,-14 13 10-15,14-11 9 16,-4 6 11-16,-10 5-3 0,18-10 12 15,-18 10-1-15,17-8 3 0,-17 8-1 16,14-5 9-16,-14 5 0 0,16-5-3 0,-16 5 14 0,0 0 0 16,0 0 8-16,20 0 14 15,-20 0 1-15,0 0 0 0,0 0 10 0,8 18 18 16,-8-18 6-16,0 0 9 0,-6 25 4 0,6-25 0 16,-10 22 0-16,4-8-3 0,0 0-2 15,6-14-9-15,-11 28 4 0,4-15-11 0,1 3-11 16,2-3-1-16,-1 2-6 15,5-15-7-15,-4 30-5 0,2-19-1 0,2-11-7 16,-2 25 0-16,2-25-4 0,2 20-2 16,-2-20-3-16,4 17-8 0,-4-17-15 0,9 13-15 15,-9-13-13-15,12 8-9 0,-12-8-4 0,16 3 3 16,-16-3-1-16,0 0 13 16,20-1-3-16,-20 1 11 0,0 0 9 0,18-14 4 0,-18 14 11 15,0 0 11-15,8-17 3 16,-8 17 16-16,0 0 13 0,-4-25 5 0,4 25 11 15,-10-16 3-15,10 16-6 16,-14-18-2-16,8 9-7 0,-2-3-2 0,8 12-8 0,-15-17-6 16,15 17-8-16,-15-13-15 15,9 5-12-15,6 8-33 0,-13-14-37 0,13 14-43 16,-12-9-55-16,5 6-45 0,7 3-87 0,-9-12-683 0,9 12-433 16</inkml:trace>
  <inkml:trace contextRef="#ctx0" brushRef="#br2" timeOffset="-208676.63">9566 6247 2938 0,'0'0'-96'0,"0"0"29"15,4 13 31-15,-4-13 46 0,0 0 42 16,0 0 36-16,0 0 20 0,8 10-2 0,-8-10-4 0,0 0-8 16,0 0-6-16,0 0-8 15,0 0-7-15,0 0-11 0,0 0-2 0,0 0-18 16,0 0-28-16,10 9-43 0,-10-9-63 0,0 0-62 0,0 0-55 16,0 0-94-16,0 0-589 15,0 0-269-15</inkml:trace>
  <inkml:trace contextRef="#ctx0" brushRef="#br2" timeOffset="-208016.49">9627 5951 2590 0,'0'0'-112'0,"-9"-11"25"0,9 11 20 16,0 0 10-16,0 0 10 0,0 0 11 16,0 0 10-16,0 0 10 0,0 0 0 0,11-27 2 0,-11 27 6 15,0 0 3-15,12-9 10 16,-12 9-5-16,0 0 2 0,18-8 7 0,-18 8 5 16,0 0 1-16,20-4 5 0,-20 4 0 0,18-1 10 0,-18 1 1 15,0 0 3-15,25 0 3 16,-25 0 3-16,0 0-5 0,23 5 9 15,-23-5-9-15,13 8 10 0,-13-8 2 16,8 11 5-16,-8-11 7 0,6 16 4 0,-6-16-3 0,0 16 3 16,0-16-3-16,0 0 1 15,-6 30 0-15,6-30 1 0,-10 22 3 0,4-10 1 16,-1-2 3-16,1 4-1 0,-3-2 5 0,1 1-1 16,8-13-7-16,-15 25 2 0,11-15-11 15,-2 1 2-15,6-11-8 0,-14 23 0 0,8-12-3 16,6-11-4-16,-8 19-3 15,8-19-1-15,-8 18-4 0,8-18 3 0,-5 16-2 16,5-16-2-16,-6 18 2 0,6-18-2 16,-2 14 5-16,2-14-3 0,0 0 0 0,0 20-1 15,0-20-3-15,0 0-3 16,8 15 3-16,-8-15-9 0,0 0-2 16,19 8 2-16,-19-8-7 0,18 2-13 0,-18-2-11 0,0 0-19 0,27-2-33 15,-27 2-39-15,19-5-44 16,-19 5-53-16,21-9-41 0,-13 4-67 0,-8 5-130 15,18-10-491-15,-10 5-333 16</inkml:trace>
  <inkml:trace contextRef="#ctx0" brushRef="#br2" timeOffset="-207336.93">10031 5891 2673 0,'0'0'-101'0,"11"-14"22"0,-11 14 17 0,0 0 10 0,0 0 14 15,0 0 13-15,0 0 27 0,0 0 15 0,0 0 24 16,0 0 24-16,0 0 27 16,0 0 14-16,0 0 17 0,0 0 11 0,0 0-6 15,-38 29-8-15,29-20-8 0,-2 5-8 16,3-1-8-16,0 2-11 0,1-2-8 0,1 3-6 15,-3-3-7-15,3 2-6 16,2 0-9-16,4-15 0 0,-7 24-7 0,7-24-6 16,-2 21-2-16,2-21-1 0,4 18-11 15,-4-18-8-15,7 14-14 0,-7-14-9 0,12 9-6 16,-12-9-3-16,0 0 1 0,16 8 1 0,-16-8 0 16,0 0 2-16,0 0 0 15,0 0 2-15,0 0 0 0,24-15 0 0,-24 15 2 0,0 0 4 16,0 0-1-16,-4-23 2 15,4 23 2-15,0 0-3 0,0 0 0 0,-18-22-3 16,18 22-2-16,-13-10-17 16,13 10-26-16,-15-8-43 0,15 8-49 0,-19-4-45 0,19 4-73 15,-22-4-176-15,12 4-377 0,10 0-140 0</inkml:trace>
  <inkml:trace contextRef="#ctx0" brushRef="#br2" timeOffset="-198966.74">3276 8839 2236 0,'0'0'-157'0,"0"0"16"0,0 0 21 0,0 0 20 0,0 0 27 16,0 0 23-16,0 0 25 15,0 0 8-15,0 0 12 0,0 0 19 0,0 0 1 0,0 0 5 16,0 0 3-16,0 0-1 0,0 0 6 0,0 0-3 16,0 0-2-16,0 0 2 15,0 0 10-15,13 38-6 0,-13-38 5 0,0 0-4 16,6 13-9-16,-6-13 8 0,0 0 12 15,11 11 1-15,-11-11 7 0,9 8 7 0,-9-8 2 16,10 9 8-16,-10-9-8 16,10 10-1-16,-10-10-3 0,11 8-6 0,-11-8-2 15,0 0-1-15,17 11-6 0,-17-11-1 0,11 10 2 0,-11-10-9 16,10 6 1-16,-10-6 2 16,11 9 1-16,-11-9-5 0,11 7-5 0,-11-7-4 15,10 8 2-15,-10-8-1 16,0 0-4-16,14 12 7 0,-14-12-14 0,12 7 3 0,-12-7-4 15,12 8 1-15,-12-8 2 16,13 8-3-16,-13-8 8 0,13 5 0 0,-13-5 3 16,0 0 3-16,19 9 2 15,-19-9 1-15,10 6 3 0,-10-6-5 0,0 0 0 16,18 6 6-16,-18-6-1 0,12 6 4 0,-12-6 1 0,0 0 1 16,16 6 3-16,-16-6 1 15,0 0-2-15,20 3 0 0,-20-3 1 0,0 0-4 16,19 0 1-16,-19 0 4 0,0 0-8 15,21 2 3-15,-21-2-9 0,0 0 3 0,19 2-5 16,-19-2 0-16,0 0-3 16,19 2-4-16,-19-2 2 0,0 0-3 0,19 2-1 15,-19-2-3-15,0 0-1 0,19 2 1 0,-19-2-3 0,0 0 5 16,17 1-1-16,-17-1 2 16,0 0 3-16,0 0 0 0,19 3 2 0,-19-3 4 15,0 0-1-15,0 0 2 16,22 0 2-16,-22 0-1 0,0 0-2 0,0 0 1 0,0 0-3 15,22-3 0-15,-22 3-4 16,0 0-1-16,0 0-3 0,20-3 0 0,-20 3-1 16,0 0-2-16,0 0 0 15,19-4-3-15,-19 4 1 0,0 0 0 0,0 0-2 0,18-2 0 16,-18 2-2-16,0 0 2 0,18-4-1 0,-18 4-3 16,0 0 1-16,16-3 3 15,-16 3-3-15,0 0 2 0,18-4 2 0,-18 4 1 16,0 0 1-16,17-4-3 0,-17 4 1 15,0 0 3-15,16-5 0 0,-16 5-1 0,0 0-1 16,18-4 4-16,-18 4 2 16,0 0 4-16,16-6 2 0,-16 6 6 0,0 0-6 15,18-8 0-15,-18 8-3 0,14-5-2 0,-14 5-3 0,13-7 0 16,-13 7-2 0,14-5-1-16,-14 5-2 0,0 0 3 0,20-7-1 0,-20 7-2 15,0 0 2-15,16-6 3 16,-16 6-5-16,0 0 0 0,14-6-2 0,-14 6-1 0,0 0-3 15,0 0-5-15,0 0-15 16,12-8-17-16,-12 8-28 0,0 0-36 0,0 0-45 16,0 0-54-16,8-2-68 15,-8 2-131-15,0 0-217 0,0 0-311 0,0 0-331 16</inkml:trace>
  <inkml:trace contextRef="#ctx0" brushRef="#br3" timeOffset="-184726.65">3642 9090 2302 0,'0'0'-149'0,"0"0"18"0,0 0 12 15,0 0 8-15,0 0 14 16,0 0 17-16,0 0 18 0,0 0 12 0,0 0 13 0,0 0 16 16,0 0 13-16,0 0 16 15,0 0 18-15,0 0 9 0,0 0 1 0,0 0 4 16,0 0 7-16,0 0-14 0,0 0 7 0,-34 25-9 16,34-25-6-16,0 0-2 15,-6 14 0-15,6-14-2 0,0 0 3 0,-4 20-9 0,4-20 3 16,-6 14 0-16,6-14-2 15,-5 13 6-15,5-13-2 0,-8 15-9 0,8-15 3 16,-8 15 9-16,8-15-6 16,-11 13-1-16,2-5-9 0,9-8 4 0,-14 12 3 0,14-12-8 15,-18 11 2-15,8-6-2 0,10-5-1 16,-21 10 2-16,8-6-4 0,13-4 3 16,-23 4 0-16,23-4-3 0,-26 1-4 0,26-1 4 15,-25 0 2-15,25 0-1 0,-27-5 3 16,10 1 4-16,2 0-10 0,-2-2 6 0,2 1-6 15,-2 0 4-15,0-3-11 16,-2 2 17-16,2-2-10 0,-1-1 4 0,-2-1-7 16,1 0 5-16,0-1 1 15,-2 0 0-15,-1-1 3 0,4-1-6 0,-4 2-6 0,-1-1 4 16,2-2-1-16,-2 1-2 0,-3 2 2 0,3-2 2 16,-5-2-5-16,2 2 4 15,-2-5 2-15,4 6 13 0,-5-3-21 0,3 2 5 16,-3-2 5-16,3 1-6 0,-2-2 0 15,1 2 0-15,2 3 9 0,4-3 7 16,-3 1-13-16,1 1 0 0,4-1-11 16,-2 2 6-16,2-1 8 0,2 1 3 0,-1-2-6 15,4 3 11-15,-1-1-12 0,2 1 2 16,1 1-1-16,-1-2-1 0,1 1-1 0,-2 0-4 16,2-1 20-16,2 0-17 0,-3 3-5 0,0-4 6 15,-1 2 4-15,3-1-10 16,-2 1 3-16,2-1 7 0,-1-1-5 0,-3 0 1 0,-2 0-6 15,4 0 12-15,-4 0-6 16,2-2-1-16,1 0-3 0,-3 0 1 0,2 0-3 16,-2-1 8-16,2 1 3 15,-3-1-6-15,5 0 5 0,-1 0-1 0,0 0-1 0,1-1 0 16,-2 1 13-16,5-2 9 0,-3 2-5 0,2-2-2 16,1 0-2-16,-1 1 6 15,1-4-18-15,1 4 4 0,0 0 4 0,1-3 2 16,0 4 7-16,2-2-19 15,-2 0 7-15,3 2-4 0,-1 0 1 0,-1-3 3 0,3 2-5 16,-3 2-1-16,3-4 2 16,-1 3-2-16,2-2 1 0,-1 2 1 0,0-2 4 15,4 17-6-15,-6-33 8 16,0 16-13-16,2 2 8 0,0-3-1 0,0 3 6 0,-1-3-7 16,2 1 4-16,-1 2-5 0,-3-2 0 0,3 3 6 15,0-1-9-15,-1-1-2 16,-1 3 2-16,6 13 5 0,-9-27-2 15,5 15-2-15,4 12 4 0,-8-26 2 0,4 17-5 16,4 9 5-16,-9-22 19 0,9 22-17 0,-7-17 0 16,7 17 2-16,-6-17 9 15,6 17-8-15,-6-15-9 0,6 15 5 0,-6-15-1 16,6 15-2-16,-10-15-1 0,10 15 7 0,-5-18-7 0,5 18 1 16,-8-14 2-16,8 14 11 15,-5-13-1-15,5 13 9 0,-8-15-2 0,8 15 9 16,0 0-12-16,-9-17 4 15,9 17-1-15,0 0-14 0,-7-11 14 0,7 11-17 0,0 0 2 16,0 0 8-16,-7-11-4 16,7 11-3-16,0 0-5 0,0 0 5 15,0 0-1-15,-18-7 0 0,18 7-3 16,0 0-2-16,0 0 2 0,0 0 2 0,0 0-4 0,-24 18 2 16,24-18 4-16,-12 11-2 0,12-11-5 0,-13 13 6 15,13-13-2-15,-12 12-5 16,4-5 1-16,8-7 4 0,-13 14-3 0,13-14 2 15,-13 15 5-15,7-7-8 0,6-8 5 16,-10 13-5-16,10-13 3 0,-10 14-3 0,10-14 0 16,0 0 2-16,-10 11 1 15,10-11 5-15,0 0-6 0,0 0 1 0,0 0-5 16,0 0 4-16,0 0 5 0,0 0-5 16,0 0-4-16,0 0 1 0,0 0-5 0,0 0 6 15,30-37-2-15,-30 37 2 0,13-20 2 0,-3 5-1 16,-1 5-2-16,-1-2-5 15,1-1 5-15,-1 0 1 0,-2 1-2 0,0 0 4 0,4-3 2 16,-10 15 0-16,11-22 5 16,-4 11 13-16,-7 11 8 0,11-19-3 0,-7 9 1 15,-4 10-3-15,9-13-7 0,-9 13-3 0,9-12 4 0,-9 12-7 16,0 0-2-16,14-5 2 16,-14 5-2-16,0 0-1 0,0 0 3 0,0 0-4 15,0 0 2-15,22 21 4 16,-22-21-6-16,12 11-1 0,-12-11 2 0,12 15-6 15,-6-7-1-15,3 1-11 0,0 1-22 16,1-1-47-16,0 0-40 0,-1 0-47 0,2-2-67 16,-11-7-123-16,18 11-309 15,-7-6 100-15</inkml:trace>
  <inkml:trace contextRef="#ctx0" brushRef="#br3" timeOffset="-184036.52">1493 6870 1877 0,'0'0'-36'0,"-8"-13"22"0,8 13 38 0,0 0-4 15,0 0 23-15,0 0 18 16,-6-13 3-16,6 13 14 0,0 0 2 0,0 0 2 16,0 0 10-16,0 0-2 0,0 0 5 15,0 0 7-15,0 0 15 0,0 0 4 0,0 0 13 16,0 0-7-16,0 0-8 0,0 0-1 0,0 0-5 16,0 0-11-16,36 31-4 15,-28-19-6-15,1 0 2 0,-1 1-1 0,2 0 6 0,0-1-5 16,0 1-7-16,-3 0-1 15,8 1-5-15,-5-3-2 0,-1 0-10 0,3 3-7 16,-3-5-5-16,1 3-5 16,0-3-11-16,-1 3-2 0,-9-12-3 0,18 15-4 0,-12-7 1 15,-6-8-4-15,12 11-6 16,-12-11-2-16,10 11-18 0,-10-11-14 0,12 10-24 16,-12-10-35-16,0 0-46 0,9 8-66 0,-9-8-67 15,0 0-87-15,9 0-186 16,-9 0-143-16,0 0-199 0,0 0-217 0</inkml:trace>
  <inkml:trace contextRef="#ctx0" brushRef="#br3" timeOffset="-183253.97">1732 6835 2429 0,'-11'-11'-141'16,"11"11"25"-16,0 0 20 0,-11-11 23 0,11 11 29 15,0 0 17-15,-9-13 24 16,9 13 14-16,0 0 7 0,-9-18 15 0,9 18 6 0,0 0-3 16,-3-19-6-16,3 19-1 15,0 0-4-15,0-21 3 0,0 21-1 0,0 0-9 16,6-20-2-16,-6 20 7 0,8-16-12 0,-8 16-5 16,13-13 3-16,-13 13-6 0,12-12 7 15,-3 7 2-15,-9 5-12 0,15-7 3 16,-15 7 6-16,16-6-7 0,-16 6 13 15,0 0-16-15,25 0-2 0,-25 0 4 0,0 0 10 16,23 6 13-16,-23-6 11 16,10 10 5-16,-10-10 4 0,8 14 13 0,-8-14 2 0,7 15 6 15,-7-15 0-15,2 20 2 0,-2-20-1 0,0 20 11 16,0-20 5-16,-2 25 2 16,2-25 3-16,-7 24-7 0,6-10 2 0,-4 2-12 15,5-16-1-15,-6 26-10 0,4-11-4 16,2-15-2-16,-4 27-7 0,4-27 0 0,-2 24 1 15,4-10-7-15,-2-14-2 16,2 23 0-16,-2-23-4 0,8 22 1 0,-1-12-4 16,1 1 0-16,3-4-2 0,-11-7-9 15,22 14 3-15,-7-9-1 0,-1 1-4 0,-14-6-1 16,25 5 0-16,-14-3-5 16,-11-2-2-16,21 0 1 0,-21 0-3 0,0 0-1 15,23-6-1-15,-23 6 0 0,0 0-3 0,11-14 4 0,-11 14-4 16,0 0-1-16,0 0 0 15,-14-30 3-15,14 30 1 0,-14-15 2 0,14 15 10 16,-17-17-1-16,9 7 1 16,8 10-2-16,-22-15 1 0,12 6-3 0,10 9 0 15,-20-13-2-15,10 5-1 0,0 0-1 0,10 8 1 0,-17-14-2 16,17 14-1-16,-16-12-2 16,16 12 0-16,-12-10 0 0,12 10-1 0,-10-10-3 15,10 10-7-15,0 0-16 16,-16-12-25-16,16 12-43 0,0 0-57 0,-8-8-68 0,8 8-84 15,0 0-168-15,-8-12-499 16,8 12-405-16</inkml:trace>
  <inkml:trace contextRef="#ctx0" brushRef="#br3" timeOffset="-182936.92">2161 6912 2855 0,'0'0'-90'0,"0"0"27"0,4 13 40 0,-4-13 46 0,0 0 47 15,0 0 36-15,9 12 19 16,-9-12 4-16,0 0-3 0,0 0-6 0,0 0-6 15,6 11-2-15,-6-11-8 16,0 0-1-16,0 0-15 0,0 0-11 0,0 0-10 0,0 0-7 16,10 9-8-16,-10-9-14 15,0 0-24-15,0 0-30 0,0 0-41 0,0 0-53 16,0 0-68-16,0 0-49 0,0 0-58 16,0 0-108-16,0 0-501 0,0 0-275 0</inkml:trace>
  <inkml:trace contextRef="#ctx0" brushRef="#br3" timeOffset="-182496.66">2115 6759 2577 0,'0'0'-127'0,"-6"-17"5"0,6 17 27 15,-4-14 10-15,4 14 11 16,-2-18 9-16,2 18-2 0,0-21 12 0,0 21 13 0,0 0 6 15,2-28 5-15,2 18 14 16,-4 10 16-16,6-17-4 0,-6 17 6 16,6-17-2-16,-6 17-8 0,8-14 9 15,-8 14-1-15,13-14 1 0,-13 14 1 0,17-5-1 0,-17 5-3 16,19-4 6-16,-19 4-1 0,19 2 8 0,-19-2 5 16,27 7 8-16,-15 0-10 15,4 0 8-15,-1-1-2 0,-3 3 4 0,-1-2-7 16,2 3 5-16,-3 1 13 15,0-3 16-15,-1 2 18 0,-9-10 19 0,11 17 7 0,-11-17 17 16,6 19 2-16,-6-19 8 16,-4 18 3-16,4-18 3 0,-10 15-7 0,10-15-9 15,-21 11-1-15,21-11-5 0,-19 7-1 0,7-2-5 0,12-5-11 16,-23 1-5-16,23-1-11 16,0 0-8-16,-30-6-6 0,30 6-6 0,-19-9-6 15,12 2-5-15,7 7-9 16,-14-13-17-16,14 13-24 0,-10-20-33 15,10 20-37-15,-10-16-46 0,10 16-53 0,-1-17-72 16,1 17-119-16,-2-20-537 0,2 10-296 0</inkml:trace>
  <inkml:trace contextRef="#ctx0" brushRef="#br3" timeOffset="-182186.99">2388 6451 2614 0,'0'0'-87'0,"0"0"23"16,0 0 18-16,0 0 22 0,8-17 19 0,-8 17 34 16,0 0 0-16,0 0 27 0,0 0 10 0,0 0 27 0,0 0 24 15,0 0 4-15,20 22 18 16,-20-22 12-16,12 18-3 0,-4-9-9 0,0 1-15 15,1 1-3-15,-1 0-11 16,3 1-8-16,0 2-9 0,-1-3-8 16,0 0-11-16,4 0-4 0,-4 2-12 0,2-1-6 15,-1 0-4-15,0-1-25 0,-1-1-31 0,1-1-53 16,-3 1-69-16,3 0-81 0,-11-10-121 0,11 15-247 16,-9-10-361-16,-2-5-357 15</inkml:trace>
  <inkml:trace contextRef="#ctx0" brushRef="#br3" timeOffset="-172996.54">4159 8983 2668 0,'0'0'-174'0,"0"0"15"16,0 0 11-16,0 0 18 0,0 0 11 0,0 0 21 15,0 0 9-15,0 0 13 16,0 0 6-16,0 0 8 0,0 0 3 0,0 0 10 0,0 0 11 15,0 0 6-15,0 0 3 16,0 0 8-16,0 0 4 0,0 0 13 0,0 0 9 16,0 0 13-16,21-5 4 15,-21 5 2-15,0 0 5 0,0 0 4 0,0 0 11 0,0 0-14 16,0 0 1-16,0 0-3 0,0 0-4 0,0 0-4 16,0 0 0-16,0 0-3 15,23 12-2-15,-23-12 1 0,0 0 4 16,0 0-8-16,0 0 11 0,9 9 5 15,-9-9-8-15,0 0 6 0,0 0 2 16,12 9-10-16,-12-9 4 0,0 0 3 0,12 6-6 16,-12-6 2-16,0 0-5 0,12 8 5 0,-12-8-7 15,0 0 6-15,19 7 2 0,-19-7 8 0,13 6-1 0,-13-6 2 16,14 6 13-16,-14-6-16 16,17 4 11-16,-17-4-6 0,15 5-4 0,-15-5-2 15,19 2-6-15,-19-2 5 16,18 3-3-16,-18-3-8 0,16 3 10 0,-16-3-21 0,17 2 16 15,-17-2-11-15,17 1-3 16,-17-1 5-16,17 4-7 0,-17-4-1 0,0 0-3 16,22 2 2-16,-22-2 13 15,14 2-5-15,-14-2 4 0,14 4-1 0,-14-4 4 0,18 4-2 16,-18-4 10-16,0 0-7 0,23 1 4 0,-23-1-3 16,21 4 0-16,-21-4 1 15,19 2 3-15,-19-2 2 0,17 2 10 0,-17-2-6 16,17 2 1-16,-17-2-1 15,0 0-2-15,23 5-4 0,-23-5 3 0,15 3-8 0,-15-3 6 16,17 1-4-16,-17-1 0 16,0 0 1-16,24 4-1 0,-24-4-1 0,16 0 5 15,-16 0-3-15,17 4 7 16,-17-4 1-16,19 4 12 0,-19-4 7 0,21 4-5 0,-21-4-5 16,22 4-3-16,-22-4-3 0,21 5-5 0,-21-5-2 15,21 4-1-15,-10-1-3 16,-11-3-1-16,20 6-1 0,-20-6 1 0,22 3-2 0,-22-3 2 15,21 1 4 1,-21-1 3-16,23 3 0 0,-10-2-2 0,-13-1-1 0,21 2 3 16,-21-2-2-16,23 0 2 15,-23 0-5-15,24 2 2 0,-24-2-1 0,23 0 1 0,-23 0-6 16,21 2-2-16,-21-2-1 0,21 0 1 0,-21 0-6 16,24 2 1-1,-24-2-1-15,25 0 0 0,-25 0-2 0,23 0 0 16,-23 0-2-16,25-2 0 0,-25 2 1 0,24 0-1 15,-24 0 6-15,24 0-1 0,-24 0-1 16,25 0 2-16,-25 0-2 0,21 0-2 16,-21 0 1-16,21 0-3 0,-21 0 1 0,22 0-1 15,-22 0 5-15,22-2 5 0,-22 2-2 16,24-2 2-16,-24 2 2 0,23-3 0 0,-23 3 7 16,26-4 8-16,-10 2-1 0,-16 2 3 0,28-4-1 15,-15 1 6-15,-13 3 3 16,30-5-4-16,-18 5-2 0,-12 0-1 0,28-6-7 0,-16 5-3 15,7-1-1-15,-19 2-2 16,30-5 0-16,-16 4-4 0,-14 1 1 0,26-6-2 16,-26 6-3-16,23-3-1 15,-10-1-1-15,-13 4-1 0,25-5-4 0,-13 2 4 0,-12 3-2 16,20-6 0-16,-20 6 2 0,24-4-1 0,-24 4 0 16,21-5 3-16,-21 5-3 15,21-6-2-15,-21 6 1 0,21-7-2 0,-21 7 5 16,19-5-4-16,-19 5-3 0,21-5 2 15,-21 5-2-15,19-5 1 0,-19 5 2 0,20-9 3 16,-10 6 2-16,-10 3 0 16,16-6 0-16,-16 6 6 0,18-8-8 0,-18 8-4 0,17-5 7 15,-17 5-2-15,15-8 3 16,-15 8 2-16,17-6 1 0,-17 6-1 0,14-7-3 16,-14 7 0-16,16-8-2 0,-16 8-2 0,14-9-6 15,-14 9 8-15,19-8-7 0,-10 3 0 16,-9 5 4-16,16-12-3 0,-16 12-2 0,19-9 0 15,-10 3-5-15,-9 6 9 16,17-12-5-16,-17 12 2 0,14-11-5 0,-5 5 2 16,-9 6 3-16,15-11-4 0,-15 11 2 15,13-14-4-15,-13 14 2 0,12-11 0 0,-5 3 0 16,-7 8-2-16,13-11 0 0,-13 11 0 0,10-11 2 16,-10 11 4-16,10-15-6 15,-10 15 0-15,14-11-2 0,-14 11 2 0,10-11-1 0,-10 11 2 16,10-10 4-16,-10 10-1 15,13-11-6-15,-13 11 0 0,11-11 2 16,-11 11 2-16,11-9-4 0,-11 9 3 16,10-10-2-16,-10 10 0 0,10-10 3 0,-10 10 0 0,8-10 0 15,-8 10-1-15,0 0-1 0,14-11 2 0,-14 11-1 16,0 0-2 0,8-9-1-16,-8 9 0 0,0 0-9 0,0 0-12 0,0 0-9 0,10-12-11 15,-10 12-9-15,0 0-17 16,0 0-17-16,5-10-20 0,-5 10-45 15,0 0-47-15,0 0-57 0,0 0-94 16,0 0-188-16,-17-11-76 0,17 11-258 0,0 0-233 0</inkml:trace>
  <inkml:trace contextRef="#ctx0" brushRef="#br2" timeOffset="-161571.59">4157 8951 2453 0,'0'0'-213'0,"0"0"30"0,0 0 32 0,0 0 39 16,0 0 35-16,0 0 25 0,0 0 34 16,0 0 15-16,0 0 18 0,0 0 31 0,0 0 7 15,40 6 29-15,-40-6-5 16,0 0 12-16,0 0-4 0,19 1 11 0,-19-1-1 16,0 0-1-16,0 0-3 0,24 2 1 0,-24-2-8 0,0 0-4 15,16 4-15-15,-16-4-1 16,15 4-7-16,-15-4 3 0,0 0-15 0,21 6-2 15,-21-6 0-15,19 2-1 16,-19-2 2-16,22 3 2 0,-22-3-2 0,18 4 5 0,-18-4 0 16,22 4-7-16,-22-4 1 15,19 6-3-15,-9-2-3 0,-10-4-6 0,18 3-4 16,-18-3-2-16,16 10-3 0,-16-10-1 0,18 8-2 0,-18-8 0 16,16 9-2-16,-8-3 0 15,-8-6-2-15,18 8 8 0,-18-8 6 0,19 7-2 16,-19-7-1-16,16 7-1 15,-16-7 3-15,20 6-6 0,-20-6 0 0,18 6 0 0,-18-6-7 16,18 6-1-16,-18-6 0 16,19 4-1-16,-19-4-1 0,14 5 1 15,-14-5-3-15,16 4 0 0,-16-4 3 0,12 5-3 0,-12-5-3 16,0 0-1-16,19 9 3 16,-19-9-1-16,13 5-2 0,-13-5 0 0,0 0 0 0,16 8-1 15,-16-8 0-15,15 5 3 16,-15-5 11-16,15 4 4 0,-15-4-1 15,15 6-1-15,-15-6-1 0,15 7-3 16,-15-7 0-16,15 4-3 0,-15-4-1 0,14 4-2 0,-14-4 0 16,13 6 3-16,-13-6-9 15,0 0 4-15,19 8-2 0,-19-8-3 0,0 0 4 16,15 3 0-16,-15-3 5 0,0 0 10 0,15 4 4 0,-15-4-6 16,0 0 4-16,19 4-2 15,-19-4-4-15,17 0 0 0,-17 0-1 0,17 3-2 16,-17-3 1-16,21 0 2 15,-21 0-6-15,21 0 2 0,-21 0-1 0,19 0-3 0,-19 0-2 16,22 1 5-16,-22-1-4 16,20 2-5-16,-20-2 4 0,20 0 0 0,-20 0 1 15,25 0 10-15,-25 0 0 16,24 0 3-16,-24 0 3 0,20 0 1 0,-20 0-1 0,24 0 1 16,-24 0 0-16,21-2 0 0,-21 2 7 0,19 0-10 15,-19 0-2-15,0 0 1 16,29 0-5-16,-29 0 7 0,22-1-11 0,-22 1-1 15,23-6-1-15,-23 6 2 0,24-2-1 16,-24 2-1-16,26-5-2 0,-12 4-1 0,-14 1 0 16,25-6 7-16,-12 4-1 15,-13 2 3-15,23-6 5 0,-23 6 0 16,26-4-1-16,-16 1-4 0,-10 3-2 0,21-4 1 0,-21 4-6 0,21-6 1 16,-21 6-2-16,23-5 21 15,-23 5 1-15,20-8-17 0,-20 8 12 0,20-6-3 16,-8 2-3-16,-12 4-5 15,18-7-4-15,-18 7 4 0,19-6-6 0,-19 6-1 16,20-6-5-16,-20 6 5 0,16-6-1 16,-16 6-5-16,16-4 3 0,-16 4 3 0,14-5-3 15,-14 5 2-15,15-6-5 0,-15 6 2 0,15-5-4 0,-15 5 0 16,15-6 4-16,-15 6-3 16,16-6 3-16,-16 6 2 0,16-7-12 15,-16 7 5-15,14-6 4 0,-14 6 0 16,15-7-3-16,-15 7-2 0,17-11 0 15,-17 11 1-15,19-7-3 0,-19 7 5 0,17-8-1 16,-17 8-3-16,17-7 4 0,-17 7-2 0,14-6 0 16,-14 6 5-16,14-8-4 15,-14 8-2-15,0 0 2 0,18-8 0 0,-18 8 5 0,13-7-9 16,-13 7 2-16,13-7-2 0,-13 7 3 0,13-8 0 16,-13 8-2-16,16-4 7 15,-16 4-6-15,14-7 0 0,-14 7-3 0,16-6 1 0,-16 6 2 16,17-6 1-16,-17 6 3 15,13-5-1-15,-13 5-1 0,15-8 1 0,-15 8 0 16,14-6 3-16,-14 6-2 16,16-8-2-16,-16 8 0 0,12-8-1 0,-12 8 4 0,0 0-5 15,19-7 3-15,-19 7-5 0,13-7 5 0,-13 7 0 16,0 0-1-16,17-8 0 16,-17 8-4-16,0 0 2 0,12-6 3 0,-12 6-2 0,0 0-6 15,15-5 6-15,-15 5 2 16,0 0-2-16,11-10 3 0,-11 10-5 0,0 0 0 15,14-9 1-15,-14 9-6 0,13-6 10 16,-13 6-5-16,0 0 0 0,17-10-3 0,-17 10 6 16,13-4-3-16,-13 4 4 15,0 0 0-15,19-7 0 0,-19 7-3 0,13-6 4 16,-13 6 1-16,0 0-2 0,14-6-3 0,-14 6 2 0,0 0 3 16,18-6-4-16,-18 6 3 15,0 0-4-15,14-9-1 0,-14 9 3 0,13-6-2 16,-13 6 3-16,12-7-1 0,-12 7 1 15,16-9-2-15,-16 9-1 0,14-6 0 16,-14 6-2-16,12-8-1 0,-12 8-15 16,14-4-20-16,-14 4-27 0,10-3-46 0,-10 3-55 15,0 0-82-15,10-4-75 0,-10 4-153 0,0 0-175 0,0 0 27 16,0 0-292-16,0 0-315 16</inkml:trace>
  <inkml:trace contextRef="#ctx0" brushRef="#br2" timeOffset="-160285.56">6037 8953 2623 0,'0'0'-127'0,"0"0"21"0,0 0 24 0,0 0 17 15,0 0 27-15,0 0 17 16,0 0 24-16,12 21 2 0,-12-21 9 0,0 0-6 15,0 0-5-15,15 4 2 0,-15-4 6 16,0 0-7-16,15 5 6 0,-15-5 8 0,0 0-9 16,17 8 5-16,-17-8 19 15,14 9 17-15,-14-9-10 0,18 10-8 0,-18-10 3 16,12 9-5-16,-12-9 3 0,15 10 9 0,-15-10 2 0,15 10 5 16,-15-10 7-16,17 9 2 15,-7-5-6-15,-10-4-3 0,22 8-5 0,-12-5-8 16,-10-3-3-16,21 6-2 15,-21-6-2-15,22 5-4 0,-22-5-2 0,16 4-3 0,-16-4 1 16,16 4-3-16,-16-4-2 16,0 0 2-16,20 2-10 0,-20-2 1 0,0 0 1 15,24 0 0-15,-24 0-2 16,0 0-5-16,25-2 2 0,-25 2 0 0,20-1 1 0,-20 1 1 16,18-3-1-16,-18 3-2 0,20-1 0 0,-20 1-3 15,18-4 3-15,-18 4-2 16,21-6 0-16,-21 6 0 0,24-6-1 15,-12 5-1-15,-12 1 3 0,24-8-1 16,-9 4 0-16,-1 1-4 0,-14 3 4 0,30-9-6 16,-16 6 6-16,2-3 0 0,0 2-1 15,2 0-1-15,-1 0 0 0,1 1 1 0,2-3 2 16,-2 0-4-16,4 3 2 0,-3-3-2 0,0 0-24 0,0 0-2 16,3 1 5-16,-4-1 5 15,1 1 0-15,1-1 1 0,0-2 5 0,0 2-1 16,3-1 3-16,-4 0-6 15,2 2 3-15,1-2 3 0,0-1 3 16,2 2-1-16,1-1-4 0,-1-1 0 0,3 2 7 16,-2-2 2-16,1 1-2 0,-1 1-4 0,1 0 5 15,-1 1 0-15,-2-3 3 16,2 1-5-16,-1 1 5 0,2 0-2 0,-3 1 1 0,0-3-1 16,-2 2 1-16,1-1 0 0,-2 1-1 0,2 0-1 15,-3 0 1-15,-1 1-3 16,4-1 2-16,-3 1-2 0,2 0 8 0,-2 0-5 15,5-1-2-15,-2 1 1 16,-2 1 0-16,1-1 1 0,0 0 6 0,-2 1-4 0,1-2 1 16,-2 1 8-16,1 1-11 15,1-2 1-15,-4 2 2 0,2-2 1 0,0 0-5 16,-1 3 1-16,0-3 1 0,0 2-5 0,0 1 9 0,0-3-11 16,0 2 6-16,0 1-2 15,0-1 3-15,-3 0-2 0,4 0 0 0,-18 4 2 16,29-7 2-16,-16 3-4 15,-13 4 3-15,21-6 2 0,-21 6-2 0,19-6 1 0,-19 6 6 16,15-4-3-16,-15 4 6 16,14-4-1-16,-14 4-4 0,0 0 5 0,18-3-3 15,-18 3 0-15,0 0 0 16,0 0 3-16,0 0-7 0,18-6 1 0,-18 6-3 0,0 0 1 16,0 0-2-16,0 0 0 0,16-3 5 0,-16 3 6 15,0 0 10-15,0 0 6 16,0 0-1-16,0 0 0 0,0 0 0 15,0 0-4-15,14-7-4 0,-14 7-2 0,0 0-2 16,0 0 1-16,0 0-5 0,0 0 1 0,0 0-1 16,0 0-4-16,0 0 2 15,17-3-2-15,-17 3-5 0,0 0 5 0,0 0-1 16,0 0 0-16,0 0-1 0,0 0-1 0,0 0 4 0,0 0-5 16,20-2 2-16,-20 2 2 15,0 0 2-15,0 0-8 0,0 0 8 0,0 0 1 16,0 0 4-16,0 0-2 15,0 0 1-15,0 0-1 0,0 0 2 0,18-2-4 0,-18 2-2 16,0 0-2-16,0 0 1 16,0 0 2-16,0 0-5 0,0 0-6 0,0 0-6 15,0 0-4-15,0 0-6 0,0 0-8 0,0 0-1 16,0 0-22-16,0 0-24 0,0 0-28 16,0 0-23-16,0 0-24 0,0 0-26 0,0 0-16 15,0 0-39-15,0 0-501 16,0 0 2-16</inkml:trace>
  <inkml:trace contextRef="#ctx0" brushRef="#br2" timeOffset="-159906.74">8189 8547 2071 0,'0'0'-96'0,"0"0"13"0,-17-14 3 0,17 14 18 16,-10-8 25-16,10 8 23 15,0 0 9-15,-12-15 13 0,12 15 10 0,-12-9 17 16,12 9 20-16,0 0 15 0,-12-13 22 0,12 13 12 0,0 0-11 16,-10-10-3-16,10 10-19 15,0 0 4-15,0 0-11 0,0 0-7 0,0 0 4 16,-14-7 4-16,14 7-6 15,0 0 2-15,0 0 5 0,0 0-2 0,0 0-1 0,0 0-4 16,0 0-3-16,0 0-4 16,0 0-6-16,0 0-7 0,34 26 1 0,-34-26-6 15,22 9-5-15,-10-5-2 0,5 3 2 0,-2-5-6 16,2 4-7-16,0-2-3 0,0 0-1 16,0 1-2-16,0 0-4 0,-2-1 2 0,-1 0-2 15,-14-4 2-15,22 3 0 16,-22-3-3-16,16 6-3 0,-16-6 2 0,16 7 0 15,-16-7 21-15,0 0 29 0,14 7 10 16,-14-7 5-16,0 0 17 0,0 0 0 0,-4 21 2 16,4-21-5-16,0 0-7 15,-15 20-3-15,15-20-10 0,-11 18-2 0,5-10-9 16,6-8-7-16,-14 14 1 0,7-6-10 0,7-8-18 0,-15 15-28 16,15-15-54-16,-10 12-59 15,10-12-83-15,-11 9-87 0,11-9-186 0,-13 4-130 16,13-4-233-16,0 0-180 15</inkml:trace>
  <inkml:trace contextRef="#ctx0" brushRef="#br2" timeOffset="-147616.79">8752 8414 2447 0,'0'0'-85'0,"14"-14"21"0,-14 14 22 16,0 0 23-16,0 0 19 0,0 0 25 0,0 0 11 15,0 0 1-15,0 0 12 16,0 0 8-16,0 0-4 0,0 0 15 0,0 0-7 15,-45 3 1-15,45-3-2 0,0 0-6 16,-30 5-4-16,30-5-5 0,-24 6-4 0,24-6 6 16,-22 3-5-16,22-3-1 15,-20 5-5-15,20-5 0 0,-19 3 0 0,19-3-4 16,-14 4 5-16,14-4 12 0,0 0 4 0,-20 2 6 0,20-2-2 16,0 0-2-16,0 0-8 15,0 0-7-15,0 0-3 0,0 0-4 0,0 0-6 16,0 0 1-16,0 0-7 15,0-28-1-15,0 28 3 0,0 0-8 0,20-22 2 0,-14 13-4 16,-6 9 0-16,15-21-4 16,-7 8 0-16,-2 0-2 0,1 2 2 0,2 0-4 15,-9 11 1-15,14-24 0 0,-8 16 7 0,1-4 2 16,-7 12 6-16,13-17 2 16,-13 17 3-16,10-13 2 0,-10 13-2 0,9-14-2 15,-9 14-3-15,8-9-4 0,-8 9 1 16,0 0-3-16,11-7 6 0,-11 7 2 0,0 0 3 15,0 0 2-15,0 0 9 16,0 0 1-16,0 0 0 0,25 16 3 0,-25-16 3 0,0 0-8 16,8 20-5-16,-4-11 2 15,-4-9-5-15,10 17 1 0,-2-7-6 0,-2-2-2 16,-6-8-1-16,10 18-4 0,-3-9 3 0,-7-9-3 16,11 22-7-16,-5-12 8 0,-6-10-8 15,11 19-1-15,-7-11-9 0,-4-8-20 0,8 18-17 16,-8-18-35-16,8 17-34 15,-8-17-43-15,8 14-57 0,-6-6-55 0,-2-8-105 16,2 10-173-16,-2-10-368 0,0 0-298 16</inkml:trace>
  <inkml:trace contextRef="#ctx0" brushRef="#br2" timeOffset="-147208.33">8924 8335 2658 0,'0'0'-77'0,"2"-17"26"0,-2 17 26 0,2-17 22 0,-2 17 10 16,4-19 29-16,-4 19 15 0,4-19 8 0,-4 19 6 16,7-19-7-16,-7 19 0 15,7-19-8-15,-7 19 2 0,8-15-5 0,-8 15 1 0,10-15-10 16,-10 15-1-1,8-10-3-15,-8 10-7 0,12-8-2 0,-12 8-2 0,0 0-2 16,21 0-3-16,-21 0 2 16,0 0-5-16,18 18-1 0,-9-10-1 0,-2 3-1 0,-7-11 2 15,10 22-5-15,-6-9 1 16,0-1 2-16,-4-12-3 0,2 23 1 0,-2-23 2 16,0 22 10-16,0-22 9 0,-6 22 10 0,6-22 6 15,-10 17 8-15,4-9 0 0,6-8 6 16,-18 11 9-16,18-11 2 0,-17 6 1 0,17-6-9 15,0 0-4-15,-20 0-9 16,20 0-6-16,0 0-5 0,0 0-12 0,-18-16-19 16,18 16-41-16,0 0-57 15,-6-16-80-15,6 16-81 0,0 0-162 0,2-22-570 0,-2 22-436 16</inkml:trace>
  <inkml:trace contextRef="#ctx0" brushRef="#br2" timeOffset="-146996.43">9192 8396 2965 0,'11'7'-36'16,"-11"-7"15"-16,0 0 8 0,0 0 0 0,13 9 9 15,-13-9 1-15,0 0-3 16,0 0-4-16,0 0-9 0,17 2-28 0,-17-2-32 0,0 0-24 15,0 0-42-15,0 0-62 16,0 0-147-16,0 0-252 0,8-14 185 0</inkml:trace>
  <inkml:trace contextRef="#ctx0" brushRef="#br2" timeOffset="-146606.64">9261 8192 1905 0,'0'0'78'0,"4"-18"0"0,-4 18 8 0,2-19 18 16,-2 19 6-16,6-16 8 16,-6 16-7-16,6-19-3 0,-6 19-15 0,11-17-10 15,-2 9-8-15,1-1 2 16,1-1 0-16,-11 10 7 0,23-13-6 0,-12 8-2 0,1 1-3 16,-12 4-7-16,22-4-6 0,-22 4-7 15,18-2-7-15,-18 2-6 0,0 0-1 16,17 9-3-16,-17-9-5 0,0 0-2 0,3 23-2 15,-3-23-1-15,0 0-5 0,-18 38 1 16,10-23-3-16,-2 3-2 0,-4-2-4 0,4 0 1 16,0 1 0-16,-1-3-3 15,3 1 3-15,-1-2-3 0,3 0 6 0,-1 1 13 16,7-14 6-16,-6 21 3 0,6-21-1 0,-2 19-1 0,2-19-2 16,0 0-5-16,6 22-3 15,-6-22-1-15,13 10-4 0,-13-10-2 0,19 8-2 16,-19-8-3-16,21 2-6 15,-21-2-10-15,22 0-18 0,-22 0-28 0,20-5-27 0,-20 5-43 16,22-8-49-16,-22 8-51 16,17-9-60-16,-17 9-141 0,14-16-514 0,-8 6-344 15</inkml:trace>
  <inkml:trace contextRef="#ctx0" brushRef="#br2" timeOffset="-146166.7">9641 7947 2886 0,'18'-10'-7'0,"-18"10"3"0,10-5 5 0,-10 5 38 0,0 0 32 16,0 0 14-16,0 0 19 15,0 0-1-15,0 0-9 0,0 0-10 0,0 0-6 16,0 0-10-16,0 0 0 0,0 0-2 0,0 0 4 16,0 0-7-16,-21 42-7 0,21-42-4 15,-17 8-3-15,17-8-4 0,-17 7-1 0,17-7 6 16,-17 4 3-16,17-4-1 15,-17 3 0-15,17-3-6 0,-16 4 2 0,16-4-7 16,0 0-7-16,-18 4-1 16,18-4-5-16,0 0-4 0,0 0-1 0,-15 10 5 0,15-10 7 15,0 0 3-15,-8 13 2 16,8-13-3-16,0 0-4 0,-2 19-1 0,2-19-1 16,0 0-1-16,0 19-2 0,0-19-7 0,0 0 9 0,0 0 5 15,4 22-23-15,-4-22 0 16,9 8-2-16,-9-8 1 0,16 6-1 0,-16-6 3 15,20 4-9-15,-20-4 0 16,20 5 0-16,-6-1 0 0,-14-4 5 0,27 10 10 0,-12-2 0 16,-2-2 2-16,-1 3-5 15,-2-2-1-15,2 3-2 0,-12-10 1 0,8 19-3 16,-6-7-5-16,-2-12-15 0,0 24-36 0,-6-10-63 16,6-14-91-16,-18 26-95 0,6-11-227 15,-7 1-85-15,-2-1 19 0,-7 2-290 0,-1-1-243 16</inkml:trace>
  <inkml:trace contextRef="#ctx0" brushRef="#br2" timeOffset="-139096.5">7474 11085 2530 0,'0'0'-113'16,"0"0"20"-16,0 0 12 16,0 0 18-16,0 0 17 0,0 0 15 0,0 0 13 0,0 0 21 15,0 0 10-15,0 0 1 16,0 0 10-16,0 0 6 0,0 0 12 0,0 0 15 16,0 0 2-16,0 0 5 0,0 0 1 0,0 0-6 15,0 0 6-15,0 0-2 16,0 0 8-16,0 0-4 0,0 0 5 0,0 0-1 0,0 0 0 15,0 0 2-15,0 0-4 16,0 0-1-16,0 0-2 0,-55 7-1 0,55-7-1 16,-22 8-5-16,12-3-1 15,10-5-5-15,-25 12-1 0,12-4-3 0,2-1-4 0,1 1-2 16,10-8-3-16,-22 18-1 0,14-11-3 16,0 3-2-16,8-10 5 0,-11 19-1 15,5-10-5-15,6-9-3 0,-6 24-19 0,3-12-1 16,3-12 0-16,-2 26-2 0,2-26 1 15,2 27-2-15,-2-14 0 0,0-13 2 0,5 27-3 16,-3-13-5-16,-2-14-18 16,6 21-30-16,-4-10-45 0,-2-11-62 0,7 17-65 15,-7-17-113-15,8 12-646 0,-6-6-431 16</inkml:trace>
  <inkml:trace contextRef="#ctx0" brushRef="#br2" timeOffset="-137496.43">7306 11237 2848 0,'0'0'-134'0,"0"0"22"0,0 0 15 16,0 0 15-16,0 0 1 0,0 0 17 16,0 0 9-16,0 0 13 0,-27-11 8 0,27 11 8 15,0 0 14-15,-23 0 12 16,23 0-5-16,-19 0 13 0,19 0 8 0,0 0-2 16,-28 6 0-16,28-6-6 0,-21 5 6 0,21-5-3 0,-21 12 0 15,8-5-6-15,3 2 7 16,-6 3-3-16,2 1 8 0,2 1-9 0,-4 3-8 15,4 1-1-15,-1 1-12 16,3 3-4-16,1 1 11 0,0 4-8 0,3 1 17 16,0 4 2-16,0 3-8 0,2-5 3 15,2 1 0-15,2 1-4 0,2 6 3 0,4-1-1 16,2 0 1-16,0 0 1 0,6 1-2 0,0 2 1 16,5 0 1-16,1-2-7 0,4-2 11 15,2-1-9-15,-1-3 10 0,3-1-9 0,0-3 8 16,1 1-8-16,-3-7 6 15,1-1 0-15,2 0 2 0,1-1-7 0,-2-4 5 16,1 2-20-16,3-4-10 0,-2 0-5 16,-1-1-9-16,3 1 3 0,0-5 3 15,-5 2-1-15,1-4 14 0,2 2 6 0,-3-2 7 16,3 2 13-16,0-2-9 0,-3 2-1 16,3-1 4-16,-2 0-2 0,1-1-14 0,-2 3 1 0,-2-4-5 15,3 1 0 1,-2-1 0-16,-3 0 10 0,-4-1 7 0,0-1 14 0,0 0-8 15,-2-2 8-15,-2 1 5 16,-15-3 2-16,28 5 6 0,-28-5 2 0,20 1 9 0,-20-1-3 16,18-1-4-16,-18 1 2 15,0 0-3-15,20-3 11 0,-20 3-11 0,0 0 0 16,15-5 6-16,-15 5-5 0,0 0-14 0,0 0-3 16,0 0-2-16,11-14-3 0,-11 14-8 15,0 0 2-15,0 0 8 0,2-15-2 0,-2 15-4 16,0 0 8-16,0 0 8 15,0 0 14-15,2-18-9 0,-2 18 24 0,0 0 13 16,0 0-5-16,0 0 1 0,0-19-7 16,0 19-1-16,0 0 4 0,0 0 15 0,0 0 4 15,0 0 9-15,-8-18 0 0,8 18-3 0,0 0 3 16,0 0 3-16,0 0 4 16,0 0-7-16,0 0-8 0,0 0-4 0,-9-14-1 0,9 14-11 15,0 0-3-15,0 0-3 16,0 0-3-16,0 0-3 0,0 0-2 0,0 0-6 15,0 0-3-15,0 0 2 16,0 0 0-16,0 0 1 0,0 0-2 0,0 0-2 0,0 0-2 16,0 0 0-16,0 0-3 15,0 0-2-15,0 0-2 0,0 0-3 0,0 0 3 16,0 0-3-16,0 0-4 0,0 0 1 0,0 0-3 0,26-3-3 16,-26 3 2-16,0 0-3 15,0 0 2-15,0 0-6 0,0 0 1 0,0 0-2 16,0 0-4-16,0 0-3 15,0 0 1-15,0 0-3 0,0 0-5 0,0 0-8 0,0 0-3 16,0 0-4-16,0 0 3 16,0 0-1-16,0 0 4 0,0 0 6 0,-28-8-1 15,28 8 2-15,-13-4 2 16,13 4 9-16,-10-3 3 0,10 3 12 0,0 0-1 0,-14-5 1 16,14 5 1-16,-12-7 1 0,12 7 13 0,0 0 6 15,0 0 7-15,0 0 1 16,0 0 0-16,0 0 2 0,-18-9-4 0,18 9 1 15,0 0-8-15,0 0-5 0,0 0-4 16,0 0-1-16,0 0-3 0,0 0-3 0,0 0-2 16,0 0-2-16,0 0-1 15,-11-10-1-15,11 10-1 0,0 0 3 0,0 0-6 16,0 0 4-16,0 0-3 0,0 0 1 0,0 0-4 0,0 0 3 16,0 0-4-16,0 0-1 15,0 0 4-15,0 0 2 0,49 23-6 0,-49-23-8 16,23 8-7-16,-10-5-13 15,-13-3-11-15,29 6-6 0,-11-1-3 0,-4-2 6 0,-14-3 2 16,25 10 4-16,-14-9 3 16,-11-1 1-16,21 10 3 0,-21-10 4 0,17 5 7 15,-17-5 9-15,13 10 10 0,-13-10 7 0,4 10 8 0,-4-10 1 16,0 0 5-16,0 0-1 16,-8 28 2-16,8-28-3 0,-14 17-3 0,8-7-3 15,6-10-1-15,-17 16 4 16,11-5-12-16,-2-3-12 0,8-8-25 0,-15 14-39 0,15-14-48 15,-13 15-48-15,13-15-44 16,-8 13-52-16,8-13-137 0,-10 7-551 0,2-3-379 16</inkml:trace>
  <inkml:trace contextRef="#ctx0" brushRef="#br2" timeOffset="-135646.58">9045 12094 2793 0,'0'0'-79'0,"8"-16"32"0,-8 16 25 0,0 0 17 0,0 0 26 16,0 0 23-16,0 0 10 15,2-18 13-15,-2 18 3 0,0 0 7 0,0 0 12 16,0 0 4-16,0 0 10 0,0 0 6 0,0 0 3 0,0 0-2 16,0 0 3-16,0 0-9 15,0 0-1-15,-49 18-2 0,49-18-1 0,-14 16-11 16,5-6-12-16,0 3-6 15,1 0-5-15,-2 1-7 0,2 1-6 0,1 2-7 0,0 1-4 16,1-1-6-16,0-1-2 16,2 3-5-16,-1 0-3 0,3 1-4 0,2-1 1 15,0-19-5-15,0 32 1 0,2-14-2 0,0-5-1 16,-2-13-11-16,7 23 6 16,-3-14-3-16,-4-9-8 0,10 14-8 15,-10-14-5-15,14 7-5 0,-14-7 1 0,14 4-3 16,-14-4 0-16,0 0-3 0,0 0 3 0,0 0 0 15,30-13 0-15,-30 13 6 16,6-13 2-16,-6 13-1 0,6-17 4 0,-6 17-3 0,0 0 9 16,0-24 2-16,0 24 1 15,0 0 3-15,-8-21 3 0,8 21-3 0,-10-9 3 16,10 9-3-16,-16-10 2 0,16 10-3 0,0 0 0 16,-22-7-2-16,22 7-11 0,-18-3-25 15,18 3-42-15,0 0-59 0,-21-6-67 0,21 6-95 16,-6-3-189-16,6 3-120 15,0 0-250-15,0 0-209 0</inkml:trace>
  <inkml:trace contextRef="#ctx0" brushRef="#br2" timeOffset="-134946.92">9140 12281 2473 0,'-30'-8'-117'16,"30"8"22"-16,0 0 25 0,-13-9 16 0,13 9 18 15,0 0 26-15,-4-15 14 16,4 15 10-16,0 0 16 0,0 0 0 0,0 0 38 0,11-29 10 16,-11 29 12-16,0 0 11 15,13-15 4-15,-13 15-3 0,8-11-6 0,-8 11-6 16,13-10-3-16,-13 10-2 0,14-6-9 0,-14 6-7 0,18-3-6 16,-18 3-6-16,18-3-10 15,-18 3-4-15,0 0-2 0,30 4-1 0,-30-4-7 16,15 8 1-16,-15-8-3 15,10 11 0-15,-10-11 3 0,7 16-1 0,-7-16 2 0,0 0 0 16,-3 22 6-16,3-22-2 16,-10 17-2-16,10-17 1 0,-10 14-1 0,10-14-1 15,-11 14-3-15,11-14-5 16,-6 9-3-16,6-9-2 0,0 0-6 0,-9 13-1 16,9-13-7-16,0 0-4 0,0 0-6 0,0 0-2 0,17 19-3 15,-17-19 2-15,15 8 1 16,-15-8-3-16,12 9 1 0,-12-9 2 0,12 12 4 15,-12-12 12-15,6 14 8 16,-6-14 6-16,0 0 10 0,-2 19-4 0,2-19-1 0,0 0-2 16,-20 20-4-16,12-14-6 15,8-6-26-15,-21 13-35 0,10-7-53 0,11-6-69 16,-19 10-76-16,19-10-126 0,-21 5-194 0,12-5-325 16,9 0-253-16</inkml:trace>
  <inkml:trace contextRef="#ctx0" brushRef="#br2" timeOffset="-134716.87">9358 12508 2680 0,'16'7'57'0,"-16"-7"36"15,0 0 1-15,0 0 5 16,0 0 17-16,0 0 17 0,0 0 15 0,0 0-19 15,0 0-10-15,0 0-16 16,16 4-16-16,-16-4-15 0,0 0-19 0,0 0-33 0,0 0-50 16,0 0-79-16,0 0-92 15,0 0-137-15,0 0-212 0,0 0-300 0,0 0-197 16</inkml:trace>
  <inkml:trace contextRef="#ctx0" brushRef="#br2" timeOffset="-134256.87">9559 12407 2590 0,'0'0'-22'16,"0"0"14"-16,17-8 17 0,-17 8 6 0,0 0 30 16,0 0 15-16,0 0 9 0,0 0-4 0,0 0 1 0,0 0-10 15,0 0-4 1,0 0 3-16,0 0 3 0,0 0 5 0,-53 0-1 0,53 0-6 15,0 0-3-15,-28 6-10 16,28-6-4-16,-16 2-5 0,16-2-3 0,0 0-5 0,-20 4-1 16,20-4-8-16,0 0-9 15,0 0-9-15,-16 2-19 0,16-2-15 0,0 0-12 16,0 0-10-16,0 0-5 0,0 0 8 0,0 0-3 16,0 0 7-16,0 0 10 0,32-38 8 15,-24 28 10-15,0 0 21 0,0-1-5 0,-8 11 12 16,16-21 2-16,-8 10 7 15,-2-3 2-15,3 3 9 0,-1-1 3 0,0 1 24 16,-8 11 1-16,16-18 11 0,-10 11 13 16,-6 7 9-16,12-12 12 0,-12 12 17 0,14-5 8 15,-14 5 5-15,0 0-13 0,0 0-9 0,0 0-11 16,23 21-9-16,-23-21-8 16,4 19-6-16,0-9-14 0,-4-10-6 0,4 22-9 0,-2-8-15 15,-2-14-20-15,2 25-32 16,-2-25-45-16,0 22-56 0,2-10-66 15,-2-12-80-15,0 0-155 0,-2 24-154 16,2-24-347-16,0 0-332 0</inkml:trace>
  <inkml:trace contextRef="#ctx0" brushRef="#br2" timeOffset="-133816.39">9703 12273 2804 0,'0'0'-78'0,"-8"-20"10"0,8 20 1 16,0 0 20-16,-10-12 21 0,10 12 32 0,0 0 26 15,0 0 3-15,-6-14 1 16,6 14 0-16,0 0-4 0,0 0-6 0,0 0 1 16,0 0-6-16,16-18-6 0,-16 18 1 0,0 0-12 0,23-8-5 15,-23 8 1-15,23-2-16 16,-23 2 4-16,27-1 8 0,-11 1 0 15,-16 0-1-15,24 0 12 0,-24 0 24 16,26 5 8-16,-15-1 7 0,-11-4 7 0,16 10 9 0,-16-10 6 16,9 13 8-16,-9-13 7 15,0 0 15-15,-2 19 5 0,2-19-1 0,0 0-8 16,-11 20-7-16,11-20-10 0,-6 12-5 0,6-12-9 0,0 0-10 16,-6 15-5-16,6-15-6 15,0 0-4-15,0 0-3 0,2 21-4 0,-2-21-2 16,0 0-4-16,10 18-4 15,-10-18 0-15,9 11-1 0,-9-11-3 0,11 16-1 0,-11-16 1 16,6 16-2-16,-6-16-2 16,4 16-3-16,-4-16 2 0,2 15-1 0,-2-15-1 15,0 0-20-15,-12 19-44 0,12-19-69 0,-16 11-82 16,16-11-120-16,-20 7-215 16,7-4-409-16,13-3-374 0</inkml:trace>
  <inkml:trace contextRef="#ctx0" brushRef="#br2" timeOffset="-113486.48">3577 10933 2745 0,'0'0'-134'0,"0"0"22"16,0 0 21-16,0 0 22 0,0 0 18 0,0 0 36 15,0 0 29-15,0 0 20 0,0 0 24 16,0 0 21-16,0 0 17 0,0 0 11 0,31 7 16 16,-31-7 4-16,0 0 6 15,0 0-4-15,0 0-4 0,0 0-3 0,20 7-4 16,-20-7-2-16,0 0-11 0,16 4-7 0,-16-4-11 0,14 7-7 16,-14-7-8-1,16 5-5-15,-16-5-7 0,15 5-8 0,-15-5-4 16,19 8-2-16,-10-2-5 0,-9-6-6 15,14 9-3-15,-14-9 1 0,16 10-5 0,-16-10 3 0,10 13-2 16,-10-13-8-16,10 15 4 16,-3-7-2-16,-7-8 4 0,6 21-1 0,-6-21-1 15,6 19 3-15,-3-7-2 0,-3-12-1 0,4 24 0 16,-2-8-3-16,-2-16-2 16,0 26 2-16,0-13-3 0,2 5-19 0,-2-18 0 0,0 28 1 15,0-12-1-15,0-16 1 16,0 26-1-16,0-13-2 0,0-13-7 0,-2 25-23 15,2-25-37-15,-4 17-66 0,4-17-86 16,-5 15-104-16,1-9-214 0,4-6-56 0,0 0-316 16,0 0-307-16</inkml:trace>
  <inkml:trace contextRef="#ctx0" brushRef="#br2" timeOffset="-109416.79">3933 10639 2591 0,'10'-6'-135'0,"-10"6"29"0,19-11 9 0,-19 11 16 0,17-9 23 15,-17 9 20-15,13-10 17 0,-13 10 15 0,12-8 14 16,-12 8-4-16,11-8 1 16,-11 8 14-16,0 0-1 0,0 0 11 15,13-11-11-15,-13 11-4 0,0 0 6 0,0 0-10 16,0 0 1-16,0 0-5 0,0 0-6 0,0 0-6 15,0 0-12-15,0 0-18 16,0 0-24-16,0 0-6 0,0 0-5 0,0 0 4 0,0 0 7 16,0 0 1-16,0 0 13 15,0 0 4-15,-47 18 12 0,47-18 15 0,0 0 17 16,0 0 3-16,0 0 8 0,-12 9 6 0,12-9-6 16,0 0 5-16,0 0-3 15,-14 7-2-15,14-7 5 0,0 0 2 0,-14 8-7 0,14-8 8 16,0 0 9-16,-17 5 12 15,17-5 18-15,0 0 9 0,-17 6 4 0,17-6 9 16,0 0-3-16,-17 8 3 0,17-8 7 16,0 0-4-16,-14 4-6 0,14-4-6 0,0 0-6 15,-16 5 9-15,16-5-4 16,0 0 9-16,0 0 5 0,0 0-4 0,0 0-3 16,0 0-6-16,0 0-9 0,0 0-9 0,0 0-4 0,0 0-3 15,0 0-6-15,0 0 2 16,0 0 2-16,0 0-3 0,0 0 0 0,0 0 5 15,0 0-2-15,0 0-6 16,51-23-4-16,-51 23-2 0,22-5-7 0,-22 5 1 16,18-5-7-16,-18 5 2 15,18-5-8-15,-18 5 1 0,14-5-2 0,-14 5 0 0,0 0-5 16,21-4 2-16,-21 4-5 0,16-4 3 0,-16 4-1 16,0 0 0-16,16-4-2 15,-16 4-2-15,0 0 2 0,0 0-1 16,18-5 0-16,-18 5 1 0,0 0-4 0,0 0 3 15,0 0 1-15,0 0 1 0,18-3-2 0,-18 3 1 16,0 0-2-16,0 0 2 16,0 0-1-16,0 0-1 0,0 0-1 0,0 0-1 0,0 0 3 15,0 0 3-15,0 0-2 16,0 0 5-16,21 0 7 0,-21 0 2 0,0 0-4 16,0 0 4-16,0 0-4 0,0 0 2 0,0 0-3 15,-4 25 2-15,4-25-4 0,0 0 3 16,-6 25-2-16,6-25 1 0,-5 21-2 0,5-21 3 15,-6 24-5-15,2-10 0 16,0-1-2-16,0 3 3 0,0-1-5 0,-4-2 2 16,4 3-2-16,-2-1 0 15,2 0-7-15,-2 0-4 0,6-15-8 0,-6 27-13 16,-1-15-12-16,7-12-23 0,-6 20-23 0,6-20-38 0,-5 17-33 16,5-17-56-16,-6 14-61 15,6-14-156-15,-4 5-515 0,4-5-364 0</inkml:trace>
  <inkml:trace contextRef="#ctx0" brushRef="#br2" timeOffset="-108636.43">4233 10525 2707 0,'0'0'-111'0,"0"0"29"0,0 0 17 0,0 0 38 16,0 0 16-16,0 0 16 0,0 0 23 15,0 0 6-15,0 0-1 0,0 0 3 0,0 0 8 16,0 0 10-16,-30 43 2 16,24-29 10-16,4-1-6 0,-2 2-5 0,4-15-5 15,-4 31-3-15,4-18-3 0,0-13-3 16,0 24-8-16,0-24-2 0,4 23-4 0,0-13-3 16,-4-10-2-16,8 17 0 0,-8-17-8 0,19 12-8 15,-19-12-7-15,18 7-7 16,-18-7-9-16,18 2 0 0,-18-2 1 0,20-2-2 0,-20 2 3 15,0 0 6-15,25-11 3 16,-25 11 16-16,13-11 8 0,-13 11 13 0,8-14 13 16,-8 14 16-16,0 0 2 15,0-17 11-15,0 17-3 0,0 0 6 0,0 0-1 0,-19-19-4 16,19 19-3-16,0 0-3 0,-21-6-6 0,21 6-9 16,0 0-5-16,-20-4-5 15,20 4-10-15,0 0-17 0,0 0-30 16,-22 3-44-16,22-3-53 0,0 0-58 0,0 0-69 15,0 0-145-15,-16 0-550 0,16 0-355 16</inkml:trace>
  <inkml:trace contextRef="#ctx0" brushRef="#br2" timeOffset="-108386.33">4373 10690 2911 0,'23'-5'37'0,"-23"5"34"0,0 0 24 0,0 0 33 16,0 0 32-16,19 0 16 15,-19 0 9-15,0 0-29 0,0 0 4 16,0 0-20-16,0 0-20 0,21 0-9 0,-21 0-13 0,0 0-14 0,0 0-10 16,0 0-26-16,0 0-28 15,20 1-40-15,-20-1-45 0,0 0-55 0,0 0-65 16,6 4-62-16,-6-4-107 15,0 0-181-15,0 0-439 0,0 0-422 0</inkml:trace>
  <inkml:trace contextRef="#ctx0" brushRef="#br2" timeOffset="-106616.89">4375 10459 2851 0,'0'0'-146'0,"0"0"24"0,0 0 29 16,0 0 26-16,-8-13 26 15,8 13 27-15,0 0 25 0,0 0 7 0,0 0 8 16,0 0 6-16,0 0 6 0,0 0-1 0,0 0-4 0,0 0-3 16,0 0-5-16,0 0 3 15,0 0-7-15,18-26 0 0,-18 26-2 16,11-8 0-16,-11 8-5 0,13-9 2 0,-13 9-5 15,15-6-1-15,-15 6 3 0,18-7-6 0,-18 7-1 16,20-7 1-16,-20 7-7 16,18-1 4-16,-18 1 1 0,0 0-4 0,26 0-1 0,-26 0 7 15,0 0-2-15,15 8 5 0,-15-8-1 0,0 0-4 16,6 14 0-16,-6-14 3 16,0 0 8-16,0 0-6 0,-8 27 0 0,8-27 9 15,0 0-11-15,-6 18 1 0,6-18-1 16,0 0 2-16,-5 13 0 0,5-13-6 0,0 0 2 15,0 0-3-15,0 0-3 16,0 0 1-16,7 19-1 0,-7-19 3 0,0 0-6 16,18 5 3-16,-18-5-1 15,18 6 9-15,-18-6-9 0,16 8 8 0,-7-3 16 0,-9-5 19 16,17 12 12-16,-17-12 7 0,10 16 1 0,-10-16-6 16,9 18-1-16,-7-7 6 15,-2-11-3-15,0 0-1 0,-4 32-10 16,4-32 0-16,-11 20-9 0,5-8-7 0,6-12-21 15,-12 16-35-15,2-8-43 0,10-8-58 0,-10 14-52 16,4-10-68-16,6-4-139 16,0 0-437-16,-13 3-148 0</inkml:trace>
  <inkml:trace contextRef="#ctx0" brushRef="#br2" timeOffset="-106186.7">4684 10355 2476 0,'0'0'-27'15,"0"0"27"-15,0 0 21 0,0 0 5 0,2-22 14 16,-2 22 13-16,0 0 4 0,0 0-1 15,6-12-7-15,-6 12-3 0,0 0-8 0,9-12 3 16,-9 12-3-16,0 0-1 16,17-8-2-16,-17 8 12 0,0 0 0 0,21-5-6 15,-21 5 9-15,14-2-2 16,-14 2 1-16,0 0-1 0,0 0 0 0,28 7 11 16,-28-7 0-16,9 10 8 0,-9-10-2 0,4 15 3 0,-4-15 2 15,0 20 3-15,0-20 1 16,-2 22 3-16,2-22 1 0,-7 22 0 0,7-22-5 0,-4 20 0 15,4-20-12-15,-2 21-5 16,2-21 0-16,-2 18-10 0,2-18-3 16,4 16-2-16,-4-16-7 0,0 0-10 15,11 18-21-15,-11-18-37 0,11 6-50 0,-11-6-65 16,0 0-67-16,21 1-84 0,-13-1-184 0,-8 0-138 0,0 0-222 16,0 0-187-16</inkml:trace>
  <inkml:trace contextRef="#ctx0" brushRef="#br2" timeOffset="-95826.89">3450 12822 2456 0,'0'0'-65'0,"0"0"21"16,0 0 12-16,0 0 30 0,0 0 30 15,0 0 24-15,-20-8 19 0,20 8 13 16,0 0 5-16,0 0 4 0,0 0 3 0,0 0 4 0,0 0 11 15,0 0 7-15,0 0 6 16,0 0-8-16,0 0-7 0,0 0-13 0,0 0-6 16,0 0-7-16,0 0-4 15,0 0-10-15,0 0-5 0,16 50-8 0,-16-50-5 16,-2 19-2-16,2-19 1 0,0 21-9 0,0-21 6 0,-2 25-2 16,2-25-4-16,-2 23-4 15,2-23 1-15,-2 24-4 0,2-24-6 0,-6 19 2 16,4-7-6-16,2-12-2 15,0 0-1-15,-4 23-2 0,4-23 4 16,-2 13-7-16,2-13 4 0,0 0 3 0,-4 15 6 16,4-15-3-16,0 0 1 0,0 0-5 15,0 0 1-15,-4 18 1 0,4-18 2 0,0 0-5 0,0 0 5 16,0 0-6-16,0 0 5 0,0 0-8 16,0 0-1-16,-2 17-1 0,2-17-3 15,0 0 0-15,0 0-1 0,0 0-4 16,0 0-1-16,0 0-4 0,0 0-4 15,0 0-10-15,24 2-8 0,-24-2-13 16,0 0-6-16,0 0-4 0,31-8 0 0,-31 8 5 0,19-4 5 16,-19 4 1-16,19-7 4 15,-19 7-1-15,24-8 2 0,-14 6 1 0,-10 2-2 16,21-8 0-16,-8 5-7 0,-13 3 2 0,21-6 2 16,-21 6 5-16,19-8 1 0,-19 8 2 15,17-5 3-15,-17 5 5 0,14-6 5 0,-14 6 6 16,16-6 3-16,-16 6 5 15,0 0-4-15,16-3 0 0,-16 3 2 0,0 0 0 16,0 0 3-16,17-4 1 16,-17 4 3-16,0 0-1 0,0 0-1 0,0 0-2 15,0 0 4-15,0 0-6 0,0 0 2 16,0 0-2-16,0 0 3 0,0 0-2 0,24 5 6 16,-24-5-5-16,0 0-2 0,0 0 5 0,0 0-2 15,0 0-1-15,0 0-1 0,0 0 1 16,0 0 0-16,0 0-4 0,0 0 3 0,0 0-5 15,6 11 6-15,-6-11-2 16,0 0 5-16,0 0-4 0,0 0 7 0,0 0-2 16,0 0 5-16,0 0 1 0,0 0 4 15,0 0-2-15,0 0 5 0,0 0-1 0,0 0-1 16,0 0 3-16,0 0-2 0,0 0 5 0,0 0 4 16,0 0 0-16,0 0 0 15,0 0 4-15,0 0-5 0,0 0-1 0,4 14 6 0,-4-14-10 16,0 0-3-16,0 0-4 15,0 0 3-15,0 0-5 0,0 0 3 0,0 0-9 16,0 0 5-16,0 0 1 16,0 0-20-16,0 0 12 0,0 0 3 0,0 0-3 15,0 0 2-15,0 19-5 0,0-19 0 0,0 0 1 0,0 0-3 16,0 0 0-16,2 16 4 16,-2-16 1-16,0 0-4 0,0 0 0 0,0 0 3 15,0 22-13-15,0-22 11 16,0 0-10-16,2 19 12 0,-2-19-7 0,0 0 4 0,2 21 3 15,-2-21-6-15,0 15 1 16,0-15 5-16,0 0-4 0,2 22 2 0,-2-22 1 16,2 13-10-16,-2-13 7 15,0 0-2-15,0 0 10 0,2 20-9 0,-2-20 5 0,0 0-2 16,0 0-1-16,0 0 7 0,6 16 4 0,-6-16 2 16,0 0-5-16,0 0 3 15,0 0 1-15,0 0-5 0,0 0-3 16,0 0 6-16,0 0-4 0,0 0-3 15,0 0 4-15,0 0-5 0,0 0 0 0,22-32 0 0,-22 32-2 16,5-16 2-16,-5 16-12 16,6-13 10-16,-6 13-4 0,6-14 3 0,-6 14-1 15,0 0 5-15,11-15-8 0,-11 15-7 16,7-9 9-16,-7 9 2 0,0 0-2 0,10-13 0 16,-10 13 0-16,0 0 2 0,0 0-2 0,12-13-1 15,-12 13 1-15,0 0 0 16,14-7 1-16,-14 7 3 0,0 0-6 0,14-3 3 0,-14 3-1 15,0 0-3-15,0 0-6 16,24-4 10-16,-24 4-2 0,0 0 2 0,23 2-3 16,-23-2 1-16,0 0-1 15,25-2-13-15,-25 2 11 0,19 0 2 0,-19 0 1 0,0 0-1 16,30 0-4-16,-30 0 4 0,17 0 3 0,-17 0 0 16,0 0-1-16,28 0 2 15,-28 0-1-15,16-2-4 0,-16 2 2 0,0 0 2 16,28 2-3-16,-28-2 0 15,19 0 4-15,-19 0 0 0,17 2-6 0,-17-2 2 0,17 4 1 16,-17-4 3-16,0 0 1 16,26 1-1-16,-26-1-4 0,18 5 2 0,-18-5 1 15,21 2-2-15,-21-2 1 16,19 3-1-16,-19-3 2 0,19 6-1 0,-19-6 0 0,20 4-7 16,-20-4 6-16,18 3 4 0,-7 1-1 0,-11-4 1 15,19 4-2-15,-19-4 0 16,21 5 2-16,-21-5-1 0,20 5-4 0,-20-5 1 0,20 4 3 15,-20-4-2-15,20 5 2 16,-20-5-2-16,21 6-2 0,-21-6 5 0,19 4-2 16,-19-4-2-16,17 5 1 15,-17-5 0-15,16 4-1 0,-16-4 6 0,0 0-1 0,20 4 4 16,-20-4 1-16,0 0 3 0,14 4 10 0,-14-4-10 16,0 0 10-16,0 0-13 15,0 0-2-15,20 1 7 0,-20-1-4 0,0 0 3 16,0 0 0-16,0 0-6 15,19 3 0-15,-19-3-1 0,0 0 4 0,0 0 2 0,0 0-4 16,0 0-4-16,0 0 3 16,23-6-2-16,-23 6-2 0,0 0 3 0,0 0-1 15,15-6 6-15,-15 6 4 0,0 0 9 16,14-8 10-16,-14 8 2 0,0 0-2 16,14-11 0-16,-14 11-2 0,0 0-7 0,14-9 0 0,-14 9-5 15,11-8 4-15,-11 8-8 16,0 0 2-16,14-12-3 0,-14 12-3 0,0 0-1 0,11-8 0 15,-11 8 3-15,0 0 4 16,9-11-2-16,-9 11 3 0,0 0-2 0,0 0 1 16,8-13-3-16,-8 13-2 15,0 0 0-15,0 0-3 0,0 0-1 0,6-14 1 0,-6 14-3 16,0 0 1-16,0 0-3 0,0 0-3 0,4-15 2 16,-4 15-2-16,0 0 1 15,0 0-3-15,0 0 4 0,0 0-3 0,0-21 1 0,0 21-2 16,0 0 0-16,0 0 0 15,0 0-2-15,0-19-3 0,0 19-9 0,0 0-8 16,0 0-12-16,0 0-22 16,0 0-30-16,0 0-35 0,0 0-63 0,-4-17-89 15,4 17-110-15,-8-7-231 0,8 7-18 16,0 0 21-16,0 0-342 0,-26-8-380 0</inkml:trace>
  <inkml:trace contextRef="#ctx0" brushRef="#br2" timeOffset="-93756.46">3480 13711 2856 0,'12'-26'-94'0,"-12"26"12"16,11-17 16-16,-5 8 17 0,-6 9 16 15,18-18 15-15,-10 9 15 0,-8 9-3 16,18-18 4-16,-7 13 4 0,-11 5 11 0,17-11 16 0,-6 5 13 16,-11 6 15-16,21-7 11 15,-21 7 2-15,19-4 7 0,-19 4-2 0,0 0 3 0,26 4-3 16,-26-4-9-16,10 7-4 0,-10-7-6 0,10 15-3 16,-10-15 3-16,5 18 2 15,-5-18 3-15,0 22 5 0,0-22 3 0,-2 25 2 16,2-25-3-16,-7 26-5 15,5-12-7-15,-4 0-5 0,2-1-4 0,4-13-1 0,-11 19-8 16,11-19-1-16,-7 17-5 16,7-17 0-16,-8 17-2 0,8-17 11 0,-6 13 8 15,6-13-3-15,0 0-7 16,0 0-1-16,0 0-7 0,0 0-1 0,0 0-6 0,0 0-3 16,0 0-6-16,0 0-3 0,0 0-3 0,0 0-1 15,23-42-2-15,-14 31-2 16,-3-2-1-16,2-3-1 0,1 4-2 0,-1-4 2 15,3 1-2-15,-2-1 1 0,-1 1 0 16,0 2 5-16,0-1-8 0,2 1 4 0,-4-1 0 16,2 4 0-16,-8 10 5 15,13-22 8-15,-13 22 0 0,8-15 3 0,-8 15 3 16,9-13-5-16,-9 13-4 0,4-12 2 0,-4 12 7 0,0 0 1 16,0 0 10-16,0 0 7 15,0 0-2-15,0 0 7 0,0 0 20 0,0 0-7 16,0 0-8-16,-26 35 5 15,26-35 9-15,-8 23-28 0,4-12 5 0,0 4-1 0,4-15 0 16,-8 27-5-16,4-15 0 16,4-12-3-16,0 23-1 0,0-23-6 0,0 26 1 15,6-16 0-15,-6-10 1 16,6 22-11-16,-6-22 3 0,10 22 0 0,-2-13-5 0,1 0-2 16,-9-9 0-16,17 15-13 0,-8-9-15 0,-9-6-27 15,18 10-30-15,-12-7-52 16,-6-3-76-16,18 3-88 0,-18-3-172 0,10 0-152 15,-10 0-6-15,0 0-345 0,0 0-408 16</inkml:trace>
  <inkml:trace contextRef="#ctx0" brushRef="#br2" timeOffset="-91866.48">9554 14630 2848 0,'0'0'-146'0,"0"0"15"16,0 0 10-16,3-40 25 0,-3 40 32 0,0 0 19 15,11-21 31-15,-11 21 23 16,8-15 35-16,-8 15 33 0,8-15 23 0,-8 15 26 16,8-13 20-16,-8 13 10 0,10-15-7 0,-10 15-18 15,8-12-13-15,-8 12-17 0,12-12-11 16,-12 12-9-16,11-7-10 0,-11 7-10 0,15-7-2 15,-15 7-8-15,0 0-8 16,27 3 1-16,-27-3-9 0,20 8-4 0,-8-3 0 16,-12-5-3-16,15 16-6 0,-9-5 0 15,-6-11-2-15,9 20-1 0,-9-20 0 16,0 24-2-16,0-24 1 0,-7 25 0 0,1-10-1 0,2-2 2 16,-5 0 0-16,1 1 6 15,0-1-5-15,-4 1 4 0,2-2-5 0,2-1 2 0,-3-2 0 16,3 3-1-16,8-12-1 15,-15 13 2-15,15-13-1 0,-11 13 0 0,11-13 10 16,-8 10-3-16,8-10-1 16,0 0-4-16,0 0-1 0,0 0-4 0,0 0-4 15,0 0 1-15,0 0-2 0,0 0-3 16,0 0-5-16,25-45-4 0,-14 33-4 0,0-3-1 16,1-1 0-16,0-2-3 0,0 3 0 0,-2 0 3 15,0-1-3-15,1 2 5 16,0 0 0-16,-5 3 0 0,3-1 0 0,-1 4 3 0,-8 8 0 15,8-15-2-15,-8 15 0 16,0 0 9-16,0 0 2 0,0 0 10 0,0 0 5 16,0 0 6-16,0 0 11 15,0 0-2-15,0 0 7 0,0 0 28 0,-25 52-9 0,21-39-10 16,0 3 2-16,-1 0-4 16,3 0-4-16,2-16-10 0,-4 31-4 0,4-20 3 15,0-11-17-15,6 26-11 0,-1-11-8 0,-1-5-13 16,-4-10-19-16,15 20-30 15,-9-13-34-15,-6-7-52 0,17 10-63 0,-6-5-55 0,-5-2-109 16,-6-3-184-16,14 1-69 16,-14-1-265-16,0 0-272 0</inkml:trace>
  <inkml:trace contextRef="#ctx0" brushRef="#br2" timeOffset="-88915.88">10156 14659 2705 0,'0'0'-14'0,"0"0"18"15,0 0 15-15,0 0 20 0,0 0 30 16,0 0 24-16,0 0 19 0,0 0 5 16,0 0 4-16,0 0 1 0,8-18-1 0,-8 18 8 15,0 0 6-15,0 0-3 0,0 0-2 0,0 0-7 16,0 0-7-16,0 0-17 0,0 0-8 16,0 0-6-16,0 0-10 0,0 0 5 0,0 0-8 15,0 0 0-15,20-4 3 16,-20 4-5-16,0 0-10 0,20-3-18 15,-20 3-5-15,20-1-6 0,-20 1 0 16,25-3 4-16,-12-1-4 0,-13 4-14 0,31-5 0 16,-15 2 3-16,-16 3 4 0,27-3-19 15,-27 3-12-15,25-2-12 0,-12 0-18 0,-13 2-20 0,19 0-30 16,-19 0-36-16,0 0-49 16,19-6-60-16,-19 6-43 0,6-3-87 0,-6 3-147 15,0 0-75-15,0 0-295 0,0 0-242 0</inkml:trace>
  <inkml:trace contextRef="#ctx0" brushRef="#br2" timeOffset="-88641.86">10241 14531 2526 0,'0'0'-91'16,"0"0"36"-16,-15-10 19 15,15 10 30-15,0 0 36 0,-11-13 13 0,11 13 15 16,0 0 12-16,0 0 5 0,-13-6 7 15,13 6 9-15,0 0 33 0,0 0 15 0,0 0 19 16,0 0 1-16,0 0 8 0,0 0-2 16,0 0-7-16,0 0-5 0,0 0-10 15,0 0-6-15,0 0-17 0,0 0-8 0,0 0-12 16,55 6-10-16,-55-6-11 0,30-1-22 16,-13-1-8-16,2-1-16 0,-2 0-36 0,-17 3-30 15,34-5-40-15,-20 0-42 16,-14 5-52-16,26-3-54 0,-16-1-60 0,-10 4-125 15,20-6-163-15,-14 3-357 0,-6 3-332 16</inkml:trace>
  <inkml:trace contextRef="#ctx0" brushRef="#br2" timeOffset="-88013.72">11008 14230 2775 0,'0'0'-71'16,"0"0"28"-16,-8-13 27 0,8 13 29 16,0 0 31-16,-3-16 21 0,3 16 13 0,0 0 8 15,0 0-1-15,7-24-1 0,-7 24-1 16,8-11-10-16,-8 11-4 0,8-14-10 0,-8 14-7 16,14-9-4-16,-14 9-4 0,15-8-8 0,-15 8-6 15,19-5 0-15,-19 5 0 16,19-3-8-16,-19 3 1 0,24 6-4 0,-12 0-5 0,-12-6-1 15,22 15 4-15,-12-5-6 16,-4 1 1-16,-6-11-1 0,9 21-1 0,-9-10 2 0,0-11-2 16,-2 22 6-16,2-22 13 15,-9 18 11-15,9-18 14 0,-10 19 5 0,2-12 7 16,8-7-6-16,-12 13-2 0,12-13-6 16,-10 11-2-16,10-11-8 0,0 0-4 15,-5 11-8-15,5-11-9 0,0 0-7 16,0 0-5-16,0 0-9 0,13 18 0 0,-13-18-2 15,16 9-1-15,-16-9 1 0,18 12 0 16,-5-3 2-16,-5 1 2 0,3-1-4 16,-2 2 3-16,-3 1 0 0,-6-12 4 0,11 25 11 0,-10-14 9 15,-1-11 4-15,0 20 8 16,0-20 5-16,-10 25 3 0,2-17-8 0,-2 2 4 16,-3-2-10-16,0 0-5 0,13-8-14 15,-30 10-25-15,17-5-44 0,13-5-50 0,-25 6-73 16,14-6-74-16,11 0-148 15,-21-3-203-15,21 3-353 0,-17-3-393 0</inkml:trace>
  <inkml:trace contextRef="#ctx0" brushRef="#br2" timeOffset="-87665.49">10882 14705 2885 0,'-17'6'-65'0,"17"-6"42"0,0 0 46 16,0 0 26-16,-10 9 31 0,10-9 25 16,0 0 12-16,0 0 9 0,0 0 4 0,0 0 4 15,0 0-1-15,0 0-3 0,0 0-10 16,0 0-8-16,0 0-15 0,40 4-7 0,-40-4-9 15,25-2-10-15,-8 2-8 16,-17 0-6-16,40-4-6 0,-17 1-4 0,5 0 3 16,2 2-2-16,1-3 0 0,-1-1-3 15,-2 5-7-15,1-4-3 0,-3 1-3 0,-4-1-12 16,0 0-25-16,-3 1-32 0,0 1-41 0,-2-1-52 16,-17 3-58-16,30-4-59 0,-30 4-109 15,19-8-196-15,-11 6-49 0,-8 2-239 0,0 0-177 16</inkml:trace>
  <inkml:trace contextRef="#ctx0" brushRef="#br2" timeOffset="-87296.74">10810 15059 2506 0,'0'0'-7'0,"0"0"46"0,0 0 16 0,-14 7 20 15,14-7 25-15,0 0 21 0,0 0 10 16,0 0 2-16,0 0-7 0,0 0-7 15,0 0-8-15,0 0-3 0,0 0-12 16,0 0 0-16,0 0-10 0,0 0-8 16,69 0-9-16,-50 0-5 0,2-3-8 0,3 1-5 0,-1 2-7 15,-2-3-5-15,3 1-8 16,-3 0-14-16,-1-1-30 0,0 2-34 0,-1-2-46 16,-19 3-61-16,26-3-50 0,-26 3-74 0,16-6-167 15,-16 6-493-15,0 0-356 0</inkml:trace>
  <inkml:trace contextRef="#ctx0" brushRef="#br2" timeOffset="-87046.44">10994 15050 2861 0,'-17'6'-13'0,"17"-6"41"0,0 0 22 16,0 0 21-16,0 0 26 0,0 0 24 0,0 0 13 0,0 0 4 16,0 0-2-16,0 0-5 15,0 0 2-15,0 0 0 0,-8 10-6 0,8-10-31 16,0 0-10-16,-2 20-6 0,2-20-10 15,-5 19-6-15,5-19-9 0,-6 25-6 0,2-10-5 0,2 0 0 16,-3 0-7-16,5-15-5 16,-4 30-2-16,0-13-7 0,2-2-3 0,2-15-18 15,-2 26-19-15,2-26-28 0,0 23-36 0,0-23-36 16,4 21-36-16,-4-21-9 16,10 14-49-16,-1-9-36 0,-1-2-70 0,-8-3-108 0,24 5-512 15,-14-5-352-15</inkml:trace>
  <inkml:trace contextRef="#ctx0" brushRef="#br2" timeOffset="-86666.46">11159 15265 2745 0,'0'0'-34'0,"9"-8"43"0,-9 8 11 15,0 0 4-15,0 0 24 0,0 0 11 16,0 0 24-16,0 0 24 0,0 0 5 0,0 0 1 0,0 0 0 0,0 0-3 16,0 0 0-16,0 0 1 15,-51 15-8-15,51-15-6 0,-10 18-9 0,10-18-14 16,-7 17-5-16,7-17-7 15,-2 15-8-15,2-15-2 0,0 17-7 0,0-17-8 16,0 0 0-16,9 18-4 0,-9-18-4 16,10 7-1-16,-10-7-12 0,0 0-11 0,19 4-11 15,-19-4-6-15,0 0-3 0,0 0 3 16,27-14-4-16,-27 14 0 0,11-15 6 16,-5 5 7-16,-6 10 11 0,9-14 12 0,-9 14 9 0,7-13 10 15,-7 13 6-15,0 0 1 16,10-16-5-16,-10 16 3 0,0 0 19 0,0 0 29 15,0 0-2-15,0 0 0 0,0 0-2 16,0 0-9-16,0 0-11 0,0 0-1 0,0 0-8 16,18 30-1-16,-18-30-8 15,8 13-9-15,-8-13-4 0,6 14-5 0,-6-14-16 16,6 11-28-16,-2-4-39 0,-4-7-38 0,0 0-59 0,0 0-83 16,6 11-83-16,-6-11-179 15,0 0-115-15,0 0 30 0,0 0-369 16,0 0-375-16</inkml:trace>
  <inkml:trace contextRef="#ctx0" brushRef="#br2" timeOffset="-86306.69">11307 15275 3080 0,'14'-6'50'0,"-14"6"-5"0,0 0-9 16,0 0 3-16,16-4 10 16,-16 4 8-16,0 0 10 0,0 0 2 0,0 0-4 15,13 22-3-15,-13-22 5 16,2 18 14-16,-2-18 14 0,2 23 4 0,-2-23-3 0,0 22-8 15,2-10-8-15,-2-12-7 16,2 25-7-16,1-14-6 0,-3-11-1 0,2 20-9 16,-2-20 6-16,2 15 5 15,-2-15 7-15,0 0-15 0,7 12 2 0,-7-12-15 16,0 0-6-16,0 0-4 0,0 0-10 0,0 0-10 0,30-27 0 16,-19 16 0-16,-4-1-4 15,1 0 3-15,-8 12-1 0,19-21 8 0,-10 12 3 16,1-1 10-16,-10 10 8 15,17-12 13-15,-17 12 9 0,17-5 22 0,-17 5 6 0,0 0-15 16,23 3 0-16,-23-3-4 16,13 12-8-16,-13-12-15 0,11 16-2 0,-7-7-4 15,-4-9-33-15,8 25-22 0,-6-14-47 0,0-2-61 0,1 2-84 16,-1 2-90-16,-2-13-192 16,-5 17-120-16,5-17 31 0,0 0-432 0,-9 18-498 15</inkml:trace>
  <inkml:trace contextRef="#ctx0" brushRef="#br2" timeOffset="-83806.6">11809 15013 2956 0,'0'0'-155'0,"0"0"40"0,0 0 16 16,0 0 15-16,0 0 25 16,0 0 5-16,-13-15 17 0,13 15 14 0,0 0 15 15,0 0 1-15,0 0 8 0,0 0 11 16,0 0 11-16,0 0 19 0,0 0 18 15,0 0 19-15,0 0 9 0,0 0 2 16,0 0 1-16,0 0 6 0,0 0 11 0,0 0-3 16,0 0-5-16,0 0 5 15,-20 33 2-15,20-33 4 0,-7 23-1 16,3-8-4-16,2-2-2 0,-2 4-6 0,-3 0-7 0,2 1-7 0,1-2-6 16,2 4-10-16,-1-1-4 15,-2 3-5-15,3-4-5 0,0 3-6 0,0-2-4 16,0 2 7-16,2 0-6 0,2-3 5 15,-2 3-6-15,2-1 2 16,0-1-7-16,0-1-3 0,3 0-1 0,-4 0-5 16,1-3-3-16,0 2-6 0,-2-17-2 0,4 27-22 15,1-18-42-15,-5-9-45 0,4 19-44 0,-4-19-69 0,9 17-59 16,-9-17-116-16,9 10-190 16,-5-6-24-16,-4-4-241 0,0 0-166 0</inkml:trace>
  <inkml:trace contextRef="#ctx0" brushRef="#br2" timeOffset="-82676.45">11958 15170 2411 0,'0'0'-100'16,"0"0"15"-16,0 0 13 0,0 0 24 15,0 0 5-15,0 0 16 0,0 0 14 0,0 0-4 16,46-16-1-16,-46 16 7 15,24-4 0-15,-10 1-7 0,4-1 18 0,-1 1-2 16,1-2 6-16,0 4 12 16,-2-3 6-16,2 0 8 0,-2-1 17 0,-16 5 6 0,25-5 7 15,-25 5-1-15,21-3-5 16,-21 3-1-16,17-2-1 0,-17 2-2 0,0 0 7 16,0 0 20-16,0 0 10 0,15 14 7 0,-15-14 10 15,0 0 7-15,0 0-1 0,-17 35-3 16,8-20 7-16,-3 0 5 0,-1 0 0 0,1 2-5 15,-1 2-4-15,-2 1-5 16,3-2-9-16,-3 1-12 0,1-2-6 0,5-1-10 16,-2 2-6-16,2-3-9 0,4-2-8 15,-2-1-17-15,7-12-21 0,-14 20-40 0,14-20-37 16,-8 16-42-16,8-16-50 0,-4 12-49 0,4-12-38 16,-4 7-85-16,4-7-633 15,0 0-412-15</inkml:trace>
  <inkml:trace contextRef="#ctx0" brushRef="#br2" timeOffset="-82276.45">12381 15073 2869 0,'0'0'-127'15,"0"0"24"-15,0 0 27 0,0 0 36 16,0 0 26-16,0 0 29 0,0 0 48 0,0 0-5 16,-25 35 11-16,18-18 7 15,-1-1 10-15,0 5 3 0,0 0-9 0,1 0-4 16,2 2-6-16,1-3-8 0,2-2-8 0,0 1-2 0,2 1-5 16,0-2-6-16,2-3-4 15,2 1-8-15,3-3-8 0,-1 1-13 0,3-5-10 16,-9-9-16-16,16 13-3 15,-3-7-1-15,-13-6-9 0,17 7 1 0,-17-7 4 0,0 0-7 16,0 0 11-16,0 0 5 16,25-11 21-16,-25 11 11 0,0 0 18 0,0 0 19 15,0 0 15-15,0 0 4 16,0 0 2-16,0 0-5 0,-34-36-9 0,34 36-6 0,-17-10-6 16,17 10-4-16,-17-5-8 0,17 5-18 0,-14-6-50 15,14 6-72-15,0 0-88 16,-15-6-134-16,15 6-232 0,0 0-281 0,0 0-182 15</inkml:trace>
  <inkml:trace contextRef="#ctx0" brushRef="#br2" timeOffset="-82066.59">12542 15398 2602 0,'0'0'75'16,"16"6"47"-16,-16-6 17 0,0 0 24 15,0 0 5-15,0 0 2 0,13 5 2 16,-13-5-11-16,0 0-24 0,0 0-15 16,0 0-20-16,0 0-18 0,0 0-36 0,0 0-35 0,0 0-48 15,0 0-58-15,0 0-65 0,23-5-67 0,-23 5-80 16,0 0-157-16,7-9-448 16,-7 9-302-16</inkml:trace>
  <inkml:trace contextRef="#ctx0" brushRef="#br2" timeOffset="-81416.6">12740 15082 2699 0,'0'0'-64'15,"-4"-19"35"-15,4 19 22 0,0 0 35 0,-5-16 31 16,5 16 20-16,0 0 7 0,0 0-8 0,0 0-5 0,2-22-10 16,-2 22-4-16,8-12-10 15,-8 12-5-15,10-9-9 0,-10 9-8 0,17-6-9 16,-17 6-18-16,19-1-7 15,-19 1-8-15,0 0 0 0,27 7-2 0,-27-7 5 0,16 13 0 16,-16-13 1-16,9 19-2 16,-7-8 7-16,-2-11 0 0,-2 24 3 0,2-24 18 15,-11 28 22-15,4-16 13 0,0 2 9 0,-1-2 12 16,1-1-4-16,7-11-1 0,-14 22-6 16,14-22-2-16,-7 13-8 0,7-13-6 0,0 0-11 15,-4 14-19-15,4-14-19 16,0 0-8-16,0 0-5 0,0 0-1 0,19 15-3 15,-19-15 4-15,13 10 2 0,-13-10 3 16,15 11 1-16,-8-4 15 0,-7-7-2 0,11 17 0 16,-7-7 8-16,-4-10 16 15,1 19 6-15,-1-19 4 0,-1 21-1 0,1-21 2 16,-11 21-9-16,4-12 0 0,7-9-6 0,-15 20-13 0,8-15-34 16,7-5-53-16,-16 15-75 15,8-11-74-15,8-4-142 0,-15 6-557 0,15-6-337 16</inkml:trace>
  <inkml:trace contextRef="#ctx0" brushRef="#br2" timeOffset="-81076.64">13019 15088 2787 0,'6'-6'-76'0,"-6"6"17"0,14-11 13 0,-14 11 12 15,18-10 13-15,-18 10 17 16,18-7 13-16,-18 7 16 0,22-3 3 0,-22 3 6 0,18 0 11 16,-18 0 2-16,0 0-1 15,25 10-1-15,-25-10 4 0,7 12 2 0,-7-12 12 16,2 21 7-16,-2-21 13 0,-4 24 10 0,-1-10 11 16,-2 1 8-16,0 0 8 15,1 0 3-15,-3-2 1 0,3 2-9 0,-2-2-7 0,8-13 2 16,-11 23-6-16,7-10-9 15,4-13-10-15,-7 18-6 0,7-18-10 0,0 0-14 16,7 23-10-16,-7-23-10 16,17 12-12-16,-5-8-33 0,-12-4-43 0,27 4-45 0,-16-3-56 15,-11-1-65-15,33-3-50 0,-19-1-97 0,4-1-144 16,-4-1-416-16,-1-2-332 16</inkml:trace>
  <inkml:trace contextRef="#ctx0" brushRef="#br2" timeOffset="-80883.64">13342 15121 2825 0,'4'-16'23'0,"-4"16"45"16,0 0 13-16,8-15 22 0,-8 15 39 0,0 0 31 16,0 0 6-16,0 0-9 15,0 0-1-15,0 0-8 0,0 0-20 0,0 0-11 0,26 28-13 16,-26-28-13-16,5 23-11 0,-5-8-10 0,0-15-11 16,-10 34-9-16,4-13-16 15,-3-2-41-15,-5 3-44 0,-5-2-54 0,-4 6-75 0,-2-3-70 16,-9-1-113-16,-3 1-195 15,1-2-68-15,-6-1-273 16,2-5-258-16</inkml:trace>
  <inkml:trace contextRef="#ctx0" brushRef="#br2" timeOffset="-79756.46">11369 14715 2475 0,'0'0'-164'0,"0"0"17"0,0 0 13 16,0 0 12-16,0 0 19 0,0 0 15 0,0 0 21 16,0 0 16-16,0 0 15 15,0 0 21-15,0 0 17 0,0 0 18 0,0 0 15 16,0 0 25-16,0 0 23 0,0 0 7 0,0 0 2 0,0 0 14 16,0 0 3-16,0 0 11 15,0 0-1-15,33-17 2 0,-33 17-5 0,0 0 0 16,28-3 3-16,-28 3-2 15,23-1 0-15,-23 1-12 0,25-3-6 0,-25 3-6 0,24-1-5 16,-8-2-6-16,-16 3-11 16,27 0-6-16,-11 0-9 0,-16 0-3 0,36 0-6 15,-19 3 1-15,4-3-14 16,-2 0 1-16,3 0-4 0,3 0-7 0,1 0 1 16,-1 0-5-16,1 0 0 0,3 0-4 0,0 0 1 0,1 0-2 15,2-3-2-15,-3 3-2 16,4 0 1-16,-2-1-2 0,1 1 1 0,-1 0-3 15,-1-2 0-15,1 2-1 16,-4 0-1-16,-2 0 1 0,0-2-2 0,2 4 0 0,0-2-2 16,-5 0-3-16,1 0 3 15,-1 2 2-15,4-2-3 0,-5 1 3 0,0 2-5 16,0-2-2-16,0 2 6 0,2-2 0 0,-1 3-2 16,1-1 5-16,1-3 0 0,-1 3 0 15,0-1 1-15,-1 2 2 0,7-3-3 0,-3-1 4 16,2 3 7-16,1-1 2 15,0-2 6-15,0 1 6 0,-1-1 2 0,-3 0-1 16,1 2-1-16,-2-2 1 16,3 0 0-16,-4-2 9 0,0 4-2 0,0-4 5 0,-4 2-4 15,0 0 3-15,-19 0-6 0,31 0-1 0,-31 0-5 16,27 0 2-16,-27 0-8 16,20 0-5-16,-20 0 3 0,20 0-7 0,-20 0-9 15,0 0-11-15,25 0-24 0,-25 0-43 16,0 0-49-16,15-1-64 0,-15 1-57 0,0 0-112 15,12-2-200-15,-12 2-53 16,0 0-273-16,0 0-245 0</inkml:trace>
  <inkml:trace contextRef="#ctx0" brushRef="#br2" timeOffset="-78946.37">13829 14687 2475 0,'0'0'-150'0,"0"0"25"0,0 0 16 0,0 0 24 16,0 0 33-16,0 0 28 15,0 0 19-15,0 0 28 0,-15 7 20 0,15-7 29 0,0 0 1 16,0 0-1-16,0 0 1 15,0 0 0-15,0 0-4 0,0 0 2 0,0 0-6 16,0 0-1-16,0 0-7 16,0 0 2-16,0 0 2 0,0 0 0 0,0 0-6 0,0 0 5 15,0 0-3-15,0 0 2 16,0 0-7-16,53-3 1 0,-53 3 0 16,19 0-5-16,-19 0-7 0,22-1-2 0,-22 1-6 15,20-3-4-15,-20 3 1 0,23 0-3 0,-23 0 2 16,25 0 6-16,-25 0-2 0,19-1 1 0,-19 1-5 15,23 0-2-15,-23 0-3 16,16-2 0-16,-16 2-2 0,0 0-4 0,20-2-2 16,-20 2-10-16,0 0-14 15,0 0-12-15,20-2-35 0,-20 2-43 0,0 0-44 0,0 0-45 16,0 0-50-16,0 0-124 0,11-10-466 0,-11 10-154 16</inkml:trace>
  <inkml:trace contextRef="#ctx0" brushRef="#br2" timeOffset="-78564.75">13827 14554 2350 0,'0'0'-121'16,"0"0"28"-16,0 0 15 0,0 0 26 0,0 0 10 0,0 0 23 16,0 0 12-16,0 0 19 15,0 0 10-15,0 0 9 0,0 0 15 0,0 0 22 16,0 0 9-16,0 0 8 0,0 0 23 0,0 0-5 16,0 0 3-16,0 0 0 15,0 0-8-15,0 0-12 0,0 0-3 0,0 0-14 0,0 0-7 16,0 0-7-16,0 0-5 15,0 0-7-15,0 0-1 0,36 21-10 0,-36-21-2 16,0 0-2-16,0 0-2 16,21 0-6-16,-21 0 2 0,0 0-8 0,0 0-6 0,17 2-4 15,-17-2-27-15,0 0-42 0,0 0-39 0,0 0-54 16,0 0-61-16,0 0-114 16,0 0-461-16,0 0-106 0</inkml:trace>
  <inkml:trace contextRef="#ctx0" brushRef="#br2" timeOffset="-76176.38">13857 14605 2243 0,'0'0'-103'0,"0"0"28"0,0 0 11 15,0 0 8-15,0 0 7 0,0 0 4 16,0 0 3-16,0 0 2 0,0 0 17 0,0 0 10 16,0 0 10-16,0 0 3 15,0 0 0-15,0 0 10 0,0 0 11 0,0 0-16 16,0 0 7-16,0 0 1 0,0 0-2 0,0 0 12 0,0 0 10 16,0 0-6-16,0 0 2 15,0 0 3-15,0 0-1 0,0 0-7 0,0 0-3 16,0 0 3-16,0 0-9 15,0 0 0-15,0 0 2 0,0 0 2 0,0 0-5 0,0 0 11 16,0 0 2-16,0 0 3 16,0 0 9-16,0 0 5 0,0 0 13 15,0 0 9-15,0 0 5 0,0 0 9 16,0 0 0-16,-32-10-1 0,32 10 7 0,0 0 9 0,0 0 7 16,0 0 17-16,0 0 4 0,0 0-5 0,0 0 1 15,0 0-3-15,0 0 4 16,0 0-4-16,0 0-14 0,0 0-6 0,0 0-11 0,0 0-2 15,0 0-2-15,0 0-1 16,0 0-8-16,34-16-1 0,-34 16-5 0,20-2-6 16,-20 2-9-16,16-4-3 15,-16 4-6-15,18-4-12 0,-18 4-16 0,17-3-28 16,-17 3-37-16,0 0-53 0,19-4-64 0,-19 4-65 0,0 0-96 16,11-8-195-16,-11 8-50 15,0 0-289-15,0 0-218 0</inkml:trace>
  <inkml:trace contextRef="#ctx0" brushRef="#br2" timeOffset="-65746.7">3308 14427 575 0,'0'0'104'0,"0"0"-34"0,0 0-14 0,0 0-6 16,0 0-2-16,0 0 14 15,0 0-18-15,0 0-6 0,0 0 4 0,0 0 2 0,0 0 6 16,0 0 4-16,0 0 8 15,0 0 2-15,0 0-1 0,0 0 5 0,0 0-2 16,0 0-9-16,0 0-5 16,0 0-1-16,0 0-8 0,0 0-1 0,0 0-2 15,0 0-8-15,0 0 2 0,0 0-2 16,0 0 13-16,0 0 0 0,0 0 6 0,0 0 1 16,0 0 1-16,0 0 1 0,0 0-6 0,0 0 8 15,0 0-13-15,0 0-1 16,0 0 1-16,0 0-3 0,0 0-8 0,0 0-4 0,0 0-1 15,34 9-6-15,-34-9 2 16,0 0-8-16,0 0 3 0,0 0-2 0,0 0-6 16,25-4-2-16,-25 4 3 15,0 0-5-15,0 0 6 0,0 0-3 0,28-4-4 16,-28 4-5-16,0 0 22 0,19-3-13 16,-19 3 5-16,0 0 5 0,18-2 1 0,-18 2-5 15,0 0 2-15,20-4-3 0,-20 4 4 0,0 0-6 16,23 0 3-16,-23 0-2 15,0 0-3-15,22-4-2 0,-22 4 1 0,16-2-1 0,-16 2-2 16,18-1 4-16,-18 1 7 16,0 0-6-16,24-5 6 0,-24 5-2 0,16-3 6 15,-16 3 0-15,0 0-1 16,25-5-2-16,-25 5-2 0,17-2-1 0,-17 2-2 0,17-3-2 16,-17 3 0-16,18-4-1 0,-18 4-6 0,20-4 3 15,-20 4 2-15,21-4-3 16,-21 4-1-16,21-3-2 0,-21 3 2 0,21-4-1 15,-21 4 0-15,20-4 2 16,-20 4-2-16,18-2-3 0,-18 2 3 0,17-2-4 0,-17 2 6 16,0 0-3-16,26-1-6 15,-26 1 3-15,16 0 3 0,-16 0-1 0,0 0-2 16,26 0 3-16,-26 0-2 0,0 0-1 0,24 0 3 16,-24 0-2-16,0 0 1 0,25 0-1 15,-25 0-2-15,0 0-2 0,26 0 4 0,-26 0 1 16,20 0 1-16,-20 0-1 15,22 0-3-15,-22 0 4 0,23 0-1 0,-23 0-2 16,23 0 3-16,-23 0-2 16,25 0-1-16,-25 0 4 0,24 1 1 0,-24-1 0 0,23 0-1 15,-23 0-4-15,24 0 3 16,-24 0-2-16,22 0 6 0,-22 0-10 0,26 2 4 16,-26-2-1-16,30 2 5 0,-15-2-3 0,-15 0 1 15,34 0-2-15,-20 0 1 0,3 2 0 16,-17-2-2-16,38 0-1 0,-18 0 2 0,-2 0-5 15,2 0 10-15,0 2-9 16,0-2 4-16,-1 0 1 0,-1 0-2 0,2 0 2 16,-4 2 1-16,-16-2-2 0,39 0-1 15,-22 2-2-15,2-2 3 0,-19 0-2 0,36 0 3 16,-19 3 2-16,0-3-4 16,-17 0-2-16,33-3 6 0,-17 3-6 0,-16 0 2 15,33 0-2-15,-14 0 3 0,-19 0 0 0,35 0 2 0,-17 0-3 16,-1 0 0-16,-17 0 1 15,38 0-1-15,-23 0-1 0,-15 0 0 0,31 0-1 16,-15 3 5-16,-16-3-8 16,33 0 6-16,-15 0 0 0,-2 0-1 0,-16 0 3 15,36-3 1-15,-17 3-5 0,1 0 2 0,-2-2-1 0,-18 2 0 16,36 0 0-16,-16-2 6 16,-3 0-6-16,-17 2 0 0,32 0 1 0,-18-2-1 15,-14 2-1-15,28 0 3 16,-28 0 2-16,27 0-4 0,-12-2 2 0,-15 2-1 0,27 0-1 15,-27 0 0-15,26-2 0 16,-26 2-3-16,25 2 1 0,-25-2 6 0,24 0-4 16,-24 0 4-16,22 0-6 15,-22 0 2-15,22 2 0 0,-22-2 0 0,21 0 0 16,-21 0 7-16,21 0-6 0,-21 0-1 0,21 2-2 0,-21-2 4 16,22 0-2-16,-22 0 0 15,18 0-1-15,-18 0 1 0,20 0 1 0,-20 0 2 16,17 2-2-16,-17-2 2 15,0 0 18-15,23-2-2 0,-23 2 1 0,0 0-3 0,25 0 2 16,-25 0-2-16,20 0-3 16,-20 0 0-16,0 0 0 0,27 2-1 0,-27-2 4 15,19 0-9-15,-19 0 1 16,19-2 1-16,-19 2-3 0,0 0 2 0,28 2 0 16,-28-2-1-16,16-2-6 0,-16 2 4 0,0 0-1 0,30 0-3 15,-30 0 3-15,19 0-1 16,-19 0 1-16,20-2 3 0,-20 2 5 0,0 0 1 15,29 0 5-15,-29 0-2 16,19-2 5-16,-19 2-6 0,21-2 1 0,-21 2-4 0,24-1 5 16,-24 1-7-16,20-3 5 15,-20 3-6-15,20-3 3 0,-20 3 4 0,19-2 0 16,-19 2-1-16,19-4 3 0,-19 4-2 16,21-1-1-16,-21 1-1 0,16-5 1 0,-16 5-3 15,20-1-1-15,-20 1-3 0,19-4 3 0,-19 4-2 16,17-4 1-16,-17 4 3 15,0 0 1-15,25-4-2 0,-25 4 3 0,20-4-5 16,-20 4 1-16,16-1-3 16,-16 1 0-16,0 0-1 0,24-3-2 0,-24 3 0 0,0 0-1 15,23-1 1-15,-23 1 1 0,0 0-1 0,17-3 7 16,-17 3 6-16,0 0 1 16,0 0 2-16,19-1-1 0,-19 1-2 0,0 0-1 15,0 0-1-15,0 0-5 0,20 0-2 16,-20 0-3-16,0 0-28 0,0 0-57 0,0 0-77 15,0 0-88-15,0 0-213 16,18-4-165-16,-18 4-244 0,0 0-219 0</inkml:trace>
  <inkml:trace contextRef="#ctx0" brushRef="#br2" timeOffset="-65046.56">14180 14534 2562 0,'0'0'-101'0,"-20"-3"5"0,20 3-1 0,0 0-7 16,0 0-8-16,-16-5-2 0,16 5-37 0,0 0-69 15,0 0-286-15,-5-13 323 16</inkml:trace>
  <inkml:trace contextRef="#ctx0" brushRef="#br2" timeOffset="-64350.78">14160 14415 1513 0,'0'0'89'0,"0"0"37"15,0 0-5-15,0 0 5 0,0 0 22 0,0 0 27 16,0 0 30-16,0 0 3 16,0-25-7-16,0 25-17 0,0 0-15 0,0 0-12 0,0 0-12 15,0 0-1-15,0 0-19 0,0 0-7 0,0 0-8 16,0 0-6-16,0 0-7 16,0 0-1-16,0 0-5 0,29 31-5 0,-29-31-8 15,15 9-2-15,-8-3 1 0,-7-6-3 16,23 14-6-16,-12-5-13 0,3-2-1 0,-1 3-7 15,0 0-5-15,-1-1-9 16,1 1 7-16,-2 0-11 0,0-2-2 0,1 3-7 16,-4-2 4-16,-8-9-7 0,17 19 10 15,-12-10 8-15,1 5 28 0,-6-14-5 0,4 20 2 16,-4-20 0-16,0 25-2 0,0-25 0 16,-8 27-3-16,-2-12-3 0,3 0-5 0,-4 3-7 15,5-5-2-15,-6 3-5 0,5-3-4 0,-4 2-9 16,2-1-14-16,0-4-26 15,3 2-35-15,6-12-10 0,-11 20-53 0,6-13-46 16,5-7-63-16,-5 12-63 0,5-12-109 16,0 0-198-16,0 0 14 0,0 0-458 0,0 0-560 15</inkml:trace>
  <inkml:trace contextRef="#ctx0" brushRef="#br2" timeOffset="-63556.67">14802 14415 3142 0,'0'0'-55'0,"0"0"58"0,0 0 12 0,0 0 24 0,0 0 28 15,-24 0 27-15,24 0 15 16,0 0 3-16,0 0-6 0,0 0-12 0,0 0-8 16,0 0-11-16,0 0-5 0,0 0-4 0,0 0-4 0,0 0-4 15,0 0-8-15,0 0-3 16,0 0-8-16,0 0-3 0,44-16-5 0,-44 16-3 15,25-1-5-15,-25 1-2 16,27-1 0-16,-27 1-5 0,29-3 1 0,-29 3-4 0,25 3-1 16,-25-3-2-16,21 0-1 15,-21 0 0-15,0 0 0 0,26 0 7 0,-26 0 4 16,0 0 9-16,16 2 10 0,-16-2 1 0,0 0 0 16,0 0 8-16,9 10-13 0,-9-10 0 15,0 0-2-15,0 0-4 0,0 0-3 0,0 0 2 16,-25 31 1-16,25-31-2 15,-15 11-1-15,15-11 2 0,-13 15-3 16,3-8-4-16,1 4 0 0,9-11-1 0,-17 18 0 16,9-7-3-16,0-2-1 0,8-9 3 15,-14 17-7-15,14-17-1 0,-10 15-3 16,4-7 0-16,6-8 3 0,-9 13-5 0,9-13 0 16,-9 10 1-16,9-10-1 0,0 0 1 0,-11 13-1 0,11-13-1 15,0 0 2 1,-5 13 3-16,5-13 0 0,0 0-3 0,0 0 6 0,0 0-1 15,0 0 3-15,0 0 8 16,0 0 0-16,0 0-6 0,13 19 4 0,-13-19-2 16,0 0-2-16,14 3 7 0,-14-3 0 15,0 0-1-15,18 1-4 0,-18-1 2 0,0 0-2 16,23 3 3-16,-23-3 9 0,0 0-4 0,25 0 21 0,-25 0-7 16,19-3-3-16,-19 3-2 15,21 0-5-15,-21 0-7 0,0 0-1 0,29-1-2 16,-29 1 1-16,19 0-4 15,-19 0-2-15,0 0 1 0,26 0-5 0,-26 0-2 16,18 0-4-16,-18 0 6 0,0 0-3 16,29 0-3-16,-29 0-4 0,16 0-21 0,-16 0-24 15,0 0-28-15,28 0-39 16,-19 0-50-16,-9 0-61 0,15-3-65 0,-15 3-96 0,12-5-184 16,-12 5-25-16,8-7-484 0,-8 7-633 0</inkml:trace>
  <inkml:trace contextRef="#ctx0" brushRef="#br2" timeOffset="-63236.39">15362 14550 3294 0,'0'0'-112'16,"0"0"27"-16,0 0 31 16,0 0 32-16,0 0 36 0,0 0 31 0,0 0 22 15,0 0 2-15,0 0-2 16,0 0 1-16,0 0-3 0,0 0 1 0,0 0 9 0,28 8 5 16,-28-8-2-16,18 0-7 0,-18 0-8 0,0 0-5 15,32-2-6-15,-32 2-4 16,24-2-9-16,-24 2-8 0,21 0-12 0,-21 0-23 15,19-4-26-15,-19 4-49 16,15-3-47-16,-15 3-54 0,0 0-43 0,16-10-78 16,-16 10-649-16,1-11-375 0</inkml:trace>
  <inkml:trace contextRef="#ctx0" brushRef="#br2" timeOffset="-63066.44">15420 14461 2794 0,'-18'-4'-42'0,"18"4"62"0,0 0 24 16,-16-3 15-16,16 3 25 15,0 0 26-15,0 0 1 0,-18-4 0 0,18 4-2 16,0 0 0-16,0 0 4 0,0 0-8 16,0 0-7-16,0 0-10 0,0 0-14 0,0 0-20 15,44-10-31-15,-44 10-45 16,26-4-50-16,-26 4-60 0,28-2-62 0,-13-2-68 16,-1 1-161-16,1 1-476 0,-2-4-283 0</inkml:trace>
  <inkml:trace contextRef="#ctx0" brushRef="#br2" timeOffset="-62526.4">15620 14382 2714 0,'0'0'-43'0,"0"0"30"0,0 0 1 16,13-11 29-16,-13 11 37 0,0 0 29 0,0 0 25 16,0 0-3-16,3-17-7 0,-3 17-7 15,0 0-6-15,6-13-1 0,-6 13-1 0,0 0-1 16,12-10-3-16,-12 10-5 15,13-8-8-15,-13 8-1 0,0 0-8 0,21-3 0 16,-21 3 3-16,0 0-5 0,0 0-2 16,27 10 1-16,-27-10 0 0,14 11 4 0,-10-2 0 15,-4-9 2-15,8 23-1 16,-4-10 5-16,-2 5 3 0,-2-1-7 0,2 1-6 16,-2-3-2-16,0 4-2 0,0-1-6 0,0-18 0 0,-2 32-4 15,0-16 2-15,2-16-2 16,-2 27-8-16,2-27-4 0,-2 20 3 0,2-20 0 15,-2 19 1-15,2-19 6 16,0 0-7-16,-2 18-10 0,2-18 2 0,0 0-10 16,0 0-5-16,0 0-1 0,0 0-10 15,0 0-4-15,0 0-10 0,0 0-1 0,29-48-3 16,-20 33 0-16,-1-2 2 0,1 2 2 0,1-5 3 0,-1 1-1 16,0 3 4-16,1 2 1 15,-4-1 6-15,2 1 1 0,-1 3 1 0,-7 11 4 16,13-22 6-16,-9 11 5 15,-4 11 6-15,6-11 19 0,-6 11 15 0,0 0 25 0,0 0 2 16,0 0-5-16,0 0-6 16,0 0-7-16,0 0-4 0,0 0-7 0,13 40-5 15,-11-28-3-15,4 1-6 16,-1 1-6-16,4 1 1 0,-1-2-9 0,0 0-13 0,7 3-34 16,-2-5-32-16,-1 1-43 0,3-3-54 0,0-2-69 15,2-1-80-15,-3-2-171 16,4-2-129-16,-6-2 24 0,-12 0-442 0,28-4-516 15</inkml:trace>
  <inkml:trace contextRef="#ctx0" brushRef="#br2" timeOffset="-62316.37">16206 14469 3282 0,'0'0'-7'0,"0"0"1"15,0 0 0-15,24-4 10 0,-24 4 13 0,0 0 21 0,21-3 1 16,-21 3-2-16,0 0-1 16,32-1-8-16,-32 1-1 0,28 0-4 0,-16-2 1 15,-12 2-10-15,28-2-27 16,-28 2-60-16,25-3-71 0,-14-1-82 0,-11 4-160 16,17-7-447-16,-13 0-164 0</inkml:trace>
  <inkml:trace contextRef="#ctx0" brushRef="#br2" timeOffset="-62116.39">16351 14382 2686 0,'-20'0'88'0,"20"0"10"16,0 0 16-16,0 0 15 0,0 0 14 15,-16 15 19-15,16-15-3 0,-2 15 3 0,2-15-14 16,-2 18-5-16,2-18-16 0,0 27-5 0,0-12-17 16,0-15-24-16,2 33 0 0,0-16-7 15,0 0-13-15,0 0-6 0,0 0-10 0,0 0-31 16,0-2-37-16,-2-15-36 15,4 28-47-15,0-17-55 0,-4-11-75 0,10 17-119 16,-6-11-197-16,-4-6-32 16,0 0-252-16,0 0-171 0</inkml:trace>
  <inkml:trace contextRef="#ctx0" brushRef="#br2" timeOffset="-61576.44">16549 14354 2466 0,'0'0'-40'0,"5"-20"17"0,-5 20 7 16,0 0 22-16,2-18 24 15,-2 18 31-15,0 0 30 0,2-21 20 0,-2 21 16 16,0 0 5-16,0-22 2 0,0 22 2 15,3-16-12-15,-3 16-9 0,0 0-7 0,4-21-17 16,-4 21-10-16,6-11-11 16,-6 11-9-16,15-11-7 0,-15 11-14 0,16-9-7 0,-16 9-5 15,24-4-10-15,-24 4 0 16,24 0-3-16,-24 0-4 0,22 3 1 0,-22-3-1 16,22 7 0-16,-16 0-2 0,-6-7 4 0,11 14 10 15,-11-14 8-15,2 17 6 0,-2-17 6 16,0 0 8-16,-13 27 8 0,7-17 4 0,6-10 1 15,-15 15 2-15,15-15-13 16,-13 14-3-16,13-14-6 0,-10 11-5 0,10-11-8 16,-6 9-24-16,6-9-16 0,0 0-16 15,0 0-6-15,0 0-2 0,16 21 0 0,-16-21 1 16,19 11-4-16,-8-5 6 0,2 3 4 0,-3-2 4 16,0 2 1-16,4 2 5 15,-6 1 23-15,0-1 19 0,0 1 8 0,-3 1 13 0,-3 2 0 16,-2-15 4-16,-2 27-4 15,2-27 0-15,-11 29-7 0,3-16-3 0,-2 0-5 16,-2-1-3-16,2 1-15 16,-2-2-25-16,1-1-35 0,0 1-57 0,-2-4-58 0,5 1-67 15,-2-1-67-15,10-7-152 16,-14 4-112-16,14-4-375 0,0 0-347 0</inkml:trace>
  <inkml:trace contextRef="#ctx0" brushRef="#br2" timeOffset="-61216.4">16983 14516 2817 0,'0'0'-24'0,"0"0"60"0,0 0 21 16,22 14 35-16,-22-14 19 16,0 0 22-16,0 0 9 0,-15 33 3 0,15-33-5 0,-17 26-6 15,11-11 3-15,-2 4 0 16,-4-1 4-16,2 2 1 0,0 1 18 0,-3-1-16 16,0 4-14-16,0-1-11 0,1 0-17 15,-1 1-4-15,0-2-20 0,1 3-4 16,1-5-9-16,-2 2-31 0,3-2-11 0,1 1-9 0,-1-2-13 15,3-2-15-15,-1-4-26 16,1 2-27-16,1-3-38 0,2-2-46 0,4-10-67 16,-2 15-57-16,2-15-118 0,0 0-172 15,0 0-24-15,0 0-311 0,0 0-287 0</inkml:trace>
  <inkml:trace contextRef="#ctx0" brushRef="#br2" timeOffset="-60866.4">16979 14885 2639 0,'9'-17'-97'0,"-9"17"31"0,0 0 12 0,0 0 14 15,10-13 17-15,-10 13 20 16,11-7-6-16,-11 7 20 0,0 0-7 0,19-8 16 16,-19 8 9-16,17-4 13 0,-17 4 16 0,19-6 18 0,-19 6 1 15,19-1 14-15,-19 1-7 16,19-3-8-16,-19 3 6 0,21 0 8 0,-21 0 7 15,20 3 16-15,-20-3 16 16,12 7-5-16,-12-7 7 0,0 0 0 0,4 19-3 16,-4-19 9-16,-4 18-7 0,4-18 1 15,-12 26 32-15,3-13-2 0,0 1-25 0,1 0 4 16,2-1-8-16,-3 0-7 0,3-2-16 0,6-11-11 16,-11 21-10-16,11-21-9 0,-4 19-9 15,4-19-14-15,0 0-27 0,9 19-29 0,-9-19-35 16,19 8-34-16,-9-5-46 15,-10-3-56-15,24 0-68 0,-8-4-59 16,-1-1-126-16,0-1-150 0,0-1-17 0,-3 1-372 16,-12 6-404-16</inkml:trace>
  <inkml:trace contextRef="#ctx0" brushRef="#br2" timeOffset="-58545.12">17349 14556 2916 0,'0'0'-65'0,"0"0"10"16,0 0 5-16,0 0 17 0,0 0 13 0,0 0 22 0,0 0 24 15,0 0 20-15,0 0 7 16,-16-9 21-16,16 9 17 0,0 0 21 0,0 0 13 16,0 0-8-16,0 0 3 15,0 0 0-15,0 0-2 0,0 0 0 0,0 0-5 0,0 0 0 16,0 0-4-16,0 0-9 0,0 0-2 0,0 0-2 16,0 0-5-16,0 0-7 15,0 0-7-15,0 0-6 0,0 0-5 0,40-6-5 16,-40 6-5-16,0 0 0 0,32 2-5 15,-32-2 2-15,25 0-2 0,-25 0 0 0,26 0-3 16,-26 0-4-16,25 1-7 16,-25-1-5-16,21 0-4 0,-21 0-9 0,19 0-23 15,-19 0-23-15,15 0-25 0,-15 0-38 16,13-1-43-16,-13 1-48 0,0 0-53 0,0 0-37 16,8-7-65-16,-8 7-120 0,0 0-115 0,0 0-355 15,0 0-335-15</inkml:trace>
  <inkml:trace contextRef="#ctx0" brushRef="#br2" timeOffset="-58316.24">17339 14425 2926 0,'0'0'50'0,"-12"-6"38"0,12 6 17 16,0 0 17-16,0 0 13 15,-15-7 11-15,15 7 0 0,0 0-12 0,0 0-11 16,0 0-15-16,0 0-8 15,0 0-8-15,0 0-12 0,0 0-2 0,0 0-10 0,0 0-4 16,47-8-7-16,-47 8-5 16,27-2-17-16,-12 2 4 0,-15 0-21 0,31 0-35 15,-31 0-45-15,30-3-47 16,-30 3-66-16,28-1-65 0,-14 0-128 0,-1-2-195 0,-13 3-407 16,24-4-414-16</inkml:trace>
  <inkml:trace contextRef="#ctx0" brushRef="#br2" timeOffset="-57744.22">17779 14262 2965 0,'0'0'-43'0,"0"0"17"16,0 0 24-16,2-18 14 0,-2 18 23 0,0 0 21 0,0 0 15 15,2-19 4-15,-2 19 1 16,0 0-1-16,7-18-5 0,-7 18-2 0,9-9-4 15,-9 9-5-15,10-9 0 16,-10 9-5-16,15-9-6 0,-15 9-2 0,17-3-8 0,-17 3-2 16,19-2-2-16,-19 2 4 15,0 0 4-15,32 5 6 0,-32-5 5 0,23 10 5 16,-10-4 2-16,-3 3 0 0,1 0-1 0,-3 2-2 16,-8-11-3-16,8 20-1 15,-6-8-5-15,-2-12 6 0,-2 26-2 0,2-26 4 0,-8 29 6 16,0-14-3-16,2 1 0 15,-3-3-16-15,-2 2 12 0,3-1-4 16,-1-1-3-16,-1 1 5 0,2-1-2 16,2-2 1-16,-2 3-1 0,8-14 0 0,-10 19-6 0,10-19 0 15,-6 17-7-15,6-17-2 16,0 16 13-16,0-16-8 0,0 0 2 0,10 19-7 16,-10-19-3-16,11 9-7 0,-11-9-1 0,17 7-8 0,-17-7-19 15,19 6-20-15,-11-2-29 16,3-4-28-16,-11 0-46 0,23 0-56 0,-9 0-71 15,-14 0-61-15,24-6-183 16,-11 2-105-16,-2 1 27 0,-11 3-344 0,0 0-321 0</inkml:trace>
  <inkml:trace contextRef="#ctx0" brushRef="#br2" timeOffset="-57289.59">18220 14552 2765 0,'17'10'-16'0,"-17"-10"76"16,0 0 39-16,0 0 34 0,0 0 26 0,0 0 15 0,11 7 5 16,-11-7 4-16,0 0-12 15,0 0-2-15,0 0 32 0,0 0-1 0,0 0 2 16,0 0-8-16,0 0-9 15,2 20-8-15,-2-20-18 0,0 0-16 0,0 0-10 0,4 13-15 16,-4-13-18-16,0 0-7 16,0 0-11-16,8 13-10 0,-8-13-9 0,0 0-15 15,0 0-21-15,6 11-34 16,-6-11-30-16,0 0-34 0,6 7-44 0,-6-7-58 0,0 0-70 16,0 0-74-16,0 0-162 0,0 0-129 0,0 0 21 15,0 0-483-15,0 0-618 16</inkml:trace>
  <inkml:trace contextRef="#ctx0" brushRef="#br2" timeOffset="-55266.33">18470 14254 3182 0,'0'0'-170'16,"0"0"24"-16,0 0 12 0,0 0 8 0,0 0 16 0,0 0 8 16,0 0 13-16,0 0 10 15,0 0 11-15,0 0 9 0,0 0 20 0,0 0 9 16,0 0 17-16,0 0 21 0,0 0 17 0,0 0 24 16,0 0 17-16,2-20 22 0,-2 20 9 15,0 0 12-15,0 0 4 0,0 0 7 0,0 0-6 16,0 0-6-16,0 0-1 15,0 0 4-15,0 0-2 0,0 0-6 16,0 0-7-16,4-16 1 0,-4 16-7 0,0 0-9 16,0 0-1-16,0 0-9 0,0 0-5 0,6-14-4 15,-6 14-8-15,0 0-8 16,0 0 0-16,10-10-9 0,-10 10-5 0,0 0 1 16,0 0 0-16,14-8-2 0,-14 8 6 0,0 0 3 0,0 0-2 15,0 0-1-15,16-7 2 16,-16 7-4-16,0 0-1 0,0 0-8 0,0 0 7 15,0 0 4-15,0 0 0 16,0 0-3-16,0 0 0 0,26 15-1 0,-26-15-2 0,4 13-4 16,-4-13 0-16,7 16 0 15,-7-16-5-15,4 17 5 0,-4-17-2 16,4 17 0-16,-4-17-2 0,2 22 0 0,-2-22-1 0,-2 18 1 16,2-18-8-16,-4 21 4 0,4-21-4 15,-9 23 0-15,3-10-2 0,0-1-2 0,-3-1 1 16,0 2 1-16,9-13-8 15,-16 22 5-15,8-9-7 0,-2-4 6 0,2 4-1 16,2-3-1-16,6-10 0 0,-15 19 3 16,11-9-3-16,4-10 1 0,-11 16 0 0,11-16 9 15,-6 14-11-15,6-14 1 16,0 0 1-16,0 20-3 0,0-20 0 0,0 0-2 16,0 0-11-16,19 12-8 0,-19-12-15 0,15 2-18 0,-15-2-31 15,0 0-38-15,32-6-44 16,-32 6-46-16,27-5-43 0,-12 2-33 0,-2-3-92 15,-1-1-114-15,-2 2-488 16,2 0-434-16</inkml:trace>
  <inkml:trace contextRef="#ctx0" brushRef="#br2" timeOffset="-54716.61">18809 14186 3000 0,'0'0'-58'0,"0"0"17"0,4-14 12 15,-4 14 23-15,0 0 36 0,0 0 32 16,4-14 21-16,-4 14 12 0,0 0 8 0,0 0 2 15,4-17 6-15,-4 17-7 16,0 0-8-16,8-11-1 0,-8 11-12 0,0 0-7 16,9-10-8-16,-9 10-4 0,0 0-11 15,19-8-7-15,-19 8-5 0,17-1-5 0,-17 1-2 16,0 0-3-16,28 1-3 0,-28-1 2 0,18 4 3 16,-18-4 4-16,20 7 3 15,-10 0 7-15,-10-7-2 0,17 11 0 0,-11-3 10 0,-6-8-10 16,9 17-1-16,-9-17-4 15,4 19 4-15,-4-19 3 0,-7 24-4 0,7-24-6 16,-12 25 3-16,2-10-2 16,1-2-4-16,-2 1 2 0,1 1 3 0,1-2 5 0,1 1 4 15,0-1-1-15,2 1 1 16,-4-3-3-16,4 2 4 0,6-13-14 0,-10 20-4 16,10-20-2-16,-6 18 1 0,6-18-1 0,-3 16-5 15,3-16-2-15,0 0 1 0,11 21-7 16,-11-21 3-16,14 7-4 0,-14-7-3 0,20 8-7 15,-8-6-13-15,-12-2-30 16,24 1-25-16,-12-1-34 0,-12 0-49 0,0 0-57 0,32-5-56 16,-21-1-80-16,-1 2-168 15,1 1-77-15,-11 3 22 0,0 0-320 0,17-16-252 16</inkml:trace>
  <inkml:trace contextRef="#ctx0" brushRef="#br4" timeOffset="-4597.94">1793 11292 2031 0,'0'0'-160'0,"0"0"22"0,0 0 20 16,0 0 23-16,-23 0 13 15,23 0 17-15,0 0 5 0,0 0 8 0,0 0 10 16,0 0 16-16,0 0 19 0,-18 2 14 0,18-2 4 0,0 0 8 16,0 0 12-16,0 0 6 15,0 0 1-15,0 0 1 0,-22 2-1 0,22-2-4 16,0 0 5-16,0 0-8 16,0 0-3-16,-20 4-1 0,20-4-2 0,0 0-8 15,0 0 0-15,-21 1-1 0,21-1-4 16,0 0 1-16,-18 3 4 0,18-3 1 0,0 0 9 15,-19 4 6-15,19-4-1 16,0 0 1-16,0 0 9 0,-23 2-13 0,23-2 0 16,0 0 0-16,-18 1 2 0,18-1 7 0,0 0-4 0,0 0-7 15,0 0-1-15,-24-1-4 16,24 1 0-16,0 0-9 0,0 0 6 0,-21 0 1 16,21 0-3-16,0 0-3 15,0 0 2-15,-23-2-4 0,23 2-3 0,0 0-1 0,-22 0 8 16,22 0-13-16,0 0 1 15,-20-3 2-15,20 3 2 0,0 0 1 0,-22 3-4 16,22-3 0-16,0 0 1 0,0 0 6 0,-25-3 0 16,25 3 8-16,0 0 3 0,-20-1 3 15,20 1-4-15,0 0 0 0,-18-3 6 0,18 3 5 16,0 0-10-16,0 0-5 16,-26-1-2-16,26 1 0 0,0 0 1 15,-22-4 0-15,22 4 1 0,-16-2-3 16,16 2-5-16,0 0 3 0,-24 0 5 0,24 0-14 0,0 0 4 15,-25 0 10-15,25 0-7 16,-16-2 0-16,16 2 1 0,0 0-2 0,-26 0-1 16,26 0 2-16,0 0 1 0,-23 0 4 15,23 0-5-15,-19-2 2 0,19 2 0 16,0 0-4-16,-25 0 4 0,25 0-9 0,0 0 4 0,-28 0-5 16,28 0 2-16,-18-1 0 15,18 1 0-15,0 0 3 0,-29 0-2 0,29 0-5 0,-22 0 12 16,22 0-4-16,-20 0 0 15,20 0 1-15,-23 1 6 0,23-1-8 0,-20 0 5 16,20 0 1-16,-20 2-4 16,20-2-2-16,-21 0 1 0,21 0-2 0,-19 0-2 15,19 0 7-15,0 0-7 0,-30 0-2 0,30 0 5 0,-22 0 1 16,22 0-4-16,-19 0 1 16,19 0-1-16,-24-2-1 0,24 2 3 0,-20-1 11 15,20 1 4-15,-25-2 5 16,25 2-7-16,-21 0-3 0,21 0 2 0,-17-2-2 0,17 2 0 15,0 0-2-15,-29 0-1 16,29 0-1-16,-19-3-3 0,19 3 1 0,0 0-5 16,-22 0 3-16,22 0-1 0,0 0 5 0,-22-1-2 0,22 1 12 15,0 0-14-15,-25-2 2 16,25 2-2-16,-21 0-6 0,21 0 2 0,0 0 8 16,-26 0-5-16,26 0 4 15,-20 0-3-15,20 0 0 0,0 0 1 0,-27 0 0 0,27 0-2 16,0 0 1-16,-25 0-5 15,25 0 3-15,-18 2-2 0,18-2 4 0,0 0 12 16,-22 0-2-16,22 0-1 16,0 0 7-16,-19 1-6 0,19-1 1 0,0 0-5 15,0 0 4-15,-25 0-7 0,25 0 0 0,0 0 0 0,0 0 6 16,-17 3 2-16,17-3-1 16,0 0 0-16,0 0-2 0,0 0-4 15,-23 0 2-15,23 0-2 0,0 0-2 16,0 0-2-16,0 0 4 0,-22-3 1 0,22 3 5 0,0 0-2 15,0 0 2-15,-20-1-4 16,20 1 1-16,0 0-2 0,0 0 0 0,-23-6-3 16,23 6 1-16,0 0-2 0,-15-2 7 0,15 2 2 0,0 0-3 15,-16-5 2-15,16 5-1 16,0 0-4-16,0 0 1 0,-16-4-5 0,16 4 2 16,0 0 1-16,0 0-5 15,-18-4 1-15,18 4 0 0,0 0 1 0,0 0 1 0,-16-6-1 16,16 6 0-16,0 0 1 15,0 0 1-15,0 0-1 0,-15-5 4 0,15 5-4 16,0 0-2-16,0 0 1 0,0 0-2 16,0 0-2-16,-23-6 3 0,23 6-4 15,0 0 1-15,0 0 1 0,0 0-2 0,0 0 0 0,-20-6 0 16,20 6 0-16,0 0-2 16,0 0-2-16,0 0 5 0,-18-4-5 0,18 4 3 15,0 0-3-15,0 0 4 16,0 0-3-16,-16-3 2 0,16 3 1 0,0 0-2 0,0 0-2 15,-18-3 1-15,18 3 0 16,0 0 1-16,0 0-2 0,-24-1 3 0,24 1 1 16,0 0-4-16,0 0 1 0,-21-3 1 0,21 3-1 0,0 0-4 15,0 0-15-15,-20-1 3 16,20 1 0-16,0 0 3 0,0 0 1 0,0 0 0 16,-20-2 4-16,20 2-1 0,0 0 1 15,0 0 0-15,0 0 2 0,0 0 2 0,-25-2-1 16,25 2 1-16,0 0 4 15,0 0 1-15,0 0 3 0,0 0 1 0,0 0 1 16,-20-2 4-16,20 2-4 16,0 0-5-16,0 0 3 0,-22 0-2 0,22 0 0 15,0 0 0-15,-21-2 1 0</inkml:trace>
  <inkml:trace contextRef="#ctx0" brushRef="#br2" timeOffset="39792.14">9311 16875 1144 0,'0'0'205'16,"-18"10"-80"-16,18-10-32 0,0 0-28 0,0 0-22 15,0 0-5-15,0 0 9 16,0 0-2-16,0 0 11 0,0 0 18 0,-16 8 16 16,16-8 6-16,0 0 26 0,0 0 19 15,0 0 8-15,0 0 9 0,0 0-10 16,0 0-11-16,0 0-13 0,0 0-13 0,0 0-12 15,0 0-9-15,0 0-14 0,0 0-7 16,0 0-8-16,0 0-8 0,0 0-4 0,0 0-2 0,-16-26-1 16,16 26-4-16,-4-16-2 15,4 16 1-15,0-25-5 0,0 25 1 0,-3-33 0 16,3 13-5-16,3 2 5 16,-1-3 3-16,-2 0-8 0,4 2 10 0,-2 0 2 0,2 0-6 15,-2 2 2-15,2 0-4 16,0 1-2-16,3 3-7 0,-3-3-2 0,-4 16-3 15,11-20-1-15,-3 10-6 16,-8 10 1-16,13-15-6 0,-13 15 4 0,15-10-1 16,-15 10-1-16,0 0-1 0,21 3-2 0,-21-3 0 0,0 0 1 15,21 19-2-15,-14-8-1 16,-1 0 1-16,0 3 0 0,0 1 0 0,1 1-1 16,-1 0 2-16,-2 2-1 15,1 0-2-15,-3 0 5 0,0-1 4 0,0 0-2 0,-2 2 1 16,0-2 3-16,0-17-5 15,-4 33 1-15,2-18 1 0,-3 1-5 0,-1-4-1 16,-1 2 1-16,-1-1 0 16,-2-4-4-16,-1 3 3 0,-2-4 0 0,-1-1-2 15,-1-1-2-15,15-6 0 0,-30 7-2 0,16-7 3 0,14 0 2 16,-26 0 2-16,26 0 2 16,-20-3 3-16,20 3 3 0,-16-6-7 0,16 6 5 15,0 0-10-15,-9-13 2 16,9 13-1-16,0 0 4 0,0 0-6 0,0 0-2 0,23-25 3 15,-23 25-1-15,20-11-4 16,-8 7-3-16,-12 4-16 0,28-12-23 0,-18 9-40 16,-10 3-54-16,22-7-55 0,-22 7-52 0,19-7-93 15,-9 6-161-15,-10 1-83 0,0 0-297 16,0 0-243-16</inkml:trace>
  <inkml:trace contextRef="#ctx0" brushRef="#br2" timeOffset="40372.23">9588 16902 2615 0,'0'0'3'0,"0"0"34"15,20-6 16-15,-20 6 23 16,0 0 18-16,0 0 14 0,0 0 13 0,0 0 9 15,2 29-4-15,-2-29-5 16,-4 19-5-16,4-19 0 0,-4 25-4 0,1-10-1 0,-1 2-3 16,1 1-4-16,-1-2-6 0,2 3-4 0,0 0-9 15,-2 1-7-15,2-2-10 16,0 0-9-16,0-2-7 0,0 2-3 0,0-4-5 16,2-14-4-16,-2 26-14 0,2-26-8 15,-4 21-13-15,4-21-20 0,-3 17-31 0,3-17-25 16,0 0-29-16,0 0-23 15,0 0-17-15,0 0-12 0,0 0-5 0,0 0-2 16,0 0 4-16,0 0 7 0,-7-50 11 16,7 50 26-16,0-34 26 0,0 17 21 0,0-2 39 15,3 1 18-15,-3 18 25 0,2-33 14 0,-2 15 18 16,2 4 17-16,-2 14 12 16,3-27 12-16,1 13-4 0,-4 14-4 0,8-23 1 0,-2 14 5 15,-6 9-1-15,15-20-2 16,-6 13-6-16,-9 7 0 0,21-13-1 0,-11 9-5 15,-10 4-4-15,22-6 0 16,-22 6-4-16,20 0-4 0,-20 0-2 0,20 4 1 16,-20-4-3-16,14 8 5 0,-14-8-1 0,9 11 2 0,-9-11-9 15,0 0-3-15,-4 20-3 16,4-20-6-16,0 0-3 0,-15 22 0 16,15-22-8-16,-18 11-8 0,18-11-5 15,-18 8-11-15,18-8-23 0,-19 6-23 0,10-6-29 16,9 0-39-16,0 0-45 0,0 0-50 15,-31-8-51-15,31 8-62 0,-11-6-136 16,11 6-120-16,0 0-384 0,-5-8-387 16</inkml:trace>
  <inkml:trace contextRef="#ctx0" brushRef="#br2" timeOffset="40652.21">9857 16886 2911 0,'0'0'3'16,"0"0"42"-16,0 0 10 0,0 0 7 16,0 0 6-16,0 0 1 0,0 0 2 15,0 0 2-15,24-5-2 0,-24 5-7 0,0 0-9 16,21-2-5-16,-21 2-7 0,19-2-2 15,-19 2-6-15,19-2-8 0,-19 2-11 0,21-5-21 16,-21 5-41-16,17-7-39 16,-17 7-34-16,17-3-32 0,-17 3-31 0,11-8-65 15,-11 8-112-15,2-7-435 0,-2 7-99 0</inkml:trace>
  <inkml:trace contextRef="#ctx0" brushRef="#br2" timeOffset="40852.03">9891 16769 2470 0,'0'0'95'15,"0"0"29"-15,0 0 4 16,-14-8 4-16,14 8 11 0,0 0-4 0,0 0-6 16,0 0-13-16,0 0-12 0,0 0-14 0,0 0-13 15,0 0-8-15,0 0-6 16,0 0-9-16,0 0-4 0,29-23-8 0,-29 23-11 0,17-6-20 16,-17 6-26-16,21-3-34 15,-21 3-31-15,22-4-34 0,-22 4-34 16,22-4-38-16,-22 4-43 0,20-6-97 15,-8 2-588-15,-1 1-302 0</inkml:trace>
  <inkml:trace contextRef="#ctx0" brushRef="#br2" timeOffset="41692.19">10338 16569 2769 0,'0'0'-33'16,"0"0"24"-16,0 0 17 0,0 0 13 0,0 0 7 16,0 0 15-16,0 0 9 15,0 0 1-15,-21 3 4 0,21-3-3 0,0 0-8 0,0 0 4 16,0 0 0-16,0 0 0 16,0 0 5-16,0 0-5 0,0 0-7 0,0 0-4 15,0 0-6-15,0 0-6 16,57-9 0-16,-57 9-6 0,22-6-2 0,-22 6-4 15,20-4 1-15,-20 4-4 0,24-2 3 16,-24 2-4-16,19-4-1 0,-19 4-3 0,0 0-1 16,23-3 11-16,-23 3 0 0,0 0 13 0,0 0 11 15,19 3 8-15,-19-3 6 16,0 0 7-16,0 0 5 0,-4 23 1 0,4-23-4 0,0 0-3 16,-15 31-7-16,6-20-2 15,3 3-3-15,-2-1 1 0,-1 2 2 0,1 1 5 16,-3 3 1-16,0-2-11 15,3 2-4-15,-2 0 0 0,1-2-2 0,-2 2-5 0,5-4-6 16,-2 1 0-16,1-1-8 16,1 0-4-16,-1-4-5 0,1 3-10 0,0-3-19 15,6-11-20-15,-9 17-27 0,9-17-32 0,-6 15-35 16,6-15-42-16,0 0-40 0,-8 13-58 16,8-13-109-16,0 0-142 0,0 0-383 0,0 0-294 15</inkml:trace>
  <inkml:trace contextRef="#ctx0" brushRef="#br2" timeOffset="42102.05">10653 16606 2723 0,'0'0'-40'0,"0"0"17"0,11-9 12 16,-11 9 7-16,0 0 14 0,0 0 24 15,0 0 28-15,0 0 19 0,0 0 12 0,0 0 5 16,-32 34 7-16,24-20-1 16,-2-1 15-16,0 4 12 0,2 1-19 0,-2 0-6 15,4 3-10-15,-1-2-9 0,5 0-9 0,-3-2-9 0,5 2-7 16,0-1-5-16,0-18-8 16,7 32-5-16,-3-17-4 0,1-3-4 0,1-1-7 15,2-2-10-15,-8-9-5 0,15 14-12 16,-15-14-4-16,15 8-8 0,-15-8-1 0,0 0 0 15,0 0-3-15,0 0 4 16,23-16-1-16,-23 16 2 0,0 0 7 0,-2-24 8 16,2 24 9-16,-13-22 10 0,13 22 16 0,-16-18 2 0,6 8 1 15,0 2 9-15,10 8-8 16,-16-12-5-16,16 12-4 0,-16-12-1 0,16 12-8 16,-10-10-13-16,10 10-23 15,0 0-41-15,-13-10-58 0,13 10-67 0,0 0-69 0,0 0-142 16,-2-13-173-16,2 13-400 15,0 0-399-15</inkml:trace>
  <inkml:trace contextRef="#ctx0" brushRef="#br2" timeOffset="42292.33">10848 16902 3057 0,'13'7'37'0,"-13"-7"30"16,0 0 9-16,0 0 15 0,12 8 12 0,-12-8 3 0,0 0-8 15,0 0-7-15,0 0-11 16,11 8-12-16,-11-8-14 0,0 0-22 0,0 0-33 16,0 0-44-16,0 0-53 0,0 0-66 0,13 0-80 15,-13 0-165-15,0 0-500 16,0 0-303-16</inkml:trace>
  <inkml:trace contextRef="#ctx0" brushRef="#br2" timeOffset="42792.05">10925 16684 2742 0,'0'0'-16'0,"0"0"13"16,-5-21 33-16,5 21 10 16,0 0 18-16,-3-16 23 0,3 16 11 0,0 0 3 0,0 0-9 15,-2-20-9-15,2 20-6 16,0 0-9-16,0 0-9 0,8-16-4 0,-8 16-7 15,0 0-4-15,18-10-5 16,-18 10 1-16,18-4-7 0,-18 4-5 0,25-4 0 0,-25 4 0 16,22 0-4-16,-22 0-6 0,28 2 2 0,-13 0-4 15,-15-2-1 1,24 6 2-16,-14-1-1 0,-10-5 1 0,17 12-1 0,-10-5 2 16,-7-7 8-16,7 20 10 0,-7-20 11 15,1 16 14-15,-1-16 7 0,0 0 8 0,-8 23 3 16,8-23-1-16,-9 16-7 15,9-16-8-15,-9 13-4 0,9-13-2 0,-6 10-11 16,6-10 1-16,0 0-11 16,-6 15-7-16,6-15-6 0,0 0-7 0,0 0-9 0,0 0-3 15,16 21-5-15,-6-16-4 0,-10-5-8 0,14 14 7 16,-4-7 3-16,-1 3-1 16,0-1-1-16,1 4 4 0,-2-3-1 0,-1 4 6 0,-3-1 3 15,-4-13 8-15,6 27 0 16,-4-14 4-16,-2-13 3 0,-3 29 1 0,-2-16-1 15,-1 0 2-15,-1-1-5 16,7-12 2-16,-14 23-5 0,10-16-6 0,4-7-25 16,-14 16-32-16,14-16-49 0,-12 10-53 0,12-10-61 0,0 0-61 15,0 0-123-15,-12-3-148 16,12 3-350-16,0 0-282 0</inkml:trace>
  <inkml:trace contextRef="#ctx0" brushRef="#br2" timeOffset="43232.36">11278 16671 2671 0,'0'0'-13'0,"0"0"53"15,0 0 11-15,4-19 0 16,-4 19 5-16,0 0 12 0,4-13-3 0,-4 13-9 0,0 0-5 15,7-13-3-15,-7 13-5 16,0 0-6-16,14-10-5 0,-14 10-1 0,16-5-5 16,-16 5-2-16,0 0-1 0,22-3 3 0,-22 3 3 15,0 0 10-15,0 0-1 16,29 8 11-16,-29-8 10 0,10 11 9 0,-10-11 3 0,6 16 0 16,-6-16-2-16,2 19 4 15,-2-19 0-15,0 21 1 0,0-21 3 0,-6 25 4 16,2-12 1-16,4-13 0 15,-8 27 4-15,3-14 3 0,5-13-1 0,-6 25 3 0,1-14-8 16,5-11-23-16,-4 19-7 0,4-19-3 16,-2 19-6-16,2-19-4 0,0 0-6 15,6 25-1-15,-6-25-3 0,11 13 2 0,-11-13-10 0,15 10-13 16,-15-10-7-16,18 7-17 16,-18-7-19-16,22 4-27 0,-12-4-32 0,-10 0-35 15,0 0-47-15,28 0-50 16,-17-1-50-16,-11 1-124 0,14-4-166 0,-14 4-11 0,0 0-260 15,18-6-171-15</inkml:trace>
  <inkml:trace contextRef="#ctx0" brushRef="#br2" timeOffset="43632.38">11756 16811 2482 0,'0'0'-16'16,"0"0"40"-16,0 0 10 0,0 0 10 0,0 0 21 15,0 0 15-15,0 0 16 16,0 0 6-16,0 0 3 0,0 0-9 0,0 0-10 0,0 0 0 16,0 0 0-16,0 0 2 0,32 5 11 0,-32-5 2 15,25 0 0-15,-25 0-7 16,23 3-8-16,-6-3-5 0,-17 0-8 0,30 3-3 16,-11-3-8-16,-19 0-8 15,29 0-7-15,-15 2 0 0,-14-2-9 0,27 2-2 0,-27-2-19 16,22 0-20-16,-22 0-30 15,16 1-30-15,-16-1-45 0,0 0-50 16,0 0-61-16,23-3-83 0,-23 3-161 16,0 0-477-16,4-8-357 0</inkml:trace>
  <inkml:trace contextRef="#ctx0" brushRef="#br2" timeOffset="44752.3">12228 16611 2768 0,'0'0'-114'0,"0"0"23"15,0 0 21-15,0 0 14 0,-19-5 15 0,19 5 22 0,0 0 24 16,0 0 10-16,0 0 26 16,-13-7 5-16,13 7 39 0,0 0 4 0,0 0-1 15,0 0-1-15,0 0-6 0,-4-18-10 0,4 18-12 16,0 0-6-16,0 0-3 0,0 0-4 16,15-20-9-16,-15 20 0 0,0 0-5 0,21-10-7 15,-21 10-2-15,20-4 0 16,-20 4-5-16,20-3 0 0,-20 3 2 0,27 1-2 15,-27-1 0-15,25 2 0 16,-25-2 2-16,23 6 9 0,-15-1 12 0,-8-5 3 0,15 14-4 16,-15-14 4-16,11 15-4 0,-11-15 5 0,0 19 2 15,0-19 3-15,-3 18 8 16,3-18 7-16,-8 17 1 0,8-17 3 0,-10 13 1 0,10-13-1 16,-9 9-8-16,9-9-7 15,0 0-1-15,-11 16-5 0,11-16-11 0,0 0-9 16,0 0-10-16,0 0-9 15,0 0-5-15,0 0-4 0,0 0-6 0,17 21-3 16,-17-21-2-16,17 6 4 0,-6-3-1 16,-11-3 3-16,20 10 0 0,-11-2 0 0,0 1 2 15,0 0 4-15,2 1 9 0,-11-10 1 0,7 18 6 16,-5-5 3-16,-2-13 6 16,-4 22 3-16,4-22 1 0,-12 26-1 0,3-17-6 0,-2 2 0 15,1-2-2-15,2 1-12 16,-3 0-15-16,-2-3-24 0,13-7-33 0,-19 12-36 15,19-12-45-15,-15 7-56 16,15-7-44-16,0 0-76 0,0 0-137 0,-18-1-508 0,18 1-408 16</inkml:trace>
  <inkml:trace contextRef="#ctx0" brushRef="#br2" timeOffset="45197.19">12762 16566 2843 0,'0'0'-68'0,"0"0"36"0,8-11 29 0,-8 11 19 16,0 0 25-16,0 0 23 16,0 0 23-16,0 0 22 0,0 0 18 0,0 0 7 15,0 0 6-15,-42 22 4 0,32-12-7 16,-3 2-4-16,1 1 0 0,-1 2 0 0,1 3-13 15,1 0-12-15,2-2-10 16,-1 3-10-16,2 0-6 0,1 0-9 0,3-2-11 16,0 0-7-16,1 0-5 0,3 1-2 0,5-3-10 15,-5-15-5-15,9 27-13 0,-3-18-11 16,3 1-8-16,2-3-13 0,-11-7-4 0,18 12-5 16,-18-12 1-16,20 1 1 15,-20-1 0-15,0 0-2 0,0 0 6 0,30-11-2 0,-30 11 5 16,6-15 5-16,-6 15 12 15,0 0 4-15,-6-26 4 0,6 26 6 0,-13-19 3 16,5 9 1-16,8 10-3 16,-17-18-4-16,10 11-2 0,7 7-1 0,-16-11-3 15,16 11-11-15,-11-11-22 0,11 11-34 0,-12-9-49 0,12 9-65 16,0 0-73-16,-12-9-110 16,12 9-181-16,-3-6-61 0,3 6-294 0,0 0-263 15</inkml:trace>
  <inkml:trace contextRef="#ctx0" brushRef="#br2" timeOffset="45601.98">12935 16925 2753 0,'0'0'9'0,"0"0"22"0,0 0 11 16,0 0 15-16,3 15 22 15,-3-15 15-15,0 0 17 0,0 0 5 0,0 0-5 16,0 0-13-16,0 0-8 0,0 0-10 0,4 13-8 16,-4-13-13-16,0 0-17 0,0 0-34 15,0 0-45-15,0 0-57 0,0 0-69 0,4 5-71 16,-4-5-171-16,0 0-483 15,0 0-265-15</inkml:trace>
  <inkml:trace contextRef="#ctx0" brushRef="#br2" timeOffset="46212.12">13075 16863 2626 0,'0'0'-79'16,"0"0"34"-16,0 0 4 0,0 0 12 0,0 0 34 16,0 0 28-16,0 0 24 15,0 0 24-15,0 0 6 0,0 0 5 0,0 0 2 16,15-12 0-16,-15 12-7 0,0 0 9 15,3-22-4-15,-3 22-1 0,4-21-1 0,-4 21-4 16,4-18-2-16,-4 18-8 0,4-21 0 0,-2 9-4 16,-2 12-8-16,6-21-10 15,-2 10-3-15,-4 11-7 0,9-22-1 0,-5 13 1 0,-4 9-4 16,12-17-5-16,-12 17-2 16,7-15-2-16,-7 15-5 0,13-14-3 0,-13 14-2 15,14-9-2-15,-14 9-2 16,15-5 0-16,-15 5-2 0,0 0-1 0,25 0-3 0,-25 0-1 15,0 0 1-15,29 11 0 16,-22-4-4-16,-7-7 1 0,18 19 3 0,-9-7 6 16,-2-1 0-16,2 3-1 0,-2 0 1 0,-3 0 0 15,3 1-1-15,-3 0 3 16,1 2-2-16,-3-3-1 0,-2-14 3 0,3 29-2 0,-3-17 1 16,0-12-3-16,-2 22 3 15,2-22 3-15,-6 19-4 0,6-19 2 0,-11 15 1 16,11-15-3-16,-15 9 3 15,15-9-4-15,-14 6 3 0,14-6 2 0,-18-1-2 0,18 1 0 16,0 0-6-16,-29-15 4 16,20 5-8-16,9 10 2 0,-15-21-2 0,10 10-2 15,-2-1 1-15,7 12-12 0,-11-20-7 0,8 7-13 16,3 13-12-16,-4-19-32 0,4 19-37 16,-2-18-45-16,2 18-56 0,0 0-47 0,2-25-86 15,3 17-161-15,-5 8-67 16,6-15-275-16,-6 15-181 0</inkml:trace>
  <inkml:trace contextRef="#ctx0" brushRef="#br2" timeOffset="47057.24">13508 16626 2455 0,'0'0'-70'0,"0"0"35"0,0 0 16 0,0 0 26 16,0 0 20-16,0 0 17 15,0 0 23-15,0 0 5 0,0 0 12 0,0 0 2 16,0 0-1-16,0 0-2 0,0 0 6 15,0 0-5-15,0 0-1 0,0 0-10 0,0 0-4 16,0 0-5-16,14-10-6 16,-14 10-10-16,0 0-3 0,0 0-8 0,0 0-3 15,0 0-4-15,0 0-6 0,18-4-2 0,-18 4 2 0,0 0-4 16,0 0-3-16,0 0 2 16,22 7 3-16,-22-7-3 0,0 0 0 0,18 5-1 15,-18-5-1-15,0 0 1 16,13 7-3-16,-13-7-1 0,0 0 0 15,16 12 1-15,-16-12 0 0,7 8-4 0,-7-8-1 16,8 9-3-16,-8-9 3 0,6 13-3 0,-6-13 2 16,0 0 2-16,4 21 1 0,-4-21 1 0,0 0 0 15,-4 23 1-15,4-23 3 0,-5 17 0 16,5-17 5-16,-5 15-3 0,5-15 2 0,-8 14 1 16,8-14 1-16,-9 10-2 15,9-10-2-15,0 0-4 0,-10 14 2 0,10-14-2 16,0 0 0-16,0 0-3 15,-11 10 1-15,11-10-1 0,0 0-4 0,0 0-6 0,0 0-2 16,0 0-3-16,0 0-4 0,0 0-1 0,0 0 2 16,0 0 1-16,0 0 1 15,0 0 0-15,0 0-1 0,0 0 3 0,0 0-2 0,36 8 1 16,-36-8 4-16,12 3-2 16,-12-3 3-16,13 7 7 0,-13-7 9 0,15 5 4 15,-15-5 6-15,10 9 5 16,-10-9 4-16,9 12-2 0,-9-12 5 0,6 13-3 15,-6-13-1-15,0 0-2 0,0 21-5 16,0-21-4-16,0 0-4 0,-15 19 0 0,15-19-15 16,-18 9-29-16,18-9-31 0,-18 6-44 0,8-2-49 15,10-4-57-15,-17 2-77 16,17-2-155-16,-20-4-141 0,20 4-301 0,0 0-247 0</inkml:trace>
  <inkml:trace contextRef="#ctx0" brushRef="#br2" timeOffset="49622.3">14079 16875 2584 0,'0'0'-61'0,"0"0"34"0,0 0 18 0,0 0 33 16,0 0 4-16,0 0 22 16,0 0 22-16,0 0 23 0,0 0 11 15,0 0 12-15,0 0 10 0,0 0 9 16,0 0 0-16,0 0 3 0,0 0-8 0,0 0 4 15,0 0-13-15,0 0-7 0,0 0-17 16,0 0-4-16,0 0-15 0,0 0-10 0,0 0-4 16,0 0-8-16,0 0-7 0,0 0-6 0,0 0-4 15,49 11-1-15,-49-11-8 16,0 0 0-16,28 0-6 0,-28 0-4 0,17 0 1 0,-17 0-6 16,0 0-2-16,29-1-7 15,-29 1-15-15,17-2-14 0,-17 2-25 0,0 0-21 16,21-2-31-16,-21 2-27 15,0 0-34-15,0 0-50 0,19-6-51 0,-19 6-108 0,4-5-153 16,-4 5-381-16,0 0-286 16</inkml:trace>
  <inkml:trace contextRef="#ctx0" brushRef="#br2" timeOffset="49912.16">14063 16741 2603 0,'0'0'-76'0,"0"0"43"0,0 0 17 15,0 0 11-15,0 0 37 16,-22 0 19-16,22 0 20 0,0 0 28 16,0 0 17-16,0 0 8 0,0 0 0 15,0 0-1-15,0 0-8 0,0 0-4 0,0 0-4 0,0 0-7 16,0 0-8-16,0 0-7 15,60 8-11-15,-60-8-10 0,23 0-7 0,-23 0-9 16,22 2-20-16,-22-2-24 0,22-2-38 0,-22 2-42 0,21-1-48 16,-21 1-52-16,0 0-58 15,25-3-124-15,-18 3-577 0,-7 0-348 0</inkml:trace>
  <inkml:trace contextRef="#ctx0" brushRef="#br2" timeOffset="51262.26">14701 16709 2705 0,'0'0'-90'0,"0"0"31"0,0 0 26 16,0 0 22-16,0 0 26 0,0 0 26 0,16-7 26 15,-16 7 9-15,0 0 6 16,0 0 6-16,0 0 2 0,0 0-14 0,0 0 2 0,0 0 6 16,0 0-5-16,0 0 1 15,0 0-6-15,0 0-7 0,0 0-6 0,0 0-9 16,-58 4-6-16,58-4-3 15,-28 2-7-15,11-2 0 0,17 0-4 0,-30 1-1 0,12-1 5 16,18 0 2-16,-29 2 6 16,14-2-3-16,15 0 5 0,-23 0-1 0,23 0 2 15,-20 2-5-15,20-2-7 0,0 0-4 0,0 0-9 16,-25-2-10-16,25 2-5 16,0 0-8-16,0 0-7 0,0 0-3 15,0 0 1-15,0 0-3 0,0 0 2 0,0 0-2 16,0 0 1-16,49-22 3 0,-40 16 1 0,-9 6 4 15,25-10-3-15,-14 4-1 16,-11 6 4-16,24-13 0 0,-12 6-3 0,-2-1 2 0,2 0 3 16,-2 1-2-16,-10 7 0 0,20-18 1 0,-9 9-2 15,-4 2 1-15,-7 7 1 16,18-20-2-16,-9 13 6 0,-9 7 0 0,11-16 10 16,-11 16-1-16,13-11 1 0,-13 11-1 15,10-11 1-15,-10 11-1 0,0 0 3 0,10-12-6 16,-10 12-1-16,0 0 8 15,0 0 13-15,0 0 11 0,0 0 5 0,0 0 4 16,0 0 0-16,0 0 1 16,0 0-1-16,0 0 0 0,0 0 1 0,9 40 1 0,-9-40-2 15,-2 24-1-15,0-6-2 0,2-18-5 0,-1 34 0 16,-1-15-7-16,0 0 9 16,0 3-16-16,0-3 1 0,2 0-2 0,-2 2-4 0,2-3-4 15,-2 2-9-15,2-3-10 16,0 2-17-16,0-19-22 0,-2 30-21 0,2-16-35 15,0-14-24-15,0 23-48 16,0-23-33-16,2 19-62 0,-2-19-85 0,4 9-140 16,-4-9-485-16,0 0-425 0</inkml:trace>
  <inkml:trace contextRef="#ctx0" brushRef="#br2" timeOffset="51822.15">14917 16786 2956 0,'14'-16'-111'0,"-14"16"8"16,0 0 12-16,0 0 8 0,6-13 15 0,-6 13 23 15,0 0 22-15,0 0 26 0,2-19 23 16,-2 19 15-16,0 0 16 0,2-21 10 16,-2 21 11-16,2-19 6 0,-2 19 0 15,4-23 0-15,-4 23-2 0,3-24 1 0,3 11-2 16,-6 13-1-16,8-26-3 0,-4 17 15 0,-4 9-9 0,9-19-7 16,-5 8-9-16,-4 11-6 15,10-15-4-15,-10 15-9 0,15-11-3 0,-15 11-5 16,14-7-7-16,-14 7-2 15,0 0-2-15,25 1-4 0,-25-1 0 0,16 10-4 0,-16-10 2 16,18 19-3-16,-12-8 2 0,2 3 1 0,-2 2-1 16,-2-1-1-16,3 2 4 15,-4-2 10-15,1 2 5 0,-4 1 6 0,2-2 6 16,-2-16-4-16,-6 31 4 16,3-16-5-16,-4-1 4 0,0-3-3 0,7-11-3 0,-11 21-4 15,0-14 1-15,1 1-4 16,10-8-4-16,-22 11-10 0,11-7 1 0,11-4-1 15,-21 4-4-15,21-4-2 16,-20-1-3-16,20 1 4 0,-20-10-6 0,20 10-1 0,-14-13 1 16,5 3-6-16,9 10-4 0,-12-18-5 0,8 7-12 15,4 11-20-15,-7-19-30 16,7 19-36-16,-2-17-48 0,2 17-56 0,0 0-65 16,0-27-146-16,0 18-180 0,0 9-370 15,0 0-407-15</inkml:trace>
  <inkml:trace contextRef="#ctx0" brushRef="#br2" timeOffset="52782.2">15249 16860 2919 0,'0'0'-79'0,"0"0"22"15,0 0 27-15,0 0 33 0,0 0 25 0,0 0 23 16,0 0 28-16,0 0 13 16,0 0 20-16,0 0 7 0,0 0 15 0,0 0 10 0,0 0 3 15,0 0-9-15,0 0-5 16,0 0-19-16,0 0-10 0,0 0-11 15,0 0-13-15,0 0-7 0,5 15-6 16,-5-15-17-16,0 0-23 0,0 0-33 0,0 0-46 0,0 0-61 16,0 0-74-16,0 0-87 0,0 0-191 0,2 11-121 15,-2-11-287-15,0 0-234 16</inkml:trace>
  <inkml:trace contextRef="#ctx0" brushRef="#br2" timeOffset="58682.15">15420 16658 2518 0,'0'0'-86'0,"0"0"19"0,0 0 12 16,0 0 2-16,0 0 19 0,0 0 28 16,0 0 25-16,0 0 30 0,0 0 33 0,0 0 15 15,0 0 14-15,0 0 12 0,0 0 9 0,0 0 3 16,0 0 4-16,20-32-2 16,-20 32-3-16,11-11-8 0,-11 11-12 0,11-10-14 0,-11 10-11 15,0 0-11-15,15-12-10 16,-15 12-8-16,14-6-6 0,-14 6-5 0,18-3-9 15,-18 3-4-15,18 0-2 16,-18 0-4-16,0 0-1 0,26 7-6 0,-18-1-2 0,-8-6 4 16,11 14-6-16,-11-14 1 0,6 16 1 0,-2-4 4 15,-4-12 4-15,-2 21 5 16,2-21 0-16,-6 24 4 0,2-10-2 0,4-14-1 16,-11 24 3-16,5-12 2 0,1 2-1 15,5-14 3-15,-8 18-9 0,8-18-3 0,-9 20-3 16,9-20 2-16,-4 15-3 15,4-15-2-15,-2 15 2 0,2-15-10 0,0 0 2 16,6 22 0-16,-6-22-4 0,11 13 0 16,-11-13-1-16,17 9-9 0,-6-6-24 0,-11-3-31 15,23 7-51-15,-23-7-64 0,25 0-66 0,-12 0-70 16,-13 0-164-16,32-8-101 16,-18 4-391-16,-1-2-393 0</inkml:trace>
  <inkml:trace contextRef="#ctx0" brushRef="#br2" timeOffset="59052.35">15842 16732 2951 0,'11'-7'-60'15,"-11"7"8"-15,0 0 17 16,0 0 37-16,0 0 12 0,0 0 19 0,0 0 10 16,0 0 12-16,0 0 6 15,0 0-4-15,0 0 0 0,0 0 10 0,0 0 8 0,0 0 1 16,0 0-5-16,0 0-4 15,0 0-4-15,0 0-11 0,0 0 1 0,0 0-4 16,0 0 1-16,0 0-8 16,-45 16-5-16,45-16-6 0,0 0-2 0,0 0-5 15,0 0-2-15,0 0-4 0,0 0-4 0,0 0 0 0,0 0-1 16,22-38-3-16,-22 38-1 16,12-7-1-16,-12 7 1 0,18-7 4 0,-18 7 11 15,14-5 12-15,-14 5 9 0,0 0 10 16,0 0 20-16,28 10 0 0,-28-10 2 0,11 17-6 15,-9-6-1-15,-2-11-6 16,0 31-9-16,0-12-11 0,-4 0 1 0,-1 1-12 16,1 3 2-16,-5-1-23 0,1-1-28 0,-3 2-43 0,1-2-50 15,-1-2-80-15,0-2-77 16,1-4-218-16,-2 1-96 0,-2-5-369 0,2 1-379 16</inkml:trace>
  <inkml:trace contextRef="#ctx0" brushRef="#br2" timeOffset="67262.3">4563 14866 625 0,'0'0'109'0,"0"0"-39"15,0 0-14-15,0 0-13 0,0 0-21 16,0 0-4-16,0 0 2 0,0 0-4 0,0 0 2 16,0 0 9-16,0 0 3 15,0 0 5-15,0 0 15 0,0 0 9 0,0 0 9 16,0 0 8-16,0 0 0 15,0 0 2-15,0 0-2 0,0 0-1 0,0 0 1 0,0 0-3 16,0 0-5-16,0 0 3 16,0 0-2-16,0 0 6 0,0 0 5 0,0 0 1 15,0 0 7-15,0 0-2 0,0 0-9 16,0 0-3-16,0 0-2 0,0 0-11 0,0 0-3 16,0 0-7-16,0 0 3 0,0 0-4 0,0 0 11 15,0 0 2-15,0 0-1 16,-21 37 1-16,21-37-1 0,0 0 0 15,0 0-3-15,-4 13-2 0,4-13-9 16,0 0-4-16,0 0 1 0,-5 16-4 0,5-16-2 0,0 0-2 16,0 0-2-16,0 0-3 0,0 0 1 0,-2 18-5 15,2-18 1-15,0 0-4 16,0 0 2-16,0 0-3 0,0 0 1 0,0 0-4 16,0 0-3-16,0 22-1 15,0-22 1-15,0 0-5 0,0 0 2 0,0 0-3 0,0 0-1 16,0 0-1-16,0 0 2 15,0 0-6-15,0 0 0 0,0 0 2 0,0 0-1 16,5 17-1-16,-5-17-1 0,0 0 0 0,0 0 1 0,0 0-1 16,0 0-2-16,0 0 1 15,0 0-4-15,0 0 3 0,0 0 1 16,4 13-4-16,-4-13 2 0,0 0 1 16,0 0-4-16,0 0 2 0,0 0 2 0,0 0-3 15,0 0 2-15,0 0-1 0,0 0-6 16,0 0 4-16,0 0 3 0,0 0-3 0,0 0 1 15,0 0 1-15,0 0-3 16,0 0 2-16,5 14 0 0,-5-14 2 0,0 0-4 16,0 0 5-16,0 0-6 0,0 0 3 0,0 0-1 0,0 0 1 15,0 0-2-15,0 0 5 16,0 0-6-16,0 0 3 0,0 0 2 0,0 0-2 16,0 0 0-16,0 0 2 15,0 0 0-15,0 0-2 0,0 0 2 16,2 16-1-16,-2-16-2 0,0 0 2 15,0 0 0-15,0 0 0 0,0 0 0 0,0 0 1 0,0 0-1 16,0 0-1-16,0 0 0 0,0 0 1 0,0 0-1 16,0 0 1-16,0 0 0 15,0 0 1-15,0 0-2 0,0 0 1 16,0 0 0-16,0 0-1 0,0 0 1 0,0 0 0 16,0 0-1-16,0 0-1 0,0 0 1 0,0 0-1 15,0 0 2-15,0 0-1 16,0 0 1-16,0 0-5 0,0 0-10 0,-30 0-18 15,30 0-26-15,0 0-33 16,0 0-48-16,0 0-49 0,0 0-63 0,0 0-157 0,0 0-494 16,0 0-286-16</inkml:trace>
  <inkml:trace contextRef="#ctx0" brushRef="#br2" timeOffset="73752.02">4517 15079 2553 0,'-26'-3'-150'15,"26"3"38"-15,0 0 24 16,0 0 17-16,0 0 29 0,0 0 25 0,0 0 7 16,0 0 16-16,0 0 12 0,0 0 7 0,-27 4 3 0,27-4 7 15,0 0 4-15,0 0 6 16,0 0 11-16,-20-7-6 0,20 7 8 0,0 0-2 16,0 0 4-16,-22-4 0 15,22 4-7-15,-15-3 5 0,15 3-4 0,0 0-6 16,-28-3-5-16,28 3-2 0,-22-2-8 15,22 2-1-15,-22-2-1 0,22 2-6 0,-28-1-4 16,11 1-5-16,17 0 3 16,-30 0-6-16,30 0-2 0,-29-2 6 0,29 2-3 15,-30 0-2-15,11-2 1 0,2 4-8 0,17-2 3 16,-38-2-3-16,21 2 0 0,17 0 3 16,-38-3-2-16,20 3-2 0,-2 0-3 0,20 0-2 15,-36 0 7-15,17 0-5 16,0-1 0-16,19 1 6 0,-36 0-3 15,17-3 0-15,0 3 2 0,19 0-2 0,-36 0 1 16,16 0 4-16,2-3 0 0,18 3-3 0,-38-1-1 16,17 1-1-16,1 0 6 0,2-3-6 0,18 3-1 15,-41-2 1-15,23 2 0 16,0-2-3-16,18 2 3 0,-36-1-1 0,19 1-3 0,17 0 1 16,-30-3 2-16,14 2 0 15,16 1-3-15,-32-2 1 0,17 0 0 0,15 2 2 16,-28 0 0-16,28 0-3 15,-28 0 4-15,28 0-4 0,-28 0 1 0,28 0-3 16,-30 0 3-16,15 0 0 0,15 0-1 16,-26-2 4-16,26 2-4 0,-27 0-2 0,27 0 6 15,-27-2-6-15,27 2 0 0,-26-2 6 0,26 2-3 16,-25-2-1-16,25 2 0 16,-26 0-4-16,26 0 1 0,-21-3 6 0,21 3-4 0,-23 0 1 15,23 0 1-15,-21 0-4 16,21 0 6-16,0 0-3 0,-32 0-5 0,32 0 6 15,-21 1 0-15,21-1-3 16,-23 0 4-16,23 0-4 0,-25 2-1 0,25-2 1 0,-28-2 4 16,28 2-2-16,-26 2 0 0,26-2-3 0,-25 2 4 15,25-2-1-15,-22 0 2 16,22 0-2-16,-22 2 3 0,22-2-6 0,-24 0 4 16,24 0-4-16,-21 0-1 0,21 0-4 15,-19 0-3-15,19 0-2 0,0 0 1 16,-29 0-2-16,29 0 0 0,-20 0 3 15,20 0 0-15,0 0 9 0,-23-2-4 0,23 2-4 16,0 0 4-16,-28 0 7 0,28 0-9 0,0 0 1 0,-22-4 4 16,22 4-1-16,-16-1 2 15,16 1-3-15,0 0 2 0,-21-3-2 16,21 3-1-16,0 0-15 0,-21-1 10 16,21 1-3-16,0 0 10 0,-21-3-8 0,21 3 7 15,0 0-6-15,-17-4 1 0,17 4 2 16,0 0-2-16,0 0-1 0,0 0 9 15,-23-1-2-15,23 1 4 0,0 0-3 16,0 0 9-16,0 0 0 0,0 0 5 0,0 0-1 16,-22 4 8-16,22-4-1 0,0 0 4 0,0 0 5 0,0 0 4 15,-12 15-1-15,12-15 3 16,0 0-1-16,-7 15 5 0,7-15-5 0,-4 16 3 16,4-16-9-16,-2 17 2 15,2-17-3-15,-2 20-5 0,2-20 2 0,-2 24 1 0,2-24-4 16,0 20-1-16,0-20 2 15,-2 21 8-15,2-21-3 0,0 21 2 0,0-21 4 16,2 18-7-16,-2-18-4 0,0 0-1 0,0 23-4 16,0-23 2-16,0 0-2 15,0 16 1-15,0-16-4 0,0 0 5 0,0 0 0 0,0 0-1 16,-2 20 2-16,2-20-1 16,0 0-4-16,0 0 1 0,0 0-2 0,0 0-1 15,0 0 1-15,0 0-6 16,0 0 1-16,0 0-1 0,0 0 0 0,-34-32 0 0,34 32-1 15,-8-17-3-15,8 17 0 16,-12-16-1-16,6 7 0 0,6 9 2 0,-14-20-4 16,5 10-1-16,9 10 3 0,-19-15 0 0,8 8-3 15,-1 0 3-15,12 7 0 0,-22-13-2 16,10 8-1-16,12 5 6 0,-26-12-7 0,12 9 4 16,-1-1 0-16,15 4-2 15,-31-5 2-15,16-1 0 0,15 6-3 0,-30-2 2 16,30 2 0-16,-24-5-2 15,24 5 4-15,-23 0 4 0,23 0 0 0,-22-3 5 0,22 3-2 16,-22 3 0-16,22-3 0 0,-26 0 1 0,26 0 1 16,-25 3 3-16,7 1-1 15,18-4 5-15,-28 0 2 0,8 3 4 16,3 1 3-16,-2-2 0 0,0 0 0 0,1 0-2 16,-4 0-4-16,3 0-2 0,0-2-1 0,-2 1 0 15,1 2-3-15,0-3-3 16,0 1 0-16,20-1 0 0,-40 0 0 0,23 3-2 15,-3-6-2-15,20 3-2 16,-38 0 0-16,20 0 0 0,-1 0 0 0,19 0-1 0,-34-1 0 16,15 2 2-16,0-2-3 0,19 1 1 0,-36-3-1 15,19 3-3-15,-3-1 4 16,20 1-3-16,-33 0 0 0,15-2 1 0,18 2 1 0,-34 0-5 16,14-2 6-16,1 2 0 15,19 0-5-15,-38-2 5 0,18 2-4 16,20 0 0-16,-33 0 2 0,15 0-1 15,0-2-1-15,18 2 1 0,-32 0 2 0,13 0-2 16,19 0 1-16,-37 0-3 0,22 0 3 0,15 0-2 0,-32 0 0 16,14-2 0-16,18 2 3 15,-31 0-3-15,31 0 1 0,-32-1-1 0,14 1-1 16,-2 0 1-16,20 0 1 16,-36-3 0-16,16 0 1 0,3 3-1 0,17 0 1 0,-39 0-2 15,19-2 2-15,2 2-1 16,18 0 1-16,-38 0-2 0,19-2 3 0,19 2-5 15,-34-3 4-15,17 3-2 16,17 0 0-16,-31 0-2 0,31 0 2 0,-30 0-1 0,14 0 2 16,16 0 1-16,-27 0-2 0,27 0-3 0,-31 0 4 15,31 0-3-15,-27 0 3 16,27 0 0-16,-29 0 1 0,15 0-2 0,14 0 0 16,-31 0 2-16,31 0-2 15,-27 0 2-15,27 0-3 0,-29 0 2 0,16 0 2 0,13 0-2 16,-27 3-2-16,27-3 3 15,-26 0-2-15,11 2 0 0,15-2 0 0,-24 0 1 16,24 0 1-16,-25 0-1 16,25 0 1-16,-25 0-2 0,25 0 1 0,-23 2-1 0,23-2 0 15,-25-2 0-15,25 2 3 0,-24 0-2 16,24 0-1-16,-25 2 1 0,25-2 2 16,-25-2-3-16,25 2 3 0,-24 0-1 0,24 0 19 15,-28 0-5-15,28 0 3 16,-24 0-3-16,24 0 0 0,-29-2-3 0,29 2-1 0,-27-3-2 15,27 3-1-15,-25 0 1 16,25 0 0-16,-29-3-5 0,16 1 2 0,13 2-2 16</inkml:trace>
  <inkml:trace contextRef="#ctx0" brushRef="#br2" timeOffset="74952.43">1732 15612 2411 0,'0'0'-18'15,"0"0"42"-15,0 0 23 16,3-18 15-16,-3 18 15 0,0 0 24 0,0 0 9 16,0 0 8-16,0 0-2 0,0 0-7 0,0 0-3 0,0 0 1 15,0 0 7-15,0 0-4 16,0 0-4-16,0 0-6 0,0 0-8 0,0 0-12 16,0 0-5-16,0 0-9 15,0 0-6-15,0 0-8 0,2 54-2 0,-2-54-8 0,5 15-2 16,-5-15-7-16,6 14 1 15,-6-14-6-15,9 9-9 0,-9-9-14 0,0 0-12 16,19 6-12-16,-19-6-7 16,0 0-4-16,0 0-2 0,24-13 1 0,-24 13 1 15,12-16 1-15,-12 16 5 0,6-19-1 0,-2 9 2 16,-4 10 3-16,2-25 4 0,-2 25 8 16,2-20 7-16,-2 20 5 0,2-16 8 0,-2 16 2 15,2-14 2-15,-2 14 3 16,0 0 7-16,0 0 4 0,0 0 0 0,0 0 3 15,0 0-3-15,0 0-4 0,0 0 0 16,0 0-3-16,0 0-1 0,0 0-1 0,9 50-3 16,-5-34-7-16,0 3 0 0,3 3 6 0,-1 2-2 15,3-3 0-15,-4 0-4 16,4 1-2-16,-1-1-1 0,0 3 3 0,0-4-2 0,-3 2-3 16,2 0 0-16,-3-2 1 15,-1-1 5-15,-1 0 7 0,-2 0 5 0,0-2 4 16,-5-1 7-16,5-16 4 15,-11 29 5-15,4-16-1 0,-3-2-3 0,-2-2-1 16,1-1 0-16,-1 0-6 16,12-8-2-16,-21 7 1 0,21-7-10 0,-19 0 3 0,19 0-8 15,0 0-14-15,-22-10-18 0,22 10-35 0,0 0-43 16,-6-22-50-16,6 22-56 16,8-18-72-16,-8 18-133 0,18-22-209 0,-8 8 0 15,3 0-235-15,4 1-191 0</inkml:trace>
  <inkml:trace contextRef="#ctx0" brushRef="#br2" timeOffset="76732.23">17682 16540 871 0,'0'0'224'0,"0"0"-49"16,0 0-27-16,0-19-1 0,0 19-20 0,0 0 26 0,0 0-2 16,0 0-2-16,0 0 7 0,0 0-7 0,0-19-6 15,0 19-6-15,0 0-6 16,0 0 3-16,0 0 11 0,0 0 6 0,0 0-4 16,0 0-13-16,0 0-15 15,0 0-14-15,0 0-7 0,0 0-12 0,0 0-9 0,-4 61-9 16,4-61-5-16,2 27-7 15,0-12-8-15,0 0-4 0,2-1-7 0,3-3-8 16,-7-11-6-16,6 21-11 16,1-14-7-16,-7-7-13 0,8 16-5 0,-8-16-2 0,11 7-2 15,-11-7 3-15,0 0-1 0,0 0 1 16,0 0 1-16,0 0 3 0,30-17 0 16,-30 17 1-16,6-17 0 0,-6 17 0 0,6-19 8 15,-6 19 7-15,6-19 9 16,-6 19 9-16,6-16 4 0,-6 16 3 0,7-13 1 0,-7 13-8 15,0 0 0-15,4-14-3 16,-4 14-2-16,0 0 1 0,0 0-4 0,0 0 0 16,0 0-2-16,0 0 1 0,0 0 1 0,0 0-5 15,0 0 1-15,-6 62 0 0,3-47-5 16,3 4 2-16,0 0 1 0,3 2-1 0,-3 0-1 16,2 6 0-16,0-2 0 15,0 1-1-15,3 1-3 0,-3 0 3 0,0-1 0 16,0-1 1-16,-2-2-6 15,0-4 1-15,0 2 2 0,-2-2-1 0,0-3 6 0,-2 0 7 16,-1-3-3-16,-2 1 5 0,-1-3 5 0,8-11-5 16,-18 17 6-16,6-11-2 15,12-6 3-15,-23 4-5 0,23-4-5 0,-23-4 0 0,23 4 0 16,-23-17-5-16,15 5-10 16,-4-1-11-16,6-2-21 0,0-2-22 0,2 1-45 15,2 0-42-15,2 16-64 16,2-33-49-16,0 16-90 0,4-1-179 0,0 2-71 15,6-4-252-15,-2 4-190 16</inkml:trace>
  <inkml:trace contextRef="#ctx0" brushRef="#br2" timeOffset="77142.29">18086 16706 2509 0,'0'0'-46'0,"-18"15"6"0,18-15 25 0,0 0 18 15,0 0 8-15,0 0 20 16,0 0 7-16,0 0 6 0,0 0 5 0,0 0-6 16,0 0-9-16,0 0 1 15,0 0 2-15,14 19-2 0,-14-19-10 0,17 1 2 16,-17-1-2-16,17 4-2 0,-17-4-2 15,21 3-5-15,-21-3-25 0,20 0-22 0,-20 0-40 16,18 0-25-16,-18 0-30 0,0 0-46 0,24-8-91 16,-24 8-410-16,10-8 87 15</inkml:trace>
  <inkml:trace contextRef="#ctx0" brushRef="#br2" timeOffset="77331.93">18095 16629 1969 0,'-15'-3'-3'15,"15"3"19"-15,0 0 44 16,0 0 34-16,0 0 26 0,0 0 17 0,0 0 2 16,0 0-10-16,0 0-16 0,0 0-8 0,0 0-9 0,0 0-13 15,0 0-9-15,0 0-9 16,0 0-9-16,0 0-30 0,66 3-40 16,-66-3-47-16,29-3-51 0,-13 1-41 15,-2-2-43-15,-14 4-98 0,27-8-468 0,-14 4-47 0</inkml:trace>
  <inkml:trace contextRef="#ctx0" brushRef="#br2" timeOffset="77812.04">18554 16419 2098 0,'0'0'-156'0,"0"0"-8"0,0 0-22 16,0 0-327-16,-19-3 312 15</inkml:trace>
  <inkml:trace contextRef="#ctx0" brushRef="#br2" timeOffset="78464.29">18535 16416 1378 0,'0'0'-51'0,"0"0"15"15,0 0 10-15,0 0 1 0,0 0 4 0,0 0 6 0,0 0 2 16,0 0 1-16,0 0 3 0,0 0 6 0,0 0 10 16,0 0 16-16,0 0 13 15,0 0 11-15,0 0 9 0,0 0 0 0,0 0 1 16,0 0-7-16,0 0-4 0,0 0-4 16,0 0-7-16,0 0-3 0,0 0-1 0,-17 10-3 15,17-10-5-15,0 0-1 16,0 0-9-16,0 0 3 0,0 0 2 0,0 0 5 15,0 0 7-15,0 0-1 16,0 0 5-16,0 0 17 0,0 0-9 0,0 0 20 0,0 0-2 16,0 0-2-16,0 0-2 0,0 0-5 0,0 0-10 15,0 0-1-15,0 0-2 16,0 0-3-16,0 0-12 0,0 0 5 0,0 0 7 16,0 0-1-16,0 0 0 0,0 0 12 15,0 0-8-15,0 0 1 0,0 0-4 0,0 0-3 16,0 0-9-16,0 0 0 15,0 0 1-15,-4-24 3 0,4 24 6 16,0 0-3-16,0 0 6 0,0 0-1 0,19-26-3 16,-19 26-2-16,13-13-4 0,-2 3-7 0,-11 10-3 15,20-15 3-15,-6 7-7 0,-2 3 1 0,3-3-4 16,0 4 1-16,2-1-4 16,-1 0 4-16,4 4 3 0,-20 1 2 0,34-3 0 15,-18 3-2-15,-16 0 5 0,26 9 0 16,-18-4-1-16,-8-5 3 0,13 13-3 0,-13-13-1 15,2 19 4-15,-2-19 6 16,0 0 13-16,-12 28 11 0,3-15 1 0,0-4-7 16,-1 1 5-16,10-10-5 0,-19 15-4 15,10-9 2-15,9-6-8 0,-15 9-4 0,15-9 1 16,-10 8-11-16,10-8-19 0,0 0-13 0,0 0-14 16,0 0-15-16,0 0-5 15,0 0-9-15,0 0-1 0,32 11 9 0,-32-11 2 0,25 8 0 16,-10-3 8-16,0 1 6 15,-1 2 20-15,2 0 10 0,-2 1 13 0,-1 1 6 16,-3-3 22-16,-3 4 12 0,-7-11 12 0,8 19 9 16,-8-19 0-16,-4 18-3 15,4-18 1-15,-17 14-9 0,6-5-8 0,-1 0-3 0,-1-3-8 16,-2 1-23-16,1 0-28 16,-2-2-40-16,16-5-52 0,-25 7-61 15,13-3-56-15,1-1-88 0,11-3-176 16,-17 1-389-16,17-1-227 0</inkml:trace>
  <inkml:trace contextRef="#ctx0" brushRef="#br2" timeOffset="84670.02">18626 16863 673 0,'0'0'152'0,"0"0"-36"0,0 0-17 0,-13-12-16 16,13 12-16-16,0 0-5 0,0 0 1 0,0 0 0 15,0 0 13-15,0 0 15 16,0 0-2-16,0 0 7 0,0 0 6 0,0 0-2 16,0 0-17-16,0 0 5 15,0 0-7-15,0 0-9 0,0 0-4 0,0 0-2 0,0 0-7 16,0 0 4-16,0 0 3 15,0 0 5-15,0 0 9 0,0 0 14 0,0 0 8 16,0 0 6-16,0 0 3 16,0 0 8-16,0 0-6 0,0 0 0 0,0 0 4 0,0 0-6 15,0 0-5-15,0 0-4 0,0 0-7 0,0 0-7 16,0 0-8-16,0 0-13 16,0 0-9-16,0 0-9 0,0 0-1 0,0 0-6 15,0 0-4-15,41-8-7 0,-41 8-1 16,21 0-3-16,-21 0-3 0,29 0-3 15,-11 2 0-15,-18-2 1 0,40 2-4 16,-19-2-1-16,3 0-3 0,0 1 0 0,0-1-1 16,3 0-2-16,-1 3 1 0,-1-3-6 0,3 0 1 0,-3 0 0 15,0 0 0-15,1-3 0 16,-3 3 0-16,3 3 5 0,-6-3 4 0,4 0-2 16,-3 0 3-16,-2 0 3 15,0 0-5-15,-19 0 3 0,32-3-2 0,-17 3 2 16,-15 0-6-16,25 0 1 0,-25 0-4 15,21 0-3-15,-21 0 1 0,18 3-6 0,-18-3-8 16,0 0-20-16,18 0-25 16,-18 0-36-16,0 0-49 0,0 0-63 0,0 0-57 15,0 0-110-15,9-10-180 0,-9 10-22 0,0 0-274 0,0 0-185 16</inkml:trace>
  <inkml:trace contextRef="#ctx0" brushRef="#br2" timeOffset="85442.41">18550 17177 2505 0,'0'0'-50'0,"0"0"47"16,0 0 29-16,0 0 20 0,-21-1 2 0,21 1 9 16,0 0 12-16,0 0 1 15,0 0 4-15,0 0 8 0,0 0 11 0,0 0 2 16,0 0 4-16,0 0 6 0,0 0 5 15,0 0-2-15,0 0-10 0,50-9-9 16,-50 9-4-16,26-2-9 0,-26 2-8 16,36 0-9-16,-17 2-4 0,1-2-6 0,0 2-6 15,0-1-10-15,-2-1-17 0,-1 2-23 0,-17-2-28 16,30 2-38-16,-18 0-56 0,-12-2-41 16,22 4-50-16,-22-4-88 0,8 3-670 0,-8-3-429 15</inkml:trace>
  <inkml:trace contextRef="#ctx0" brushRef="#br2" timeOffset="85672.24">18713 17138 3006 0,'0'0'-55'0,"-7"-11"26"0,7 11 13 16,0 0 18-16,0 0-2 0,0 0 33 0,0 0 35 16,0 0 16-16,0 0 13 0,0 0 7 15,0 0 5-15,-24 24 1 0,17-12-1 0,7-12-6 16,-11 27-5-16,5-12-9 15,0 2-7-15,-1 0-8 0,1 4-7 0,4-2-4 16,-2 2-9-16,2-2-5 16,2 2-9-16,0 0-11 0,2-2-41 0,-2-2-47 0,4 1-66 15,2-2-66-15,3-2-70 0,-3-1-159 0,2-4-145 16,-8-9-276-16,18 10-177 16</inkml:trace>
  <inkml:trace contextRef="#ctx0" brushRef="#br2" timeOffset="86037.14">18855 17412 2645 0,'0'0'48'0,"0"0"18"16,0 0 1-16,0 0-1 0,0 0 10 0,0 0 24 15,0 0 3-15,0 0-5 0,0 0 0 16,0 0-10-16,-56 10-6 0,56-10-5 0,-12 11-6 16,12-11-2-16,-10 14-4 15,10-14-4-15,0 0-6 0,-2 17-5 0,2-17-9 16,0 0-7-16,0 0-9 15,20 17-13-15,-20-17-10 0,18 2-11 0,-18-2-12 0,18 0-5 16,-18 0-8-16,0 0-9 0,33-12-3 0,-25 7-2 16,-8 5-3-16,14-14 8 15,-4 7 9-15,-10 7 16 0,12-15 19 0,-12 15 13 16,8-10 9-16,-8 10 4 0,0 0 28 16,13-8 15-16,-13 8 15 0,0 0 4 0,0 0 3 15,0 0-6-15,0 0-9 16,13 31-8-16,-13-31-6 0,4 19-11 0,-4-19-5 15,4 19-2-15,-4-19-7 16,7 17-22-16,-7-17-27 0,4 15-31 0,-4-15-47 0,0 0-60 16,6 13-53-16,-6-13-47 0,0 0-65 15,0 0-108-15,0 0-539 0,0 0-397 16</inkml:trace>
  <inkml:trace contextRef="#ctx0" brushRef="#br2" timeOffset="86331.97">19024 17430 2915 0,'0'0'-43'0,"0"0"24"16,0 0 29-16,13-8 28 15,-13 8 20-15,0 0 18 0,0 0 14 16,0 0-3-16,0 0-1 0,0 0-4 16,15 25-6-16,-15-25 2 0,0 0-1 0,0 0-6 0,4 19-3 15,-4-19-8-15,0 0-6 0,0 0 1 0,0 0-9 16,6 11-7-16,-6-11-5 16,0 0-2-16,0 0-6 0,0 0-2 0,0 0-4 15,30-23-3-15,-30 23-1 16,12-15-2-16,-3 7-1 0,-9 8 8 0,15-11 8 0,-15 11 5 15,15-8 12-15,-15 8 8 16,14-3 12-16,-14 3 9 0,0 0 6 0,0 0-4 16,32 7-6-16,-32-7-13 0,14 11 1 0,-14-11-7 15,12 14-4-15,-8-6-13 0,-4-8-22 16,10 13-35-16,-10-13-48 0,0 0-51 0,9 15-63 16,-9-15-59-16,0 0-88 15,9 8-147-15,-9-8-99 0,0 0-331 0,0 0-299 16</inkml:trace>
  <inkml:trace contextRef="#ctx0" brushRef="#br2" timeOffset="86622.16">19441 17216 2640 0,'0'0'-53'0,"0"0"32"16,4-11 15-16,-4 11 20 0,0 0 39 0,0 0 11 0,0 0 20 16,0 0 27-16,0 0 16 0,0 0 7 0,0 0 7 15,-32 47 1-15,28-32-2 16,-2 3-2-16,0 3-8 0,2-1-9 0,2 2-4 16,0 2-17-16,2-3-10 15,0 2-6-15,0 2-14 0,4 1-5 0,0 0-26 0,0-4-34 16,2-1-43-16,0-2-49 15,-2-1-69-15,6-3-61 0,-4-4-120 0,0 2-189 16,-2-6-428-16,-4-7-382 16</inkml:trace>
  <inkml:trace contextRef="#ctx0" brushRef="#br2" timeOffset="87352.26">19631 17363 2835 0,'0'0'-99'0,"0"0"34"15,0 0 15-15,0 0 15 0,0 0 9 0,-52 7 29 16,52-7 14-16,-28 2 20 0,28-2 17 15,-27 0 17-15,27 0 16 0,-28 0 10 0,14 0 3 16,14 0 6-16,-24-2 4 16,24 2 1-16,0 0-12 0,-29-1-10 0,29 1-8 15,-14-4-13-15,14 4-8 0,0 0-6 0,0 0-5 0,-2-17-10 16,2 17-3-16,0 0-17 16,0 0 0-16,24-31-4 0,-14 22-4 0,1-1 0 15,-2 1 5-15,1-3-8 16,-10 12-1-16,19-17 2 0,-9 9 0 0,-10 8 8 15,16-13 4-15,-16 13 2 0,12-12 7 16,-12 12 9-16,13-3 22 0,-13 3 5 0,0 0 13 16,0 0 9-16,0 0-2 0,23 21 5 0,-18-12 8 15,1 7-3-15,-4-1-10 16,4 0-6-16,0 4-28 0,2 2-8 0,-2 0-2 0,2 1-4 16,0-2-20-1,-2 1-28-15,6-2-33 0,-8-4-52 0,2 1-72 16,0-3-82-16,-2-6-114 0,3 3-202 15,-7-10-29-15,8 9-347 0,-8-9-362 0</inkml:trace>
  <inkml:trace contextRef="#ctx0" brushRef="#br2" timeOffset="87727.03">19769 17315 2896 0,'0'0'-24'0,"0"0"17"0,9-15 4 0,-9 15 4 16,0 0-1-16,6-13 8 0,-6 13 10 0,9-10 2 15,-9 10 5-15,10-11-10 16,-10 11-1-16,14-9-2 0,-14 9-2 0,18-9 0 16,-18 9 7-16,17-5-2 15,-17 5 12-15,0 0 9 0,25 4 18 0,-25-4 10 0,11 10 8 16,-11-10 5-16,10 17-2 15,-10-17 0-15,4 20-7 0,-2-6 3 0,-2-14 0 16,-4 25 6-16,4-25 7 16,-6 24 2-16,2-11 7 0,-4-3-5 0,8-10-1 0,-15 17-6 15,6-9 1-15,9-8-5 0,-17 7-2 0,17-7-4 16,-18 0-9-16,18 0-10 16,0 0-10-16,-18-15-21 0,18 15-30 0,-6-17-46 15,6 17-57-15,0-19-81 0,0 19-83 16,0 0-174-16,8-31-133 0,-4 23-358 0,-4 8-357 15</inkml:trace>
  <inkml:trace contextRef="#ctx0" brushRef="#br2" timeOffset="87912.68">20025 17466 3048 0,'0'0'78'0,"0"17"0"15,0-17-13-15,0 0-2 0,0 0-9 0,2 17-4 16,-2-17-2-16,0 0-21 0,0 0-46 0,0 0-58 16,4 15-66-16,-4-15-84 15,0 0-181-15,0 0-404 0,0 0-135 0</inkml:trace>
  <inkml:trace contextRef="#ctx0" brushRef="#br2" timeOffset="88222.08">20023 17252 2408 0,'0'0'-46'0,"6"-17"17"0,-6 17 0 0,9-13 18 15,-9 13 11-15,11-11 5 16,-11 11 12-16,14-8 10 0,-14 8 16 0,0 0 15 16,26 2 17-16,-26-2 16 15,21 10 2-15,-11-5 5 0,2 2-12 0,-2 4-9 0,-4-1-10 16,0 4-1-16,1-1-5 15,-3 5-10-15,-4-18 8 0,0 32 7 0,-2-17 15 16,-2 0 9-16,-1 2 13 0,-1 1 6 0,-2-3-2 16,2 0 1-16,-4 0-5 15,6-1-10-15,-2-1-8 0,6-13-6 0,-8 21-8 0,8-21-8 16,-4 17-7-16,4-17-13 16,0 0-13-16,12 21-23 0,-4-16-35 15,-8-5-44-15,24 7-46 0,-7-6-62 16,2-1-52-16,-19 0-90 0,39-8-155 0,-23 3-468 0,1-3-364 15</inkml:trace>
  <inkml:trace contextRef="#ctx0" brushRef="#br2" timeOffset="88632.02">20383 17333 2775 0,'4'-14'-62'0,"-4"14"23"0,0 0-2 0,0 0 14 16,0 0-13-16,0 0 12 15,0 0-2-15,0 0 7 0,0 0 2 0,0 0 10 0,0 0 25 16,0 0 12-16,0 0 17 0,0 0 18 0,0 0-3 16,0 0 0-16,0 0 0 15,0 0-3-15,0 0-3 0,0 0 4 0,0 0-10 16,0 0 0-16,0 0 1 16,0 0 2-16,0 0-3 0,0 0-1 0,-47 10-6 0,47-10-5 15,0 0-2-15,-12-14-6 16,12 14-13-16,-4-17 0 0,4 17-11 0,2-23 2 15,-2 23 0-15,4-21-5 16,-4 21 6-16,8-19 3 0,-8 19-1 0,12-15 1 0,-12 15 4 16,14-11 0-16,-14 11 7 15,17-4 11-15,-17 4 9 0,0 0 12 0,26 10 9 16,-26-10 10-16,14 16 7 0,-8-2 0 0,-2-1 2 16,2 3-5-16,-6 0-7 15,2 2-6-15,-2-1-3 0,-6 2-12 0,4-2-2 0,-4 2-8 16,2-2-29-16,-2-2-32 15,-2 0-53-15,1-1-72 0,1 2-71 0,-3-7-136 16,9-9-192-16,-12 15-347 0,12-15-276 0</inkml:trace>
  <inkml:trace contextRef="#ctx0" brushRef="#br2" timeOffset="88927.05">20578 17064 2848 0,'15'-8'48'0,"-15"8"2"15,0 0 6-15,0 0 13 0,0 0 7 0,19 25 11 16,-13-13 3-16,-1 3-8 15,-1-1-4-15,-2 4-8 0,2 0-7 0,-2 4-1 16,2 1-9-16,-2-2-7 0,-2 6-4 16,2-7-5-16,-2 2-29 0,-2 0-42 0,0-3-45 15,0 2-54-15,-2 0-59 0,0-4-91 0,-2 1-168 16,-3-3-376-16,0 0-161 16</inkml:trace>
  <inkml:trace contextRef="#ctx0" brushRef="#br2" timeOffset="94362.27">21837 16486 2420 0,'0'0'-73'0,"0"0"24"16,0 0 25-16,0 0 18 0,0 0 20 16,0 0 37-16,0 0 18 0,0 0 11 0,2-20 19 15,-2 20 16-15,0 0 9 0,0 0 19 0,0 0 9 16,0 0 8-16,2-19 4 16,-2 19-9-16,0 0-8 0,0 0-5 0,0 0-17 0,0 0-22 15,0 0-2-15,0 0-18 16,0 0-8-16,0 0-5 0,0 0-9 0,0 0-8 15,0 0-1-15,0 0-4 16,0 0-3-16,-4 62-6 0,4-45-4 0,0 4-2 16,0 1 1-16,2 0-6 0,-2 6-1 0,2-4-2 0,0 3-3 15,1-3-2-15,1 3 0 16,-1-4-2-16,-1-1-1 0,0-2-3 0,0-1-7 16,0-4-1-16,0 3-24 15,-2-18-16-15,0 22-28 0,0-22-40 0,0 17-52 0,0-17-56 16,4 9-49-16,-4-9-76 15,0 0-144-15,0 0-103 0,0 0-277 0,0 0-213 16</inkml:trace>
  <inkml:trace contextRef="#ctx0" brushRef="#br2" timeOffset="94722.09">21760 16479 2517 0,'-3'-16'-59'0,"3"16"17"0,-3-22-1 0,3 22 12 15,0-22 10-15,0 22 10 16,8-20 16-16,-8 20 4 0,10-19 8 0,-2 7-4 0,3 3 13 16,0 0 5-16,1-1 2 0,1 2 16 15,1 2 5-15,2 1 5 0,0-1 2 16,2 2 1-16,-2 1-7 0,-16 3-3 0,34-3-6 16,-19 7-2-16,-1 0-5 0,-14-4-2 15,22 13 6-15,-14-3 15 0,-1 1 15 16,-7-11 8-16,6 25 9 0,-6-11 3 15,0-14 1-15,-6 30 5 0,-1-17 6 0,1 1 2 16,-4-1-7-16,-2 1 0 16,0-1-6-16,-2-4-8 0,-2 1-7 0,4-3-8 0,-3 1-7 15,3-3-5-15,12-5-7 0,-26 8-7 0,26-8-17 16,-24 0-20-16,24 0-26 16,-20-5-32-16,20 5-26 0,-15-12-43 0,15 12-44 15,-9-10-38-15,9 10-46 0,0 0-79 16,0 0-134-16,7-20-443 0,-7 20-287 0</inkml:trace>
  <inkml:trace contextRef="#ctx0" brushRef="#br2" timeOffset="95712.17">17666 16883 2524 0,'0'0'-196'0,"0"0"-14"0,0 0-458 16,0 0 96-16</inkml:trace>
  <inkml:trace contextRef="#ctx0" brushRef="#br2" timeOffset="96412.19">22305 16719 1925 0,'0'0'10'0,"0"0"37"16,0 0 23-16,0 0 23 15,0 0 13-15,0 0 22 0,0 0 20 0,0 0 1 16,0 0-8-16,0 0-4 0,0 0-18 15,0 0-13-15,0 0-14 0,0 0-10 0,0 0-11 16,65-6-7-16,-49 2-11 16,-16 4-18-16,27-3-28 0,-12 0-36 0,-15 3-51 15,25-5-49-15,-9 3-65 0,-16 2-82 0,20-6-601 0,-9 2-243 16</inkml:trace>
  <inkml:trace contextRef="#ctx0" brushRef="#br2" timeOffset="96582">22398 16634 2584 0,'-16'-3'28'0,"16"3"39"16,0 0-1-16,-18-5-4 0,18 5 9 0,0 0-3 15,0 0-4-15,0 0-8 16,0 0-8-16,0 0-18 0,0 0-39 0,0 0-41 16,0 0-43-16,34-21-46 0,-34 21-56 15,24-8-142-15,-14 4-389 0,5 1 9 16</inkml:trace>
  <inkml:trace contextRef="#ctx0" brushRef="#br2" timeOffset="97131.98">22635 16517 2313 0,'-8'-33'110'0,"8"33"6"15,0 0 5-15,0 0-3 0,-4-14-10 16,4 14-1-16,0 0-11 0,0 0-13 0,0 0-5 15,0 0-8-15,0 0-8 16,0 0-5-16,0 0-5 0,0 0-5 0,0 0-4 16,0 0-4-16,0 0-6 0,32 30-2 0,-32-30-2 0,14 15-4 15,-8-8-1-15,-6-7-4 16,14 12-5-16,-14-12 0 0,10 11-2 0,-10-11-4 16,10 8-2-16,-10-8-4 15,0 0-4-15,0 0 4 0,15 4-4 0,-15-4 0 16,0 0 1-16,0 0 1 0,0 0 6 15,0 0 16-15,11-28 15 0,-11 28 10 0,4-16 14 16,-4 16 12-16,4-15 0 16,-4 15 4-16,0 0-8 0,7-17 0 0,-7 17-7 15,0 0-8-15,4-14-8 0,-4 14 1 0,0 0-7 0,0 0-1 16,0 0-8-16,0 0 1 16,0 0-6-16,0 0-1 0,0 0 0 0,8 48-2 15,-6-31-6-15,0 2 1 16,3 0-1-16,0 6-3 0,-1 0 2 0,2 3-1 15,0-1-5-15,-2 4 2 0,4 1-5 16,-1 0 2-16,-2-1-2 0,1-3 8 0,-2-1-14 16,0 0 4-16,0-4 0 0,-4-2 8 0,3-4 5 15,-6 0 3-15,3-17-1 16,-6 29 4-16,2-18 0 0,4-11 0 0,-15 11 7 0,15-11 3 16,-19 3-5-16,19-3-4 15,0 0 2-15,-28-20-11 0,20 9-1 0,2-4-18 16,-1-1-17-16,3 1-21 15,0-2-35-15,2-1-51 0,2 18-59 0,0-32-67 16,4 15-78-16,2 2-171 0,-1 2-101 16,1-1-370-16,2 1-415 0</inkml:trace>
  <inkml:trace contextRef="#ctx0" brushRef="#br2" timeOffset="97361.88">23127 16721 3098 0,'0'0'-6'0,"21"-8"-1"15,-21 8 1 1,0 0 12-16,16-4 24 0,-16 4 16 0,20-1-3 0,-20 1-1 16,25-2-6-16,-8-1-2 15,0 2-6-15,-17 1-5 0,38 0-15 0,-18-2-30 16,-4 2-64-16,3-2-57 0,-19 2-59 15,26-2-118-15,-26 2-483 0,20-3-118 0</inkml:trace>
  <inkml:trace contextRef="#ctx0" brushRef="#br2" timeOffset="97562.16">23299 16641 2487 0,'-18'-6'25'0,"18"6"11"0,0 0 3 0,-12-8 11 0,12 8 18 15,0 0 33-15,0 0 25 16,0 0 7-16,0 0 3 0,0 0-9 0,-20 18-5 15,20-18-8-15,-4 17-3 16,4-17-11-16,-2 24-12 0,0-8-8 0,2-16-9 0,-5 34-8 16,5-17-6-16,0 0-18 0,3 3-33 0,-3-5-33 15,2 2-38-15,0-1-51 16,-2-16-51-16,8 28-50 0,-6-19-73 0,-2-9-165 16,11 18-413-16,-11-18-228 0</inkml:trace>
  <inkml:trace contextRef="#ctx0" brushRef="#br2" timeOffset="98035.65">23473 16498 2612 0,'-2'-15'-22'0,"2"15"31"15,0 0 16-15,0 0 37 16,0-23 21-16,0 23 19 0,0 0-4 0,2-15-8 16,-2 15-12-16,0 0-6 0,0 0-10 15,7-18-11-15,-7 18-12 0,0 0-12 16,15-8-23-16,-15 8-6 0,16-4-17 0,-16 4-5 0,20-4-1 16,-20 4 5-16,23 1-4 15,-23-1 4-15,22 4 1 0,-22-4 2 16,18 7 3-16,-18-7 3 0,14 12-2 15,-14-12 13-15,4 16 2 0,-4-16 14 16,0 0 8-16,-4 22 8 0,4-22 12 0,-10 16 15 16,10-16 6-16,-10 11 1 0,10-11-1 0,-6 11-7 15,6-11-5-15,0 0-3 0,-9 11-6 0,9-11-9 16,0 0-6-16,0 0-9 0,0 0-9 16,15 25 0-16,-15-25-7 0,14 18-1 0,-6-10 5 15,0 3 3-15,-2 0-8 16,-2 2 0-16,-4-13 4 0,8 23 1 0,-8-11 12 15,0-12 4-15,-4 23-6 16,4-23 2-16,-10 24-2 0,2-12-4 0,-4-1-18 0,2-2-44 16,-2 1-52-16,1 2-65 15,2-7-76-15,9-5-171 0,-14 12-513 0,14-12-331 16</inkml:trace>
  <inkml:trace contextRef="#ctx0" brushRef="#br2" timeOffset="98269.17">23802 16729 2848 0,'21'3'-5'16,"-21"-3"23"-16,0 0 5 0,0 0 19 0,0 0 17 16,-15 34 14-16,15-34 16 0,-16 24 6 15,7-9-7-15,0 2-3 0,1 2-8 16,-3 0-7-16,1 4-5 0,-1-3-7 15,-2 4-8-15,3-2-4 0,-3 1-28 0,0-2-46 16,1 1-54-16,1 1-65 0,1-5-56 0,-3-1-98 16,6-1-619-16,1-3-320 0</inkml:trace>
  <inkml:trace contextRef="#ctx0" brushRef="#br2" timeOffset="98507.23">23747 17048 2836 0,'0'0'-32'16,"15"-7"9"-16,-15 7 13 0,14-6 23 16,-14 6 19-16,0 0 21 0,28-4 19 15,-28 4 20-15,21 4 17 0,-21-4 5 0,19 6 6 16,-19-6 5-16,21 10-7 0,-12-5-8 16,-9-5-11-16,15 15-7 0,-9-7-5 0,-6-8-9 15,8 19-6-15,-8-19-6 0,6 17-10 16,-6-17-4-16,2 19-25 0,-2-19-45 15,0 15-59-15,0-15-84 0,0 0-89 16,2 20-215-16,-2-20-110 0,0 0-286 16,0 0-212-16</inkml:trace>
  <inkml:trace contextRef="#ctx0" brushRef="#br2" timeOffset="105782.04">24303 16619 2423 0,'0'0'-82'15,"0"0"28"-15,0 0 26 0,-16-7 28 0,16 7 23 16,0 0 30-16,0 0 29 16,0 0 24-16,0 0 16 0,0 0 4 0,0 0 14 0,0 0-3 15,0 0-5-15,0 0 9 0,0 0 6 0,0 0-5 16,0 0-4-16,0 0-11 16,0 0-14-16,0 0-8 0,52-6-11 0,-52 6-16 15,28-3-5-15,-11 1-10 0,2-2-7 16,0 2-5-16,0-2-2 0,0 3-9 0,-2-3-10 15,-17 4-14-15,34-6-25 16,-20 3-30-16,-14 3-37 0,24-5-37 0,-24 5-44 16,19-6-46-16,-19 6-49 0,0 0-96 0,13-9-147 15,-13 9-403-15,0 0-277 0</inkml:trace>
  <inkml:trace contextRef="#ctx0" brushRef="#br2" timeOffset="106032">24289 16458 2655 0,'0'0'-75'0,"-11"-7"28"0,11 7 29 0,0 0 35 16,0 0 22-16,0 0 22 16,-15-8 9-16,15 8 0 0,0 0 9 0,0 0 6 0,0 0 5 15,0 0 5 1,0 0 0-16,0 0-4 0,0 0-11 0,46-8-11 0,-46 8-4 15,22-1-6-15,-22 1-8 16,23 0-9-16,-23 0-26 0,21 0-28 0,-21 0-35 0,21 0-41 16,-21 0-42-16,20-3-40 0,-20 3-34 0,0 0-67 15,20-4-577-15,-12 3-193 16</inkml:trace>
  <inkml:trace contextRef="#ctx0" brushRef="#br2" timeOffset="107282.03">25250 16086 2596 0,'0'0'-9'0,"0"0"21"16,0 0 31-16,0 0 26 15,0 0 13-15,0 0 9 0,0 0 1 0,0 0 5 16,0 0 1-16,0 0-6 16,0 0-2-16,0 0-3 0,0 0-1 0,0 0-7 0,0 0-4 15,0 0-7-15,-45 19-5 0,45-19-9 0,-23 4-3 16,23-4-6-16,-25 2-4 16,25-2-3-16,-28 0-5 0,28 0-3 0,-27-2-1 15,27 2-4-15,-25 0 0 0,25 0 4 16,-27 0 3-16,27 0 2 0,-20 0 6 0,20 0 7 15,-20 6 6-15,20-6 4 16,-19 10 2-16,11-3-4 0,8-7 3 0,-15 21-4 16,9-9-5-16,-1 0-7 0,1 4-5 0,0-1-1 0,2 0-5 15,-1 1-4-15,5-16 0 16,-9 28-5-16,7-14 0 0,2-14-2 0,-2 22-2 16,2-22 1-16,-1 19-4 15,1-19-1-15,3 16 4 0,-3-16-12 0,11 9-11 16,-11-9-2-16,11 6 0 0,-11-6-7 15,0 0 2-15,25-2 4 0,-25 2-2 0,0 0 2 16,30-10 1-16,-30 10-4 0,21-3 4 0,-21 3 0 16,23-6 1-16,-23 6-3 15,24 0 2-15,-24 0 0 0,23 2 3 0,-23-2 3 0,22 7 2 16,-22-7 6-16,14 16 27 16,-6-7 2-16,-3 2-4 0,-5-11-3 0,2 24-1 15,-2-24-2-15,-4 26-5 16,-3-10-4-16,3-3 7 0,-4 1-5 0,-1-1-3 0,-1 0 0 15,1-1-17-15,-2-1-22 16,4 0-29-16,-4-1-50 0,11-10-53 0,-16 13-72 16,9-9-72-16,7-4-165 0,-15 9-156 0,15-9 36 15,0 0-258-15,-16 7-183 16</inkml:trace>
  <inkml:trace contextRef="#ctx0" brushRef="#br2" timeOffset="107552.49">25221 16595 2615 0,'23'-4'52'16,"-23"4"45"-16,0 0 23 0,0 0 31 0,0 0 27 0,16-1 19 15,-16 1-6-15,0 0-12 16,0 0-19-16,0 0-7 0,0 0-6 0,0 0-20 15,0 0-13-15,0 0-12 16,22 3-12-16,-22-3-9 0,0 0-6 0,0 0-10 0,0 0-11 16,13 6-14-16,-13-6-32 0,0 0-40 0,0 0-44 15,0 0-65-15,0 0-67 16,0 0-93-16,0 0-168 0,14 0-152 0,-14 0-327 16,0 0-374-16</inkml:trace>
  <inkml:trace contextRef="#ctx0" brushRef="#br2" timeOffset="108302.2">25569 16389 2783 0,'0'0'-91'0,"0"0"34"15,0 0 16-15,0 0 37 16,0 0 32-16,0 0 27 0,0 0 14 0,0 0 6 0,6-48 13 16,-6 48 4-16,11-20 3 0,-3 8 3 0,-3-1 3 15,3 1 0-15,-8 12-4 16,16-21-8-16,-9 11-10 0,5 0-1 0,-4 1-9 16,-8 9-8-16,16-14-5 0,-7 6-5 15,-9 8-7-15,17-10-9 0,-17 10 1 0,15-4-4 16,-15 4-6-16,0 0 0 15,0 0-2-15,27 14-3 0,-27-14-2 0,9 17-2 16,-5-5 0-16,0 3-2 16,-2 0-1-16,0 0-1 0,-2-15-2 0,0 33 0 0,0-18 1 15,-2 2 1-15,-2 0-3 0,4-17 2 0,-8 29 2 16,3-15 2-16,-3-3 7 16,2 2 4-16,6-13 1 0,-19 18 3 0,8-11 11 15,11-7 12-15,-19 10 3 0,19-10 16 16,-21 1 17-16,21-1-4 0,0 0-23 15,-29-11-6-15,29 11-6 0,-16-15-3 16,8 1-11-16,8 14-6 0,-5-25-22 0,3 12-16 16,2 0-31-16,0 13-38 0,2-25-49 0,-2 25-65 0,4-23-61 15,-3 12-75-15,5 1-172 16,-1 1-135-16,-5 9-295 0,0 0-339 0</inkml:trace>
  <inkml:trace contextRef="#ctx0" brushRef="#br2" timeOffset="110272.36">26007 16157 2736 0,'0'0'-103'16,"0"0"24"-16,0 0 24 16,0 0 17-16,0 0 27 0,0 0 13 0,0 0 15 15,0 0 11-15,7-25-5 16,-7 25 13-16,0 0 4 0,0 0-4 0,0 0 5 0,13-14-3 15,-13 14 4-15,0 0-2 16,15-7-7-16,-15 7-6 0,0 0-5 0,21-4-3 16,-21 4-1-16,17-2-6 0,-17 2 2 0,0 0-3 15,29 4-6-15,-29-4 3 16,21 6-2-16,-9-3-5 0,-12-3 3 0,15 11-4 0,-15-11 3 16,14 10 0-16,-14-10-6 15,7 14 7-15,-7-14-5 0,0 0 8 0,2 19 10 16,-2-19 4-16,0 0 7 15,0 0 12-15,-13 23 5 0,13-23 1 0,-10 10-2 16,10-10-4-16,0 0-5 0,-8 11 3 16,8-11-4-16,0 0-5 0,0 0-2 0,0 0-9 15,0 0 2-15,14 23-1 0,-14-23-5 0,11 14-3 16,-5-7 3-16,-6-7-3 16,11 17 6-16,-6-8 16 0,-5-9 12 0,7 22 7 0,-7-22 2 15,0 22 8-15,0-22 3 16,-9 27 3-16,0-16 0 0,2 2-4 0,-8 3-9 15,-3-2-2-15,1-2-6 16,-4 2-14-16,2-3-31 0,-3 1-53 0,4-2-79 16,-1 1-87-16,0-3-145 0,3-3-229 0,-3 3-295 0,6-2-254 15</inkml:trace>
  <inkml:trace contextRef="#ctx0" brushRef="#br2" timeOffset="182435.49">27449 14215 818 0,'12'-14'287'16,"-12"14"-72"-16,8-11-64 16,-8 11-12-16,10-11-1 0,-10 11-3 0,9-12 7 15,-9 12-8-15,7-10 12 0,-7 10 7 0,0 0 1 0,8-14 15 16,-8 14 11-16,0 0 6 15,7-13-4-15,-7 13-4 0,0 0-12 0,0 0-16 16,0 0-14-16,0 0-16 16,0 0-14-16,0 0-8 0,0 0-12 0,-15-25-10 15,15 25-6-15,-25-4-4 16,25 4-5-16,-26-2-3 0,26 2 15 0,-35 2-10 0,17-2-3 16,0 4 2-16,0-1-7 0,-2 4 2 0,0 0 8 15,-3 2-12-15,4 3-1 16,-4 2-25-16,4 1-1 0,0 2-2 0,-2 1-2 15,0 4 0-15,7-2-3 0,-3 4-1 16,2-2-5-16,3 1 2 0,3 0-1 0,-1-1 0 16,2 1-3-16,4 0-5 15,-1 0 5-15,3-1-1 0,0-4 4 0,4 4-1 0,0-3-1 16,5-2-8-16,-2 0 4 0,6 2 0 0,-2-3-2 16,3-2 1-16,-1 1-2 15,1-5-1-15,3-1 0 0,-2 1-1 0,3-3 0 16,1 0-6-16,1 0-4 0,-2-3-5 15,2-1-3-15,1-1-1 0,-4 0-7 0,-15-2 4 16,29-2 1-16,-29 2 2 16,27-5-4-16,-16 1 0 0,-11 4 0 0,19-9 1 15,-19 9 1-15,10-12 2 0,-10 12 1 16,0 0 5-16,4-19-5 0,-4 19 5 16,0 0 0-16,0 0 0 0,-17-25 0 0,17 25 5 0,-7-10-1 15,7 10 0-15,0 0 6 16,-13-13 2-16,13 13 2 0,0 0-2 0,-9-10 1 0,9 10-4 15,0 0 4-15,0 0 0 16,0 0-3-16,0 0 0 0,0 0 0 0,0 0-13 16,36-9-18-16,-28 9-32 15,-8 0-43-15,21-4-56 0,-8 4-61 0,-13 0-62 0,20-6-119 16,-8 5-162-16,-12 1-47 0,18-4-243 0,-18 4-204 16</inkml:trace>
  <inkml:trace contextRef="#ctx0" brushRef="#br2" timeOffset="182715.7">27645 14602 2476 0,'0'0'-39'15,"0"0"39"-15,0 0 15 16,0 0 30-16,0 0 26 0,0 0 40 0,0 0 24 15,0 0 12-15,0 0 10 16,0 0-6-16,0 0-2 0,0 0-3 0,-43 28-19 0,43-28-3 16,-13 14-16-16,13-14-13 15,-7 13-11-15,7-13-5 0,-5 15-10 0,5-15-8 16,0 0-12-16,9 23-28 0,-9-23-34 0,12 10-39 16,-12-10-52-16,20 7-54 15,-11-2-47-15,-9-5-55 0,25 0-113 0,-12-2-592 0,-13 2-408 16</inkml:trace>
  <inkml:trace contextRef="#ctx0" brushRef="#br2" timeOffset="182995.73">27939 14320 2902 0,'0'-19'-73'0,"0"19"21"15,0 0 18-15,0-19 31 16,0 19 35-16,0 0 35 0,0 0 19 0,-14-9 22 16,14 9 17-16,0 0 5 15,0 0 2-15,0 0-7 0,-43 18-6 0,32-8-10 16,1 0-9-16,0-1-9 0,10-9-12 0,-13 23-6 0,6-10-7 16,0 0-10-16,7-13-11 15,-4 28-27-15,4-28-40 0,2 22-44 0,-2-22-53 16,7 21-59-16,2-10-52 15,-1-3-82-15,3 2-166 0,-11-10-404 0,17 11-254 16</inkml:trace>
  <inkml:trace contextRef="#ctx0" brushRef="#br2" timeOffset="183300.33">28029 14390 2560 0,'0'0'-33'0,"0"0"41"16,0 0 32-16,-5-21 28 0,5 21 28 0,0 0 18 15,-12-7 15-15,12 7 0 16,0 0-8-16,0 0-6 0,-22-2-8 16,22 2-8-16,0 0-6 0,0 0-5 0,0 0-12 15,-22 15-6-15,22-15-5 0,0 0-9 0,0 19-6 16,0-19-4-16,0 0-8 0,14 29 1 0,-8-20-5 16,-6-9-4-16,12 22-3 15,-4-10-6-15,-8-12-2 0,10 21 1 0,-8-11-2 0,-2-10-3 16,4 19 3-16,-4-19-3 15,0 18-1-15,0-18 1 0,0 0-1 0,-10 22-5 16,10-22-2-16,-12 10-29 16,12-10-38-16,-12 5-51 0,12-5-67 0,0 0-62 15,0 0-98-15,-13 0-146 0,13 0-430 16,0 0-311-16</inkml:trace>
  <inkml:trace contextRef="#ctx0" brushRef="#br2" timeOffset="183505.68">28121 14366 2685 0,'0'0'-58'0,"0"0"30"0,24-3 40 16,-24 3 26-16,0 0 39 15,0 0 27-15,25 16 10 0,-25-16 1 0,10 18 5 16,-6-10-5-16,0 6-3 0,-4-14-1 0,10 24 0 0,-8-13-7 16,0 4-3-16,-2-15-10 15,0 22-11-15,0-22-8 0,-2 24-7 0,2-24-10 16,-4 19-19-16,4-19-37 15,-10 16-50-15,10-16-63 0,-8 13-57 0,8-13-76 16,0 0-151-16,-10 8-576 0,10-8-424 16</inkml:trace>
  <inkml:trace contextRef="#ctx0" brushRef="#br2" timeOffset="183685.35">28273 14505 2949 0,'17'-6'-87'0,"-17"6"21"0,0 0 28 16,19-5 22-16,-19 5 7 0,19-7 13 0,-19 7-2 16,22-3 1-16,-22 3 0 15,25-4-2-15,-12 3-45 0,-13 1-28 0,28-7-34 0,-14 4-48 16,-14 3-80-16,21-10-440 16,-12 5 90-16</inkml:trace>
  <inkml:trace contextRef="#ctx0" brushRef="#br2" timeOffset="183825.53">28485 14434 1948 0,'-27'-17'-13'0,"27"17"37"0,0 0 27 16,0 0 34-16,-20-4 34 0,20 4 25 0,0 0 16 16,0 0 4-16,0 0-4 0,0 0-9 0,-18-1-12 15,18 1-21-15,0 0-12 16,0 0-19-16,0 0-41 0,0 0-56 0,0 0-74 16,0 0-58-16,48-14-52 0,-48 14-87 0,25-8-570 0,-9 4-198 15</inkml:trace>
  <inkml:trace contextRef="#ctx0" brushRef="#br2" timeOffset="184338.39">28909 13952 2434 0,'2'-22'-47'16,"1"11"44"-16,-3 11 45 15,0 0 34-15,5-18 40 0,-5 18 30 0,0 0 22 16,0 0 5-16,4-16-3 0,-4 16-1 16,0 0 13-16,0 0-2 0,0 0-4 0,0 0-13 15,0 0-9-15,0 0-18 0,10 52-5 0,-10-35-12 16,-2 4-1-16,2 2-12 15,0 4-13-15,-2-1-8 0,0 3-1 0,0-1-14 0,2 1-11 16,-2-2 1-16,0-1-10 16,0 2-8-16,0-2-6 0,-2-2-9 0,2-3-16 15,2 1-14-15,-2-6-36 16,0 2-35-16,0-3-34 0,2-15-42 0,-5 22-51 0,5-14-64 16,0-8-96-16,0 0-160 15,0 0-107-15,5 9-328 0,-5-9-386 16</inkml:trace>
  <inkml:trace contextRef="#ctx0" brushRef="#br2" timeOffset="184585.62">29089 14082 2899 0,'0'0'-56'0,"8"-14"33"0,-8 14 25 0,0 0 41 16,6-9 30-16,-6 9 39 16,0 0 20-16,0 0 7 0,0 0-5 0,0 0-5 0,0 0-5 15,-49 7 1-15,49-7-9 0,-26 10-6 0,12-4-8 16,0 2-5-16,3 0-11 15,-2-1-9-15,3 3-5 0,1 0-2 0,9-10-10 16,-8 25-5-16,6-11-5 16,2-14-8-16,5 30-1 0,2-15-8 0,2 1 1 0,-1 3-7 15,5-4-11-15,0-1-23 16,1 2-26-16,2-2-35 0,0-1-32 0,1-2-50 16,2 1-62-16,-4-4-70 0,-3-2-141 0,2-1-176 15,-14-5-323-15,22 8-325 16</inkml:trace>
  <inkml:trace contextRef="#ctx0" brushRef="#br2" timeOffset="184865.55">29370 14297 2698 0,'0'0'-40'0,"7"-11"40"0,-7 11 25 0,0 0 45 16,0 0 55-16,0 0 28 15,0 0 14-15,-18-20 2 0,18 20 4 0,0 0 8 0,0 0-13 16,-40 20 14-16,28-11 15 16,1 3-10-16,0-1-23 0,1 2-17 0,1 1-17 15,3 1-14-15,0 0-15 16,4 0-10-16,2-15-10 0,4 29-11 0,0-14-27 0,4 1-23 16,3-4-33-16,0-1-43 0,1 0-47 0,1-4-52 15,-1 1-69-15,4-2-64 16,-8-4-118-16,2-1-170 0,-10-1-29 0,0 0-303 15,0 0-298-15</inkml:trace>
  <inkml:trace contextRef="#ctx0" brushRef="#br2" timeOffset="185365.66">28395 14312 2615 0,'0'0'-124'15,"0"0"27"-15,-30 3 13 0,30-3 17 0,0 0 18 16,0 0 3-16,-18 3 13 15,18-3 17-15,0 0 7 0,0 0 15 0,-17 4 23 16,17-4 26-16,0 0 36 16,0 0 23-16,0 0 9 0,-16 8 21 0,16-8 11 0,0 0 6 15,0 0 1-15,0 0 3 16,0 0-10-16,0 0-12 0,0 0-10 0,0 0-16 16,41 17-13-16,-41-17-11 0,31 0-12 0,-15 1-7 15,-16-1-30-15,41-1-45 0,-20-1-54 16,-2 0-66-16,3 2-69 0,-2-2-85 0,0-2-174 15,-2 2-499-15,-1 1-374 16</inkml:trace>
  <inkml:trace contextRef="#ctx0" brushRef="#br2" timeOffset="186606.81">29929 14251 2842 0,'0'0'-87'16,"0"0"15"-16,0 0 21 0,0 0 16 0,0 0 35 0,0 0 20 16,0 0 9-16,0 0 2 0,0 0 3 0,0 0-5 15,0 0 0-15,0 0-1 16,0 0-8-16,0 0-1 0,53-6 1 0,-53 6-4 15,36-4-2-15,-15 3-5 16,2-2 5-16,7 2-7 0,-1-3 2 0,3 2 7 0,4 2 14 16,3-1-2-16,3 1 10 15,4 0-2-15,1 1-4 0,4 1-1 0,-3 0-2 16,9 0-1-16,1 2-2 0,-3 0 0 0,-1 1-6 16,2-1 1-16,-1 0-1 15,0 1-4-15,-7 1 10 0,-1-1 1 0,-1-2 8 0,-1 3-1 16,-3-2 5-16,1-2 0 15,-3 1-2-15,-8-1 4 0,2-2 4 0,-3 2 3 16,1 0 7-16,-6-2 3 16,-1 0 1-16,-2 0-1 0,0 0 1 0,-1 0 1 0,-1-2-2 15,-2 2-1-15,-19 0-9 16,31-2-5-16,-15 2-6 0,-16 0 2 0,25 0-9 16,-25 0-8-16,21-2-18 0,-21 2-40 0,0 0-46 15,19 0-65-15,-19 0-80 16,0 0-129-16,0 0-214 0,0 0-331 0,0 0-282 0</inkml:trace>
  <inkml:trace contextRef="#ctx0" brushRef="#br2" timeOffset="192595.62">29975 13735 2614 0,'-12'-9'-115'0,"12"9"32"0,0 0 21 0,0 0 32 0,0 0 36 16,0 0 26-16,-12-12 29 0,12 12 18 0,0 0 12 15,0 0 8-15,0 0 5 16,0 0-12-16,0 0-15 0,0 0-4 0,0 0-6 15,-12-10-14-15,12 10-3 16,0 0-8-16,0 0-10 0,0 0-4 0,0 0-1 0,0 0-3 16,0 0-1-16,0 0-4 15,0 0 0-15,0 0-2 0,0 0-2 0,0 0-2 16,0 0-6-16,0 0-19 16,0 0-32-16,0 0-31 0,0 0-26 0,0 0-20 0,0 0-14 15,0 0-21-15,0 0-11 0,0 0 1 16,0 0 10-16,0 0 12 0,0 0 20 15,18-28 23-15,-18 28 30 0,12-8 32 0,-12 8 23 16,0 0 21-16,15-9 34 16,-15 9 25-16,11-9 21 0,-11 9 20 0,0 0 16 0,10-7 8 15,-10 7 4-15,0 0-2 16,0 0-5-16,0 0-4 0,0 0-5 0,0 0-3 16,0 0-1-16,0 0 1 0,0 0 1 0,-36-15-7 15,36 15-9-15,-22 2-8 16,22-2-11-16,0 0-4 0,-31 6-8 0,31-6-7 0,-17 7-8 15,17-7-5-15,-17 6-3 16,17-6-5-16,-12 10-4 0,12-10-2 0,0 0-6 16,-4 16 0-16,4-16-3 15,0 0 0-15,0 0-6 0,18 30 2 0,-7-19-4 16,0-1-5-16,1-1 2 0,1 0-4 0,1 3-1 0,0-1 1 16,0-1-2-16,1 3-3 15,-2 1 4-15,0-4-4 0,-3 2 1 0,-2-1-1 16,1 2-1-16,-2-1 3 15,-7-12 3-15,6 21 3 0,-6-21 4 0,-2 19 6 0,2-19 3 16,-11 17 1-16,11-17 0 16,-19 16-2-16,6-10-5 0,1 0 0 0,12-6-1 15,-26 7-5-15,14-5 2 16,12-2-3-16,-24 0-14 0,24 0-9 0,-23-4-33 0,23 4-40 16,-19-11-55-16,19 11-55 0,-11-14-57 0,11 14-73 15,-6-15-155-15,6 15-132 16,4-14-228-16,-4 14-172 0</inkml:trace>
  <inkml:trace contextRef="#ctx0" brushRef="#br2" timeOffset="192795.46">30195 13843 2523 0,'24'-3'-2'0,"-24"3"16"16,0 0 13-16,0 0 14 0,21-4 20 0,-21 4 11 15,16-2-4-15,-16 2-3 0,24-4-10 0,-24 4-10 16,32-2-2-16,-13 0-4 16,0 1-19-16,2-2-39 0,1 2-53 0,-4-2-46 0,1 2-55 15,1-3-81-15,-4 2-504 16,-2-2-41-16</inkml:trace>
  <inkml:trace contextRef="#ctx0" brushRef="#br2" timeOffset="192995.48">30458 13743 2158 0,'0'0'-19'0,"-21"-8"22"16,21 8 19-16,0 0 34 0,0 0 42 0,0 0 31 16,-28 8 27-16,28-8 8 15,-10 11-5-15,10-11-5 0,-8 17 0 0,1-3 4 16,5 0-13-16,2-14-5 0,-5 31-21 0,5-14-13 16,0 1-12-16,0-18-11 0,2 36-9 15,-2-19-11-15,3 0-26 0,-1-2-33 0,-2-15-40 16,2 27-46-16,0-15-48 15,-2-12-56-15,5 22-45 0,-5-22-109 0,4 15-634 0,-2-7-426 16</inkml:trace>
  <inkml:trace contextRef="#ctx0" brushRef="#br2" timeOffset="193455.56">30551 13661 2881 0,'0'0'-72'0,"-2"-20"30"16,2 20 26-16,0 0 13 0,0 0 32 0,2-20 10 15,-2 20-3-15,0 0-2 0,8-12-6 16,-8 12-11-16,16-6 8 0,-16 6-5 0,16-5-6 15,-16 5-1-15,24-3 7 0,-24 3-5 0,25 3 15 16,-25-3 9-16,26 1 7 16,-26-1 7-16,22 4 9 0,-13 0-4 0,-9-4 0 0,17 11 20 15,-17-11 7-15,9 18 1 16,-9-18-1-16,4 19-2 0,-4-19-1 0,-4 20-1 16,4-20 0-16,-9 22 0 0,3-11 4 15,0 3-4-15,-3-2 7 0,0 1 23 16,1-2 0-16,0 2-7 0,8-13-29 0,-13 23 1 0,8-12-12 15,5-11-8-15,-8 20-2 16,8-20 0-16,-4 18-14 0,4-18-2 0,0 0-1 16,8 19-6-16,-8-19-1 15,16 10-6-15,-16-10-14 0,18 5-23 16,-18-5-27-16,26 0-42 0,-26 0-51 0,25-4-56 16,-25 4-56-16,34-5-62 0,-22-1-138 0,2 3-162 15,-2-1-363-15,-4-1-416 0</inkml:trace>
  <inkml:trace contextRef="#ctx0" brushRef="#br2" timeOffset="193645.21">30904 13859 3014 0,'0'0'40'0,"0"0"32"0,0 0 41 0,0 0 47 16,0 0 33-16,0 0-2 0,0 0-10 0,0 0-20 15,-8 30-14-15,8-30-20 16,0 0-10-16,0 0-20 0,0 0-23 0,0 0-39 15,0 0-44-15,0 0-68 16,0 0-72-16,15-2-74 0,-15 2-65 0,0 0-141 0,0 0-184 16,0 0-280-16,0 0-270 15</inkml:trace>
  <inkml:trace contextRef="#ctx0" brushRef="#br2" timeOffset="194035.6">31007 13626 2673 0,'0'0'-52'0,"0"0"15"15,0 0 18-15,2-21 22 16,-2 21 7-16,0 0 2 0,6-13 3 0,-6 13-2 16,10-7-1-16,-10 7 1 0,15-6-4 0,-15 6-6 0,20-4 16 15,-20 4 3-15,20-2 5 16,-20 2 15-16,22 0 6 0,-22 0 10 0,18 4 6 15,-18-4 5-15,17 8 20 16,-17-8 4-16,9 9 12 0,-9-9-4 0,4 15-5 16,-4-15-1-16,0 0-5 0,-6 25 3 15,6-25-1-15,-11 23 6 0,3-12-1 16,-1 3 7-16,3-3 1 0,-2 1 20 0,-1 1-6 0,0 0-3 16,9-13-30-16,-12 25-7 15,6-14-10-15,6-11-4 0,-6 19-7 0,6-19-5 0,-3 19 4 16,3-19-10-16,7 17-13 15,-7-17-19-15,12 12-23 0,-12-12-29 0,22 9-42 16,-22-9-51-16,22 3-67 16,-7-3-55-16,0-3-80 0,4-3-161 0,-3 3-124 0,-16 3-303 15,29-9-322-15</inkml:trace>
  <inkml:trace contextRef="#ctx0" brushRef="#br2" timeOffset="194375.42">31353 13664 2759 0,'0'0'-19'0,"-10"-15"32"0,10 15 35 16,0 0 37-16,-6-12 22 15,6 12 0-15,0 0-9 0,0 0-8 0,0 0-13 16,0 0-6-16,0 0-7 0,18-20-7 0,-18 20-9 0,20-3-4 16,-20 3-5-16,20 3-5 15,-20-3-3-15,24 1-3 0,-24-1-8 0,23 8 2 16,-23-8-4-16,18 10 3 15,-12-5 5-15,-6-5 12 0,8 16 8 0,-8-16 5 16,-2 20 8-16,2-20 3 0,0 0 10 16,-12 34 10-16,5-22 6 0,-2 2 0 0,3-2 14 15,-2-2-5-15,8-10-2 16,-13 23-14-16,9-13-8 0,4-10-3 0,-4 19-4 16,4-19-13-16,0 0-2 0,8 26-11 0,0-17-27 0,3 0-30 15,2-2-28-15,4-1-11 16,1-1-48-16,2 2-58 0,5-2-65 0,-4-3-81 15,9 2-202-15,-9-1-132 16,1-3-305-16,-2 1-372 0</inkml:trace>
  <inkml:trace contextRef="#ctx0" brushRef="#br2" timeOffset="195765.51">30240 14758 2891 0,'-17'-4'-46'0,"17"4"31"15,-19-4 31-15,19 4 29 16,-25 3 37-16,25-3 17 0,-26 1 9 0,26-1-2 0,-23 4-5 16,23-4-9-16,-21 8-9 0,21-8-9 0,-15 10-2 15,15-10-13-15,-10 10-3 16,10-10-6-16,0 0-5 0,-2 22-3 0,2-22-10 15,0 0 3-15,14 25-3 16,-5-14-6-16,1-2-3 0,-2 4-3 0,1-6-1 0,2 5 1 16,-5-2-5-16,2 2 1 15,-8-12 11-15,8 19 14 0,-2-8 17 0,-6-11-9 16,0 20 4-16,0-20 8 16,-10 18 4-16,10-18-1 0,-12 15 5 0,12-15-9 0,-19 12-6 15,8-6-6-15,11-6 0 0,-21 9-10 0,11-5-9 16,10-4-19-16,-20 2-41 15,20-2-47-15,0 0-67 0,0 0-79 0,-29-11-76 16,29 11-160-16,-7-14-145 16,7 14-338-16,0-12-365 0</inkml:trace>
  <inkml:trace contextRef="#ctx0" brushRef="#br2" timeOffset="195995.58">30365 14934 2835 0,'23'1'-26'0,"-23"-1"17"15,0 0 16-15,21 0 34 0,-21 0 42 0,17 2 24 16,-17-2 13-16,22 3-5 0,-22-3-10 16,27-3-11-16,-8 6-9 0,-19-3-7 0,34-3-13 15,-17 3-8-15,1 0-31 0,-18 0-45 0,35-2-59 16,-20 1-71-16,-15 1-52 15,29-7-78-15,-29 7-149 0,20-5-383 0,-20 5-129 0</inkml:trace>
  <inkml:trace contextRef="#ctx0" brushRef="#br2" timeOffset="196195.77">30621 14868 2431 0,'0'0'-3'0,"0"0"22"0,0 0 12 0,0 0 47 15,0 0 43-15,-30 11 41 16,30-11 11-16,-6 13 1 0,6-13-9 0,-6 16-4 15,6-16-9-15,-2 19-5 16,2-19-15-16,-2 26-6 0,2-26-20 0,-2 26-15 16,2-13-9-16,0-13-11 0,2 27-29 15,-2-27-40-15,0 21-47 0,0-21-54 0,0 21-52 16,2-9-56-16,-2-12-68 16,0 0-147-16,2 22-555 0,-2-16-432 0</inkml:trace>
  <inkml:trace contextRef="#ctx0" brushRef="#br2" timeOffset="197375.75">31106 14709 3006 0,'0'0'-31'0,"0"0"18"0,10-11 39 0,-10 11 30 16,0 0 29-16,0 0 17 15,0 0 14-15,0 0 19 0,0 0 6 0,0 0 14 16,0 0 2-16,0 0-2 16,0 0 0-16,0 0 12 0,0 0-8 0,0 0-22 15,-46 0-11-15,46 0-8 0,-24-3-32 16,24 3-5-16,-25-1-7 0,25 1-12 0,-23-3-6 16,23 3-9-16,-19-1-4 0,19 1-8 0,0 0-1 15,-26 0-5-15,26 0-4 0,0 0-3 16,-16 8 0-16,16-8-1 0,-7 11-5 0,7-11 1 15,-6 17-6-15,6-17 3 16,0 21-9-16,0-21 5 0,0 21-2 0,0-21 6 16,2 23-9-16,-2-23 5 0,0 20-5 15,0-20 3-15,0 22-4 0,0-22 1 0,0 17-1 16,0-17 0-16,0 0-4 16,2 18 8-16,-2-18-5 0,0 0 4 0,2 17-2 15,-2-17-5-15,0 0-11 0,0 0 1 0,0 0-11 0,17 5-1 16,-17-5-7-16,0 0 5 15,24-2 1-15,-24 2 3 0,20 0-3 0,-20 0 13 16,22 0-5-16,-22 0 3 16,23 2 12-16,-23-2 11 0,21 5 9 0,-10-1 11 0,-11-4 3 15,16 12 16-15,-16-12 7 16,12 12 3-16,-12-12 3 0,4 18-4 0,-4-18-3 16,0 17-8-16,0-17-4 0,0 0-7 0,-14 27-16 0,6-18-28 15,0 1-40-15,8-10-41 16,-15 13-54-16,4-5-73 0,7-2-91 0,4-6-151 15,-15 7-161-15,15-7-6 16,0 0-441-16,-10 9-611 0</inkml:trace>
  <inkml:trace contextRef="#ctx0" brushRef="#br2" timeOffset="197555.48">31227 15125 3812 0,'0'0'195'16,"14"7"-14"-16,-14-7 13 15,0 0 7-15,0 0-3 0,11 8-19 0,-11-8-25 16,0 0-41-16,0 0-39 16,0 0-35-16,0 0-40 0,16 3-45 0,-16-3-67 0,0 0-96 15,0 0-100-15,0 0-203 16,0 0-96-16,14-11-3 0,-14 11-281 0,0 0-269 16</inkml:trace>
  <inkml:trace contextRef="#ctx0" brushRef="#br2" timeOffset="197875.41">31343 14805 2848 0,'4'-9'15'15,"-4"9"4"-15,10-17 1 0,-10 17 33 0,16-13 25 16,-16 13 19-16,14-9 7 0,-14 9-5 0,20-4-6 0,-20 4-2 16,20 1 1-16,-20-1-3 15,26 14-6-15,-15-5-7 0,-1 3-8 0,-2-2-7 16,-2 2-6-16,4 2-5 15,-6-2-1-15,-4-12 9 0,2 24 3 0,-2-24 7 0,-4 24-3 16,4-24 12-16,-12 20-11 16,4-10 3-16,-2-3 8 0,10-7-2 0,-19 12 1 15,19-12 34-15,-19 3-11 16,19-3 2-16,-21-2-12 0,21 2-13 0,0 0-1 16,-26-15-15-16,22 6-2 0,4 9-24 0,-6-19-25 0,6 19-24 15,2-24-37-15,0 11-51 16,-2 13-61-16,10-25-79 0,-2 13-84 0,4-1-207 15,-4 3-87-15,2 0 6 16,1 1-259-16,2 1-243 0</inkml:trace>
  <inkml:trace contextRef="#ctx0" brushRef="#br2" timeOffset="198405.24">31801 14698 2646 0,'0'0'18'0,"0"0"39"15,0 0 32-15,0 0 43 16,0 0 31-16,0 0 20 0,12-14 4 0,-12 14-10 0,0 0-10 15,0 0-26-15,0 0-14 16,0 0-8-16,0 0-17 0,10-14-15 0,-10 14-10 16,0 0-11-16,0 0-15 15,17-3-11-15,-17 3-16 0,0 0-12 0,24 0-10 16,-24 0-9-16,0 0 2 0,32 5-4 16,-22-1 2-16,-10-4-5 0,19 10 4 0,-10-5 3 15,-9-5 1-15,12 14 0 0,-12-14 1 0,4 13 2 16,-4-13 12-16,0 0 10 15,0 0 9-15,-18 29 6 0,6-22 0 0,2 1 1 16,10-8-4-16,-18 10 1 0,18-10-13 16,-16 11 5-16,16-11-4 0,-14 8-6 0,14-8-7 15,-7 11-14-15,7-11-18 16,0 0-11-16,0 0-9 0,9 27 5 0,-9-27-1 16,10 16-1-16,-2-6 6 0,-1 1 3 0,0 3 1 0,-1-1 7 15,-6-13 6-15,8 25 23 16,-8-13 18-16,0-12-8 0,-2 24-1 0,2-24-1 15,-12 23 0-15,3-11 0 16,-4-3-7-16,-2 2-28 0,1-1-50 0,-4 0-76 16,0 1-89-16,-4-1-151 0,-1-2-216 15,2 3-365-15,-2-4-408 0</inkml:trace>
  <inkml:trace contextRef="#ctx0" brushRef="#br2" timeOffset="212925.68">27485 16189 1657 0,'0'0'296'0,"0"0"-118"16,0 0-72-16,0 0-10 0,0 0 2 0,0 0-23 16,-4-19-1-16,4 19-15 15,0 0 10-15,0 0 3 0,0 0-1 0,0 0 7 0,0 0 5 16,0 0 2-16,0 0 2 15,0 0 2-15,0 0-2 0,0 0-7 0,7 52 1 16,-7-52 0-16,0 22 1 16,2-8-4-16,-2 5-6 0,0-2-1 0,3 4-5 15,-6 0 1-15,6 0-6 0,-3 2-4 16,0 3 3-16,0 2-6 0,0-2-7 0,0 0-2 16,2 1-2-16,-2-2-1 0,0 2-6 0,0-5-2 15,0 3-3-15,2 1-3 16,-2-4 0-16,0-1-3 0,2 0-8 0,0-2 2 15,-2 0-4-15,2-2-3 0,0-1-5 16,-2-16-14-16,2 26-18 0,0-14-21 0,-2-12-32 16,0 0-33-16,1 24-60 15,-1-24-48-15,0 0-70 0,0 0-125 0,0 0-138 16,0 0-301-16,16 3-203 16</inkml:trace>
  <inkml:trace contextRef="#ctx0" brushRef="#br2" timeOffset="-209071.31">28250 16289 1277 0,'11'-14'172'16,"-11"14"-46"-16,0 0-26 0,8-12-2 0,-8 12 12 15,0 0 3-15,11-12-3 16,-11 12-7-16,0 0 7 0,10-12 6 16,-10 12 6-16,0 0 10 0,7-16 8 0,-7 16 4 0,0 0 4 0,0 0-9 15,6-15-4-15,-6 15-9 16,0 0-10-16,0 0-5 0,0 0-10 0,0 0-5 15,0 0-12-15,0 0-7 16,0 0-10-16,-34-3-4 0,34 3-4 16,-25 14-1-16,15-6-7 0,-4 4 0 0,2 3-5 15,0 4 4-15,-2-2-13 0,5 2 1 0,-3 1-4 16,6 2-2-16,-3-1-2 16,3 2-4-16,1-3-2 0,5-1-1 0,-3 1-4 15,6-3 0-15,-1 2-3 0,3-4 0 0,1 2-2 0,1-1 1 16,4-3-6-16,-4-1-3 15,6-3-4-15,1-1-9 0,-1-1-6 16,3-1-4-16,-16-6 1 0,28 4-5 16,-16-2-3-16,-12-2 2 0,28-2-2 0,-28 2 1 15,26-6 1-15,-16 2 0 0,-10 4 2 16,19-11 2-16,-19 11 0 0,10-13 0 0,-4 3 1 16,-6 10 1-16,0 0 3 0,2-21 2 0,-2 21 3 15,0 0-1-15,0 0 2 16,-10-23 3-16,10 23 2 0,0 0-2 0,-10-13 1 0,10 13-2 15,0 0 2-15,0 0 1 16,-9-13-1-16,9 13-2 0,0 0-1 0,0 0-9 16,0 0-26-16,0 0-28 15,0 0-46-15,0 0-49 0,0 0-42 0,34-2-51 0,-34 2-105 16,17-2-619-16,-7 2-439 0</inkml:trace>
  <inkml:trace contextRef="#ctx0" brushRef="#br2" timeOffset="-208661.12">28568 16426 2932 0,'0'0'-97'16,"0"0"31"-16,-15-18 33 15,15 18 39-15,0 0 35 0,0 0 28 16,0 0 17-16,0 0 4 0,-30 23 0 0,30-23 0 16,-11 16-6-16,6-5-12 0,5-11-5 0,-7 17-7 15,7-17-9-15,-4 19-1 16,4-19-24-16,0 17-38 0,0-17-33 0,0 0-54 0,11 25-33 16,-11-25-43-16,12 9-41 0,-12-9-77 0,14 8-521 15,-4-6-140-15</inkml:trace>
  <inkml:trace contextRef="#ctx0" brushRef="#br2" timeOffset="-208261.36">28731 16241 2350 0,'0'0'-29'0,"0"0"41"16,0 0 20-16,0 0 20 0,0 0 18 0,-22-14 18 0,22 14 8 16,0 0 5-16,0 0 2 0,-35 16-2 0,35-16-5 15,-15 10-8-15,15-10-3 16,-15 9-9-16,15-9-9 0,-8 13-7 0,8-13-8 15,0 0-12-15,2 19-18 16,-2-19-31-16,12 17-18 0,-1-9-15 0,-1-1-14 0,3 3 12 16,0-2 7-16,-1 1 1 15,0-1 7-15,-2-1 3 0,-2 2 5 0,-8-9 16 16,13 16 9-16,-9-7 4 0,-4-9 0 0,0 0 6 16,1 21 0-16,-1-21-4 0,0 0-6 15,-14 20-25-15,14-20-45 0,-11 8-47 0,11-8-70 16,0 0-124-16,-19 2-496 15,19-2-118-15</inkml:trace>
  <inkml:trace contextRef="#ctx0" brushRef="#br2" timeOffset="-208071.06">28914 16284 2476 0,'0'0'-7'16,"15"10"13"-16,-15-10 21 0,14 11 27 0,-14-11 14 15,8 17 0-15,-8-17-7 0,4 22-5 16,-4-22-7-16,-3 21-2 0,3-21-6 0,-3 22-2 16,3-22-20-16,-10 21-50 15,2-9-56-15,0-3-59 0,8-9-94 0,-18 14-535 16,9-9-72-16</inkml:trace>
  <inkml:trace contextRef="#ctx0" brushRef="#br2" timeOffset="-207731.38">28575 16208 2354 0,'0'0'19'0,"0"0"25"0,0 0 24 0,0 0 33 16,0 0 20-16,0 0 8 0,0 0 3 16,-39 29-4-16,32-18 0 0,1 3-5 0,0-1-8 15,1 2-14-15,5-15-10 0,-2 32-7 0,4-16-10 16,1-1-13-16,3 2-22 15,2-1-39-15,6 0-48 0,-4-3-47 0,7 1-54 16,1-2-53-16,-2-5-69 0,2 1-137 16,0-4-433-16,-2-1-179 0</inkml:trace>
  <inkml:trace contextRef="#ctx0" brushRef="#br2" timeOffset="-205991.27">29406 16052 2403 0,'-25'-1'-67'0,"25"1"32"0,0 0 27 0,-28 7 30 16,28-7 28-16,-26 12 17 0,12-5 18 0,1 0 10 16,0 3-15-16,-2 1 0 15,5-1 0-15,-2 4 0 0,2-4 5 0,2 5 5 16,0-1-6-16,2 1-3 0,2 3-9 15,-1-3-4-15,3 3-9 0,0-1-8 0,2-17-2 16,2 33-3-16,3-15-9 16,-1 1-1-16,0-2-5 0,4-2-2 0,0 0-2 15,4-2 0-15,0 3-6 16,0-1-1-16,6-1 0 0,-3-5-5 0,-1 1 0 0,6-4-11 16,-4-1-14-16,1-1-10 0,0-1-14 0,-17-3-5 15,29 0-7-15,-29 0 7 16,30-5 1-16,-17-2 5 0,0 1-3 0,-13 6 4 15,12-19 2-15,-5 9 8 16,-7 10 3-16,0 0 17 0,0-25 11 0,0 25 16 0,0 0 9 16,-13-23 17-16,13 23 8 15,-10-9 7-15,10 9 3 0,0 0-1 0,-16-12-5 16,16 12 1-16,0 0-8 0,0 0-6 0,-12-7-5 16,12 7-3-16,0 0-5 0,0 0-4 15,0 0-12-15,0 0-28 0,0 0-29 0,0 0-47 16,30-11-42-16,-30 11-50 15,19-4-44-15,-19 4-55 0,19-4-116 0,-8 2-515 16,-11 2-294-16</inkml:trace>
  <inkml:trace contextRef="#ctx0" brushRef="#br2" timeOffset="-205310.8">29723 16113 2696 0,'0'0'-61'0,"0"0"29"0,0 0 22 16,0 0 38-16,0 0 33 0,0 0 22 0,0 0 24 0,0 0 16 15,0 0 4-15,0 0 0 16,0 0 2-16,-42 19-3 0,42-19-6 0,-15 21-8 15,11-9-9-15,-2 0-14 16,4 4-10-16,2-16-7 0,-6 29-8 0,4-12-11 16,2-17-14-16,2 28-42 0,0-18-46 15,0 7-59-15,-2-17-65 0,14 25-65 0,-8-14-115 16,5-1-161-16,0 0-341 0,2-3-209 0</inkml:trace>
  <inkml:trace contextRef="#ctx0" brushRef="#br2" timeOffset="-205011.14">29937 16254 2618 0,'0'0'22'0,"-8"-11"17"16,8 11-1-16,0 0 30 0,-19-12 25 0,19 12 19 0,-17-4 5 16,17 4-11-16,0 0-8 0,-23 0-9 0,23 0-10 15,0 0-4-15,0 0-7 16,-24 10-6-16,24-10-10 0,0 0-5 15,0 0-15-15,4 23-14 0,-4-23-6 16,0 0-7-16,22 26 0 0,-16-14 3 0,2-2-6 16,1 3 2-16,-1-2 2 0,-1 1 3 15,-1-1 4-15,-1 2 10 0,-5-13 3 0,6 19 6 16,-6-19 5-16,0 18-1 16,0-18-2-16,0 0-4 0,-13 22-2 0,13-22-15 0,-15 12-30 15,15-12-43-15,-15 2-53 0,15-2-62 0,0 0-59 16,-25-2-115-16,25 2-614 15,-15-10-404-15</inkml:trace>
  <inkml:trace contextRef="#ctx0" brushRef="#br2" timeOffset="-203121.08">30143 16166 3058 0,'0'0'10'15,"0"0"2"-15,0 0 5 0,0 0-11 0,0 0 10 0,0 0 26 16,0 0 23-16,0 0 11 16,0 0 9-16,0 0-5 0,0 0-2 0,0 0 0 15,0 0 2-15,0 0 3 16,16 57-1-16,-16-41-7 0,2 1-5 0,0 2-9 16,3 0-8-16,-5 0-5 0,3 0-4 0,-3 0-6 0,0 0-18 15,0-2-31-15,0-17-39 16,-6 33-52-16,4-18-69 0,2-15-69 15,-8 21-115-15,4-11-186 0,4-10-318 16,-12 11-211-16</inkml:trace>
  <inkml:trace contextRef="#ctx0" brushRef="#br2" timeOffset="-202540.97">30310 15831 2511 0,'0'0'-97'0,"-4"-15"21"15,4 15 14-15,0 0 25 0,0 0 20 0,0 0 24 16,0 0 0-16,0 0 14 0,0 0 4 0,0 0-19 16,0 0 11-16,-4 51 11 15,4-51-14-15,2 27 7 0,2-10 11 0,-2 0 0 0,0 0 3 16,0 3 4-16,0-2 5 15,3 4 0-15,-3-1-2 0,2-3 7 0,0 8-5 16,0-4 2-16,-2 3-5 16,2-1-6-16,1 3-1 0,-1-2-3 0,1 2-1 15,-3 0-4-15,2-1-3 0,0 3 1 16,0-5 1-16,0 3-5 0,-2 1 5 0,2 2 4 16,-1-4 0-16,1 3 6 0,-4-3-1 0,2 1-1 15,1 1-3-15,-3 1 1 16,0-2 4-16,0-1 2 0,0 3-9 0,0-3-2 15,-3 1 1-15,3 0-2 0,-2 1-1 16,0-1-4-16,0 0-2 0,2 0-1 0,-3-3 0 16,1-1 1-16,2 0-1 15,-2 0-6-15,2-5-2 0,0 1 4 0,0-1-13 16,0-18-17-16,-2 31-26 16,2-31-45-16,2 22-45 0,-2-22-70 0,0 18-123 0,0-13-542 15,0-5-228-15</inkml:trace>
  <inkml:trace contextRef="#ctx0" brushRef="#br2" timeOffset="-200630.91">30532 17202 2487 0,'2'-19'-38'16,"-2"19"32"-16,0 0-5 0,5-16 11 0,-5 16 17 0,0 0 18 15,0 0 25-15,2-18 13 0,-2 18 6 16,0 0-3-16,0 0 5 0,0 0 5 0,0 0 9 15,0 0 13-15,0 0 7 16,0 0-2-16,-19-13-1 0,19 13-5 0,0 0-5 16,0 0-3-16,-32 8-10 15,32-8-6-15,-22 10-3 0,22-10-14 0,-18 7-4 0,18-7-9 16,-18 9-5-16,18-9-6 16,-12 13-2-16,12-13-11 0,-6 12-19 15,6-12-26-15,0 0-26 0,0 0-16 0,16 27-6 16,-2-18-7-16,-4 1 7 0,2-3 10 15,2 3 3-15,0-1 4 0,-1 3 7 0,-1-2 9 0,1-1 7 16,-2 2 10-16,-1-1 19 16,-4 0 15-16,-6-10 14 0,12 16 11 0,-12-16 8 15,2 18 1-15,-2-18-1 16,0 0-4-16,-6 23 5 0,6-23-8 0,-16 11-5 16,16-11-2-16,-17 8-7 0,17-8-8 15,-17 7-20-15,17-7-34 0,-17 3-41 0,17-3-54 16,0 0-63-16,0 0-81 0,0 0-154 15,-20-16-555-15,20 16-429 0</inkml:trace>
  <inkml:trace contextRef="#ctx0" brushRef="#br2" timeOffset="-200401.18">30708 17344 3140 0,'0'0'13'16,"0"0"-1"-16,15 5 1 16,-15-5 2-16,0 0 9 0,0 0 22 0,21 0 9 15,-21 0-1-15,0 0-8 16,23-4-10-16,-23 4-15 0,20-1-14 0,-20 1-23 16,20-6-31-16,-20 6-40 0,17-4-33 0,-17 4-54 0,17-5-47 15,-17 5-84-15,0 0-474 16,13-10-76-16</inkml:trace>
  <inkml:trace contextRef="#ctx0" brushRef="#br2" timeOffset="-200230.93">30729 17270 2432 0,'0'0'67'16,"0"0"12"-16,0 0 10 0,-23 0 18 0,23 0 24 16,0 0 11-16,0 0-9 15,0 0-11-15,-13-8-17 0,13 8-8 0,0 0-16 0,0 0-9 16,0 0-18-16,0 0-26 15,46-21-35-15,-32 18-44 0,2-2-51 0,-1 2-55 16,-15 3-56-16,27-10-82 16,-16 6-593-16,-11 4-260 0</inkml:trace>
  <inkml:trace contextRef="#ctx0" brushRef="#br2" timeOffset="-197161.24">31009 17212 905 0,'0'0'449'0,"0"0"-98"0,0 0-122 0,0 0-43 16,0 0-18-16,0 0-19 0,0 0-18 15,0 0-3-15,0 0-2 0,0 0 1 0,0 0-3 16,0 0-7-16,46-6-4 16,-46 6-9-16,0 0-10 0,31-4-4 0,-31 4-14 15,28-7-4-15,-13 5-12 16,-15 2-4-16,26-5-26 0,-26 5-22 0,22-4-27 0,-22 4-30 16,20-7-36-16,-20 7-54 0,17-3-60 0,-17 3-111 15,17-5-624-15,-17 5-346 16</inkml:trace>
  <inkml:trace contextRef="#ctx0" brushRef="#br2" timeOffset="-196711.09">31250 17027 2846 0,'0'0'-37'16,"0"0"21"-16,4-18 13 15,-4 18 22-15,0 0 11 0,4-18 12 0,-4 18-2 16,0 0-10-16,10-15-1 16,-10 15-3-16,12-10-5 0,-12 10-4 0,12-9-2 15,-12 9 2-15,17-4 1 16,-17 4-7-16,19-4-6 0,-19 4 6 0,0 0-6 0,25 4 4 16,-25-4-2-16,16 5-2 0,-16-5 10 0,12 11 7 15,-12-11 6-15,4 17 8 16,-4-17 0-16,0 15 5 0,0-15 2 0,0 0 3 15,-8 29-4-15,8-29 1 16,-6 18-4-16,6-18-1 0,-9 16 3 0,9-16-8 0,-5 13-2 16,5-13-1-16,0 0-9 15,-4 16 0-15,4-16-7 0,0 0-1 0,0 0-7 16,11 20-5-16,-11-20-2 0,13 14-2 0,-13-14-2 16,12 11 4-16,-12-11-1 0,11 16 4 15,-6-7 4-15,-5-9 6 0,6 20 2 0,-6-20 5 16,2 20 5-16,-2-20 2 15,-4 21 0-15,4-21-5 0,-12 27 1 0,6-18-5 16,-2 5-13-16,0-3-29 16,-1 0-61-16,9-11-63 0,-19 21-70 0,9-12-126 15,1-1-602-15,-1 2-372 0</inkml:trace>
  <inkml:trace contextRef="#ctx0" brushRef="#br2" timeOffset="-196411">31496 17334 2800 0,'0'0'-54'0,"0"0"31"0,0 0 23 0,0 0 22 16,0 0 29-16,10 15 28 15,-10-15 24-15,0 0 15 0,0 0-8 0,-14 35-2 16,6-22-8-16,2 2-11 16,0-1-9-16,0 1-6 0,-3 1-6 0,1 1-7 0,1-1-9 15,-3 3-7-15,1 1-25 16,1-5-35-16,2-2-40 0,0 4-24 0,-2-3-44 16,2 0-54-16,0-4-58 0,6-10-126 0,-10 18-512 15,10-18-234-15</inkml:trace>
  <inkml:trace contextRef="#ctx0" brushRef="#br2" timeOffset="-196081.19">31544 17549 2720 0,'15'-5'3'15,"-15"5"-3"-15,14-6 1 0,-14 6-1 16,16-5-7-16,-16 5 20 0,0 0 2 15,22-4 5-15,-22 4 2 0,0 0 11 0,24 1 15 16,-24-1 19-16,0 0 19 16,15 10 10-16,-15-10-2 0,4 11-3 0,-4-11 2 0,0 0 1 15,-2 22 6-15,2-22 8 16,0 0 2-16,0 0 3 0,-9 29-6 16,9-29-6-16,-4 13-13 0,4-13-2 0,0 0-15 0,-2 16 1 15,2-16-8-15,0 0-12 16,11 14-3-16,-11-14-11 0,14 6-12 0,-14-6-13 0,24 1-17 15,-24-1-17-15,26-5-28 16,-26 5-31-16,29-8-36 0,-14 2-39 0,0 1-59 16,1-4-75-16,0 1-142 15,-4-1-158-15,0-3-252 0,4-1-179 0</inkml:trace>
  <inkml:trace contextRef="#ctx0" brushRef="#br2" timeOffset="-195680.92">31872 17199 2643 0,'0'0'40'0,"0"0"22"0,0 0 12 0,0 0 31 16,-8 10 18-16,8-10 20 15,0 0 1-15,0 0-11 0,0 0-20 0,0 0-12 0,0 0-10 16,0 0-10-16,0 0-9 16,0 0-10-16,48-3-14 0,-48 3-25 0,28-1-36 15,-28 1-31-15,25-6-44 16,-12 4-47-16,-13 2-36 0,23-6-42 16,-23 6-63-16,17-7-115 0,-10 3-446 0,-7 4-175 0</inkml:trace>
  <inkml:trace contextRef="#ctx0" brushRef="#br2" timeOffset="-195440.02">31967 17119 2584 0,'0'0'28'0,"0"0"18"0,0 0 10 16,-12-6 14-16,12 6 22 0,0 0 29 0,0 0 24 0,0 0 7 16,0 0-8-16,0 0-4 15,0 0-3-15,-11 27-11 0,11-27-6 16,0 0-5-16,-2 29-16 0,2-29-10 15,0 22-7-15,0-22-12 0,0 28-5 0,0-14-8 0,0 4-14 16,0-18-16-16,0 32-22 16,0-17-29-16,0-15-40 0,0 28-52 0,2-13-64 15,0-1-58-15,-2-14-87 16,2 21-157-16,-2-21-476 0,0 0-390 0</inkml:trace>
  <inkml:trace contextRef="#ctx0" brushRef="#br2" timeOffset="-194925.86">32139 16980 2996 0,'0'0'-6'16,"0"0"13"-16,-3-19 20 0,3 19 21 0,0 0 31 15,0 0 23-15,0 0 27 16,0 0-3-16,0 0-6 0,0 0-13 0,0 0-9 16,0 0-8-16,0-17-10 0,0 17-9 0,0 0-5 0,0 0-13 15,0 0-19-15,0 0-24 16,0 0-17-16,26 0-10 0,-26 0-1 0,0 0 4 15,0 0-2-15,27 5 2 16,-27-5 2-16,0 0 0 0,18 9 12 0,-18-9 8 0,6 12 9 16,-6-12 12-16,0 0 4 15,0 21 4-15,0-21 7 0,0 0-2 0,-12 24 3 16,12-24-1-16,-10 19-4 0,10-19-2 0,-8 17-7 16,8-17 0-16,-6 19 0 15,6-19-7-15,-2 19-3 0,2-19-1 16,2 22-2-16,-2-22 0 0,4 23-4 0,-2-9-2 15,2-1-4-15,-4-13 6 0,4 25-4 16,-2-14 0-16,-2-11 2 0,-2 23-13 16,2-23 9-16,-4 23-3 0,4-23 0 15,-6 19-14-15,6-19-31 0,-12 15-44 16,12-15-61-16,-7 13-66 0,7-13-98 0,-8 10-188 0,8-10-107 16,0 0-278-16,0 0-254 15</inkml:trace>
  <inkml:trace contextRef="#ctx0" brushRef="#br2" timeOffset="-194521.32">32332 17165 2787 0,'12'-8'33'0,"-12"8"10"0,0 0-7 0,0 0 9 16,0 0 13-1,13-8 16-15,-13 8 18 0,0 0 8 0,0 0-3 16,0 0 0-16,0 0-2 0,0 0 9 16,0 0 7-16,0 0-1 0,0 0-5 0,0 0-7 15,0 0-8-15,0 0-8 0,0 0-10 16,0 0-2-16,0 0 3 0,0 0-7 16,0 0 5-16,0 0-3 0,0 0-7 15,0 0 2-15,0 0 3 0,0 0-6 16,0 0-5-16,12 25-5 0,-12-25-8 0,5 21-2 15,-5-21-4-15,2 29-8 0,0-14 6 0,0 4-8 16,-2-2 5-16,-2 2-11 0,2 0 5 16,0 1 0-16,-2-2 16 0,-2 1-3 15,4 2-8-15,-7 0-5 0,1-3 1 0,-1-3-5 16,-1 2-17-16,0 0-23 0,2-3-38 0,-6-3-45 16,2-2-62-16,2 3-78 0,-3-7-73 15,11-5-177-15,-17 10-115 0,7-6 40 16,10-4-332-16,0 0-283 0</inkml:trace>
  <inkml:trace contextRef="#ctx0" brushRef="#br2" timeOffset="-194311.12">32374 16867 3112 0,'0'0'159'16,"0"0"-26"-16,0 0-15 0,13-11-9 0,-13 11-8 16,0 0-7-16,0 0-13 0,0 0-8 15,0 0-32-15,10-9-53 0,-10 9-66 0,0 0-85 16,0 0-79-16,0 0-158 16,4-6-542-16,-4 6-364 0</inkml:trace>
  <inkml:trace contextRef="#ctx0" brushRef="#br2" timeOffset="-191730.93">31096 15899 2759 0,'0'0'-70'0,"2"-15"24"0,-2 15 29 0,0 0 24 16,0 0 8-16,0 0 36 0,4-15 19 0,-4 15 6 15,0 0 5-15,0 0 13 16,0 0 10-16,0 0 13 0,0 0 9 0,0 0 11 16,0 0-4-16,0 0 5 0,0 0-8 0,0 0-6 0,0 0-8 15,0 0 0-15,-4 57-5 16,4-57-14-16,0 25-9 0,0-25-9 0,0 29-1 15,0-9 9-15,2 0 1 16,0 1-4-16,0 0 10 0,-2 0-8 0,4 5-4 0,0-1-6 16,-2 4-3-16,4-3-6 15,-1 4 0-15,1-2-11 0,-2-2-8 0,3 0-4 16,-1 0-3-16,-1 0-8 0,-1-4 3 0,0 0-9 16,0-2-2-16,0-4-14 15,-2 0-7-15,-2-16-19 0,6 26-13 0,-4-15-16 0,-2-11-15 16,6 21-23-1,-6-21-25-15,2 16-33 0,-2-16-28 16,0 0-53-16,4 20-35 0,-4-20-80 0,0 6-147 16,0-6-139-16,0 0-361 0,0 0-438 0</inkml:trace>
  <inkml:trace contextRef="#ctx0" brushRef="#br2" timeOffset="-191181.32">31531 16193 2979 0,'0'0'-77'0,"0"0"23"0,0 0 26 0,0 0 25 16,0 0 32-16,0 0 21 0,0 0 25 15,0 0 6-15,0 0-3 0,0 0 3 0,0 0-6 16,0 0 3-16,0 0 4 16,0 0 1-16,0 0-3 0,0 0-9 0,0 0-11 15,0 0 0-15,0 0-11 0,0 0 0 0,0 0-7 16,0 0 0-16,0 0-4 0,0 0-5 15,0 0-7-15,0 0-2 0,64 2 0 0,-64-2-1 16,32-2-3-16,-18 2-1 16,-14 0-14-16,35-4-22 0,-19 2-23 15,-16 2-31-15,28-4-36 0,-16 2-42 16,-12 2-51-16,24-5-49 0,-24 5-98 0,17-8-566 0,-17 8-310 16</inkml:trace>
  <inkml:trace contextRef="#ctx0" brushRef="#br2" timeOffset="-190941.34">31527 16136 2788 0,'0'0'-29'0,"-21"2"18"0,21-2 22 0,0 0 34 15,0 0 20-15,0 0 12 0,-20 1 1 0,20-1-8 0,0 0-3 16,0 0-8-16,0 0-3 15,0 0-4-15,0 0-6 0,0 0-5 0,0 0-5 16,56-10-3-16,-56 10-2 16,27-4-6-16,-7 1-14 0,-4 2-19 0,4-2-34 15,-2 2-37-15,1-1-33 0,1 0-44 16,-20 2-40-16,34-6-74 0,-20 4-557 0,1-1-156 16</inkml:trace>
  <inkml:trace contextRef="#ctx0" brushRef="#br2" timeOffset="-190321.42">32114 15822 2518 0,'0'0'6'0,"0"0"26"16,0 0 18-16,4-23 26 15,-4 23 22-15,0 0 20 0,0 0 8 0,0 0-3 16,0 0-5-16,0 0-5 16,0 0-3-16,0 0 2 0,0 0-1 0,0 0 4 15,0 0 10-15,0 0-5 0,0 0-8 16,0 0-9-16,0 0-2 0,0 0-11 16,0 0-6-16,0 60-6 0,0-60-4 0,-2 27 1 0,2-10-2 15,0 1 0-15,0-18-5 16,0 33-10-16,0-15-1 0,2 1-7 0,0-2-7 15,0 2 1-15,0-2-10 0,0 1-19 16,2-1-23-16,-2-2-31 0,0 2-44 0,-2-17-53 16,5 25-77-16,-5-11-69 15,0-14-154-15,-3 20-166 0,-1-10 13 0,4-10-298 16,-10 17-263-16</inkml:trace>
  <inkml:trace contextRef="#ctx0" brushRef="#br2" timeOffset="-187251.28">26471 18089 2732 0,'0'0'-15'15,"0"-21"21"-15,0 21 22 0,0 0 24 16,0 0 17-16,0 0 10 0,4-13 18 0,-4 13 1 16,0 0 5-16,0 0 23 0,0 0 12 0,0 0 8 0,0 0 5 15,0 0 3-15,0 0-2 16,0 0 0-16,0 0-7 0,0 0-10 15,11 39-2-15,-11-39-9 0,2 23-10 16,0-9-14-16,-2-14-14 0,2 34-9 0,0-16-2 16,1 0-8-16,-1 3-9 15,1 0-9-15,-1 0 2 0,0-2-10 0,0 2-7 0,-1 0 3 16,-1-2-11-16,2-2-13 16,2 1-19-16,-2-3-27 0,-2-15-15 0,4 22-38 15,-4-22-31-15,3 15-50 0,-3-15-52 0,6 8-43 16,-6-8-51-16,0 0-93 15,0 0-111-15,0 0-63 0,0 0-298 0,23-26-245 0</inkml:trace>
  <inkml:trace contextRef="#ctx0" brushRef="#br2" timeOffset="-187001.04">26614 18249 2605 0,'0'0'-28'0,"4"-15"38"0,-4 15 9 0,0 0 15 16,4-15 3-16,-4 15 6 0,0 0 18 0,0 0 23 15,0 0 9-15,0 0 7 16,0 0 0-16,0 0-4 0,0 0-1 0,0 0 7 15,0 0 0-15,0 0-6 16,0 0-2-16,0 0-8 0,0 0-8 0,-33 30-3 0,33-30 0 16,-3 15-10-16,3-15 1 15,-4 19-3-15,4-19-8 0,0 19-6 0,0-19 0 16,4 19-6-16,-4-19-7 16,10 21-1-16,-3-9-4 0,4-3-3 0,0 1-3 0,-2-2-6 15,6 3-18-15,-1-4-27 0,-3 1-46 0,3-2-48 16,-14-6-66-16,26 6-66 15,-14-5-147-15,-1-1-161 0,-11 0-351 0,23 0-307 16</inkml:trace>
  <inkml:trace contextRef="#ctx0" brushRef="#br2" timeOffset="-186691.19">26961 18294 2654 0,'8'-13'-37'0,"-8"13"57"0,0 0 7 0,7-13 4 16,-7 13 6-16,0 0 24 15,0 0 28-15,0 0 29 0,0 0 14 0,0 0 4 16,0 0 0-16,0 0 2 0,0 0 1 0,0 0-2 0,0 0-1 16,-43 21-10-16,43-21-6 15,-9 17-12-15,9-17-11 0,-7 17-9 0,7-17-11 16,-2 21-6-16,2-21-9 15,2 19-1-15,-2-19-14 0,4 18 1 0,-4-18-11 0,12 20-21 16,-3-12-21-16,0-1-31 16,-9-7-38-16,20 10-47 0,-20-10-59 0,22 5-52 15,-8-6-83-15,-14 1-167 16,23-4-74-16,-8-2-330 0,-15 6-261 0</inkml:trace>
  <inkml:trace contextRef="#ctx0" brushRef="#br2" timeOffset="-186511.04">27175 18289 2833 0,'0'0'73'15,"0"0"1"-15,0 0-10 0,0-21-11 0,0 21-4 16,0 0-8-16,0 0-1 0,21-6-4 0,-21 6-5 16,20-4-19-16,-20 4-23 15,27-3-17-15,-27 3-31 0,24-4-25 0,-8 2-27 0,-16 2-46 16,30-6-59-16,-22 2-129 15,1 0-373-15,-1-1 19 0</inkml:trace>
  <inkml:trace contextRef="#ctx0" brushRef="#br2" timeOffset="-186341">27261 18171 2315 0,'-16'-6'128'0,"16"6"19"0,0 0-5 16,-20-7 1-16,20 7-4 0,0 0 5 0,0 0-11 15,-13-6-12-15,13 6-14 16,0 0-13-16,0 0-10 0,0 0-12 0,0 0-7 15,0 0-15-15,46-14-32 0,-29 10-40 16,-17 4-43-16,24-8-46 0,-10 7-48 0,-14 1-49 16,27-8-81-16,-16 4-633 15,-1 3-326-15</inkml:trace>
  <inkml:trace contextRef="#ctx0" brushRef="#br2" timeOffset="-185701.03">27537 17922 2714 0,'0'0'-50'0,"0"0"41"0,0 0 9 0,0 0 3 16,0 0 12-16,0 0 7 16,0 0 3-16,0 0 1 0,0 0 0 0,0 0-1 0,0 0-2 15,0 0-3-15,0 0-14 16,0 0 11-16,38-5 1 0,-38 5-7 0,23 0-2 16,-23 0 4-16,26-2 1 0,-26 2-8 0,25-2-4 15,-12 1 6-15,-13 1-7 16,23-5 6-16,-23 5-8 0,19-3-6 15,-19 3 12-15,19-4 5 0,-19 4 6 0,14-3 9 16,-14 3 8-16,0 0 5 0,0 0 5 0,22-3 16 16,-22 3 32-16,0 0 16 15,0 0 11-15,9 13 4 0,-9-13-2 0,0 0-5 0,0 0-2 16,-11 37-6-16,5-24-3 16,-1 0-11-16,3 5-11 0,-4-1-5 0,1 2-8 15,-1-1-6-15,-3 2-4 0,1-1-9 0,1 2-6 16,-1 0-3-16,0-2-1 15,5-2-8-15,-5 0-17 0,3-1-19 0,0-3-23 0,0 2-31 16,2-4-33-16,5-11-37 16,-10 21-41-16,5-11-45 0,5-10-82 0,0 0-146 15,-9 15-138-15,9-15-284 16,0 0-220-16</inkml:trace>
  <inkml:trace contextRef="#ctx0" brushRef="#br2" timeOffset="-185421.13">27884 17906 2581 0</inkml:trace>
  <inkml:trace contextRef="#ctx0" brushRef="#br2" timeOffset="-185097.94">27884 17906 2376 0,'0'0'-61'0,"0"0"8"0,0 0 5 15,0 0 7-15,0 0 19 0,0 0 13 0,0 0 12 16,0 0 3-16,0 0 15 0,0 0-13 0,0 0 9 16,0 0 3-16,0 0 0 15,0 0-6-15,0 0 3 0,27-6 0 0,-27 6-7 16,22-2 0-16,-22 2-7 16,20-5 4-16,-20 5 0 0,22-4-1 0,-22 4-3 0,23-8-1 15,-9 6 1-15,-14 2 8 0,24-5-4 0,-11 2 15 16,-13 3 1-16,20-4 9 15,-20 4 1-15,18-1 21 0,-18 1 21 0,0 0 12 16,21 0 20-16,-21 0 12 0,0 0 10 16,9 13 7-16,-9-13-2 0,2 15 1 0,-2-15-3 15,0 0-5-15,-11 35-1 16,8-23-5-16,-6 4-5 0,4 1-5 0,1 0-12 16,-2 2-6-16,-4 1-7 0,5-1-13 0,1-2-6 0,-2 4-6 15,-3-2-8-15,2 0-3 16,3-2-11-16,-1 0-18 0,0-2-23 0,-1 1-26 15,2-3-45-15,4-13-51 16,-10 21-58-16,10-21-56 0,-4 15-101 0,2-9-172 16,2-6-48-16,0 0-287 0,0 0-189 15</inkml:trace>
  <inkml:trace contextRef="#ctx0" brushRef="#br2" timeOffset="-184231.07">28211 18230 2509 0,'0'0'-12'16,"0"0"38"-16,0 0 14 15,0 0 30-15,0 0 36 0,0 0 33 0,2 21 27 16,-2-21 12-16,0 0 3 0,0 0-9 0,0 0-15 16,5 17-14-16,-5-17-15 15,0 0-16-15,0 0-11 0,4 15-13 0,-4-15-10 0,0 0-24 16,0 0-40-16,7 11-36 15,-7-11-48-15,0 0-55 0,0 0-65 0,0 0-44 16,0 0-107-16,0 0-145 16,0 0-419-16,0 0-294 0</inkml:trace>
  <inkml:trace contextRef="#ctx0" brushRef="#br2" timeOffset="-183171.09">28355 17954 2670 0,'0'0'-58'0,"-5"-14"12"15,5 14 10-15,0 0 12 0,-3-18 17 0,3 18 11 16,0 0 20-16,0 0 2 15,5-24 5-15,-5 24-3 0,8-13-5 0,-8 13-9 0,10-14 7 16,-10 14-11-16,16-9-1 16,-16 9-2-16,16-7 2 0,-16 7 1 0,20-6 2 15,-20 6-4-15,18-4 3 16,-18 4 2-16,20 0 9 0,-20 0 6 0,0 0 9 0,23 6 3 16,-23-6 6-16,10 13-2 0,-10-13 4 0,5 19-3 15,-5-19-2-15,0 26 11 16,0-10 4-16,0-16 9 0,-9 34 10 15,5-17 1-15,2 4-8 0,-4-3-2 16,0 1-4-16,3-1-6 0,1 1-6 0,-2-1-4 0,0 0-5 16,4 0-3-16,0-18-4 15,0 29-5-15,4-16-5 0,-4-13-12 0,8 25-13 16,-1-16-12-16,-7-9-14 16,14 14-16-16,-5-9-11 0,-9-5-12 0,19 6-15 0,-19-6-11 15,18 2 0-15,-18-2-4 0,0 0 2 0,24-8 6 16,-24 8 14-16,11-11-1 15,-11 11 16-15,3-19 7 0,-3 19 31 0,-1-19 5 16,1 19 22-16,-6-22 20 16,6 22 2-16,-13-24 12 0,7 12 6 0,-2 3 1 0,8 9-1 15,-18-19-9-15,12 11-3 16,6 8-19-16,-12-17-34 0,12 17-47 16,-12-13-51-16,12 13-43 0,-10-17-114 0,8 9-560 0,2 8-165 15</inkml:trace>
  <inkml:trace contextRef="#ctx0" brushRef="#br2" timeOffset="-182591.04">28891 17819 2532 0,'0'0'-5'16,"0"0"-1"-16,0 0-1 0,0 0 2 15,0 0 17-15,0 0 17 0,0 0 20 16,0 0 9-16,0 0-1 0,-53 1 0 0,53-1 5 0,-28 0 7 16,28 0 15-16,-26 2 6 15,26-2 0-15,-27 0-2 0,27 0-17 0,-18 0-9 16,18 0-2-16,-18 6-3 16,18-6-11-16,-14 5-4 0,14-5-4 0,-13 12-4 15,13-12-1-15,-5 15-5 0,5-15-5 0,-7 19 5 0,7-19-3 16,-2 21-8-16,2-21 4 15,0 21-2-15,0-21-4 0,2 19 0 0,-2-19 1 16,4 17-2-16,-4-17-1 16,6 12-3-16,-6-12 4 0,15 10-7 0,-15-10-2 15,20 8-1-15,-8-5 0 0,-12-3 1 16,26 7 2-16,-12-1 21 0,1 0 26 16,-1 1 20-16,0 1 12 0,-2 2 1 0,1-1-1 0,-2 5-9 15,-3-3-7-15,0 2-5 16,-1 3-6-16,-3-4-9 0,-4-12-3 0,0 29-4 0,-6-13-32 15,0-3-38-15,-5 0-62 16,-2 1-74-16,-2-1-78 0,-3-1-143 0,-2-1-184 16,-3-2-9-16,0-1-273 15,-2 0-197-15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24T17:22:34.838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28289 18173 333 0,'0'0'123'16,"0"0"-27"-16,0 0-6 0,0 0-35 0,0 0 0 15,0 0 0-15,0 0 2 0,0 0-3 16,0 0-7-16,0 0-3 0,0 0-1 0,0 0 3 16,0 0 5-16,0 0 2 0,0 0 8 0,0 0 3 15,0 0-2-15,-11-12 4 16,11 12-23-16,0 0 14 0,0 0-10 0,0 0 8 16,0 0-2-16,0 0 3 0,0 0 11 15,0 0-8-15,0 0-9 0,-5-16 7 0,5 16-10 16,0 0 8-16,0 0-14 15,0 0 11-15,0 0-13 0,0 0 4 0,-4-19-4 16,4 19-1-16,0 0-7 16,0 0 5-16,0 0-6 0,0-19 2 0,0 19 1 0,0 0 2 15,0 0-7-15,0 0-3 0,0 0 2 0,0-20-5 16,0 20-3-16,0 0-4 16,0 0-3-16,0 0 7 0,0 0-10 0,7-13 4 15,-7 13 0-15,0 0-3 16,0 0-5-16,0 0 0 0,0 0 4 0,0 0-2 0,10-10 1 15,-10 10 2-15,0 0-7 16,0 0 2-16,0 0-5 0,0 0 8 16,0 0-7-16,0 0 9 0,0 0 8 15,0 0-10-15,0 0 9 0,0 0 6 0,19-2-10 16,-19 2 4-16,0 0 5 0,0 0-1 0,0 0-1 0,0 0-3 16,0 0 8-16,0 0-5 15,16 17 8-15,-16-17-6 0,0 0-5 0,0 0-1 16,7 15 1-16,-7-15 2 15,0 0-6-15,7 13-4 0,-7-13-2 0,0 0 7 16,6 14-4-16,-6-14-1 16,0 0-1-16,6 16 2 0,-6-16 6 0,0 0 2 0,5 11 1 15,-5-11 1-15,0 0 6 16,5 13-3-16,-5-13 0 0,0 0-2 0,0 0-1 16,3 19 0-16,-3-19-5 0,0 0 0 15,0 0-5-15,5 17-4 0,-5-17 9 16,0 0-3-16,0 0-7 0,2 16 3 0,-2-16 1 0,0 0-4 15,0 0-1-15,0 0 5 16,-2 18-1-16,2-18 0 0,0 0 1 0,0 0 5 16,0 0-3-16,0 0-6 15,0 18 3-15,0-18-1 0,0 0-1 0,0 0 3 16,0 0-2-16,0 0-1 0,0 0 0 0,0 0-1 0,0 0-1 16,-5 17-1-16,5-17 0 15,0 0 4-15,0 0-6 0,0 0 6 0,0 0-2 16,0 0-3-16,0 0 0 15,0 0 8-15,0 0-5 0,0 0 0 0,0 0 0 16,0 0 3-16,-6 13-1 0,6-13-4 16,0 0 3-16,0 0 5 0,0 0-8 0,0 0 7 15,0 0 2-15,0 0-5 0,0 0 1 0,0 0 2 16,0 0-5-16,0 0-2 16,0 0 2-16,0 0-2 0,0 0 1 0,0 0 0 15,-38-21 1-15,38 21-5 0,0 0 1 16,0 0 3-16,-11-9-4 0,11 9 1 0,0 0 4 15,0 0-1-15,0 0 0 16,-10-11 0-16,10 11 1 0,0 0-2 0,0 0-3 16,0 0 4-16,-6-16-3 15,6 16 2-15,0 0-1 0,0 0 0 0,-3-17 0 0,3 17-7 16,0 0 5-16,0 0 1 0,0 0-1 0,0-25 2 16,0 25 0-16,0 0-1 15,0 0 3-15,3-22 2 0,-3 22-3 0,0 0 0 16,1-20 6-16,-1 20 0 15,0 0-2-15,2-17 2 0,-2 17-2 16,0 0 2-16,5-17-7 0,-5 17 7 0,0 0-8 16,6-14 6-16,-6 14-5 0,0 0 3 0,6-14-3 15,-6 14-4-15,0 0-12 16,4-16-24-16,-4 16-34 0,0 0-51 0,12-11-63 16,-12 11-105-16,10-10-215 0,-10 10-340 0,12-8-192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24T16:28:22.191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4773 6399 706 0,'0'0'50'0,"0"0"-2"16,0 0-14-16,4-13-1 0,-4 13-8 15,0 0-7-15,0 0-14 0,10-16-26 16,-10 16-29-16,0 0-47 0,9-13-151 16,-9 13 82-16</inkml:trace>
  <inkml:trace contextRef="#ctx0" brushRef="#br0" timeOffset="153.83">4862 6283 856 0,'8'-13'101'0,"-8"13"-9"0,0 0-8 16,0 0 9-16,0 0-16 0,0 0 5 15,6-11 0-15,-6 11-16 0,0 0-5 0,0 0-5 16,0 0-36-16,0 0-30 0,0 0-28 16,0 0-56-16,0 0-111 0,11-10-225 15,-11 10 415-15</inkml:trace>
  <inkml:trace contextRef="#ctx0" brushRef="#br0" timeOffset="4313.25">4929 6256 1132 0,'0'0'-43'16,"0"0"20"-16,0 0 2 0,0 0 3 15,0 0 6-15,0 0-3 0,0 0 6 0,0 0-1 16,0 0 1-16,0 0 0 0,0 0 0 0,0 0 2 15,0 0-8-15,0 0 10 16,0 0-1-16,0 0 3 0,0 0 1 16,0 0 4-16,0 0 1 0,0 0 3 0,0 0-1 15,0 0 2-15,0 0-1 0,0 0 3 0,0 0 0 16,0 0 3-16,0 0 1 16,0 0 5-16,0 0 1 0,0 0-1 0,0 0 5 0,0 0-3 15,-19 35 1-15,19-35 2 16,0 0-4-16,0 0-5 0,0 0 4 0,-4 15 3 15,4-15-9-15,0 0 4 0,0 0-4 16,0 0 0-16,-4 17-5 0,4-17 2 0,0 0 1 16,0 0-5-16,0 0 4 15,0 0 0-15,0 0-8 0,-2 15 6 0,2-15-5 16,0 0 5-16,0 0-4 0,0 0 4 0,0 0-7 16,0 0 2-16,0 0 5 0,0 0 0 15,0 0 7-15,0 0 1 0,0 0-6 0,0 0-6 16,0 0 2-16,0 0 2 15,0 0-7-15,0 0 3 0,0 0 3 0,0 0 4 0,0 0-10 16,0 0 0-16,0 0-2 16,-4 16 4-16,4-16-7 0,0 0 8 0,0 0-8 15,0 0 5-15,0 0-3 0,0 0 4 16,0 0-2-16,0 0-3 0,0 0-3 0,0 0 11 16,-6 13-4-16,6-13 0 15,0 0-5-15,0 0-2 0,0 0-16 0,0 0-11 16,0 0-16-16,0 0-18 0,0 0-18 0,0 0-51 15,0 0-190-15,0 0 106 0</inkml:trace>
  <inkml:trace contextRef="#ctx0" brushRef="#br0" timeOffset="5407.46">4931 6259 831 0,'0'0'-55'0,"0"0"6"0,0 0 10 16,0 0 2-16,0 0 0 16,0 0 1-16,0 0 8 0,-8 15-2 15,8-15 6-15,0 0-1 0,0 0 8 16,0 0 0-16,0 0 2 0,0 0-2 0,0 0 6 16,-6 13-7-16,6-13-8 0,0 0-26 15,0 0-50-15,0 0 35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23T16:11:30.5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19803 5588 445 0,'0'0'234'0,"0"0"-60"0,0 0-27 15,-17-21-19-15,17 21 0 16,0 0-7-16,-19-4 13 0,19 4-10 0,0 0 12 16,-27-2-7-16,27 2 4 15,0 0-13-15,-28 2-2 0,28-2-1 0,-19 4 3 0,19-4-4 16,-17 7-4-16,17-7-12 15,-21 8-4-15,13-2-7 0,8-6-7 16,-18 9-7-16,8-1-7 0,10-8-7 0,-16 13-1 0,16-13-7 0,-14 13 1 16,8-5-7-16,6-8-1 15,-15 15 0-15,15-15-7 0,-6 17-1 0,6-17-1 16,-4 15-7-16,4-15-1 16,0 0 0-16,6 25 0 0,-6-25-5 0,15 20-7 0,-5-11 2 15,1 1 0-15,2 1-3 16,1-2 1-16,2 1 4 0,-2-1-1 0,1 1 2 15,0 0-3-15,-2-1 2 0,-1 1 1 0,0-1 1 16,-2 1 5-16,-2 0 8 0,-8-10 16 16,10 20 7-16,-5-10 13 0,-5-10-5 0,-3 19 5 15,3-19 16-15,-10 19-7 16,10-19-7-16,-17 17-9 0,4-9-6 0,-1-3-4 16,-2 3-7-16,0-2-7 0,-1-2 3 15,2 1-15-15,15-5-2 0,-31 4-22 0,15-2-25 16,4-2-30-16,12 0-40 15,0 0-47-15,-34-6-54 0,25 5-52 0,9 1-73 16,-12-8-154-16,12 8-130 0,-8-12-307 0,8 12-297 0</inkml:trace>
  <inkml:trace contextRef="#ctx0" brushRef="#br0" timeOffset="469.89">19858 5915 2682 0,'0'0'-83'0,"0"0"13"15,0 0 16-15,26 0 11 0,-26 0 25 0,0 0 23 16,0 0 10-16,20-5 12 15,-20 5 0-15,14-6-6 0,-14 6 5 0,0 0 7 16,20-12 7-16,-20 12 7 0,16-9 6 0,-16 9-2 0,14-9-1 16,-14 9 0-16,15-14 3 15,-15 14 4-15,10-11 0 0,-10 11 0 0,9-14 2 16,-9 14-3-16,5-11-4 16,-5 11-8-16,0 0 2 0,0 0-2 0,0 0 2 0,0 0 6 15,-18-25 13-15,18 25 10 16,0 0 1-16,-27 3 2 0,27-3 3 15,-26 11 2-15,12-6-8 0,1 2-4 0,0 2-4 0,-1 0-2 0,3-2-4 16,0 6-4-16,1-5-4 16,1 3-5-16,9-11-4 0,-12 18-1 0,12-18-2 15,-2 18-4-15,2-18-6 16,0 0-2-16,12 19-7 0,-12-19-14 0,23 5-15 0,-10-5-23 16,-13 0-29-16,34-4-39 15,-15 3-54-15,-2-5-51 0,2 2-57 0,-4-4-111 16,2 0-146-16,-4-1-391 15,-1 2-301-15</inkml:trace>
  <inkml:trace contextRef="#ctx0" brushRef="#br0" timeOffset="749.61">20116 5820 2807 0,'0'0'-8'16,"22"11"21"-16,-22-11 34 0,0 0 29 0,0 0 27 0,4 18 27 15,-4-18 7-15,0 0-8 16,2 21-8-16,-2-21-12 0,0 15-11 0,0-15-10 15,2 15-8-15,-2-15-6 0,0 18-7 0,0-18-9 0,0 0-8 16,2 26-4-16,-2-26-6 16,-2 17 1-16,2-17-10 0,0 0-3 0,-2 23-4 15,2-23-6-15,0 0-14 16,-2 17-9-16,2-17-12 0,0 0-11 0,0 0-21 0,0 0-14 16,0 0-11-16,0 0-7 15,0 0-5-15,0 0-8 0,0 0-4 0,0 0 3 16,0 0 1-16,0 0 1 15,0 0-5-15,0 0-13 0,34-34-24 0,-34 34-15 0,10-13-32 16,-5 5-41-16,-5 8-88 0,6-17-416 0,0 9 8 16</inkml:trace>
  <inkml:trace contextRef="#ctx0" brushRef="#br0" timeOffset="1132.71">20172 5883 2022 0,'0'0'-87'0,"0"0"19"0,0 0 11 16,-11 13 18-16,11-13 18 15,0 0 19-15,0 0 5 0,0 0 27 0,0 0 16 16,-11 10 17-16,11-10 21 0,0 0 38 0,0 0 7 0,0 0 8 16,0 0-3-16,0 0-1 15,0 0-3-15,0 0-8 0,0 0 0 0,0 0-3 16,0 0-2-16,34-38-3 16,-25 27-5-16,-1 1-7 0,-8 10 1 0,18-19-13 0,-10 7-12 15,-2 5-6-15,-6 7-13 16,17-20-7-16,-9 13-6 0,-8 7-16 0,17-12-25 15,-17 12-31-15,15-11-53 0,-15 11-43 0,15-8-51 0,-15 8-43 16,11-1-66-16,-11 1-160 16,0 0-404-16,0 0-189 15</inkml:trace>
  <inkml:trace contextRef="#ctx0" brushRef="#br0" timeOffset="1359.94">20364 5847 2566 0,'13'10'-27'0,"-13"-10"41"0,0 0 23 16,0 0 31-16,0 0 27 15,0 20 15-15,0-20 5 0,0 0-3 0,0 0-8 16,-11 25-7-16,11-25-8 16,-4 17-7-16,4-17-7 0,-4 15-7 0,4-15-7 0,-4 16-9 15,4-16-11 1,0 0-20-16,-2 20-33 0,2-20-35 0,0 0-52 0,0 0-57 15,2 19-58-15,-2-19-96 0,0 0-585 0,0 0-274 16</inkml:trace>
  <inkml:trace contextRef="#ctx0" brushRef="#br0" timeOffset="1559.72">20423 5707 2778 0,'0'0'-11'0,"0"0"19"0,4-16 23 0,-4 16 19 0,0 0 22 16,4-14 3-16,-4 14-5 15,0 0-6-15,0 0-14 0,8-13-29 0,-8 13-29 16,0 0-31-16,0 0-42 16,0 0-41-16,12-8-62 0,-12 8-123 0,0 0-460 0,0 0-55 15</inkml:trace>
  <inkml:trace contextRef="#ctx0" brushRef="#br0" timeOffset="1949.96">20472 5870 2284 0,'6'12'-36'0,"-6"-12"13"16,0 0 7-16,0 0 1 15,17 5 18-15,-17-5 22 0,0 0 9 0,19-2 8 16,-19 2-5-16,0 0-11 0,26-8 12 0,-26 8 9 0,16-7 13 16,-16 7 3-16,18-13 7 15,-18 13 1-15,17-8 12 0,-17 8 2 0,12-12 5 16,-12 12 4-16,11-9 6 16,-11 9-6-16,9-10-10 0,-9 10-12 0,0 0 2 15,0 0 2-15,0 0 3 0,0 0 7 16,0 0-7-16,0 0-3 0,0 0-4 0,0 0 0 15,0 0-6-15,-53 11-6 0,53-11-5 0,-16 12 0 16,16-12-8-16,-14 12-3 16,14-12-2-16,-10 10-4 0,10-10-4 0,-5 12-1 0,5-12-4 15,0 0-5-15,0 0-6 16,0 0-12-16,11 27-25 0,-11-27-34 0,12 9-39 16,-12-9-48-16,17 7-54 15,-17-7-42-15,21 3-49 0,-21-3-120 0,21-3-545 0,-7 0-375 16</inkml:trace>
  <inkml:trace contextRef="#ctx0" brushRef="#br0" timeOffset="2269.75">20863 5792 2845 0,'0'0'-42'0,"7"-14"53"16,-7 14 26-16,0 0 44 16,0 0 41-16,0 0 22 0,0 0 9 0,-33-5-4 15,33 5-3-15,0 0-4 0,-30 3-22 16,30-3-10-16,-17 8-11 0,17-8-11 0,-13 9-10 15,13-9-8-15,-11 12-9 0,11-12-7 0,-4 13-13 16,4-13-17-16,0 0-14 16,6 25-11-16,-6-25-11 0,13 20-3 15,-2-9 2-15,-3 0 1 0,3 0 3 0,-1 3-1 16,1-3 3-16,-2 0 4 0,-1 1 6 0,0-1 7 16,-4 1 13-16,-4-12 9 15,9 19 8-15,-9-19 12 0,0 0 3 0,-9 23 22 0,9-23-16 16,-14 11-8-16,14-11-2 15,-20 9-4-15,20-9-9 0,-18 6-23 0,18-6-37 16,-19 0-50-16,19 0-61 0,0 0-70 0,-20-6-68 0,20 6-106 16,-10-9-176-16,10 9-22 15,0 0-286-15,-10-15-212 0</inkml:trace>
  <inkml:trace contextRef="#ctx0" brushRef="#br0" timeOffset="3369.98">22584 5424 2584 0,'0'0'-63'16,"0"0"23"-16,7-15 17 0,-7 15 26 0,0 0 11 15,3-16 26-15,-3 16 28 0,0 0 16 16,0 0 11-16,0 0 6 0,-16-17 1 0,16 17 9 16,0 0 7-16,-25-2 1 15,25 2-9-15,0 0-4 0,-38 14-11 0,21-7-6 0,-4 5-7 16,1 2-7-16,0 0-5 15,-4 3-11-15,3 4-2 0,-3-2-7 0,4 3-4 16,-4 1-3-16,3-3-6 0,2 3-1 0,0-1-3 16,4-3-5-16,2 1 0 15,3-1-2-15,1 0 0 0,7 1-3 0,2-6-2 0,0-14 2 16,9 33-5-16,-1-18-2 16,7 0 0-16,0-2 2 0,1 0-5 0,2 1-4 15,3-5 1-15,5 1-7 16,-2-2-14-16,2-1-25 0,2-1-33 0,-3-2-37 15,-1-1-51-15,0-2-42 0,-2-2-38 0,-1-2-84 0,1-1-136 16,-6 1-449-16,2-1-296 16</inkml:trace>
  <inkml:trace contextRef="#ctx0" brushRef="#br0" timeOffset="3740.06">22776 5685 2677 0,'0'0'-56'0,"0"0"49"16,0 0 23-16,0 0 49 0,0 0 23 15,-24-17 25-15,24 17 18 0,-19 2 6 0,19-2-6 16,0 0-8-16,-38 13-8 0,22-5-9 0,2 1-9 16,2-2-8-16,-1 5-4 15,2-2-13-15,0-1-7 0,3 3-8 0,8-12-4 0,-10 19-8 16,10-19-7-16,-6 19-16 16,6-19-13-16,0 0-21 0,6 21-22 0,-6-21-14 15,12 9-9-15,-12-9 1 16,19 3 0-16,-19-3 2 0,19 0 0 0,-19 0 4 0,0 0 4 15,29-8 13-15,-29 8 10 0,18-11 20 0,-18 11 19 16,17-7 11-16,-17 7 18 16,13-6 4-16,-13 6 4 0,0 0-5 0,14-5 7 15,-14 5 15-15,0 0 10 0,0 0 0 16,0 0-12-16,0 0-5 0,19 17-3 0,-19-17-10 16,4 13-5-16,-4-13-4 15,9 15-10-15,-9-15-25 0,7 14-36 0,-7-14-48 0,10 13-44 16,-10-13-50-16,12 14-51 15,-5-10-57-15,-7-4-142 0,11 8-147 0,-11-8-271 16,10 3-178-16</inkml:trace>
  <inkml:trace contextRef="#ctx0" brushRef="#br0" timeOffset="4129.88">23027 5813 2509 0,'0'0'-45'0,"6"-14"30"0,-6 14 27 0,7-13 26 16,-7 13 26-16,0 0 18 16,4-19 18-16,-4 19-2 0,0 0-2 0,2-17-8 0,-2 17-5 15,0 0 0-15,0 0 6 16,0 0 1-16,-17-16 4 0,17 16 4 0,0 0-10 16,0 0-4-16,-23 0-8 15,23 0-5-15,0 0-8 0,0 0-6 0,0 0-3 16,-24 16-9-16,24-16-2 0,0 0-6 15,-2 17-6-15,2-17-4 0,0 0 1 0,0 0-10 16,20 28-1-16,-14-18 0 0,2-1-4 0,1 1 1 16,-9-10-3-16,15 19-1 15,-11-12 2-15,-4-7-1 0,6 16 8 0,-6-16 8 0,2 16 12 16,-2-16 6-16,0 0-10 16,-10 20 3-16,10-20-5 0,-15 9-3 0,4-2-3 15,11-7-4-15,-16 7-8 16,16-7-23-16,-18 7-28 0,18-7-33 0,-16 5-41 0,16-5-46 15,0 0-43-15,-17 1-27 0,17-1-25 0,0 0-46 16,0 0-100-16,0 0-505 16,-7-17-291-16</inkml:trace>
  <inkml:trace contextRef="#ctx0" brushRef="#br0" timeOffset="4750.07">23404 5738 2620 0,'0'0'-126'0,"0"0"25"0,0 0 24 0,0 0 9 15,0 0 25-15,0 0 27 16,0 0 11-16,0 0 29 0,0 0 11 0,0 0 20 15,0 0 24-15,-26-19 23 0,26 19 19 0,0 0 22 0,-31 2 8 16,31-2 2-16,-28 6 2 16,14-2 2-16,-4 2-5 0,4-1-14 0,-1 3-6 15,0-1-11-15,0 3-13 16,5-3-7-16,-1 5-12 0,0-1-11 0,5 1-9 0,6-12-9 16,-8 25-2-16,6-14-9 15,2-11-10-15,4 23-15 0,4-12-20 0,-8-11-19 16,20 21-22-16,-8-13-27 15,3-1-39-15,-1 1-41 0,6-2-37 0,-2-3-28 0,2 2-30 16,1-2-56-16,-2-3-97 0,2-2-492 0,-1 1-256 16</inkml:trace>
  <inkml:trace contextRef="#ctx0" brushRef="#br0" timeOffset="5120.13">23624 5839 2545 0,'8'-10'-72'0,"-8"10"31"15,0 0 34-15,4-13 29 16,-4 13 30-16,0 0 33 0,0 0 30 15,0 0 19-15,-32-10 13 0,32 10 2 0,0 0-5 0,-37 7-6 0,22-2-9 16,0 1-14-16,1-1-9 16,-2 3-10-16,4-2-10 0,-1 1-8 0,13-7-8 15,-17 18-11-15,11-11-2 16,6-7-5-16,-11 14-7 0,11-14-6 0,0 0-10 0,0 0-21 16,0 0-15-16,13 22-13 15,-13-22-11-15,0 0-8 0,24 0 1 0,-24 0 4 16,0 0 0-16,31-9 4 15,-31 9 3-15,21-13 3 0,-8 3 8 0,0 2 12 0,-3 1 16 16,1-1 14-16,-11 8 11 0,18-13 5 0,-8 7-3 16,-10 6-3-16,14-8-5 15,-14 8 11-15,0 0 6 0,0 0 0 0,19 0-2 16,-19 0-4-16,0 0-1 0,0 0-1 16,15 20-4-16,-15-20-8 0,9 15-1 0,-9-15-4 15,6 15-5-15,-6-15-18 16,8 13-32-16,-8-13-36 0,10 16-44 0,-10-16-54 15,16 11-62-15,-8-5-61 0,-8-6-131 0,19 6-157 0,-10-5-292 16,1 1-230-16</inkml:trace>
  <inkml:trace contextRef="#ctx0" brushRef="#br0" timeOffset="5870.16">23996 5874 2484 0,'0'0'-81'0,"0"0"42"16,0-20 17-16,0 20 34 15,0 0 40-15,0 0 35 0,-6-23 22 0,6 23 19 16,0 0 7-16,-12-13 3 16,12 13 6-16,0 0-12 0,-19-5-7 0,19 5-3 15,0 0-8-15,-30 5-11 0,30-5-11 16,-20 11-12-16,12-3-6 0,8-8-5 0,-16 17-10 15,9-7-2-15,7-10-1 0,-11 18-14 0,11-18-3 16,-2 14-5-16,2-14-4 16,0 0-6-16,0 0-2 0,9 22-8 0,-9-22-1 15,0 0-4-15,17 3 0 0,-17-3-1 16,0 0 2-16,0 0-1 0,32-19-2 0,-24 9 2 16,0 0 3-16,1-6 5 15,-1-1-1-15,3-7 5 0,-3 0 3 0,5-7 6 0,-3-1 7 16,2-2 5-16,-4 0 6 15,2-1 10-15,-2 2 6 0,1 7 24 0,-2 0-6 16,1 3 1-16,-2 2-4 0,-1 4-11 0,-1 1-8 0,0 3-7 16,-4 13 0-16,2-15-9 15,-2 15-6-15,0 0-4 0,0 0 0 0,0 0-1 16,0 0-8-16,-17 50 0 16,13-31-3-16,2 5 0 0,0 1 1 0,0 0-6 0,0 1-4 15,2 1-25-15,2 0-23 16,0-3-30-16,2 2-42 0,-2-7-50 0,5-1-61 15,-1 3-55-15,-2-5-83 0,4-3-175 0,-1-4-89 0,0-2 40 16,-7-7-282-16,15 13-218 16</inkml:trace>
  <inkml:trace contextRef="#ctx0" brushRef="#br0" timeOffset="6209.91">24216 5850 2514 0,'22'3'-30'0,"-22"-3"51"0,0 0 30 0,0 0 33 16,0 0 24-16,0 0 19 15,19-8 5-15,-19 8 7 0,0 0-6 0,8-11-9 16,-8 11 5-16,0 0-6 0,9-18-3 0,-9 18-10 0,11-17-9 16,-7 7-13-16,-4 10-12 15,10-19-6-15,-4 10-2 0,-6 9-4 0,10-15 4 16,-10 15-1-16,8-15 5 16,-8 15-2-16,6-13-7 0,-6 13-2 0,0 0 6 0,0 0 11 15,0 0 23-15,0 0-2 16,0 0-2-16,0 0-6 0,0 0-6 0,-51 29-4 15,41-17-7-15,1 2-6 0,2-1-7 0,1 0-5 0,0 1-5 16,6-14-5-16,-4 26-4 16,4-26-3-16,2 24-5 0,4-13-2 0,-6-11-7 15,17 18-11-15,-4-11-15 16,0-2-17-16,3-1-26 0,-16-4-31 0,30 0-39 0,-15-4-57 16,-15 4-71-16,30-12-63 15,-20 5-141-15,-2-3-181 0,-3-1 28 0,-5 11-400 16,-2-23-476-16</inkml:trace>
  <inkml:trace contextRef="#ctx0" brushRef="#br0" timeOffset="64870.18">17383 9129 524 0,'0'0'252'0,"-20"-5"-62"0,20 5-68 0,-22-7-29 16,10 3-16-16,12 4-24 0,-24-6-15 0,24 6-5 0,-25-7-4 16,25 7-5-16,-24-7-2 15,24 7-5-15,-20-5 15 0,7 3 12 0,13 2 3 16,-21-2 16-16,21 2-1 16,-25-2 2-16,25 2-7 0,-20-1-2 0,20 1-3 0,0 0-6 15,-26 0-4-15,26 0 0 16,0 0-1-16,-20 3-8 0,20-3-11 0,0 0-1 15,-17 2 7-15,17-2-10 0,0 0 13 0,0 0 3 16,-18 5 2-16,18-5 2 0,0 0 6 16,-12 9-3-16,12-9 16 0,0 0-6 0,-12 7 3 15,12-7-1-15,0 0-3 16,0 0 2-16,-16 8-6 0,16-8-4 0,0 0 2 16,0 0-1-16,0 0-2 0,-14 7 4 15,14-7-3-15,0 0-4 0,0 0 9 16,0 0 8-16,0 0 15 0,-9 14 3 15,9-14 5-15,0 0 11 0,-2 15 4 0,2-15-10 16,0 0 4-16,0 28-3 0,0-28-4 0,5 29-2 0,-5-11-5 16,2 2 5-16,-2 1-7 15,0 5 2-15,0 2-4 0,2 0-3 0,-2 2-5 16,0 1 0-16,0 0-5 16,0-1 14-16,-2 0-5 0,4 1-8 0,-4-1-6 0,0-1-6 15,2-2-7-15,-3 0 4 16,3-7-26-16,0 1-24 0,-2-1-51 0,0-4-66 15,4-1-81-15,-2-15-103 0,-4 20-227 0,0-15-62 0,4-5-362 16,0 0-395-16</inkml:trace>
  <inkml:trace contextRef="#ctx0" brushRef="#br0" timeOffset="65059.68">16920 9685 2971 0,'29'-11'38'0,"-19"8"10"0,-10 3-26 0,22-10-37 0,-7 7-21 16,0-3 0-16,0 0 9 0,1 1 7 0,2-1 0 16,-2 0 4-16,4 3-4 15,-3-4-13-15,1 2-6 0,0 0-3 0,0 0-13 0,0 0-32 16,-1 1-37-16,-3-1-81 16,4 0-186-16,-6-1-218 0,0 3 183 0</inkml:trace>
  <inkml:trace contextRef="#ctx0" brushRef="#br0" timeOffset="65439.84">17466 9673 1828 0,'0'0'5'0,"13"1"7"16,-13-1 4-16,0 0-3 0,0 0 5 15,27-3 11-15,-27 3 4 0,15-10 12 0,-15 10-10 16,17-11 21-16,-8 2-1 0,1-1 6 0,-10 10 28 16,20-19 10-16,-12 10 3 15,0-3-5-15,1 3-5 0,-9 9-5 0,10-18-6 0,-10 18-6 16,11-13-8 0,-11 13 3-16,6-11 11 0,-6 11 10 0,0 0 5 0,0 0 5 15,0 0-1-15,0 0 6 16,0 0 1-16,0 0 6 0,-48 17-1 0,32-9-5 0,4 5-6 15,0-1-9-15,-2-2-2 0,2 2-7 0,1-1-9 16,3 1-6-16,2 1-3 16,6-13-10-16,-9 21-2 0,9-21-8 0,2 21-13 15,-2-21-28-15,15 17-35 0,-2-11-56 16,1-2-73-16,6 1-76 0,-2-5-94 0,4 0-184 16,-1-1-55-16,2-1-319 15,-2-2-260-15</inkml:trace>
  <inkml:trace contextRef="#ctx0" brushRef="#br0" timeOffset="65860.06">17965 9572 2562 0,'0'0'-69'0,"0"0"43"16,0 0 11-16,0-19 6 16,0 19-3-16,0 0 21 0,0 0 12 0,-12-21 33 15,12 21 21-15,-15-10 15 0,15 10 23 16,-21-3 5-16,21 3 6 0,-23 2 7 0,23-2 5 16,-26 5 0-16,12 1-4 15,14-6-12-15,-26 15-9 0,16-5-10 0,-1-2-9 16,3 5-6-16,-1-1-14 15,9-12-3-15,-11 22-6 0,9-11-9 0,2-11-8 0,-2 22-4 16,2-22-5-16,4 16-9 0,-4-16-9 0,13 13-15 16,-4-6-9-16,-9-7-21 15,21 7-17-15,-21-7-22 0,21 0-18 0,-21 0-13 0,0 0-9 16,31-11-26 0,-21 3-9-16,-10 8-7 0,14-17 4 0,-14 17 3 0,10-17 4 15,-5 9 0-15,-5 8-3 16,6-17-1-16,-6 17-1 0,0-13-10 0,0 13-8 0,0 0-28 15,-2-15-55-15,2 15-380 0,0 0 163 0</inkml:trace>
  <inkml:trace contextRef="#ctx0" brushRef="#br0" timeOffset="66350.07">17898 9561 1717 0,'0'0'-83'0,"0"0"26"0,0 0 12 0,0 0 16 0,0 0 15 16,0 0 2-16,0 0 16 16,45 17 8-16,-45-17 1 0,0 0 4 0,0 0 12 15,0 0 8-15,0 0 18 16,0 0 6-16,0 0 13 0,0 0 24 0,16-16 16 0,-16 16 16 16,0 0 0-1,0 0 3-15,0 0-2 0,0 0-3 0,0 0-6 0,0 0 1 16,0 0-2-16,0 0-11 15,-51-9-1-15,51 9 0 0,-24 8 0 0,8-4-1 0,16-4 0 16,-27 17-3-16,16-8-4 0,-1 3-2 0,1-1-4 16,3 2-7-16,-1 1-6 15,2 0-8-15,3 0-5 0,4-14-5 0,-4 27-10 0,4-27-4 16,6 25-7 0,1-14-4-16,4-1-10 0,1-1-20 0,5-2-18 0,0-1-29 15,4-2-29-15,1-1-40 16,1-3-43-16,0-3-45 0,4-1-52 0,-1-5-98 0,-1-1-178 15,3-6-382-15,-2 2-294 0</inkml:trace>
  <inkml:trace contextRef="#ctx0" brushRef="#br0" timeOffset="67000.14">18302 9486 2778 0,'0'0'-25'0,"0"0"-2"15,0 0 6-15,0 0-2 16,0 0 8-16,0 0 22 0,0 0 33 0,0 0 27 15,0 0 15-15,0 0 9 0,0 0 13 0,-50-1 6 0,50 1 5 16,-26 8 5-16,13 0-16 16,1 1-9-16,-1 2-13 0,0 3-5 0,3-4-10 0,-1 2-7 15,0 2-7-15,5-2-5 16,0 0-7-16,6-12-7 0,-6 23-4 0,6-10-3 16,0-13-1-16,4 19 0 15,-4-19-7-15,10 19-1 0,-10-19-3 0,15 13 2 0,-6-9-3 16,-9-4-2-16,18 8-14 15,-18-8-9-15,24 2-9 0,-24-2 3 0,23-6-3 16,-23 6 1-16,24-13-1 0,-14 3 0 0,-2-3-5 16,4-4-4-16,-4-4-5 0,0 0-2 15,0-6-4-15,1-5 0 0,-2-7-3 0,-1 0 0 16,0-9 1-16,-2-4 4 16,1 0 4-16,-1-2 2 0,0 2 2 0,-2 10 7 15,0-1 5-15,0 2 17 0,2 3 3 16,-4 6 13-16,2 2 10 0,-2 1 10 0,3 2 9 15,-1 2 3-15,-2 5-1 0,2 1 3 0,-2 1 3 16,3 1 1-16,-3 17-6 0,0-25-8 16,0 25-2-16,2-16 3 0,-2 16 4 15,0 0 1-15,0 0-1 0,0 0-3 16,0 0-2-16,0 0 2 0,0 0-5 0,-9 53-3 16,6-34-1-16,3 4-4 0,0 5-3 15,3 0 0-15,-1 3-5 0,3 6-1 0,-1-1-12 16,2 0-25-16,-2 0-34 15,2-2-45-15,0 3-59 0,3-1-52 0,2-2-58 16,-5-2-116-16,5 0-156 0,-5-4-352 0,2-3-266 0</inkml:trace>
  <inkml:trace contextRef="#ctx0" brushRef="#br0" timeOffset="67670.23">18682 9065 2643 0,'2'-20'-14'0,"-2"20"31"0,0-16-6 0,0 16 3 16,0 0-3-16,0 0 9 16,0 0-5-16,0 0 5 0,0 0-6 0,0 0 3 15,0 0-5-15,-28 52 4 16,24-32 26-16,2 5 4 0,-3 2 15 0,1-1 6 0,2 5 3 15,-2 1-8-15,2-1-1 0,2 2-8 0,-2-1-4 16,4 1-4-16,-2-1-6 16,0-2-3-16,0 0 1 0,0-1 3 0,0 0 3 15,0-8-3-15,0-1-1 0,0 1-3 16,0-4 2-16,0 1 7 0,0-18 5 0,-2 24-5 16,2-24-2-16,0 16-6 15,0-16-1-15,0 0-4 0,0 0 0 0,0 0 6 0,0 0 10 16,0 0-1-16,0 0-2 15,0 0-3-15,6-58 1 0,0 41-6 0,1-1 1 16,1 0-7-16,0 0-1 0,3 4-4 0,4 0 0 0,-5 3-6 16,5 2-2-16,0-1-1 15,2 4-3-15,0 2-2 0,0 2-1 0,-17 2 0 16,32 4-2-16,-18 2 1 16,-1 2 3-16,0 1 9 0,-4 2 10 0,-1 1 4 0,-8-12 14 15,6 23 8-15,-6-23 3 16,-2 23-2-16,2-23-4 0,-17 24 0 0,4-13-15 15,-2-1-2-15,-1-1-4 0,-4-2-11 0,2-1-15 16,0-2-20-16,0-3-24 0,18-1-31 16,-35-1-31-16,19-2-35 0,16 3-52 15,-24-7-36-15,16 1-47 0,0 0-79 16,8 6-122-16,-5-11-103 0,5 11-276 0,0 0-195 16</inkml:trace>
  <inkml:trace contextRef="#ctx0" brushRef="#br0" timeOffset="68080.2">19162 9492 2575 0,'13'-7'-16'16,"-13"7"31"-16,0 0 7 16,0 0 22-16,0 0 23 0,0 0 16 0,0 0 16 0,0 0 15 15,0 0 5-15,-39-18-2 16,39 18-3-16,0 0 4 0,-36 15-1 0,24-7-1 15,-1 2-11-15,2-1-7 0,3 1-11 0,-1 3-10 16,1-2-7-16,8-11-9 0,-6 21-7 16,6-21-7-16,2 21-6 0,-2-21-15 15,6 15-9-15,-6-15-14 0,15 12-11 16,-15-12-16-16,19 4-5 0,-19-4-9 0,21-4-1 16,-21 4 1-16,24-13 6 0,-14 4 0 15,0-3 9-15,3-2 11 0,-4 1 23 0,2 2 28 16,-3-3 23-16,0 5 13 15,-8 9 10-15,14-17-3 0,-14 17-3 0,8-10 14 16,-8 10 38-16,0 0-12 0,0 0-10 0,0 0-12 0,29 16-5 16,-29-16-15-16,13 15-14 15,-7-4-8-15,1 0-9 0,1 3-22 0,-2-3-37 16,2 3-34-16,0-3-42 16,0 0-48-16,0-1-54 0,2-1-57 0,-1-1-44 0,-2-2-89 15,3-2-183-15,-10-4-26 16,17 4-294-16,-7-3-256 0</inkml:trace>
  <inkml:trace contextRef="#ctx0" brushRef="#br0" timeOffset="68399.92">19653 9363 2674 0,'0'0'-16'0,"-6"-16"31"0,6 16 26 16,0 0 22-16,0 0 13 15,0 0 29-15,0 0 19 0,-40 14 18 0,26-4 6 16,4 1-4-16,-3 2-10 0,1 2-3 16,-1 2-5-16,2 2-2 0,1 0-10 15,0 1-10-15,0-4-10 0,4 2-6 16,2-1-13-16,2 0-9 0,2-17-13 0,0 29-9 15,6-18-13-15,0 3-13 0,4-5-17 0,2-2-21 0,2 1-26 16,4-4-23-16,-1 0-30 16,1-4-39-16,2 0-38 0,1-2-45 0,-2-2-58 15,2-6-142-15,-2-1-553 16,-2-2-424-16</inkml:trace>
  <inkml:trace contextRef="#ctx0" brushRef="#br0" timeOffset="68860.07">19869 8942 3165 0,'0'0'51'0,"8"-21"-4"16,-8 21 6-16,9-14 26 15,-9 14 29-15,6-11 16 0,-6 11 3 0,0 0 1 16,0 0 8-16,0 0 2 0,0 0-9 16,0 0-1-16,0 0-12 0,12 37-3 0,-12-15-5 15,0 1-15-15,-2 5-12 16,0 1-13-16,0 3-3 0,2 6-3 0,-2 0-10 0,0 0-8 15,0 0-5-15,0 1-2 0,0-5-12 0,2-4-2 16,0 1-14-16,0-2-25 16,0-3-23-16,0-3-29 0,2-4-35 0,0-2-50 15,2-3-50-15,2-3-30 0,-1-6-23 16,4-1-3-16,-9-4 7 0,0 0 6 0,18-11 12 16,-9-2 12-16,0-6 19 15,-1-2 31-15,0 0 45 0,1 0 41 0,1 0 48 16,-4 2 40-16,3 3 42 0,-2 1 47 15,-3 4 26-15,0 1 44 0,-4 10 40 0,0 0 17 16,0 0 9-16,0 0 0 0,0 0-4 0,0 0-2 16,0 0-38-16,0 0 4 0,0 0-5 15,0 0-6-15,-34 42-9 0,28-24-12 0,4-2-20 16,0 2-16-16,2-18-15 16,0 36-14-16,4-19-8 0,4 4-26 0,3-4-28 15,2 2-37-15,3-2-38 0,4-3-48 16,-2-1-62-16,4-2-83 0,1-1-59 0,1-3-131 15,-2 1-154-15,-2-2-15 0,-3-2-407 0,-5-2-484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24T17:22:34.838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28289 18173 333 0,'0'0'123'16,"0"0"-27"-16,0 0-6 0,0 0-35 0,0 0 0 15,0 0 0-15,0 0 2 0,0 0-3 16,0 0-7-16,0 0-3 0,0 0-1 0,0 0 3 16,0 0 5-16,0 0 2 0,0 0 8 0,0 0 3 15,0 0-2-15,-11-12 4 16,11 12-23-16,0 0 14 0,0 0-10 0,0 0 8 16,0 0-2-16,0 0 3 0,0 0 11 15,0 0-8-15,0 0-9 0,-5-16 7 0,5 16-10 16,0 0 8-16,0 0-14 15,0 0 11-15,0 0-13 0,0 0 4 0,-4-19-4 16,4 19-1-16,0 0-7 16,0 0 5-16,0 0-6 0,0-19 2 0,0 19 1 0,0 0 2 15,0 0-7-15,0 0-3 0,0 0 2 0,0-20-5 16,0 20-3-16,0 0-4 16,0 0-3-16,0 0 7 0,0 0-10 0,7-13 4 15,-7 13 0-15,0 0-3 16,0 0-5-16,0 0 0 0,0 0 4 0,0 0-2 0,10-10 1 15,-10 10 2-15,0 0-7 16,0 0 2-16,0 0-5 0,0 0 8 16,0 0-7-16,0 0 9 0,0 0 8 15,0 0-10-15,0 0 9 0,0 0 6 0,19-2-10 16,-19 2 4-16,0 0 5 0,0 0-1 0,0 0-1 0,0 0-3 16,0 0 8-16,0 0-5 15,16 17 8-15,-16-17-6 0,0 0-5 0,0 0-1 16,7 15 1-16,-7-15 2 15,0 0-6-15,7 13-4 0,-7-13-2 0,0 0 7 16,6 14-4-16,-6-14-1 16,0 0-1-16,6 16 2 0,-6-16 6 0,0 0 2 0,5 11 1 15,-5-11 1-15,0 0 6 16,5 13-3-16,-5-13 0 0,0 0-2 0,0 0-1 16,3 19 0-16,-3-19-5 0,0 0 0 15,0 0-5-15,5 17-4 0,-5-17 9 16,0 0-3-16,0 0-7 0,2 16 3 0,-2-16 1 0,0 0-4 15,0 0-1-15,0 0 5 16,-2 18-1-16,2-18 0 0,0 0 1 0,0 0 5 16,0 0-3-16,0 0-6 15,0 18 3-15,0-18-1 0,0 0-1 0,0 0 3 16,0 0-2-16,0 0-1 0,0 0 0 0,0 0-1 0,0 0-1 16,-5 17-1-16,5-17 0 15,0 0 4-15,0 0-6 0,0 0 6 0,0 0-2 16,0 0-3-16,0 0 0 15,0 0 8-15,0 0-5 0,0 0 0 0,0 0 0 16,0 0 3-16,-6 13-1 0,6-13-4 16,0 0 3-16,0 0 5 0,0 0-8 0,0 0 7 15,0 0 2-15,0 0-5 0,0 0 1 0,0 0 2 16,0 0-5-16,0 0-2 16,0 0 2-16,0 0-2 0,0 0 1 0,0 0 0 15,-38-21 1-15,38 21-5 0,0 0 1 16,0 0 3-16,-11-9-4 0,11 9 1 0,0 0 4 15,0 0-1-15,0 0 0 16,-10-11 0-16,10 11 1 0,0 0-2 0,0 0-3 16,0 0 4-16,-6-16-3 15,6 16 2-15,0 0-1 0,0 0 0 0,-3-17 0 0,3 17-7 16,0 0 5-16,0 0 1 0,0 0-1 0,0-25 2 16,0 25 0-16,0 0-1 15,0 0 3-15,3-22 2 0,-3 22-3 0,0 0 0 16,1-20 6-16,-1 20 0 15,0 0-2-15,2-17 2 0,-2 17-2 16,0 0 2-16,5-17-7 0,-5 17 7 0,0 0-8 16,6-14 6-16,-6 14-5 0,0 0 3 0,6-14-3 15,-6 14-4-15,0 0-12 16,4-16-24-16,-4 16-34 0,0 0-51 0,12-11-63 16,-12 11-105-16,10-10-215 0,-10 10-340 0,12-8-192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24T17:24:21.9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4904 3346 1149 0,'0'0'157'16,"0"0"-74"-16,0 0-37 0,0 0-9 0,0 0-5 16,0 0 2-16,0 0 20 0,0 0 1 15,0 0 3-15,0 0 10 0,0 0 10 0,0 0 8 16,0 0 13-16,0 0 13 0,0 0 11 15,0 0-3-15,41 14 1 0,-41-14-12 16,0 0-7-16,0 0-9 0,26 0-7 16,-26 0-6-16,22 0-10 0,-22 0-3 0,28 3-4 15,-9-3-11-15,-3 0-2 0,4 2-6 16,0-1-4-16,4-1-2 0,1 2-1 16,3-2-6-16,2 2 4 0,-1 0 1 0,1-2-1 15,2 2 0-15,-3-1-6 0,1 2-2 16,2-2-4-16,2-1 1 0,-1 3-2 0,1-3-3 15,2 0-2-15,-2 2-3 0,-1-2 1 16,2 0 0-16,-1 0 4 0,-2 0-1 16,4 0 3-16,-5 0 9 0,3-2 2 0,-2 2 3 15,1-3 5-15,-1 2 4 0,-2 1 3 16,0 0-1-16,-1-3 9 0,-3 3-1 16,-1-1 1-16,-2 1-1 0,2-2-2 0,-3 2-5 15,2 0-4-15,-6-2-6 0,-18 2-1 16,37 0-6-16,-23-2-3 0,-14 2-2 15,30 0-2-15,-18-2-5 0,-12 2 0 0,28 0-1 16,-28 0-1-16,25-1-3 0,-25 1 0 16,24-2-5-16,-24 2 3 0,25-3-7 0,-25 3-15 15,26-1-22-15,-26 1-28 0,22-2-30 16,-22 2-27-16,24-2-32 0,-24 2-24 16,26-2-16-16,-26 2-18 0,25 0 3 0,-25 0-7 15,28 0 4-15,-28 0 2 0,24 0-12 16,-24 0-30-16,24 2-520 0,-24-2-61 15</inkml:trace>
  <inkml:trace contextRef="#ctx0" brushRef="#br0" timeOffset="1">6700 3406 2091 0,'0'0'-159'0,"0"0"5"0,0 0-15 16,0 0-349-16,0 0 305 0</inkml:trace>
  <inkml:trace contextRef="#ctx0" brushRef="#br0" timeOffset="2">6644 3368 1431 0,'-17'-9'-37'0,"17"9"8"15,0 0 6-15,0 0 8 0,0 0 5 0,0 0 3 16,0 0 17-16,0 0 12 0,0 0 9 15,0 0 17-15,0 0 17 0,0 0 6 16,0 0 14-16,0 0 9 0,0 0 6 0,0 0 15 16,0 0 8-16,0 0 8 0,0 0 0 15,0 0 5-15,0 0-2 0,0 0 0 16,0 0-5-16,51 11-1 0,-51-11-1 16,0 0-3-16,8 17-9 0,-8-17-10 0,4 18-10 15,1-8-8-15,-5-10-7 0,2 22-4 16,1-10-4-16,-3-12-1 0,2 33-6 15,-2-16 0-15,0 4-6 0,0 0-2 0,0 3 1 16,0-2-7-16,-2 6-4 0,2 1-10 16,-3 2 2-16,1-1-5 0,-1 3-5 0,3-3-1 15,-2 3-3-15,0-1-5 0,2 6 0 16,-2-6 2-16,2 3-14 0,0 5 8 0,0-3-1 16,0 1-1-16,2 4 1 0,-4-3-5 15,4-1-1-15,-2 2 1 0,2 0 0 16,0-3 0-16,1 1-3 0,-3-4 2 0,2 2-3 15,1-3 2-15,-1-2-1 0,2 3-2 16,-4-2-3-16,2-2 2 0,0 1-2 16,0-1 5-16,-2-2-6 0,2 3 5 0,-2-2-20 15,2-2-1-15,0-1 3 0,0 0 2 16,-2 1 0-16,2-6 7 0,-2 6-6 16,2-2 3-16,0-3 0 0,-2-1-1 0,2 1 1 15,-2-2 3-15,3-1-2 0,-3-1 3 16,2-1-2-16,-2-17 2 0,0 28-1 0,0-14 2 15,0-14-3-15,0 22 0 0,0-22 0 16,0 19 5-16,0-19-5 0,0 18 4 16,0-18-1-16,0 0-4 0,-2 18 2 0,2-18-3 15,0 0 2-15,-7 14-1 0,7-14 1 16,0 0 2-16,-12 12-2 0,12-12 2 0,-15 5 0 16,15-5 0-16,-19 6-1 0,19-6 1 15,-23 6-2-15,10-4 4 0,13-2-1 0,-33 5-3 16,13-1 2-16,-1 0 2 0,-7 0-2 15,3 0-2-15,-4-1 2 0,1 3 2 16,-2-3-2-16,1 1 1 0,-3 2 0 16,2 0 0-16,-1-2 0 0,-1 1 1 0,-2-1-3 15,2 2 2-15,1-2 0 0,-1 0-1 16,-3-1 2-16,1 1 0 0,3 2-1 16,-1-4 0-16,-2 2-1 0,1-1 4 0,1 0-2 15,0 0 0-15,0 0 1 0,-1-2-1 16,-1 2 2-16,0-3-2 0,2 1-2 0,-1 1 3 15,1-2 3-15,-5 0-5 0,5 0-1 16,-4 0 2-16,3 0-1 0,-3 0 1 16,0 0 0-16,2-2-1 0,-3 2 0 0,2 0 1 15,-1-1-3-15,2-2 1 0,0 2 2 16,-1-2-2-16,1 2 1 0,0 1 0 0,1-2-1 16,2-1 4-16,-1 2-1 0,0 1-2 15,0-2-1-15,3 0 0 0,-1 0 2 16,0 0 0-16,-1 2-2 0,4-4 2 0,-3 4-1 15,5-2 0-15,-3 1 2 0,3 1-2 16,3 0 1-16,0-3-1 0,-2 2-2 16,0-1 4-16,3 2 2 0,1 0-6 0,-2 0 3 15,1-1-2-15,0 1 2 0,0 0 0 16,21 0 0-16,-40-3 4 0,18 3 0 0,3 0-4 16,-2 0-1-16,21 0-1 0,-41 0 1 15,23 0-3-15,-4 0 9 0,22 0-5 16,-35-3-4-16,15 3 4 0,2 0-1 0,18 0 2 15,-34-1 2-15,19-1-6 0,15 2 2 16,-36-2 0-16,18 2 0 0,18 0-1 0,-31-2 1 16,31 2-2-16,-30 0 1 0,16 0 0 15,14 0 0-15,-30-1 4 0,30 1-3 16,-28 0 2-16,28 0-2 0,-25 0 1 0,25 0 1 16,-21-3 1-16,21 3 1 0,-19 0 0 15,19 0 1-15,0 0-2 0,-24-1 1 0,24 1 0 16,0 0 3-16,-18-8 2 0,18 8 1 15,-11-9-2-15,11 9 0 0,-8-12 0 16,8 12-3-16,-9-17 2 0,9 17-1 0,-7-23-1 16,3 8-2-16,0-3 0 0,0 0-1 15,0-3 0-15,-2-2-1 0,2-1 5 0,-2 0-7 16,2 0 2-16,-2-2-3 0,2 2 1 16,0-2 0-16,0 0 1 0,-3 0 0 15,1-2 0-15,2 2-3 0,-1 0 1 0,-1-3-2 16,2 3 4-16,-1-5-1 0,1 2-1 15,-2 0-1-15,2 2 2 0,0-5-2 16,0 4 3-16,0-2-3 0,-4 1 0 0,4-1-2 16,0 1 1-16,-2 1 0 0,2-1 1 0,2 0 0 15,-2 1 0-15,-1 1-1 0,1-2 2 16,2 0-2-16,-3 3 3 0,1 0-2 16,2-1-1-16,0 0 1 0,-2 3 0 15,2-1 1-15,-3 0 3 0,3 0-3 0,-2 2 1 16,2 3-1-16,0-3 1 0,0 4 0 15,0-2 0-15,0 2 0 0,0-1 3 0,0 1-3 16,2 19-1-16,-2-32 3 0,2 17-2 16,0 15-1-16,-3-25 2 0,3 25-3 15,0-25-1-15,0 25-5 0,3-21-2 16,-3 21-4-16,2-20-5 0,-2 20-3 0,4-19 2 16,-4 19 0-16,4-18 0 0,-4 18 0 15,4-17-2-15,-4 17-2 0,4-15-2 0,-4 15 3 16,4-15 0-16,-4 15 5 0,0 0 2 15,5-23-1-15,-5 23 5 0,2-14-1 16,-2 14 3-16,2-13 1 0,-2 13-2 0,0-11 6 16,0 11-1-16,0 0 2 0,2-16-2 15,-2 16 0-15,0 0 0 0,0-15 3 0,0 15 2 16,0 0-2-16,0-13 0 0,0 13-2 16,0 0 3-16,0 0-3 0,2-16 5 0,-2 16 2 15,0 0 0-15,0 0 2 0,4-13-6 16,-4 13 3-16,7-5 1 0,-7 5 0 15,8-6-4-15,-8 6 4 0,13-6-1 0,-13 6-4 16,16-4 1-16,-16 4 5 0,22-5-2 16,-22 5-1-16,25-4 0 0,-10 1 1 15,-15 3 4-15,32-7-3 0,-15 4 0 0,2 2-2 16,0-1 1-16,2 1 4 0,1-3-2 0,-2 2-2 16,6 0 2-16,-3 0-1 0,5 0 1 15,0 0 1-15,-4-2 0 0,6 3 1 16,-3-1-1-16,3-1-1 0,0 2-1 0,-1-2-1 15,1 2 3-15,-2-2-2 0,-1 3 3 16,3 0 3-16,0-1-6 0,-1 1-1 16,-1-2 1-16,-2 2-2 0,-2 0 4 15,2-2-1-15,-1 2 1 0,-1 0 2 0,1 0-2 16,-2-2 3-16,3 2 1 0,-1 2 2 16,1-4 2-16,-3 2-1 0,0 0 0 0,2 0-2 15,1-1 1-15,-3 1-4 0,3 0 0 16,-3-2 0-16,2 2-1 0,-1 0 0 15,-1-2 0-15,0-1-10 0,-2 2-22 0,3-2-27 16,-3 2-45-16,-2-1-43 0,2 2-42 16,-1-2-47-16,-6 0-116 0,-2 0-554 0,-12 2-288 15</inkml:trace>
  <inkml:trace contextRef="#ctx0" brushRef="#br0" timeOffset="3">4759 3896 2702 0,'0'0'-70'0,"2"-17"6"0,-2 17-5 15,0-17 10-15,0 17 15 0,2-20 9 0,-2 20 22 16,2-17 7-16,-2 17 5 0,6-17 5 16,-6 17 13-16,6-15 6 0,-6 15 20 15,8-15-10-15,-8 15 2 0,13-12-7 16,-13 12-2-16,13-9-4 0,-13 9 2 0,17-6 1 16,-17 6-9-16,19 0-5 0,-19 0 5 15,0 0-3-15,23 14 2 0,-23-14-5 0,10 17-1 16,-5-8-3-16,-5-9 4 0,5 23 3 15,-5-10 6-15,0-13 10 0,-3 25 15 16,3-25 8-16,-7 27 8 0,1-17 8 0,2 4 5 16,-4-2 0-16,0-3 7 0,-4 1 7 15,12-10 4-15,-18 13 5 0,9-7-7 0,9-6-5 16,-19 6-8-16,19-6-9 0,-19 1-10 16,19-1-6-16,0 0-6 0,-21-9-17 0,21 9-22 15,-9-12-29-15,9 12-41 0,0 0-58 16,-2-21-53-16,2 21-78 0,0 0-160 15,16-22-487-15,-10 14-287 0</inkml:trace>
  <inkml:trace contextRef="#ctx0" brushRef="#br0" timeOffset="4">5012 3900 2881 0,'9'14'21'0,"-9"-14"-8"0,8 10 1 15,-8-10 1-15,7 10-5 0,-7-10 2 16,0 0-2-16,0 0 0 0,10 13-11 0,-10-13-35 16,0 0-41-16,0 0-36 0,6 6-34 15,-6-6-63-15,0 0-140 0,0 0-300 0,0 0 126 16</inkml:trace>
  <inkml:trace contextRef="#ctx0" brushRef="#br0" timeOffset="5">5105 3798 1996 0,'11'-13'7'0,"-11"13"-17"0,10-11-1 0,-10 11 3 15,13-11 5-15,-13 11 15 0,10-12 4 16,-10 12 5-16,16-9 5 0,-16 9-20 0,16-8 15 16,-16 8 21-16,18-6 18 0,-18 6 5 15,18-4-7-15,-18 4-3 0,0 0-8 16,24 3-4-16,-24-3-2 0,0 0-8 0,15 12 0 15,-15-12 13-15,2 18 15 0,-2-18 22 16,-6 21 15-16,6-21 8 0,-11 27 7 0,4-15 1 16,1 4-6-16,0-1-9 0,-3 0-6 15,3 1-9-15,2 0-4 0,-2-4-4 16,6-12-4-16,-7 23-6 0,7-23 0 16,0 20-5-16,0-20-5 0,0 0-9 0,9 19-16 15,-9-19-35-15,16 5-46 0,-16-5-56 16,23 2-66-16,-7-2-64 0,-16 0-97 15,29-6-631-15,-14 2-403 0</inkml:trace>
  <inkml:trace contextRef="#ctx0" brushRef="#br0" timeOffset="6">4478 4306 2836 0,'0'0'-138'16,"22"-3"15"-16,-22 3 6 0,0 0 17 16,25-1 15-16,-25 1 21 0,24-4 20 0,-24 4 16 15,25-3 19-15,-8 0-7 0,2-1 16 16,4 2 11-16,2-2 17 0,5 3 15 0,2-3 16 15,1 0 9-15,8 0 30 0,1 1 1 16,5-2 4-16,-1 3 5 0,4-4 8 16,4 3 1-16,-5 1 6 0,8-1-10 0,-9-1-5 15,-1 2-6-15,2-3-3 0,-5 4-9 16,0-2-6-16,-1 0-3 0,-3 1-7 16,-4 1-6-16,-4-3-4 0,0 4-7 15,-5-3-6-15,-3 2-8 0,-1 1-3 0,-4-2-6 16,-2 0-11-16,-17 2-27 0,28 0-27 15,-28 0-39-15,23 0-44 0,-23 0-53 16,17 0-52-16,-17 0-72 0,0 0-141 0,0 0-449 16,10 2-248-16</inkml:trace>
  <inkml:trace contextRef="#ctx0" brushRef="#br0" timeOffset="7">4682 4614 2444 0,'0'0'-162'15,"0"0"38"-15,12-16 26 0,-12 16 29 0,0 0 34 16,0 0 40-16,9-13 29 0,-9 13 39 16,0 0 29-16,0 0 19 0,8-11 8 0,-8 11 7 15,0 0-7-15,0 0-8 0,0 0-16 16,7-11-12-16,-7 11-14 0,0 0-8 16,0 0-12-16,0 0-7 0,0 0-6 15,0 0 3-15,0 0 1 0,0 0 3 0,-36-6 5 16,36 6 0-16,0 0-2 0,-32 4-5 15,32-4-5-15,-23 5-3 0,23-5-9 16,-21 6 1-16,21-6-5 0,-19 6-5 0,19-6 0 16,-16 5-2-16,16-5-3 0,0 0 2 15,-12 10-6-15,12-10 0 0,0 0-7 0,0 0-4 16,0 0-6-16,0 0-8 0,22 25-3 16,-22-25 0-16,20 12-1 0,-9-7 5 0,2 1-4 15,0 1 4-15,-1-2 0 0,-12-5 2 16,22 16-1-16,-12-8-1 0,-10-8 5 15,14 14-2-15,-14-14 2 0,13 12 9 0,-13-12 14 16,2 16 16-16,-2-16 8 0,0 15 12 16,0-15 2-16,0 0 3 0,-17 21 0 15,9-15 2-15,8-6-8 0,-22 11-8 0,12-5-3 16,10-6-6-16,-27 10-5 0,16-9-10 16,11-1-25-16,-25 4-31 0,25-4-49 0,-24-2-54 15,24 2-60-15,0 0-66 0,-27-3-118 16,20-2-166-16,7 5-344 0,0 0-270 15</inkml:trace>
  <inkml:trace contextRef="#ctx0" brushRef="#br0" timeOffset="8">4951 4538 2661 0,'0'0'-62'0,"0"0"19"15,0 0 31-15,0 0 24 0,0 0 23 0,0 0 20 16,0 0 20-16,0 0 7 0,0 0 7 16,-41 23 16-16,35-12 2 0,6-11 2 15,-10 26 2-15,6-10-5 0,1 0-2 0,-1-1-6 16,4 1-8-16,0-16-11 0,0 35-10 15,0-16-6-15,2-3-8 0,3 3-6 16,-1-5-22-16,0 2-34 0,0-3-37 0,2 0-44 16,3 1-56-16,1-4-62 0,-1-3-74 15,-9-7-166-15,21 8-424 0,-11-7-231 16</inkml:trace>
  <inkml:trace contextRef="#ctx0" brushRef="#br0" timeOffset="9">5268 4582 2618 0,'6'-12'6'0,"-6"12"24"0,0 0-2 15,0 0 8-15,0 0 21 0,0 0 30 16,-12-20 24-16,12 20 19 0,0 0 5 0,-26 0 5 16,26 0-2-16,0 0 4 0,-31 7-1 15,31-7-12-15,-22 6-12 0,12 0-12 16,10-6-10-16,-17 9-9 0,17-9-13 0,-11 10-5 15,11-10-7-15,-8 13-7 0,8-13-13 16,0 0-17-16,2 19-24 0,-2-19-11 16,12 15-17-16,-12-15-10 0,20 15-6 0,-8-5 0 15,2-3 1-15,-2 3 6 0,3-2 3 16,-5 2 2-16,3-2 2 0,-13-8 4 0,17 18 9 16,-9-8 15-16,-8-10 15 0,8 16 20 15,-8-16 13-15,3 17 5 0,-3-17-1 0,0 0-1 16,-11 25-4-16,11-25-1 0,-12 16 1 15,4-11-7-15,8-5-5 0,-20 11-1 16,12-5-6-16,8-6-9 0,-19 8-25 16,19-8-39-16,-20 0-50 0,20 0-56 0,0 0-58 15,-18-8-74-15,18 8-130 0,-4-9-181 16,4 9-307-16,0 0-292 0</inkml:trace>
  <inkml:trace contextRef="#ctx0" brushRef="#br0" timeOffset="10">5383 4731 2711 0,'25'-3'-32'0,"-25"3"30"0,23 0 8 15,-23 0 9-15,25-1 23 0,-9-1 9 16,-16 2 2-16,27-4-5 0,-12 0-4 0,-15 4-2 16,27-6-10-16,-12 2-25 0,0 0-23 15,-1-1-56-15,-14 5-44 0,26-10-50 16,-26 10-107-16,17-9-448 0,-11 3 6 15</inkml:trace>
  <inkml:trace contextRef="#ctx0" brushRef="#br0" timeOffset="11">5601 4631 2212 0,'0'0'36'0,"0"0"24"0,0 0 40 0,0 0 43 15,0 0 38-15,0 0 22 0,-28 12 9 16,28-12-6-16,0 0-13 0,-10 17-15 0,10-17-45 15,-2 15-10-15,2-15-15 0,-3 17-10 16,3-17-13-16,0 23-8 0,0-23-8 16,3 21-22-16,-3-21-27 0,2 23-25 0,0-12-32 15,-2-11-30-15,6 19-32 0,-6-19-40 16,4 20-42-16,-4-20-30 0,6 12-39 0,-6-12-84 16,6 10-618-16,-6-10-379 0</inkml:trace>
  <inkml:trace contextRef="#ctx0" brushRef="#br0" timeOffset="12">5747 4547 2945 0,'0'0'-21'0,"0"0"22"0,0 0 30 16,0 0 32-16,0 0 30 0,0 0 32 15,0 0 10-15,0 0-3 0,0 0-8 16,0 0-8-16,-2 48-3 0,2-48-5 0,0 25-11 15,2-10-6-15,-2 2-12 0,2 0-8 16,0 2-9-16,0-1-14 0,2-3-22 0,-2 2-33 16,0-2-33-16,0 1-36 0,0 0-38 15,-2-16-40-15,5 27-30 0,-3-15-45 16,-2-12-53-16,0 19-120 0,3-12-496 0,-3-7-277 16</inkml:trace>
  <inkml:trace contextRef="#ctx0" brushRef="#br0" timeOffset="13">6657 4261 2664 0,'0'0'-75'0,"-13"6"10"0,13-6-1 0,0 0 16 15,0 0 10-15,0 0 16 0,0 0 2 16,0 0 2-16,0 0 3 0,0 0 8 16,0 0-3-16,0 0 1 0,0 0 8 15,0 0 9-15,0 0 2 0,0 0 1 0,0 0-6 16,51 4 8-16,-51-4 0 0,29-4-2 15,-9 3 2-15,3-4 12 0,0 5-14 16,4-1 14-16,1 0 0 0,2-2 3 0,1 0 7 16,1 2 11-16,2-1 10 0,1 0 4 15,0 2 2-15,1 0 4 0,2 0-2 0,4 0-3 16,1-2 1-16,-5 2-4 0,4 2 0 16,-5-2 5-16,-2 0-4 0,1 0-6 15,-2 2 0-15,0-2-8 0,-2 2-2 0,-3-2-6 16,-3 0-6-16,-3 0-14 0,0 1-20 15,-4-1-23-15,3-1-37 0,-22 1-36 0,31 0-31 16,-18-2-32-16,-2 0-44 0,-11 2-77 16,18-2-469-16,-18 2-37 0</inkml:trace>
  <inkml:trace contextRef="#ctx0" brushRef="#br0" timeOffset="14">2885 4256 2291 0,'0'0'50'0,"0"0"-14"0,0 0-13 16,0 0 8-16,0 0-1 0,0 0 11 0,0 0 17 16,0 0 9-16,0 0 1 0,0 0 1 15,63 4-3-15,-46-5 25 0,-17 1 15 0,36-3 13 16,-15 3 4-16,1-3-5 0,-1 2-16 16,2-3-11-16,0 4-10 0,1-2-8 15,3 1-11-15,-2-2-5 0,0 2-7 16,3-1-9-16,-4 2-13 0,1-2-13 0,-1-1-13 15,-4 3-20-15,2-1-24 0,-1-1-35 16,0 2-54-16,-2-1-60 0,-3-4-82 0,-16 5-180 16,28-8-405-16,-17 5-210 0</inkml:trace>
  <inkml:trace contextRef="#ctx0" brushRef="#br0" timeOffset="15">1374 3621 2533 0,'0'0'-42'0,"0"0"20"0,0 0 12 15,0 0 10-15,0 0 17 0,0 0 6 16,0 0 10-16,0 0 0 0,0 0 1 15,0 0-6-15,0 0-4 0,0 0 5 16,0 0 5-16,0 0 7 0,50-9 1 0,-50 9 1 16,30 0-8-16,-12 0-2 0,1-2 0 15,5 4-9-15,-2-4 0 0,3 2-1 16,7-2-5-16,-3 2-1 0,5 0-2 0,1 0-2 16,1 0 6-16,1 2 1 0,5-2-2 15,1 0 0-15,-2 2-3 0,2-2-7 0,0 2 9 16,-6-1-5-16,2-1 2 0,-3 2-4 15,0 1 1-15,-2-3 8 0,-1 1-12 0,1-1 6 16,-4 2-10-16,-1 0 2 0,0-2-13 16,-4 2-23-16,-2-2-32 0,-2 2-41 15,0-2-49-15,-1 0-55 0,-20 0-106 0,27 2-434 16,-15-2-29-16</inkml:trace>
  <inkml:trace contextRef="#ctx0" brushRef="#br0" timeOffset="16">2639 3682 2071 0,'0'0'-125'0,"0"0"14"0,0 0 9 16,0 0 9-16,0 0 10 0,0 0 27 15,0 0 15-15,0 0 26 0,0 0 20 16,0 0 19-16,0 0 17 0,0 0 7 0,0 0 4 16,0 0 23-16,0 0-9 0,0 0 1 15,-11 27 3-15,11-27-7 0,2 15-5 16,-2-15-12-16,2 19 8 0,-2-19-9 0,3 23-9 15,-3-23 12-15,2 29-6 0,0-14-5 16,-2 2-3-16,2 2-5 0,-2 1-3 0,3-2 6 16,-1 3-9-16,0 1-2 0,0-2 0 15,0 3 0-15,0 2-3 0,0 1-3 16,2-1 4-16,-2 2-1 0,1 0-2 16,-1 1-2-16,0-1 5 0,-2 0-3 0,4-1 0 15,-4 0-7-15,2 1 3 0,2 0-2 16,-2 0-7-16,2 0 9 0,1-3-9 0,-3 3 4 15,3 0 2-15,-1-2-1 0,2-1-2 16,0-1 10-16,-2 2-4 0,0-2-9 0,3 1 0 16,0 0-3-16,-1-3 7 0,-2 1-6 15,0-3 4-15,2-2-7 0,-1 2 4 16,-1-2 1-16,0 1 1 0,0-3-4 0,1 2 3 16,1-1-5-16,-1-2 8 0,-3 0-7 15,-2-14 1-15,8 23-2 0,-4-13 5 0,-4-10 0 16,4 19 0-16,-4-19-3 0,6 15 4 15,-6-15-4-15,2 13-1 0,-2-13 14 16,0 0-17-16,0 0-1 0,0 0-3 16,0 0-1-16,-6 25-1 0,6-25-3 15,0 0-6-15,0 0-9 0,0 0 9 0,-14 4-1 16,14-4 2-16,0 0-3 0,0 0 8 16,-19 1-6-16,19-1 6 0,0 0 8 0,-22 0-2 15,22 0 2-15,-18 2 5 0,18-2 2 16,0 0-2-16,-30 0 0 0,30 0-2 0,-26 0 5 15,26 0 6-15,-29 0 0 0,14 0 10 16,15 0-1-16,-36 2 4 0,17 1-3 16,-2-3-4-16,-1 1 2 0,2 2-9 0,-4-3 0 15,-4 1-2-15,-1 1 3 0,1 0 1 16,-4-2-4-16,3 0 7 0,-4 2-4 0,2-2-3 16,2 0 1-16,-3 0-7 0,2 2 1 15,-1-1 6-15,-1-1-5 0,2 3-1 16,-2-3 7-16,5 0-8 0,-3 0 1 0,5 0 3 15,0 0 4-15,-1 2 0 0,1-2-5 16,1-2 1-16,-1 2 2 0,1 0-17 16,2 0 16-16,-2-3-2 0,-1 3-1 0,4 0-1 15,-2-1 2-15,-1 1 0 0,3 0 0 16,-1-2-5-16,2 2 5 0,20 0 1 16,-38-2-4-16,17 2 0 0,2 0 3 0,19 0-6 15,-39 0 6-15,21 0-3 0,-4 0 5 16,3 2 0-16,19-2-2 0,-38 0 6 0,13 0-11 15,8 0-2-15,-4 0 1 0,21 0 5 16,-37 0-1-16,20 0 6 0,17 0-4 16,-34 0-7-16,19 0 9 0,15 0-7 0,-29 0 4 15,13 0 1-15,16 0 0 0,-27 0 3 16,27 0-8-16,-24-2 2 0,24 2-2 0,-27 0 3 16,27 0-5-16,-21-2 2 0,21 2 9 15,-19-2-2-15,19 2-4 0,0 0-1 0,-26-1-3 16,26 1 2-16,-18-3-1 0,18 3 22 15,0 0-3-15,-21-1 6 0,21 1 14 16,0 0 8-16,-17-10-1 0,17 10 8 16,0 0-1-16,-13-12 2 0,13 12 1 0,0 0 4 15,-7-19 0-15,7 19-5 0,0-17-3 16,0 17-2-16,-2-21-2 0,2 21-2 0,0-25-10 16,0 25-2-16,0-30-4 0,0 13 0 15,-1-3-5-15,1 2-2 0,0-4 2 16,-2 0-8-16,0-3-1 0,0 0-3 15,0-1 1-15,0-1-2 0,-2 0-2 0,0 0 0 16,2-1 0-16,-2 1 2 0,2-1-8 16,-3-1 0-16,3 2 5 0,-2-1-6 0,3 2 0 15,-1-2 3-15,2 2 2 0,-2 1 3 16,0 3-1-16,0 0-2 0,2-1 0 0,-3 4 1 16,1-1-4-16,2 1 2 0,0-1-1 15,-2 2-1-15,2 18 0 0,-3-33-1 16,3 18-2-16,0 15-2 0,-2-27-5 0,2 27-9 15,0-25-3-15,-2 12-9 0,2 13-10 16,0-23-7-16,0 23 0 0,-4-23-3 0,4 23 7 16,-2-25 0-16,-1 15 4 0,3 10 6 15,-4-26 5-15,4 26-4 0,-6-23 9 16,4 11-4-16,2 12 8 0,-2-19 6 16,2 19 3-16,-4-17 5 0,4 17-8 0,0 0 10 15,0-20 0-15,0 20-2 0,0 0 3 16,0-19 1-16,0 19 2 0,0 0-3 0,4-16 1 15,-4 16 5-15,0 0 8 0,0 0 6 16,4-16 6-16,-4 16 8 0,0 0-1 16,0 0-5-16,8-14-1 0,-8 14-2 0,0 0-4 15,15-8 2-15,-15 8-6 0,18-6-2 16,-18 6-1-16,20-3-3 0,-6-1 0 0,-14 4-4 16,34-4 7-16,-16 0 4 0,2 1 5 15,5 0 4-15,1 0 5 0,0 1-3 16,3-2 5-16,0 1 0 0,1-3-2 0,-1 2-6 15,-3 1 0-15,5 0-6 0,-3 1-4 16,-6 0-23-16,3-2-34 0,-2 4-47 0,0-1-70 16,-2 2-74-16,-1-1-144 0,-2 0-599 15,0 0-426-15</inkml:trace>
  <inkml:trace contextRef="#ctx0" brushRef="#br0" timeOffset="17">1710 4077 2881 0,'0'0'-114'0,"-9"-11"18"0,9 11 9 15,0 0 11-15,-18-10 6 0,18 10 9 0,-20-6 11 16,20 6 16-16,-21-2 9 0,21 2 10 15,-29 0 10-15,29 0 30 0,-26 5 7 16,11 1 31-16,-1-2 9 0,0 0 8 0,-1 2 0 16,2 2-6-16,2 0-3 0,-1 1-13 0,2 2-5 15,-1 1 2-15,-2 3-4 0,3 0 1 16,3 3-4-16,1-4-5 0,1 5-4 16,0-1-1-16,4 1-1 0,1 1-6 0,2-2-2 15,2 1-1-15,3 0-5 0,2-2 2 16,0 2-8-16,3 0 3 0,0-2-2 15,5-2-6-15,1-1-4 0,-2 0-3 16,6-3-17-16,-7-4-5 0,3 1 1 0,-1 0-19 16,2-5-10-16,-4-1-8 0,-13-2-2 15,29 0-5-15,-29 0-2 0,21-3 3 16,-21 3 14-16,19-10 1 0,-19 10 8 0,10-11-4 16,-10 11 1-16,2-14 10 0,-2 14 9 15,0 0 3-15,0 0 14 0,-14-26 6 0,14 26 13 16,-13-8 16-16,13 8 7 0,0 0 9 15,-19-10 4-15,19 10-2 0,-12-8 3 0,12 8-1 16,0 0 2-16,0 0 3 0,-14-7 4 16,14 7 4-16,0 0-3 0,0 0-2 15,0 0-4-15,0 0-10 0,0 0-6 16,0 0-23-16,45-6-34 0,-45 6-40 0,22-1-74 16,-22 1-66-16,22-4-123 0,-10 0-560 15,-12 4-251-15</inkml:trace>
  <inkml:trace contextRef="#ctx0" brushRef="#br0" timeOffset="18">1807 4507 380 0,'0'0'211'0,"0"0"-85"0,0 0-54 16,0 0-19-16,0 0-15 0,-12-11-6 0,12 11-3 16,0 0 4-16,0 0 4 0,0 0 11 15,0 0-5-15,-3-15 6 0,3 15 9 16,0 0 6-16,0 0 5 0,0 0 7 0,0 0-3 16,0 0 3-16,0 0-9 0,0 0-7 15,-8-14-4-15,8 14-2 0,0 0-15 16,0 0 0-16,0 0 1 0,0 0 2 0,0 0 3 15,0 0 14-15,0 0-7 0,0 0 14 16,0 0 10-16,0 0 9 0,0 0 2 16,0 0-4-16,0 0-6 0,0 0-5 0,0 0-5 15,-32 18-4-15,32-18-1 0,-10 10-6 16,10-10-2-16,-10 11-6 0,10-11 1 0,-7 13 4 16,7-13-2-16,-9 15 3 0,9-15-12 15,-6 17 3-15,6-17-4 0,-5 15-6 16,5-15 2-16,0 0-1 0,2 22-7 15,-2-22 2-15,0 0-8 0,16 13-15 0,-16-13-17 16,16 1-20-16,-16-1-25 0,26-1-33 16,-26 1-38-16,25-6-32 0,-25 6-47 0,28-10-63 15,-16 4-541-15,3 1-124 0</inkml:trace>
  <inkml:trace contextRef="#ctx0" brushRef="#br0" timeOffset="19">2021 4111 2330 0,'0'0'-93'0,"0"0"17"16,0 0 24-16,0 0 22 0,0 0 9 15,0 0 29-15,0 0 10 0,0 0 7 16,0 0 8-16,0 0 16 0,0 0-9 0,-33 28 8 15,28-17 8-15,5-11 5 0,-8 19-1 16,5-9 2-16,3-10-6 0,-6 27-6 0,4-13 0 16,2-14-6-16,-2 26-7 0,2-12-2 15,0-14-6-15,2 28-5 0,0-16-5 16,4 2-12-16,-1-4-15 0,-5-10-28 0,19 19-30 16,-11-11-32-16,2 0-24 0,-10-8-41 15,20 7-59-15,-20-7-456 0,20 4 80 16</inkml:trace>
  <inkml:trace contextRef="#ctx0" brushRef="#br0" timeOffset="20">2232 4165 1906 0,'0'0'-60'0,"0"0"29"15,0 0 5-15,0 0 1 0,7-12 16 16,-7 12 10-16,0 0 11 0,0 0 14 16,0 0-15-16,0 0 20 0,0 0 13 0,0 0 8 15,0 0-7-15,0 0 4 0,0 0 12 16,0 0-16-16,0 0-2 0,0 0-7 15,-47 21-4-15,47-21-5 0,-8 9 1 16,8-9 1-16,0 0-5 0,-10 14 2 16,10-14-3-16,0 0-3 0,-4 15-2 0,4-15 0 15,0 0-10-15,0 0 1 0,14 22-7 0,-14-22 4 16,12 11-8-16,-12-11-1 0,14 11 5 16,-14-11-4-16,12 10 7 0,-12-10-11 15,13 13-5-15,-13-13 8 0,10 10 6 0,-10-10 5 16,7 14 7-16,-7-14 0 0,2 16 1 15,-2-16 11-15,0 0 2 0,-6 23-13 16,6-23 12-16,-7 13-9 0,7-13 5 0,-11 11-18 16,11-11-28-16,-8 12-27 0,8-12-50 15,0 0-44-15,-14 7-67 0,14-7-465 16,0 0 84-16</inkml:trace>
  <inkml:trace contextRef="#ctx0" brushRef="#br0" timeOffset="21">2347 4174 1924 0,'0'0'-50'0,"0"0"24"0,0 0 14 15,0 0 16-15,0 0 30 0,0 0-3 16,27 11 15-16,-27-11 15 0,7 16-4 0,-7-16-11 15,4 20 0-15,-1-8-6 0,-3-12-8 16,2 26 0-16,-2-26-4 0,-2 29-19 16,-3-14-32-16,3 3-42 0,-3-3-53 15,-1 0-64-15,-2 0-150 0,-3 1-178 0,3-3 316 16</inkml:trace>
  <inkml:trace contextRef="#ctx0" brushRef="#br0" timeOffset="22">501 4346 1518 0,'0'0'34'0,"0"0"9"16,0 0 12-16,0 0 5 0,0 0 3 0,0 0 7 16,0 0 0-16,0 0-1 0,0 0-15 15,0 0 0-15,0 0 3 0,0 0 4 16,0 0 1-16,0 0-1 0,0 0 1 15,54-3-6-15,-54 3-3 0,25 0-4 0,-25 0-7 16,25-1-3-16,-25 1-7 0,22-2 0 16,-22 2 1-16,23 2 0 0,-23-2-4 0,23 0-3 15,-23 0-3-15,19 1-2 0,-19-1-8 16,23 3 2-16,-23-3 0 0,18 1-5 16,-18-1-2-16,0 0 5 0,27 3-7 0,-27-3 4 15,0 0-2-15,18 1 1 0,-18-1-8 16,0 0-8-16,0 0 0 0,0 0-4 0,22-1-9 15,-22 1 1-15,0 0 0 0,0 0-2 16,0 0 8-16,21-3-3 0,-21 3 6 16,0 0 14-16,0 0 11 0,0 0-8 0,0 0 4 15,0 0 1-15,0 0-3 0,0 0 2 16,17-4-17-16,-17 4-12 0,0 0-23 16,0 0-15-16,0 0-16 0,0 0-15 15,0 0 2-15,0 0 1 0,0 0-1 0,0 0 12 16,0 0 5-16,0 0 9 0,0 0-17 15,0 0-16-15,0 0-26 0,0 0-72 0,0 0-351 16,0 0 275-16</inkml:trace>
  <inkml:trace contextRef="#ctx0" brushRef="#br0" timeOffset="23">620 4267 1542 0,'0'0'-10'0,"0"0"6"0,-9-8 21 16,9 8 23-16,0 0 7 0,0 0 21 0,0 0 28 15,0 0-5-15,0 0 28 0,0 0-2 16,0 0 11-16,0 0-11 0,0 0 0 15,0 0 9-15,0 0-1 0,0 0-10 16,0 0-14-16,0 0-9 0,0 0-7 0,0 0-12 16,0 0-7-16,0 0-10 0,0 0-2 15,0 0-6-15,45 26-6 0,-37-22-9 16,-8-4 2-16,19 13-5 0,-12-6-8 0,-7-7 1 16,23 12-14-16,-15-6-5 0,-8-6-1 15,17 11-4-15,-9-6-1 0,-8-5 1 0,14 12 2 16,-14-12 3-16,7 14 0 0,-7-14 3 15,0 14 8-15,0-14 4 0,0 0 8 16,-9 27-2-16,9-27-5 0,-14 20-3 0,3-9 3 16,4-2-3-16,-2 2-5 0,9-11-17 15,-15 20-37-15,5-13-43 0,10-7-62 0,-9 15-56 16,9-15-92-16,-6 12-624 0,6-12-318 16</inkml:trace>
  <inkml:trace contextRef="#ctx0" brushRef="#br0" timeOffset="24">3006 4198 2717 0,'0'0'-99'0,"0"0"22"0,0 0 21 0,0 0 14 15,0 0 16-15,0 0 23 0,0 0 14 16,0 0 17-16,0 0 7 0,0 0 6 16,0 0 8-16,0 0 13 0,0 0 15 0,0 0 7 15,0 0 14-15,0 0 9 0,0 0 13 16,0 0-1-16,0-22 0 0,0 22 3 15,0 0-3-15,0 0-4 0,0 0-1 0,0 0-2 16,0 0-12-16,0 0-7 0,0 0-9 16,0 0-5-16,0 0-6 0,0 0 0 0,0 0-7 15,0 0-6-15,0 0-1 0,0 0-7 16,0 0-6-16,0 0 4 0,0 0-11 16,0 0-5-16,0 0 1 0,0 0-4 0,0 0-1 15,0 0-3-15,0 0-6 0,0 0 1 16,0 0-6-16,0 0 4 0,0 0-3 15,0 0-2-15,0 0-4 0,0 0 7 0,29 19-17 16,-29-19 8-16,11 11 1 0,-11-11-5 16,12 14-2-16,-5-7-2 0,-7-7 2 15,8 15 2-15,-8-15-6 0,6 19 0 0,-6-19-3 16,2 21 4-16,-2-21-2 0,-4 21-1 16,4-21-1-16,-8 24-6 0,1-11-26 0,1 0-22 15,-2-1-33-15,0-1-39 0,8-11-48 16,-14 22-45-16,8-11-70 0,-2-2-127 0,4 0-179 15,-3-2-337-15,7-7-351 0</inkml:trace>
  <inkml:trace contextRef="#ctx0" brushRef="#br0" timeOffset="25">273 4446 2250 0,'0'0'-85'0,"0"0"19"0,0 0 14 0,-7-16 14 16,7 16 3-16,0 0 22 0,0 0 16 16,0 0 21-16,0 0 11 0,15-32 8 15,-15 32 3-15,9-13 14 0,-9 13-6 0,12-13 2 16,-12 13 1-16,11-13-3 0,-11 13-1 16,11-12-3-16,-11 12 1 0,11-11-5 15,-11 11-9-15,13-8 0 0,-13 8-5 0,14-5-4 16,-14 5-6-16,0 0-3 0,22-2 3 15,-22 2 0-15,0 0-8 0,25 10-2 0,-25-10 2 16,16 11-4-16,-11-3 0 0,6 1 2 16,-4 2 2-16,-7-11 2 0,13 23-4 15,-7-11 7-15,-3-3 2 0,-3-9 3 0,4 23 2 16,-2-12 2-16,-2-11 8 0,0 21 10 16,0-21 6-16,-2 20 1 0,2-20 8 0,-7 20 2 15,1-12 2-15,6-8 3 0,-13 17-2 16,3-11-9-16,10-6 2 0,-15 13-7 15,6-7-1-15,9-6-4 0,-20 7-3 0,20-7-4 16,-16 4-4-16,16-4-5 0,-18 0-3 16,18 0-4-16,0 0-4 0,-25-9-1 15,25 9-2-15,-11-10-16 0,11 10-15 0,-13-13-18 16,13 13-24-16,-9-14-29 0,9 14-39 16,-4-13-35-16,4 13-45 0,0 0-66 15,0 0-146-15,4-22-419 0,-4 22-172 0</inkml:trace>
  <inkml:trace contextRef="#ctx0" brushRef="#br0" timeOffset="26">488 4653 2440 0,'0'0'-61'16,"0"0"29"-16,0 0 4 0,0 0 13 15,0 0 22-15,0 0-3 0,0 0 6 0,0 0 7 16,0 0 8-16,0 0 11 0,0 0 13 16,0 0-2-16,0 0 4 0,0 0 4 15,-4 22-8-15,4-22 5 0,0 0-11 16,0 25-8-16,0-25 1 0,0 21-4 0,0-21 0 15,2 22-3-15,0-6-7 0,0-1 0 16,-2-15 0-16,3 35 0 0,-1-19-4 0,0 5-5 16,-2 0-1-16,2 3 2 0,0 0 0 15,-2 1 2-15,2 1-4 0,-2 1-3 16,2-2 2-16,-2 2 0 0,1-1-5 0,-1-1 4 16,3 2-1-16,-3-7 0 0,0 3-3 15,2 4-1-15,-2-6 0 0,2 0 2 16,-2 1-3-16,2 2 1 0,-2-3-1 0,0 0 3 15,0 0 6-15,0-2 1 0,3 1 3 16,-3-1 7-16,0 0-5 0,-3-2-1 0,3-17 5 16,0 35-4-16,0-17-3 0,0-18-6 15,0 28 4-15,0-16 1 0,0-12-3 16,-2 26-3-16,2-26 1 0,-2 23-1 0,2-23-2 16,0 22 2-16,0-22 0 0,-2 19-3 15,2-19 3-15,0 18-7 0,0-18-14 0,0 0-30 16,0 24-41-16,0-24-28 0,0 0-41 15,4 14-46-15,-4-14-88 0,5 8-483 16,-5-8-64-16</inkml:trace>
  <inkml:trace contextRef="#ctx0" brushRef="#br0" timeOffset="27">571 5656 2159 0,'9'-21'-75'0,"-9"21"37"0,0 0 15 15,0 0 22-15,11-7 26 0,-11 7 34 16,0 0 30-16,0 0 27 0,27-4 13 16,-27 4-6-16,0 0 0 0,23 0-2 0,-23 0-3 15,17-3-12-15,-17 3-11 0,25 3-10 16,-25-3-10-16,25 1-5 0,-10 2-10 0,-15-3-12 15,33 1-20-15,-16 1-28 0,4-2-30 16,2 0-42-16,-2 3-42 0,0-3-48 16,3-3-51-16,-6 3-120 0,5-2-461 0,-3 2-102 15</inkml:trace>
  <inkml:trace contextRef="#ctx0" brushRef="#br0" timeOffset="28">443 4698 2281 0,'0'0'-90'0,"0"0"24"0,0 0 7 0,0 0 18 16,0 0-5-16,0 0 12 0,0 0 2 15,2-17 6-15,-2 17 11 0,0 0 1 16,0 0 14-16,0 0 16 0,0 0 31 0,0 0 35 16,0 0 10-16,0 0 18 0,0 0 6 15,0 0 0-15,0 0-14 0,0 0-8 16,0 0-4-16,0 0-4 0,-20 40-6 16,20-40-7-16,-8 19-5 0,2-9-1 0,6-10-9 15,-9 24-2-15,1-13 0 0,8-11-5 0,-10 20-5 16,6-11 4-16,4-9-4 0,-11 17-1 15,11-17-5-15,-7 15-2 0,7-15-3 16,-4 14 0-16,4-14-6 0,0 0 5 0,-10 13-2 16,10-13-3-16,0 0-4 0,0 0-2 15,0 0-3-15,0 0-2 0,0 0-2 0,0 0-1 16,0 0-5-16,0 0 0 0,0 0 0 16,25-40 1-16,-25 40 0 0,11-19 10 15,-6 10 6-15,-5 9 8 0,13-17 4 16,-13 17-1-16,12-18 3 0,-5 11 3 0,-7 7-4 15,15-13 6-15,-6 6-4 0,-9 7-7 16,20-7 2-16,-20 7 0 0,19-5-8 0,-19 5-1 16,19-3-3-16,-19 3-8 0,21 3-34 15,-21-3-33-15,20 5-45 0,-20-5-52 0,16 7-55 16,-10-3-70-16,-6-4-131 0,14 10-169 16,-14-10-276-16,4 7-195 0</inkml:trace>
  <inkml:trace contextRef="#ctx0" brushRef="#br0" timeOffset="29">118 4523 2432 0,'0'0'-107'0,"0"0"30"0,0 0 15 15,0 0 18-15,0 0 1 0,0 0 15 0,0 0 7 16,0 0 17-16,0 0 5 0,0 0 13 15,0 0-2-15,0 0-1 0,0 0 11 16,0 0 28-16,0 0 3 0,-23 0 14 16,23 0 16-16,0 0 10 0,0 0 2 0,0 0 6 15,0 0-1-15,0 0 5 0,0 0-3 16,0 0-7-16,-21-4-2 0,21 4-2 16,0 0-3-16,0 0-2 0,0 0 5 0,0 0-3 15,0 0-2-15,0 0 7 0,0 0 3 16,0 0 7-16,0 0-4 0,0 0-14 0,0 0-2 15,0 0-9-15,0 0-7 0,0 0-12 16,63-2-1-16,-63 2-15 0,23 0-21 16,-23 0-24-16,25 0-26 0,-25 0-29 0,25 0-24 15,-25 0-20-15,25 0-25 0,-25 0-24 16,21 0-18-16,-21 0-4 0,23 2-16 16,-16-2-7-16,-7 0-4 0,18 0 2 0,-18 0 10 15,15 0 0-15,-15 0-3 0,0 0-28 16,0 0-419-16,14 0 135 0</inkml:trace>
  <inkml:trace contextRef="#ctx0" brushRef="#br0" timeOffset="30">225 4431 1887 0,'0'0'67'0,"-13"-11"10"0,13 11-5 0,-9-10-6 15,9 10 12-15,0 0 5 0,-14-13 19 16,14 13 11-16,0 0-3 0,-9-12-3 0,9 12 3 15,0 0 3-15,0 0 0 0,0 0 2 16,-10-11-8-16,10 11-12 0,0 0-10 0,0 0-7 16,0 0-2-16,0 0-9 0,0 0-1 15,0 0-9-15,0 0-4 0,0 0-7 16,0 0-6-16,35 35-2 0,-30-26-3 0,-5-9-9 16,11 21 2-16,-7-10-5 0,-4-11-1 15,4 21-8-15,2-10-1 0,-6-11 0 16,-3 24-1-16,3-24 1 0,-3 25-4 0,-1-14-15 15,4-11-24-15,-9 22-43 0,3-10-45 16,6-12-64-16,-7 22-80 0,0-10-175 16,0-4-504-16,7-8-361 0</inkml:trace>
  <inkml:trace contextRef="#ctx0" brushRef="#br0" timeOffset="31">185 5081 2942 0,'0'0'21'15,"-11"14"5"-15,11-14 4 0,0 0-2 0,0 0 11 16,0 0 4-16,0 0 11 0,0 0-6 16,0 0 0-16,22 16-7 0,-22-16-13 15,18 3-24-15,-18-3-15 0,27-5-33 0,-27 5-48 16,27-2-52-16,-12-1-72 0,-3-1-166 15,1-1-384-15,-2-2-53 0</inkml:trace>
  <inkml:trace contextRef="#ctx0" brushRef="#br0" timeOffset="32">178 3995 2274 0,'0'0'10'0,"0"0"41"0,-8-12 28 16,8 12 18-16,0 0 22 0,0 0 19 0,0 0 13 15,0 0-2-15,-6-14 0 0,6 14-11 16,0 0-13-16,0 0-11 0,0 0-1 15,0 0-15-15,0 0-4 0,0 0-13 0,25-12-8 16,-25 12-9-16,0 0-12 0,25-2-28 16,-25 2-35-16,23-2-43 0,-23 2-49 15,24 0-53-15,-24 0-45 0,24-3-48 0,-24 3-99 16,23-4-581-16,-16 1-335 0</inkml:trace>
  <inkml:trace contextRef="#ctx0" brushRef="#br0" timeOffset="33">275 3892 2823 0,'0'0'-30'0,"0"0"28"0,0 0-5 0,0 0-2 16,0 0 41-16,0 0 35 0,0 0 21 16,0 0 16-16,0 0-4 0,0 0-9 15,0 0-9-15,0 0-7 0,-9 40-7 0,9-40-8 16,2 25-5-16,-2-25-11 0,0 26-12 15,0-11-44-15,2 2-51 0,1 2-68 0,-3 0-52 16,0-1-85-16,2 0-201 0,-2 2-320 16,-2-1-91-16</inkml:trace>
  <inkml:trace contextRef="#ctx0" brushRef="#br0" timeOffset="34">8583 3349 1223 0,'0'0'367'0,"0"0"-119"16,0 0-96-16,0 0-32 0,0 0 3 15,0 0 5-15,0 0 1 0,0 0 5 16,0 0 9-16,0 0-4 0,-17-11 3 0,17 11-4 16,0 0 0-16,0 0 1 0,0 0-2 15,0 0-13-15,0 0-15 0,0 0-12 16,0 0-11-16,6-27-10 0,-6 27-13 0,0 0-13 15,9-19-12-15,-9 19-6 0,9-17-10 16,-9 17-6-16,8-19-5 0,-2 9-2 0,-6 10-1 16,13-19 1-16,-5 9-4 0,-8 10 2 15,16-16-1-15,-6 6-1 0,-2 2-1 16,-8 8 1-16,24-13-1 0,-12 8-3 0,3 0 0 16,-15 5 0-16,30-5-1 0,-18 3 1 15,-12 2-2-15,28 2-2 0,-28-2 5 0,28 10-6 16,-16-5 3-16,1 4-5 0,-5 3 4 15,3-1 3-15,-2 2-4 0,-3 2-2 16,2 1 2-16,-2 0 0 0,-1-1-1 0,-1 0 1 16,-2 3-1-16,0-1 0 0,-2-17 1 15,0 32 0-15,-2-17 3 0,0 0 7 16,-5 1 2-16,7-16-1 0,-12 25 4 0,6-11 0 16,-2-2 1-16,-6-3 1 0,2 1-2 0,-1-3 0 15,-2 2 3-15,2-4-2 0,-3 1 9 16,0-3-5-16,16-3 2 0,-29 4 2 15,29-4-1-15,-27-4 1 0,10 1-1 0,17 3-3 16,-28-11-3-16,14 2 0 0,0 2-11 16,2-3-13-16,4-2-18 0,-3 1-21 15,3-1-23-15,8 12-26 0,-11-24-33 0,11 24-34 16,-3-21-34-16,3 10-66 0,0 11-125 16,9-23-585-16,-2 11-421 0</inkml:trace>
  <inkml:trace contextRef="#ctx0" brushRef="#br0" timeOffset="35">9043 3498 3054 0,'0'0'85'0,"4"19"43"0,-4-19 8 16,0 0 10-16,0 0 5 0,0 0 6 15,0 0 1-15,0 0 1 0,0 0-20 16,0 0-16-16,0 0-11 0,0 0-18 0,0 0-4 15,0 0 7-15,-2 19-12 0,2-19-15 16,0 0-30-16,0 0-38 0,4 7-49 16,-4-7-51-16,0 0-60 0,0 0-65 0,0 0-59 15,0 0-113-15,0 0-160 0,0 0-423 16,0 0-434-16</inkml:trace>
  <inkml:trace contextRef="#ctx0" brushRef="#br0" timeOffset="36">9404 3168 2996 0,'0'0'-88'0,"7"-9"26"0,-7 9 19 16,0 0 9-16,0 0 29 0,0 0 21 16,0 0 13-16,0 0 20 0,0 0 4 0,0 0 1 15,-39-4 0-15,39 4-1 0,0 0 1 16,-29 11 3-16,29-11-3 0,-19 9-5 16,19-9-11-16,-17 12-3 0,9-6-2 0,8-6-5 15,-13 13-6-15,13-13-13 0,-11 11-13 16,11-11-8-16,-4 13-11 0,4-13-3 0,0 0-3 15,0 0 2-15,4 26 6 0,-4-26-4 16,8 13 8-16,-8-13 0 0,12 13 1 16,-4-4 2-16,-8-9 0 0,17 16 2 0,-7-6 1 15,-1 0 4-15,0-1 6 0,-9-9 5 16,12 17 10-16,-6-7 5 0,-6-10 4 16,8 19 2-16,-6-8 6 0,-2-11 6 0,3 19 9 15,-3-19 10-15,0 21 15 0,0-21 12 16,-9 16 5-16,9-16 1 0,-8 18 2 0,8-18-9 15,-14 15-3-15,5-9-5 0,9-6-4 16,-19 11-7-16,19-11-6 0,-19 6-7 16,19-6-9-16,-20 2-17 0,20-2-19 0,0 0-34 15,-27-9-33-15,27 9-34 0,-17-7-44 16,17 7-38-16,-12-13-38 0,7 10-29 0,5 3-90 16,-6-13-600-16,6 13-348 0</inkml:trace>
  <inkml:trace contextRef="#ctx0" brushRef="#br0" timeOffset="37">9451 3502 2790 0,'10'13'16'0,"-10"-13"67"0,0 0 40 0,0 0 29 16,0 0 28-16,0 0 14 0,0 0 4 15,6 12 1-15,-6-12 6 0,0 0-32 16,0 0-7-16,0 0-22 0,0 0-18 0,0 0-10 15,0 0-21-15,0 0-23 0,0 0-34 16,6 12-48-16,-6-12-61 0,0 0-64 16,0 0-78-16,0 0-82 0,0 0-164 0,0 0-150 15,0 0-373-15,0 0-436 0</inkml:trace>
  <inkml:trace contextRef="#ctx0" brushRef="#br0" timeOffset="38">10024 3182 2971 0,'11'-17'-82'16,"-11"17"22"-16,0 0 28 0,7-10 10 0,-7 10 21 16,0 0 20-16,0 0 28 0,0 0 29 15,0 0 18-15,0 0 7 0,0 0 12 16,0 0 10-16,0 0-4 0,0 0-9 0,0 0-6 16,0 0-8-16,-34 38-5 0,26-29-17 15,-4-1-2-15,2 2-8 0,0-1-6 16,-3 0-4-16,2 1-6 0,-2-2-6 0,3 1-3 15,-3-1-3-15,13-8-6 0,-23 15-2 16,13-9 0-16,10-6-5 0,-20 9-5 16,20-9 5-16,-14 8-3 0,14-8-4 0,-15 8 0 15,15-8-3-15,0 0-2 0,-18 1 3 16,18-1-4-16,0 0-1 0,0 0 5 16,0 0 1-16,0 0 7 0,0 0 6 0,0 0 4 15,0 0 5-15,0 0-1 0,0 0-4 16,0 0-3-16,0 0 7 0,0 0 0 0,0 0-2 15,0 0 6-15,0 0 25 0,0 0 7 16,0 0-9-16,0 0-2 0,49 16-5 0,-36-6 3 16,2-1 9-16,-1 1-9 0,6 0 0 15,-3 2-11-15,2 2-1 0,2-1-5 16,-2 0-5-16,0 1-4 0,0-3-4 0,0 2-2 16,-2-1-9-16,-3-4-9 0,0 3-16 15,-2-4-10-15,1 3-26 0,-2-3-21 0,-3 0-31 16,1-2-46-16,-9-5-62 0,12 9-79 15,-12-9-157-15,4 6-175 0,-4-6 31 16,0 0-421-16,0 0-482 0</inkml:trace>
  <inkml:trace contextRef="#ctx0" brushRef="#br0" timeOffset="39">10568 3182 2995 0,'-4'-20'-111'16,"4"20"24"-16,0 0 22 0,2-21 10 0,-2 21 29 16,0 0 10-16,11-21 11 0,-4 14 14 15,-7 7 10-15,12-14 6 0,-12 14-12 16,18-11 6-16,-10 5 5 0,-8 6 1 0,19-7 10 16,-19 7 1-16,21-6 3 0,-21 6-1 15,19 0-4-15,-19 0 8 0,0 0 3 16,18 9-2-16,-18-9 0 0,6 16-4 0,-6-16 1 15,0 20 1-15,0-20-1 0,-10 27-6 16,4-13 9-16,0 1 0 0,-2 0 4 16,-3 4 3-16,2-2 8 0,1-1 2 0,-3-1 7 15,3-2 0-15,0 3 3 0,-1-3-4 16,2 0 1-16,1 0-2 0,6-13-5 16,-8 23-1-16,8-23-1 0,-2 20-6 0,2-20 1 15,2 16-10-15,-2-16 2 0,10 12-9 16,-10-12-3-16,20 10-7 0,-8-6-8 0,-12-4-10 15,28 3-17-15,-13-5-24 0,-15 2-31 16,36-4-35-16,-20-1-47 0,1 1-45 16,2-2-38-16,-4-2-52 0,3 1-105 0,-4-2-541 15,-2-3-337-15</inkml:trace>
  <inkml:trace contextRef="#ctx0" brushRef="#br0" timeOffset="40">10947 3092 2919 0,'0'0'30'15,"5"-15"18"-15,-5 15 6 0,7-14 7 16,-7 14 6-16,0 0 7 0,8-17 1 16,-8 17-1-16,6-9-10 0,-6 9-9 0,0 0-4 15,0 0-3-15,19-7 5 0,-19 7-2 16,0 0-3-16,0 0-5 0,26 19-1 16,-20-6-6-16,-2 0-3 0,2 0-3 0,-2 2-1 15,-2 1-9-15,1 0 1 16,-1 0-1-16,-2-16 3 0,-2 32-1 0,2-18 15 15,0-14 8-15,-9 28 6 0,5-16 4 0,-2 0 2 16,-2-2-4-16,8-10-1 0,-16 16-1 16,8-10-4-16,8-6 0 0,-17 10-2 0,17-10-3 15,-16 1-7-15,16-1-7 0,0 0-14 16,0 0-17-16,-28-19-29 0,24 9-31 16,4 10-38-16,-4-19-41 0,4 19-46 0,0-21-34 15,2 10-59-15,-2 11-130 0,8-25-144 16,-4 13-289-16,4 2-186 0</inkml:trace>
  <inkml:trace contextRef="#ctx0" brushRef="#br0" timeOffset="41">11305 3010 2544 0,'0'0'-29'15,"22"0"20"-15,-22 0 23 0,0 0 16 16,0 0 35-16,7 15 28 0,-7-15 13 0,0 0 11 16,-7 28 4-16,7-28-7 0,-8 32-7 15,2-14 4-15,0 3 2 0,0 2-1 16,1 0-1-16,-5 2-10 0,4 0-4 0,-1 1-11 16,1 1-7-16,-2-2-6 0,-1 0-10 15,3 1-5-15,0-3-6 0,-3 0-6 16,2 2-4-16,2-4-4 0,-2-5-5 15,3 4-2-15,0-5-12 0,0-2-24 0,-1 0-26 16,5-13-31-16,-6 20-49 0,6-20-67 16,-3 15-48-16,3-15-33 0,0 0-78 0,-4 10-154 15,4-10-376-15,0 0-226 0</inkml:trace>
  <inkml:trace contextRef="#ctx0" brushRef="#br0" timeOffset="42">11131 3052 2596 0,'0'0'34'0,"0"-19"22"0,0 19 14 15,0 0 22-15,-2-22 31 0,2 22 21 16,0 0 20-16,2-16 3 0,-2 16-6 0,0 0-9 16,0 0-14-16,5-17-19 0,-5 17-9 15,0 0-16-15,0 0-9 0,0 0-10 0,0 0-11 16,0 0-18-16,9-10-34 0,-9 10-37 15,0 0-43-15,0 0-55 0,0 0-63 16,0 0-52-16,0 0-88 0,0 0-155 16,0 0-443-16,0 0-329 0</inkml:trace>
  <inkml:trace contextRef="#ctx0" brushRef="#br0" timeOffset="43">11341 3513 2898 0,'0'0'51'0,"0"23"45"16,0-23 30-16,0 0 27 0,4 15 26 0,-4-15 13 16,0 0 3-16,0 0-26 0,7 19-12 15,-7-19-18-15,0 0-15 0,4 14-14 16,-4-14-9-16,0 0-12 0,7 11-18 0,-7-11-1 16,0 0-16-16,0 0-42 0,6 13-42 15,-6-13-59-15,0 0-76 0,5 7-78 0,-5-7-105 16,0 0-183-16,0 0-69 0,0 0-304 15,0 0-294-15</inkml:trace>
  <inkml:trace contextRef="#ctx0" brushRef="#br0" timeOffset="44">11743 3457 2657 0,'9'-15'-91'0,"-9"15"22"16,0 0 10-16,0 0 21 0,0 0 20 15,0 0 4-15,9-12 5 0,-9 12 18 0,0 0 0 16,0 0-1-16,0 0-3 0,21-1 8 16,-21 1 4-16,0 0 4 0,23-2 1 15,-23 2 8-15,23 2-2 0,-23-2 8 0,27 0 0 16,-27 0 1-16,32 1 6 0,-12-1-1 15,-2 3-5-15,6-2 1 0,-1 2-11 0,2-1 4 16,-1 0-7-16,3-1 3 0,2 3 0 16,-3-2-4-16,2-1 1 0,-5 2-5 15,-1 1-5-15,1-3 3 0,-2 2-7 0,-2-1 2 16,1-1 0-16,-4-1-1 0,-16 0 0 16,30 4 3-16,-17-2 0 0,-13-2 7 15,21 0-3-15,-21 0-2 0,19 2-2 0,-19-2-6 16,0 0-8-16,21 0-11 0,-21 0-12 15,0 0-13-15,20-4-14 0,-20 4-10 0,0 0-9 16,0 0-15-16,0 0 2 0,0 0-2 16,9-11-7-16,-9 11 21 0,0 0 5 0,0 0 8 15,0 0 9-15,0 0 39 0,0 0 14 16,-21-29 29-16,21 29 34 0,0 0 18 16,-13-15 16-16,13 15 13 0,-8-10 11 0,8 10 12 15,0 0 8-15,-13-9 5 0,13 9-8 16,0 0-11-16,0 0-19 0,0 0-12 15,-10-11-9-15,10 11-13 0,0 0-4 0,0 0-12 16,0 0-13-16,0 0-7 0,0 0-12 16,0 0-6-16,0 0-10 0,0 0-3 0,44 19-1 15,-44-19-1-15,17 11-2 0,-9-3-2 16,-8-8 0-16,16 14-1 0,-12-6 3 16,-4-8 6-16,7 18 8 0,-7-18 9 0,2 18-2 15,-2-18-2-15,-4 20-1 0,4-20-4 16,-12 17 3-16,6-8-18 0,6-9-30 15,-17 15-49-15,6-7-56 0,11-8-75 0,-17 12-75 16,6-6-145-16,4-5-151 0,7-1-295 16,-15 8-230-16</inkml:trace>
  <inkml:trace contextRef="#ctx0" brushRef="#br0" timeOffset="45">12883 3217 2568 0,'0'0'-68'0,"0"0"21"16,0 0 17-16,0 0 15 0,0 0 21 15,-21-20 15-15,21 20 5 0,0 0 9 16,0 0 1-16,0 0-3 0,0 0-9 0,0 0 1 16,0 0-10-16,19-15-7 0,-19 15 1 15,0 0-16-15,23-7-5 0,-23 7-13 16,19-1 1-16,-19 1 3 0,25 0 2 15,-25 0-4-15,21 0 14 0,-21 0 3 0,18 4 0 16,-18-4 5-16,14 5 14 0,-14-5 8 16,0 0 17-16,8 15 23 0,-8-15 21 0,0 0 16 15,0 0 10-15,-9 27 4 0,9-27 9 16,-12 16-3-16,12-16-4 0,-10 15-9 16,10-15-6-16,-13 15-11 0,13-15-9 0,-7 17-6 15,7-17-8-15,-10 17-7 0,10-17-3 16,-4 19-10-16,4-19-4 0,0 22-6 0,0-22-8 15,4 20-15-15,-4-20-14 0,8 23-6 16,-3-10-10-16,1-1-4 0,3 1-2 0,-2 1 3 16,-2-2 2-16,3 2-1 0,-3 1 1 15,-1-1 3-15,-4-14 0 0,9 24 1 16,-9-10 5-16,0-14 10 0,-3 25 14 0,3-25 6 16,-6 26 0-16,1-13 6 0,-1 1-3 15,-3-1 2-15,0-1-10 0,-4 1-6 16,4-1-13-16,-3-3-29 0,1 1-36 0,2 0-40 15,9-10-50-15,-20 14-55 0,9-8-96 16,11-6-653-16,-14 7-401 0</inkml:trace>
  <inkml:trace contextRef="#ctx0" brushRef="#br0" timeOffset="46">13448 3193 2875 0,'0'0'-90'0,"9"-15"31"0,-9 15 25 16,0 0 28-16,0 0 31 0,6-12 33 15,-6 12 34-15,0 0 20 0,0 0 16 16,0 0 10-16,0 0-3 0,0 0-4 0,5-15-12 15,-5 15-12-15,0 0-12 0,0 0 2 16,0 0 1-16,0 0 0 0,0 0-13 16,0 0-4-16,0 0-11 0,-22 40-5 0,14-29-8 15,-1 2-7-15,-1 1-6 0,0-1-2 16,1-2-8-16,-2 3-2 0,0-3 0 0,0 2 0 16,0-2-4-16,-1-2-2 0,3 0-1 15,9-9 0-15,-13 14-5 0,13-14-2 16,-16 12 2-16,16-12-1 0,-11 9-19 0,11-9-4 15,0 0-4-15,0 0-5 0,0 0-1 16,0 0-3-16,0 0 1 0,0 0-1 16,0 0-1-16,0 0 2 0,0 0 3 15,0 0 4-15,0 0 0 0,0 0 7 0,0 0 3 16,0 0 11-16,0 0 4 0,0 0 6 16,45 8-4-16,-33-3 8 0,-12-5 2 0,21 11-1 15,-7-3-3-15,1 0-17 0,-3 2-1 16,1-3-2-16,0 2 0 0,-1-1-2 0,1 0 2 15,1-1-11-15,-5 2-17 0,-9-9-20 16,21 14-31-16,-13-10-36 0,-8-4-43 16,16 10-52-16,-16-10-52 0,14 7-82 0,-14-7-137 15,15 4-503-15,-15-4-435 0</inkml:trace>
  <inkml:trace contextRef="#ctx0" brushRef="#br0" timeOffset="47">13683 3343 2856 0,'7'-19'-133'0,"-7"19"30"15,5-14 13-15,-5 14 32 0,7-14 8 16,-7 14 22-16,8-14 19 0,-8 14 20 0,9-11 9 16,-9 11-2-16,10-12 9 0,-10 12 9 15,13-7 0-15,-13 7 12 0,0 0 4 16,20-6 4-16,-20 6 1 0,0 0 9 16,21 2 7-16,-21-2 4 0,0 0 9 0,17 14-4 15,-17-14-4-15,7 15-4 0,-7-15-3 16,4 19-5-16,-4-19-3 0,3 19 4 15,-3-19-2-15,-3 21 0 0,3-21 0 16,-4 21 2-16,4-21 2 0,-5 17 2 0,5-17-4 16,-8 17 0-16,8-17-3 0,-11 14-6 15,11-14-3-15,-14 7-6 0,14-7-2 0,-11 8-6 16,11-8-1-16,0 0-5 0,-23-3-4 16,23 3-3-16,0 0-2 0,-20-12-6 0,20 12-2 15,-13-16-3-15,13 16-2 0,-9-17-2 16,9 17-6-16,-6-17-13 0,6 17-12 0,-2-17-17 15,2 17-29-15,0-19-32 0,0 19-39 16,0 0-51-16,8-23-41 0,-2 12-63 16,-6 11-142-16,7-12-511 0,-1 6-364 0</inkml:trace>
  <inkml:trace contextRef="#ctx0" brushRef="#br0" timeOffset="48">13919 3417 2833 0,'0'0'28'0,"0"0"46"0,0 0 7 0,0 0-1 15,4 16-5-15,-4-16-8 0,0 0-10 16,0 0-23-16,0 0-39 0,0 0-61 0,0 0-60 15,7 1-47-15,-7-1-66 0,0 0-128 16,0 0-367-16,0 0-7 0</inkml:trace>
  <inkml:trace contextRef="#ctx0" brushRef="#br0" timeOffset="49">14177 3339 2164 0,'0'0'-50'0,"0"0"20"15,0 0 11-15,0 0 9 0,0 0 23 16,0 0 33-16,0 0 24 0,0 0 13 16,0 0 12-16,0 0 10 0,-38-11-1 0,38 11 5 15,-22-1 7-15,22 1 4 0,-20 0 2 16,20 0 1-16,-23-3-13 0,23 3-3 0,-18-1-6 15,18 1-6-15,0 0-5 0,-24-4-9 16,24 4-11-16,0 0-5 0,-20-4-7 16,20 4-11-16,0 0-13 0,-17-5-18 0,17 5-10 15,0 0-7-15,0 0-10 0,-6-14-4 16,6 14-2-16,0 0 0 0,0 0-3 16,0 0-1-16,20-29 0 0,-20 29 1 0,15-14 2 15,-7 7 2-15,3-2-4 0,-11 9 4 16,20-17 6-16,-11 9 2 0,2-2 13 15,-11 10 13-15,18-15 11 0,-18 15 19 0,14-12 7 16,-14 12 5-16,13-10-3 0,-13 10-2 16,13-6-3-16,-13 6-3 0,0 0 1 0,13-8 12 15,-13 8 4-15,0 0-1 0,0 0-1 16,0 0-4-16,0 0-1 0,8 34-2 16,-8-34-7-16,0 23 1 0,2-10-11 0,-2-13-4 15,0 31-2-15,2-14-6 0,-2-2-2 16,0 3-7-16,0-1-16 0,2-2-16 0,-2-15-26 15,2 26-26-15,-2-26-33 0,0 24-40 16,0-24-38-16,1 18-38 0,1-8-30 16,-2-10-55-16,2 15-107 0,-2-15-113 0,5 7-336 15,-5-7-209-15</inkml:trace>
  <inkml:trace contextRef="#ctx0" brushRef="#br0" timeOffset="50">14456 3160 2455 0,'18'-7'-84'0,"-18"7"21"0,0 0 23 16,17-4 15-16,-17 4 11 0,0 0 11 15,0 0 17-15,0 0 7 0,0 0 6 16,0 0 7-16,0 0 11 0,0 0 5 0,0 0 17 15,0 0 8-15,0 0 1 0,0 0 6 16,0 0-3-16,0 0-3 0,0 0-2 16,0 0 3-16,0 0-6 0,0 0-12 0,-60 0 1 15,60 0-9-15,-17-3-2 0,17 3-3 16,0 0-5-16,-26-5 7 0,26 5-7 16,0 0 8-16,-23-2 6 0,23 2 4 0,0 0-7 15,-23 4 5-15,23-4 1 0,-14 8-2 16,14-8 0-16,-11 9-1 0,11-9-6 15,-11 12-5-15,11-12-1 0,-12 13-6 0,12-13 3 16,-6 12-12-16,6-12-2 0,0 0 2 16,-5 17-4-16,5-17 0 0,0 0-5 0,0 0 3 15,0 16-3-15,0-16-3 0,0 0-5 16,0 0-6-16,14 11-5 0,-14-11 0 16,0 0-1-16,20 5-1 0,-20-5 0 0,15 2 3 15,-15-2-4-15,20 1 3 0,-20-1 3 16,19 7 13-16,-19-7 1 0,20 7 6 0,-7-3 4 15,-13-4 2-15,20 14 1 0,-12-10 5 16,3 5-3-16,-11-9-2 0,13 19-1 16,-13-19-4-16,7 19 3 0,-7-8-8 0,0-11-3 15,-2 22-1-15,2-22-10 0,-9 24-21 16,0-12-37-16,-2-3-49 0,-1 2-67 0,-1 2-63 16,-4-3-109-16,-2 2-191 0,-4-3-47 15,0 1-274-15,-5-1-199 0</inkml:trace>
  <inkml:trace contextRef="#ctx0" brushRef="#br0" timeOffset="51">8588 4220 2693 0,'0'0'88'15,"0"0"25"-15,0 0 7 0,0 0 12 16,0 0-6-16,0 0-4 0,0 0-3 0,0 0-15 16,0 0-8-16,48-12-10 0,-48 12-15 15,29-2-5-15,-9 1 11 0,1-2-2 16,0 2 5-16,0 1-5 0,3-3-5 0,-1 3-8 16,0 0-4-16,-2 0-10 0,3 0-19 15,-6 0-23-15,4-1-32 0,-22 1-45 0,31 0-53 16,-15 0-58-16,-4 1-54 0,-12-1-74 15,0 0-136-15,24 0-495 0,-24 0-361 16</inkml:trace>
  <inkml:trace contextRef="#ctx0" brushRef="#br0" timeOffset="52">8886 4182 3048 0,'0'0'62'0,"0"0"-11"15,0 0-22-15,-11-8-19 0,11 8-4 0,0 0 3 16,0 0-9-16,0 0 5 0,0 0-2 15,0 0 0-15,0 0 12 0,0 0 16 16,0 0 22-16,19 50 10 0,-16-40 4 0,-3-10-6 16,4 26-6-16,-2-11-2 0,-2-1-7 15,0-14-3-15,2 34-3 0,-2-21 1 16,0 4 8-16,0-17 10 0,0 26 3 0,0-12 4 16,0-14 6-16,0 25 3 0,0-25-3 15,0 21-8-15,0-21 0 0,2 20-1 16,-2-20 1-16,2 14-2 0,-2-14 7 0,0 0-5 15,11 13-6-15,-11-13-6 0,10 6-4 16,-10-6-7-16,0 0-3 0,26 0-3 16,-26 0-10-16,0 0-15 0,32-6-19 0,-32 6-32 15,21-5-48-15,-9-1-52 0,3 2-71 16,-2 0-62-16,-5-2-122 0,4-2-161 0,0 5-426 16,-12 3-443-16</inkml:trace>
  <inkml:trace contextRef="#ctx0" brushRef="#br0" timeOffset="53">9257 4379 2889 0,'0'0'-83'0,"0"0"52"15,0 0 33-15,0 0 8 0,0 0 15 0,0 0 8 16,0 0 6-16,0 0 1 0,0 0-5 15,0 0 3-15,0 0 12 0,0 0 17 16,0 0 16-16,0 0 14 0,0 0 12 0,0 0 1 16,0 0-1-16,-49 18-7 0,49-18-14 15,-16 9-6-15,16-9-10 0,-14 8-6 16,14-8-1-16,-10 10-15 0,10-10-5 16,0 0-12-16,-7 15-8 0,7-15-11 0,0 0-9 15,0 0-9-15,17 21-3 0,-17-21-1 16,17 13-3-16,-6-5 5 0,-1-1-2 0,-10-7 1 15,21 15 1-15,-11-7 4 0,2 0 5 16,-4 1 5-16,-8-9 7 0,12 14 10 16,-12-14 0-16,11 13 8 0,-11-13 3 0,5 14 0 15,-5-14 1-15,0 0-1 0,0 0-1 16,0 0-3-16,-16 24-4 0,16-24-6 0,-16 4-13 16,16-4-22-16,-20 4-29 0,20-4-40 15,0 0-42-15,-27-6-58 0,27 6-29 16,0 0-25-16,-19-12-127 0,17 7-125 0,2 5-382 15,-9-12-231-15</inkml:trace>
  <inkml:trace contextRef="#ctx0" brushRef="#br0" timeOffset="54">9790 4259 2560 0,'0'0'-28'0,"0"0"32"0,18-11 7 0,-18 11-2 15,0 0 3-15,11-6 7 0,-11 6 9 16,0 0 12-16,0 0 12 0,0 0 13 0,0 0 5 15,0 0 6-15,0 0 2 0,0 0 1 16,0 0-7-16,-25 44 0 0,17-34-15 16,-1 1-1-16,9-11-8 0,-19 17 0 0,11-7-5 15,-3-1-5-15,0-1-7 0,11-8 0 16,-15 14-1-16,15-14 0 0,-12 9 1 16,12-9 1-16,-10 9 1 0,10-9 7 0,-10 10 5 15,10-10 11-15,0 0-5 0,0 0 1 16,0 0-5-16,0 0-3 0,0 0 2 0,0 0 13 15,12 28-1-15,-12-28 1 0,14 12-4 16,-6-4-4-16,3-1 6 0,0 1-11 16,2 0-1-16,-3 1-6 0,2-1-6 0,2 0 1 15,-4 3-6-15,0-4-4 0,3 3-1 16,-2-3-4-16,2 2-14 0,-13-9-22 0,16 13-25 16,-7-8-39-16,-9-5-43 0,15 10-58 15,-15-10-56-15,14 5-83 0,-14-5-150 16,14 0-508-16,-14 0-431 0</inkml:trace>
  <inkml:trace contextRef="#ctx0" brushRef="#br0" timeOffset="55">10042 4298 2919 0,'6'-21'-93'16,"-6"21"22"-16,0 0 18 0,4-17 18 0,-4 17 13 16,0 0 29-16,2-19 14 0,-2 19 14 15,5-16 19-15,-5 16 10 0,4-17 4 16,-4 17 7-16,4-17 4 0,-4 17-1 0,6-15-7 16,-6 15-5-16,8-17-15 0,-8 17-8 15,14-13-10-15,-14 13-5 0,14-12-10 16,-3 6-14-16,-11 6-9 0,21-10-6 0,-21 10-1 15,23-3-1-15,-7 2 4 0,-16 1-1 16,28-3-2-16,-28 3 8 0,26 4-5 16,-11-1 1-16,-15-3 2 0,21 9 9 0,-14-2 0 15,-7-7 5-15,10 16 4 0,-10-16 5 16,4 20-1-16,-4-20 4 0,-4 25 2 0,4-25-2 16,-10 29 0-16,1-14 2 0,0-1 4 15,1 2 7-15,-2 1 2 0,-1 0-3 16,3-1 4-16,-1-1-2 0,-2 2-4 0,3-2 1 15,2-2-5-15,2 3-1 0,4-16-6 16,-7 26-4-16,7-26 1 0,-2 22-8 0,2-22-13 16,2 18-14-16,-2-18-8 0,5 16-20 15,-5-16-19-15,10 11-17 0,-10-11-24 16,14 10-11-16,-14-10-2 0,16 4-4 0,-16-4 8 16,0 0 13-16,25-2 11 0,-25 2 14 15,0 0 8-15,21-11 33 0,-21 11 40 16,11-8 4-16,-11 8 10 0,6-12 12 0,-6 12 12 15,0 0 4-15,2-21 8 0,-2 21 8 16,0 0 7-16,-10-28 5 0,3 17 0 0,7 11 3 16,-13-24-4-16,3 11-5 0,1 2-4 15,-1 0-7-15,2-1-6 0,-4 1-3 16,12 11-5-16,-16-21-12 0,8 10-26 0,-1 1-25 16,0-2-40-16,9 12-34 0,-12-20-41 15,8 12-36-15,1-3-46 0,3 11-96 0,0 0-494 16,-10-22-124-16</inkml:trace>
  <inkml:trace contextRef="#ctx0" brushRef="#br0" timeOffset="56">9661 4583 2518 0,'0'0'72'16,"0"0"27"-16,0 0 21 0,0 0 37 0,0 0 28 16,0 0 16-16,0 0-3 0,0 0-12 15,0 0 3-15,0 0-22 0,36 27-19 16,-36-27-19-16,16 10-15 0,-5-3-26 0,2-1-41 16,2 0-52-16,-3 0-60 0,4-3-74 15,-2 2-69-15,-2-1-67 0,1-1-114 16,0-2-159-16,-13-1-359 0,23 0-297 15</inkml:trace>
  <inkml:trace contextRef="#ctx0" brushRef="#br0" timeOffset="57">9978 3671 2627 0,'-10'-11'-83'0,"10"11"27"0,0 0 14 16,0 0 13-16,0 0 20 0,-11-12 33 15,11 12 25-15,0 0 29 0,0 0 14 0,0 0 12 16,0 0 16-16,0 0 17 0,0 0 12 15,-7-14 4-15,7 14 5 0,0 0-8 16,0 0-13-16,0 0-13 0,0 0-9 0,0 0-13 16,0 0-2-16,0 0-12 0,0 0-9 15,0 0-13-15,52 19-7 0,-42-10-8 16,0 0-17-16,1 2-25 0,-2 2-36 0,3-3-44 16,-1 2-59-16,3 5-67 0,-2 0-64 15,-2 0-128-15,2 0-176 0,-3-1-331 0,0-2-276 16</inkml:trace>
  <inkml:trace contextRef="#ctx0" brushRef="#br0" timeOffset="58">10431 4424 2614 0,'0'0'-90'15,"0"0"30"-15,0 0 21 0,0 0 25 0,0 0 20 16,0 0 17-16,2 22 21 0,-2-22 16 16,0 0 10-16,0 0 5 0,-15 29 8 0,15-29 1 15,-10 21 1-15,4-8-5 0,0 1-7 16,-2 1-7-16,2-2-2 0,0 2-9 15,-2 1-9-15,1-1-1 0,3 0-7 0,-2 0-3 16,-1 1-14-16,1-2-26 0,-1 0-31 16,7-14-54-16,-8 27-41 0,6-18-55 0,-2 1-103 15,2 0-548-15,2-10-175 0</inkml:trace>
  <inkml:trace contextRef="#ctx0" brushRef="#br0" timeOffset="59">10402 4755 2409 0,'0'0'-79'16,"0"0"40"-16,0 0 29 0,8-17 5 16,-8 17 20-16,0 0 5 0,8-11 16 0,-8 11 1 15,0 0-9-15,13-13-5 0,-13 13 6 16,11-11-5-16,-11 11-1 0,15-7-4 0,-15 7 8 15,16-8 2-15,-16 8 6 0,20-6 4 16,-20 6 8-16,22-3 11 0,-22 3 9 16,26 0-4-16,-26 0 1 0,25 2-6 0,-25-2-6 15,22 4 3-15,-22-4 4 0,16 7 7 16,-16-7 5-16,10 11 9 0,-10-11 9 0,0 0 6 16,-3 18 0-16,3-18 1 0,0 0-3 15,-17 17-5-15,17-17-6 0,-10 9-10 16,10-9-7-16,-11 10-7 0,11-10-7 0,0 0-2 15,-13 12-12-15,13-12-6 0,0 0-11 16,0 0-12-16,0 0-6 0,0 0-9 0,4 20-15 16,-4-20-14-16,0 0-6 0,20 16-4 15,-20-16 3-15,18 9 3 0,-9-3 6 16,4 1-2-16,-5 3 5 0,-8-10 2 0,19 13 2 16,-12-6 8-16,-7-7 10 0,8 16 9 15,-8-16 11-15,0 0 6 0,-4 19 2 16,4-19-2-16,0 0-3 0,-21 17-3 0,21-17-14 15,-19 9-33-15,19-9-47 0,-22 3-58 16,10-1-51-16,12-2-57 0,-22 0-111 16,22 0-558-16,-21-5-321 0</inkml:trace>
  <inkml:trace contextRef="#ctx0" brushRef="#br0" timeOffset="60">11329 4500 2639 0,'-18'-4'-142'0,"18"4"27"0,0 0 18 0,0 0 17 15,-15-7 20-15,15 7 18 0,0 0 27 16,0 0 23-16,0 0 21 0,0 0 10 0,0 0 26 16,0 0 4-16,-20-4 15 0,20 4 9 15,0 0 1-15,0 0 7 0,0 0 4 0,0 0-1 16,0 0-1-16,0 0-2 0,0 0-9 16,0 0-9-16,0 0-8 0,0 0-8 15,0 0-8-15,0 0-10 0,0 0-3 0,0 0-3 16,61 0-5-16,-61 0-5 0,28 1-3 15,-9-1-2-15,-1 2-4 0,4-1-5 0,1 2 6 16,0 0-1-16,5-2 1 0,-1 1-4 16,2 2-3-16,0 0-1 0,0-3 0 15,1 1-3-15,-3 3-1 0,2-4 0 0,-4 1-1 16,-5 0-2-16,2 0-13 0,-3-2-15 16,-2 2-19-16,-17-2-21 0,27 0-16 0,-27 0-15 15,17 0-23-15,-17 0-29 0,0 0-7 16,8-6-13-16,-8 6 0 0,0 0 8 15,0 0 12-15,0 0 19 0,0 0 26 16,-35-21 31-16,35 21 28 0,-15-8 28 0,15 8 29 16,-13-7 24-16,13 7 38 0,0 0 18 15,-14-12 12-15,14 12 10 0,0 0 7 0,-11-10-2 16,11 10-11-16,0 0-10 0,0 0-11 16,0 0-8-16,0 0-14 0,0 0-7 15,0 0-1-15,0 0-5 0,0 0-1 0,40-6-2 16,-40 6-2-16,0 0 5 0,27 13-2 15,-27-13-6-15,16 11-3 0,-8-6 0 0,-8-5 0 16,8 14-6-16,-8-14-7 0,4 15-5 16,-4-15 1-16,0 0-6 0,-2 22-11 15,2-22-22-15,0 0-30 0,-11 17-34 0,11-17-38 16,-11 11-54-16,6-6-48 0,5-5-44 16,0 0-107-16,-11 10-603 0,11-10-405 0</inkml:trace>
  <inkml:trace contextRef="#ctx0" brushRef="#br0" timeOffset="61">8886 4195 238 0,'0'0'148'0,"0"0"-40"16,0 0-18-16,0 0-8 0,0 0 3 16,0 0-12-16,0 0 1 0,0 0 2 0,0 0 9 15,0 0-11-15,0 0 11 0,0 0 0 16,0 0 1-16,0 0-1 0,0 0 3 0,0 0 14 15,0 0 2-15,0 0 5 0,0 0-4 16,0 0 4-16,0 0 3 0,0 0 3 16,0 0-5-16,0 0 3 0,8-17 0 15,-8 17-3-15,0 0-5 0,0 0-5 0,0 0-12 16,0 0-1-16,19-2-7 0,-19 2-1 16,0 0-7-16,0 0-12 0,0 0-3 15,0 0-7-15,23 0-7 0,-23 0-2 0,0 0-6 16,0 0-3-16,0 0-8 0,20 0-9 15,-20 0-17-15,0 0-19 0,0 0-22 0,0 0-22 16,18-2-36-16,-18 2-36 0,0 0-37 16,14-2-40-16,-14 2-94 0,0 0-513 15,8-3-147-15</inkml:trace>
  <inkml:trace contextRef="#ctx0" brushRef="#br0" timeOffset="62">8859 4107 2333 0,'0'0'-85'15,"16"-25"23"-15,-16 25 15 0,0 0 22 0,0 0 17 16,0 0 19-16,0 0 48 0,0 0 8 16,0 0 23-16,0 0 21 0,0 0 34 15,0 0 6-15,0 0 3 0,0 0 2 0,0 0 0 16,0 0-9-16,-6 60-18 0,6-60-10 16,-4 24-14-16,2-11-12 0,0 5-12 15,0-3-10-15,2-15-23 0,0 30-39 16,0-13-46-16,0-17-55 0,2 29-63 0,2-14-60 15,-2-3-89-15,6 1-659 0,-2-1-401 16</inkml:trace>
  <inkml:trace contextRef="#ctx0" brushRef="#br0" timeOffset="63">12617 4336 2859 0,'15'-13'-108'16,"-15"13"23"-16,12-6 15 0,-12 6 16 0,0 0 26 16,15-11 37-16,-15 11 7 0,0 0 29 15,7-10-2-15,-7 10 3 0,0 0-6 16,0 0 9-16,9-11 1 0,-9 11 1 0,0 0 17 16,0 0 1-16,0 0 4 0,0 0 12 15,0 0 9-15,0 0 9 0,0 0-2 0,0 0 4 16,0 0-4-16,-52 10-6 0,52-10-8 15,-20 12-6-15,9-4-5 0,2 1-7 16,-1 1-7-16,10-10-6 0,-17 17-6 0,8-5-6 16,9-12-3-16,-9 16-4 0,9-16-3 15,-7 16-10-15,7-16-2 0,0 15-10 16,0-15-6-16,0 0-5 0,14 21-4 0,-14-21-5 16,18 10 0-16,-12-5 1 0,-6-5 0 15,19 7 0-15,-19-7-1 0,17 8 3 16,-17-8 1-16,16 6-1 0,-16-6 2 0,13 4 1 15,-13-4 6-15,0 0-2 0,18 6-1 16,-18-6 9-16,0 0 0 0,0 0 0 0,0 0 0 16,16 5 1-16,-16-5-4 0,0 0 2 15,0 0 0-15,0 0 1 0,14 6-2 16,-14-6 3-16,0 0-5 0,0 0 2 0,0 0 0 16,0 0-1-16,0 0 2 0,0 0-3 15,0 0 3-15,0 0 0 0,0 0 3 16,17 4-1-16,-17-4-3 0,0 0 2 0,0 0-1 15,0 0-2-15,0 0-5 0,0 0 2 16,0 0 2-16,0 0-5 0,0 0 4 0,0 0 1 16,0 0-3-16,0 0 1 0,0 0-4 15,0 0 2-15,0 0 0 0,0 0 2 0,0 0-3 16,0 0 0-16,0 0 1 0,0 0-2 16,0 0 0-16,0 0 1 0,0 0-2 0,0 0 0 15,0 0 0-15,0 0-1 0,0 0 2 16,0 0 0-16,0 0 0 0,0 0-2 15,0 0-2-15,0 0-4 0,0 0-8 0,0 0-6 16,0 0-4-16,0 0-2 0,0 0-6 16,0 0 0-16,0 0 3 0,0 0 5 15,0 0 1-15,0 0 3 0,0 0-2 0,0 0 2 16,0 0-3-16,0 0-2 0,0 0-2 16,0 0-2-16,0 0-13 0,0 0-12 0,0 0-27 15,0 0-22-15,0 0-34 0,0 0-32 16,2 8-29-16,-2-8-46 0,0 0-101 15,0 0-519-15,0 0-225 0</inkml:trace>
  <inkml:trace contextRef="#ctx0" brushRef="#br0" timeOffset="64">12565 4425 2524 0,'0'0'-57'0,"0"0"19"16,0 0 9-16,0 0 20 0,0 0 6 16,0 0 26-16,0 0 22 0,0 0-1 15,0 0 15-15,-6-13 5 0,6 13 6 0,0 0 18 16,0 0 12-16,0 0 8 0,0 0 6 15,0 0-2-15,0 0-7 0,0 0-1 16,0 0-6-16,0 0-6 0,0 0-6 0,0 0-8 16,0 0-4-16,0 0-7 0,0 0-4 15,0 0-5-15,0 0-8 0,0 0-7 0,0 0-6 16,0 0-12-16,0 0-20 0,0 0-20 16,0 0-14-16,0 0-17 0,-12-11-13 15,12 11-3-15,0 0-6 0,0 0 2 0,0 0-6 16,0 0 5-16,0 0 0 0,0 0 7 15,0 0 5-15,0 0 5 0,0 0 2 0,0 0 10 16,0 0-1-16,0 0 5 0,0 0 1 16,0 0 9-16,0 0-2 0,0 0 0 0,0 0 8 15,-14-6-2-15,14 6 0 0,0 0 12 16,0 0 2-16,0 0 12 0,0 0 10 16,0 0 16-16,0 0 9 0,0 0 4 15,0 0 4-15,-16-6 5 0,16 6 3 0,0 0-2 16,0 0 1-16,0 0-9 0,0 0-5 15,0 0-1-15,0 0-8 0,0 0 1 16,0 0-5-16,0 0-4 0,0 0-1 0,0 0 0 16,48 0-1-16,-48 0 4 0,0 0-5 15,25 9-2-15,-25-9 0 0,17 8-6 0,-5-4 0 16,-12-4 1-16,15 11-1 0,-5-2-1 16,-10-9-1-16,11 11 11 0,-11-11 11 0,7 12 5 15,-7-12 5-15,4 18 3 0,-4-18 4 16,0 0 2-16,-5 27 0 0,5-27 3 0,-15 19-2 15,5-12-4-15,10-7 0 0,-13 18-5 16,7-10-3-16,6-8-6 0,-14 13-5 16,14-13-3-16,-11 9-1 0,11-9 2 0,-8 11-6 15,8-11-2-15,0 0-9 0,0 0-7 16,0 0-5-16,-1 18 0 0,1-18 0 0,0 0 2 16,0 0-2-16,18 13 0 0,-18-13 1 15,11 7-3-15,-11-7 3 0,12 10-2 16,-12-10-3-16,10 12 3 0,-10-12-2 0,7 13 3 15,-7-13-4-15,7 19 7 0,-5-8-2 16,-2-11 12-16,0 23 0 0,0-23-1 16,-9 27-1-16,2-13-1 0,1-1-1 0,-1 0 0 15,-5 6-5-15,2-2-2 0,1-4-10 16,-1 1-17-16,-1-1-17 0,0-4-29 0,-3 3-36 16,1-4-42-16,2 2-50 0,-3-2-46 15,-1-5-77-15,3 4-162 0,-3-2-109 16,1-5-246-16,3 4-176 0</inkml:trace>
  <inkml:trace contextRef="#ctx0" brushRef="#br0" timeOffset="65">12927 4467 2461 0,'0'0'-79'16,"-4"-26"16"-16,4 26 23 0,0 0 25 15,-1-16 29-15,1 16 35 0,0 0 23 0,0 0 26 16,0 0 17-16,-2-20 8 0,2 20 3 16,0 0 10-16,0 0 11 0,0 0-3 15,0 0-2-15,0 0-13 0,0 0-7 0,0 0-13 16,0 0-12-16,0 0-6 0,-36 32-11 15,33-21-7-15,3-11-6 0,-6 21-12 16,6-21-2-16,-5 23-6 0,5-23-2 16,-4 22-7-16,4-22 0 0,2 19-8 0,-2-19-10 15,2 17-12-15,-2-17-14 0,9 13-14 16,-9-13-14-16,9 11-10 0,-9-11-10 0,16 4-1 16,-16-4 2-16,18 1 5 0,-18-1 3 15,0 0 3-15,30-5 13 0,-30 5 12 16,15-4 12-16,-15 4 15 0,18-6 2 0,-18 6 1 15,0 0-1-15,18-3 1 0,-18 3-1 16,0 0 3-16,0 0-2 0,0 0 2 0,25 5-2 16,-25-5 0-16,0 0 1 0,13 10-4 15,-13-10-3-15,9 7 3 0,-9-7 4 16,0 0 5-16,11 10 3 0,-11-10 5 0,0 0 10 16,0 0 8-16,11 8 3 0,-11-8-4 15,0 0-1-15,0 0-2 0,0 0-4 16,0 0 2-16,0 0-2 0,23-19-6 0,-23 19-4 15,8-12-2-15,-8 12-3 0,0 0-16 16,8-17-19-16,-8 17-22 0,6-13-40 0,-6 13-41 16,0 0-58-16,9-16-52 0,-9 16-69 15,0 0-143-15,2-13-131 0,-2 13-310 16,0 0-249-16</inkml:trace>
  <inkml:trace contextRef="#ctx0" brushRef="#br0" timeOffset="66">13207 4576 2614 0,'9'12'-40'15,"-9"-12"20"-15,0 0-1 0,0 0 14 0,7 14 32 16,-7-14 20-16,5 12 11 0,-5-12 18 16,4 13 10-16,-4-13 7 0,0 0 5 0,0 21 18 15,0-21 16-15,0 0 7 0,0 21-6 16,0-21-8-16,0 0-11 0,0 19-11 15,0-19-8-15,0 0-12 0,0 0-12 16,0 21-5-16,0-21-3 0,0 0-6 0,0 0-6 16,0 0-2-16,2 14-5 0,-2-14-8 15,0 0-1-15,0 0-4 0,0 0-5 0,0 0 0 16,0 0-8-16,0 0-4 0,30-32-1 16,-30 32 4-16,11-18-3 0,-5 11 4 15,-6 7 6-15,10-16 3 0,-10 16 5 0,9-13 2 16,-9 13-1-16,8-10 2 0,-8 10-7 15,0 0-4-15,14-9 0 0,-14 9 6 16,0 0 5-16,0 0 5 0,0 0 5 0,0 0-6 16,0 0 2-16,0 0-9 0,26 12-5 15,-26-12-1-15,10 11 1 0,-10-11-6 0,7 12-8 16,-7-12-22-16,6 13-25 0,-2-6-37 16,-4-7-42-16,0 0-62 0,14 15-59 15,-9-8-66-15,-5-7-117 0,8 7-133 16,-8-7-22-16,5 5-265 0,-5-5-176 0</inkml:trace>
  <inkml:trace contextRef="#ctx0" brushRef="#br0" timeOffset="67">13375 3538 213 0,'0'0'116'16,"0"0"-40"-16,0 0 0 0,0 0-16 0,0 0-6 16,0 0-2-16,0 0-4 0,0 0-11 15,0 0 9-15,0 0-4 0,0 0-6 0,0 0 1 16,0 0-3-16,0 0-2 0,0 0 4 15,0 0-6-15,0 0 8 0,-19-4-10 16,19 4 2-16,0 0 4 0,0 0-3 0,0 0 1 16,0 0 2-16,0 0-1 0,0 0 5 15,0 0 5-15,0 0 14 0,0 0-9 16,0 0 4-16,0 0 5 0,0 0-2 0,0 0 2 16,0 0-6-16,0 0-8 0,0 0-6 15,-16-7-11-15,16 7-1 0,0 0 6 16,0 0-14-16,0 0 1 0,0 0-7 0,0 0-4 15,0 0 2-15,0 0 9 0,0 0-7 16,0 0 11-16,0 0-1 0,0 0-3 16,0 0 4-16,0 0-3 0,0 0-2 0,0 0 5 15,0 0-8-15,0 0 10 0,0 0-15 16,0 0 15-16,0 0 11 0,0 0-5 0,0 0 22 16,0 0-1-16,0 0-1 0,0 0 5 15,0 0-6-15,0 0-2 0,0 0-4 16,0 0 4-16,0 0 1 0,0 0 6 0,0 0 12 15,0 0 3-15,0 0 5 0,0 0 2 16,0 0 3-16,0 0-1 0,0 0-10 0,0 0-3 16,0 0-7-16,31 28-9 0,-31-28-3 15,18 5-6-15,-18-5-3 0,13 6-6 16,-13-6-16-16,12 8-35 0,-12-8-56 0,13 10-52 16,-13-10-74-16,11 11-120 0,-5-5-554 15,0-1-242-15</inkml:trace>
  <inkml:trace contextRef="#ctx0" brushRef="#br0" timeOffset="68">14122 4155 2490 0,'0'0'-137'0,"0"0"24"0,0 0 13 16,0 0 15-16,0 0 17 0,0 0 18 0,0 0 14 15,0 0 20-15,0 0 8 0,0 0 8 16,0 0 3-16,0 0 10 0,-7-24 5 15,7 24 8-15,0 0-7 0,0 0 15 0,0 0-21 16,0 0 4-16,7-17 1 0,-7 17 4 16,0 0 5-16,0 0 0 0,9-12-2 0,-9 12-5 15,0 0-4-15,13-10 3 16,-13 10 4-16,0 0-12 0,18-8 3 0,-18 8 1 16,13-7-4-16,-13 7 0 0,16-4 3 15,-16 4-8-15,0 0 3 0,23-4 1 0,-23 4 0 16,0 0-7-16,24 0 5 0,-24 0-3 15,0 0-2-15,18 8 0 0,-18-8 6 16,11 7-7-16,-11-7-1 0,0 0 13 0,7 19 1 16,-7-19 6-16,-2 15-1 0,2-15 6 15,0 0 0-15,-9 25 2 0,9-25 4 0,-11 16-8 16,6-6 4-16,5-10-9 0,-11 13 5 16,11-13-5-16,-11 13 0 0,11-13-10 15,-9 10 19-15,9-10 6 0,0 0 5 0,-10 11-3 16,10-11-3-16,0 0-5 0,0 0 0 15,0 0-5-15,0 0 0 0,0 0-6 0,0 0 0 16,0 0-3-16,0 0 1 0,0 0-3 16,32 4-2-16,-32-4-1 0,0 0 1 15,21 0 0-15,-21 0 1 0,0 0 0 0,24 4 2 16,-24-4-3-16,14 7 6 0,-14-7 2 16,15 10 3-16,-15-10 0 0,11 11 3 0,-6-3 4 15,-5-8-4-15,10 17 1 0,-10-17 5 16,6 18 3-16,-6-18 9 0,2 16-5 0,-2-16 5 15,-2 21-5-15,2-21-2 0,-9 18-1 16,9-18-4-16,-14 19-7 0,5-10 3 16,-2 0-3-16,0-1-3 0,0 2-2 0,-3-5-4 15,1 3-3-15,13-8-12 0,-27 12-17 16,13-8-21-16,3 1-32 0,11-5-37 16,-23 7-43-16,23-7-17 0,-19 6-33 15,11-5-59-15,8-1-579 0,-15 3-176 0</inkml:trace>
  <inkml:trace contextRef="#ctx0" brushRef="#br0" timeOffset="69">14547 4383 2362 0,'17'-4'-101'0,"-17"4"24"15,0 0 29-15,0 0 22 0,0 0 20 16,0 0 23-16,0 0 23 0,0 0 24 16,0 0 24-16,0 0 7 0,0 0 6 0,0 0 7 15,-25 45 4-15,16-38-11 0,-2 3 3 16,-1 1-11-16,0-2-8 0,0 3-4 15,-1 0-9-15,1-1-7 0,-1 0-4 0,-1 3-2 16,1-1-5-16,0 0-1 0,-1-1-8 16,3-1-3-16,-3 1-2 0,1 1-8 0,2-2-1 15,-1 1-5-15,1 0-4 0,0-3-13 16,0 0-27-16,2 0-25 0,9-9-41 16,-16 18-42-16,9-11-36 0,7-7-22 0,-11 14-42 15,11-14-87-15,-7 10-503 0,7-10-138 16</inkml:trace>
  <inkml:trace contextRef="#ctx0" brushRef="#br0" timeOffset="70">14416 4688 2336 0,'0'0'-83'0,"16"-7"19"0,-16 7 23 0,0 0 8 16,0 0 6-16,17-8 21 0,-17 8 0 16,0 0 15-16,14-6 4 0,-14 6 20 0,0 0-8 15,16-6 6-15,-16 6-4 0,0 0 9 16,0 0-1-16,20-1 13 0,-20 1 7 16,0 0 6-16,0 0 10 0,0 0-4 15,18 9 1-15,-18-9 10 0,0 0 6 0,0 0 10 16,5 17 2-16,-5-17 7 0,0 0 7 15,-5 20 10-15,5-20 3 0,0 0-3 16,-7 21-1-16,7-21-3 0,-3 15-5 0,3-15-6 16,-4 15-8-16,4-15-9 0,0 0-8 15,-2 19-5-15,2-19-6 0,0 0-10 0,0 0-7 16,9 17-6-16,-9-17-30 0,16 4-29 16,-16-4-42-16,19 0-56 0,-19 0-64 15,25-2-53-15,-11-2-51 0,-14 4-119 0,18-8-134 16,-10 3-332-16,-8 5-219 0</inkml:trace>
  <inkml:trace contextRef="#ctx0" brushRef="#br0" timeOffset="71">13569 4269 401 0,'0'0'231'0,"0"0"-78"0,0 0-29 0,0 0-22 15,0 0-13-15,0 0-1 0,0 0 8 16,0 0-22-16,0 0 6 0,0 0 5 15,0 0 7-15,0 0 0 0,0 0-12 0,0 0 7 16,0 0-3-16,0 0 5 0,0 0-8 16,0 0 5-16,0 0-12 0,0 0-1 0,0 0-6 15,0 0-2-15,0 0-5 0,0 0 1 16,0 0-12-16,0 0 3 0,0 0-11 16,0 0 3-16,0 0-8 0,0 0 2 15,24 29-7-15,-24-29-1 0,14 11-3 16,-14-11-3-16,11 14-4 0,-11-14 2 0,12 11-7 15,-3-5 0-15,-9-6-2 0,15 11 5 16,-5-5-15-16,-10-6 8 0,21 8-4 0,-21-8-2 16,19 5-2-16,-19-5 4 0,20 4 0 15,-20-4-2-15,16 4-2 0,-16-4 3 0,14 4-2 16,-14-4 6-16,0 0-8 0,15 3 7 16,-15-3 3-16,0 0-4 0,0 0-4 15,14 8 2-15,-14-8 2 0,0 0 2 0,0 0 5 16,0 0 7-16,2 17-2 0,-2-17 5 15,0 0 3-15,0 0 3 0,0 0 5 0,-14 29-1 16,14-29 0-16,-9 13-1 0,9-13-2 16,-14 14-10-16,6-5 4 0,8-9-4 0,-14 17-4 15,5-9 3-15,9-8-4 0,-18 19-4 16,9-10-8-16,-2-1-10 0,0 2-17 16,1-1-23-16,-3 0-17 0,2-1-26 15,1 2-25-15,10-10-15 0,-19 16-28 0,7-8-26 16,3-2-53-16,9-6-126 0,-17 12-353 15,10-6 27-15</inkml:trace>
  <inkml:trace contextRef="#ctx0" brushRef="#br0" timeOffset="72">13865 4502 1988 0,'0'0'-56'0,"0"0"32"16,0 0 22-16,0 0 21 0,0 0 18 0,0 0 5 16,0 0 0-16,0 0 3 0,-29 41 3 15,20-31-4-15,-2 1 2 0,1 3-1 16,-2-1-15-16,1 1-7 0,-5 1 6 0,5-2 6 16,-3 2-14-16,0-2-13 0,3 1-43 15,-2-1-49-15,2-1-45 0,1-3-108 16,-1 1-378-16,2-1 173 0</inkml:trace>
  <inkml:trace contextRef="#ctx0" brushRef="#br0" timeOffset="73">15083 3082 860 0,'0'0'133'0,"0"0"-42"15,0 0-10-15,0 0-1 0,0 0-5 0,0 0-13 16,0 0 15-16,0 0-8 0,0 0 8 16,0 0 0-16,0 0 9 0,0 0-8 15,0 0-2-15,0 0-2 0,0 0-5 0,0 0-6 16,0 0 0-16,0 0-9 0,0 0-4 16,0 0-1-16,0 0-8 0,-16-11 3 15,16 11-6-15,0 0-5 0,0 0 5 0,0 0-5 16,0 0 5-16,0 0-1 0,0 0 8 15,2-22 0-15,-2 22 2 0,0 0-3 0,0 0 3 16,0 0-10-16,14-19 0 0,-14 19-6 16,8-7-7-16,-8 7 1 0,0 0-2 0,12-13-5 15,-12 13 2-15,14-8-2 0,-14 8-4 16,10-7-2-16,-10 7 2 0,0 0-3 16,17-10 0-16,-17 10 3 0,0 0 3 0,15-3-1 15,-15 3 6-15,0 0 3 0,0 0-2 16,0 0 5-16,0 0-6 0,0 0 3 15,25 9 1-15,-25-9 2 0,0 0-1 0,4 15-3 16,-4-15-2-16,0 0 5 0,2 21-8 16,-2-21-2-16,0 19-1 0,0-19 1 0,-2 19-3 15,2-19 2-15,-4 20-6 0,4-20 1 16,-2 26 0-16,2-26 1 0,-2 23-2 16,2-23-2-16,-2 25 0 0,2-25-1 0,0 24 1 15,-2-12 1-15,2-12-2 0,0 26-1 16,0-26 3-16,-3 27 2 0,3-13 6 15,0-14-4-15,-1 29-1 0,-1-15 2 0,-1 1 3 16,3-15-2-16,-2 31 2 0,0-16-3 16,0 1 4-16,0 0-3 0,2-16-4 0,-2 31 5 15,0-18-3-15,2-13-3 0,-4 31 7 16,4-13-7-16,-3-4 0 0,3-14 6 16,-2 33 3-16,2-18 7 0,0-15-3 0,0 26-2 15,0-8-2-15,0-18 2 0,0 26-5 16,0-12 2-16,0-14-3 0,2 25 2 15,-2-25-1-15,3 19-3 0,-3-19 2 0,4 17-4 16,-4-17 0-16,4 15 0 0,-4-15-3 16,6 14 0-16,-6-14 0 0,7 11 2 0,-7-11-1 15,0 0-3-15,10 12 0 0,-10-12 0 16,0 0-3-16,15 7 4 0,-15-7-2 0,0 0 4 16,0 0-2-16,14 2 15 0,-14-2-3 15,0 0-3-15,0 0 0 0,0 0-4 16,0 0 1-16,0 0-2 0,22-21 0 0,-22 21-2 15,0 0 0-15,4-11-5 0,-4 11 4 16,0 0-2-16,0 0 0 0,0 0 2 0,0-20 0 16,0 20-3-16,0 0 0 0,0 0-3 15,0 0 1-15,0 0 0 0,-19-15 2 16,19 15-1-16,0 0-1 0,0 0 3 16,0 0 0-16,-23 3 2 0,23-3 2 0,0 0 0 15,0 0 3-15,0 0-3 0,-19 16 4 16,19-16-2-16,-6 12 3 0,6-12-3 15,0 0 3-15,-9 19 5 0,9-19-1 0,-6 15 3 16,6-15 6-16,-4 19-5 0,4-19 1 16,-5 21-4-16,5-21-1 0,-4 20 1 0,2-8 2 15,2-12-4-15,-2 24 4 0,2-24-7 16,0 28 0-16,0-14-2 0,0-14 0 0,0 26 1 16,2-13 1-16,-2 4-2 0,0-17-2 15,0 28 2-15,2-12 3 0,-2-1-3 16,2 2 6-16,-2-17 0 0,2 32 6 0,-2-18-10 15,0 2 2-15,2 2-4 0,-2-18 3 16,3 32 3-16,-1-14-2 0,0-1-1 0,0 0 6 16,0 0-7-16,0 0-5 0,0 3 1 15,0-4 1-15,0 4-3 0,1-3 0 16,-1 0 1-16,-1 2 5 0,4-2-7 0,-3 1 3 16,0-2-1-16,0 4 6 0,2-4 4 15,0 0-2-15,-1 0 4 0,-1 2-1 0,1-1-9 16,-1-2 0-16,-2-15 5 0,2 31 1 15,-2-19 1-15,0-12-1 0,0 26 1 0,0-26-3 16,-2 23-4-16,2-23 1 0,-7 21-2 16,0-13-5-16,7-8-10 0,-10 17-24 0,4-10-28 15,-5-3-36-15,3 0-55 0,8-4-78 16,-22 0-66-16,22 0-150 0,-23-8-145 16,11 3-19-16,3-3-361 0,9 8-410 0</inkml:trace>
  <inkml:trace contextRef="#ctx0" brushRef="#br0" timeOffset="74">15913 3427 2806 0,'0'0'-124'0,"14"-10"23"0,-14 10 28 15,15-7 12-15,-15 7 19 0,13-8 19 0,-13 8 8 16,12-7 30-16,-12 7 20 0,0 0 18 15,15-10 10-15,-15 10 9 0,0 0-3 16,0 0 0-16,13-7 8 0,-13 7-8 0,0 0-4 16,0 0-7-16,0 0-5 0,0 0-6 15,0 0-2-15,0 0-5 0,0 0-5 0,0 0 2 16,0 0-1-16,0 0 7 0,-62 9 3 16,62-9 3-16,-18 8-3 0,18-8 2 15,-22 6-6-15,12-2-6 0,10-4 6 16,-19 5-1-16,19-5-4 0,-15 5 0 0,15-5 0 15,0 0-2-15,-17 8-1 0,17-8-5 16,0 0 4-16,0 0-2 0,-6 14-3 0,6-14 4 16,0 0-6-16,0 0-4 0,0 0-2 15,23 19-2-15,-23-19 2 0,17 9-2 0,-9-3-3 16,-8-6 3-16,21 11-2 0,-10-5 1 16,2 1-1-16,-1 0-1 0,2 0 2 15,-4 1 0-15,-10-8-7 0,21 15 2 0,-11-8-7 16,1 1 6-16,-11-8-2 0,17 13-3 15,-17-13 3-15,12 14 4 0,-4-9 6 16,-8-5 3-16,8 12 1 0,-8-12 4 0,8 14 2 16,-8-14-1-16,0 0 2 0,0 18-4 15,0-18-1-15,0 0 6 0,0 0-6 16,-10 25-2-16,10-25 3 0,-14 12-2 0,14-12 0 16,-12 11 4-16,12-11-8 0,-14 7-1 15,14-7 21-15,-18 4-10 0,18-4-2 16,-17 5-9-16,17-5-14 0,0 0-23 0,0 0-27 15,-34-10-27-15,34 10-33 0,-12-6-47 16,12 6-48-16,0 0-46 0,-13-9-56 0,13 9-110 16,-9-9-116-16,9 9-342 0,0 0-234 15</inkml:trace>
  <inkml:trace contextRef="#ctx0" brushRef="#br0" timeOffset="75">16169 3682 2538 0,'0'0'-38'0,"0"0"50"16,0 0 21-16,29-1 12 0,-29 1 20 16,0 0 31-16,0 0 32 0,0 0 20 15,0 0 1-15,15 6-3 0,-15-6 6 0,0 0-8 16,0 0 2-16,7 15-8 0,-7-15-4 15,0 0-6-15,4 19-13 0,-4-19-18 0,2 13-10 16,-2-13-8-16,4 17-5 0,-4-17-11 16,2 17-4-16,-2-17-16 0,2 16-6 15,-2-16-31-15,2 17-33 0,-2-17-41 0,0 0-44 16,2 16-53-16,-2-16-50 0,2 10-45 16,-2-10-102-16,0 0-161 0,0 0-411 15,0 0-346-15</inkml:trace>
  <inkml:trace contextRef="#ctx0" brushRef="#br0" timeOffset="76">16374 3774 2816 0,'0'0'-65'15,"0"0"9"-15,0 0 16 0,0 0 22 16,0 0 7-16,13-6 34 0,-13 6 17 15,0 0 16-15,0 0 13 0,0 0 5 0,0 0 4 16,0 0 7-16,0 0 8 0,0 0-5 16,0 0-7-16,0 0-10 0,6-13-4 15,-6 13-9-15,0 0-8 0,0 0-5 0,0 0-5 16,0 0-8-16,9-13-2 0,-9 13-9 16,0 0 2-16,0 0-1 0,0 0 3 15,0 0 9-15,0 0 15 0,0 0 10 0,0 0 7 16,0 0 3-16,22 30 13 0,-22-30-1 15,-2 21-5-15,2-21-7 0,-2 22-3 0,2-22-9 16,-10 30-5-16,6-18-4 0,-3 0-11 16,1 1-32-16,-2 0-38 0,8-13-50 0,-15 20-62 15,10-11-56-15,-1-3-48 0,6-6-136 16,-10 8-159-16,10-8-367 0,-14 1-307 16</inkml:trace>
  <inkml:trace contextRef="#ctx0" brushRef="#br0" timeOffset="77">16463 3742 2705 0,'0'0'-78'0,"0"0"23"15,0 0 6-15,11-15 22 0,-11 15 21 16,0 0 25-16,0 0 19 0,0 0 8 0,12-10 9 15,-12 10-2-15,0 0 5 0,0 0 16 16,15-6 9-16,-15 6 3 0,0 0-1 16,0 0-6-16,17-4-3 0,-17 4-8 0,0 0 1 15,0 0 7-15,0 0 6 0,0 0 0 16,0 0 7-16,27 10-5 0,-27-10 7 16,0 0-2-16,6 13 4 0,-6-13-1 0,0 0 7 15,3 23-4-15,-3-23-4 0,-3 17 0 16,3-17-6-16,0 0 2 0,-6 27-5 0,6-27 2 15,-2 18 6-15,2-18-28 0,-2 18-2 16,2-18-4-16,-2 19-2 0,2-19-4 16,0 0 1-16,0 25-1 0,0-25-1 0,4 12 1 15,-4-12-5-15,4 14-3 0,-4-14-6 16,14 8-2-16,-14-8-6 0,16 7-5 0,-16-7-19 16,23 3-20-16,-23-3-39 0,26 0-45 15,-26 0-60-15,28-7-74 0,-14 0-64 0,-1 0-128 16,0-1-165-16,-3 0 6 0,-1-1-374 15,-1 1-394-15</inkml:trace>
  <inkml:trace contextRef="#ctx0" brushRef="#br0" timeOffset="78">16945 3591 2793 0,'0'0'-80'0,"0"0"41"16,0 0 19-16,0 0 20 0,0 0 17 0,0 0 25 15,0 0 26-15,0 0 17 0,0 0 10 16,0 0 3-16,0 0 0 0,0 0 1 0,0 0 5 16,0 0 2-16,22-4 6 0,-22 4-9 15,0 0-2-15,0 0-11 0,23-2-10 16,-23 2-6-16,19-1-9 0,-19 1-6 0,21 0-8 15,-21 0-6-15,24-2 0 0,-24 2-10 16,27-3-1-16,-27 3-6 0,25 0-2 16,-25 0-4-16,28-1-1 0,-28 1-5 0,23-3-4 15,-23 3-9-15,24 0-10 0,-24 0-15 16,18-1-16-16,-18 1-23 0,0 0-31 16,22-2-41-16,-22 2-40 0,13-2-28 0,-13 2-32 15,0 0-87-15,0 0-643 0,0 0-404 16</inkml:trace>
  <inkml:trace contextRef="#ctx0" brushRef="#br0" timeOffset="79">16990 3538 2809 0,'0'0'-98'0,"-15"-6"30"16,15 6 16-16,0 0 17 0,0 0 12 0,0 0 28 16,0 0 1-16,0 0 19 0,0 0 15 15,0 0 9-15,-12-12 11 0,12 12 9 16,0 0 6-16,0 0 11 0,0 0 10 0,0 0 2 16,0 0 3-16,0 0-1 0,0 0 0 15,0 0-1-15,0 0 4 0,0 0 0 16,0 0 1-16,0 0 0 0,0 0-2 15,0 0-3-15,0 0-1 0,0 0-2 0,0 0 20 16,0 0-7-16,0 0-5 0,0 0 10 16,0 0-23-16,0 0-20 0,0 0-5 0,0 0-7 15,33-15-3-15,-33 15-7 0,22-2-5 16,-22 2-6-16,24-1-19 0,-24 1-28 16,34-3-28-16,-16 3-47 0,-1-1-49 0,-3-1-57 15,6 2-56-15,-6-1-52 0,-1-2-124 16,2 2-156-16,-15 1-407 0,23-3-442 0</inkml:trace>
  <inkml:trace contextRef="#ctx0" brushRef="#br0" timeOffset="80">17682 3485 2952 0,'0'0'-71'16,"0"0"49"-16,-18 10 28 0,18-10 34 0,0 0 34 15,0 0 30-15,0 0 25 0,0 0 6 16,0 0 0-16,0 0-6 0,0 0-2 0,0 0-11 16,0 0-6-16,0 0-5 0,0 0-7 15,0 0-6-15,0 0-7 0,0 0-10 16,0 0-6-16,0 0 2 0,0 0-16 0,0 0-7 16,0 0-4-16,0 0-3 0,0 0-2 15,35 8-6-15,-35-8-3 0,21 2-9 0,-21-2-8 16,23 0-15-16,-23 0-18 0,26 0-18 15,-26 0-25-15,21 0-28 0,-21 0-39 16,21-2-51-16,-21 2-30 0,19-1-53 0,-19 1-77 16,13-6-130-16,-13 6-458 0,0 0-335 15</inkml:trace>
  <inkml:trace contextRef="#ctx0" brushRef="#br0" timeOffset="81">17945 3278 2762 0,'0'0'-99'0,"0"0"17"15,0 0 16-15,-11-19 26 0,11 19 15 16,0 0 36-16,0 0 21 0,0 0 22 0,0 0 5 16,-11-13 5-16,11 13 2 0,0 0 4 15,0 0 2-15,0 0-1 0,0 0 1 16,0 0-10-16,0 0-6 0,9-23-1 0,-9 23-4 16,0 0-6-16,15-9-6 0,-15 9 3 15,16-6-3-15,-16 6-3 0,18-2-8 0,-18 2 1 16,21-4-6-16,-21 4-2 0,21 0-1 15,-21 0-2-15,21 0-3 0,-21 0-2 16,20 4-3-16,-20-4 3 0,16 4-4 0,-16-4-1 16,10 10-2-16,-10-10-1 0,0 0 2 15,5 17-3-15,-5-17-3 0,0 0 2 16,0 0-1-16,-15 26 2 0,15-26-4 0,-12 14 4 16,3-7 0-16,9-7 0 0,-19 15-3 15,8-9 4-15,11-6-5 0,-17 12 3 16,17-12-3-16,-15 10 2 0,15-10 5 0,-10 7 3 15,10-7-6-15,0 0 2 0,0 0-6 16,0 0-3-16,0 0 0 0,0 0-11 0,0 0 2 16,0 0 3-16,0 0-1 0,0 0 1 15,0 0 2-15,36 7 1 0,-36-7 1 16,23 0 0-16,-23 0 3 0,24 0 4 0,-24 0 1 16,22 2 6-16,-8 1 2 0,-14-3 5 15,21 3 4-15,-11 3 1 0,-10-6 8 16,22 10 0-16,-14-5 4 0,-8-5 6 0,12 14-6 15,-6-5 1-15,-6-9-1 0,8 15-1 16,-8-15 4-16,4 17-4 0,-4-17-1 0,-2 19-4 16,2-19-2-16,-14 19-2 0,8-7-2 15,6-12-5-15,-18 17-1 0,7-7-2 16,-4-3-13-16,2 1-20 0,1-2-24 0,-4 1-35 16,16-7-51-16,-26 11-49 0,12-6-52 15,14-5-76-15,-23 7-665 0,13-3-421 0</inkml:trace>
  <inkml:trace contextRef="#ctx0" brushRef="#br0" timeOffset="82">18351 3528 2875 0,'0'0'-101'16,"0"0"23"-16,0 0 14 0,0 0 19 0,0 0 30 16,0 0 24-16,0 0 28 0,0 0 9 15,0 0 7-15,0 0-1 0,0 0 28 0,0 0 15 16,-8 40 18-16,-1-26 14 0,1-3 0 16,-1 4 2-16,-2-2-8 0,1 7-6 15,0-4-10-15,-4 4-12 0,2-1-6 0,0-2-10 16,-1 2-9-16,0 0-6 0,0 0-7 15,3 0-7-15,-1-2-6 0,0 0-4 16,1-3-14-16,2-1-22 0,-1 0-35 0,2-1-46 16,7-12-49-16,-10 17-59 0,8-9-63 15,2-8-120-15,-6 11-157 0,6-11-331 0,0 0-209 16</inkml:trace>
  <inkml:trace contextRef="#ctx0" brushRef="#br0" timeOffset="83">18292 3862 2473 0,'8'-14'-50'0,"-8"14"35"0,0 0 21 16,0 0-1-16,0 0 22 0,11-11-9 15,-11 11 5-15,0 0 5 0,0 0 7 0,13-10 5 16,-13 10 2-16,0 0 11 0,17-7 7 15,-17 7 12-15,0 0 13 0,20-5 2 16,-20 5 4-16,0 0-2 0,22-1-5 0,-22 1-3 16,0 0-3-16,19 6-3 0,-19-6 2 15,13 5 3-15,-13-5-4 0,0 0-2 0,12 16-6 16,-12-16 0-16,4 16 1 0,-4-16 1 16,3 20-5-16,-3-20 0 0,0 21 6 15,0-21 3-15,-5 23-2 0,5-23-1 0,-4 22-1 16,2-10 1-16,2-12 0 0,-4 21-4 15,4-21-8-15,-4 17 5 0,4-17-10 0,0 0-3 16,0 22-5-16,0-22-6 0,0 0-3 16,4 18 2-16,-4-18-13 0,0 0 2 0,17 12-17 15,-17-12-20-15,19 3-27 0,-8-3-31 16,-11 0-36-16,0 0-52 0,42-7-54 0,-26 3-51 16,2-4-53-16,-1 0-134 0,1-1-151 15,0-2-319-15,-4 1-312 0</inkml:trace>
  <inkml:trace contextRef="#ctx0" brushRef="#br0" timeOffset="84">18717 3505 2740 0,'-11'-17'-49'0,"11"17"41"0,0 0-7 0,0 0 29 15,0 0 24-15,0 0 27 0,0 0 25 16,0 0 13-16,0 0-10 0,0 0 0 16,28-11-14-16,-28 11-9 0,19 0-4 0,-19 0-9 15,26-2-6-15,-26 2-4 0,25-2-24 16,-25 2-33-16,23-2-40 0,-23 2-37 0,26-2-44 15,-13 0-40-15,-3 0-52 0,-10 2-115 16,16-8-451-16,-16 8-91 0</inkml:trace>
  <inkml:trace contextRef="#ctx0" brushRef="#br0" timeOffset="85">18851 3397 2310 0,'0'0'-67'0,"0"0"15"15,0 0 9-15,0 0 27 0,0 0 23 16,0 0 32-16,0 0 36 0,0 0 17 16,-24 13 9-16,24-13 9 0,0 0 11 0,-4 15 14 15,4-15 8-15,0 0-6 0,-6 21-2 16,6-21-15-16,-2 17-9 0,2-17-10 16,-2 21-1-16,2-21-2 0,-2 19-3 15,2-19-4-15,0 20-9 0,0-20-10 0,-2 20-7 16,2-20-7-16,-2 22-6 0,2-22-7 15,0 20-9-15,0-20-21 0,0 20-43 0,0-20-54 16,-3 16-74-16,3-16-58 0,0 13-89 16,0-13-172-16,3 12-463 0,-3-12-356 0</inkml:trace>
  <inkml:trace contextRef="#ctx0" brushRef="#br0" timeOffset="86">18755 3709 2781 0,'0'0'-95'0,"0"0"26"16,0 0 36-16,0 0 27 0,0 0 37 0,0 0 40 15,0 0 23-15,0 0 7 0,0 0 2 16,0 0-5-16,0 0-10 0,0 0-3 16,0 0-2-16,0 0-5 0,52-6-12 0,-52 6-8 15,33-1-8-15,-16-2-24 0,2 3-29 16,1-1-54-16,-20 1-47 0,33-3-54 16,-16 0-55-16,-4-1-135 0,-1 3-489 15,-1-2-175-15</inkml:trace>
  <inkml:trace contextRef="#ctx0" brushRef="#br0" timeOffset="87">19242 3372 2347 0,'0'0'-100'0,"0"0"22"0,0 0 18 15,0 0 11-15,0 0 12 0,0 0 18 16,0 0 22-16,0 0 23 0,-11-13 23 15,11 13 17-15,0 0 23 0,0 0 16 0,0 0 12 16,0 0-1-16,0 0-5 0,0 0-7 16,5-23-8-16,-5 23-9 0,0 0-12 0,13-13-6 15,-13 13-10-15,10-10-7 0,-10 10-4 16,15-8-4-16,-15 8-4 0,17-6-8 16,-17 6 2-16,21-5-4 0,-21 5 3 0,21-3-2 15,-21 3 0-15,24-6-1 0,-24 6 0 16,18 0-2-16,-18 0-6 0,0 0 1 15,26 6-1-15,-26-6-3 0,10 7 4 0,-10-7-2 16,0 0 4-16,4 17-4 0,-4-17-1 16,0 0 2-16,0 0-4 0,-10 28 1 0,10-28-1 15,-10 16-1-15,10-16 0 0,-11 11-1 16,11-11-2-16,-9 14 2 0,9-14 4 16,-8 9-5-16,8-9 1 0,0 0 3 0,0 0-2 15,-8 15-2-15,8-15 0 0,0 0 1 16,0 0-6-16,0 0-1 0,0 0-1 0,0 0-3 15,0 0 1-15,0 0 4 0,10 19-8 16,-10-19 3-16,0 0-3 0,17 7 2 16,-17-7 1-16,15 8-4 0,-15-8 1 15,14 10 0-15,-14-10 0 0,16 11 1 0,-8-5 1 16,-8-6 1-16,13 15 2 0,-13-15 1 16,8 14 12-16,-8-14 11 0,9 15 2 0,-9-15 4 15,4 17-1-15,-4-17 2 0,-2 16-3 16,2-16-2-16,0 0 0 0,-13 20-4 15,13-20-3-15,-15 13-3 0,5-7-4 0,10-6-12 16,-24 10-19-16,24-10-32 0,-23 3-35 16,23-3-49-16,-23 3-52 0,23-3-43 15,-21 0-47-15,21 0-112 0,-20-6-144 0,12 2-326 16,8 4-199-16</inkml:trace>
  <inkml:trace contextRef="#ctx0" brushRef="#br0" timeOffset="88">19702 3434 2524 0,'0'0'-52'15,"0"0"32"-15,0 0 35 0,0 0 24 16,0 0 29-16,0 0 35 0,0 0 29 16,0 0 17-16,0 0 5 0,0 0-1 0,8 19-3 15,-8-19-4-15,0 0-7 0,0 0-11 16,0 20-7-16,0-20-7 0,0 0-7 0,0 22-11 15,0-22-11-15,0 16 0 0,0-16-6 16,4 19-10-16,-4-19-5 0,2 21-6 16,0-7-6-16,-2-14 5 0,6 28-7 0,-3-13 3 15,-1 0-2-15,1 1-27 0,-3-16 6 16,0 30-7-16,2-17 0 0,-2 4-5 16,0-17 0-16,-5 28 10 0,0-16-10 0,5-12 0 15,-8 24 0-15,-2-13-5 0,2 0 1 16,-6-3-12-16,4 1-14 0,-1-3-25 0,-1 0-24 15,1-5-33-15,-2 1-44 0,13-2-56 16,-20-3-46-16,8-3-55 0,2 0-150 0,2-1-127 16,-1-3-372-16,1-3-362 0</inkml:trace>
  <inkml:trace contextRef="#ctx0" brushRef="#br0" timeOffset="89">19621 3175 3013 0,'0'0'49'0,"0"0"21"0,0 0 14 15,0 0 33-15,0 0 25 0,0 0 14 16,0 0 7-16,10-13-12 0,-10 13-17 0,0 0-14 15,0 0-16-15,0 0-15 0,0 0-15 16,0 0-39-16,0 0-68 0,0 0-101 16,14-2-102-16,-14 2-168 0,0 0-173 0,0 0-364 15,0 0-357-15</inkml:trace>
  <inkml:trace contextRef="#ctx0" brushRef="#br1" timeOffset="90">7611 7347 522 0,'0'0'94'0,"0"0"-37"16,0 0-11-16,0 0-20 0,0 0 2 0,0 0-14 16,0 0-1-16,0 0 2 0,0 0-3 15,0 0-6-15,0 0 6 0,0 0 8 16,0 0 0-16,-12-18-3 0,12 18 6 0,0 0-1 16,0 0 3-16,0 0 0 0,0 0-2 15,0 0-2-15,0 0 6 0,0 0 1 0,0 0-8 16,-9-14 1-16,9 14 7 0,0 0-7 15,0 0 5-15,0 0 2 0,0 0-7 16,0 0-5-16,0 0 10 0,0 0-9 0,0 0 5 16,0 0-4-16,0 0 6 0,0 0 5 15,0 0 3-15,0 0 11 0,0 0 7 16,0 0-6-16,0 0 8 0,0 0 3 16,0 0-3-16,0 0-7 0,-2-16-6 15,2 16-3-15,0 0 1 0,0 0-3 0,0 0 0 16,0 0 7-16,0 0-9 0,0 0 5 15,0 0-7-15,0 0-4 0,0 0-7 0,0 0-11 16,-4 48 13-16,4-48 0 0,0 0-7 16,0 23 4-16,0-23-1 0,0 15-6 0,0-15 1 15,2 19 3-15,-2-19-8 0,2 19-1 16,-2-19-3-16,2 21 1 0,-2-21 3 0,5 19 0 16,-5-19-4-16,0 20 5 0,0-20-10 15,2 22 6-15,-2-22-6 0,2 20 4 16,-2-20 10-16,2 22-12 0,-2-22 3 0,2 23 6 15,0-12-6-15,-2-11 5 0,0 22-8 16,0-22-2-16,2 22 4 0,0-9-2 16,-2-13-3-16,2 25 7 0,-2-25-7 0,2 24 3 15,-2-10 2-15,0-14 5 0,0 24-2 16,2-11-8-16,-2-13 4 0,0 23 3 16,2-9-1-16,-2-14-2 0,3 25 5 0,-3-25-4 15,3 25-1-15,-3-25 7 0,2 22 3 16,0-8 5-16,-2-14-13 0,2 25 12 0,0-12-10 15,-2-13 9-15,2 23 5 0,0-10-16 16,-2-13 5-16,4 25-1 0,-2-14-1 16,-2-11 6-16,2 22 0 0,0-9-9 0,-2-13 0 15,2 25 0-15,0-14 3 0,-2-11 5 16,2 23-5-16,-2-10 4 0,0-13-4 16,3 25 6-16,-1-11 4 0,-2-14 2 0,0 26 3 15,2-14 7-15,-2-12-3 0,0 28 7 16,2-15-3-16,-2-13 3 0,0 26 0 0,2-12-2 15,-2-14 2-15,0 25-2 0,0-12-6 16,0-13 4-16,3 27-5 0,-3-14 0 16,0-13-1-16,0 24 2 0,2-9 0 0,-2-15-1 15,0 26 0-15,0-12 2 0,0-14-2 0,4 24 0 16,-4-10-2-16,0-14 1 0,2 24-4 16,0-10 6-16,-2-14-2 0,2 24 2 15,0-8-2-15,-2-16-3 0,2 24 1 16,0-10 4-16,-2-14 4 0,3 27 2 0,-1-15 2 15,-2-12-2-15,2 26-1 0,0-13-6 16,-2-13 1-16,2 29-1 0,-2-18-3 0,2 4 0 16,-2-15-3-16,2 27 0 0,0-14-2 15,-2-13-5-15,2 29 4 0,0-18-2 16,1 4-1-16,-3-15 3 0,2 25 7 0,0-10 0 16,-2-15 4-16,2 27-5 0,-2-14 4 15,3 3-1-15,-3-16-1 0,2 28-4 16,-2-12-1-16,2-2-2 0,-2-14 0 0,2 31-4 15,-2-15 1-15,0-1 0 0,0 2-3 16,2-2-1-16,-2-15 1 0,0 31-1 0,0-16-2 16,2 2 1-16,-2-17 1 0,0 32-2 15,0-18 2-15,0 3 1 0,0-1-1 16,2 0-1-16,-2-16-1 0,2 34 0 0,-2-16 4 16,2-1-7-16,-2-2 2 0,2 2 1 15,-2 1-1-15,2-1-1 0,-2-17 0 0,2 30 0 16,0-14 1-16,-2-16 4 0,2 30 3 15,-2-15 0-15,2-1 0 0,-2-14 2 16,0 26-5-16,0-13 2 0,0-13-2 0,0 27 4 16,0-27-3-16,0 27-3 0,0-27-1 15,-2 25 1-15,0-12-2 0,2-13-1 16,0 25 1-16,0-10 0 0,0-15 2 0,-2 25-5 16,2-25 2-16,-2 27 1 0,2-14-2 15,0-13 1-15,0 27-2 0,-2-15 0 0,2-12 2 16,-2 31-3-16,0-17 1 0,2-14 4 15,-2 29-2-15,2-15-1 0,-2 2-2 16,0 1 2-16,2-17 1 0,-2 28-2 0,2-15 2 16,0-13-2-16,-2 27 3 0,2-27-2 15,-2 27 4-15,2-14-6 0,0-13 3 16,-2 23-4-16,2-23 3 0,0 25 1 0,0-25 1 16,-3 25 1-16,3-12 0 0,0-13 1 15,0 27 5-15,0-27-8 0,0 28 1 0,0-14 0 16,0-14-2-16,-2 26 3 0,2-11 0 15,0-15-2-15,0 29 1 0,-2-13 0 16,2-16 2-16,0 28-3 0,-2-13 1 0,2-15 2 16,0 29 0-16,-3-16 0 0,3-13 0 0,0 29-1 15,0-16 1-15,0-13-2 0,3 27 2 16,-3-15 3-16,0-12-5 0,0 26-2 16,2-13-1-16,-2-13 3 0,-2 25-2 0,2-25 2 15,2 25 0-15,-2-14 0 0,0-11-4 16,0 25 3-16,0-25 3 0,2 20-4 15,-2-20-1-15,2 23-2 0,-2-23 2 16,0 22-2-16,3-12 3 0,-3-10 0 0,0 22-2 16,0-22 0-16,2 21 1 0,-2-21 0 15,0 23 0-15,0-23 1 0,2 19 0 16,-2-19 11-16,0 21-6 0,0-21-2 0,0 20 1 16,0-20-1-16,0 22-2 0,0-22 4 15,0 20-1-15,0-20-2 0,-2 24 0 0,2-24-1 16,-2 21 0-16,2-21 0 0,0 21 0 15,0-21 4-15,-3 23-2 0,1-10 5 16,2-13 1-16,-2 23 5 0,2-23 1 0,-2 23-2 16,2-23 1-16,0 24 0 0,-3-12 0 15,3-12 0-15,0 25-3 0,0-25-1 0,0 23-1 16,0-23 1-16,0 25 0 0,0-25-3 16,0 24-4-16,-2-12 5 0,2-12-1 0,0 24-5 15,2-11 4-15,-2-13-2 0,0 29-2 16,0-15 1-16,0-14-2 0,0 27 0 15,-2-11 2-15,2-16-3 0,0 30 1 0,0-16-4 16,0-14 2-16,-2 28 3 0,4-14 18 16,-2-14-6-16,-2 29-1 0,2-15-1 15,0-14-1-15,0 29-3 0,0-14-1 0,0-15 0 16,0 29 0-16,0-16 3 0,0-13-8 16,-2 29 1-16,2-14 5 0,0-15-9 0,0 27 3 15,-2-12-1-15,2-15-1 0,-2 27 3 16,2-14 6-16,0-13-8 0,-4 27-2 0,4-15-2 15,0-12 0-15,-4 30 1 0,1-17 5 16,3-13-7-16,-4 27 2 0,4-14-1 16,0-13 2-16,-4 25 5 0,2-10-5 0,2-15-1 15,-2 25 2-15,0-10 0 0,2-15 1 16,-2 25-1-16,0-13 0 0,2-12 4 16,-3 28-6-16,3-14 1 0,0-14 0 0,-2 28-1 15,2-15-1-15,0-13-1 0,-4 33 3 16,2-19-2-16,-1 2 4 0,1-1-2 0,2-15 1 15,-4 32-1-15,2-15 2 0,0-3 0 16,0 1-2-16,2-15 4 0,-2 33 4 16,0-18 1-16,0 0-1 0,2-15 1 0,0 31-2 15,0-16-15-15,2 0-1 0,-2 3 12 16,0-2-4-16,2 0 1 0,-2-16-3 16,2 33 1-16,-2-17-2 0,0 0-1 0,0 0 5 15,0 2 5-15,0-1-7 0,0 0 2 16,0 0-2-16,-2 2 0 0,2-19 0 0,0 35 1 15,-2-16 0-15,0-2 0 0,2 0 1 16,-2 2-1-16,2-19 2 0,-2 36-2 16,0-17-3-16,2-2 2 0,-2 0 6 0,0 1-4 15,-1 1 0-15,3 0-5 0,-3-2 6 16,3 2 1-16,-2-2-3 0,2-17 2 0,0 34-5 16,0-16-2-16,0-1 9 0,2-1-5 15,-2-16 1-15,3 32 1 0,-3-14 0 0,3-3 5 16,-1 3-6-16,0-1-1 0,2 0-1 15,-2 0 0-15,0 1 3 0,0-2 1 16,0 4-1-16,0-4-6 0,2 2 6 0,-2-1-2 16,0 0-2-16,0 2 2 0,1-1-3 15,-1 1 2-15,2-2 4 0,-2 2-2 0,3-3-1 16,-3 4-2-16,2-1 2 0,-2 0 0 16,0-2 1-16,0 2-1 0,0-2 0 15,0 2 2-15,-2-1 2 0,3-1-6 0,-1-1 4 16,-2 1-2-16,0-17 1 0,0 33 0 15,-2-15-3-15,2-3 2 0,0-15-4 0,0 30 7 16,0-14-4-16,0-16 2 0,2 30 0 16,-2-13-5-16,0-2 10 0,0-15-8 0,2 28 2 15,0-12 1-15,-2-16 2 0,2 28-3 16,0-12 2-16,0-1-4 0,0 0 6 16,-2-15-6-16,4 31 3 0,-1-16 0 0,-1 1-2 15,0-2 3-15,3 0-8 0,-5-14 8 16,4 28-5-16,-2-12 5 0,2-4 0 0,-4-12 1 15,4 29 3-15,-2-15-8 0,2 1-1 16,-2 1 10-16,2-1-8 0,-2 2 0 16,1 0 1-16,-1 0-2 0,1-1 6 0,-1 2-6 15,-2-2 4-15,0-16-2 0,4 32 0 16,-4-16 2-16,2-1-1 0,-2 2 1 0,0-17-4 16,0 30 3-16,-2-14 2 0,2 0-5 15,0-16 2-15,0 33-2 0,0-18 4 16,0-15 4-16,0 33-5 0,-2-17-2 0,2 1-4 15,0-17 8-15,0 32 0 0,0-17-5 16,0 2 5-16,0-17-6 0,-2 32 2 0,2-14 4 16,0-3-1-16,2 2 0 0,-2 1-4 15,2-2 0-15,0 1 5 0,-2 1-5 16,2-1 5-16,0 2-4 0,0 0 1 0,0-2 4 16,0 0-5-16,0 3-1 0,0-2 4 15,1-2-2-15,-1 2 0 0,0 2-5 0,2-3 7 16,-2 2-7-16,2-3 4 0,-2 3 3 15,1-1-2-15,-1 0 0 0,2 1-1 16,-2-2-2-16,0 1 5 0,3 1-4 0,-1-1-2 16,-2 0-1-16,2-1 0 0,0 1 3 15,0 3-2-15,0-5 1 0,-2 3 0 16,0 0 1-16,4-1 2 0,-4 0 0 0,0 1 0 16,0 0-12-16,0-3-5 0,0 4-14 15,-2-1-23-15,2 0-29 0,-2-19-33 16,2 31-47-16,-2-16-64 0,0-3-84 0,0-12-208 15,-4 18-74-15,4-18 22 0,-12 8-271 16,12-8-181-16</inkml:trace>
  <inkml:trace contextRef="#ctx0" brushRef="#br1" timeOffset="91">441 11403 2373 0,'0'0'-126'0,"0"0"23"16,0 0 14-16,-12 7 9 0,12-7 13 0,0 0 8 16,0 0 12-16,0 0 13 0,0 0 9 15,0 0 9-15,0 0 12 0,0 0 6 16,0 0 9-16,0 0 11 0,0 0 16 0,0 0 9 16,0 0-3-16,0 0 1 0,0 0 5 15,0 0-2-15,0 0-9 0,0 0-2 16,0 0-7-16,0 0-4 0,0 0 12 0,0 0-12 15,0 0-4-15,0 0-2 0,0 0-1 16,53-9-5-16,-53 9-2 0,29-6-3 0,-12 6 0 16,2-1 7-16,5-2-10 0,1-1-6 15,2 1 11-15,2 1-5 0,4 0-2 16,-1-2-2-16,7-1-4 0,-6 1 7 0,1-2-2 16,0 3 0-16,-1 0 6 0,5-1-18 15,0-1 6-15,-4 2 0 0,0 0-3 0,0-1 4 16,1 0-4-16,-3 2 3 0,1 1 6 15,-1-2-6-15,-1 0 3 0,-1 1 2 16,1 0-1-16,0 0-1 0,-2 2 0 0,1-2-6 16,-3 0 5-16,-2 2-1 0,3 0 5 15,1-2-4-15,-3 1 2 0,2 1 8 16,-3 0 2-16,5 0-6 0,-5 0-7 0,1-2-1 16,4 2 8-16,-4-3-7 0,2 3 8 15,2-1 2-15,-2 1-10 0,3 0 7 16,-5 0-1-16,3-3 1 0,-1 3 4 0,-1-4-10 15,3 3 2-15,-3-1 8 0,1 0-6 16,-1 0 0-16,3 1 5 0,-5-3 1 0,3 1 1 16,-1 2 3-16,1-1 11 0,-1 0 4 15,-3 0 2-15,3 0 10 0,1-2 2 16,-4 3 5-16,1 1 3 0,-2-3-8 0,0 3 0 16,0-1-4-16,0-1-7 0,1 2 1 15,2-2-6-15,-4 2 1 0,4 0-1 0,0 0-4 16,3-2 7-16,-3 2 6 0,-1 0 3 15,5 0 10-15,-1 2-1 0,-2-2-2 16,3 0 1-16,0 0-5 0,-3-2-1 0,5 2-4 16,-4 0-4-16,3 0 1 0,-1 0-7 15,0 0-1-15,1 0-2 0,1 0-2 0,0 0 0 16,0 0 4-16,1-2 2 0,-1 2-3 16,2 0 4-16,1-2 3 0,-2 2 2 15,-1 0-2-15,2 0 0 0,2 2-4 0,-5-4 1 16,3 2-4-16,0 0-2 0,0 0 6 15,-3 2-7-15,3-2-2 0,0 0 0 0,-1 0 0 16,0 0 4-16,1 2 2 0,0-2 4 16,-2 0-2-16,1 0 1 0,3-2-4 15,-4 2 1-15,2 0-3 0,2 0-2 16,0 0 3-16,-2 0-3 0,2 0-4 0,0-2-4 16,2 4 0-16,-2-2-2 0,2 0-3 15,4 0 3-15,-4 0-2 0,3 2-1 0,1 0-1 16,-6-2-1-16,2 0-3 0,-1 0 4 15,0 0-2-15,1 2 2 0,-2-2-4 16,7 0 2-16,-3 2-1 0,-2-2 0 0,-2 0-1 16,0 1-1-16,6-1 2 0,-6 3 0 15,2-3-2-15,-2 1 5 0,1-1-6 0,5 2-2 16,-6-2 2-16,-1 2-1 0,3 0 4 16,-1-2 0-16,-1 2-4 0,0 0 0 15,0 0 2-15,-1-2-2 0,1 1 2 0,1-1-1 16,-1 3 15-16,-2-1 1 0,-1 0-3 15,1-2-2-15,0 1-3 0,2 1-1 0,-3-2 3 16,0 2-4-16,1 0 2 0,-2-2-3 16,1 1 0-16,1 2 0 0,0-2 0 0,2-1 0 15,-2 3-4-15,1-2 4 0,2 2-1 16,5-1-2-16,-2-2 4 0,3 1-5 16,-1 3 1-16,-2-2 0 0,3 0 2 0,-3 0-6 15,-4 0 2-15,7 0 1 0,-8-1 2 16,7 2-2-16,-2-2 1 0,-3-1 2 0,5 5-3 15,-2-1-1-15,1 0 1 0,-1-3-2 16,0 2 2-16,-7 0 1 0,8 2 0 16,-7-2-2-16,0-2-1 0,2 1 2 0,-3 0-1 15,1 2 3-15,0-2-3 0,2 0 2 16,5 2-1-16,-5-3-2 0,3 1 1 0,4 2-5 16,-3-2-3-16,0 1-7 0,-4-3-1 15,0 0-6-15,5 3 4 0,-5-2 1 16,4 3 3-16,0 0-4 0,-4-2 7 15,0 0-1-15,0 0 3 0,4 0-1 0,-3-1 2 16,5 4 0-16,-2-4 3 0,-5 1 2 16,8 0-1-16,-7 0-1 0,4 0 1 15,-4 0 0-15,3 0 2 0,-3-2-3 0,1 1 2 16,-1 2 1-16,7-1 2 0,-7-1-3 16,4 1 3-16,-4 0 3 0,0 0-2 0,-2 0-1 15,2-2 1-15,2 0 0 0,-2 2 1 16,-2 0 0-16,1-2-1 0,2 1 0 0,-1-1 0 15,-2 3 0-15,2-2 0 0,-1 2-1 16,-1 0 0-16,2-3 0 0,1 2 3 0,-1 0-1 16,-3 0-1-16,3 0-1 0,-4-1 1 15,4 2 0-15,-2-2 2 0,-1 1-2 16,2 0 0-16,-1 0-1 0,0 0 0 0,-1 0-1 16,-1 0 3-16,2-1-1 0,0 2 5 15,-3-1 0-15,1 0 0 0,0-1 1 16,2 2 1-16,-5-2-3 0,3-1 2 0,-2 2-1 15,-1-2-2-15,3 1-1 0,-2-1 1 16,1 3-4-16,-1-6 4 0,-2 3-1 0,1 0 3 16,1 0-5-16,0 0 7 0,-5 0 1 15,1 0 7-15,1 0-4 0,-2 0 2 16,5 0-4-16,-1 0 2 0,-1 3 0 0,2-3 0 16,-5 0-7-16,1 1 3 0,-1-1-1 15,4 3 0-15,-3-3-3 0,3 0 2 0,-1 1-4 16,2-1 7-16,-3 3 0 0,3-3 1 15,-2 2 4-15,1-2 0 0,-3 1-2 0,4-1-2 16,-1 0 0-16,1 3 2 0,2-3-1 16,-1 1-3-16,1 1-1 0,2-2 3 15,-2 2-5-15,-3 0 3 0,3 0-3 0,0 0 8 16,-3 0 7-16,-1 0 2 0,2-1 4 16,-1 1-1-16,-2 2-1 0,1-1 1 15,-5-2-1-15,1 2-3 0,1 0 0 16,-2 1-4-16,0-3-2 0,-1 1-1 0,1 0-1 15,0 1-2-15,4 1-1 0,-1-1 0 16,0-1-5-16,-1 0 2 0,-1 0 1 0,0-1-1 16,1 2 1-16,-5-3-2 0,2 1 0 15,-1-1-2-15,-2-1 0 0,-1 2 5 16,1-1-3-16,-19 0-2 0,32-1-2 0,-16 1 2 16,-16 0-2-16,29-3-1 0,-29 3 2 15,29 0-3-15,-29 0-2 0,28 0 4 0,-13 0-2 16,-15 0 2-16,31 0-4 0,-31 0 4 15,28 0-6-15,-13 0 6 0,-15 0-1 16,29 0-7-16,-11 0 5 0,-18 0 2 0,33 3-1 16,-17-3 2-16,-16 0-2 0,32-3-5 15,-12 6 5-15,-3-3 0 0,2 0-1 0,1 0 1 16,-1 0-4-16,0 1 8 0,2-1-6 16,-2 0 4-16,-1 0-2 0,4 0 1 0,-4 0 2 15,2 2-2-15,-1-2 0 0,-19 0-3 16,36 0 0-16,-20 2 3 0,2-2-3 15,-18 0 2-15,29 2 4 0,-29-2 0 0,28 0 0 16,-14 0-4-16,-14 0 0 0,26 0-11 16,-26 0 6-16,26 0-3 0,-26 0 0 15,21 0 3-15,-21 0-3 0,18 0-2 0,-18 0 1 16,0 0-5-16,24 0-5 0,-24 0-3 16,0 0-4-16,0 0-5 0,23-2-4 0,-23 2-11 15,0 0-19-15,9 0-14 0,-9 0-24 16,0 0-32-16,0 0-25 0,0 0-32 0,0 0-20 15,0 0-24-15,0 0-59 0,0 0-157 16,0 0-458-16,0 0-305 0</inkml:trace>
  <inkml:trace contextRef="#ctx0" brushRef="#br1" timeOffset="92">7730 9261 2568 0,'0'0'-124'0,"0"0"39"0,0 0 41 0,0 0 34 16,0 0 36-16,0 0 20 0,0 0 0 15,0 0 1-15,0 0-6 0,0 0-25 16,0 0-20-16,0 0-49 0,0 0-35 0,0 0-54 16,-53 13-83-16,53-13-413 0,-19 4 139 15</inkml:trace>
  <inkml:trace contextRef="#ctx0" brushRef="#br1" timeOffset="93">7595 7263 673 0,'0'0'207'0,"0"0"-46"16,0 0-26-16,14-9-29 0,-14 9-3 16,0 0 6-16,0 0 12 0,0 0-4 0,0 0 0 15,0 0 6-15,0 0 4 0,0 0 2 16,0 0 1-16,0 0-3 0,0 0 3 15,0 0-5-15,0 0-6 0,0 0 2 0,0 0-14 16,0 0-15-16,0 0-8 0,0 0-14 16,0 0-3-16,0 0-8 0,0 0-11 0,0 0-21 15,0 0-29-15,0 0-29 0,-53 9-38 16,53-9-30-16,-18 4-34 0,18-4-23 16,-18 6-36-16,8-6-67 0,10 0-542 0,-19 3-113 15</inkml:trace>
  <inkml:trace contextRef="#ctx0" brushRef="#br1" timeOffset="94">7520 5769 660 0,'0'0'72'0,"0"0"-15"0,0 0-22 16,0 0 12-16,0 0 5 0,0 0 16 0,0 0 4 15,0 0-2-15,0 0 1 0,-6 19-9 16,6-19 6-16,0 0 11 0,0 0 2 0,0 0 2 16,0 0 4-16,0 0-10 0,0 0 7 15,0 0-11-15,0 0 17 0,0 0 4 16,0 0-11-16,-4 17-1 0,4-17 1 0,0 0 3 16,0 0-8-16,-2 19-12 0,2-19 1 15,0 0 1-15,-2 21-7 0,2-21-3 16,0 0-4-16,-2 21-6 0,2-21 7 0,0 16-14 15,0-16-1-15,0 0-7 0,0 24-1 16,0-24-5-16,2 17 4 0,-2-17-6 16,2 19-6-16,-2-19 10 0,2 19-12 0,-2-19 1 15,0 19-4-15,0-19-1 0,2 17 2 16,-2-17-4-16,2 19 0 0,-2-19-5 16,0 19 8-16,0-19-3 0,2 18-1 0,-2-18 0 15,2 18-1-15,-2-18-1 0,4 18-3 16,-4-18 1-16,2 17 2 0,-2-17-4 0,2 15 1 15,-2-15 6-15,2 19-1 0,-2-19 2 16,4 17 4-16,-4-17 0 0,2 17 0 16,-2-17-3-16,2 21-24 0,-2-21 4 0,0 21 0 15,0-21 2-15,2 19 1 0,-2-19 0 16,0 19-2-16,0-19 2 0,0 17 1 0,0-17 3 16,2 18-3-16,-2-18 3 0,2 17 1 15,-2-17-1-15,2 17 3 0,-2-17-1 16,2 15-4-16,-2-15 4 0,0 0-4 0,2 23 2 15,-2-23 0-15,2 16-1 0,-2-16 1 16,0 0 1-16,2 22 0 0,-2-22 3 16,0 14 0-16,0-14 1 0,0 0 1 0,0 19-4 15,0-19 6-15,0 0-6 0,2 21 0 16,-2-21 2-16,0 0 3 0,0 21-3 16,0-21-3-16,0 0 2 0,0 21-3 0,0-21 5 15,0 0-3-15,0 19 5 0,0-19 0 0,0 15 4 16,0-15 4-16,0 0-2 0,-2 21 4 15,2-21-3-15,0 0 1 0,-2 20 0 16,2-20 0-16,0 0-5 0,-2 22 4 0,2-22-5 16,0 0 0-16,-2 21 0 0,2-21 2 15,0 0-4-15,-2 19 2 0,2-19-4 16,-2 15 0-16,2-15-1 0,0 0 1 0,0 22-2 16,0-22 1-16,0 0-1 0,-2 18 8 15,2-18-9-15,0 0 6 0,-2 19-2 16,2-19-6-16,0 0 4 0,-2 19 2 0,2-19-1 15,0 0-2-15,-2 19-1 0,2-19 3 16,0 0-1-16,-2 19-4 0,2-19 2 16,0 0 2-16,-6 22-3 0,6-22 1 0,0 0-5 15,-2 18 4-15,2-18 1 0,0 0-2 16,-2 17 5-16,2-17-3 0,0 0 1 16,0 18-2-16,0-18 2 0,0 0-1 0,0 0 1 15,0 21-6-15,0-21 7 0,0 0-7 16,0 0 5-16,2 16 1 0,-2-16-4 0,0 0 2 15,0 0 1-15,2 18-5 0,-2-18 6 16,0 0-2-16,0 0 1 0,0 19-2 16,0-19 2-16,0 0-1 0,0 0 1 0,6 17-3 15,-6-17 2-15,0 0-1 0,0 0-1 16,2 15 2-16,-2-15-1 0,0 0-1 0,0 0 1 16,2 15-2-16,-2-15 3 0,0 0 1 15,0 0 1-15,0 0-3 0,2 18 1 16,-2-18 3-16,0 0-4 0,0 0-3 0,4 13 7 15,-4-13-1-15,0 0-5 0,0 0 7 16,4 16-6-16,-4-16 4 0,0 0-3 0,0 0 1 16,4 14-1-16,-4-14 1 0,0 0-2 15,4 16 17-15,-4-16-7 0,0 0 2 16,4 17-1-16,-4-17 0 0,0 0 0 16,2 15 2-16,-2-15 5 0,0 0 2 0,3 18-1 15,-3-18 1-15,0 0 2 0,0 17-1 16,0-17 3-16,0 0-2 0,2 16 0 0,-2-16-1 15,0 0-2-15,0 0 3 0,0 19 1 16,0-19 1-16,0 0 0 0,0 0 1 16,0 0 0-16,-2 19-4 0,2-19 3 15,0 0-7-15,0 0 1 0,0 0-3 0,0 0-1 16,0 20-1-16,0-20-2 0,0 0 0 0,0 0-2 16,0 0 0-16,0 0-1 0,0 0 1 15,0 19-2-15,0-19 1 0,0 0-3 0,0 0 0 16,0 0 1-16,0 0-1 0,-3 17 0 15,3-17-1-15,0 0-1 0,0 0 3 16,0 0-3-16,0 0 1 0,0 0 1 0,0 19 0 16,0-19 1-16,0 0 5 0,0 0-4 15,0 0-2-15,0 0 2 0,0 22-2 16,0-22 1-16,0 0-1 0,0 0-2 0,0 16 5 16,0-16-5-16,0 0-1 0,0 0 3 15,0 0-3-15,0 0 1 0,0 23 0 16,0-23 3-16,0 0-2 0,0 0-1 0,3 15 4 15,-3-15-3-15,0 0 6 0,0 0-7 16,4 14 3-16,-4-14-1 0,0 0 3 16,0 0 1-16,0 0 0 0,2 15 1 0,-2-15-2 15,0 0-1-15,0 0 2 0,0 0-3 16,0 0 2-16,4 13-3 0,-4-13-1 0,0 0 1 16,0 0-1-16,0 0 4 0,0 0-5 15,0 0 2-15,0 0-1 0,3 20 1 16,-3-20 1-16,0 0 11 0,0 0 6 0,4 15-3 15,-4-15-5-15,0 0 1 0,0 0-1 16,4 17-2-16,-4-17-2 0,0 0 1 0,0 0-3 16,4 17 2-16,-4-17 0 0,0 0-1 15,0 0 0-15,2 16 1 0,-2-16 1 0,0 0 5 16,5 12-7-16,-5-12-3 0,0 0 1 16,0 0 0-16,0 0 0 0,4 20-3 15,-4-20-1-15,0 0 1 0,0 0 0 0,2 19 2 16,-2-19 2-16,0 0-2 0,4 15 0 15,-4-15-4-15,0 0 6 0,4 17-5 16,-4-17 0-16,0 0 3 0,2 17-6 0,-2-17 3 16,0 0 0-16,2 15-1 0,-2-15 1 15,0 0 0-15,2 20 1 0,-2-20-3 16,0 0 1-16,2 17 1 0,-2-17-1 16,0 0 1-16,3 16 0 0,-3-16 0 0,0 0 3 15,3 19-4-15,-3-19 2 0,0 0-1 16,2 14 0-16,-2-14-1 0,0 0-1 0,2 15 1 15,-2-15 2-15,0 0 2 0,0 0-2 16,4 18-2-16,-4-18-2 0,0 0 10 0,2 15-8 16,-2-15-3-16,0 0 1 0,0 0 0 15,2 17 0-15,-2-17-2 0,0 0 4 16,2 15-2-16,-2-15 3 0,0 0-2 0,2 17 1 16,-2-17 0-16,0 0-1 0,2 16-1 0,-2-16 2 15,0 0-1-15,2 19 1 0,-2-19 4 16,2 13-1-16,-2-13-2 0,0 0 7 15,2 18 2-15,-2-18 4 0,0 0-6 0,0 0 3 16,2 19-5-16,-2-19-1 0,0 0-1 16,0 18 1-16,0-18 1 0,0 0-3 0,0 18 1 15,0-18 1-15,0 0-1 0,2 23-5 16,-2-23-30-16,3 16-27 0,-1-6-50 16,-2-10-83-16,4 21-87 0,-4-10-177 15,0 1-152-15,0 1 17 0,0-13-325 0,-9 33-305 16</inkml:trace>
  <inkml:trace contextRef="#ctx0" brushRef="#br1" timeOffset="95">7425 5934 2593 0,'0'0'-158'16,"0"0"19"-16,0 0 13 0,0 0 5 16,0 0 14-16,0 0 10 0,0 0 13 15,-4-26 8-15,4 26 16 0,0 0 14 0,0 0 15 16,0 0 23-16,0 0 20 0,0 0 16 15,0 0 17-15,0 0 5 0,0 0 15 16,0 0 7-16,0 0 16 0,0 0 11 0,0 0 12 16,0 0 2-16,-2-21 5 0,2 21-7 15,0 0-9-15,0 0-10 0,0 0-9 0,0 0 0 16,0 0 6-16,0 0 10 0,0 0 1 16,0 0-5-16,0 0-6 0,0 0-6 0,0 0-4 15,0 0-6-15,0 0-5 0,0 0-3 16,0 0-10-16,-30 32 0 0,30-32-7 15,-6 15-1-15,6-15-7 0,-11 13 1 16,11-13-2-16,-6 20-6 0,6-20 2 0,-8 15-6 16,3-5-3-16,5-10 2 0,-4 14-6 15,4-14-1-15,0 0 0 0,-7 19 0 16,7-19-2-16,0 0 1 0,0 0 3 0,-2 18 1 16,2-18-4-16,0 0 5 0,0 0-4 15,0 0 3-15,0 0 3 0,0 0 2 0,0 0 0 16,0 0-5-16,0 0 0 0,0 0-3 15,0 0-2-15,34-38-3 0,-27 28-5 16,-1-3 2-16,0 1-6 0,-6 12 3 0,16-23-2 16,-10 13 1-16,0-2-3 0,-6 12 2 15,10-17 2-15,-10 17-1 0,9-16 3 16,-9 16 3-16,7-13-4 0,-7 13 2 0,6-11-2 16,-6 11 1-16,0 0-1 0,8-15 5 15,-8 15-2-15,0 0 6 0,0 0-2 0,9-14 8 16,-9 14-5-16,0 0 1 0,0 0-2 15,0 0-2-15,0 0 4 0,10-8 0 16,-10 8 7-16,0 0-1 0,0 0 0 0,0 0-1 16,0 0-2-16,0 0 0 0,26 22-3 15,-26-22 0-15,12 11 1 0,-4-5-5 16,-8-6-4-16,20 15-13 0,-10-8 1 0,1 3-4 16,0-1 2-16,-1 1-1 0,1 0 7 15,-1-1-7-15,4 2-9 0,-4 1-33 0,-2-2-49 16,2-1-60-16,1 4-80 0,-2-3-96 15,-3-1-210-15,0 2-75 0,-1 1-356 16,-5-12-415-16</inkml:trace>
  <inkml:trace contextRef="#ctx0" brushRef="#br1" timeOffset="96">5759 11301 1270 0,'0'0'10'0,"0"0"9"0,0 0 5 15,0 0 13-15,0 0-1 0,0 0 10 0,0 0 15 16,0 0 1-16,0 0 8 0,0 0 13 16,0 0 19-16,0 0 21 0,-19 38 11 0,19-38 8 15,0 0 1-15,0 0 4 0,-6 16-4 16,6-16-5-16,-4 14-12 0,4-14-7 16,-2 18-11-16,2-18-12 0,-7 21-11 15,5-7-11-15,-2 1-6 0,4-15-5 0,-5 28-4 16,3-12-10-16,2-16-10 0,-4 30-26 15,4-16-29-15,0-14-73 0,-4 25-75 16,4-13-96-16,2-3-208 0,-2-9-360 0,-2 16-158 16</inkml:trace>
  <inkml:trace contextRef="#ctx0" brushRef="#br1" timeOffset="97">7677 9658 2370 0,'0'0'-97'0,"0"0"22"0,0 0 6 0,0 0 27 16,0 0 10-16,0 0 15 0,0 0 15 16,0 0 12-16,0 0 4 0,13-13 11 15,-13 13 5-15,0 0 6 0,0 0 8 0,0 0-2 16,0 0-8-16,0 0 13 0,0 0-12 16,0 0-6-16,0 0-3 0,0 0-3 0,0 0-4 15,0 0-2-15,0 0 3 0,0 0-5 16,0 0-5-16,0 0-4 0,0 0 9 15,0 0-7-15,0 0 7 0,0 0 19 16,0 0 22-16,0 0 12 0,0 0 14 0,0 0 3 16,0 0 5-16,0 0 8 0,0 0-2 15,0 0 2-15,0 0-9 0,-57 10-9 0,57-10-11 16,-22 3-4-16,22-3-9 0,-23 1-7 16,23-1-9-16,-23 5-33 0,23-5-43 15,-25 1-50-15,25-1-84 0,-24 2-95 0,14-2-201 16,10 0-363-16,-22-2-159 0</inkml:trace>
  <inkml:trace contextRef="#ctx0" brushRef="#br1" timeOffset="98">7605 7800 2291 0,'0'0'-155'0,"0"0"18"15,0 0 20-15,0 0 13 0,0 0 16 0,0 0 10 16,0 0 11-16,0 0 15 0,0 0 1 16,0 0 8-16,0 0-2 0,0 0 11 15,0 0 1-15,0 0 19 0,0 0 0 0,0 0 11 16,0 0 5-16,0 0 13 0,0 0 10 16,0 0 0-16,0 0 10 0,0 0 4 15,0 0-5-15,0 0 2 0,0 0 10 16,0 0-9-16,0 0-3 0,0 0 12 0,0 0-14 15,0 0 5-15,0 0 0 0,0 0-15 16,0 0 4-16,0 0 7 0,0 0-2 16,0 0-8-16,0 0 11 0,0 0-4 0,0 0 10 15,0 0 3-15,0 0 8 0,0 0 1 16,0 0 3-16,0 0-5 0,0 0 9 0,0 0-8 16,0 0 7-16,0 0 4 0,0 0 2 15,0 0 2-15,0 0-6 0,0 0 5 0,0 0 1 16,0 0-1-16,0 0-2 0,0 0-3 15,0 0 2-15,0 0 0 0,0 0-3 16,0 0-2-16,0 0-9 0,0 0 0 16,-38 10-5-16,38-10-5 0,0 0-6 0,-27 1 0 15,27-1-2-15,-24 2-7 0,24-2-19 16,-27 2-24-16,12-2-36 0,15 0-39 16,-32 6-50-16,19-4-40 0,13-2-66 0,-27 2-112 15,14-2-381-15,13 0-22 0</inkml:trace>
  <inkml:trace contextRef="#ctx0" brushRef="#br1" timeOffset="99">7512 6299 1995 0,'0'0'-162'0,"0"0"24"16,0 0 17-16,0 0 14 0,0 0 12 16,0 0 14-16,0 0 13 0,0 0 12 15,0 0 7-15,0 0 6 0,0 0 2 0,0 0 9 16,0 0 0-16,0 0 5 0,0 0 9 15,0 0 4-15,0 0 10 0,0 0 13 16,0 0 5-16,0 0 6 0,0 0 4 0,0 0 8 16,0 0 2-16,0 0-1 0,0 0 3 15,0 0 1-15,0 0-4 0,0 0 14 16,0 0 0-16,0 0-7 0,0 0 10 0,0 0-4 16,0 0 12-16,-12-17-4 0,12 17 9 15,0 0-3-15,-24 3-10 0,24-3-1 16,0 0-1-16,-36 4-11 0,36-4-1 0,-27 4-13 15,14-2-18-15,13-2-57 0,-26 5-75 16,26-5-160-16,-23 4-174 0,12-4 374 0</inkml:trace>
  <inkml:trace contextRef="#ctx0" brushRef="#br1" timeOffset="100">3488 11216 1358 0,'0'0'34'16,"0"0"19"-16,0 0 17 0,0 0-5 0,0 0-8 15,0 0-5-15,0 0 12 0,0 0 3 16,0 0 9-16,0 0 3 0,19-6 4 0,-19 6 4 15,0 0-9-15,0 0 0 0,0 0 5 16,0 0 3-16,0 0-2 0,0 0-5 16,0 0-4-16,0 0-8 0,0 0-10 0,0 0-3 15,2 39-6-15,-2-39 0 0,0 19-9 16,0-19-12-16,0 22-28 0,0-22-32 16,2 23-49-16,-2-10-47 0,2 0-60 0,-2-13-110 15,6 22-426-15,-4-12 13 0</inkml:trace>
  <inkml:trace contextRef="#ctx0" brushRef="#br1" timeOffset="101">4527 11245 2004 0,'0'0'-95'0,"0"0"31"16,0 0 11-16,0 0 19 0,0 0 19 0,0 0 15 15,0 0 18-15,0 0 18 0,0 0 7 16,0 0 7-16,0 0-8 0,0 0-2 15,0 0 2-15,0 0-22 0,0 0-36 0,0 0-36 16,0 0-55-16,0 0-122 0,18 20-294 16,-18-20 294-16</inkml:trace>
  <inkml:trace contextRef="#ctx0" brushRef="#br0" timeOffset="102">7791 11365 2014 0,'0'0'-93'0,"0"0"21"0,0 0 19 16,0 0 20-16,0 0 10 0,5-22 19 15,-5 22 8-15,0 0 14 0,0 0 13 16,0 0-8-16,6-17 11 0,-6 17 10 16,0 0 6-16,0 0 6 0,0 0 14 0,7-11 0 15,-7 11-1-15,0 0-1 0,0 0 9 16,0 0-10-16,8-14 6 0,-8 14-3 0,0 0 7 15,8-9 12-15,-8 9 4 0,0 0-7 16,0 0 4-16,10-10-5 0,-10 10 0 16,0 0-4-16,0 0-3 0,0 0-8 0,0 0 2 15,0 0 12-15,0 0 8 0,0 0 4 16,0 0-6-16,0 0-4 0,0 0-1 0,0 0-7 16,0 0 2-16,-20 43-5 0,14-32 2 15,-3 0-5-15,-2 3-2 0,3 1-4 0,-3 3-5 16,-1-2-10-16,-2 1 0 0,4 2-5 15,-2-1-3-15,-1 0-7 0,2 0 0 16,-1-1-8-16,1 1-1 0,1-3-1 0,-1-2-4 16,2 2 0-16,-1-2-3 0,2 1 0 15,-2-2-23-15,0-2-20 0,4 2-25 16,6-12-30-16,-15 17-36 0,9-10-38 0,6-7-39 16,-9 16-31-16,5-10-19 0,4-6-24 15,-9 11-51-15,9-11-71 0,-6 11-509 0,6-11-280 16</inkml:trace>
  <inkml:trace contextRef="#ctx0" brushRef="#br0" timeOffset="103">7665 11350 2642 0,'0'0'-94'0,"0"0"34"0,0 0 15 0,0 0 28 15,0 0 26-15,0 0 28 0,0 0 21 16,0 0 15-16,-5-21 10 0,5 21 9 0,0 0 6 16,0 0 15-16,0 0 16 0,0 0 17 15,0 0 12-15,0 0 4 0,0 0 2 16,0 0-8-16,0 0-4 0,0 0 15 0,0 0-15 15,0 0 2-15,0 0-14 0,0 57-5 16,0-57-8-16,7 17-12 0,-7-17-14 0,10 17-10 16,-1-7-9-16,-1 1-9 0,2 1-16 15,2-1 3-15,-2 0-8 0,0 3-7 16,1-3-11-16,-2 3-26 0,1 1-24 0,1-1-39 16,-3-2-35-16,0 2-52 0,1-1-64 15,0 0-67-15,-5 0-92 0,0 1-183 0,0-1-51 16,-4-13-402-16,4 23-475 0</inkml:trace>
  <inkml:trace contextRef="#ctx0" brushRef="#br0" timeOffset="104">5838 11210 2911 0,'0'0'-160'0,"0"0"32"0,0 0 28 16,2-19 23-16,-2 19 19 0,0 0 18 0,0 0 13 16,0 0 11-16,0 0 6 0,0 0 0 15,0 0 12-15,0 0 26 0,0 0-2 0,0 0 23 16,0 0 10-16,0 0 4 0,0 0 21 16,0 0 9-16,0 0 8 0,0 0 11 15,0 0 5-15,0 0 6 0,0 0-2 16,0 0-2-16,0 0-6 0,0 0-7 0,0 0-8 15,-21 48-9-15,21-48-7 0,-16 19-7 16,8-9-2-16,2 1-6 0,-2 0-6 16,-3 0-7-16,4 1-6 0,-1 0-4 0,8-12-4 15,-15 22-3-15,7-10-4 0,-1 1-6 16,1 1-1-16,-1-1-4 0,3 1 1 16,0-1-4-16,0 0-19 0,-1 1-19 0,0-3-18 15,7-11-19-15,-8 21-22 0,8-21-33 16,-6 16-31-16,6-16-32 0,-6 16-17 0,6-16-17 15,0 0-24-15,-7 18-42 0,7-18-62 16,0 0-484-16,-4 9-143 0</inkml:trace>
  <inkml:trace contextRef="#ctx0" brushRef="#br0" timeOffset="105">5626 11268 2358 0,'0'0'-93'0,"0"0"25"16,0 0 18-16,0 0 20 0,0 0 19 15,0 0 26-15,0 0 17 0,8-22 27 16,-8 22 5-16,0 0 11 0,0 0 3 16,0 0 5-16,0 0 7 0,0 0 9 0,7-13-3 15,-7 13 1-15,0 0-12 0,0 0-5 16,0 0-3-16,0 0-2 0,0 0-2 0,0 0-4 15,0 0-2-15,0 0-3 0,0 0-3 16,0 0 1-16,0 0 2 0,0 0-5 16,0 0 2-16,0 0 0 0,0 0 1 0,0 0 1 15,35 21 3-15,-35-21 4 0,8 10-1 16,-8-10 2-16,8 9-1 0,-8-9-4 0,10 16 19 16,-4-9-11-16,3 2-6 0,2 1-17 15,-3 1-3-15,3 2 3 0,-1-2-12 16,3 2-15-16,-2 0-22 0,1 2-29 0,1-1-41 15,-2-1-51-15,-3 2-65 0,5 1-57 16,-5-3-113-16,0 2-190 0,1-2-42 16,0 1-247-16,-3 1-164 0</inkml:trace>
  <inkml:trace contextRef="#ctx0" brushRef="#br0" timeOffset="106">5806 11304 2345 0,'0'0'-136'0,"21"-23"23"0,-21 23 18 0,0 0 19 16,0 0 18-16,0 0 8 0,0 0 4 0,17-4 5 16,-17 4 6-16,0 0 7 0,0 0 3 15,0 0 3-15,19-2 16 0,-19 2-3 16,0 0 9-16,0 0 4 0,0 0 2 0,25 0-4 15,-25 0 5-15,0 0-9 0,0 0 12 16,26 0-2-16,-26 0-8 0,0 0 4 16,23 0-3-16,-23 0 4 0,0 0-8 15,21 0 10-15,-21 0-4 0,0 0 0 0,23 0 9 16,-23 0 13-16,0 0 5 0,22-2-4 16,-22 2 8-16,0 0 2 0,19 2 12 15,-19-2-6-15,0 0-1 0,0 0 9 0,23 0-15 16,-23 0-1-16,0 0-8 0,17 0-5 15,-17 0 7-15,0 0-7 0,22 0 8 0,-22 0-16 16,0 0-1-16,22 0 5 0,-22 0-6 16,0 0 0-16,22 0 6 0,-22 0-3 0,0 0 4 15,23 2 1-15,-23-2 1 0,0 0-5 16,19 0 5-16,-19 0-11 0,0 0 6 16,17 2-5-16,-17-2 3 0,0 0 10 15,18 2-11-15,-18-2 6 0,0 0-10 0,22 1 1 16,-22-1 4-16,0 0 13 0,19 3-14 0,-19-3-3 15,0 0 15-15,22 0-2 0,-22 0 2 16,0 0 7-16,16 2 1 0,-16-2-4 16,0 0 2-16,0 0-2 0,22 2 0 0,-22-2-2 15,0 0-3-15,14 3-6 0,-14-3 6 16,0 0-7-16,0 0 8 0,19 4 3 16,-19-4 5-16,0 0 4 0,0 0 0 0,22 1-2 15,-22-1 2-15,0 0-6 0,14 4-2 16,-14-4-3-16,0 0-2 0,20 0-4 0,-20 0 0 15,0 0-3-15,18 4-1 0,-18-4-1 16,0 0-1-16,20 3-2 0,-20-3 1 16,0 0-4-16,0 0 3 0,23 2-8 0,-23-2 6 15,0 0-5-15,16 0 1 0,-16 0-2 16,0 0 1-16,18 3 3 0,-18-3-5 16,0 0 4-16,0 0 3 0,20 0-1 15,-20 0 4-15,0 0 1 0,16 4 1 0,-16-4 0 16,0 0-1-16,0 0-3 0,21 0 3 0,-21 0 0 15,0 0-4-15,17 2-2 0,-17-2-1 16,0 0 3-16,0 0-1 0,23 0-3 16,-23 0 0-16,0 0-1 0,0 0 2 0,24 0 0 15,-24 0 6-15,0 0 3 0,0 0 2 16,20 0 4-16,-20 0-2 0,0 0-2 0,15 2-2 16,-15-2-2-16,0 0 1 0,0 0-4 15,0 0-1-15,28 0 0 0,-28 0-2 16,0 0 1-16,0 0 2 0,18-2-4 0,-18 2 0 15,0 0 5-15,0 0 4 0,0 0-5 16,24 2 1-16,-24-2-3 0,0 0 2 16,17 2-3-16,-17-2 0 0,0 0 3 15,17 3-5-15,-17-3-1 0,0 0 3 0,19 0-2 16,-19 0 1-16,0 0 1 0,19 4-1 16,-19-4-1-16,0 0 0 0,21 2 0 0,-21-2 1 15,15 3 1-15,-15-3 4 0,0 0-8 16,21 1 0-16,-21-1-2 0,15 4 0 0,-15-4 6 15,0 0-5-15,21 4-3 0,-21-4 2 16,17 0 1-16,-17 0 3 0,0 0 11 16,24 6-1-16,-24-6 0 0,16 1-3 0,-16-1-3 15,17 4 2-15,-17-4-2 0,19 6-1 16,-19-6 2-16,17 4-4 0,-17-4 1 0,16 4-3 16,-16-4 3-16,16 2-3 0,-16-2 0 15,0 0 0-15,24 4 2 0,-24-4-4 16,14 3 4-16,-14-3-6 0,0 0 4 0,17 4-4 15,-17-4 1-15,0 0 0 0,0 0 1 16,19 4 0-16,-19-4 3 0,0 0-5 0,0 0 0 16,19 4 0-16,-19-4 2 0,0 0-1 15,15 4-2-15,-15-4 4 0,0 0-3 0,0 0 1 16,19 1 1-16,-19-1 5 0,0 0-6 16,17 4-2-16,-17-4 2 0,0 0-1 15,19 4 3-15,-19-4-2 0,15 4-1 0,-15-4-1 16,0 0 1-16,24 3-1 0,-24-3 7 15,18 4-6-15,-18-4-2 0,19 2 4 16,-19-2 0-16,17 2-2 0,-17-2 1 0,0 0-1 16,21 2 1-16,-21-2-2 0,0 0 1 15,20 0 0-15,-20 0 3 0,0 0-3 16,16 4 1-16,-16-4-2 0,0 0 2 0,0 0-2 16,22 0 1-16,-22 0 0 0,0 0 0 15,0 0 0-15,16 2 2 0,-16-2-1 16,0 0-1-16,0 0 0 0,0 0 1 0,21 1-1 15,-21-1-3-15,0 0 5 0,0 0-2 16,0 0 1-16,22-1-1 0,-22 1 0 0,0 0 5 16,0 0-5-16,0 0 0 0,20-2-2 15,-20 2 3-15,0 0-1 0,0 0 2 16,0 0-4-16,20-4 3 0,-20 4 0 0,0 0-2 16,0 0 0-16,0 0 1 0,19 0-1 15,-19 0 2-15,0 0-1 0,0 0 1 0,0 0-2 16,24-2-1-16,-24 2 2 0,0 0 1 15,16-2 0-15,-16 2-2 0,0 0 0 16,24 0 1-16,-24 0-2 0,18 0 1 0,-18 0-2 16,0 0-5-16,32 0-8 0,-32 0-9 15,23 0-10-15,-23 0-15 0,26 2-22 0,-26-2-28 16,26 0-27-16,-26 0-33 0,23 2-51 16,-15-2-85-16,-8 0-642 0,15 0-356 0</inkml:trace>
  <inkml:trace contextRef="#ctx0" brushRef="#br0" timeOffset="107">6665 11290 2698 0,'0'0'-147'0,"2"-13"19"0,-2 13 21 0,0 0 17 16,0 0 15-16,0 0 9 0,0 0 7 15,0 0 16-15,0 0 8 0,0 0-5 16,0 0 7-16,0 0-2 0,0 0 4 0,0 0 1 16,0 0 1-16,0 0 2 0,-4-23 6 15,4 23 8-15,0 0 6 0,0 0 0 0,0 0 1 16,0 0 7-16,0 0-2 0,0 0-8 15,0 0 4-15,0 0 4 0,-2-19 4 16,2 19-3-16,0 0 18 0,0 0 6 0,0 0 22 16,0 0-5-16,0 0-18 0,-2-21 0 15,2 21 11-15,0 0-12 0,0 0-4 0,0 0 0 16,-4-17-4-16,4 17-4 0,0 0-13 16,0 0 0-16,-4-17 4 0,4 17-14 15,0 0-6-15,0 0-5 0,-3-17 4 0,3 17 7 16,0 0-11-16,0 0 6 0,-2-20-2 15,2 20 7-15,0 0 0 0,-4-17 3 16,4 17 0-16,0-11 0 0,0 11-3 0,0 0-5 16,-2-18 7-16,2 18-9 0,0 0 3 15,0-16 9-15,0 16 4 0,0-13 3 16,0 13 1-16,0 0 10 0,-2-15-10 0,2 15 3 16,0 0-3-16,0-20 0 0,0 20 2 15,0 0 13-15,0 0 3 0,-5-25 3 0,5 25-2 16,0 0 2-16,-2-17 4 0,2 17-3 15,0 0-2-15,-2-19-2 0,2 19-2 16,0 0-4-16,0 0-7 0,0-22 3 0,0 22 0 16,0 0 10-16,-2-20-10 0,2 20 3 15,0 0 0-15,2-17 5 0,-2 17-11 0,0 0 30 16,0 0 10-16,0-21 4 0,0 21 10 16,0 0-8-16,0 0 22 0,0 0-11 0,-2-19-5 15,2 19 3-15,0 0-5 0,0 0-4 16,0 0-1-16,-2-17 2 0,2 17-9 15,0 0 2-15,0 0-13 0,0 0-3 0,0-21-3 16,0 21 10-16,2-8-7 0,-2 8 2 16,0 0 9-16,0 0-3 0,-2-14 1 0,2 14 7 15,0 0-10-15,0 0 1 0,0-18-3 16,0 18 0-16,0 0 2 0,0-13 6 16,0 13-4-16,0 0 5 0,0 0-4 0,2-17 2 15,-2 17 5-15,0 0-4 0,0-14 0 16,0 14-2-16,0 0 7 0,0-12-6 0,0 12-3 15,0 0-5-15,0 0-3 0,0-16-5 16,0 16 0-16,0 0-3 0,-4-16-3 16,4 16-1-16,0 0-2 0,-2-15-1 0,2 15-3 15,0 0 0-15,-2-17 0 0,2 17 0 16,0 0-2-16,-4-16 0 0,4 16-1 16,0 0 2-16,-2-14 2 0,2 14-5 0,0 0 2 15,-2-16-2-15,2 16 2 0,-2-9-3 16,2 9 0-16,0 0 0 0,-2-16-2 15,2 16 1-15,0-13-1 0,0 13 2 0,0 0 2 16,-4-16 0-16,4 16 3 0,-2-13 0 16,2 13 1-16,0 0 0 0,0-16-1 0,0 16-1 15,0 0 2-15,0-18 1 0,0 18-1 16,0 0-1-16,0-17-2 0,0 17-3 16,0 0 3-16,0 0-3 0,6-22 3 0,-6 22-1 15,0 0 3-15,0-20-7 0,0 20 2 16,0 0-2-16,2-19-1 0,-2 19-1 0,0 0 2 15,0-19-3-15,0 19 3 0,0 0-3 16,-2-19 3-16,2 19-2 0,0 0 0 16,2-22 1-16,-2 22-3 0,0 0 0 0,0-22 1 15,0 22 0-15,2-13 1 0,-2 13 9 16,0 0 3-16,2-22 0 0,-2 22 3 16,0 0 3-16,2-16-1 0,-2 16-2 0,0 0-1 15,2-17 3-15,-2 17-2 0,0 0 2 16,2-17 3-16,-2 17-3 0,0 0 0 0,0 0 0 15,2-22 0-15,-2 22-1 0,0 0-2 16,2-16 0-16,-2 16-4 0,0 0-1 0,0 0-1 16,2-19-1-16,-2 19 0 0,0 0-2 15,4-17 0-15,-4 17 1 0,0 0-2 0,2-15-2 16,-2 15 5-16,0 0 3 0,0 0 3 16,2-18 1-16,-2 18 2 0,0 0-1 15,0 0 0-15,2-19-1 0,-2 19 0 0,0 0-2 16,3-15 0-16,-3 15-4 0,0 0 0 15,0 0 0-15,0-20-1 0,0 20-3 0,0 0 1 16,2-16 0-16,-2 16-1 0,0 0-2 16,0 0-1-16,0-21 0 0,0 21 0 15,0 0 4-15,0-18-3 0,0 18-1 0,0 0 1 16,0 0 1-16,-2-22-5 0,2 22-2 16,0 0 3-16,0 0 0 0,0-23-3 15,0 23 1-15,0 0 2 0,0 0 1 0,0-21-1 16,0 21 0-16,0 0 2 0,2-16 0 15,-2 16-2-15,0 0 2 0,0 0-3 0,0-18 2 16,0 18-2-16,0 0 2 0,0 0-2 16,0 0 2-16,0-21 0 0,0 21-2 15,0 0-1-15,0 0 4 0,0 0-1 0,-2-24-3 16,2 24 4-16,0 0 3 0,0 0-1 16,0-19-6-16,0 19 0 0,0 0 0 15,0 0 5-15,0-21-3 0,0 21-2 0,0 0 3 16,0 0-2-16,2-21 0 0,-2 21-2 15,0 0 4-15,0 0-2 0,0-19 2 16,0 19-2-16,0 0 0 0,0 0 0 0,0-20 1 16,0 20 0-16,0 0 0 0,2-15 0 15,-2 15 6-15,0 0-3 0,0 0-4 0,0-22-1 16,0 22 3-16,0 0-3 0,0 0 3 16,0-21-1-16,0 21 0 0,0 0-1 15,0-17 1-15,0 17-2 0,0 0 0 0,2-18-2 16,-2 18 5-16,0 0-4 0,0 0 3 15,2-22-1-15,-2 22-1 0,0 0 2 0,0-17 0 16,0 17-1-16,0 0 5 0,2-17-7 16,-2 17 1-16,0 0 1 0,0-19 0 15,0 19-1-15,0 0-2 0,3-17 3 0,-3 17 0 16,0 0 2-16,0 0-2 0,0-21-2 16,0 21 4-16,0 0-2 0,0-19 0 0,0 19 1 15,0 0-1-15,0-19 2 0,0 19 0 16,0 0-2-16,2-20-4 0,-2 20 4 15,0 0 4-15,0-18-6 0,0 18-2 0,0 0 2 16,2-19 1-16,-2 19 2 0,0 0 1 16,4-18 0-16,-4 18 5 0,0 0 0 0,0 0 2 15,2-21-3-15,-2 21 0 0,0 0 0 16,2-17 1-16,-2 17-2 0,0 0 1 16,0-17-4-16,0 17 3 0,0 0-3 0,0 0-2 15,2-21 3-15,-2 21-1 0,0 0 1 16,2-15 1-16,-2 15-2 0,0 0-1 0,0 0-2 15,3-19 3-15,-3 19-1 0,0 0 0 16,0 0 0-16,0-19-1 0,0 19 0 16,0 0 0-16,0 0 0 0,4-17 0 0,-4 17 0 15,0 0 1-15,0 0 1 0,0-19 1 16,0 19-1-16,0 0-1 0,0 0-4 0,2-20 4 16,-2 20-2-16,0 0 7 0,0 0-9 15,0 0 0-15,0-21 3 0,0 21-1 16,0 0 0-16,0 0 2 0,-2-20-2 0,2 20-1 15,0 0-1-15,0 0 2 0,-2-22-2 16,2 22 3-16,0 0 5 0,0 0-4 16,-2-20 4-16,2 20-1 0,0 0-7 0,0 0 4 15,-3-21-5-15,3 21-2 0,0 0 4 16,0 0 1-16,0 0-1 0,-2-23-2 16,2 23 4-16,0 0 0 0,0 0-2 0,-2-19 1 15,2 19 1-15,0 0 0 0,0 0-3 16,0-19-3-16,0 19-1 0,0 0 1 0,0 0-3 15,0-24 2-15,0 24-2 0,0 0 3 16,0-19 3-16,0 19-4 0,0 0-1 16,0 0 4-16,0-24-1 0,0 24 2 0,0 0-1 15,2-19 2-15,-2 19-2 0,0 0 2 16,0 0 1-16,0-21-2 0,0 21-1 0,0 0 2 16,2-17-1-16,-2 17 2 0,0 0-1 15,0 0 1-15,0-23-1 0,0 23 0 16,0 0-1-16,0 0 1 0,3-19 0 0,-3 19 0 15,0 0-2-15,2-15 8 0,-2 15-10 16,0 0 4-16,0 0 0 0,2-23-2 0,-2 23 0 16,0 0 0-16,0-17 2 0,0 17 1 15,0 0-1-15,0 0 0 0,-2-25 0 16,2 25-2-16,0 0 0 0,0-17 2 0,0 17 3 16,0 0-1-16,0 0 0 0,-2-21 0 15,2 21-1-15,0 0 0 0,0 0 3 0,0-21-2 16,0 21-1-16,0 0 0 0,0 0 0 15,-3-19 2-15,3 19-1 0,0 0 4 16,0 0-5-16,0 0 3 0,0-21-3 0,0 21-1 16,0 0 2-16,0 0-1 0,0-19-2 15,0 19 1-15,0 0 3 0,0 0-2 0,-2-17 1 16,2 17-1-16,0 0 1 0,0 0 0 16,0 0-2-16,0-25 2 0,0 25 0 0,0 0 0 15,0 0 0-15,0-19 0 0,0 19 1 16,0 0-2-16,0 0 0 0,0-23 0 15,0 23 2-15,0 0-1 0,0 0-1 0,0-21-2 16,0 21 2-16,0 0 2 0,0 0-2 16,0-19 0-16,0 19-2 0,0 0 1 15,0 0 3-15,2-17-2 0,-2 17 0 0,0 0 1 16,0 0 0-16,0 0 0 0,-2-23-2 0,2 23 0 16,0 0 2-16,0 0-4 0,0-19-1 15,0 19-1-15,0 0-2 0,0 0-3 16,-2-20 3-16,2 20-6 0,0 0 1 15,-2-15 0-15,2 15 2 0,0 0-1 0,0 0 0 16,-2-22 4-16,2 22 1 0,0 0 2 16,0 0-2-16,-2-22 0 0,2 22 0 0,0 0 2 15,-4-15 1-15,4 15 0 0,0 0 2 16,0 0-2-16,0-19 4 0,0 19-4 16,-2-9 1-16,2 9 2 0,0 0-1 0,0 0 1 15,0 0 0-15,-3-23 5 0,3 23-7 16,-2-10 1-16,2 10-2 0,0 0 4 15,0-15-2-15,0 15 0 0,0 0 2 0,0-17 0 16,0 17-1-16,0 0 0 0,0-16 1 16,0 16 0-16,0 0 0 0,0-15 4 15,0 15-4-15,0 0 2 0,-2-15-4 0,2 15 2 16,2-12-1-16,-2 12 1 0,0 0 0 16,0-16 0-16,0 16-1 0,0 0 0 0,0-16 3 15,0 16-3-15,0-11-1 0,0 11 7 16,0-13-6-16,0 13 0 0,0 0 2 0,0-19 3 15,0 19-6-15,0-12 0 0,0 12 0 16,0-13 4-16,0 13-5 0,0 0 2 16,0-19 1-16,0 19-2 0,0-13 2 0,0 13 0 15,0-14 3-15,0 14-3 0,2-12-2 16,-2 12 1-16,0-16 1 0,0 16-2 16,3-12 1-16,-3 12-1 0,4-14 2 0,-4 14-1 15,0-13 0-15,0 13 1 0,2-13 0 16,-2 13 0-16,0 0-1 0,0 0 2 0,0-26-1 15,0 26 0-15,0 0 0 0,2-18 2 16,-2 18-2-16,0 0-1 0,0 0 1 0,0-24 0 16,0 24-1-16,2-13 2 0,-2 13-2 15,0 0 2-15,0-19 0 0,0 19 4 16,0 0-4-16,2-20 1 0,-2 20 4 0,0 0 1 16,2-22-4-16,-2 22 1 0,0 0 0 15,2-19 0-15,-2 19-3 0,0 0 2 0,0-20 0 16,0 20-2-16,3-15 2 0,-3 15-2 15,0 0 0-15,2-20 0 0,-2 20-1 16,0 0 0-16,2-19 2 0,-2 19-2 0,0 0-1 16,2-18 2-16,-2 18 3 0,0 0-4 15,2-17-2-15,-2 17 4 0,0 0-1 0,2-18 0 16,-2 18 0-16,0 0 1 0,0 0-2 16,0-20-1-16,0 20 1 0,0 0 0 0,0 0 1 15,2-17-2-15,-2 17 2 0,0 0-1 16,0 0 0-16,0-20 0 0,0 20 0 15,0 0 0-15,0 0 0 0,-4-21-1 0,4 21 0 16,0 0 1-16,0 0 4 0,-2-20-6 16,2 20 2-16,0 0-2 0,0 0 0 15,0-24-1-15,0 24 0 0,0 0 3 0,0 0-3 16,0-19-1-16,0 19-1 0,0 0 2 16,0 0-2-16,2-19 2 0,-2 19 0 15,0 0 1-15,4-15 1 0,-4 15 0 0,0 0-1 16,0 0 1-16,4-17 0 0,-4 17-3 15,0 0 4-15,0 0 2 0,2-15-3 0,-2 15 0 16,0 0 0-16,0 0 0 0,2-18 4 16,-2 18 0-16,0 0-7 0,0 0 4 0,2-17-1 15,-2 17 0-15,0 0 2 0,0 0-2 16,3-18-2-16,-3 18-4 0,0 0 3 16,2-17-2-16,-2 17 1 0,0 0-2 0,0 0 4 15,3-20 0-15,-3 20 1 0,0 0-2 16,4-17 1-16,-4 17 0 0,0 0 1 15,4-19-1-15,-4 19 2 0,0 0-4 16,2-17 5-16,-2 17-2 0,0 0 2 0,2-18-3 16,-2 18 3-16,0 0-2 0,4-15 6 15,-4 15-8-15,0 0 1 0,0 0 1 0,2-20 0 16,-2 20 2-16,0 0-3 0,4-17 3 16,-2 9-11-16,-2 8-14 0,2-17-15 0,0 7-19 15,-2 10-14-15,5-18-24 0,-5 18-35 16,4-19-45-16,-1 12-50 0,-1-4-103 0,-2 11-193 15,0-19-383-15,0 19-296 0</inkml:trace>
  <inkml:trace contextRef="#ctx0" brushRef="#br0" timeOffset="108">6657 11246 2553 0,'0'0'-153'16,"0"0"21"-16,0 0 18 0,0 0 21 16,0 0 30-16,0 0-3 0,0 0 14 0,0 0 10 15,0 0 0-15,0 0 6 0,0 0 6 16,0 0 12-16,0 0 6 0,0 0 6 16,0 0 4-16,13 19 5 0,-13-19 4 0,0 0 9 15,0 0 2-15,0 0 10 0,0 0 12 16,0 0-8-16,0 0 4 0,0 0 0 15,0 0-6-15,-5 24 4 0,5-24-13 0,0 0 1 16,0 0 1-16,0 0-6 0,-4 16 4 16,4-16 4-16,0 0-17 0,-4 14 11 0,4-14-8 15,0 0 0-15,0 0 1 0,-4 17-4 16,4-17 6-16,0 0-1 0,-5 15 13 0,5-15-4 16,0 0-17-16,-2 18 4 0,2-18 8 15,0 0-8-15,0 0 4 0,-2 18-13 16,2-18 4-16,0 0 5 0,-2 16-2 0,2-16-1 15,0 0 3-15,0 0 5 0,-2 17 6 16,2-17 6-16,0 0-5 0,0 0-3 16,-2 17 2-16,2-17 4 0,0 0-6 15,0 0-4-15,0 0 10 0,0 21-9 0,0-21 4 16,0 0-1-16,0 0 0 0,-3 17 3 16,3-17-4-16,0 0-5 0,3 18 3 0,-3-18 1 15,0 0 8-15,0 0 2 0,-3 22 5 16,3-22-1-16,0 0-2 0,0 20 3 15,0-20-12-15,0 0 13 0,0 18 5 0,0-18 2 16,0 0 2-16,0 19-5 0,0-19-1 16,0 0-8-16,3 22-2 0,-3-22-3 0,0 14-1 15,0-14 7-15,0 0-9 0,2 22 1 16,-2-22-1-16,2 13 2 0,-2-13-1 0,0 0 5 16,2 20 0-16,-2-20-2 0,0 0-8 15,2 24 3-15,-2-24-3 0,0 0 0 16,2 20-3-16,-2-20 0 0,3 12 5 0,-3-12-1 15,0 0 1-15,0 21 4 0,0-21-4 16,0 0 1-16,0 22-4 0,0-22-6 0,0 0 7 16,0 22-5-16,0-22 0 0,0 15 3 15,0-15-4-15,2 15 0 0,-2-15-1 16,2 18 4-16,-2-18 0 0,0 0 4 0,0 26 4 16,0-26 3-16,2 17-1 0,-2-17-2 15,0 18-1-15,0-18 2 0,0 17-5 16,0-17-4-16,0 17 1 0,0-17-1 0,0 0-1 15,-2 24-2-15,2-24-3 0,0 0 2 16,-2 21-1-16,2-21-1 0,0 0 2 16,0 22-3-16,0-22-2 0,0 0 4 0,0 19-5 15,0-19 3-15,0 0-1 0,-5 19 1 16,5-19 0-16,0 0-3 0,0 17 3 0,0-17 0 16,0 0-5-16,-2 19 4 0,2-19-2 15,0 0 0-15,-2 19 0 0,2-19-4 16,0 0 9-16,0 21-7 0,0-21 3 0,0 0 0 15,0 22-1-15,0-22 2 0,0 16-1 16,0-16-1-16,0 0-2 0,0 21 1 0,0-21-2 16,0 0 2-16,0 21-2 0,0-21 3 15,0 0-2-15,0 21-1 0,0-21 1 0,0 0 1 16,0 18 0-16,0-18 3 0,0 0-2 16,-2 19 0-16,2-19-1 0,0 0 1 15,-4 19 0-15,4-19-4 0,-3 14 10 0,3-14-2 16,0 0 1-16,-2 21 6 0,2-21 1 15,0 0 3-15,-4 19-5 0,4-19-1 0,0 0 1 16,0 21-3-16,0-21 1 0,0 0 1 16,0 23-2-16,0-23 2 0,2 15 1 15,-2-15 2-15,0 0-1 0,-2 21 0 0,2-21 0 16,2 15 0-16,-2-15-2 0,0 0-1 16,2 19 2-16,-2-19-4 0,0 0-1 15,2 24 0-15,-2-24-1 0,3 12-1 0,-3-12-1 16,0 0 1-16,2 24 2 0,-2-24-1 15,0 0 4-15,0 21-4 0,0-21 1 16,0 0-2-16,2 21 0 0,-2-21-1 0,0 0-3 16,0 22 4-16,0-22-2 0,-2 16 1 15,2-16-2-15,0 0 5 0,0 25-1 16,0-25 1-16,0 19-2 0,0-19 2 0,0 0-1 16,0 24 0-16,0-24-2 0,0 17-2 15,0-17 5-15,0 0-1 0,0 23-1 16,0-23-1-16,2 17 3 0,-2-17-1 0,0 0-3 15,0 21 3-15,0-21-4 0,0 15 0 16,0-15 3-16,0 0-3 0,2 21 0 0,-2-21-1 16,0 0 2-16,-2 21 0 0,2-21-1 15,0 0-2-15,2 22 2 0,-2-22-2 0,2 13 2 16,-2-13 0-16,0 0-1 0,2 20 0 16,-2-20 2-16,0 0 1 0,3 22 1 15,-3-22 0-15,0 0 0 0,0 19-1 0,0-19 3 16,0 0-1-16,0 19 3 0,0-19-2 15,0 0 3-15,0 20 0 0,0-20 3 0,2 12-1 16,-2-12 5-16,0 0-4 0,0 20 1 16,0-20 2-16,2 15-3 0,-2-15 0 15,0 0 2-15,2 18-7 0,-2-18 1 0,0 0-4 16,2 22 3-16,-2-22-1 0,0 0 0 16,2 20 0-16,-2-20 0 0,0 15-1 15,0-15 2-15,0 0-1 0,0 20 0 0,0-20-1 16,0 0 0-16,0 20-5 0,0-20 2 0,0 16-2 15,0-16 3-15,0 0 0 0,2 19-4 16,-2-19 8-16,0 0-6 0,0 19 0 16,0-19 0-16,0 0 0 0,2 21-2 15,-2-21 0-15,0 0 1 0,0 19-7 0,0-19 6 16,0 0 3-16,0 19-7 0,0-19 1 16,0 0 1-16,-2 21-6 0,2-21 6 0,0 0-1 15,2 21 2-15,-2-21-2 0,0 0 2 16,-2 21 1-16,2-21-2 0,0 0 1 0,0 20-2 15,0-20 3-15,0 0-3 0,0 20 4 16,0-20-2-16,0 0-2 0,2 22 3 16,-2-22-1-16,0 0 0 0,-2 19-1 0,2-19 2 15,0 0-3-15,2 18 2 0,-2-18 5 16,0 0-4-16,-2 21-1 0,2-21-1 16,0 0 0-16,0 17-1 0,0-17 1 0,0 0 0 15,0 0 0-15,-2 21-1 0,2-21-1 16,0 0 0-16,-2 17 4 0,2-17-1 0,0 0 2 15,0 0-1-15,-2 21 1 0,2-21 1 16,0 0 0-16,2 17 1 0,-2-17 2 16,0 0-1-16,0 0 0 0,0 21-3 0,0-21-1 15,0 0 3-15,2 19 0 0,-2-19-1 16,0 16-1-16,0-16-1 0,0 0 4 0,0 19-1 16,0-19-3-16,0 0 1 0,2 19 1 15,-2-19 2-15,0 0-4 0,0 19 3 16,0-19-2-16,0 0-1 0,2 19 2 0,-2-19-2 15,0 0-1-15,2 19 1 0,-2-19 0 16,0 0 1-16,3 17-1 0,-3-17 3 16,0 0-3-16,0 17 0 0,0-17 4 15,0 0-4-15,2 17 0 0,-2-17 0 0,0 0-3 16,0 18 4-16,0-18 0 0,0 0-2 16,2 16 2-16,-2-16 3 0,0 0-1 0,0 0-4 15,-2 21 0-15,2-21-1 0,0 0 1 16,0 0 0-16,0 22 3 0,0-22-4 15,0 0 2-15,0 18 0 0,0-18 0 0,0 0-1 16,-2 20 0-16,2-20 3 0,0 0 0 16,-3 20-2-16,3-20 0 0,0 0 0 0,-2 22 3 15,2-22-2-15,0 0-2 0,0 22 3 16,0-22-2-16,0 0-1 0,0 22 0 0,0-22 1 16,0 17-2-16,0-17 4 0,0 0-2 15,0 22 1-15,0-22-2 0,-2 15 3 16,2-15-2-16,0 0 6 0,0 24-5 0,0-24 3 15,0 16-3-15,0-16-1 0,-2 18-2 16,2-18 1-16,0 0-3 0,-2 22 2 0,2-22 0 16,0 0 4-16,0 23-2 0,0-23 0 15,-2 15 0-15,2-15-2 0,0 0 2 0,-2 24-1 16,2-24-1-16,0 0 2 0,0 22-1 16,0-22-1-16,-2 15 1 0,2-15 0 15,0 0 1-15,0 24 0 0,0-24 0 0,0 0-2 16,2 19 0-16,-2-19 4 0,0 16-3 15,0-16-3-15,0 0 2 0,2 18 0 0,-2-18 0 16,0 0 0-16,4 21-1 0,-4-21 1 16,2 13-2-16,-2-13 2 0,0 0 5 15,2 20-7-15,-2-20 2 0,0 0 0 0,0 20-3 16,0-20 3-16,0 0-1 0,2 17 1 16,-2-17 0-16,0 0 0 0,3 20 1 15,-3-20-1-15,0 0 4 0,2 18-4 0,-2-18 2 16,0 0-1-16,2 19 2 0,-2-19-1 15,0 0 0-15,2 20 0 0,-2-20 2 0,0 0-1 16,4 17 1-16,-4-17-1 0,2 13-2 16,-2-13 1-16,0 0 3 0,0 17-2 15,0-17-1-15,0 0 0 0,2 17 2 16,-2-17 5-16,0 0-6 0,2 20 1 0,-2-20-4 16,0 0 6-16,0 17-1 0,0-17 2 15,0 0 3-15,0 18-1 0,0-18 2 0,0 0-1 16,-2 20-1-16,2-20-4 0,0 0 8 15,-2 20-2-15,2-20-3 0,-2 16 3 16,2-16 0-16,0 0 0 0,-2 23 5 0,2-23-4 16,-2 15-1-16,2-15 0 0,0 0-1 15,-2 19-1-15,2-19 2 0,0 0-2 0,0 20-3 16,0-20-2-16,0 0 2 0,-2 18-2 16,2-18 3-16,0 0 0 0,0 0-3 15,0 21 0-15,0-21-3 0,0 0 4 0,-2 18 1 16,2-18-2-16,0 0-3 0,0 18 2 15,0-18-1-15,0 0 1 0,-5 17-1 0,5-17 0 16,-2 15 1-16,2-15-1 0,0 0 3 16,-6 18-3-16,6-18-1 0,0 0 1 15,-4 19-4-15,4-19-2 0,-2 14-5 0,2-14-1 16,0 0 0-16,0 0 1 0,-5 19 1 16,5-19-2-16,0 0 2 0,-2 17 0 0,2-17 2 15,0 0-1-15,0 0 5 0,-2 16 2 16,2-16-6-16,0 0 4 0,-2 16-2 0,2-16-2 15,0 0 4-15,0 0 2 0,-2 22-2 16,2-22-2-16,0 0 2 0,-3 16 2 16,3-16 1-16,0 0 0 0,-2 18-1 0,2-18 0 15,0 0-2-15,-2 18 4 0,2-18 2 16,0 0-2-16,-2 17 0 0,2-17 1 0,0 0 0 16,2 20-1-16,-2-20 2 0,0 0 0 15,-2 17 2-15,2-17 3 0,0 0-4 16,0 18-1-16,0-18 1 0,0 0 6 0,0 19-8 15,0-19 3-15,0 0-1 0,-2 22-2 16,2-22 2-16,0 0-2 0,0 23 2 16,0-23-2-16,-2 13 1 0,2-13 0 0,0 0-4 15,0 22 4-15,0-22 2 0,0 0 0 16,0 20-4-16,0-20-1 0,0 0 2 16,0 19-1-16,0-19 0 0,0 0 0 0,0 20-1 15,0-20 3-15,0 0 0 0,0 18-2 16,0-18 2-16,0 0-4 0,2 16 2 15,-2-16 0-15,0 0 0 0,2 16-1 0,-2-16-1 16,0 0 2-16,4 15 0 0,-4-15 0 16,0 0-1-16,2 18 2 0,-2-18-3 0,0 0 1 15,3 14 0-15,-3-14 1 0,0 0 1 16,4 19 1-16,-4-19-3 0,0 0 2 0,2 18 0 16,-2-18-1-16,0 0 0 0,4 17 0 15,-4-17 0-15,0 0 1 0,3 18 6 0,-3-18-8 16,0 0 0-16,2 15 3 0,-2-15 0 15,0 0 0-15,0 17 0 0,0-17 0 16,0 0 4-16,0 0-2 0,4 21-3 0,-4-21 0 16,0 0 1-16,0 15-2 0,0-15 2 15,0 0-4-15,0 0 2 0,0 21 1 16,0-21 1-16,0 0 0 0,0 0-5 0,0 18 3 16,0-18 0-16,0 0 1 0,0 0-1 15,0 17 0-15,0-17-1 0,0 0 2 0,0 0 2 16,0 0-4-16,0 19 1 0,0-19 1 15,0 0-1-15,0 0 0 0,0 16-2 16,0-16 0-16,0 0 2 0,0 0-1 0,2 17-1 16,-2-17 3-16,0 0 1 0,0 0-1 15,0 18-2-15,0-18 1 0,0 0 0 0,0 0 2 16,0 17 3-16,0-17-5 0,0 0 1 16,0 0-1-16,0 0 3 0,-2 22-4 15,2-22 1-15,0 0 0 0,0 0 1 0,-2 16 2 16,2-16 1-16,0 0-6 0,0 0 2 15,0 0 2-15,-2 21 2 0,2-21-1 0,0 0 0 16,0 0-1-16,0 18 5 0,0-18-3 16,0 0-3-16,0 0-1 0,0 0 4 15,0 20-4-15,0-20 0 0,0 0-1 0,-2 16 4 16,2-16-1-16,0 0-1 0,0 0 1 16,-3 20 6-16,3-20-8 0,0 0 1 15,-2 18-3-15,2-18 0 0,0 0 2 0,0 19 3 16,0-19-3-16,0 0-1 0,0 0-1 15,-2 20 2-15,2-20-1 0,0 0 1 0,0 18 1 16,0-18 1-16,0 0 0 0,0 19-2 16,0-19 0-16,0 0 0 0,2 17 0 15,-2-17 3-15,0 0-2 0,0 17-1 0,0-17 0 16,0 0 3-16,0 17 0 0,0-17-4 16,0 0 2-16,0 0-1 0,2 21 0 0,-2-21 2 15,0 0-3-15,0 15 2 0,0-15 1 16,0 0-3-16,0 18 2 0,0-18-3 15,0 0 1-15,3 15 0 0,-3-15 1 0,0 0-4 16,0 0 1-16,2 17-1 0,-2-17 1 16,0 0 1-16,0 0 0 0,0 0 0 0,0 21 0 15,0-21-4-15,0 0-12 0,0 0-12 16,0 9-18-16,0-9-32 0,0 0-32 16,0 0-41-16,0 0-53 0,0 0-77 0,0 0-176 15,0 0-104-15,0 0-359 0,0 0-326 16</inkml:trace>
  <inkml:trace contextRef="#ctx0" brushRef="#br2" timeOffset="109">4585 11239 2426 0,'0'0'-156'0,"0"0"20"0,0 0 9 0,0 0 12 16,0 0 10-16,0 0 10 0,0 0 8 15,0 0 3-15,0 0 17 0,0 0-9 0,0 0 11 16,0 0-8-16,0 0-7 0,0 0-28 15,0 0-35-15,0 0-158 0,0 0 98 16</inkml:trace>
  <inkml:trace contextRef="#ctx0" brushRef="#br2" timeOffset="110">4585 11239 858 0,'0'0'27'0,"0"0"-30"16,0 0 15-16,0 0 17 0,0 0 13 0,0 0 9 15,0 0 12-15,0 0-2 0,0 0-1 16,0 0-2-16,10-42-10 0,-10 42-12 15,0 0-27-15,0 0-31 0,0 0-44 0,0 0-78 16,0 0-223-16,2-8 117 0</inkml:trace>
  <inkml:trace contextRef="#ctx0" brushRef="#br2" timeOffset="111">4601 11277 1025 0,'0'0'29'16,"-2"17"22"-16,2-17 11 0,0 0 1 0,0 0-4 15,0 0-7-15,0 0-9 0,0 0-2 16,0 19-11-16,0-19-30 0,0 0-24 15,0 0-27-15,0 0-51 0,0 0-104 0,0 0-147 16,2 12 113-16</inkml:trace>
  <inkml:trace contextRef="#ctx0" brushRef="#br2" timeOffset="112">4612 11407 1031 0,'0'0'35'16,"0"0"4"-16,0 0-16 0,0 0-14 0,0 0-23 16,0 0-27-16,0 0-53 0,0 0-81 15,0 0-95-15,0 0 88 0</inkml:trace>
  <inkml:trace contextRef="#ctx0" brushRef="#br2" timeOffset="113">4599 11187 884 0,'0'0'102'0,"0"0"8"16,0 0-25-16,-6-12-33 0,6 12-15 0,0 0-27 16,0 0-24-16,-8-16-33 0,8 16-63 15,0 0-97-15,-4-15-92 0,4 15 97 0</inkml:trace>
  <inkml:trace contextRef="#ctx0" brushRef="#br2" timeOffset="114">4587 10995 845 0,'0'0'-5'0,"-4"-9"5"16,4 9-5-16,0 0-26 0,-2-14-68 0,2 14-137 15,-3-13 78-15</inkml:trace>
  <inkml:trace contextRef="#ctx0" brushRef="#br2" timeOffset="115">4574 10521 734 0,'0'0'57'0,"0"0"7"0,-5-24-5 0,5 24-3 16,0 0-13-16,0 0 3 0,0 0-7 15,-2-16-14-15,2 16-11 0,0 0-33 16,0 0-40-16,-2-14-71 0,2 14-178 16,0 0 100-16</inkml:trace>
  <inkml:trace contextRef="#ctx0" brushRef="#br2" timeOffset="116">4866 6167 807 0,'0'0'-2'16,"0"0"15"-16,0 0 11 0,0 0-1 15,0 0 6-15,0 0 2 0,0 0 7 0,0 0-1 16,0 0 4-16,-8-13 2 0,8 13 6 16,0 0 4-16,0 0 0 0,0 0 6 15,0 0-3-15,0 0-1 0,0 0-5 0,0 0-1 16,0 0-5-16,0 0-6 0,0 0-1 16,0 0-7-16,0 0 3 0,0 0-3 15,0 0-7-15,0 0-5 0,0 0-1 0,0 0 7 16,0 0-6-16,0 0-8 0,0 0 11 15,0 0 5-15,0 0 3 0,0 0-1 0,0 0 13 16,0 0-1-16,0 0-3 0,0 0 14 16,0 0-20-16,0 0 10 0,8-23 4 15,-8 23 2-15,0 0 4 0,0 0-7 0,0 0 5 16,0 0-1-16,0 0 2 0,0 0-5 16,0 0-5-16,17-4-1 0,-17 4-2 15,0 0-5-15,0 0-5 0,0 0 12 0,0 0 0 16,0 0-1-16,0 0 6 0,27 13-1 15,-27-13-3-15,0 0-3 0,9 11-1 16,-9-11 5-16,0 0 1 0,0 0-4 0,6 18 1 16,-6-18-2-16,0 0 1 0,0 0-1 15,0 0-2-15,0 0 1 0,-6 20 6 0,6-20-1 16,0 0-5-16,0 0 2 0,-17 12-3 16,17-12-2-16,0 0-2 0,-15 5-4 15,15-5-4-15,0 0-1 0,0 0 0 0,0 0-2 16,-23-1-3-16,23 1-2 0,0 0 1 15,0 0 3-15,0 0 0 0,-19-17 1 16,19 17 4-16,0 0-4 0,-7-11 3 0,7 11 1 16,0 0 2-16,0 0-2 0,-2-20 0 15,2 20-2-15,0 0-2 0,0 0 1 0,0 0 0 16,11-22-2-16,-11 22-1 0,0 0-4 16,9-12 2-16,-9 12-3 0,0 0 0 0,10-10-5 15,-10 10 2-15,0 0-4 0,0 0 0 16,14-7 0-16,-14 7-2 0,0 0-2 15,0 0 0-15,18-2 0 0,-18 2 1 16,0 0-2-16,0 0 4 0,0 0-4 0,0 0 5 16,21 11 1-16,-21-11 2 0,0 0-1 15,0 0-1-15,10 10 3 0,-10-10 5 0,0 0-5 16,0 0-3-16,0 0 4 0,0 0 2 16,5 13-2-16,-5-13 0 0,0 0 0 15,0 0 0-15,0 0-2 0,0 0-1 16,0 0 5-16,0 0 0 0,-17 21 4 0,17-21 2 15,0 0 1-15,0 0 3 0,0 0-1 16,-15 8 2-16,15-8-3 0,0 0 3 0,0 0-3 16,0 0 2-16,0 0 3 0,0 0-6 15,0 0-3-15,0 0 1 0,0 0-5 16,0 0 6-16,-19-27-6 0,19 27-1 0,0 0-1 16,0 0 0-16,0 0 1 0,0 0 1 15,0 0-1-15,9-29-7 0,-9 29 6 0,0 0-3 16,0 0-1-16,10-12 1 0,-10 12-2 15,0 0 3-15,0 0-6 0,0 0 1 16,13-8-1-16,-13 8 2 0,0 0-8 0,0 0 5 16,0 0-3-16,0 0 3 0,0 0 0 15,0 0-4-15,0 0 1 0,0 0 2 16,32 13-3-16,-32-13 4 0,0 0-1 16,6 14-1-16,-6-14 0 0,0 0 1 0,0 0-1 15,2 17 0-15,-2-17 2 0,0 0-1 16,0 0 0-16,0 0 0 0,-2 21-2 0,2-21 3 15,0 0 0-15,0 0 1 0,0 0 0 16,-15 14 5-16,15-14-6 0,0 0 4 0,0 0-4 16,-15 8 5-16,15-8-4 0,0 0 1 15,0 0-2-15,-19 0 1 0,19 0 4 16,0 0-3-16,0 0 2 0,0 0-2 0,0 0-2 16,-24-15 2-16,24 15 1 0,0 0-4 15,-6-13-1-15,6 13 2 0,0 0-4 16,0 0 5-16,0 0-2 0,2-23 1 0,-2 23 0 15,0 0 2-15,0 0-2 0,14-21-2 16,-14 21-1-16,0 0 3 0,12-11 5 16,-12 11-11-16,11-8 3 0,-11 8-1 0,0 0-1 15,14-5 6-15,-14 5-4 0,0 0-4 16,0 0 3-16,22-3-1 0,-22 3 1 0,0 0 2 16,0 0-4-16,20 10 5 0,-20-10-5 15,12 7 3-15,-12-7-5 0,0 0 6 0,10 14-5 16,-10-14 3-16,0 0-2 0,6 17 2 15,-6-17 0-15,0 0 0 0,2 17-3 16,-2-17 1-16,0 0 0 0,0 0 4 0,0 0 0 16,-10 25-9-16,10-25 11 0,0 0-2 15,-10 11 0-15,10-11 0 0,-12 6 1 16,12-6 0-16,0 0 6 0,-16 6-6 16,16-6 12-16,0 0 3 0,0 0 4 0,-22 0-1 15,22 0 0-15,0 0 0 0,0 0 3 16,0 0-1-16,-23-14-4 0,23 14 3 0,0 0-7 15,-10-13 2-15,10 13 2 0,0 0-5 16,-4-18 1-16,4 18-7 0,0 0 5 16,-2-16-3-16,2 16-4 0,0 0 6 0,0 0-6 15,0 0 0-15,6-25-1 0,-6 25-1 16,0 0 4-16,6-11 2 0,-6 11-7 16,0 0-1-16,0 0-3 0,15-8 5 0,-15 8-2 15,0 0 0-15,0 0-1 0,21 0 3 16,-21 0-4-16,0 0 4 0,0 0-3 0,23 8-1 15,-23-8 0-15,12 5 0 0,-12-5 3 16,0 0-2-16,18 11 1 0,-18-11 0 0,8 8-4 16,-8-8 2-16,0 0 0 0,11 10 0 15,-11-10 1-15,0 0 0 0,0 0-2 16,0 0-2-16,6 11 1 0,-6-11 0 0,0 0 4 16,0 0 0-16,0 0-2 0,0 0-1 15,0 0 1-15,0 0-2 0,0 0-1 16,-25 17 6-16,25-17 3 0,0 0 0 0,0 0-1 15,0 0 3-15,-20 0-2 0,20 0-2 16,0 0 2-16,0 0 2 0,0 0-3 16,0 0 0-16,0 0-2 0,-18-17 0 0,18 17 0 15,0 0 2-15,0 0 1 0,0 0-6 16,-2-21 4-16,2 21-2 0,0 0 3 0,0 0-4 16,0 0 1-16,0 0-2 0,0 0 0 15,16-20 3-15,-16 20 3 0,0 0-5 16,0 0-2-16,0 0 1 0,0 0-1 0,24 1-1 15,-24-1 0-15,0 0-2 0,0 0 1 16,0 0 3-16,15 19 1 0,-15-19-5 0,0 0 4 16,4 13 3-16,-4-13-7 0,0 0 4 15,0 0 0-15,0 0-3 0,-4 22 5 16,4-22-3-16,0 0-1 0,0 0 4 0,-13 13-4 16,13-13 1-16,0 0 5 0,-12 7-2 15,12-7 2-15,0 0 0 0,-18 4-1 0,18-4 3 16,0 0-3-16,0 0 0 0,0 0 3 15,0 0-1-15,0 0-5 0,-29-11-1 16,29 11 4-16,0 0-4 0,0 0 5 0,0 0-2 16,-5-16-2-16,5 16 4 0,0 0-2 15,0 0-2-15,0 0-1 0,0 0 2 16,0 0-3-16,0 0 3 0,0 0-2 0,0 0 2 16,0 0-3-16,26-19-2 0,-26 19 5 15,0 0-1-15,0 0-1 0,0 0-2 0,0 0 1 16,0 0 0-16,0 0 2 0,24 29-5 15,-24-29 1-15,0 0 0 0,0 0 2 16,0 17 1-16,0-17-4 0,0 0 7 0,0 0-4 16,0 0-6-16,0 0 9 0,-14 23 2 15,14-23 1-15,0 0-3 0,-10 8 0 16,10-8 3-16,0 0 0 0,0 0 0 0,-17 5-2 16,17-5 4-16,0 0-2 0,0 0-1 15,0 0 0-15,0 0 2 0,0 0-1 0,0 0 2 16,-25-21 2-16,25 21-4 0,0 0 1 15,-3-15-2-15,3 15-1 0,0 0 3 0,0 0 2 16,5-27-5-16,-5 27-7 0,0 0 10 16,8-16-1-16,-8 16-2 0,0 0-5 15,8-12 5-15,-8 12 5 0,0 0-5 0,0 0 0 16,14-12-4-16,-14 12 5 0,0 0-2 16,0 0-2-16,0 0-1 0,0 0 2 15,22 4-2-15,-22-4 1 0,0 0-3 16,0 0 3-16,14 16 3 0,-14-16-4 0,0 0 1 15,4 16 1-15,-4-16 0 0,0 0-3 16,0 20 0-16,0-20 2 0,0 0 3 0,0 0-4 16,0 0 2-16,-12 26 2 0,12-26-1 15,-6 10-2-15,6-10 1 0,0 0 3 0,-14 11 0 16,14-11-2-16,0 0 3 0,-13 8-1 16,13-8 0-16,0 0 0 0,0 0 0 15,0 0 3-15,0 0 0 0,0 0-4 0,0 0 4 16,0 0 0-16,-30-17-3 0,30 17-3 15,0 0-5-15,0 0 9 0,0-19-2 0,0 19 2 16,0 0-4-16,0 0 3 0,0 0 3 16,0 0-4-16,0 0 0 0,0 0 2 15,13-27 0-15,-13 27 2 0,0 0-6 0,0 0 0 16,19-3-1-16,-19 3 0 0,0 0-6 16,0 0 7-16,0 0-1 0,0 0 0 0,0 0 1 15,31 13-2-15,-31-13 0 0,0 0 0 16,10 15 1-16,-10-15 1 0,0 0-6 15,4 13 4-15,-4-13 1 0,0 0 0 16,0 0-3-16,0 0 3 0,-6 25 3 0,6-25-1 16,0 0-1-16,-12 13 2 0,12-13 4 15,0 0-5-15,-12 8 2 0,12-8-1 0,-12 6 0 16,12-6 0-16,0 0 4 0,0 0-4 16,-22 0 3-16,22 0-4 0,0 0 3 15,0 0 1-15,0 0 2 0,-23-15-4 0,23 15 6 16,0 0-6-16,-6-16 1 0,6 16-1 15,0 0 0-15,0-17-1 0,0 17 0 0,0 0-1 16,0 0-8-16,0 0 11 0,0 0-2 16,10-23-1-16,-10 23 0 0,0 0 0 15,15-5-1-15,-15 5-1 0,0 0 5 0,0 0-3 16,0 0-1-16,0 0-3 0,0 0 1 16,34 11 1-16,-34-11 1 0,0 0 0 15,10 13-4-15,-10-13 3 0,0 0 3 0,4 16-4 16,-4-16 2-16,0 0-3 0,0 0 2 15,-2 19 3-15,2-19-4 0,0 0 4 0,0 0 2 16,0 0-5-16,-10 21 5 0,10-21 0 16,0 0-2-16,-13 7 0 0,13-7 0 15,0 0 6-15,0 0 3 0,0 0-2 0,-19 3 0 16,19-3 2-16,0 0 0 0,0 0-3 16,0 0-2-16,0 0 4 0,-15-24-2 15,15 24-3-15,0 0 1 0,0 0 2 0,0-19-2 16,0 19 0-16,0 0-2 0,0 0 2 15,0 0-2-15,11-23 2 0,-11 23-2 0,0 0-1 16,8-11-2-16,-8 11-1 0,0 0 0 16,0 0 0-16,15-6 5 0,-15 6-7 15,0 0 6-15,0 0-3 0,0 0-2 0,0 0 0 16,0 0 1-16,0 0 0 0,0 0-2 16,0 0 1-16,0 0 5 0,21 19 3 0,-21-19 1 15,0 0 4-15,0 0-21 0,0 0 0 16,0 0 2-16,0 0 10 0,0 0-5 15,0 0-6-15,0 0-21 0,0 0-27 0,0 0-36 16,0 0-42-16,0 0-40 0,0 0-40 16,0 0-25-16,0 0-51 0,0 0-125 0,0 0-186 15,0 0-270-15,0 0-239 0</inkml:trace>
  <inkml:trace contextRef="#ctx0" brushRef="#br2" timeOffset="117">4553 16991 2487 0,'0'0'-145'0,"6"-17"17"0,-6 17 17 0,0 0 17 16,8-11 19-16,-8 11 13 0,0 0 12 15,0 0 9-15,16-10 3 0,-16 10 7 16,0 0 1-16,14-4 8 0,-14 4 14 16,0 0-2-16,0 0 7 0,0 0 1 0,0 0 7 15,0 0 3-15,0 0 21 0,28 14 5 16,-28-14 19-16,0 0 8 0,6 9 20 0,-6-9 1 15,0 0 12-15,0 0 0 0,2 15-4 16,-2-15-2-16,0 0-4 0,0 0-4 16,0 0-7-16,0 0 0 0,0 0 1 0,-19 24-5 15,19-24 1-15,0 0 0 0,0 0 1 16,-15 8 3-16,15-8-4 0,0 0 0 16,0 0-2-16,-16 1-2 0,16-1-10 0,0 0-1 15,0 0-6-15,0 0-7 0,0 0-1 16,0 0-4-16,-20-23-6 0,20 23-2 15,0 0-3-15,-2-17 2 0,2 17-2 0,0 0 1 16,0 0-3-16,0 0-4 0,6-27 4 16,-6 27-5-16,0 0-1 0,16-12-3 15,-16 12-1-15,0 0-3 0,14-7-3 16,-14 7 4-16,13-4-3 0,-13 4 0 0,0 0-3 16,21 0 0-16,-21 0 2 0,0 0 5 15,0 0 1-15,0 0 4 0,25 4 5 0,-25-4 4 16,0 0 6-16,8 11 3 0,-8-11 2 15,0 0 1-15,0 0 6 0,3 20-8 16,-3-20 2-16,0 0 1 0,0 0 1 0,0 0 3 16,-13 26-4-16,13-26 0 0,-12 10-3 15,12-10-6-15,-13 8-4 0,13-8 4 16,-15 6-1-16,15-6-1 0,-15 5-1 16,15-5 0-16,0 0-3 0,-21 0-3 0,21 0-5 15,0 0 0-15,-21-8-2 0,21 8-1 16,0 0-1-16,-12-17-3 0,12 17 2 0,-7-12-4 15,7 12 0-15,-5-17 4 0,5 17-3 16,0 0 0-16,0-22 2 0,0 22-3 0,0 0-3 16,5-22-2-16,-5 22 3 0,7-11-2 15,-7 11-2-15,10-9-1 0,-10 9 0 16,0 0 3-16,14-9-2 0,-14 9-1 16,0 0-1-16,20-3 0 0,-20 3 2 0,0 0-5 15,0 0 1-15,25 8-1 0,-25-8 3 16,11 10 4-16,-11-10 0 0,8 11-1 0,-8-11-3 15,11 15-1-15,-11-15 1 0,6 15 3 16,-6-15 5-16,4 17 1 0,-4-17 1 16,0 17-1-16,0-17 7 0,0 0-2 0,-2 23-6 15,2-23 7-15,0 0 2 0,-6 20-2 16,6-20-2-16,-8 12 2 0,8-12-2 0,-9 9-1 16,9-9 6-16,0 0-9 0,-17 5 2 15,17-5-8-15,0 0 3 0,0 0 2 16,0 0-4-16,-29-11-3 0,29 11 2 15,-12-14 2-15,12 14 1 0,-6-12-4 0,6 12 0 16,-6-16 5-16,6 16-3 0,0 0 2 16,-2-22-5-16,2 22 5 0,0 0-6 0,0 0 0 15,8-22-3-15,-8 22 1 0,11-10 3 16,-11 10-3-16,0 0 1 0,19-7 7 0,-19 7-11 16,15-4 3-16,-15 4-1 0,0 0-2 15,0 0 0-15,28 6 5 0,-28-6-3 16,0 0 0-16,16 9 4 0,-16-9 3 0,0 0-4 15,10 14-2-15,-10-14 2 0,0 0-3 16,8 14 4-16,-8-14 5 0,0 0 1 16,-2 18-1-16,2-18 1 0,0 0 4 15,0 0-4-15,-16 17-2 0,16-17 4 0,-10 8 4 16,10-8-4-16,0 0 4 0,-17 4-5 16,17-4 1-16,0 0-3 0,0 0-2 15,0 0 2-15,0 0 0 0,-30-18 1 0,30 18-4 16,-6-13-2-16,6 13-1 0,0 0 2 15,-2-19-1-15,2 19-3 0,0 0 4 0,0 0-2 16,0 0 2-16,0 0-2 0,10-26 6 16,-10 26-8-16,0 0 2 0,13-7-4 15,-13 7 0-15,0 0 3 0,0 0-3 0,0 0 8 16,0 0-5-16,0 0-2 0,0 0 4 16,30 20-5-16,-30-20 3 0,0 0 2 15,0 0 0-15,2 16 4 0,-2-16 3 0,0 0 2 16,0 0 4-16,0 0-2 0,0 0 19 15,-13 26-2-15,13-26-2 0,0 0-2 16,0 0 0-16,0 0-4 0,-15 6 1 0,15-6-3 16,0 0-3-16,0 0-3 0,0 0-6 15,0 0-3-15,0 0-3 0,0 0-10 0,0 0 9 16,0 0-6-16,0 0 5 0,26-35-6 16,-26 35-6-16,0 0-20 0,14-5-12 15,-14 5-32-15,0 0-40 0,0 0-54 0,16-6-81 16,-16 6-88-16,8-2-180 0,-8 2-99 15,0 0 40-15,0 0-320 0,0 0-283 16</inkml:trace>
  <inkml:trace contextRef="#ctx0" brushRef="#br2" timeOffset="118">4361 11921 1020 0,'0'0'101'0,"-32"4"-11"16,32-4-14-16,0 0-14 0,0 0 9 15,0 0 5-15,0 0 12 0,0 0-5 0,-18 5 3 16,18-5 15-16,0 0 1 0,0 0-5 16,0 0 8-16,0 0-7 0,0 0 0 15,0 0 1-15,0 0-5 0,0 0-4 0,0 0 0 16,0 0 6-16,0 0 5 0,0 0 10 16,0 0 2-16,0 0 7 0,0 0 7 15,0 0-2-15,0 0-1 0,0 0-1 0,0 0-10 16,0 0-4-16,0 0-13 0,0 0-8 15,0 0-6-15,0 0-4 0,0 0-2 16,0 0-1-16,0 0-3 0,0 0-7 0,0 0-8 16,0 0-4-16,56 10-3 0,-56-10-11 15,23 3 2-15,-23-3-8 0,21 3-7 0,-21-3-12 16,21 2-21-16,-21-2-17 0,20 2-26 16,-20-2-24-16,0 0-31 0,20 1-24 0,-20-1-43 15,0 0-37-15,17 3-41 0,-17-3-53 16,0 0-115-16,9 1-542 0,-9-1-395 15</inkml:trace>
  <inkml:trace contextRef="#ctx0" brushRef="#br2" timeOffset="119">4574 11805 2793 0,'0'0'-108'0,"0"0"22"0,0 0 17 15,0 0 17-15,-9-11 9 0,9 11 10 16,0 0 15-16,0 0 10 0,0 0 3 0,0 0 4 16,0 0 18-16,0 0-7 0,13-25 7 15,-13 25 1-15,0 0 6 0,19-7-13 16,-19 7 6-16,15-5-7 0,-15 5 4 16,19-4-7-16,-19 4-5 0,17-2 4 0,-17 2 7 15,0 0-2-15,26 2-8 0,-26-2 6 16,14 6-3-16,-14-6 7 0,11 10 9 15,-11-10 2-15,6 11 4 0,-6-11 0 0,4 15 6 16,-4-15 11-16,0 0 8 0,-4 23 11 16,4-23 1-16,0 0 6 0,-6 21 2 0,6-21-3 15,-5 12-3-15,5-12 1 0,0 0-7 16,0 0-6-16,-4 17-5 0,4-17-6 0,0 0-8 16,0 0-11-16,0 0-5 0,0 0-7 15,0 0-7-15,19 7-1 0,-19-7-5 16,0 0 2-16,20 0 2 0,-20 0 0 0,0 0-2 15,20 4 0-15,-20-4 1 0,0 0 3 16,18 8 2-16,-18-8 8 0,8 11 7 16,-8-11 8-16,4 13 6 0,-4-13 14 15,0 0 9-15,-6 28 9 0,6-28 2 0,-8 18-1 16,-1-6-5-16,0-1-5 0,1 0-6 16,-2-1-5-16,-1 2-7 0,0-3-8 0,0 1-6 15,1-1-25-15,10-9-37 0,-19 17-41 16,10-10-51-16,9-7-55 0,-14 16-57 0,14-16-81 15,-13 12-142-15,9-7-439 0,4-5-287 16</inkml:trace>
  <inkml:trace contextRef="#ctx0" brushRef="#br2" timeOffset="120">4809 12143 2755 0,'0'0'-40'0,"0"0"24"0,0 0 37 16,0 0 17-16,0 0 23 0,0 0 22 16,0 0 11-16,0 0-1 0,-19 35 0 15,19-35-10-15,-11 21-3 0,3-9-5 0,2-1-11 16,6-11-6-16,-16 24-3 15,10-10-8-15,-2-1-7 0,-1 1-30 0,1-3-37 16,1 3-40-16,-1 0-57 0,-1-4-54 0,-1 2-63 16,2-1-123-16,4-1-463 0,-6 2-161 15</inkml:trace>
  <inkml:trace contextRef="#ctx0" brushRef="#br2" timeOffset="121">4771 12369 2478 0,'0'0'-23'15,"8"-12"32"-15,-8 12 14 0,8-9 11 0,-8 9 28 16,0 0 7-16,16-12 15 0,-16 12 0 15,10-7-8-15,-10 7-7 0,0 0-6 16,15-10 1-16,-15 10-2 0,12-5-3 16,-12 5-1-16,0 0-7 0,16-7 3 0,-16 7-2 15,0 0 3-15,0 0 9 0,0 0 3 16,0 0 5-16,0 0 9 0,0 0-2 0,16 14 4 16,-16-14 0-16,0 0 1 0,0 0-5 15,-6 27-2-15,6-27 0 0,0 0-3 16,-8 23-6-16,8-23 3 0,-6 15 4 0,6-15-3 15,0 0-28-15,-7 17 4 0,7-17 2 16,0 0 1-16,-5 14 3 0,5-14-4 0,0 0-1 16,0 0-5-16,0 0-6 0,0 0-8 15,0 0-14-15,0 0-12 0,0 0-16 16,24 3-36-16,-24-3-31 0,0 0-42 0,0 0-38 16,32-17-50-16,-22 13-39 0,1-4-45 15,-11 8-125-15,19-10-127 0,-8 4-373 16,-3 2-321-16</inkml:trace>
  <inkml:trace contextRef="#ctx0" brushRef="#br2" timeOffset="122">7946 6224 2602 0,'0'0'-159'0,"0"0"29"0,0 0 22 16,0 0 26-16,0 0 19 0,0 0 21 0,0 0 28 15,0 0 32-15,0 0 15 0,0 0 24 16,0 0 11-16,0 0 9 0,0 0 19 16,0 0 3-16,0 0 2 0,0 0-11 15,0 0-3-15,0 0 0 0,0 0 2 0,0 0 8 16,0 0-4-16,0 0-2 0,0 0-2 15,0 0 0-15,0 0-3 0,0 0-4 0,0 0-5 16,0 0-7-16,0 0 0 0,0 0-14 16,14-44-5-16,-14 44-4 0,0 0-5 15,14-7-3-15,-14 7-5 0,12-6-6 0,-12 6-1 16,0 0-2-16,19-6-5 0,-19 6-1 16,0 0-4-16,22 0 0 0,-22 0-2 15,0 0-2-15,24 4-3 0,-24-4-1 0,14 8 2 16,-14-8-2-16,12 7-5 0,-12-7 5 15,13 13-2-15,-13-13 0 0,8 13-1 0,-8-13-2 16,4 16 0-16,-4-16 1 0,3 16-1 16,-3-16 2-16,0 0-2 0,-7 22 1 15,7-22 3-15,0 0-1 0,-10 19 4 0,10-19-3 16,-7 10-3-16,7-10 3 0,0 0 4 16,-12 13 7-16,12-13-3 0,0 0-3 0,-13 6-2 15,13-6 1-15,0 0 1 0,0 0-3 16,0 0 0-16,0 0 1 0,0 0-2 15,0 0-1-15,0 0 0 0,0 0 1 0,0 0-4 16,0 0 4-16,0 0-5 0,0 0 1 16,0 0 1-16,0 0 3 0,0 0-6 15,42-21 0-15,-42 21 0 0,0 0-1 0,0 0 0 16,28 6 7-16,-28-6-2 0,0 0 2 16,14 7 7-16,-14-7 8 0,0 0 6 15,10 11 3-15,-10-11-1 0,0 0 0 0,0 0 3 16,-6 20-4-16,6-20-4 0,0 0-3 15,-18 15-4-15,18-15 1 0,-19 10-32 0,19-10-37 16,-21 5-53-16,21-5-53 0,-23 4-68 16,11-4-73-16,12 0-177 0,-24 0-131 0,10 0-267 15,14 0-237-15</inkml:trace>
  <inkml:trace contextRef="#ctx0" brushRef="#br2" timeOffset="123">5403 5874 269 0,'0'0'54'15,"0"0"-33"-15,0 0-9 0,0 0 5 0,0 0 2 16,0 0-10-16,0 0 10 0,0 0 0 16,0 0 6-16,0 0-8 0,0 0-6 15,0 0 8-15,0 0-2 0,0 0 9 0,0 0-5 16,0 0 9-16,0 0-1 0,0 0 10 15,0 0 13-15,0 0 3 0,0 0-4 16,-48-3 2-16,48 3-1 0,0 0 9 16,0 0 3-16,0 0 5 0,0 0-2 0,-28 3 2 15,28-3-3-15,0 0-13 0,-17 5 0 16,17-5 5-16,0 0-11 0,-16 10-3 0,16-10-1 16,-11 6-9-16,11-6 2 0,0 0 2 15,-13 9 0-15,13-9 0 0,0 0 1 16,-10 11-20-16,10-11 2 0,0 0 11 0,0 0-3 15,-4 14 7-15,4-14 10 0,0 0 0 16,0 0 4-16,0 0 2 0,0 0-7 0,12 21-1 16,-12-21-6-16,0 0-11 0,15 7 2 15,-15-7-9-15,11 6 4 0,-11-6-4 16,0 0-4-16,16 10 1 0,-16-10 0 0,13 5-7 16,-13-5 5-16,0 0-6 0,17 10 6 15,-17-10-1-15,13 5 2 0,-13-5-4 16,10 8 0-16,-10-8 10 0,12 10-13 0,-12-10 9 15,10 9 3-15,-10-9 5 0,8 9 5 16,-8-9 4-16,0 0 13 0,8 16 9 16,-8-16 6-16,5 11 13 0,-5-11 3 0,0 0 9 15,0 0 3-15,-5 21-5 0,5-21 3 16,0 0-7-16,-10 14 1 0,10-14-3 0,-10 9-1 16,10-9-6-16,0 0-5 0,-22 8-6 15,22-8-8-15,-19 2-2 0,19-2-9 16,-21 0-5-16,21 0-12 0,0 0-10 15,-29-2-22-15,29 2-26 0,-20-6-33 0,20 6-36 16,-16-3-50-16,16 3-41 0,0 0-42 16,-18-8-70-16,18 8-631 0,-4-8-346 0</inkml:trace>
  <inkml:trace contextRef="#ctx0" brushRef="#br2" timeOffset="124">5389 6067 2829 0,'0'0'-39'0,"10"-10"36"0,-10 10 17 16,0 0 20-16,0 0 12 0,15-4 17 0,-15 4 12 15,0 0-4-15,0 0-3 0,0 0-4 16,0 0-7-16,28 3 0 0,-28-3-2 0,0 0-7 15,14 18-5-15,-14-18-5 0,7 15-1 16,-7-15-14-16,5 19-37 0,-3-8-53 16,2 5-87-16,-4-16-105 0,0 28-243 15,0-14-296-15,2 2-110 0</inkml:trace>
  <inkml:trace contextRef="#ctx0" brushRef="#br2" timeOffset="125">8150 6420 2220 0,'0'0'-84'0,"0"0"19"0,0 0 9 0,0 0 8 15,0 0 19-15,0 0 26 16,0 0-2-16,0 0 10 0,0 0 10 0,0 0 10 15,0 0 7-15,0 0 0 16,0 0 17-16,0 0-1 0,0 0 16 0,0 0 10 0,0 0 10 16,0 0 4-16,0 0 4 15,0 0 0-15,0 0 10 0,0 0-1 0,0 0-2 16,0 0-1-16,0 0 1 0,0 0-1 0,0 0-4 0,0 0-4 16,-6 47-9-16,6-47-1 15,0 0-8-15,-8 20-5 0,8-20-6 0,-8 17-5 16,8-17-7-16,-10 19-6 15,3-11 1-15,7-8-11 0,-17 19-11 16,9-8-20-16,-1-3-18 0,9-8-27 0,-16 17-15 16,9-10-23-16,7-7-18 0,-15 13-31 0,15-13-28 15,-12 12-25-15,5-6-35 16,7-6-82-16,-11 8-540 0,11-8-177 0</inkml:trace>
  <inkml:trace contextRef="#ctx0" brushRef="#br2" timeOffset="126">21237 3405 1018 0,'0'0'193'15,"0"0"-22"-15,0 0-21 16,6-14-42-16,-6 14 2 0,0 0-20 16,0 0 12-16,0 0-2 0,0 0 6 0,4-16-4 15,-4 16-1-15,0 0 0 0,0 0 1 0,0 0 8 16,0 0-7-16,0 0-1 16,0 0 0-16,0 0-8 0,0 0 1 0,0 0-5 15,0 0-6-15,0 0 2 0,0 0-11 0,0 0-3 0,0 0 0 16,-15-18-3-16,15 18-2 15,0 0-1-15,0 0 0 0,-27 0 2 0,27 0-5 16,0 0-2-16,-28 2-3 16,28-2-3-16,0 0-3 0,-27 4-5 0,27-4-3 0,-22 7-3 15,22-7 5-15,-19 8-5 16,9-2 5-16,10-6-1 0,-20 13-7 0,10-4-2 16,0 2-4-16,-2 1-3 0,2 1-2 0,2 1-4 15,-3 3 15-15,3 2-7 0,-1 2 4 16,1-2-1-16,4 2-9 15,-3-2 1-15,3 0-4 0,2 0-4 0,0 0 0 16,2-2-6-16,0 3-2 0,0-2 7 0,4-3-4 16,-2 3-2-16,4-3 2 0,-1 0-1 15,3-2-5-15,1-1 1 0,1 0-4 0,3-3 4 16,-1 0-6-16,2 1-2 0,0-5-6 0,1 1 1 16,0 0-2-16,0-2 1 0,-15-4 0 15,25 6-2-15,-12-4 3 0,-13-2-1 0,21 1-1 16,-21-1-2-16,19 0 1 15,-19 0 3-15,0 0-3 0,23-5 4 0,-23 5 1 16,0 0-2-16,13-12 1 0,-13 12 3 16,0 0-3-16,2-15 4 0,-2 15-2 0,0 0 7 15,0 0 2-15,0 0 1 16,-17-23 4-16,17 23-2 0,0 0 2 0,-15-11 2 16,15 11-1-16,0 0 2 0,-12-10-3 0,12 10 2 0,0 0-1 15,0 0-13-15,-11-9 1 16,11 9 4-16,0 0-2 0,0 0 0 0,0 0 1 15,0 0 2-15,0 0-2 0,0 0-2 16,28-21-1-16,-28 21-4 0,14-8-20 0,-5 4-21 16,-9 4-26-16,17-6-34 15,-17 6-39-15,14-5-44 0,-14 5-40 0,16-2-35 16,-16 2-89-16,12-4-133 0,-12 4-497 16,0 0-440-16</inkml:trace>
  <inkml:trace contextRef="#ctx0" brushRef="#br2" timeOffset="127">21463 3759 2990 0,'0'0'-74'0,"0"0"32"16,0 0 27-16,0 0 25 15,0 0 22-15,0 0 19 0,0 0 11 0,0 0 7 16,0 0 2-16,-47 17-1 0,47-17-4 15,-10 11 3-15,10-11 7 0,-11 14 1 0,11-14-2 16,-11 14-10-16,11-14-2 16,-4 18-7-16,4-18-2 0,-4 17-6 0,4-17-5 15,-2 17 0-15,2-17-8 0,0 0 0 16,4 28-6-16,-4-28-5 0,4 16-2 0,2-9-12 16,-6-7-22-16,7 16-31 0,-7-16-33 0,8 13-34 15,-8-13-28-15,11 13-34 16,-4-8-20-16,-7-5-47 0,0 0-106 15,18 7-508-15,-12-7-203 0</inkml:trace>
  <inkml:trace contextRef="#ctx0" brushRef="#br2" timeOffset="128">21671 3557 2515 0,'0'0'-63'16,"0"0"22"-16,4-18 23 16,-4 18 7-16,0 0 5 0,2-15 18 0,-2 15 23 15,0 0 0-15,0 0 6 0,0 0 7 16,0 0 4-16,0 0 4 0,0 0 7 0,0 0 4 16,0 0 10-16,-12-17 9 0,12 17-3 15,0 0-4-15,0 0 4 0,0 0-8 16,0 0 5-16,0 0-6 0,-37 25 1 15,37-25-2-15,-9 11-6 0,9-11 2 0,-10 14-8 16,10-14-3-16,-9 13-4 0,9-13-8 0,-6 15-1 16,6-15-7-16,-2 17-4 15,2-17-5-15,0 0-1 0,4 25-2 0,-4-25-6 0,6 17-12 16,-6-17-11-16,9 18-14 0,-9-18-14 0,8 13-19 16,-8-13-22-16,9 13-13 15,-9-13-25-15,9 14-29 0,-9-14-35 0,10 9-31 0,-6-7-56 16,-4-2-109-16,10 4-443 15,-10-4-132-15</inkml:trace>
  <inkml:trace contextRef="#ctx0" brushRef="#br2" timeOffset="129">21848 3477 2376 0,'0'0'-46'0,"0"0"38"15,0 0 34-15,0 0 19 0,0 0 11 0,0 0 16 16,0 0 9-16,0 0 9 0,0 0-7 0,0 0-7 15,0 0-8-15,0 0-7 0,0 0-4 0,-44 22-5 16,44-22-4-16,-7 14-3 16,7-14-8-16,-6 14-3 0,6-14-5 0,0 0-9 15,2 20-12-15,-2-20-24 0,0 0-14 16,11 21-17-16,-11-21 1 0,14 14 0 0,-7-7 7 16,-7-7-2-16,14 13 10 0,-5-5 13 0,-9-8 18 15,13 15 13-15,-7-7 6 16,-6-8 8-16,8 15 19 0,-8-15 15 15,4 15 8-15,-4-15 5 0,0 0-1 0,-4 25 0 16,4-25-9-16,-10 14-9 0,10-14-18 16,-12 13-18-16,12-13-31 0,-14 8-40 15,14-8-46-15,-12 5-40 0,12-5-38 0,0 0-48 0,0 0-103 16,-21-11-476-16,21 11-115 0</inkml:trace>
  <inkml:trace contextRef="#ctx0" brushRef="#br2" timeOffset="130">21982 3446 2331 0,'0'0'-49'0,"0"0"20"16,18 0 19-16,-18 0 12 0,0 0 29 0,17 11 12 16,-17-11 3-16,7 14 15 0,-7-14-6 0,6 17 0 15,-6-17 3-15,2 21 0 16,-2-21 11-16,2 21 6 0,-2-21-3 0,-4 23-8 0,4-23-10 15,-2 26-5-15,-2-14-12 16,4-12-26-16,-7 23-33 0,3-10-42 0,4-13-48 16,-9 21-41-16,3-9-76 15,6-12-146-15,-10 18-296 0,4-12 92 0</inkml:trace>
  <inkml:trace contextRef="#ctx0" brushRef="#br2" timeOffset="131">22202 3625 2065 0,'12'-8'102'0,"-12"8"22"16,0 0 5-16,15-5-4 0,-15 5-13 0,0 0-4 0,15-7-10 15,-15 7-13-15,0 0-6 16,21-10-9-16,-21 10-12 0,16-6-12 0,-16 6-16 15,22-7-15-15,-22 7-22 0,19-7-21 16,-19 7-41-16,22-5-35 0,-22 5-30 0,16-4-24 16,-10 3-55-16,-6 1-81 15,0 0-408-15,16-5 43 0</inkml:trace>
  <inkml:trace contextRef="#ctx0" brushRef="#br2" timeOffset="132">22339 3546 2165 0,'0'0'80'0,"0"0"28"0,0 0 29 0,0 0 19 16,-17-5 8-16,17 5 5 15,0 0-2-15,0 0-15 0,0 0-20 0,0 0-13 16,0 0-22-16,0 0-14 16,0 0-18-16,0 0-23 0,0 0-26 15,0 0-45-15,22-26-49 0,-22 26-47 0,14-8-39 16,-14 8-34-16,20-4-43 0,-20 4-96 0,16-4-487 16,-6 3-154-16</inkml:trace>
  <inkml:trace contextRef="#ctx0" brushRef="#br2" timeOffset="133">22562 3357 2384 0,'4'-18'-36'0,"-4"18"36"0,0 0 19 16,4-22 23-16,-4 22 24 15,2-14 18-15,-2 14 24 0,0 0 13 0,4-19 15 0,-4 19 2 16,0 0-3-16,4-15-4 15,-4 15-11-15,0 0-7 0,0 0-10 0,0 0 11 16,0 0 2-16,0 0 0 16,0 0-4-16,0 0-8 0,0 0-1 0,0 0-13 0,0 0 18 15,4 54 0 1,-4-38-11-16,0 2-7 0,0 3-6 0,0-2-30 0,0-1-8 16,0 4-2-16,0-2-8 0,0 0-3 0,2 1 0 0,-2-1-12 15,2 0-20-15,-2-3-17 16,3 0-20-16,0 0-23 0,-3-1-33 15,0-4-42-15,0-12-43 0,2 24-50 16,0-17-53-16,-2-7-107 0,0 0-140 16,0 0-444-16,0 0-419 0</inkml:trace>
  <inkml:trace contextRef="#ctx0" brushRef="#br2" timeOffset="134">22735 3473 2911 0,'0'0'-71'15,"0"0"24"-15,8-10 15 0,-8 10 13 0,0 0 19 16,0 0 14-16,0 0 27 0,0 0 27 16,0 0 2-16,0 0 7 0,0 0 3 0,0 0-8 15,-50 21 3-15,50-21 7 16,-18 11 1-16,18-11 0 0,-16 10-8 0,16-10-7 16,-15 12-7-16,15-12-3 0,-11 13-6 0,11-13 2 0,-8 13-2 15,8-13 3-15,-2 16-1 16,2-16 11-16,0 0-6 0,6 25-7 15,-6-25-7-15,15 17-7 0,-6-8-10 16,1-2-28-16,0 3-34 0,4-3-41 0,-2 0-57 0,0 2-50 16,1-2-57-1,0-1-92-15,-2 0-165 0,-1-2-365 0,-10-4-214 0</inkml:trace>
  <inkml:trace contextRef="#ctx0" brushRef="#br2" timeOffset="135">22947 3673 2649 0,'0'0'-19'0,"0"0"16"16,0 0 13-16,0 0 13 0,0 0 27 0,0 0 33 16,-30-17 26-16,30 17 13 0,0 0 4 0,0 0-3 0,-32 17-4 15,22-9 1-15,10-8 13 16,-15 21 2-16,8-10-10 0,1 4-11 15,0-4-11-15,6-11-11 0,-7 29-9 16,7-15-11-16,0-14-8 0,0 24-1 0,0-24-9 0,9 23-7 16,-1-13-6-1,1-1-3-15,0 0-7 0,3 0-16 0,-12-9-19 0,28 7-35 16,-16-7-36-16,-12 0-44 0,28 0-62 16,-28 0-60-16,29-7-90 0,-13-2-185 15,-4 2-449-15,0-1-408 0</inkml:trace>
  <inkml:trace contextRef="#ctx0" brushRef="#br2" timeOffset="136">23410 3433 2839 0,'0'0'-121'0,"0"0"18"15,0 0 14-15,0 0 15 0,0 0 19 0,0 0 9 16,0 0 23-16,0 0 19 15,0 0 21-15,0 0-2 0,0 0 2 0,0 0 13 16,0 0 8-16,0 0 3 16,0 0-8-16,0 0 6 0,28 16-6 0,-28-16-5 0,21 3-3 15,-21-3-1-15,26 1-11 16,-14 2 9-16,-12-3-3 0,34 0-17 16,-15 1-4-16,0-1-8 0,0 0-15 0,1 0 8 0,-2 0-16 0,3 0-1 15,3 0-6-15,-6 0 8 16,4 0 2-16,1 0 5 0,-2-1 5 0,0 1 9 15,3 0 16-15,-4-3-5 16,2 3 3-16,1 0 0 0,1-1-6 0,-2 1 7 0,2-3 10 16,0 3-6-16,-1-1 2 15,-2 1 4-15,2 0-1 0,1 0 11 0,-1 0 6 16,0 0 19-16,0 0 0 0,1 0 2 0,-1 0 2 16,0 0-5-16,2 1-2 0,-1-1 1 15,1 0-4-15,1 0 2 0,2 3-1 0,1-3-2 16,-4 0-4-16,0 1-1 15,1-1-4-15,-2 3-1 0,-1-3-5 0,2 0-5 16,-4 1 5-16,1-1-8 0,-3 0 2 16,-1 0-7-16,-18 0-10 0,30 0-14 0,-18 3-38 15,-12-3-35-15,24 0-35 16,-16 0-34-16,-8 0-46 0,0 0-133 0,0 0-421 16,0 0-35-16</inkml:trace>
  <inkml:trace contextRef="#ctx0" brushRef="#br2" timeOffset="137">23705 3077 2195 0,'0'0'-59'0,"0"0"-1"16,0 0 14-16,0 0 3 0,0 0 7 0,0 0 6 16,0 0 10-16,0 0 2 0,6-14 12 15,-6 14 6-15,0 0 13 0,0 0 2 0,0 0 1 16,0 0 17-16,0 0 12 15,0 0-10-15,0 0 2 0,-24-6-1 0,24 6 11 16,0 0-15-16,-29 2-7 16,29-2 6-16,-24 4-9 0,24-4-8 0,-24 4 9 0,10 0 0 15,14-4 0-15,-25 6 6 16,25-6-5-16,-19 7-1 0,19-7-6 0,-15 8-1 16,15-8-2-16,0 0 0 0,-8 11-2 15,8-11 1-15,0 0 2 0,0 0-9 0,0 0 5 16,29 21-4-16,-29-21 1 0,20 8-14 0,-10-2 12 15,-10-6 3-15,24 9 6 16,-14-5-14-16,-10-4 4 0,23 11-5 16,-14-7 4-16,-9-4 2 0,17 12-6 0,-17-12 3 15,10 11 4-15,-10-11 8 0,8 9 13 0,-8-9 3 16,0 0 12-16,-2 19 2 0,2-19 10 0,0 0 8 16,-16 17 3-16,16-17-4 15,-15 10 2-15,15-10-7 0,-20 8-2 0,20-8-3 0,-16 5-3 16,16-5-7-16,-20 5-5 15,20-5-23-15,-20 0-24 0,20 0-39 0,0 0-35 16,-26-9-49-16,26 9-30 0,-15-7-47 16,15 7-113-16,-10-13-427 0,10 13-34 0</inkml:trace>
  <inkml:trace contextRef="#ctx0" brushRef="#br2" timeOffset="138">23802 3178 2259 0,'14'1'3'15,"-14"-1"8"-15,0 0-5 0,0 0-3 0,22 0 3 16,-22 0-3-16,0 0 1 16,23-4-11-16,-23 4-2 0,19-1-8 0,-19 1-6 15,21-4-2-15,-21 4-2 0,20-4 4 0,-20 4-27 0,18-4-28 16,-9 2-47-16,-9 2-107 15,0 0-307-15,17-9 277 0</inkml:trace>
  <inkml:trace contextRef="#ctx0" brushRef="#br2" timeOffset="139">23891 3094 1604 0,'0'0'68'0,"0"0"21"0,0 0 1 0,0 0 2 16,0 0-23-16,0 0 15 0,0 0 17 0,0 0 7 15,0 0-10-15,0 0 7 16,0 0-4-16,0 0 1 0,0 0-4 0,0 0-6 16,12 47-14-16,-12-47-6 0,6 19-6 15,-2-7-11-15,-4-12-15 0,8 19-33 0,-8-19-39 16,6 19-50-16,-6-19-33 16,6 17-42-16,-6-17-52 0,8 14-120 0,-3-9-389 15,-5-5 19-15</inkml:trace>
  <inkml:trace contextRef="#ctx0" brushRef="#br2" timeOffset="140">24098 3077 2095 0,'9'-15'-24'0,"-9"15"22"0,0 0 6 16,0 0 16-16,9-14 15 0,-9 14 34 0,0 0-1 15,0 0 0-15,0 0-1 16,0 0 3-16,5-14 10 0,-5 14 3 16,0 0 11-16,0 0 9 0,0 0 2 0,0 0 0 15,0 0-2-15,0 0-8 0,13-9-11 0,-13 9-2 16,0 0-6-16,0 0-3 0,17-4-15 0,-17 4-3 16,0 0-8-16,0 0-2 15,19-1-7-15,-19 1-1 0,0 0-8 0,0 0 1 0,24 0-7 16,-24 0-3-16,0 0 4 15,18 0-3-15,-18 0-3 0,0 0 3 0,0 0 1 16,22 1 0-16,-22-1-3 16,0 0-1-16,10 8 2 0,-10-8 3 0,0 0-1 0,4 15 1 15,-4-15-4-15,0 0-1 16,0 0 0-16,-12 33-5 0,6-22 1 0,6-11-1 16,-16 23-1-16,10-10-1 0,-2-2 0 0,2 3-1 15,-3-3 2-15,0 1-1 0,3 1 4 16,6-13 0-16,-15 21 0 0,11-12 6 15,4-9 2-15,-8 18 14 0,8-18 1 16,-4 15 5-16,4-15-1 0,0 0-4 0,0 0-5 16,10 25-6-16,-10-25-16 15,19 4-28-15,-6-3-35 0,-13-1-47 0,27 3-58 0,-9-3-53 16,0-3-54-16,-18 3-75 16,34-3-159-16,-19 3-430 0,-5 0-338 0</inkml:trace>
  <inkml:trace contextRef="#ctx0" brushRef="#br2" timeOffset="141">23687 3738 2781 0,'0'0'-49'15,"0"0"49"-15,0 0 16 16,0 0 14-16,0-23 9 0,0 23 0 0,0 0 3 16,0 0-4-16,0 0-9 0,0 0-1 0,0 0-2 0,0 0 5 15,0 0 11-15,0 0 8 16,0 0 14-16,0 0 3 0,0 0 1 0,0 0-2 15,-44 24-3-15,44-24-9 16,-15 12-3-16,15-12-7 0,-14 9-5 0,14-9-4 16,-10 14-1-16,10-14-7 0,-6 13-4 15,6-13-4-15,0 0-9 0,0 0-10 0,12 27-16 16,-12-27-12-16,14 17-9 0,-4-7-3 0,1-3-1 16,-2 2 8-16,1 1-2 0,1-2 6 15,-11-8 6-15,16 17 4 0,-9-9 1 0,-7-8 7 16,11 15 17-16,-11-15 13 15,2 15 10-15,-2-15 5 0,-4 16 7 0,4-16 8 16,-14 9 8-16,6-1-2 0,0-5 2 16,8-3-10-16,-19 10-2 0,10-8-6 0,9-2-18 15,-21 4-26-15,21-4-32 16,0 0-37-16,-28-4-53 0,28 4-42 0,-14-4-54 16,14 4-97-16,-10-8-596 0,10 8-310 0</inkml:trace>
  <inkml:trace contextRef="#ctx0" brushRef="#br2" timeOffset="142">23814 3900 2819 0,'20'2'32'0,"-20"-2"9"0,16 1-4 15,-16-1-4-15,19 0-6 0,-19 0-2 0,24-3 1 16,-24 3-7-16,26-2-7 15,-26 2-26-15,22-2-23 0,-22 2-12 0,26-1-26 0,-26 1-15 16,21-3-33-16,-11-1-55 16,-10 4-147-16,18-4-361 0,-18 4 70 0</inkml:trace>
  <inkml:trace contextRef="#ctx0" brushRef="#br2" timeOffset="143">23961 3812 2121 0,'0'0'96'0,"0"0"14"0,0 0-14 16,0 0-8-16,0 0-8 0,0 0 2 0,0 0 3 16,0 0-5-16,0 0-7 15,0 0-5-15,14 48-6 0,-14-48-6 0,3 19 2 0,-3-19-4 16,4 23 0-16,-2-11-8 16,-2-12-7-16,2 25-19 0,0-13-28 0,-2-12-47 15,2 25-55-15,2-12-47 0,-2-4-69 0,-2-9-137 16,2 19-399-16,0-11-47 0</inkml:trace>
  <inkml:trace contextRef="#ctx0" brushRef="#br2" timeOffset="144">24189 3827 2359 0,'0'0'37'15,"0"0"13"-15,9-10-5 16,-9 10 11-16,0 0 8 0,0 0 18 16,0 0-3-16,0 0 1 0,0 0 0 15,0 0 0-15,10 43 6 0,-10-30 3 0,0-13 12 0,-4 30 1 16,4-12-8-16,-2-1-3 0,2 2-11 0,0 2-5 16,0-2-11-16,0-1-9 15,0 4-2-15,0 0-8 0,2-4-1 0,-2 3-9 0,2-1-3 16,-2 0-15-16,2-3-26 15,0 0-36-15,-2-17-41 0,0 26-45 0,2-12-45 16,0-5-54-16,-2-9-124 16,0 12-567-16,0-12-324 0</inkml:trace>
  <inkml:trace contextRef="#ctx0" brushRef="#br2" timeOffset="145">24166 3896 2909 0,'0'-21'25'0,"0"21"0"16,2-18 11-16,-2 18 10 0,4-18 2 0,-4 18 5 16,7-19 2-16,-3 9-6 15,-4 10-4-15,15-17-10 0,-7 11 3 0,-8 6-7 0,22-13 1 16,-10 7 7-16,-12 6 2 0,31-5 1 0,-17 2 6 16,-14 3 4-16,32 5-4 15,-18-4-7-15,1 5-4 0,0 0-2 0,-2 1-2 0,-3 1 1 16,-10-8 5-16,15 19 11 15,-11-10 8-15,-4-9 10 0,0 20 5 0,0-20 0 16,0 0-5-16,-17 28-1 16,6-16-8-16,-1-5-8 0,-3 1-18 0,0-1-30 0,-1-3-46 15,0 0-44-15,16-4-78 16,-33 4-58-16,15-4-124 0,6-1-210 0,-6-2-378 16,18 3-349-16</inkml:trace>
  <inkml:trace contextRef="#ctx0" brushRef="#br2" timeOffset="146">5001 6335 232 0,'0'0'78'0,"2"15"-46"15,-2-15-9-15,0 0-12 0,0 0-22 16,0 0-21-16,0 0-42 0,5 13-15 0,-5-13 31 16</inkml:trace>
  <inkml:trace contextRef="#ctx0" brushRef="#br2" timeOffset="147">7465 10967 1235 0,'0'0'45'0,"5"15"14"0,-5-15 6 0,4 17-5 16,-4-17-4-16,4 14-7 0,-4-14-6 0,4 13 2 0,-4-13 0 15,0 0-24-15,7 15-17 16,-7-15-13-16,0 0-14 0,4 13-5 0,-4-13-4 16,0 0 6-16,7 15 4 15,-7-15 0-15,0 0 5 0,2 16 14 0,-2-16-7 0,0 0 1 16,4 16 3-16,-4-16 11 0,0 0-17 0,6 18-5 16,-6-18-8-16,4 11-20 15,-4-11-8-15,8 13-19 0,-4-9-15 0,-4-4-1 16,10 14 9-16,-10-14 20 0,10 14 34 15,-10-14 25-15,8 12 30 0,-8-12 20 0,13 14 7 16,-6-7 8-16,-7-7 10 16,12 15 0-16,-7-5 12 0,-5-10 7 0,10 17-20 15,-4-7 8-15,-6-10-14 16,8 19-6-16,0-9-4 0,-8-10-26 0,8 16-9 0,-8-16-7 16,10 16-8-16,-6-7-11 0,-4-9-5 0,9 16-23 15,-9-16-31-15,9 12-51 16,-9-12-134-16,4 11-224 0,-4-11 365 0</inkml:trace>
  <inkml:trace contextRef="#ctx0" brushRef="#br2" timeOffset="148">7576 11007 1259 0,'0'0'-54'0,"0"0"19"16,0 0 18-16,0 0 20 16,0 0 17-16,0 0 13 0,0 0 16 0,0 0-4 0,0 0 6 15,0 0 4-15,0 0-7 0,0 0-6 0,0 0 7 16,0 0-7-16,10-16 8 15,-10 16 4-15,0 0-12 0,0 0 6 0,0 0-9 0,0 0 0 16,0 0 0 0,0 0-5-16,0 0 10 0,21-4-17 0,-21 4 13 0,0 0 5 15,20-1-10-15,-20 1 11 16,0 0 7-16,18-2 4 0,-18 2 5 0,0 0 2 0,24 0-9 16,-24 0-3-16,19 2-5 0,-19-2-3 15,21 0-4-15,-21 0-4 0,23 1-5 16,-23-1-8-16,24 2 5 0,-24-2-9 0,25 5 2 15,-13-4-2-15,-12-1 0 0,24 4 2 16,-12 0-6-16,-12-4-5 0,26 5 4 16,-16 0-2-16,5-2 5 0,-15-3-4 15,22 10 5-15,-10-7-2 0,-12-3 5 0,20 10-6 16,-10-6 12-16,-10-4 3 0,21 11 4 16,-10-5 5-16,-11-6 7 0,19 9 5 0,-9-4 7 15,-10-5 2-15,15 11 0 0,-15-11-5 0,15 9-10 16,-15-9-2-16,14 11-4 15,-14-11-4-15,12 10 1 0,-12-10-2 0,12 10 3 0,-12-10 3 16,10 11-3-16,-10-11-3 16,11 10 4-16,-11-10-5 0,0 0 3 15,11 12 1-15,-11-12 7 0,8 9 4 16,-8-9 18-16,0 0 1 0,9 17-4 0,-9-17-1 0,4 13-6 16,-4-13-3-16,4 16-8 0,-4-16-2 0,2 14-5 15,-2-14-3-15,2 19-7 16,-2-19 2-16,0 18-10 0,0-18-2 0,0 0-12 0,0 25-20 15,0-25-33-15,0 0-51 16,-2 19-66-16,2-19-68 0,0 0-123 0,-4 13-192 16,4-13-431-16,0 0-429 15</inkml:trace>
  <inkml:trace contextRef="#ctx0" brushRef="#br2" timeOffset="149">8105 10955 2833 0,'0'0'-113'15,"0"0"36"-15,0 0 37 0,0 0 14 16,-11-51 2-16,11 51 10 0,-11-23 20 0,5 10 12 16,0-3 15-16,0-3 16 15,-1 0 8-15,-2-1 12 0,3 1 2 0,0-3 8 0,0 2 9 16,4 4-1-16,-2-1 3 16,1 2-13-16,3 15-10 0,-2-27-5 0,2 27-4 15,0-25-9-15,0 25-3 0,5-19-4 0,-5 19-7 0,8-17-5 16,-8 17-5-16,12-11 1 15,-12 11-4-15,13-6-2 0,-13 6-1 0,0 0-6 16,23 0 4-16,-23 0-7 16,0 0-4-16,28 10-6 0,-19-5-8 0,-9-5-6 0,18 15 4 15,-6-7 9-15,-4 1-10 16,0 3 2-16,0-1 2 0,1-2 0 0,-3 3 4 16,-6-12 3-16,13 23 3 0,-7-12 7 0,-6-11 1 15,9 20 6-15,-7-9 6 16,-2-11 1-16,2 19 5 0,-2-19-1 0,0 21-3 15,0-21 1-15,-8 18-6 0,8-18 1 16,-11 16-6-16,3-6 1 0,-3-3-4 16,11-7 2-16,-21 14-5 0,11-9 0 0,10-5-2 15,-22 8-1-15,22-8 2 0,-23 0-7 0,23 0 1 16,-22-2-2-16,22 2 3 16,-18-6 3-16,18 6 0 0,-16-7 2 0,16 7 1 15,0 0-2-15,-14-13 1 0,14 13-2 0,0 0 4 16,0 0 1-16,4-21 2 0,-4 21 0 15,0 0-4-15,19-15 1 0,-19 15-1 0,19-8-1 16,-19 8-4-16,21-10-13 16,-12 6-18-16,-9 4-33 0,21-6-37 0,-21 6-53 0,22-3-51 15,-22 3-101-15,12-4-199 16,-12 4-373-16,8-2-243 0</inkml:trace>
  <inkml:trace contextRef="#ctx0" brushRef="#br2" timeOffset="150">8308 10761 2732 0,'0'0'74'16,"21"7"32"-16,-21-7 1 0,0 0 6 0,0 0 11 15,5 15 8-15,-5-15 14 0,0 0 0 0,4 20-8 16,-4-20-17-16,4 13-12 0,-4-13-10 16,4 17-1-16,-4-17 3 0,6 19-8 15,-2-9-2-15,-4-10-16 0,7 19-7 16,-7-19-7-16,7 16-9 0,-7-16-7 0,6 18-21 0,-6-18-13 16,4 15-29-16,-4-15-23 0,6 10-34 15,-6-10-40-15,0 0-53 0,7 13-61 16,-7-13-106-16,0 0-182 0,0 0-76 15,0 0-257-15,0 0-197 0</inkml:trace>
  <inkml:trace contextRef="#ctx0" brushRef="#br2" timeOffset="151">8501 10733 2572 0,'0'0'-25'0,"0"0"19"0,0 0 6 15,0 0 13-15,0 0 11 0,0 0 22 16,0 0 19-16,0 0 10 0,25 0-3 0,-25 0-3 16,0 0-3-16,0 0-4 15,22 0-6-15,-22 0-3 0,0 0-2 0,22-1-5 16,-22 1-3-16,20-2-7 0,-20 2-2 16,21-2-15-16,-21 2-6 0,21-3-18 0,-21 3-17 15,23-2-25-15,-23 2-21 0,19-4-14 0,-19 4-20 16,19-6-17-16,-10 4-17 15,-9 2-21-15,16-4-34 0,-16 4-56 0,9-3-446 16,-9 3 56-16</inkml:trace>
  <inkml:trace contextRef="#ctx0" brushRef="#br2" timeOffset="152">8461 10616 2068 0,'0'0'-18'0,"0"0"6"15,0 0 13-15,0 0 25 0,-16-6 45 0,16 6 24 16,0 0 30-16,0 0 16 0,0 0 4 16,0 0 3-16,0 0 8 0,0 0 8 15,0 0 5-15,0 0 7 0,0 0-7 16,0 0-11-16,0 0-7 0,0 0-13 0,0 0-15 15,0 0-8-15,0 0-13 0,56 12-9 16,-56-12-12-16,19 0-7 0,-19 0-15 16,16 1-21-16,-16-1-22 0,0 0-29 0,24 3-28 15,-24-3-33-15,0 0-40 0,19 0-41 16,-10 0-63-16,-9 0-61 0,0 0-151 16,0 0-159-16,16-6-283 0,-16 6-237 0</inkml:trace>
  <inkml:trace contextRef="#ctx0" brushRef="#br2" timeOffset="153">8873 10399 2590 0,'0'0'-58'16,"0"0"35"-16,0 0 11 15,0 0 12-15,0 0 15 0,0 0 14 0,4 40 26 16,-4-40 19-16,0 17 24 16,0-17 6-16,0 21 2 0,0-21 8 0,4 23-1 0,-2-12 6 15,3 3 0-15,-5-14-1 16,4 26-11-16,1-12-8 0,-5-14-12 0,6 26-7 16,-2-10-9-16,0-7-5 0,-4-9-11 0,4 23-5 0,-1-12-6 15,-3-11-16-15,4 18-17 16,-4-18-17-16,2 17-24 0,-2-17-29 0,0 0-34 15,2 16-40-15,-2-16-38 16,2 10-37-16,-2-10-54 0,0 0-83 0,0 0-552 0,0 0-280 16</inkml:trace>
  <inkml:trace contextRef="#ctx0" brushRef="#br2" timeOffset="154">8970 10490 2500 0,'0'0'-169'0,"0"0"25"0,0 0 22 0,4-19 19 16,-4 19 21-16,0 0 17 0,0 0 24 15,0 0 33-15,0 0 21 0,0 0 23 16,0 0 29-16,0 0 11 0,0 0 12 0,0 0 4 15,0 0 8-15,0 0-3 0,0 0-4 16,0 0-7-16,0 0-2 0,0 0 3 0,12 40 5 0,-12-40 4 16,2 15 2-16,-2-15-5 15,2 18-4-15,-2-18-6 0,2 17-10 0,-2-17-9 16,4 19-3-16,-4-19-6 16,4 19-5-16,-4-19-9 0,4 17-2 0,-4-17-17 0,5 17-9 15,-5-17-19-15,6 13-13 0,-6-13-19 0,4 13-17 16,-4-13-15-16,6 12-24 15,-6-12-20-15,0 0-13 0,7 15-26 0,-7-15-23 0,4 8-59 16,-4-8-110 0,0 0-352-16,0 0 52 0</inkml:trace>
  <inkml:trace contextRef="#ctx0" brushRef="#br2" timeOffset="155">9227 10414 1999 0,'0'0'-24'0,"0"0"42"0,0 0 22 0,0 0 6 15,0 0 23-15,0 0 12 16,0 0 34-16,0 0 20 0,0 0 18 0,0 0 11 0,0 0-1 15,0 0 7-15,0 0-4 16,0 0-1-16,-26 35-5 0,26-35-2 0,-11 16-11 16,11-16-20-16,-10 18-16 15,4-7-9-15,6-11-14 0,-8 23-7 0,6-12-7 0,2-11-14 16,-6 25-6-16,6-25-7 0,0 25-7 16,0-25-11-16,6 21-7 0,-6-21-10 15,6 19-9-15,-2-10-12 0,-4-9-12 0,12 15-11 0,-12-15-9 16,13 10-7-16,-13-10-10 15,13 4-1-15,-13-4-8 0,0 0-3 0,0 0 2 16,23-4 1-16,-23 4 7 16,0 0 2-16,0 0 9 0,15-15 4 0,-15 15 18 0,0 0 18 15,2-15 9-15,-2 15 17 16,0 0 20-16,0 0 10 0,0 0 12 0,0 0-4 16,-19-27-1-16,19 27 0 0,-13-5 0 0,13 5-6 15,0 0-3-15,-21-4-1 0,21 4-3 16,0 0-5-16,-19 0-4 0,19 0-4 15,0 0-7-15,0 0-18 0,0 0-26 16,-24 1-38-16,24-1-49 0,0 0-77 0,0 0-56 16,0 0-106-16,-12 3-157 0,12-3-451 15,0 0-391-15</inkml:trace>
  <inkml:trace contextRef="#ctx0" brushRef="#br2" timeOffset="156">9370 10623 2813 0,'0'0'-83'0,"0"0"45"16,22 3 32-16,-22-3 21 0,0 0 30 0,0 0 28 15,0 0 27-15,0 0 25 16,0 0 9-16,0 0-6 0,14 3 0 16,-14-3 0-16,0 0-4 0,0 0 1 0,0 0-7 15,0 0-12-15,0 0-12 0,0 0-10 0,0 0-15 16,15 6-32-16,-15-6-31 0,0 0-42 0,0 0-54 16,0 0-67-16,0 0-52 15,5 4-94-15,-5-4-168 0,0 0-454 0,0 0-331 16</inkml:trace>
  <inkml:trace contextRef="#ctx0" brushRef="#br2" timeOffset="157">9661 10283 2702 0,'0'0'-69'0,"0"0"42"0,0 0 12 16,0 0 13-16,0 0 6 15,0 0 8-15,0 0 32 0,0 0 18 0,0 0 5 0,0 0 1 16,0 0 4-16,0 0 6 16,0 0 4-16,-36 0 13 0,36 0 11 0,-21 7-3 15,9-3-3-15,0-1-11 16,0 1-8-16,1 1-7 0,-2-2-9 0,13-3-7 0,-19 8 2 16,11-6-10-16,8-2-6 0,-15 3-4 0,15-3-2 15,-13 4-4-15,13-4 2 16,0 0 0-16,-12 7-2 0,12-7 3 0,0 0-5 15,0 0 0-15,0 0-1 0,0 0 5 16,0 0-1-16,0 0 0 0,0 0-2 16,4 26-1-16,-4-26-4 0,0 0-3 15,0 0 5-15,10 17-4 0,-10-17-2 0,0 0 2 0,4 14 1 16,-4-14-3-16,0 0 1 16,7 13-1-16,-7-13 0 0,0 0-3 15,0 0 2-15,2 19-6 0,-2-19-4 0,0 0-3 0,0 0 4 0,4 15-4 16,-4-15-1-16,0 0 2 15,0 0-1-15,0 0-1 0,0 0-3 0,2 15 3 16,-2-15-4-16,0 0-1 16,0 0 6-16,0 0-7 0,0 0 2 15,0 0-3-15,0 0 2 0,5 13-2 0,-5-13 0 16,0 0-3-16,0 0 2 0,0 0 0 0,0 0-1 16,0 0-2-16,0 0-1 0,0 0-2 0,0 0 1 0,0 0-3 15,0 0-1-15,0 0 0 16,0 0-5-16,0 0-8 0,19-1-6 0,-19 1-7 15,0 0-4-15,0 0-1 16,14-14 3-16,-14 14 3 0,9-8 2 0,-9 8 2 0,7-7 5 16,-7 7 6-16,0 0-3 15,8-9 8-15,-8 9-1 0,0 0 4 0,0 0 0 16,0 0 1-16,6-6 1 0,-6 6-1 16,0 0 2-16,0 0 0 0,0 0 0 0,0 0 1 15,0 0-1-15,0 0 4 0,0 0-5 0,0 0 4 16,0 0 1-16,0 0-2 15,0 0 3-15,0 0 0 0,21 9 1 0,-21-9 2 0,0 0 1 16,9 10 5-16,-9-10 2 16,0 0-1-16,10 11 3 0,-10-11 4 0,0 0 1 15,11 15 4-15,-11-15 4 0,8 13 2 16,-8-13 1-16,6 14 10 0,-6-14 1 0,3 18 3 16,-3-18-1-16,0 16 1 0,0-16 2 0,0 0-11 15,-7 27-1-15,7-27-1 16,-10 18-7-16,6-9-16 0,4-9-12 0,-13 17-19 15,9-11-21-15,-5 1-30 0,9-7-28 16,0 0-43-16,-17 13-40 0,13-9-45 0,4-4-60 16,0 0-125-16,0 0-124 0,0 0-354 15,0 0-272-15</inkml:trace>
  <inkml:trace contextRef="#ctx0" brushRef="#br2" timeOffset="158">9709 10339 2609 0,'0'0'-23'0,"0"0"46"15,0 0 29-15,0 0 4 0,15-13 8 16,-15 13 4-16,0 0-3 0,0 0-1 0,0 0-5 15,15-4-9-15,-15 4-9 16,0 0-5-16,0 0-6 0,25-3-4 0,-25 3-7 0,18-4 0 16,-18 4-4-16,18-4-4 15,-18 4-1-15,22-2-5 0,-22 2 5 0,19-3-1 16,-19 3 1-16,16-2 2 0,-16 2-1 0,0 0 3 16,24-3 8-16,-24 3 13 0,0 0 18 15,18 5 14-15,-18-5 10 0,0 0 12 0,14 13 4 16,-14-13 10-16,2 14-2 15,-2-14 4-15,0 20-8 0,0-20 0 0,-4 23-9 16,4-23-6-16,-7 25-11 0,0-10-8 16,3-2-11-16,-2 0-3 0,-2 1-17 0,2-1-19 15,-4 1-31-15,2-3-31 16,8-11-43-16,-14 23-37 0,7-12-47 0,3 0-48 0,-2-4-69 16,-1 0-154-16,-2 1-137 0,3-1-258 0,-2 0-180 15</inkml:trace>
  <inkml:trace contextRef="#ctx0" brushRef="#br2" timeOffset="159">7874 10930 2423 0,'0'0'-101'0,"0"0"26"15,0 0 15-15,0 0 18 16,0 0 17-16,0 0 26 0,0 0 9 0,0 0 13 0,0 0 17 15,0 0 3-15,8-15 24 16,-8 15 11-16,0 0 16 0,0 0 11 0,0 0 7 16,0 0-1-16,0 0-1 15,0 0-10-15,0 0 4 0,0 0 0 0,0 0 3 0,0 0-2 16,0 0-7-16,0 0-6 16,0 0-3-16,0 0-3 0,0 0-6 15,0 0-3-15,0 0-7 0,-45 27-6 0,45-27-4 0,-16 5-6 16,16-5-8-16,-15 8-4 0,15-8-3 15,-17 6-5-15,17-6-4 0,0 0-6 0,-17 7 0 16,17-7-2-16,0 0-7 16,-12 8 1-16,12-8 0 0,0 0-4 0,0 0-1 15,-6 18-1-15,6-18 4 0,0 0-4 16,0 0-1-16,0 0 0 0,8 26 1 0,-8-26-2 16,6 13-1-16,-6-13-2 0,9 13 0 15,-9-13-14-15,8 14-25 0,-8-14-37 16,6 14-40-16,-6-14-70 0,7 16-49 0,-7-16-70 0,4 14-154 15,-2-7-516 1,-2-7-414-16</inkml:trace>
  <inkml:trace contextRef="#ctx0" brushRef="#br2" timeOffset="160">5033 7022 963 0,'3'19'-76'0,"-3"-19"-17"15,0 0-171-15,0 22 86 0</inkml:trace>
  <inkml:trace contextRef="#ctx0" brushRef="#br2" timeOffset="161">5203 7895 721 0,'0'0'-15'0,"2"17"12"16,-2-17-1-16,2 15-3 0,-2-15 1 0,2 15 6 15,-2-15-5-15,2 16 5 16,-2-16-13-16,4 16-26 0,-4-16-36 0,2 16-110 16,-2-16 60-16</inkml:trace>
  <inkml:trace contextRef="#ctx0" brushRef="#br2" timeOffset="162">5260 8346 629 0,'0'26'68'0,"0"-26"4"16,0 23-12-16,0-23 2 16,2 20-6-16,-2-20 8 0,0 21 2 0,0-21-4 15,0 22-1-15,0-22-9 0,2 19-3 16,-2-19-11-16,0 16-5 0,0-16-25 0,2 17-22 16,-2-17-42-16,2 15-64 0,-2-15-120 0,4 16-74 15,-4-16 102-15</inkml:trace>
  <inkml:trace contextRef="#ctx0" brushRef="#br2" timeOffset="163">5503 10151 896 0,'3'11'120'0,"-3"-11"-8"15,2 20-36-15,-2-20-21 0,4 19-25 0,-4-19-16 16,6 15-23-16,-6-15-19 16,2 17-34-16,-2-17-42 0,0 0-67 0,2 19-137 0,-2-19 100 15</inkml:trace>
  <inkml:trace contextRef="#ctx0" brushRef="#br2" timeOffset="164">5550 10523 1024 0,'0'23'139'0,"0"-23"8"0,-3 22-22 0,3-22-8 0,0 23-30 16,0-23-19-16,0 22-34 0,0-22-24 0,3 18-25 16,-3-18-19-16,0 21-29 15,0-21-24-15,2 17-18 0,0-8-34 0,-2-9-287 0,0 0 422 16</inkml:trace>
  <inkml:trace contextRef="#ctx0" brushRef="#br2" timeOffset="165">5603 10929 1382 0,'0'0'155'0,"4"18"33"15,0-7-15-15,-4-11-22 16,4 18-27-16,-4-18-35 0,4 15-36 0,-4-15-57 0,5 14-53 15,-5-14-53-15,0 0-92 16,4 15-415-16,-4-15 170 0</inkml:trace>
  <inkml:trace contextRef="#ctx0" brushRef="#br2" timeOffset="166">5745 11260 1822 0,'0'0'-33'0,"0"0"-41"0,0 0-108 16,0 0-313-16,0 0 335 15</inkml:trace>
  <inkml:trace contextRef="#ctx0" brushRef="#br2" timeOffset="167">5912 10782 1425 0,'0'0'-5'16,"0"0"-1"-16,0 0 20 0,0 0 7 0,0 0 11 15,0 0 7-15,0 0 20 0,0 0 1 16,0 0-2-16,0 0 0 0,0 0 15 0,0 0-9 16,0 0 6-16,0 0 10 0,0 0-1 0,-26 31-9 15,26-31 1-15,0 0 2 16,0 0-14-16,0 0-4 0,-18 5-7 0,18-5-3 0,0 0-6 15,0 0-2-15,0 0-1 16,0 0-5-16,0 0-6 0,-28-11-12 0,28 11 1 16,0 0 1-16,0 0 2 15,-7-24-5-15,7 24 0 0,0 0-1 0,2-18-3 16,-2 18 0-16,0 0 7 0,0 0-8 0,11-26 4 16,-11 26-9-16,8-11 4 0,-8 11 1 15,9-9 0-15,-9 9 2 0,13-8-1 0,-13 8 2 0,0 0 6 16,18-6 4-16,-18 6 7 15,0 0 1-15,0 0 2 0,26 6-1 0,-26-6 8 16,13 8-5-16,-13-8 5 16,10 13-5-16,-10-13 9 0,11 15 1 0,-11-15 1 0,4 18-3 15,-4-18 7-15,3 18 0 16,-3-18-4-16,-3 22 0 0,3-22-4 0,-4 22-4 16,4-22-6-16,-6 22-20 0,6-22-25 0,-7 16-42 15,7-16-44-15,-8 18-37 0,8-18-40 16,-9 14-56-16,9-14-112 0,-6 13-447 0,2-6-106 15</inkml:trace>
  <inkml:trace contextRef="#ctx0" brushRef="#br2" timeOffset="168">6030 10768 2318 0,'0'0'-79'15,"0"0"20"-15,0 0 4 16,0 0 15-16,0 0 12 0,0 0 15 0,0 0 15 16,0 0 18-16,0 0-2 15,0 0 4-15,0 0 0 0,0 0 4 0,0 0-5 0,0 0 13 16,0 0 0-16,0 0 8 0,-39 0 3 0,39 0 5 16,0 0-2-16,0 0-3 15,-12-13-3-15,12 13 2 0,0 0 2 0,-6-16-8 16,6 16 2-16,0 0-5 0,0-24-2 15,0 24-6-15,0 0 8 0,4-21-6 0,-4 21 3 16,0 0-7-16,8-19 0 16,-8 19-1-16,10-10-1 0,-10 10 1 0,0 0 0 15,16-6 14-15,-16 6 6 0,0 0 15 16,0 0 5-16,0 0 3 0,32 16-5 0,-26-8-5 16,-6-8 1-16,11 14-1 0,-11-14-2 0,8 20-3 15,-6-9-3-15,-2-11 0 16,6 21-2-16,-6-21-1 0,0 22-7 0,0-22-7 0,0 23-1 15,0-23-5-15,-2 19-16 16,2-19-21-16,-4 18-35 0,4-18-40 0,-4 18-55 16,4-18-48-16,-6 15-51 15,6-15-112-15,-4 11-530 0,4-11-254 0</inkml:trace>
  <inkml:trace contextRef="#ctx0" brushRef="#br2" timeOffset="169">6140 10869 2691 0,'0'0'17'0,"0"0"34"0,0 0 25 0,13-11 15 15,-13 11 18-15,0 0 16 16,0 0 1-16,0 0-6 0,0 0-14 0,0 0-16 0,0 0-6 15,0 0-8-15,0 0-13 16,0 0-24-16,0 0-39 0,0 0-52 0,0 0-56 16,0 0-58-16,0 0-62 15,0 0-128-15,0 0-543 0,0 0-278 0</inkml:trace>
  <inkml:trace contextRef="#ctx0" brushRef="#br2" timeOffset="170">6246 10629 2533 0,'0'0'-122'0,"0"0"35"0,0 0 22 0,0 0 23 16,0 0 23-16,0 0 22 0,15-6 25 16,-15 6 25-16,0 0 19 0,0 0 11 0,0 0 7 15,0 0 4-15,0 0 11 16,0 0 4-16,0 0-5 0,0 0-3 0,0 0-6 0,0 0-8 16,0 0-11-16,0 0-9 0,0 0-6 0,0 0-7 15,0 0-8-15,-48 18-5 16,48-18-3-16,0 0-2 0,-16 4-5 0,16-4-4 0,0 0-10 15,0 0-15-15,0 0-9 16,0 0-5-16,0 0-12 0,-25-8 1 0,25 8-5 16,0 0 1-16,0 0-3 15,0 0 8-15,0 0-2 0,-4-17 4 0,4 17-3 0,0 0 0 16,0 0 4-16,0 0-2 16,0 0-7-16,0 0-2 0,23-25 1 0,-23 25 8 15,0 0 1-15,14-13 4 0,-14 13-2 0,12-7 3 16,-12 7-1-16,0 0 7 0,14-13 7 15,-14 13 8-15,11-7 5 0,-11 7 9 0,0 0 7 16,15-9 5-16,-15 9 14 16,0 0-1-16,13-10 5 0,-13 10 2 0,0 0-2 15,0 0-3-15,12-6 13 16,-12 6 7-16,0 0 5 0,0 0 0 0,0 0-2 0,0 0 0 16,0 0-3-16,24 12-4 0,-24-12-6 0,0 0-2 15,10 13-8-15,-10-13-3 16,6 16-8-16,-6-16-1 0,9 15 0 0,-9-15-10 0,6 17 1 15,-6-17-1-15,9 17-5 16,-9-17-6-16,6 15-13 16,-6-15-14-16,6 14-18 0,-6-14-22 0,5 13-18 15,-5-13-24-15,0 0-27 0,6 13-42 0,-6-13-38 0,0 0-27 16,6 6-47-16,-6-6-101 0,0 0-514 0,0 0-265 16</inkml:trace>
  <inkml:trace contextRef="#ctx0" brushRef="#br2" timeOffset="171">6494 10450 2609 0,'0'0'-94'0,"0"0"28"0,4-13 22 16,-4 13 21-16,0 0 6 0,0 0 25 0,0 0 27 16,0 0 21-16,0 0 25 15,0 0 17-15,0 0 18 0,0 0 6 0,0 0 0 16,0 0 3-16,0 0-7 0,0 0-16 16,-23 36-12-16,23-36-11 0,-13 24-7 15,7-10-7-15,-1 0-8 0,3 0-5 0,4-14-6 0,-10 26-5 16,8-15-3-16,2-11-7 15,-5 23-1-15,5-23-7 0,-2 19-3 0,2-19-9 0,2 17-10 16,-2-17-11-16,0 0-9 16,9 17-13-16,-9-17-11 0,0 0-11 0,12 7-10 15,-12-7 3-15,0 0-3 16,0 0-6-16,0 0 7 0,0 0 9 0,0 0 7 0,0 0 11 16,0 0 14-16,32-17 17 0,-32 17 16 0,0 0 16 15,0 0 5-15,-2-20 16 16,2 20 3-16,0 0 4 0,0 0-2 0,-23-19-5 0,23 19-6 15,-17-6-3-15,17 6-6 16,-20-3-14-16,20 3-32 0,0 0-34 16,-26 0-54-16,26 0-57 0,-16 1-51 15,16-1-108-15,-16 0-585 0,16 0-291 0</inkml:trace>
  <inkml:trace contextRef="#ctx0" brushRef="#br2" timeOffset="172">11826 7238 2649 0,'0'0'-102'0,"0"0"19"0,0 0 27 0,0 0 33 0,0 0 18 16,4-29 33-16,-4 29 22 0,0 0 10 0,0 0 11 16,0 0 6-16,0 0 6 15,0 0 10-15,11-21 9 0,-11 21 5 0,0 0 7 16,0 0-6-16,4-14-2 0,-4 14-6 15,0 0-7-15,0 0-3 0,0 0-9 0,0 0-9 16,0 0-3-16,0 0-6 16,-15-18-5-16,15 18-4 0,-15-2-7 0,15 2 5 15,0 0-3-15,-33 0-4 0,33 0-2 16,-23 2-5-16,23-2-1 0,-28 4-5 0,13-3-1 16,-1 3-1-16,16-4-4 0,-31 9-1 0,16-4-4 15,1 2 1-15,-2-1-3 16,4 1-2-16,-2 3-4 0,1-1 2 0,0 1-3 0,0 5-1 15,1 0-2-15,-2 1 0 16,4-1-1-16,0 2 0 0,2 0 15 16,-1 5 0-16,0-4-4 0,1 4-4 15,2 2-1-15,-1-2-7 0,1 2-8 0,2-1-4 0,1 2-1 16,-1-4-7-16,2 0-4 16,0-1-2-16,2 2-5 0,0-2-1 0,0-2-2 15,2 1-2-15,0-3-4 0,3 1-7 0,-1-2-4 0,0-2-9 16,2-2-13-16,4-2-5 15,-3 1-4-15,-7-10-3 0,17 14-6 0,-8-9-2 16,-9-5 2-16,16 7 5 16,-16-7 2-16,20 7 4 0,-20-7 3 0,16 0 2 0,-16 0 10 15,0 0 4-15,29-1 2 16,-29 1 4-16,14-9 4 0,-14 9-1 0,16-8 7 16,-16 8 2-16,14-9 0 0,-14 9 7 0,10-12 8 0,-10 12 9 15,4-13 3-15,-4 13 4 16,0 0 10-16,0-19 4 0,0 19 5 0,0 0 6 15,0 0-10-15,-10-20-3 16,10 20-2-16,0 0 4 0,-16-14-5 0,16 14 4 0,-10-8 0 16,10 8 12-1,0 0 6-15,-16-4 6 0,16 4 4 0,0 0 3 0,0 0 0 16,0 0 3-16,0 0 0 0,0 0 2 0,0 0-5 0,0 0-5 16,0 0-4-16,0 0-4 15,0 0-5-15,0 0 1 0,0 0-3 0,0 0 2 16,60 9-8-16,-42-10-3 15,-18 1-9-15,40-2-17 0,-20 0-29 0,-2-2-40 0,2 2-46 16,-2-2-49-16,-1 1-88 16,0-1-189-16,-4-2-323 0,-2 5-80 0</inkml:trace>
  <inkml:trace contextRef="#ctx0" brushRef="#br2" timeOffset="173">11095 7318 2270 0,'8'-13'-50'0,"-8"13"28"0,0 0 15 0,4-16 21 15,-4 16 18-15,0 0 19 16,0 0 12-16,7-13 30 0,-7 13 28 0,0 0 13 16,0 0 3-16,0 0 3 0,0 0-2 15,0 0-2-15,0 0-2 0,0 0-7 0,0 0-3 16,-56 21-4-16,43-15-3 16,-2 1-9-16,1 3-8 0,-4 3-6 0,0-1-11 15,0-2-4-15,-1 5-2 0,3-3-13 0,-4 2-6 0,4 1-2 16,-2 1-8-16,2-1-4 15,-1 0-8-15,4 0-3 0,-2-1-1 0,1 1-4 16,2-3-2-16,2 0-5 0,0-1 2 16,1 1-7-16,1 0 0 0,-1-2-4 0,9-10 2 15,-13 13-4-15,13-13 0 16,-12 13-1-16,12-13 2 0,-8 9-5 0,8-9 1 16,0 0-5-16,-12 13 6 0,12-13-3 0,0 0-1 0,0 0-3 15,-6 13 4-15,6-13-3 16,0 0 6-16,0 0-6 0,0 0 0 0,0 0-2 15,0 0 8-15,0 0 0 16,24 11 0-16,-24-11-2 0,14 3 3 0,-14-3-1 0,20 4 2 16,-20-4-2-16,23 4-1 15,-9-2 0-15,2 2 1 0,-16-4 0 0,29 5 0 16,-14 0-3-16,0-2 0 0,-15-3-1 0,23 6 2 0,-10-5-2 16,-13-1-2-16,22 7-5 15,-22-7-10-15,22 4-20 0,-22-4-25 0,20 2-41 16,-20-2-52-16,18 0-58 15,-7 0-67-15,-11 0-124 0,18 0-182 0,-6 0-32 0,-12 0-222 16,19 1-173-16</inkml:trace>
  <inkml:trace contextRef="#ctx0" brushRef="#br2" timeOffset="174">12062 7413 2409 0,'9'-16'-99'0,"-9"16"20"0,0 0 18 0,6-11 19 16,-6 11 28-16,0 0 9 15,0 0 41-15,0 0 33 0,0 0 28 0,0 0 18 16,0 0 19-16,0 0 11 16,0 0 8-16,0 0-4 0,0 0-3 0,0 0-2 0,-52 19-2 15,41-9-11-15,1 2-2 16,0 3-18-16,-1 0-7 0,0 4-11 0,0 0-12 16,3 0-8-16,2-2-7 0,2 2-8 0,0-1 1 15,4-1-21-15,0 1-21 0,4-3-27 16,2 2-41-16,1-5-44 0,0 1-43 0,6-1-48 15,0 0-40-15,0-4-64 16,-1-1-133-16,4-1-481 0,-4-2-294 0</inkml:trace>
  <inkml:trace contextRef="#ctx0" brushRef="#br2" timeOffset="175">12345 7510 2664 0,'0'0'-12'0,"0"0"49"16,0 0 19-16,-21-9 13 0,21 9 15 0,-19 0 27 0,19 0 23 15,0 0 11-15,-35 4-2 16,35-4-4-16,-22 4-11 0,22-4-11 0,-20 5-12 16,20-5-10-16,-16 6-11 0,16-6-6 0,-13 5-11 0,13-5-7 15,0 0-10-15,-7 13-14 16,7-13-20-16,0 0-12 0,0 0-13 0,0 0-9 15,20 23-4-15,-20-23 2 16,16 12 3-16,-5-4 1 0,-11-8 1 0,20 18 5 0,-13-10 0 16,4 3 12-16,-3 0 7 15,-8-11 13-15,12 18 8 0,-12-18 9 0,3 20 3 16,-3-20 13-16,0 19-9 0,0-19 7 0,-7 17-9 16,7-17 1-16,-16 16-5 0,7-8-2 15,0 0-6-15,9-8-14 0,-20 11-25 0,9-4-31 16,11-7-47-16,-19 5-59 15,19-5-58-15,-15 3-74 0,15-3-115 0,0 0-157 16,-18-8-387-16,18 8-349 0</inkml:trace>
  <inkml:trace contextRef="#ctx0" brushRef="#br2" timeOffset="176">12464 7670 2836 0,'9'14'-36'0,"-9"-14"29"0,0 0 30 16,6 15 29-16,-6-15 21 0,0 0 20 0,3 19 13 16,-3-19-1-16,0 17-9 0,0-17-5 15,0 18-8-15,0-18-4 0,0 20 0 0,0-20-4 16,0 22-9-16,0-22-7 15,2 18-7-15,-2-18-6 0,0 19-21 0,0-19-24 0,2 18-32 16,-2-18-35-16,0 0-42 16,3 21-40-16,-3-15-54 0,0-6-72 0,0 0-161 15,0 13-405-15,0-13-175 16</inkml:trace>
  <inkml:trace contextRef="#ctx0" brushRef="#br2" timeOffset="177">12605 7365 2496 0,'0'0'-46'0,"0"0"24"0,0 0 23 15,0 0 26-15,12-13 26 0,-12 13 21 0,0 0 17 16,0 0 9-16,0 0 4 0,0 0-6 0,0 0 5 16,0 0 1-16,0 0 10 0,9 37-1 0,-9-37-1 15,6 22-10-15,0-6-11 16,0 3-10-16,-2-2-3 0,0 1-9 0,1 6-2 0,0 0 3 15,1 2 0-15,-2 0-4 16,1 0-7-16,2-1-8 0,-5 3-3 16,0-1-9-16,0 2-15 0,-4-3-28 15,0 1-38-15,-4 3-47 0,1-4-64 0,-6 6-50 0,2-3-76 16,0-1-204-16,-5 0-475 0,-1 0-390 0</inkml:trace>
  <inkml:trace contextRef="#ctx0" brushRef="#br2" timeOffset="178">13136 7724 2936 0,'0'0'-50'0,"0"0"13"0,0 0 8 15,0 0 6-15,0 0 29 16,0 0 14-16,0 0 18 0,0 0 6 0,0 0 3 15,0 0-2-15,0 0 5 16,0 0 6-16,0 0 13 0,0 0 11 0,0 0 7 0,0 0-4 16,11-12-8-16,-11 12-2 15,0 0-11-15,25-1-3 0,-25 1-7 0,0 0-7 16,21 1-5-16,-21-1-5 0,0 0-6 0,27 0-14 0,-27 0-22 16,17-1-20-16,-17 1-25 15,0 0-31-15,22-2-33 0,-22 2-24 0,0 0-32 16,16-4-34-16,-16 4-68 15,0 0-590-15,4-10-224 0</inkml:trace>
  <inkml:trace contextRef="#ctx0" brushRef="#br2" timeOffset="179">13046 7600 2643 0,'0'0'-22'16,"0"0"27"-16,0 0 1 0,-23 0 23 0,23 0 28 15,0 0 31-15,0 0 20 0,0 0 8 16,0 0-3-16,0 0-6 0,0 0-6 0,0 0-2 16,0 0-4-16,0 0-8 15,0 0-8-15,0 0-12 0,0 0-20 0,0 0-28 16,63 0-35-16,-63 0-40 0,19-4-45 0,-19 4-38 0,19-4-46 16,-10 2-62-16,-9 2-138 15,14-3-448-15,-14 3-171 0</inkml:trace>
  <inkml:trace contextRef="#ctx0" brushRef="#br2" timeOffset="180">13840 7499 2444 0,'0'0'-50'15,"0"0"36"-15,0 0 25 0,0 0 23 0,0 0 22 16,0 0 19-16,0 0 15 0,0 0 13 16,0 0 3-16,0 0 7 0,0 0 9 15,0 0 8-15,0 0 9 0,0 0 13 0,0 0-2 16,0 0-5-16,0 0-11 0,0 0-12 0,0 0-13 0,0 0-12 16,0 0-12-16,0 0-9 15,0 0-11-15,19 10-2 0,-19-10-16 0,0 0-24 16,27 4-33-16,-27-4-31 0,22 0-33 15,-22 0-44-15,22 0-50 0,-22 0-38 0,21 0-50 16,-10-3-90-16,-11 3-148 16,22 0-394-16,-22 0-260 0</inkml:trace>
  <inkml:trace contextRef="#ctx0" brushRef="#br2" timeOffset="181">14189 7325 2691 0,'9'-19'-45'0,"-9"19"7"16,0 0 19-16,0 0 23 15,0 0 21-15,0 0 17 0,0 0 12 0,0 0 16 0,0 0-2 16,0 0 4-16,0 0-4 16,-7 49 6-16,7-49 6 0,-2 23 0 0,2-23-4 15,-2 26-4-15,2-26-6 0,0 28-6 16,-2-11-9-16,2-2-4 0,-1 2 1 0,1-17-8 16,-4 32-8-16,1-17-1 0,1-1-8 0,2-14-3 15,-2 28-15-15,2-28-30 0,-2 22-26 16,2-22-40-16,-1 23-39 0,1-23-36 0,-2 21-42 15,0-12-76-15,2-9-584 16,-2 12-228-16</inkml:trace>
  <inkml:trace contextRef="#ctx0" brushRef="#br2" timeOffset="182">14317 7429 2618 0,'0'0'-31'16,"0"0"25"-16,4-22 12 0,-4 22 0 0,0 0 10 16,2-15 8-16,-2 15 7 0,0 0 4 0,0 0 5 15,3-14 2-15,-3 14 16 0,0 0 22 16,0 0 20-16,0 0 16 0,0 0-1 0,0 0-8 15,0 0-6-15,0 0-12 16,0 0-10-16,0 0-10 0,0 0-2 0,-1 59-6 16,1-59-4-16,-4 30-9 0,2-16-3 15,0 2-5-15,0 1-2 0,-1 0-4 0,3-17-9 16,-4 32 0-16,2-14-5 16,-1-3-25-16,1 0-28 0,2-15-36 0,-2 25-48 15,2-25-39-15,0 23-32 0,0-13-38 0,0-10-73 0,2 17-627 16,-2-17-332-16</inkml:trace>
  <inkml:trace contextRef="#ctx0" brushRef="#br2" timeOffset="183">14608 7400 2726 0,'8'-14'-91'15,"-8"14"25"-15,8-12 11 0,-8 12 11 0,0 0 24 16,0 0 13-16,0 0 31 0,0 0 24 0,0 0 8 16,0 0 15-16,0 0 10 15,0 0 19-15,0 0 16 0,0 0 16 0,-51 16-1 0,51-16-4 16,-17 17-12-16,8-2-9 15,1-5-15-15,-1 4 8 0,3 1-11 0,-4 0-12 16,6 0-5-16,-1 0-11 16,5-15-3-16,-6 30-11 0,6-13-9 0,0-17-17 0,0 26-17 15,4-15-25-15,-4-11-15 16,5 21-20-16,1-10-12 0,-6-11-10 0,14 13-6 16,-5-8 8-16,-9-5-1 0,11 5 11 0,-11-5 6 0,0 0 11 15,0 0 12-15,0 0 8 16,0 0 16-16,0 0 6 0,0 0 18 0,0 0 8 15,18-23 6-15,-18 23 7 16,0 0 11-16,0 0 7 0,-18-32-3 0,18 32-1 0,-7-15-4 16,7 15 0-16,-11-14-28 15,11 14-24-15,-8-11-32 0,8 11-40 0,0 0-46 16,-8-14-50-16,8 14-59 0,0 0-138 0,-6-7-461 0,6 7-175 16</inkml:trace>
  <inkml:trace contextRef="#ctx0" brushRef="#br2" timeOffset="184">14780 7684 2652 0,'0'0'81'0,"14"11"19"15,-14-11 3-15,0 0 2 16,0 0 9-16,0 0 9 0,12 10 9 0,-12-10-4 15,0 0-13-15,0 0-11 16,0 0-11-16,0 0-10 0,0 0-9 0,0 0-19 0,10 7-40 16,-10-7-56-16,0 0-74 15,0 0-68-15,0 0-91 0,0 0-193 0,0 0-442 16,0 0-301-16</inkml:trace>
  <inkml:trace contextRef="#ctx0" brushRef="#br2" timeOffset="185">14897 7444 2627 0,'0'0'-83'0,"0"0"38"0,0 0 5 0,0 0 21 0,0 0 14 16,0 0 14-16,0 0 10 15,0 0 5-15,0 0 4 0,0 0 2 0,0 0 3 16,0 0 0-16,0 0-12 16,0 0-16-16,0 0-19 0,0 0-16 0,0 0-18 0,0 0-30 15,0 0-24-15,0 0-34 0,0 0-41 0,0 0-120 16,0 0-265-16,38 0 247 15</inkml:trace>
  <inkml:trace contextRef="#ctx0" brushRef="#br2" timeOffset="186">15140 7393 1585 0,'0'0'9'16,"19"-1"19"-16,-19 1 0 0,0 0-1 0,0 0 3 15,0 0 6-15,0 0 5 16,0 0 15-16,0 0 12 0,0 0 6 0,0 0-10 0,0 0-3 16,0 0 10-16,0 0-1 15,0 0-3-15,0 0 6 0,0 0 9 0,-66-7 4 16,66 7-9-16,-26 0 7 0,26 0-1 0,-27 0-1 0,27 0-6 16,-20-3-6-16,20 3-5 15,-22 0 2-15,22 0-16 0,0 0-6 0,-21 4 6 16,21-4 3-16,0 0 3 15,-11 7-1-15,11-7-4 0,0 0 3 0,0 0 0 16,-2 24-1-16,2-24-4 0,0 0-4 16,8 25-4-16,-8-25-1 0,3 19-6 0,-3-19-3 15,4 20-4-15,-4-20 1 16,5 22-7-16,-5-22-1 0,4 17-1 0,-4-17 0 0,2 15-6 16,-2-15 2-16,0 0-3 0,6 18-3 15,-6-18-13-15,0 0-15 0,10 7-24 16,-10-7-23-16,0 0-22 0,0 0-8 0,28-5-2 15,-28 5 6-15,0 0 21 0,30-8 8 16,-30 8 14-16,23-5 20 0,-11 4 23 16,-12 1 19-16,26 1 22 0,-26-1 15 15,28 3 5-15,-16 0 2 0,1 3-3 0,-13-6-3 16,19 11 2-16,-14-3 5 0,-5-8 6 16,8 19 2-16,-8-19-1 0,-2 23-4 0,2-23-10 15,-11 27-4-15,2-14-4 0,1-1-5 0,-2-1-13 16,-1 1-26-16,-2-1-34 0,1-1-41 15,12-10-53-15,-17 16-47 0,10-8-50 0,-2-5-103 16,9-3-171-16,-8 4-374 16,8-4-234-16</inkml:trace>
  <inkml:trace contextRef="#ctx0" brushRef="#br2" timeOffset="187">15347 7437 2683 0,'0'0'-6'0,"11"-15"24"0,-11 15-2 16,0 0 3-16,0 0 3 0,0 0-2 0,0 0 5 16,17-7-2-16,-17 7-13 15,0 0-4-15,18-2 9 0,-18 2-15 16,19-4-9-16,-19 4 0 0,21-4 5 15,-21 4-6-15,27-3 5 0,-16 1 0 0,-11 2 2 0,24-7-2 16,-24 7 4-16,22-1 0 16,-22 1 1-16,16-3 10 0,-16 3 4 0,0 0-5 0,24-3 15 15,-24 3 18-15,0 0 9 16,0 0 12-16,0 0 5 0,15 11 3 0,-15-11 2 16,0 0 9-16,-2 22 2 0,2-22 1 0,-5 20 3 0,5-20-2 15,-10 29-5-15,3-14-7 16,1 1-8-16,-1-1-6 0,3 2-10 0,0 0-1 15,-2 0-9-15,0 1-1 16,1-2-21-16,-1-1-31 0,1-4-41 0,5-11-49 16,-8 28-62-16,4-17-59 0,0-1-98 15,4-10-652-15,-6 16-419 0</inkml:trace>
  <inkml:trace contextRef="#ctx0" brushRef="#br2" timeOffset="188">15771 7635 3026 0,'0'0'-7'0,"0"0"19"0,0 0 5 0,0 0 17 0,0 0 9 16,0 0 19-16,0 0 18 15,0 0 0-15,0 0-3 0,0 0-9 0,0 0-10 16,0 0-4-16,0 0-1 0,0 0-3 16,0 0-4-16,45 9-8 0,-45-9-4 0,22 0-24 15,-22 0-35-15,24-2-44 0,-24 2-54 0,23-2-55 16,-11 0-60-16,0-1-158 15,-12 3-464-15,16-6-208 0</inkml:trace>
  <inkml:trace contextRef="#ctx0" brushRef="#br2" timeOffset="189">16309 7464 2509 0,'0'0'-81'0,"0"0"21"15,0 0 27-15,0 0 17 0,0 0 8 0,0 0 15 16,0 0 13-16,0 0 7 0,0 0 8 0,0 0 12 16,0 0-6-16,0 0 1 0,0 0 3 15,0 0 1-15,0 0 0 0,0 0 1 16,0 0 0-16,0 0-4 0,0 0-5 0,0 0-1 0,-51 12-8 15,51-12 2-15,0 0-8 16,0 0 0-16,-24-2-5 0,24 2-9 0,0 0-2 16,0 0-7-16,-21-7-3 15,21 7-1-15,0 0-5 0,-13-12 6 0,13 12 0 0,0 0-1 16,-4-17 3-16,4 17-5 16,0 0 6-16,0-19 9 0,0 19 2 0,0 0-5 15,0 0 2-15,13-22-1 0,-13 22 4 0,11-8-1 0,-11 8-4 16,14-8 4-16,-14 8-1 15,17-7 4-15,-17 7 4 0,0 0 5 0,30 3 8 16,-30-3 9-16,19 8 1 16,-8-3 5-16,-11-5 1 0,16 15-1 0,-10-3 0 0,2 0-1 15,-4 1 0-15,-2 2-5 16,0 2-3-16,-2-17-5 0,0 32 2 0,-4-13 1 16,2-3-10-16,-4 0-3 0,0 2-18 0,0-3-36 15,0-2-48-15,0 2-41 0,2-1-52 16,-3-2-47-16,7-12-120 0,-13 16-503 0,9-9-186 15</inkml:trace>
  <inkml:trace contextRef="#ctx0" brushRef="#br2" timeOffset="190">16618 7489 2490 0,'0'0'-79'15,"0"0"24"-15,0 0 7 16,0 0 11-16,0 0 6 15,-53-3 14-15,53 3 6 0,0 0 8 0,-20-7-9 16,20 7 9-16,0 0 1 0,-12-9 15 16,12 9 18-16,0 0 12 0,-6-15 23 0,6 15-2 15,0 0-3-15,-2-18-4 0,2 18-13 0,0 0 0 16,0 0-7-16,8-24-1 0,-8 24-7 0,10-9-1 0,-10 9-2 16,0 0-1-16,15-12-1 15,-15 12 8-15,17-6 2 0,-17 6 15 0,0 0 16 16,23-1 15-16,-23 1 16 15,0 0 6-15,26 8-1 0,-18-1 0 0,-8-7-3 0,8 19-5 16,-4-9-7-16,-4-10-8 16,0 26-5-16,0-26-9 0,-6 31-4 0,2-14-7 15,-2 0-9-15,-4 4-9 16,-1-5-23-16,0 4-31 0,-2-2-40 0,1-2-37 0,2-2-52 16,0 1-42-16,0-4-50 0,2-2-113 0,2 1-576 15,-3-3-335-15</inkml:trace>
  <inkml:trace contextRef="#ctx0" brushRef="#br2" timeOffset="191">16848 7655 2723 0,'0'0'-34'0,"0"0"37"16,0 0 16-16,0 0 0 0,0 0 15 0,0 0 27 15,24 15 28-15,-24-15 14 16,0 0 6-16,0 0 2 0,0 0-5 0,0 0 5 0,0 0 11 16,0 0 2-16,0 0-10 0,8 12-9 0,-8-12-16 15,0 0-7-15,0 0-10 16,0 0-7-16,0 0-6 0,6 13-14 15,-6-13-11-15,0 0-31 0,0 0-33 0,0 0-37 16,0 0-48-16,0 0-47 0,4 16-38 0,-4-16-35 16,0 0-93-16,0 0-641 15,0 0-415-15</inkml:trace>
  <inkml:trace contextRef="#ctx0" brushRef="#br2" timeOffset="192">17131 7514 2881 0,'0'0'-120'0,"0"0"26"0,0 0 18 0,0 0 26 16,0 0 11-16,0 0 19 15,0 0 31-15,-33-15 20 0,33 15-2 0,0 0 7 0,-26-4 8 16,26 4 9-16,-18-2 9 15,18 2-1-15,-20-2-7 0,20 2-1 0,0 0-4 16,-23-2-7-16,23 2-1 0,0 0-6 16,-21-2 0-16,21 2 0 0,0 0 3 0,0 0-3 15,-21-4-5-15,21 4-4 16,0 0-9-16,0 0-3 0,0 0-6 0,0 0-13 16,0 0-8-16,0 0-11 0,0 0-6 0,4-22-4 0,-4 22-1 15,0 0-3-15,21-17-8 16,-10 8 5-16,0-2-8 0,-1 2 12 15,0-1 3-15,2-2 4 0,0 0 0 16,-2 1 4-16,1 1 12 0,0-2 14 0,-1 3 13 0,-10 9 8 16,19-17 24-16,-13 9 6 15,-6 8 5-15,16-11 3 0,-16 11 12 0,10-6 10 16,-10 6 5-16,0 0 18 0,0 0 7 0,0 0-5 0,0 0-1 16,12 23-8-16,-12-23-8 15,2 22-6-15,-2-22-9 0,0 28-9 0,0-12-5 16,3 2-7-16,-3 0-7 15,2-2-4-15,0 1-6 0,1 2-9 0,-1-4-27 0,0 2-33 16,-2-17-39-16,2 30-46 16,0-18-51-16,-2-12-32 0,4 22-37 0,-2-15-61 15,-2-7-685-15,2 15-440 16</inkml:trace>
  <inkml:trace contextRef="#ctx0" brushRef="#br2" timeOffset="193">17335 7357 2962 0,'0'-20'-123'16,"0"20"13"-16,0 0-1 0,4-17 16 0,-4 17 15 0,0 0 7 15,6-17 4-15,-6 17 7 16,0 0 7-16,6-16-4 0,-6 16-1 0,0 0 1 0,14-11 7 16,-14 11-1-16,10-6 21 0,-10 6-7 0,0 0 5 15,22-5 1-15,-22 5 8 16,16-2 9-16,-16 2 19 0,0 0-1 15,25-2 1-15,-25 2 7 0,0 0 6 16,22-3 7-16,-22 3 7 0,0 0-4 0,0 0 8 0,16-1 13 16,-16 1-1-16,0 0 7 15,0 0-3-15,0 0 5 0,0 0 0 0,0 0 4 16,0 0-8-16,20-3 3 16,-20 3-3-16,0 0-4 0,0 0-12 0,0 0-10 0,0 0-13 15,0 0-22-15,0 0-14 0,0 0-34 0,0 0-23 16,0 0-18-16,0 0-15 15,0 0-27-15,0 0-60 0,0 0-368 0,0 0 235 0</inkml:trace>
  <inkml:trace contextRef="#ctx0" brushRef="#br2" timeOffset="194">17496 7254 1622 0,'0'0'-32'0,"0"0"9"16,0 0 9-16,0 0 16 0,0 0 13 0,0 0 14 0,0 0 21 15,0 0 3-15,0 0 13 16,0 0 1-16,0 0 15 0,-34-22 21 0,34 22 8 15,0 0 5-15,0 0 5 16,0 0 10-16,0 0 3 0,-38 18 1 0,38-18-7 0,-19 11-3 16,8-2-18-16,3-1-12 15,-3 3-7-15,3-1-8 0,0 1-8 0,-2 2-3 16,2 3-9-16,2-3-3 0,0 5-6 0,-1-2-3 0,3 3-6 16,0 0-4-16,2 1-4 15,4-1-2-15,-2 1-6 0,4 2-7 0,0-2-7 16,3 2-9-16,1-1-6 15,0-2-5-15,2-1-9 0,0-5-9 0,-2 1-16 0,2-2-11 16,1-3-9-16,0 1-22 16,2-4-13-16,-13-6-3 0,18 5-13 15,-18-5 1-15,22 0 4 0,-22 0 12 16,0 0 1-16,18-11 15 0,-18 11 5 0,7-18 22 0,-7 18 44 16,3-16 9-16,-3 16 16 0,-5-22 22 0,5 22 6 15,-11-19 0-15,3 8-2 16,8 11-6-16,-19-20-4 0,6 13-1 0,1-1 6 15,-3 1 4-15,0 0-11 0,15 7 5 16,-27-10-9-16,15 5-12 0,12 5-28 0,-20-7-37 16,20 7-43-16,-15-3-56 15,15 3-64-15,0 0-174 0,-15-8-325 0,15 8 28 16</inkml:trace>
  <inkml:trace contextRef="#ctx0" brushRef="#br2" timeOffset="195">17977 7693 2022 0,'0'0'-68'0,"0"0"27"15,0 0 26-15,0 0 17 0,0 0 14 16,0 0 18-16,0 0 9 0,0 0 0 0,0 0-10 15,0 0-6-15,0 0 8 16,0 0 3-16,0 0 2 0,0 0-1 16,0 0 18-16,0 0 9 0,0 0 0 0,0 0 9 15,0 0 3-15,0 0 3 0,0 0 6 0,0 0 0 16,0 0 0-16,0 0-3 0,0 0-3 0,0 0-5 16,20-24-4-16,-20 24-8 15,0 0-5-15,0 0-4 0,0 0 0 0,0 0-7 0,28 0 0 16,-28 0-3-16,0 0-1 15,0 0-1-15,25 0-4 0,-25 0-4 0,0 0-1 16,24-2-5-16,-24 2-2 16,18-3-4-16,-18 3-1 0,20-1-3 0,-20 1-2 0,0 0-3 15,21-3 1-15,-21 3-10 16,0 0-10-16,19-1-21 0,-19 1-24 0,0 0-29 16,17-4-31-16,-17 4-38 0,0 0-32 0,12-6-46 0,-12 6-102 15,4-5-538-15,-4 5-223 16</inkml:trace>
  <inkml:trace contextRef="#ctx0" brushRef="#br2" timeOffset="196">17999 7577 2464 0,'0'0'-137'0,"0"0"24"0,0 0 20 15,0 0 25-15,0 0 22 16,0 0 13-16,0 0 20 0,-14-12 19 0,14 12 12 15,0 0 14-15,0 0 20 16,0 0 30-16,0 0 14 0,0 0 19 0,0 0 10 0,0 0 12 16,0 0 1-16,0 0 5 15,0 0 7-15,0 0 7 0,0 0 2 0,0 0-4 16,0 0-9-16,0 0-14 16,0 0-8-16,0 0-12 0,0 0-11 0,46-2-11 15,-46 2-10-15,19-2-5 0,-19 2-6 0,22-1-11 0,-22 1-8 16,18-3-3-16,-18 3-7 15,20-2-18-15,-20 2-32 0,17-2-37 16,-17 2-46-16,0 0-56 0,23 0-54 0,-23 0-55 16,0 0-112-16,19-3-165 0,-19 3-376 0,12-2-307 15</inkml:trace>
  <inkml:trace contextRef="#ctx0" brushRef="#br2" timeOffset="197">18548 7520 2711 0,'0'0'-82'0,"0"0"18"15,0 0 32-15,0 0 20 16,0 0 38-16,0 0 17 0,0 0 15 0,0 0 5 15,0 0-3-15,0 0-1 0,0 0-5 16,0 0-2-16,0 0 4 0,0 0-3 0,0 0-6 16,0 0-2-16,29 4-3 15,-29-4-9-15,0 0-2 0,28-2-1 0,-28 2 4 16,19 0-8-16,-19 0-18 0,19-2-13 0,-19 2-26 0,0 0-22 16,21-2-20-1,-21 2-23-15,0 0-31 0,18 0-32 0,-18 0-48 0,10 2-107 16,-10-2-399-16,0 0 28 15</inkml:trace>
  <inkml:trace contextRef="#ctx0" brushRef="#br2" timeOffset="198">19011 7322 2023 0,'0'0'-57'16,"0"0"12"-16,0 0 11 0,0 0 9 0,0 0 19 0,0 0 27 16,0 0 0-16,0 0 19 15,13-14 13-15,-13 14 8 0,0 0 18 0,0 0 16 16,0 0 12-16,0 0 12 16,0 0 1-16,0 0-3 0,0 0-7 0,0 0-13 15,13 31-3-15,-13-31-8 0,0 0-2 0,0 24-10 0,0-24-1 16,2 19-5-16,-2-19 1 15,0 23-6-15,0-6-8 0,0-17-3 0,0 25-3 0,-2-9-8 16,2-16-5-16,0 30-1 16,0-14-6-16,2-1-3 0,-2-15-12 0,2 24-17 15,0-12-18-15,-2-12-30 16,4 23-34-16,-4-23-35 0,5 20-41 0,-5-20-40 0,4 12-66 16,-4-12-127-16,4 7-392 0,-4-7-91 0</inkml:trace>
  <inkml:trace contextRef="#ctx0" brushRef="#br2" timeOffset="199">19177 7397 2311 0,'0'0'-58'0,"0"0"5"16,0 0 12-16,-4-15 11 0,4 15 5 0,0 0 0 15,0 0 4-15,0 0 4 16,0 0-2-16,6-25-4 0,-6 25 9 0,8-9-2 0,-8 9 6 16,10-11-1-16,-10 11 1 15,12-10 12-15,-12 10-12 0,16-9 9 0,-16 9 2 16,17-8-10-16,-17 8-4 16,19-5 1-16,-19 5 1 0,19-6 0 0,-19 6 3 15,20-4 0-15,-20 4-1 0,18-2 8 0,-18 2-1 16,0 0-1-16,24 4 0 0,-24-4-1 15,12 6 6-15,-12-6 0 0,0 0 4 0,7 12 10 16,-7-12 10-16,0 0 20 16,-2 20 3-16,2-20 20 0,0 0 10 0,-17 28 2 0,11-17 5 15,-3 0 0-15,9-11 5 16,-15 22 2-16,9-7-4 0,-2-5-7 0,1 2-7 16,0 1 12-16,1 0-12 0,6-13-4 15,-10 25-11-15,8-15-6 0,2-10-7 0,-7 20-3 16,7-20-8-16,-2 22-2 0,2-22-9 0,0 16-11 15,0-16-8-15,0 0-18 16,9 22-11-16,-9-22-25 0,10 11-13 0,-10-11-8 0,12 9 0 16,-12-9-3-16,16 9 0 15,-16-9 3-15,14 4 4 0,-14-4 6 0,0 0 7 16,20 0 2-16,-20 0 9 16,0 0 13-16,0 0 2 0,0 0 11 0,25-7 15 0,-25 7-6 15,0 0 18-15,8-16 5 0,-8 16 13 0,2-16-1 16,-2 16 14-16,0-19 7 15,0 19 14-15,0 0 0 0,-8-32 8 0,6 20 2 16,2 12 3-16,-9-23-3 0,3 11-8 16,6 12 0-16,-10-20-6 0,3 10-6 0,7 10-1 15,-13-19-5-15,13 19-5 16,-10-15-5-16,10 15-5 0,-10-13 5 0,10 13-14 0,-12-14-19 16,12 14-24-16,0 0-30 0,-8-16-47 0,8 16-45 15,-4-4-57-15,4 4-110 16,0 0-563-16,-8-10-233 0</inkml:trace>
  <inkml:trace contextRef="#ctx0" brushRef="#br2" timeOffset="200">19562 7442 2506 0,'0'0'-110'15,"0"0"29"-15,-26-33 8 0,26 33 20 0,0 0 20 16,0 0 13-16,-4-19 18 15,4 19 4-15,0 0 7 0,0 0 15 0,6-23-1 16,-6 23 11-16,0 0 5 0,11-15 15 16,-11 15 6-16,9-11-4 0,-9 11 2 0,10-9-7 15,-10 9-11-15,13-9 5 16,-13 9-10-16,14-5-6 0,-14 5 2 0,18-4-2 0,-18 4-7 16,0 0 3-16,21 0-5 0,-21 0-2 0,0 0-1 15,25 4-6-15,-25-4 1 16,19 5 1-16,-19-5-3 0,18 12 8 0,-10-6-11 0,-8-6 2 15,14 16-3-15,-8-6-2 16,-6-10 3-16,14 23 0 0,-8-11 0 0,0-1 0 16,-2 3-2-16,-4-14 3 15,7 27-2-15,-3-13-2 0,-2-1-3 0,0 3 6 0,0 0 1 16,-2-16-1-16,2 25-2 0,-2-10-2 0,0-15 10 16,0 22-5-16,0-22 1 15,-2 24 7-15,2-24 5 0,-4 19 2 0,4-19-1 16,-6 17 3-16,6-17 2 0,-9 12 4 15,9-12-1-15,-12 10 2 0,12-10 6 0,-13 6 1 16,13-6 2-16,0 0-5 16,-25 1 0-16,25-1-3 0,0 0 7 0,-28-11 6 15,28 11 2-15,-19-13-5 0,9 5-2 16,1-2-4-16,9 10 0 0,-15-19-5 0,9 8 5 16,6 11-5-16,-12-17 1 0,12 17-5 0,-10-20-2 15,10 20-5-15,-6-17-2 0,6 17-10 16,0-18-13-16,0 18-23 0,0 0-22 0,0-25-29 15,0 25-43-15,6-17-31 16,-4 9-41-16,3 1-53 0,-5 7-116 0,5-16-496 16,-5 16-210-16</inkml:trace>
  <inkml:trace contextRef="#ctx0" brushRef="#br2" timeOffset="201">20049 7489 2461 0,'0'0'-119'0,"0"0"20"0,0 0 12 0,0 0 22 16,0 0 16-16,0 0 24 16,0 0 20-16,0 0 15 0,0 0 12 0,0 0 3 15,0 0 21-15,0 0 11 0,0 0 18 16,0 0 16-16,0 0-3 0,0 0-2 0,0 0-7 15,0 0-6-15,0 0-8 0,0 0-7 0,0 0-7 16,0 0 3-16,0 0 3 0,0 0 4 16,0 0 1-16,0 0 3 0,0 0-7 0,31-3 5 15,-31 3-3-15,22-3-2 16,-22 3 2-16,20 0 4 0,-20 0 6 0,24-2 4 16,-24 2-2-16,23 0 0 0,-23 0-5 0,17-2-1 0,-17 2-7 15,0 0-7-15,25 0-5 16,-25 0-6-16,0 0-4 0,20-1-3 0,-20 1-7 15,0 0-3-15,0 0-13 0,0 0-12 16,0 0-27-16,23 0-33 0,-23 0-42 16,0 0-60-16,9 0-52 0,-9 0-108 15,0 0-216-15,0 0-323 0,0 0-218 0</inkml:trace>
  <inkml:trace contextRef="#ctx0" brushRef="#br2" timeOffset="202">20453 7265 2577 0</inkml:trace>
  <inkml:trace contextRef="#ctx0" brushRef="#br2" timeOffset="203">20453 7265 2276 0,'0'0'-107'0,"0"0"14"0,0 0 15 16,0 0 22-16,0 0 20 16,0 0 15-16,0 0 8 0,0 0 12 0,0 0 1 0,0 0 9 15,0 0 12-15,0 0 13 16,0 0 6-16,0 0-1 0,-10-18 18 0,10 18-22 16,0 0-2-16,0 0-2 0,0 0 4 0,0 0-17 0,0 0 4 15,0 0-11-15,20-19-8 16,-20 19-1-16,0 0 2 0,15-5-7 0,-15 5 6 15,0 0-6-15,22-5 0 16,-22 5 1-16,0 0 4 0,20 0-8 0,-20 0 6 16,0 0-3-16,22 0 0 0,-22 0-4 15,0 0 6-15,17 6-1 0,-17-6 4 0,0 0 2 16,13 8 3-16,-13-8-3 0,0 0 4 0,0 0 9 16,2 18-3-16,-2-18 6 15,0 0 9-15,0 0-3 0,0 0 2 0,-18 20 4 0,18-20 1 16,0 0 3-16,-14 11-1 15,14-11 1-15,0 0 10 0,-10 10-21 0,10-10 10 16,0 0-5-16,0 0-2 16,-12 9-4-16,12-9-8 0,0 0-4 0,0 0 4 0,0 0-28 15,0 0-1-15,0 0-11 16,0 0-1-16,0 0-8 0,0 0 4 0,0 0 7 16,34 8-5-16,-34-8 8 0,0 0 3 0,18 7-5 15,-18-7 7-15,12 5 5 0,-12-5-3 16,13 9 9-16,-13-9 3 0,8 10 6 0,-8-10 11 15,9 11 4-15,-9-11-2 16,0 0 0-16,2 20 8 0,-2-20 9 0,0 0 0 16,-7 23 7-16,7-23 9 0,-8 18 6 15,8-18-2-15,-12 16-2 0,5-8-3 0,7-8-12 16,-14 11-1-16,14-11-2 0,-16 11-23 0,8-5-27 16,8-6-28-16,0 0-41 15,-19 11-61-15,19-11-44 0,-11 4-98 0,11-4-457 0,0 0-21 16</inkml:trace>
  <inkml:trace contextRef="#ctx0" brushRef="#br2" timeOffset="204">20904 7270 2194 0,'0'0'-16'0,"0"0"21"0,14-7 10 16,-14 7-5-16,0 0 10 0,0 0 17 0,0 0 19 16,0 0 8-16,0 0 9 15,0 0 5-15,0 0 18 0,0 0 11 0,0 0 20 0,0 0 7 16,0 0 1-16,-50 15-2 16,37-6-10-16,1-1-13 0,-2 3-11 0,4 1-10 15,-2 2-11-15,1-4-7 0,0 3-10 0,3 2-4 16,-1-3-6-16,3 3-6 0,2-1-3 15,4-14-14-15,-8 24-9 0,8-12-13 0,0-12-12 16,4 20-14-16,-4-20-2 16,8 14-8-16,-8-14-8 0,15 12 1 0,-15-12 7 15,15 10 2-15,-15-10 5 0,13 2 2 16,-13-2 4-16,0 0 12 0,0 0 3 0,0 0 7 16,0 0 0-16,0 0 7 0,24-14 1 0,-24 14 7 15,0 0 3-15,0 0 9 16,0 0-1-16,-6-27-2 0,6 27-4 0,0 0-5 0,0 0-3 15,0 0-1-15,-12-20-24 16,12 20-26-16,0 0-47 0,0 0-63 0,-9-9-64 16,9 9-86-16,0 0-197 15,0 0-380-15,0 0-236 0</inkml:trace>
  <inkml:trace contextRef="#ctx0" brushRef="#br2" timeOffset="205">21112 7629 2753 0,'0'0'38'0,"0"0"6"0,10 7-7 16,-10-7 6-16,0 0 5 0,0 0 19 0,0 0 6 0,12 8-5 15,-12-8-8-15,0 0-11 16,0 0-16-16,0 0-22 0,0 0-33 0,0 0-46 15,14 7-48-15,-14-7-70 16,0 0-149-16,0 0-466 0,0 0-117 0</inkml:trace>
  <inkml:trace contextRef="#ctx0" brushRef="#br2" timeOffset="206">21241 7400 2208 0,'0'0'-129'0,"0"0"22"0,0 0 28 0,2-15 19 0,-2 15 6 16,0 0 16-16,0 0 14 16,0 0 1-16,0 0 6 0,0 0 0 0,6-18 6 0,-6 18-1 15,0 0 4-15,0 0 4 0,8-12 1 0,-8 12 8 16,0 0 12-16,0 0 3 15,13-8 5-15,-13 8 4 0,0 0-4 0,15-6 14 16,-15 6-6-16,0 0 1 16,0 0 7-16,0 0 14 0,0 0-10 0,32 11 14 0,-32-11-9 15,8 13 2-15,-8-13 5 16,9 17 5-16,-9-17-5 0,4 20 7 0,-4-20-3 16,0 21 2-16,0-21 6 0,0 21 8 0,0-21 2 0,-6 19 7 15,6-19-1-15,-7 16 3 16,1-6 7-16,6-10 2 0,-13 14 3 0,13-14 0 15,-13 11 5-15,13-11 3 16,-16 8 6-16,16-8 4 0,0 0 3 0,-22 0-9 0,22 0-7 16,0 0-9-16,0 0-14 15,-23-16-3-15,23 16-9 0,-4-13-13 0,4 13-18 16,-5-17-26-16,5 17-26 0,0 0-36 0,0-25-43 0,0 25-54 16,2-14-68-16,-2 14-72 15,5-15-172-15,-1 6-162 0,-4 9-219 0,0 0-176 16</inkml:trace>
  <inkml:trace contextRef="#ctx0" brushRef="#br2" timeOffset="207">21592 7276 2397 0,'0'0'-89'0,"0"0"26"16,0 0 23-16,0 0 16 0,0 0 12 0,17-8 18 15,-17 8 27-15,0 0 6 16,0 0 15-16,0 0 4 0,0 0 3 0,0 0 0 16,0 0 5-16,0 0-7 0,14-5 5 0,-14 5-7 0,0 0 3 15,0 0-8-15,20-2-2 16,-20 2-4-16,0 0-8 0,20 0-2 0,-20 0-5 15,0 0-6-15,26 2 0 16,-26-2-4-16,24 5 0 0,-14 0-5 0,-10-5 0 0,19 7 4 16,-7 0-7-16,-12-7 1 15,14 13 2-15,-14-13-6 0,8 18 7 0,-8-18 8 16,0 15 14-16,0-15 11 0,0 0 10 0,-10 24 11 16,10-24 5-16,-12 13 11 0,12-13-5 15,-10 15-3-15,10-15-12 0,-10 11 4 0,10-11-11 16,0 0-5-16,-9 13-2 15,9-13-5-15,0 0-8 0,0 0-4 0,0 18-6 16,0-18-4-16,0 0-3 0,0 0-3 16,23 19-10-16,-11-14-4 0,-4 5 0 0,4-3 0 15,-4 4 0-15,3-1-2 16,0 0 2-16,-5 1-1 0,-6-11-1 0,11 19 0 16,-7-10-1-16,-4-9 3 0,0 19-6 0,0-19-29 0,0 0-58 15,-13 24-89-15,13-24-98 16,-19 9-196-16,6-4-132 0,13-5-249 0,-32 8-200 15</inkml:trace>
  <inkml:trace contextRef="#ctx0" brushRef="#br2" timeOffset="208">4849 6169 2856 0,'0'0'-138'0,"0"0"10"0,0 0 14 16,0 0-1-16,0 0 1 0,0 0-12 0,0 0-15 0,0 0-39 15,0 0-110-15,-17-8-198 16,17 8 344-16</inkml:trace>
  <inkml:trace contextRef="#ctx0" brushRef="#br2" timeOffset="209">4874 6222 1521 0,'0'0'56'16,"0"0"-1"-16,0 0-3 15,0 0 4-15,0 0-7 0,0 0-2 0,0 0-3 16,0 0-10-16,0 0-5 0,0 0 3 16,0 0-12-16,0 0-16 0,0 0-24 0,0 0-27 15,0 0-31-15,0 0-49 16,0 0-84-16,0 0-278 0,11 9 340 0</inkml:trace>
  <inkml:trace contextRef="#ctx0" brushRef="#br2" timeOffset="210">4660 7232 891 0,'0'0'-20'0,"-4"15"13"16,4-15-2-16,-4 14 3 0,4-14-14 0,-6 13-5 15,6-13-5-15,0 0-3 16,-8 17-2-16,8-17-3 0,-7 14-20 0,7-14-43 0,-9 10-70 16,9-10 56-16</inkml:trace>
  <inkml:trace contextRef="#ctx0" brushRef="#br2" timeOffset="211">4917 6142 2602 0,'0'0'-109'15,"0"0"28"-15,0 0 13 16,0 0 11-16,0 0-2 0,0 0 11 0,0 0 4 16,0 0-1-16,0 0 6 0,0 0 4 0,0 0 6 15,0 0 7-15,0 0-6 16,0 0 6-16,0 0-4 0,0 0-21 0,0 0-25 0,0 0-42 15,0 0-83-15,0 0-275 16,0 0 362-16</inkml:trace>
  <inkml:trace contextRef="#ctx0" brushRef="#br2" timeOffset="212">4826 6241 1426 0,'0'0'-1'0,"0"0"-10"15,-9 18-30-15,9-18-15 0,-6 11-14 0,6-11-7 0,-8 13 0 16,8-13-1-16,-9 16 1 16,9-16 4-16,-11 12 6 0,11-12 9 0,-12 16 13 15,6-8 7-15,6-8 2 16,-16 15-3-16,10-6-40 0,6-9-90 0,-19 15 56 0</inkml:trace>
  <inkml:trace contextRef="#ctx0" brushRef="#br2" timeOffset="213">11182 8787 2321 0,'5'-23'-26'0,"-5"23"49"0,2-19-14 0,-2 19-1 15,3-17 25-15,-3 17 22 16,1-15 37-16,-1 15 19 0,0 0 8 0,5-20 8 16,-5 20 1-16,0-9-2 0,0 9 1 15,0 0 20-15,0 0 19 0,0 0-1 0,0 0-12 16,0 0-17-16,0 0-13 0,0 0-16 0,0 0-12 15,0 0-8-15,-24 54-11 16,13-35-4-16,2 2-11 0,-4 1-6 0,-3 4-6 16,0 0-3-16,-4 0-3 0,4-1-11 15,-4 0 0-15,1 0-4 0,1-4-1 0,0-2-8 16,4 0 1-16,-3-4-2 16,0 0-4-16,2-2-10 0,3-1 0 0,-2-5-2 0,4 1-8 15,10-8 1-15,-19 9-4 0,19-9 1 0,-11 6-1 16,11-6-2-16,0 0 1 15,0 0-3-15,0 0 1 0,0 0 3 0,0 0 1 0,0 0-2 16,0 0 7-16,0 0 0 16,0 0 1-16,0 0 8 0,0 0 5 0,54-16 2 15,-54 16 3-15,22 1 2 16,-22-1-3-16,24 6-5 0,-9-3 10 0,-15-3-9 0,30 9 2 16,-16-6-5-16,-2 3 0 0,4-2 0 0,-2 0-3 15,1 1-3-15,-15-5-14 16,26 6-26-16,-14-5-40 0,-12-1-53 0,20 3-67 0,-12-3-48 15,-8 0-68-15,0 0-162 16,0 0-105-16,15-6-330 0,-15 6-306 0</inkml:trace>
  <inkml:trace contextRef="#ctx0" brushRef="#br2" timeOffset="214">11805 8571 2702 0,'0'0'-72'0,"0"0"41"16,4-17 35-16,-4 17 17 0,0 0 18 0,0 0 9 15,0 0 10-15,0 0 13 16,0 0 10-16,-13-21-7 0,13 21 0 0,0 0 4 16,-22 3 12-16,22-3-1 0,0 0 13 15,-33 15 10-15,19-8 2 0,0 3-4 0,-1 3-9 16,1-1-9-16,-1 1-9 16,0 3-9-16,1 1 11 0,2 4-7 0,0-1-9 15,2-1-1-15,4 4-10 0,0-2-12 0,1-1-2 0,5 0-3 16,0 0-7-16,3 0-2 15,2-1-2-15,0 2-3 0,5 0-3 16,0-4-2-16,4 0-6 0,2-2-5 16,1-1 0-16,3-3-8 0,0 2-6 0,2-6-10 15,-3-2-12-15,2 2-13 0,0-6-13 16,0 1-14-16,-4-4-12 0,-17 2-7 0,36-4-5 16,-20-2 2-16,-3 3 10 0,-13 3-2 0,18-14 6 0,-11 5 8 15,-7 9 9-15,3-16 15 16,-3 16 9-16,0 0 14 0,-7-26 14 0,7 26 17 15,-11-14 7-15,11 14 10 16,-10-9 2-16,10 9 10 0,0 0 0 0,-13-13 1 0,13 13 2 16,0 0-3-16,0 0-8 15,0 0-1-15,0 0-5 0,0 0-6 0,0 0-23 16,0 0-36-16,0 0-42 16,38-4-63-16,-29 5-51 0,-9-1-75 0,0 0-152 0,27 4-521 15,-27-4-362-15</inkml:trace>
  <inkml:trace contextRef="#ctx0" brushRef="#br2" timeOffset="215">12143 8974 2859 0,'0'0'0'0,"0"0"39"0,0 0 12 16,-18 26 6-16,9-20 10 15,0 2 8-15,2 0 12 0,-7 1 4 0,5 1 3 16,-3 1-1-16,3 2-4 0,-1 0 3 0,4 0-3 16,1 1-2-16,0-1-2 0,3 1-9 15,2-1-8-15,0-13-4 0,7 27-11 0,-2-16-13 16,3 0-23-16,6-1-22 0,-1-2-30 15,1-1-23-15,2 1-35 0,2-4-27 0,-1 0-32 16,2-2-34-16,0-2-34 16,-1-2-58-16,3 0-128 0,-4-4-429 0,2 1-172 15</inkml:trace>
  <inkml:trace contextRef="#ctx0" brushRef="#br2" timeOffset="216">12397 8674 2536 0,'-3'-23'-6'0,"3"23"26"16,0 0 2-16,0 0 21 15,-5-15 31-15,5 15 37 0,0 0 15 0,0 0 17 16,0 0 1-16,0 0-2 0,-40 19 2 15,32-9-1-15,0 2 5 0,-1 1-7 0,0 0-14 16,5 2-16-16,-2-1-16 16,3 3-5-16,1-2-11 0,2-15-19 15,2 33-28-15,3-20-33 0,1 2-47 16,3-4-55-16,2 1-60 0,1-2-50 0,1-3-54 0,1-1-141 16,1 0-136-16,-1-5-307 0,-1-1-198 0</inkml:trace>
  <inkml:trace contextRef="#ctx0" brushRef="#br2" timeOffset="217">12619 8760 2556 0,'0'0'-15'0,"0"0"30"16,-10-22 22-16,10 22 37 16,0 0 34-16,-19-6 28 0,19 6 24 0,0 0 8 15,-23 1 0-15,23-1-8 0,0 0-20 0,0 0-12 0,-27 10-17 16,27-10-8-16,-11 6-13 15,11-6-9-15,0 0-13 0,0 0-2 0,0 0-10 16,0 0-5-16,0 0-7 16,18 32-1-16,-18-32-6 0,18 16-6 0,-7-9 1 0,-1 3-5 15,1-1-6 1,-1 1 1-16,0-1-3 0,-3 1-1 0,-7-10-1 0,10 17-1 16,-10-17 0-16,0 19-2 0,0-19-3 0,0 0-3 0,-11 22-18 15,11-22-30-15,-16 12-44 16,16-12-61-16,-17 10-61 0,11-9-60 0,6-1-127 15,-17 0-174-15,17 0-375 16,0 0-364-16</inkml:trace>
  <inkml:trace contextRef="#ctx0" brushRef="#br2" timeOffset="218">12764 8918 2980 0,'17'8'17'0,"-17"-8"16"0,0 0 6 0,0 0 24 15,12 13 29-15,-12-13 31 16,6 12 26-16,-6-12 12 0,0 0 3 0,2 20-5 0,-2-20-12 16,2 19-1-16,-2-19-24 0,-2 22-11 0,2-22-10 15,0 24-11-15,0-24-10 16,0 25-11-16,0-12-15 0,0-13-11 0,2 26-24 15,-2-17-25-15,0 3-41 0,0-12-44 16,0 0-55-16,2 22-73 0,-2-22-66 16,0 0-156-16,1 8-149 0,-1-8-355 15,0 0-369-15</inkml:trace>
  <inkml:trace contextRef="#ctx0" brushRef="#br2" timeOffset="219">12852 8693 2822 0,'0'0'-53'0,"0"0"39"0,0 0-2 16,12-15 3-16,-12 15 7 0,0 0 15 0,0 0 36 15,17-1 11-15,-17 1 13 16,0 0 1-16,0 0-4 0,25 16 6 0,-25-16 3 0,14 16 11 15,-7-5 13-15,1 1 5 16,1 1 0-16,-1 0 3 0,1 3-8 0,-3-1 2 16,0 2-7-16,-1 2-5 15,-3-2-7-15,1 2-6 0,-1-2-13 0,-2 2-1 0,0 1-11 16,0-1-3-16,-2 0-12 16,2-19-10-16,-5 30-28 0,0-16-40 0,5-14-56 15,-4 23-68-15,2-12-54 0,-2-5-102 0,4-6-200 0,0 0-423 16,-7 9-369-16</inkml:trace>
  <inkml:trace contextRef="#ctx0" brushRef="#br2" timeOffset="220">13378 8964 2853 0,'0'0'-17'15,"11"15"34"-15,-11-15 14 0,0 0-1 0,0 0 8 16,0 0 2-16,13 8-5 0,-13-8 3 0,0 0-9 16,21 3-2-16,-21-3 2 0,21-3-19 15,-21 3 9-15,24-2-11 0,-24 2 0 0,29-4-6 16,-17 2-20-1,-12 2-26-15,27-3-36 0,-27 3-27 0,21-4-29 16,-9 0-43-16,-12 4-69 0,11-8-495 0,-11 8-21 16</inkml:trace>
  <inkml:trace contextRef="#ctx0" brushRef="#br2" timeOffset="221">13306 8890 2175 0,'0'0'51'0,"0"0"44"0,0 0 4 0,-23 1-4 15,23-1 17-15,0 0 33 0,0 0 15 16,0 0 6-16,0 0-14 0,0 0-12 0,0 0-18 16,0 0-11-16,0 0-16 15,0 0-2-15,0 0-16 0,0 0-8 0,0 0-8 16,0 0-17-16,0 0-35 0,69 0-34 0,-69 0-43 0,19-1-50 16,-19 1-52-16,25-2-56 15,-25 2-101-15,21-4-618 0,-13 1-369 0</inkml:trace>
  <inkml:trace contextRef="#ctx0" brushRef="#br2" timeOffset="222">13984 8532 2976 0,'0'0'40'15,"0"0"6"-15,0 0-5 16,0 0-16-16,0 0-9 0,-15-7 4 0,15 7-4 16,0 0-3-16,0 0 2 0,0 0 0 0,0 0 12 0,-31 18 25 15,31-18 32-15,-14 13 14 16,14-13 5-16,-11 15-9 0,6-5-6 0,5-10-13 15,-7 23-6-15,7-23-9 16,-2 25-4-16,2-25-10 0,0 25-1 0,0-25-8 0,7 26-1 16,-2-13-3-16,3 1-3 15,-3-3-5-15,3 0-2 0,2 2-3 16,-1-4-1-16,0 0-2 0,5 2-2 16,-2-4-3-16,3 0-13 0,0-1-15 0,-15-6-8 0,25 6-13 15,-12-4-13-15,-13-2-4 0,23 0-5 0,-23 0 4 16,24-6 0-16,-24 6-1 15,21-8 1-15,-13 1 4 0,-8 7-2 16,16-18 5-16,-8 7 2 0,-2-2 5 0,-2-1 4 16,2 1 2-16,-6 13 12 0,5-27 7 0,-3 16 8 15,-2 11 12-15,3-21 12 16,-3 21 6-16,0-21 5 0,0 21 8 0,0 0 9 0,-7-25 5 16,7 25 7-16,-5-11 7 0,5 11 0 0,0 0 4 15,-14-14 2-15,14 14-8 16,-15-4 7-16,15 4-1 0,0 0 2 0,0 0 4 0,-33 8 3 15,33-8-4-15,-11 10-5 16,11-10-7-16,-14 17-6 0,7-8-3 0,-1 3 0 16,3 0-3-16,-4 3-25 15,2 0 6-15,-2-1-8 0,0 6 7 0,4-3-3 0,-3 2 1 16,1 1-1-16,1-4-6 16,0 4-4-16,0-4 4 0,5 4-6 15,-3-3 4-15,0 0-6 0,2 2-1 0,0-2-8 0,-3-1-15 0,3-1-27 16,-1-2-24-1,1-2-49-15,2-11-59 0,-4 23-54 0,1-15-62 0,3-8-137 16,-4 13-151-16,4-13-402 16,0 0-431-16</inkml:trace>
  <inkml:trace contextRef="#ctx0" brushRef="#br2" timeOffset="223">14352 8836 3068 0,'0'0'24'0,"0"0"24"16,0 0-5-16,24 10-4 0,-24-10-1 0,0 0 7 15,0 0 13-15,15 2 13 16,-15-2 3-16,0 0-2 0,25-2 1 0,-25 2 0 0,20-2-2 15,-20 2-3-15,27-3-5 16,-13 1-8-16,-14 2-8 0,31-3-13 0,-15 3-28 16,-16 0-45-16,29-5-48 15,-14 5-61-15,-2-2-39 0,0-1-47 0,-13 3-135 0,20-4-542 16,-10 1-306-16</inkml:trace>
  <inkml:trace contextRef="#ctx0" brushRef="#br2" timeOffset="224">14814 8886 2696 0,'0'0'-90'0,"0"0"23"0,0 0 15 16,0 0 11-16,0 0 18 0,0 0 23 15,0 0 29-15,0 0 12 0,0 0 16 0,0 0 10 16,0 0 5-16,0 0 10 16,0 0 13-16,0 0 10 0,0 0-4 0,0 0-5 15,0 0-11-15,0 0-6 0,0 0-11 0,-7-51-6 0,7 51-7 16,-5-29-8-16,-2 14-10 15,4-2 3-15,1-3-5 0,0 2 0 16,-2-3-6-16,2-1 3 0,0 3 0 16,2 0 0-16,0 0 0 0,-2 0 0 0,4 2 6 15,-2 3 4-15,0-1-1 0,0 0 2 16,4 4-3-16,-2-1-4 0,-2 12-3 0,6-16-6 16,-3 5 2-16,4 4-5 0,-7 7-5 0,7-9 1 0,0 3-3 15,-7 6-1-15,12-6-2 16,-12 6 0-16,18 0-5 0,-18 0 2 0,17 3 0 15,-17-3 4-15,16 5 3 16,-16-5 5-16,24 11 10 0,-15-4 6 0,3 1 5 0,1 2 2 16,-3 0-5-16,1-1-1 15,-1 3-5-15,-1-1-4 0,0 0-1 0,-4 5-6 16,4-3-1-16,-3 5 0 16,0-4-6-16,-2 5 0 0,0-1-4 0,0 0 3 0,-2 0-2 15,-2 2 2-15,2 0-1 0,-4-2 4 0,2 0 2 16,-2 1 6-16,-2-1-1 15,-4-4 2-15,4 2-7 0,-2-1 3 16,-3-4-1-16,0 2-5 0,0-3 0 0,-4-1-5 16,1-1 0-16,12-8-1 0,-24 10-3 0,10-9-2 15,14-1 0-15,-27-1 1 16,27 1-2-16,-27-10 1 0,15 2-1 0,0-1-7 0,2-1 5 16,10 10 3-16,-17-20-4 0,14 10-2 15,3 10-2-15,0 0 3 0,0-22-3 16,0 22 0-16,0 0 2 0,16-20-11 0,-3 13-5 0,0 1-21 15,-13 6-27-15,28-9-27 16,-9 3-34-16,-3 2-31 0,1 0-39 16,0 2-30-16,2 0-45 0,-6-2-105 15,0 3-163-15,-13 1-423 0,16-2-395 0</inkml:trace>
  <inkml:trace contextRef="#ctx0" brushRef="#br2" timeOffset="225">12877 9955 979 0,'0'0'177'0,"0"0"-53"0,0 0-27 0,-4-19-10 16,4 19-13-16,0 0-13 0,0 0 4 0,0 0 14 16,-3-19 10-16,3 19 0 0,0 0 12 15,0 0 13-15,0 0 12 0,0 0 15 0,0-21 3 16,0 21 1-16,0 0 1 15,0 0-5-15,0 0-5 0,0 0-8 16,0 0-11-16,0 0-11 0,0 0-10 0,0-22-13 16,0 22-7-16,0 0-9 0,0 0-3 0,0 0-7 15,0 0-5-15,0 0-5 16,0 0-6-16,0 0-3 0,0 0-3 0,0 0-2 16,0 0-2-16,0 0 0 0,0 0 0 0,3 55-2 0,-3-55-2 15,-11 26-2-15,3-14 1 16,0 1-2-16,3 2 0 0,-6 0-3 0,0 2-2 15,0 1-1-15,-4-2 1 16,1-3-5-16,2 3 0 0,-6 1 0 0,5-3-1 0,-1-2 0 16,1 2-3-16,1-2 0 15,-1 0-2-15,1-3-1 0,2 2-3 0,0-1 2 16,10-10 0-16,-18 13-3 16,12-5 3-16,6-8-1 0,0 0 1 0,-11 13 2 0,11-13-1 15,0 0 1-15,0 0-3 0,0 0 3 0,0 0 9 16,0 0-3-16,0 0 8 15,0 0 1-15,0 0 4 0,38 6 8 0,-38-6-10 0,0 0 4 16,33-8-4-16,-33 8 1 16,27-4 8-16,-27 4 5 0,30-2-8 15,-15 2 16-15,-15 0-5 0,33 2 0 16,-20 0 3-16,4 0-31 0,-17-2 2 0,29 8-3 0,-15-4 3 16,-1 1-8-16,-13-5-1 0,23 11 5 0,-12-5-6 15,-11-6 2-15,16 11-4 16,-7-3 1-16,-9-8-10 0,16 11-30 0,-10-4-39 0,-6-7-51 15,0 0-74-15,16 9-67 16,-16-9-150-16,7 2-170 0,-7-2-16 0,0 0-303 16,0 0-291-16</inkml:trace>
  <inkml:trace contextRef="#ctx0" brushRef="#br2" timeOffset="226">13564 9758 2689 0,'8'-16'-75'0,"-8"16"18"0,0 0 9 0,0 0 11 16,0 0 11-16,0 0 9 16,0 0 5-16,0 0 15 0,0 0 15 0,0 0-1 0,0 0 18 15,0 0 19-15,0 0 14 16,-28-6 13-16,28 6 13 0,0 0 0 0,-33 11 4 16,33-11-4-16,-27 11 6 0,11-2 2 0,2 0-7 15,-4 2-2-15,-1 3-3 0,2 1-6 16,-3 2 3-16,2-2-5 0,-2 6-3 0,3-2 2 15,2 2-10-15,0 2 15 16,5 0-11-16,0 2-5 0,3 2-12 16,3-3-3-16,2 3-8 0,2-4-2 0,2 3-6 15,0 0-4-15,7 0-3 0,-1-2-4 0,2 2-2 16,1-6-3-16,2 1-7 16,3 0-9-16,-1-4-13 0,2 1-11 15,3-5-18-15,-3-2-15 0,2-1-12 0,0-3-14 0,-2-3-10 0,1 0-10 16,-1-2-11-16,0 0-3 15,-17-2 1-15,35-6-2 0,-24 2-5 0,6-2-1 16,-17 6 10-16,15-13 3 16,-7 2 22-16,-8 11 5 0,6-18 17 15,-6 18 16-15,-6-20 27 0,6 20 24 0,-15-20 21 16,4 13 13-16,-3-1 16 0,1 3 26 0,13 5 1 16,-27-10 9-16,15 6 0 0,12 4-1 0,-21-4-3 0,21 4 0 15,0 0-6-15,-19-4-5 16,19 4-9-16,0 0-5 0,0 0-9 0,0 0-8 15,0 0-23-15,0 0-31 16,0 0-58-16,63 8-63 0,-43-6-73 0,-20-2-97 0,36-2-218 16,-19 1-407-16,0 2-327 15</inkml:trace>
  <inkml:trace contextRef="#ctx0" brushRef="#br2" timeOffset="227">13861 10306 2862 0,'0'0'-17'0,"0"0"12"0,0 0 7 16,0 0 12-16,0 0 14 15,0 0 10-15,0 0 18 0,0 0 11 0,0 0 7 0,0 0 9 16,-16 15 10-16,7-8 7 16,0-2 6-16,-2 5 4 0,2-2 6 0,0 3-5 15,0-1 0-15,0 1-15 0,2 3-7 16,1-2-11-16,1-1-7 0,3 0-10 0,0-1-1 16,2-10-9-16,4 21-4 0,0-14-8 15,3 1-14-15,5 0-34 0,1-3-34 16,-13-5-52-16,31 7-51 0,-12-4-45 0,2-3-45 0,-2 0-52 15,1-4-105-15,0 2-560 16,-2-3-381-16</inkml:trace>
  <inkml:trace contextRef="#ctx0" brushRef="#br2" timeOffset="228">14119 9971 2772 0,'0'0'-112'0,"0"0"33"16,0 0 19-16,0 0 8 0,0 0 17 0,0 0 12 15,0 0 18-15,0 0 33 0,0 0 23 16,0 0 21-16,0 0 17 0,0 0 16 0,-36 5 13 0,36-5 5 0,0 0 10 16,-22 15 18-16,13-5-9 15,-2-1-2-15,2 3-7 0,-1-1-13 0,4 5-12 16,-3-4-14-16,3 4-8 15,-2-1-9-15,4 2-5 0,3 0-14 0,1-17-4 0,0 33-16 16,1-16-32-16,3-3-30 16,4 0-43-16,-2 1-41 0,5 1-59 0,-2-2-36 15,5-5-35-15,-3 0-98 16,5-1-641-16,-1-2-429 0</inkml:trace>
  <inkml:trace contextRef="#ctx0" brushRef="#br2" timeOffset="229">14355 10085 2888 0,'0'0'-111'0,"-13"-16"19"16,13 16 18-16,-16-5 16 16,16 5 26-16,0 0 13 0,-25 0 23 0,25 0 31 15,0 0 21-15,-29 7 21 0,29-7 10 0,-16 3 4 16,16-3 8-16,-14 12-2 0,14-12-6 15,-10 14-8-15,10-14-13 0,-3 13-6 0,3-13-16 16,0 0-16-16,0 0-22 16,18 29-18-16,-13-24-11 0,6 5-2 0,-11-10-6 15,20 15 5-15,-11-7 1 0,2-1 3 16,-2 3 0-16,-9-10 5 0,16 15 5 0,-9-8 5 16,-7-7 11-16,11 20 8 0,-11-20 10 0,2 15 3 15,-2-15-2-15,0 0-3 16,-8 23-2-16,8-23-10 0,-14 13-36 0,14-13-33 0,-14 10-53 15,8-4-48-15,6-6-53 16,0 0-158-16,-21 1-407 0,21-1-73 16</inkml:trace>
  <inkml:trace contextRef="#ctx0" brushRef="#br2" timeOffset="230">14522 10009 2400 0,'0'0'22'0,"0"0"12"0,0 0 1 0,0 0 12 15,21-2 17-15,-21 2 20 16,0 0 11-16,0 0-1 0,17 20-1 0,-17-20-13 16,6 22-2-16,-4-7-10 0,2-1-1 15,-4-14-6-15,3 31 1 0,-3-14-6 0,0 0-4 16,-2 2-11-16,1-1-4 0,-1-1-22 0,-2 0-42 15,0 0-47-15,0 1-54 16,-1-2-46-16,-1-3-74 0,2 1-154 0,0-5-382 16,0 1-86-16</inkml:trace>
  <inkml:trace contextRef="#ctx0" brushRef="#br2" timeOffset="231">15167 9783 2256 0,'0'0'-44'0,"11"-9"21"15,-11 9 6-15,0 0 7 0,0 0 6 0,0 0 10 16,0 0-1-16,10-10 7 16,-10 10 8-16,0 0-4 0,0 0 0 0,0 0 27 15,0 0 17-15,0 0 24 0,0 0 11 0,0 0 17 0,0 0 7 16,0 0 4-16,-37-3-3 15,37 3 1-15,0 0-1 0,0 0-3 0,-36 6 6 16,36-6-6-16,-24 5-7 16,10-1-12-16,-2 3-10 0,0 0-10 0,0 0 4 0,-1 0-19 15,1 7-7-15,-1-1-4 16,0 1-4-16,0 2-1 0,3 1-10 0,-3 1 1 16,8 3-3-16,-1-2-6 0,0 4 14 0,4 1-3 0,1 0-1 15,3 0-10 1,2-1 0-16,2 1-4 0,0 2-3 0,5-2-2 0,3-3-4 15,-2 1-3-15,3-3-4 16,3-2-6-16,-1-2-9 0,1-4-12 0,1-2-7 0,1 1-8 16,-2-3-8-16,3-2-6 15,-1-4 2-15,4 1-4 0,-20-2 3 0,34-2 0 16,-18 1-2-16,2-4 2 16,-3 2 5-16,2-4 4 0,-17 7 5 0,22-14 1 0,-11 6 6 15,-11 8 2-15,13-13 3 0,-13 13 2 0,3-15 1 16,-3 15 4-16,0 0-1 15,-14-23 3-15,14 23 1 0,-21-17 3 0,7 9 7 16,-3 3 6-16,4-1 10 0,13 6 15 16,-28-11 16-16,16 8 6 0,12 3 7 0,-20-5 3 15,20 5-2-15,-16-4-8 16,16 4-1-16,0 0-6 0,0 0-6 0,0 0-1 16,0 0-8-16,0 0-31 0,0 0-41 15,0 0-54-15,0 0-65 0,63 0-55 0,-44 0-60 16,-19 0-141-16,36-4-154 0,-17 4-290 0,-1-2-215 15</inkml:trace>
  <inkml:trace contextRef="#ctx0" brushRef="#br2" timeOffset="232">15408 9894 2560 0,'0'0'-43'0,"0"0"28"16,0 0-2-16,0 0 22 0,0 0 11 16,0 0 25-16,0 0 21 0,0 0 0 0,0 0-7 15,-33 19-4-15,33-19 2 16,0 0 9-16,-17 13 17 0,17-13 14 0,-11 11 9 16,11-11 11-16,-12 18-2 0,3-9 3 0,2 3-3 0,1 2 3 15,6-14-8-15,-10 26-7 16,8-11-8-16,-2 0-6 0,2 3-13 0,0-1-5 15,2-17-10-15,2 34-5 16,2-16-7-16,2 0-5 0,0-2-27 0,2-1-34 0,1-2-40 16,4 1-49-16,0-1-57 15,1 0-45-15,-1-3-58 0,2-5-152 0,-1 1-538 16,2-3-395-16</inkml:trace>
  <inkml:trace contextRef="#ctx0" brushRef="#br2" timeOffset="233">15671 10039 2945 0,'0'-21'-79'15,"0"21"10"-15,0 0 4 16,0 0 19-16,-15-17 27 0,15 17 22 16,-14-6 31-16,14 6 15 0,0 0 8 0,-26 2 14 15,26-2 11-15,0 0 9 0,-25 7 5 0,25-7 3 16,-13 6-7-16,13-6-5 0,0 0-11 0,-11 13-6 15,11-13-11-15,0 0-13 0,0 0-27 16,0 0-23-16,24 33-14 0,-13-24 1 0,-1 0-3 16,0 2 4-16,4-2 0 15,-4 3 7-15,-2-1 11 0,1 0 17 0,-1 3 15 16,-2-3 12-16,-6-11 9 0,5 22 6 0,-5-22-1 0,-5 20-1 16,5-20-7-16,-14 17-8 15,3-10-12-15,1 1-25 0,10-8-47 0,-22 8-54 16,22-8-68-16,-18 6-57 15,18-6-101-15,-18-4-650 0,18 4-416 0</inkml:trace>
  <inkml:trace contextRef="#ctx0" brushRef="#br2" timeOffset="234">15851 10023 2888 0,'0'0'-94'0,"21"6"39"16,-21-6 23-16,13 10 18 0,-13-10 28 0,10 15 24 16,-3-5 27-16,-7-10 11 15,9 21 10-15,-7-10-4 0,0 4-1 0,-2-15-3 0,0 25-5 16,0-25-8-16,-4 26-6 0,-1-10-7 0,-1-3-27 16,-3 0-41-16,1 1-57 15,-1-1-57-15,-1 1-59 0,-3-5-129 0,0 2-529 16,1-3-189-16</inkml:trace>
  <inkml:trace contextRef="#ctx0" brushRef="#br2" timeOffset="235">16171 9448 2481 0,'0'0'-79'0,"0"0"31"15,0 0 2-15,0 0 20 0,0 0 17 0,0 0 21 16,0 0 14-16,0 0-1 16,0 0 1-16,-15 40 5 0,15-40-7 0,-5 31 6 0,3-14-10 15,2 2 1 1,-2 0 0-16,2 4-3 0,0-2 2 0,0 2 1 0,2 3-5 16,-2 3 2-16,2-3-6 0,1 5 4 0,-3-2-6 15,0-1 2-15,2 1-3 0,0 3 19 16,0 4-10-16,0 3 7 0,3-2-1 0,-1 2-6 15,2-2-2-15,-2 1 3 16,3 1-5-16,-1 1-5 0,0-2 8 0,0-2-1 16,-1 2 13-16,2-1 6 0,-3-1 14 15,0 0 3-15,0 0-3 0,0 0 7 0,0-1 6 16,-2-3-3-16,0-1 1 0,3-1-6 0,-3 0-4 16,0 1-6-16,-2-4-1 15,5 1-8-15,-3-1 1 0,-2-2-8 0,2 0-1 0,2-5-6 16,-2-1-9-16,-2 1-25 15,2-5-43-15,0 2-40 0,-2-17-44 0,2 26-48 16,-2-16-80-16,0-10-153 16,0 22-350-16,-2-14-64 0</inkml:trace>
  <inkml:trace contextRef="#ctx0" brushRef="#br2" timeOffset="236">16503 10885 2234 0,'0'0'-59'15,"0"0"31"-15,0 0 10 0,0 0 25 0,0 0 19 16,-38-16-2-16,38 16 16 0,-21 2 2 0,21-2-2 16,0 0 13-16,-32 6-9 0,32-6 6 0,-21 6 0 15,21-6-5-15,-15 6-8 0,15-6 0 16,0 0-21-16,-6 11-26 0,6-11-18 0,0 0-26 15,0 0-4-15,0 0-12 16,19 32 18-16,-11-25-12 0,-8-7 11 0,17 14 10 16,-9-4 13-16,4-1 21 0,-12-9 24 15,14 17 9-15,-6-9 18 0,-8-8 16 0,11 17 16 16,-11-17 28-16,2 17 10 0,-2-17 12 0,0 0 4 16,-6 23 6-16,6-23 1 15,-11 14 1-15,11-14-3 0,-18 9-20 0,18-9-12 0,-20 6-12 16,20-6-14-16,-23 2-21 15,23-2-46-15,0 0-39 0,-28-7-55 0,28 7-53 16,-12-4-53-16,12 4-94 16,0 0-648-16,-14-14-346 0</inkml:trace>
  <inkml:trace contextRef="#ctx0" brushRef="#br2" timeOffset="237">16598 11090 2780 0,'0'0'-41'0,"15"11"50"0,-15-11-5 16,0 0 5-16,15 7-9 0,-15-7 1 0,0 0-10 16,0 0 7-16,22 0-10 15,-22 0-32-15,0 0-14 0,0 0-7 0,26-4-16 0,-26 4-2 16,13-4-17-16,-4 1-33 15,-9 3-73-15,11-5-419 0,-11 5 159 0</inkml:trace>
  <inkml:trace contextRef="#ctx0" brushRef="#br2" timeOffset="238">16640 11027 1874 0,'-14'-4'100'0,"14"4"55"15,0 0 11-15,-15-5 2 0,15 5-4 0,0 0 6 16,0 0-4-16,0 0-11 0,0 0-23 15,0 0-15-15,0 0-38 0,0 0-43 0,0 0-42 16,0 0-62-16,0 0-56 0,39-13-66 0,-39 13-135 0,20-6-523 16,-11 4-195-16</inkml:trace>
  <inkml:trace contextRef="#ctx0" brushRef="#br2" timeOffset="239">16971 10958 2469 0,'19'-12'-90'16,"-19"12"24"-16,0 0 18 0,8-14 26 0,-8 14 29 0,0 0 33 16,9-9 18-16,-9 9 17 0,0 0 16 0,0 0 4 15,0 0 7-15,0 0 10 0,0 0 13 16,0 0 6-16,0 0-4 0,0 0-3 0,-28-18-11 15,28 18-9-15,0 0-7 16,0 0-7-16,-30 8-12 0,30-8-2 0,0 0-12 0,-20 12-1 16,20-12-10-16,-13 7-6 15,13-7-12-15,0 0-12 0,-7 15-13 0,7-15-23 16,0 0-14-16,0 0-17 16,16 25-4-16,-16-25 2 0,14 14 2 0,-6-6-1 0,4-1 8 15,-12-7 2-15,18 17 6 0,-9-9 11 0,-9-8 9 16,12 15 15-16,-5-7 14 15,-7-8 15-15,8 15 14 0,-8-15 4 0,0 0 5 16,-2 21 6-16,2-21-2 0,0 0-4 16,-17 15-8-16,17-15-3 0,-15 10-18 15,15-10-32-15,-14 3-43 0,14-3-59 16,-18 4-57-16,18-4-53 0,-12 2-64 0,12-2-118 16,0 0-542-16,0 0-356 0</inkml:trace>
  <inkml:trace contextRef="#ctx0" brushRef="#br2" timeOffset="240">17167 11159 2941 0,'0'0'17'15,"16"6"21"-15,-16-6 13 0,0 0 31 0,12 6 30 16,-12-6 17-16,0 0 12 0,0 0-6 15,11 9-5-15,-11-9-14 0,0 0-14 0,0 0-9 16,6 15-15-16,-6-15-4 0,0 0-8 16,4 15-20-16,-4-15-32 0,0 0-52 0,0 0-50 15,5 16-59-15,-5-16-42 16,4 9-50-16,-4-9-116 0,0 0-164 0,7 4-336 0,-7-4-202 16</inkml:trace>
  <inkml:trace contextRef="#ctx0" brushRef="#br2" timeOffset="241">17202 10375 2626 0,'0'0'13'16,"0"0"24"-16,0 0 13 0,0 0 21 0,0 0 26 0,0 0 23 16,0 0 10-16,0 0-3 15,0 0-11-15,0 0-16 0,0 0-9 0,0 0-10 0,0 0-10 16,0 0 0-16,34 26-7 16,-34-26-8-16,22 2-2 0,-22-2-11 0,22 0-2 15,-22 0-12-15,21 0-27 0,-21 0-33 0,0 0-40 16,26-2-49-16,-26 2-42 0,16 0-49 15,-16 0-71-15,0 0-164 0,12-6-402 0,-12 6-193 16</inkml:trace>
  <inkml:trace contextRef="#ctx0" brushRef="#br2" timeOffset="242">17153 10294 2596 0,'0'0'56'0,"0"0"34"0,0 0-2 16,0 0 1-16,0 0 16 0,0 0 11 0,0 0 2 15,0 0-6-15,0 0-14 0,0 0-12 0,30-6-8 16,-30 6-12-16,21-2-14 0,-9 2-36 15,-12 0-43-15,26 0-59 0,-12 0-66 0,0-1-55 16,-14 1-131-16,25-2-560 16,-13 0-282-16</inkml:trace>
  <inkml:trace contextRef="#ctx0" brushRef="#br2" timeOffset="243">17993 9673 2680 0,'0'0'-40'0,"0"0"37"0,0 0-1 15,0 0 8-15,0 0 14 16,-22 33 7-16,22-33 9 0,-16 18 8 0,6-6-5 0,-1-1 2 16,0 0-5-16,1 2-2 15,-3 1-4-15,1 0 17 0,-2-1 7 0,0 2 7 16,2 0-4-16,-4 1 5 0,2-1-3 0,-1 0-4 16,0 0-4-16,2 1-3 0,-1-2-8 15,3 2 1-15,-2-4-7 0,3-1-3 0,1 0 1 16,-1 1-7-16,1-3 1 15,9-9-6-15,-15 18 15 0,9-11-1 0,6-7 0 16,-10 11 0-16,10-11 4 0,0 0 3 16,-12 14 2-16,12-14 2 0,0 0 5 0,0 0 11 15,0 0 8-15,0 0-1 16,0 0 2-16,0 0 5 0,0 0 2 0,26 13 7 16,-26-13 4-16,19 6-1 0,-19-6 0 0,28 5-7 15,-10-2-5-15,4-1-25 0,-1 1-11 16,0-1-3-16,4 2-3 0,-3 0-7 0,-1-3 7 15,-2 2-20-15,0-2-14 16,0 4-28-16,-2-4-39 0,-5-1-46 0,-12 0-69 0,26 2-50 16,-18 0-53-16,-8-2-138 15,0 0-153-15,18 0-369 0,-18 0-377 0</inkml:trace>
  <inkml:trace contextRef="#ctx0" brushRef="#br2" timeOffset="244">18524 9703 2771 0,'0'0'-97'0,"0"0"19"0,0 0 18 0,-2-21-1 16,2 21 15-16,0 0 13 0,0 0 13 0,-10-21 15 16,10 21 22-16,-10-7 18 15,10 7 8-15,-14-8 17 0,14 8 22 0,-16-7 8 0,16 7 15 16,-24-2 10-16,24 2 14 15,-25 2 3-15,8 1 2 0,17-3 0 0,-29 12-9 16,15-5-8-16,-2 6-10 16,1-1-8-16,2 3-5 0,0 3-10 0,1-1-12 15,0 0-4-15,2 2 11 0,2 2-9 16,2-2-6-16,4 4-5 0,0-2-12 0,2 0-1 16,0-1-8-16,4 2 1 0,0 1-6 0,0-1-2 15,4-1-4-15,2 3-1 0,0-6-3 16,0 0-7-16,3-2-10 0,0 0-17 0,2-3-17 15,-3-2-21-15,4-1-24 16,-4 0-16-16,2-5-19 0,0 1-11 0,-14-6-3 16,25 4 1-16,-25-4 9 0,21-3 10 15,-21 3 4-15,17-8 6 0,-17 8 6 16,10-16 7-16,-10 16 10 0,6-17 2 0,-6 17 14 0,0-18 1 16,0 18 19-16,0 0 13 15,-14-22 21-15,14 22 22 0,-17-12 20 0,6 7 15 0,11 5 3 16,-16-8 3-16,16 8-1 15,-15-5 0-15,15 5-2 0,0 0-3 0,0 0-9 16,0 0-2-16,0 0-42 16,0 0-49-16,0 0-56 0,0 0-67 0,0 0-70 0,38-3-129 15,-19 3-522-15,-5 3-262 16</inkml:trace>
  <inkml:trace contextRef="#ctx0" brushRef="#br2" timeOffset="245">18706 10049 2554 0,'0'0'-117'15,"0"0"36"-15,-48 12 27 0,48-12 28 0,0 0 17 0,-17 8 24 16,17-8 27-16,-13 5 13 16,13-5 13-16,0 0 3 0,-17 14 14 0,17-14 10 15,-10 12 7-15,10-12 4 16,-8 13 2-16,8-13 2 0,-4 16 0 16,4-16-11-16,-2 18-1 0,2-18 0 0,2 21-3 0,-2-21-3 0,4 22-4 15,-4-22-7-15,8 20-6 16,0-8-6-16,1-3-11 0,1 1-4 0,-10-10-8 15,22 17-4-15,-10-11-27 0,-2-1-36 16,-10-5-44-16,26 4-62 0,-11-4-51 0,0 0-55 16,-15 0-93-16,27-6-156 15,-12 0-379-15,-2-1-212 0</inkml:trace>
  <inkml:trace contextRef="#ctx0" brushRef="#br2" timeOffset="246">19071 9709 2556 0,'0'0'-69'0,"0"0"19"16,0 0 12-16,-17-15 18 15,17 15 25-15,0 0 45 0,-25-2 27 0,25 2 27 0,0 0 17 16,-34 5 12-16,18 1 11 16,2-2 5-16,1 4-8 0,-2-1-6 0,2 0-10 15,3 4-13-15,0-2-10 16,-2 0-10-16,12-9-10 0,-12 24-9 0,8-13-6 0,4-11-8 16,-2 19-2-16,2-19-9 0,0 0-13 0,14 27-9 15,-2-18-13-15,2 1-8 16,1-1-2-16,0 1-2 0,4-1 2 0,0 2-3 15,-2-2 0-15,-1 0 3 0,0 1-3 16,-2-3 0-16,-1 3 1 0,-3-3 1 0,2 5 4 16,-12-12-1-16,12 13 3 15,-12-13-1-15,4 17 0 0,-4-17-1 0,0 0-2 16,-14 19 3-16,0-11-2 0,2 0-2 16,12-8 1-16,-27 11-2 0,11-8-15 0,2 3-34 15,14-6-52-15,-28 3-60 0,28-3-59 0,-23 0-115 16,12-4-175-16,11 4-411 15,-17-10-318-15</inkml:trace>
  <inkml:trace contextRef="#ctx0" brushRef="#br2" timeOffset="247">18836 9619 2753 0,'0'0'-45'15,"0"0"35"-15,-25 4 23 0,25-4 16 0,-18 8 24 16,18-8 19-16,-18 17 15 15,11-7 2-15,-2 3-2 0,3 1-7 0,6-14-9 0,-8 30-5 16,8-13-5-16,0 0-3 16,2 2-5-16,2 0-11 0,4 3-1 0,1-2-6 15,2 3-2-15,1-1-12 16,1 0-38-16,2-1-42 0,2 2-45 0,0 1-45 0,0-5-67 16,-3-1-125-16,4-3-517 0,-2-2-209 0</inkml:trace>
  <inkml:trace contextRef="#ctx0" brushRef="#br2" timeOffset="248">19244 10033 2527 0,'0'0'53'15,"0"0"52"-15,24 12 1 0,-24-12-8 0,0 0 3 0,2 14 2 16,-2-14 6-16,0 0-1 16,-2 26-14-16,2-26-5 0,-2 21-10 0,2-21-7 15,0 20-8-15,0-20-8 16,0 25-4-16,0-14-5 0,0 2-16 0,0-13-27 0,4 20-42 16,-4-20-39-16,2 17-52 0,0-7-49 0,-2-10-67 15,4 7-148-15,-4-7-474 16,0 0-226-16</inkml:trace>
  <inkml:trace contextRef="#ctx0" brushRef="#br2" timeOffset="249">19401 9677 2475 0,'0'0'-81'16,"6"-16"34"-16,-6 16 18 16,0 0 21-16,10-11 14 0,-10 11 28 0,0 0 24 15,0 0 27-15,0 0 9 16,0 0 8-16,0 0 5 0,33 23-1 0,-29-14 5 0,-4-9 4 16,10 27 6-16,-3-12-3 0,-3 1-6 0,1 2-13 15,-3 2-9-15,0 1-1 16,0-2-8-16,0 0 9 0,-2 2-10 0,-2-1-6 0,0 2-7 15,-2 0-11-15,1 3-8 16,-1-1-11-16,0-5-28 0,-1 0-46 0,1-2-63 16,0-3-75-16,4-14-65 15,-6 24-154-15,3-17-188 0,3-7-267 0,0 0-195 16</inkml:trace>
  <inkml:trace contextRef="#ctx0" brushRef="#br2" timeOffset="250">19734 9953 2611 0,'0'0'41'0,"0"0"12"0,0 0-10 16,18 2-19-16,-18-2-3 0,0 0 0 0,24 0-3 15,-24 0 11-15,19 0-15 16,-19 0-36-16,18 0-34 0,-18 0-21 0,22 0-22 0,-12 0-41 15,-10 0-102-15,20-4-460 16,-20 4 43-16</inkml:trace>
  <inkml:trace contextRef="#ctx0" brushRef="#br2" timeOffset="251">19793 9896 2093 0,'0'0'55'0,"0"0"44"0,0 0 4 0,-17 10 26 0,17-10 29 16,0 0 21-16,-9 16 8 15,9-16-14-15,-6 18-16 0,6-18-19 0,-4 21-15 16,1-10-15-16,3-11-11 16,-2 25-14-16,2-10-9 0,0-15-18 0,0 30-49 0,0-13-50 15,0-17-55-15,2 31-45 16,1-14-35-16,-3-3-46 0,0-14-99 0,6 19-589 16,-4-10-308-16</inkml:trace>
  <inkml:trace contextRef="#ctx0" brushRef="#br2" timeOffset="252">20561 9607 2851 0,'0'0'-12'0,"0"0"15"0,15-7-9 15,-15 7 12-15,0 0 11 16,0 0 26-16,0 0 17 0,0 0 11 0,0 0 6 16,-2 35 10-16,2-35 0 0,-13 24-1 0,6-9-5 15,-1 1 0-15,-2 1-8 0,-1-2-8 16,-2 5-10-16,1-4 1 0,-3 4-7 0,0-3-6 15,2 2 5-15,-1-2-4 16,0 0-2-16,2 0-2 0,2-4-5 0,1 3-1 16,0-4-1-16,1 1-6 0,0-4 1 15,1 3-5-15,7-12 2 0,-8 15-5 0,8-15-6 16,-6 12 6-16,6-12-3 16,0 0 3-16,0 0 7 0,0 0 12 0,0 0 4 15,14 23 5-15,-14-23 2 0,13 7-2 0,-13-7 2 0,21 7-3 16,-10-2 14-16,-11-5-6 15,28 7-11-15,-14-4-1 0,1 1-1 0,2 0-12 16,-2 0-25-16,-1 0-34 16,2 0-40-16,-16-4-52 0,26 6-42 0,-10-2-46 0,-16-4-38 15,23 5-51-15,-23-5-118 16,23 2-129-16,-10 0-334 0,-3-2-242 0</inkml:trace>
  <inkml:trace contextRef="#ctx0" brushRef="#br2" timeOffset="253">21172 9737 2560 0,'0'0'-85'0,"14"-15"21"0,-14 15 6 0,4-15 7 16,-4 15 16-16,0 0 16 15,0-17 11-15,0 17 27 0,0 0 29 0,-13-17 13 16,13 17 18-16,-17-8 16 16,17 8 18-16,-26-4 13 0,26 4 15 0,-31 4 8 0,12 2 0 15,-4 0-2-15,1 5-9 16,-1 1-8-16,2 1-15 0,-2 3-11 0,1 4-7 16,2-1-5-16,0 0-9 0,5 1-9 0,3-1-6 15,1 1-7-15,2 1 11 0,5 2-7 16,2-2-9-16,2 0-2 0,2 0-8 0,5 2-3 15,1-2-11-15,3 0-5 16,2-2-7-16,-1 0-19 0,6-4-21 0,-4-3-20 0,3-5-18 16,0 3-10-16,-2-6-6 15,2-1 2-15,-17-3 9 0,25 0-3 16,-25 0 5-16,0 0 6 0,28-10 4 0,-28 10 9 16,8-11 8-16,-8 11 9 0,0 0 10 0,0 0 10 15,0 0 6-15,-20-30 15 0,20 30 14 0,0 0 17 16,-18-14 7-16,18 14 6 15,-15-5-5-15,15 5 4 0,0 0 0 0,0 0-4 0,0 0-8 16,0 0-4-16,0 0-6 16,0 0-3-16,0 0-24 0,0 0-43 0,0 0-37 15,0 0-49-15,51 2-58 16,-39-4-41-16,3 2-53 0,-15 0-126 0,28-2-147 0,-18 2-306 16,4-2-196-16</inkml:trace>
  <inkml:trace contextRef="#ctx0" brushRef="#br2" timeOffset="254">21368 9757 2452 0,'-20'-10'-49'0,"20"10"40"0,0 0 0 0,0 0 3 0,0 0 6 16,0 0 20-16,-34 17 30 16,34-17 16-16,-12 15 21 0,3-4 13 0,1 0 5 15,2 2 0-15,0 0 21 0,-1 2-3 0,2 1-5 16,1 0-13-16,0 4-9 0,2-3-9 15,2 4-8-15,0-2-10 0,2 4-7 0,2 0-6 16,0-1-7-16,3 1-17 16,2-1-25-16,-1-1-26 0,2-2-34 0,3-1-37 0,-2 0-39 15,2-3-41-15,-1-2-42 16,-2-5-105-16,6-1-575 0,-4 0-269 0</inkml:trace>
  <inkml:trace contextRef="#ctx0" brushRef="#br2" timeOffset="255">21619 9901 2599 0,'0'0'-37'0,"-4"-15"34"0,4 15 6 16,-10-13 29-16,10 13 29 16,-15-12 29-16,15 12 13 0,-18-9 5 0,18 9-3 15,-18-6-4-15,18 6 0 0,-17-4 3 0,17 4 3 0,0 0 4 16,-23 0-7-16,23 0-6 15,0 0-10-15,-17 8-9 0,17-8-9 0,0 0-7 16,-7 17-10-16,7-17-8 16,0 0-7-16,9 25-11 0,-9-25 2 0,10 19-9 0,-3-5-1 15,-1-3 0-15,2 0-1 16,-4 3-3-16,-4-14-4 0,12 24 0 0,-10-10 6 16,0-1-9-16,-2-13 3 0,-2 23-3 0,2-23 1 15,-7 19-1-15,7-19-2 0,-13 15-14 16,13-15-38-16,-17 12-53 0,17-12-62 0,-12 7-55 15,12-7-132-15,-15-2-199 16,15 2-372-16,0 0-318 0</inkml:trace>
  <inkml:trace contextRef="#ctx0" brushRef="#br2" timeOffset="256">21721 9991 2830 0,'0'0'19'0,"13"10"40"0,-13-10 12 16,10 11 22-16,-10-11 11 16,6 15 17-16,-6-15 13 0,10 23 3 0,-8-9-14 0,2-4-9 15,-2 6-16-15,-2-16-9 16,4 29-11-16,-2-15-3 0,2 2-10 0,-4-16-9 16,2 31-11-16,2-16-13 0,-4 0-37 0,0-15-47 0,4 23-59 15,-1-11-68-15,1-3-62 16,-4-9-132-16,2 13-189 0,-2-13-300 15,7 10-218-15</inkml:trace>
  <inkml:trace contextRef="#ctx0" brushRef="#br2" timeOffset="257">21962 9654 2511 0,'0'0'-65'15,"0"0"19"-15,0 0 22 0,0 0 21 0,0 0 7 16,0 0 31-16,0 0 11 0,8 47 14 0,-6-33 5 16,-2-14-2-16,8 32-8 0,-6-12 3 0,2-2 3 0,0 6 0 15,2 0-1-15,-2-1-2 16,0 3-5-16,1 1 12 0,-3 0-6 0,0-1-4 15,-2 2-4-15,0-2-9 16,-2-2-10-16,-2 1-20 0,-1-2-35 0,-1 0-54 0,2-1-49 16,-4 0-65-16,-1-6-154 15,0-2-459-15,1 0-120 0</inkml:trace>
  <inkml:trace contextRef="#ctx0" brushRef="#br2" timeOffset="258">22267 10097 2538 0,'0'0'43'0,"0"0"9"0,0 0-14 16,0 0-7-16,0 0-7 15,0 0-8-15,0 0 1 0,0 0-7 0,0 0-14 16,0 0-15-16,0 0-23 16,0 0 5-16,59-5 13 0,-59 5-26 0,26-2-11 0,-26 2-18 15,28 0-38-15,-14-4-79 16,-14 4-157-16,24-3-218 0,-14-2 233 0</inkml:trace>
  <inkml:trace contextRef="#ctx0" brushRef="#br2" timeOffset="259">22316 9985 1869 0,'0'0'161'0,"0"0"0"0,0 0-19 16,0 0-14-16,-11-9-17 16,11 9 0-16,0 0-6 0,0 0-14 0,0 0-8 15,0 0-10-15,0 0-16 0,47-9-25 0,-47 9-31 0,26-5-55 16,-14 5-52-16,0 0-71 15,1-3-148-15,0 1-441 0,-13 2-53 16</inkml:trace>
  <inkml:trace contextRef="#ctx0" brushRef="#br2" timeOffset="260">22871 9771 2305 0,'0'0'31'0,"0"0"30"0,0-26 1 0,0 26 20 16,0 0 10-16,0 0 17 16,6-17 4-16,-6 17-2 0,0 0-4 0,8-13-8 0,-8 13-8 15,0 0-11-15,12-6-7 0,-12 6-7 0,0 0-8 16,0 0-6-16,0 0-2 15,33 12-8-15,-33-12-1 0,10 14-3 0,-10-14-5 16,4 18 1-16,-4-18 0 0,0 23-5 16,0-23 3-16,-6 27 4 0,0-12 2 0,1 2 11 15,-1-2 12-15,0 0 7 16,2 1 3-16,-2-1-2 0,4 0-7 16,2-15-2-16,-6 29 16 0,6-29-6 0,0 24-7 0,3-12-5 0,-3-12-9 15,9 19-7-15,-1-7-18 16,2-5-39-16,3 1-46 0,0-3-60 0,4 1-78 15,-1-2-70-15,-16-4-147 16,32 0-185-16,-14 0-344 0,-1-4-371 16</inkml:trace>
  <inkml:trace contextRef="#ctx0" brushRef="#br2" timeOffset="261">23216 9968 2888 0,'0'0'-10'0,"0"0"48"0,14-9 8 0,-14 9 15 16,0 0 13-16,0 0 18 15,0 0 14-15,0 0-1 0,13-12-12 0,-13 12-10 16,10-7-4-16,-10 7-10 0,13-14-5 16,-13 14 2-16,15-15-6 0,-7 4-6 0,2-3-6 15,-2 1-5-15,-2-2-4 16,2-3-5-16,-2-4-1 0,1-3-2 0,-1 0-4 16,-1-3-4-16,-1-1-1 0,-2-4-5 0,-2 3 0 0,2 1-2 15,-4 1-1-15,2 2-1 16,-2 3-5-16,2 2 2 0,-4 3-2 0,-1 3 12 15,-1 1 8-15,6 14 7 16,-13-15 9-16,13 15 3 0,-16-1 0 0,16 1 0 0,0 0-9 16,-30 27 0-16,17-11-2 15,0 4-5-15,3 2-2 0,1 6 7 0,1-4-12 16,2 4 2-16,-1 7-4 0,5-5-2 16,-1 3 1-16,3-1 1 0,3 6 9 0,-1-2 2 15,5 1-2-15,-1-4-6 0,0-1 3 0,2-4-8 16,-1-5 0-16,1 0-2 15,1-3-1-15,0-3-10 0,1-3-25 0,0-3-43 0,4-3-54 16,-4-3-66-16,4 0-62 16,-1-5-69-16,-13 0-151 0,26-9-144 0,-12 4-357 15,2-5-405-15</inkml:trace>
  <inkml:trace contextRef="#ctx0" brushRef="#br2" timeOffset="262">23626 9894 2807 0,'4'-8'-180'0,"-4"8"-12"0,0 0 0 16,0 0 23-16,4-9 20 0,-4 9 28 15,0 0 12-15,0 0 1 0,7-10-22 0,-7 10-43 16,0 0-246-16,0 0 132 0</inkml:trace>
  <inkml:trace contextRef="#ctx0" brushRef="#br2" timeOffset="263">23662 9848 1251 0,'0'0'79'16,"0"0"51"-16,0 0 32 15,0 0 48-15,0 0 32 0,13-13 6 0,-13 13-1 0,0 0-7 16,0 0-19-16,0 0-17 16,0 0-19-16,0 0 3 0,10-9-12 0,-10 9-10 15,0 0-12-15,0 0-21 16,0 0-15-16,0 0-12 0,0 0-7 0,0 0-19 0,0 0-8 16,0 0-9-16,0 0-2 0,0 0-11 0,0 0-8 15,0 0-13-15,0 0-16 16,26 1-16-16,-26-1-13 0,0 0-8 0,30 4-13 15,-30-4-13-15,23 0-23 0,-23 0-31 16,23-2-39-16,-23 2-47 0,23 0-42 16,-15-2-51-16,-8 2-128 0,12-5-172 15,-12 5-279-15,0 0-218 0</inkml:trace>
  <inkml:trace contextRef="#ctx0" brushRef="#br2" timeOffset="264">23762 9728 2762 0,'0'0'50'0,"0"0"9"16,0 0 11-16,0 0 22 0,0 0 33 16,-21 15 27-16,21-15 10 0,-7 18-2 0,7-18-16 15,-9 18-18-15,7-4-12 16,-2 2-8-16,4-16-14 0,-6 31 5 0,4-13-6 0,0-2-13 16,0 4-15-16,2-3-23 0,-2 1-39 0,2-18-46 15,0 32-58-15,0-19-70 16,2-2-55-16,-2-11-121 0,4 16-182 0,-4-16-418 0,6 9-379 15</inkml:trace>
  <inkml:trace contextRef="#ctx0" brushRef="#br2" timeOffset="265">23952 9509 2979 0,'0'0'7'0,"0"0"16"15,0 0 2-15,0 0 16 0,0 0 5 0,7 36 16 0,-7-36 22 16,-5 33 13-16,3-14 7 16,0 2-6-16,2 6-2 0,-2-3-3 0,2 4 4 15,0 1-13-15,2 0-7 16,-2-1-9-16,2 1-11 0,0-2-27 0,-2-1-49 0,0 3-54 16,2-4-68-16,-2-2-56 0,3-4-69 0,-3-2-145 15,0-1-514-15,2-6-333 16</inkml:trace>
  <inkml:trace contextRef="#ctx0" brushRef="#br2" timeOffset="266">24185 9403 2743 0,'0'0'-94'0,"0"0"13"15,0 0 9-15,25 30 11 0,-19-15 23 0,-2 8 20 16,4 2 33-16,-2 3 14 16,0 5 17-16,-2 3 9 0,2 2 11 0,-1 2 2 15,-1 0 0-15,-2 0-11 0,-2 4-7 16,-2 0 11-16,-5 3-14 0,-3-1-27 0,-2 0-32 16,-6-2-28-16,2-1-31 0,-6-2-44 0,-1-4-64 15,-7 2-159-15,-2-7-355 16,-3-1 58-16</inkml:trace>
  <inkml:trace contextRef="#ctx0" brushRef="#br2" timeOffset="267">22837 9416 2071 0,'0'0'47'16,"-33"25"43"-16,27-12 0 0,0 2 6 0,-2 6 21 15,2 2-5-15,-4 2 4 16,2-1-3-16,-2 9-16 0,-1-1-12 0,3 0-4 16,-1 3-12-16,1-1-3 0,1 2 8 0,5 1-6 0,0 2-6 15,4-1-9-15,0 3-9 16,5 1-12-16,6 4-15 0,-1-3-23 15,5 1-34-15,5-5-25 0,0 3-34 16,4-5-38-16,3 0-24 0,5-8-37 0,2 0-91 16,7-4-516-16,-1-2-117 0</inkml:trace>
  <inkml:trace contextRef="#ctx0" brushRef="#br2" timeOffset="268">24612 9692 2443 0,'0'0'35'16,"0"0"34"-16,0 0 8 0,0 0 22 0,0 0 8 0,0 0 17 15,-12 53 7-15,9-40 6 16,1 3-6-16,-4 1-10 0,4 1-8 0,0 0 6 15,0 1 1-15,4 0 5 16,-2 2-13-16,2 0-13 0,0 0-11 16,4 2-8-16,-3-3-6 0,-1-1-12 0,2 0-21 15,0-5-39-15,-2 0-58 0,-2-14-65 0,6 22-83 16,-3-14-71-16,-3-8-150 0,2 7-158 0,-2-7-287 16,0 0-227-16</inkml:trace>
  <inkml:trace contextRef="#ctx0" brushRef="#br2" timeOffset="269">24624 9761 2655 0,'-5'-19'37'15,"5"19"22"-15,-3-16 0 16,3 16 6-16,0 0 6 0,0-20-3 0,0 20 12 16,0 0 4-16,5-18-14 0,-5 18-2 0,11-11-13 0,-11 11-6 15,12-8-1-15,-12 8-7 16,18-4-3-16,-18 4 2 0,20-1-14 0,-20 1 2 15,21 0-2-15,-21 0-3 16,20 0-1-16,-20 0-3 0,0 0 4 0,22 3 19 0,-22-3 14 16,14 6 18-16,-14-6 12 15,0 0 4-15,10 13 3 0,-10-13-2 0,8 14-3 16,-8-14-5-16,0 17-6 16,0-17 6-16,2 19-13 0,-2-19-2 0,-2 25-8 15,2-25 2-15,0 26 16 0,2-10-10 0,-2-16-6 0,0 26-11 16,-2-9 1-1,4 1-6-15,-2-18-20 0,1 32-25 0,-1-15-39 16,2-4-46-16,0 3-63 0,2 1-78 0,-2-5-67 16,2-3-129-16,-1 1-190 0,1-1 0 0,-4-9-255 15,0 0-222-15</inkml:trace>
  <inkml:trace contextRef="#ctx0" brushRef="#br2" timeOffset="270">25430 7603 2508 0,'0'0'-108'0,"0"-26"32"0,0 26 22 16,0 0 34-16,0-17 27 15,0 17 23-15,0 0 13 0,4-18 3 16,-4 18 9-16,0 0 5 0,5-14-3 16,-5 14 3-16,0 0-7 0,0 0 9 0,5-19 5 0,-5 19 1 15,0 0-2-15,6-12-12 16,-6 12-5-16,0 0-4 0,0 0-7 0,16-11 0 16,-16 11-4-16,0 0-5 0,18-7-3 0,-18 7 0 15,18-1 6-15,-18 1-14 0,0 0-2 16,29 5-4-16,-29-5 0 0,25 8 0 0,-14-2-2 15,3 0-1-15,-3 4 2 16,-2-3-6-16,-9-7 1 0,18 18-1 0,-11-6 2 16,1-1-2-16,-5 3 3 0,-3-14 3 15,5 28-1-15,-3-13 0 0,-2-15 2 0,-2 33 1 16,-3-14-1-16,4 3 1 0,-5-3-1 0,4 5 6 16,-3 1 23-16,1 2-2 15,-1 1 2-15,1 3 2 0,1 0 0 0,-1 4 2 0,2 2-3 16,0-5-1-16,2 6-2 15,4 0-1-15,0 2-7 0,8-4 0 0,-3 3-6 16,7 3 0-16,2-2 1 16,0-2-7-16,4-2-2 0,-2-4 0 0,-1-4-5 0,3-1 1 15,-4-2-3-15,2-4-1 16,-5-4-2-16,-1 1 2 0,-1-8-7 0,-1 1-14 16,-3-4-6-16,-9-7-4 0,15 9-2 0,-15-9-1 0,10 5 1 15,-10-5 1 1,0 0 4-16,0 0 0 0,0 0 2 0,0 0 7 0,0-26 8 15,0 26 17-15,0 0 7 16,0 0 8-16,0 0 3 0,0 0 0 0,-12-26-5 0,12 26-2 16,0 0-5-1,0 0 6-15,0 0 4 0,0 0 6 0,-13-8 0 16,13 8 1-16,0 0-4 0,0 0-1 0,0 0-2 16,0 0-1-16,0 0-3 0,-14 39 0 0,14-39-5 15,5 19-1-15,-5-19-1 0,5 24-6 0,-1-10 3 16,0 1-3-16,3 0 1 15,-1 0-2-15,2 2-4 0,-2 2 0 0,3-1 3 16,-3-1-2-16,2 3-4 0,-1-1 3 16,-1 3-3-16,0-1 1 0,-1 1-1 0,2-1 0 15,0 3-3-15,-1-3 1 16,1 0 0-16,-3 1-2 0,4 1 0 0,-2 0 3 16,3 0-2-16,-2-1 0 0,2 2 0 0,0-1 1 0,2-1-1 15,-3 1-2 1,2 0 0-16,1 3 2 0,-4-3-2 15,4 2 3-15,-6 0-1 0,3-2 0 0,2 4-1 16,-7-3 0-16,5 1-1 0,-3 0 1 0,1 1 2 16,-2-1-1-16,1 0-2 0,2 0-1 15,-3 0-1-15,-1-1 3 0,-1 1-1 0,2 0 2 16,0-2-1-16,-1-4 3 16,0 4-5-16,-1-4 3 0,0 2-4 0,0 0 5 0,-2-2-4 15,0 0 1-15,0 0 0 0,0 1 2 0,0-2-3 16,0 0 0-16,0-2-1 15,0 1 5-15,0-17-4 0,-4 35 0 0,4-20 0 16,0-15 2-16,-2 31-1 0,-1-16 2 16,-2-2-4-16,5-13 7 0,-8 27 1 0,5-18 2 15,3-9 1-15,-16 19-1 16,10-11 2-16,6-8-2 0,-18 14-2 0,6-9-4 16,12-5-8-16,-17 8-23 0,17-8-41 0,-25 1-44 0,25-1-69 15,-23 0-55-15,12-3-67 16,0-3-159-16,2 1-145 0,9 5-282 0,-15-12-270 15</inkml:trace>
  <inkml:trace contextRef="#ctx0" brushRef="#br2" timeOffset="271">26506 8604 2654 0,'0'0'-79'0,"0"0"28"15,0 0 21-15,0 0 35 16,0 0 26-16,0 0 14 0,0 0 17 0,0 0 11 16,0 0 7-16,0 0 6 0,0 0 10 15,0 0-7-15,0 0-4 0,0 0-14 0,0 0-5 16,0 0-5-16,0 0-5 16,0 0-8-16,0 0-3 0,0 0-6 0,34 21-1 0,-34-21-7 15,29 2-5-15,-12 0-1 0,2 0-4 0,1 0-3 16,0 0 0-16,1-2 2 15,-2 1-9-15,4 2-1 0,-2-1 2 0,1-1-1 16,-4 0-4-16,2 2 0 0,-2-3 3 16,2 2-3-16,-20-2-1 0,27 2 0 0,-12-2-3 15,-15 0-1-15,28 0-3 16,-28 0-9-16,24 0-19 0,-24 0-25 0,21 0-20 16,-21 0-17-16,19-2-7 0,-19 2 5 0,0 0 8 0,19-6 1 15,-19 6 14 1,0 0-8-16,11-7 13 0,-11 7 5 0,0 0 6 0,0 0 9 15,-2-21 12-15,2 21 7 16,0 0 13-16,0 0 19 0,-11-25 17 0,11 25 7 0,-9-11 4 16,9 11 1-16,-10-14 7 15,10 14 6-15,-11-11 17 0,11 11 11 0,-10-12 12 16,10 12 9-16,-12-9 0 0,12 9 3 0,0 0 7 16,-9-14 13-16,9 14-2 0,0 0-6 15,0 0-11-15,-11-14-8 0,11 14-11 0,0 0-5 16,0 0-4-16,0 0-12 15,0 0-4-15,0 0-5 0,0 0-7 0,0 0 0 16,0 0-9-16,0 0-4 0,0 0-4 16,0 0 2-16,0 0-5 0,45 21-4 0,-31-14 1 15,-1 0-3-15,0 1-5 16,5-1-1-16,-3 0-1 0,6 3-2 0,-3-2-2 16,0 2 0-16,2-3-2 0,-7 0 0 0,1 0 2 0,1 0-6 15,-2 1-1-15,-3 0 0 16,-10-8 1-16,16 13 0 0,-16-13 2 0,5 15 3 15,-5-15 3-15,-2 17 4 16,2-17 1-16,0 0-3 0,-17 25-1 0,9-18 0 16,-1 3-4-16,1 2 0 0,-2-2-9 15,10-10-28-15,-19 18-53 0,13-10-69 0,1-1-70 16,5-7-76-16,-10 14-155 16,5-9-151-16,5-5-358 0,0 0-400 0</inkml:trace>
  <inkml:trace contextRef="#ctx0" brushRef="#br2" timeOffset="272">27912 8141 1650 0,'0'0'356'0,"10"-12"-100"0,-10 12-62 0,8-11-14 16,-8 11 4-16,0 0-1 16,7-13-8-16,-7 13-14 0,0 0-1 0,0 0 0 15,0 0 2-15,0 0-6 16,0 0 28-16,0 0-12 0,0 0-22 0,0 0-12 0,0 0-21 16,0 0-13-16,0 0-10 0,0 0-8 0,-15 50-9 15,5-33-11-15,3-2-5 16,-1 4-9-16,-5 0-6 0,2 2-5 0,-3-3-4 0,1 4-2 15,-4-2-4-15,-1 3-2 16,5-3-6-16,-5-1-4 0,1 0 4 0,0 0-15 16,1-3 11-16,1-2-14 15,-1 1 9-15,4-3 1 0,-3-1-5 0,5-1 3 0,-1-1-10 16,0 1 6-16,11-10 2 0,-14 14-7 0,14-14 1 16,-13 8-7-16,13-8-6 15,0 0 3-15,-7 11-3 0,7-11 6 0,0 0 3 0,0 0-2 16,0 0 8-16,0 0-13 15,0 0 7-15,37 5 0 0,-37-5 2 0,24 0-21 16,-24 0 3-16,27 2 1 16,-13-2 5-16,-14 0-4 0,29 0 4 0,-13 2-6 0,-16-2-9 15,29 2-16-15,-15 0-24 16,-2-2-29-16,-12 0-36 0,23 2-43 0,-23-2-48 16,23 2-30-16,-12-1-45 0,-11-1-90 0,15 2-114 0,-15-2-64 15,17 2-303-15,-17-2-222 16</inkml:trace>
  <inkml:trace contextRef="#ctx0" brushRef="#br2" timeOffset="273">28350 8167 2494 0,'4'-13'-63'0,"-4"13"31"0,11-19 24 16,-11 19 25-16,8-15 27 0,-8 15 36 0,4-14 28 15,-4 14 16-15,0 0 11 16,2-16 10-16,-2 16 1 0,0 0 7 0,0 0 8 16,0 0 14-16,-19-17-15 0,19 17-2 0,0 0 12 0,-27 5-13 15,27-5-6-15,-24 12-41 16,12-3-5-16,-3 2-2 0,-2 3-9 0,-2 1-4 15,0 1-9-15,2 4-5 16,0 4-8-16,-4-1-5 0,6-3-6 16,0 5-7-16,2-2-4 0,1 0-10 0,2-3 1 15,-1 4-9-15,4-2-13 0,3-2-17 0,2-2-14 16,2 3-6-16,4-4-7 0,2 1-5 0,6 1-10 0,-2-7-8 16,4 3-5-1,3-2-2-15,3-2-19 0,-2-3-5 0,2-3-4 0,-4-1-15 16,4 0-1-16,-1-1-4 15,-5-3 11-15,2-6 10 0,-2 3 18 0,-4-1 12 0,0-1 15 16,-5-3 19-16,-5 8 14 16,7-16 23-16,-7 16 13 0,-5-15 9 0,5 15 12 15,-9-14 9-15,9 14 11 16,-14-10 5-16,14 10 4 0,-15-5-1 0,15 5-1 0,0 0-5 16,0 0-7-16,-21-4-6 0,21 4-9 0,0 0-5 15,0 0-25-15,0 0-23 16,0 0-31-16,0 0-41 0,0 0-50 0,0 0-68 0,0 0-47 15,43 15-70-15,-30-14-144 16,-13-1-114-16,25 0-376 0,-15 3-369 0</inkml:trace>
  <inkml:trace contextRef="#ctx0" brushRef="#br2" timeOffset="274">28574 8593 2803 0,'0'0'-44'0,"0"0"84"0,0 0 49 0,0 0 47 15,-31 7 37-15,31-7 25 16,-20 8 7-16,20-8 24 0,-18 11-22 0,6-3-39 16,12-8-17-16,-19 12-4 15,11-5-5-15,8-7-12 0,-12 17-6 0,12-17-18 0,-11 17-17 16,11-17 3-16,-3 17-23 0,3-17-32 0,7 21-28 16,-3-11-28-16,5 0-25 15,1-3-35-15,1-3-39 0,4 1-28 0,1-1-42 0,-1 1-38 16,5-4-38-16,-4-1-100 15,6-1-127-15,-3-2-74 0,-1 0-291 0,0-3-206 16</inkml:trace>
  <inkml:trace contextRef="#ctx0" brushRef="#br2" timeOffset="275">28900 8199 2541 0,'0'0'-50'15,"0"0"46"-15,0 0 38 0,0 0 38 0,0 0 39 16,-19-10 30-16,19 10 17 16,0 0 12-16,0 0-3 0,-38 22-6 0,27-11-10 0,1 0-7 15,2 2-6-15,-4 0-15 16,6 2-16-16,-2 1-9 0,2 0-9 16,1 0-12-16,1 0-6 0,1 0-14 0,3-16-24 0,0 29-26 15,3-16-42-15,-1 3-42 0,-2-16-47 16,9 26-54-16,-3-13-50 0,0-1-45 0,3-1-86 15,0-3-149-15,1 2-353 16,0-5-214-16</inkml:trace>
  <inkml:trace contextRef="#ctx0" brushRef="#br2" timeOffset="276">29123 8351 2584 0,'0'0'-30'15,"0"0"18"-15,-12-16 35 16,12 16 52-16,-16-6 46 0,16 6 36 0,-21-4 18 16,21 4 3-16,-28 0 5 0,28 0-7 0,-26 0-7 15,26 0-13-15,-25 4-8 0,25-4-26 16,-19 6-9-16,19-6-11 0,-17 8-2 0,17-8-17 16,-7 10-17-16,7-10-15 0,0 0-13 0,0 0-15 15,5 25-16-15,-5-25-5 16,13 18-1-16,-5-8-5 0,1 1 0 0,2 1 0 0,-1-1 0 15,-2 3 0-15,-2-3 6 16,2 1-5-16,-8-12 0 0,6 22 2 0,-6-22 3 16,0 19 0-16,0-19-1 15,-8 18 1-15,8-18-9 0,-12 15-34 16,12-15-60-16,-12 10-75 0,12-10-63 0,-13 13-70 0,13-13-131 0,-10 4-129 16,10-4-317-16,0 0-261 15</inkml:trace>
  <inkml:trace contextRef="#ctx0" brushRef="#br2" timeOffset="277">29171 8579 2885 0,'17'10'63'0,"-17"-10"-5"16,13 10 4-16,-13-10 21 0,6 11 22 0,-6-11 17 16,7 13-4-16,-7-13-10 0,4 13-14 0,-4-13-14 15,2 15-6-15,-2-15-10 16,2 18-19-16,-2-18-38 0,2 17-49 0,-2-17-49 0,4 15-68 15,-2-7-47-15,-2-8-78 16,0 0-150-16,4 15-410 0,-4-15-186 0</inkml:trace>
  <inkml:trace contextRef="#ctx0" brushRef="#br2" timeOffset="278">29351 8158 2624 0,'8'-7'62'0,"-8"7"19"0,0 0-9 15,0 0 11-15,0 0 11 0,0 0 9 16,0 0 15-16,34 19 1 0,-25-8 4 0,-3 3 0 16,2 2-8-16,-1 2 8 0,0 4-4 0,-1 1-4 15,-2 0-8-15,0 2 11 16,-2-1-16-16,0 3-14 0,0 0-6 0,-2 0-8 0,-2-3-1 15,-2 3-14-15,0-2-7 16,2-3-7-16,-4 2-3 0,2-2-13 0,-1-4-20 16,-2-1-41-16,3-4-46 15,-2-1-66-15,2-1-75 0,4-11-73 0,-7 16-159 0,7-16-145 16,-6 7-351-16,6-7-370 0</inkml:trace>
  <inkml:trace contextRef="#ctx0" brushRef="#br2" timeOffset="279">29725 8525 2876 0,'0'0'-2'15,"20"4"44"-15,-20-4 7 16,0 0-1-16,25 3 12 0,-25-3 7 0,21 1 1 0,-21-1-3 15,26 0-8-15,-26 0-20 16,25 3-25-16,-25-3-27 0,28 0-35 0,-16 0-55 16,-12 0-53-16,24-3-67 15,-24 3-134-15,19-4-408 0,-13 2-55 0</inkml:trace>
  <inkml:trace contextRef="#ctx0" brushRef="#br2" timeOffset="280">29832 8469 2412 0,'0'0'105'16,"-18"-4"30"-16,18 4-9 0,0 0 0 0,0 0 3 16,0 0-1-16,0 0 2 0,0 0-13 0,0 0-17 15,0 0-14-15,0 0-23 0,0 0-26 16,0 0-31-16,45-11-42 0,-45 11-56 0,23-4-74 16,-12 0-85-16,-11 4-174 0,21-4-413 0,-10 0-176 15</inkml:trace>
  <inkml:trace contextRef="#ctx0" brushRef="#br2" timeOffset="281">30268 8254 2453 0,'0'0'-76'0,"0"0"26"16,0 0 11-16,0 0 27 0,0 0 38 0,0 0 16 0,-20-10 28 15,20 10 25-15,0 0 11 16,0 0 15-16,0 0 4 0,0 0-3 0,0 0 0 16,0 0-7-16,-2-18-13 15,2 18-9-15,0 0-9 0,0 0-13 0,0 0-9 0,18-22-13 16,-18 22-14-16,14-9-16 16,-14 9-9-16,17-12-7 0,-6 8-4 0,-11 4-2 15,23-5 0-15,-11 1-3 0,-12 4 3 16,28 0 1-16,-28 0 1 0,26 4-1 15,-14 1 2-15,-12-5 3 0,19 11-3 0,-10-2-1 0,-9-9 2 16,6 16 10-16,-6-16 1 16,3 21 6-16,-3-21 2 0,-9 21 8 0,9-21 7 15,-11 25 9-15,3-15 5 16,-1-1 8-16,-1 3 3 0,10-12-2 0,-15 15-1 0,6-8-6 16,9-7-4-16,-10 11-5 0,10-11-9 0,0 0-17 15,0 0-24-15,-8 14-19 16,8-14-22-16,0 0-15 0,0 0-9 0,0 0 6 0,0 0 10 15,20 15 2-15,-20-15 6 16,13 8 5-16,-13-8 13 0,13 12 17 0,-13-12 17 16,10 13 8-16,-10-13 10 15,7 17 9-15,-7-17 15 0,0 19 7 0,0-19-1 0,-4 19-4 16,4-19 1-16,-11 19-4 16,5-9-3-16,6-10-9 0,-20 18-4 0,10-10-25 15,10-8-43-15,-17 11-55 0,17-11-70 0,-15 10-63 16,15-10-115-16,-14 6-184 15,14-6-354-15,-13 2-248 0</inkml:trace>
  <inkml:trace contextRef="#ctx0" brushRef="#br2" timeOffset="282">30652 8244 2696 0,'0'0'-10'0,"3"-25"17"0,-3 25-2 0,2-27 2 16,3 14-7-16,-3-2 13 0,2-1 6 16,0 1 2-16,-4 15 5 0,8-27-6 15,-2 16 2-15,-6 11 10 0,11-21 19 0,-6 12 8 0,-5 9 14 16,0 0 10-16,8-15 10 15,-8 15 12-15,0 0 7 0,0 0 8 0,0 0-3 16,0 0-7-16,0 0-11 0,-32 37-1 16,22-19-12-16,-1-1-7 0,-4 4-8 0,3 0-8 15,-1 0-4-15,0 0-6 16,0 2-6-16,3-1-6 0,-2 1-3 0,2-1-2 0,2-2-7 16,2 2-1-16,0-3-4 0,4-4-10 0,-1 1-19 15,3-16-21-15,3 27-27 16,1-11-2-16,2-3-5 0,2-2-25 0,0-1-16 15,4-1-22-15,-12-9 0 0,18 12 0 16,-7-8 9-16,-11-4 20 0,17 3 15 0,-17-3 21 16,0 0 18-16,0 0 12 15,27-9 11-15,-27 9 17 0,7-15 18 0,-7 15 11 16,0-22 21-16,0 22 15 0,-5-22 15 16,5 22 2-16,-8-25 2 0,2 13 5 0,6 12 0 15,-13-20 1-15,9 10-3 0,4 10-4 0,-13-15-4 16,13 15-9-16,-11-10-8 15,11 10-1-15,-12-10-9 0,12 10-8 0,0 0-10 0,-12-7-24 16,12 7-39-16,0 0-44 16,0 0-60-16,0 0-70 0,0 0-77 0,0 0-150 15,0 0-152-15,0 0-324 16,0 0-300-16</inkml:trace>
  <inkml:trace contextRef="#ctx0" brushRef="#br2" timeOffset="283">30807 8545 2819 0,'0'0'140'0,"0"0"51"16,0 0 8-16,0 0 16 0,9 9 15 0,-9-9-1 0,0 0-22 16,0 0-13-16,0 0-25 15,15 4-24-15,-15-4-16 0,0 0-32 16,0 0-27-16,0 0-37 0,15 2-38 15,-15-2-56-15,0 0-86 0,0 0-89 0,0 0-105 16,0 0-174-16,0 0-76 0,0 0-363 16,0 0-385-16</inkml:trace>
  <inkml:trace contextRef="#ctx0" brushRef="#br2" timeOffset="284">30998 8388 2832 0,'0'0'-92'0,"0"-27"35"0,0 27 41 0,2-15 34 0,-2 15 26 16,2-23 24-16,-2 23 13 16,7-27-5-16,-3 13 3 0,0-1-4 0,0-1 1 15,2 3 3-15,1 0-6 16,-7 13-5-16,12-21-8 0,-3 12-7 0,-9 9-3 0,17-10-10 16,-7 6-1-16,-10 4-4 0,0 0-3 0,28 9-7 15,-18 1-2-15,1 1-1 16,-5 0-6-16,3 5 0 0,-5 0 0 0,3 1 5 15,-5 0 0-15,0 0 9 0,-2-17 13 16,0 30 16-16,-4-16 15 0,4-14 10 0,-7 26 5 16,1-15 5-16,6-11-4 15,-13 14 5-15,5-8-3 0,8-6 13 0,-17 6-6 16,17-6-9-16,0 0-9 0,0 0-8 0,-30-12-12 0,30 12-16 16,-10-17-20-16,8 6-40 15,0-4-43-15,0-4-61 0,2 3-71 0,2-1-74 16,-2 0-115-16,4 0-176 15,0 1-37-15,2 2-326 0,0 2-316 0</inkml:trace>
  <inkml:trace contextRef="#ctx0" brushRef="#br2" timeOffset="285">31353 8110 2806 0,'0'0'20'0,"0"-23"43"0,0 23 7 16,0 0 15-16,0 0 29 15,0 0 15-15,4-16 11 0,-4 16-10 0,0 0-11 16,0 0-14-16,9-13-11 0,-9 13-14 0,0 0-10 0,13-4-15 16,-13 4-16-1,0 0-19-15,0 0-14 0,34 4-10 0,-34-4-3 0,19 9 0 16,-19-9-4-16,17 13 0 15,-9-3-2-15,-8-10 3 0,9 16 1 0,-9-16 4 0,0 19 14 16,0-19 18-16,-11 23 12 16,7-11 11-16,-5 0 10 0,1-1 0 0,-1 1 0 15,9-12-11-15,-12 19 0 16,6-11-7-16,6-8-5 0,-7 20-7 0,7-20-12 0,-5 19-20 16,5-19-22-16,2 21-13 0,1-6 2 0,2 1 6 15,1-1 2-15,-2 2 8 16,0-2 0-16,-2 3 4 0,0-1 5 0,-2-17 6 15,-2 30 1-15,-4-15-1 16,0-1-16-16,-3-1-67 0,-4 2-110 0,-3-1-133 0,-6-4-252 16,-1 2-367-16,-1-3-378 15</inkml:trace>
  <inkml:trace contextRef="#ctx0" brushRef="#br2" timeOffset="286">27043 9497 2896 0,'-19'10'-43'0,"19"-10"26"0,-17 12 17 0,10-5 30 0,-4 3 15 15,11-10 16-15,-13 21 11 16,6-10 14-16,0 0 6 0,7-11 4 0,-11 25 8 15,6-15 16-15,5-10 15 16,-6 21 8-16,6-21-6 0,-2 19-14 0,2-19-10 0,-5 17-14 16,5-17-9-16,-5 14-12 15,5-14-5-15,0 0-7 0,-4 16-6 16,4-16 15-16,0 0-13 0,0 0 1 16,-3 18-2-16,3-18 0 0,0 0-5 0,0 0 0 0,-4 13-1 15,4-13-10-15,0 0-1 0,0 0-1 0,-4 17 3 16,4-17-20-16,0 0 5 15,-7 15 4-15,7-15 4 0,-2 15 0 0,2-15-5 0,-2 20-1 16,2-20-4-16,0 20-2 16,0-20-1-16,0 23-6 0,0-23 0 0,0 22-4 15,0-22 1-15,2 21 0 16,-2-21-4-16,4 16 3 0,-4-16-3 0,7 16 0 0,-7-16 0 16,8 9 2-16,-8-9-1 0,12 6-9 0,-12-6 5 15,16 4-3-15,-16-4-3 16,22 0-1-16,-22 0-8 0,23-4 1 0,-23 4-9 0,31-6-9 15,-17 2 0-15,2-1-6 16,-1-1 3-16,-2-4 1 0,3 3 1 0,-5-2-1 16,3-2 4-16,-1 1 4 15,-6-2-2-15,5-1 2 0,-4 0 6 0,-3-1-4 0,4-1 4 16,-5 1 0-16,-4 14 3 0,7-28 5 0,-5 16-2 16,-2 12 3-16,5-22-2 15,-5 22-2-15,0-21 4 0,0 21-5 0,-2-19 8 0,2 19-4 16,0 0 2-1,-9-17 8-15,9 17 9 0,0 0 7 0,0 0 7 0,0 0 4 16,-27 1 0-16,27-1 3 16,0 0 1-16,-23 21 2 0,14-11 1 0,1 1-4 0,-4 1 0 15,3 1 1-15,0 0-3 16,-2 4 2-16,0 0 0 0,2 3 2 0,-3-3-1 16,1 2-1-16,2 0 0 0,-2 1-4 0,-2 2-1 0,1-1-3 15,-1 2 7-15,0-2-2 16,3 1-4-16,-5 2-1 15,1-2-7-15,3 1-1 0,0-2-5 0,-3-2-6 16,5 0-7-16,1-4-20 0,-2-1-28 0,1-3-27 16,5 2-40-16,-1-1-47 0,-2-5-61 15,5 4-69-15,2-11-74 0,-9 10-155 0,9-10-92 16,0 0 17-16,0 0-454 0,-2 10-570 16</inkml:trace>
  <inkml:trace contextRef="#ctx0" brushRef="#br2" timeOffset="287">27146 10035 3190 0,'0'0'45'0,"0"0"72"16,0 0 26-16,0 0 15 0,0 0 10 0,0 0 0 16,0 0 4-16,20-6-16 15,-20 6-10-15,0 0-7 0,23-3-51 0,-10-1-10 0,-13 4-11 16,29-6-7-16,-11 2-1 16,0-1-7-16,3 1-10 0,1 0-6 0,0 0-19 15,1 0-23-15,-2 0-30 0,-1 2-36 0,-5-1-46 0,3-1-55 16,-2 4-49-16,-2-2-40 15,-14 2-65-15,22-4-108 0,-13 3-99 0,-9 1-354 16,17-3-262-16</inkml:trace>
  <inkml:trace contextRef="#ctx0" brushRef="#br2" timeOffset="288">27751 9991 2705 0,'0'0'18'0,"10"10"49"15,-10-10 31-15,0 0 23 16,0 0 17-16,0 0 12 0,0 0 4 0,0 0-3 0,0 0-5 15,0 0-4-15,0 0-2 16,0 0-3-16,0 0-6 0,0 0 2 0,0 0-12 16,0 0 1-16,0 0-12 15,0 0-13-15,8-37-13 0,-8 37 1 0,0-18-14 0,0 18-6 16,2-21-3-16,0 5-11 16,0-3-9-16,1 2-3 0,-1-2-2 0,2 0-7 15,0 0-3-15,4 0 5 0,-4 0-8 0,2 2-10 0,-1-1 11 16,4-1-15-16,0 4 9 15,0 0-5-15,-1 2 1 0,3-1 2 16,-1 2-5-16,-3 3 7 0,-7 9-9 16,21-15-2-16,-11 11-2 0,-10 4-1 0,20-4 3 0,-20 4-4 15,0 0-4-15,26 12-23 16,-15-2 6-16,0 0 5 0,-2 2 1 0,-1 2-2 16,4 2 9-16,0 0-3 0,-2 3 4 0,-1 0 0 15,3 2 2-15,-1-2 4 0,-1 0 3 16,-1 0-2-16,-3-2 6 0,0 1 1 15,-2-1 14-15,1-2 2 0,-1 2 1 16,-4-17 0-16,-6 29 1 0,6-29-1 0,-7 22-5 0,-1-10 1 16,-2-1-1-16,1-3-3 15,-4 1 0-15,-3-3 3 0,3-2 2 0,-5 0 6 16,18-4 5-16,-32 1 4 16,15-1 0-16,3-3 2 0,-3-3-1 0,2 0 0 0,2-3-2 15,1-1-5-15,1 1-2 0,3-3-3 0,-2 1-4 16,6 0-3-16,-1-3-2 15,5 3-3-15,0 11-5 0,2-21-1 16,1 11-8-16,7 1-9 0,-2-3-20 0,-8 12-20 16,25-15-24-16,-12 7-20 0,4 1-27 0,0 1-31 15,-3 0-52-15,1 5-58 0,3-2-47 16,-9 0-98-16,-9 3-140 0,27 0-77 0,-18-2-455 16,5 4-634-16</inkml:trace>
  <inkml:trace contextRef="#ctx0" brushRef="#br2" timeOffset="289">28445 9861 3364 0,'0'0'-58'0,"0"0"34"16,0 0 30-16,0 0 36 16,0 0 28-16,0 0 17 0,-17 36-2 0,17-36-5 15,0 0-12-15,12 6-5 0,-12-6-5 16,18 3-7-16,-18-3-8 0,19 1-7 0,-19-1-13 16,28 0-16-16,-28 0-28 0,24 0-30 0,-8 0-34 15,-16 0-44-15,29-1-27 16,-16-2-33-16,-13 3-31 0,21-2-45 15,-14-2-78-15,-7 4-444 0,14-5-90 0</inkml:trace>
  <inkml:trace contextRef="#ctx0" brushRef="#br2" timeOffset="290">28481 9822 2240 0,'-21'-4'-6'0,"21"4"63"16,0 0 26-16,-17-6 36 15,17 6 18-15,0 0 8 0,0 0 4 0,0 0-8 16,0 0-13-16,0 0-15 15,0 0-11-15,0 0-11 0,0 0-18 0,0 0-28 0,48-13-52 16,-48 13-65-16,28-4-63 16,-16 2-64-16,-12 2-101 0,30-6-586 0,-19 2-254 15</inkml:trace>
  <inkml:trace contextRef="#ctx0" brushRef="#br2" timeOffset="291">28874 9690 2605 0,'0'0'-72'0,"0"0"21"0,0 0 16 0,-10-16 43 15,10 16 16-15,0 0 20 16,-2-19 26-16,2 19 10 0,0 0-5 0,4-22-3 16,-4 22 2-16,8-15-2 0,-8 15 3 0,11-15-2 0,-11 15-4 15,13-16-13-15,-2 11-4 16,-11 5-4-16,18-11-7 0,-18 11-6 15,22-9 2-15,-10 8-5 0,-12 1-1 16,26 0-6-16,-26 0 1 0,25 3-4 0,-12 4-3 0,0-2 1 16,-1 2 2-16,-3 3-7 15,-1 0 2-15,-8-10 10 0,11 20 10 0,-11-20 8 16,0 19 6-16,0-19 6 0,-6 23 2 0,6-23 7 0,-13 20-3 16,6-9 3-16,-1-1-5 15,8-10-6-15,-14 15-5 0,6-8-3 0,8-7-8 16,-8 12-1-16,8-12-15 15,0 0-21-15,-6 15-17 0,6-15-18 0,0 0-11 0,0 0-6 16,0 0 3 0,14 21-4-16,-14-21 4 0,14 11 5 0,-14-11 3 0,12 14 9 15,-6-5 14-15,-6-9 12 16,13 17 19-16,-13-17 14 0,9 18 12 0,-7-7 10 16,-2-11 6-16,0 18 3 0,0-18 0 0,-9 22 2 0,9-22-3 15,-17 19-4-15,7-9-6 16,0-2-3-16,-5 1-5 0,4-2-12 0,-4-1-18 15,2 1-33-15,13-7-36 16,-23 9-57-16,23-9-79 0,-16 7-45 0,6-7-69 0,10 0-130 16,0 0-133-16,0 0-277 15,-15-7-195-15</inkml:trace>
  <inkml:trace contextRef="#ctx0" brushRef="#br2" timeOffset="292">29357 9604 2553 0,'2'-17'-35'0,"-2"17"44"0,0 0 42 0,0 0 57 15,0 0 23-15,0 0 23 16,0 0 5-16,0 0-2 0,-52 25-12 15,39-11-7-15,0 1-2 0,2 2-4 16,-1-1-9-16,2 4-11 0,-2-1-12 0,4 0-11 0,2-2-5 16,2 1-14-16,0-2-7 15,2 2-16-15,-1-3-16 0,3-15-21 0,3 26-14 16,-3-26-14-16,6 22-12 16,-2-12-4-16,-4-10 1 0,12 16-3 0,-12-16-6 0,16 11-4 15,-16-11 1-15,10 6 6 0,-10-6 7 0,0 0 16 16,0 0 7-16,0 0 17 15,0 0 12-15,0 0 8 0,0 0 15 16,0 0 11-16,0 0 9 0,0 0 2 16,0 0 3-16,-36-30 2 0,36 30-10 0,-15-6-5 15,15 6-10-15,0 0-12 0,-19-7-27 16,19 7-47-16,0 0-60 0,-13-8-78 16,13 8-72-16,0 0-148 0,0 0-183 0,0 0-392 0,0 0-422 0</inkml:trace>
  <inkml:trace contextRef="#ctx0" brushRef="#br2" timeOffset="293">29454 10049 3057 0,'9'10'23'0,"-9"-10"44"0,0 0 32 0,0 0 38 0,9 12 20 15,-9-12 3-15,0 0-8 0,0 0-21 0,0 0-12 16,0 0-21-16,10 10-32 15,-10-10-49-15,0 0-68 0,0 0-82 16,13-4-81-16,-13 4-129 0,0 0-204 16,0 0-361-16,0 0-301 0</inkml:trace>
  <inkml:trace contextRef="#ctx0" brushRef="#br2" timeOffset="294">29586 9878 2680 0,'0'0'-28'0,"2"-22"43"16,-2 22 9-16,2-25 25 0,0 12 33 0,-2 13 15 16,5-25 19-16,-3 11 9 0,-2 14-6 15,6-21-8-15,-2 10-10 0,-4 11-11 0,13-15-8 16,-5 7-5-16,-8 8-7 0,18-11-12 0,-8 7-6 16,-10 4-4-16,21-2-6 0,-21 2-1 15,0 0-5-15,32 10-4 0,-24-5-4 0,3 5-2 16,-11-10-3-16,13 21 0 15,-9-10-3-15,0 3 9 0,-4-14 5 0,0 25 10 16,0-25 7-16,-4 24 9 0,-2-12 14 16,6-12 0-16,-14 20 27 0,6-10 4 0,-2-1-3 15,10-9-24-15,-19 14-1 16,6-9 7-16,13-5-3 0,-21 9 7 16,9-8 2-16,12-1 0 0,0 0-10 0,-33-6-6 0,33 6-15 0,-12-11-12 15,12 11-17-15,-9-17-29 16,9 17-33-16,-4-21-33 0,6 9-39 0,-2 12-49 15,6-22-60-15,-1 13-54 0,1-3-43 16,-2 2-136-16,5 2-151 0,-1 1-20 0,0 2-291 16,-8 5-294-16</inkml:trace>
  <inkml:trace contextRef="#ctx0" brushRef="#br2" timeOffset="295">29997 9667 2765 0,'0'0'-6'0,"0"0"44"0,0 0 14 16,0 0 34-16,-15-28 14 0,15 28 9 0,0 0-5 15,0 0-11-15,8-20-12 0,-8 20-14 0,13-7-10 16,-13 7-10-16,17-5-8 0,-17 5-12 0,21-3-10 16,-21 3-9-16,25 3-6 0,-25-3-4 15,24 5 0-15,-16 1 1 0,-8-6-1 0,15 15-2 16,-11-7 2-16,-4-8 8 15,2 17 12-15,-2-17 14 0,0 0 7 0,-14 30 11 16,5-21 5-16,-1 1 5 16,1 0-1-16,9-10-5 0,-15 12-2 0,15-12-9 0,-10 14-4 15,10-14-3-15,-6 14-10 16,6-14-26-16,0 0-26 0,6 22-26 16,-6-22-14-16,12 20 4 0,-6-9 6 0,3 2 9 0,0 1 7 0,-1-1 9 15,-2 2 15-15,1-2 9 16,-5 3 16-16,-2-16 10 0,0 25-4 0,0-25 0 15,-11 27-18-15,1-14-62 16,-1-1-84-16,-4-3-79 0,-3 1-176 0,-4-1-518 16,1-1-326-16</inkml:trace>
  <inkml:trace contextRef="#ctx0" brushRef="#br2" timeOffset="296">29224 9867 2701 0,'0'0'-96'0,"-8"-11"20"16,8 11 20-16,0 0 30 0,0 0 13 0,0 0 25 15,0 0 11-15,0 0 10 16,6-25 7-16,-6 25 8 0,0 0 5 0,10-13 25 0,-10 13 17 16,6-11 10-16,-6 11 9 15,0 0 6-15,12-14-2 0,-12 14 1 0,8-11-2 16,-8 11-8-16,0 0-5 0,14-11-11 0,-14 11-9 16,11-9-8-16,-11 9-10 0,17-5-8 15,-17 5-5-15,17-4-5 0,-17 4-6 0,22-2-1 16,-22 2 2-16,22 0 7 15,-22 0 0-15,22 4 5 0,-22-4 2 0,17 6 3 16,-17-6 2-16,10 13 21 16,-10-13-2-16,6 16-17 0,-6-16 8 0,2 17 0 0,-2-17-12 15,-2 22 11-15,2-22-24 16,-10 23 2-16,4-10 6 0,-3 0 2 0,3-1 2 16,-2-1-8-16,-1 1-6 0,-2-3-2 0,1 2-4 0,0-1-3 15,10-10-4-15,-24 16-6 16,11-8-18-16,0-4-21 0,13-4-37 0,-23 5-28 15,11-5-36-15,12 0-47 0,-24-4-57 16,14 0-50-16,-1-2-61 0,-2 1-145 0,5-1-116 16,-3-2-24-16,11 8-242 15,-18-10-211-15</inkml:trace>
  <inkml:trace contextRef="#ctx0" brushRef="#br2" timeOffset="297">16694 3634 57 0,'8'-5'-18'0,"-8"5"687"0,17-8-284 15,-17 8-132-15,24-6-76 0,-24 6-46 0,22-3-297 16,-2 5 268-16,-1-4-3 0,2 5-245 0,2-3 252 0,1 0-252 16,1 2 248-16,7 1-10 15,0 0-11-15,5 3-10 0,3-1-228 0,3 5 10 0,5-1 246 16,4 1-257-16,1 0-322 15</inkml:trace>
  <inkml:trace contextRef="#ctx0" brushRef="#br2" timeOffset="298">17405 3707 1235 0,'67'11'-110'0,"-5"-1"-11"0</inkml:trace>
  <inkml:trace contextRef="#ctx0" brushRef="#br2" timeOffset="299">17712 3753 1049 0</inkml:trace>
  <inkml:trace contextRef="#ctx0" brushRef="#br2" timeOffset="300">17882 3768 858 0,'67'4'-285'0</inkml:trace>
  <inkml:trace contextRef="#ctx0" brushRef="#br2" timeOffset="301">18118 3787 943 0,'63'6'-92'0,"-5"-1"-190"0</inkml:trace>
  <inkml:trace contextRef="#ctx0" brushRef="#br2" timeOffset="302">18417 3810 705 0,'67'5'-71'0</inkml:trace>
  <inkml:trace contextRef="#ctx0" brushRef="#br2" timeOffset="303">18666 3827 518 0,'68'6'-64'0,"-5"-2"-88"0,-9 0 49 0</inkml:trace>
  <inkml:trace contextRef="#ctx0" brushRef="#br2" timeOffset="304">19270 3877 361 0,'50'4'-123'0</inkml:trace>
  <inkml:trace contextRef="#ctx0" brushRef="#br2" timeOffset="305">19450 3889 292 0,'44'3'-98'0,"-4"0"31"0</inkml:trace>
  <inkml:trace contextRef="#ctx0" brushRef="#br2" timeOffset="306">31985 6580 1861 0,'0'0'234'0,"0"0"-56"0,0 0-25 0,0 0-37 16,0 0-9-16,0 0-5 16,40-17-4-16,-40 17-19 0,0 0-1 0,0 0-4 15,21-4-1-15,-21 4 1 0,21-2 8 0,-21 2 4 0,23 0-2 16,-23 0-8-16,30 0-4 15,-14 0-9-15,-16 0-5 0,39 2-7 0,-21 0-6 16,2-2-5-16,1 0-1 16,0 2-8-16,0-2-5 0,-1 0-15 0,0 0-8 15,2 0-16-15,-3 0-22 0,0 0-14 16,-19 0-20-16,33-2-24 0,-17 0-33 0,-16 2-40 16,25-2-35-16,-14-1-53 0,-11 3-132 0,14-6-417 15,-14 6-118-15</inkml:trace>
  <inkml:trace contextRef="#ctx0" brushRef="#br2" timeOffset="307">32338 6414 2324 0,'2'-19'-23'0,"-2"19"50"0,0 0-5 16,4-15 31-16,-4 15 25 15,0 0 10-15,0 0 14 0,4-13-1 0,-4 13 8 16,0 0 2-16,0 0 5 0,0 0-2 16,0 0-6-16,0 0-3 0,0 0-6 0,0 0-3 15,-28 51-13-15,20-34-1 16,-2 4-4-16,-3 1-6 0,0 2-3 0,-4 3-3 0,1 1 0 16,-2 1-4-16,2-1-4 0,-4 1-6 0,4-2-8 15,-3-1-1 1,4 0-6-16,2-6-4 0,1 1-3 0,0 1-4 0,2-6 4 0,2 0-11 15,2-2-6-15,-1-1-21 16,1-3-20-16,-1 0-29 0,3-2-39 0,4-8-46 16,-6 11-47-16,6-11-48 15,0 0-52-15,0 0-115 0,0 0-542 0,0 0-373 16</inkml:trace>
  <inkml:trace contextRef="#ctx0" brushRef="#br2" timeOffset="308">32098 6535 2853 0,'0'0'-72'0,"0"-20"26"0,0 20 29 0,0-16 35 15,0 16 33-15,0 0 33 16,0-21 23-16,0 21 12 0,0 0 7 0,2-18 0 16,-2 18-1-16,0 0-1 0,0 0-6 0,0 0-1 0,4-17-4 15,-4 17-2-15,0 0-3 16,0 0-23-16,0 0-2 0,0 0-3 0,0 0 0 15,0 0 1-15,0 0 1 16,30 36 3-16,-25-26 0 0,-5-10-6 0,13 25-4 0,-7-12 12 16,0 2-1-16,1 2-14 15,-1 1-9-15,0-2-7 0,2 5-6 0,2-1-4 16,-2 0-7-16,0 0 1 16,0-1-9-16,1-4-1 0,0 2-2 0,-1-1-17 0,-2-3-14 15,3 0-26-15,-3 0-24 0,0-1-38 0,-2-4-54 16,-4-8-72-16,12 19-67 15,-8-14-136-15,0 3-218 0,-4-8 17 0,8 12-319 0,-8-12-360 16</inkml:trace>
  <inkml:trace contextRef="#ctx0" brushRef="#br3" timeOffset="309">4892 6239 2325 0,'0'0'-178'0,"0"0"16"0,0 0 17 16,0 0 13-16,0 0 8 15,0 0 6-15,0 0-4 0,0 0-11 0,0 0-263 16,0 0 126-16</inkml:trace>
  <inkml:trace contextRef="#ctx0" brushRef="#br3" timeOffset="310">4892 6239 1022 0,'0'0'-56'15,"0"0"6"-15,0 0-8 0,0 0-26 0,0 0-173 16,0 0 82-16</inkml:trace>
  <inkml:trace contextRef="#ctx0" brushRef="#br3" timeOffset="311">4892 6239 688 0,'0'0'-6'0,"0"0"12"0,0 0 14 15,0 0-3-15,0 0 1 0,0 0-3 0,0 0-19 0,0 0-21 16,0 0-29-16,0 0-41 15,0 0-99-15,0 0 64 0</inkml:trace>
  <inkml:trace contextRef="#ctx0" brushRef="#br3" timeOffset="312">4872 6329 494 0,'0'0'-38'0,"-8"11"4"0,8-11-13 0,0 0-80 15,0 0 42-15</inkml:trace>
  <inkml:trace contextRef="#ctx0" brushRef="#br3" timeOffset="313">4883 6667 338 0,'0'0'-5'0,"0"0"14"0,-3 22 14 16,3-22 8-16,0 0 7 15,0 0-3-15,0 0-4 0,0 19-3 0,0-19-17 0,0 0-22 16,0 0-19-16,3 17-12 16,-3-17-15-16,0 0-79 0,0 0 47 0</inkml:trace>
  <inkml:trace contextRef="#ctx0" brushRef="#br3" timeOffset="314">4898 6886 434 0,'0'0'47'0,"-2"15"9"0,2-15 2 0,0 0-6 16,0 24-2-16,0-24 2 0,2 18-5 0,-2-18-1 16,2 14-3-16,-2-14 1 15,0 18 4-15,0-18 2 0,2 15 3 0,-2-15-3 16,0 0-3-16,2 23-1 16,-2-23-4-16,2 15-4 0,-2-15-2 0,2 15-2 0,-2-15-3 15,0 0-2-15,5 21-8 0,-5-21 2 0,2 15 6 16,-2-15-10-16,2 16-6 15,-2-16-3-15,0 0 9 0,4 20-6 0,-4-20 9 16,0 0-2-16,0 22-2 0,0-22 9 16,0 0 0-16,0 19 6 0,0-19 3 0,0 0 13 15,0 18-2-15,0-18 2 16,0 0 1-16,0 18-7 0,0-18 0 0,0 0 4 16,0 17 1-16,0-17-3 0,0 0 4 0,0 19-3 0,0-19 0 15,0 0 2-15,0 19-5 16,0-19-4-16,0 0 12 0,-2 20-4 0,2-20 2 15,0 0-2-15,-4 19 0 16,4-19-4-16,-5 13-4 0,5-13 2 0,0 0 2 0,-4 19 0 16,4-19-7-16,0 0 1 15,-4 19-2-15,4-19 0 0,0 0 2 0,-2 18-5 16,2-18-3-16,0 0-4 16,-2 22 8-16,2-22-10 0,0 15 6 0,0-15 2 15,0 0-1-15,0 21 5 0,0-21 0 0,0 0-3 0,0 22-4 16,0-22 1-16,0 0 2 15,2 20-6-15,-2-20-2 0,2 15-2 0,-2-15-1 16,0 0-2-16,2 21-2 16,-2-21-2-16,2 18-4 0,-2-18 4 0,2 19-6 0,-2-19 4 15,0 19-2-15,0-19 0 16,2 21-1-16,-2-21 4 0,0 20-3 0,0-20-2 16,-2 23 1-16,2-23-2 0,2 24 1 15,-2-24 1-15,0 22-4 0,0-22 4 0,0 22-3 16,0-22-3-16,-2 24 2 0,2-24-2 0,2 21 0 15,-2-21 0-15,0 22-1 16,0-22 1-16,0 21 0 0,0-21 4 0,0 20 4 16,0-20-1-16,0 19 0 0,0-19 1 15,-2 19-3-15,2-19 1 0,0 18-1 0,0-18 1 16,0 20-2-16,0-20 0 16,0 19-4-16,0-19 5 0,0 18-4 0,0-18 1 15,0 19 1-15,0-19-3 0,2 20 0 0,-2-20 1 16,0 21-1-16,0-21 0 0,0 21-2 15,0-21 4-15,0 19-3 0,0-19 0 0,-2 19 0 16,2-19 1-16,0 19-3 16,0-19 2-16,0 19 1 0,0-19-1 0,0 17-3 0,0-17 2 15,2 17-5-15,-2-17-1 16,3 15 2-16,-3-15-1 0,0 0 1 0,2 23 1 16,-2-23 1-16,0 18 0 0,0-18-4 0,0 17-3 15,0-17-4-15,0 0-14 0,-2 26-9 16,2-26-14-16,-5 17-8 0,5-17-6 0,-2 19-4 15,2-19-3-15,-4 18 5 16,4-18-2-16,0 17 11 0,0-17 5 0,-2 17 2 16,2-17 6-16,-2 18 4 15,2-18 8-15,0 0 6 0,0 26-2 0,0-26 2 0,-2 16-18 16,2-16-30-16,-2 16-42 16,2-16-34-16,-2 18-41 0,2-18-46 0,-2 16-480 15,2-16 22-15</inkml:trace>
  <inkml:trace contextRef="#ctx0" brushRef="#br3" timeOffset="315">4868 8481 2053 0,'-4'18'-62'0,"4"-18"14"16,-2 18 3-16,2-18-7 16,-2 15-25-16,2-15-52 0,-4 15-124 0,4-15-198 15,0 14 393-15</inkml:trace>
  <inkml:trace contextRef="#ctx0" brushRef="#br3" timeOffset="316">4860 8806 1366 0,'0'0'38'16,"-6"20"0"-16,6-20-1 0,-5 13-6 16,5-13 2-16,0 0-4 0,-7 15-1 0,7-15 1 15,0 0-3-15,0 0 1 0,-2 20-4 0,2-20 5 16,0 0 2-16,0 17 6 15,0-17-2-15,0 0-3 0,0 19 0 0,0-19-5 0,2 18 4 16,-2-18 2-16,0 0-3 16,-2 25 11-16,2-25-7 0,0 18 0 0,0-18-6 15,-2 19-3-15,2-19-6 16,0 18-8-16,0-18-24 0,-2 19-33 0,2-19-37 0,0 19-38 16,0-19-44-16,-2 17-55 0,2-17-277 0,-6 19 331 15</inkml:trace>
  <inkml:trace contextRef="#ctx0" brushRef="#br3" timeOffset="317">4796 9190 1389 0,'0'0'-50'0,"-4"22"-2"0,2-11-10 0,2-11-1 0,-5 23-1 16,5-23 7-16,-2 23 4 15,0-11-6-15,2 0-3 0,0-12 2 0,0 25-4 16,0-14 3-16,0 2 4 16,2 0 14-16,-2-3 8 0,2 3 5 0,-2-13-6 0,2 22-32 15,-2-10-72-15,0-12 47 0</inkml:trace>
  <inkml:trace contextRef="#ctx0" brushRef="#br3" timeOffset="318">4779 9635 556 0,'-2'26'154'0,"0"-14"5"0,2-12-6 0,-2 23-20 16,2-23-13-16,-4 21-6 0,4-21-22 15,-2 19-35-15,2-19-35 0,-2 19-39 0,2-19-59 16,0 16-92-16,0-16-255 0,2 14 133 0</inkml:trace>
  <inkml:trace contextRef="#ctx0" brushRef="#br3" timeOffset="319">4759 9967 1259 0,'-10'24'71'0,"8"-11"20"0,2-13-13 15,-6 25 2-15,2-14-5 0,4-11-9 0,-4 24-5 16,4-24-15-16,-2 22 6 0,0-11-14 15,2-11-13-15,-3 20-29 0,3-20-12 0,0 19-21 16,0-19-20-16,-2 19-20 16,2-19-19-16,0 0-27 0,0 23-43 0,0-23-277 0,0 0 398 15</inkml:trace>
  <inkml:trace contextRef="#ctx0" brushRef="#br3" timeOffset="320">4722 10265 1191 0,'-2'25'-14'0,"2"-25"23"0,-2 23 12 15,0-10 7-15,2-13 10 16,-5 29 11-16,3-13 7 0,-2-4 8 0,4-12-3 0,-6 29 5 15,3-18-23-15,3-11-8 16,-2 23-32-16,2-23-16 0,-2 21-20 16,0-10-31-16,2 0-34 0,0-11-64 15,0 0-254-15,0 24 129 0</inkml:trace>
  <inkml:trace contextRef="#ctx0" brushRef="#br3" timeOffset="321">4667 10681 1334 0,'-3'23'138'0,"3"-23"-8"16,-2 19-12-16,2-19-21 16,-2 17-9-16,2-17-14 0,-2 18-14 0,2-18-8 15,-2 14-31-15,2-14-34 16,-4 15-28-16,4-15-5 0,0 0 0 0,-4 21 9 0,4-21 0 16,-2 15-2-16,2-15-5 0,0 0-10 15,-4 22 1-15,4-22 10 0,-2 15 14 16,2-15 6-16,-2 17 18 0,2-17 15 0,-2 17 15 0,2-17 17 15,-3 17 24-15,3-17 21 16,3 21 29-16,-3-21 24 0,2 23 15 0,-2-23 7 16,0 21 1-16,0-21-8 15,0 18-15-15,0-18-17 0,0 16-13 0,0-16-20 16,0 0-44-16,-2 21-58 0,2-21-96 16,0 0-126-16,2 8-271 0,-2-8-236 0,0 0-13 15</inkml:trace>
  <inkml:trace contextRef="#ctx0" brushRef="#br3" timeOffset="322">32185 16999 2614 0,'0'0'13'0,"0"0"26"0,20-6 22 0,-20 6 26 16,0 0 28-16,0 0 13 16,0 0-9-16,0 0-12 0,0 0-12 0,0 0-11 15,0 0-26-15,0 0-46 0,0 0-60 0,0 0-69 0,0 0-81 16,0 0-125-16,0 0-546 15,0 0-230-15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24T17:27:30.9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12877 16896 2550 0,'0'0'87'0,"0"0"54"16,6 15-5-16,-6-15-15 0,0 0-3 0,0 0-13 15,0 0-6-15,0 0-9 16,5 11-8-16,-5-11-22 0,0 0-42 0,0 0-49 0,0 0-57 16,0 0-59-16,14-1-70 15,-14 1-172-15,0 0-451 0,0 0-177 0</inkml:trace>
  <inkml:trace contextRef="#ctx0" brushRef="#br0" timeOffset="67670.08">4836 6188 625 0,'0'0'-13'0,"0"0"6"16,0 0 7-16,0 0 0 15,-33-18 7-15,33 18 8 0,0 0 9 0,0 0 4 0,0 0 3 16,0 0-3-16,-16-3-8 16,16 3-2-16,0 0 0 0,0 0 1 0,0 0-1 15,-24 2-4-15,24-2 3 16,0 0-3-16,-22 4 1 0,22-4-4 0,-17 1 5 16,17-1 2-16,-23 4 2 0,23-4-2 15,-29 4-8-15,11 0 6 0,2-2-3 0,-4 2-4 16,-1-3-9-16,0 1 0 0,0-2-2 15,-3 4 0-15,3-2 0 0,-2 0 1 16,0-2 4-16,-1 2-3 0,4-1 4 0,-4-1-2 16,3 3-1-16,-3-3-1 0,4 0 6 15,-2 0-6-15,3 2 0 0,-2-2 0 0,21 0 3 16,-36-2-1-16,19 2 0 16,-2-3-2-16,19 3 0 0,-34-1-2 0,18 1-3 15,16 0 5-15,-30-2 0 0,30 2-4 16,-30 0 4-16,15 0 0 0,15 0-7 0,-30 2 5 15,14-2 9-15,-4 1-5 0,20-1 0 0,-35 3 3 16,15-1-6-16,2 0 6 16,-2-1-2-16,1 1 1 0,19-2 0 0,-36 2 1 15,18 0-3-15,-2 0-1 0,1-2 1 16,0 2 2-16,19-2-1 0,-35 1-1 0,17 2 2 16,-1-3-4-16,19 0 3 15,-36 3 1-15,18-2-8 0,-2-1 4 0,1 2 0 16,19-2 4-16,-38 1 3 0,19-1-2 0,0 0 2 0,-3 0-3 15,4 3-3-15,-1-2-1 16,-3-1 6-16,2 2-6 0,-2 0 3 0,-1 0-3 16,2 0-1-16,0 0 2 15,-1 2-2-15,-1-3-1 0,2 4-11 0,-6-1-17 0,1 0-21 16,0-1-3-16,3-2-2 16,0 3-7-16,4-2-21 0,-3 0-169 0,6-2 82 15</inkml:trace>
  <inkml:trace contextRef="#ctx0" brushRef="#br0" timeOffset="68870.43">4726 6344 645 0,'0'0'-29'0,"0"0"12"0,-15 7 2 16,15-7 9-16,0 0 6 0,-17 10 4 15,17-10 5-15,-14 6 8 0,14-6-4 16,-20 7 6-16,20-7-2 0,-18 9-3 0,18-9 9 16,-22 8-1-16,12-4-6 15,10-4 6-15,-21 11 0 0,10-6-5 0,11-5-3 16,-23 13 1-16,13-5-2 0,10-8-3 0,-24 13-4 0,11-7-2 15,1 2 3-15,-1-3-5 16,13-5 1-16,-23 14 5 0,9-6-1 0,0-4 2 16,2 5 3-16,12-9 3 0,-26 12-4 15,13-5 3-15,1 0-5 0,12-7-2 0,-24 12 8 16,14-4-6-16,10-8-2 16,-19 11-4-16,10-6 1 0,-4 3 7 0,13-8-6 15,-20 15 6-15,8-10 5 16,2 3 1-16,10-8 3 0,-21 16 3 0,10-11-4 0,1 2-5 15,10-7-3-15,-21 16 1 0,10-8-1 0,2-1-1 16,9-7-3-16,-20 16-1 16,6-7-3-16,4-1 4 0,0 2 0 0,-3-1 0 15,0 1 4-15,0 1 1 0,1-2-5 16,2 3 0-16,-4 1-4 0,2-3 1 0,1 2-1 16,0-4-6-16,1 4 3 15,1-2 5-15,9-10-5 0,-16 17 0 0,10-10 0 16,6-7 5-16,-14 14-1 0,14-14-3 0,-12 11 3 0,12-11-4 15,-8 11-9-15,8-11-12 16,-9 11-24-16,9-11-48 0,0 0-118 16,-13 7-86-16,13-7 95 0</inkml:trace>
  <inkml:trace contextRef="#ctx0" brushRef="#br0" timeOffset="69620.26">4145 6663 778 0,'-14'11'-55'0,"14"-11"7"16,-12 12-2-16,12-12 5 0,-11 9 2 0,11-9 9 16,-15 9 12-16,15-9 12 15,-13 10 20-15,13-10 9 0,-12 9 5 0,12-9 4 0,-12 12 4 16,12-12-2-16,-16 11-8 16,16-11 0-16,-14 13 6 0,8-5-11 0,6-8 1 15,-20 15 1-15,12-8 10 16,-3 4 17-16,1-4 3 0,-3 3 5 0,2 0-2 0,-1-2-4 15,1 4 0-15,0-2-11 0,-1 0-1 0,3-2-5 16,-1 3-1-16,-1-2-5 16,11-9-3-16,-21 17-3 0,13-7-3 0,-4-3-4 15,4 2 4-15,8-9-8 0,-21 16 8 16,11-9-8-16,-1 2 6 0,0-1-4 0,-1 0 2 16,12-8-1-16,-22 16-13 15,12-8-5-15,0 0-13 0,10-8-13 0,-18 10-7 16,10-4-12-16,-3 1 1 0,3 2 2 0,-2-4 7 0,-2 3 5 15,2-3 3-15,0 2 2 16,-1 1 1-16,0-4-10 0,11-4-30 0,-16 12-60 16,16-12-108-16,-17 6 79 15</inkml:trace>
  <inkml:trace contextRef="#ctx0" brushRef="#br0" timeOffset="70805.38">4238 6373 664 0,'0'0'2'0,"0"0"3"16,0 0 3-16,0 0-3 16,0 0 6-16,0 0-5 0,0 0 20 0,-9-14 5 0,9 14 4 15,0 0 1-15,0 0 11 16,0 0-2-16,0 0 18 0,0 0 9 0,0 0 0 15,0 0 32-15,0 0 46 0,0 0 10 0,0 0 15 16,0 0-12-16,0 0-13 0,0 0-11 16,2 47-20-16,-2-47-10 0,2 23-13 0,1-7-11 15,-1-1-8-15,2 3-5 16,2-1-9-16,-2-2-20 0,2 2-51 0,5 1-71 16,0-4-70-16,-1 0-127 15,3-5-450-15,2 1 9 0</inkml:trace>
  <inkml:trace contextRef="#ctx0" brushRef="#br0" timeOffset="75430.35">4197 6264 1975 0,'0'0'-145'0,"2"-11"15"0,-2 11 14 0,0 0 21 15,0 0 24-15,0 0 11 16,0 0 22-16,0 0 17 0,0 0 14 16,0 0 14-16,0 0 14 0,0 0 7 15,0 0 9-15,0 0 23 0,0 0 11 0,0 0 0 16,0 0 7-16,0 0 8 0,0 0-19 0,0 0 7 0,0 0-7 15,0 0-4-15,0 0 0 16,0 0 2-16,0 0-9 0,0 0-6 0,-4 43-4 0,4-43-1 16,-2 22-10-16,2-22 3 15,2 20-9-15,-2-20-3 0,0 25-1 16,0-25-5-16,4 23-22 0,-2-10-40 16,-2-13-55-16,5 21-71 0,-5-21-176 0,2 19-250 15,0-9 199-15</inkml:trace>
  <inkml:trace contextRef="#ctx0" brushRef="#br0" timeOffset="77290.27">2692 6792 1717 0,'0'0'-15'0,"0"0"13"15,0 0-6-15,0 0 19 0,0 0-1 0,-9-14 9 16,9 14 7-16,0 0 12 16,0 0-7-16,0 0 6 0,0 0 10 0,-6-15-4 0,6 15 23 15,0 0-1-15,0 0-2 16,0 0 0-16,2-21-9 0,-2 21-4 0,0 0-9 15,0 0-3-15,11-17-7 0,-11 17 2 16,11-10-18-16,-11 10 11 0,14-9-7 16,-14 9-5-16,18-7-1 0,-18 7-2 0,20-6-7 0,-20 6-2 15,24-2-13-15,-24 2-4 16,21 2-7-16,-21-2 1 0,22 6 18 0,-22-6-18 16,16 11 8-16,-16-11 0 0,10 13-4 15,-5-3 17-15,-5-10-9 0,-3 18 12 0,3-18 6 16,0 0 11-16,-10 31 1 0,6-20 5 0,4-11-4 15,-14 20 13-15,4-13-10 16,10-7-4-16,-12 15 4 0,12-15 0 0,-13 10-3 0,13-10-4 16,-8 8-2-16,8-8-16 15,0 0-20-15,0 0 5 0,0 0-18 0,0 0 4 16,0 0 2-16,0 0-1 16,0 0 16-16,0 0-9 0,47-6 0 0,-47 6 12 15,18 0 1-15,-18 0 13 0,22 6 7 16,-12 0 16-16,-10-6 5 0,15 13 21 0,-9-6-7 15,-6-7 16-15,6 20 0 0,-6-20-4 0,0 20-6 16,0-20-3-16,-10 24-7 16,2-11 0-16,-3-1-7 0,0-2-3 0,-2 0-19 0,1 1-20 15,0-4-33-15,-2 2-28 16,0-4-37-16,14-5-40 0,-21 5-34 0,21-5-72 16,0 0-478-16,-22-7 4 15</inkml:trace>
  <inkml:trace contextRef="#ctx0" brushRef="#br0" timeOffset="77820.55">3054 6570 2065 0,'4'-13'-69'0,"-4"13"21"0,0 0 16 0,0 0 4 0,0 0 7 16,2-19 7-16,-2 19 7 15,0 0 17-15,0 0-5 0,0 0 11 0,0 0 20 16,0 0 17-16,0 0-4 0,0 0 15 0,0 0 2 15,0 0 0-15,0 0 5 16,-25 48 0-16,18-32 5 0,5 0-6 0,-2 4-7 0,2-2-7 16,2 2-7-16,-2 0-5 15,4-1 1-15,0 1-2 0,0-1-6 0,2 0-8 16,0-3 5-16,4 0-9 16,-4-2 0-16,2-1-6 0,2-1-8 15,-1-2 0-15,-7-10-6 0,14 14-3 0,-14-14 3 16,13 6-7-16,-13-6-3 0,0 0-2 0,0 0 4 15,0 0 0-15,0 0 3 0,0 0-4 0,23-17 12 16,-23 17-1-16,0 0 6 16,0 0 5-16,0 0 6 0,-14-30 1 0,14 30 2 0,-11-14-1 15,11 14 1-15,-15-10-4 16,15 10-5-16,-13-10-1 0,13 10-4 0,-12-8-6 16,12 8-25-16,0 0-38 15,-13-12-47-15,13 12-46 0,0 0-68 0,-13-10-147 0,13 10-363 16,-4-12 8-16</inkml:trace>
  <inkml:trace contextRef="#ctx0" brushRef="#br0" timeOffset="78365.35">3228 6718 2088 0,'0'0'-55'0,"0"0"13"16,0 0 22-16,0 0 15 0,0 0 19 0,0 0 23 15,0 0 7-15,0 0 26 16,-4 23 4-16,4-23-3 0,0 0 7 0,0 0 0 16,0 0 14-16,0 0-16 0,0 0-6 15,0 0-11-15,0 0-3 0,0 0-5 0,0 0-11 16,0 0 2-16,0 0-8 0,0 0-10 0,0 0-31 15,0 0-38-15,0 0-53 16,0 0-54-16,0 0-90 0,0 0-515 0,0 0-40 0</inkml:trace>
  <inkml:trace contextRef="#ctx0" brushRef="#br0" timeOffset="80610.49">3397 6586 2073 0,'0'0'-135'0,"0"0"24"0,0 0 20 0,0 0 22 0,0 0 21 16,0 0 24-16,0 0 24 0,0 0 9 0,0 0 11 15,0 0 13-15,0 0 9 16,0 0 0-16,0 0 13 0,0 0-8 0,0 0 5 16,0 0-2-16,0 0-4 0,-6-25-3 15,6 25-1-15,0 0-4 0,0 0-5 0,2-23 3 16,-2 23 7-16,0 0 16 16,4-20-14-16,-4 20-10 0,7-12 3 15,-7 12-10-15,0 0-1 0,10-17-3 16,-10 17-4-16,10-8-4 0,-10 8 2 0,16-3-10 0,-16 3 1 15,0 0 0-15,24 3 1 0,-24-3-1 16,18 12 0-16,-10-5-3 0,-8-7-3 16,13 15 9-16,-7-5-2 0,-6-10 2 0,10 20 1 15,-10-20 2-15,5 18 17 0,-5-18 1 16,-3 19 0-16,3-19 1 0,-8 17-1 0,8-17 0 16,-14 18-6-16,5-11-2 15,9-7 2-15,-17 11-6 0,8-5 0 0,9-6-4 16,-18 5 3-16,18-5-30 0,0 0-25 0,-28-5-35 0,28 5-29 15,-14-9-40-15,14 9-58 16,-13-15-128-16,8 7-350 0,5 8 86 0</inkml:trace>
  <inkml:trace contextRef="#ctx0" brushRef="#br0" timeOffset="81070.22">3517 6424 2036 0,'0'0'14'0,"0"0"5"0,0 0-6 0,0 0 1 15,0 0 8-15,0 0 0 16,10-11 7-16,-10 11-1 0,0 0 12 0,0 0-18 0,0 0 0 16,0 0 7-16,0 0 5 15,0 0 7-15,0 0-3 0,0 0-9 0,0 0 1 16,0 0-1-16,0 0-10 0,14-10-2 0,-14 10-11 15,0 0 4-15,12-4 2 16,-12 4-7-16,0 0 2 0,22-7-5 0,-22 7-2 0,19 0 1 16,-19 0 0-16,0 0-2 15,30 7 1-15,-20-5-4 0,-10-2 8 16,14 10-4-16,-14-10-3 0,12 10 15 16,-12-10 6-16,4 14 7 0,-4-14 4 15,0 0 4-15,-4 24-1 0,4-24 3 0,0 0-9 0,-9 19 0 0,9-19-6 16,0 0-2-16,-9 12-10 15,9-12-9-15,0 0-6 0,0 0-12 0,-4 14-9 16,4-14 4-16,0 0-8 0,0 0 11 16,0 0 1-16,15 19-2 0,-15-19 1 0,13 9 15 15,-13-9-11-15,12 10 3 16,-12-10 10-16,11 14-3 0,-11-14 4 16,8 13 3-16,-8-13-5 0,0 17-1 0,0-17-16 15,0 0-38-15,-8 25-51 0,4-16-79 0,-3-1-157 16,1-1-251-16,6-7 192 0</inkml:trace>
  <inkml:trace contextRef="#ctx0" brushRef="#br0" timeOffset="90050.26">3406 7257 1619 0,'0'0'-103'15,"-15"11"15"-15,15-11 2 0,-15 10 10 0,15-10 7 16,-13 8 2-16,13-8 9 16,0 0 8-16,-14 9 9 0,14-9 3 0,0 0 6 0,-12 10 5 15,12-10 3-15,0 0 6 16,0 0-4-16,-14 9 0 0,14-9-7 16,0 0-24-16,0 0-45 0,-10 8-109 15,10-8 67-15</inkml:trace>
  <inkml:trace contextRef="#ctx0" brushRef="#br0" timeOffset="90390.54">3613 7043 539 0,'0'0'-36'16,"-15"14"6"-16,7-7-2 0,8-7 0 0,-19 18-1 0,8-11 3 16,0 3-5-16,1-1 9 15,0-2 4-15,-2 3-9 0,12-10-48 0,-16 17 26 16</inkml:trace>
  <inkml:trace contextRef="#ctx0" brushRef="#br0" timeOffset="90570.27">3391 7239 236 0,'0'0'22'0,"-15"15"8"0,6-8 9 0,9-7-9 15,-18 13 3-15,8-6-8 0,10-7-1 0,-18 16-1 16,7-7-6-16,0-1 2 16,1 1-6-16,10-9 2 0,-19 18 2 0,9-11-4 0,-4 2 0 15,4-1-2-15,0 1 4 16,10-9-7-16,-24 18-3 0,14-10-3 0,-1 1-4 16,-2-1-7-16,13-8-8 15,-23 15-5-15,13-8-14 0,-2 1-3 0,0 2-9 16,12-10-99-16,-21 15 49 0</inkml:trace>
  <inkml:trace contextRef="#ctx0" brushRef="#br0" timeOffset="90730.35">2838 7686 437 0,'0'0'15'16,"-12"13"1"-16,12-13-7 0,-14 13 8 0,14-13-8 15,-10 12 5-15,10-12-3 16,-12 14 4-16,12-14-2 0,-11 12-2 0,11-12 0 15,-11 11-3-15,11-11 1 0,-10 14-13 0,10-14-16 0,-11 9-59 16,11-9-86-16,0 0 53 16</inkml:trace>
  <inkml:trace contextRef="#ctx0" brushRef="#br0" timeOffset="93400.69">3052 7547 509 0,'0'0'32'0,"-8"8"5"16,8-8 10-16,-14 13 9 0,14-13-1 0,-12 9 9 15,12-9 7-15,-14 11-3 16,14-11-3-16,-16 12-3 0,16-12-7 0,-14 11-13 0,3-4 6 16,11-7-7-16,-19 13-2 15,8-6 2-15,1 0 2 0,0 3-4 0,-4-2-4 16,14-8-10-16,-21 16 4 0,11-5-2 0,-1-4-9 15,11-7 1-15,-19 19 8 0,11-11-6 16,-2 1-4-16,0 3 8 0,0-3-15 0,10-9 7 16,-17 19 7-16,6-9-10 15,3 0-8-15,-3 0 6 0,11-10-1 0,-16 18 6 16,7-8-6-16,0-3-3 0,-1 2 1 16,10-9-6-16,-19 20-3 0,10-13 10 0,-1 3-9 15,10-10 4-15,-17 16-5 16,9-8 3-16,-1 2-6 0,9-10-2 0,-13 15 0 15,5-7 0-15,8-8 10 0,-15 17-11 0,8-8 3 0,7-9 3 16,-14 15-4-16,8-7-1 16,6-8 2-16,-17 18 1 0,8-9 4 0,0 1-8 15,9-10 4-15,-16 21-1 16,8-12-9-16,-2 2 2 0,2-1-11 0,8-10-6 0,-16 21 3 16,7-11-5-16,0 1 9 15,1-2-5-15,8-9 0 0,-15 24-2 0,6-16 4 16,2 5-3-16,-3-4 6 0,2 3-4 0,0-1 4 15,0 0 1-15,-1-2-13 16,-2 3 1-16,3-1 0 0,-2 3-12 0,1 0-4 0,-2-3-9 16,0 2-4-16,-1 2-9 15,2-2 5-15,-6 3 3 0,4-1 10 0,-3 0 4 16,0 1 12-16,0-1 10 16,3 1 7-16,-5-2-1 0,6 1 3 0,-5 1-1 0,2-1 0 15,0 0-5-15,-1 3-2 16,3-4 2-16,-6 4 5 0,4-4 2 0,-2 3 8 15,2-2-5-15,-1 0 5 0,0-1 3 0,0-1 4 16,1 0 6-16,-3 0-4 0,4 0 3 16,-2 0 12-16,0-1 0 0,2-1 9 15,1 1-2-15,-2 2 4 0,-2-1-10 16,2 1-3-16,-1-2-2 0,-1 2-6 0,2-4-5 16,-1 3-13-16,-2-2 2 15,-1 1 0-15,0-1-6 0,1 3 4 0,1-3 0 0,-2 0 2 16,0-2 1-16,0 3 4 0,2-2 8 0,-1 1-2 15,0-2 11-15,2 3 7 16,0-2 2-16,0-1 2 0,-5 1 4 0,7 1-4 0,2-2-4 16,-3 3-11-16,3 0-9 15,-3-1-20-15,2 1-28 0,2-1-29 0,-4 0-146 16,2 0 74-16</inkml:trace>
  <inkml:trace contextRef="#ctx0" brushRef="#br0" timeOffset="93490.18">1229 9260 686 0,'-8'7'33'0,"8"-7"-5"15,-15 15-8-15,9-7-11 0,0-2-27 0,-4 4-23 16,1-1-23-16,0 0-37 16,1 3-84-16,-2 1 60 0</inkml:trace>
  <inkml:trace contextRef="#ctx0" brushRef="#br0" timeOffset="94310.22">571 10271 500 0,'-13'17'0'0,"6"-9"2"0,7-8-8 0,-9 13 6 15,9-13-4-15,-14 13 4 16,14-13-4-16,-13 14 6 0,13-14 8 0,-14 15 14 0,8-7 14 16,6-8 14-16,-19 19 15 15,11-11-1-15,1 1 11 0,7-9-8 16,-18 19-6-16,11-11-1 0,7-8-8 0,-13 17 0 0,7-7-10 15,6-10-2-15,-15 18-3 0,11-8-10 16,4-10 2-16,-16 15-1 0,10-6-1 0,6-9-7 16,-14 18-1-16,5-9-3 15,0 2-4-15,9-11 7 0,-15 14 2 0,7-6 4 16,8-8-5-16,-13 15-3 0,5-8 4 16,8-7-8-16,-14 16 5 0,14-16-3 0,-11 15-2 15,11-15-3-15,-11 15 11 16,3-7-3-16,8-8 1 0,-11 13 7 0,11-13-11 15,-8 15 1-15,8-15 3 0,-12 12-5 0,12-12-3 0,-9 13 5 16,9-13-8-16,-8 14 1 16,8-14 9-16,-7 11-7 0,7-11-2 0,-10 15 2 15,10-15 5-15,-8 14 1 16,8-14-3-16,-5 15-5 0,5-15 10 0,-8 13-8 0,8-13-4 16,-6 15 13-16,6-15-1 15,-6 12 3-15,6-12-5 0,-7 14 6 0,7-14 3 16,0 0-3-16,-8 18 3 0,8-18-12 0,-3 11 1 15,3-11 4-15,0 0 4 16,-11 20-27-16,11-20 4 0,-5 13-11 0,5-13 7 0,-6 14 8 16,6-14 8-16,-7 11-17 15,7-11 5-15,0 0 5 0,-8 15-2 0,8-15-7 16,0 0 4-16,-8 11 4 16,8-11-11-16,0 0 7 0,0 0-4 0,0 0 1 0,-9 14 9 15,9-14-13-15,0 0 2 16,0 0 6-16,0 0-5 0,0 0 1 0,0 0-4 15,-10 13 5-15,10-13 3 0,0 0-4 0,0 0 2 0,0 0 1 16,0 0-4-16,0 0 4 16,0 0-1-16,-4 15 7 0,4-15 14 0,0 0-4 15,0 0 6-15,0 0-1 16,0 0-6-16,0 0-8 0,-6 16-9 0,6-16-12 0,0 0-29 16,0 0-28-16,0 0-28 15,-2 7-29-15,2-7-65 0,0 0-419 0,0 0 182 16</inkml:trace>
  <inkml:trace contextRef="#ctx0" brushRef="#br0" timeOffset="95070.59">697 11361 1652 0,'0'0'-50'0,"0"0"13"0,0 0 24 0,0 0-9 0,-50-10-5 16,50 10 12-16,0 0-1 15,0 0 4-15,0 0 14 0,-27 4 15 0,27-4-3 16,-15 3-4-16,15-3 0 16,0 0 12-16,-25 3-4 0,25-3-6 0,-22 6 17 0,22-6-11 15,-23 5-8-15,8-1-3 16,-2-2 3-16,17-2-5 0,-31 8-4 0,16-4-4 15,-4 0 10-15,4 1-9 0,-3-1 2 0,0 0 3 16,-2-1 1-16,1 3-3 0,0-4 1 16,3 2-5-16,-2 0-6 0,18-4-7 0,-34 1 6 15,18 2 0-15,-4-1 16 16,20-2-12-16,-34 1 12 0,17 3 1 0,1-4 3 16,16 0-7-16,-36 4 4 15,18-4 3-15,2 2 2 0,16-2 13 0,-35 2-20 0,16-1 14 16,2 2-5-16</inkml:trace>
  <inkml:trace contextRef="#ctx0" brushRef="#br0" timeOffset="95860.1">23 11289 1193 0,'0'0'66'0,"0"0"5"16,-6-12 0-16,6 12-12 0,0 0 4 15,0 0-14-15,-6-17 4 0,6 17 9 0,0 0-8 16,0 0 1-16,0-23-10 16,0 23 9-16,0 0 2 0,8-17 23 0,-8 17 0 15,0 0 7-15,7-21-2 0,-7 21-15 16,10-12-6-16,-10 12-7 0,14-9-3 0,-14 9-5 16,16-11-10-16,-16 11-4 15,20-9-3-15,-9 4-3 0,1 3-1 0,-1 1 3 0,-11 1 1 16,22-3 2-16,-22 3-2 0,20 3 13 0,-10 0 5 15,-10-3-1-15,22 12-2 16,-11-5 6-16,0 1 0 0,-2 1 0 0,3 3 2 16,-3 0 4-16,-1 1 3 0,2 0 4 15,-4 1-2-15,-1 1-1 0,-1-2-5 0,0 2-7 16,-2-1 2-16,-2-1 1 16,-2 3-1-16,0-2 0 0,2-14-1 0,-8 25-2 15,1-12 3-15,0-1-3 0,7-12-3 16,-16 19-5-16,8-11-2 0,8-8-4 0,-23 9 0 15,23-9 1-15,-23 2 2 0,23-2-6 0,-25-2 3 16,25 2-1-16,-24-13 0 0,8 5-6 16,3 0-1-16,3-3-3 0,0 2-2 0,-1-3-4 15,-1 1 0-15,12 11 2 16,-11-24-3-16,4 10-1 0,2 0-2 0,5 14-3 16,-4-28-3-16,4 14 2 0,0 14-1 15,4-32-4-15,1 18-2 0,2 0-14 0,-3 0-18 16,3-1-18-16,-1 2-26 0,4 0-30 0,-1 1-38 15,1-1-50-15,0 5-40 0,-1-2-101 16,2 5-194-16,-4-1-396 0,-7 6-323 0</inkml:trace>
  <inkml:trace contextRef="#ctx0" brushRef="#br0" timeOffset="98080.53">88 11058 2624 0,'0'0'-155'0,"0"0"16"0,0 0 18 16,0 0 15-16,0 0 7 0,0 0 9 0,0 0 11 15,0 0 18-15,0 0 17 16,0 0 21-16,0 0 23 0,0 0 13 0,0 0 7 0,0 0 13 16,0 0-7-16,0 0 0 15,-4-19-2-15,4 19 2 0,0 0 0 0,0 0-13 16,0 0 2-16,17-16 4 16,-17 16 0-16,12-9 2 0,-12 9 0 0,15-15 12 0,-3 5 16 15,-5 1-12-15,4 0-1 0,-1-1 11 16,2-1-5-16,-3 0-2 0,5-2 8 15,-5 2-4-15,2 0-6 0,5-3 3 0,-5-1 3 16,3 0-11-16,1-3-3 0,-4 3-1 16,5-2-5-16,-3 2 4 0,1-2-7 0,1 0-2 15,-1 0 0-15,0-1 5 16,0 2 2-16,1-2-3 0,3 3 6 0,-5-3 4 16,3 1 2-16,-1 1 8 0,2-2-1 15,0 1 4-15,-3-2 7 0,4 2-4 0,-2-2-3 16,-1 0-5-16,5-2-3 0,-4 2-2 0,6-2-9 15,-3-2-3-15,-4 6 1 16,6-5-6-16,-6 3 1 0,3 1-4 0,1 0 1 0,-2-2-5 16,3 2 1-16,-4 2-2 15,2-4-2-15,-1 1-2 0,-2 2 0 0,5 0-1 16,-5 0 1-16,1 0-1 0,-2 0-3 16,0 2 0-16,1-3 2 0,1 3-2 0,-3-2-1 15,4 2 1-15,-3-1-1 16,0 1 1-16,0 0-2 0,-1-1 2 0,1 1-3 15,-3 1 1-15,5-4-1 0,-3 3 2 0,-2 0-2 0,3-2 0 16,-1-1 0-16,-2 3 0 16,-4 0-3-16,7-3 3 0,-3 1 0 0,-2 4-1 15,2-4-3-15,3 0 2 16,-6 1 0-16,5 1 2 0,-1-2 0 0,3-1-3 0,-2 2 2 16,1-1 1-16,2-2 0 15,-2 1 0-15,0-2-1 0,1 0 1 0,1 0-3 16,0-3 3-16,4 2 0 0,-4-2 0 0,4 0-3 0,-7 4 2 15,10-4-3-15,-5 2 4 16,1 1-1-16,-2 1-1 0,1-1 0 0,1-2-1 16,-2 4 2-16,1-3-2 15,2 2 0-15,-1-2 2 0,0 0-3 0,0-2 2 0,-2 4 3 16,-2 0-1-16,3-2-3 16,-2 2 1-16,0-2 0 0,-1 2 1 0,5-2-2 15,-4 2 2-15,1 0 1 16,0 0-1-16,0 0 2 0,0 2-1 0,2-2-3 0,1-4 2 15,0 2-2-15,2 0 1 0,-3 4-1 0,0-6 0 16,4 4 1-16,-2-2-1 16,0 0 0-16,0 2 2 0,-1 2 1 0,-4 0-4 15,4-1 4-15,3 0-3 16,-4 0 2-16,-2 1-2 0,1 0 1 0,0 2 0 0,0-3 1 16,2 3 0-16,-3-2-2 15,-1 2 2-15,4 0-1 0,-2 1-2 0,0-1 2 0,-4-2-1 16,3 1 2-16,1 1-2 0,-4-1 3 0,-1 1-5 15,4-1 9-15,-2-2-4 16,-3 6 0-16,1-4 0 0,2 0 0 0,-1 0 2 16,2 1-3-16,-1-3-2 0,1 2 3 15,1 1 0-15,0-2-1 0,-2 3-3 16,2-4 4-16,-1 1-3 0,2 1 6 16,-1-3-6-16,-1 4 2 0,2-2 0 0,-2 2 1 15,2-2 2-15,-4 0-4 0,3 1-1 16,0 0 0-16,-2-2 2 0,1 1-2 0,0 1 2 15,0 0-2-15,-1 3 5 0,0-2-1 0,2 0-1 16,-2-2-1-16,0 2-1 16,1 0-3-16,2 0 2 0,-4-3 1 0,3 4-1 0,-1-1 2 15,0-1-4-15,-1-1 4 16,0 3 0-16,2-2-1 0,-3 0 0 0,4 0-1 16,-4 0 2-16,4 1-2 0,-2 0 2 15,1-1-1-15,0-1 0 0,0 2 0 0,2 0 1 16,0-1-2-16,-2 1 3 0,0 2-2 0,2 0 2 15,-2-2 0-15,-2 1-2 16,1 1 5-16,2-1-2 0,-4 1 2 0,1 0-6 0,-2 1 1 16,0 1 2-16,-1 0-2 15,2-1 4-15,-4 0-8 0,2 1 5 0,1 0 2 16,0-1-4-16,0 1 6 16,-1-2-6-16,0 1 1 0,2 0 2 0,0-2-3 0,-1 3 3 15,4-4-3-15,-4 3 3 16,-1-1-2-16,4 0-1 0,-4-1 6 0,0 4-7 15,2-6 4-15,-2 5-6 0,1-4 6 0,-1 3 0 0,-1-1 6 16,2 0-4-16,1-1 2 16,-2 2 2-16,0-1-2 0,0-2 0 0,3 0-4 15,-4 1 3-15,2-1-2 16,-1 2 0-16,-2-1 2 0,4 1-3 0,-4-2 3 0,0 2-1 16,2-1 8-16,-2 0-8 15,1-2 2-15,-1 3-2 0,0-1 2 0,2-4-1 16,-2 5-5-16,-2-1 5 0,5-2 1 0,-2 1 3 0,-1 2 5 15,1-3-2-15,-1 1-4 16,3 0 2-16,0 0-4 0,-1-3 0 0,4 3 0 16,-4 2 4-16,3-2-3 15,-2 1 0-15,1-3-1 0,-3 4 2 16,1 0-4-16,4-3 5 0,-4 1-2 0,1 0 2 16,-2 2 3-16,3-1 0 0,-3 1-1 0,-1-1 0 15,3-1-1-15,0 3 0 16,-1-2 0-16,1 0 1 0,-2-1-2 0,4 0 2 0,-5 1-1 15,5 1-2-15,0-2 1 0,-3 1-2 0,4-1 0 16,-2 0 1-16,1 1 1 16,0 0-4-16,2 2 2 0,-3-5 6 0,0 5 8 15,0-1 2-15,-2 3 0 0,2-1 2 16,-2 0-5-16,1 1 1 0,-3-1-2 0,1 1-6 16,-2 1-5-16,1-1-13 15,-4 2-33-15,-6 8-38 0,16-14-40 0,-8 7-53 16,-2 1-52-16,-6 6-132 0,8-15-501 0,-1 11-206 0</inkml:trace>
  <inkml:trace contextRef="#ctx0" brushRef="#br0" timeOffset="99467.74">212 12068 2605 0,'0'0'-6'0,"0"0"7"16,-16 7 14-16,16-7-3 0,0 0 16 0,0 0 19 16,0 0 13-16,0 0 11 0,0 0 7 15,0 0-9-15,0 0 1 0,0 0 2 0,0 0 7 16,0 0 11-16,0 0 9 0,0 0-6 16,0 0-9-16,0 0-12 0,0 0-5 15,0 0-18-15,0 0-24 0,0 0-36 16,58-13-40-16,-58 13-45 0,21-5-58 0,-11 2-39 15,0-1-85-15,-10 4-631 0,16-7-301 0</inkml:trace>
  <inkml:trace contextRef="#ctx0" brushRef="#br0" timeOffset="99870.52">382 11986 2692 0,'0'0'-62'16,"0"0"7"-16,-4-29 4 0,4 29 2 0,0 0-6 16,0 0-3-16,2-17 11 15,-2 17 20-15,0 0 6 0,0 0 1 0,9-13 4 0,-9 13 11 16,0 0 13-16,13-10 11 16,-13 10 10-16,0 0-1 0,19-6-7 0,-19 6 1 15,0 0-1-15,20 0-7 16,-20 0 4-16,0 0-13 0,22 3 10 0,-22-3-12 0,0 0 14 15,21 3-7-15,-21-3 9 0,0 0-4 16,19 8 1-16,-19-8 14 0,8 8 12 16,-8-8 17-16,0 0 18 0,4 18 10 15,-4-18 13-15,0 0 11 0,-9 27 2 0,9-27 4 16,-7 21 5-16,7-21-2 0,-9 19-4 16,5-10-8-16,4-9-7 0,-10 19-11 15,10-19-9-15,-6 18-7 0,6-18-7 0,-3 15-6 16,3-15-5-16,0 0-6 0,1 19-5 15,-1-19-14-15,0 0-30 0,16 9-42 0,-16-9-63 16,21-3-85-16,-21 3-102 0,26-13-244 16,-13 4-428-16,1 2-401 0</inkml:trace>
  <inkml:trace contextRef="#ctx0" brushRef="#br0" timeOffset="110743.28">9902 14941 2812 0,'0'0'-77'0,"0"-21"31"16,0 21 14-16,0 0 8 0,-5-17 3 0,5 17 12 16,0 0 11-16,-6-17 23 15,6 17 22-15,-10-13 6 0,10 13 16 0,-11-7 3 16,11 7 6-16,-17-8 6 0,17 8 4 16,-12-7 2-16,12 7-7 0,-19-3-2 0,19 3-8 15,0 0-1-15,-32 3-8 16,32-3-4-16,-26 8 2 0,12-1 4 0,-3 0 1 15,-3 5-6-15,2 1-1 0,-4 0-4 0,1 2-2 0,-2 4 1 16,0 2-4-16,1 2 0 16,2 1-6-16,0 1-2 0,3 3-8 0,3 0-1 15,0 0-4-15,4-2-1 16,4 1-3-16,2 0-5 0,4 0 2 0,4 0-6 0,2 0 0 16,4-3-1-16,4 4-3 15,2-1-2-15,3-4-2 0,3 0-2 0,0-4-14 16,2-1-11-16,1-1-6 0,-1-6-12 0,2-1-13 15,-2-3-14-15,-2-3-10 0,-3 0-9 16,-1-3-7-16,2-2-14 0,-20 1 5 0,30-8-3 16,-18 3 16-16,-12 5 12 15,15-15 23-15,-15 15 21 0,6-17 23 16,-6 17 20-16,0 0 26 0,-10-24 13 0,10 24 9 16,-13-14 10-16,13 14 4 0,-15-11-1 0,15 11 3 15,-11-9-4-15,11 9-6 16,0 0-12-16,-8-12-4 0,8 12-6 0,0 0-18 15,0 0-23-15,0 0-41 0,0 0-55 0,32-10-66 0,-32 10-57 16,27-5-69-16,-11 3-154 16,0-2-524-16,-1 3-398 0</inkml:trace>
  <inkml:trace contextRef="#ctx0" brushRef="#br0" timeOffset="111020.62">10111 15418 3006 0,'0'0'21'0,"0"0"30"16,0 0 6-16,0 0 9 0,0 0 12 0,0 0 15 0,0 0 19 15,0 0 9-15,-57 4-1 16,57-4-9-16,-12 22-9 0,5-11-9 0,3 4-9 15,4-15-8-15,-4 26-12 0,1-13-4 0,3-13-15 16,7 28-10-16,-1-12-31 0,3-3-33 16,2-2-39-16,-1-2-45 0,2 2-53 0,4-3-62 15,-4-4-93-15,3 0-171 16,-4-4-413-16,-11 0-294 0</inkml:trace>
  <inkml:trace contextRef="#ctx0" brushRef="#br0" timeOffset="111330.1">10283 15063 2759 0,'-2'-23'0'0,"2"23"31"15,-2-15 4-15,2 15 12 16,0 0 40-16,-11-20 13 0,11 20 14 0,0 0 11 0,-19-3 3 15,19 3 0-15,0 0-1 0,0 0-1 0,-38 15-4 16,29-7-8-16,9-8-11 16,-16 22-6-16,10-11-14 0,1 2-7 15,0 2-10-15,5-15-9 0,-4 30-6 0,4-16-12 16,0-14-17-16,9 30-14 0,-4-17-19 0,3 3-21 16,2-3-20-16,-2 3-23 15,4-5-28-15,0 0-39 0,1 1-45 0,-1-1-51 16,-1-3-80-16,0 1-148 0,-3-3-449 0,-8-6-313 0</inkml:trace>
  <inkml:trace contextRef="#ctx0" brushRef="#br0" timeOffset="111744.33">10533 14983 2879 0,'0'0'20'16,"-4"-17"7"-16,4 17 3 0,-7-13 9 0,7 13 9 15,-9-12 21-15,9 12 12 16,0 0 18-16,-12-9 15 0,12 9 9 0,0 0-3 0,-24 2 2 16,24-2 0-16,0 0-2 15,-20 13-12-15,20-13-5 0,-11 11-14 0,11-11-8 16,-11 19-9-16,7-10-9 0,4-9-17 0,-2 19-15 15,2-19-20-15,0 0-28 0,9 27-23 16,-3-16-24-16,-6-11-21 0,19 16-13 0,-7-6 2 16,2-3 6-16,-2 5 11 15,2-2 11-15,0-3 3 0,-2 4 18 0,-1-1 15 16,1-1 30-16,-3 3 20 16,0-3 15-16,-3 2 22 0,-6-11 8 0,4 20 5 0,-4-20 5 15,0 0-10-15,-6 28-2 16,6-28-11-16,-15 14-8 0,6-6-18 0,9-8-21 15,-17 10-39-15,17-10-42 0,-18 0-50 0,18 0-58 0,0 0-64 16,-28-13-125-16,20 4-179 16,8 9-297-16,-9-27-200 0</inkml:trace>
  <inkml:trace contextRef="#ctx0" brushRef="#br0" timeOffset="111965.52">10660 14907 2686 0,'25'4'86'0,"-15"0"18"15,-10-4-14-15,20 8-5 16,-12-1 10-16,3 3 11 0,-11-10 12 0,15 20 13 0,-9-8-2 16,0 1-5-16,1 0-8 15,-3 2-4-15,0 1-8 0,0-2-1 0,-2 1-14 16,-2-15-2-16,2 30-12 16,-2-15-15-16,0-15-17 0,-4 29-23 0,0-18-26 15,4-11-25-15,-8 23-39 0,1-14-49 0,7-9-61 0,-8 15-65 16,8-15-130-16,0 0-180 15,-17 7-350-15,17-7-294 0</inkml:trace>
  <inkml:trace contextRef="#ctx0" brushRef="#br0" timeOffset="112140.23">10956 15098 2896 0,'0'0'50'0,"21"-8"1"0,-10 4-7 16,-11 4-6-16,18-7-9 0,-18 7-2 0,20-8-4 15,-8 3-3-15,-12 5-32 16,22-10-28-16,-12 4-38 0,-10 6-32 0,19-10-5 16,-19 10-19-16,18-9-23 15,-14 5-45-15,-4 4-86 0,0 0-357 0,3-15 126 0</inkml:trace>
  <inkml:trace contextRef="#ctx0" brushRef="#br0" timeOffset="112270.41">11049 14983 2031 0,'0'0'131'15,"-19"-4"40"-15,19 4 5 0,-16-4 3 0,16 4-4 0,0 0 3 16,-22-3-11-16,22 3-11 15,0 0-21-15,0 0-25 0,0 0-19 0,0 0-25 16,0 0-26-16,0 0-26 16,0 0-34-16,45-27-42 0,-29 23-54 0,4-2-62 15,0-3-100-15,2 1-174 0,-3-2-382 16,-2 5-168-16</inkml:trace>
  <inkml:trace contextRef="#ctx0" brushRef="#br0" timeOffset="112550.32">11388 14637 2609 0,'0'0'62'0,"6"-19"19"0,-6 19 0 16,5-13 5-16,-5 13 2 16,0 0 15-16,3-12 18 0,-3 12 23 0,0 0 0 15,0 0-4-15,0 0-9 16,0 0-5-16,0 0-1 0,11 37-2 0,-10-20-8 15,1 1-10-15,-2 1-9 0,2 2-8 0,0 4-8 0,0-1-29 16,2 3-3-16,0 0-12 16,-2-1-8-16,3 1-8 0,-3 2-18 0,2-3-17 15,-2 3-23-15,0-2-24 16,0-1-40-16,3-3-38 0,-3 3-53 0,2-7-47 0,-4-5-68 16,0-14-159-16,4 25-511 15,-2-17-434-15</inkml:trace>
  <inkml:trace contextRef="#ctx0" brushRef="#br0" timeOffset="112800.1">11597 14903 3194 0,'0'0'41'16,"0"0"-19"-16,0-17-1 0,0 17 0 16,0 0-3-16,-19-13 16 0,19 13 18 15,-19-3 16-15,19 3 6 0,-23 3 5 16,23-3 12-16,-23 4 6 0,23-4 3 0,-22 8 6 15,22-8 8-15,-18 8-16 0,9-2-17 0,9-6-3 0,-11 13-6 16,11-13-7-16,-6 18-2 16,6-18-19-16,6 19-11 0,-6-19-18 15,13 17-20-15,-1-8-37 0,-3 1-31 16,6-1-38-16,1 1-49 0,-1-2-44 0,6-1-52 0,-7-1-100 16,3 0-142-16,0-1-405 15,-5 2-292-15</inkml:trace>
  <inkml:trace contextRef="#ctx0" brushRef="#br0" timeOffset="113060.55">11805 14973 2661 0,'10'-7'-9'16,"-10"7"55"-16,0 0 18 0,0 0 12 0,0 0 27 0,0 0 28 15,0 0 28-15,0 0 24 16,0 0 8-16,-54 24 3 0,43-13-29 0,0 0-9 15,3 0 1-15,0 1 17 0,1 0-15 0,0 4-17 16,5 0-16-16,0 0-13 0,2-16-13 16,4 35-11-16,0-18-11 0,6-2-21 0,5 0-24 15,-1 1-13-15,5-1-26 16,0-4-26-16,4-1-34 0,-8-2-46 0,7-4-64 0,-4 3-76 16,1-8-104-16,1-2-207 15,-4-1-5-15,0-2-404 0,-2-1-415 0</inkml:trace>
  <inkml:trace contextRef="#ctx0" brushRef="#br0" timeOffset="113460.5">12253 14454 2916 0,'-3'-24'-44'0,"3"24"50"0,0 0 21 15,0 0 23-15,0 0 33 0,-11-7 27 0,11 7 20 16,0 0 15-16,0 0-2 0,-30 31-1 15,22-14-12-15,-1-2 0 0,3 6-4 16,1 0-9-16,-2 3-4 0,2 1-10 0,3 2-14 0,0-1-5 16,2 1-7-16,0 2-19 15,4-3 10-15,1 3-7 0,2-2-30 0,0 3-5 16,4 1-5-16,2-2-3 16,-1-1-14-16,3 1-14 0,-1-9-32 0,-5 3-30 0,4-4-38 15,-3-2-50-15,3 1-64 16,-2-7-57-16,0 1-140 0,-4-4-147 0,3-1-361 15,-4-1-340-15</inkml:trace>
  <inkml:trace contextRef="#ctx0" brushRef="#br0" timeOffset="114246.25">12751 14480 2739 0,'0'0'-99'16,"0"0"31"-16,-33 7-2 16,17-3 20-16,2 2 15 0,-4-1 18 0,5 4 11 15,-3-2 17-15,1 1 13 16,1 2 14-16,1-3 10 0,0 0 12 0,3 3 2 0,10-10-4 16,-17 15-2-16,17-15-10 15,-5 15-3-15,5-15-4 0,0 15-16 0,0-15-13 16,0 0-7-16,17 20-13 0,-4-12 7 0,0-1-15 15,2 0 10-15,1 0-5 0,6 2-5 16,-2 0 19-16,0 3 4 0,-1-2 0 0,-2 1 11 16,2 1 8-16,-4-3 16 15,-1 0 3-15,-3 3 15 0,1-2 5 0,-6-1 13 16,-6-9 1-16,5 19-1 0,-5-19-3 16,0 17-1-16,0-17-8 0,-11 16-5 0,-1-9-2 15,1 1-5-15,-5-4-4 16,-1 2-3-16,17-6-4 0,-36 2-1 0,21-2-7 15,-5 0-23-15,20 0-33 0,-36-8-44 0,25 4-66 16,-3-4-58-16,2-1-84 0,5-3-187 16,1 3-388-16,2-3-194 0</inkml:trace>
  <inkml:trace contextRef="#ctx0" brushRef="#br0" timeOffset="114460.23">13026 14690 2809 0,'18'8'119'15,"-18"-8"-6"-15,0 0-17 0,15 4-9 0,-15-4-14 16,0 0-5-16,27-3-7 0,-27 3-5 16,27 0-16-16,-27 0-7 0,32-1-13 0,-15-2-7 15,3 2-14-15,-1-3-23 16,0 1-47-16,-2 2-62 0,-2-3-66 15,-15 4-144-15,25-10-518 0,-19 6-217 0</inkml:trace>
  <inkml:trace contextRef="#ctx0" brushRef="#br0" timeOffset="114660.32">13145 14582 2835 0,'0'0'113'0,"-17"14"1"0,17-14-3 16,0 0 14-16,0 19 8 0,0-19 16 0,2 22-2 15,-2-22-6-15,3 22-18 16,2-6-18-16,-3 0-6 0,1 0-12 0,1 1-7 0,2-2-18 16,1 3-25-16,0-3-35 15,0 2-44-15,-1-4-57 0,1 1-71 0,2-1-67 16,-2-5-129-16,-7-8-210 16,13 14-326-16,-13-14-291 0</inkml:trace>
  <inkml:trace contextRef="#ctx0" brushRef="#br0" timeOffset="115100.21">13486 14521 2868 0,'0'0'94'0,"0"0"26"15,11-8-13-15,-11 8-12 0,0 0-8 0,0 0-7 0,16-6-9 16,-16 6-2-16,0 0-8 0,23-5-7 0,-23 5-5 15,19 0-4-15,-19 0-4 16,27 0-2-16,-27 0-7 0,32 0-5 0,-19 0 0 16,-13 0-6-16,34 0 0 0,-20 0-6 15,-14 0-2-15,26 0-2 0,-26 0 10 0,18 0 8 16,-18 0 13-16,14 5 4 16,-14-5 1-16,0 0-1 0,7 15 0 0,-7-15 0 15,0 0 5-15,-14 26-5 0,14-26 1 16,-18 21 7-16,9-9 4 0,-3 0 7 15,2 0 3-15,-3 1 1 0,3 2 4 0,-3-1-16 0,2 2 5 16,1-3 2-16,2 1 2 16,-1 1-4-16,-1-2-5 0,4 0 2 15,6-13-12-15,-5 23 0 0,5-23-5 0,2 19-9 16,-2-19-4-16,7 18-1 0,-7-18-5 0,21 11-2 16,-11-9-11-16,7 2-11 15,0-1-23-15,2-3-16 0,1-3-22 0,0 0-28 0,2-3-43 16,3-1-63-16,2-2-71 0,-7-2-115 0,5 0-192 15,-7-3-7-15,-1-2-395 16,-2 2-428-16</inkml:trace>
  <inkml:trace contextRef="#ctx0" brushRef="#br0" timeOffset="115305.14">14032 14427 3155 0,'0'0'49'0,"0"0"3"15,0 0 13-15,0 0 21 0,31 17 19 0,-31-17 13 16,9 21-4-16,-2-6-9 16,-1 2-13-16,1 1-10 0,0 3-7 0,-1 1-10 15,-1 1-11-15,2 1-15 0,-5 1-24 16,1-1-35-16,-6 2-52 0,-1-1-62 0,-3 1-62 16,-4-3-106-16,-5 2-205 15,-2 1-413-15,-9-5-322 0</inkml:trace>
  <inkml:trace contextRef="#ctx0" brushRef="#br0" timeOffset="118650.16">362 10991 695 0,'0'0'178'15,"0"0"-67"-15,0 0-61 0,0 0-27 0,14-26 2 16,-14 26-12-16,0 0 8 0,0 0-2 15,0 0 13-15,0 0-1 0,0 0-1 0,-9-19 14 16,9 19 16-16,0 0 10 16,0 0 12-16,0 0 26 0,-7-14-18 0,7 14 4 15,0 0-1-15,0 0-3 0,0 0-3 16,0 0-7-16,0 0 17 0,0 0 1 0,0 0-5 16,0 0-1-16,0 0-5 15,0 0-13-15,0 0-9 0,0 0-4 0,40 27-12 16,-31-18 0-16,3 5 1 0,1-1-15 0,1 2 2 0,-1 2-6 15,-2 1 1-15,3 1-5 16,-3 0 2-16,-2 2-6 0,0-2-2 0,-2-2-11 16,-3 2-17-16,1-1-22 15,-3 0-28-15,0 1-47 0,-2-1-55 0,0-18-108 0,-4 24-525 16,-1-12-101-16</inkml:trace>
  <inkml:trace contextRef="#ctx0" brushRef="#br0" timeOffset="119790.37">751 10896 2231 0,'0'0'-77'16,"0"0"22"-16,0 0 0 0,-9-13 7 0,9 13 11 15,0 0 8-15,0 0 29 16,-9-12 29-16,9 12 7 0,0 0 16 0,0 0 18 15,-7-11 24-15,7 11 13 0,0 0-5 0,0 0-4 0,0 0-7 16,-7-19-12-16,7 19-25 16,0 0-12-16,0 0-14 0,0 0-10 0,12-27 0 15,-12 27-15-15,13-9-8 16,-1 1-2-16,-12 8-2 0,22-10-4 0,-9 6 2 0,-13 4-5 16,28-5 7-16,-16 3-8 15,-12 2-4-15,26 2-8 0,-26-2-5 0,22 5 5 16,-11 2-4-16,-11-7 14 0,15 13-3 0,-9-6 7 15,-6-7 3-15,9 17 10 0,-9-17 14 16,0 18-3-16,0-18 2 0,0 0 6 0,-7 24-9 16,7-24 7-16,-6 14 4 15,6-14 2-15,0 0-10 0,-4 14-12 0,4-14-21 16,0 0-5-16,0 0-13 16,0 0 1-16,0 0-4 0,0 0 2 0,19 10 0 0,-19-10 4 15,20 0 10-15,-20 0 2 16,22 6 19-16,-22-6 17 0,23 8 15 0,-10-3 14 15,-2 1 4-15,0 2 9 0,-11-8-8 0,9 15 14 16,-9-15 5-16,10 17 4 0,-10-17-6 16,-2 19-5-16,2-19-9 0,-8 19-2 0,8-19-22 15,-9 17-22-15,9-17-44 16,-15 14-31-16,15-14-43 0,-14 12-37 0,14-12-50 16,-13 3-132-16,7-1-313 15,6-2 125-15</inkml:trace>
  <inkml:trace contextRef="#ctx0" brushRef="#br0" timeOffset="120150.47">1360 10658 1862 0,'0'0'23'0,"0"0"30"0,0 0-6 0,0 0-1 0,0 0 5 15,0 0 25-15,0 0 13 0,-35 39-3 0,23-25 7 16,4 0 4-16,-2 5-2 16,2-1 4-16,0 2 10 0,-2-1 3 0,4-2 2 15,4 2-6-15,2 0-10 0,-2 0-7 16,2-19-12-16,6 35-6 0,-2-19 10 0,1 0-5 16,4-3-13-16,-2 0-4 15,2-1-10-15,2-3-7 0,-11-9-11 0,15 14-9 16,-15-14-8-16,12 7-13 0,-12-7-11 0,13 4-10 0,-13-4-3 15,0 0-6-15,0 0-4 16,0 0 1-16,0 0-2 0,0 0-2 0,0 0-6 16,0 0-10-16,-6-39-24 15,6 39-36-15,0 0-52 0,-11-17-60 0,11 17-170 0,-7-12-441 16,7 12-164-16</inkml:trace>
  <inkml:trace contextRef="#ctx0" brushRef="#br0" timeOffset="120340.35">1548 10965 2587 0,'14'7'61'0,"-14"-7"14"0,0 0-11 0,0 0-3 0,11 8-8 16,-11-8-8-16,0 0-3 15,0 0-17-15,0 0-28 0,0 0-44 0,0 0-44 16,0 0-44-16,0 0-48 0,0 0-106 0,9-15-421 15,-9 15 33-15</inkml:trace>
  <inkml:trace contextRef="#ctx0" brushRef="#br0" timeOffset="120640.37">1570 10822 2084 0,'3'-21'28'0,"-3"21"16"15,4-15 0-15,-4 15-15 0,8-18-4 16,-8 18-3-16,9-17 6 0,-3 8-5 0,-6 9 6 15,10-14 6-15,-1 7-3 0,-9 7 6 0,15-10 3 16,-15 10 14-16,18-1 15 16,-18 1-8-16,0 0-9 0,29 9-5 0,-21-2-2 0,2 3-11 15,-2 0 3-15,-1 2 2 16,0-2 4-16,-1 4 11 0,-6-14 9 0,3 23 8 16,-1-10 12-16,-2-13 3 0,-4 23-4 15,4-23 1-15,-7 21-2 0,2-12-7 0,-4 3-4 16,9-12 3-16,-18 13 2 0,18-13-1 0,-18 5-7 15,18-5-2-15,0 0-8 16,-27-7-14-16,27 7-15 0,-15-11-26 0,15 11-33 0,-8-18-43 16,8 18-58-1,-2-20-55-15,2 20-73 0,4-22-155 0,-2 12-535 0,2-2-374 16</inkml:trace>
  <inkml:trace contextRef="#ctx0" brushRef="#br0" timeOffset="121110.15">1947 10565 2875 0,'0'0'-12'0,"0"0"15"0,0 0-7 16,8-16-2-16,-8 16-5 15,0 0 11-15,7-10-7 0,-7 10 5 0,0 0-9 0,8-13-17 16,-8 13-18-16,13-7-9 16,-13 7-11-16,17-9 7 0,-17 9 0 0,21-9-3 15,-8 8-4-15,-13 1 6 16,20-4-13-16,-20 4 8 0,22 0 8 0,-22 0 16 15,0 0 14-15,21 8 24 0,-21-8 21 0,6 9 21 0,-6-9 16 16,0 0 8-16,0 23 5 16,0-23 5-16,-4 19 3 0,4-19-6 0,-2 21-3 15,2-21-8-15,0 19 0 16,0-19 0-16,6 23-1 0,3-12 4 16,0 2 12-16,-1-1 8 0,0 2 7 0,3-4 12 15,0 4 2-15,-3-2 0 0,1-1-3 0,-3 2-1 16,0-1-13-16,-6-12-8 0,4 22-15 0,-4-22-32 15,-8 25-56-15,0-13-82 0,-1-3-92 16,-4 1-202-16,-2-2-551 0,1-1-379 0</inkml:trace>
  <inkml:trace contextRef="#ctx0" brushRef="#br0" timeOffset="139620.46">97 13340 2715 0,'0'0'-155'0,"0"0"26"0,0 0 22 16,0 0 20-16,0 0 14 15,0 0 15-15,0 0 12 0,0 0 4 16,0 0 12-16,0 0 1 0,0 0 2 0,0 0 9 0,0 0 2 0,0 0 5 15,0 0 6-15,0 0 3 16,0 0 12-16,0 0 3 0,0 0 9 0,0 0 1 16,0 0 8-16,0 0 8 15,0 0 4-15,0 0 0 0,0 0-2 0,0 0 5 0,0 0 2 16,0 0-8-16,0 0-1 16,0 0-4-16,0 0-1 0,0 0-5 0,0 0-10 15,0 41 18-15,0-41-16 16,0 0 6-16,0 0 0 0,0 0-5 0,2 24 9 15,-2-24-1-15,0 0-5 0,2 16-3 0,-2-16-4 16,0 0 4-16,0 0 0 0,0 19-8 16,0-19 1-16,0 0-2 0,0 0 13 0,2 17-7 15,-2-17-3-15,0 0 8 16,0 0-6-16,0 0-1 0,1 15-3 0,-1-15 3 0,0 0-4 16,0 0 5-16,0 0-2 15,0 0 4-15,0 0 0 0,0 0-1 0,0 0 0 16,0 0 3-16,2 17-4 0,-2-17 3 0,0 0 14 15,0 0-15-15,0 0-3 0,0 0-5 16,0 0 3-16,0 0-4 0,0 0-1 0,0 0 0 16,0 0 0-16,0 0 0 15,20 2-5-15,-20-2 1 0,0 0-1 0,0 0-2 16,0 0 0-16,0 0 2 16,0 0-6-16,0 0 2 0,30-12 1 0,-30 12 0 15,0 0 1-15,0 0-6 0,0 0 6 16,0 0-6-16,16-4 5 0,-16 4 2 0,0 0-3 15,0 0-2-15,0 0 1 0,0 0 0 0,0 0-3 0,0 0 4 16,0 0 1-16,22 0-1 16,-22 0 3-16,0 0-1 0,0 0-2 0,0 0-2 15,0 0 1-15,0 0-2 16,0 0 2-16,0 0 0 0,18 1-4 0,-18-1 11 16,0 0-4-16,0 0 1 0,0 0-3 15,17 1 6-15,-17-1-8 0,0 0 3 0,0 0-3 16,0 0 0-16,21-2 1 0,-21 2 1 0,0 0 0 15,0 0-2-15,0 0 2 16,0 0-1-16,27 0-5 0,-27 0 6 0,0 0-1 0,0 0 2 16,21-3-2-16,-21 3-2 15,0 0 1-15,19 0 2 0,-19 0-2 0,0 0 0 16,0 0 2-16,23 0-4 16,-23 0 1-16,0 0 2 0,0 0 1 0,20 0 0 0,-20 0-2 15,0 0 2-15,0 0-1 16,0 0 3-16,0 0-3 0,0 0-3 0,0 0 6 15,0 0-6-15,20 0 3 0,-20 0 0 0,0 0 2 16,0 0-5-16,0 0 0 0,0 0 3 16,20-3 0-16,-20 3 3 0,0 0-3 0,0 0-3 15,0 0 3-15,0 0 0 16,21 0 0-16,-21 0-1 0,0 0 4 16,0 0-5-16,20-1 4 0,-20 1-6 15,0 0 4-15,20-2-6 0,-20 2 6 0,0 0 0 0,23-2 1 16,-23 2 1-16,19-2-1 0,-19 2-1 0,19-1 0 15,-19 1 0-15,22 0 4 16,-22 0 3-16,22-3-3 0,-22 3 3 0,25 0-4 16,-25 0-2-16,31 0 2 0,-14 3-1 15,2-6-2-15,4 6 2 0,0-3 4 0,2-3-3 16,4 6 1-16,0-3 1 16,1 0 10-16,1 0-3 0,-3 1-2 15,6-1 6-15,-7 2-6 0,-2-2 0 0,4 0-4 16,-2 0 1-16,-4 2 4 0,1-2-3 0,0 0-2 15,-3 0 1-15,2 0-1 0,4 0 4 0,-7 0-5 16,4-2-2-16,-1 2 2 16,-2 0-1-16,-2 0-1 0,2-2 0 0,-21 2 1 0,37 0-2 15,-23 0-2-15,-14 0 2 16,29 0 2-16,-29 0-4 0,25 0 0 0,-25 0 3 16,27 0-2-16,-27 0 3 15,23 0-3-15,-23 0 1 0,24 2-1 0,-24-2-2 0,18 0 1 16,-18 0-2-16,18 0 0 0,-18 0 2 0,0 0-1 15,20 2-2-15,-20-2 8 16,0 0 4-16,0 0 7 0,17 3 5 16,-17-3 2-16,0 0 3 0,0 0-1 15,0 0-5-15,0 0 2 0,0 0 1 0,6 13-2 0,-6-13 0 16,0 0 0-16,0 0-4 16,0 0 1-16,0 0 1 0,0 0-3 0,0 0-3 15,0 19-3-15,0-19-1 16,0 0 1-16,0 0-2 0,0 0 2 0,0 21-1 0,0-21-3 15,0 0-1-15,4 15 1 0,-4-15-1 0,0 0 3 16,3 19 0-16,-3-19 2 16,5 13-2-16,-5-13 0 0,4 16 1 0,-4-16-3 15,6 13 1-15,-6-13 1 0,4 13-6 16,-4-13 4-16,0 0-1 0,8 17-1 0,-8-17 1 16,5 9-1-16,-5-9 0 15,0 0 0-15,0 0-1 0,7 18 3 0,-7-18-1 16,0 0 0-16,0 0-1 0,0 0-2 0,12 7 1 0,-12-7-1 15,0 0-1-15,0 0 1 16,0 0-1-16,0 0-2 0,0 0-4 0,21-22-3 16,-21 22-4-16,9-14-2 15,-9 14-3-15,10-15-4 0,-3 5 4 0,-7 10-1 0,12-16 1 16,-6 6 2-16,-6 10-1 16,16-19 2-16,-9 11 2 0,-7 8 2 0,13-17 1 15,-4 9 1-15,-9 8-2 16,14-15 8-16,-14 15-5 0,18-15 1 0,-10 7 0 15,3 0 1-15,-11 8 0 0,23-13 4 16,-13 6-3-16,4 0-2 0,0 2 4 0,-14 5-1 16,28-9-1-16,-13 3 4 0,1 2-5 0,2 0 3 15,-2 0-1-15,1 0 7 16,2 3-5-16,0-3-4 0,3 2 3 0,-4 0 6 0,4 0-5 16,-2 0 2-16,5 0-2 15,-5 1 0-15,4-2-1 0,-3 2 1 0,2-1 1 16,0 0 0-16,3 0-1 0,-3 0 1 0,5 1-4 15,-5-2 4-15,6 2 0 0,-1-1-1 16,2 0 0-16,-3 2 1 0,3-2 0 0,-1 2-2 16,1-2 4-16,0 2-6 15,0-2 5-15,1 2 2 0,1 0-2 0,-2-2-1 16,3 0 0-16,-3 2 1 16,2-1-3-16,0 1 3 0,-1 0 3 0,-1-3-2 0,2 2 1 15,-1-2-3-15,1 3-2 16,0-1 1-16,-3 1 2 0,1-3 1 0,2 3 0 15,-2-1-2-15,-1 1-1 0,1 0 3 0,0 0-2 16,-5-2 2-16,3 2-4 0,-1 0 2 16,-2 0-1-16,1 0 2 0,-1 0-2 0,1-2 2 15,-1 2-2-15,5 0 4 16,0-2-6-16,-3 2 3 0,-2-1 0 0,0 1 4 16,1-3-4-16,2 2 1 0,-5 1-2 15,3-3 1-15,-4 3 1 0,2-1 2 0,-1-1-5 16,1-1 1-16,-2 3 2 0,0-1 3 0,-1-1-5 15,0 1 1-15,0-2 1 16,1 3-2-16,-4-2 1 0,2 0 0 16,-1 0 0-16,-19 2-3 0,36-2 6 0,-20 1-6 15,4 1 2-15,-20 0 2 0,31-4-1 0,-16 4 0 16,-15 0-1-16,27-2 2 16,-27 2-1-16,28-1-3 0,-11 1 4 15,-17 0 1-15,28 0-2 0,-14-3 6 0,-14 3-6 16,30 0-3-16,-30 0 6 0,28 0 2 0,-11 0-8 15,-17 0 6-15,30 0-6 0,-16 0 3 16,-14 0-1-16,28 0 2 0,-28 0-1 16,27 3 0-16,-14-3-2 0,-13 0 4 0,23 0-2 0,-23 0 0 15,16 0 0-15,-16 0 0 16,20 0 1-16,-20 0 2 0,0 0-4 0,23 1 1 16,-23-1 0-16,0 0 0 15,20 0 0-15,-20 0-2 0,0 0 4 0,18 0-1 0,-18 0 0 16,0 0-1-16,20 0-1 0,-20 0 0 0,0 0 1 15,20-1 0-15,-20 1-2 16,0 0 2-16,24 0-2 0,-24 0 1 0,0 0 2 16,21 1-1-16,-21-1-1 0,0 0 1 15,19-1 0-15,-19 1 1 0,0 0-1 0,0 0 1 16,19 1-2-16,-19-1 1 16,0 0 0-16,0 0-3 0,0 0 3 15,22 2-1-15,-22-2 1 0,0 0 3 0,0 0-2 0,0 0 5 0,0 0 9 16,0 0 8-16,0 0 7 15,0 0 6-15,0 0 3 0,0 0-2 0,0 0-6 16,20-2 1-16,-20 2-4 16,0 0-2-16,0 0-3 0,0 0-1 0,0 0-6 0,0 0 1 15,0 0-1-15,0 0-2 16,0 0-1-16,0 0-4 0,0 0 1 0,0 0-1 16,0 0-2-16,0 0 1 15,0 0-2-15,0 0-1 0,0 0-1 0,0 0-2 16,0 0 0-16,0 0 1 0,0 0-7 0,0 0-8 0,0 0-21 15,0 0-22-15,0 0-40 16,0 0-62-16,0 0-79 0,0 0-164 0,-14-25-239 16,14 25-185-16,0 0-151 15</inkml:trace>
  <inkml:trace contextRef="#ctx0" brushRef="#br0" timeOffset="143470.19">1299 14230 2305 0,'0'0'-124'0,"0"0"19"0,0-19 16 0,0 19 19 0,0 0 14 15,0-19 20-15,0 19 34 16,0 0 15-16,2-19 28 0,-2 19 9 0,0 0 33 15,0 0 10-15,2-16 12 0,-2 16 0 0,0 0-1 16,0 0-9-16,0 0-5 0,7-18-15 16,-7 18-6-16,0 0-9 0,0 0-4 0,13-8-7 15,-13 8-4-15,0 0-2 16,19-4-8-16,-19 4-4 0,0 0-3 0,22 4-3 16,-22-4-1-16,0 0-8 0,22 10 6 15,-22-10-4-15,12 11 0 0,-12-11 1 0,9 14 4 16,-9-14-1-16,5 16-3 0,-5-16 6 0,0 19 7 15,0-19 0-15,-3 22 11 16,3-22 0-16,-6 18-4 0,6-18 3 0,-8 18-3 0,8-18-3 16,-7 17-2-16,7-17 4 15,-6 13-6-15,6-13 6 0,-8 12 0 0,8-12-7 16,0 0 3-16,-8 14-2 16,8-14-6-16,0 0 0 0,0 0-5 0,0 0-3 15,0 0-3-15,0 0-3 0,0 0-3 16,0 0-7-16,0 0-6 0,0 0 2 0,0 0-2 15,0 0 1-15,0 0-2 0,0 0-4 0,24-56 1 16,-21 46-2-16,-3 10 1 16,16-23-5-16,-9 12 5 0,-1-3-1 0,-6 14 1 0,9-19 7 15,-3 10-6-15,-6 9 1 16,6-15 4-16,-6 15-3 0,6-15 4 0,-6 15 5 16,0 0-2-16,9-13-1 15,-9 13 4-15,0 0 1 0,0 0 3 0,0 0 5 16,0 0 1-16,0 0-3 0,0 0 1 0,0 0 2 15,0 0-3-15,0 0 6 0,0 0 4 16,0 0 3-16,0 0 9 0,0 0 8 0,0 0 4 16,0 0 8-16,-24 43 2 15,24-43-6-15,-3 21 0 0,3-21-2 0,-3 23 1 0,3-10-6 16,0-13-5-16,0 23-2 16,0-23-1-16,3 26-3 0,3-17-6 15,2 2-2-15,-2 1-2 0,-6-12-10 16,21 19-36-16,-10-14-53 0,5-1-61 0,-3 2-57 0,5-1-59 15,-3-2-101-15,0-2-173 0,-2 1-425 0,-13-2-385 16</inkml:trace>
  <inkml:trace contextRef="#ctx0" brushRef="#br0" timeOffset="145050.23">8960 17127 2762 0,'0'0'-138'15,"0"0"34"-15,0 0 27 0,0 0 37 0,-19-2 17 0,19 2 27 16,0 0 26-16,0 0 31 0,0 0 14 0,0 0 17 15,0 0 8-15,-19-6-12 16,19 6-7-16,0 0-10 0,0 0-9 16,-4-16-2-16,4 16-9 0,0 0-4 15,0 0-10-15,4-22-1 0,-4 22-4 16,0 0-3-16,12-15-6 0,-12 15-2 0,11-12-6 16,-11 12-4-16,15-6-3 0,-15 6 1 0,16-1-4 15,-16 1 1-15,0 0-4 16,0 0 2-16,28 13 2 0,-28-13 0 0,9 17-2 15,-9-17-1-15,2 21-3 0,-2-8 7 0,0-13-1 0,-6 33 0 16,-1-16-5-16,1-1 7 16,-4 6-3-16,-2-2 2 0,2-1-2 0,-2 0 0 15,-2-2 6-15,2-1 3 16,-1 2 1-16,3-5 6 0,-1 0 1 0,2-2-1 16,1-1 3-16,8-10 11 15,-10 15-3-15,10-15-5 0,0 0-3 0,-8 10-4 0,8-10-3 16,0 0 1-16,0 0-7 0,0 0 1 0,0 0-9 15,31-35 2-15,-22 24-5 16,1-2-2-16,1-5 6 0,-1 2-6 0,3-4 2 16,-2 1-1-16,-1 1-1 15,0-1 3-15,-1 3-4 0,0 1 3 0,-3 0 7 0,0 1 0 16,1 3 16-16,-7 11 2 16,8-21 3-16,-8 21 2 0,6-16 6 0,-6 16 7 15,0 0 1-15,0 0 2 16,0 0-3-16,0 0-4 0,0 0 2 0,0 0-10 15,0 0 0-15,0 0-1 0,0 0-1 0,-21 46 3 0,21-46-5 16,-4 27 0-16,4-13-5 16,0-14-1-16,2 30-2 0,0-12-2 0,0-5-1 15,5 2 0-15,-1 0-5 16,0-2-25-16,1-1-37 0,-7-12-58 0,19 19-81 16,-9-11-80-16,0-3-181 0,-10-5-150 15,22 7-281-15,-22-7-249 0</inkml:trace>
  <inkml:trace contextRef="#ctx0" brushRef="#br0" timeOffset="145280.47">9281 17351 2668 0,'0'0'-19'0,"9"7"18"0,-9-7-15 0,0 0-1 15,0 0 10-15,0 0 11 0,19 7 2 0,-19-7 13 16,0 0-7 0,30 0 2-16,-30 0-9 0,25-2 3 0,-25 2 2 0,24-5-19 15,-24 5-25-15,25-3-25 16,-15-1-50-16,-10 4-56 0,22-7-88 0,-22 7-398 0,10-10 123 16</inkml:trace>
  <inkml:trace contextRef="#ctx0" brushRef="#br0" timeOffset="145450.47">9271 17233 1985 0,'-12'-3'67'0,"12"3"21"0,-18-6 11 0,18 6 12 0,0 0 3 16,0 0 5-16,-19-4 0 15,19 4-2-15,0 0-11 0,0 0-15 0,0 0-6 16,0 0-11-16,0 0-6 16,0 0-6-16,0 0-8 0,53-11-7 0,-35 7-41 15,-2 1-59-15,5-2-61 0,-1 1-79 16,0-3-113-16,4 1-537 0,-3-4-182 0</inkml:trace>
  <inkml:trace contextRef="#ctx0" brushRef="#br0" timeOffset="146570.96">10059 16671 2423 0,'0'0'-35'15,"0"0"44"-15,0 0-1 16,-20-5 4-16,20 5 18 0,0 0 20 0,0 0 13 0,-10-12 7 15,10 12 1-15,0 0-10 0,0 0-6 0,0-20 2 16,0 20-22-16,0 0 2 16,17-18 5-16,-17 18-6 0,15-10-8 0,-15 10 0 15,20-7-14-15,-8 3 6 0,-12 4 1 16,25-5-3-16,-25 5 0 0,25-3-3 0,-25 3-4 16,23 4-2-16,-23-4 2 15,24 10-2-15,-18-3-3 0,-6-7 4 0,12 18 0 16,-9-9 7-16,-3-9 12 0,0 23 10 0,0-23 10 15,-7 23 9-15,1-11 2 0,-2-2 0 16,0 2 6-16,-4-2-2 0,12-10 4 0,-18 16-5 16,7-9-5-16,11-7-3 15,-15 9-11-15,15-9 5 0,-15 6-5 0,15-6-9 16,0 0-2-16,0 0-5 16,0 0-7-16,0 0-8 0,0 0-5 0,0 0-8 0,0 0 0 15,0 0-1-15,0 0 2 16,0 0-1-16,0 0 0 0,59-14 1 0,-59 14 1 15,24 8-4-15,-12-2 4 0,0 0 2 0,-12-6 3 16,18 15 16-16,-11-6 2 16,-7-9 11-16,6 18 19 0,-6-18 10 0,-2 18 3 0,2-18-5 15,-13 22-3-15,3-11-8 16,-3-3-6-16,-4 1-7 0,0-3-13 16,-2 2-25-16,2-7-49 0,-2 1-67 15,19-2-69-15,-35-2-103 0,19-2-211 0,16 4-132 0,-32-9-287 16,20 1-312-16</inkml:trace>
  <inkml:trace contextRef="#ctx0" brushRef="#br0" timeOffset="150100.38">10093 17294 2643 0,'0'0'-81'0,"0"0"39"0,0 0 37 16,-24 0 5-16,24 0 21 15,0 0 33-15,0 0 20 0,0 0 18 0,-19-1 5 16,19 1-1-16,0 0 3 0,0 0 0 16,0 0 10-16,0 0 9 0,0 0 3 0,-15-10 6 15,15 10-14-15,0 0-12 16,0 0-7-16,0 0-10 0,0 0-4 0,0 0-4 15,0 0-11-15,0 0-8 0,0 0-2 0,0 0-10 16,0 0-1-16,38-16-7 0,-38 16-5 16,34-3-2-16,-10 1-2 0,5-2-5 0,1 3-3 15,6-4 1-15,4 4-3 16,7-3-4-16,-1 0 1 0,-1 2-3 16,-1 0-1-16,1-2-2 0,-3 2-9 15,-2-1-14-15,-7 0-21 0,2 2-28 0,-5-1-31 0,-4-2-33 16,-2 3-40-16,-5-2-42 0,0 2-50 15,-19 1-143-15,21-4-175 0,-21 4-269 16,0 0-189-16</inkml:trace>
  <inkml:trace contextRef="#ctx0" brushRef="#br0" timeOffset="150410.61">10027 17490 2605 0,'-15'6'7'16,"15"-6"8"-16,0 0-3 0,-10 8 26 15,10-8 8-15,0 0-1 0,0 0 13 0,0 0 1 16,0 0-3-16,0 0-5 0,0 0 2 0,0 0-2 15,42 8 3-15,-42-8 0 16,31 0 0-16,-13-3-5 0,0 3-8 0,-18 0-1 16,36-1-5-16,-19 1-24 0,-17 0-30 15,28-2-40-15,-14 0-41 0,-14 2-69 0,24-2-85 16,-24 2-191-16,13-6-299 16,-13 6-22-16</inkml:trace>
  <inkml:trace contextRef="#ctx0" brushRef="#br0" timeOffset="150640.62">10154 17483 2237 0,'0'0'14'0,"0"0"11"0,0 0-2 15,0 0-7-15,0 0 30 16,-9 17 39-16,9-17 28 0,0 0 11 0,0 0-3 0,-2 22 4 16,2-22-4-16,-6 22-3 15,4-11 0-15,2-11-1 0,-4 31 14 0,4-15-15 16,-3 1-9-16,3-1-15 0,0 3-11 15,-2 1-3-15,2-20-11 0,0 35-10 16,2-18-9-16,1 1-27 0,1-1-36 0,-2-4-43 0,2 1-39 16,2 0-46-16,3-4-29 15,-9-10-68-15,14 12-93 0,-2-6-613 0,-12-6-373 16</inkml:trace>
  <inkml:trace contextRef="#ctx0" brushRef="#br0" timeOffset="151000.36">10338 17694 2842 0,'0'0'-3'0,"0"0"50"0,0 0 11 0,0 0 22 16,-17-13 20-16,17 13 21 16,0 0 12-16,0 0 4 0,0 0-11 0,-44 16-6 15,33-9-8-15,0 2-10 0,11-9-4 16,-17 21-1-16,9-11-5 0,4 1-6 16,4-11-10-16,-6 21-10 0,6-21-8 15,0 21 0-15,0-21-9 0,6 15-4 0,-6-15-8 16,12 14-9-16,-12-14-16 0,15 5-12 0,-15-5-16 15,0 0-7-15,24-1-5 0,-24 1-4 16,0 0 0-16,24-14 7 0,-24 14-1 0,14-11 8 16,-14 11 13-16,12-10 18 15,-12 10 6-15,0 0 6 0,13-8 4 16,-13 8 5-16,0 0 12 0,0 0 12 16,0 0-3-16,0 0-6 0,0 0-6 0,0 0-4 0,28 12 2 15,-28-12-6-15,6 12-3 16,-6-12-11-16,8 9 2 0,-8-9-13 0,8 11-29 15,-8-11-30-15,0 0-41 0,10 14-42 0,-10-14-58 16,6 4-63-16,-6-4-110 0,0 0-161 16,0 0-88-16,0 0-275 0,0 0-260 0</inkml:trace>
  <inkml:trace contextRef="#ctx0" brushRef="#br0" timeOffset="151360.57">10452 17799 2676 0,'0'0'13'0,"0"0"38"0,19-5 2 16,-19 5 16-16,0 0 20 0,0 0 8 0,0 0 13 15,0 0 8-15,18 21-4 0,-18-21-3 16,0 0 2-16,6 15-2 0,-6-15 2 0,6 11 0 16,-6-11-5-16,0 0-4 15,6 17-12-15,-6-17-8 0,0 0-11 0,8 13-8 0,-8-13-2 16,0 0-10-16,0 0-2 16,0 0-8-16,9 8-6 0,-9-8-4 0,0 0-2 15,0 0-6-15,0 0-5 16,21-22 2-16,-21 22-5 0,13-14-1 0,-13 14-2 15,13-12-2-15,-13 12-1 0,13-11-1 0,-13 11 7 0,12-9-3 16,-12 9 9-16,10-6 6 16,-10 6 3-16,0 0 7 0,20-2 5 0,-20 2-4 15,0 0-3-15,19 9 1 16,-19-9-6-16,10 10 2 0,-10-10-3 0,13 11 0 16,-13-11-5-16,11 14-5 0,-11-14-2 15,8 11-2-15,-8-11-17 0,8 12-25 0,-8-12-28 16,12 9-33-16,-12-9-44 0,0 0-47 0,10 11-53 15,-6-7-59-15,-4-4-109 16,0 0-139-16,13 3-51 0,-13-3-308 0,0 0-276 0</inkml:trace>
  <inkml:trace contextRef="#ctx0" brushRef="#br0" timeOffset="151960.59">10945 17534 2729 0,'0'0'-27'0,"0"0"33"0,0 0 28 15,0 0 8-15,0 0 23 16,0 0 10-16,0 0 5 0,-46 14 8 0,38-5-2 0,-1 3-3 16,0 2-3-16,1-2 3 15,2 4 2-15,-1-1 3 0,1 2-6 16,2 0-2-16,0 2-6 0,2-1-5 16,-1 2-10-16,3-3-7 0,3 3-3 0,1-1-7 0,0-1-11 15,2 0-34-15,-1-1-39 16,1-4-59-16,4 3-60 0,-3-5-78 0,4-3-175 15,-11-8-541-15,16 9-387 0</inkml:trace>
  <inkml:trace contextRef="#ctx0" brushRef="#br0" timeOffset="152380.69">10977 17662 2997 0,'0'0'12'0,"-5"-21"14"15,5 21 5-15,-5-17-3 0,5 17 2 0,-7-15 1 16,7 15 0-16,0 0-6 0,0-19-9 0,0 19-15 16,0 0-12-16,13-17-16 15,-13 17 2-15,19-8 2 0,-19 8-4 0,24-6 6 16,-24 6 3-16,22 0-4 16,-22 0 2-16,24 4-7 0,-24-4 2 0,17 7 6 0,-17-7 5 15,10 14 10-15,-10-14 18 16,2 13 13-16,-2-13 17 0,0 0 15 0,-8 27 10 15,8-27 12-15,-13 17 2 0,5-7-1 0,8-10-7 16,-13 16-7-16,13-16-8 0,-6 12-4 16,6-12-8-16,-5 14-2 0,5-14-12 0,0 0 4 15,0 0-7-15,9 28-1 16,0-18-7-16,-1 0 0 0,1 1-3 16,-3 0 0-16,0 0-5 0,2 3 1 15,-8-14-4-15,7 23 3 0,-7-10-1 0,0-13 9 0,-5 25 8 16,1-12 2-16,-4 1 2 0,1-1-3 0,-5-2-3 15,-1-2-3-15,0 1-18 16,1-3-25-16,0 1-36 0,12-8-57 0,-22 7-65 16,22-7-73-16,-17 0-161 15,17 0-566-15,0 0-425 0</inkml:trace>
  <inkml:trace contextRef="#ctx0" brushRef="#br0" timeOffset="152820.34">11282 17641 2843 0,'0'-25'-87'16,"0"25"49"-16,0 0 3 15,0 0 13-15,0 0 15 0,0 0 27 0,0 0 29 16,0 0 15-16,0 0 15 0,-38 38 7 0,30-25-4 15,4 1 1-15,-6 2-2 16,8-1-4-16,-1-1-8 0,0 4-6 16,3-18-8-16,-2 29-2 0,2-14-6 0,5 0-5 15,-5-15-5-15,7 25-2 0,-2-15-5 0,-5-10-4 16,11 17-1-16,-11-17-5 16,10 11-3-16,-10-11-5 0,9 8-4 0,-9-8 1 15,0 0-4-15,0 0 0 0,0 0-2 16,0 0 2-16,0 0 0 0,0 0-2 0,0 0 1 15,0 0 2-15,0 0 3 0,0 0 11 16,0 0 8-16,-42-31 12 0,42 31 7 16,-13-13-2-16,5 5 1 0,8 8-3 0,-14-17-6 0,14 17-6 15,-10-17-9-15,10 17-9 16,-4-18-13-16,4 18-14 0,-5-16-12 0,5 16-17 16,0 0-20-16,3-23-26 15,-3 23-37-15,0 0-23 0,0 0-59 0,8-16-83 0,-8 16-173 16,0 0-384-16,0 0-193 0</inkml:trace>
  <inkml:trace contextRef="#ctx0" brushRef="#br0" timeOffset="153110.4">11365 17822 2569 0,'12'9'48'16,"-12"-9"50"-16,0 0 13 0,0 0 22 0,0 0 22 0,0 0 15 16,0 0 2-16,0 0-1 15,0 0-20-15,0 0-9 0,0 0-16 0,9 14-20 16,-9-14-13-16,0 0-32 0,0 0-48 0,0 0-67 15,0 0-85-15,0 0-83 0,0 0-131 16,0 0-194-16,0 0-364 0,0 0-304 0</inkml:trace>
  <inkml:trace contextRef="#ctx0" brushRef="#br0" timeOffset="153480.33">11470 17707 2727 0,'5'-22'-22'0,"-1"11"32"0,-4 11-1 0,8-27 0 0,-4 13 6 15,3 1 8-15,0 0 9 16,1 1 7-16,0 1-2 0,0 0-5 0,6-1-2 16,-3 2-6-16,1 3-3 15,3-3 2-15,1 6-2 0,-16 4 1 0,24-8-2 16,-24 8 1-16,25 3 0 0,-25-3-3 15,21 9-6-15,-12 1 8 0,-3 1-4 0,-2 3 9 16,1 1 8-16,-5-15 17 0,0 32 11 16,-5-17 13-16,1 3 6 0,0-3 4 15,-5 0 8-15,1 0 1 0,-3-2-1 0,1 1-6 0,0-2-5 16,-4-1-4-16,4-3-3 16,-2-3-3-16,12-5 1 0,-22 6-1 0,22-6-15 15,0 0 0-15,0 0-10 16,-25-15-25-16,25 15-30 0,-4-17-35 0,4 17-54 15,0-22-84-15,6 10-87 0,-6 12-184 0,12-30-136 0,-3 17-303 16,-1-2-269 0</inkml:trace>
  <inkml:trace contextRef="#ctx0" brushRef="#br0" timeOffset="153830.26">11824 17496 2816 0,'0'0'56'16,"0"0"21"-16,0 0-2 0,0 0-7 0,0 0 4 0,0 0-4 16,0 0-5-16,0 0-7 15,0 0-20-15,0 0-27 0,0 0-21 0,0 0-11 16,24-9 1-16,-24 9-1 16,25 2 2-16,-25-2 2 0,29 4 6 0,-13-1-13 15,-3 3 13-15,-13-6 2 16,20 11-4-16,-13-3 10 0,-7-8 5 0,10 17 9 15,-10-17 19-15,0 19 10 0,0-19 10 0,-5 20 6 0,5-20 4 16,-7 28 5-16,2-17 7 16,-1 3-5-16,6-14 3 0,-4 22 0 0,2-8-6 15,2-14 1-15,-2 23 1 16,2-23-7-16,0 24-3 0,0-24-10 0,2 23 0 16,-2-23-9-16,-6 23 0 0,6-23-17 15,-6 18-36-15,0-7-56 0,6-11-78 0,-12 14-88 16,12-14-178-16,-14 7-179 0,14-7-244 0,-17 3-179 15</inkml:trace>
  <inkml:trace contextRef="#ctx0" brushRef="#br0" timeOffset="154110.19">12178 17504 2645 0,'0'0'88'0,"0"0"27"0,21 5-12 0,-21-5 0 15,13 12 5-15,-6-3 9 16,-7-9 7-16,11 24-3 0,-7-9-18 0,1 2-1 16,0 2-12-16,-3 0-7 15,-2 0-13-15,2 2 0 0,-2 0-8 0,-2-2-4 0,-3 3-7 16,-2 1-5-16,-3-2-29 0,1-1-45 15,-10-1-51-15,1-2-71 0,-1-2-65 16,-9-1-125-16,2-3-183 0,-1-3-371 0,-5-1-275 16</inkml:trace>
  <inkml:trace contextRef="#ctx0" brushRef="#br0" timeOffset="155240.42">10806 17230 2633 0,'0'0'-95'0,"0"0"20"0,0 0 6 16,0 0 22-16,0 0 4 16,0 0 12-16,0 0 8 0,0 0-1 0,0 0 4 15,0 0 5-15,0 0 16 16,0 0 18-16,0 0 23 0,40-11 12 0,-40 11 10 16,0 0 3-16,25 1-8 0,-25-1 6 15,23 2-7-15,-23-2-8 0,21 2-2 0,-21-2-8 16,26 2-4-16,-11-2 2 0,-15 0-8 0,32 0-4 15,-16 0 24-15,4 0-5 16,-1 1-4-16,2-1-4 0,-21 0-4 0,39-1-1 0,-19-1-3 16,2 2-2-16,-1 0 11 15,0 0 6-15,0-2 2 0,0 2 5 0,-2 0-4 16,2 0-5-16,-1-2-8 16,0 1 2-16,-20 1-6 0,38-3-2 0,-18 2-2 15,1 1-6-15,-2-3 2 16,2 0-6-16,-2 0-2 0,0 2 1 0,2-1-2 0,-1 1-2 15,2-2 1-15,0 1-4 0,-1 0 2 0,1 0-3 16,0 0-2-16,2 1 1 16,-3 1-2-16,2-2-2 0,-2 0 1 0,3 2 2 15,-3-2 0-15,3 2-1 0,-4-1-2 16,4 1 2-16,-3 0-1 0,-2-3-1 16,3 3 3-16,-2 0-3 0,1 0-1 15,-1-3 0-15,0 3-1 0,-20 0 0 0,41-1-5 16,-22 1 5-16,2-2 0 0,-1 2-2 0,0-2 4 15,1 2-2-15,1-2-2 0,-2 1 3 16,2 1 0-16,1-2 0 0,-1 2 4 0,-2 0-6 16,1 0 2-16,-2-2 1 15,-19 2 0-15,41 0-1 0,-21-2 3 0,-4 2-4 16,5-2-1-16,-21 2-2 16,34-3 2-16,-17 2 5 0,-17 1 14 0,31-2 8 0,-31 2 7 15,27-1 5-15,-27 1 2 16,21-3 0-16,-21 3-2 0,17-2-4 0,-17 2-3 15,0 0-6-15,21-1-20 0,-21 1-49 0,0 0-67 16,18-4-100-16,-18 4-230 16,0 0-174-16,0 0-221 0,3-15-171 0</inkml:trace>
  <inkml:trace contextRef="#ctx0" brushRef="#br0" timeOffset="161027.73">14424 16652 671 0,'0'0'207'0,"0"0"-83"16,0 0 0-16,-10-9 4 16,10 9-9-16,0 0-8 0,0 0 10 0,0 0-3 15,0 0-16-15,0 0 7 16,-3-17-4-16,3 17-16 0,0 0-3 0,0 0-4 15,21-11-7-15,-21 11-9 0,17-7-6 0,-17 7-7 0,23-5-1 16,-10 1-8-16,-13 4-5 16,29-4-4-16,-11 2-2 0,-2 0-8 0,-16 2 0 15,36 0 2-15,-22-1-9 16,-14 1 0-16,26 3-6 0,-26-3 4 0,18 4-6 16,-18-4 0-16,9 9 1 15,-9-9-1-15,0 0-9 0,0 0 7 0,0 0 0 0,-24 35 9 16,13-24-8-16,1-1-4 0,-5 3 2 0,-3-2 0 15,5 5 5-15,-4-3-5 16,-2 2-2-16,3 0 4 0,1 1 6 0,-4-1-5 16,6-1-6-16,-5 1 5 15,6 0-5-15,-1-1 2 0,2-1 5 16,1 0 1-16,3-2-2 0,1 1 5 0,6-12-4 16,-8 19 2-16,8-19-3 0,-2 19-2 0,2-19-3 15,2 17 6-15,-2-17-1 16,10 15 7-16,-10-15 4 0,15 13 10 0,-5-5-3 15,-10-8 3-15,21 9-8 0,-10-6-4 0,-11-3 3 0,24 5-4 16,-12-3 0-16,-12-2-4 16,20 4-4-16,-20-4-44 0,23 0-60 0,-23 0-62 15,19 0-75-15,-19 0-150 16,21-6-408-16,-21 6-94 0</inkml:trace>
  <inkml:trace contextRef="#ctx0" brushRef="#br0" timeOffset="161260.29">14804 16922 2367 0,'0'0'-23'0,"5"18"-8"15,-5-18 19-15,0 0 6 16,0 0 18-16,13 8 17 0,-13-8 8 0,0 0-7 15,25 3-4-15,-25-3-2 0,27 0 7 0,-12 0-10 16,-15 0-5-16,35 0 1 0,-16-2-5 16,-19 2-50-16,36-1-69 0,-22-3-98 0,3 0-213 15,-17 4-152-15,19-10 236 16</inkml:trace>
  <inkml:trace contextRef="#ctx0" brushRef="#br0" timeOffset="161410.23">14901 16877 1577 0,'0'0'-44'16,"-18"2"9"-16,18-2 6 0,0 0 5 0,0 0 0 16,0 0 5-16,0 0 2 15,0 0 9-15,0 0-11 0,0 0-26 0,0 0-35 16,0 0-46-16,0 0-238 16,66-9 117-16</inkml:trace>
  <inkml:trace contextRef="#ctx0" brushRef="#br0" timeOffset="162043.99">15248 16722 1049 0,'0'0'26'0,"-2"-20"11"0,2 20 0 16,0 0 11-16,0 0-3 0,3-18-3 16,-3 18 3-16,0 0-1 0,9-14-11 0,-9 14 3 15,13-8-4-15,-13 8 0 16,17-8-12-16,-17 8-1 0,17-6 3 0,-17 6 0 0,19-3-4 15,-19 3 2-15,0 0-3 0,25 3-7 0,-25-3 3 16,13 8 2-16,-13-8 0 16,6 11-4-16,-6-11-19 0,5 16 25 0,-5-16-7 15,0 0-4-15,-7 32 14 16,3-18 0-16,-3-2 12 0,1 4 4 0,0-3-6 0,-2 3 16 16,1-1 1-16,0-1-5 15,2 0 4-15,0 0-14 0,5-14 4 0,-10 20 5 16,10-20-5-16,-4 20-10 0,4-20 4 15,-4 13-4-15,4-13-1 0,0 0-13 16,0 0-1-16,0 0 3 0,0 0-8 0,0 0 0 16,0 0-15-16,0 0-10 0,48-23-1 15,-40 12-6-15,1 0 9 0,-1-1 2 16,1 0-3-16,-9 12 0 0,13-19 4 16,-13 19 3-16,5-17 5 0,-5 17-12 0,7-11 1 15,-7 11 6-15,0 0 6 16,0 0 20-16,0 0 6 0,0 0 3 0,0 0-4 15,0 0 18-15,0 0 6 0,0 0-5 0,0 0 5 0,0 0 16 16,2 46-1-16,-2-46 7 16,4 22-7-16,-2-8-6 0,-2-14-4 15,4 27-7-15,4-14 2 0,-2 0-11 16,1 1-6-16,0-5-37 0,2 2-69 0,-9-11-104 16,17 12-205-16,-17-12-305 0,15 4 58 15</inkml:trace>
  <inkml:trace contextRef="#ctx0" brushRef="#br0" timeOffset="162256.93">15602 16908 1987 0,'0'0'-79'0,"14"7"7"0,-14-7 15 0,0 0 1 15,24 4 10-15,-24-4 4 0,23 3 4 0,-9-3 6 16,-14 0 0-16,32 0 2 16,-14 0-33-16,-18 0-36 0,33-1-61 0,-18-3-227 15,-15 4 123-15</inkml:trace>
  <inkml:trace contextRef="#ctx0" brushRef="#br0" timeOffset="162470.47">15701 16863 1137 0,'0'0'32'0,"-9"12"18"0,9-12 3 15,-8 18 24-15,8-18 9 0,-9 20 2 0,5-8 18 16,0 1 6-16,0 2-7 0,-1 1-6 16,5-16-6-16,-4 30-5 0,4-17-5 15,-2 2-13-15,2-15-8 0,-2 29-3 16,2-14-7-16,0-15-2 0,0 25-46 0,0-25-57 15,2 23-72-15,-2-23-91 0,0 17-449 0,0-17 96 16</inkml:trace>
  <inkml:trace contextRef="#ctx0" brushRef="#br0" timeOffset="163753.24">14854 16867 1835 0,'0'0'-67'16,"0"0"24"-16,-23 6 20 0,23-6 13 0,0 0 7 0,0 0-1 15,0 0 3-15,0 0 2 16,0 0-4-16,0 0 3 0,0 0 3 0,0 0 15 16,-15-10 1-16,15 10 5 0,0 0 12 15,0 0 5-15,0 0-2 16,0 0 5-16,0 0 1 0,0 0 10 0,0 0-3 0,0 0 10 15,0 0-12-15,0 0 3 0,0 0-2 16,0 0 5-16,0 0 2 0,0 0 3 16,38-18-1-16,-38 18 6 0,0 0-8 15,20-2-2-15,-20 2-9 0,0 0 7 0,27-2-11 0,-27 2 2 16,18-2-5-16,-18 2-3 16,22-1-10-16,-22 1 0 0,21-4 1 0,-21 4-6 15,19 0 2-15,-19 0-6 16,19-3 0-16,-19 3-2 0,20-4-1 0,-20 4 1 15,18-3-9-15,-18 3 3 0,0 0-22 16,23-5-35-16,-23 5-40 0,16-4-54 0,-16 4-69 16,0 0-158-16,16-9-356 0,-16 9 8 15</inkml:trace>
  <inkml:trace contextRef="#ctx0" brushRef="#br0" timeOffset="164710.39">15921 16586 1977 0,'0'0'-123'0,"0"0"32"0,0 0 36 0,-2-17 24 16,2 17 26-16,0 0 18 0,0 0 9 16,0 0-7-16,0 0 4 0,0 0 4 0,8-29-8 15,-8 29-2-15,13-8 0 16,-13 8 4-16,17-6-9 0,-17 6-2 0,23-4 1 15,-23 4 3-15,28 0 1 0,-28 0-4 0,32 4-3 0,-16 2 1 16,1 0-3 0,-4 0 3-16,0 1-2 0,-3 0 2 0,-2 5 9 0,-8-12-10 15,10 20-3-15,-10-20-1 16,-2 21 0-16,2-21 10 0,-12 18-2 16,4-8-3-16,8-10 9 0,-17 15-1 15,11-7 11-15,6-8 6 0,-13 11 7 0,13-11-4 0,-9 10-4 16,9-10-1-16,0 0-6 15,0 0-3-15,0 0 0 0,0 0-7 0,18 20 5 16,-18-20-4-16,17 12-6 0,-17-12 7 16,16 14-4-16,-10-3 0 0,-6-11 10 15,10 21 23-15,-8-10 14 0,-2-11 10 16,0 27 3-16,0-27-4 0,-14 28 0 0,6-12-8 16,-4-1-5-16,-1 0-5 0,-4 2 0 0,0-1-7 15,1-3-18-15,0 2-65 16,2-1-45-16,1-5-68 0,2 0-86 0,5-1-513 15,6-8-37-15</inkml:trace>
  <inkml:trace contextRef="#ctx0" brushRef="#br0" timeOffset="164960.37">16351 16902 2148 0,'0'0'-27'0,"8"11"35"16,-8-11 5-16,0 0 31 0,0 0 7 0,-14 36 11 16,2-22 15-16,4 0-16 15,-4 4 25-15,-3-1 0 0,0 2-9 0,2 2-5 16,-1 0 0-16,-2 0-8 0,2 0-6 16,-1-2-3-16,0 2-8 0,0 0-1 0,3 0-14 15,-3-2-39-15,4-2-54 16,-1 1-52-16,4-5-71 0,-4-3-96 0,12-10-492 15,-10 15-65-15</inkml:trace>
  <inkml:trace contextRef="#ctx0" brushRef="#br0" timeOffset="165270.57">16158 17258 2229 0,'0'0'-62'0,"15"-7"20"0,-15 7 7 16,17-10 8-16,-17 10 10 0,23-10 12 0,-8 6 13 15,-1 1 16-15,-14 3 15 0,32-5 11 16,-15 2-6-16,-17 3 0 0,28-1 10 0,-28 1-7 16,26 1 10-16,-26-1 8 15,18 8-2-15,-18-8 4 0,11 11 6 0,-11-11 6 16,0 0 11-16,-2 23 10 16,2-23 3-16,-11 21 9 0,3-10 12 0,0 2 3 15,-2-1-2-15,2 2-2 0,-2-3-6 16,4 3-3-16,-3-3-7 0,9-11 0 0,-9 19-13 15,9-19-7-15,0 19-8 0,0-19-10 0,11 16-9 16,-11-16-8-16,21 12-14 16,-9-8-41-16,-12-4-42 0,26 6-58 15,-11-4-65-15,-15-2-75 0,28 0-142 0,-16-2-254 16,-12 2-270-16,22-6-301 0</inkml:trace>
  <inkml:trace contextRef="#ctx0" brushRef="#br0" timeOffset="-6429.63">16945 16889 1615 0,'0'0'179'0,"0"0"-59"0,0 0-41 0,0 0-3 15,0 0-11-15,0 0 9 16,0 0-3-16,0 0 3 0,0 0 4 0,0 0 3 16,0 0 3-16,0 0-4 15,0 0-1-15,0 0-5 0,0 0-2 0,0 0-1 16,0 0 8-16,0 0-1 0,0 0-5 15,0 0-6-15,16 26-8 0,-16-26-5 0,12 7-2 16,-12-7-6-16,21 7-4 16,-21-7-1-16,26 3-7 0,-14-1-4 0,6 0-2 15,-18-2-1-15,26 2-3 0,-12 0-3 0,-14-2-3 0,23 0 0 16,-23 0-8-16,21 1-10 16,-21-1-28-16,0 0-31 0,23 0-44 0,-23 0-41 0,8 0-52 15,-8 0-82 1,0 0-622-16,0 0-287 0</inkml:trace>
  <inkml:trace contextRef="#ctx0" brushRef="#br0" timeOffset="-6099.75">16951 16732 2723 0,'0'0'-41'0,"0"0"29"0,0 0-3 15,2-17-1-15,-2 17 6 0,0 0 21 0,0 0 16 16,0 0 26-16,0 0 15 0,0 0 16 16,14-7 6-16,-14 7-1 0,0 0 2 0,0 0-2 15,27 5 0-15,-27-5-9 16,22 4-4-16,-22-4-7 0,24 2-7 0,-24-2-8 15,30 0-7-15,-17 2-5 16,-13-2-9-16,30-2-22 0,-30 2-23 0,32 0-32 0,-20-2-35 16,-12 2-26-16,28 0-37 0,-28 0-28 0,23-2-52 15,-23 2-146-15,15 0-449 16,-15 0-140-16</inkml:trace>
  <inkml:trace contextRef="#ctx0" brushRef="#br0" timeOffset="-5350.05">17593 16441 2391 0,'11'-6'-37'16,"-11"6"33"-16,0 0 1 15,0 0-2-15,0 0 16 0,17-6 26 16,-17 6 14-16,0 0 11 0,0 0 7 0,0 0 11 0,0 0 10 16,0 0 1-16,0 0 10 0,21 12 3 15,-21-12 2-15,0 0-7 0,0 0-6 0,0 0-11 16,0 0-9-16,0 0-9 16,-45 29-4-16,31-26-5 0,-2 1-9 15,16-4-1-15,-31 4-7 0,14-2-2 16,17-2-6-16,-31 0-2 0,15 1-3 0,16-1-3 0,-27-1-3 15,27 1-1-15,-23 0-1 16,23 0-3-16,-21 0-1 0,21 0 1 0,0 0-4 16,-24 0 1-16,24 0-3 0,0 0 2 0,-16 6 3 0,16-6-1 15,-12 9 3-15,12-9 11 16,-6 11 2-16,6-11 2 0,-8 17-4 0,8-17-2 16,-8 21 3-16,8-21-3 15,-9 23-3-15,7-12 0 0,2-11-2 0,-4 22-2 16,4-22 0-16,-5 19-1 0,5-19-2 15,-4 16-2-15,4-16 0 0,0 0-1 0,0 20-1 16,0-20 2-16,0 0-3 0,0 0-1 0,15 15-2 16,-15-15-1-16,15 2 0 15,-15-2-2-15,18 2-1 0,-18-2 3 0,24 2-6 0,-24-2 4 16,26 4 0-16,-16-1 0 16,-10-3-2-16,25 8 2 0,-13 0 6 0,-2-1 15 0,0 1 0 15,-2 4 2 1,2-1-1-16,-6 2 4 0,0 0-1 0,-4-13 4 0,2 27-1 15,-2-27-8-15,-4 29 4 16,-2-13-7-16,-1-2-3 0,0 1-1 0,-3-1-5 16,2-1-28-16,-3-1-45 0,-2-1-49 0,3-1-70 15,-1-1-67-15,11-9-151 16,-17 9-198-16,8-6-381 0,9-3-429 0</inkml:trace>
  <inkml:trace contextRef="#ctx0" brushRef="#br0" timeOffset="-5139.91">17650 17003 3126 0,'14'9'113'16,"-14"-9"24"-16,0 0-14 0,12 8-16 16,-12-8-10-16,0 0-12 0,10 6 2 15,-10-6-13-15,0 0-10 0,0 0-6 16,11 9-4-16,-11-9-14 0,0 0-20 15,0 0-42-15,0 0-51 0,13 6-87 0,-13-6-80 16,0 0-182-16,0 0-556 0,0 0-434 0</inkml:trace>
  <inkml:trace contextRef="#ctx0" brushRef="#br0" timeOffset="-4689.65">18169 16577 3076 0,'10'-12'-11'0,"-10"12"14"16,6-12 2-16,-6 12 12 0,0 0 14 0,0 0 14 0,0 0 21 15,0 0 20 1,0 0 8-16,0 0 7 0,-35-6 4 0,35 6-6 0,-25 18 2 15,8-6-3-15,-1 2 4 16,2 1-15-16,-2 5-3 0,4-3-8 0,-3 3-12 16,2 1-1-16,2 1-3 0,-1-1-7 0,4 0-1 0,-2 0-6 15,6 0-6-15,0-3-2 16,4 0-4-16,0-1-4 0,2-17-3 0,4 28-3 16,0-14-1-16,0-3-4 15,-4-11-6-15,16 17-12 0,-8-11-2 0,-8-6-10 0,14 3 4 16,-14-3-1-16,0 0 1 15,0 0-3-15,0 0 1 0,28-14 3 0,-28 14 1 16,4-15-1-16,-4 15 10 16,0 0-2-16,-6-26 6 0,6 26-3 0,-11-16 2 15,11 16 0-15,-13-16-2 0,13 16-7 0,-12-13-16 0,12 13-33 16,-12-14-41-16,12 14-60 16,-10-11-69-16,10 11-104 0,-6-13-202 0,6 13-75 0,0 0-262 15,0 0-224-15</inkml:trace>
  <inkml:trace contextRef="#ctx0" brushRef="#br0" timeOffset="-4309.9">18276 16660 2838 0,'0'0'86'16,"0"0"-7"-16,10-13-7 0,-10 13-5 15,0 0-7-15,6-12 3 0,-6 12 0 0,0 0-12 0,10-11-6 16,-10 11-5-16,0 0 0 16,20-9-7-16,-20 9-4 0,16-3-3 0,-16 3-3 15,17-1-3-15,-17 1-3 0,0 0 1 0,28 8 1 16,-28-8 10-16,14 8 15 16,-14-8 4-16,7 18 5 0,-7-18 5 0,2 18 10 15,-2-18 3-15,-7 27 9 0,7-27 9 16,-8 32 0-16,2-14 2 0,0-3 2 0,0 2-2 15,-1-2-4-15,0 3 6 16,3-3-8-16,-2 0-8 0,0-2-13 0,6-13 2 0,-7 25-10 16,7-25-6-16,-2 21-3 0,2-21-7 0,2 17 4 15,-2-17-21-15,13 14-31 16,-5-10-33-16,3-1-33 0,0-1-49 0,-11-2-49 16,25 0-57-16,-12 0-62 0,-13 0-141 15,19-5-176-15,-11-2 36 0,-8 7-278 0,0 0-197 16</inkml:trace>
  <inkml:trace contextRef="#ctx0" brushRef="#br0" timeOffset="-169.73">15012 14811 2578 0,'0'0'-3'16,"0"0"40"-16,0 0 17 15,0 0 19-15,0 0 11 0,0 0 19 0,0 0 12 0,0 0 12 16,0 0 7-16,0 0-6 15,0 0 5-15,0 0-2 0,0 0 1 16,0 0 1-16,0 0-6 0,0 0-6 0,0 0-12 0,0 0-12 0,0 0-3 16,52-12-23-16,-52 12-3 15,30-1-11-15,-11-1-4 0,-1 1-23 0,2-2-19 0,-1 2-23 16,-3-1-23-16,4-2-28 16,-20 4-38-16,31-6-40 0,-17 4-46 0,-14 2-39 15,24-5-28-15,-15 2-62 16,-9 3-132-16,9-7-465 0,-9 7-310 0</inkml:trace>
  <inkml:trace contextRef="#ctx0" brushRef="#br0" timeOffset="30.48">15012 14682 2836 0,'-22'-3'23'0,"22"3"20"0,0 0 10 16,-20-3 4-16,20 3 11 0,0 0 24 15,0 0 23-15,0 0 2 0,0 0-4 0,-14-6-13 16,14 6-14-16,0 0-6 15,0 0-10-15,0 0-7 0,0 0-4 0,0 0-11 16,60-9-5-16,-42 7-15 0,1 0-23 16,2-2-28-16,-2 3-33 0,3-1-35 0,1-3-39 15,0 4-38-15,4-3-48 0,-2 1-87 0,4-1-636 16,-4 1-356-16</inkml:trace>
  <inkml:trace contextRef="#ctx0" brushRef="#br0" timeOffset="330.75">15760 14369 2963 0,'0'0'26'16,"9"-9"16"-16,-9 9-2 15,0 0-3-15,10-10 1 0,-10 10 6 0,0 0 16 0,0 0 26 16,0 0 13-16,0 0 7 15,0 0 2-15,0 0 2 0,11 32 5 0,-11-16-3 16,0 1-2-16,2 4-13 0,-2 0-12 0,0 6-8 16,0 2-7-16,2-1-8 0,-1 0-5 15,2 1-12-15,-1 3 1 0,0-5-5 0,0 2-6 16,2-3-8-16,-1 1-18 16,2-2-15-16,-3-4-35 0,0-2-32 0,2-2-39 15,-2-1-55-15,0-2-43 16,4 1-43-16,-4-8-92 0,4 0-140 0,-6-7-439 15,0 0-329-15</inkml:trace>
  <inkml:trace contextRef="#ctx0" brushRef="#br0" timeOffset="580.48">15993 14613 3009 0,'0'0'96'0,"9"-13"4"0,-9 13-11 0,0 0-12 16,6-11-12-16,-6 11-2 0,0 0-5 15,0 0-1-15,0 0 1 0,0 0 0 16,0 0-3-16,0 0-7 0,0 0 12 15,-47 4 8-15,47-4 12 0,-24 7-4 0,24-7-5 16,-20 11-7-16,7-4-5 0,2-2-5 16,11-5-8-16,-16 14-4 0,7-10-4 15,9-4-2-15,-12 16-3 0,12-16-7 0,-9 15-2 0,9-15-3 16,-5 18-2-16,5-18-7 16,0 0-16-16,2 22-25 0,-2-22-32 0,0 0-46 15,9 19-52-15,-9-19-53 0,11 8-90 16,-11-8-176-16,15 2-111 0,-5 0-247 0,-10-2-171 15</inkml:trace>
  <inkml:trace contextRef="#ctx0" brushRef="#br0" timeOffset="980">16272 14757 2547 0,'7'-13'25'0,"-7"13"27"15,0 0 13-15,0 0 21 16,0 0 15-16,0 0 20 0,0 0 18 0,0 0 4 0,0 0 8 15,0 0-3 1,0 0-4-16,0 0-4 0,-53 17 3 0,40-9-2 0,4 2-19 16,-1 2 5-16,-1 1-5 0,3 1-12 0,2 1-17 0,-1 2-9 15,5-1 16 1,0-2-11-16,2-14-12 0,2 31-7 0,3-16-6 0,1 0-3 16,4-2-20-1,3 2-18-15,4-1-26 0,-2-5-37 0,1 0-40 0,2-6-49 16,-1 1-62-16,2 0-52 15,0-4-56-15,-3-3-110 0,4-1-132 0,-6 3-28 0,-1-5-295 16,-2 0-219-16</inkml:trace>
  <inkml:trace contextRef="#ctx0" brushRef="#br0" timeOffset="1360.19">15830 14762 2574 0,'0'0'-53'0,"0"0"47"16,0 0 38-16,0 0 2 15,0 0 22-15,0 0 36 0,0 0 21 0,0 0 16 16,0 0 8-16,0 0 0 16,0 0-12-16,0 0-11 0,0 0-11 0,0 0-6 0,44 19-14 15,-44-19-11-15,13 15-11 16,-13-15-28-16,15 15-40 0,-6-10-40 0,-9-5-55 0,16 13-40 15,-8-8-49 1,-8-5-56-16,20 9-153 0,-12-7-455 0,1 3-209 0</inkml:trace>
  <inkml:trace contextRef="#ctx0" brushRef="#br0" timeOffset="1741.62">16743 14367 2698 0,'0'0'55'16,"0"0"14"-16,0 0-10 0,0 0-6 16,-26 48-7-16,18-29 4 0,-1 4-1 0,0 2 5 15,3 0-4-15,2 2-5 0,-3-3-1 16,3 3-6-16,4-1-4 0,2 3-6 15,2-4-9-15,1 1-27 0,3 0-47 16,3-4-57-16,2 1-63 0,-1-4-108 0,4-1-562 0,-2 1-190 0</inkml:trace>
  <inkml:trace contextRef="#ctx0" brushRef="#br0" timeOffset="2190.14">17234 14353 2612 0,'0'0'33'15,"0"0"24"-15,0 0 3 0,0 0 10 0,-24-18 4 16,24 18 15-16,0 0 13 0,-27 2 7 0,27-2-6 0,0 0-8 16,-30 8-8-16,30-8-10 15,-17 8-4-15,17-8-11 0,-13 9-2 0,13-9-8 16,-8 11-5-16,8-11-19 0,0 0-19 16,4 26-20-16,-4-26-8 0,17 24-2 0,-4-11 6 15,1 2-2-15,2 3 1 16,-2-1 3-16,3-1-2 0,-2 3 7 0,-2-3-1 15,-1 1 8-15,-2 2 11 16,0-3 12-16,-2-1 10 0,-2-1 10 0,-4 1 7 0,-2-15-1 16,-2 26 5-16,-4-13 1 15,-2-1-5-15,-4-2-5 0,2-2-6 0,-2 1-2 16,12-9-8-16,-26 9-24 0,26-9-34 0,-19 2-59 16,19-2-52-16,0 0-66 15,-28-10-44-15,28 10-189 0,-10-14-496 0,8 6-355 0</inkml:trace>
  <inkml:trace contextRef="#ctx0" brushRef="#br0" timeOffset="2460.12">17674 14637 2916 0,'0'0'33'0,"0"0"30"0,0 0 0 0,4 13 4 0,-4-13-7 16,0 0-1-16,0 0 2 0,19 4-1 0,-19-4-7 15,19 0-4-15,-19 0-13 16,27-1 3-16,-7 1-1 0,-20 0-7 0,38-3 2 16,-19 0-4-16,0 3-6 0,0-3-23 15,-1 0-42-15,0 2-48 0,-18 1-48 0,32-6-49 16,-22 5-76-16,-10 1-149 15,21-7-385-15,-15 4-109 0</inkml:trace>
  <inkml:trace contextRef="#ctx0" brushRef="#br0" timeOffset="2860.44">17754 14569 2506 0,'0'0'80'0,"0"0"17"0,0 0 0 16,0 0-11-16,-15-6 0 0,15 6 9 16,0 0 18-16,0 0 6 0,0 0 0 15,0 0-10-15,0 0-5 0,0 0 3 0,4 41 1 0,-4-41 5 16,4 22-6-16,-1-7-12 16,-1 1-4-16,-2-16-14 0,5 33-6 0,-1-18-10 15,-2 2-12-15,2 0-20 16,-2-2-24-16,0 0-36 0,2 1-43 0,-4-16-47 0,6 26-40 15,-1-14-48-15,-1-5-53 16,-4-7-133-16,11 15-585 0,-5-9-433 0</inkml:trace>
  <inkml:trace contextRef="#ctx0" brushRef="#br0" timeOffset="3409.91">18490 14291 3065 0,'16'-9'-10'16,"-16"9"12"-16,0 0-2 0,12-9 0 15,-12 9 0-15,0 0 8 0,0 0 21 16,0 0 6-16,0 0 7 0,0 0-2 0,0 0 2 0,0 0 8 15,0 0 17-15,-52-4 6 16,52 4 6-16,-26 0 0 0,26 0-7 0,-23 4-6 0,23-4-8 16,-24 0-9-16,24 0 0 0,-20 0-8 0,20 0-2 15,-18 6-1-15,18-6-3 16,-17 4-3-16,17-4-2 0,-14 12-3 0,14-12-3 16,-13 16-3-16,6-7-1 15,7-9-1-15,-10 21 0 0,4-12-4 0,6-9 0 0,-6 23-3 16,0-14 1-16,6-9 1 15,-4 22-4-15,4-22 1 0,0 19-1 0,0-19 0 16,0 17 0-16,0-17-1 0,0 0-4 16,10 17-6-16,-10-17-10 0,12 8-3 0,-12-8-5 15,17 6 3-15,-17-6 2 0,21 0-2 0,-21 0 5 16,23 1-2-16,-23-1 4 16,30 1-4-16,-13 2 3 0,-2 1 10 0,2 0-2 15,-3 1 13-15,-1 3 5 16,0 0 9-16,-1 2 13 0,-1 1 15 0,-4 2 7 15,-1-2 2-15,-2 5-7 0,-4-16-3 16,0 24-1-16,0-24-3 0,-8 31-7 0,2-18-6 16,-4 0-16-16,2 1-33 0,0-3-52 0,8-11-64 0,-17 19-72 15,12-8-63-15,5-11-124 16,-14 10-172-16,10-5-392 0,4-5-380 16</inkml:trace>
  <inkml:trace contextRef="#ctx0" brushRef="#br0" timeOffset="3570.03">18618 14776 3076 0,'21'5'139'16,"-21"-5"10"-16,11 5-18 15,-11-5-13-15,0 0-7 0,0 0-19 0,16 6-9 0,-16-6-9 16,0 0-9-16,0 0-34 16,0 0-43-16,0 0-42 0,0 0-50 15,0 0-55-15,22-3-44 0,-22 3-115 16,6-8-648-16,-6 8-409 0</inkml:trace>
  <inkml:trace contextRef="#ctx0" brushRef="#br0" timeOffset="3960.08">19068 14335 2979 0,'7'-12'0'15,"-7"12"30"-15,0 0-1 0,0 0 13 0,0 0 13 16,0 0 18-16,0 0 18 0,0 0 8 0,-53 14 3 16,36-3-4-16,1 3-2 15,-2 3 1-15,1 1 6 0,3 0 2 0,-2 3 1 0,4 0-9 16,0 2-11-16,-2-1-6 16,6 2-11-16,2-3-6 0,4-1-10 0,0-1-15 15,4-1-16-15,2 1-12 16,4-5-26-16,0 1-13 0,4-2-18 0,-2-3-15 0,2-1-10 15,1-2-12-15,-13-7-4 16,22 4 0-16,-22-4 5 0,18-1 7 0,-18 1 23 16,0 0 13-16,14-18 28 0,-14 18 31 0,0 0 9 15,-9-24 22-15,9 24 11 0,-17-22 4 16,6 10 6-16,1 5-3 0,-3-4-4 0,2 1-8 16,11 10-6-16,-16-15-8 15,8 7-37-15,8 8-50 0,-14-11-74 16,10 3-105-16,4 8-179 0,-4-14-180 0,4 14-347 15,0 0-340-15</inkml:trace>
  <inkml:trace contextRef="#ctx0" brushRef="#br0" timeOffset="4310.3">19181 14423 2797 0,'0'0'33'0,"10"-14"36"15,-10 14-12-15,6-10-16 16,-6 10-5-16,0 0-10 0,16-14 2 0,-16 14-3 16,14-6-7-16,-14 6-1 0,17-6-7 15,-17 6-1-15,22-2 1 0,-22 2 1 16,0 0 4-16,32 6 9 0,-32-6 3 0,16 9 11 0,-10 2 4 16,-6-11 8-16,9 18 6 15,-9-18 16-15,0 24 13 0,-2-9 13 16,2-15 8-16,-13 32 6 0,7-16-1 15,-4 3 6-15,-2-1-12 0,2 1 1 0,0 0 7 0,3-1-8 16,-1-2-8-16,1-1-3 0,3 0-10 0,0-2-9 16,4-13-9-16,0 26-7 15,0-26-17-15,8 22-20 0,1-13-35 0,4-2-33 0,-1-3-41 16,-12-4-53-16,26 5-59 16,-10-5-51-16,0-3-87 0,2-3-161 0,-3-1-84 15,2-2-316-15,-4-2-282 16</inkml:trace>
  <inkml:trace contextRef="#ctx0" brushRef="#br0" timeOffset="4509.91">19543 14322 2882 0,'15'-11'64'0,"-15"11"6"0,0 0 6 0,0 0 14 0,0 0 15 16,0 0 14-16,25 26 11 15,-21-13 0-15,0 3-10 0,0 0-7 0,1 4-9 16,-2 3-9-16,-1-1-2 15,2 2-13-15,-2 0-7 0,-2-1-11 0,0 2-5 0,-2-1-27 16,-2 4-33-16,-4-5-58 0,-2 3-69 0,0-2-76 16,-5 3-83-16,-4-2-193 15,-2-1-81-15,-7 1-283 0,-2 1-189 0</inkml:trace>
  <inkml:trace contextRef="#ctx0" brushRef="#br0" timeOffset="16340.43">21596 14791 1888 0,'-2'-19'200'0,"2"19"-65"0,0 0-34 15,0 0-8-15,0 0-4 0,0 0 14 16,0-22 2-16,0 22 1 0,0 0-1 16,0 0-6-16,0 0-2 0,0 0 5 15,0 0 11-15,0 0 10 0,0 0 7 0,0 0-1 16,0 0-1-16,0 0-6 0,0 0-3 0,0 0-8 16,0 0-7-16,0 0 0 15,0 0-6-15,-2 68-7 0,2-50-22 0,-2 4-1 0,2-1-7 16,0 3-5-16,0-1-4 15,-2 4-2-15,2 2-3 0,-2-2-5 0,2 2-3 16,0-1-1-16,-2 4-5 0,2-5-2 0,0 1-2 0,0 2-4 16,2-1 6-16,-2-4-10 15,2 3 0-15,2-2-4 0,-2 1-3 0,0-6 0 16,0 1-2-16,2-2-6 16,-1-3-14-16,-1 0-18 0,0 1-28 0,0-6-31 0,0 1-41 15,-2-13-48-15,2 21-55 16,0-14-59-16,-2-7-139 0,0 12-145 0,0-12-13 15,0 0-270-15,0 0-209 16</inkml:trace>
  <inkml:trace contextRef="#ctx0" brushRef="#br0" timeOffset="16920.35">22000 14866 2627 0,'0'0'28'0,"0"0"43"16,0 0 12-16,0 0 16 15,0 0 10-15,0 0 4 0,0 0 5 0,0 0-10 16,0 0 7-16,0 0 2 16,0 0 6-16,0 0-3 0,0 0-1 0,0 0-6 0,0 0-1 15,-4 60-19-15,2-39 0 16,0-1-32-16,0 3-1 0,2 3-8 0,0 1-6 15,-2-1-3-15,4 0-4 16,-2 1-2-16,2-2-6 0,0-1-5 0,-2-2-5 16,2 0-25-16,0-4-24 0,0-1-33 0,-2 0-38 0,2-1-46 15,-2-16-47-15,7 22-41 16,-5-14-62-16,2-3-131 0,-4-5-126 0,13 4-290 16,-13-4-180-16</inkml:trace>
  <inkml:trace contextRef="#ctx0" brushRef="#br0" timeOffset="17170.43">22178 15140 2556 0,'6'-18'40'0,"-6"18"24"0,0 0-1 0,0 0-12 16,0 0 0-16,0 0-7 15,0 0 1-15,-22-15 0 0,22 15-2 0,-22 0-1 16,22 0-3-16,0 0 4 16,-27 4 17-16,27-4 12 0,-20 4 10 0,20-4 9 15,-14 7 10-15,14-7-9 0,-12 13-10 16,12-13-10-16,-10 19-1 0,8-7-8 0,2-12-7 15,-2 24 7-15,2-24-2 0,2 29-4 16,2-14-6-16,-2 3-5 0,6-1-7 16,-4-2 0-16,4 3-5 0,0 1-3 0,1-3-17 0,1 1-35 15,1-3-38-15,0-1-48 16,1-1-63-16,1-1-60 0,0-4-107 0,1 0-170 16,-1 0-396-16,2-3-288 15</inkml:trace>
  <inkml:trace contextRef="#ctx0" brushRef="#br0" timeOffset="17430.19">22479 15326 2845 0,'0'0'36'0,"10"-11"7"0,-10 11-5 0,0 0-8 16,0 0 1-16,0 0 32 16,0 0 29-16,0 0 18 0,-34-8 9 0,34 8 4 0,0 0 6 15,-35 11-5-15,22-5 1 16,13-6 5-16,-21 15 2 0,13-5-10 15,-2-1-16-15,10-9-11 0,-12 23-8 16,8-9-12-16,4-14-5 0,-2 23-11 0,2-23-7 16,4 25 1-16,2-13-12 0,2 0-6 0,4 0-14 0,0-1-21 15,5-2-27-15,0-1-37 16,0 0-50-16,4-5-64 0,0-1-65 0,-2-2-99 16,2-2-168-16,-2-1-67 15,1-3-315-15,-2 0-269 0</inkml:trace>
  <inkml:trace contextRef="#ctx0" brushRef="#br0" timeOffset="17770.2">22877 14830 2833 0,'2'-19'32'0,"-2"19"11"0,0 0 20 16,0 0 20-16,0 0 5 15,0 0 7-15,0 0 4 0,0 0 4 0,-40 40 4 0,31-25 0 16,1 9 2-16,0-3-6 15,3 2-12-15,0 1-13 0,3 1-2 0,2 1-10 16,2 0-5-16,3 0-16 16,0 1-32-16,3-4-42 0,0 1-45 0,1 0-56 15,5-3-52-15,-1-3-63 0,0-1-142 0,3-7-587 0,-2 2-422 16</inkml:trace>
  <inkml:trace contextRef="#ctx0" brushRef="#br0" timeOffset="18140.12">23207 14982 2982 0,'0'0'-41'0,"-13"-10"29"16,13 10 5-16,-16-5 4 0,16 5 15 0,-24-3 5 0,24 3 17 16,-21-2 8-16,21 2 6 15,-24 2 5-15,24-2 4 0,-18 3-9 0,18-3 9 16,-16 6 4-16,16-6-3 15,-10 10-4-15,10-10-5 0,-4 15-5 0,4-15-4 0,0 0-6 16,6 25-4-16,-6-25-11 0,18 21-9 0,-8-7-2 16,2-3-3-16,-1 0-1 15,2 0 1-15,-3 3-4 0,3-1 2 0,-5-1 1 0,3 1-3 16,-4 0 2-16,-1-2 6 16,-6-11 12-16,6 23 17 0,-4-11 15 0,-2-12 13 15,0 0 7-15,-10 27 6 16,4-19-6-16,6-8-7 0,-20 17-2 0,10-12-11 15,10-5-6-15,-21 8-10 0,21-8-23 16,-20 0-28-16,20 0-40 0,0 0-48 0,-18-13-59 16,18 13-49-16,-7-17-60 0,7 17-137 0,0-19-552 15,0 19-399-15</inkml:trace>
  <inkml:trace contextRef="#ctx0" brushRef="#br0" timeOffset="18350.07">23427 15101 2872 0,'11'15'47'0,"-11"-15"44"0,0 0-9 0,8 14-5 16,-8-14-12-16,0 0-5 16,11 5-10-16,-11-5-4 0,0 0-5 0,25-1-10 0,-25 1-23 15,25-2-24-15,-25 2-28 16,28-4-21-16,-11 1-31 0,0-1-43 0,-2-2-45 15,-1-1-119-15,4 4-506 16,-8-3-127-16</inkml:trace>
  <inkml:trace contextRef="#ctx0" brushRef="#br0" timeOffset="18530.2">23626 15038 2556 0,'0'0'71'16,"0"0"23"-16,0 0-9 0,-32 13 1 15,32-13-2-15,-8 12-1 0,8-12 2 16,-10 17-1-16,5-3-1 0,5-14-6 15,-11 27-9-15,7-13-7 0,0-1-4 0,0 2-8 16,-1 4-4-16,3-4-4 0,0 3-7 16,2-18-14-16,-4 29-31 0,4-17-34 0,0-12-40 15,0 24-42-15,0-24-35 0,2 22-34 0,0-13-83 0,-2-9-594 16,4 11-234 0</inkml:trace>
  <inkml:trace contextRef="#ctx0" brushRef="#br0" timeOffset="19420.47">23802 14953 2658 0,'0'0'-10'16,"-19"-8"1"-16,19 8 0 0,0 0-7 0,0 0-5 0,0 0 3 15,0 0-3-15,0 0 14 16,0 0-10-16,0 0-1 0,0 0 8 0,11-29 4 16,-11 29-2-16,0 0 2 0,0 0 0 0,0 0-6 0,0 0 0 15,0 0-11-15,0 0-6 16,0 0 6-16,6-17-3 0,-6 17-4 0,0 0 10 16,0 0 0-16,0 0 4 0,0 0 5 15,0 0 0-15,0 0 1 0,0 0 14 16,12-7 2-16,-12 7 13 0,0 0 21 15,0 0 11-15,0 0 22 0,0 0 24 0,16-6 7 16,-16 6 9-16,0 0 2 0,0 0-5 0,0 0-4 0,0 0-9 16,0 0-8-16,0 0-6 15,0 0-11-15,0 0-5 0,0 0-4 0,0 0 0 16,0 0-4-16,0 0 2 16,0 0-8-16,0 0-5 0,0 0 0 0,0 0-6 0,0 0-2 15,0 0-3 1,-58 7-7-16,58-7 0 0,-21 5-4 0,21-5-3 0,-22 3-4 15,22-3 3-15,-18 4-6 16,18-4 1-16,-20 2-2 0,20-2-5 0,0 0 1 16,-20 4 0-16,20-4-3 0,0 0 1 15,-17 4-1-15,17-4-1 0,0 0-1 0,0 0-2 16,0 0 1-16,-16 7 0 0,16-7-3 0,0 0 4 16,0 0 0-16,0 0 2 15,0 0 0-15,-2 18 3 0,2-18-1 0,0 0 0 16,0 0 0-16,0 22-1 0,0-22 4 15,-2 15 1-15,2-15 6 0,0 0 0 0,-6 21-5 16,6-21 4-16,-2 15-1 0,2-15-4 0,0 0-2 16,-4 22 2-16,4-22-1 15,0 0-2-15,0 0-4 0,0 16-5 16,0-16-18-16,0 0-13 0,0 0 1 0,19 8-11 16,-19-8 6-16,19 4 1 0,-19-4 3 0,23 3 3 15,-13 2 3-15,-10-5 2 16,28 8 9-16,-15-5 4 0,0 3 5 0,-13-6 7 15,21 13 9-15,-13-6 12 0,-8-7 9 16,11 17 1-16,-7-8 5 0,-4-9-8 0,3 16-4 16,-3-16 4-16,0 0-9 0,-9 27-4 0,9-27-8 15,-11 18-36-15,11-18-52 16,-10 16-73-16,10-16-71 0,-9 14-89 0,7-9-172 0,2-5-499 16,-6 14-439-16</inkml:trace>
  <inkml:trace contextRef="#ctx0" brushRef="#br0" timeOffset="19590.19">23943 15376 3234 0,'16'7'79'0,"-16"-7"-10"0,10 6-7 16,-10-6-5-16,0 0-5 16,0 0-4-16,0 0-4 0,0 0-10 0,0 0-36 15,0 0-45-15,0 0-29 16,0 0-48-16,0 0-22 0,15 0-46 0,-15 0-58 15,0 0-166-15,0 0-338 0,4-23-40 16</inkml:trace>
  <inkml:trace contextRef="#ctx0" brushRef="#br0" timeOffset="20220.1">24069 14895 2195 0,'0'0'-31'0,"0"0"58"16,0 0 19-16,0 0 12 0,0 0 3 0,0 0 2 15,0 0 15-15,0 0 2 0,0-25 3 16,0 25-3-16,0 0-3 0,0 0-3 0,0 0 0 16,8-12-6-16,-8 12-1 0,0 0-3 0,0 0-6 15,12-13-7-15,-12 13 1 16,0 0-5-16,14-8 3 0,-14 8-6 0,0 0-3 16,0 0-1-16,13-7-3 0,-13 7 3 15,0 0-2-15,0 0-5 0,0 0-2 0,0 0 5 16,0 0 11-16,0 0 7 15,0 0 12-15,0 0 2 0,0 0-2 0,0 0-2 16,0 0 2-16,0 0 0 0,0 0 7 16,-39 38-6-16,31-24-2 0,-3-1-2 0,3 3-3 15,-3 3-5-15,2 0-7 0,3 1-4 0,0 0-3 16,2-4-3-16,0 6-3 16,4-2-8-16,0-1-7 0,0-1-10 0,4-1-6 0,0 0-8 15,4-1-10-15,0-2-12 16,1-2-10-16,2-2-10 0,-3 0-11 0,3-5-3 15,-3 0-4-15,-8-5 5 16,20 3 5-16,-20-3 5 0,16-6 4 0,-16 6 3 0,10-14 5 16,-5 3 5-16,-3-1 16 0,-2 12 9 0,-2-24 22 15,2 24 13-15,-7-23 9 16,1 10 4-16,6 13 4 0,-12-21 0 0,3 13-2 16,9 8-4-16,-13-14-6 0,13 14 4 15,-12-9-11-15,12 9-13 0,-13-6-26 0,13 6-44 16,0 0-54-16,0 0-75 15,-6-9-74-15,6 9-139 0,0 0-184 0,0 0-342 16,0 0-326-16</inkml:trace>
  <inkml:trace contextRef="#ctx0" brushRef="#br0" timeOffset="20540.28">24220 14957 2767 0,'0'0'-8'0,"10"-14"32"0,-10 14 2 15,0 0-6-15,0 0 3 0,4-17-4 16,-4 17 9-16,0 0-1 0,4-15 1 0,-4 15 0 16,0 0-4-16,8-13 0 0,-8 13-3 0,0 0-4 0,17-8 5 15,-17 8 5-15,17-2 2 16,-17 2-7-16,0 0 8 0,0 0 2 0,23 15 1 16,-23-15 3-16,4 13 1 15,-4-13 9-15,0 19 8 0,0-19 5 0,0 22 12 0,0-22 13 16,-4 25 4-16,0-10 7 15,4-15 3-15,-4 26-4 0,0-13-9 0,2 2-6 16,2-15-9-16,-4 28 0 0,4-28-10 0,0 22-9 16,0-22-4-16,8 25-20 0,-2-17-34 15,2 1-50-15,-8-9-62 0,24 13-75 0,-12-9-70 16,-12-4-146-16,28 0-168 16,-15-1-301-16,-13 1-249 0</inkml:trace>
  <inkml:trace contextRef="#ctx0" brushRef="#br0" timeOffset="20770.09">24535 14911 2820 0,'0'0'36'15,"0"0"-11"-15,0 0-4 16,0 0 15-16,0 0 25 0,0 0 8 0,0 0 5 16,0 0-3-16,0 0-1 15,0 0-6-15,0 0-4 0,37 39 11 0,-30-23 5 0,1 4 2 16,0-1-6-16,-3 5-7 15,-1 1-8-15,0-3 0 0,-6 1-10 0,2 3-7 16,-4-1-11-16,-1 0-15 0,-5 0-26 0,2-3-38 0,-1 3-42 16,1-3-50-1,-1-4-53-15,1 0-63 0,2-2-145 0,0-3-470 0,0-2-237 16</inkml:trace>
  <inkml:trace contextRef="#ctx0" brushRef="#br0" timeOffset="21190.54">24994 15105 2791 0,'0'0'133'0,"0"0"19"0,0 0-16 15,0 0 0-15,0 0 16 16,0 0 18-16,0 0 10 0,0 0 0 0,0 0-9 16,0 0 3-16,0 0-14 0,0 0-23 0,0 0-17 0,0 0-12 15,0 0-12-15,0 0-12 16,0 0-35-16,0 0-47 0,0 0-65 0,0 0-86 16,0 0-94-16,0 0-148 15,0 0-223-15,0 0 35 0,0 0-355 0,0 0-346 0</inkml:trace>
  <inkml:trace contextRef="#ctx0" brushRef="#br0" timeOffset="21690.25">25358 14735 2892 0,'0'0'19'0,"-7"-17"-1"0,7 17-6 0,0 0-19 16,2-23-19-16,-2 23 2 0,10-16-9 0,-10 16-6 16,13-20-4-16,-6 13-9 0,-7 7-14 15,20-15-1-15,-8 8 7 0,-12 7 8 16,22-7 14-16,-22 7 9 0,23 2 3 16,-23-2 12-16,17 12 11 0,-12-4 9 0,-5-8 8 0,5 23 15 15,-5-7 24-15,0-16 27 16,-7 31 21-16,2-16 22 0,-2-1 21 0,-1 3 13 15,-2-2 13-15,1-5 3 16,-2 2 2-16,2 1-4 0,9-13 4 0,-15 14 0 0,15-14 12 16,-12 8-23-16,12-8-19 0,0 0-24 0,0 0-10 15,0 0-15-15,0 0-18 16,-13-34-37-16,15 21-41 0,-2 0-52 0,0 13-62 0,6-30-71 16,-1 13-75-16,-2 2-124 15,1-1-193-15,-1 1-16 0,-1 3-287 0,-2 12-248 16</inkml:trace>
  <inkml:trace contextRef="#ctx0" brushRef="#br0" timeOffset="21870.58">25596 14920 2768 0,'0'0'121'0,"-4"21"-4"15,4-21-52-15,0 0-82 16,0 0-64-16,-6 6-50 0,6-6-44 0,0 0-139 0,0 0-420 16,0 0-7-16</inkml:trace>
  <inkml:trace contextRef="#ctx0" brushRef="#br0" timeOffset="22200.1">25763 14605 2220 0,'0'0'-1'15,"13"-10"-4"-15,-13 10 3 0,0 0-1 0,0 0 0 16,0 0-2-16,18 0 9 16,-18 0-3-16,0 0 13 0,0 0 13 0,15 18 22 0,-15-18 28 15,3 17 11-15,-3-17 10 16,0 17 10-16,0-17-1 0,-6 25 15 0,6-25 17 15,-10 30 19-15,3-17 16 16,1 2 4-16,-1-1-2 0,0 3-12 0,-2-2-12 16,4-2-8-16,-1 2-17 0,6-15-8 15,-8 25-13-15,7-17-11 0,1-8-29 0,1 22-8 16,-1-22-4-16,10 21-9 0,-1-11-16 0,5-2-28 16,-1-3-40-16,3 0-56 0,0-1-72 15,4 2-80-15,-2-4-137 0,0 0-217 0,-4-2-10 16,-14 0-230-16,26-2-177 15</inkml:trace>
  <inkml:trace contextRef="#ctx0" brushRef="#br0" timeOffset="22550.28">25250 15187 2472 0,'0'0'16'15,"-16"10"65"-15,16-10 20 0,-12 5 20 16,12-5 19-16,0 0 21 0,-12 10 18 0,12-10 4 16,0 0-14-16,0 0-12 15,0 0-19-15,0 0-13 0,0 0-17 0,0 0-15 16,49 7-8-16,-29-7-11 0,4 0-9 15,7 0-8-15,1 0-3 0,5 0-15 0,8 0-7 16,4 0-10-16,3 0-10 16,9 3-12-16,0 0-11 0,-2-3-12 0,-2 2-19 15,-7 0-22-15,-4-1-28 0,-4 2-31 0,-4 1-43 0,-5-1-42 16,-6 4-32-16,-8-4-72 16,-2 3-142-16,-5-1-443 0,-4 3-277 0</inkml:trace>
  <inkml:trace contextRef="#ctx0" brushRef="#br0" timeOffset="22900.23">25619 15505 2865 0,'-21'-3'46'0,"21"3"4"16,-19-6-2-16,19 6 11 15,-23-2 24-15,23 2 20 0,-25 0 11 0,25 0 5 0,-25 2-5 16,12 1-7-16,13-3-5 16,-23 6-15-16,11 0 3 0,12-6-8 0,-17 14-6 15,17-14-10-15,-13 15-6 0,13-15-22 16,-2 19-16-16,2-19-13 0,4 23-6 0,0-8-8 16,4-3 1-16,-2 4 1 0,4 0 1 0,-2-1-1 15,1 2 1-15,-4-2 0 16,-1 0 2-16,3 0 5 0,-5 1 14 0,-2-16 11 15,0 25 8-15,0-25 6 16,-9 24-3-16,4-12-8 0,-4-3-2 0,9-9 1 0,-22 14-21 16,11-7-41-16,11-7-46 0,-22 6-62 0,22-6-80 15,-18 0-122-15,18 0-206 16,-16-12-430-16,16 12-428 0</inkml:trace>
  <inkml:trace contextRef="#ctx0" brushRef="#br0" timeOffset="23280.26">25760 15537 2928 0,'0'0'-56'0,"0"0"40"0,0 0 13 0,0 0 9 15,-22-12 16-15,22 12 21 16,0 0 22-16,0 0 22 0,-33 5 8 0,33-5-3 16,0 0-3-16,-21 13-5 0,12-5 1 0,9-8-4 0,-9 15-7 15,9-15-7-15,-5 20-8 16,5-20-7-16,1 26-7 0,-1-26-10 0,11 29-8 16,-2-12-10-16,1 2-3 15,3-3-3-15,-5 4 4 0,3-3-3 0,1 0-1 0,-5-2-3 16,-1 2 9-16,0-3 2 15,-4 1 12-15,1-1 8 0,-3-14 4 0,-5 25-6 16,-1-14 0-16,-2 0-5 0,8-11-4 0,-21 17-26 16,10-9-39-16,-3-3-58 15,14-5-64-15,-22 7-82 0,22-7-171 16,-23 0-184-16,23 0-260 0,0 0-204 0</inkml:trace>
  <inkml:trace contextRef="#ctx0" brushRef="#br0" timeOffset="24240.07">25713 15475 2515 0,'0'0'-60'0,"0"0"30"16,0 0 36-16,0 0 16 16,-8-12 22-16,8 12 21 0,0 0 9 0,0 0 4 15,0 0 1-15,0 0 0 16,0 0 1-16,0 0 11 0,0 0 9 0,0 0 2 0,-27 7-7 15,27-7 5-15,0 0 7 16,-19 20 1-16,10-11 0 0,1 3 4 0,-4 2 6 16,5-2-3-16,1 2-3 0,-6 5-8 0,5 0-3 15,1 0-18-15,-1 4 6 0,1 0-17 16,0 0-8-16,4 1-7 0,0 3-7 0,4-2-3 16,6 2-3-16,-2-1-11 15,5-1-13-15,0 3-22 0,5-3-13 0,1 0-25 16,0-2-23-16,-1-4-35 15,1-2-39-15,2-2-49 0,0 1-56 0,0-6-100 0,1 1-178 16,-4-4-80-16,0 0-241 0,-1-2-179 0</inkml:trace>
  <inkml:trace contextRef="#ctx0" brushRef="#br0" timeOffset="24490.49">26066 15779 2630 0,'0'0'37'0,"0"0"-8"15,0 0 7-15,0-26-12 0,0 26-3 0,0 0-5 0,18-4 3 16,-18 4-22-16,20-2-34 15,-20 2-33-15,22-2-35 0,-22 2-31 16,23-4-47-16,-23 4-107 0,22-6-340 16,-15 5 150-16</inkml:trace>
  <inkml:trace contextRef="#ctx0" brushRef="#br0" timeOffset="24700.37">26080 15644 1862 0,'0'0'65'0,"0"0"28"16,-21 14 4-16,21-14 9 0,0 0 19 0,-2 21 17 16,2-21 13-16,-3 19-1 0,3-19-9 0,3 23-16 15,-3-23-12-15,4 28-16 0,0-12-8 16,-3 0-10-16,4 0-12 0,3-1-5 0,-5 0-18 16,1-1-47-16,0-1-43 15,-4-13-45-15,7 22-46 0,-2-12-60 0,-5-10-81 16,3 13-616-16,1-7-266 15</inkml:trace>
  <inkml:trace contextRef="#ctx0" brushRef="#br0" timeOffset="24950.37">26264 15547 2878 0,'13'-12'60'0,"-13"12"4"0,0 0-1 0,0 0 25 15,0 0 16-15,0 0 15 16,0 0 6-16,9 37-6 0,-9-37-9 0,0 30-14 0,1-12-3 16,-1 3-9-16,2-3-6 0,4 2-8 0,-4 2-8 15,0-1-6-15,1 2-6 16,-1-2-18-16,0-1-32 0,0-2-32 0,-2 1-36 16,2-1-36-16,0-1-38 0,-2 0-35 15,3-2-40-15,-3-15-66 0,3 21-147 0,-3-11-453 16,0-10-254-16</inkml:trace>
  <inkml:trace contextRef="#ctx0" brushRef="#br0" timeOffset="25280.43">26490 15517 2666 0,'0'0'-6'0,"0"0"17"0,0 0 17 0,21 15-13 15,-15-4 23-15,-6-11 0 0,5 25 21 0,-3-10 6 16,0 4 3-16,-2 0-9 15,0 3-6-15,-2-2-1 0,2 2-7 0,-3 2-1 16,-1-1-8-16,-4 2 0 0,3-2-10 0,-2-2-7 0,-4 1-30 16,4-4-46-16,-1 2-45 15,-2-2-56-15,1-6-82 0,1 0-179 16,-2-2-319-16,1-2-11 0</inkml:trace>
  <inkml:trace contextRef="#ctx0" brushRef="#br0" timeOffset="25910.25">26685 14608 2211 0,'0'0'-22'16,"3"-23"14"-16,-3 23-9 0,0 0 22 0,0 0 29 0,0 0 30 16,0 0 31-16,0 0 10 15,0 0 8-15,0 0-4 0,0 0 1 0,0 0-4 16,0 0-2-16,-16 49-5 15,14-31 1-15,0 0-14 0,0 7-8 0,-1 0-4 0,-1 4-3 16,2 1-8-16,-3 7-6 0,2-2 1 0,-1 4-8 16,2 3-3-16,0 1-3 15,0-1-5-15,2 4-2 0,0 9-6 16,2-3-2-16,0 3-5 0,-4-1 3 16,4-2-4-16,0 4-3 0,-2 1-4 0,0-3 4 0,0 1 1 15,-2 0 6-15,2-1 3 16,-2-9 2-16,0 8 1 0,-3-4 1 0,3-4-4 0,-2-3 2 15,2 0-5 1,-2-1 1-16,2-5-5 0,-2 1-5 0,2 0 3 0,-3-8-3 16,3 3-6-16,0-6-7 0,0-1-33 0,0-4-46 15,2-4-61-15,0 0-69 16,-3-6-118-16,6 3-208 0,-3-14-431 0,0 0-400 16</inkml:trace>
  <inkml:trace contextRef="#ctx0" brushRef="#br0" timeOffset="26490.5">26883 16302 2955 0,'0'0'-53'15,"0"0"14"-15,0 0 8 0,0 0 32 0,-29-10 21 16,29 10 34-16,0 0 25 0,0 0 10 16,-31 11 10-16,31-11-9 0,-17 10-1 0,17-10-4 15,-17 9-4-15,17-9-9 16,-9 14-6-16,9-14-11 0,-7 14-12 0,7-14-25 15,2 18-7-15,-2-18-4 0,12 23-6 16,-5-12 5-16,1 2-1 0,0-1-2 0,0 2 2 16,3-1-1-16,-2 3 4 0,1-3 9 0,-2 2 7 15,1-2 6-15,1 1 8 16,-4 1 14-16,-1-4 14 0,-1 3 1 0,-4-14 4 0,4 21-4 16,-4-21 4-16,0 19-9 15,0-19 1-15,-8 15-7 0,8-15-5 0,-11 11-18 16,11-11-8-16,-16 8-32 15,16-8-39-15,-18 0-47 0,18 0-50 0,0 0-43 16,0 0-57-16,-27-13-99 0,23 6-182 0,4 7-420 0,0 0-364 16</inkml:trace>
  <inkml:trace contextRef="#ctx0" brushRef="#br0" timeOffset="26730.45">27085 16551 3035 0,'20'7'51'16,"-20"-7"3"-16,0 0-15 0,0 0-3 0,19 3-2 16,-19-3-1-16,0 0-8 0,25 0-2 15,-25 0-20-15,19-3-19 0,-19 3-19 0,23-1-23 16,-23 1-23-16,25-4-34 15,-14 2-41-15,0 0-79 0,-11 2-140 0,16-5-334 0,-16 5 34 16</inkml:trace>
  <inkml:trace contextRef="#ctx0" brushRef="#br0" timeOffset="26880.41">27118 16486 2104 0,'0'0'124'0,"0"0"50"16,-21 4-11-16,21-4-21 0,0 0-17 0,0 0-19 15,0 0-16-15,0 0-20 16,0 0-36-16,0 0-45 0,0 0-67 0,0 0-66 16,44-13-75-16,-44 13-150 0,29-10-353 0,-12 5 11 0</inkml:trace>
  <inkml:trace contextRef="#ctx0" brushRef="#br0" timeOffset="27580.21">27436 16412 2281 0,'0'0'89'16,"0"0"16"-16,0 0 9 15,0 0 10-15,0 0 24 0,0 0 24 0,0 0 29 16,0 0 7-16,0 0 3 0,0 0-6 16,0 0 1-16,0 0-27 0,0 0-9 0,0 0-14 15,0 0-24-15,0 0-9 0,0 0-23 0,0 0-32 0,40-7-36 16,-40 7-40-16,27 0-48 16,-14 0-49-16,-13 0-51 0,31 1-50 0,-16-1-35 15,3 0-39-15,-2-1-98 16,4-2-126-16,-7 3-430 0,1-1-344 0</inkml:trace>
  <inkml:trace contextRef="#ctx0" brushRef="#br0" timeOffset="27950.46">27757 16299 3066 0,'0'0'127'0,"6"-15"-13"0,-6 15-27 0,0 0-33 16,8-11-15-16,-8 11-5 15,0 0-5-15,13-11-3 0,-13 11 0 0,14-8-4 16,-14 8-6-16,11-6-2 0,-11 6-1 16,18-4-1-16,-18 4-2 0,20-1 0 0,-20 1-15 15,24 0-8-15,-24 0-6 0,0 0 3 16,30 4-2-16,-30-4 4 0,11 4 5 16,-11-4 15-16,0 0 16 0,14 11 6 0,-14-11 13 0,0 0 7 15,-1 15 3-15,1-15 3 16,0 0 4-16,0 0 6 0,-16 32-5 0,16-32-3 15,-6 17-5-15,6-17-6 16,-4 18-4-16,4-18-5 0,-2 19-2 0,2-19-2 0,2 23-6 16,-2-23-1-16,2 22-4 0,-2-8-2 0,0-14-1 15,-4 25-5-15,4-25-6 16,-7 23 7-16,2-10-4 0,-4-2 2 0,2 0-3 16,7-11-7-16,-18 21-24 15,9-13-49-15,0 2-64 0,9-10-75 0,-13 11-105 0,13-11-163 16,-11 11-502-16,11-11-438 15</inkml:trace>
  <inkml:trace contextRef="#ctx0" brushRef="#br0" timeOffset="28190.08">28069 16677 3184 0,'0'0'47'0,"0"0"9"16,0 0-3-16,-3 19 6 0,3-19 17 0,0 0 21 16,-21 26 12-16,9-16 1 0,3 2-13 0,-1-3-8 0,-4 3-12 15,2 0-5-15,-1-2-10 16,2 2-7-16,-2 0-19 0,3-4-47 0,-1 0-82 16,11-8-94-16,-16 16-103 15,11-8-188-15,-3-3-488 0,8-5-410 0</inkml:trace>
  <inkml:trace contextRef="#ctx0" brushRef="#br0" timeOffset="28500.31">27986 16903 3035 0,'0'0'9'0,"0"0"30"0,0 0 7 15,22-3 5-15,-22 3 8 16,0 0 4-16,0 0 6 0,18-7-10 0,-18 7-7 15,0 0-8-15,19-7 0 16,-19 7-7-16,17-1-3 0,-17 1 0 0,0 0-6 0,0 0-4 16,25 1 8-16,-25-1 15 0,0 0 14 0,9 10 5 15,-9-10 11-15,0 0 10 16,4 15 1-16,-4-15 3 0,0 0 6 0,-7 23 20 16,7-23-10-16,0 0-5 0,-6 24-13 15,6-24-6-15,-4 16-24 0,4-16-7 0,-4 17-2 16,4-17-9-16,0 0-4 15,6 24-13-15,-6-24-37 0,11 9-37 0,0-6-56 16,-11-3-73-16,22 7-72 0,-6-10-98 0,0 3-167 0,3-4-92 16,-1-1-318-16,4-2-332 15</inkml:trace>
  <inkml:trace contextRef="#ctx0" brushRef="#br0" timeOffset="28700.3">28420 16437 2853 0,'0'0'-31'0,"0"0"-14"16,0 0-21-16,0 0-13 15,38 19-11-15,-38-19 3 0,29 7-3 0,-14-4-36 0,0-2-80 16,-15-1-437-16,28-1 131 15</inkml:trace>
  <inkml:trace contextRef="#ctx0" brushRef="#br0" timeOffset="28890.05">28515 16373 1917 0,'0'0'111'15,"0"0"33"-15,-19 16 6 16,19-16 10-16,-7 16 16 0,7-16 2 0,-4 21-5 0,4-21-16 15,-2 25-18-15,0-10-18 16,0 0-14-16,2-15-21 0,-2 30-32 0,-1-15-48 16,0 0-61-16,2 1-80 0,1-16-87 0,-2 24-180 0,0-14-472 15,0 2-239 1</inkml:trace>
  <inkml:trace contextRef="#ctx0" brushRef="#br0" timeOffset="29070.47">28418 16732 2793 0,'0'0'49'0,"0"16"-5"0,0-16-11 0,0 0-11 15,0 0 2-15,0 0-6 0,33 0-4 0,-33 0 5 16,26 0-16-16,-26 0-16 16,33-4-28-16,-12 4-15 0,1-4-31 0,-3 2-40 0,2-2-69 15,0-1-155-15,-3 1-325 16,-2-4 82-16</inkml:trace>
  <inkml:trace contextRef="#ctx0" brushRef="#br0" timeOffset="29650.45">28805 16447 2208 0,'0'0'66'0,"0"0"-7"0,0 0-8 0,0 0-1 16,0 0-3-16,0 0-4 15,0 0 1-15,0 0 3 0,0 0 12 0,0 0 12 16,0 0 10-16,0 0 21 0,0 0 8 16,0 0 2-16,0 0-9 0,0 0-5 15,0 0-9-15,0 0-7 0,0 0 1 0,0 0 10 16,0 0 0-16,0 0 4 0,0 0 3 16,0 0 0-16,0 0-9 0,0 0-6 0,0 0-12 15,0 0-6-15,0 0-13 16,0 0-12-16,0 0-21 0,0 0-13 0,0 0-10 0,0 0-1 15,0 0-2-15,0 0 2 16,0 0-1-16,0 0-1 0,0 0-3 0,0 0-3 16,3-21-5-16,-3 21-8 0,0 0-5 0,0 0-6 15,18-7-4-15,-18 7-1 16,17-4 3-16,-17 4 1 0,19-3 2 0,-19 3 4 0,0 0 2 16,29 3 4-16,-29-3 0 15,18 4 6-15,-18-4-4 0,14 7 4 16,-14-7 2-16,8 9 3 0,-8-9 5 0,6 13 12 15,-6-13 0-15,0 0 5 0,-8 23 3 16,8-23 5-16,-10 13-1 0,10-13 7 0,-12 16 1 0,12-16 5 16,-13 11 1-16,13-11 0 15,-11 11-5-15,11-11 3 0,-9 12-6 0,9-12-1 16,0 0-3-16,-6 19-1 0,6-19-2 16,0 0-1-16,6 23 0 0,-6-23-4 0,11 19-1 15,-7-8 1-15,5 2-3 16,-5-1-1-16,3 0-1 0,-7-12-1 0,4 24 3 0,-4-24 10 15,0 23 8 1,0-23-3-16,-6 23-1 0,-3-11 1 0,2-1-6 0,-3-2 0 16,10-9-35-16,-23 16-59 0,12-11-75 0,4-1-81 15,7-4-177-15,-16 6-187 16,16-6-330-16,0 0-339 0</inkml:trace>
  <inkml:trace contextRef="#ctx0" brushRef="#br0" timeOffset="29900.45">29198 16660 2846 0,'0'0'62'0,"0"0"3"0,0 0-11 0,0 0-2 16,20 13-9-16,-20-13-4 0,0 0-3 15,2 21 9-15,-2-21 11 0,-4 21-6 16,4-21 8-16,-7 25 16 0,1-12 21 0,6-13 10 15,-11 30 1-15,3-16-12 16,1 0-8-16,-1-1-11 0,-2 1-10 0,-2-1-13 16,4-4-30-16,-2 1-50 0,10-10-67 0,-20 13-84 0,8-11-94 15,12-2-195-15,-21 0-477 16,8-6-369-16</inkml:trace>
  <inkml:trace contextRef="#ctx0" brushRef="#br0" timeOffset="30050.31">29179 16270 3488 0,'0'0'233'16,"13"-12"-35"-16,-13 12-32 15,11-7-19-15,-11 7-25 0,0 0-28 0,11-14-44 0,-11 14-72 16,0 0-106-16,2-17-110 16,-2 17-186-16,-4-12-186 0,4 12-319 0,0 0-340 15</inkml:trace>
  <inkml:trace contextRef="#ctx0" brushRef="#br0" timeOffset="30790.52">28680 14707 2830 0,'0'0'-43'0,"0"0"4"0,0 0 4 0,0 0 13 16,0 0 14-16,0 0 32 0,0 0 22 0,0 0 10 0,0 50 4 15,-2-34 3-15,0 3 18 16,2 5 11-16,-2-4 7 0,4 7 2 0,-2 2-8 16,2-1-5-16,0 2-7 15,0 3-13-15,2 3-5 0,-1 3-7 0,0-3-5 16,2 0 6-16,-3 0 7 0,2 0 4 15,-2-5 7-15,0 1-10 0,0 1-6 0,0-3-9 16,-2 0-3-16,0-1-6 16,-2-1-4-16,2-3-3 0,0-3-12 0,-2-4-28 0,2 0-32 15,-2-4-47-15,2-14-63 0,0 25-74 16,0-25-133-16,-2 14-242 0,2-14-305 16,0 0-291-16</inkml:trace>
  <inkml:trace contextRef="#ctx0" brushRef="#br0" timeOffset="31150.54">29065 15230 2751 0,'0'0'32'0,"0"0"30"0,0 0 1 16,0 0 11-16,0 0 26 0,0 0-3 0,0 0 6 15,0 0-10-15,0 0-6 16,0 0-16-16,0 0-3 0,9-18-10 0,-9 18-6 0,21 3-4 15,-21-3-3-15,26 0-9 16,-26 0-6-16,26 0-25 0,-26 0-30 0,28 0-33 16,-15 0-39-16,-13 0-39 0,26-3-48 0,-26 3-55 0,18-8-128 15,-12 2-481-15,-6 6-195 16</inkml:trace>
  <inkml:trace contextRef="#ctx0" brushRef="#br0" timeOffset="31320.41">29042 15035 2658 0,'0'0'94'16,"-17"-10"17"-16,17 10-3 0,0 0 4 16,-15-8 9-16,15 8 3 0,0 0 4 0,0 0-8 15,0 0-15-15,0 0-11 0,0 0-7 0,38-9-15 16,-38 9-8-16,32 1-15 0,-13 2-39 16,3-3-70-16,0 0-87 0,0 1-89 0,-1-2-152 15,2 1-581-15,-2-3-410 16</inkml:trace>
  <inkml:trace contextRef="#ctx0" brushRef="#br0" timeOffset="31600.25">29632 14821 3069 0,'0'0'95'15,"0"0"25"-15,0 0-2 0,0 0 0 0,0 0 7 0,0 0-6 16,14 32-3-16,-14-32-7 16,-5 33 13-16,2-14-16 0,1 3-10 0,2 4-10 15,-2-2-11-15,2 4-8 16,2 3-13-16,-2-1-52 0,0-2-73 0,2 3-87 0,-2-3-105 15,3 1-198-15,-6-6-162 16,1 5-292-16,0-7-313 0</inkml:trace>
  <inkml:trace contextRef="#ctx0" brushRef="#br0" timeOffset="76749.66">22007 17530 1550 0,'8'-11'110'15,"-8"11"-65"-15,9-13-14 16,-9 13 1-16,6-17-8 0,-6 17 29 0,7-18 23 16,-7 18 9-16,4-17 16 0,-4 17 15 0,4-15 14 15,-4 15 10-15,4-15 0 16,-4 15-1-16,6-13-5 0,-6 13 0 0,0 0-6 15,6-18-13-15,-6 18-18 0,0 0-5 0,0 0 14 0,0 0 7 16,0 0 7-16,0 0 0 16,0 0-5-16,0 0-9 0,24 34-6 0,-22-16-1 15,2 1-6-15,-2 2-8 0,0 3-10 16,1 1-3-16,-3 2-3 0,2-2-6 0,0 1-10 16,-2 1-7-16,2-2-2 15,-2 1-11-15,0-3 2 0,0 0-4 0,0-2-5 16,0-1-10-16,0 0-19 15,-2 2-26-15,2-6-34 0,0-16-43 0,-4 31-48 0,4-20-53 16,0 2-25-16,0-13-69 0,0 0-145 0,2 22-125 16,-2-22-333-16,0 0-294 15</inkml:trace>
  <inkml:trace contextRef="#ctx0" brushRef="#br0" timeOffset="77089.52">22311 17519 2801 0,'0'0'-10'16,"0"0"9"-16,0 0 2 0,0 0 1 16,0 0-1-16,0 0 14 0,0 0 6 0,0 0 11 15,0 0 0-15,0 0-1 16,0 0 0-16,0 0 3 0,-34 35 3 0,24-26 8 16,0 2 0-16,-1-1 3 15,2 0-5-15,-1-1-1 0,10-9-6 16,-17 17-4-16,9-7 1 0,-1-2 10 0,9-8 7 15,-13 14 3-15,13-14 11 0,-12 15 8 0,12-15 13 16,-8 18 7-16,8-18 7 0,-5 19-1 0,5-19-9 16,-2 18-5-16,2-18-9 0,2 23-11 15,-2-23-7-15,2 24-6 0,5-10-2 0,-3-3-6 16,-4-11-5-16,10 25-2 16,-4-14-7-16,-2 0-25 0,-4-11-34 15,14 19-41-15,-8-9-57 0,-6-10-64 16,15 15-57-16,-15-15-113 0,12 12-160 0,-5-7-406 15,-7-5-338-15</inkml:trace>
  <inkml:trace contextRef="#ctx0" brushRef="#br0" timeOffset="77429.35">22576 17719 2751 0,'0'0'-34'16,"-6"-17"40"-16,6 17 8 15,0 0 18-15,-15-8 24 0,15 8 8 0,0 0 12 16,-25-1 10-16,25 1 6 0,-26 7 2 16,26-7 1-16,-23 13 4 0,11-4 2 0,0 0 0 15,0 0 6-15,4 3-1 16,-1-1-1-16,1 0 1 0,8-11-6 0,-13 23-7 15,10-11-5-15,3-12-13 0,-2 19-4 0,2-19-3 0,2 21-17 16,-2-21-2-16,11 17-3 16,0-7-11-16,0-1-4 0,1-4-26 0,1 2-27 15,2-2-35-15,-15-5-36 16,23 5-47-16,-10 0-47 0,-3-5-65 0,-10 0-114 0,23-5-171 16,-12 2-403-16,-11 3-357 15</inkml:trace>
  <inkml:trace contextRef="#ctx0" brushRef="#br0" timeOffset="77619.62">22697 17777 2956 0,'0'0'53'0,"0"0"25"0,17-4-4 16,-17 4-11-16,0 0 0 16,0 0-2-16,15-10-6 0,-15 10-6 0,0 0-4 15,19-8-6-15,-19 8-8 0,16-6-11 16,-16 6-20-16,20-9-28 0,-10 5-34 0,-10 4-51 15,26-10-40-15,-18 5-57 0,-8 5-88 0,15-14-538 16,-11 9-173-16</inkml:trace>
  <inkml:trace contextRef="#ctx0" brushRef="#br0" timeOffset="77734.98">22814 17664 2590 0,'-20'-4'46'16,"20"4"31"-16,0 0 13 0,-23-6 18 0,23 6-2 16,0 0 12-16,-19-3-1 15,19 3-2-15,0 0-11 0,0 0-13 0,0 0-13 16,0 0-21-16,0 0-33 0,0 0-37 15,0 0-47-15,0 0-66 0,46-18-60 16,-33 15-105-16,6-3-631 0,-4 2-323 16</inkml:trace>
  <inkml:trace contextRef="#ctx0" brushRef="#br0" timeOffset="78129.7">23164 17551 2767 0,'22'6'-59'16,"-22"-6"18"-16,0 0-2 0,0 0 12 0,0 0 0 15,0 0 16-15,0 0 15 16,0 0 15-16,0 0 7 0,0 0-1 0,0 0 11 16,0 0 8-16,0 0 15 0,0 0 13 15,0 0-2-15,0 0-6 0,0 0-7 0,-57-12-2 16,57 12-5-16,-6-12-3 15,6 12-8-15,0 0-7 0,2-27-4 0,-2 27 11 16,6-19-8-16,-6 19-7 0,10-17 8 0,-1 9-10 0,-9 8 4 16,19-11 0-16,-8 7 3 15,-11 4 14-15,24-2 16 0,-24 2 7 0,26 9 9 16,-13-1 3-16,-3 4-1 16,1 1-4-16,-4 0 0 0,-1 4-7 0,-4 2-8 15,0 0-3-15,-4 0-2 16,0 1-3-16,-4 1-3 0,-1-3-6 0,-1 3-2 0,-1-1-4 15,-4-1-8-15,5-5-26 0,-2 0-52 0,-4-2-66 16,6-1-79-16,8-11-97 16,-16 11-205-16,16-11-452 0,-11 6-382 15</inkml:trace>
  <inkml:trace contextRef="#ctx0" brushRef="#br0" timeOffset="78323.76">23463 17822 3026 0,'13'9'107'0,"-13"-9"32"0,0 0-17 16,11 8-11-16,-11-8-9 15,0 0-3-15,0 0-9 0,0 0-8 0,8 12-10 16,-8-12-7-16,0 0-29 0,0 0-36 16,0 0-41-16,0 0-48 0,0 0-63 0,0 0-72 15,0 0-163-15,0 0-563 16,0 0-380-16</inkml:trace>
  <inkml:trace contextRef="#ctx0" brushRef="#br0" timeOffset="78669.26">23624 17626 2914 0,'0'0'-30'0,"0"0"18"0,0 0 2 16,0 0 7-16,0 0 7 15,-14-21 17-15,14 21 10 0,0 0 12 0,-16-11-2 16,16 11-5-16,-10-11-2 0,10 11-3 0,-8-16-1 0,8 16 4 16,-5-16-1-16,5 16-4 15,0-18 1-15,0 18 2 0,0 0-2 0,7-29 1 16,-7 29 0-16,8-15 1 16,-8 15 10-16,12-10 13 0,-12 10 2 0,16-5 9 15,-16 5 8-15,0 0 8 0,0 0 5 16,27 15 10-16,-21-4-3 0,-1 4-7 0,-1 3 3 15,-2 0-15-15,-2 1-6 0,-2 2-7 0,0 0-5 16,-5 5-10-16,1-2 0 16,-3 1-5-16,-1-3-7 0,-2 7-12 15,-2-8-28-15,0 3-42 0,1-8-51 0,0 4-63 16,3-4-55-16,1-2-60 0,3-6-137 0,0-3-150 16,6-5-327-16,0 0-263 15</inkml:trace>
  <inkml:trace contextRef="#ctx0" brushRef="#br0" timeOffset="79119.26">23808 17603 2717 0,'0'0'-26'16,"0"-23"33"-16,0 23-13 0,0 0 10 0,-6-25 7 15,6 25 12-15,-4-21 16 16,4 21 9-16,-4-19 7 0,4 19-2 15,2-21-2-15,-2 21-3 0,6-17-7 0,-6 17-13 0,12-15 4 0,-12 15 0 16,16-11-5-16,-6 7 0 16,-10 4-4-16,19-4-4 0,-19 4 0 0,23 2-3 15,-23-2 2-15,21 7 0 16,-13 1 2-16,-8-8 10 0,16 21 6 0,-12-6 13 0,-2 2 13 16,-2 3 10-16,-2 2 6 15,0 0 3-15,-2 3 3 0,-2-1 6 16,-4 1 2-16,4-1-6 0,-2-1-1 15,2 1-8-15,-1-1-3 0,1 1-8 0,-1-5-6 0,5-2-4 16,-2 0-7-16,2-1-3 0,2-16-5 0,0 22-10 16,0-22-14-16,11 17-10 15,-11-17-14-15,13 10-12 0,-13-10-8 0,0 0 2 16,14 0-4-16,-14 0-1 16,0 0 4-16,0 0 0 0,12-29 4 0,-12 29 1 0,0-27 12 15,0 27 13-15,-6-32 5 16,2 17-1-16,-2-2 1 0,2-1-5 0,-2 3-4 15,-1-2-27-15,1 0-50 0,-1 2-72 0,3-4-96 0,-2 2-237 16,-1 1-112-16,1 2-297 16,6 14-272-16</inkml:trace>
  <inkml:trace contextRef="#ctx0" brushRef="#br0" timeOffset="79619.62">23357 17933 2845 0,'0'0'107'0,"0"0"41"16,0 0 0-16,-14 11 12 0,14-11 12 0,0 0 12 0,0 0 4 15,0 0-8-15,0 0-9 16,0 0-11-16,0 0-19 0,0 0-27 0,0 0-35 15,0 0-52-15,0 0-66 0,0 0-108 16,0 0-132-16,0 0-294 0,0 0 0 0,0 0-392 16,0 0-405-16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24T15:11:28.5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1883 4342 1532 0,'0'0'-41'0,"0"0"14"16,0 0 10-16,0 0 8 0,0 0 9 0,0 0 11 15,0 0 14-15,0 0 14 0,0 0 0 16,0 0 14-16,0 0-3 0,0 0-3 0,0 0 12 16,0 0 3-16,0 0-5 15,0 0 1-15,0 0 5 0,0 0-6 0,0 0 3 16,0 0 0-16,0 0 5 0,0 0-3 0,0 0-5 16,0 0-2-16,0 0-5 0,0 0-2 15,0 0-6-15,0 0-3 0,0 0-2 0,34-10-10 16,-34 10-2-16,0 0-5 15,26-1 5-15,-26 1-4 0,19-3 0 0,-19 3-8 0,23-1 3 16,-23 1-5-16,23-3-3 16,-23 3 8-16,28 0-7 0,-28 0 4 0,27 0-5 15,-27 0-5-15,28 0 6 0,-16 3-5 0,-12-3 2 16,28 0-6-16,-13 1 0 16,-15-1 0-16,28 3 7 0,-14-2-4 0,-14-1 1 0,28 2 2 15,-14 0-6-15,-14-2 6 16,28 4-4-16,-15-2-2 0,-13-2 0 0,28 4 0 15,-14-4 3-15,-14 0-6 16,26 4 8-16,-14-3-7 0,-12-1 4 0,28 2-5 0,-15 0 9 16,-13-2-11-16,24 2 10 15,-9-2-10-15,-15 0 10 0,24 2-7 0,-24-2 1 16,23 0 4-16,-23 0-1 0,23 0-4 0,-23 0 4 16,22 0 1-16,-22 0-1 0,21 0-5 15,-21 0 1-15,17 0 2 16,-17 0 2-16,0 0-4 0,23 0 0 0,-23 0 4 15,0 0-2-15,24 2-1 0,-24-2 7 0,0 0-8 16,22 2 7-16,-22-2 0 16,16 2 5-16,-16-2 2 0,0 0-1 0,23 1 3 0,-23-1 0 15,0 0-2-15,23 3 0 0,-23-3-2 0,0 0 11 16,23 0-7-16,-23 0 6 16,0 0 3-16,24 0-6 0,-24 0-6 0,0 0 9 15,16 0-12-15,-16 0 3 0,0 0 1 16,0 0-3-16,22-3-4 0,-22 3 2 0,0 0 0 15,0 0-2-15,21-1-2 16,-21 1 2-16,0 0 2 0,18-4-4 0,-18 4-10 16,0 0-12-16,20-2-21 0,-20 2-21 15,0 0-35-15,15-6-39 0,-15 6-39 0,0 0-69 16,17-7-524-16,-13 3-55 0</inkml:trace>
  <inkml:trace contextRef="#ctx0" brushRef="#br0" timeOffset="509.57">3016 3946 2118 0,'-4'-18'-101'0,"4"18"14"0,0 0 23 16,0 0 13-16,0 0 18 0,0 0 20 0,0 0 12 0,0 0 7 16,0 0 16-16,0 0-3 15,0 0 7-15,0 0 8 0,-24 37 5 0,24-37 0 16,-6 20 17-16,4-7-2 15,2-13 8-15,-4 29-3 0,2-11 7 0,-1-1-1 0,1 2-1 16,0 2 4-16,0 4 0 16,0-1 4-16,0-1-7 0,0 4 4 0,0-1 4 15,0 0-5-15,2 2-4 0,-2 0-2 0,2-3-5 16,-2 2 8-16,2-1 1 16,0-1-4-16,-3 0-1 0,3-1-4 15,-2 0-6-15,4-2-2 0,-4-1-4 0,2 2-4 16,0-2-3-16,0 0-4 0,0 0-2 0,0-2-2 15,2 0-3-15,-2-2-3 16,0 0-1-16,0-17-4 0,-2 31 2 0,2-17-7 0,0-14 0 16,0 22-17-16,0-22-17 15,0 23-25-15,0-23-21 0,0 15-38 0,0-15-30 16,0 0-37-16,0 0-61 0,-2 19-132 0,2-19-461 0,0 0-151 16</inkml:trace>
  <inkml:trace contextRef="#ctx0" brushRef="#br0" timeOffset="2229.75">2948 3881 2362 0,'0'0'-112'0,"0"0"10"15,0 0 9-15,0 0 7 0,0 0 9 0,0 0 3 16,0 0 7-16,0 0 5 16,0 0 5-16,-4-18 10 0,4 18 2 0,0 0 8 0,0 0 6 15,0 0 9-15,0 0 7 0,0 0 8 0,0 0 4 16,0 0 6-16,0 0-1 16,0 0-1-16,0 0 6 0,0 0 0 0,17-6 2 15,-17 6-3-15,0 0 0 0,23 0-1 16,-23 0-2-16,24 0 4 0,-24 0-4 0,34 0 4 15,-16 0-5-15,6 0 1 16,-1 0 0-16,3 0 1 0,3-1-6 0,5 1 0 16,-2-3 7-16,4 3-3 15,-3-1 5-15,9-1 0 0,-1 0 1 0,-5 0 12 0,6 2 4 16,-6-1 1-16,1 1-2 0,-2-3 9 0,1 3-5 16,0 0-4-16,-2-1 0 15,2-1-2-15,-3 0-1 0,2-1 10 0,-1 3-14 0,-2-1-3 16,-1-1-5-16,-1 0 7 15,2 0-5-15,-2 0-6 0,-1 0 5 0,1 2 0 16,-3-2 3-16,0 2 1 16,1 0 3-16,1 0-8 0,-3-1 0 0,0 2 5 15,3-1-7-15,-1 0 2 0,2 0-1 0,-3 2 2 0,1-2-4 16,0 0-3-16,0 2-1 16,-4 0 9-16,5 0-7 0,-3 0-1 0,-1 0-6 15,1-1 6-15,-3 2 0 16,0-1-1-16,1-2-6 0,-1 2-3 0,-2-2 12 0,0 1-3 15,-1-1-1-15,0 3-1 16,-20-3-1-16,32 0 4 0,-17 0-7 0,-15 0 3 16,28 1 1-16,-28-1 10 15,20 0 7-15,-20 0 6 0,20 0 2 0,-20 0 8 0,17 2 7 16,-17-2-7-16,0 0 7 0,0 0-2 0,25-2-12 16,-25 2-3-16,0 0 5 15,15 6 7-15,-15-6 5 0,8 10-4 0,-8-10 4 16,6 13-4-16,-6-13-4 0,7 20 10 15,-7-20-16-15,4 22-4 0,-1-7 5 0,-1 0-3 16,2 1 8-16,0 3 1 16,-2 0-7-16,2 0 2 0,0 6 5 0,1-1-4 15,-3 2 3-15,2-3-8 0,0 5 3 0,-2-2-5 0,2-1-1 16,1 2 2-16,-1 1 4 16,1-1-10-16,-1 0-1 0,0-1 0 0,0 1-4 15,0-3 8-15,0 2-7 16,0-1-3-16,0 2 8 0,2-2-6 0,-4 0 2 0,2-2-2 15,-2 2 4-15,0-2 1 16,0-3 1-16,0 2-2 0,0-1-1 0,0 0 4 16,-2-2-1-16,0 2 0 15,0-2 0-15,0-1 0 0,0 2 0 0,-2-3-3 16,2 2-2-16,0-19 5 0,0 34-6 0,0-18 4 0,0 1-6 16,0-17-2-16,2 30 3 15,-2-17-2-15,0-13 2 0,0 24-4 0,0-24-2 16,0 22 3-16,0-22 1 15,0 18-3-15,0-18-1 0,0 15 3 0,0-15-2 0,0 0-1 16,-4 21 5-16,4-21-5 16,0 0 0-16,-8 16 2 0,8-16-1 0,-8 8-3 15,8-8 2-15,0 0-1 0,-20 12-2 0,20-12-1 0,-19 4 2 16,19-4-2-16,-25 1 1 16,25-1-2-16,-28 2-1 0,13-2 4 0,15 0-1 15,-36-2-2-15,17 1 3 16,-2 1-3-16,0-3 1 0,-1 2 0 0,0-1 0 15,0 2 0-15,-1 0 0 0,-1-2 0 16,2 2-3-16,-2-3 12 0,1 3-11 0,-1-1 1 16,2 1-1-16,-8-2 1 15,9 0 2-15,-7-2-22 0,0 3-1 0,1-2 6 16,1-1-3-16,-2 3 6 0,6-1 0 0,-2 0 3 0,3 2-2 16,-2-2 3-16,0 0 2 15,1 0-6-15,-1 1 4 0,2 1-1 0,0-2 5 16,-3 0-2-16,1-1-1 15,2 2 3-15,0-1-1 0,-3 0 1 0,4 0-1 0,-2 0 1 16,1 0 1-16,0 0-2 16,2 1 4-16,-2-2-2 0,21 3 0 0,-38-3 2 15,18 3 2-15,2-4-4 0,-2 2 4 0,0 2 11 16,20 0-15-16,-37-3 3 0,19 0 1 16,-2 2 0-16,1-2-2 0,19 3 6 0,-36-2-5 15,20 1 0-15,-2-3-1 16,0 2 4-16,18 2-4 0,-35-2-1 0,19 0 5 15,-2-1 2-15,18 3 0 0,-32-4 4 16,18 0-4-16,14 4 7 0,-30-2-2 0,30 2 1 16,-25-4-1-16,25 4 2 0,-28-2-1 0,16 1-1 15,12 1 3-15,-26-2-1 16,26 2-1-16,-23-3 2 0,23 3-5 0,-24-1 4 0,24 1-3 16,-20-2-7-16,20 2 3 15,-20 0 1-15,20 0 2 0,0 0-3 0,-29-2 0 16,29 2 1-16,0 0-1 15,-28 2 0-15,28-2 5 0,-14 0 2 0,14 0-2 0,0 0 2 16,-26 0-1-16,26 0 5 16,0 0-5-16,-21 2-3 0,21-2 3 0,0 0 0 15,-21 0 1-15,21 0 2 0,0 0-4 0,-21 0 5 16,21 0-3-16,0 0-4 0,0 0 4 16,-24 0 3-16,24 0-1 0,0 0 2 0,-16 1-1 15,16-1 0-15,0 0-1 16,0 0-2-16,0 0 2 0,-28-1-4 0,28 1 1 15,0 0 0-15,-15-4-6 0,15 4-20 16,0 0-24-16,-16-5-41 0,16 5-58 0,0 0-48 16,-14-12-62-16,14 12-157 0,-8-10-422 0,2 5-158 15</inkml:trace>
  <inkml:trace contextRef="#ctx0" brushRef="#br0" timeOffset="3154.57">3569 4260 2322 0,'0'0'-99'15,"0"0"29"-15,0 0 20 0,12-14-4 0,-12 14 19 16,0 0 6-16,0 0 16 0,6-13-5 16,-6 13 10-16,0 0 4 0,0 0-3 0,0 0 12 15,0 0 6-15,0-19 7 0,0 19 17 0,0 0-6 16,0 0-7-16,0 0 5 16,0 0-10-16,0 0 4 0,-14-19-5 0,14 19-2 0,0 0-3 15,-18-8 0-15,18 8-2 16,0 0 4-16,-18-4-1 0,18 4 5 0,0 0-7 15,-24-1-3-15,24 1 6 16,-19 0 1-16,19 0 3 0,-21 0 0 0,21 0-13 0,-21 3 18 16,21-3-1-16,-24 8 4 15,12-6 2-15,12-2 5 0,-21 7 0 0,8-3 6 16,13-4 1-16,-21 11 4 0,9-3 2 0,0 0 0 16,2 1-4-16,0 1 6 15,-1 4-9-15,2-3 1 0,-1 1 1 0,1 2-5 0,1 2 2 16,2-1-9-16,-1-2-3 15,1 5 1-15,1-4-5 0,1 2 0 0,0-1 1 16,2 0-8-16,2-15-1 16,-2 34 2-16,2-22-3 0,0-12 2 0,4 31-7 0,-2-18 6 15,4 0-5-15,-1 1 4 0,1-1-1 0,1-2-2 16,-7-11-5-16,19 22 4 16,-11-13-3-16,5 0 2 0,-2-1-4 0,1-1 4 15,0 2-5-15,4-4 0 0,-4 1-1 16,1-1-9-16,2-1-8 0,-15-4-8 0,27 3-7 15,-11 0-1-15,-16-3 0 16,26 0-14-16,-26 0-2 0,26-3 4 0,-26 3-7 16,25-3 8-16,-25 3-1 15,20-5-2-15,-20 5 21 0,12-10-6 0,-12 10-7 0,6-10 16 16,-6 10-1-16,0 0-8 0,0 0 4 0,0 0 6 16,0 0-7-16,-16-30 16 15,16 30 4-15,-16-7 5 0,16 7 11 0,-16-9 16 16,16 9 6-16,-15-5 7 0,15 5 0 15,0 0-1-15,-21-5 7 0,21 5 2 0,0 0 7 16,0 0-2-16,-17-6 0 16,17 6-3-16,0 0-6 0,0 0 1 0,0 0-8 15,0 0-2-15,0 0 4 0,0 0-13 0,0 0-27 0,0 0-39 16,0 0-42-16,57 7-41 16,-57-7-45-16,24 0-73 0,-24 0-537 15,20-1-81-15</inkml:trace>
  <inkml:trace contextRef="#ctx0" brushRef="#br0" timeOffset="3549.59">3767 4639 2189 0,'0'0'-121'16,"0"0"17"-16,0 0 12 0,0 0 24 0,0 0 19 0,0 0 17 15,-52-6 21-15,52 6 22 16,-20 4 9-16,20-4 16 0,-17 6 12 0,17-6 15 15,-16 7 19-15,16-7 6 16,-14 10 5-16,14-10-3 0,-12 9 3 0,12-9 0 16,-6 12-10-16,6-12-11 0,0 0 1 15,-4 17-10-15,4-17-5 0,0 0-3 0,0 0-4 16,14 23-11-16,-14-23-6 0,18 7-24 0,-18-7-32 16,20 6-29-16,-7-4-38 15,-13-2-25-15,24 4-21 0,-24-4-37 0,24 0-43 0,-24 0-467 16,24-4 72-16</inkml:trace>
  <inkml:trace contextRef="#ctx0" brushRef="#br0" timeOffset="3940.01">3903 4307 1913 0,'-2'-19'-81'15,"2"19"9"-15,0 0 11 0,0 0 11 0,0 0 13 16,-4-15 9-16,4 15 14 15,0 0 11-15,0 0 6 0,0 0 11 0,0 0-3 16,0 0 16-16,0 0 1 0,0 0-3 16,0 0 5-16,0 0 0 0,-43 23-4 0,43-23 5 15,-10 15 7-15,4-5-10 0,6-10 2 0,-12 19 20 16,8-9-19-16,4-10-9 16,-6 20 10-16,6-20-5 0,0 21-6 0,0-21-16 0,4 21-18 15,-4-21-17-15,8 19-20 16,-3-9-32-16,-5-10-33 0,15 15-56 0,-15-15-348 15,14 10 301-15</inkml:trace>
  <inkml:trace contextRef="#ctx0" brushRef="#br0" timeOffset="4309.5">3998 4370 1477 0,'-6'-20'-11'0,"6"20"-1"16,0 0 0-16,0 0 5 0,0 0 2 0,-17-8 5 15,17 8 8-15,0 0 9 0,0 0 9 0,0 0-1 0,-28 4 2 16,28-4 3-16,0 0 4 16,0 0-2-16,0 0 6 0,-21 13-15 0,21-13 9 15,0 0-6-15,0 0-6 16,-2 15 1-16,2-15 0 0,0 0-16 0,0 0 2 0,15 27 7 15,-15-27-10-15,14 15-3 16,-7-7 1-16,2 1-5 0,-9-9 4 0,12 15-2 16,-12-15 2-16,11 18 1 0,-7-9 1 0,-4-9 0 15,6 14 4-15,-6-14 1 16,2 14 2-16,-2-14-1 0,0 0 4 0,-4 21-4 0,4-21-6 16,0 0-6-16,-15 16-4 15,15-16-17-15,-12 10-22 0,12-10-22 0,0 0-53 16,-18 3-87-16,18-3-255 15,-12-2 373-15</inkml:trace>
  <inkml:trace contextRef="#ctx0" brushRef="#br0" timeOffset="4609.71">4072 4340 1385 0,'0'0'46'0,"0"0"-6"0,0 0 9 16,0 0-17-16,8-12 0 0,-8 12-7 15,0 0-4-15,0 0 6 0,0 0-5 0,0 0 9 16,0 0 15-16,0 0 7 0,0 0 2 16,0 0 2-16,26 27 7 0,-26-27 0 15,9 17-9-15,-9-17-1 0,4 19 2 0,-4-19-13 0,2 21 7 16,-2-21-12-16,0 19-6 15,0-19 2-15,-4 19-1 0,4-19-22 0,-7 17-25 16,7-17-27-16,-6 18-29 16,6-18-27-16,-6 13-40 0,6-13-48 0,-7 11-106 0,7-11-229 15,-4 10 298-15</inkml:trace>
  <inkml:trace contextRef="#ctx0" brushRef="#br0" timeOffset="5319.75">5118 4460 1421 0,'0'0'-20'0,"0"0"11"15,0 0 11-15,0 0 0 0,-24 25-8 0,24-25 15 16,0 0 6-16,0 0 4 16,0 0 24-16,0 0-4 0,0 0 9 0,0 0 16 0,0 0 4 15,0 0-2-15,0 0 6 0,0 0 11 0,22 11-6 16,-22-11-15-16,0 0-2 16,0 0-6-16,25 2 0 0,-25-2-18 0,22 0-2 15,-22 0-6-15,24 2 7 16,-8-2-6-16,-16 0-3 0,35 0-8 0,-15 0-1 0,-2 0 0 15,-18 0 2-15,36 0-2 16,-16 0 8-16,-1 0 10 0,-1 0-4 0,-18 0 5 16,37 0 23-16,-22 0-4 15,-15 0 2-15,25 2-5 0,-25-2-5 0,24-2 2 0,-24 2-2 16,20 2-5-16,-20-2-3 0,0 0-4 0,24 0-7 16,-24 0-13-16,0 0-16 15,19 0-14-15,-19 0-34 0,0 0-23 0,0 0-20 16,19 0-18-16,-19 0-25 0,0 0-34 15,0 0-54-15,0 0-492 0,23-6 23 0</inkml:trace>
  <inkml:trace contextRef="#ctx0" brushRef="#br0" timeOffset="5869.81">5615 3983 2001 0,'0'-14'-42'16,"0"14"23"-16,0 0 14 0,2-18-1 16,-2 18 2-16,0 0-2 0,0 0 8 0,0 0 6 15,0 0 9-15,0 0 12 0,0 0 5 0,0 0 6 16,0 0 7-16,0 0-9 16,0 0 3-16,0 0-1 0,0 0 2 0,0 0 0 0,0 0 3 15,-6 59-4-15,4-42 2 16,2 1-5-16,0-18-5 0,-2 36 6 0,2-14 0 15,0 3-2-15,0 2-3 16,-2 0-2-16,2 1 3 0,0-1-5 0,0 2 6 16,0 0 3-16,0 0-3 0,2 0 2 15,-2 0 3-15,2-2 2 0,-2 1 0 0,0 1 1 16,2-3 8-16,-2 1-5 0,2 0 0 0,0-1-4 16,-2-3-6-16,0-2 0 15,2 0-4-15,0 2-4 0,-2-4-3 0,3 0 2 0,-1 0-4 16,-2-2-3-16,2-1-2 15,-2-16-5-15,2 30 1 0,-2-19-2 0,0-11 4 16,2 21-17-16,-2-21-18 16,0 19-24-16,0-19-34 0,2 15-50 0,-2-15-47 0,2 10-57 15,-2-10-119-15,0 0-441 0,0 0-95 0</inkml:trace>
  <inkml:trace contextRef="#ctx0" brushRef="#br0" timeOffset="7893.81">5526 3837 2291 0,'0'0'-72'0,"0"0"1"0,0 0 11 0,0 0 6 16,0 0-1-16,0 0 6 0,0 0 4 0,0 0 3 16,0 0-5-16,0 0 7 15,0 0 7-15,47 13 2 0,-47-13 6 0,16 0 7 16,-16 0 4-16,22 2 3 0,-22-2-1 15,28 0 5-15,-13 0 4 0,-15 0 3 0,32 1 0 16,-12-1-5-16,0 0 5 16,3 0 5-16,-2 0-10 0,2 0-2 0,3 0 1 15,1-1-3-15,-3 1 1 0,5-2 3 0,1 2-2 0,-3-2 0 16,0 2 7-16,3-2 2 16,0 2 3-16,-5-1 0 0,1 1 5 15,4 1 5-15,-5-1 7 0,3 0 1 16,0 2 1-16,-2-2 4 0,2 2 2 0,-5-2-7 0,3 2 0 15,-3-2 5-15,2 1-7 16,-2 2 2-16,1-2-4 0,1 2-4 0,-4-3 1 16,2 3 2-16,1 0 1 15,0-2 2-15,-4 1-8 0,4 0-2 0,-3 0 4 0,3-2-1 16,-4 2-2-16,4 0-3 0,-3 0-3 0,-3 0 6 16,6-2-12-16,-5 1 9 15,2 1 9-15,0-2-9 0,1 3 1 0,-4-2 2 16,2 0 6-16,-1-1-6 0,0 3-5 15,-19-3 10-15,35 4 3 0,-15-4-10 0,-1 2 2 16,0-2 4-16,0 2-10 16,3-2 0-16,-4 2 4 0,2-2-9 0,0 0 9 15,-1 1 7-15,3 1-14 0,-2 0 11 0,2 0-13 0,-3 0 2 16,2 1 11-16,0-2-9 16,1-1 0-16,-4 2 1 0,4-1-2 0,-1 2 2 15,-2-3-9-15,0 2 3 16,0-1 11-16,-19-1 3 0,34 3-16 0,-19-3 4 0,-15 0 4 15,29 1-7-15,-13-1-4 16,-16 0 5-16,25 2 0 0,-25-2 0 0,25-2-2 16,-25 2 7-16,19 2-11 15,-19-2 7-15,20-2 1 0,-20 2-2 0,0 0-6 0,20 4 0 16,-20-4 4-16,0 0 1 0,22 2-1 0,-22-2 4 16,0 0 13-16,0 0-3 15,21 2-13-15,-21-2 4 0,0 0 3 0,0 0 3 16,0 0 6-16,18 2 11 0,-18-2-3 15,0 0 7-15,0 0 1 0,0 0-7 0,16 4 9 16,-16-4-5-16,0 0 2 16,0 0 4-16,0 0 4 0,0 0 6 0,0 0 3 15,12 8-6-15,-12-8 2 0,0 0 3 0,0 0-3 0,0 19-6 16,0-19 0-16,0 0-6 16,0 22-1-16,0-22 0 15,2 21-5-15,-2-21-3 0,0 25 4 0,0-12 0 16,0-13-4-16,0 31 0 0,2-14-3 15,-2 0 3-15,2 2 1 0,0-2 3 0,1 2-2 16,-1 2 3-16,0-2-4 0,2 2-7 0,-1 0-2 16,1 2 5-16,0 0-6 15,0 0 4-15,0-1-2 0,1 0-3 0,-3 0 2 0,2 1-3 16,0-3-1-16,-2 0 3 0,2-1-5 0,-2 1 7 16,1 0-5-16,-1 2 4 15,0-3 1-15,3 0-4 0,-3 0 1 0,0-1 1 16,0 3-2-16,0-2 7 0,2 1-6 15,-2-1 2-15,0-1-1 0,2 0 2 0,0 1-1 16,0-2 4-16,-1 0 0 16,2 0-1-16,-1 1-4 0,-2-3 2 0,2 2-3 15,-2-2-1-15,2 0-2 0,0 0-2 0,1 1-1 0,-5-16 3 16,6 29-1-16,-4-18-3 16,-2-11 2-16,6 22-1 0,-4-12-3 0,-2-10 2 15,5 21-2-15,-5-21 2 16,4 17-3-16,-4-17 0 0,2 17 4 0,-2-17-1 0,2 17-5 15,-2-17 5-15,0 0-2 16,-2 18 0-16,2-18 0 0,0 0-1 0,-8 13 1 16,8-13-2-16,-11 9-1 0,11-9 0 0,-19 6 4 0,19-6-2 15,-22 7-4-15,22-7 2 16,-26 3 0-16,12-1 0 0,14-2-3 0,-35 2 4 16,17-1-3-16,0 1 4 15,-2-2-2-15,2 2-2 0,18-2 3 0,-41 0 2 0,19 0-3 16,0 3 0-16,3-3-2 15,-5 0 5-15,4 0-4 0,-4 1-1 0,3-1 2 16,0 0 2-16,0 3-5 16,-3-3 6-16,4 1-5 0,-2-1 0 0,1 2-7 0,-1-2-27 15,0-2-2-15,0 4-1 0,-1-4 0 0,2 2 4 16,0-1 0-16,-3 1 6 16,3-3 0-16,-2 3 2 0,0-1 9 15,1 1-5-15,-3-3 6 0,4 1 0 0,-2 0 1 16,-1 1 6-16,0 1 3 0,4-2-3 0,-4 0-3 15,1 2 4-15,2-2 2 16,-2 2-1-16,-1-1 3 0,3-2-3 0,-2 2 3 16,0 1 3-16,-1-3-3 0,1 2 1 15,2-2 1-15,-4 3-2 0,1-2 6 0,3-1-3 16,-2 1 0-16,0 0 4 0,1 0-5 0,2 2-1 16,-2-4 1-16,1 2-3 15,-1 2 7-15,4-1-4 0,-4-2 2 0,22 3-2 0,-37-3 6 16,17 3-3-16,2-1-1 15,-2-2-1-15,20 3 1 0,-36 0 0 16,17-3 2-16,1 3-2 0,18 0 1 16,-34-1 0-16,14-2 0 0,20 3-2 0,-31-1 1 0,15 1 0 15,16 0 1-15,-29-2 0 0,10 2 1 0,19 0 0 16,-27-1-2-16,27 1 2 16,-30-4-2-16,16 4 2 0,14 0 1 0,-28-4-4 0,28 4 5 15,-28-4-3-15,15 2 1 16,13 2-1-16,-28-4 0 0,28 4 3 0,-24-3-3 15,24 3 3-15,-24-3 1 16,24 3 0-16,-23-4-6 0,23 4 4 0,-24-3-2 16,24 3 2-16,-22-2 1 0,22 2-4 15,-20-2 3-15,20 2-3 0,-21-4 1 0,21 4 5 16,0 0-2-16,-28 0-4 0,28 0 6 0,-16-1 0 16,16 1 6-16,0 0-1 0,-22-2-3 15,22 2 2-15,0 0-3 0,0 0 1 0,-27-2 0 16,27 2-3-16,0 0 1 15,0 0 2-15,-24 0-2 0,24 0-1 0,0 0-3 16,-18 0 3-16,18 0-1 0,0 0-1 16,0 0 2-16,0 0-6 0,-22 0-2 0,22 0-17 15,0 0-16-15,0 0-33 0,0 0-44 0,0 0-41 16,0 0-49-16,0 0-95 16,-16 0-522-16,16 0-146 0</inkml:trace>
  <inkml:trace contextRef="#ctx0" brushRef="#br0" timeOffset="9039.62">6447 4300 2370 0,'4'-18'-52'0,"-4"18"15"0,5-13 12 0,-5 13-9 16,0 0 6-16,6-19 3 16,-6 19 7-16,0 0 4 0,2-17 13 0,-2 17-1 0,0 0 4 15,0 0 1-15,0-21 2 0,0 21 9 0,0 0 6 16,0 0 2-16,-15-14-2 16,15 14 0-16,-14-3 13 0,14 3-5 0,-22 0 6 15,22 0-1-15,-27 3 7 0,27-3 4 16,-32 8-6-16,15-4 1 0,0 3-2 0,-1 3-1 15,-2 0 2-15,3 1 1 16,0 1-1-16,2 1-7 0,-1 2 8 0,2 0-3 16,4 1 3-16,0-1 3 15,4 1 3-15,-1-1-11 0,5-1 3 0,0 4-5 0,2-18-1 16,2 34-9-16,4-15 6 0,3-2-6 0,1 2 3 16,0 1-5-16,6-3-3 15,0 0 4-15,1 0-7 0,3-4 2 0,-4 2 4 16,6-2-3-16,-4-1-4 0,2-1 2 15,-1-1-4-15,-3 0-2 0,2-3 5 0,-2-2-6 16,0 2 0-16,-2-3-1 16,-14-4-10-16,23 5-9 0,-23-5-7 0,22 2-15 15,-22-2 2-15,0 0-8 0,20-5 5 0,-20 5-1 0,0 0-1 16,0 0-2-16,8-18 4 16,-8 18 2-16,0 0 5 0,0 0 3 15,0 0 8-15,0 0 4 0,-24-30 3 16,24 30 0-16,-10-8 13 0,10 8 3 0,0 0 5 0,-18-9 10 15,18 9 3-15,0 0 5 16,0 0 3-16,0 0 4 0,0 0 10 0,0 0-4 16,-8-10-2-16,8 10 1 0,0 0-5 0,0 0 4 15,0 0-9-15,0 0-6 16,44-6-1-16,-44 6-25 0,28-2-31 0,-28 2-38 0,27 0-56 16,-12-1-55-16,-15 1-66 15,27-4-141-15,-13 0-352 0,-14 4-16 0</inkml:trace>
  <inkml:trace contextRef="#ctx0" brushRef="#br0" timeOffset="9379.48">6733 4363 2077 0,'0'0'-46'0,"0"0"27"15,0 0-8-15,7-13 11 0,-7 13 0 0,0 0 1 16,0 0 14-16,0 0 2 0,0 0 3 0,0 0 16 16,0 0 16-16,0 0 4 15,0 0 9-15,-34 32 20 0,34-32 1 0,-14 19 5 0,6-8-8 16,4 2-6-16,4-13-3 15,-10 25-7-15,5-11-3 0,1-1-7 0,4-13-2 16,-4 25-7-16,2-13-1 16,2-12-12-16,0 24-18 0,0-24-18 0,4 21-29 15,-4-21-35-15,6 20-34 0,1-11-34 0,-7-9-63 0,12 14-458 16,-4-7 89-16</inkml:trace>
  <inkml:trace contextRef="#ctx0" brushRef="#br0" timeOffset="9799.83">6835 4391 1875 0,'0'0'-83'0,"0"0"18"15,0 0 18-15,0 0 11 0,-14-9 6 0,14 9 21 0,0 0 16 16,0 0 16-16,0 0 9 16,-28 3 1-16,28-3 10 0,0 0-4 15,-22 8 7-15,22-8 0 0,0 0 4 0,-17 12-12 0,17-12 1 16,-8 7-4-16,8-7-5 16,0 0-8-16,-2 18 7 0,2-18-15 0,0 0-3 0,14 18 3 15,-14-18-6-15,17 16 9 16,-4-11-7-16,-2 3-6 0,1 0-2 0,4-1 6 15,-4 1-4-15,-2-1 4 16,3 1 9-16,0-2 8 0,-13-6 3 0,21 13-2 0,-13-7 5 16,-8-6 4-16,14 10 6 15,-14-10 9-15,8 11 1 0,-8-11-25 0,0 0 17 16,0 0-1-16,0 0-8 0,0 0-2 0,-20 27-15 16,20-27-21-16,-12 5-40 0,12-5-33 15,-15 4-50-15,15-4-57 0,0 0-104 0,-17 1-343 16,17-1 149-16</inkml:trace>
  <inkml:trace contextRef="#ctx0" brushRef="#br0" timeOffset="10069.83">7002 4387 2023 0,'0'0'78'0,"0"0"-14"0,0 0-12 0,0 0-13 15,13-9-7-15,-13 9 1 16,0 0-1-16,0 0 0 0,0 0-3 0,0 0 12 16,16 24 7-16,-16-24 14 0,4 19 12 15,-4-19-2-15,5 24 4 0,-3-10-10 0,-2-14-1 16,0 23-8-16,0-9-4 0,0-14-5 0,-2 31 0 16,0-18-8-16,2-13-6 15,-5 29-5-15,1-16-15 0,4-13-28 0,-6 20-30 0,2-10-31 16,4-10-41-16,-6 19-34 15,6-19-56-15,-4 15-114 0,2-9-404 0,2-6 10 16</inkml:trace>
  <inkml:trace contextRef="#ctx0" brushRef="#br0" timeOffset="10669.53">7504 4473 2085 0,'0'0'-44'0,"0"0"12"0,50-2 8 0,-50 2 0 0,0 0 11 16,0 0-3-16,24 0 1 15,-24 0 14-15,0 0-7 0,25-2 5 0,-25 2 6 16,26-2 3-16,-12 1 10 0,5-1 8 0,0-1-7 16,0 2-1-16,5 1 9 15,-1-1 2-15,0-2-5 0,5-1-4 0,-1 2 2 0,-1 0 4 16,-1 0 4-16,-1 1 4 15,3-3 5-15,0 2 13 0,-3 0-2 0,-3-1 13 16,2 2-6-16,-2-1 23 16,1 1-4-16,-1-2-6 0,-2 1-7 0,0 1-8 15,-3-2-5-15,-16 3-2 0,28-1-9 0,-28 1-5 0,24-2-19 16,-24 2-11-16,19-2-24 16,-19 2-18-16,0 0-37 0,20 0-32 0,-20 0-29 15,0 0-66-15,0 0-146 0,12 0-286 16,-12 0 144-16</inkml:trace>
  <inkml:trace contextRef="#ctx0" brushRef="#br0" timeOffset="12519.75">7929 4414 1738 0,'0'0'-74'15,"0"0"14"-15,0 0 8 0,0 0 6 0,0 0 6 0,-9 11 2 16,9-11 14-16,0 0 12 16,0 0 0-16,-2 18 10 0,2-18-1 15,0 0 10-15,-2 17 3 0,2-17 4 16,0 0 3-16,2 21 3 0,-2-21 11 0,0 0-2 15,4 22 6-15,-4-22 2 0,2 20 0 16,-2-20 6-16,5 20 12 0,-2-8-7 0,-3-12 6 16,4 24-12-16,-2-12 12 0,-2-12 4 0,6 27-15 15,-4-12 0-15,0-2 37 16,2 2-9-16,0 1-9 0,0-1-3 0,1 0-6 0,-1 1 2 16,1-1-2-16,-3 2-3 15,2 0 5-15,0 0-5 0,0 0 9 0,1 1 3 16,-1 1-10-16,0-2 1 15,0 2-1-15,-2-2-2 0,2 2-4 0,1-1-6 16,-3 0 0-16,2 0 2 0,-1 1-5 16,1 0 2-16,0-1-1 0,0 2-4 15,-2-2-2-15,2 2 1 0,0-1 2 0,0 0-5 0,-1 0-1 16,1 0 0-16,1 2-1 16,-1-2-4-16,0 3 6 0,-2-2 0 0,2-1-3 0,-2 0-1 15,2 2 1-15,-1-2 4 16,1 4-1-16,-2-4-3 0,0 0 3 0,0 0-5 15,0 0-2-15,0 0-1 16,0 0-4-16,1 0 0 0,-1 1-2 0,-2-4-1 0,2 1-4 16,0 1 2-16,0-1-5 15,1-2 1-15,1 0 1 0,-2 1-3 0,0-1-1 16,-2-15 2-16,4 25 0 0,-2-14-3 0,-2-11 1 16,6 25 0-16,-4-14-2 0,-2-11 2 15,6 23-2-15,-2-11 0 0,-4-12-2 0,4 16 2 16,-4-16-1-16,4 20-1 15,-4-20 0-15,6 15-1 0,-6-15 3 0,6 13 0 16,-6-13-1-16,0 0 0 0,4 18-1 16,-4-18 0-16,0 0 1 0,2 12 4 0,-2-12-1 15,0 0 4-15,0 0 1 0,0 0 1 0,0 0-5 16,5 16 5-16,-5-16-6 16,0 0 1-16,0 0 2 0,0 0-4 0,0 0-3 15,0 0 4-15,0 0-4 0,0 0 3 16,0 0-2-16,0 0-2 0,0 0 0 0,0 0 0 15,-17 12-1-15,17-12 0 16,0 0 1-16,0 0 2 0,-24-3-3 0,24 3 5 0,0 0-4 16,-25 0 0-16,25 0 1 15,-19 0 3-15,19 0-4 0,-21 0 3 0,21 0-4 16,-26-1 1-16,26 1 3 0,-25 0-2 0,25 0-1 16,-29-2 3-16,12 2-3 0,17 0 4 15,-34-4-3-15,14 4 4 0,20 0 1 0,-35-2 1 16,15 0-2-16,2 2 3 15,-2-2-4-15,20 2 0 0,-38-2-1 0,19 1-2 16,-1 1 3-16,-2-3-1 0,1 3 0 16,-2-2-3-16,2 1 0 0,-3-2 3 15,-2 2-1-15,4-2 0 0,-6 2-1 0,5-1-1 0,-5 0-2 16,-2 2 2-16,1-3 0 16,1 0-1-16,1 2 0 0,-1 1 3 0,0-3-2 0,2 2 0 15,2-2-2-15,-1 2 1 16,-1 1 1-16,2-2-3 0,0 2 2 0,-4-2 0 15,3 2 0-15,-1-2 0 16,3 0 0-16,-3 2 1 0,3-1-1 0,0-2 1 0,1 2-1 16,0 1 2-16,-2-2-4 15,1 0 3-15,-1 0-2 0,4 0 3 0,-4 0-2 16,1 0-2-16,-1 0 3 0,-3-2-2 0,2 3-1 16,2-1 4-16,-5-2-3 0,2 0-1 15,3 2 0-15,-5 0 2 0,4 0 0 0,-4-1-1 16,0 0 0-16,3 2 2 15,-5-1 0-15,5-2-3 0,-5 2 0 0,2 1 3 16,-1-4-2-16,2 2 1 16,-3 1-3-16,3-2 5 0,-3 0-2 0,0 3-2 0,-1-4 1 15,1 2 1-15,0-1-2 0,1 0 2 0,-1 1-1 16,0-1 1-16,1 0-3 16,-1-1 3-16,0 4-1 0,-2-2 2 0,-1-2-3 15,1 1 4-15,0 1-2 0,-2-1 6 16,3 1 2-16,-3 0 6 0,-1-1-2 0,1 0 0 15,-1-1-3-15,1 3 0 16,-6-4-3-16,6 2 0 0,0 3 0 0,-4-4-2 0,-2 1 1 16,2 3 1-16,-2-3-4 15,1 0 3-15,-1 1-3 0,0 0 3 0,-1 0-2 16,1 1 2-16,0-2-1 0,0 0 3 0,0-1 2 16,-2 1 3-16,1-1-1 0,-3 0 1 15,2 1-1-15,-3-1-2 0,-1-1-1 0,1 0 1 16,1 2-2-16,-7-3-1 15,-3 1 1-15,8 0-3 0,1 3-2 0,-1-3 3 16,-1 2-2-16,3-2-3 16,-2 2 2-16,-1 0 1 0,0-1-2 0,3 2 0 15,0-4-1-15,-1 4 1 0,1-3-2 0,-1 0 2 0,3 2 0 16,0 1-2-16,1-1 1 16,1-2 1-16,0 2-1 0,1 0 0 0,2 1 0 0,1-1-2 15,2 2 2-15,2-3-1 16,-2 4 0-16,1-2 2 0,1 0 0 0,0 1-1 15,-3-2-1-15,4 3 1 16,-3-2-1-16,2 2-2 0,-2-3 2 0,3 2 1 0,-3 1 3 16,0-3-3-16,0 2 1 15,-1 0 1-15,1-1-2 0,0 3 0 0,-1-1-1 16,4-1 1-16,-3-2-1 0,4 2 3 0,-4 2 0 16,5-4-1-16,-3 3-1 0,0-1 0 15,3-1-1-15,-1 2 3 0,0-1-3 0,3 2 0 16,-3-2 2-16,3 0 0 15,-2 0-2-15,1 1 1 0,-2 1-1 0,5-3 1 16,-5 3 0-16,5-1-1 16,-3 1 2-16,0-3-1 0,4 2-1 0,-2 1 1 0,1 0-1 15,-1-2 1-15,0 0 1 0,1 2-1 0,1 0-1 16,2 0 2-16,-4 0-1 16,5 0 1-16,-2 0 3 0,2-2 5 0,-3 2-4 15,3 0 1-15,21 0 1 0,-40 0-2 16,21-2 2-16,19 2 1 0,-36 0-3 0,19 2-1 15,17-2 2-15,-32-2-1 16,17 2-2-16,15 0 0 0,-30 0 1 0,30 0-1 0,-29 0-4 16,29 0 4-16,-24-2-5 15,24 2-9-15,-22-2-24 0,22 2-31 0,-22-3-42 16,22 3-56-16,-18-4-50 0,11 0-66 0,7 4-125 16,-13-11-154-16,7 3-297 15,6 8-204-15</inkml:trace>
  <inkml:trace contextRef="#ctx0" brushRef="#br0" timeOffset="13269.91">1608 4538 2429 0,'0'0'-111'0,"-6"-19"13"0,6 19 12 0,0 0 7 0,-2-17 9 16,2 17 6-16,0 0 17 16,-2-23 16-16,2 23 15 0,-2-18 16 0,2 18 11 15,-2-18 9-15,2 18 20 16,-2-22 15-16,2 22 1 0,0-19 4 0,0 19-4 0,2-20-6 15,-2 20-5-15,4-19-9 16,0 7-4-16,-4 12 4 0,8-19-13 0,1 8-5 16,-1 1 4-16,-8 10-12 15,22-16 1-15,-12 6 7 0,5 2-12 0,0 2-3 0,-1-2 5 16,2 4-1-16,-16 4-2 0,31-9-8 0,-16 5 9 16,2 3-3-16,-17 1-3 15,27-3 6-15,-27 3 2 0,25 3-10 16,-25-3 7-16,24 7-5 0,-15 1-2 15,1-1 2-15,-10-7 0 0,10 19-7 0,-2-9 14 0,-8-10-8 16,6 19 1-16,-6-19-2 16,4 23 4-16,-4-23-7 0,-2 23 5 0,2-23 2 15,-2 24 4-15,2-24-2 0,-6 21-4 0,0-9 9 0,6-12 12 16,-8 21-3-16,-1-10-1 16,9-11 13-16,-12 16 1 0,2-9-6 0,10-7 6 15,-20 13 0-15,12-7-3 16,8-6 0-16,-22 8 8 0,22-8 12 15,-20 2-5-15,20-2 3 0,-25-2-5 0,25 2-2 16,-25-11-3-16,16 4-8 0,-5 0 2 0,2-2-7 16,0-4 2-16,0 5-6 15,4-4-13-15,-3 0-29 0,11 12-24 0,-14-20-48 16,10 8-33-16,4 12-43 0,-11-19-52 0,11 19-155 0,-2-19-286 16,2 19 100-16</inkml:trace>
  <inkml:trace contextRef="#ctx0" brushRef="#br0" timeOffset="13819.83">1830 4527 1861 0,'0'0'-34'15,"0"0"19"-15,0 0 2 0,0 0 8 0,0 0 3 0,0 0 4 16,0 0 8-16,0 0 11 15,-14 16 12-15,14-16-14 0,0 0-1 0,-4 18 4 16,4-18 14-16,-5 17 20 16,5-17-15-16,-2 19 5 0,2-19-3 0,-5 24 9 15,5-24-6-15,-2 25-2 0,2-10-10 0,-3 3 9 0,3-18-13 16,-3 32 8-16,1-15 8 16,2 2-3-16,-4 0-2 0,2 0 8 0,0 2 17 15,-2-2 11-15,2 2-6 16,-4 0-6-16,4 0-3 0,-1 5-2 0,1-4-4 0,-4 3-6 15,3-3-1-15,1 4-2 16,-2-2-9-16,0 0-2 0,-1 0 0 0,1-1-3 16,-3 0 3-16,4 0-1 15,-1 0 6-15,-1-5-4 0,1 1 3 0,-1 0-10 0,1-2 4 16,0 1-5-16,0-1-1 0,1-2-3 0,3-15-4 16,-5 25-3-16,3-14-3 15,2-11-8-15,-4 19-22 0,4-19-26 0,-5 18-36 16,5-18-40-16,0 0-67 15,-2 17-84-15,2-17-190 0,0 0-342 0,0 0-109 0</inkml:trace>
  <inkml:trace contextRef="#ctx0" brushRef="#br0" timeOffset="14649.58">1768 4635 2233 0,'0'0'-127'0,"0"0"22"0,0 0 15 15,0 0 25-15,0 0 15 0,0 0 28 0,0 0 11 16,0 0 12-16,0 0 11 0,0 0 8 16,0 0-2-16,0 0 4 0,0 0-7 0,0 0 9 15,0 0-4-15,0 0 6 16,0 0 3-16,0 0 4 0,0 0-10 0,0 0 13 15,0 0-1-15,0 0 9 16,0 0 0-16,0 0 2 0,0 0 5 0,0 0 0 0,0 0-6 16,0 0 3-16,0 0-4 15,0 0-4-15,0 0 6 0,0 0-10 0,0 0 0 16,0 0 1-16,0 0-5 0,0 0-4 0,0 0 3 16,-45 13-9-16,45-13 1 0,0 0 5 15,0 0-4-15,0 0-6 0,-16 8-1 0,16-8-4 16,0 0 1-16,0 0-4 15,-12 10 11-15,12-10-2 0,0 0 4 0,0 0-3 16,-12 7-2-16,12-7-1 16,0 0 3-16,0 0-5 0,-16 9 5 0,16-9-8 0,0 0 1 15,0 0 2-15,0 0 0 16,0 0 2-16,-10 9-7 0,10-9-4 16,0 0 4-16,0 0-4 0,0 0-1 0,0 0-3 0,0 0 3 15,0 0-2-15,0 0-2 0,0 0 5 16,0 0-4-16,0 0-4 0,24-38 6 0,-24 38 3 15,8-12 0-15,-8 12-3 16,8-16-3-16,-8 16 3 0,13-16-1 0,-9 5-5 16,-4 11 7-16,13-16-3 0,-5 6 0 15,-8 10-4-15,13-17 8 0,-13 17-1 0,9-13 2 16,-9 13 4-16,11-11 0 0,-11 11 1 0,8-12 6 16,-8 12 2-16,0 0 8 15,10-12 2-15,-10 12 7 0,0 0 6 0,9-9-1 0,-9 9-1 16,0 0-2-16,0 0 7 15,0 0 3-15,0 0-3 0,0 0-7 0,0 0 1 16,0 0-8-16,0 0-3 16,21 29-2-16,-21-29-4 0,4 20-12 0,0-10-14 15,-4-10-23-15,6 25-19 0,-2-10-12 0,1-2-32 0,-1 4-28 16,0-1-31-16,3-2-35 16,-3 2-50-16,-2-3-126 0,-2-13-463 0,7 28-149 15</inkml:trace>
  <inkml:trace contextRef="#ctx0" brushRef="#br0" timeOffset="15339.5">1667 5395 2264 0,'0'0'-169'0,"-8"12"17"0,8-12 13 0,0 0 20 16,0 0 23-16,0 0 23 0,0 0 23 15,0 0 24-15,0 0 23 0,0 0 15 0,0 0 10 16,0 0 13-16,0 0 4 0,0 0 20 0,0 0 16 16,0 0 4-16,0 0-2 15,0 0 2-15,0 0 10 0,0 0 3 0,0 0-7 0,0 0-9 16,0 0-11-16,48-10-19 15,-48 10-31-15,0 0-44 0,28-8-54 0,-28 8-62 16,17-7-144-16,-6 3-296 16,-11 4 212-16</inkml:trace>
  <inkml:trace contextRef="#ctx0" brushRef="#br0" timeOffset="16349.64">1192 4374 1587 0,'-24'-4'-42'16,"24"4"32"-16,0 0 3 0,0 0-1 15,-17-4 9-15,17 4-6 0,0 0 5 0,0 0 16 16,0 0 4-16,-11-11 17 16,11 11 24-16,0 0 6 0,0 0 21 0,0 0 12 15,0 0 15-15,-5-15 1 0,5 15-5 0,0 0-11 16,0 0-7-16,0 0-13 0,0 0-7 16,0 0-14-16,31-16 0 0,-31 16-11 15,18-1-1-15,-18 1-10 0,24-4 2 16,-24 4-2-16,30 0-7 0,-30 0-3 15,27 0 0-15,-7-2-6 0,-2 2-1 0,2 2 0 16,-1-2-4-16,-1 0 2 0,-18 0-1 0,35 0 0 16,-14 0-6-16,-6 2-1 15,5-2 1-15,-20 0-4 0,32 0 1 0,-14 0-3 16,-18 0 5-16,27 0-3 0,-27 0 1 0,25-2-4 0,-25 2 0 16,22 0-1-16,-22 0 0 15,21-2 1-15,-21 2 3 0,0 0-9 0,25 0 1 16,-25 0-14-16,0 0 1 15,23 0-9-15,-23 0-13 0,17 0-18 0,-17 0-23 0,0 0-19 16,24 0-39-16,-24 0-37 16,14 0-61-16,-14 0-508 0,11-2-16 0</inkml:trace>
  <inkml:trace contextRef="#ctx0" brushRef="#br0" timeOffset="16989.58">1546 4225 2194 0,'0'0'-30'0,"0"0"5"0,0 0 1 16,-9-11-1-16,9 11 4 15,0 0-1-15,0 0 11 0,0 0 8 0,-14-8 0 16,14 8 9-16,0 0 8 16,0 0 23-16,0 0 20 0,0 0 13 0,0 0 6 15,-15-5-5-15,15 5-3 0,0 0-9 0,0 0 3 0,0 0 0 16,0 0 12-16,0 0-1 16,0 0 1-16,0 0-3 0,0 0-7 0,0 0-8 15,0 0-4-15,0 0-4 16,0 0-7-16,0 0 0 0,0 0-2 0,0 0-11 0,-15-6 4 15,15 6-7-15,0 0 1 16,0 0 0-16,0 0 3 0,0 0-6 0,0 0 1 16,0 0 4-16,0 0-2 15,0 0 0-15,0 0 3 0,0 0 1 0,0 0 1 0,0 0 7 16,0 0 4-16,0 0 2 0,0 0-1 0,0 0-2 16,0 0 1-16,0 0-1 15,0 0-1-15,0 0 2 0,0 0-9 16,0 0-4-16,0 0 0 0,0 0-1 0,0 0-8 15,0 0 4-15,0 0-3 0,0 0-6 0,0 0 2 16,0 0-2-16,0 0-4 16,33 29 3-16,-33-29-3 0,17 10 3 0,-10-2-5 15,-7-8-2-15,18 11-1 0,-11-3 3 0,-7-8-4 0,17 14-3 16,-11-7 2-16,-6-7-4 16,13 14 0-16,-13-14 2 0,10 15-2 0,-10-15 0 15,6 17-1-15,-6-17 1 16,0 18 0-16,0-18 4 0,0 0-4 0,-8 30 1 15,2-21 1-15,6-9-1 0,-11 21-2 16,3-9-7-16,-1-3-17 0,-1 3-25 0,1-3-31 16,1 3-35-16,-4-3-39 0,0 3-39 0,1-1-49 15,0-3-78-15,4 3-624 16,-3-5-371-16</inkml:trace>
  <inkml:trace contextRef="#ctx0" brushRef="#br0" timeOffset="17499.8">1409 4921 2851 0,'0'0'-12'0,"-6"13"24"15,6-13 2-15,0 0-5 16,0 0-2-16,0 0 13 0,-8 13 11 0,8-13 2 15,0 0-3-15,0 0-1 16,0 0-2-16,0 0-16 0,0 0-4 0,0 0-21 0,42-4-20 16,-42 4-31-16,0 0-43 15,32-7-38-15,-24 5-38 0,2-1-39 0,-10 3-495 16,20-12 19-16</inkml:trace>
  <inkml:trace contextRef="#ctx0" brushRef="#br0" timeOffset="17972.02">1034 3881 2026 0,'0'0'-19'0,"0"0"30"0,0 0 13 0,0 0 13 16,0 0-10-16,0 0 12 16,0 0 16-16,0 0 13 0,0 0 11 0,5-21 2 15,-5 21 18-15,0 0 13 0,0 0 11 0,23-3 11 0,-23 3-2 16,0 0-7-16,25-1-11 16,-25 1-14-16,26-3-11 0,-13 2-9 0,-13 1-7 15,30-4-12-15,-16 4-7 16,-14 0-15-16,30-3-16 0,-19 0-24 0,-11 3-31 15,31-3-23-15,-19-2-46 0,-12 5-42 16,20-1-42-16,-20 1-44 0,21-6-109 0,-13 4-492 16,-8 2-164-16</inkml:trace>
  <inkml:trace contextRef="#ctx0" brushRef="#br0" timeOffset="18219.53">1213 3765 2563 0,'0'0'-10'0,"0"0"-2"16,-7-15-6-16,7 15 9 16,0 0 13-16,0 0 17 0,0 0 18 0,0 0 7 15,0 0 9-15,-8-12 19 0,8 12 16 0,0 0 8 16,0 0 15-16,0 0-1 16,0 0 2-16,0 0-16 0,0 0-5 0,0 0-13 0,11 47-8 15,-11-47-6-15,8 25-11 16,-6-10-11-16,2 1-20 0,-2-1-26 0,2 0-33 15,1 1-36-15,-1 0-46 16,0 2-55-16,0-3-46 0,0 0-90 0,3 3-572 0,-3-4-251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24T19:28:48.1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9186 15043 1373 0,'-50'-14'130'0,"3"6"-29"0,11 0-11 15,-2 0-3-15</inkml:trace>
  <inkml:trace contextRef="#ctx0" brushRef="#br0" timeOffset="145.16">7286 14552 1858 0,'-9'-13'69'0,"1"2"-14"15,8 11-4-15,-9-26 4 0,3 11-9 0,1 1-11 16,5 14 13-16,-10-22-23 16,2 14-218-16,-2-5 237 0,10 13-1 0,-16-17-228 0,16 17 16 15,-17-9 11-15,17 9 249 16,-21-7-7-16,21 7-241 0,-25 1 14 16,25-1 251-16,-32 6-18 0,15-1-5 0,0 3-6 0,-2 0-5 0,2 1-258 15</inkml:trace>
  <inkml:trace contextRef="#ctx0" brushRef="#br0" timeOffset="185.14">6957 14482 1457 0,'-29'20'-130'16,"3"-4"269"-16,5 0-28 0,4-3-251 0,2-2 13 15,3 0-7-15,-1-1-251 16</inkml:trace>
  <inkml:trace contextRef="#ctx0" brushRef="#br0" timeOffset="221.4">6775 14623 974 0,'-14'14'-85'0,"3"-6"0"0,3 0 2 16,8-8-157-16,-14 14 78 15</inkml:trace>
  <inkml:trace contextRef="#ctx0" brushRef="#br0" timeOffset="245.27">6720 14679 593 0,'0'0'-56'16,"0"0"4"-16,-6 12-112 0,6-12 54 0</inkml:trace>
  <inkml:trace contextRef="#ctx0" brushRef="#br0" timeOffset="905.01">6720 15156 384 0,'6'-13'-130'0,"-6"13"42"0</inkml:trace>
  <inkml:trace contextRef="#ctx0" brushRef="#br0" timeOffset="935.38">6733 15111 315 0</inkml:trace>
  <inkml:trace contextRef="#ctx0" brushRef="#br0" timeOffset="945.37">6728 15086 265 0</inkml:trace>
  <inkml:trace contextRef="#ctx0" brushRef="#br0" timeOffset="955.17">6728 15066 217 0,'0'0'268'16</inkml:trace>
  <inkml:trace contextRef="#ctx0" brushRef="#br0" timeOffset="22315.02">19183 13276 860 0,'0'0'151'0,"0"0"-48"16,0 0-24-16,0 0-9 0,0 0-4 0,0 0 4 0,0 0-5 15,0 0 16-15,0 0-17 16,0 0 14-16,0 0-4 0,-21 2-2 0,21-2 8 15,0 0 0-15,0 0 3 16,0 0-5-16,0 0-1 0,0 0-6 0,-22 0-5 0,22 0-3 16,0 0-9-16,-18 1 5 15,18-1-9-15,0 0 1 0,-30 3 3 0,30-3-2 16,-24 3 1-16,10-1-6 16,14-2 0-16,-32 4-6 0,15-2-4 0,1 0-6 15,-2 0-3-15,18-2 3 0,-36 6-7 0,19-5 0 0,-1 0-6 16,0 2 0-16,0 0-3 15,0 0-1-15,18-3 1 0,-33 4-3 0,17-3 5 16,16-1-1-16,-27 2 1 16,12 0 2-16,15-2-3 0,-25 2 3 0,10 0-7 0,15-2 0 15,-25 0-1-15,25 0 0 16,-28 3-3-16,28-3 2 0,-25 0-6 0,10 1 2 16,15-1-2-16,-25 0 0 0,25 0-1 0,-28 0 0 15,28 0 1-15,-27 0-2 0,12 2-2 16,15-2 27-16,-27 0-2 0,27 0 1 0,-28 0 5 15,28 0-1-15,-26 0-2 16,11 0 2-16,15 0-7 0,-25 1 2 16,25-1-6-16,-23 0-1 0,23 0-2 15,-26 0-2-15,26 0 0 0,-23 3-3 16,23-3 0-16,-23 0 1 0,23 0 0 0,-23 0-2 16,23 0-2-16,-24 0-1 0,24 0 1 0,-21-3-5 15,21 3 3-15,-21 0 1 0,21 0-3 0,-23 0 0 16,23 0-3-16,-26 0 1 0,26 0 1 15,-23-1-1-15,23 1 1 0,-28 0-3 0,28 0 4 16,-23 0-8-16,23 0 6 16,-25 0-2-16,25 0 0 0,-24 0 2 0,24 0 0 15,-21 0-3-15,21 0 7 16,-23 0-7-16,23 0 1 0,-19-2-1 0,19 2 2 0,0 0-1 16,-30 0-1-16,30 0 0 15,-16-1 3-15,16 1-4 0,0 0 4 16,-30 0-2-16,30 0 0 0,-19 0 0 0,19 0 0 0,0 0 0 0,-30 0 0 15,30 0 0-15,-21-3 0 16,21 3-1-16,0 0 1 0,-28 0-1 0,28 0-1 16,-18 0 1-16,18 0 4 15,0 0-5-15,-26 0 2 0,26 0-1 0,0 0 2 16,-26-2 1-16,26 2 3 0,0 0 2 16,-21 0-1-16,21 0 1 0,0 0-1 0,0 0-4 15,-23 2 5-15,23-2-4 0,0 0-1 0,0 0-5 16,0 0-24-16,-19 0-50 15,19 0-51-15,0 0-66 0,0 0-110 0,-10-4-649 0,10 4-380 16</inkml:trace>
  <inkml:trace contextRef="#ctx0" brushRef="#br0" timeOffset="61495.35">1326 14605 466 0,'-1'-23'211'15,"1"23"-70"-15,-5-13-38 16,5 13-4-16,0 0-3 0,-7-19-5 0,7 19 19 0,0 0-7 16,-3-16 7-16,3 16 5 15,0 0 8-15,-5-13 7 0,5 13 11 0,0 0 4 16,0 0-8-16,-6-16 0 16,6 16-11-16,0 0-5 0,0 0 6 0,0 0 3 15,0 0-3-15,0 0-4 0,0 0-2 0,0 0-2 0,0 0-12 16,0 0-3-1,0 0-3-15,-14 43-3 0,14-43-1 0,-4 27-4 0,2-9 0 16,-3 0-8-16,5 1-4 16,-1-2-3-16,1 3-11 0,0 0 0 0,-2 2-10 0,2-1 0 15,0 2-4-15,0-3-8 16,-2 2 4-16,2-1-14 0,0 0 1 0,-2 1-6 16,2-2 1-16,0-4 12 0,0 4-4 0,0-20-6 15,2 30-2-15,-2-18-2 16,0-12-6-16,0 22-1 0,0-22-8 0,2 19-7 0,-2-19-16 15,0 0-19-15,-2 19-27 16,2-19-27-16,0 0-32 0,0 0-27 0,0 0-37 16,0 0-34-16,0 0-30 15,0 0-44-15,0 0-73 0,0 0-119 0,0 0-424 0,0 0-291 16</inkml:trace>
  <inkml:trace contextRef="#ctx0" brushRef="#br0" timeOffset="61885.1">1477 14720 2615 0,'14'-9'-92'0,"-14"9"21"15,10-9 13-15,-10 9 14 16,0 0 9-16,0 0 5 0,0 0 10 0,0 0 23 16,0 0 13-16,0 0-9 0,0 0 18 0,0 0 1 0,0 0 8 15,0 0-10-15,0 0 17 16,-47 16 8-16,47-16-1 0,-20 12-5 0,10-7 3 15,10-5-10-15,-19 9 3 0,19-9-1 16,-15 10-1-16,15-10-2 0,-16 10 6 0,16-10 2 16,-17 12 7-16,17-12 1 15,-11 9 6-15,11-9 4 0,-9 10 6 0,9-10 0 16,-7 10-3-16,7-10-2 16,0 0-3-16,-2 18-5 0,2-18-2 0,0 0 0 0,0 0 2 15,7 21 4-15,-7-21 5 0,13 14-5 0,-6-9 0 16,-7-5-3-16,23 14-6 15,-13-9-1-15,2 1-1 0,-12-6-9 0,22 13-3 16,-13-7-4-16,3-1-4 0,-12-5-5 16,19 10-6-16,-19-10-19 0,17 10-29 0,-17-10-38 15,14 9-42-15,-14-9-54 16,15 9-41-16,-15-9-50 0,11 8-103 0,-4-4-561 16,-7-4-324-16</inkml:trace>
  <inkml:trace contextRef="#ctx0" brushRef="#br0" timeOffset="62485.22">1692 14935 2695 0,'0'0'-93'0,"0"0"20"15,-7-15 17-15,7 15 11 0,0 0 25 0,0 0 23 16,0 0 30-16,-14-5 13 16,14 5 9-16,0 0 6 0,0 0-4 0,0 0 6 15,0 0-2-15,0 0 8 0,0 0-1 16,-10 39 5-16,10-39-2 0,-2 21 3 16,2-21 0-16,2 27 0 0,0-12-3 15,0 0 2-15,-2-15-7 0,2 34-7 16,0-20-7-16,-2-14-5 0,2 27-7 0,-2-13 2 0,0-14-6 0,3 22-8 15,-3-22 3-15,2 19-7 16,-2-19-3-16,3 18-8 0,-3-18-24 0,0 0-25 16,0 0-29-16,0 0-22 15,0 0-16-15,0 0-12 0,0 0-21 0,0 0 1 16,0 0-8-16,0 0 6 0,6-55 18 16,-6 37 6-16,0 18 10 0,-2-34 19 0,2 17 9 15,0 17 29-15,0-31 34 0,0 18 21 0,0 13 0 16,2-27 17-16,-2 27 10 15,2-21 13-15,-2 21 0 0,3-21 5 0,-3 21-4 0,9-17 6 16,-9 17-6-16,13-14 2 16,-13 14 3-16,16-7-1 0,-16 7-3 0,20-4 4 15,-20 4 3-15,22 0 3 16,-22 0 0-16,22 6 6 0,-22-6-1 0,20 9 0 16,-20-9-1-16,12 14 3 0,-12-14-1 0,6 15 1 0,-6-15-4 15,-2 15-6-15,2-15-2 16,0 0-5-16,-16 23-8 0,4-17-4 0,12-6-2 15,-20 9-4-15,20-9-20 16,-26 4-30-16,26-4-37 0,-24-4-40 0,24 4-43 0,-18-6-36 16,18 6-37-16,-17-9-59 15,17 9-135-15,-8-14-428 0,6 7-169 0</inkml:trace>
  <inkml:trace contextRef="#ctx0" brushRef="#br0" timeOffset="62758.53">2059 14949 2491 0,'0'0'-7'0,"0"0"19"0,0 0 7 0,0 0 4 15,0 0 26-15,13 9 21 16,-13-9 5-16,0 0-4 0,0 0-11 0,0 0-1 15,31-5-8-15,-31 5-8 0,22-6 2 16,-5 0-6-16,-3 2-7 0,4 1-7 0,-2-4-7 16,2 2-22-16,-2-1-35 15,-1 1-34-15,-15 5-32 0,23-12-37 0,-14 6-30 0,-9 6-34 16,8-11-36-16,-8 11-447 16,0 0 64-16</inkml:trace>
  <inkml:trace contextRef="#ctx0" brushRef="#br0" timeOffset="62885.05">2210 14845 1948 0,'-16'-1'-43'0,"16"1"34"16,-24-4 14-16,24 4 29 15,-22-3 10-15,22 3 21 0,-19-1 9 0,19 1 19 0,0 0 11 16,-20-3 0 0,20 3-14-16,0 0-6 0,0 0-11 0,0 0-24 0,0 0-32 15,0 0-42-15,43-22-46 16,-28 16-56-16,4-1-60 0,-1 1-144 0,2-3-300 16,1 2 149-16</inkml:trace>
  <inkml:trace contextRef="#ctx0" brushRef="#br0" timeOffset="63445.23">2544 14772 1846 0,'0'0'-29'0,"13"7"-2"0,-13-7 13 16,14 6 26-16,-14-6 12 16,17 1 17-16,-17-1 7 0,0 0-2 0,30-9 3 15,-18 5 1-15,2-3-4 0,-2-2 5 0,-1-4-1 0,1 3 0 16,1-6-8-16,-2-3 1 15,1-1-5-15,1-5-3 0,0 1-6 0,-3-10-1 16,1 1-1-16,-1-2-8 16,-1 1-6-16,-2-6 11 0,1 5 13 0,-4-2-3 0,0 2 5 15,0 4 24-15,-2 1 9 16,0 1 11-16,0 4 7 0,0 4 7 0,-2 2-1 16,4 2-6-16,-4 0-10 0,0 17-6 0,2-21 7 15,-2 21 10-15,0 0 6 16,0 0-2-16,0 0-5 0,0 0-9 0,0 0-5 15,-18 49-9-15,16-24-3 0,-2 4-9 16,0 0-2-16,2 3-5 0,0 1-3 0,0-1-6 16,-1 1-1-16,3-2-5 15,-2 1-3-15,2 0 0 0,-2-3-5 0,4-2-1 0,-2-4-1 16,2-1-10-16,-2-4-9 16,0-1-8-16,5-2-6 0,-5-15-18 0,2 20-10 15,-2-20-7-15,8 10 2 0,-8-10 0 0,0 0 5 16,20 4 2-16,-20-4 8 0,0 0 4 15,24-3 0-15,-24 3-1 0,24-1 6 0,-24 1 6 16,25 1 11-16,-7 3 4 16,-2 0 21-16,5-1 16 0,0 4 16 0,5-2 11 15,1 1 18-15,1 0 1 16,-1 0 4-16,1-1-2 0,0 0 2 0,-3-1-11 16,2 2-5-16,-4-4-6 0,-1 0-7 0,1-2-6 0,-2 0-10 15,-2-2-19-15,1-2-31 16,-4 0-36-16,-1-3-40 0,0 1-50 0,-15 6-60 15,19-13-64-15,-15 6-100 0,0-4-178 16,-4 11-424-16,0 0-400 0</inkml:trace>
  <inkml:trace contextRef="#ctx0" brushRef="#br0" timeOffset="63605.13">3204 14434 3062 0,'-8'-11'49'0,"8"11"9"0,0 0-3 16,-6-14 4-16,6 14 9 15,0 0 1-15,0 0-3 0,-5-17-10 0,5 17-10 16,0 0-23-16,0 0-42 0,-2-21-58 16,2 21-67-16,0 0-65 0,0 0-115 0,0-17-543 15,0 17-226-15</inkml:trace>
  <inkml:trace contextRef="#ctx0" brushRef="#br0" timeOffset="64065.05">3028 15162 2484 0,'0'0'-90'16,"0"0"29"-16,0 0 19 15,0 0 19-15,-22-36 23 0,22 36 10 0,-14-8 14 16,14 8 22-16,-16-5 23 16,16 5 16-16,-21-5 7 0,21 5 5 0,0 0-4 0,-34 3-1 15,34-3 0-15,-22 4-12 16,22-4 1-16,-18 6-8 0,18-6-8 0,-15 7-4 16,15-7-5-16,0 0-6 0,-9 15-4 0,9-15-6 15,0 0-2-15,0 0-4 0,15 24-7 16,-15-24-2-16,15 13-7 0,-7-6 4 15,-8-7-3-15,18 13-2 0,-12-2-1 16,-6-11 5-16,12 14 5 0,-12-14 12 16,6 16 14-16,-6-16 10 0,5 18 11 15,-5-18-2-15,0 0 3 0,-13 25-1 0,5-18 0 0,8-7-4 16,-24 16-9 0,10-10-7-16,1-3-3 0,13-3-7 0,-26 6-7 0,26-6-12 15,-22 0-33-15,22 0-44 0,-22-1-43 0,22 1-48 16,0 0-56-16,-19-5-54 0,19 5-115 15,0 0-137-15,-6-7-404 0,6 7-305 0</inkml:trace>
  <inkml:trace contextRef="#ctx0" brushRef="#br0" timeOffset="64515.31">3162 15350 2888 0,'15'3'-6'0,"-15"-3"8"0,0 0-2 15,0 0-8-15,21-3 11 0,-21 3 23 16,0 0 7-16,0 0 0 0,22-7-2 0,-22 7-5 16,14-6 5-16,-14 6-10 15,21-8 2-15,-8 3-7 0,4 2 1 0,-17 3 0 16,34-10-2-16,-18 6-5 0,4-1-1 16,-1 2-7-16,0-2-4 0,0 1-16 0,-3 0-15 15,2 1-28-15,-2 0-12 0,2-1-18 0,-18 4-20 16,25-7-9-16,-15 3-4 15,-10 4-9-15,14-8 11 0,-14 8-7 0,0 0 9 16,0 0 22-16,0 0 29 16,0 0 24-16,0 0 45 0,-28-32 43 0,28 32 30 0,-17-6 37 15,17 6 22-15,-20-4 17 16,20 4 4-16,-16-4-1 0,16 4-4 0,0 0-4 16,-18-7 1-16,18 7-7 0,0 0-13 0,0 0-13 0,0 0-9 15,0 0-16-15,0 0-7 16,0 0-8-16,0 0-5 0,0 0-6 0,56 21-6 15,-45-16 2-15,-1 2-3 16,-10-7 2-16,14 13-6 0,-14-13-4 0,10 15-2 0,-10-15-7 16,-2 15-2-16,2-15-9 15,0 0-22-15,-20 25-47 0,10-19-60 0,-1 4-78 16,-2-5-71-16,13-5-144 16,-25 11-187-16,11-7-285 0,14-4-226 0</inkml:trace>
  <inkml:trace contextRef="#ctx0" brushRef="#br0" timeOffset="64998.73">3725 15250 2663 0,'0'0'-3'16,"0"0"23"-16,0 0 13 0,0 0 23 0,0 0 23 15,20 13 17-15,-20-13 14 0,0 0 0 16,0 0 8-16,8 13-10 0,-8-13-7 0,0 0-3 15,0 0-1-15,0 0 2 16,0 0-4-16,0 0-9 0,0 0-11 0,0 0-14 16,0 0-24-16,0 0-54 0,0 0-67 15,0 0-91-15,0 0-94 0,0 0-203 0,2-36-469 16,-2 36-362-16</inkml:trace>
  <inkml:trace contextRef="#ctx0" brushRef="#br0" timeOffset="67415.42">4510 14268 2732 0,'5'-14'-139'0,"-5"14"21"0,0 0 20 16,6-17 26-16,-6 17 26 16,0 0 13-16,0 0 24 0,-2-19 18 0,2 19 19 0,0 0 23 15,0 0 12-15,-17-7 9 0,17 7 18 0,0 0 7 16,-24-2 5-16,24 2-8 15,0 0 1-15,-32 9-4 0,16-2-8 0,-1 0 9 16,0 2 2-16,-2 3-7 0,-1 1-1 16,2 3-5-16,-3 1 1 0,0 4-8 0,2 2-1 15,-1 0-6-15,2 1-3 16,0 3-4-16,4 0-4 0,1 1 0 0,0 2 0 16,7-6-3-16,-1 0-12 0,3 1 0 0,0 0-5 0,4-4-3 15,2 3-5-15,2-1-1 16,5-1-4-16,4-1-3 0,1-2-1 0,1-2-4 15,7-2-4-15,-4-1 1 16,6-1-8-16,-3-4-22 0,2-2-5 0,2 2-13 16,-3-5-9-16,-1-4-10 0,2 0-14 15,-4-2-13-15,3 0-2 0,-4-4 4 0,-3 0-2 16,0-4 4-16,-2 3 8 16,-3-5-5-16,-10 12 16 0,13-20-2 0,-13 20 10 15,0-22 2-15,0 22 15 0,0 0 16 0,-13-26 19 0,13 26 10 16,-14-15 7-16,14 15 17 15,-13-10 3-15,13 10 7 16,-15-5 2-16,15 5 3 0,0 0 6 0,0 0-2 16,0 0-3-16,0 0-8 0,0 0 1 0,0 0-10 0,0 0 0 15,0 0-4-15,0 0-4 16,0 0-6-16,0 0-12 0,58 9-22 0,-58-9-29 16,26 2-40-16,-10-2-51 0,-16 0-54 0,25-2-61 15,-25 2-133-15,21-4-519 16,-10 3-286-16</inkml:trace>
  <inkml:trace contextRef="#ctx0" brushRef="#br0" timeOffset="67776.24">4874 14885 2609 0,'0'0'-92'16,"0"0"21"-16,0 0 18 0,0 0 28 0,0 0 33 16,0 0 38-16,0 0 22 0,-48-12 20 0,48 12 13 0,-19 9-2 15,6-3 2-15,13-6 6 16,-19 10 1-16,19-10 0 0,-19 13 8 0,10-6-2 15,1 2 0-15,8-9-6 16,-13 16-10-16,7-6-14 0,6-10-4 0,-4 19-11 16,4-19-6-16,0 18-7 15,0-18-8-15,6 18-15 0,-6-18-19 0,13 13-25 0,-13-13-27 16,16 10-41-16,-4-6-43 16,-12-4-37-16,24 5-55 0,-24-5-52 0,26-2-125 15,-15 2-497-15,3-3-265 0</inkml:trace>
  <inkml:trace contextRef="#ctx0" brushRef="#br0" timeOffset="68085">5023 14499 2639 0,'0'0'-62'0,"0"0"15"0,0 0 17 16,-9-15 17-16,9 15 19 15,0 0 28-15,0 0 20 0,0 0 11 0,0 0 7 16,-37 24-5-16,27-11 1 0,2-3-2 16,2 3 1-16,0 1 1 0,6-14 4 0,-9 28-7 15,7-14-4-15,2 4-10 0,0-18-1 0,0 29-8 16,2-15-19-16,5 1-26 15,-7-15-28-15,8 26-43 0,-2-16-38 0,2 0-35 0,2-1-35 16,-10-9-45-16,14 13-96 16,-4-7-402-16,1-3 9 0</inkml:trace>
  <inkml:trace contextRef="#ctx0" brushRef="#br0" timeOffset="68475.19">5224 14521 2156 0,'0'0'-31'0,"0"0"24"16,-11-10 20-16,11 10 29 16,0 0 28-16,-21-3 28 0,21 3 17 0,0 0 13 15,-27 7-4-15,27-7 1 0,-20 7-9 0,20-7 0 0,-16 9-15 16,16-9-2-16,-19 10-11 15,12-3-13-15,7-7-7 0,-11 14-7 0,11-14-4 16,-6 15-12-16,6-15-13 16,0 0-14-16,6 23-25 0,-6-23-16 0,15 18-15 0,-6-10 4 15,1 0-5-15,3 2 5 16,-3-1 1-16,4 1 8 0,-4-1 0 0,0-1 2 16,-1 2 13-16,2-1 7 0,-11-9 15 0,10 18 11 15,-10-18 14-15,4 18 2 16,-4-18 2-16,-4 19 2 0,4-19-7 0,-10 18 0 0,10-18-5 15,-18 14-6-15,10-5-8 16,8-9-24-16,-16 9-37 0,16-9-50 0,-16 7-54 16,16-7-51-16,0 0-68 15,-23 0-136-15,23 0-398 0,0 0-113 0</inkml:trace>
  <inkml:trace contextRef="#ctx0" brushRef="#br0" timeOffset="68804.89">5389 14451 2274 0,'12'-11'-76'15,"-12"11"39"-15,0 0 43 16,0 0 32-16,0 0 36 0,0 0 18 0,0 0 12 16,24 22-1-16,-24-22-1 0,6 24 1 15,-4-8 2-15,0-2-3 0,1 1-5 0,-1 2-13 16,-2 1-2-16,2 1-13 16,-2-2-7-16,0 2-6 0,0-3-9 0,0-16-17 15,-4 35-27-15,1-17-37 0,-1-3-46 0,2 0-44 0,2-15-41 16,-2 23-50-16,-2-12-103 15,4-11-480-15,-2 18-110 0</inkml:trace>
  <inkml:trace contextRef="#ctx0" brushRef="#br0" timeOffset="69534.87">6009 14105 2220 0,'0'0'-102'0,"0"-15"34"16,0 15 11-16,0 0 26 0,-4-22 17 0,4 22 12 15,-10-9 30-15,10 9 2 16,0 0 24-16,-24-6 44 0,24 6 14 16,-21 2 14-16,21-2 10 0,-30 11 8 0,14-1 5 15,-2 1-1-15,0 4 0 0,-6 5-4 0,5 2-13 16,-3 1-5-16,2 4-9 16,0 0-6-16,6 1-13 0,-1 3 2 0,0 1-15 15,4-1-6-15,3-1-4 0,2-1-5 0,2-1-12 0,4-1-2 16,2 2-7-16,2-2-6 15,4-3-3-15,3-1-2 0,2-2-10 0,1 0-2 16,3-5-13-16,3-1-12 16,0-3-15-16,2-3-18 0,-1-2-16 0,0-3-16 0,0-2-12 15,1-4-5-15,-22 2-4 16,35-8 0-16,-18 1-1 0,-4-2 4 0,-1-2 1 16,-2-1 4-16,-4-1 8 0,-2 1 13 0,-4 12 20 15,2-24 19-15,-2 24 25 16,-8-21 21-16,8 21 19 0,-18-18 21 0,10 11 16 15,8 7 8-15,-19-7-1 0,19 7 3 16,-21-3-8-16,21 3-6 0,0 0-3 0,-21 0-2 16,21 0-11-16,0 0-6 15,0 0-8-15,0 0-4 0,0 0-16 0,0 0-12 0,0 0-24 16,0 0-25-16,0 0-31 16,51 15-29-16,-33-17-48 0,0 4-52 0,0-4-45 15,2-2-80-15,-20 4-150 0,33-4-497 0,-15 1-400 16</inkml:trace>
  <inkml:trace contextRef="#ctx0" brushRef="#br0" timeOffset="70005">6306 14334 2804 0,'0'0'-102'16,"0"0"36"-16,0 0 17 0,0 0 37 0,0 0 36 16,0 0 23-16,0 0 30 0,0 0 25 0,0 0 8 15,0 0 3-15,-34 35-3 16,25-22 1-16,1 3-8 0,1-1-5 0,-1 2-7 15,1 0-8-15,3 1-9 0,0 1-6 16,0-1-10-16,4 2-3 0,0-3-8 0,0 2-11 16,4-2-24-16,0 1-31 15,2-3-36-15,3 0-51 0,2-1-54 0,2-4-46 0,-3 0-84 16,4-4-660-16,0-1-380 16</inkml:trace>
  <inkml:trace contextRef="#ctx0" brushRef="#br0" timeOffset="70305.24">6466 14457 2878 0,'0'0'-55'15,"-6"-13"16"-15,6 13 1 16,0 0 6-16,-15-14 20 0,15 14 36 0,-14-3 37 16,14 3 24-16,0 0 14 0,-30 1-2 0,30-1-5 0,0 0-4 15,-26 8-6-15,26-8-6 16,-12 11 1-16,12-11-1 0,-9 10-11 0,9-10-3 15,0 0-7-15,7 25-9 16,-7-25 0-16,14 20-6 0,-3-6-9 0,0-2 3 16,1 3-5-16,1 0-4 0,0 0-1 15,-3-2 1-15,1 1-6 0,-1-1 6 0,-1 0-1 16,-3 1-2-16,1-1-1 16,-7-13 0-16,0 19-5 0,0-19-3 0,-7 19-20 0,7-19-36 15,-17 14-41-15,4-10-61 0,13-4-35 0,-20 6-59 16,20-6-92-16,-22-3-623 15,22 3-387-15</inkml:trace>
  <inkml:trace contextRef="#ctx0" brushRef="#br0" timeOffset="70525.2">6570 14430 2979 0,'19'4'-7'0,"-19"-4"20"0,14 10-5 0,-14-10 8 0,12 15 8 15,-8-5 14-15,-4-10 15 16,6 22 10-16,-4-6 7 0,0-1-3 0,-2-15-8 16,0 32 0-16,0-15-10 15,0-2-6-15,0 3-2 0,-4-1-5 0,4-17-6 0,-2 32-21 16,-2-17-35-16,2 1-56 16,-2-1-54-16,4-15-70 0,-12 25-109 0,8-15-564 15,-4 0-249-15</inkml:trace>
  <inkml:trace contextRef="#ctx0" brushRef="#br0" timeOffset="82665.05">7019 14653 2550 0,'0'0'-97'0,"0"0"17"0,0 0 11 0,0 0 8 15,0 0 18-15,0 0 7 0,0 0 20 16,-6-16 13-16,6 16 14 0,0 0 8 0,0 0 0 16,0 0 10-16,0 0 10 15,0 0 29-15,0 0-4 0,0 0 12 0,0 0 10 16,0 0-2-16,0 0-1 0,0 0 3 16,0 0 6-16,0 0-1 0,0 0 11 15,0 0-6-15,0 0 0 0,0 0-7 0,0 0-8 16,0 0 5-16,0 0-8 0,46 10 0 15,-46-10-4-15,0 0-2 0,25 0-7 0,-25 0-2 0,0 0-1 16,28-2-8-16,-28 2-1 16,19 0-6-16,-19 0-5 0,19-1-3 0,-19 1-6 15,0 0 1-15,23-3-11 16,-23 3-1-16,0 0-11 0,17-1-19 0,-17 1-23 0,0 0-37 16,0 0-44-16,0 0-67 0,19-3-61 0,-19 3-124 15,0 0-196-15,0 0-304 16,0 0-224-16</inkml:trace>
  <inkml:trace contextRef="#ctx0" brushRef="#br0" timeOffset="82984.92">6949 14608 2602 0,'0'0'-27'0,"0"0"52"0,0 0-7 15,0 0 7-15,0 0 17 16,0 0 5-16,0 0 14 0,0 0 12 0,0 0 3 0,0 0-4 16,0 0 4-16,44-18 7 0,-44 18 12 0,22-4 4 15,-22 4 5-15,20-5 0 16,-6 3-3-16,-14 2-18 0,23-4-6 0,-23 4-11 15,23-4-13-15,-23 4-17 0,21-4-26 16,-21 4-34-16,17-5-44 0,-17 5-41 0,19-4-50 16,-10 4-50-16,-9 0-75 15,0 0-140-15,25-8-412 0,-16 5-174 0</inkml:trace>
  <inkml:trace contextRef="#ctx0" brushRef="#br0" timeOffset="83905.16">8027 14118 2464 0,'0'0'-71'0,"0"0"8"16,4-11 18-16,-4 11 25 0,0 0 16 0,0 0 34 0,4-16 21 15,-4 16 16-15,0 0 15 16,0 0-5-16,0 0 4 0,0-19-4 0,0 19 1 16,0 0-1-16,0 0 5 15,0 0 2-15,-17-13-3 0,17 13-1 0,0 0-8 0,-25-4 1 16,25 4 0-16,-24 4-6 16,24-4 2-16,-29 6 1 0,11-3-2 0,2 1-4 15,-3 1 0-15,2 1-8 0,-4 2-2 0,1 0-5 16,0 1 2-16,-2 3-1 0,3-1 3 15,-2 2-2-15,2 2-8 0,2 1 1 0,0 1 0 16,2 0-5-16,3 3 1 16,-1-2-7-16,4 3-2 0,1 0-4 0,0 5 1 15,4-4-2-15,-1 1-2 0,2 2-2 16,1-3-2-16,4-1-1 0,4 5-1 0,0-4-1 16,0 1 2-16,4 0 0 0,1-2-3 0,2-2-2 15,1 0-1-15,3-2 4 16,3-2-8-16,-2-2 2 0,2-2-3 0,1-1-7 0,0-3-7 15,0 0-7-15,-1-3-8 16,-2-2-9-16,1-2-7 0,-19 0-2 16,32-2-2-16,-15-2-3 0,-17 4 5 15,23-9 2-15,-15 2 8 0,-8 7-3 0,14-15 2 0,-14 15 3 16,2-15 5-16,-2 15 4 16,0 0 5-16,0 0 1 0,-14-26 6 0,14 26 3 15,-14-10 0-15,14 10 4 0,-14-10 4 0,14 10 2 16,-16-3 4-16,16 3-1 15,0 0 7-15,-21-4-1 0,21 4 2 0,0 0 4 16,0 0 3-16,0 0-4 0,0 0 0 16,0 0 0-16,0 0-3 0,0 0-1 0,0 0-4 15,0 0 0-15,0 0-2 16,0 0-12-16,0 0-21 0,0 0-40 0,0 0-47 0,53 15-57 16,-53-15-68-16,0 0-125 0,30-6-199 0,-20 4-364 15,-10 2-326-15</inkml:trace>
  <inkml:trace contextRef="#ctx0" brushRef="#br0" timeOffset="84235.16">8170 14633 2829 0,'0'0'-45'0,"0"0"28"16,0 0 11-16,0 0 19 16,-28 12 22-16,28-12 30 0,-12 7 17 0,12-7 10 15,-14 9 2-15,14-9-1 16,-18 9-6-16,18-9 6 0,-15 14 5 16,7-7 3-16,8-7-6 0,-10 16-8 0,3-6-5 0,7-10-9 0,-7 17-14 15,7-17 2-15,0 19-9 16,0-19-4-16,0 0-11 0,7 24-9 0,-7-24-19 15,13 14-17-15,-5-9-22 16,-8-5-20-16,19 9-13 0,-6-3-29 0,-13-6-41 0,25 5-41 16,-11-5-43-1,-14 0-68-15,22 0-118 0,-11-2-452 0,-11 2-202 0</inkml:trace>
  <inkml:trace contextRef="#ctx0" brushRef="#br0" timeOffset="84775.25">8471 14236 2496 0,'0'0'-47'15,"0"0"15"-15,0 0 12 16,-6-27 8-16,6 27 0 0,0 0 10 0,0 0 5 16,0 0 19-16,0 0 2 0,-12-11 12 0,12 11 5 15,0 0 15-15,0 0 18 0,0 0 13 16,0 0 11-16,0 0 9 0,-35 13-5 0,35-13-2 16,-15 10-9-16,15-10-6 0,-15 11-11 0,15-11-2 15,-16 15 2-15,7-8-3 16,9-7-2-16,-15 19-2 0,7-9-5 0,2 2-2 0,-1 0-9 15,7-12-3 1,-11 24-7-16,9-10-3 0,2-14-3 0,-4 24-6 0,2-11-1 16,2-13-1-16,0 30-7 15,4-17-2-15,-2 2-7 0,-2-15-12 16,4 25-27-16,3-11-30 0,-3-4-33 0,-4-10-53 16,9 22-42-16,-3-15-50 0,-6-7-102 0,12 13-600 15,-5-7-356-15</inkml:trace>
  <inkml:trace contextRef="#ctx0" brushRef="#br0" timeOffset="85564.98">8655 14363 2708 0,'0'0'-78'0,"0"0"16"0,0 0 11 0,0 0 13 16,0 0-6-16,0 0 6 16,0 0 14-16,0 0 5 0,0 0-2 0,0 0 12 15,0 0 9-15,-12-32-9 0,12 32 12 16,10-9-10-16,-10 9 6 0,0 0 6 0,17-7-9 16,-17 7 9-16,0 0 1 0,0 0 16 0,0 0-1 15,29 12 11-15,-29-12 15 16,7 14 0-16,-7-14 3 0,4 21-1 0,-4-21 16 0,2 20 16 15,-2-20 5-15,-4 23 8 16,4-23 14-16,-6 23 4 0,-1-12 2 0,7-11 0 16,-12 15-3-16,12-15-14 15,-16 12 6-15,6-6-6 0,10-6-1 0,-19 4-3 16,19-4-12-16,0 0-7 0,-27-7-8 16,27 7-6-16,-17-15-20 0,17 15-14 0,-11-15-23 15,11 15-19-15,-7-18-41 0,7 18-42 0,3-22-55 16,-3 22-65-16,2-17-91 15,9 4-194-15,-7 2-393 0,2 0-280 0</inkml:trace>
  <inkml:trace contextRef="#ctx0" brushRef="#br0" timeOffset="85835">8831 14293 2729 0,'26'-4'-15'16,"-26"4"14"-16,0 0 2 0,0 0 2 16,16 6 3-16,-16-6 26 0,8 12 22 15,-8-12 9-15,13 16 14 0,-8-4-10 0,3 1 4 16,-4 2 13-16,0 4 8 0,3-2 9 16,-3 3-6-16,-2 0-7 0,0-2-7 0,-2 1-9 15,-2 2-6-15,0-2-12 0,0 1-1 0,-2-2-13 16,-3 1-23-16,1-3-26 15,0 0-35-15,-1 0-43 0,7-16-51 0,-8 24-46 0,1-16-72 16,7-8-130-16,-8 12-478 16,8-12-220-16</inkml:trace>
  <inkml:trace contextRef="#ctx0" brushRef="#br0" timeOffset="86465.11">9499 14040 2496 0,'0'0'-73'0,"-10"-25"27"0,10 25 16 0,0 0 10 15,-18-6 21-15,18 6 29 16,0 0 6-16,-26 2 23 0,26-2 17 0,-26 7 13 16,11 0 22-16,1 1 6 0,-2 0 5 0,-2 4 10 15,-1 3 5-15,2 0 1 0,0 4-14 16,2 1-8-16,-2 2-13 0,3 1-12 0,0-1-10 15,0 4-7-15,3-1-8 16,3 1-9-16,1-1-3 0,1 2-4 0,1-2-10 16,1 1 1-16,4-3-4 0,0 0-7 15,0-2-1-15,4 2-1 0,3 0-4 0,2-3-1 16,-1-1-5-16,1-4 3 16,1-3-6-16,2 2 0 0,2-5-8 0,0-1-2 15,1-1-3-15,2-3-6 0,-2 1-9 0,-15-5-7 16,30 0-9-16,-30 0-7 0,30-10-7 15,-18 2-1-15,0-2-1 0,-3 1 5 0,-1-2 2 16,-8 11 6-16,9-21 5 16,-9 21 6-16,2-19 4 0,-2 19 10 0,0 0 12 0,-8-23 7 15,8 23 4 1,-7-13 4-16,7 13-1 0,0 0 1 0,-15-14 1 0,15 14 0 16,0 0-2-16,-10-7-1 0,10 7-2 0,0 0-1 15,0 0 0-15,0 0 1 0,0 0-4 16,0 0 0-16,0 0-4 0,0 0-4 0,0 0-11 15,40-3-19-15,-40 3-25 16,27 0-34-16,-11-3-39 0,-16 3-50 0,29 0-71 16,-29 0-143-16,28-5-593 15,-16 0-439-15</inkml:trace>
  <inkml:trace contextRef="#ctx0" brushRef="#br0" timeOffset="86855.34">9741 14257 2845 0,'0'0'-184'16,"0"0"29"-16,0 0 22 0,0 0 44 0,0 0 38 16,0 0 47-16,0 0 49 15,0 0 28-15,0 0 14 0,0 0 20 0,0 0 10 0,0 0 18 16,-40 36 0-16,34-21-1 16,2 4-5-16,-4 2-6 0,2 0-15 0,0 2-4 15,2 0-13-15,0 1-4 0,0-4-10 0,2 1-6 16,2 1-9-16,0-1-5 15,0 0-7-15,4-2-5 0,-2 0-12 0,2-1-21 0,0 0-35 16,4-6-50-16,1-1-54 16,0 1-67-16,-5-4-105 0,6-4-170 0,-10-4-421 15,15 3-268-15</inkml:trace>
  <inkml:trace contextRef="#ctx0" brushRef="#br0" timeOffset="87154.95">9851 14530 2623 0,'8'-17'-114'0,"-8"17"4"0,0 0 9 16,9-11 6-16,-9 11 13 15,0 0 29-15,0 0 24 0,0 0 36 0,0 0 2 16,0 0 15-16,0 0 18 16,0 0 12-16,0 0 22 0,0 0 9 0,0 0 2 0,0 0 4 15,0 0-3-15,0 0-4 0,0 0 5 0,0 0-9 16,0 0 1-16,0 0 0 15,0 0-4-15,0 0 0 0,-49 14-3 0,49-14-2 0,0 0-1 16,-17-9-1-16,17 9-7 16,0 0-6-16,0 0-7 0,-10-13-5 0,10 13-7 15,0 0-4-15,0 0-6 16,0 0-1-16,0 0-3 0,0 0-4 0,0 0-23 0,0 0-31 16,0 0-52-16,0 0-59 0,51 1-60 0,-51-1-95 15,14 2-629-15,-14-2-335 16</inkml:trace>
  <inkml:trace contextRef="#ctx0" brushRef="#br0" timeOffset="87374.9">10044 14327 2889 0,'17'-5'47'0,"-17"5"20"15,14-2-8-15,-14 2-6 0,0 0 8 0,0 0 15 16,26 11 17-16,-26-11 8 15,8 19-9-15,-4-6-7 0,-2 1-10 0,1 3-7 16,-1 1-10-16,-4 0-5 16,2 2-5-16,0 1-6 0,-3-1-10 0,-1 0-40 0,0 3-53 15,-2-1-88-15,-4 1-82 16,-4-4-184-16,2 1-529 0,-5-1-369 0</inkml:trace>
  <inkml:trace contextRef="#ctx0" brushRef="#br0" timeOffset="89135.11">1065 15954 2862 0,'-3'-14'-84'0,"3"14"17"0,0 0 10 0,0 0 15 15,0 0 32-15,0 0 34 16,-2-19 21-16,2 19 16 15,0 0 13-15,0 0 1 0,0 0 3 0,0 0 4 16,0 0 1-16,0 0-1 0,0 0 10 0,0 0 5 16,0 0-1-16,0 0-6 0,0 0-5 15,0 0-2-15,0 0-6 0,0 0-4 0,0 0 0 16,-9 60-4-16,5-44-7 16,0 2-4-16,2 1-5 0,0-1 1 0,0 3 1 15,-1 0-3-15,-2 0-9 0,3 0 0 0,1-3-2 16,-3 4-5-16,0 0-3 0,2-1-1 15,0-3-2-15,-3-1-6 0,3 0-14 0,0-2-2 16,2-15-7-16,-5 25 1 16,5-25-14-16,-2 21-16 0,2-21-21 0,-5 18-31 15,5-18-38-15,0 0-38 0,-4 13-39 16,4-13-25-16,0 0-16 0,0 0-47 0,0 0-86 16,0 0-522-16,0 0-272 0</inkml:trace>
  <inkml:trace contextRef="#ctx0" brushRef="#br0" timeOffset="89418.45">1105 16151 2652 0,'0'0'-38'16,"8"-7"14"-16,-8 7 12 15,0 0 8-15,0 0 29 0,0 0 22 16,0 0 21-16,0 0 15 0,0 0-2 16,0 0-5-16,0 0 1 0,0 0 3 0,0 0-2 0,-38 24 4 15,38-24 7-15,-21 13-10 0,12-5-9 0,9-8 2 16,-19 16-4-16,13-9-4 15,6-7-1-15,-15 14-3 0,8-5-4 0,7-9-3 16,-7 19 0-16,7-19-6 0,0 23-1 16,0-23-2-16,5 25-4 0,2-12 1 0,-1 1 1 15,1-3-9-15,1 0-2 16,-1 3-2-16,3-3-7 0,0 2-6 0,1-3-17 16,-3-1-39-16,-8-9-49 0,15 12-60 0,-5-6-61 0,-10-6-88 15,15 8-167-15,-6-8-480 16,-9 0-369-16</inkml:trace>
  <inkml:trace contextRef="#ctx0" brushRef="#br0" timeOffset="89834.92">1246 16399 2956 0,'0'0'-10'0,"0"0"3"0,27 2 3 0,-27-2 5 15,0 0 5-15,8 18 25 0,-8-18 19 0,0 0 3 16,0 20-4-16,0-20 1 0,2 14-2 15,-2-14 0-15,4 14 11 0,-4-14 9 0,5 16 2 16,-5-16-4-16,11 11-7 16,-11-11-11-16,14 9-8 0,-14-9-12 0,18 6-7 15,-18-6-8-15,22 2-11 0,-22-2-13 16,25-3-12-16,-25 3-8 0,23-6-10 0,-23 6 3 16,21-10-9-16,-8 1 0 0,-5 1-5 0,1-1-9 15,2-3-1-15,-6 1 1 16,-5 11 3-16,9-24 3 0,-7 13 15 0,-2 11 16 0,2-19 13 15,-2 19 20-15,0 0 20 16,-2-26 10-16,2 26 17 0,0 0 6 0,-8-13 3 16,8 13 10-16,0 0 6 15,-19-5 9-15,19 5 14 0,0 0 4 0,0 0-1 16,-34 21-2-16,26-14-3 0,8-7-4 16,-11 22-9-16,6-11-11 0,5-11-9 0,-7 21-9 15,7-21-3-15,2 21-7 0,-2-21-13 0,7 22-24 16,-7-22-42-16,16 16-57 15,-6-8-58-15,5-2-72 0,0-4-87 0,1 1-171 0,-1-3-110 16,-15 0-280-16,34-3-224 16</inkml:trace>
  <inkml:trace contextRef="#ctx0" brushRef="#br0" timeOffset="90055.18">1757 16471 2775 0,'0'0'78'0,"0"0"-2"16,0 0-5-16,0 0-9 15,0 0-6-15,0 0 2 0,0 0-4 0,13 12-8 16,-13-12-2-16,0 0-13 16,23 0-10-16,-23 0-9 0,27-6-4 0,-13 0-10 15,4 2-36-15,-18 4-35 0,31-7-40 0,-15 3-44 0,-4-1-49 16,-12 5-76-16,19-8-499 15,-10 4-81-15</inkml:trace>
  <inkml:trace contextRef="#ctx0" brushRef="#br0" timeOffset="90185.12">1869 16408 2429 0,'0'0'46'0,"0"0"9"16,-24-6 17-16,24 6 17 0,0 0 21 16,-17-3 4-16,17 3 1 0,0 0-9 0,0 0-16 0,0 0-29 15,0 0-46-15,0 0-59 16,0 0-60-16,0 0-60 0,32-19-100 0,-32 19-574 0,29-8-172 15</inkml:trace>
  <inkml:trace contextRef="#ctx0" brushRef="#br0" timeOffset="90770.39">2430 16355 2527 0,'16'4'-10'16,"-16"-4"-4"-16,0 0 10 0,0 0 4 0,0 0-3 15,22 0 0-15,-22 0 6 16,0 0 4-16,17-9-4 0,-17 9 9 0,14-14-7 16,-14 14-7-16,16-19-4 0,-8 7 9 0,0-1-3 15,0-2-3-15,3-4 3 0,-4-2-10 16,1-1 11-16,-2-4-11 0,1 0-2 15,-1-3 19-15,0 0-11 0,0 1 14 16,-1 2 20-16,-2 1 8 0,3-1 24 0,-4 7 19 16,2 3 8-16,0-2-2 0,-4 18-13 15,4-22 13-15,-4 22 12 0,0 0 2 0,0 0-7 16,0 0-5-16,0 0-2 16,0 0-1-16,-25 40-6 0,16-19-6 0,1 2-8 15,0 5-7-15,-1 5-6 0,1-4-1 0,1 1-10 0,3 0-1 16,2-2-5-16,2 1-2 15,0-2-4-15,2-3-2 0,2-1-1 0,3-4-7 16,-1-2-6-16,0-3-14 16,5-3-19-16,-1-1-34 0,4-5-7 0,-14-5-11 15,22 2-6-15,-22-2-6 0,26-5 0 16,-26 5-1-16,27-6 12 0,-9 2 6 16,-2 1 3-16,-16 3 15 0,32-6 4 0,-19 3 16 0,-13 3 14 15,30-1 17-15,-18-1 25 16,-12 2 20-16,30 0 11 0,-30 0 25 0,27 2 6 0,-10-2 5 15,0 1 1-15,-17-1-6 16,32-1-16-16,-18 1-1 0,-14 0-10 0,30 0-1 16,-15-2-10-16,-15 2-8 15,32 0-10-15,-18-2-19 0,-14 2-35 0,26-4-58 16,-26 4-77-16,25-3-78 0,-25 3-168 16,15-7-173-16,-10 4-320 0,-5 3-275 0</inkml:trace>
  <inkml:trace contextRef="#ctx0" brushRef="#br0" timeOffset="90930.3">2777 16037 2941 0,'0'-19'87'0,"0"19"-10"0,0 0-9 16,0 0-13-16,0-19-4 0,0 19-2 0,0 0-12 0,0 0-22 15,-2-19-54-15,2 19-82 16,0 0-78-16,0 0-149 0,0-12-476 15,0 12-147-15</inkml:trace>
  <inkml:trace contextRef="#ctx0" brushRef="#br0" timeOffset="91465.31">2677 16700 2368 0,'0'0'-35'0,"0"0"29"0,-17 2 4 15,17-2 28-15,0 0-15 0,-21 1 12 0,21-1 15 16,-19 5 14-16,19-5 0 16,-21 5-1-16,21-5-9 0,-19 6 4 0,19-6 3 15,-19 6 5-15,19-6 0 0,-17 7 9 0,17-7-15 0,-15 6-3 16,15-6-3-16,-10 7-5 15,10-7-5-15,0 0 3 0,0 0-10 0,0 20-4 16,0-20-2-16,0 0-3 16,15 21-3-16,-3-12-1 0,-3 1 0 0,1 0-2 0,1-1 5 15,-1 2-4 1,3 1 0-16,-4-1 2 0,1-2 4 0,-2 3 14 0,-2-1 16 16,-6-11 19-16,7 18 12 0,-7-18 10 0,0 17 3 15,0-17 3-15,0 0-11 16,-15 20-6-16,15-20-7 0,-16 8-12 15,16-8-15-15,-22 4-24 0,22-4-32 0,-23-4-49 16,23 4-51-16,-19-8-60 0,19 8-51 0,-15-9-77 16,15 9-680-16,-8-11-439 15</inkml:trace>
  <inkml:trace contextRef="#ctx0" brushRef="#br0" timeOffset="92164.98">2923 16879 2936 0,'0'0'-74'0,"0"0"12"15,28-2 10-15,-28 2-7 16,16-4 13-16,-16 4-1 0,19-6 10 16,-19 6 8-16,24-4 11 0,-12 3-4 0,-12 1 7 0,32-4 4 0,-17 2-9 15,4 0 10-15,-2 0-1 16,-17 2 13-16,36-1-15 0,-17 1-6 0,-19 0-7 15,34-3-16-15,-20 3-4 16,-14 0-8-16,30 3-15 0,-17-3-10 0,-13 0 1 16,21 0-10-16,-21 0 9 0,17 1 11 15,-17-1 9-15,0 0 4 0,0 0 14 0,0 0 2 16,17 4 24-16,-17-4 8 16,0 0 24-16,0 0 12 0,0 0 24 0,0 0 17 15,0 0 5-15,0 0 13 0,0 0 7 0,0 0 7 16,0 0 15-16,0 0 7 0,-60-5 10 15,60 5 10-15,0 0 9 0,0 0 2 0,-18-6-4 16,18 6-5-16,0 0-4 16,0 0-14-16,0 0-10 0,-11-10-16 0,11 10-10 15,0 0-12-15,0 0-13 16,0 0-4-16,0 0-5 0,0 0-7 0,0 0-7 0,0 0-2 16,43-8-6-16,-43 8-5 0,0 0-2 0,27 2-5 15,-27-2 4-15,0 0-4 16,26 9 3-16,-26-9-5 0,12 9 0 0,-12-9-2 15,12 9-7-15,-12-9 4 0,7 10 1 16,-7-10-1-16,0 0-1 0,0 0-5 0,2 17 2 16,-2-17-4-16,0 0 2 15,0 0-4-15,0 0 0 0,0 0-2 0,-13 20-1 16,13-20-4-16,0 0-1 16,0 0-2-16,0 0-2 0,-10 12 1 0,10-12 1 0,0 0-3 15,0 0-2-15,0 0 2 0,0 0 3 0,0 0-3 16,-8 10 1-16,8-10-8 15,0 0 9-15,0 0-3 0,0 0 6 0,0 0-4 16,0 0 5-16,0 0 2 0,0 0 1 16,0 0 4-16,0 0 1 0,-14 7-7 0,14-7 4 15,0 0-1-15,0 0 0 16,0 0-5-16,0 0-18 0,-20 0-33 16,20 0-35-16,0 0-50 0,0 0-52 0,0 0-74 0,-24-2-132 0,24 2-162 15,0 0-314-15,0 0-233 16</inkml:trace>
  <inkml:trace contextRef="#ctx0" brushRef="#br0" timeOffset="92475.17">3537 16829 2849 0,'0'0'83'0,"0"0"-9"0,12 6-1 0,-12-6 3 15,0 0 14-15,0 0 21 16,13 6 4-16,-13-6-5 0,0 0-11 15,0 0-11-15,0 0-13 0,0 0-13 16,0 0-18-16,0 0-34 0,0 0-55 0,15 4-73 0,-15-4-89 16,0 0-202-16,0 0-548 15,0 0-388-15</inkml:trace>
  <inkml:trace contextRef="#ctx0" brushRef="#br0" timeOffset="93395.17">4428 15970 2727 0,'0'0'-158'0,"10"-12"17"0,-10 12 14 15,0 0 7-15,8-11 23 0,-8 11 22 0,0 0 16 16,0 0 14-16,0 0 19 0,3-17 19 15,-3 17 22-15,0 0 15 0,0 0 19 0,0 0 11 16,0 0-1-16,-36-4 4 16,36 4-11-16,-23 4 4 0,23-4-8 0,-35 11-5 15,17-5 3-15,-3 4 2 16,-1-1-2-16,2 5-7 0,-2 1 0 0,-4 2 1 16,6 5 1-16,-1-2-4 0,1 3-3 15,2-1-2-15,2 5 2 0,4 0-8 0,1-3 1 16,5 1-8-16,4 0 4 0,0 1 0 0,4-2-2 15,2 4-2-15,2-3 2 16,5 0-11-16,3-3 0 0,6 2-6 0,1-5-19 0,-2-2-21 16,8-1-23-16,-3-6-27 15,-1 0-21-15,2-4-26 0,-1-1-5 0,-3-3-7 16,1-2-8-16,-4-2 11 16,-18 2 13-16,30-7 19 0,-17 0 26 0,-13 7 27 0,12-14 22 15,-12 14 21-15,4-17 19 0,-4 17 16 0,0 0 12 16,0 0 17-16,-16-28 25 15,16 28 16-15,-15-10 20 0,15 10 6 0,-17-10 4 16,17 10-1-16,-13-10 1 16,13 10-8-16,0 0-4 0,-14-8-13 0,14 8-8 15,0 0-8-15,0 0-11 0,0 0-13 16,0 0-17-16,0 0-38 0,0 0-34 16,44-12-55-16,-44 12-47 0,27-2-51 0,-15 0-100 0,6 0-441 15,-4 0 1-15</inkml:trace>
  <inkml:trace contextRef="#ctx0" brushRef="#br0" timeOffset="93805.36">4729 16399 2022 0,'0'0'-58'16,"0"0"39"-16,0 0 25 0,0 0 34 0,0 0 35 15,0 0 31-15,-57 7 33 16,43 2 28-16,2-2 7 0,2 2 0 0,-1 1-3 0,0 2-3 16,3-2-12-16,-1 2-13 15,3 2-13-15,6-14-16 0,-2 22-12 0,2-22-10 16,6 25-12-16,2-14-8 16,1-1-10-16,4-1-19 0,0 1-19 0,1-2-26 0,1-2-32 15,2-5-43-15,-2 3-49 0,4-2-50 0,-2-2-58 16,-17 0-96-16,34-6-632 15,-20 1-402-15</inkml:trace>
  <inkml:trace contextRef="#ctx0" brushRef="#br0" timeOffset="94185.21">4947 16020 2842 0,'0'0'-116'0,"0"0"39"15,0 0 19-15,-37 10 30 0,37-10 22 0,0 0 43 0,-14 17 24 16,14-17 21-16,-9 15 7 16,2-4 0-16,7-11-9 0,-12 23-7 0,8-12-5 15,0 3-6-15,4-14-6 16,-6 29-3-16,1-14-7 0,3-3-5 0,2-12-4 16,0 28-4-16,2-11-6 0,1-2-6 0,1 1-21 0,2-3-23 15,2-2-19-15,0-2-49 16,6 3-48-16,-4-2-57 0,3-1-93 0,-3-4-550 15,3 3-176-15</inkml:trace>
  <inkml:trace contextRef="#ctx0" brushRef="#br0" timeOffset="94775.27">5167 16089 2440 0,'0'0'-49'0,"0"0"22"0,0 0 17 15,0 0-6-15,0 0 5 0,-26-6 15 0,26 6 1 16,0 0 10-16,0 0 11 16,-31 7 0-16,31-7 6 0,-18 6 12 0,18-6-3 15,-14 9 4-15,14-9 7 0,-13 8-2 16,13-8-6-16,0 0 4 0,-9 16-20 16,9-16 5-16,0 0-10 0,0 0-15 15,0 0-4-15,26 22-6 0,-14-16-3 0,1 2 12 16,0-3-4-16,0 2 0 0,1 3 11 0,0 0 5 0,0-2 11 15,-2 3 14-15,0 0 9 16,-2 1-17-16,-4 0 15 0,1-1 13 0,-7-11 6 16,4 19 4-16,-4-19-6 15,0 0-10-15,-9 27-4 0,9-27-5 0,-12 13-22 16,1-8-32-16,11-5-50 0,-19 6-47 16,19-6-55-16,-14 4-49 0,14-4-82 0,0 0-558 15,-22-7-189-15</inkml:trace>
  <inkml:trace contextRef="#ctx0" brushRef="#br0" timeOffset="94995.35">5321 16063 2493 0,'0'0'-37'0,"0"0"22"0,21 7 6 0,-21-7 20 15,11 9 16-15,-11-9 18 0,8 13 12 16,-8-13 4-16,4 19 2 0,-2-5-3 15,-2-14-3-15,0 22 1 0,0-22-3 16,0 26-1-16,0-12-6 0,0-14-7 16,-2 28-3-16,0-16-16 0,2-12-32 15,-2 21-47-15,2-21-46 0,-4 19-56 0,4-19-76 0,-6 16-147 16,4-9-305-16,2-7 69 16</inkml:trace>
  <inkml:trace contextRef="#ctx0" brushRef="#br0" timeOffset="96205.11">3880 16150 1969 0,'0'0'-60'15,"0"0"10"-15,0 0 6 0,0 0 10 0,0 0 14 16,0 0 14-16,0 0 11 16,0 0 17-16,-24-24 16 0,24 24 3 0,0 0 6 15,0 0 19-15,-26 0-4 0,26 0 22 16,0 0 4-16,0 0 17 0,-29 4-6 0,29-4 0 16,-19 2-4-16,19-2-2 0,-17 4-11 0,17-4-2 15,-16 5-6-15,16-5-3 16,-20 6-8-16,20-6-4 0,-14 6-4 0,14-6-7 15,-18 8-6-15,18-8-2 0,-12 7 0 16,12-7-6-16,0 0 2 0,-13 9 4 0,13-9-4 16,0 0-6-16,0 0-1 15,-6 13 1-15,6-13-5 0,0 0-3 0,0 0 0 16,0 0-4-16,0 0-2 16,27 15-1-16,-27-15 0 0,17 4 3 0,-17-4-7 0,19 7 7 15,-19-7 5-15,20 7 2 0,-20-7 5 0,18 8 2 16,-18-8-2-16,19 8-3 15,-10-3 4-15,-9-5 6 0,17 10 3 0,-17-10 3 16,12 12 2-16,-12-12 1 0,9 11 9 16,-9-11 2-16,7 13 5 0,-7-13 4 0,4 12 1 15,-4-12 0-15,0 0 0 16,0 0 1-16,-8 24-11 0,8-24-6 0,-12 10-8 16,12-10-6-16,-14 8-2 0,14-8 0 15,-19 6-5-15,19-6-13 0,-20 1-17 16,20-1-31-16,-22-1-41 0,22 1-54 0,-22-9-61 0,14 6-58 15,8 3-78-15,-15-13-141 16,6 9-118-16,9 4-318 0,0 0-283 0</inkml:trace>
  <inkml:trace contextRef="#ctx0" brushRef="#br0" timeOffset="97625.46">5842 15922 2562 0,'10'-13'-137'0,"-10"13"23"0,0 0 11 0,9-11 13 16,-9 11 18-16,0 0 27 0,9-12 23 16,-9 12 25-16,0 0 19 0,8-11 32 0,-8 11 16 15,0 0 28-15,8-9 20 0,-8 9 19 0,0 0 2 16,0 0-3-16,4-15-6 15,-4 15-13-15,0 0-5 0,0 0-3 0,0 0 3 0,0 0-6 16,0 0 1-16,-34-10-2 16,34 10-4-16,0 0-2 0,-39 17-9 15,21-6-5-15,0 4-4 0,-2 0-12 16,1 7-5-16,-2-2-6 0,2 1-6 0,3 4-8 16,-2 3-1-16,6-6-4 0,1 0-5 0,5 2-3 0,-1 0-1 15,5 1-1-15,2-4-6 16,4 2-2-16,3-1 0 0,1 0-4 15,3-3-1-15,1-2-7 0,6-3-2 16,-2-1-9-16,-1-4-12 0,2-2-14 0,0 2-14 0,3-6-10 16,-4-1-15-16,3 0-12 15,-19-2-8-15,30-4-3 0,-16 1-3 0,-14 3 3 16,22-14 4-16,-14 6 6 16,-8 8 1-16,8-16 10 0,-8 16 3 0,-2-17 9 0,2 17 13 15,0 0 10-15,-10-22 12 0,10 22 20 0,-12-9 25 16,12 9 7-16,0 0 11 15,-20-7 11-15,20 7 0 0,0 0-1 0,0 0-4 16,0 0-4-16,0 0-4 16,0 0-4-16,0 0-4 0,0 0-8 0,0 0-26 0,0 0-44 15,0 0-47-15,46 24-63 16,-30-22-59-16,-4-2-104 0,5-2-633 0,-17 2-380 16</inkml:trace>
  <inkml:trace contextRef="#ctx0" brushRef="#br0" timeOffset="97845.19">6088 16134 2865 0,'-16'-23'-61'16,"16"23"31"-16,0 0 9 0,-16-2 24 0,16 2 29 16,0 0 31-16,0 0 12 0,-32 16 3 0,32-16 1 15,-11 14-4-15,11-14 1 0,-10 18-4 0,8-7-3 16,2-11-8-16,0 22-4 15,0-22-8-15,8 30-4 0,-4-16-27 0,5-4-48 16,-1 0-69-16,3 2-55 0,-1-7-85 16,-10-5-168-16,21 15-416 0,-7-12-152 0</inkml:trace>
  <inkml:trace contextRef="#ctx0" brushRef="#br0" timeOffset="98145.26">6246 16109 2497 0,'0'0'-25'0,"0"0"20"16,-13-7 17-16,13 7 18 0,0 0 27 15,-18-3 32-15,18 3 1 0,0 0-9 0,0 0-8 0,-32 8-4 16,32-8-10-16,0 0-3 16,-15 11-7-16,15-11-3 0,0 0-8 0,0 18-4 15,0-18-12-15,0 0-8 0,0 0-9 0,21 29-9 0,-13-21 4 16,6 2 0-16,-2 0 0 15,0-1-4-15,3 1 4 0,-2 1-3 0,0 0 5 16,-1-1 2-16,0 0 7 16,-2-1 8-16,-10-9 6 0,12 14 2 0,-12-14 0 0,4 15-2 15,-4-15-1-15,0 0-8 16,0 0-22-16,0 0-42 0,-20 21-56 0,20-21-62 16,0 0-86-16,0 0-168 0,-24-4-345 0,24 4-56 15</inkml:trace>
  <inkml:trace contextRef="#ctx0" brushRef="#br0" timeOffset="98355.13">6468 16096 2301 0,'0'0'35'0,"0"0"8"0,22 2-2 15,-22-2-2-15,0 0 8 0,14 15 10 0,-14-15 13 0,8 16 1 16,-8-16 0-16,5 18-13 15,-5-18-2-15,0 25-6 0,0-14-4 0,0-11-7 0,0 25-4 16,0-25-5-16,-5 27-25 16,3-15-45-16,2-12-62 0,-4 24-60 0,2-12-98 15,0-5-524-15,-4 2-84 16</inkml:trace>
  <inkml:trace contextRef="#ctx0" brushRef="#br0" timeOffset="119355.32">6896 16183 552 0,'0'0'116'16,"0"0"-26"-16,0 0-13 0,0 0-14 0,0 0 2 15,0 0-10-15,0 0-10 0,0 0 4 0,0 0 13 16,0 0-15-16,0 0-2 15,0 0 4-15,0 0 6 0,0 0-4 0,0 0 7 0,0 0-7 16,0 0 3-16,0 0 2 16,0 0 4-16,0 0-12 0,0 0 6 0,0 0-10 15,0 0 5-15,0 0 7 16,0 0 7-16,0 0 2 0,0 0 7 0,0 0-1 0,0 0 5 16,0 0-1-16,0 0 4 15,0 0-11-15,0 0 2 0,0 0 3 16,0 0-4-16,0 0-4 0,0 0-1 0,0 0-10 0,0 0 4 15,0 0 3-15,0 0-3 0,0 0 0 16,0 0 4-16,0 0-3 0,32 12-2 16,-32-12-2-16,0 0-8 0,0 0-1 15,0 0-7-15,21-2 0 0,-21 2-6 0,0 0-3 16,0 0-2 0,0 0-3-16,25-3-4 0,-25 3 3 0,0 0-4 0,19-1-5 0,-19 1-1 15,0 0 0-15,20-3-1 0,-20 3 0 0,0 0-3 16,16-5-15-16,-16 5-7 15,0 0-16-15,0 0-14 0,18-4-22 0,-18 4-21 16,0 0-29-16,0 0-22 16,0 0-27-16,0 0-22 0,0 0-33 0,0 0-74 0,0 0-475 15,4-14-58-15</inkml:trace>
  <inkml:trace contextRef="#ctx0" brushRef="#br0" timeOffset="119684.94">6916 16029 2129 0,'0'0'-96'0,"0"0"25"0,0 0 18 16,0 0 16-16,0 0 14 15,0 0 17-15,0 0 17 0,0 0 2 0,-16-7 15 0,16 7 12 16,0 0 18-16,0 0 18 16,0 0 9-16,0 0 14 0,0 0 2 0,0 0 3 15,0 0-12-15,0 0 3 16,0 0-10-16,40-2-6 0,-40 2-10 0,0 0-3 16,20-2-13-16,-20 2-7 0,0 0-6 0,0 0-16 0,21 0-24 15,-21 0-32-15,0 0-48 16,0 0-46-16,0 0-32 0,0 0-78 0,21 0-143 15,-21 0-282-15,0 0 104 16</inkml:trace>
  <inkml:trace contextRef="#ctx0" brushRef="#br0" timeOffset="127675.35">7768 15913 1836 0,'0'0'-63'0,"0"0"22"0,2-15 14 16,-2 15 19-16,0 0 6 16,0 0 12-16,0 0 17 0,0 0 1 0,4-15-1 15,-4 15 9-15,0 0-5 0,0 0-3 0,0 0 7 16,0 0 20-16,0 0 12 0,0 0-3 15,5-17 5-15,-5 17 2 0,0 0-4 0,0 0-9 16,0 0 3-16,0 0-5 16,0 0 9-16,0 0-10 0,0 0 4 0,2-18-3 15,-2 18-2-15,0 0 1 16,0 0 0-16,0 0 3 0,0 0-3 0,0 0-4 0,0 0-7 16,0 0-3-16,-9-19 1 0,9 19-1 0,0 0-5 15,0 0-5-15,0 0-1 16,0 0-6-16,0 0-1 0,0 0-1 0,-12-7-4 15,12 7 0-15,0 0-4 16,0 0-3-16,0 0 4 0,0 0-9 16,0 0 5-16,-30 5-3 0,30-5 0 15,0 0 0-15,0 0-3 0,0 0 0 0,0 0 3 0,-21 7 0 16,21-7 4-16,0 0 2 16,-13 10 3-16,13-10-2 0,0 0-1 0,-15 10 2 0,15-10-1 15,-10 7-1-15,10-7-2 0,-11 10 1 0,11-10-1 16,-15 13-1-16,15-13 2 15,-12 12-1-15,4-5 5 0,8-7 4 0,-16 18 1 16,8-9 2-16,0 1 0 16,-1 1-1-16,1 3-4 0,1-3 1 0,1 2-1 0,-3 0 1 15,5 3 0-15,-2-4-7 16,0 5 7-16,2-2-3 0,-2 0-1 0,2 2 3 16,2-2-1-16,-2 2 0 0,4-17-1 0,-4 31-1 15,4-18 3-15,0-13-7 16,-2 27 2-16,6-15-4 0,-4-12 4 0,6 25-4 0,0-16 1 15,4 1-1-15,0-1-3 16,2-1 2-16,6-5-4 0,-1 1-4 0,1 2-3 16,2-5-9-16,1 1 2 15,0-2-12-15,2 0-1 0,-1-2-2 0,-2 1 1 16,2-5-3-16,-3 4 7 0,0-3-3 16,-2-2 1-16,-3 2 4 0,-14 5 1 0,22-11 0 15,-14 5 0-15,-8 6 1 0,11-12 1 0,-11 12 2 16,0 0 5-16,0 0-3 15,0 0 0-15,0 0 11 0,-21-24 9 16,21 24 6-16,-18-7 6 0,18 7 2 16,0 0 3-16,-20-3 1 0,20 3 3 0,0 0-6 0,-17-5 2 15,17 5-3-15,0 0 1 16,0 0-4-16,0 0-1 0,0 0-4 0,0 0-3 16,0 0-11-16,0 0-15 0,0 0-28 0,55-7-24 0,-41 5-41 15,-14 2-36 1,24-4-61-16,-24 4-66 0,19-5-133 0,-19 5-502 0,16-4-292 15</inkml:trace>
  <inkml:trace contextRef="#ctx0" brushRef="#br0" timeOffset="128005.04">8035 16197 2671 0,'0'0'-28'0,"0"0"25"0,0 0 5 15,0 0 5-15,0 0-1 16,0 0 19-16,0 0 10 0,0 0 33 0,0 0 12 0,0 0 6 16,0 0-4-16,0 0 12 0,-32 32 7 0,24-26 5 15,8-6-4-15,-15 18 2 16,7-8-6-16,8-10-7 0,-12 21-27 0,6-7-6 15,6-14-10-15,-4 23-2 16,4-23-4-16,0 23-4 0,0-23-2 0,10 26-7 16,-3-16-6-16,4-1-19 0,-1-1-28 15,3-3-38-15,-1 1-46 0,-12-6-56 0,30 7-59 16,-30-7-98-16,30-9-644 16,-15 5-405-16</inkml:trace>
  <inkml:trace contextRef="#ctx0" brushRef="#br0" timeOffset="128495.25">8318 15902 2840 0,'2'-18'-120'0,"-2"18"23"0,0 0 21 0,0 0 29 0,0 0 25 15,0 0 28-15,0 0 12 16,0 0 10-16,0 0 17 0,0 0 23 0,0 0 10 16,-44 18 15-16,44-18 8 0,-15 15 10 0,7-6 2 0,0 3-2 15,2-1-10-15,-2 2-9 16,2 4-9-16,2-3-7 0,4-14-7 15,-2 29-9-15,2-10-5 0,0-19-5 16,4 34-3-16,2-19-4 0,4 2-5 0,-4-2-24 16,4-1-28-16,-2-3-30 0,5 1-51 15,2-3-44-15,-2-1-56 0,1-3-77 0,-14-5-144 16,26 5-442-16,-16-5-209 16</inkml:trace>
  <inkml:trace contextRef="#ctx0" brushRef="#br0" timeOffset="128735.04">8471 16059 2624 0,'12'-12'-37'16,"-12"12"-3"-16,9-10-7 0,-9 10 0 0,0 0 6 15,0 0 2-15,15-8 16 16,-15 8-2-16,0 0 18 0,0 0 4 0,0 0 3 16,0 0 12-16,0 0 23 0,0 0 17 0,0 0 27 0,0 0 11 15,0 0 9-15,0 0 6 16,0 0 4-16,0 0 5 0,0 0 4 0,0 0-12 15,0 0-12-15,0 0-12 0,0 0-9 16,0 0-18-16,0 0-34 0,0 0-46 0,0 0-57 16,0 0-68-16,0 0-84 15,-30-17-179-15,30 17-404 0,0 0-143 0</inkml:trace>
  <inkml:trace contextRef="#ctx0" brushRef="#br0" timeOffset="128995.3">8704 15827 2455 0,'0'0'-23'0,"0"0"-3"0,10-8-4 0,-10 8 13 15,0 0-6 1,0 0 17-16,0 0 12 0,0 0 19 0,26 15 2 0,-26-15 2 16,12 20 3-16,-4-7 9 0,2 3 10 0,-2 0 26 15,2 3 12-15,-1 3 1 0,-3-4-3 16,1 5-3-16,-3-2-5 0,-2-1-8 15,-2 1-9-15,-2-1-1 0,0 0-11 16,-2-1 2-16,-5 1-13 0,2 2-11 0,-1-7-26 16,2-1-30-16,-2 0-40 15,1 0-44-15,-2-6-51 0,9-8-56 0,-14 18-136 0,8-11-412 16,1-2-55-16</inkml:trace>
  <inkml:trace contextRef="#ctx0" brushRef="#br0" timeOffset="129705.25">9515 15621 2242 0,'0'0'-61'0,"0"0"12"0,0 0 16 0,-9-17 0 0,9 17 3 15,0 0 20-15,-13-13 7 16,13 13 13-16,0 0 7 0,-16-5 17 0,16 5 2 16,0 0 28-16,-24-3 5 0,24 3 19 0,0 0 27 15,-30 10 22-15,20-2 2 16,-3-1-2-16,1 5-7 0,-4 2-12 0,2 0-11 15,-1 4-5-15,0 2-8 16,0-1-11-16,3 4-6 0,-1-2-3 0,2 2-8 0,1 2-6 16,4-4-5-16,-1 2-5 15,3 2-4-15,1-5-5 0,3-1-3 0,0 2-1 16,5 0-5-16,0-2-7 0,1 2 2 16,2-3-5-16,2-3-1 0,2 0-3 15,2-3-6-15,-1-3-16 0,4 1-8 16,-2-5-19-16,1 1-16 0,2-4-16 0,-2 0-20 15,-16-2-12-15,34-4-27 0,-19-2-12 0,-1-2 1 0,0 1 12 16,-4-2 7 0,-2-1 13-16,-8 10 19 0,13-19 20 0,-13 19 24 0,5-16 22 15,-5 16 29-15,0 0 28 16,0 0 25-16,0 0 7 0,0 0 1 16,-13-22 10-16,13 22 1 0,0 0 1 0,0 0-5 0,0 0-10 0,0 0-3 15,0 0-9-15,0 0-7 16,0 0-5-16,0 0-14 0,0 0-27 0,0 0-36 15,48 13-45-15,-48-13-61 16,28 2-57-16,-14-6-94 0,6 0-666 0,-5 0-380 0</inkml:trace>
  <inkml:trace contextRef="#ctx0" brushRef="#br0" timeOffset="129915.08">9808 15827 2823 0,'0'0'-61'0,"0"0"38"16,0 0 13-16,0 0 5 0,0 0 13 16,-38 25 19-16,30-14 27 0,0 1 5 0,8-12 7 15,-11 27-5-15,7-12-8 0,2 0-8 16,0 0 0-16,2-15-4 0,2 29-4 16,0-14-4-16,4-1-2 0,-1-1-36 15,-5-13-57-15,12 21-50 0,-6-13-69 0,-6-8-125 16,12 9-502-16,-6-6-124 0</inkml:trace>
  <inkml:trace contextRef="#ctx0" brushRef="#br0" timeOffset="130145.33">9891 15962 2370 0,'0'0'-2'0,"0"0"7"0,15-5-4 0,-15 5 10 0,0 0 0 15,0 0-1-15,0 0 18 0,0 0 7 0,0 0 19 16,0 0-5-16,0 0 2 15,0 0 3-15,0 0 15 0,0 0 15 0,0 0 15 16,0 0-11-16,0 0-2 0,0 0-13 16,0 0-7-16,0 0-11 0,0 0-1 0,0 0-9 15,0 0-10-15,0 0-22 16,-4-23-34-16,4 23-39 0,0 0-55 16,0 0-62-16,17-8-101 0,-11 7-577 0,-6 1-205 15</inkml:trace>
  <inkml:trace contextRef="#ctx0" brushRef="#br0" timeOffset="130356.16">10097 15808 2732 0,'0'0'27'16,"0"0"4"-16,14-6-2 16,-14 6-2-16,0 0 32 0,0 0 33 0,0 0 12 15,24 17 0-15,-18-5-7 0,0 1-9 0,1 1-10 0,-3 1-9 16,0 1-6-16,0 0-6 15,0 1-8-15,-1 2-5 0,-3 1-9 0,0 0-33 16,-5-1-45-16,-1 3-56 16,-2 0-70-16,-7 0-87 0,-2 2-179 15,-6-3-418-15,-3-2-201 0</inkml:trace>
  <inkml:trace contextRef="#ctx0" brushRef="#br0" timeOffset="137685.37">7700 13098 1341 0,'9'-15'162'0,"-9"15"-15"0,0 0-19 15,0 0-26-15,0 0 3 16,0 0 3-16,4-14 4 0,-4 14-4 0,0 0 1 16,0 0-4-16,0 0 1 0,0 0-10 0,0 0-2 0,0 0 1 15,0 0-7-15,7-12-5 16,-7 12-10-16,0 0 2 0,0 0-7 0,0 0-3 15,0 0 8-15,0 0 5 16,0 0 1-16,0 0 0 0,0 0-4 0,0 0 1 16,-18 43-1-16,18-43-3 0,-8 25-3 15,2-11-7-15,1 1-2 0,-1 2-9 0,0 2-2 16,-3 2-5-16,1-2-3 16,-1 1 0-16,-1 2-6 0,2-1-7 0,-4 0-2 0,2-1 0 15,0 1-4-15,1 1-5 0,-1-1 2 0,1-1-3 16,-2 3-2-16,1-2-1 15,0 0 1-15,-2 1-9 0,2 0 4 0,2-1-1 16,-1-2 3-16,1 2-5 0,1-4-1 16,1-1 1-16,0-1 0 0,-1 2-2 15,3-4 2-15,4-13-1 0,-10 25 0 16,6-14-2-16,4-11 1 0,-5 20-3 0,5-20 2 16,-7 15-1-16,7-15 0 0,-4 13 4 0,4-13-5 15,0 0 5-15,-4 17 0 0,4-17-2 16,0 0 0-16,0 0-8 0,0 0 9 0,-6 12-7 15,6-12-2-15,0 0 3 16,0 0 0-16,0 0-3 0,0 0 4 0,0 0-5 0,0 0 5 16,0 0-2-16,0 0 2 15,-15-42-4-15,15 42 4 0,0-18 0 0,0 18 3 16,0-18 5-16,0 18 4 16,0 0 5-16,-2-25 11 0,2 25 1 0,0 0 9 0,2-21 3 15,-2 21-5-15,0 0-4 0,0 0-3 0,0-19-5 16,0 19-2-16,0 0-1 15,0 0-3-15,0 0 4 0,0 0-22 0,0 0 4 16,0 0 1-16,0 0-2 0,0 0 3 16,0 0-2-16,0 0 0 0,-15 44 5 0,15-44 0 15,0 18 1-15,0-18-3 16,0 0-1-16,2 24 4 0,-2-24-2 0,6 15 0 16,-6-15-11-16,16 7-13 0,-16-7-18 0,20 0-28 0,-6-1-36 15,-14 1-40 1,31-8-37-16,-14 4-56 0,2-4-52 0,-5-1-97 0,6-1-145 15,-3-1-449-15,0 0-422 16</inkml:trace>
  <inkml:trace contextRef="#ctx0" brushRef="#br0" timeOffset="138335.29">8308 12498 2965 0,'0'0'-24'0,"0"0"29"0,0 0 3 0,0-17 0 0,0 17-2 16,0 0 1-16,0 0 15 15,0 0 14-15,0 0 6 0,0 0 1 0,0 0-6 0,0 0-1 16,0 0-4-16,0 0-2 16,0 0 14-16,0 0 8 0,0 0-3 0,14 52-1 15,-14-52-6-15,3 22-1 16,-3-22 0-16,0 21-5 0,0-21 0 0,-3 23 3 16,3-23-4-16,-6 19 2 0,0-9-3 0,6-10-3 0,-8 13-4 15,8-13-2-15,-13 8 2 16,13-8-4-16,0 0-4 0,0 0-6 0,0 0-4 15,-28-18-6-15,28 18-2 0,-8-13 0 16,8 13 0-16,0 0 0 0,-2-23-2 0,2 23 4 16,0 0 2-16,8-20 1 15,-8 20 4-15,0 0 4 0,15-10 10 16,-15 10 1-16,0 0 11 0,0 0 8 0,0 0 4 16,0 0 5-16,28 21-4 0,-28-21-7 15,4 21-2-15,-4-21-4 0,0 21-4 0,0-21-2 0,-4 21-12 16,4-21-24-16,-7 19-30 15,7-19-38-15,-4 17-57 0,4-17-69 0,-6 9-63 0,6-9-150 16,-11 6-159-16,11-6-281 16,0 0-203-16</inkml:trace>
  <inkml:trace contextRef="#ctx0" brushRef="#br0" timeOffset="138495.06">8263 12417 2759 0,'0'0'202'0,"9"-14"-6"0,-9 14-32 16,0 0-39-16,6-17-37 0,-6 17-28 0,5-13-17 16,-5 13-30-16,0 0-56 15,2-18-86-15,-2 18-101 0,0 0-204 0,-7-12-427 16,7 12-214-16</inkml:trace>
  <inkml:trace contextRef="#ctx0" brushRef="#br0" timeOffset="138924.93">8194 12428 2635 0,'0'0'-35'0,"0"0"4"0,0 0-2 15,0 0 23-15,0 0 28 16,4 13 34-16,-4-13 34 0,0 0 7 0,0 0 4 0,0 0-4 16,0 0-1-16,-9 19-5 0,9-19 0 0,-8 12-9 15,8-12 1-15,-13 15-7 16,13-15 2-16,-10 13-3 0,4-3-8 0,6-10-10 15,-10 15-1-15,10-15-5 0,-4 15-8 16,4-15 2-16,0 0-11 0,2 22-13 16,-2-22-19-16,0 0-24 0,14 14-19 15,-14-14-19-15,12 8-11 0,-12-8-15 0,0 0-4 16,15 6-1-16,-15-6 11 0,0 0 17 16,13 8 10-16,-13-8 32 0,0 0 33 0,4 13 32 15,-4-13 25-15,0 0 17 0,-2 25 7 0,2-25-2 16,-7 21 9-16,1-10 1 15,2 4 6-15,4-15-1 0,-7 28 0 0,5-16-3 0,2-12-4 16,0 27-11-16,0-27-6 16,6 25-4-16,-1-12-5 15,3-1-12-15,1-3-6 0,2 0-2 0,1-1-8 16,0-3-8-16,-12-5-15 0,34 6-16 16,-18-6-18-16,-16 0-19 0,33-6-34 0,-17 1-39 0,0-3-53 0,-1-1-54 15,2-5-54-15,-4 0-119 16,-5-1-144-16,-2-3-391 0,-4-1-327 0</inkml:trace>
  <inkml:trace contextRef="#ctx0" brushRef="#br0" timeOffset="139095.26">8065 12236 3278 0,'0'0'198'0,"-11"-16"-17"0,11 16-20 0,0 0-17 16,0 0-27-16,0 0-5 15,0 0-13-15,-9-11-35 0,9 11-56 0,0 0-67 0,0 0-85 16,0 0-77-16,-10-2-100 16,10 2-186-16,0 0-431 0,-22 13-356 15</inkml:trace>
  <inkml:trace contextRef="#ctx0" brushRef="#br0" timeOffset="139850">7895 12725 2756 0,'0'0'-76'0,"0"0"48"16,0 0 6-16,0 0 21 0,0 0 1 0,0 0 8 15,0 0-6-15,0 0 1 0,0 0 0 0,0 0 1 16,0 0-8-16,0 0 11 15,0 0-4-15,0 0 9 0,0 0 4 0,0 0-1 0,0 0-8 16,11-24 3-16,-11 24-8 16,0 0-1-16,-2-23 7 0,2 23-2 0,-2-21-9 15,2 21 7-15,-2-24-1 16,2 24 1-16,-3-22 11 0,3 22 13 0,-2-23 11 0,2 23 14 16,0-19 4-16,0 19-3 0,0 0-5 0,0-25-6 15,0 25-6-15,0 0-5 16,5-17 0-16,-5 17-6 0,0 0 0 0,0 0 1 15,0 0-5-15,0 0 0 0,0 0-2 16,0 0-3-16,0 0 0 0,0 0 2 0,0 0 0 16,0 0 3-16,8 49 6 15,-8-49 7-15,-8 25 3 0,1-12 6 16,-1-1 5-16,8-12 9 0,-18 20-1 0,8-8-5 16,0-2-4-16,-4-2-3 0,2-3-2 0,12-5-4 15,-21 12 0-15,10-8 2 0,11-4-2 0,-15 7 4 16,15-7 2-16,-12 8-6 15,12-8-4-15,0 0-3 0,-10 11-6 0,10-11-4 16,0 0-1-16,0 0-1 16,0 0-1-16,0 0-4 0,8 27 2 0,-8-27-6 0,0 0 4 15,8 21 1-15,-8-21 2 16,2 17 4-16,-2-17 1 0,0 19 5 0,0-19 5 0,-4 21 2 16,4-21-2-16,-4 21 0 0,4-21-4 0,-4 20-1 15,4-20-4-15,-6 20-3 16,1-11-2-16,5-9-7 0,-7 17-4 0,7-17-2 0,-6 18-12 15,6-18-8-15,-6 15-5 16,6-15-9-16,-4 14-4 0,4-14-3 0,0 0 3 16,-6 14-3-16,6-14 4 15,0 0 5-15,0 0 3 0,-5 18 2 0,5-18 4 0,0 0-2 16,0 0 9-16,0 0 4 16,-4 13 2-16,4-13 7 0,0 0-1 15,0 0 3-15,0 0 3 0,0 0 0 0,0 0 1 0,0 0 0 16,-5 15 0-16,5-15 1 15,0 0-3-15,0 0-7 0,0 0-26 0,0 0-43 0,0 0-59 16,0 0-71-16,0 0-80 16,0 0-173-16,0 0-123 0,0 0-283 0,0 0-209 15</inkml:trace>
  <inkml:trace contextRef="#ctx0" brushRef="#br0" timeOffset="140024.95">7623 12462 2922 0,'0'0'253'15,"0"0"-16"-15,0 0-48 0,2-21-60 0,-2 21-52 0,0 0-34 16,0 0-33-16,0-17-45 16,0 17-79-16,0 0-88 0,0 0-195 0,0 0-542 15,0 0-356-15</inkml:trace>
  <inkml:trace contextRef="#ctx0" brushRef="#br0" timeOffset="141825.32">8113 17722 2814 0,'0'0'-49'15,"0"0"37"-15,0 0 21 0,0 0 9 0,0 0 14 0,0 0 15 16,0 0 26-16,0 0 21 15,0 0 9-15,0 0 10 0,0 0 4 0,-15 11-5 16,15-11-3-16,0 0 8 16,0 0 6-16,0 0 3 0,0 0 2 0,0 0 5 0,0 0-14 15,0 0-14-15,-27-21-7 16,27 21-11-16,0 0-11 0,-20-8-6 0,20 8 0 16,-18-6-12-16,3 1 2 0,15 5-10 0,-30-12-4 0,14 5-3 15,-2 0-6 1,-2-2 0-16,-2 2-11 0,1-5-3 15,-3 1-2-15,2 2 0 0,-2-5 0 0,1 3-6 16,-5-6 0-16,0 3 0 0,2 0-2 0,-2-1-10 0,0 0-1 16,1 0-1-16,-1-2 1 15,1 1-4-15,1-1 0 0,0 1-2 0,2 0 1 16,-2-3 0-16,3 2-2 16,1 1-1-16,4 0 0 0,-2 0 2 0,4 0 3 0,-3 3-3 15,3-2 4-15,0 4 0 0,3-1 0 0,0 1 0 16,1 3 1-16,-1-1-1 15,2-1 1-15,11 10-2 0,-13-11 2 0,13 11-1 0,-14-11 0 16,14 11-2-16,-10-9 0 16,10 9 3-16,-12-11-8 0,12 11 5 0,0 0 0 15,0 0-4-15,-12-14 5 16,12 14-4-16,0 0 1 0,0 0 2 0,0 0-2 0,0 0 6 16,0 0-4-16,0 0-3 0,0 0 10 0,0 0-8 15,0 0 1-15,0 0-1 16,0 0 9-16,0 0-10 0,0 0 0 0,0 0 1 15,0 0-8-15,0 0-2 0,0 0-3 16,28-14-5-16,-28 14-6 0,12-2-2 0,-12 2-8 16,13-3-4-16,-13 3-1 15,13-1 1-15,-13 1 4 0,14-3 5 0,-14 3 0 16,15-3 5-16,-15 3-1 0,13-6 0 16,-13 6 4-16,13-4 1 0,-13 4 4 0,12-5 4 15,-12 5 7-15,11-6 10 0,-11 6 3 0,11-5 7 16,-11 5 8-16,0 0 2 15,10-6 7-15,-10 6 0 0,0 0-2 16,0 0 3-16,0 0 4 0,0 0-5 0,0 0-1 16,0 0-10-16,0 0 4 0,0 0-2 0,0 0-4 15,0 0-2-15,0 0-3 16,0 0 1-16,-44 15-2 0,44-15 0 0,-26 4-1 0,26-4 0 16,-23 0 2-16,23 0 5 0,-19 0 3 0,19 0 1 15,0 0-5-15,-25 0 1 16,25 0 5-16,0 0 0 0,-22 2 7 15,22-2 4-15,0 0 7 0,0 0 17 0,-19 0-2 16,19 0 1-16,0 0-5 0,0 0 0 0,0 0 3 16,-8 14 1-16,8-14 1 15,0 0-9-15,0 0-4 0,0 0-4 0,11 30-4 0,-11-30-5 16,12 19-2-16,-6-10-2 16,0 5-6-16,6-2-3 0,-4-2-7 0,2 4-16 15,1-2-11-15,0 1-24 0,3 2-26 0,-3-4-26 0,1 2-39 16,0-1-50-16,0-1-59 15,2 5-46-15,-2-7-102 0,-2 3-162 0,3-1-20 16,-3-2-460-16,3 1-540 16</inkml:trace>
  <inkml:trace contextRef="#ctx0" brushRef="#br0" timeOffset="142494.88">8649 17498 3132 0,'0'0'-108'15,"0"0"3"-15,10 19 12 0,-10-19 15 16,0 0 16-16,2 17 31 0,-2-17 31 0,4 17 30 16,-4-17 34-16,2 16 16 0,-2-16 22 0,3 17 11 15,-3-17 9-15,0 0 9 0,-3 23-2 0,3-23-6 16,0 0-4-16,-6 19-18 15,6-19-8-15,-8 12-11 0,8-12-7 0,-8 9-4 0,8-9-6 16,0 0-2-16,-16 10-2 16,16-10 1-16,0 0-2 0,-12 7-2 0,12-7-3 15,0 0-6-15,0 0 3 16,0 0-8-16,0 0-3 0,0 0-9 0,0 0-10 0,0 0-2 16,0 0-6-16,0 0 2 0,0 0-2 0,0 0 3 15,0 0 6-15,0 0 9 16,0 0 5-16,0 0 27 0,0 0 1 0,17 26 4 0,-17-26-27 15,0 16-1-15,0-16-3 16,0 0-6-16,-9 25-14 0,9-25-19 0,-8 14-21 16,2-5-40-16,6-9-55 15,-11 11-73-15,7-6-68 0,4-5-124 0,-15 7-179 0,15-7-14 16,-17 6-369-16,17-6-362 16</inkml:trace>
  <inkml:trace contextRef="#ctx0" brushRef="#br0" timeOffset="142669.57">8554 17493 3187 0,'0'0'176'16,"0"0"1"-16,0 0-23 0,0-23-36 0,0 23-36 16,0 0-41-16,2-12-37 0,-2 12-53 0,0 0-64 15,0 0-70-15,0 0-120 0,0 0-681 16,0 0-445-16</inkml:trace>
  <inkml:trace contextRef="#ctx0" brushRef="#br0" timeOffset="143175.1">8439 17541 2959 0,'0'0'-5'0,"0"0"37"16,0 0 1-16,0 0-4 0,0 0 1 0,0 18 7 15,0-18 34-15,0 0 34 0,0 0 16 0,0 0 7 0,14 14-5 16,-14-14-5-16,0 0 3 15,8 11-5-15,-8-11-5 0,0 0-2 0,4 21 11 16,-4-21-18-16,-2 17-10 16,2-17-17-16,0 0-10 0,-6 27 0 0,6-27-12 0,-8 18-2 15,8-18-5-15,-4 20-1 16,4-20-5-16,-6 15-6 0,6-15-4 16,-4 13-18-16,4-13-11 0,0 0-16 0,0 0-17 0,0 0-18 0,8 18-11 15,-8-18-7 1,0 0-1-16,0 0 7 0,24-2 7 0,-24 2 13 0,0 0 10 15,0 0 5-15,0 0 6 16,25-12 15-16,-25 12 8 0,0 0 17 0,0 0 12 0,0 0 17 16,0 0 19-16,0 0 3 15,0 0 12-15,0 0 12 0,0 0-20 16,0 0 11-16,-11 35 0 0,11-35-2 16,-10 19-4-16,10-19-14 0,-8 21 1 0,4-8-10 0,4-13 2 15,-10 24-4-15,8-8 2 0,0-3-2 0,0 1 1 16,2-1 0-16,0 0 1 15,0 0-3-15,2-1-2 0,2-1-7 0,4 2 1 0,-2-1-3 16,0-3-3-16,2 1-5 16,3-3-4-16,2-3-5 0,2 2-5 0,-5-4-9 15,2 0-16-15,2 0-13 0,-14-2-14 16,0 0-27-16,40-4-13 0,-28 2-16 0,1-1-24 16,-3-1-36-16,1 1-43 0,0-4-54 0,-11 7-36 15,14-10-42-15,-14 10-84 16,7-9-96-16,-7 9-57 0,0 0-420 15,0 0-435-15</inkml:trace>
  <inkml:trace contextRef="#ctx0" brushRef="#br0" timeOffset="143435.04">8187 17883 3155 0,'-21'-9'121'0,"21"9"41"16,0 0 7-16,0 0 7 16,0 0-4-16,0 0 1 0,0 0 35 0,0 0-22 0,0 0-11 15,0 0-25-15,0 0-19 16,0 0-20-16,23 43-19 0,-14-34-17 16,-3 3-26-16,1 2-29 0,-1-5-41 0,0 4-36 0,-2 0-53 15,2-3-67-15,2 3-64 0,-6-1-62 16,0-3-126-16,0 3-124 0,-2-12 0 0,0 21-325 15,0-9-247-15</inkml:trace>
  <inkml:trace contextRef="#ctx0" brushRef="#br0" timeOffset="143594.98">8223 18239 2827 0,'0'0'176'0,"0"0"34"0,0 0-16 0,0 0-26 16,0 0-22-16,32-15-15 15,-20 7-29-15,4-1-31 0,-2-1-45 0,3 0-64 16,3-3-91-16,-2 2-65 16,2 0-114-16,1-1-160 0,-7 3-420 0,-1 1-260 0</inkml:trace>
  <inkml:trace contextRef="#ctx0" brushRef="#br0" timeOffset="144345.01">9065 17487 2627 0,'0'0'99'0,"10"-13"74"16,-10 13 15-16,0 0-7 16,0 0-9-16,0 0-12 0,0 0-12 0,22 3-12 15,-22-3-15-15,0 0-13 0,20 19-21 0,-10-9-23 0,-1 1-25 16,-1 1-23-16,2-1-22 15,2 0-24-15,-4 1-21 0,0-1-41 0,0 3-66 16,3-5-52-16,-6 1-78 16,-5-10-148-16,6 17-486 0,-6-10-326 0</inkml:trace>
  <inkml:trace contextRef="#ctx0" brushRef="#br0" timeOffset="144570.72">9063 17662 2835 0,'-14'-5'41'15,"14"5"56"-15,0 0 24 16,0 0 11-16,0 0 14 0,0 0 14 0,0 0 10 16,0 0 0-16,-13 17-4 15,13-17 17-15,0 20-17 0,0-20-8 0,2 25-16 16,-2-10-20-16,0-15-10 0,0 31-15 16,0-13-26-16,-2-4-18 0,2 4-29 0,0-5-30 15,-2 0-33-15,0 1-46 0,0-3-60 0,2-11-60 0,-5 19-41 16,5-19-71-1,-6 12-116-15,6-12-104 0,0 0-413 0,0 0-375 0</inkml:trace>
  <inkml:trace contextRef="#ctx0" brushRef="#br0" timeOffset="144855.14">9030 17203 3035 0,'0'0'59'16,"4"-6"34"-16,-4 6 2 0,0 0-2 15,0 0-2-15,0 0 2 0,0 0 10 16,0 0 1-16,0 0 3 0,0 0-5 0,-7 50-8 16,7-50-2-16,-10 19-5 15,10-19 4-15,-13 19-2 0,13-19 2 0,-10 13-1 16,10-13-24-16,-13 10-12 0,13-10-11 16,-13 4-8-16,13-4-6 0,0 0-7 0,0 0 3 15,0 0 3-15,-25-19 13 0,25 19 2 16,0 0 2-16,-13-10 4 0,13 10-9 0,0 0 2 15,0 0-10-15,0 0-15 0,0 0-16 0,0 0-22 16,0 0-41-16,0 0-50 16,0 0-72-16,0 0-80 0,0 0-132 0,0 0-175 0,0 0 8 15,0 0-359 1,0 0-326-16</inkml:trace>
  <inkml:trace contextRef="#ctx0" brushRef="#br0" timeOffset="145754.99">8594 12082 2878 0,'4'-14'6'0,"-4"14"6"0,0 0-3 0,0 0 7 0,0 0 26 15,0 0 28-15,0 0 15 16,0 0 2-16,0 0-6 0,0 0-6 0,25 36-8 15,-19-21 4-15,3 1-4 0,0 3-6 16,1-2-6-16,0 3-3 0,4 0-9 0,-4-1-4 16,1 1-19-16,-1-2-27 15,-1-4-39-15,-1 0-43 0,1 2-41 0,-3-1-47 0,0-3-44 16,-6-12-119-16,4 12-524 16,-4-12-220-16</inkml:trace>
  <inkml:trace contextRef="#ctx0" brushRef="#br0" timeOffset="145985.06">8604 12230 2640 0,'-10'-16'-14'0,"10"16"15"0,-4-11-4 15,4 11 0-15,0 0 14 0,-9-13 12 16,9 13 39-16,0 0 22 0,0 0 20 16,0 0 0-16,0 0-3 0,0 0-3 0,0 0-5 0,-9 46-7 15,7-29-5-15,0 2-9 16,0 2-8-16,0 3-5 0,0 5-5 0,-2 0-7 0,2-3-4 15,-2 3-4-15,0 1-7 16,-2-3-16-16,4-2-27 0,-2-1-27 0,0-5-38 16,2-1-35-16,0-3-50 15,2-15-61-15,-6 17-124 0,2-13-545 0,4-4-269 0</inkml:trace>
  <inkml:trace contextRef="#ctx0" brushRef="#br0" timeOffset="146294.93">8548 11651 2643 0,'0'0'-50'16,"4"-24"-7"-16,-4 24 14 0,2-10 11 0,-2 10-3 0,0 0 11 16,0 0 21-16,0 0 10 15,0 0 7-15,0 0-2 0,0 0 3 0,0 0-4 16,-12 51 18-16,8-38 19 0,4-13 23 15,-10 23 11-15,6-13 10 0,4-10 0 0,-11 16 4 16,11-16-16-16,-10 13-7 0,10-13-4 0,-13 3 6 16,13-3-1-16,0 0-2 15,0 0-4-15,0 0-10 0,-23-21-1 0,23 21-6 0,-6-14-5 16,6 14-5-16,0 0-6 16,-4-17-19-16,4 17-26 0,0 0-42 0,0 0-43 15,0 0-48-15,0 0-46 0,0 0-78 0,0 0-182 16,0 0-348-16,0 0-106 0</inkml:trace>
  <inkml:trace contextRef="#ctx0" brushRef="#br0" timeOffset="147305.26">7749 12801 2229 0,'0'0'-131'0,"0"0"7"16,0 0 11-16,0-20 20 0,0 20 25 0,0 0 25 15,0 0 23-15,0 0 10 16,0 0 25-16,0 0 22 0,0 0 29 0,0 0 38 16,0 0 14-16,0 0 10 0,0 0-3 15,0 0 2-15,0 0-11 0,0 0-1 0,0 0-10 16,0 0-7-16,0 0-4 16,0 0-10-16,0 0-9 0,-21 37-5 0,21-37-10 15,0 0-1-15,-17 10-9 0,17-10-2 0,0 0-5 0,-17 2-4 16,17-2-2-16,0 0-3 15,0 0-7-15,0 0 1 0,-27-13-7 0,27 13-4 16,-9-10 4-16,9 10-4 16,0 0-3-16,-4-17 2 0,4 17-1 0,0 0-2 0,0 0 4 15,0 0 1-15,0 0 0 16,11-24 1-16,-11 24 0 0,0 0 2 0,14-9-5 16,-14 9 3-16,0 0 5 0,0 0 2 0,0 0 6 15,30 6 1-15,-30-6 8 0,0 0 2 16,15 16-1-16,-15-16 9 0,6 15-1 15,-6-15-4-15,2 19 4 0,-2-19-1 16,0 23-2-16,0-23 1 0,-6 28 1 0,4-13 2 16,-2 0 2-16,0 3 2 0,-1-1 2 15,3-2-3-15,-3 3-4 0,5-18-5 0,-4 30-7 16,2-15-1-16,2-15-6 16,-2 26-3-16,2-14-8 0,0-12-20 0,0 21-24 15,0-21-31-15,-2 17-45 0,2-17-59 0,0 0-72 0,-2 15-80 16,2-15-172-16,0 0-104 15,-13 5-325-15,13-5-308 0</inkml:trace>
  <inkml:trace contextRef="#ctx0" brushRef="#br0" timeOffset="147485.26">7487 12613 2986 0,'0'0'190'0,"6"-19"-2"15,-6 19-20-15,4-13-24 16,-4 13-26-16,0 0-25 0,7-18-29 0,-7 18-47 16,0 0-78-16,4-13-97 0,-4 13-112 15,0 0-197-15,0 0-446 0,0 0-308 0</inkml:trace>
  <inkml:trace contextRef="#ctx0" brushRef="#br0" timeOffset="156715.41">3335 10582 2618 0,'-14'-7'-143'0,"14"7"22"15,0 0 23-15,-17-7 23 16,17 7 30-16,0 0 16 0,-19-3 17 0,19 3 16 16,0 0 11-16,-23 0 13 15,23 0 19-15,0 0 11 0,-24 0 10 0,24 0 11 0,0 0 2 16,-21 3 4-16,21-3-2 16,-17 4 3-16,17-4-1 0,-17 6-5 0,17-6-8 15,-17 8 0-15,17-8 1 0,-19 11 0 16,7-4 0-16,0 3 0 0,0-1 0 0,-2 3-9 15,1-1-2-15,-2 2-6 0,0 1-4 0,1 2 0 16,0-5-6-16,2 2-3 16,-1 0 2-16,0 1 0 0,3-3 0 0,-3 5 2 15,3-5-2-15,-1 2-4 16,4 3 1-16,-1-3-3 0,0 0-3 0,2 3-3 0,-1-3-2 16,0 2-3-16,3 0-4 0,4-15 0 15,-4 31-3-15,4-18-1 0,-2 2 1 16,2-15-6-16,6 31 3 0,-4-16-3 0,2 1 3 15,4-3-5-15,2 0-2 0,0 1-1 16,3 1 1-16,-2-2 1 0,1-2-4 0,1 1 0 16,2-1 1-16,-2-1-1 15,1-2-2-15,-1 2 1 0,2-6-1 0,0 2 4 16,-15-6-4-16,25 6 0 16,-12-6 0-16,-13 0-4 0,26-1 0 0,-26 1 0 0,20-7-6 15,-20 7 1-15,17-11-3 0,-8 3-3 0,-9 8-5 16,10-17 2-16,-10 17-7 15,5-19 1-15,-5 19 1 0,0-18 1 0,0 18 0 16,0 0 2-16,-9-22 1 0,9 22 2 16,0 0 0-16,-13-15 2 0,13 15 1 0,-10-6 1 15,10 6 6-15,0 0 1 16,0 0 2-16,0 0 5 0,0 0 4 0,0 0 6 16,0 0 0-16,0 0 0 0,0 0-2 0,0 0 0 0,0 0 0 15,0 0-3-15,0 0-1 16,0 0-2-16,0 0-4 0,0 0-19 0,57 6-35 15,-44-8-42-15,-13 2-36 16,27-6-37-16,-14 4-35 0,-3-2-35 16,3 3-37-16,-13 1-65 0,17-8-583 0,-6 6-318 15</inkml:trace>
  <inkml:trace contextRef="#ctx0" brushRef="#br0" timeOffset="157025.26">3430 11003 2670 0,'0'0'-108'0,"0"0"31"0,0 0 33 16,0 0 43-16,0 0 42 15,0 0 28-15,0 0 26 0,0 0 9 0,-24 36 5 16,24-36-2-16,-13 19-7 0,8-8-1 0,5-11-13 0,-12 23-6 15,7-10 5-15,5-13-4 16,-4 27-10-16,2-15-7 0,2-12-5 0,2 27-5 16,2-14-3-16,1 0-7 15,1 0-8-15,3-3-11 0,-1 0-26 16,-8-10-29-16,19 19-34 0,-11-14-47 0,6 3-33 16,-14-8-35-16,20 7-32 0,-20-7-63 0,20 2-606 15,-10-4-248-15</inkml:trace>
  <inkml:trace contextRef="#ctx0" brushRef="#br0" timeOffset="157405.17">3664 10733 2562 0,'0'0'-121'16,"0"0"16"-16,0 0 33 0,0 0 19 0,-8-20 31 15,8 20 33-15,0 0 36 0,0 0 21 16,0 0 19-16,0 0 10 0,-39 23 12 0,28-15 7 15,11-8-4-15,-16 18-4 0,9-5-11 0,1-2-8 16,0 2-10-16,6-13-9 16,-7 24-5-16,5-10-6 0,2-14-7 15,2 23-6-15,3-10-4 0,-5-13-21 0,12 24-15 16,-3-10-27-16,1-4-32 0,0-1-32 0,4 1-35 16,-4-3-31-16,2 1-31 0,2-2-40 0,-14-6-73 15,21 7-464-15,-11-7-45 16</inkml:trace>
  <inkml:trace contextRef="#ctx0" brushRef="#br0" timeOffset="157754.93">3797 10753 2191 0,'4'-17'-49'0,"-4"17"35"0,3-15 12 15,-3 15 20-15,0 0 14 0,0 0 25 0,0 0 25 16,0 0 14-16,0 0 7 15,0 0-2-15,0 0 1 0,0 0-5 0,0 0-3 16,0 0-5-16,0 0-10 0,0 0-8 16,0 0-7-16,0 0-7 0,0 0-7 0,-13 46 2 15,13-46-10-15,13 16-3 16,-3-4-6-16,0-2 0 0,4 1-5 0,0 2 2 16,1 0-8-16,0 1-1 0,0-1-2 0,-1 1-1 0,1 0-2 15,-4-1 1-15,-1 0-8 16,-2 0 3-16,-1 2 11 0,0-3 8 0,-7-12 2 15,2 24 11-15,-2-24-4 16,-9 26-2-16,0-17-2 0,-1 2-3 0,-2-1-10 16,-2-3 3-16,0 1-8 0,14-8-29 15,-25 6-44-15,11-5-68 0,14-1-66 0,0 0-77 16,-31-7-144-16,22 2-500 16,9 5-302-16</inkml:trace>
  <inkml:trace contextRef="#ctx0" brushRef="#br0" timeOffset="158075.13">4171 10839 2655 0,'14'7'-102'0,"-14"-7"30"0,0 0 16 16,10 14 30-16,-10-14 27 15,4 11 16-15,-4-11 18 0,0 0 4 0,9 18 2 16,-9-18-1-16,6 11 9 0,-6-11 4 0,8 11 15 0,-8-11 4 15,11 14 10-15,-11-14-10 16,13 11-10-16,-13-11-3 16,12 11-5-16,-12-11-8 0,13 11-3 0,-13-11-7 15,9 7-5-15,-9-7 0 0,0 0-5 16,14 11-3-16,-14-11-2 0,0 0-6 0,9 8 1 16,-9-8-3-16,0 0-2 0,0 0-2 15,0 0 2-15,0 0-6 0,0 0-6 0,0 19-26 0,0-19-13 16,0 0-29-16,0 0-33 15,0 0-35-15,0 0-32 0,0 0-40 0,0 0-59 0,0 0-496 16,0 0-52-16</inkml:trace>
  <inkml:trace contextRef="#ctx0" brushRef="#br0" timeOffset="158395.2">4174 10803 2205 0,'-5'-21'-66'0,"5"21"26"0,-6-15 29 0,6 15 22 16,0 0 24-16,-2-21 6 15,2 21 17-15,0 0-3 0,0 0-1 0,6-18-9 16,-6 18-3-16,0 0 8 16,0 0 18-16,0 0-3 0,0 0 3 0,0 0 3 15,0 0 4-15,28 31 3 0,-22-18-2 16,1-2-2-16,-1 3-2 0,2 3 0 0,-1-2-1 15,0 5 1-15,-1-4 2 0,0 2-2 0,-2 4-4 16,2-4-4-16,-4 1-7 16,2 0-3-16,-4-2-8 0,5 0-3 15,-5 1-7-15,0-2 2 0,0-16-7 0,-7 29 9 16,1-13-36-16,0-3-38 0,0-3-52 0,6-10-64 16,-15 18-64-16,8-10-105 0,7-8-634 0,-10 6-381 15</inkml:trace>
  <inkml:trace contextRef="#ctx0" brushRef="#br0" timeOffset="158645.13">4438 10913 2823 0,'0'0'-71'0,"26"4"17"15,-26-4-4-15,0 0 15 16,0 0 5-16,16 2 3 0,-16-2-1 0,0 0 11 16,0 0-3-16,28 0 9 0,-28 0-6 0,23 0 13 15,-23 0-3-15,26-2 4 16,-12 0-3-16,-14 2-7 0,28-2-35 0,-13 0-42 16,-15 2-67-16,22-7-117 0,-12 4-268 0,-10 3 261 0</inkml:trace>
  <inkml:trace contextRef="#ctx0" brushRef="#br0" timeOffset="158785.49">4466 10818 1610 0,'0'0'75'0,"-22"-5"40"16,22 5 10-16,0 0 8 15,-14-6-10-15,14 6-14 0,0 0-12 0,0 0-8 16,0 0-15-16,0 0-9 16,0 0-45-16,0 0-53 0,44-17-42 0,-29 13-47 0,2 0-58 15,-2-2-113-15,2 2-321 0,0-1 174 16</inkml:trace>
  <inkml:trace contextRef="#ctx0" brushRef="#br0" timeOffset="160665.01">4929 10278 1496 0,'0'-24'139'0,"0"24"-52"16,0-21-7-16,0 21 8 0,5-17 2 0,-5 17 3 15,2-17 9-15,-2 17 5 16,0 0 5-16,6-19 8 0,-6 19-1 0,0 0-4 16,7-16 11-16,-7 16-3 15,0 0 16-15,0 0 16 0,0 0-3 0,0 0-11 16,0 0-16-16,0 0-9 0,0 0-12 16,0 0-10-16,2 50-12 0,-2-29-6 0,-2 3-12 15,2 5 2-15,-2 0-9 0,0 1-4 0,-1 1-5 0,3 1 0 16,0 3-4-16,-2-3-2 15,2 2-4-15,0 1 1 0,0 2-7 0,0-2-4 16,0 3-2-16,-2 0-1 16,2 0-5-16,-2-2-4 0,0 1 4 0,-1-5-6 0,1-1-1 15,0-3 0-15,0 1 0 16,0-4-4-16,0-3-9 0,2-3-20 0,-2 0-25 16,0-3-32-16,2-16-49 0,-4 23-63 0,4-23-53 15,-3 13-69-15,3-13-130 0,0 0-138 16,0 0-299-16,0 0-245 0</inkml:trace>
  <inkml:trace contextRef="#ctx0" brushRef="#br0" timeOffset="160984.85">5052 10683 2651 0,'0'0'-18'15,"8"-12"31"-15,-8 12 4 0,10-9 3 0,-10 9 4 16,0 0 11-16,0 0 4 0,8-12 10 15,-8 12 9-15,0 0 5 0,0 0 0 0,0 0 3 16,0 0 7-16,0 0 11 16,0 0 9-16,-49 18 9 0,49-18 0 0,-21 9-6 15,10-5-11-15,11-4-10 0,-16 9-5 16,16-9-2-16,-16 11 2 0,16-11-5 0,-12 12 1 16,12-12-2-16,-8 15 4 0,8-15-4 0,2 18-5 15,-2-18 0-15,10 19-1 16,0-8-1-16,2 3-12 0,2-1 2 0,5 0-2 0,0 0-5 15,0 0-5-15,3 1-6 16,-2-1-7-16,2-4-30 0,-5-1-40 0,-1 0-49 16,2-1-57-16,0 2-64 15,-2-4-74-15,-2-1-133 0,1 0-155 0,-2-1-329 16,-2 0-303-16</inkml:trace>
  <inkml:trace contextRef="#ctx0" brushRef="#br0" timeOffset="161282.04">5433 10778 2853 0,'0'0'-1'0,"0"0"5"16,0 0 9-16,-12-19 29 0,12 19 32 0,-18-4 31 0,18 4 31 16,0 0 16-16,-32 4 7 0,32-4-6 0,-22 9-5 15,9-1-4-15,0-1 1 16,2 4 7-16,5 2-28 0,-2-2-4 0,4 4-9 15,4-15-2-15,-6 29-15 0,6-14-9 16,0-15-7-16,6 30 14 0,2-16-11 0,2-2-2 16,3 2-13-16,2-2-15 15,2 0-33-15,1-5-10 0,2 2-32 0,-1-2-40 0,0-4-49 16,0-1-59-16,3 0-73 16,-4-6-75-16,0 1-166 0,1-2-129 0,-3 0 37 15,0-1-273-15,-4-1-198 0</inkml:trace>
  <inkml:trace contextRef="#ctx0" brushRef="#br0" timeOffset="161995.13">5908 10711 2544 0,'0'0'-48'15,"0"0"13"-15,0 0 2 0,0 0 10 0,0 0 0 0,0 0 3 16,0 0 9-16,0 0 2 16,0 0-11-16,55-7 23 0,-55 7-10 0,30-3 5 15,-14 3 22-15,-16 0 26 0,42-1 35 0,-19 1 27 16,1 0 4-16,6-3 4 0,-5 3-4 15,5 0-17-15,2 0-9 0,1-1-3 0,1 1-15 16,2-2-8-16,0 0-10 16,1 2-15-16,3-2-5 0,1 1-5 0,-1-2-4 15,-1 3 2-15,1-1-2 0,2-1-7 16,-5 0 5-16,-1 2-3 0,0 0 6 0,-3 0 6 16,3 2 5-16,-2-2 8 0,2 2 3 0,-1-1 3 15,-2 3 0-15,1-2 3 16,0 0-5-16,0 0 7 0,-1 2-3 0,1-3-2 0,-2 3-5 15,-2-2-5-15,1 1-2 16,-1 0-1-16,0-1-6 0,-1 2-1 0,-5-4-3 16,-1 2-20-16,-2 0-29 15,-2-4-48-15,-19 2-52 0,36 0-71 0,-22-4-71 16,-14 4-150-16,18-7-542 0,-16 2-394 16</inkml:trace>
  <inkml:trace contextRef="#ctx0" brushRef="#br0" timeOffset="178415.22">8820 10357 2739 0,'0'0'-116'15,"0"0"29"-15,0 0 30 16,0 0 15-16,0 0 17 0,0 0 36 16,0 0 10-16,0 0 23 0,0 0 9 15,0 0 8-15,0 0 1 0,0 0 11 0,0 0 10 0,0 0 13 16,0 0 1-16,0 0 7 16,0 0-5-16,0 0-8 0,0 0-3 0,0 0-4 0,0 0-4 15,0 0-2-15,0 0-7 0,0 0-4 0,0 0-9 16,0 0-8-16,0 0-4 15,0 0-7-15,0 0-2 0,0 0-6 0,0 0-3 0,-10-21-2 16,10 21-2-16,-22 3-1 16,22-3-5-16,-22 1 0 0,22-1-4 0,-28 6 1 15,11-3 3-15,0 3 1 16,2 1 3-16,-2 2 3 0,2 0 8 0,3 1 2 16,-4 4-2-16,2 0 0 0,1 3-1 0,1 0 4 0,1 4-5 15,2-2 2-15,1 2-1 16,2 2-2-16,4-1 0 0,0-2-5 0,0 1-2 15,6 0-4-15,0 1 1 0,4 1-2 16,2-2 1-16,6 0-2 0,-2 0-3 0,9-2-2 16,1 1-4-16,2-5-4 15,-1 0-7-15,0-4-6 0,0-1-7 0,1-2-13 16,-1-3-7-16,-1-1-14 0,-1-2-12 16,-2-2-12-16,0-2-12 0,-4-2 1 0,0 0-6 15,-2-3 8-15,-15 7 6 0,21-13 14 0,-21 13 12 16,8-16 10-16,-8 16 10 15,0-13 11-15,0 13 14 0,0 0 4 0,0 0 12 0,0 0 11 16,-16-25 4 0,16 25 3-16,0 0 9 0,-11-9-2 0,11 9 3 0,0 0-5 15,0 0 0-15,0 0-3 16,0 0-3-16,0 0-3 0,0 0-8 0,0 0-11 16,0 0-31-16,0 0-30 0,0 0-40 0,41 3-50 15,-41-3-46-15,20 2-49 0,-20-2-121 16,21-2-586-16,-21 2-377 0</inkml:trace>
  <inkml:trace contextRef="#ctx0" brushRef="#br0" timeOffset="178754.99">9295 10580 2869 0,'0'0'-33'0,"0"0"37"0,0 0 12 0,0 0 14 0,-14-9 30 16,14 9 21-16,0 0 24 0,0 0 15 0,0 0 3 15,-34 20-5-15,26-10 0 16,0 2 1-16,-1-2-1 0,3 4-5 0,-2-1-8 15,8-13-10-15,-9 28-11 16,5-14-9-16,1 1-11 0,3-15-5 0,0 25-21 0,3-10-30 16,-3-15-38-16,6 20-46 15,-6-20-67-15,11 19-56 0,-3-11-56 0,-8-8-100 16,15 5-132-16,-5-3-408 0,-10-2-276 16</inkml:trace>
  <inkml:trace contextRef="#ctx0" brushRef="#br0" timeOffset="178915.2">9345 10719 2732 0,'13'-12'80'0,"-13"12"44"0,8-7 2 16,-8 7-15 0,0 0-11-16,8-11 5 0,-8 11 10 0,0 0 11 0,0 0-10 15,0 0-11-15,10-12-10 16,-10 12-11-16,0 0-10 0,0 0-12 0,0 0-25 0,0 0-42 16,10-12-57-16,-10 12-78 15,0 0-77-15,0 0-125 0,10-9-176 0,-10 9-368 16,7-7-258-16</inkml:trace>
  <inkml:trace contextRef="#ctx0" brushRef="#br0" timeOffset="179125.28">9485 10565 2856 0,'0'0'59'0,"17"-4"-3"0,-17 4-3 16,0 0-1-16,0 0 14 0,25 10 14 0,-25-10 11 0,13 11 2 15,-5-2-12-15,1 1-7 0,-2 3-5 0,1 0-6 16,-2 1-7-16,0 1 4 15,-2 0-2-15,0 0-6 0,-1 0 0 0,-3-15-10 0,7 31-4 16,-7-19-7-16,0-12-10 16,0 27-28-16,0-27-30 0,0 23-35 0,0-23-45 15,-3 16-50-15,3-8-66 16,0-8-164-16,0 0-531 0,0 0-339 0</inkml:trace>
  <inkml:trace contextRef="#ctx0" brushRef="#br0" timeOffset="179425.43">9889 10725 2976 0,'0'0'45'0,"26"0"0"0,-26 0 1 0,0 0-15 16,21-2-3-16,-21 2-4 16,17-2-3-16,-17 2-22 0,0 0-59 0,21-6-45 0,-21 6-33 15,12-5-12-15,-12 5 3 0,0 0 14 0,16-13 25 16,-16 13-1-16,0 0-2 15,4-12 3-15,-4 12 2 0,0 0 22 0,0 0 33 0,0 0 38 16,-24-26 44 0,24 26 42-16,-16-7 34 0,16 7 37 0,-13-6 20 0,13 6 21 15,0 0 12-15,-17-9 8 16,17 9-7-16,0 0-15 0,0 0-11 0,-17-10-18 0,17 10-33 16,0 0-35-16,0 0-34 0,0 0-31 0,0 0-44 15,0 0-39-15,31-20-68 16,-31 20-53-16,28-8-80 0,-14 3-174 0,0 1-416 15,0-3-203-15</inkml:trace>
  <inkml:trace contextRef="#ctx0" brushRef="#br0" timeOffset="180097.15">10577 10367 2535 0,'0'-21'28'15,"0"21"49"-15,0 0 3 16,-2-24 9-16,2 24 3 0,0 0 7 0,0-16 1 16,0 16 1-16,0 0 5 0,0 0 5 15,0 0-13-15,0 0-3 0,0 0 11 0,0 0 0 16,0 0 1-16,-21 51-5 16,19-32-5-16,0-1-13 0,-1 0-9 0,3 3-9 15,0 0-7-15,0 2-4 0,0 0-7 0,0-2-5 0,0 2-4 16,0-2-5-16,0 0-4 15,0 0-13-15,3-5-21 0,-3 2-32 0,0-18-44 16,0 28-51-16,2-16-57 16,0-3-63-16,-2-9-105 0,2 11-155 0,-2-11-430 15,0 0-362-15</inkml:trace>
  <inkml:trace contextRef="#ctx0" brushRef="#br0" timeOffset="180345.18">10734 10485 2948 0,'0'0'25'15,"0"0"-6"-15,0 0-1 16,6-14-1-16,-6 14-3 0,0 0 3 0,0 0 14 0,0 0 23 16,0 0 12-16,-35-2 7 15,35 2 13-15,0 0 21 0,-28 12-1 16,28-12 4-16,-19 9 3 0,10-3-8 16,9-6-9-16,-13 15-7 0,13-15-8 0,-8 15-4 15,8-15-13-15,0 18-10 0,0-18 0 0,8 18-10 0,-8-18-3 16,17 20-7-16,-4-12-19 15,0 1-28-15,1-1-36 0,2-1-44 0,-2-1-64 16,3-3-58-16,2 1-64 16,-2-2-133-16,0 0-145 0,-2-2-296 0,-1 0-199 0</inkml:trace>
  <inkml:trace contextRef="#ctx0" brushRef="#br0" timeOffset="180565.49">11034 10594 2649 0,'0'0'28'0,"19"-3"12"0,-19 3 4 0,0 0-1 15,0 0 16-15,0 0 24 16,0 0 33-16,0 0 20 0,0 0 10 0,0 0-3 0,-53 17 0 16,41-11 9-16,1 2-6 15,11-8-8-15,-21 11-9 0,12-3-5 0,9-8-15 16,-12 17-12-16,12-17-9 16,-6 17-16-16,6-17-3 0,2 17-17 0,-2-17-21 15,12 18-19-15,-12-18-25 0,17 11-36 0,-5-6-46 0,0-1-59 16,-12-4-69-16,24 6-46 15,-24-6-118-15,24 4-169 0,-16-4-382 0,-8 0-349 16</inkml:trace>
  <inkml:trace contextRef="#ctx0" brushRef="#br0" timeOffset="186625.42">6270 10117 923 0,'0'0'284'0,"0"0"-54"0,0 0-55 0,-2-21-41 16,2 21-5-16,0 0 5 15,0 0-1-15,0 0 1 0,0 0-4 0,0 0-9 16,-7-18-6-16,7 18 2 0,0 0 2 16,0 0 0-16,0 0-11 0,0 0-8 0,-11-9-14 15,11 9-5-15,0 0-10 16,0 0-7-16,-25 2-9 0,25-2-7 0,0 0-4 16,-28 12-7-16,28-12 2 0,-18 9-6 15,9-4-6-15,9-5-2 0,-15 12-1 0,15-12-4 16,-15 13-6-16,15-13-5 0,-8 11 2 0,8-11-7 15,-4 14-7-15,4-14 1 16,0 0-7-16,0 0-1 0,12 25-1 0,-12-25 3 0,15 13 3 16,-7-7-3-16,3 2 0 15,-11-8 0-15,19 17-1 0,-11-7 5 0,2-3-2 16,-10-7 4-16,14 21 0 16,-8-11 5-16,-6-10 1 0,7 19 7 0,-7-19 5 0,4 18 10 15,-4-18 9-15,0 20 3 0,0-20 2 0,-4 19-1 16,4-19-1-16,-11 17-3 15,11-17-3-15,-12 15-4 0,2-9 0 0,10-6-5 16,-16 8-1-16,16-8-12 0,0 0-21 16,-28-3-26-16,28 3-41 0,0 0-41 0,-25-12-54 15,25 12-46-15,-12-14-73 16,12 14-167-16,-14-15-409 0,12 6-228 0</inkml:trace>
  <inkml:trace contextRef="#ctx0" brushRef="#br0" timeOffset="186855.26">6456 10333 2602 0,'0'0'4'0,"0"0"23"0,12 9 0 15,-12-9 5-15,0 0-3 0,0 0 9 0,22 0 15 16,-22 0 1-16,0 0-4 15,27-9-1-15,-27 9-11 0,21-5 0 0,-8 2-6 16,-13 3-5-16,28-10-13 0,-14 4-28 16,0 1-46-16,-14 5-62 0,24-10-57 15,-15 4-96-15,-9 6-490 0,15-10-56 16</inkml:trace>
  <inkml:trace contextRef="#ctx0" brushRef="#br0" timeOffset="187075.21">6555 10222 2198 0,'-17'-3'2'15,"17"3"51"-15,0 0 10 16,-16-3 0-16,16 3 10 0,0 0 37 0,0 0 17 0,0 0 17 16,-20 15 11-16,20-15-3 15,-4 15-8-15,4-15-6 0,-4 21-10 0,4-21-7 16,0 25-6-16,0-25-9 16,0 27-12-16,0-14-10 0,0-13-10 0,0 29-6 0,0-15-10 15,0-14-9-15,2 24-23 0,0-13-38 16,-2-11-45-16,0 19-56 0,0-19-53 15,4 20-39-15,-2-15-40 0,-2-5-111 0,6 10-602 16,-6-10-397-16</inkml:trace>
  <inkml:trace contextRef="#ctx0" brushRef="#br0" timeOffset="187515.11">6731 10155 2905 0,'9'-16'-60'0,"-9"16"6"15,0 0 12-15,0 0 4 0,0 0 1 0,0 0 2 16,0 0 14-16,0 0 3 16,6-13 20-16,-6 13-8 0,0 0 1 0,0 0 1 15,0 0 4-15,0 0 3 0,19-5-3 0,-19 5 3 0,0 0 1 16,21-2-5-16,-21 2 4 15,17-2-5-15,-17 2 1 0,0 0 7 16,28 0-9-16,-28 0 0 0,0 0 6 16,25 0 4-16,-25 0 2 0,17 2 3 0,-17-2 18 0,0 0 15 15,17 9 20-15,-17-9 6 16,6 11 3-16,-6-11 0 0,0 0 6 0,2 23 4 16,-2-23 8-16,0 0 7 0,-12 32 3 0,5-17 5 0,1-2 5 15,-1 0-2-15,1 2-3 16,0 0-6-16,-3 3-2 0,3-4-1 0,2 2-7 15,-2-1-9-15,1 0-6 16,0-1-9-16,5-14-6 0,-4 25-5 0,4-25-8 0,0 21-5 16,0-21-24-16,12 19-22 15,-4-14-28-15,-8-5-39 0,25 14-37 0,-10-10-49 16,4 1-45-16,-3-3-57 16,2 0-100-16,1-2-134 0,-6 0-429 0,1 2-324 0</inkml:trace>
  <inkml:trace contextRef="#ctx0" brushRef="#br0" timeOffset="188185.07">6155 11010 2732 0,'0'0'-108'0,"0"0"25"16,6-16 9-16,-6 16 19 0,7-12 25 0,-7 12 24 16,0 0 38-16,6-15 9 0,-6 15 27 0,0 0 5 15,0 0 4-15,0 0 15 0,7-14 7 16,-7 14 5-16,0 0 3 0,0 0 3 0,0 0-1 15,0 0-9-15,0 0-12 16,0 0-7-16,0 0-10 0,0 0-6 0,0 0-9 16,-47 27-5-16,47-27-7 0,-15 11-3 15,8-3-5-15,7-8-3 0,-10 11-7 0,10-11-5 16,-6 12-7-16,6-12-16 16,0 0-15-16,0 0-12 0,4 23-2 0,-4-23 3 15,15 11 0-15,-4-3 6 0,-11-8-2 0,25 11 2 0,-13-3 6 16,4-2 1-1,-4 1 5-15,2 1 7 0,0-2-1 0,-4 1 9 0,-10-7 1 16,17 12 9-16,-17-12 13 16,15 11 9-16,-15-11 5 0,9 11 12 15,-9-11 8-15,0 0 11 0,0 20-1 0,0-20 5 16,0 0-6-16,-18 18-4 0,18-18-9 0,-21 10-6 16,13-4-8-16,8-6-2 0,-22 9-22 0,22-9-25 15,-20 6-45-15,20-6-41 0,-18 6-48 16,18-6-66-16,-14 1-114 0,14-1-211 0,0 0-444 15,0 0-424-15</inkml:trace>
  <inkml:trace contextRef="#ctx0" brushRef="#br0" timeOffset="188509.78">6512 11168 3045 0,'0'0'27'16,"0"0"13"-16,0 0-4 15,0 0-5-15,0 0-4 0,0 0 1 0,0 0-1 16,0 0-4-16,0 0 0 0,0 0-1 0,5 21-7 0,-5-21 2 15,0 0 14-15,25-3 11 16,-25 3 10-16,0 0-4 0,30-2-7 0,-30 2-5 16,21-4-21-16,-21 4-40 15,22-3-40-15,-22 3-44 0,20-5-42 0,-20 5-40 0,18-4-54 16,-18 4-102-16,12-7-426 16,-12 7-69-16</inkml:trace>
  <inkml:trace contextRef="#ctx0" brushRef="#br0" timeOffset="188735.38">6547 11096 2318 0,'0'0'46'0,"-15"-7"30"0,15 7-20 0,0 0-2 15,0 0 16-15,0 0 27 0,0 0 22 16,0 0 21-16,0 0 3 0,0 0 3 0,0 0-8 16,-12 22-9-16,12-22-2 0,0 0-9 0,0 25-10 15,0-25-12-15,2 19-11 16,-2-19-7-16,0 23-8 0,0-23-11 0,2 23-3 15,-2-23-12-15,0 22-16 16,2-10-26-16,-2-12-37 0,0 19-34 0,0-19-38 0,4 17-54 16,-4-17-47-16,4 16-75 15,-4-16-157-15,6 7-496 0,-6-7-350 0</inkml:trace>
  <inkml:trace contextRef="#ctx0" brushRef="#br0" timeOffset="189275.41">6831 11069 2941 0,'0'0'-5'0,"0"0"20"16,0 0 23-16,0 0 18 0,0 0 24 0,0 0 15 16,0 0 13-16,0 0-2 15,2 42-2-15,-2-42-12 0,-6 28 0 0,3-12-13 0,0 4 13 16,1-1 2-16,2 1 4 0,0 3-6 0,-2 2-5 15,2 2-10-15,-2-5-2 16,2 2-15-16,0-1-5 0,0-1-7 0,0-1-5 0,0 0-6 16,0-4 1-16,0-17-10 15,0 30-10-15,0-18-21 0,0-12-31 0,0 20-38 16,0-20-54-16,0 0-60 16,2 13-51-16,-2-13-44 0,0 0-83 0,0 0-108 0,0 0-430 15,7-41-286-15</inkml:trace>
  <inkml:trace contextRef="#ctx0" brushRef="#br0" timeOffset="189495.29">6821 11104 2726 0,'3'-14'6'16,"-3"14"45"-16,0-21 8 0,0 21 7 0,5-15 2 0,-5 15-1 15,4-13-7-15,-4 13-8 16,10-12-2-16,-10 12-2 0,13-7-4 0,-13 7-9 16,0 0 5-16,28 0 11 15,-28 0 12-15,0 0 9 0,26 13 0 0,-14-7 2 0,-4 3 7 16,-8-9-2-16,12 18 0 0,-7-9-1 0,-5-9 0 15,2 19-3-15,-2-19-6 16,0 19-8-16,0-19-5 0,0 0-7 0,-11 25-14 0,11-25-30 16,-12 11-52-16,12-11-52 15,-14 8-99-15,14-8-89 0,-14 2-240 0,14-2-457 16,0 0-445-16</inkml:trace>
  <inkml:trace contextRef="#ctx0" brushRef="#br0" timeOffset="192175.36">11642 10290 2965 0,'0'0'-91'0,"0"0"14"0,0 0 25 16,0 0 14-16,0 0 17 15,0 0 14-15,0 0 11 0,-2-17 24 0,2 17 7 16,0 0 10-16,0 0 9 16,0 0 13-16,0 0 9 0,0 0 7 15,0 0-3-15,0 0-8 0,0 0-3 16,0 0-12-16,0 0-6 0,0 0-5 0,0 0-13 0,0 0-7 16,0 0-10-16,0 0-13 0,25-19-5 0,-25 19-4 0,19-4 2 15,-19 4 1-15,21-4-1 16,-21 4 4-16,26 0-6 0,-26 0-1 0,25-1 3 15,-25 1 2-15,23-3 3 16,-23 3-6-16,22 0-1 0,-22 0 5 16,0 0 2-16,23 0 7 0,-23 0 23 0,0 0 8 15,12 7 12-15,-12-7 3 0,0 0 3 0,0 0-1 16,0 0 5-16,0 0 5 16,-29 34 6-16,21-25-3 0,-3-1 2 0,1 1 9 15,-1 1 4-15,0 1-1 0,0-1 4 0,4 1-1 16,-4-1-12-16,11-10-5 0,-16 19-8 15,10-12-3-15,6-7-4 0,-9 16-7 0,9-16-5 16,-7 13 2-16,7-13-3 0,0 0-1 16,0 0-8-16,0 0-3 0,16 21-5 0,-16-21 1 15,22 2-6-15,-22-2-7 16,29-2-14-16,-9 2-21 0,-2-4-23 0,3 2-33 16,-6-2-29-16,5 0-35 0,-2-1-41 0,-1 3-34 0,0 0-23 15,-1 0-30-15,-7-1-54 16,5 1-102-16,-14 2-517 0,17 0-369 0</inkml:trace>
  <inkml:trace contextRef="#ctx0" brushRef="#br0" timeOffset="192512.66">11663 10586 2806 0,'-15'5'-55'16,"15"-5"63"-16,0 0 33 0,0 0 37 0,-18 6 32 16,18-6 17-16,0 0 10 15,0 0-2-15,0 0-13 0,0 0-4 0,0 0-19 0,0 0-7 16,0 0-5-16,0 0-7 0,0 0-5 0,52 4 0 15,-33-4-4-15,5-2-11 16,1 2-4-16,3 0-8 0,1 0-7 0,3 2-3 16,-3-2-6-16,3 0-11 0,-3 0-23 15,-2 0-37-15,-4 0-49 0,-2 0-56 0,0 0-53 16,-2 0-44-16,-19 0-74 16,24 0-131-16,-13 2-472 0,-11-2-316 0</inkml:trace>
  <inkml:trace contextRef="#ctx0" brushRef="#br0" timeOffset="192805.52">11774 10761 2833 0,'-7'11'-10'16,"7"-11"17"-16,-6 14-11 0,6-14 8 0,-7 13 35 16,7-13 23-16,-7 17 31 15,7-17 13-15,-8 21 6 0,5-8-2 0,0 2 13 16,-1 3 0-16,0-1 0 0,0 0 2 0,2 2 0 0,-4 3-6 15,4-4-7-15,0 7-12 16,0-4-12-16,-2 3-6 0,2 1 12 0,1-4-14 0,-1 2-8 16,0-2-4-16,2-2-11 15,-3 1-4-15,3-4-9 0,0-16-2 0,0 31-11 16,-2-20-13-16,2-11-20 16,0 0-27-16,0 23-37 0,0-23-37 0,0 0-39 0,0 0-40 15,0 0-30-15,0 0-21 0,0 0-25 0,7-43-34 16,-5 24-60-16,-2 0-600 15,1-5-378-15</inkml:trace>
  <inkml:trace contextRef="#ctx0" brushRef="#br0" timeOffset="193025.38">11711 10950 2872 0,'2'-20'-46'0,"1"3"59"0,0 5 24 0,-3 12 28 0,2-20 18 15,-2 20 19-15,4-17 6 16,-4 17-5-16,6-18-10 0,-6 18-11 0,10-13-10 16,-1 6-6-16,-9 7-8 0,19-10 7 15,-19 10 3-15,21-8 12 0,-21 8 3 0,25-1 6 16,-25 1 9-16,24 3 4 0,-24-3-6 0,23 10 6 15,-12-7-13-15,-11-3-4 0,12 14 4 16,-12-14 9-16,10 15 0 0,-10-15 12 0,0 17-8 16,0-17-17-16,0 0-10 15,-15 23-5-15,3-18-12 0,12-5-32 0,-23 14-32 16,8-12-60-16,2 0-67 0,13-2-90 16,-33 0-67-16,18 0-175 0,-2-2-149 15,3 0 39-15,14 2-362 0,-33-6-352 0</inkml:trace>
  <inkml:trace contextRef="#ctx0" brushRef="#br0" timeOffset="-212236.54">14020 11367 2772 0,'0'0'-95'0,"0"0"33"0,0 0 18 0,0 0 20 16,0 0 27-16,0 0 22 15,0 0 24-15,0 0 13 0,0 0 3 0,0 0 4 0,0 0 5 16,0 0-3-16,0 0-2 16,0 0 1-16,0 0-2 0,0 0-1 0,0 0-3 15,-21-16-8-15,21 16-5 0,0 0-7 0,0 0-6 16,0 0 2-16,4-26-10 0,-4 26-4 15,0 0-4-15,6-25-1 0,-6 25-8 0,9-23-3 16,-3 10-12-16,0-2-6 16,3 1-4-16,2-3 4 0,-3 2 1 0,0-1-1 0,3 4 4 15,-3-2 4-15,2 0 9 16,-2 3 8-16,-3 1 9 0,2 3 3 0,0-2 1 16,-7 9-3-16,9-13-6 0,-9 13 1 15,10-7 2-15,-10 7 10 0,0 0 0 0,0 0 4 16,0 0-3-16,0 0 0 0,15 14-5 0,-15-14 2 15,2 13-6-15,-2-13-1 16,0 0-3-16,2 27 0 0,-2-27-6 0,2 19 1 16,-2-19-4-16,2 19-10 0,-2-19-28 15,2 17-37-15,-2-17-46 0,0 17-51 16,2-10-42-16,-2-7-57 0,0 0-132 16,2 14-517-16,-2-14-297 0</inkml:trace>
  <inkml:trace contextRef="#ctx0" brushRef="#br0" timeOffset="-211621.5">14103 11136 2637 0,'0'0'-90'0,"0"0"22"16,7-13 9-16,-7 13 16 0,0 0 17 0,0 0 13 0,0 0 31 16,0 0 20-16,0 0 21 15,0 0 18-15,0 0 11 0,0 0 5 0,0 0-1 16,0 0-6-16,0 0-4 16,0 0-5-16,0 0-10 0,-15 44-3 0,15-44-11 0,-3 24-2 15,0-8-5-15,3 3-5 0,0 0-5 16,0 1-2-16,3 2-3 0,0 4-6 15,-3 1 0-15,2 2-1 0,-2-1-5 0,2 1 1 16,-2 1-4-16,0-1-3 0,0 1 2 16,-2 1-2-16,2-1-2 0,-2 2-1 0,-4 5 1 15,4-3 0-15,-2 4 0 16,-2-2-2-16,1 1-2 0,1-1-1 0,1 0 2 16,-4-2 7-16,1 0-5 0,1 1 3 15,1-5-1-15,0 7-2 0,-1-7-1 0,1-1 1 16,0 1 1-16,0 0-1 0,0 7-5 0,0-7 4 15,-1-2 0-15,-1 7 0 16,2-4-3-16,-2-3-1 0,2 3 0 0,3 1 2 0,-3 2 0 16,-2 1 0-16,2-7-4 15,1 1 3-15,-2-3-1 0,1 1-1 0,2 0-1 16,-3 0 2-16,3-1-2 16,0-1-1-16,0-1-1 0,1-1 3 0,-1 0-1 15,2-1 0-15,-2 0 0 0,2 1-3 0,0-2 6 0,0 0-2 16,2 2-2-16,-4-1 2 15,2-2-3-15,0 1 5 0,-2 0-1 0,2 0 0 0,-2-1-2 16,2-1-1-16,-5 1 1 16,5-4-1-16,-3 2-8 0,1-1-13 15,2-17-24-15,-2 30-41 0,0-16-56 16,2 0-57-16,-2-5-103 0,2-9-660 0,-3 19-395 0</inkml:trace>
  <inkml:trace contextRef="#ctx0" brushRef="#br0" timeOffset="-210541.59">11252 12639 2752 0,'19'-9'-146'16,"-10"5"25"-16,2-1 15 0,-1 1 14 0,2 0 30 0,4-2 9 15,-16 6 17-15,29-8 15 16,-13 4 12-16,0 3 2 0,1-3 6 0,-17 4-2 15,36-4 7-15,-17 2-4 16,0 0 8-16,2 1-1 0,2-1 0 0,1-1 3 0,-1 2 3 16,2 1 7-16,-1-2 10 15,1 2 12-15,5-2 10 0,-1 2 22 0,-1-2 4 16,4 2 6-16,-3 0 1 16,3 0 2-16,-2-2-5 0,1 2-7 0,2-2-7 0,-2 2-7 15,1 0-2-15,1-2-6 0,-1 1-7 0,2-2-4 16,0 3-4-16,0-2-2 15,0 0-5-15,2 1 4 0,1-1-5 0,1 2-2 0,3-2-4 16,0 0 6-16,1 0-9 16,1 0-2-16,-5 2-1 0,4-1-1 0,0-3 0 15,-2 1 2-15,2 2 3 16,-1-1 4-16,-1 0 5 0,-4 0 9 0,2-2 4 0,-5 0-2 16,4 2 2-16,-5 2 3 0,3-1 1 15,-3-2-3-15,1 0-7 0,1 3 0 16,-1-2-5-16,3 2 0 0,-2-2-9 0,2 1 1 0,0 1-5 15,0-3 0-15,2 3-3 16,4-3 1-16,2 3-5 0,-7 0 1 0,4 0-3 16,2-1 0-16,-1 1-3 15,2 1 1-15,-6-1-3 0,-3 3 3 0,3-3-5 0,6 0 4 16,-9 0-3-16,-1 3-1 16,2-3-1-16,-3 0 1 0,-1 1-2 0,1-1 2 15,-1 0-2-15,1 0 0 0,-1 0 1 0,1 0 0 0,-1 0-3 16,-1 0-1-16,4 0 1 15,-1 0 2-15,-1-1-2 0,2 1 0 0,1 0 0 16,0 0 3-16,-2 0 0 16,5 0-4-16,3 0 1 0,3 0-1 15,-6 0 1-15,-1 0 1 0,2 0-1 0,3-3 0 16,-7 0 2-16,-3 3-2 0,1-1-1 0,-2 1 5 16,-2-2-1-16,-3 1 8 0,-1-2 4 0,-6 3 2 15,2-1-3-15,-3-1-1 0,-2 0-4 16,-2 2-6-16,-1 0-22 0,-2-2-37 0,-12 2-50 15,26-2-68-15,-14 0-63 16,-12 2-144-16,18-2-214 0,-18 2-276 0,11-3-233 16</inkml:trace>
  <inkml:trace contextRef="#ctx0" brushRef="#br0" timeOffset="-207011.39">11536 12519 2751 0,'0'0'34'0,"0"0"4"0,0 0-6 15,0 0-3-15,0 0-1 0,0 0 4 16,0 0 16-16,0 0 19 0,0 0 16 0,0 0 7 16,0 0 14-16,0 0 11 0,0 0 13 15,0 0 1-15,0 0-9 0,0 0-13 0,0 0-11 16,0 54-14-16,0-54-7 0,-3 22-8 0,1-8-11 15,2-14-1-15,0 22-19 16,0-22-33-16,-2 24-43 0,2-24-56 0,0 18-74 16,0-10-65-16,0-8-141 0,0 0-211 15,-2 13-297-15,2-13-255 0</inkml:trace>
  <inkml:trace contextRef="#ctx0" brushRef="#br0" timeOffset="-206391.5">11561 12603 2550 0,'0'0'-75'0,"0"0"26"0,0 0 8 0,0 0 9 16,0 0 7-16,0 0 32 15,0 0 14-15,-43-5 16 0,43 5-4 0,-18-3 2 16,18 3-6-16,-17-7 5 16,17 7 4-16,-17-7 8 0,17 7 14 0,-13-12 9 0,13 12 3 15,-14-14 0-15,14 14-4 0,-11-19 2 0,11 19-13 16,-4-22-7-16,4 22 0 15,0-21-10-15,0 21-3 0,8-25-6 0,-3 11 1 16,1 3-7-16,-6 11-2 0,15-21 0 16,-5 12-6-16,0 1 3 0,-10 8 6 0,18-15 3 15,-9 9 8-15,2 0 6 16,-2 3 9-16,-9 3 1 0,20-6 1 0,-9 4-4 16,-11 2 2-16,18 0-7 0,-18 0-2 15,23 2-2-15,-23-2 3 0,19 7 0 0,-5-1 0 16,-14-6-3-16,20 13 2 0,-9-5-6 0,1 0 4 15,-5 1-8-15,-7-9-3 16,18 21 0-16,-11-12-1 0,-3 3-3 0,-4-12 4 0,10 21-3 16,-10-21 7-16,2 18 3 15,-2-18 13-15,-2 22 4 0,2-22 3 0,-10 20 13 16,4-11-6-16,6-9-1 0,-17 17-6 16,7-10-5-16,-3 1-5 0,13-8 9 0,-25 10-20 15,11-9-1-15,14-1-9 0,-24 0 3 16,24 0-5-16,-26-1-2 0,26 1-10 15,-29-10-3-15,13 5-21 0,5-3-22 0,-2 2-31 0,13 6-43 16,-24-13-50-16,13 7-59 16,3 3-55-16,0-4-118 0,-1 0-214 0,9 7 28 15,-11-10-293-15,11 10-230 16</inkml:trace>
  <inkml:trace contextRef="#ctx0" brushRef="#br0" timeOffset="-205531.28">11449 12959 2646 0,'0'0'6'0,"0"0"22"0,0 0 9 0,0 0 21 0,0 0 7 16,0 0 0-16,0 0-1 15,0 0-9-15,0 0-10 0,0 0-6 0,0 0-5 16,0 0-12-16,0 0 1 16,0 0-2-16,29-4 3 0,-29 4 7 0,0 0 11 0,24 3 17 15,-24-3 12-15,0 0 7 0,21 5 2 0,-21-5-1 16,0 0 6-16,16 10-1 15,-16-10-2-15,0 0-4 0,0 0-2 0,-3 17-4 16,3-17-3-16,0 0 1 0,0 0-6 16,-20 27-2-16,11-20 1 0,-2 2-4 0,11-9 4 15,-17 20-5-15,8-12-5 16,9-8 2-16,-14 15-2 0,14-15-3 0,-11 13-1 16,11-13-8-16,-5 15-3 0,5-15-6 0,0 0 1 0,0 0-5 15,13 23-18-15,-13-23-16 16,17 7-25-16,-4-2-24 0,-3-4-30 0,6-1-39 15,-4 0-40-15,-12 0-48 16,28-3-30-16,-16-1-51 0,-1 0-116 0,-11 4-120 0,15-10-368 16,-10 5-277-16</inkml:trace>
  <inkml:trace contextRef="#ctx0" brushRef="#br0" timeOffset="-205301.6">11210 13114 2762 0,'-14'5'73'15,"14"-5"58"-15,-16 2 13 16,16-2 11-16,0 0 8 0,0 0 0 0,-19 6-9 16,19-6-14-16,0 0-15 0,0 0-18 0,0 0-19 0,0 0-21 15,0 0-21 1,0 0-31-16,0 0-36 0,0 0-59 0,0 0-81 0,63 0-75 15,-41 0-136-15,-1-2-186 16,8 0-327-16,-4-2-257 0</inkml:trace>
  <inkml:trace contextRef="#ctx0" brushRef="#br0" timeOffset="-204271.57">12862 12481 2578 0,'0'0'-49'0,"0"0"59"15,0 0 13-15,0 0 14 0,0 0 9 0,0 0 7 16,0 0 18-16,0 0 11 16,0 0 9-16,0 0 12 0,0 0 0 15,0 0 2-15,0 0 17 0,0 0 18 0,0 0 12 16,0 0 1-16,0 0-7 0,0 0 13 0,0 0-22 16,0 0-15-16,-27 40-12 15,20-28-8-15,-2 1-18 0,-2 0-4 0,6 3-14 16,-5-3-3-16,2 0-12 0,1 0 0 0,-1-1-7 0,2 1-6 15,6-13-20-15,-13 19-31 16,13-19-45-16,-6 15-49 0,6-15-71 0,-5 12-72 16,5-12-92-16,0 0-168 0,0 0-89 15,0 0-320-15,0 0-318 0</inkml:trace>
  <inkml:trace contextRef="#ctx0" brushRef="#br0" timeOffset="-204041.67">12728 12479 2976 0,'5'-26'102'0,"-5"26"4"16,0 0-11-16,3-16 8 16,-3 16 20-16,0 0 31 0,0 0 10 15,0 0 5-15,0 0-16 0,0 0-12 0,0 0-18 16,0 0-13-16,0 0-7 0,34 23-18 0,-23-11-11 16,-1-3-6-16,5 7-11 0,0-3-13 0,3 0-30 0,-5 3-32 15,3-5-30-15,-1 4-32 16,-5-1-33-16,3-3-38 0,-4 2-45 0,-1 1-36 15,0-5-59-15,-4 2-157 16,1-2-140-16,-3 3-269 0,-2-12-207 16</inkml:trace>
  <inkml:trace contextRef="#ctx0" brushRef="#br0" timeOffset="-203041.65">12650 13062 2496 0,'0'0'-96'16,"0"0"29"-16,0 0 2 15,-24 4 26-15,24-4 4 0,0 0 19 0,0 0 27 16,0 0 28-16,0 0 31 16,0 0 25-16,0 0 21 0,-17 2 27 0,17-2 18 0,0 0 12 15,0 0 1-15,0 0-6 16,0 0-12-16,0 0-14 0,0 0-19 0,0 0-13 16,0 0-10-16,0 0-13 0,0 0-8 0,0 0-13 15,0 0-8-15,0 0-12 0,0 0-19 16,59 4-27-16,-59-4-32 0,20 0-39 0,-20 0-49 15,19 1-46-15,-8-1-59 16,-11 0-63-16,18-1-146 0,-18 1-472 16,15-4-296-16</inkml:trace>
  <inkml:trace contextRef="#ctx0" brushRef="#br0" timeOffset="-202746.21">12895 13021 2752 0,'0'0'-35'15,"0"0"26"-15,0 0 9 0,0 0 19 16,0 0 26-16,0 0 19 0,0 0 12 0,0 0 12 16,0 0 10-16,0 0-2 15,0 0-3-15,0 0-4 0,0 36 2 0,0-36-3 0,0 0-6 16,-4 32-7-16,1-21-6 0,-1 5-9 0,4-16-4 15,-1 28-10-15,-1-14-2 16,2-14-6-16,-2 24-6 0,0-11-16 0,2-13-20 0,-2 19-30 16,2-19-37-16,0 17-43 15,0-17-46-15,2 12-43 0,-2-12-50 0,0 0-103 16,0 0-523-16,0 0-242 16</inkml:trace>
  <inkml:trace contextRef="#ctx0" brushRef="#br0" timeOffset="-202531.29">12879 12982 2708 0,'2'-23'15'0,"-2"23"31"16,3-16 1-16,-3 16-5 0,7-12-6 0,-7 12-4 0,11-12 1 15,-11 12 3-15,15-4-1 16,-15 4 8-16,0 0 2 0,29 3 12 0,-29-3 26 16,23 7 16-16,-12-1 4 0,3 0-4 0,-14-6-10 0,13 15-7 15,-6-5-8-15,-7-10-5 16,3 17-6-16,-3-17-7 0,0 0-3 0,-10 26-7 15,1-17-22-15,9-9-33 16,-20 10-68-16,7-6-90 0,2-2-76 0,11-2-168 16,-27 1-552-16,15-1-404 0</inkml:trace>
  <inkml:trace contextRef="#ctx0" brushRef="#br0" timeOffset="-191491.4">8797 10583 2756 0,'0'0'-178'0,"0"0"22"0,0 0 10 0,0 0 14 0,0 0 26 15,0 0 19-15,0 0 23 16,0 0 12-16,0 0 9 0,0 0 15 0,0 0 7 16,0 0 14-16,0 0 14 0,0 0 16 0,0 0 7 0,0 0 15 15,0 0 10-15,0 0 10 16,0 0 8-16,0 0 11 0,0 0 18 0,0 0 5 15,0 0-2-15,0 0 8 16,0 0 6-16,0 0-6 0,0 0-6 0,0 0-3 0,0 0-6 16,0 0-13-16,0 0-8 15,0 0-8-15,36-12-4 0,-36 12-11 0,0 0-2 16,22 0-2-16,-22 0-5 16,0 0-4-16,24 0 2 0,-24 0-2 0,18-3-1 0,-18 3-2 15,0 0-4-15,23 0-1 0,-23 0-1 0,0 0-5 16,0 0-3-16,23 0-1 15,-23 0-2-15,0 0-7 0,0 0 1 16,19 3 0-16,-19-3-2 0,0 0-4 0,0 0-1 16,0 0 0-16,21 0-1 0,-21 0-2 0,0 0 0 15,0 0-1-15,0 0 0 16,0 0-4-16,0 0 3 0,0 0-3 16,17 1-5-16,-17-1-12 0,0 0-25 0,0 0-13 0,0 0-21 0,0 0-18 15,0 0-23-15,0 0-18 16,0 0-22-16,0 0-13 0,0 0-7 0,0 0-2 15,0 0 2-15,0 0 8 16,0 0 11-16,0 0 13 0,0 0 18 0,0 0 17 0,0 0 30 16,0 0 23-16,0 0 21 15,0 0 28-15,0 0 14 0,0 0 25 0,0 0 12 16,0 0 20-16,0 0 7 16,0 0-2-16,0 0 3 0,0 0 9 0,0 0-3 15,0 0 8-15,0 0 0 0,0 0 5 0,0 0-3 0,0 0 16 16,0 0 13-16,0 0 9 15,0 0 5-15,0 0-3 0,0 0 1 0,0 0 0 16,0 0-8-16,-24 36-7 16,24-36-1-16,0 0-8 0,0 18 0 0,0-18-12 0,0 0-6 15,-2 23-7-15,2-23-6 16,-4 16-5-16,4-16-2 0,-4 18-8 0,4-18-6 16,-6 17-6-16,6-17-5 15,-4 15 0-15,4-15-4 0,-4 15-6 0,4-15-4 0,-4 16-3 16,4-16 4-16,-5 15-8 0,5-15-3 0,-7 14-2 15,7-14 0-15,0 0 1 16,-6 15-2-16,6-15 0 0,0 0-2 0,-8 13-2 0,8-13-12 16,0 0-26-1,-13 7-48-15,13-7-62 0,0 0-91 0,0 0-118 0,-21 4-239 16,21-4-28-16,0 0-303 16,0 0-315-16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24T15:11:28.5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1883 4342 1532 0,'0'0'-41'0,"0"0"14"16,0 0 10-16,0 0 8 0,0 0 9 0,0 0 11 15,0 0 14-15,0 0 14 0,0 0 0 16,0 0 14-16,0 0-3 0,0 0-3 0,0 0 12 16,0 0 3-16,0 0-5 15,0 0 1-15,0 0 5 0,0 0-6 0,0 0 3 16,0 0 0-16,0 0 5 0,0 0-3 0,0 0-5 16,0 0-2-16,0 0-5 0,0 0-2 15,0 0-6-15,0 0-3 0,0 0-2 0,34-10-10 16,-34 10-2-16,0 0-5 15,26-1 5-15,-26 1-4 0,19-3 0 0,-19 3-8 0,23-1 3 16,-23 1-5-16,23-3-3 16,-23 3 8-16,28 0-7 0,-28 0 4 0,27 0-5 15,-27 0-5-15,28 0 6 0,-16 3-5 0,-12-3 2 16,28 0-6-16,-13 1 0 16,-15-1 0-16,28 3 7 0,-14-2-4 0,-14-1 1 0,28 2 2 15,-14 0-6-15,-14-2 6 16,28 4-4-16,-15-2-2 0,-13-2 0 0,28 4 0 15,-14-4 3-15,-14 0-6 16,26 4 8-16,-14-3-7 0,-12-1 4 0,28 2-5 0,-15 0 9 16,-13-2-11-16,24 2 10 15,-9-2-10-15,-15 0 10 0,24 2-7 0,-24-2 1 16,23 0 4-16,-23 0-1 0,23 0-4 0,-23 0 4 16,22 0 1-16,-22 0-1 0,21 0-5 15,-21 0 1-15,17 0 2 16,-17 0 2-16,0 0-4 0,23 0 0 0,-23 0 4 15,0 0-2-15,24 2-1 0,-24-2 7 0,0 0-8 16,22 2 7-16,-22-2 0 16,16 2 5-16,-16-2 2 0,0 0-1 0,23 1 3 0,-23-1 0 15,0 0-2-15,23 3 0 0,-23-3-2 0,0 0 11 16,23 0-7-16,-23 0 6 16,0 0 3-16,24 0-6 0,-24 0-6 0,0 0 9 15,16 0-12-15,-16 0 3 0,0 0 1 16,0 0-3-16,22-3-4 0,-22 3 2 0,0 0 0 15,0 0-2-15,21-1-2 16,-21 1 2-16,0 0 2 0,18-4-4 0,-18 4-10 16,0 0-12-16,20-2-21 0,-20 2-21 15,0 0-35-15,15-6-39 0,-15 6-39 0,0 0-69 16,17-7-524-16,-13 3-55 0</inkml:trace>
  <inkml:trace contextRef="#ctx0" brushRef="#br0" timeOffset="509.57">3016 3946 2118 0,'-4'-18'-101'0,"4"18"14"0,0 0 23 16,0 0 13-16,0 0 18 0,0 0 20 0,0 0 12 0,0 0 7 16,0 0 16-16,0 0-3 15,0 0 7-15,0 0 8 0,-24 37 5 0,24-37 0 16,-6 20 17-16,4-7-2 15,2-13 8-15,-4 29-3 0,2-11 7 0,-1-1-1 0,1 2-1 16,0 2 4-16,0 4 0 16,0-1 4-16,0-1-7 0,0 4 4 0,0-1 4 15,0 0-5-15,2 2-4 0,-2 0-2 0,2-3-5 16,-2 2 8-16,2-1 1 16,0-1-4-16,-3 0-1 0,3-1-4 15,-2 0-6-15,4-2-2 0,-4-1-4 0,2 2-4 16,0-2-3-16,0 0-4 0,0 0-2 0,0-2-2 15,2 0-3-15,-2-2-3 16,0 0-1-16,0-17-4 0,-2 31 2 0,2-17-7 0,0-14 0 16,0 22-17-16,0-22-17 15,0 23-25-15,0-23-21 0,0 15-38 0,0-15-30 16,0 0-37-16,0 0-61 0,-2 19-132 0,2-19-461 0,0 0-151 16</inkml:trace>
  <inkml:trace contextRef="#ctx0" brushRef="#br0" timeOffset="2229.75">2948 3881 2362 0,'0'0'-112'0,"0"0"10"15,0 0 9-15,0 0 7 0,0 0 9 0,0 0 3 16,0 0 7-16,0 0 5 16,0 0 5-16,-4-18 10 0,4 18 2 0,0 0 8 0,0 0 6 15,0 0 9-15,0 0 7 0,0 0 8 0,0 0 4 16,0 0 6-16,0 0-1 16,0 0-1-16,0 0 6 0,0 0 0 0,17-6 2 15,-17 6-3-15,0 0 0 0,23 0-1 16,-23 0-2-16,24 0 4 0,-24 0-4 0,34 0 4 15,-16 0-5-15,6 0 1 16,-1 0 0-16,3 0 1 0,3-1-6 0,5 1 0 16,-2-3 7-16,4 3-3 15,-3-1 5-15,9-1 0 0,-1 0 1 0,-5 0 12 0,6 2 4 16,-6-1 1-16,1 1-2 0,-2-3 9 0,1 3-5 16,0 0-4-16,-2-1 0 15,2-1-2-15,-3 0-1 0,2-1 10 0,-1 3-14 0,-2-1-3 16,-1-1-5-16,-1 0 7 15,2 0-5-15,-2 0-6 0,-1 0 5 0,1 2 0 16,-3-2 3-16,0 2 1 16,1 0 3-16,1 0-8 0,-3-1 0 0,0 2 5 15,3-1-7-15,-1 0 2 0,2 0-1 0,-3 2 2 0,1-2-4 16,0 0-3-16,0 2-1 16,-4 0 9-16,5 0-7 0,-3 0-1 0,-1 0-6 15,1-1 6-15,-3 2 0 16,0-1-1-16,1-2-6 0,-1 2-3 0,-2-2 12 0,0 1-3 15,-1-1-1-15,0 3-1 16,-20-3-1-16,32 0 4 0,-17 0-7 0,-15 0 3 16,28 1 1-16,-28-1 10 15,20 0 7-15,-20 0 6 0,20 0 2 0,-20 0 8 0,17 2 7 16,-17-2-7-16,0 0 7 0,0 0-2 0,25-2-12 16,-25 2-3-16,0 0 5 15,15 6 7-15,-15-6 5 0,8 10-4 0,-8-10 4 16,6 13-4-16,-6-13-4 0,7 20 10 15,-7-20-16-15,4 22-4 0,-1-7 5 0,-1 0-3 16,2 1 8-16,0 3 1 16,-2 0-7-16,2 0 2 0,0 6 5 0,1-1-4 15,-3 2 3-15,2-3-8 0,0 5 3 0,-2-2-5 0,2-1-1 16,1 2 2-16,-1 1 4 16,1-1-10-16,-1 0-1 0,0-1 0 0,0 1-4 15,0-3 8-15,0 2-7 16,0-1-3-16,0 2 8 0,2-2-6 0,-4 0 2 0,2-2-2 15,-2 2 4-15,0-2 1 16,0-3 1-16,0 2-2 0,0-1-1 0,0 0 4 16,-2-2-1-16,0 2 0 15,0-2 0-15,0-1 0 0,0 2 0 0,-2-3-3 16,2 2-2-16,0-19 5 0,0 34-6 0,0-18 4 0,0 1-6 16,0-17-2-16,2 30 3 15,-2-17-2-15,0-13 2 0,0 24-4 0,0-24-2 16,0 22 3-16,0-22 1 15,0 18-3-15,0-18-1 0,0 15 3 0,0-15-2 0,0 0-1 16,-4 21 5-16,4-21-5 16,0 0 0-16,-8 16 2 0,8-16-1 0,-8 8-3 15,8-8 2-15,0 0-1 0,-20 12-2 0,20-12-1 0,-19 4 2 16,19-4-2-16,-25 1 1 16,25-1-2-16,-28 2-1 0,13-2 4 0,15 0-1 15,-36-2-2-15,17 1 3 16,-2 1-3-16,0-3 1 0,-1 2 0 0,0-1 0 15,0 2 0-15,-1 0 0 0,-1-2 0 16,2 2-3-16,-2-3 12 0,1 3-11 0,-1-1 1 16,2 1-1-16,-8-2 1 15,9 0 2-15,-7-2-22 0,0 3-1 0,1-2 6 16,1-1-3-16,-2 3 6 0,6-1 0 0,-2 0 3 0,3 2-2 16,-2-2 3-16,0 0 2 15,1 0-6-15,-1 1 4 0,2 1-1 0,0-2 5 16,-3 0-2-16,1-1-1 15,2 2 3-15,0-1-1 0,-3 0 1 0,4 0-1 0,-2 0 1 16,1 0 1-16,0 0-2 16,2 1 4-16,-2-2-2 0,21 3 0 0,-38-3 2 15,18 3 2-15,2-4-4 0,-2 2 4 0,0 2 11 16,20 0-15-16,-37-3 3 0,19 0 1 16,-2 2 0-16,1-2-2 0,19 3 6 0,-36-2-5 15,20 1 0-15,-2-3-1 16,0 2 4-16,18 2-4 0,-35-2-1 0,19 0 5 15,-2-1 2-15,18 3 0 0,-32-4 4 16,18 0-4-16,14 4 7 0,-30-2-2 0,30 2 1 16,-25-4-1-16,25 4 2 0,-28-2-1 0,16 1-1 15,12 1 3-15,-26-2-1 16,26 2-1-16,-23-3 2 0,23 3-5 0,-24-1 4 0,24 1-3 16,-20-2-7-16,20 2 3 15,-20 0 1-15,20 0 2 0,0 0-3 0,-29-2 0 16,29 2 1-16,0 0-1 15,-28 2 0-15,28-2 5 0,-14 0 2 0,14 0-2 0,0 0 2 16,-26 0-1-16,26 0 5 16,0 0-5-16,-21 2-3 0,21-2 3 0,0 0 0 15,-21 0 1-15,21 0 2 0,0 0-4 0,-21 0 5 16,21 0-3-16,0 0-4 0,0 0 4 16,-24 0 3-16,24 0-1 0,0 0 2 0,-16 1-1 15,16-1 0-15,0 0-1 16,0 0-2-16,0 0 2 0,-28-1-4 0,28 1 1 15,0 0 0-15,-15-4-6 0,15 4-20 16,0 0-24-16,-16-5-41 0,16 5-58 0,0 0-48 16,-14-12-62-16,14 12-157 0,-8-10-422 0,2 5-158 15</inkml:trace>
  <inkml:trace contextRef="#ctx0" brushRef="#br0" timeOffset="3154.57">3569 4260 2322 0,'0'0'-99'15,"0"0"29"-15,0 0 20 0,12-14-4 0,-12 14 19 16,0 0 6-16,0 0 16 0,6-13-5 16,-6 13 10-16,0 0 4 0,0 0-3 0,0 0 12 15,0 0 6-15,0-19 7 0,0 19 17 0,0 0-6 16,0 0-7-16,0 0 5 16,0 0-10-16,0 0 4 0,-14-19-5 0,14 19-2 0,0 0-3 15,-18-8 0-15,18 8-2 16,0 0 4-16,-18-4-1 0,18 4 5 0,0 0-7 15,-24-1-3-15,24 1 6 16,-19 0 1-16,19 0 3 0,-21 0 0 0,21 0-13 0,-21 3 18 16,21-3-1-16,-24 8 4 15,12-6 2-15,12-2 5 0,-21 7 0 0,8-3 6 16,13-4 1-16,-21 11 4 0,9-3 2 0,0 0 0 16,2 1-4-16,0 1 6 15,-1 4-9-15,2-3 1 0,-1 1 1 0,1 2-5 0,1 2 2 16,2-1-9-16,-1-2-3 15,1 5 1-15,1-4-5 0,1 2 0 0,0-1 1 16,2 0-8-16,2-15-1 16,-2 34 2-16,2-22-3 0,0-12 2 0,4 31-7 0,-2-18 6 15,4 0-5-15,-1 1 4 0,1-1-1 0,1-2-2 16,-7-11-5-16,19 22 4 16,-11-13-3-16,5 0 2 0,-2-1-4 0,1-1 4 15,0 2-5-15,4-4 0 0,-4 1-1 16,1-1-9-16,2-1-8 0,-15-4-8 0,27 3-7 15,-11 0-1-15,-16-3 0 16,26 0-14-16,-26 0-2 0,26-3 4 0,-26 3-7 16,25-3 8-16,-25 3-1 15,20-5-2-15,-20 5 21 0,12-10-6 0,-12 10-7 0,6-10 16 16,-6 10-1-16,0 0-8 0,0 0 4 0,0 0 6 16,0 0-7-16,-16-30 16 15,16 30 4-15,-16-7 5 0,16 7 11 0,-16-9 16 16,16 9 6-16,-15-5 7 0,15 5 0 15,0 0-1-15,-21-5 7 0,21 5 2 0,0 0 7 16,0 0-2-16,-17-6 0 16,17 6-3-16,0 0-6 0,0 0 1 0,0 0-8 15,0 0-2-15,0 0 4 0,0 0-13 0,0 0-27 0,0 0-39 16,0 0-42-16,57 7-41 16,-57-7-45-16,24 0-73 0,-24 0-537 15,20-1-81-15</inkml:trace>
  <inkml:trace contextRef="#ctx0" brushRef="#br0" timeOffset="3549.59">3767 4639 2189 0,'0'0'-121'16,"0"0"17"-16,0 0 12 0,0 0 24 0,0 0 19 0,0 0 17 15,-52-6 21-15,52 6 22 16,-20 4 9-16,20-4 16 0,-17 6 12 0,17-6 15 15,-16 7 19-15,16-7 6 16,-14 10 5-16,14-10-3 0,-12 9 3 0,12-9 0 16,-6 12-10-16,6-12-11 0,0 0 1 15,-4 17-10-15,4-17-5 0,0 0-3 0,0 0-4 16,14 23-11-16,-14-23-6 0,18 7-24 0,-18-7-32 16,20 6-29-16,-7-4-38 15,-13-2-25-15,24 4-21 0,-24-4-37 0,24 0-43 0,-24 0-467 16,24-4 72-16</inkml:trace>
  <inkml:trace contextRef="#ctx0" brushRef="#br0" timeOffset="3940.01">3903 4307 1913 0,'-2'-19'-81'15,"2"19"9"-15,0 0 11 0,0 0 11 0,0 0 13 16,-4-15 9-16,4 15 14 15,0 0 11-15,0 0 6 0,0 0 11 0,0 0-3 16,0 0 16-16,0 0 1 0,0 0-3 16,0 0 5-16,0 0 0 0,-43 23-4 0,43-23 5 15,-10 15 7-15,4-5-10 0,6-10 2 0,-12 19 20 16,8-9-19-16,4-10-9 16,-6 20 10-16,6-20-5 0,0 21-6 0,0-21-16 0,4 21-18 15,-4-21-17-15,8 19-20 16,-3-9-32-16,-5-10-33 0,15 15-56 0,-15-15-348 15,14 10 301-15</inkml:trace>
  <inkml:trace contextRef="#ctx0" brushRef="#br0" timeOffset="4309.5">3998 4370 1477 0,'-6'-20'-11'0,"6"20"-1"16,0 0 0-16,0 0 5 0,0 0 2 0,-17-8 5 15,17 8 8-15,0 0 9 0,0 0 9 0,0 0-1 0,-28 4 2 16,28-4 3-16,0 0 4 16,0 0-2-16,0 0 6 0,-21 13-15 0,21-13 9 15,0 0-6-15,0 0-6 16,-2 15 1-16,2-15 0 0,0 0-16 0,0 0 2 0,15 27 7 15,-15-27-10-15,14 15-3 16,-7-7 1-16,2 1-5 0,-9-9 4 0,12 15-2 16,-12-15 2-16,11 18 1 0,-7-9 1 0,-4-9 0 15,6 14 4-15,-6-14 1 16,2 14 2-16,-2-14-1 0,0 0 4 0,-4 21-4 0,4-21-6 16,0 0-6-16,-15 16-4 15,15-16-17-15,-12 10-22 0,12-10-22 0,0 0-53 16,-18 3-87-16,18-3-255 15,-12-2 373-15</inkml:trace>
  <inkml:trace contextRef="#ctx0" brushRef="#br0" timeOffset="4609.71">4072 4340 1385 0,'0'0'46'0,"0"0"-6"0,0 0 9 16,0 0-17-16,8-12 0 0,-8 12-7 15,0 0-4-15,0 0 6 0,0 0-5 0,0 0 9 16,0 0 15-16,0 0 7 0,0 0 2 16,0 0 2-16,26 27 7 0,-26-27 0 15,9 17-9-15,-9-17-1 0,4 19 2 0,-4-19-13 0,2 21 7 16,-2-21-12-16,0 19-6 15,0-19 2-15,-4 19-1 0,4-19-22 0,-7 17-25 16,7-17-27-16,-6 18-29 16,6-18-27-16,-6 13-40 0,6-13-48 0,-7 11-106 0,7-11-229 15,-4 10 298-15</inkml:trace>
  <inkml:trace contextRef="#ctx0" brushRef="#br0" timeOffset="5319.75">5118 4460 1421 0,'0'0'-20'0,"0"0"11"15,0 0 11-15,0 0 0 0,-24 25-8 0,24-25 15 16,0 0 6-16,0 0 4 16,0 0 24-16,0 0-4 0,0 0 9 0,0 0 16 0,0 0 4 15,0 0-2-15,0 0 6 0,0 0 11 0,22 11-6 16,-22-11-15-16,0 0-2 16,0 0-6-16,25 2 0 0,-25-2-18 0,22 0-2 15,-22 0-6-15,24 2 7 16,-8-2-6-16,-16 0-3 0,35 0-8 0,-15 0-1 0,-2 0 0 15,-18 0 2-15,36 0-2 16,-16 0 8-16,-1 0 10 0,-1 0-4 0,-18 0 5 16,37 0 23-16,-22 0-4 15,-15 0 2-15,25 2-5 0,-25-2-5 0,24-2 2 0,-24 2-2 16,20 2-5-16,-20-2-3 0,0 0-4 0,24 0-7 16,-24 0-13-16,0 0-16 15,19 0-14-15,-19 0-34 0,0 0-23 0,0 0-20 16,19 0-18-16,-19 0-25 0,0 0-34 15,0 0-54-15,0 0-492 0,23-6 23 0</inkml:trace>
  <inkml:trace contextRef="#ctx0" brushRef="#br0" timeOffset="5869.81">5615 3983 2001 0,'0'-14'-42'16,"0"14"23"-16,0 0 14 0,2-18-1 16,-2 18 2-16,0 0-2 0,0 0 8 0,0 0 6 15,0 0 9-15,0 0 12 0,0 0 5 0,0 0 6 16,0 0 7-16,0 0-9 16,0 0 3-16,0 0-1 0,0 0 2 0,0 0 0 0,0 0 3 15,-6 59-4-15,4-42 2 16,2 1-5-16,0-18-5 0,-2 36 6 0,2-14 0 15,0 3-2-15,0 2-3 16,-2 0-2-16,2 1 3 0,0-1-5 0,0 2 6 16,0 0 3-16,0 0-3 0,2 0 2 15,-2 0 3-15,2-2 2 0,-2 1 0 0,0 1 1 16,2-3 8-16,-2 1-5 0,2 0 0 0,0-1-4 16,-2-3-6-16,0-2 0 15,2 0-4-15,0 2-4 0,-2-4-3 0,3 0 2 0,-1 0-4 16,-2-2-3-16,2-1-2 15,-2-16-5-15,2 30 1 0,-2-19-2 0,0-11 4 16,2 21-17-16,-2-21-18 16,0 19-24-16,0-19-34 0,2 15-50 0,-2-15-47 0,2 10-57 15,-2-10-119-15,0 0-441 0,0 0-95 0</inkml:trace>
  <inkml:trace contextRef="#ctx0" brushRef="#br0" timeOffset="7893.81">5526 3837 2291 0,'0'0'-72'0,"0"0"1"0,0 0 11 0,0 0 6 16,0 0-1-16,0 0 6 0,0 0 4 0,0 0 3 16,0 0-5-16,0 0 7 15,0 0 7-15,47 13 2 0,-47-13 6 0,16 0 7 16,-16 0 4-16,22 2 3 0,-22-2-1 15,28 0 5-15,-13 0 4 0,-15 0 3 0,32 1 0 16,-12-1-5-16,0 0 5 16,3 0 5-16,-2 0-10 0,2 0-2 0,3 0 1 15,1-1-3-15,-3 1 1 0,5-2 3 0,1 2-2 0,-3-2 0 16,0 2 7-16,3-2 2 16,0 2 3-16,-5-1 0 0,1 1 5 15,4 1 5-15,-5-1 7 0,3 0 1 16,0 2 1-16,-2-2 4 0,2 2 2 0,-5-2-7 0,3 2 0 15,-3-2 5-15,2 1-7 16,-2 2 2-16,1-2-4 0,1 2-4 0,-4-3 1 16,2 3 2-16,1 0 1 15,0-2 2-15,-4 1-8 0,4 0-2 0,-3 0 4 0,3-2-1 16,-4 2-2-16,4 0-3 0,-3 0-3 0,-3 0 6 16,6-2-12-16,-5 1 9 15,2 1 9-15,0-2-9 0,1 3 1 0,-4-2 2 16,2 0 6-16,-1-1-6 0,0 3-5 15,-19-3 10-15,35 4 3 0,-15-4-10 0,-1 2 2 16,0-2 4-16,0 2-10 16,3-2 0-16,-4 2 4 0,2-2-9 0,0 0 9 15,-1 1 7-15,3 1-14 0,-2 0 11 0,2 0-13 0,-3 0 2 16,2 1 11-16,0-2-9 16,1-1 0-16,-4 2 1 0,4-1-2 0,-1 2 2 15,-2-3-9-15,0 2 3 16,0-1 11-16,-19-1 3 0,34 3-16 0,-19-3 4 0,-15 0 4 15,29 1-7-15,-13-1-4 16,-16 0 5-16,25 2 0 0,-25-2 0 0,25-2-2 16,-25 2 7-16,19 2-11 15,-19-2 7-15,20-2 1 0,-20 2-2 0,0 0-6 0,20 4 0 16,-20-4 4-16,0 0 1 0,22 2-1 0,-22-2 4 16,0 0 13-16,0 0-3 15,21 2-13-15,-21-2 4 0,0 0 3 0,0 0 3 16,0 0 6-16,18 2 11 0,-18-2-3 15,0 0 7-15,0 0 1 0,0 0-7 0,16 4 9 16,-16-4-5-16,0 0 2 16,0 0 4-16,0 0 4 0,0 0 6 0,0 0 3 15,12 8-6-15,-12-8 2 0,0 0 3 0,0 0-3 0,0 19-6 16,0-19 0-16,0 0-6 16,0 22-1-16,0-22 0 15,2 21-5-15,-2-21-3 0,0 25 4 0,0-12 0 16,0-13-4-16,0 31 0 0,2-14-3 15,-2 0 3-15,2 2 1 0,0-2 3 0,1 2-2 16,-1 2 3-16,0-2-4 0,2 2-7 0,-1 0-2 16,1 2 5-16,0 0-6 15,0 0 4-15,0-1-2 0,1 0-3 0,-3 0 2 0,2 1-3 16,0-3-1-16,-2 0 3 0,2-1-5 0,-2 1 7 16,1 0-5-16,-1 2 4 15,0-3 1-15,3 0-4 0,-3 0 1 0,0-1 1 16,0 3-2-16,0-2 7 0,2 1-6 15,-2-1 2-15,0-1-1 0,2 0 2 0,0 1-1 16,0-2 4-16,-1 0 0 16,2 0-1-16,-1 1-4 0,-2-3 2 0,2 2-3 15,-2-2-1-15,2 0-2 0,0 0-2 0,1 1-1 0,-5-16 3 16,6 29-1-16,-4-18-3 16,-2-11 2-16,6 22-1 0,-4-12-3 0,-2-10 2 15,5 21-2-15,-5-21 2 16,4 17-3-16,-4-17 0 0,2 17 4 0,-2-17-1 0,2 17-5 15,-2-17 5-15,0 0-2 16,-2 18 0-16,2-18 0 0,0 0-1 0,-8 13 1 16,8-13-2-16,-11 9-1 0,11-9 0 0,-19 6 4 0,19-6-2 15,-22 7-4-15,22-7 2 16,-26 3 0-16,12-1 0 0,14-2-3 0,-35 2 4 16,17-1-3-16,0 1 4 15,-2-2-2-15,2 2-2 0,18-2 3 0,-41 0 2 0,19 0-3 16,0 3 0-16,3-3-2 15,-5 0 5-15,4 0-4 0,-4 1-1 0,3-1 2 16,0 0 2-16,0 3-5 16,-3-3 6-16,4 1-5 0,-2-1 0 0,1 2-7 0,-1-2-27 15,0-2-2-15,0 4-1 0,-1-4 0 0,2 2 4 16,0-1 0-16,-3 1 6 16,3-3 0-16,-2 3 2 0,0-1 9 15,1 1-5-15,-3-3 6 0,4 1 0 0,-2 0 1 16,-1 1 6-16,0 1 3 0,4-2-3 0,-4 0-3 15,1 2 4-15,2-2 2 16,-2 2-1-16,-1-1 3 0,3-2-3 0,-2 2 3 16,0 1 3-16,-1-3-3 0,1 2 1 15,2-2 1-15,-4 3-2 0,1-2 6 0,3-1-3 16,-2 1 0-16,0 0 4 0,1 0-5 0,2 2-1 16,-2-4 1-16,1 2-3 15,-1 2 7-15,4-1-4 0,-4-2 2 0,22 3-2 0,-37-3 6 16,17 3-3-16,2-1-1 15,-2-2-1-15,20 3 1 0,-36 0 0 16,17-3 2-16,1 3-2 0,18 0 1 16,-34-1 0-16,14-2 0 0,20 3-2 0,-31-1 1 0,15 1 0 15,16 0 1-15,-29-2 0 0,10 2 1 0,19 0 0 16,-27-1-2-16,27 1 2 16,-30-4-2-16,16 4 2 0,14 0 1 0,-28-4-4 0,28 4 5 15,-28-4-3-15,15 2 1 16,13 2-1-16,-28-4 0 0,28 4 3 0,-24-3-3 15,24 3 3-15,-24-3 1 16,24 3 0-16,-23-4-6 0,23 4 4 0,-24-3-2 16,24 3 2-16,-22-2 1 0,22 2-4 15,-20-2 3-15,20 2-3 0,-21-4 1 0,21 4 5 16,0 0-2-16,-28 0-4 0,28 0 6 0,-16-1 0 16,16 1 6-16,0 0-1 0,-22-2-3 15,22 2 2-15,0 0-3 0,0 0 1 0,-27-2 0 16,27 2-3-16,0 0 1 15,0 0 2-15,-24 0-2 0,24 0-1 0,0 0-3 16,-18 0 3-16,18 0-1 0,0 0-1 16,0 0 2-16,0 0-6 0,-22 0-2 0,22 0-17 15,0 0-16-15,0 0-33 0,0 0-44 0,0 0-41 16,0 0-49-16,0 0-95 16,-16 0-522-16,16 0-146 0</inkml:trace>
  <inkml:trace contextRef="#ctx0" brushRef="#br0" timeOffset="9039.62">6447 4300 2370 0,'4'-18'-52'0,"-4"18"15"0,5-13 12 0,-5 13-9 16,0 0 6-16,6-19 3 16,-6 19 7-16,0 0 4 0,2-17 13 0,-2 17-1 0,0 0 4 15,0 0 1-15,0-21 2 0,0 21 9 0,0 0 6 16,0 0 2-16,-15-14-2 16,15 14 0-16,-14-3 13 0,14 3-5 0,-22 0 6 15,22 0-1-15,-27 3 7 0,27-3 4 16,-32 8-6-16,15-4 1 0,0 3-2 0,-1 3-1 15,-2 0 2-15,3 1 1 16,0 1-1-16,2 1-7 0,-1 2 8 0,2 0-3 16,4 1 3-16,0-1 3 15,4 1 3-15,-1-1-11 0,5-1 3 0,0 4-5 0,2-18-1 16,2 34-9-16,4-15 6 0,3-2-6 0,1 2 3 16,0 1-5-16,6-3-3 15,0 0 4-15,1 0-7 0,3-4 2 0,-4 2 4 16,6-2-3-16,-4-1-4 0,2-1 2 15,-1-1-4-15,-3 0-2 0,2-3 5 0,-2-2-6 16,0 2 0-16,-2-3-1 16,-14-4-10-16,23 5-9 0,-23-5-7 0,22 2-15 15,-22-2 2-15,0 0-8 0,20-5 5 0,-20 5-1 0,0 0-1 16,0 0-2-16,8-18 4 16,-8 18 2-16,0 0 5 0,0 0 3 15,0 0 8-15,0 0 4 0,-24-30 3 16,24 30 0-16,-10-8 13 0,10 8 3 0,0 0 5 0,-18-9 10 15,18 9 3-15,0 0 5 16,0 0 3-16,0 0 4 0,0 0 10 0,0 0-4 16,-8-10-2-16,8 10 1 0,0 0-5 0,0 0 4 15,0 0-9-15,0 0-6 16,44-6-1-16,-44 6-25 0,28-2-31 0,-28 2-38 0,27 0-56 16,-12-1-55-16,-15 1-66 15,27-4-141-15,-13 0-352 0,-14 4-16 0</inkml:trace>
  <inkml:trace contextRef="#ctx0" brushRef="#br0" timeOffset="9379.48">6733 4363 2077 0,'0'0'-46'0,"0"0"27"15,0 0-8-15,7-13 11 0,-7 13 0 0,0 0 1 16,0 0 14-16,0 0 2 0,0 0 3 0,0 0 16 16,0 0 16-16,0 0 4 15,0 0 9-15,-34 32 20 0,34-32 1 0,-14 19 5 0,6-8-8 16,4 2-6-16,4-13-3 15,-10 25-7-15,5-11-3 0,1-1-7 0,4-13-2 16,-4 25-7-16,2-13-1 16,2-12-12-16,0 24-18 0,0-24-18 0,4 21-29 15,-4-21-35-15,6 20-34 0,1-11-34 0,-7-9-63 0,12 14-458 16,-4-7 89-16</inkml:trace>
  <inkml:trace contextRef="#ctx0" brushRef="#br0" timeOffset="9799.83">6835 4391 1875 0,'0'0'-83'0,"0"0"18"15,0 0 18-15,0 0 11 0,-14-9 6 0,14 9 21 0,0 0 16 16,0 0 16-16,0 0 9 16,-28 3 1-16,28-3 10 0,0 0-4 15,-22 8 7-15,22-8 0 0,0 0 4 0,-17 12-12 0,17-12 1 16,-8 7-4-16,8-7-5 16,0 0-8-16,-2 18 7 0,2-18-15 0,0 0-3 0,14 18 3 15,-14-18-6-15,17 16 9 16,-4-11-7-16,-2 3-6 0,1 0-2 0,4-1 6 15,-4 1-4-15,-2-1 4 16,3 1 9-16,0-2 8 0,-13-6 3 0,21 13-2 0,-13-7 5 16,-8-6 4-16,14 10 6 15,-14-10 9-15,8 11 1 0,-8-11-25 0,0 0 17 16,0 0-1-16,0 0-8 0,0 0-2 0,-20 27-15 16,20-27-21-16,-12 5-40 0,12-5-33 15,-15 4-50-15,15-4-57 0,0 0-104 0,-17 1-343 16,17-1 149-16</inkml:trace>
  <inkml:trace contextRef="#ctx0" brushRef="#br0" timeOffset="10069.83">7002 4387 2023 0,'0'0'78'0,"0"0"-14"0,0 0-12 0,0 0-13 15,13-9-7-15,-13 9 1 16,0 0-1-16,0 0 0 0,0 0-3 0,0 0 12 16,16 24 7-16,-16-24 14 0,4 19 12 15,-4-19-2-15,5 24 4 0,-3-10-10 0,-2-14-1 16,0 23-8-16,0-9-4 0,0-14-5 0,-2 31 0 16,0-18-8-16,2-13-6 15,-5 29-5-15,1-16-15 0,4-13-28 0,-6 20-30 0,2-10-31 16,4-10-41-16,-6 19-34 15,6-19-56-15,-4 15-114 0,2-9-404 0,2-6 10 16</inkml:trace>
  <inkml:trace contextRef="#ctx0" brushRef="#br0" timeOffset="10669.53">7504 4473 2085 0,'0'0'-44'0,"0"0"12"0,50-2 8 0,-50 2 0 0,0 0 11 16,0 0-3-16,24 0 1 15,-24 0 14-15,0 0-7 0,25-2 5 0,-25 2 6 16,26-2 3-16,-12 1 10 0,5-1 8 0,0-1-7 16,0 2-1-16,5 1 9 15,-1-1 2-15,0-2-5 0,5-1-4 0,-1 2 2 0,-1 0 4 16,-1 0 4-16,-1 1 4 15,3-3 5-15,0 2 13 0,-3 0-2 0,-3-1 13 16,2 2-6-16,-2-1 23 16,1 1-4-16,-1-2-6 0,-2 1-7 0,0 1-8 15,-3-2-5-15,-16 3-2 0,28-1-9 0,-28 1-5 0,24-2-19 16,-24 2-11-16,19-2-24 16,-19 2-18-16,0 0-37 0,20 0-32 0,-20 0-29 15,0 0-66-15,0 0-146 0,12 0-286 16,-12 0 144-16</inkml:trace>
  <inkml:trace contextRef="#ctx0" brushRef="#br0" timeOffset="12519.75">7929 4414 1738 0,'0'0'-74'15,"0"0"14"-15,0 0 8 0,0 0 6 0,0 0 6 0,-9 11 2 16,9-11 14-16,0 0 12 16,0 0 0-16,-2 18 10 0,2-18-1 15,0 0 10-15,-2 17 3 0,2-17 4 16,0 0 3-16,2 21 3 0,-2-21 11 0,0 0-2 15,4 22 6-15,-4-22 2 0,2 20 0 16,-2-20 6-16,5 20 12 0,-2-8-7 0,-3-12 6 16,4 24-12-16,-2-12 12 0,-2-12 4 0,6 27-15 15,-4-12 0-15,0-2 37 16,2 2-9-16,0 1-9 0,0-1-3 0,1 0-6 0,-1 1 2 16,1-1-2-16,-3 2-3 15,2 0 5-15,0 0-5 0,0 0 9 0,1 1 3 16,-1 1-10-16,0-2 1 15,0 2-1-15,-2-2-2 0,2 2-4 0,1-1-6 16,-3 0 0-16,2 0 2 0,-1 1-5 16,1 0 2-16,0-1-1 0,0 2-4 15,-2-2-2-15,2 2 1 0,0-1 2 0,0 0-5 0,-1 0-1 16,1 0 0-16,1 2-1 16,-1-2-4-16,0 3 6 0,-2-2 0 0,2-1-3 0,-2 0-1 15,2 2 1-15,-1-2 4 16,1 4-1-16,-2-4-3 0,0 0 3 0,0 0-5 15,0 0-2-15,0 0-1 16,0 0-4-16,1 0 0 0,-1 1-2 0,-2-4-1 0,2 1-4 16,0 1 2-16,0-1-5 15,1-2 1-15,1 0 1 0,-2 1-3 0,0-1-1 16,-2-15 2-16,4 25 0 0,-2-14-3 0,-2-11 1 16,6 25 0-16,-4-14-2 0,-2-11 2 15,6 23-2-15,-2-11 0 0,-4-12-2 0,4 16 2 16,-4-16-1-16,4 20-1 15,-4-20 0-15,6 15-1 0,-6-15 3 0,6 13 0 16,-6-13-1-16,0 0 0 0,4 18-1 16,-4-18 0-16,0 0 1 0,2 12 4 0,-2-12-1 15,0 0 4-15,0 0 1 0,0 0 1 0,0 0-5 16,5 16 5-16,-5-16-6 16,0 0 1-16,0 0 2 0,0 0-4 0,0 0-3 15,0 0 4-15,0 0-4 0,0 0 3 16,0 0-2-16,0 0-2 0,0 0 0 0,0 0 0 15,-17 12-1-15,17-12 0 16,0 0 1-16,0 0 2 0,-24-3-3 0,24 3 5 0,0 0-4 16,-25 0 0-16,25 0 1 15,-19 0 3-15,19 0-4 0,-21 0 3 0,21 0-4 16,-26-1 1-16,26 1 3 0,-25 0-2 0,25 0-1 16,-29-2 3-16,12 2-3 0,17 0 4 15,-34-4-3-15,14 4 4 0,20 0 1 0,-35-2 1 16,15 0-2-16,2 2 3 15,-2-2-4-15,20 2 0 0,-38-2-1 0,19 1-2 16,-1 1 3-16,-2-3-1 0,1 3 0 16,-2-2-3-16,2 1 0 0,-3-2 3 15,-2 2-1-15,4-2 0 0,-6 2-1 0,5-1-1 0,-5 0-2 16,-2 2 2-16,1-3 0 16,1 0-1-16,1 2 0 0,-1 1 3 0,0-3-2 0,2 2 0 15,2-2-2-15,-1 2 1 16,-1 1 1-16,2-2-3 0,0 2 2 0,-4-2 0 15,3 2 0-15,-1-2 0 16,3 0 0-16,-3 2 1 0,3-1-1 0,0-2 1 0,1 2-1 16,0 1 2-16,-2-2-4 15,1 0 3-15,-1 0-2 0,4 0 3 0,-4 0-2 16,1 0-2-16,-1 0 3 0,-3-2-2 0,2 3-1 16,2-1 4-16,-5-2-3 0,2 0-1 15,3 2 0-15,-5 0 2 0,4 0 0 0,-4-1-1 16,0 0 0-16,3 2 2 15,-5-1 0-15,5-2-3 0,-5 2 0 0,2 1 3 16,-1-4-2-16,2 2 1 16,-3 1-3-16,3-2 5 0,-3 0-2 0,0 3-2 0,-1-4 1 15,1 2 1-15,0-1-2 0,1 0 2 0,-1 1-1 16,0-1 1-16,1 0-3 16,-1-1 3-16,0 4-1 0,-2-2 2 0,-1-2-3 15,1 1 4-15,0 1-2 0,-2-1 6 16,3 1 2-16,-3 0 6 0,-1-1-2 0,1 0 0 15,-1-1-3-15,1 3 0 16,-6-4-3-16,6 2 0 0,0 3 0 0,-4-4-2 0,-2 1 1 16,2 3 1-16,-2-3-4 15,1 0 3-15,-1 1-3 0,0 0 3 0,-1 0-2 16,1 1 2-16,0-2-1 0,0 0 3 0,0-1 2 16,-2 1 3-16,1-1-1 0,-3 0 1 15,2 1-1-15,-3-1-2 0,-1-1-1 0,1 0 1 16,1 2-2-16,-7-3-1 15,-3 1 1-15,8 0-3 0,1 3-2 0,-1-3 3 16,-1 2-2-16,3-2-3 16,-2 2 2-16,-1 0 1 0,0-1-2 0,3 2 0 15,0-4-1-15,-1 4 1 0,1-3-2 0,-1 0 2 0,3 2 0 16,0 1-2-16,1-1 1 16,1-2 1-16,0 2-1 0,1 0 0 0,2 1 0 0,1-1-2 15,2 2 2-15,2-3-1 16,-2 4 0-16,1-2 2 0,1 0 0 0,0 1-1 15,-3-2-1-15,4 3 1 16,-3-2-1-16,2 2-2 0,-2-3 2 0,3 2 1 0,-3 1 3 16,0-3-3-16,0 2 1 15,-1 0 1-15,1-1-2 0,0 3 0 0,-1-1-1 16,4-1 1-16,-3-2-1 0,4 2 3 0,-4 2 0 16,5-4-1-16,-3 3-1 0,0-1 0 15,3-1-1-15,-1 2 3 0,0-1-3 0,3 2 0 16,-3-2 2-16,3 0 0 15,-2 0-2-15,1 1 1 0,-2 1-1 0,5-3 1 16,-5 3 0-16,5-1-1 16,-3 1 2-16,0-3-1 0,4 2-1 0,-2 1 1 0,1 0-1 15,-1-2 1-15,0 0 1 0,1 2-1 0,1 0-1 16,2 0 2-16,-4 0-1 16,5 0 1-16,-2 0 3 0,2-2 5 0,-3 2-4 15,3 0 1-15,21 0 1 0,-40 0-2 16,21-2 2-16,19 2 1 0,-36 0-3 0,19 2-1 15,17-2 2-15,-32-2-1 16,17 2-2-16,15 0 0 0,-30 0 1 0,30 0-1 0,-29 0-4 16,29 0 4-16,-24-2-5 15,24 2-9-15,-22-2-24 0,22 2-31 0,-22-3-42 16,22 3-56-16,-18-4-50 0,11 0-66 0,7 4-125 16,-13-11-154-16,7 3-297 15,6 8-204-15</inkml:trace>
  <inkml:trace contextRef="#ctx0" brushRef="#br0" timeOffset="13269.91">1608 4538 2429 0,'0'0'-111'0,"-6"-19"13"0,6 19 12 0,0 0 7 0,-2-17 9 16,2 17 6-16,0 0 17 16,-2-23 16-16,2 23 15 0,-2-18 16 0,2 18 11 15,-2-18 9-15,2 18 20 16,-2-22 15-16,2 22 1 0,0-19 4 0,0 19-4 0,2-20-6 15,-2 20-5-15,4-19-9 16,0 7-4-16,-4 12 4 0,8-19-13 0,1 8-5 16,-1 1 4-16,-8 10-12 15,22-16 1-15,-12 6 7 0,5 2-12 0,0 2-3 0,-1-2 5 16,2 4-1-16,-16 4-2 0,31-9-8 0,-16 5 9 16,2 3-3-16,-17 1-3 15,27-3 6-15,-27 3 2 0,25 3-10 16,-25-3 7-16,24 7-5 0,-15 1-2 15,1-1 2-15,-10-7 0 0,10 19-7 0,-2-9 14 0,-8-10-8 16,6 19 1-16,-6-19-2 16,4 23 4-16,-4-23-7 0,-2 23 5 0,2-23 2 15,-2 24 4-15,2-24-2 0,-6 21-4 0,0-9 9 0,6-12 12 16,-8 21-3-16,-1-10-1 16,9-11 13-16,-12 16 1 0,2-9-6 0,10-7 6 15,-20 13 0-15,12-7-3 16,8-6 0-16,-22 8 8 0,22-8 12 15,-20 2-5-15,20-2 3 0,-25-2-5 0,25 2-2 16,-25-11-3-16,16 4-8 0,-5 0 2 0,2-2-7 16,0-4 2-16,0 5-6 15,4-4-13-15,-3 0-29 0,11 12-24 0,-14-20-48 16,10 8-33-16,4 12-43 0,-11-19-52 0,11 19-155 0,-2-19-286 16,2 19 100-16</inkml:trace>
  <inkml:trace contextRef="#ctx0" brushRef="#br0" timeOffset="13819.83">1830 4527 1861 0,'0'0'-34'15,"0"0"19"-15,0 0 2 0,0 0 8 0,0 0 3 0,0 0 4 16,0 0 8-16,0 0 11 15,-14 16 12-15,14-16-14 0,0 0-1 0,-4 18 4 16,4-18 14-16,-5 17 20 16,5-17-15-16,-2 19 5 0,2-19-3 0,-5 24 9 15,5-24-6-15,-2 25-2 0,2-10-10 0,-3 3 9 0,3-18-13 16,-3 32 8-16,1-15 8 16,2 2-3-16,-4 0-2 0,2 0 8 0,0 2 17 15,-2-2 11-15,2 2-6 16,-4 0-6-16,4 0-3 0,-1 5-2 0,1-4-4 0,-4 3-6 15,3-3-1-15,1 4-2 16,-2-2-9-16,0 0-2 0,-1 0 0 0,1-1-3 16,-3 0 3-16,4 0-1 15,-1 0 6-15,-1-5-4 0,1 1 3 0,-1 0-10 0,1-2 4 16,0 1-5-16,0-1-1 0,1-2-3 0,3-15-4 16,-5 25-3-16,3-14-3 15,2-11-8-15,-4 19-22 0,4-19-26 0,-5 18-36 16,5-18-40-16,0 0-67 15,-2 17-84-15,2-17-190 0,0 0-342 0,0 0-109 0</inkml:trace>
  <inkml:trace contextRef="#ctx0" brushRef="#br0" timeOffset="14649.58">1768 4635 2233 0,'0'0'-127'0,"0"0"22"0,0 0 15 15,0 0 25-15,0 0 15 0,0 0 28 0,0 0 11 16,0 0 12-16,0 0 11 0,0 0 8 16,0 0-2-16,0 0 4 0,0 0-7 0,0 0 9 15,0 0-4-15,0 0 6 16,0 0 3-16,0 0 4 0,0 0-10 0,0 0 13 15,0 0-1-15,0 0 9 16,0 0 0-16,0 0 2 0,0 0 5 0,0 0 0 0,0 0-6 16,0 0 3-16,0 0-4 15,0 0-4-15,0 0 6 0,0 0-10 0,0 0 0 16,0 0 1-16,0 0-5 0,0 0-4 0,0 0 3 16,-45 13-9-16,45-13 1 0,0 0 5 15,0 0-4-15,0 0-6 0,-16 8-1 0,16-8-4 16,0 0 1-16,0 0-4 15,-12 10 11-15,12-10-2 0,0 0 4 0,0 0-3 16,-12 7-2-16,12-7-1 16,0 0 3-16,0 0-5 0,-16 9 5 0,16-9-8 0,0 0 1 15,0 0 2-15,0 0 0 16,0 0 2-16,-10 9-7 0,10-9-4 16,0 0 4-16,0 0-4 0,0 0-1 0,0 0-3 0,0 0 3 15,0 0-2-15,0 0-2 0,0 0 5 16,0 0-4-16,0 0-4 0,24-38 6 0,-24 38 3 15,8-12 0-15,-8 12-3 16,8-16-3-16,-8 16 3 0,13-16-1 0,-9 5-5 16,-4 11 7-16,13-16-3 0,-5 6 0 15,-8 10-4-15,13-17 8 0,-13 17-1 0,9-13 2 16,-9 13 4-16,11-11 0 0,-11 11 1 0,8-12 6 16,-8 12 2-16,0 0 8 15,10-12 2-15,-10 12 7 0,0 0 6 0,9-9-1 0,-9 9-1 16,0 0-2-16,0 0 7 15,0 0 3-15,0 0-3 0,0 0-7 0,0 0 1 16,0 0-8-16,0 0-3 16,21 29-2-16,-21-29-4 0,4 20-12 0,0-10-14 15,-4-10-23-15,6 25-19 0,-2-10-12 0,1-2-32 0,-1 4-28 16,0-1-31-16,3-2-35 16,-3 2-50-16,-2-3-126 0,-2-13-463 0,7 28-149 15</inkml:trace>
  <inkml:trace contextRef="#ctx0" brushRef="#br0" timeOffset="15339.5">1667 5395 2264 0,'0'0'-169'0,"-8"12"17"0,8-12 13 0,0 0 20 16,0 0 23-16,0 0 23 0,0 0 23 15,0 0 24-15,0 0 23 0,0 0 15 0,0 0 10 16,0 0 13-16,0 0 4 0,0 0 20 0,0 0 16 16,0 0 4-16,0 0-2 15,0 0 2-15,0 0 10 0,0 0 3 0,0 0-7 0,0 0-9 16,0 0-11-16,48-10-19 15,-48 10-31-15,0 0-44 0,28-8-54 0,-28 8-62 16,17-7-144-16,-6 3-296 16,-11 4 212-16</inkml:trace>
  <inkml:trace contextRef="#ctx0" brushRef="#br0" timeOffset="16349.64">1192 4374 1587 0,'-24'-4'-42'16,"24"4"32"-16,0 0 3 0,0 0-1 15,-17-4 9-15,17 4-6 0,0 0 5 0,0 0 16 16,0 0 4-16,-11-11 17 16,11 11 24-16,0 0 6 0,0 0 21 0,0 0 12 15,0 0 15-15,-5-15 1 0,5 15-5 0,0 0-11 16,0 0-7-16,0 0-13 0,0 0-7 16,0 0-14-16,31-16 0 0,-31 16-11 15,18-1-1-15,-18 1-10 0,24-4 2 16,-24 4-2-16,30 0-7 0,-30 0-3 15,27 0 0-15,-7-2-6 0,-2 2-1 0,2 2 0 16,-1-2-4-16,-1 0 2 0,-18 0-1 0,35 0 0 16,-14 0-6-16,-6 2-1 15,5-2 1-15,-20 0-4 0,32 0 1 0,-14 0-3 16,-18 0 5-16,27 0-3 0,-27 0 1 0,25-2-4 0,-25 2 0 16,22 0-1-16,-22 0 0 15,21-2 1-15,-21 2 3 0,0 0-9 0,25 0 1 16,-25 0-14-16,0 0 1 15,23 0-9-15,-23 0-13 0,17 0-18 0,-17 0-23 0,0 0-19 16,24 0-39-16,-24 0-37 16,14 0-61-16,-14 0-508 0,11-2-16 0</inkml:trace>
  <inkml:trace contextRef="#ctx0" brushRef="#br0" timeOffset="16989.58">1546 4225 2194 0,'0'0'-30'0,"0"0"5"0,0 0 1 16,-9-11-1-16,9 11 4 15,0 0-1-15,0 0 11 0,0 0 8 0,-14-8 0 16,14 8 9-16,0 0 8 16,0 0 23-16,0 0 20 0,0 0 13 0,0 0 6 15,-15-5-5-15,15 5-3 0,0 0-9 0,0 0 3 0,0 0 0 16,0 0 12-16,0 0-1 16,0 0 1-16,0 0-3 0,0 0-7 0,0 0-8 15,0 0-4-15,0 0-4 16,0 0-7-16,0 0 0 0,0 0-2 0,0 0-11 0,-15-6 4 15,15 6-7-15,0 0 1 16,0 0 0-16,0 0 3 0,0 0-6 0,0 0 1 16,0 0 4-16,0 0-2 15,0 0 0-15,0 0 3 0,0 0 1 0,0 0 1 0,0 0 7 16,0 0 4-16,0 0 2 0,0 0-1 0,0 0-2 16,0 0 1-16,0 0-1 15,0 0-1-15,0 0 2 0,0 0-9 16,0 0-4-16,0 0 0 0,0 0-1 0,0 0-8 15,0 0 4-15,0 0-3 0,0 0-6 0,0 0 2 16,0 0-2-16,0 0-4 16,33 29 3-16,-33-29-3 0,17 10 3 0,-10-2-5 15,-7-8-2-15,18 11-1 0,-11-3 3 0,-7-8-4 0,17 14-3 16,-11-7 2-16,-6-7-4 16,13 14 0-16,-13-14 2 0,10 15-2 0,-10-15 0 15,6 17-1-15,-6-17 1 16,0 18 0-16,0-18 4 0,0 0-4 0,-8 30 1 15,2-21 1-15,6-9-1 0,-11 21-2 16,3-9-7-16,-1-3-17 0,-1 3-25 0,1-3-31 16,1 3-35-16,-4-3-39 0,0 3-39 0,1-1-49 15,0-3-78-15,4 3-624 16,-3-5-371-16</inkml:trace>
  <inkml:trace contextRef="#ctx0" brushRef="#br0" timeOffset="17499.8">1409 4921 2851 0,'0'0'-12'0,"-6"13"24"15,6-13 2-15,0 0-5 16,0 0-2-16,0 0 13 0,-8 13 11 0,8-13 2 15,0 0-3-15,0 0-1 16,0 0-2-16,0 0-16 0,0 0-4 0,0 0-21 0,42-4-20 16,-42 4-31-16,0 0-43 15,32-7-38-15,-24 5-38 0,2-1-39 0,-10 3-495 16,20-12 19-16</inkml:trace>
  <inkml:trace contextRef="#ctx0" brushRef="#br0" timeOffset="17972.02">1034 3881 2026 0,'0'0'-19'0,"0"0"30"0,0 0 13 0,0 0 13 16,0 0-10-16,0 0 12 16,0 0 16-16,0 0 13 0,0 0 11 0,5-21 2 15,-5 21 18-15,0 0 13 0,0 0 11 0,23-3 11 0,-23 3-2 16,0 0-7-16,25-1-11 16,-25 1-14-16,26-3-11 0,-13 2-9 0,-13 1-7 15,30-4-12-15,-16 4-7 16,-14 0-15-16,30-3-16 0,-19 0-24 0,-11 3-31 15,31-3-23-15,-19-2-46 0,-12 5-42 16,20-1-42-16,-20 1-44 0,21-6-109 0,-13 4-492 16,-8 2-164-16</inkml:trace>
  <inkml:trace contextRef="#ctx0" brushRef="#br0" timeOffset="18219.53">1213 3765 2563 0,'0'0'-10'0,"0"0"-2"16,-7-15-6-16,7 15 9 16,0 0 13-16,0 0 17 0,0 0 18 0,0 0 7 15,0 0 9-15,-8-12 19 0,8 12 16 0,0 0 8 16,0 0 15-16,0 0-1 16,0 0 2-16,0 0-16 0,0 0-5 0,0 0-13 0,11 47-8 15,-11-47-6-15,8 25-11 16,-6-10-11-16,2 1-20 0,-2-1-26 0,2 0-33 15,1 1-36-15,-1 0-46 16,0 2-55-16,0-3-46 0,0 0-90 0,3 3-572 0,-3-4-251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24T19:33:19.690"/>
    </inkml:context>
    <inkml:brush xml:id="br0">
      <inkml:brushProperty name="width" value="0.05292" units="cm"/>
      <inkml:brushProperty name="height" value="0.05292" units="cm"/>
      <inkml:brushProperty name="color" value="#92D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7965 7900 1532 0,'0'0'-50'0,"0"0"8"15,0 0 11-15,0 0 24 16,0 0 26-16,0 0 14 0,0 0 26 0,0 0 33 16,0 0 20-16,0 0 11 0,0 0 8 15,0 0 4-15,0 0-1 0,0 0-6 16,0 0 7-16,0 0-1 0,0 0-2 16,-31 24 0-16,31-24 0 0,0 0 3 0,0 0-6 15,0 0-3-15,0 0-8 0,0 0-13 0,0 0-11 0,0 0-14 16,0 0-7-16,0 0-5 15,0 0-10-15,0 0-6 0,0 0-3 0,0 0-11 16,26-51 2-16,-19 36-11 16,2 0-1-16,-1-3-4 0,1-1-4 0,-1-4 0 0,2 1-3 15,-1 2-1-15,2 1-3 16,-3 0-2-16,2 2 0 0,-3 1-3 16,2 5 1-16,-3-3-4 0,-6 14 0 0,10-20-2 0,-10 20-4 15,13-10 6-15,-13 10-15 0,0 0 5 16,0 0 8-16,0 0-2 0,0 0 2 15,28 23 3-15,-24-12-4 0,-4-11 2 16,10 28 0-16,-6-15 0 0,0 0-4 0,4 0-6 16,-8-13-19-16,6 25-36 0,-2-16-50 15,-4-9-62-15,6 21-54 0,-6-21-67 0,6 13-160 16,-4-7-477-16,-2-6-342 16</inkml:trace>
  <inkml:trace contextRef="#ctx0" brushRef="#br0" timeOffset="939.75">8045 7758 2759 0,'0'0'-96'0,"6"-25"20"16,-6 25 19-16,0 0 14 0,3-14 26 16,-3 14 26-16,0 0 24 0,0 0 21 15,0 0 22-15,7-14 6 0,-7 14 6 0,0 0-2 0,0 0 1 16,0 0 10-16,0 0 8 16,0 0 2-16,0 0-3 0,0 0-2 0,0 0-8 15,0 0-9-15,0 0-11 0,0 0-6 0,-16 56-7 0,14-40-7 16,0 0-3-16,0 2-6 15,-2 3-6-15,2 4-2 0,0 0-6 0,0 4 0 16,0-1-6-16,0 4-1 16,-1 5 0-16,1-1-6 0,2 3 3 15,0 0-4-15,5 0-3 0,-3 3 0 0,2-3-1 16,0 3 4-16,0-3-6 0,4 10-2 16,1-4 2-16,-2-2-3 0,1 1 0 0,0-3-1 0,-1 7 1 15,1 0-1-15,-2 1 2 0,3-1-4 16,-5 1 0-16,3-1 1 0,-3 3-2 0,-2-8-1 15,0 4 0-15,0 4 0 16,-2-5 2-16,0-1-3 0,0 9-1 0,-2 0 2 16,0-2 3-16,0-6-4 0,0-2 5 15,0 2-6-15,0-2 2 0,2 1 1 0,-2-3 2 16,2 3-3-16,0-4-3 16,2 2 2-16,0 0 1 0,0 1-1 0,0-1 0 15,0 1 3-15,2 2 3 0,0 3-8 0,0 2 2 0,-2-8 1 16,6 6-2-16,-4-6 2 15,2 8-3-15,-2-8 3 0,2 5-1 0,-2-4 0 16,-2 0 3-16,3 0-1 16,-3-1-4-16,2 3 0 0,-4 1 2 0,0-4-1 0,0 4 3 15,-2-1-4-15,2 0 0 16,-2 0 4-16,0 7-3 0,-3-4-1 0,1 1 0 16,-2-1 1-16,2 1 1 15,-2 0 1-15,0-1 0 0,-2 1 0 0,4-1 2 0,0-7-2 16,-2 8-2-16,2-8 3 0,-2-1 0 0,3 1 4 15,-3 0-1-15,1-2 8 16,1 3 2-16,2 0 1 0,-2-1 5 16,2 0-3-16,0 2 8 0,0-2-2 0,-1 1 0 15,3 1-3-15,-2-2 0 0,0 1-1 0,2-2-2 16,0-1-2-16,-2 1-4 16,2 2 2-16,0-3-4 0,0 0-3 0,-2 2 1 15,2 1-3-15,0 1 2 0,0 1-1 0,0-2 4 0,-2 1 5 16,4 0 2-16,-2 2 3 15,0-1-4-15,2 1 0 0,-2 0 2 0,0-1-6 16,0 9 1-16,0-1 0 16,0 0-1-16,-2-1-2 0,0 1 0 0,0-2-3 0,0 3 0 15,-2-2-2-15,-3-1 1 16,3 0 0-16,-1 1 0 0,1-2-4 16,2-9-2-16,0 1-4 0,2 3-12 15,2-6-10-15,-2 1-30 0,4-2-31 0,0-2-46 0,3-2-59 16,0-1-63-16,-3-6-100 0,0-2-177 0,2-3-44 15,-4-3-343-15,0-2-315 16</inkml:trace>
  <inkml:trace contextRef="#ctx0" brushRef="#br0" timeOffset="3419.61">1209 10975 2633 0,'0'0'-106'0,"0"0"14"16,50 5 13-16,-50-5 2 16,0 0-2-16,0 0 13 0,22 2 8 0,-22-2 8 0,16 0 14 15,-16 0 25-15,0 0 25 16,29 0 23-16,-29 0 23 0,22 2 8 0,-22-2 19 16,20 2 9-16,-20-2 6 0,23 1-1 0,-23-1-8 15,31 0-1-15,-16 0-15 16,4 0-9-16,0 2-7 0,-1-2-4 0,6-2-12 0,-1 2-2 15,3-1-5-15,2 1-3 16,3-2-5-16,1 0-2 0,0 0-8 0,2 2 13 16,-2-2-18-16,5 2 1 15,-1-2 0-15,3 2-3 0,3 0 0 0,2-1-2 0,-1 1-3 16,1 0 0-16,1-3 0 16,-1 3-5-16,1 0 5 0,-1 0-4 0,0 0 0 15,1 0 3-15,-1 0-7 0,1 0 2 16,-1 0 4-16,3 0-2 0,-3 0 1 0,1 0-2 15,1 0-2-15,-1 0 2 0,3 0-5 0,-3 0 5 16,3 0 0-16,-1 3 1 16,3-3 0-16,-2 0 9 0,3 0 8 0,-1 0-2 15,1 1 6-15,-1-1-5 16,1 2 2-16,0-2-2 0,-2 4-2 0,0-4-3 0,0 4 1 16,-1-3-4-16,1 1-1 0,-1 0-3 0,7 2 0 15,-3-2 3-15,-6 0-3 16,1 0 0-16,1 2-3 0,-1-2 1 0,1-1 1 0,1 4-1 15,0-4-2 1,-1 1 4-16,1 0-1 0,-1 0-5 16,10 1 2-16,-9-3-2 0,-1 3 2 0,7 0 0 15,-6-1 1-15,-1 0 1 0,4-2-2 0,-4 2 1 0,3 0 2 16,0-2-1-16,-1 2-4 16,1-2 2-16,0 2-3 0,9-2 2 0,-10 2-7 15,1 0 8-15,6-1-4 0,-9-1 0 0,4 3-3 16,-8-3 7-16,3 1-2 0,2-1 1 15,-3 3-1-15,-1-2-4 0,-1-1 1 16,-2 0 4-16,3 0-3 0,-1 2 1 16,-1-2-2-16,-1 0 3 0,2-2 1 0,-1 2-3 15,-1 0 1-15,3 0-1 16,-3-1-1-16,5 1 1 0,-3 0 2 0,2 0-2 0,1 0-2 16,-1-3-1-16,3 3 7 0,-2 0-5 0,-1 0 3 15,3-1-3-15,-3 1-2 16,-1-3 5-16,1 3-5 0,-1-1 6 0,-3-1-3 0,2 0-4 15,-1 0 0-15,-3 0-2 16,2 0-1-16,-1-2 4 0,-3 0-2 0,-4 0 2 16,0 3-1-16,-1-3 0 15,1 2 2-15,1-1-3 0,-1 0 2 0,-1 0 2 16,1-1 0-16,0 2-1 0,0-2 4 16,6 1-4-16,0-2 0 0,2 3 4 0,0-1 3 15,-1-1 3-15,3 0 1 0,-4 3-4 0,3-3 4 16,-1 1-1-16,1 0 4 15,-1-1-6-15,0 1 0 0,-1 0 1 0,-1-1-1 0,0 3-1 16,-4-2-2-16,5 0 2 16,-6 1 0-16,-1 0-1 0,2 1-2 0,4-2 2 15,-5 0-3-15,0 2 2 16,-1-1-1-16,2 1 1 0,0-2-3 0,0 2 2 0,-3-1 1 16,4 0-2-16,-1 0 2 0,0 0 2 0,4 0 5 15,-4 0 5-15,7 0 8 16,-4 1 6-16,-3-2-1 0,7 3 0 0,-3-2 3 15,2 1 3-15,-6-2-3 0,5 2-2 16,-1-3-4-16,-6 2-2 16,5-2-5-16,0 0 1 0,-5 3-1 0,2-3-2 15,-2 0-4-15,-1 2 1 0,1-2-2 0,5 1-2 16,-5-1-2-16,-2 0 5 0,1 0-4 16,-1 2 0-16,0-2-3 0,2 0-1 0,-3 0 2 15,1 3-2-15,-2-3 0 0,3 0 1 0,-1 2-3 16,0 0-1-16,2-1 2 15,-1 0-4-15,1 2-1 0,0-1 2 0,1 0 3 0,-2 0-1 16,-1 0 0-16,0 1 0 16,0 1 0-16,-3-3-1 0,3 3 0 0,-2-2 0 15,-1 1 1-15,-3 1-1 16,-4-2-1-16,2 0 4 0,0 2-3 0,-4-2-4 0,2 0-20 16,-3 2-24-16,-19 0-37 0,34-2-57 0,-16 0-65 15,-18 2-121-15,26-4-232 16,-15 0-352-16,-11 4-302 0</inkml:trace>
  <inkml:trace contextRef="#ctx0" brushRef="#br0" timeOffset="5969.6">4392 7733 2575 0,'13'-11'-161'0,"-13"11"23"0,0 0 23 0,12-11 27 15,-12 11 11-15,0 0 23 16,17-6 17-16,-17 6 15 0,0 0 21 0,20-6-1 0,-20 6 25 16,0 0 11-16,20-2 16 0,-20 2 15 0,0 0 9 15,22 2 6-15,-22-2 9 16,14 6 6-16,-14-6 2 0,11 7-3 0,-11-7-2 0,0 0-1 15,8 15 7 1,-8-15-8-16,0 0 3 0,2 15-3 0,-2-15-6 16,0 0-6-16,0 0-4 0,-16 18-11 15,16-18-5-15,0 0 3 0,-21 7-4 0,21-7 3 16,0 0-9-16,0 0-6 0,0 0-5 16,-30-17-2-16,30 17-4 0,-6-15-2 0,6 15-7 15,-2-23-1-15,2 23-3 0,4-22-3 0,-4 22-2 16,10-23-3-16,-4 11 0 15,3 2-5-15,-9 10 2 0,19-14-3 0,-8 8 1 0,-11 6-1 16,18-7 3-16,-18 7-2 16,0 0 10-16,24 4-5 0,-24-4 2 0,0 0 4 15,8 16 3-15,-8-16-2 16,0 0 6-16,-6 22 7 0,6-22 2 0,0 0 6 0,-21 19-4 16,10-12 2-16,11-7 0 0,-19 7-4 15,19-7-2-15,-19 2-4 0,19-2-3 16,0 0-4-16,-27-8-6 0,27 8-13 0,-13-10-16 0,13 10-33 15,-9-14-48-15,9 14-59 16,0 0-47-16,0 0-58 0,0 0-82 0,16-23-158 16,-16 23-416-16,14 0-311 15</inkml:trace>
  <inkml:trace contextRef="#ctx0" brushRef="#br0" timeOffset="6420.03">4874 7300 2745 0,'0'0'-56'0,"-18"-13"16"0,18 13 27 16,0 0 6-16,0 0 24 16,-37 8 10-16,37-8 14 0,-23 5 7 0,23-5-1 15,-19 10-10-15,19-10 2 0,-16 10 0 0,16-10 15 16,-12 12 1-16,12-12-6 0,-4 13-5 15,4-13-9-15,0 0 2 0,14 25-8 0,-14-25 1 16,14 19-5-16,-6-8-4 16,-2-2-2-16,3 5-1 0,-9-14 1 0,9 16-3 15,-9-16 15-15,6 20 17 16,-6-20-3-16,-6 20-4 0,6-20-3 0,-13 20-5 0,4-10-14 16,-1-3-40-16,10-7-63 0,-20 9-77 0,20-9-109 15,-18 3-238-15,7-6-292 16,11 3-108-16</inkml:trace>
  <inkml:trace contextRef="#ctx0" brushRef="#br1" timeOffset="10759.79">5236 11046 2569 0,'0'0'-132'0,"-19"3"42"0,19-3 19 16,0 0 18-16,0 0 21 15,0 0 16-15,0 0 16 0,0 0 12 0,0 0 12 16,0 0 16-16,0 0 4 0,0 0 9 0,-18 1 5 15,18-1 26-15,0 0 1 0,0 0-8 16,0 0 1-16,0 0-8 0,0 0-4 0,0 0-6 16,0 0-6-16,0 0-1 15,0 0-10-15,2-28 2 0,-2 28-2 0,0 0-7 16,0 0-1-16,0 0-5 16,16-19 0-16,-16 19-7 0,0 0 0 0,15-6-1 15,-15 6-3-15,0 0-1 0,0 0 2 0,28 4-5 0,-28-4 0 16,0 0-3-16,18 9 0 15,-18-9-3-15,14 8 3 0,-14-8-6 0,10 11 2 16,-10-11 0-16,8 10 1 16,-8-10 1-16,7 11 1 0,-7-11 3 0,0 0 12 0,4 15 4 15,-4-15 7-15,0 0 3 16,0 0 5-16,0 0-3 0,-15 27-2 0,15-27-2 16,-16 12-2-16,4-8-3 0,12-4 6 0,-22 5 2 0,9-1 5 15,13-4 3-15,-26 2 10 16,12 0 0-16,14-2 1 0,-24-2-5 0,24 2-4 15,-25-6-7-15,25 6-3 16,-19-12-6-16,19 12-2 0,-13-11-10 0,13 11-8 0,-6-15-23 16,6 15-22-16,0 0-36 15,8-29-31-15,1 18-37 0,-9 11-51 0,23-17-67 16,-10 7-138-16,-1 3-223 16,1 0-245-16,-2 0-209 0</inkml:trace>
  <inkml:trace contextRef="#ctx0" brushRef="#br1" timeOffset="11409.69">5046 11845 2563 0,'0'0'-55'0,"0"0"17"0,0 0 23 0,0 0 21 16,0 0 23-16,-30 8 25 16,30-8 22-16,0 0 11 0,0 0 5 0,0 0-9 15,0 0 3-15,0 0-7 0,0 0 0 0,0 0 4 16,0 0 6-16,0 0 3 15,0 0-8-15,0 0-5 0,0 0-6 16,0 0-4-16,0 0-10 0,0 0-3 0,0 0-12 16,0 0-3-16,0 0-5 0,0 0-3 0,0 0-5 15,62 0-5-15,-62 0-7 16,0 0-11-16,21-4-23 0,-21 4-29 0,0 0-39 0,17-4-49 16,-17 4-39-16,0 0-62 0,0 0-114 15,21-4-556-15,-21 4-300 0</inkml:trace>
  <inkml:trace contextRef="#ctx0" brushRef="#br1" timeOffset="12061.1">5023 11860 2635 0,'0'0'-90'16,"2"-15"38"-16,-2 15 29 0,0 0 11 0,0 0 18 16,0 0 32-16,0 0 31 15,0 0 23-15,8-12 17 0,-8 12 10 0,0 0 10 0,0 0 9 16,0 0-2-16,0 0-4 0,0 0-9 0,0 0-9 15,13 42-10-15,-11-30-6 16,-2-12-13-16,0 32-6 0,2-12-10 0,-2-2-3 16,2 3-5-16,-2-1-5 15,0 0 0-15,2 3-6 0,-2-2-3 0,0-2-5 0,2 1-8 16,-2 2-4-16,0-2-1 16,0-4 1-16,0 1-6 0,0-17-20 0,0 27-25 15,0-27-33-15,0 19-45 0,0-19-52 0,0 15-59 0,0-15-73 16,0 0-139-1,0 0-156-15,0 0-281 0,0 0-213 0</inkml:trace>
  <inkml:trace contextRef="#ctx0" brushRef="#br1" timeOffset="12319.97">4961 11954 2591 0,'0'0'61'0,"0"-19"22"16,0 19-12-16,0 0-15 15,2-25-9-15,-2 25-5 0,8-17-3 0,-8 17 4 16,14-16-17-16,-6 8-5 0,5 1 3 0,-13 7-4 0,25-11-2 15,-12 6-3-15,1 2 1 16,-14 3 8-16,26-2 9 0,-26 2 5 0,23 4 7 16,-12 2 6-16,-11-6 3 15,19 9-4-15,-11-1 4 0,-8-8 5 0,9 14 10 0,-9-14 6 16,0 18-1-16,0-18 0 16,-11 21-6-16,11-21-1 0,-17 19-6 0,9-9-13 15,-3-1-6-15,0-1-24 0,11-8-43 0,-20 11-48 16,9-5-67-16,11-6-59 0,-17 10-78 15,17-10-151-15,-17 5-490 0,11-1-321 16</inkml:trace>
  <inkml:trace contextRef="#ctx0" brushRef="#br1" timeOffset="12549.92">4688 12222 2969 0,'-14'5'58'0,"14"-5"-2"16,0 0-6-16,0 0-7 16,0 0-6-16,0 0 0 0,0 0-5 0,0 0-15 15,0 0-25-15,0 0-61 0,0 0-48 0,63-10-66 0,-49 6-121 16,2-4-504-16,-2 2-124 15</inkml:trace>
  <inkml:trace contextRef="#ctx0" brushRef="#br1" timeOffset="13359.92">2478 10991 2327 0,'0'0'-65'0,"3"-19"25"0,-3 19 2 0,0 0 1 15,0 0 5-15,2-17 5 16,-2 17 4-16,0 0 0 0,0 0 3 0,0 0-7 16,0 0 12-16,4-16-3 15,-4 16 2-15,0 0-1 0,0 0 2 0,0 0 2 16,0 0 0-16,0 0 5 0,0 0-1 16,0 0-3-16,0 0 7 0,0 0-3 0,0 0 5 15,0 0 3-15,0 0 0 0,0 0-7 0,0 0 7 16,0 0-6-16,0 0 3 15,0 0 1-15,0 0 0 0,0 0-1 0,0 0-2 16,0 0-8-16,0 0 0 0,0 0-16 16,0 0-29-16,0 0-32 0,0 0-79 0,0 0-299 15,0 0 371-15</inkml:trace>
  <inkml:trace contextRef="#ctx0" brushRef="#br1" timeOffset="14819.87">5342 11008 1327 0,'0'0'-9'0,"0"0"18"16,0 0 13-16,0 0 2 15,-2-21 14-15,2 21 20 0,0 0 20 0,0 0 14 0,0 0 17 16,0 0 17 0,-2-20 3-16,2 20-3 0,0 0-5 0,0 0-12 0,0 0 5 15,2-17 7-15,-2 17 9 0,0 0-1 0,0 0 0 16,0 0-1-16,0 0-10 0,0 0-7 15,0 0-11-15,0 0-9 0,0 0-10 16,0 0-1-16,0 0 7 0,0 0 4 16,0 0-4-16,0 0 3 0,0 0-3 0,0 0-7 15,0 0-2-15,-40 30-1 16,32-19-6-16,-1 3-5 0,-2-3-2 0,1 2-4 0,-3 1-4 16,0-3-10-16,3 3-7 0,-5-1 4 0,5 0-5 15,-4-2 0-15,4 1-7 16,0 0-5-16,-1-1 2 0,2-1-2 0,9-10-3 0,-16 18-5 15,9-9 4-15,7-9-5 16,-12 12-8-16,12-12 3 16,-11 14 0-16,11-14 2 0,-9 7-3 0,9-7 3 15,0 0 2-15,0 0-24 0,0 0 5 0,0 0-6 16,0 0 4-16,0 0 0 0,0 0-2 16,0 0 1-16,0 0 1 0,0 0 2 15,0 0-7-15,37-24 2 0,-27 13 0 0,0 1-3 0,4-4-3 16,0 2-1-16,1-4-2 15,0 1 4-15,-3-1 3 0,1-1-2 0,2 2 0 0,-2-2 3 16,-1 1 0-16,-4 3 2 16,4-2-1-16,-4 2 4 0,0-1 0 0,1 1 0 15,-1 1 5-15,1 1 0 16,-9 11 1-16,13-19-3 0,-9 12 2 0,-4 7-2 0,8-16 2 16,-8 16-3-16,8-11 0 15,-8 11-1-15,0 0-2 0,10-12 3 0,-10 12 0 16,0 0 4-16,0 0 2 0,0 0 3 0,0 0-2 0,0 0 1 15,0 0 5-15,0 0 2 16,-24 55 2-16,16-41-2 0,-1-1 4 0,-2 5-4 16,1-3 4-16,-1 2-8 15,1 0 5-15,2-2-3 0,-6 3-1 0,6-6-3 0,0 1 8 16,-1 1-9-16,0-1-5 16,3-1-13-16,6-12-13 0,-13 23-26 0,9-16-25 15,4-7-33-15,-10 16-29 0,10-16-36 0,-8 14-29 16,8-14-37-16,-5 10-17 0,5-10-34 15,0 0-79-15,-11 7-587 0,11-7-388 16</inkml:trace>
  <inkml:trace contextRef="#ctx0" brushRef="#br1" timeOffset="15409.89">5126 11062 2784 0,'3'-17'-126'0,"-3"17"27"0,0 0 24 0,4-22 26 15,-4 22 45-15,0 0 40 0,2-16 41 16,-2 16 28-16,0 0 21 0,0 0 10 0,0 0 7 16,-2-21-4-16,2 21-6 15,0 0-7-15,0 0-6 0,0 0-13 0,0 0-6 16,0 0-11-16,0 0-6 0,0 0-8 16,0 0 5-16,-7-15 1 0,7 15-4 15,0 0 5-15,0 0 2 0,0 0-7 16,0 0 0-16,0 0-11 0,0 0-9 0,0 0-6 15,0 0 0-15,13 45-8 0,-13-45-8 16,10 15-1-16,-3-5-2 0,2 2-10 0,-1-3-1 16,-8-9 6-16,17 21-16 0,-8-10 11 0,-1 0-6 15,0-1-3-15,1 0 3 16,-1-2-19-16,-8-8-2 0,15 18-1 0,-8-11 0 0,-7-7 1 16,10 13 1-16,-10-13 5 0,10 11 1 0,-10-11-3 15,9 7-1-15,-9-7 1 16,0 0-2-16,0 0 3 0,0 0-2 0,0 0-3 15,0 0 2-15,0 0 2 0,0 0-1 16,0 0 2-16,0 0 0 0,0 0 0 0,-19-46-3 16,11 33 2-16,-3 2 4 15,11 11-9-15,-17-22 5 0,8 12-2 0,1 0 2 16,8 10 0-16,-17-19-1 16,10 10 3-16,7 9 2 0,-12-14 0 0,12 14 2 0,-10-12-2 15,10 12 0-15,0 0-4 0,-9-10 4 16,9 10 1-16,0 0 3 0,0 0 1 15,0 0 4-15,0 0-3 0,0 0 1 0,0 0 3 16,0 0-7-16,15 45 0 0,-7-32-1 16,3-1 2-16,2 2-2 0,-1 2-1 0,3 1-1 15,-2-1-5-15,2 1-18 16,-3-2-24-16,1 1-31 0,-2-3-39 0,-1 0-58 0,3 4-66 16,-5-5-54-16,-1-1-130 0,-3 2-180 0,-2-4-378 15,-2-9-431-15</inkml:trace>
  <inkml:trace contextRef="#ctx0" brushRef="#br1" timeOffset="16199.82">2525 11037 2820 0,'0'0'-150'16,"0"0"30"-16,-14-10 13 0,14 10 14 15,0 0 30-15,-12-9 26 0,12 9 24 0,0 0 33 16,-8-11 19-16,8 11 27 0,0 0 7 0,0 0 7 16,-4-20-17-16,4 20-4 15,0 0-5-15,0 0-8 0,12-24-3 0,-12 24-4 0,18-12-7 16,-18 12 5 0,17-7-11-16,-3 3-1 0,-14 4-8 0,21-4-2 15,-21 4 3-15,21 3 3 0,-21-3 4 0,18 8 13 0,-18-8 3 16,16 14 3-16,-12-4-2 0,-4-10 15 15,11 18-1-15,-9-8 13 0,-2-10 5 0,-2 21 7 16,2-21 5-16,-7 19 6 16,-1-8 11-16,8-11 5 0,-14 15-3 0,5-6 4 15,9-9-4-15,-17 7-14 16,17-7-8-16,-17 2-6 0,17-2-12 0,0 0-5 0,-23-14-9 16,23 14-12-16,-11-20-21 0,5 8-17 0,4-3-35 15,2 15-31-15,-4-27-35 16,4 27-37-16,2-24-50 0,2 14-54 0,-2-1-68 0,-2 11-153 15,10-17-497-15,-5 13-399 16</inkml:trace>
  <inkml:trace contextRef="#ctx0" brushRef="#br1" timeOffset="16618.25">2424 11881 2958 0,'0'0'15'0,"0"0"33"0,0 0 21 15,0 0 17-15,0 0 17 0,0 0 8 16,0 0 0-16,0 0-5 0,0 0-5 15,0 0-13-15,0 0-11 0,0 0-10 0,0 0-14 0,0 0-19 16,0 0-34-16,50-16-50 16,-50 16-68-16,19-5-66 0,-9 1-99 0,6 1-181 15,-6-1-426-15,-10 4-270 16</inkml:trace>
  <inkml:trace contextRef="#ctx0" brushRef="#br1" timeOffset="17319.61">2723 11775 2646 0,'-31'-6'-50'16,"31"6"41"-16,0 0 28 0,0 0 27 15,0 0 22-15,0 0 22 0,-15-6 11 0,15 6 7 16,0 0 1-16,0 0-13 16,0 0-13-16,0 0-8 0,0 0-7 0,0 0-10 15,0 0-4-15,0 0-9 0,0 0-6 16,32-23-1-16,-32 23-5 0,22-4-5 0,-22 4-4 16,24-4-5-16,-24 4-3 15,22-2-11-15,-22 2-2 0,19 0 0 0,-19 0-3 16,0 0 3-16,20 5-2 0,-20-5 8 0,0 0 11 0,6 13 10 15,-6-13 10-15,0 0 10 16,0 0 8-16,-16 32 13 0,16-32 7 0,-10 23-1 16,6-8 5-16,-3 0-2 15,3 1-12-15,2-1 1 0,-2 0-1 16,4-15 0-16,0 32-7 0,2-20-10 0,2 4 1 16,3-5-7-16,1 1-16 0,4-2 2 0,4-2-21 15,6 0-24-15,0-5-32 0,5 0-43 16,5-3-50-16,4 0-70 0,7-6-103 15,-1 0-219-15,9-5-89 0,1-1-291 0,-1-3-306 16</inkml:trace>
  <inkml:trace contextRef="#ctx0" brushRef="#br1" timeOffset="21234.57">10643 6418 1414 0,'4'-19'327'0,"-4"19"-99"0,4-21-47 0,-4 21-18 15,0-21-6-15,0 21-15 16,2-22-9-16,-2 22 0 0,-2-24 8 0,2 24-2 16,-2-18-3-16,2 18 1 15,0-19-7-15,0 19-5 0,0 0-5 0,-4-24-6 0,4 24-14 16,-4-11-9-16,4 11-7 15,0 0-7-15,-23-5-5 0,23 5-3 0,-28 5-6 16,9 1-4-16,-2 2-1 0,0 3-8 0,-1 2-1 16,-1 1-1-16,-2 5-6 0,1 0 1 15,1 2-3-15,1-1-6 0,4 3-3 0,-1 1-4 16,4-2 0-16,4 2-4 16,3-1-4-16,0-1 5 0,4 1-6 0,4 0-2 15,0-3 0-15,4 3-2 0,2 0-2 0,4-2-2 0,3 1-1 16,2-4-7-16,2 0-5 15,1-3-12-15,4 0-6 0,1-6-19 0,3 1-18 16,-3-2-19-16,2-1-22 16,-3-7-28-16,-3 0-19 0,2 0-14 0,-21 0 2 0,33-7 1 15,-19 2 18-15,-14 5 20 16,16-13 4-16,-16 13 33 0,4-13 25 0,-4 6 17 16,0 7 27-16,0 0 18 15,-16-22 12-15,16 22 11 0,-14-9 6 0,8 3 5 0,6 6 3 16,-10-7-7-16,10 7-6 0,0 0 4 0,-8-10-4 15,8 10-2-15,0 0-14 16,0 0-29-16,0 0-40 0,0 0-56 0,44-10-64 0,-27 7-70 16,0-1-158-16,0 0-464 15,-3 0-228-15</inkml:trace>
  <inkml:trace contextRef="#ctx0" brushRef="#br1" timeOffset="21522.37">10882 6487 2633 0,'0'0'-36'0,"0"0"33"0,0 0 11 0,0 0 23 15,0 0 7-15,0 0 20 16,0 0 12-16,0 0 12 0,-27 38-2 15,20-25-3-15,1-1-10 0,6-12-6 16,-6 30-3-16,1-14-3 0,3 1-5 0,2 1-7 0,0 0-5 16,2 2-4-16,3-3-2 15,-1-1-5-15,0 2-15 0,4-3-35 0,1 0-43 16,-1-2-49-16,3 1-43 16,3-5-59-16,-5 1-135 0,1-5-446 0,2 1-110 0</inkml:trace>
  <inkml:trace contextRef="#ctx0" brushRef="#br1" timeOffset="22259.81">10755 6986 2408 0,'0'0'-5'0,"4"-21"40"16,-4 21 26-16,0 0 9 0,0 0 4 0,0 0 18 16,0 0 12-16,0 0 13 0,0 0 16 0,-23-15 1 15,23 15-2-15,0 0-8 16,0 0-3-16,-33 18-6 0,33-18-7 0,-16 15-10 0,10-8-6 15,6-7-11-15,-8 16-10 16,8-16-6-16,-5 22-5 0,5-22-9 0,0 0-10 16,11 27-24-16,-3-19-29 15,4-1-35-15,-12-7-44 0,26 9-65 0,-9-5-45 0,-2-5-74 16,-15 1-164-16,34-7-517 16,-17 4-388-16</inkml:trace>
  <inkml:trace contextRef="#ctx0" brushRef="#br1" timeOffset="22659.78">11134 6523 2901 0,'-20'-9'-49'0,"20"9"27"15,0 0 12-15,0 0 20 0,-37 7 9 0,37-7 1 0,-24 8 5 16,24-8 0 0,-19 8-3-16,19-8 2 0,-16 11-10 0,16-11 2 0,-12 9 1 15,12-9-15-15,-4 13-10 0,4-13-9 0,0 0-13 0,16 22-11 16,-8-12-2-16,3-1 7 15,1 0-3-15,3 2 7 0,-2-3 6 0,1 2-5 16,0 2 5-16,-4-3 5 16,0 2 0-16,-1-1 17 0,0 1 14 0,-9-11 21 0,8 20 18 15,-8-20 12-15,0 16 2 16,0-16-2-16,0 0-13 0,-17 25-4 16,6-18-29-16,11-7-34 0,-20 8-55 15,10-4-55-15,2 0-40 0,8-4-163 0,-21-4-387 0,21 4 18 16</inkml:trace>
  <inkml:trace contextRef="#ctx0" brushRef="#br1" timeOffset="23180.09">11311 6445 2233 0,'0'0'26'0,"0"0"19"15,0 0 10-15,0 0 15 0,0 0 3 0,0 0 9 16,20 25 19-16,-20-25 8 16,3 25 3-16,0-10-4 0,-1 2-1 0,0 2-9 15,-2 2-7-15,2-1-7 0,0 6-10 16,0-4-8-16,-2 2-4 0,0-2-9 16,0 1-7-16,-2-2-3 0,0 0-22 15,2 0-44-15,-4-2-45 0,2 0-49 0,2-4-60 0,-1 0-61 16,1-15-134-16,-7 22-476 0,3-15-190 0</inkml:trace>
  <inkml:trace contextRef="#ctx0" brushRef="#br1" timeOffset="23490.04">11628 6659 2615 0,'0'0'33'0,"0"0"2"0,0 0-3 16,0 0-8-16,0 0-1 0,0 0 0 15,0 0-1-15,0 0-6 0,0 0 3 16,32 4-8-16,-32-4 2 0,24 0-26 0,-24 0-20 16,32-2-39-16,-15-3-30 0,-3 3-44 15,0-1-70-15,-14 3-143 0,21-10-253 16,-13 4 177-16</inkml:trace>
  <inkml:trace contextRef="#ctx0" brushRef="#br1" timeOffset="23631.4">11660 6548 2006 0,'0'0'185'0,"-22"-3"8"15,22 3-18-15,0 0-23 0,-16-4-18 0,16 4-14 0,0 0-14 16,0 0-13-16,0 0-26 16,0 0-37-16,0 0-49 0,0 0-44 0,0 0-48 15,60-6-46-15,-41 3-63 16,1 0-150-16,2-1-356 0,2 0 9 16</inkml:trace>
  <inkml:trace contextRef="#ctx0" brushRef="#br1" timeOffset="25250.04">13405 5950 2835 0,'0'0'7'0,"0"0"2"16,0 0-7-16,2-18 1 15,-2 18 3-15,0 0-3 0,0 0-5 0,0 0 13 16,0 0 3-16,-18-21 3 16,18 21 2-16,-24-1 11 0,24 1 18 0,-34 1 9 15,16 1 10-15,-2 3 13 0,-1 0 1 0,-3 1-11 0,1-1-1 16,5 5-9-16,-2 0-8 15,5-1-6-15,1 1-3 0,1-1-16 0,13-9-8 16,-9 19-15-16,9-19-11 16,0 19-15-16,0-19-13 0,15 19-8 0,-2-9-3 0,6-2 6 15,3 3 6-15,1 0 4 16,1 2 0-16,5 3 7 0,-4-3 0 0,-2 1 4 16,0-2-22-16,-8 2 10 15,3-1 10-15,-5-1 24 0,-4-1 8 0,-2 3 16 0,-7-14 7 16,0 20 10-16,0-20 7 0,-16 14 10 0,3-6 5 15,-3-2 5-15,-1-2 1 16,-4 0 3-16,0-3-10 0,-1 1-9 0,4-2-4 0,-4-3-16 16,22 3-28-16,-32-11-54 15,17 4-68-15,3-1-58 0,5-2-89 0,7 10-199 16,-8-25-426-16,8 16-261 16</inkml:trace>
  <inkml:trace contextRef="#ctx0" brushRef="#br1" timeOffset="25429.79">13582 6146 2793 0,'0'0'27'0,"13"5"-1"15,-13-5-16-15,17 6-23 16,-17-6-7-16,22 2-6 0,-22-2-4 0,27 2-8 16,-27-2-12-16,24-2-21 15,-24 2-7-15,25-3-21 0,-13 1-33 0,-3-2-68 16,-9 4-156-16,17-10-203 0,-7 5 253 0</inkml:trace>
  <inkml:trace contextRef="#ctx0" brushRef="#br1" timeOffset="25599.95">13690 6068 1848 0,'-22'14'161'16,"22"-14"-12"-16,0 0-17 0,-2 18-14 0,2-18-9 15,0 21-14-15,0-21-5 0,2 25 9 0,-2-8-6 16,0-17-12-16,4 32-5 0,-1-14-9 15,-1 1-3-15,2-1-11 0,-2 0-6 0,2-1-16 16,-1-2-39-16,0 0-54 16,3 1-63-16,-6-16-69 0,7 20-162 0,-3-12-438 0,-4-8-102 15</inkml:trace>
  <inkml:trace contextRef="#ctx0" brushRef="#br1" timeOffset="25989.82">13901 6037 2411 0,'0'0'-17'0,"12"-12"-15"0,-12 12 9 16,0 0 2-16,0 0 8 16,0 0 9-16,0 0 8 0,15-7-8 0,-15 7 4 15,0 0 14-15,21 0-21 0,-21 0 7 0,22 0 8 0,-22 0-9 16,32 2-13-16,-15-1 21 15,2-1-8-15,-2 3 2 0,1-2 1 0,-18-1-5 16,32 4 17-16,-14-1 24 16,-18-3-13-16,22 5 26 0,-12-1 23 0,-10-4 22 0,12 12 16 15,-12-12 6-15,0 17 5 16,0-17 4-16,0 0 4 0,-20 32 0 0,11-21-2 16,-2 5-5-16,-5 1-4 0,7-6-6 0,-5 2 13 0,6 3-7 15,-1-3-13-15,2 1-9 16,3-2-10-16,4-12-3 0,-3 24-18 15,3-24 5-15,10 21-21 0,3-12-22 16,1 1-27-16,-1-3-29 0,7-1-37 0,-2 0-38 0,2 0-54 16,1-2-62-16,-2-1-71 15,0-1-145-15,1-2-166 0,-9 2-255 0,0 0-202 16</inkml:trace>
  <inkml:trace contextRef="#ctx0" brushRef="#br1" timeOffset="26349.93">13140 6748 2559 0,'0'0'-27'16,"0"0"40"-16,0 0-2 0,-7 11-4 0,7-11 16 0,0 0-4 16,0 0 24-16,0 0 2 15,36 4-6-15,-36-4-2 0,38 0-5 0,-13 0-1 16,7 0-2-16,8-4-4 16,8 4 3-16,0-2-6 0,13 2 13 0,4-1-2 0,0 1 1 15,7 0 6-15,-4 0 0 0,22 0 0 0,-14 0-3 16,-9 0 0-16,-1-2-6 15,-4 2-10-15,0-3-25 0,-7 0-26 0,-5 1-45 16,-6 0-29-16,-1-1-33 16,-11 0-46-16,-3 0-86 0,-5-1-501 0,-8 1-64 0</inkml:trace>
  <inkml:trace contextRef="#ctx0" brushRef="#br1" timeOffset="26709.71">13760 7105 2342 0,'-20'7'-23'0,"20"-7"12"0,-21 7 4 0,8-1 5 15,13-6 16-15,-25 10 6 0,10-7 26 0,-1 5 18 16,5-3-2-16,11-5 1 15,-25 13-1-15,16-8-1 0,9-5-7 0,-14 15 1 0,14-15-7 16,-4 15-7 0,4-15-4-16,0 0-4 0,8 26-2 0,2-13-4 0,-3-1-6 15,1-1 0-15,-1 1-1 16,3-2 1-16,-4 4-4 0,0-3 10 0,-1 3 27 16,-5-14 23-16,2 20 18 0,-2-20 11 15,-7 21 1-15,7-21 0 0,-19 19-10 0,7-11-10 16,-3-1-9-16,-3 0-17 0,-3-4-34 0,3 1-54 15,-2-2-63-15,20-2-80 16,-34-2-74-16,17-4-179 0,3-2-509 0,1 1-344 0</inkml:trace>
  <inkml:trace contextRef="#ctx0" brushRef="#br1" timeOffset="26879.93">13737 7308 3096 0,'23'5'83'0,"-5"-4"-9"15,2 0-6-15,-2 2-7 0,0-3-3 0,-18 0 7 0,35-3 2 16,-16 3-6 0,3 0-6-16,-4-1-16 0,3 0-23 0,-1-4-38 0,0 2-49 15,3-2-57-15,-5 4-47 16,-1-5-51-16,1 0-108 0,-6 2-519 0,-4-1-203 16</inkml:trace>
  <inkml:trace contextRef="#ctx0" brushRef="#br1" timeOffset="27079.94">13995 7221 2630 0,'-24'4'12'0,"24"-4"13"0,-11 11 22 0,11-11 33 16,-7 15 27-16,7-15 25 15,0 19 18-15,0-19 0 0,0 25-3 0,0-10-10 16,0-15 5-16,2 31-14 16,0-15-12-16,1 1-13 0,1-1-9 0,-2 3-15 0,1-1-8 15,-1 1-12-15,1-4-23 0,1 0-33 16,-4-15-42-16,2 21-51 0,-2-21-54 15,6 19-64-15,-4-13-93 0,-2-6-181 0,5 6-476 0,-5-6-390 16</inkml:trace>
  <inkml:trace contextRef="#ctx0" brushRef="#br1" timeOffset="27329.6">14170 7243 3021 0,'17'-7'31'16,"-17"7"4"-16,0 0-3 0,0 0 7 0,0 0 18 15,0 0 23-15,13 21 37 0,-13-21 13 16,2 23 4-16,-2-23 0 0,2 30 15 0,-2-8-10 16,2-2-6-16,0 6-3 15,1 1-4-15,0 0-9 0,2 0-40 0,-1 1-4 16,0-1-14-16,1-3-1 0,-1 3-11 16,0-2-2-16,1-1-4 0,-3-6-4 0,0 1-10 15,1-1-16-15,-1-5-21 0,0 0-25 0,1-5-37 16,-3-8-50-16,0 0-55 15,2 13-44-15,-2-13-26 0,0 0-18 0,0 0-28 0,0 0-127 16,-9-39-546-16,7 21-407 16</inkml:trace>
  <inkml:trace contextRef="#ctx0" brushRef="#br1" timeOffset="27530.02">14219 7273 2924 0,'4'-22'-22'0,"0"5"34"16,3 1-2-16,-1 7 4 0,-6 9 7 15,19-17 8-15,-11 9 10 0,-8 8 23 0,27-10 10 16,-11 7 6-16,0 1 4 0,-16 2 3 0,35 0 4 15,-18 2 10-15,-17-2 1 0,31 10 0 16,-18-5-6-16,-3 2-5 0,-3 3-6 0,-7-10-9 16,4 20-6-16,-4-20-1 15,0 0-12-15,-15 31-21 0,5-22-32 0,-3-2-45 0,-4 1-61 16,0 1-75-16,-2-5-88 16,-1 2-175-16,0-3-146 0,-2 0-253 0,22-3-177 15</inkml:trace>
  <inkml:trace contextRef="#ctx0" brushRef="#br1" timeOffset="31809.66">27041 7892 2342 0,'0'0'-117'16,"0"0"24"-16,0 0 19 0,0 0 14 0,0 0 5 15,0 0 7-15,0 0 11 0,0 0-4 0,0 0 20 16,0 0-7-16,0 0-4 16,0 0 19-16,0 0 3 0,0 0 4 0,0 0 31 15,0 0 1-15,0 0 12 0,0 0 9 16,0 0 2-16,0 0 10 0,0 0 20 16,0 0-5-16,0 0 9 0,0 0 6 15,0 0 3-15,0 0-1 0,0 0 6 0,0 0-7 16,0 0 4-16,0 0 12 0,0 0-4 0,0 0 7 0,0 0 5 15,0 0-1-15,0 0 5 16,0 0-3-16,0 0-4 0,0 0-7 0,0 0-1 16,0 0-9-16,0 0-3 15,0 0-7-15,0 0-13 0,0 0-4 16,0 0-10-16,0 0-4 0,0 0-8 0,42-12-6 16,-42 12-10-16,29-2-30 0,-8 2-32 0,-5-1-45 15,-16 1-57-15,36-4-64 0,-17 2-53 0,-1 0-117 16,-4 0-138-16,0 2-375 0,-14 0-249 15</inkml:trace>
  <inkml:trace contextRef="#ctx0" brushRef="#br1" timeOffset="33879.82">26546 7847 2762 0,'3'-11'58'16,"-3"11"30"-16,0 0 18 0,0 0 17 0,6-18 13 15,-6 18 3-15,0 0-9 0,0 0-9 16,0 0-16-16,0 0-14 0,0 0-10 0,0 0 10 15,0 0 3-15,0 0-8 16,0 0-2-16,0 0-7 0,0 0-9 0,0 0-6 16,0 0-7-16,0 0-7 0,-25 49-7 15,21-38-2-15,4-11-4 0,-7 21-1 0,3-9-7 16,4-12-2-16,-9 18-3 16,9-18-1-16,-9 16-5 0,9-16 0 0,-7 13-1 15,7-13-2-15,-9 9-1 0,9-9-1 0,-14 7 0 16,14-7-1-16,-19 3-3 0,19-3-1 15,-19 2-1-15,19-2 0 0,-19 2 2 0,19-2-3 16,-21 1 2-16,21-1-1 16,-22 4 1-16,22-4-4 0,-18 4 0 0,18-4 4 0,-23 6 3 15,9-3-6-15,14-3 1 16,-25 5-2-16,12-1 0 0,0 2 2 0,13-6 4 16,-31 5 4-16,17-1 6 15,-1 0 3-15,15-4-3 0,-30 5 9 0,14-1-12 0,16-4 2 16,-27 6-5-16,14-4 1 0,13-2-8 0,-23 6 3 15,23-6 1-15,-17 4-1 16,17-4-2-16,-21 3 1 0,21-3 1 0,-16 1-3 16,16-1-3-16,-19 5 6 0,19-5 1 15,-19 4-1-15,19-4 0 0,-25 4-1 16,25-4 5-16,-21 5 3 0,4-1 5 16,3-1 8-16,14-3 27 0,-34 7 1 0,15-4 0 15,4 1-1-15,-6-2 2 0,3 2 1 0,-2-2-1 0,2-1-4 16,-3 3-3-16,4-4-6 15,17 0-9-15,-35 0 1 0,18-1-10 0,0-3-14 16,3-2-25-16,-1 0-34 16,-1-1-33-16,4-5-39 0,-1 1-51 0,4-2-70 0,0-1-63 15,-3-5-199-15,6 1-126 16,0-4 37-16,1-1-403 0,0 2-463 0</inkml:trace>
  <inkml:trace contextRef="#ctx0" brushRef="#br1" timeOffset="34119.79">26196 7660 3428 0,'0'0'253'0,"18"3"11"0,-18-3-36 0,0 0-24 15,20 1-16-15,-20-1 0 0,0 0 7 0,0 0-5 16,23 3-23-16,-23-3-21 0,0 0-18 15,0 0-26-15,0 0-22 0,17 0-27 16,-17 0-37-16,0 0-46 0,9 0-62 16,-9 0-83-16,0 0-102 0,0 0-101 15,0 0-198-15,0 12-53 0,0-12 46 0,0 0-351 16,-19 26-344-16</inkml:trace>
  <inkml:trace contextRef="#ctx0" brushRef="#br1" timeOffset="34335.78">25963 8331 2908 0,'-5'7'65'0,"5"-7"45"16,-9 15-3-16,9-15 5 0,-9 8 9 16,9-8 18-16,0 0 11 0,-11 12 8 0,11-12-3 15,0 0-17-15,0 0-18 0,0 0-16 0,-14 6-19 0,14-6-26 16,0 0-46-16,0 0-59 15,0 0-90-15,0 0-87 0,-22-19-159 0,16 8-207 16,-2 0-365-16,-3-2-382 16</inkml:trace>
  <inkml:trace contextRef="#ctx0" brushRef="#br1" timeOffset="34529.93">25441 7592 3330 0,'-2'-13'149'15,"2"13"-21"-15,0 0-10 16,7-11-15-16,-7 11-3 0,14-11-7 16,-4 9-4-16,4 0-11 0,2-3-7 0,2 4-11 15,-1-1-11-15,4-2-16 0,-4-1-22 0,2 4-34 16,1-3-49-16,-2 2-59 16,2 2-61-16,1 0-64 0,-6-4-129 0,1 4-159 0,-16 0-315 15,20-1-213-15</inkml:trace>
  <inkml:trace contextRef="#ctx0" brushRef="#br1" timeOffset="36699.9">24255 7516 2863 0,'0'0'-137'0,"0"0"16"0,0 0 10 15,0 0 13-15,0 0 15 0,0 0 17 0,0 0 22 16,0 0 11-16,0 0 22 16,0 0 3-16,0 0 5 0,0 0 6 0,0 0 10 15,0 0 14-15,0 0 10 0,0 0 13 0,0 0 5 0,0 0 3 16,0 0 3-16,0 0-1 15,0 0-13-15,0 0 0 0,0 0-1 0,0 0-3 0,0 0 1 16,0 0-11-16,0 0 2 16,0 0-2-16,0 0-4 0,0 0-4 0,0 0-1 15,0 0-1-15,0 0 1 16,0 0 3-16,0 0 8 0,0 0 0 0,0 0-3 0,0 0 0 16,0 0-3-16,6-19-2 15,-6 19-7-15,0 0 0 0,19-4-8 0,-19 4 2 16,0 0 1-16,27-2-5 0,-27 2-1 0,20-2 1 15,-20 2 0-15,21 0 2 16,-21 0 2-16,19-2 2 0,-19 2 3 0,0 0 10 0,23 0-1 16,-23 0-5-16,0 0 2 15,22 2-1-15,-22-2 6 0,0 0 1 0,14 4 5 16,-14-4 16-16,0 0 10 0,10 10 10 16,-10-10-3-16,0 0-4 0,0 0-1 0,-2 21-5 15,2-21-5-15,0 0-5 0,-12 24-5 0,5-12-5 16,-3-2-4-16,1 3-6 15,-1-1 0-15,-1-2-2 0,3 0-6 0,-2 0 0 0,1 3-2 16,9-13-1-16,-15 17 0 16,15-17-1-16,-10 15 0 0,10-15 2 0,-6 14 0 15,6-14 4-15,0 0 3 16,2 21-2-16,-2-21-2 0,0 0-2 0,17 17 0 0,-5-12-5 16,1 1-3-16,4-1 2 0,1-1-5 0,2 0-2 15,0 3-22-15,0-6-36 16,1 1-47-16,-2 0-69 0,3 0-63 0,-5-4-75 15,-17 2-150-15,24 2-132 0,-15-2-267 16,-9 0-205-16</inkml:trace>
  <inkml:trace contextRef="#ctx0" brushRef="#br1" timeOffset="37149.87">24293 8014 2571 0,'0'0'-18'0,"0"0"19"0,0 0 20 0,0 0 19 16,0 0 22-16,0 0 36 16,0 0 31-16,0 0 15 0,0 0-2 0,0 0-10 0,0 0-14 15,0 0-8-15,0 0-1 0,0 0 1 0,0 0 3 16,0 0-13-16,0 0-7 15,55-14-9-15,-36 14-11 0,6 0-3 0,7 2-10 0,0-2-1 16,4 2-11 0,7 0-3-16,-8 0-2 0,5-1-10 0,-6-1-7 0,0 2-23 15,-1 1-36-15,-6-3-48 16,-2 0-65-16,-4 1-66 0,0-1-75 0,-21 0-134 16,23 2-167-16,-17 0-283 0,-6-2-231 0</inkml:trace>
  <inkml:trace contextRef="#ctx0" brushRef="#br1" timeOffset="37689.62">24460 8277 2603 0,'-6'16'-26'16,"6"-16"42"-16,0 0 9 0,-1 21 23 0,1-21 21 0,-3 19 13 15,3-19 30-15,0 20 11 0,0-20 3 0,-2 20-3 16,2-20-1-16,2 26-9 15,1-13 1-15,-3-13 4 0,1 28 2 0,1-13-3 16,0 1-6-16,0-1-9 0,0 2-9 16,2-1-10-16,-1 1-11 0,-1 0-7 15,0 1-3-15,2-3-11 0,-1-1-3 16,0 1 13-16,2 1-6 0,-5-16-7 0,6 27-8 0,-4-16 0 16,-2-11-5-16,5 18-8 0,-5-18-17 0,4 16-16 15,-4-16-22-15,0 0-37 16,0 0-38-16,6 12-40 0,-6-12-28 0,0 0-20 15,0 0-11-15,0 0 0 16,0 0-4-16,-6-44 19 0,2 27 30 0,-1-2 8 16,1-2 37-16,-3-4 38 0,2 0 44 15,0 0 37-15,-1 1 25 0,1-1 33 0,3 0 15 16,-2 4 12-16,4 2 11 0,0-3 10 16,0 6 4-16,2-3 1 0,2 2-12 0,5-1-7 15,-1 3-8-15,3 0-9 0,2 2-4 0,3 0-3 16,4 0-4-16,-4 6 4 15,1 1-6-15,4 3-2 0,-4-1 5 0,3 4-6 0,-20 0 0 16,36 4 4-16,-22 2-19 16,2 1 9-16,-3 1-11 0,-3 1 8 0,-2 1 7 15,-2 1 3-15,-6-11-16 16,4 21-5-16,-4-21 4 0,-4 21-7 0,4-21-6 16,-12 23 0-16,3-14-27 15,-2 1-35-15,-1-5-54 0,-1 2-72 0,-1-2-99 0,-6-2-105 16,2-3-233-16,-4-3 0 0,1 2 19 15,-6-5-291-15,-4 1-215 0</inkml:trace>
  <inkml:trace contextRef="#ctx0" brushRef="#br1" timeOffset="44059.66">22782 8014 2494 0,'0'0'-98'0,"0"0"10"0,0 0 9 0,0 0 9 15,0 0 10-15,0 0 19 0,0 0-8 16,0 0 2-16,0 0 6 0,0 0-1 0,0 0-1 0,0 0 7 16,0 0 5-16,0 0-3 15,0 0 6-15,0 0 0 0,0 0 6 0,0 0 0 16,0 0 1-16,0 0 4 0,0 0 7 0,0 0 5 15,0 0 7-15,0 0-1 0,0 0-1 16,0 0 7-16,0 0 11 0,0 0 1 0,0 0 2 16,0 0 3-16,0 0-3 15,0 0 2-15,0 0 0 0,0 0 2 0,0 0-2 16,0 0-10-16,-24 1 0 0,24-1 5 16,0 0-8-16,0 0-4 0,0 0 3 0,0 0-14 15,0 0-5-15,0 0-29 0,0 0-30 0,0 0-61 16,0 0-133-16,0 0-174 15,0 0 410-15</inkml:trace>
  <inkml:trace contextRef="#ctx0" brushRef="#br1" timeOffset="44719.99">22782 7982 1261 0,'0'0'12'0,"0"0"-1"16,0 0 3-16,0 0 6 0,0 0 8 0,0 0 22 15,0 0 36-15,0 0 6 16,-14 11 3-16,14-11 15 0,0 0-6 0,0 0-12 0,0 0 2 16,0 0-10-16,0 0-11 15,-10 11-3-15,10-11-8 0,0 0-4 0,0 0-10 16,0 0 0-16,0 0 2 16,-10 10 5-16,10-10 8 0,0 0 12 0,0 0-1 0,-13 8 3 15,13-8 0-15,0 0-6 0,0 0-13 16,-15 7-4-16,15-7-4 0,0 0-5 15,0 0-7-15,-13 6 2 0,13-6-4 0,0 0-1 16,0 0 7-16,0 0 18 16,0 0 11-16,0 0 4 0,-16 3-3 0,16-3-1 0,0 0 1 15,0 0-4-15,0 0-1 16,0 0-4-16,0 0-6 0,0 0-5 0,0 0-2 16,4-34-7-16,-4 34-6 15,0 0-2-15,10-18-5 0,-10 18-2 0,6-15-2 16,-6 15-3-16,9-15-6 0,-9 15-4 0,9-17-16 0,-9 17-29 15,6-20-45-15,-2 12-60 16,-4 8-84-16,9-25-150 0,-7 10-222 0,0 1-329 16,0-3-326-16</inkml:trace>
  <inkml:trace contextRef="#ctx0" brushRef="#br1" timeOffset="44889.72">22832 7640 2866 0,'19'-4'45'0,"-19"4"3"16,18-4-10-16,-18 4-1 0,16-3-3 0,-16 3 1 15,20-7-2-15,-12 3-5 0,-8 4-19 16,17-7-65-16,-9 6-66 0,-8 1-70 16,13-10-127-16,-7 2-452 0,-6 8-64 0</inkml:trace>
  <inkml:trace contextRef="#ctx0" brushRef="#br1" timeOffset="45019.79">22913 7516 2569 0,'-20'-6'110'0,"20"6"-14"0,0 0-19 15,0 0-27-15,-18-4-30 0,18 4-43 0,0 0-47 16,-11-1-54-16,11 1-72 0,0 0-179 16,0 0-297-16,-21 5 88 0</inkml:trace>
  <inkml:trace contextRef="#ctx0" brushRef="#br1" timeOffset="45369.69">22502 7989 1966 0,'-7'20'17'0,"5"2"-1"15,-2-5-5-15,2 0 4 16,2-17-10-16,0 30 11 0,2-19-4 0,-2-11 6 0,2 22 15 16,-2-22 19-16,4 17 16 15,-4-17 28-15,3 15 32 0,-3-15 13 0,0 0 5 16,0 0-17-16,0 17-16 0,0-17-12 0,0 0-5 15,0 0-6-15,0 0 5 16,0 0 1-16,-47-16 3 0,47 16 1 0,-29-13-6 0,11 8-4 16,2 0-5-16,-4-1-9 15,2 2-1-15,-4 1 4 0,1 0 3 0,-5 3 3 16,4-2 6-16,-4 4 2 16,-1-2 7-16,-3 0 3 0,-2 2 9 0,1-2 24 0,1 0 4 15,-2 1-4-15,3-1-2 0,-3 0-8 0,2 0-12 16,3 0-12-16,1 0-9 15,3-1-9-15,2-3-12 0,-1 2-9 0,4-3-16 0,-1-2-27 16,1 0-35-16,4-1-52 16,-1-1-72-16,2 0-88 0,3-6-105 15,-1 7-230-15,5-1-44 0,6 9 16 16,-11-14-460-16,11 14-575 0</inkml:trace>
  <inkml:trace contextRef="#ctx0" brushRef="#br1" timeOffset="45549.97">21877 8403 3686 0,'5'12'130'16,"-5"-12"-15"-16,4 16-10 15,-4-16-7-15,0 0-1 0,2 16 16 0,-2-16 4 0,0 0-4 16,0 0-13-16,3 16-12 16,-3-16-24-16,0 0-41 0,0 0-54 0,0 0-70 15,0 0-106-15,0 0-110 0,0 0-259 0,0 0-14 16,0 0-327-16,-18-49-315 0</inkml:trace>
  <inkml:trace contextRef="#ctx0" brushRef="#br1" timeOffset="45747.05">21752 7718 3059 0,'0'-12'150'0,"-2"1"-12"16,2 11-18-16,10-18-12 0,-4 10-15 0,2-1-7 15,-8 9-11-15,30-15-7 16,-13 6-9-16,1 4-8 0,2-4-26 0,0 2-42 16,2 2-37-16,1-2-58 0,-3 3-43 15,-2-3-67-15,0 3-108 0,-4 1-617 0,-1 1-370 16</inkml:trace>
  <inkml:trace contextRef="#ctx0" brushRef="#br1" timeOffset="46469.78">21249 8139 3009 0,'0'0'-9'0,"0"0"-3"16,0 0-3-16,0 0 8 0,0 0 33 0,0 0 36 15,0 0 19-15,0 0-3 16,0 0-8-16,0 0-5 0,0 0-7 0,0 0 2 0,0 0 8 16,0 0 5-16,0 0 8 15,0 0-2-15,0 0-5 0,0 0-2 16,0 0-5-16,0 0-6 0,0 0-4 16,0 0 0-16,0 0-5 0,-28-17-6 0,28 17 2 0,0 0-11 15,0 0-2-15,0 0-2 0,0 0 5 0,-2-19-5 16,2 19 3-1,0 0-7-15,0 0-2 0,0 0-7 0,0 0 7 0,0 0-8 16,15-27-2-16,-15 27-3 0,0 0-2 16,13-9 0-16,-13 9-1 0,0 0-2 0,16-6 2 15,-16 6-1-15,0 0 3 16,16-6-8-16,-16 6 0 0,0 0 2 0,16-5-2 16,-16 5 1-16,0 0-1 0,19-4-2 15,-19 4-1-15,16-5 4 0,-16 5-4 16,0 0 1-16,20-6 1 0,-20 6-3 0,0 0-1 0,20-6 1 15,-20 6-1-15,0 0 2 16,16-5-3-16,-16 5 0 0,0 0-1 0,0 0 0 0,24 3 3 16,-24-3-4-16,0 0 2 15,15 9 0-15,-15-9-2 0,8 10 5 16,-8-10-4-16,0 0 2 0,8 15 0 16,-8-15 0-16,0 0-2 0,4 15 0 0,-4-15 2 0,0 0 2 15,0 0 2-15,0 0-3 0,0 0 1 0,0 0-1 16,-16 21-2-16,16-21 4 15,-17 2-2-15,17-2-1 0,0 0 2 0,-32 0-2 0,32 0-2 16,-28-2 3-16,28 2 1 16,-33 0-2-16,14 0 4 0,-4 0-2 15,1 0 0-15,-1 0 5 0,0 2 6 16,2-4 10-16,-3 4 8 0,1-2 4 0,2 0 0 0,0 0 7 16,1 2 8-16,20-2 12 0,-32 0-4 0,18 0-1 15,14 0-1-15,-23 0-5 16,23 0-1-16,-21 0-7 0,21 0-9 0,-17-6-20 15,17 6-40-15,-11-12-46 0,11 12-79 16,-7-18-100-16,3 7-152 0,2-2-214 0,2-1 24 16,0 14-407-16,6-38-478 15</inkml:trace>
  <inkml:trace contextRef="#ctx0" brushRef="#br1" timeOffset="46609.93">21198 7649 3512 0,'0'0'125'0,"9"-5"-36"0,-9 5-27 0,0 0-24 16,10-9-14-16,-10 9-25 16,0 0-62-16,0 0-91 0,-4-17-122 0,4 17-260 15,0 0-326-15,-15-15-218 0</inkml:trace>
  <inkml:trace contextRef="#ctx0" brushRef="#br1" timeOffset="47189.78">20823 7781 2524 0,'-10'6'-45'16,"10"-6"32"-16,0 0 22 16,0 0 24-16,0 0 24 0,0 0 17 0,0 0 22 15,0 0 2-15,-15 8-9 0,15-8-12 0,0 0-7 0,0 0-2 16,0 0-8-16,0 0-5 15,0 0-4-15,0 0-1 0,11 32-8 0,-11-32-1 16,4 23-7-16,-4-23-3 16,0 27-2-16,0-11-1 0,0 2-1 0,0-18-5 15,-2 38-3-15,2-20-1 16,0 1-7-16,-2-1 4 0,2 1-1 0,-2-1-1 0,2-18-2 16,0 27-2-16,2-13 1 0,-2-14 1 0,-2 23-1 15,2-23 1-15,0 19 2 0,0-19 3 16,0 0-4-16,0 0-6 0,2 17-8 0,-2-17-6 15,0 0-3-15,0 0-5 16,0 0-6-16,30-28-4 0,-22 14 2 0,2-2 0 16,3 0 8-16,0 0 18 15,2 1 5-15,-3 1 11 0,-1 0 2 0,2 2 3 0,-5 2 4 16,2 1-6-16,-10 9-1 16,20-13 8-16,-20 13 14 0,12-3 13 0,-12 3 5 15,0 0-6-15,0 0-5 0,0 0-4 0,0 0-4 0,-2 38 0 16,2-38-5-1,-12 24 4-15,3-12 4 0,0 1 9 0,-1 0 6 0,-2-1 1 16,-2-3 1-16,0 0 1 16,-3-1-2-16,0-1-3 0,-2 0-2 0,2-3 2 0,-2-1 2 15,2 1-8-15,17-4-1 16,-30 0-6-16,30 0-1 0,-28-4-2 0,16-2-9 16,12 6-4-16,-21-15-13 15,12 7-14-15,9 8-24 0,-10-20-32 0,6 10-47 0,4 10-65 16,-3-20-86-16,1 10-127 0,2 10-219 0,0-17 11 15,0 17-335-15,0 0-327 16</inkml:trace>
  <inkml:trace contextRef="#ctx0" brushRef="#br1" timeOffset="47390.02">20614 8099 2759 0,'-7'18'-17'0,"7"-18"1"0,-6 12 7 0,6-12 5 0,-8 16 2 16,8-16-7-16,-11 15 20 15,11-15 13-15,-12 15 10 0,5-5 4 0,-2 1 8 16,3 0 3-16,-2 1 23 16,8-12 3-16,-15 23-2 0,8-11-10 0,1 1-5 15,0-2-5-15,6-11-15 0,-13 23-35 16,9-10-58-16,-2-2-64 0,-1 2-61 0,7-13-123 16,-13 16-523-16,5-9-152 15</inkml:trace>
  <inkml:trace contextRef="#ctx0" brushRef="#br1" timeOffset="48099.64">20502 8288 2512 0,'0'0'-12'15,"0"0"21"-15,0 0 3 0,-45 18 17 0,45-18 17 0,0 0 19 16,-16 12 29-16,16-12 10 16,-14 11-1-16,4-2 8 0,2 4 0 15,-3-3 2-15,2 7 1 0,-3-2-3 16,1 4 2-16,-1-2-5 0,-4 5-12 0,0 1-10 0,-4 4-7 16,2 1-12-16,-3 1-3 0,-3 4-7 0,-2 3-9 15,4 2 0-15,-15 12-5 16,7-7-5-16,4-4-2 0,-13 10-6 0,1 1-1 15,0-3-5-15,0 1 2 0,2-10 0 16,-6 6 4-16,2-8 9 0,6-6 2 0,-5 2 5 16,3-4 5-16,0-4 13 15,3 1 37-15,-1-2-12 0,2-6-4 0,0 1-11 0,3-3-1 16,-5-1 2-16,0-4-3 16,-3 0 3-16,2-1 0 0,-3-2-7 0,-2-4-5 15,2-3-6-15,-5-2-9 0,-1 1-3 0,-9-7-3 16,0-4-15-16,0 0-21 15,2-3-28-15,0 0-43 0,-14-10-49 0,3-1-56 0,14 1-58 16,9 0-96-16,1 0-223 16,3-3-62-16,5-1 18 0,2 0-374 0,9 1-408 15</inkml:trace>
  <inkml:trace contextRef="#ctx0" brushRef="#br1" timeOffset="48534.84">20051 8199 2978 0,'0'0'-23'15,"0"0"41"-15,0 0 18 16,0 0 28-16,0 0 16 0,0 0 15 16,-22 49 1-16,8-36-2 0,1 3-10 0,-2-1-6 15,1 2-10-15,-1-3-7 0,0 4-4 0,2-2-8 16,-3-3-9-16,0 0-32 16,4-1-58-16,1-4-72 0,1 4-64 0,10-12-83 0,-20 10-215 15,10-8-366-15,0 0-194 0</inkml:trace>
  <inkml:trace contextRef="#ctx0" brushRef="#br1" timeOffset="48679.62">19778 8031 2876 0,'0'0'148'16,"6"-16"-19"-16,-6 16-25 0,0 0-14 0,0 0-9 16,0 0-8-16,0 0-7 0,0 0-16 15,0 0-40-15,0 0-65 0,0 0-75 0,0 0-64 16,-6 48-105-16,1-35-598 0,-1 2-277 0</inkml:trace>
  <inkml:trace contextRef="#ctx0" brushRef="#br1" timeOffset="49219.8">19532 8190 2692 0,'0'0'-90'0,"0"0"3"0,-10-9 13 16,10 9 13-16,0 0 34 15,-10-11 51-15,10 11 31 0,0 0 31 0,0 0 11 16,-10-12 12-16,10 12 9 0,0 0-4 16,0 0 10-16,-8-20 4 0,8 20-6 15,0 0-5-15,2-25-5 0,-2 25-9 16,4-22-10-16,-4 22-7 0,4-20-4 0,-4 20-4 16,4-20-2-16,-4 20-6 0,10-16-15 0,-10 16 0 0,12-13-7 15,-4 6-5-15,-8 7-7 16,20-6-2-16,-20 6-5 0,21-1-4 0,-21 1-3 15,26 3 0-15,-26-3-5 16,22 8-3-16,-11-4-2 0,-11-4-1 0,19 9-1 0,-19-9 3 16,13 10-4-16,-13-10 5 15,6 9 3-15,-6-9 6 0,0 0-2 0,0 0-4 16,0 0 1-16,-23 23 3 16,23-23 0-16,-24 9-1 0,10-5-3 0,-1 2 1 0,15-6-4 15,-30 8 1-15,16-4-4 0,-2 0-1 0,2 1 0 16,-4 1-1-1,4-1-1-15,0 3 0 0,-2-2 1 0,4 2 22 0,-1-1 4 16,13-7 4-16,-22 16 5 0,10-9-6 16,4 1 2-16,8-8-7 0,-17 14-3 0,17-14 2 15,-13 12-9-15,13-12 2 16,-13 11 27-16,13-11 3 0,-12 11 5 16,12-11-2-16,-9 9-3 0,9-9 2 0,-9 12 1 0,9-12-3 15,-6 13-5-15,6-13-7 0,-8 11-4 16,8-11-10-16,-6 14-22 0,6-14-37 0,-6 17-39 15,1-10-49-15,5-7-68 0,-7 19-80 16,1-8-91-16,2 3-216 0,-2-1-21 0,-1 2 18 16,1 0-365-16,0 4-362 15</inkml:trace>
  <inkml:trace contextRef="#ctx0" brushRef="#br1" timeOffset="49360.02">19247 8804 3398 0,'4'15'235'15,"-4"-15"-48"-15,0 0-20 0,0 0-34 0,6 17-21 0,-6-17-20 16,0 0-40-16,0 0-68 16,0 0-93-16,0 0-102 0,0 0-102 0,4-37-192 15,-4 37-463-15,0-24-408 16</inkml:trace>
  <inkml:trace contextRef="#ctx0" brushRef="#br1" timeOffset="49599.65">19221 7858 3171 0,'0'0'82'0,"-6"-20"9"0,6 20 13 0,-2-20 23 0,2 20 6 16,0 0 21-16,-2-15 2 16,2 15 13-16,0 0-17 0,0 0-25 0,0 0-17 15,0 0-7-15,0 0-14 0,8-19-14 0,-8 19-11 16,0 0-13-16,0 0-29 0,0 0-41 15,0 0-41-15,17-1-48 0,-17 1-58 0,0 0-64 16,0 0-88-16,0 0-191 16,0 0-106-16,0 0-283 0,0 0-281 0</inkml:trace>
  <inkml:trace contextRef="#ctx0" brushRef="#br1" timeOffset="49909.7">18967 7919 2646 0,'0'0'-90'0,"-2"-16"18"0,2 16 22 0,0 0 19 16,0 0 60-16,4-25 38 0,-4 25 51 0,0 0 21 15,2-15 14-15,-2 15 0 0,0 0-4 0,0 0 3 16,0 0 9-16,0 0 10 0,0 0 6 15,0 0-11-15,0 0 4 0,0 0 17 0,0 0-20 16,0 0-15-16,8 55-19 16,-8-36-14-16,3 2-15 0,1 2-9 0,-1 4-13 0,1 0-15 15,-2 1-33 1,2 0-38-16,0-1-43 0,-2 0-50 0,0 0-62 0,2-3-62 16,-4-1-56-16,0-4-101 0,2 0-165 0,-4-4-45 15,-2 1-331-15,-2-3-318 0</inkml:trace>
  <inkml:trace contextRef="#ctx0" brushRef="#br1" timeOffset="50364.83">18745 8244 2830 0,'0'0'32'0,"-4"-19"17"0,4 19-2 0,-3-18 8 15,3 18 29-15,-2-15 12 0,2 15 10 0,0 0-7 0,-2-18-15 16,2 18-9-16,0 0-8 15,0 0-7-15,0 0-10 0,0 0-3 0,0 0-8 16,0 0-5-16,0 0 1 16,32 32-6-16,-28-19-2 0,3 4-1 15,-5 1-3-15,2 0-4 0,-4 2 2 16,2-2-4-16,-2 1-2 0,-2 3 0 0,-2-3 6 0,0 4-4 16,-5-2 9-16,-2-3 9 0,1 4 9 0,-5-5 4 15,-2 0 9-15,0-2 10 0,-2-1 12 16,-2-4 24-16,0 2 6 0,-1-2 13 0,0-5-24 15,0-1 14-15,1-1 8 16,0-3 6-16,-2 0 0 0,1-1-10 0,4-5-7 16,-2 1-11-16,5-1-12 0,-1-4-10 15,5 1-18-15,0-3-15 0,3-1-19 0,8 13-21 16,-2-28-38-16,4 11-37 16,4-5-37-16,4 0-50 0,2-2-54 0,2-2-44 15,3 4-17-15,-2 0-1 0,0 3 11 0,-1 0 17 0,0 4 13 16,-4 1 15-16,0 3 24 15,-1-1 35-15,-1 1 24 0,-1 3 19 0,-3 1 21 16,-4 7 2-16,9-13 11 0,-9 13 14 16,2-10-1-16,-2 10-15 0,0 0-39 0,0 0-96 15,0 0-471-15,0 0 63 16</inkml:trace>
  <inkml:trace contextRef="#ctx0" brushRef="#br1" timeOffset="50969.59">18260 7970 2253 0,'0'0'129'0,"0"0"-8"0,-2-21-15 0,2 21-13 16,0 0-17-16,0 0-3 16,-2-17-8-16,2 17 1 0,0 0 9 0,0 0-8 15,0 0-1-15,0 0 0 16,0 0 11-16,0 0 4 0,0 0-6 0,0 0 0 0,0 67-9 16,2-49-7-16,0 1-8 15,0 2-4-15,0 0-4 0,0-2-5 0,-2 2-4 16,0-1-3-16,-2-4 6 0,0 2 7 0,2-18 1 15,-6 28 4-15,0-14-5 16,-1-3-1-16,7-11-6 0,-21 16 1 0,12-11-10 0,9-5-7 16,-22 3-4-16,22-3-2 15,-20-1-2-15,20 1-2 0,0 0 1 0,-23-2-1 16,23 2-3-16,0 0-3 0,0 0 0 16,-28-2 1-16,28 2 0 0,0 0 8 0,-14 7-5 15,14-7 0-15,-9 10 0 0,9-10 1 0,0 0 0 16,-13 16 1-16,13-16 4 15,-8 9 1-15,8-9-4 0,0 0 4 0,-10 10 1 0,10-10 4 16,0 0-4-16,0 0-2 16,0 0-2-16,0 0 1 0,0 0 0 15,0 0 1-15,-32-17 3 0,32 17 14 16,0 0 7-16,-11-10 7 0,11 10 1 0,0 0 4 0,-15-6-3 16,15 6 10-16,0 0 5 15,-29 8-10-15,11-2-4 0,4-1 1 0,-3 1-11 16,2 2-3-16,-2-1-2 0,1 0-14 0,-2 1-27 0,2-1-43 15,-2 1-65-15,1 0-81 16,3 0-82-16,-4-3-152 0,2-1-189 0,1-2 43 16,15-2-359-16,-25 0-349 15</inkml:trace>
  <inkml:trace contextRef="#ctx0" brushRef="#br1" timeOffset="51139.77">17845 7900 3182 0,'13'-13'237'0,"-13"13"-16"16,10-5-33-16,-10 5-44 16,0 0-17-16,0 0-9 0,14-8-15 0,-14 8-24 0,0 0-51 15,0 0-72-15,10-9-91 16,-10 9-72-16,6-4-51 0,-6 4-71 0,8-10-106 16,-1 5-480-16,-7 5-311 0</inkml:trace>
  <inkml:trace contextRef="#ctx0" brushRef="#br1" timeOffset="51359.62">18650 7146 2982 0,'0'0'98'0,"0"0"-5"0,0 0-9 0,0 0-7 15,0 0 0-15,0 0 1 0,0 0 0 0,-39 38-4 0,25-19-4 16,-4 3-9-16,0 7-5 15,-8 4-6-15,1 3-9 0,-3 4 6 0,-6 14-27 16,-1-1-52-16,1 1-69 16,2-1-75-16,2-8-93 0,7-8-194 0,-1 1-432 0,4 3-277 15</inkml:trace>
  <inkml:trace contextRef="#ctx0" brushRef="#br1" timeOffset="51970.07">18583 8076 2973 0,'0'0'195'0,"0"0"4"0,0 0-26 0,0 0-22 0,0 0-17 16,0 0-15-16,0 0-15 0,0 0-12 0,0 0-16 15,0 0-55-15,0 0-85 0,0 0-104 16,10-11-80-16,-10 11-164 0,0 0-166 16,0 0-270-16,0 0-193 0</inkml:trace>
  <inkml:trace contextRef="#ctx0" brushRef="#br1" timeOffset="53199.86">27052 10162 2565 0,'0'0'-6'0,"0"0"34"0,0 0 25 0,0 0 28 16,0 0 28-16,0 0 23 15,0 0 10-15,0 0 10 0,0 0 2 0,0 0-7 16,0 0 2-16,0 0 0 0,0 0 4 16,0 0 24-16,0 0 0 0,0 0-38 0,0 0-8 15,0 0-21-15,0 0-14 16,0 0-3-16,0 0-22 0,0 0 0 0,0 0-12 0,0 0-12 16,38-9-9-1,-38 9-2-15,24-2-22 0,-7 0-12 0,-4 2-27 16,3-2-28-16,-5 1-40 0,-11 1-45 0,25-3-64 0,-13 2-54 15,-12 1-88-15,12-6-168 0,-12 6-103 16,0 0-302-16,0 0-319 0</inkml:trace>
  <inkml:trace contextRef="#ctx0" brushRef="#br1" timeOffset="53680.01">26569 10121 2794 0,'0'0'-54'0,"0"0"27"16,0 0 50-16,0 0 32 16,0 0 35-16,0 0 5 0,0 0 11 0,0 0-5 15,0 0 0-15,0 0-6 0,0 0-3 0,0 0-2 0,-22 43-2 16,17-32-2-16,5-11 2 15,-9 12-3-15,9-12-4 0,-11 12 4 0,11-12 5 16,-11 10 5-16,11-10 1 16,0 0-1-16,-17 5-6 0,17-5-5 0,0 0-8 0,0 0-5 15,0 0-5-15,-27-20-9 16,27 20-7-16,-4-16-5 0,4 16-9 0,0-23-11 16,0 23-24-16,10-29-34 0,-4 12-48 0,1-2-65 15,6 0-95-15,-1 0-108 16,1-2-190-16,3 4-84 0,-1-2-297 0,-1 2-320 0</inkml:trace>
  <inkml:trace contextRef="#ctx0" brushRef="#br1" timeOffset="53830.01">26706 9822 3211 0,'0'0'130'16,"0"0"-15"-16,0 0-17 0,0 0-13 0,-7-27-8 15,7 27-6-15,0 0-9 0,0 0-7 0,15-13-35 0,-15 13-56 16,12-6-58-16,-12 6-54 15,13-5-47-15,-8 1-72 0,-5 4-174 0,0 0-401 16,12-6-181-16</inkml:trace>
  <inkml:trace contextRef="#ctx0" brushRef="#br1" timeOffset="54399.66">26289 9976 2511 0,'-17'14'-88'0,"6"-1"13"16,2 0 17-16,0 0 27 0,5-2 34 0,4-11 26 0,-5 24 16 15,5-24 3-15,-2 22 3 16,2-22-5-16,2 21 6 0,-2-21 5 16,2 22 2-16,-2-22-3 0,3 20-5 15,-3-20-1-15,0 19 9 0,0-19 11 0,0 0 1 0,-9 19 3 16,9-19 1-16,-14 8 5 16,14-8 2-16,-22 4 9 0,22-4 5 0,-27-2-3 15,27 2 4-15,-27-3-14 0,27 3-1 0,-29-7-10 0,15 3-10 16,1-3-4-16,13 7-5 15,-21-14-5-15,10 7-5 0,11 7-1 16,-14-13-2-16,14 13 1 0,-9-14-5 16,9 14-3-16,-6-13-3 0,6 13-4 0,0 0 3 0,-2-19-11 15,2 19-1-15,0 0-1 16,0 0-7-16,6-23 4 0,-6 23-10 0,11-8-1 16,-11 8-4-16,14-6-1 0,-14 6 1 0,19-5 0 15,-19 5-1-15,19-2-2 16,-19 2 1-16,0 0 0 0,25 0 0 0,-25 0-1 0,0 0-1 15,23 0 2-15,-23 0 4 16,0 0-1-16,0 0 8 0,0 0 5 0,0 0 5 16,0 0 3-16,0 0 2 0,-34 33 2 15,14-22 8-15,1-1 3 0,-2 5 5 0,-7 3 10 16,1 0 4-16,-2 3-1 16,-6 4-2-16,3-1-7 0,7 1-6 0,0-2 2 15,1 3-2-15,4-1-6 0,1 2-6 0,2-2 5 0,1 1-4 16,5 3 4-16,1-4-4 15,4 0 4-15,6-3-3 0,2 5-2 0,4-4-3 16,4 2-2-16,3-4 0 16,10 1-5-16,4 0-10 0,2-3-20 0,3-5-24 0,1-2-37 15,3-5-47-15,-4 0-58 16,3-4-59-16,-6-3-38 0,1-3-71 0,-5-1-116 16,0-2-92-16,-6 1-384 0,-3-1-357 0</inkml:trace>
  <inkml:trace contextRef="#ctx0" brushRef="#br1" timeOffset="54509.89">26194 10649 2938 0,'0'0'65'0,"0"0"53"0,5-14 11 15,-5 14 21-15,0 0 9 16,0 0 3-16,0 0-5 0,0 0-14 16,0 0-13-16,0 0-11 0,0 0-20 0,0 0-21 15,0 0-32-15,0 0-49 0,0 0-85 0,0 0-114 16,0 0-159-16,-30-13-233 16,16 4-380-16,3 0-419 0</inkml:trace>
  <inkml:trace contextRef="#ctx0" brushRef="#br1" timeOffset="55010.24">25364 10122 3023 0,'0'0'49'15,"0"0"27"-15,0 0-8 0,0 0-5 0,0 0-1 16,0 0-4-16,0 0 2 0,0 0 3 0,0 0 2 15,0 0-11-15,-15 24-1 16,15-24-8-16,-8 11 3 0,8-11 9 0,-11 7 1 0,11-7-4 16,-13 7-5-16,13-7-6 15,-16 4-1-15,16-4-6 0,-15-3-5 0,15 3-3 16,-18-4 0-16,18 4-6 0,-13-6-1 16,13 6-5-16,-13-3 3 0,13 3-2 0,0 0 0 15,-18-2 8-15,18 2 13 0,0 0 6 0,-21 10 0 16,15-5-5-16,6-5 0 15,-13 13-7-15,8-4-1 0,-3-2 0 0,2 1-2 16,6-8 4-16,-9 13 3 0,9-13-1 16,-13 11-2-16,13-11 5 0,-10 12 10 0,10-12-5 15,0 0 0-15,0 0-9 16,0 0-1-16,0 0-2 0,0 0-6 0,0 0-2 16,0 0-3-16,-29-19-1 0,29 19 5 15,0 0-1-15,-7-14 5 0,7 14 0 0,0 0-2 16,0 0 5-16,-10-11 4 0,10 11-14 0,0 0 12 15,0 0 8-15,-35 13-7 16,35-13-2-16,-22 13-2 0,9-3-2 0,0 2 2 16,-4-2-23-16,4 4-33 0,-3-2-38 15,1-1-52-15,0-1-75 0,2 1-80 0,1-3-131 0,-1-1-195 16,3-3-14-16,1 0-386 16,9-4-472-16</inkml:trace>
  <inkml:trace contextRef="#ctx0" brushRef="#br1" timeOffset="55199.53">25121 9711 3529 0,'0'0'166'0,"12"-11"-23"0,-12 11-17 16,16-6-14-16,-16 6-8 15,18-6-3-15,-18 6-15 0,23-6-10 0,-10 5-23 16,-13 1-37-16,31-7-39 0,-13 6-55 0,-18 1-58 0,30-2-75 15,-19 2-108-15,1 0-224 16,-12 0-419-16,0 0-400 0</inkml:trace>
  <inkml:trace contextRef="#ctx0" brushRef="#br1" timeOffset="55389.58">24815 10700 3219 0,'-5'13'188'16,"0"-5"-4"-16,1-1-32 0,4-7-30 0,-4 11-30 15,4-11-26-15,0 0-32 0,0 0-40 16,0 0-80-16,0 0-102 0,0 0-131 0,0 0-253 16,-28-18-308-16,22 8-248 0</inkml:trace>
  <inkml:trace contextRef="#ctx0" brushRef="#br1" timeOffset="56030.05">24315 10016 2820 0,'-10'-9'99'16,"10"9"1"-16,0 0-7 0,0 0 6 0,0 0 10 15,0 0 5-15,0 0-7 0,0 0-9 0,0 0-10 0,0 0-9 16,0 0-11-16,0 0 3 15,0 0-1-15,0 0 3 0,-20 22 2 0,20-22-9 16,0 0-9-16,-14 6-3 16,14-6-10-16,-19 2-11 0,19-2-11 0,0 0-8 15,0 0-6-15,-32-8 0 0,32 8-3 16,-14-11-2-16,14 11 3 0,-12-14 1 0,12 14 3 16,-9-17 6-16,9 17 6 0,-6-16 5 0,6 16 5 15,-7-14 12-15,7 14 9 16,0 0 9-16,-4-17 20 0,4 17-4 0,0 0 2 0,0 0-19 15,0 0 3-15,0 0-10 16,0 0 4-16,0 0-7 0,0 0-1 0,0 0-6 16,0 0-24-16,0 0-4 0,0 0-2 15,0 0 0-15,6 67 5 0,-6-47-6 0,5 5-3 16,-5 1-4-16,2 3 4 16,-2 3-4-16,0-3 4 0,2 2-4 0,-2-1-3 0,0 2-7 15,0-1-11-15,2 2-3 0,-4-3-4 0,2 1-5 16,0-1-4-16,0-1 4 15,0 1-1-15,0-1 5 0,-2-1 4 0,2-1-1 16,-5-3 4-16,3 1-1 0,-2 0 2 16,2-4 2-16,-4 0 4 0,-1 0 3 0,1-4 3 15,0 0 9-15,-3-1-5 16,-2-3 1-16,4-1 4 0,-6-1 2 0,2-2 0 0,-2-1-2 16,13-8-1-1,-25 11-2-15,10-5 7 0,0-2-3 0,15-4 16 0,-30 2 4 16,30-2 4-16,-31-4-5 0,16-1 1 0,0-1 1 15,1-2-2-15,0-1-2 0,2-3-5 16,-1 1-3-16,5-3 3 0,-3 3-7 0,7-3 1 16,-3-1-14-16,7 15-13 15,-2-24-18-15,4 12-15 0,1 0-24 0,1-1-36 0,4 2-56 16,3 1-71-16,0 1-55 16,1 0-141-16,0 0-158 0,4 6-9 0,0-1-311 15,2 2-298-15</inkml:trace>
  <inkml:trace contextRef="#ctx0" brushRef="#br1" timeOffset="56229.78">23814 11146 3224 0,'-8'5'200'0,"8"-5"-23"0,-10 12-24 0,10-12-18 16,0 0-14-16,0 0-12 0,0 0-15 0,0 0-18 15,32 14-38-15,-20-14-52 16,3-2-59-16,4-1-61 0,2 2-46 0,-3-3-34 16,4-2-62-16,2 0-141 0,-5-3-498 15,1 2-311-15</inkml:trace>
  <inkml:trace contextRef="#ctx0" brushRef="#br1" timeOffset="58639.93">20451 9776 2606 0,'0'0'37'0,"0"0"34"0,-20-9 11 16,20 9 8-16,0 0-5 16,0 0-11-16,0 0-4 0,0 0-6 0,0 0-6 15,0 0-11-15,0 0-7 0,43-16-3 0,-43 16-3 0,24-2-2 16,-24 2-5-16,20-4-5 15,-20 4-1-15,20 0-3 0,-20 0-1 0,0 0 2 16,21-3 2-16,-21 3 12 16,0 0 19-16,0 0 9 0,0 0 9 0,0 0 4 0,0 0-5 15,0 0 1-15,0 0-7 16,0 0 0-16,0 0-9 0,0 0-3 0,-49 19-4 16,37-13 4-16,12-6 0 15,-28 11 3-15,15-4-1 0,-1 1 2 0,0-2-4 0,14-6-3 16,-18 15-6-16,9-7-4 0,9-8-3 0,-8 15-2 15,8-15-10-15,-2 15-8 16,2-15-15-16,0 0-5 0,15 19-3 0,-5-13-3 0,4 2-2 16,2-1 3-16,-2 1 1 15,3-1 3-15,0 1-2 0,-2-1 2 0,5 4 3 16,-4 2 3-16,1-2 0 16,-2 0 0-16,-2 1 1 0,-1 3 16 0,-1-1-1 0,-2 0-4 15,-3 0 1-15,0-1 5 0,-4 1 0 0,-2-14 8 16,0 24 6-16,0-24 2 15,-10 25 1-15,1-16-3 0,9-9-3 0,-21 17-4 16,4-13-2-16,2 0 2 0,15-4 3 16,-33 2-3-16,15-4-11 0,18 2-23 0,-31-7-30 15,18-1-46-15,0-2-59 16,5 3-73-16,0-2-66 0,-2-3-144 0,6 1-173 16,0 1 32-16,4 10-289 0,0 0-208 15</inkml:trace>
  <inkml:trace contextRef="#ctx0" brushRef="#br1" timeOffset="58839.68">20798 10045 2633 0,'21'7'38'16,"-11"-3"27"-16,-10-4-4 0,24 3 1 0,-24-3 17 0,28 2 7 15,-11-2 0-15,1 0-12 0,2 0-4 0,-2-3-19 16,2 1-46-16,-1-2-43 15,0-2-50-15,-2 2-39 0,-1-1-41 0,0-5-101 16,-4 2-539-16,-3 1-126 16</inkml:trace>
  <inkml:trace contextRef="#ctx0" brushRef="#br1" timeOffset="58990.12">20989 9940 2674 0,'-13'13'138'0,"13"-13"1"0,-8 18-7 0,3-9 7 16,5-9-2-16,-2 29 4 0,2-12-4 0,2 2-17 15,3 0-12-15,-3 2-14 0,2 0-21 16,2-1-18-16,-2 0-29 0,3-4-52 0,-3 0-60 16,4 0-82-16,-1-6-111 15,-3 0-234-15,5-2-408 0,-1-4-321 0</inkml:trace>
  <inkml:trace contextRef="#ctx0" brushRef="#br1" timeOffset="59339.91">21302 9968 2872 0,'0'0'23'16,"8"-13"17"-16,-8 13-10 0,9-13 5 0,-5 7 15 15,-4 6 14-15,7-10 15 16,-7 10 1-16,10-9-4 0,-10 9-3 0,14-4-3 0,-14 4 16 16,18-4 15-16,-18 4 1 0,0 0 7 0,29 2-7 15,-29-2-3-15,22 4-5 16,-22-4-1-16,16 10-6 0,-8-6-5 0,-8-4-4 0,12 14-4 15,-12-14 1-15,4 19 1 16,-4-19 8-16,-4 20 4 0,4-20-15 16,-12 27 8-16,6-14 6 0,-2-2 0 15,0 1 7-15,1 1-8 0,-1-2-2 16,8-11-4-16,-13 23-3 0,9-14-6 0,4-9-6 16,-7 20-7-16,7-20-8 0,0 0-5 0,7 22-16 15,-7-22-13-15,15 14-19 0,-2-9-29 0,1 1-27 0,4 1-21 16,0-6-32-16,1 3-39 15,2-4-49-15,2 2-61 0,1-2-41 0,-5-2-113 16,4 0-140-16,-4-1-54 16,-4 3-360-16,-2-3-410 0</inkml:trace>
  <inkml:trace contextRef="#ctx0" brushRef="#br1" timeOffset="59700.01">20675 10412 2881 0,'0'0'-91'16,"0"0"52"-16,0 0 24 15,-14 8 44-15,14-8 38 0,0 0 26 16,0 0 12-16,0 0 5 0,0 0-9 0,0 0-13 16,44 11-7-16,-23-9-9 0,3 0-9 0,11-2 2 15,-1 2-2-15,10 0 2 16,3-2 3-16,2 2 9 0,10-1 0 0,0 2 4 16,-2-2 0-16,3-1-10 0,-9 3-11 0,-1-3-4 0,-1 0-17 15,-7 0-20-15,-3-3-28 16,-5 2-38-16,-5 1-35 0,-3-3-57 0,-3 3-56 15,-4 0-51-15,-19 0-100 16,19-1-160-16,-19 1-349 0,0 0-209 0</inkml:trace>
  <inkml:trace contextRef="#ctx0" brushRef="#br1" timeOffset="60119.87">20966 10831 2475 0,'0'0'-35'16,"0"0"47"-16,14-9 26 0,-14 9 19 0,0 0 26 15,0 0 29-15,0 0 21 16,0 0 18-16,-44-2-4 0,44 2-14 0,-24 3-16 15,10 1-14-15,1 0-6 0,2 0-13 16,0 2-6-16,11-6-14 0,-12 11-9 0,8-3-7 16,4-8-13-16,0 15-12 15,0-15-13-15,12 17 0 0,-1-5-3 0,0-1-2 16,-1-1 1-16,3 1-1 0,-1 3 1 16,0-5 1-16,-4 4 12 0,0-3 4 0,-2 2 19 15,-6-12 15-15,4 19 15 0,-4-19 9 0,0 0 6 16,-12 26 4-16,2-19-3 15,-4 0 9-15,-2-2-6 0,1 1-12 16,15-6-9-16,-32 7-14 0,20-4-37 0,-2-3-40 16,14 0-58-16,0 0-73 0,-35-6-78 0,26 0-87 15,3 0-184-15,6 6-100 0,-9-13-344 16,9 13-369-16</inkml:trace>
  <inkml:trace contextRef="#ctx0" brushRef="#br1" timeOffset="60279.69">20997 11001 2891 0,'13'2'91'0,"2"0"30"16,-3 0-11-16,4-1-16 15,-4-1-6-15,5 2-9 0,2-4-6 0,-2 2-6 0,-1-1-19 16,2-1-52-16,-18 2-70 16,31-6-67-16,-14 2-60 0,-4-2-89 0,-1 1-607 15,0-1-280-15</inkml:trace>
  <inkml:trace contextRef="#ctx0" brushRef="#br1" timeOffset="60449.83">21219 10925 2842 0,'0'0'100'0,"-21"19"33"0,21-19-10 0,0 0 11 16,0 21-2-16,0-21 1 0,4 21-12 0,-4-21-4 16,5 22-13-16,-3-8-9 0,2 1-16 0,-4-15-7 15,4 28-8-15,0-12-10 16,0-3-17-16,-4-13-33 0,5 25-50 15,-3-12-77-15,0 1-77 0,1-5-107 0,-3-9-204 16,6 16-440-16,-4-10-377 0</inkml:trace>
  <inkml:trace contextRef="#ctx0" brushRef="#br1" timeOffset="60709.98">21437 10961 3100 0,'0'0'80'15,"0"0"11"-15,0 0-3 16,18-2 12-16,-18 2 22 0,0 0 18 0,0 0 4 16,0 0-4-16,4 35-12 0,-4-35-16 0,-2 24-12 0,4-7-12 15,-2 2 5 1,0 1 5-16,2 0-12 0,0 1-1 0,2 4-13 0,-2 0-30 16,2 1-5-16,0-1-4 15,1 0-5-15,-1-2-10 0,0-5-12 0,-1 0-17 0,1-1-28 16,-2-5-36-16,0-5-43 0,-2-7-57 0,2 11-46 15,-2-11-20-15,0 0-55 16,0 0-83-16,0 0-80 0,0 0-455 0,-10-39-311 0</inkml:trace>
  <inkml:trace contextRef="#ctx0" brushRef="#br1" timeOffset="60899.64">21439 10972 2702 0,'0'-32'-38'0,"4"7"62"16,-2 6 21-16,4 1 10 0,-2 5 8 0,2 2 10 15,-6 11 10-15,18-19 11 0,-4 13 9 0,0 0 3 0,-14 6-1 16,34-3 1-16,-17 3 6 15,4 2 18-15,-2 2 4 0,0 3 7 0,1 2-4 16,-2 3-11-16,-8-2-9 16,2 3 8-16,-8 2-15 0,-4-15-11 0,0 25-7 0,0-25-6 15,-18 25-10-15,2-12-24 16,-3 0-41-16,-2-1-49 0,-4-5-78 0,-3 3-101 16,-4-4-113-16,0-2-247 15,-3-3-23-15,-10 1-358 0,3-2-397 0</inkml:trace>
  <inkml:trace contextRef="#ctx0" brushRef="#br1" timeOffset="61890">18797 10058 3051 0,'0'0'52'0,"0"0"7"15,0 0-8-15,-2-21-1 0,2 21-8 16,0 0-3-16,0 0 1 0,0 0 2 0,0 0-5 16,0 0-5-16,0 0-5 15,0 0 0-15,4 51-2 0,-4-51-5 0,5 33 3 16,-2-15-5-16,-3-2 1 0,2 4-3 0,0-4-7 0,-2 2 5 15,0-1-1-15,0-17-4 16,-4 32 1-16,-2-19 3 0,-2 1 4 0,0-3 0 16,-2-1-3-16,-1-3 1 0,-4-1 2 15,0 0-5-15,-2-3-1 0,17-3-9 0,-31 0-9 16,13-2-6-16,18 2-6 16,-33-9-3-16,16 1 1 0,2 0 19 0,-1 1 5 15,0-2 11-15,4-1 9 0,-1 0 3 0,0 3 8 0,2-2 1 16,11 9 0-16,-16-16-4 15,16 16-4-15,-11-14-6 0,11 14-9 16,0 0-8-16,0-16-20 0,0 16-19 16,0 0-9-16,0 0-10 0,27-18 0 0,-27 18 6 0,22-2 2 15,-22 2 8-15,23 0 8 16,-23 0 4-16,24 2 10 0,-24-2 13 0,18 6 22 16,-18-6 16-16,17 8 15 0,-17-8 18 0,11 13 6 0,-11-13 4 15,2 17-1-15,-2-17 0 16,-2 21-2-16,2-21 0 0,-9 23-4 0,3-10 0 15,-3 1-3-15,1-3-2 16,-2 3 3-16,2-3 0 0,-4-1-2 0,2-1-2 0,10-9-2 16,-17 16-2-16,17-16-7 15,-17 9-6-15,17-9-4 0,-15 3-9 0,15-3-7 16,0 0 1-16,0 0-14 16,-28-12 10-16,28 12-14 0,-8-16 4 0,8 16 1 15,-8-13 7-15,8 13 4 0,0 0 2 0,-8-16-27 0,8 16 3 16,0 0 20-16,0 0 19 15,0 0 11-15,0 0 10 0,0 0 0 0,-35 17-5 0,27-9-7 16,8-8-4-16,-19 20-9 16,8-9-11-16,1-2-28 0,2 1-31 0,-4-2-34 15,2 1-47-15,2-4-62 16,-1 3-81-16,9-8-57 0,-17 8-162 0,8-6-115 16,9-2-10-16,-16 1-364 0,16-1-400 15</inkml:trace>
  <inkml:trace contextRef="#ctx0" brushRef="#br1" timeOffset="62099.57">18666 9753 3410 0,'16'-8'179'15,"-16"8"-21"-15,18-8-27 0,-18 8-15 0,20-9-11 0,-8 5-12 16,1-1-14-16,1-1-24 15,0 0-48-15,0-1-43 0,0 1-43 16,2 0-43-16,-2 0-39 0,3-2-67 16,-6 3-153-16,-2-3-197 0,-9 8-265 0,8-13-184 0</inkml:trace>
  <inkml:trace contextRef="#ctx0" brushRef="#br1" timeOffset="62249.76">18601 9659 2612 0,'-18'12'155'16,"18"-12"19"-16,0 0-19 0,-8 10-25 16,8-10-28-16,0 0-30 0,0 0-36 0,-10 9-48 15,10-9-65-15,-6 10-88 0,6-10-155 0,-11 13-554 16,7-2-236-16</inkml:trace>
  <inkml:trace contextRef="#ctx0" brushRef="#br1" timeOffset="62700.01">18254 10547 2746 0,'0'0'41'0,"0"0"31"16,2-17-5-16,-2 17 23 15,0 0 15-15,0 0 9 0,-8-23 14 16,8 23 5-16,0 0 4 0,-13-10-6 16,13 10 4-16,0 0 9 0,0 0 11 0,0 0 17 0,0 0-30 15,-36 26 8-15,28-17 3 16,-2 5-5-16,-2 2-15 0,0 4-9 0,-2-3-10 16,0 4-13-16,-1-2-12 15,0 1-10-15,-4 2-5 0,0-2-13 0,-2 2-27 0,2-3-31 16,2-2-54-16,-2-1-70 0,-1-1-98 0,0-4-98 15,3 2-219-15,-3-1-76 16,2-3 22-16,0 1-404 0,6-1-463 0</inkml:trace>
  <inkml:trace contextRef="#ctx0" brushRef="#br1" timeOffset="62859.82">17938 11105 3132 0,'17'6'95'0,"-5"-4"14"0,4 0-11 0,-2 0-20 16,-1-2-10-16,4-2-7 15,-17 2 4-15,37-5 2 0,-19 0-9 0,-3 0-11 16,4-1-28-16,-2-1-43 0,0-3-45 16,2-2-54-16,-3 1-55 0,0-2-119 0,-4-2-666 15,-3-1-402-15</inkml:trace>
  <inkml:trace contextRef="#ctx0" brushRef="#br1" timeOffset="63209.94">17967 10201 3252 0,'0'0'154'15,"0"0"10"-15,0 0 5 0,0 0 4 16,0 0-11-16,0 0 2 0,-16 45-18 0,6-30-3 16,-1 2-15-16,-2 5-17 15,0-5-16-15,1 2-18 0,-4-2-6 0,4 2-26 16,2-4-37-16,-3-1-44 0,2-3-74 0,3 0-96 15,-3-3-86-15,5-2-232 0,6-6-76 16,0 0 20-16,-22 5-254 0,22-5-168 0</inkml:trace>
  <inkml:trace contextRef="#ctx0" brushRef="#br1" timeOffset="63320.11">17858 10094 2655 0,'0'0'145'0,"10"-21"-21"0,-10 21-122 16,6-17-112-16,-4 10-94 15,-2 7-155-15,-2-16-347 0,2 16 37 0</inkml:trace>
  <inkml:trace contextRef="#ctx0" brushRef="#br1" timeOffset="63539.62">17692 10201 2279 0,'-4'15'80'0,"-2"-2"-5"16,6-13-7-16,-12 21-4 0,6-10 25 0,6-11 37 15,-16 16 34-15,16-16 28 16,-14 9-6-16,14-9-6 0,-13 6-17 0,13-6-8 16,0 0-7-16,0 0-10 15,0 0 1-15,-26-19-22 0,26 19-12 0,-4-23-16 0,4 23-18 16,0-31-33-16,2 15-40 16,0-4-46-16,0 4-55 0,0-4-74 0,3 2-70 15,-3 2-131-15,-2 3-181 0,0 13-365 0,0-19-334 0</inkml:trace>
  <inkml:trace contextRef="#ctx0" brushRef="#br1" timeOffset="63690.04">17523 10675 3286 0,'13'21'168'0,"-2"-6"-26"15,1-1-22-15,-2-3-21 0,2-3-12 0,-4-5-18 0,0 1-37 16,-8-4-64-16,0 0-90 0,22-2-92 0,-22 2-163 15,8-9-599-15,-8 9-428 16</inkml:trace>
  <inkml:trace contextRef="#ctx0" brushRef="#br1" timeOffset="63880.01">17383 10342 3379 0,'0'0'120'0,"-6"23"-9"16,6-23 6-16,0 0 24 15,4 30 14-15,-4-30 17 0,2 25-16 0,-2-25-15 16,-2 29-19-16,0-14-17 0,0-1-10 16,-4 2-31-16,0 0-28 0,-2-1-32 0,-4-1-56 15,0-4-86-15,-1 0-102 16,-2-1-156-16,2-1-205 0,-1-2 36 0,2-2-325 16,12-4-268-16</inkml:trace>
  <inkml:trace contextRef="#ctx0" brushRef="#br1" timeOffset="64369.64">17179 10397 2643 0,'0'0'-8'0,"-7"-15"62"16,7 15 21-16,0 0 16 15,-9-2 15-15,9 2 11 0,0 0 9 0,0 0 6 16,-16 17-9-16,16-17-10 0,-13 25-10 16,2-10-14-16,1 2-7 0,-1 4 10 0,-1 1-1 15,-6 4 2-15,4 2-2 16,-4 1-5-16,0 4-2 0,-3 0-3 0,-5 6-10 16,2-1-13-16,0 0-3 15,0 2 5-15,-1-2 2 0,-1 1-5 0,3 0-9 0,0 2-9 16,-2-2 4-16,1-1-6 0,0-2-3 0,2 3-3 15,-2-5-8-15,3 0 7 16,-1-5 11-16,4-1-9 0,-1-1 23 0,-2-2-22 0,4-2 4 16,-1-4 6-1,0-1 2-15,1-2-6 0,-4-1 0 0,0-2-7 0,-1-3-3 16,-4 2-3-16,-1-3 2 0,0-4-8 16,-4 0 0-16,-4-4-6 0,1-1 1 0,-8-1-3 15,-5-4-6-15,-3-4 20 0,-5-1 4 0,-19-7 3 16,-1-2-1-16,-1-2-6 0,6 2-5 15,2-2-2-15,9 2-13 0,13 4-17 0,-1 0-36 16,11-1-42-16,0 2-68 16,7-2-95-16,-2-1-113 0,10 4-208 0,3-2-32 0,3-3 20 15,6 4-373-15,5-4-393 16</inkml:trace>
  <inkml:trace contextRef="#ctx0" brushRef="#br1" timeOffset="64639.87">16471 10149 3094 0,'0'0'164'0,"19"8"18"16,-19-8-17-16,13 15-21 15,-7-4-18-15,-2 5-14 0,-1-1-14 0,-3 4-10 16,-3 2-8-16,-1 2-8 16,-2-3-5-16,0 5-15 0,-5-4-11 0,1 3-10 0,-3-4-11 15,-2 0-25-15,-1-4-46 16,0 2-78-16,-1-3-82 0,-2-6-124 0,0-1-206 16,5 0-436-16,-6-4-432 15</inkml:trace>
  <inkml:trace contextRef="#ctx0" brushRef="#br1" timeOffset="64779.68">16230 10446 3078 0,'0'0'117'0,"0"0"32"0,0 0-14 16,0 0-14-16,0 0-6 15,0 0 4-15,0 0-3 0,-17 43-9 0,6-35-9 0,-1 5-18 16,-3-2-36-16,-2 0-53 16,2-1-56-16,1-1-53 0,0 1-59 0,2-4-70 15,12-6-168-15,-25 5-559 0,12-2-422 0</inkml:trace>
  <inkml:trace contextRef="#ctx0" brushRef="#br1" timeOffset="64969.69">16076 9990 3006 0,'0'0'136'0,"8"-14"39"0,-8 14-10 0,0 0-17 15,0 0-19-15,0 0-13 0,0 0-14 16,0 0-10-16,0 0-9 0,0 0-16 0,0 0-29 15,-8 59-47-15,5-38-59 16,-3 1-69-16,4 4-66 0,-5-4-101 0,-1 3-205 16,0 0-408-16,-2-2-315 15</inkml:trace>
  <inkml:trace contextRef="#ctx0" brushRef="#br1" timeOffset="65279.78">15868 10391 2956 0,'0'0'110'0,"0"0"11"0,0 0-16 0,6 25-1 16,-6-25 12-16,0 0 25 16,-6 15 11-16,6-15 0 0,-6 14-10 0,6-14-15 0,0 0-14 15,-15 14-9-15,15-14-9 16,-11 8-6-16,11-8-10 0,0 0-10 0,-18 6-4 16,18-6-18-16,0 0-12 15,0 0-7-15,-28-15-3 0,28 15 2 0,-13-13-9 0,13 13 3 16,-11-12-4-16,11 12 2 0,-9-10-5 0,9 10 1 15,0 0 10-15,-14-5 11 16,14 5 11-16,0 0 10 0,0 0-27 0,-26 19 2 0,26-19-4 16,-16 15 5-16,7-5-10 15,1-1-3-15,-1 1-3 0,1 1-19 16,8-11-22-16,-17 19-47 0,7-13-70 16,1 3-104-16,-2-5-90 0,11-4-213 0,-18 6-35 15,18-6 23-15,0 0-335 0,-27-3-277 0</inkml:trace>
  <inkml:trace contextRef="#ctx0" brushRef="#br1" timeOffset="65419.98">15743 9964 3140 0,'2'-7'162'0,"-2"7"-61"16,4-14-53-16,-4 14-40 15,2-10-44-15,-2 10-63 0,0 0-96 0,0 0-202 16,-8-16-442-16,8 16-176 0</inkml:trace>
  <inkml:trace contextRef="#ctx0" brushRef="#br1" timeOffset="65599.95">15582 9873 2990 0,'-4'28'232'0,"0"-14"-34"15,2 0-18-15,0 6-21 0,-3-1-16 0,1 4-11 16,0 2-11-16,0-1-14 0,-1 3-18 15,3 2-21-15,-2-3-40 0,2-1-47 16,-2 0-55-16,1 0-80 0,-1-4-87 16,-2-2-217-16,-2-2-132 0,0-2-296 0,-4-1-261 15</inkml:trace>
  <inkml:trace contextRef="#ctx0" brushRef="#br1" timeOffset="65759.78">15358 10473 3180 0,'-7'13'230'0,"1"1"-26"0,0-3-28 0,-2 1-14 0,-2 1-11 15,2-2 1-15,0 3 3 16,-2 0-23-16,-1-2-15 0,0 2-8 0,-1-2-25 16,-1 1-24-16,0-4-29 0,-2 2-33 15,1-3-54-15,0 0-82 0,2-2-99 0,-3-3-160 16,15-3-209-16,-21 0 33 16,21 0-320-16,0 0-270 0</inkml:trace>
  <inkml:trace contextRef="#ctx0" brushRef="#br1" timeOffset="65879.75">15220 10235 2785 0,'6'-12'164'0,"-1"1"4"0,-5 11-69 0,9-18-93 0,-9 18-88 15,4-16-58-15,-2 10-56 16,-2 6-138-16,0 0-433 0,-6-21-58 0</inkml:trace>
  <inkml:trace contextRef="#ctx0" brushRef="#br1" timeOffset="66109.87">15028 10330 2646 0,'0'19'171'0,"0"-19"-23"15,-2 18-27-15,2-18-12 0,0 0-6 0,0 0 21 0,-4 16 11 16,4-16-3-16,0 0-11 16,0 0-13-16,0 0-7 0,0 0 12 0,0 0 14 15,0 0 9-15,0 0 2 0,0 0-13 0,0 0-42 0,0 0-9 16,0 0-22-16,0 0-7 15,4-57-15-15,-4 57-8 0,0 0-9 0,0 0-19 16,0 0-35-16,0 0-49 0,-16 46-67 16,10-32-79-16,-5-1-86 0,2 0-186 0,-5 2-92 15,0-1-314-15,-3-1-311 16</inkml:trace>
  <inkml:trace contextRef="#ctx0" brushRef="#br1" timeOffset="66309.96">14763 10483 2978 0,'13'-14'216'0,"-13"14"8"0,0 0-23 0,0 0-29 16,0 0-9-16,0 0 16 0,0 0 42 15,0 0-3-15,-36 32-37 0,21-20-21 0,1 1-21 16,-7 1-16-16,5-1-13 16,1 1-21-16,-2-1-25 0,0 1-33 0,4-4-56 15,1 0-77-15,-1-2-108 0,-1-3-89 0,5-1-188 0,-2 0-104 16,11-4-9-16,-16 0-349 15,16 0-379-15</inkml:trace>
  <inkml:trace contextRef="#ctx0" brushRef="#br1" timeOffset="66739.92">14586 10042 2859 0,'0'0'-10'0,"0"0"62"16,0 0 29-16,0 0 27 16,0 0 26-16,0 0 24 0,0 0 17 0,0 0 11 0,-11 46-1 15,11-46 4-15,0 0-42 0,0 0-7 0,0 0-9 16,0 0 13-16,0 0 8 15,0 0 4-15,0 0 3 0,0 0-9 0,0 0-6 0,0 0-15 16,0 0-8-16,0 0-7 16,0 0-13-16,0 0-7 0,0 0-13 0,0 0-10 15,0 0-7-15,0 0-7 16,0 0-8-16,0 0-4 0,0 0-6 0,0 0-6 0,0 0-4 16,0 0-5-16,0 0-6 0,0 0 0 0,0 0-1 15,0 0-3-15,0 0-3 16,0 0 1-16,-2 18-2 0,2-7-5 0,-1 0-9 0,1-11-23 15,-4 27-30-15,2-7-40 16,0-4-39-16,-2 5-44 0,0 2-61 0,-2 1-61 16,1 2-86-16,1 0-161 0,-2-1-68 15,1 1 34-15,-1-2-432 0,1 0-507 0</inkml:trace>
  <inkml:trace contextRef="#ctx0" brushRef="#br1" timeOffset="66949.98">14699 9758 3246 0,'0'0'154'16,"14"-11"21"-16,-14 11-26 15,0 0-21-15,10-5-14 0,-10 5-14 0,0 0-3 0,0 0-15 16,0 0-34-16,0 0-55 0,0 0-86 0,0 0-102 15,0 0-86-15,0 0-202 16,0 0-487-16,0 0-416 0</inkml:trace>
  <inkml:trace contextRef="#ctx0" brushRef="#br1" timeOffset="67219.83">14321 10194 2996 0,'-2'16'75'0,"2"-16"20"16,0 9-19-16,0-9-17 15,0 0-5-15,0 0 1 0,0 0 18 0,0 0 14 16,0 0 1-16,0 0-1 0,0 0 1 16,0 0 13-16,-16-41 19 0,16 41 21 0,-2-19 8 15,2 19-35-15,0 0-15 16,5-26-12-16,-5 26-12 0,0 0-4 0,0 0-3 16,0 0 1-16,0 0 0 0,0 0-14 15,0 0 0-15,20 58-4 0,-21-37-3 0,-3 4 0 16,-2 2-20-16,-1-1-16 0,0-1-35 0,-2 2-46 15,-2-4-77-15,0-1-98 0,-3-2-91 16,3-4-211-16,-7-2-56 0,2-5 16 0,1-1-256 16,-1-3-180-16</inkml:trace>
  <inkml:trace contextRef="#ctx0" brushRef="#br1" timeOffset="67419.72">14131 10183 3126 0,'0'0'292'0,"10"-11"-68"16,-10 11-31-16,0 0-20 15,5-13-23-15,-5 13-11 0,0 0 8 0,0 0 27 0,0 0-11 16,0 0-9-16,0 0 2 16,-38 0 7-16,27 2 17 0,11-2 4 15,0 0-14-15,-34 6-21 0,34-6-20 0,-22 4-19 16,13 0-29-16,-1-1-25 0,0 4-32 0,-1 2-40 16,1 1-50-16,3 4-59 15,-3-1-86-15,-2 5-101 0,-1 4-177 0,-4 4-107 0,0 2-12 16,1 4-526-16,0 1-768 0</inkml:trace>
  <inkml:trace contextRef="#ctx0" brushRef="#br1" timeOffset="67544.77">13845 10923 4054 0,'18'16'139'0,"3"-5"-7"0,3-3-29 0,-2-5-21 16,5-1-7-16,2-4-11 16,3-1-38-16,-3-2-68 0,7-6-103 0,-2 1-101 15,-5-3-127-15,0-2-131 0,0 0-80 0,-4-1-268 0,-5 1-199 16</inkml:trace>
  <inkml:trace contextRef="#ctx0" brushRef="#br1" timeOffset="70099.92">12590 11776 2446 0,'0'0'-122'16,"7"-9"1"-16,-7 9-24 0,4-8-18 0,-4 8-2 0,0 0 7 15,6-11 40-15,-6 11 66 0,0 0 46 0,0 0 31 16,0 0 28-16,0 0 21 15,2-21 18-15,-2 21 13 0,0 0 11 0,0 0-2 16,0 0-1-16,0 0-6 0,0 0-7 16,6-16-7-16,-6 16-2 0,0 0 1 0,0 0 0 15,0 0-2-15,0 0-4 16,0 0-3-16,0 0-10 0,0 0 0 0,0 0-9 0,0 0-14 16,0 0-8-16,-16-14-3 15,16 14-5-15,0 0-3 0,0 0-3 0,0 0-1 16,-21-1-2-16,21 1 7 0,0 0 4 0,0 0 8 15,0 0 2-15,-20 0-2 16,20 0-5-16,0 0 1 0,0 0-8 0,0 0 4 0,-25 0-7 16,25 0-3-16,0 0 0 15,0 0-2-15,0 0-4 0,-25 1-2 0,25-1-5 16,0 0 0-16,0 0 0 0,-22 4-1 16,22-4-2-16,-13 6-4 0,13-6 2 0,-19 3-1 15,19-3 0-15,-19 4-2 0,19-4 4 0,-25 7 3 16,12-3 4-16,-3 0 5 15,1-1-2-15,0 4-3 0,0-3 1 0,-1 1 2 0,-2 0-4 16,4 1-1-16,-2 0-3 16,3 0-1-16,-2 1 0 0,1 1 0 0,3-3 1 15,-3 5 5-15,1 0-1 16,3-3 2-16,-1 2-4 0,1 3 4 0,-1-2 0 0,3 1 3 16,-1 1-3-16,1 1-1 15,1-2-4-15,-2 3 3 0,3 1-2 16,1-1-1-16,0 1-3 0,-2 0 3 0,3-2-4 15,-1 3 1-15,3-1-3 0,-2-2 2 0,4-13 0 16,-7 28 9-16,5-14 0 0,2-14 2 0,0 23 3 16,0-23-4-16,3 26 0 15,3-13 0-15,0 1-5 0,-3-1 4 0,6-1-1 0,0 1-1 16,0-1-2-16,2-3 3 16,0 1 0-16,0-1-3 0,1 1-1 0,1-3 5 15,0 0-4-15,1 0-2 0,1 0-1 0,-2-2-1 0,1-1 2 16,2 2-1-16,-16-6-5 15,27 10 2-15,-13-8-2 0,-14-2-1 0,24 4-1 16,-12-2 0-16,-12-2-3 16,26 0-4-16,-26 0 0 0,28-4-5 0,-10 0-5 0,-5 0-3 15,5-2-3-15,-4 0-9 16,4-1-4-16,-3-1-5 0,3-1-2 0,2 0 5 16,-6-1 2-16,2 1 6 0,-2-1 4 0,-2 1 2 15,1-1 10-15,-3 0 6 0,-10 10 3 16,15-16 6-16,-7 8-1 0,-8 8-1 15,7-15-1-15,-7 15 1 0,0 0-2 16,0 0 0-16,0 0 2 0,-19-27-2 0,19 27 0 16,-17-5 8-16,17 5 5 0,-21-6 6 15,21 6 5-15,-23 0 6 0,23 0-8 0,-23 6 6 16,23-6 0-16,-21 3 0 16,21-3 9-16,-20 5 10 0,20-5 7 0,-10 8 1 15,10-8-3-15,0 0 0 0,0 0-6 0,0 0-5 0,0 0-7 16,0 0-7-16,0 0-3 15,36 23-15-15,-17-23-32 0,0 2-41 0,2-2-53 16,0 0-64-16,5 0-57 16,-6 0-72-16,3 0-144 0,-3 0-135 0,0 2-368 0,-4-2-391 15</inkml:trace>
  <inkml:trace contextRef="#ctx0" brushRef="#br1" timeOffset="71099.66">12841 12326 2781 0,'0'0'-121'0,"0"0"14"15,0 0 4-15,2-19 12 16,-2 19 20-16,0 0 3 0,0 0 32 16,0 0 36-16,0 0 24 0,-25-13 39 15,25 13 30-15,0 0 33 0,-29 2 33 0,29-2 34 0,-25 5 13 16,10 1 4-16,4 2 29 16,-5 0 5-16,3 2-41 0,3 1 2 0,-3 0-9 15,4 3-14-15,0 1 5 0,3-1-24 0,3 1-19 16,3-15-19-16,0 26-19 0,0-26-30 15,11 26-39-15,5-12-54 0,0-6-53 0,2-2-76 16,3-1-87-16,2-5-73 16,2-1-160-16,4-3-111 0,-4-2-5 0,0-2-320 0,-2-2-286 15</inkml:trace>
  <inkml:trace contextRef="#ctx0" brushRef="#br1" timeOffset="71349.78">13221 11923 2862 0,'7'-13'109'0,"-7"13"20"15,0 0-10-15,0 0-8 0,0 0 3 0,0 0 21 16,0 0 17-16,0 0 0 16,0 0-4-16,0 0-16 0,-35 33-13 0,27-19-17 15,5 1-5-15,-3 4-9 0,2 1-3 0,1-1-6 16,3 1 8-16,5-1-11 0,-1 5-38 15,5-5-45-15,3-1-59 0,-1-2-80 0,9 1-81 16,-3-5-84-16,2-5-173 16,1 2-106-16,0-5-348 0,-2 0-349 0</inkml:trace>
  <inkml:trace contextRef="#ctx0" brushRef="#br1" timeOffset="71649.64">13540 11921 3096 0,'0'0'154'0,"-7"-20"2"0,7 20-19 0,-11-12-17 15,11 12-11-15,-14-8 16 16,14 8 1-16,-20-2 12 0,20 2 3 16,0 0-3-16,-29 6 10 0,29-6-14 0,-21 9-8 15,12-3-1-15,9-6-7 0,-15 15-4 0,10-5-11 16,5-10-14-16,-7 21-14 16,5-10-11-16,2-11-17 0,3 27-8 0,3-12-16 15,2-1 6-15,0 0-8 0,1 2 2 0,-1-1-3 0,0-1-2 16,3 1-6-16,-5-1 2 15,2 2-1-15,-1-3-2 0,-3 1-1 0,0-1 3 16,-4-13-6-16,2 24-3 0,-2-24-2 16,-10 20-12-16,0-12-17 0,10-8-35 0,-22 11-30 15,10-9-54-15,12-2-60 16,-29 2-63-16,16-6-85 0,0 1-187 0,-1-5-68 16,1-2 42-16,1-1-332 0,3-2-283 0</inkml:trace>
  <inkml:trace contextRef="#ctx0" brushRef="#br1" timeOffset="71829.89">13560 11862 3068 0,'0'0'151'16,"29"3"-10"-16,-13 1 0 15,-3 2 12-15,-1 1 26 0,-1 5 17 0,-2 1 32 16,5 1-6-16,-3 5-21 16,-1 0-25-16,-4 2-20 0,2 2-32 0,-5 0-17 15,1-3-13-15,-2 3-13 0,0-1-17 0,-2-3-37 0,0 1-38 16,-4 1-57-16,0-3-67 15,-5 3-94-15,1-6-76 0,0 0-181 0,-3-2-98 0,-1 3-7 16,-3-7-345-16,1 1-350 16</inkml:trace>
  <inkml:trace contextRef="#ctx0" brushRef="#br1" timeOffset="72459.96">14428 11735 2853 0,'0'0'46'0,"0"0"44"15,-10-14-4-15,10 14-13 16,-14-6 1-16,14 6 17 0,-24 0 35 15,24 0 16-15,-34 10 4 0,14-3 5 16,0 5 12-16,-3-1-13 0,-4 6-5 0,3 2-9 0,0 1-3 16,1 1 6-16,4 1-42 15,-3 1-5-15,8 0-9 0,-1 0-11 16,6 0-7-16,4 0-6 0,1-4-9 16,2 2-13-16,4 0-1 0,4-1-13 0,3-1-6 15,5-1-8-15,3-1-6 0,2-2 1 0,3-1-2 0,-2-3-15 16,3 0-9-16,2-1-14 15,-3-4-13-15,-2-1-5 0,-2-3 0 0,0 1-1 0,-4-6 6 16,-14 3 2-16,19-6 9 16,-13 1 3-16,-6 5 11 0,0-13 10 0,0 13 10 15,0 0 10-15,-19-31 15 16,11 22 9-16,-4-1 14 0,3 0 14 0,9 10 18 16,-18-13 7-16,18 13 2 0,-13-12-4 0,13 12-6 0,-9-11-10 15,9 11-10-15,0 0-25 16,0 0-30-16,0 0-37 0,20-15-40 0,-11 9-52 0,2 4-70 15,6-1-68-15,-7-2-115 16,1 2-178-16,4-1-42 0,-3 1-399 0,-12 3-475 16</inkml:trace>
  <inkml:trace contextRef="#ctx0" brushRef="#br1" timeOffset="72709.75">14581 11914 3118 0,'0'0'44'16,"0"0"59"-16,0 0 24 0,13-7 27 0,-13 7 9 15,0 0 8-15,0 0 1 0,0 0 19 16,0 0-16-16,0 0-17 0,-15 44-16 0,15-44-13 16,-7 29-26-16,5-15-5 15,2 3-4-15,0-17-14 0,2 30-10 0,-1-13-25 16,5-2-29-16,2 1-42 0,-1-4-52 0,3 2-54 15,0-2-63-15,3-3-58 0,-2-1-85 16,3-2-148-16,-1-1-106 0,-1-1-383 0,0 0-425 16</inkml:trace>
  <inkml:trace contextRef="#ctx0" brushRef="#br1" timeOffset="73019.82">14956 11839 2990 0,'0'0'-28'0,"0"0"39"16,0-17 16-16,0 17 17 16,0 0 24-16,0 0 28 0,0 0 28 0,-25-4 26 15,25 4 10-15,0 0 5 0,-30 17-13 16,16-7-1-16,3 1-8 0,2 1-9 16,-2 2-16-16,2 0 15 0,3 1-11 0,1 3-17 0,3-3-13 15,2-15-7-15,4 34-8 16,4-17-11-16,2 2-16 0,1 0-10 0,1-2 3 0,4 1-7 15,-4-1-7-15,3 2-1 16,-2-4 1-16,-1 2-6 0,-3-2-9 0,-1-1 3 16,-2-1-2-16,-1 0-5 0,-5-13 2 15,-3 22-19-15,3-22-27 0,-12 14-44 16,-1-8-56-16,13-6-68 0,-25 10-63 16,10-10-121-16,3-2-154 0,12 2-58 0,-34-5-385 15,17-1-443-15</inkml:trace>
  <inkml:trace contextRef="#ctx0" brushRef="#br1" timeOffset="73219.96">15125 11893 3041 0,'32'3'120'16,"-19"1"45"-16,-3 3-4 0,0 0 10 0,2 2 15 16,-3 4 36-16,0 1-11 15,-1 1-33-15,-1 2-21 0,-2 0-16 0,-3 2-16 0,0 0-19 16,0 1-12-16,-2-2-23 0,-2 1-27 15,2 1-40-15,-4-1-48 0,-1-2-71 16,1 0-105-16,-3-2-99 0,-1-2-209 0,0 1-71 0,-5-3 23 16,0 1-280-16,1-1-206 15</inkml:trace>
  <inkml:trace contextRef="#ctx0" brushRef="#br1" timeOffset="74576.7">27285 12846 2902 0,'0'0'155'0,"0"0"-19"0,0 0 0 15,0 0 14-15,0 0 10 0,0 0 7 0,0 0-7 16,0 0-18-16,-2 51-18 16,-4-27-12-16,2 3-11 0,-2 1-15 0,2 3-7 0,-1 5-11 15,1-6-13-15,2 2-35 0,0 2-42 0,1-6-56 16,-1 0-66-16,0 1-63 15,0-3-55-15,-3-1-110 0,-2-5-148 0,1-4-428 0,-3-2-374 16</inkml:trace>
  <inkml:trace contextRef="#ctx0" brushRef="#br1" timeOffset="75009.92">26928 13185 2915 0,'-7'-19'33'0,"5"1"33"15,-2 4-12-15,4 14-4 0,-2-20 16 16,2 20 15-16,0 0 18 0,-2-21 5 15,2 21-10-15,0 0-4 0,0 0-8 16,-7-14 20-16,7 14 22 0,0 0 9 0,0 0 7 0,0 0-7 16,0 0-14-16,-39 19 14 15,28-9-20-15,2 0-6 0,-5-1-20 16,4 4-1-16,-1-1-13 0,1 2-9 16,-1-1-12-16,3 0-3 0,-2-2-12 0,5 3 1 0,5-14-3 15,-6 23-13-15,6-13-34 0,0-10-9 0,8 18-13 16,-3-8-6-16,5-1 1 15,1-3 2-15,-1 1 3 0,-2 1 4 0,1-2 4 0,-1-1 2 16,1 1 7-16,-9-6 8 16,10 12 8-16,-8-5 16 0,-2-7 13 0,0 0 6 15,0 0 8-15,-4 27 6 16,4-27 8-16,-17 15 8 0,6-7 8 0,-3-3 7 16,-1 3 14-16,-3-2-2 0,3-1 3 15,-2 1-3-15,-2-2 2 0,0 0-3 0,1-3-4 16,18-1-3-16,-31 0-8 0,31 0-7 0,-26-5-4 0,16-1-8 15,10 6-4-15,-18-15-8 16,11 3-7-16,3-2-12 0,4 14-24 0,-5-31-26 16,5 14-36-16,0 0-38 15,2-1-50-15,-2 5-65 0,2 0-75 0,-2 13-80 0,0-23-172 16,0 23-85-16,-4-12 32 16,4 12-484-16,0 0-637 0</inkml:trace>
  <inkml:trace contextRef="#ctx0" brushRef="#br1" timeOffset="75199.92">26666 13925 3738 0,'15'12'110'0,"-1"-2"-13"0,-3-5-13 0,5-3-11 0,1 0-7 16,0 0-7-16,0-2-2 15,4 0-7-15,-3-4-7 0,4 2-19 0,-2 0-30 16,3-5-31-16,-3-1-42 0,2 0-60 0,-3-1-72 15,-6 0-159-15,1-2-230 0,-6 0-299 16,-1 4-283-16</inkml:trace>
  <inkml:trace contextRef="#ctx0" brushRef="#br1" timeOffset="75339.82">26494 13901 3237 0,'-10'10'250'0,"3"-2"-34"0,7-8-29 0,-12 18-18 16,12-18-33-16,-6 12-14 15,1-7-44-15,5-5-64 0,0 0-101 0,0 0-120 16,-10 5-144-16,10-5-220 16,0 0-389-16,0 0-395 0</inkml:trace>
  <inkml:trace contextRef="#ctx0" brushRef="#br1" timeOffset="75529.91">26155 13405 3096 0,'0'0'37'15,"0"0"-4"-15,0 0 5 16,0 0 31-16,0 0 40 0,0 0 18 0,0 0 8 16,30 45-12-16,-28-27-10 15,0-1-12-15,-4 2-13 0,0 0-8 0,-1 2-8 0,-1-2-14 16,-5 0-34-16,-3 0-49 16,0 1-72-16,-5-1-87 0,-2-4-95 0,0-2-205 15,-3 1-486-15,0-5-416 0</inkml:trace>
  <inkml:trace contextRef="#ctx0" brushRef="#br1" timeOffset="76489.67">25877 13358 3035 0,'2'-24'38'0,"-2"24"44"0,0 0 6 16,0 0 13-16,2-18 7 0,-2 18 11 15,0 0-1-15,0 0-7 0,3-13-19 0,-3 13-7 16,0 0-11-16,0 0-5 0,0 0-9 15,0 0 3-15,0 0-2 0,0 0 2 0,0 0-4 16,0 0-2-16,0 0 7 0,-29 28-2 0,29-28-2 16,-18 12 3-16,18-12 6 15,-18 7-17-15,18-7 3 0,-18 8 1 0,18-8 7 0,-18 5-9 16,18-5-3 0,-14 3-7-16,14-3 0 0,0 0-7 0,0 0-3 0,-22-16-5 15,22 16-4-15,-7-16-2 0,7 16 0 0,-4-20-3 16,-2 9-6-16,6 11 3 15,-2-28-1-15,2 11 4 0,0 17-4 0,0-28-8 0,0 28 6 16,0-27-6-16,0 27 5 16,0-21 19-16,0 21-5 0,0-19-3 0,0 19-3 15,-4-15-3-15,4 15 0 0,0 0-2 16,0 0 3-16,0 0-4 0,0 0-3 0,0 0-7 16,0 0-1-16,0 0 9 0,0 0-4 0,-17 46 2 15,13-29-2-15,0 2-4 0,0 0 7 16,-3 4-9-16,3-2 0 0,-5 2 3 15,2-5-1-15,3 2 3 0,-1-3-4 16,-2-2 2-16,1 0 0 0,0-2 0 0,6-13 4 16,-10 23-6-16,4-15 3 0,6-8-4 15,-10 16 2-15,10-16-6 0,-11 7 7 0,11-7-4 16,0 0 3-16,0 0-1 16,-20 4 0-16,20-4 0 0,0 0-5 15,0 0-6-15,0 0 9 0,-20 4-6 0,20-4 4 0,0 0 2 0,-7 9-6 16,7-9 1-16,0 0 5 15,-12 16-1-15,12-16-3 0,-9 11 2 0,9-11 6 16,-8 13-2-16,8-13 2 0,-7 14 2 16,7-14-2-16,-12 9-3 0,12-9 5 0,0 0-6 15,-15 11 10-15,15-11-3 16,0 0 2-16,-18 4-3 0,18-4-3 0,0 0 4 16,0 0 0-16,-31-9 2 0,31 9 2 0,-16-4-2 15,16 4-12-15,-22-3-3 0,22 3 0 16,-23-3 2-16,23 3 0 0,-28 4 1 0,28-4-5 15,-27 6-20-15,14-1-21 16,1 2-27-16,-1 0-32 0,0 1-49 0,13-8-69 0,-18 17-62 16,9-10-111-16,5 1-167 15,4-8-46-15,-6 12-433 0,6-12-561 16</inkml:trace>
  <inkml:trace contextRef="#ctx0" brushRef="#br1" timeOffset="76979.56">26438 11885 3392 0,'10'-10'59'0,"-10"10"28"0,11-13 12 16,-11 13 12-16,0 0 33 0,0 0 18 0,0 0-3 15,0 0-2-15,0 0-1 0,0 0 17 16,0 0-16-16,-21 67-9 0,4-41-8 16,-4 9-14-16,-8 1-7 0,-9 17-8 15,-4-2-14-15,-6 5-11 0,-1-1-10 0,-5 4-6 16,0 0-16-16,2 0-28 0,-1 1-20 0,3-5-18 0,3 0-34 15,2-4-28-15,2-3-39 16,10-8-48-16,4-8-63 0,6-3-60 0,2-4-118 16,4-2-196-16,5-4-15 15,1-2-396-15,3-4-492 0</inkml:trace>
  <inkml:trace contextRef="#ctx0" brushRef="#br1" timeOffset="77129.56">25956 12994 3282 0,'0'0'154'16,"0"0"2"-16,17-2-35 16,-17 2-33-16,0 0-30 0,0 0-34 0,21-6-38 15,-21 6-58-15,0 0-84 0,6-2-103 16,-6 2-195-16,0 0-436 0,0 0-270 0</inkml:trace>
  <inkml:trace contextRef="#ctx0" brushRef="#br1" timeOffset="77600.03">25387 13569 2593 0,'-4'-25'-40'0,"4"25"43"0,0 0 12 0,0 0 8 16,6-26 41-16,-6 26 37 0,0 0 45 15,5-16 17-15,-5 16 8 0,0 0 13 0,0 0 10 16,0 0 1-16,0 0 22 16,-22-4-11-16,22 4-10 0,0 0-29 0,-36 18-30 15,20-11-14-15,1 3-10 0,-4 4-17 0,-1-3-11 0,2 2-9 16,-2 2-15-16,2-2-27 15,-2 2-26-15,3 3-37 0,0-4-48 0,-4-1-75 16,5 3-84-16,-3-6-96 16,4 0-193-16,0-1-80 0,0-1 23 0,2-2-273 15,13-6-205-15</inkml:trace>
  <inkml:trace contextRef="#ctx0" brushRef="#br1" timeOffset="77759.53">25264 13293 2901 0,'0'0'207'0,"0"0"-18"0,0 0-26 16,9-8-31-16,-9 8-43 15,0 0-43-15,0 0-46 0,0 0-91 0,0 0-95 16,0 0-193-16,0 0-550 16,0 0-335-16</inkml:trace>
  <inkml:trace contextRef="#ctx0" brushRef="#br1" timeOffset="104649.72">10111 14427 2169 0,'4'-14'274'0,"-4"14"-87"0,0 0-91 0,0 0-29 16,0 0-1-16,0 0 9 16,0 0 8-16,0 0 0 0,0 0 0 0,0 0-3 15,0 0 0-15,0 0 5 16,0 0 13-16,0 0 13 0,-46 34 6 0,34-16 2 0,1-1-5 16,0 0-5-16,-2 5-12 0,-1-2-8 0,-2 1-3 15,0 2-9-15,-3 3-13 16,-2 0 2-16,-2-2-3 0,1 1-5 0,-1 0-2 15,0-2-9-15,0 0-2 16,1-3 0-16,4-2-7 0,0-2-5 0,4-2 5 0,1-3-3 16,0 1 6-16,2-2 2 15,11-10-15-15,-14 15-5 0,14-15-2 16,-11 7-2-16,11-7-2 0,0 0-3 16,0 0-1-16,0 0 2 0,0 0-3 0,0 0-2 0,0 0-2 15,0 0-1-15,42-1 1 0,-42 1 6 0,30-2-3 16,-10-2 7-16,-20 4 5 15,37 0 0-15,-16 0 7 0,0 4-5 0,1-2-1 0,-1-1-2 16,2 1-2-16,-2 2-2 16,1 0-1-16,-4-2-1 0,6 1-4 0,-5 3-12 15,2-4-21-15,-2 2-41 16,-1 0-48-16,-18-4-71 0,31 4-85 0,-18-4-92 0,-3 1-181 16,3 1-63-16,-13-2-5 15,0 0-260-15,32 0-227 0</inkml:trace>
  <inkml:trace contextRef="#ctx0" brushRef="#br1" timeOffset="105301.54">10759 14289 2666 0,'0'0'-2'0,"0"0"15"16,4-13 5-16,-4 13 10 0,0 0 13 0,0 0 20 16,0 0 15-16,-25-14 9 0,25 14 2 15,-23 4-2-15,23-4 5 0,-30 10 3 0,13-4 9 16,-4 5 8-16,2 0 5 16,-7 7-2-16,4 1-7 0,-2 3-6 0,3 4-12 15,1-2-6-15,2 6-10 0,0-1-8 0,2 1-6 0,1 2-6 16,2 0-7-16,5 0 0 15,-1 0-8-15,5-1-2 0,2-2-2 0,2 1 0 16,6-1-7-16,3 1-7 16,4-1 6-16,1-1-4 0,7-3-1 0,1-1-2 0,3-4-3 15,0-3-4-15,3-2-14 16,-1-5-3-16,-1 0-23 0,-3-5-11 0,-1-1-15 16,-2-4-11-16,0 0-7 15,-2-4-2-15,-2-1-2 0,-4-3 3 0,-12 8 9 0,17-19 5 16,-15 9 1-16,-2 10 6 0,2-19 10 0,-2 19 12 15,0 0 9-15,-14-24 12 16,14 24 8-16,-17-11 9 0,17 11 11 0,-20-8 17 16,20 8 2-16,-16-5-1 15,16 5 5-15,0 0 4 0,0 0-5 0,0 0 1 16,0 0-7-16,0 0 1 0,0 0-7 16,0 0-15-16,0 0-32 0,0 0-29 0,0 0-55 15,65 10-50-15,-43-12-54 0,-2-1-65 0,2-2-143 0,-1 2-530 16,-2-2-368-16</inkml:trace>
  <inkml:trace contextRef="#ctx0" brushRef="#br1" timeOffset="105770.03">11151 14848 2924 0,'0'0'-2'0,"0"0"26"0,0 0 33 0,-26 5 16 0,26-5 23 15,0 0 15-15,-22 8 16 16,22-8-5-16,-16 12-6 0,8-5-7 0,8-7-9 0,-17 21-12 15,11-10-7-15,1 3-5 16,-1 0-9-16,6-14-5 0,0 27-5 0,2-9-7 16,2-2-8-16,5 0-8 15,1 2-17-15,3-3-29 0,2 1-30 0,1-3-38 0,1-1-40 16,3 2-44-16,-1-4-43 16,0-4-45-16,-2-1-109 0,1-1-599 0,0-2-395 15</inkml:trace>
  <inkml:trace contextRef="#ctx0" brushRef="#br1" timeOffset="106054.9">11384 14373 2894 0,'0'-15'-41'0,"0"15"34"0,0 0 12 0,0 0 19 15,0 0 25-15,-12-15 19 0,12 15 18 16,0 0 12-16,0 0 8 0,0 0 0 0,-35 34-1 16,27-21-5-16,0 2-2 15,0 1-1-15,4 3-5 0,0 0-8 0,2 1-7 16,0 3-10-16,2-3-11 16,6 2-2-16,0 1-14 0,4 0-29 0,1 0-40 0,0-3-52 15,5-3-70-15,0 0-69 0,1-4-120 0,3-2-200 16,-2 0-346-16,3-6-258 15</inkml:trace>
  <inkml:trace contextRef="#ctx0" brushRef="#br1" timeOffset="106339.97">11680 14436 2806 0,'0'0'57'15,"-13"-19"4"-15,13 19-12 0,-15-8-1 0,15 8 16 16,-17-4 22-16,17 4 10 0,-21-1-4 0,21 1-13 15,0 0-6-15,-27 8-12 16,27-8-2-16,-17 7-6 0,17-7-5 16,-11 11-3-16,11-11-3 0,-2 17-11 0,2-17-14 15,0 0-21-15,15 33-15 0,-4-18-7 0,3 1 2 16,-1 1-3-16,1-1 9 16,4 3 0-16,-2 0 3 0,-1 1-1 0,-4 1 7 15,3-3 2-15,-5 2 9 0,3-1 6 0,-8-1 9 0,0-4-1 16,-2 4 2-16,-2-18 1 15,-4 24-22-15,0-10-42 0,4-14-40 0,-14 18-59 16,14-18-64-16,-11 12-136 16,4-8-549-16,7-4-271 0</inkml:trace>
  <inkml:trace contextRef="#ctx0" brushRef="#br1" timeOffset="106559.8">11902 14377 2899 0,'0'0'33'0,"19"8"0"0,-11-1-1 0,4 3 4 16,-4 3 9-16,3 0 14 15,-1 6 15-15,-4 0-3 0,3 2-9 0,-5 3 0 0,4-4-9 16,-6 5-1-16,1 0-6 16,-3-2-6-16,0-2 0 0,-2 6-4 0,1-4-6 15,-7 0-15-15,4-1-45 0,-4-1-65 0,-1-1-70 16,0-5-98-16,6 0-197 0,-8-4-371 15,1 1-165-15</inkml:trace>
  <inkml:trace contextRef="#ctx0" brushRef="#br1" timeOffset="107509.59">12929 14185 2458 0,'0'0'-41'0,"-6"-18"15"0,6 18 14 0,-6-17 23 0,6 17 21 15,-11-15 28-15,11 15 17 16,-13-13 13-16,13 13 9 0,-18-10-2 16,18 10 6-16,-25-4 8 0,25 4 16 0,-22 3 4 15,22-3 4-15,-31 7-7 0,13 0-10 0,-1 5-11 16,0 3-9-16,-4 5-14 16,-2 0-6-16,2 5-11 0,1 2-6 0,0 2-6 15,-1 5-8-15,4 2 1 0,2-4-7 0,6 0-4 0,-1 4-3 16,3 0-7-16,5-7 5 15,4 2-6-15,7 5-4 0,-1-3 0 0,6-4-2 16,1 2-10-16,6-1-11 16,2-6-15-16,0-3-25 0,4-2-31 0,-3-2-24 0,2-5-28 15,-1-4-32-15,-2 1-12 16,-2-6-22-16,0-3 2 0,-19 0 4 0,29-7 8 16,-16-1 15-16,-3-3 16 15,-10 11 17-15,6-24 31 0,-6 24 37 0,-6-30 23 0,-1 17 38 16,-2 2 32-16,9 11 23 0,-14-23 22 0,2 14 6 15,4-1-8-15,8 10 1 16,-9-13-8-16,9 13-2 0,0 0-9 0,-8-15-4 16,8 15-8-16,0 0-8 15,0 0-25-15,25-12-31 0,-25 12-51 0,35-4-47 0,-19 1-56 16,4-2-100-16,0 3-552 16,2-1-151-16</inkml:trace>
  <inkml:trace contextRef="#ctx0" brushRef="#br1" timeOffset="107774.53">13153 14440 2649 0,'-20'-12'64'16,"20"12"-2"-16,0 0 8 0,0 0 6 0,-26 23 9 0,18-13 7 15,-1 1 3-15,1 3-4 16,1 2-7-16,0 0-8 0,2 3-5 16,1 0-8-16,2 0-6 0,2 2-7 15,0-2-3-15,4 3-7 0,1 2-27 0,4-3-48 16,2-4-70-16,2 2-66 0,-1-3-87 16,5-3-158-16,0-2-441 0,-2-1-208 0</inkml:trace>
  <inkml:trace contextRef="#ctx0" brushRef="#br1" timeOffset="108059.68">13400 14499 2673 0,'-11'-19'48'0,"5"11"6"0,6 8-6 0,-16-11-6 16,16 11-1-16,-15-7 25 0,15 7 17 0,-21-7 12 0,21 7-6 15,0 0-6-15,-27 7-9 16,27-7-7-16,-13 7-1 0,13-7-4 0,-8 15 0 15,8-15-7-15,0 19-2 16,0-19-10-16,12 26-3 0,-3-11-1 0,4 1-6 0,1 1-4 16,1 0-3-16,3 1-3 15,-4 1 1-15,2-2-6 0,-3 0 5 0,-1 1 5 16,-2-2 5-16,-1-2 3 16,-5 1 4-16,0-1-1 0,-4-14-6 0,-4 23-6 15,4-23-7-15,-13 16-33 0,5-8-51 0,8-8-63 0,-19 10-72 16,19-10-98-16,-19 1-196 15,19-1-448-15,0 0-362 0</inkml:trace>
  <inkml:trace contextRef="#ctx0" brushRef="#br1" timeOffset="108279.74">13656 14399 2955 0,'10'8'10'0,"-10"-8"25"15,15 20-5-15,-9-7 13 16,-2 1 14-16,4 4 8 0,-5-1 0 16,1 2-1-16,-2 3-4 0,2-2-4 15,-1 1-3-15,-1 1-6 0,0 0-4 0,-2 0-6 0,0-2-3 16,-2 2-8-16,-5-2-44 16,3 1-69-16,-1-2-90 0,-5 0-156 0,0 0-593 15,-3-4-335-15</inkml:trace>
  <inkml:trace contextRef="#ctx0" brushRef="#br1" timeOffset="108960">14432 14676 2859 0,'0'0'-32'0,"-1"-19"18"0,1 19-6 16,1-27-6-16,1 12 7 0,0-2 10 15,3-2 2-15,1 0-8 0,1-2 8 0,-3 4-1 0,5-3 5 16,-4 5-1-16,2 0 27 16,-1 0 23-16,2 5 2 0,-2-3 3 0,-6 13-3 15,11-15 0-15,-11 15-7 0,14-10-3 0,-14 10 0 16,0 0-4-16,0 0-5 15,23 6-2-15,-23-6 2 0,15 10-4 0,-15-10 0 0,24 15 3 16,-12-8 5-16,4 0 2 16,-1-2-2-16,5-2-4 0,-2 4-2 0,2-4-3 15,1-2 1-15,0-1-3 16,0 0 15-16,0-1 5 0,-2-2 10 0,2-4 7 0,1-1-2 16,-1-2-6-16,-3-2-1 15,3-1-5-15,-5 1-6 0,-1-1-5 0,0-2-2 16,-5 3-6-16,-1 1-11 0,-1 0-24 0,-8 11-36 15,11-18-56-15,-11 18-66 0,7-12-87 16,-7 12-204-16,-3-11-453 0,3 11-306 0</inkml:trace>
  <inkml:trace contextRef="#ctx0" brushRef="#br1" timeOffset="109299.78">14539 14744 2652 0,'0'0'-41'0,"0"0"48"16,0 0 21-16,0 0 18 0,-15 6 21 0,15-6 30 15,0 0 26-15,0 0 13 16,0 0-8-16,0 0-7 0,0 0-14 0,0 0-6 16,0 0-9-16,65 3 1 0,-46-6-6 15,2 3 2-15,6-3-7 0,4 0-6 0,-1 2-10 16,1-3-3-16,1 2-12 16,-1 0-6-16,2 1-38 0,-5-3-44 0,3 1-54 15,-3 2-73-15,-3-3-84 0,-4 0-168 0,0 1-189 0,-4 0-241 16,-3 0-192-16</inkml:trace>
  <inkml:trace contextRef="#ctx0" brushRef="#br1" timeOffset="110280">15951 14059 2440 0,'0'0'-55'16,"0"0"54"-16,0 0 40 15,0 0 28-15,0 0 33 0,0 0 20 0,27 2 16 16,-27-2-2-16,0 0-4 0,0 0-1 16,0 0 8-16,0 0-8 0,0 0-12 0,0 0-12 15,-25 40-9-15,17-25-9 0,-6 4-5 0,2 3-6 16,-5 3-1-16,0 4-8 15,-2 0-5-15,-3 4-1 0,2 2-5 0,0-6-4 0,-3 5-5 16,4-3-4-16,2-3-3 16,-1 1-5-16,0 1-4 0,4-3 4 0,-1 0-6 15,2-4-6-15,2-3 0 16,3 5 0-16,0-6 0 0,1-5-7 0,0 3-3 0,3-3 3 16,4-14-3-16,-4 23 1 15,4-23-1-15,-2 17-4 0,2-17 2 0,0 0-3 16,0 0 0-16,6 15 1 0,-6-15-7 0,0 0 6 15,18 5 5-15,-18-5 1 0,0 0-4 16,27-1-2-16,-27 1 3 0,30-3-4 16,-14 3 1-16,6 0 0 0,-1 0-1 15,2 3-2-15,0-2 0 0,1 1-1 0,1 2-12 16,-4-2-28-16,0 2-46 0,-1-1-59 16,0 1-75-16,-2-1-81 0,-2 1-179 0,-1-3-136 15,-4 1-341-15,-11-2-381 0</inkml:trace>
  <inkml:trace contextRef="#ctx0" brushRef="#br1" timeOffset="110869.82">16630 14080 2894 0,'0'0'-49'0,"4"-14"30"0,-4 14 22 15,0 0 16-15,0 0 14 0,4-18 18 0,-4 18 9 16,0 0 5-16,0 0 6 15,0 0 10-15,-18-15 8 0,18 15 17 0,0 0 9 16,-28 3 8-16,28-3 2 16,-27 13-4-16,11-3-13 0,0 6-10 0,-1-1-7 0,-2 7 1 15,0 1-7-15,-3 1-2 16,4 6-12-16,0-2-3 0,2 0-8 0,1 3-3 16,2 1-9-16,4 1 1 0,1-1-3 0,4-3-8 0,2-1-3 15,2 3-4-15,2-3-12 16,4 1 11-16,0-3-6 0,5-1 0 0,2 1-9 15,0-6-5-15,1-1-6 16,4-1-6-16,-4-3-13 0,3-3-8 0,-2-5-13 16,0-2-10-16,-5-1-10 0,-10-4 0 15,24-1-2-15,-24 1 1 0,14-12 6 0,-14 12 3 16,9-19 2-16,-9 19 7 16,0-19 10-16,0 19 9 0,0 0 9 0,-9-29 11 15,9 29 9-15,-6-13 6 0,6 13 4 0,0 0 4 16,-8-16 4-16,8 16-2 0,0 0-3 15,0 0 0-15,0 0-7 0,0 0-1 0,27-4-19 16,-27 4-33-16,28 0-39 16,-9 0-54-16,2 0-65 0,0 0-61 15,0-3-119-15,0 1-175 0,1-2-370 0,-4 0-321 16</inkml:trace>
  <inkml:trace contextRef="#ctx0" brushRef="#br1" timeOffset="111179.82">17062 14215 2846 0,'0'0'10'0,"0"0"33"16,-10-23 12-16,10 23 18 0,0 0 18 15,0 0 25-15,0 0 9 0,-39 25 3 0,31-12-2 16,-1 1-7-16,-1 4-8 16,-1 2-7-16,3-1 1 0,2 3 0 0,-2 2-12 15,6 0-9-15,2-1-6 16,0 2-9-16,6 0-7 0,0 0-15 0,2 0-19 0,0-3-25 16,3 1-39-16,0-6-44 15,1 0-52-15,3-1-62 0,-3-7-61 0,0-2-127 16,2-1-168-16,-1-2-358 0,-2-1-298 0</inkml:trace>
  <inkml:trace contextRef="#ctx0" brushRef="#br1" timeOffset="111469.91">17295 14282 2865 0,'0'0'20'0,"0"0"9"15,0 0 25-15,0 0 25 0,-21-9 17 0,21 9 15 0,0 0 11 0,-30 6 2 16,30-6-10-16,-26 4-12 15,14 2-4-15,-3 2-9 0,15-8 1 0,-24 15-2 0,16-5-8 16,0 2-8-16,2-1-8 16,6-11-6-16,-4 28-9 0,6-12-5 0,-2-16-8 15,6 34-8-15,2-14-4 16,0-1-1-16,4 3-1 0,-2-4-1 0,0 2-5 16,1 1 2-16,-3-4 2 15,-1 0 1-15,-1-1 5 0,-1-1-4 0,-5-15 2 16,2 25-2-16,-2-25-3 0,-9 19-3 0,3-10-9 0,6-9-35 15,-15 11-55-15,15-11-61 16,-21 7-82-16,21-7-99 0,-20-4-211 16,20 4-69-16,0 0-270 0,-18-14-238 0</inkml:trace>
  <inkml:trace contextRef="#ctx0" brushRef="#br1" timeOffset="111660.02">17472 14283 2683 0,'26'12'91'0,"-26"-12"21"0,8 13-13 16,-8-13-11-16,5 19 1 16,-3-7-6-16,-2-12-10 0,-2 32-5 0,0-13-7 0,-3 3-8 15,1 0-6-15,-2 3-23 16,0 2-28-16,-3 0-37 0,-4 4-53 0,3 0-52 16,-8-1-128-16,0 2-232 15,-5 1-270-15,-5 2-76 0</inkml:trace>
  <inkml:trace contextRef="#ctx0" brushRef="#br1" timeOffset="114850.07">18280 14586 2233 0,'-24'4'0'0,"24"-4"71"0,0 0 28 0,0 0 22 0,0 0 15 16,0 0 16-16,0 0 11 0,0 0 10 0,0 0 5 15,0 0-12-15,0 0-5 16,0 0-20-16,0 0-19 0,0 0-1 0,0 0-9 16,0 0-21-16,0 0-8 0,0 0-9 15,68-5-7-15,-51 5-6 0,5-3-8 0,6 2-8 16,6 1-4-16,2 0-4 16,11 0-5-16,-1 0 3 0,5 1-8 0,-2-1-3 15,1 3-2-15,-1-2-2 0,-1-1-3 0,-3 3-6 0,-3-2 0 16,-6 2-6-1,-1-1-20-15,-5-1-28 0,-6-1-34 16,0 0-44-16,-3 0-51 0,-4 2-67 0,-4-5-107 16,-13 3-201-16,14-5-56 0,-14 5-239 0,0 0-180 0</inkml:trace>
  <inkml:trace contextRef="#ctx0" brushRef="#br1" timeOffset="115099.65">18472 14502 2575 0,'-26'0'-10'0,"26"0"17"16,0 0 12-16,-21 0 38 15,21 0 40-15,0 0 24 0,0 0 17 0,0 0-5 16,-17-7-17-16,17 7-8 0,0 0-10 16,0 0 1-16,0 0-2 0,0 0 0 0,0 0-8 15,68-9-10-15,-44 7-8 0,9 0-5 0,7 0-10 16,7 1-6-16,1-2-7 0,10 0-9 15,-1-1-22-15,-2 0-44 16,-1-2-51-16,-6 1-72 0,-6-2-59 0,-2 0-79 16,-2-3-154-16,-2 3-471 0,-10-1-314 0</inkml:trace>
  <inkml:trace contextRef="#ctx0" brushRef="#br1" timeOffset="115350">19209 14297 3020 0,'0'0'101'15,"-6"-11"9"-15,6 11 6 16,0 0 13-16,-10-13 17 0,10 13 17 0,0 0 6 15,0 0-13-15,0 0-14 0,0 0-8 16,0 0-23-16,0 0-12 0,0 0 1 0,0 0-13 16,0 0-4-16,0 0-12 15,54 16-8-15,-35-4-4 0,1 3-11 0,6 3 0 16,0-2-8-16,-3 5-8 0,2-2-5 16,-4 3 1-16,-3-4-2 0,-4 3-1 0,-1-1-7 15,-3 0 1-15,-5 4-3 0,-3-5 0 0,-4-1-3 16,-3-1-10-16,-3 4-17 15,-3 0-27-15,-1-6-33 0,-6 3-50 16,4-1-54-16,-1-2-60 0,2-1-50 0,-1-2-107 16,5-3-158-16,1-2-51 0,8-7-282 0,-9 12-259 15</inkml:trace>
  <inkml:trace contextRef="#ctx0" brushRef="#br1" timeOffset="116119.81">20330 14015 2711 0,'0'0'6'0,"0"0"32"16,0 0 26-16,0 0 28 0,0 0 9 0,0 0 5 15,0 0 3-15,0 0-4 16,-44 42-10-16,29-16-10 0,-2 2-8 0,0 2-12 15,3 2-3-15,-6 4-3 16,-1 0 2-16,0 1 5 0,0-1 0 0,-1-1 8 0,4-6 3 16,-2-2 2-16,3 0 1 15,-1-4 2-15,4-2-14 0,2-4-5 0,0 1-6 0,1-5-3 16,2-2-6-16,1-2 3 16,-1 1-6-16,9-10-5 0,-8 13-2 0,8-13 3 15,0 0-6-15,0 0-3 0,0 0-6 0,0 0-3 16,0 0 0-16,17 19-4 15,-17-19-4-15,23 5 3 0,-6-4-6 0,2 1 1 0,2 0-6 16,2 0-14-16,1 0-33 16,0-2-47-16,-2 0-61 0,2 0-71 0,-3-2-69 15,3 0-156-15,-6 0-144 16,1-1-391-16,-2 1-431 0</inkml:trace>
  <inkml:trace contextRef="#ctx0" brushRef="#br1" timeOffset="116809.76">20940 14159 2989 0,'8'-18'-38'15,"-4"8"25"-15,-4 10 9 0,7-16 19 0,-7 16 25 0,7-17 29 16,-7 17 13-16,2-18 4 16,-2 18-5-16,0 0-5 0,0 0 0 0,-9-25 10 15,9 25 18-15,-15-4 28 0,15 4 3 0,-30 6-5 0,14 2 13 16,-5 3-5-16,-3 6-15 15,-4 5-8-15,-1 4-2 0,-1 2 0 0,0 4-8 16,3 1-8-16,2 1-9 16,2 1-7-16,3-3-8 0,8-1-11 0,1 1-1 0,2 0-9 15,7-3-4 1,2-2-8-16,2 0-10 0,7-3-12 0,2-1-14 0,5 2-18 16,6-5-3-16,1-2-11 0,1-4-9 0,-2-4-4 0,2 0-5 15,-1-4-4-15,-4-2-3 16,0-3-5-16,-19-1-2 0,30-5-2 0,-20-1 4 15,-10 6 6-15,9-17 5 16,-9 17 5-16,2-22 4 0,-2 22 10 0,-13-22 10 0,5 12 8 16,8 10 9-16,-14-17 2 15,14 17 1-15,-14-13 0 0,14 13 1 0,-8-9 3 16,8 9 0-16,0 0-3 16,0 0 2-16,0 0-13 0,0 0-21 0,34-4-31 0,-34 4-46 15,34 0-54-15,-13 1-60 0,0-1-72 16,0 0-164-16,1-1-126 0,-4 1-303 15,-1-2-257-15</inkml:trace>
  <inkml:trace contextRef="#ctx0" brushRef="#br1" timeOffset="117279.94">21200 14571 2704 0,'0'0'-12'0,"0"0"28"16,0 0 29-16,0 0 41 15,0 0 31-15,0 0 30 0,0 0 21 0,-46 8 9 16,28-5 7-16,2 4-1 0,1-1-4 0,0 1-2 0,2 2-33 15,3-2-14-15,0 8-15 16,2-3-8-16,2 4-8 0,4-1-16 0,2-15-6 16,4 33-9-16,6-16-14 15,0 0-24-15,2 2-26 0,5-4-32 0,1 0-35 0,0-3-47 16,2-2-53-16,-2-1-57 16,2-3-58-16,-6-5-130 0,3 2-174 0,-2-6-387 15,0-1-414-15</inkml:trace>
  <inkml:trace contextRef="#ctx0" brushRef="#br1" timeOffset="117519.99">21497 14297 3038 0,'-26'-11'62'0,"26"11"40"0,0 0-3 16,-26 5 0-16,26-5 5 0,-20 13 11 0,7-5 10 0,2 3-7 15,1 5-12-15,1-1-10 16,3 0-9-16,0 5-13 0,4-2-2 0,0 3-9 16,4 1-7-16,2 0-14 15,2 1-27-15,4-2-45 0,1 0-51 0,2-4-54 16,2 0-60-16,1-3-65 0,0-4-132 16,-2-3-158-16,3-1-314 0,-2-3-224 0</inkml:trace>
  <inkml:trace contextRef="#ctx0" brushRef="#br1" timeOffset="117780.01">21661 14358 2661 0,'2'-23'37'0,"-2"23"33"15,0 0-5-15,0 0-2 16,-12-12 9-16,12 12 17 0,0 0 18 0,0 0-2 16,0 0 4-16,0 0-5 0,0 0-10 15,-36 20-8-15,36-20-10 0,-4 17-8 0,4-17-7 16,2 22-5-16,-2-22-8 0,10 27-9 0,1-9-6 15,2-1-10-15,-3 0-3 16,4 2-1-16,-2-4 1 0,0 3-7 0,-3-1 2 0,0-3 2 16,-3 2 12-16,-4-1-1 15,0 0-2-15,-2-15 0 0,-8 28 1 16,1-16-7-16,-3-1-2 0,-1 0-35 16,-3-4-54-16,0-1-74 0,14-6-78 0,-25 7-164 0,14-4-213 15,11-3-284-15,0 0-255 0</inkml:trace>
  <inkml:trace contextRef="#ctx0" brushRef="#br1" timeOffset="118013.95">21924 14276 2858 0,'0'0'50'0,"20"-3"4"0,-20 3 1 0,0 0 15 0,18 13 5 16,-18-13 1-16,13 15-1 0,-6-1-6 0,-3-2-8 15,-2 6-5-15,2 0-5 16,-2 1-8-16,-2 1 1 0,0 1 1 0,0-1-2 16,-2-1-7-16,0 3 0 0,-2-4-8 15,0 3-19-15,-6-1-44 0,2-3-66 0,2-2-72 16,-4-1-96-16,3-3-200 16,-4 0-384-16,11-11-203 0</inkml:trace>
  <inkml:trace contextRef="#ctx0" brushRef="#br1" timeOffset="118849.72">22400 14513 2636 0,'0'0'44'0,"0"0"16"16,0 0-3-16,0 0-8 16,0 0-6-16,0 0 0 0,0 0-7 0,0 0-4 0,-6-22-2 15,6 22-6-15,0 0 1 16,10-37 1-16,-3 23 20 0,-3-3 16 0,1-2 11 16,1 0 5-16,2-3 2 15,1 4-2-15,-1 3-6 0,-2 0-11 0,3 3-3 16,-2 0-9-16,-7 12-10 0,16-15-1 15,-16 15-3-15,15-3-7 0,-15 3 0 0,0 0-4 16,28 9-1-16,-18-2-3 0,3 1-4 0,2 2-2 16,-3-1 1-16,4-2-3 15,-2 1 0-15,-1 0-1 0,2-2-1 0,-2-1 1 0,-13-5-1 16,24 4-1-16,-24-4 3 16,22-4 5-16,-22 4 11 0,19-7 3 0,-8-2 4 15,-11 9 4-15,14-22 4 0,-7 9 5 0,-1 0 1 16,0 0-4-16,0-1-7 0,-6 14-10 15,10-19 5-15,-10 19-22 0,6-17-38 16,-6 17-59-16,4-12-64 0,-4 12-87 16,0 0-183-16,6-7-196 0,-6 7-304 0,0 0-320 15</inkml:trace>
  <inkml:trace contextRef="#ctx0" brushRef="#br1" timeOffset="119110.1">22511 14647 2796 0,'0'0'24'0,"0"0"22"16,-9 12-4-16,9-12 1 0,0 0 12 15,0 0 22-15,0 0-2 0,0 0-2 0,0 0-13 0,34 6 2 16,-34-6-15-16,24-2 1 15,-24 2-12-15,36-4-3 0,-16 2-4 0,2-1-4 0,3 1-16 16,3-3-32-16,-3 2-58 16,2-4-54-16,1 3-69 0,-5-4-145 0,3 1-504 15,-3 0-204-15</inkml:trace>
  <inkml:trace contextRef="#ctx0" brushRef="#br1" timeOffset="119520.12">23118 14335 2630 0,'0'0'-6'0,"7"-19"22"16,-7 19 1-16,8-19 0 15,-2 10-3-15,-6 9 5 0,13-20 3 16,-5 13 5-16,-8 7-3 0,16-16-4 16,-6 11 2-16,-10 5-5 0,18-8 2 0,-18 8 21 0,24-2 11 15,-24 2 4-15,28 6-2 16,-13-1-7-16,-1 5-1 0,-4 0 0 0,2 2 5 16,-4 1 4-16,-2 2 6 0,-4 0 17 0,-2-15 21 15,-2 32 19-15,-2-17 10 0,-4 1 17 16,0-3 1-16,-4 0 7 0,-2 1-1 0,-3-3 0 15,-2-1-22-15,2-3-6 16,-1-3-14-16,2-1-12 0,16-3-8 0,-34-4-11 16,34 4-12-16,-25-14-5 15,12 5-14-15,4-3-30 0,3-1-43 0,2-3-54 0,2-1-87 16,2 1-102-16,0 16-165 16,4-37-175-16,-2 18-5 0,2 4-331 15,0-1-368-15</inkml:trace>
  <inkml:trace contextRef="#ctx0" brushRef="#br1" timeOffset="122530.11">4533 7678 2674 0,'0'0'-172'0,"0"0"32"0,16-9 25 16,-16 9 27-16,0 0 24 0,0 0 24 16,0 0 10-16,0 0 20 0,0 0 13 0,0 0 21 0,0 0-9 15,0 0 4-15,0 0 17 16,0 0 5-16,0 0 11 0,0 0 4 0,0 0 13 0,0 0-2 16,0 0 0-16,0 0 8 15,0 0 1-15,0 0-2 0,0 0-4 0,0 0-3 16,0 0 6-16,0 0-1 0,0 0-9 0,0 0-5 15,0 0-2-15,0 0-3 0,0 0-5 16,0 0-5-16,0 0 6 0,0 0 0 0,0 0-8 16,0 0 4-16,0 0-9 15,0 0-6-15,0 0 0 0,0 0-6 0,-2-22-2 16,2 22-1-16,0 0-6 0,12-9 2 16,-12 9-4-16,0 0-3 0,17-3-1 0,-17 3 0 15,0 0 1-15,0 0-3 0,0 0-1 0,0 0 7 16,27 16 5-16,-27-16 4 15,0 0 5-15,0 18 2 0,0-18 6 0,0 0 4 0,0 0 7 16,-12 26 2-16,12-26-1 16,-8 14-3-16,8-14 0 0,-12 7-2 0,12-7-6 15,-14 8-2-15,14-8-3 16,0 0 2-16,-19 3-2 0,19-3 1 0,0 0-4 0,0 0 3 16,0 0-2-1,-28-11-3-15,28 11-2 0,-6-11-3 0,6 11-4 0,0 0-1 16,0 0-1-16,0-27-1 0,0 27-3 0,0 0-2 0,0 0-2 15,17-19 0-15,-17 19-2 16,0 0-1-16,17-6-1 0,-17 6-1 0,0 0 1 16,0 0-1-16,0 0 3 15,0 0-5-15,0 0 1 0,25 16 1 0,-25-16 4 0,0 0-5 16,0 0 3-16,2 18 2 16,-2-18-1-16,0 0 2 0,0 0 4 0,0 0-1 15,-18 22 2-15,18-22-1 0,0 0 1 0,-16 5 6 16,16-5 2-16,0 0 2 0,0 0 2 15,-21 0 0-15,21 0-4 0,0 0-3 16,0 0 0-16,0 0-5 0,0 0 1 16,-6-27-3-16,6 27-1 0,0 0-1 0,0 0 1 15,0 0-4-15,17-32 5 16,-11 24-9-16,-6 8-2 0,15-9 5 0,-15 9-1 0,15-7-3 16,-15 7-2-16,14-6 2 0,-14 6 2 0,0 0-2 15,0 0-2-15,0 0 2 16,0 0-3-16,28 13 3 0,-28-13 1 0,0 0-2 0,0 0 1 15,0 17 0-15,0-17 1 16,0 0 2-16,0 0-2 0,0 0-1 0,-16 22 5 16,16-22-3-16,0 0 0 15,-14 7 3-15,14-7-8 0,0 0-13 0,0 0-26 0,0 0-43 16,0 0-52-16,0 0-52 16,0 0-67-16,0 0-82 0,0 0-165 0,0 0-114 15,0 0-247-15,0 0-220 0</inkml:trace>
  <inkml:trace contextRef="#ctx0" brushRef="#br1" timeOffset="125039.96">4529 7756 2470 0,'0'0'-96'0,"0"0"18"0,0 0 11 16,0 0 10-16,0 0 13 0,0 0 15 0,0 0 12 16,0 0 19-16,0 0 2 15,0 0 15-15,0 0-8 0,13-14-4 16,-13 14-1-16,0 0 2 0,0 0-5 0,0 0 0 16,0 0 6-16,0 0-18 0,0 0-22 0,0 0-47 15,0 0-58-15,0 0-107 0,0 0-289 16,0 0 285-16</inkml:trace>
  <inkml:trace contextRef="#ctx0" brushRef="#br1" timeOffset="125360.04">4559 7886 1476 0,'0'0'-2'0,"0"17"14"0,0-17 1 0,0 16-1 16,0-16 9-16,0 0 9 15,2 22-3-15,-2-22-4 0,0 0-1 0,2 17-2 16,-2-17-14-16,0 0-9 0,8 16-4 0,-8-16 2 0,10 12-8 15,-10-12-20-15,10 10-14 16,-10-10 8-16,10 13-29 0,-10-13 3 0,13 15 8 16,-7-4 6-16,-6-11 9 15,11 16 7-15,-4-6 14 0,-7-10 16 0,8 22 13 16,-2-12 10-16,-2 3-6 0,-4-13 2 16,8 23 5-16,0-9 4 0,-4-3 6 15,0 3 6-15,0-1 16 0,0 1 18 0,-4-14 17 0,8 24 6 16,-3-14-7-16,-5-10-3 15,6 20-10-15,-6-20-1 0,4 20-10 0,-4-20 0 16,7 15-9-16,-7-15-22 0,6 15-38 16,-6-15-46-16,7 15-38 0,-7-15-35 0,4 14-69 15,-4-14-338-15,6 13 284 16</inkml:trace>
  <inkml:trace contextRef="#ctx0" brushRef="#br1" timeOffset="125490.09">4771 8488 1605 0,'2'11'14'0,"-2"-11"7"0,2 19-2 15,-2-19-3-15,4 20 8 16,-4-20-3-16,6 18-1 0,-6-18-4 16,7 19 2-16,-7-19-16 0,4 18-15 0,1-8-45 15,-5-10-63-15,4 12-134 0,0-5-178 0,-4-7 415 16</inkml:trace>
  <inkml:trace contextRef="#ctx0" brushRef="#br1" timeOffset="125639.91">4849 8945 1356 0,'0'26'77'16,"0"-4"-9"-16,0-3-6 16,0-2-6-16,0 0-3 0,0-17-2 0,5 27-16 0,-5-16-6 15,0-11-14-15,6 23-31 16,-4-12-40-16,2 0-39 0,0 3-49 0,-4-14-79 16,10 21-190-16,0-9 129 15</inkml:trace>
  <inkml:trace contextRef="#ctx0" brushRef="#br1" timeOffset="125769.69">4985 9549 1252 0,'0'19'20'0,"2"-4"-1"0,-2-15-7 0,0 27 5 0,2-15-15 16,-2-12-16-16,2 20-16 16,-2-20-32-16,4 22-65 0,-4-22-230 0,6 21 113 15</inkml:trace>
  <inkml:trace contextRef="#ctx0" brushRef="#br1" timeOffset="125949.67">5107 10059 1084 0,'-2'29'86'0,"2"-29"-12"0,-2 23-12 15,2-23 2-15,-2 22 4 16,2-22-24-16,-2 24-1 0,2-24-23 0,-3 23-37 15,3-23-39-15,0 19-63 0,0-19-97 16,0 0-158-16,0 23 120 0</inkml:trace>
  <inkml:trace contextRef="#ctx0" brushRef="#br1" timeOffset="126149.91">5124 10519 1263 0,'2'27'131'0,"-2"-14"5"0,0-13-27 0,5 23-10 16,-3-11-4-16,-2-12-1 0,6 22 4 16,-4-11-24-16,-2-11 0 0,6 23-10 0,-2-9-2 15,1-3-8-15,-5-11-4 16,7 21-4-16,-3-10-7 0,-4-11-24 0,6 18-34 16,-6-18-68-16,6 17-90 0,-6-17-221 0,2 13-184 0,-2-13 220 15</inkml:trace>
  <inkml:trace contextRef="#ctx0" brushRef="#br1" timeOffset="129400">4466 7684 1594 0,'0'0'-71'0,"0"0"10"15,0 0 12-15,0 0 2 16,0 0 1-16,0 0 3 0,0 0-1 0,0 0-19 16,-34 15-19-16,34-15-29 0,0 0-211 0,0 0 102 0</inkml:trace>
  <inkml:trace contextRef="#ctx0" brushRef="#br1" timeOffset="129589.73">4260 7924 927 0,'-6'9'-15'0,"6"-9"5"0,-6 16 1 0,6-16 0 0,-8 12 1 16,8-12-12-16,-11 16-9 15,11-16-13-15,-13 16-2 0,7-7 6 0,-3 0 14 16,9-9-4-16,-14 21-5 16,3-7-46-16,2-3-103 0,1 3 61 0</inkml:trace>
  <inkml:trace contextRef="#ctx0" brushRef="#br1" timeOffset="129729.61">3867 8583 805 0,'-7'17'163'15,"-1"-2"-29"-15,4-1-22 16,-2-2-13-16,0-2-30 0,6-10-23 0,-10 18-46 16,10-18-55-16,-10 17-118 15,6-8-220-15,-2-1 125 0</inkml:trace>
  <inkml:trace contextRef="#ctx0" brushRef="#br1" timeOffset="129930.07">3399 9187 1086 0,'-13'19'33'0,"5"1"10"15,-1-4 7-15,1 2 1 16,0-4-4-16,-1 2 3 0,2 1-8 0,-3 0-2 0,2 2-1 16,-3-1-2-16,2 3-22 0,1-4-13 0,-2 2-24 15,1-4-24-15,3 2-43 16,-5 0-56-16,0-2-257 0,5 0 127 15</inkml:trace>
  <inkml:trace contextRef="#ctx0" brushRef="#br1" timeOffset="130079.79">3026 9978 1411 0,'-2'13'124'0,"2"-13"-15"0,-8 23-36 16,4-14-42-16,4-9-36 15,-6 16-33-15,6-16-43 0,-5 11-62 0,5-11-101 16,0 0-160-16,-9 19 127 0</inkml:trace>
  <inkml:trace contextRef="#ctx0" brushRef="#br1" timeOffset="130229.62">2777 10439 1072 0,'-9'15'-68'16,"3"-5"-31"-16,2 1-200 15,-1-3 96-15</inkml:trace>
  <inkml:trace contextRef="#ctx0" brushRef="#br1" timeOffset="130369.86">2616 10783 902 0,'-10'14'79'16,"0"-3"3"-16,4-1-5 0,6-10-13 0,-10 15-17 0,10-15-35 15,-9 9-61-15,9-9-120 16,-6 8-175-16,6-8 111 0</inkml:trace>
  <inkml:trace contextRef="#ctx0" brushRef="#br1" timeOffset="136100.15">5300 10739 945 0,'0'0'-18'0,"0"0"5"0,0 0 2 0,0 0-1 15,0 0 5-15,0 0-2 16,0 0 5-16,0 0 8 0,0 0-8 0,0 0-2 16,0 0-4-16,0 0 4 0,0 0 19 0,-28-7 16 0,28 7 12 15,0 0 15-15,0 0-1 16,0 0 0-16,0 0-9 0,0 0 0 0,0 0-8 15,0 0-7-15,0 0 1 16,-12-9 4-16,12 9-9 0,0 0 1 0,0 0 6 16,0 0-5-16,-15-8 10 0,15 8 12 15,0 0-6-15,0 0 9 0,-11-10 9 0,11 10-5 16,0 0-1-16,0 0 8 16,0 0-15-16,-8-11-5 0,8 11-10 0,0 0 0 15,0 0-8-15,0 0-9 0,0 0-6 0,-11-9 1 0,11 9-7 16,0 0 1-16,0 0 10 15,0 0 2-15,0 0 12 0,0 0 16 0,0 0-1 16,0 0 14-16,0 0 11 16,0 0-6-16,0 0 10 0,0 0-1 0,0 0 1 15,0 0 10-15,0 0 0 0,0 0-2 16,0 0-6-16,0 0-8 0,0 0-5 0,0 0-5 16,0 0-3-16,0 0-3 15,0 0 3-15,0 0-4 0,28-16-4 0,-28 16 0 16,0 0 1-16,29 4-1 0,-29-4 4 0,24 4 2 15,-24-4 2-15,27 9-5 0,-10-3-7 16,-2-1 0-16,1 3-5 0,-2 0-6 0,2 0-5 16,-1-1 3-16,-2 5 2 15,2-3 10-15,-3 3 7 0,2-1-5 0,-4 0 14 0,4 3 3 16,-2-1 1 0,-2 3-23-16,3-1-2 0,-3-2-2 0,-2 1-3 0,1-1-2 15,0 0-7-15,-3 0 0 0,-2-1-1 0,-4-12-2 0,12 23-6 16,-4-14-11-16,-8-9-19 15,6 17-33-15,-6-17-41 0,8 14-54 0,-8-14-75 16,8 9-72-16,-8-9-158 16,0 0-145-16,0 0-281 0,0 0-243 0</inkml:trace>
  <inkml:trace contextRef="#ctx0" brushRef="#br1" timeOffset="136709.81">5601 10654 2557 0,'0'0'-60'0,"0"0"24"0,0 0 16 0,0 0 13 15,0 0 16-15,0 0 18 16,0 0 12-16,0 0 14 0,0 0 3 0,0 0-6 16,-6-19 14-16,6 19 10 0,0 0 6 0,-3-21 10 0,3 21 5 15,0-20-2-15,0 20-3 16,0-29-5-16,0 11-14 0,-3-3 1 15,3-1-14-15,0-5-9 0,0-1-3 16,0 1-8-16,0 0-2 0,-2 0-4 0,2 5-2 0,2 1-5 16,-2 2-6-16,6 1-1 15,-4-1-3-15,2 4-5 0,2 2 1 0,-6 13-2 16,12-19-2-16,-12 19 2 16,15-10 1-16,-15 10-5 0,20 2 0 0,-20-2-1 0,20 17 3 15,-8-2-2-15,0 4 0 0,0 2 1 0,-1 2-1 16,-2 0 0-16,-1 2-1 15,1-2 2-15,-3 1 8 0,-2-1 0 0,-2-1 7 16,0-4 6-16,-4 1-1 0,-2-1 1 16,0-1-4-16,-2-2-4 0,-3-2 1 0,-1-1-4 15,1-2 2-15,9-10-3 16,-21 9 0-16,21-9-1 0,-20 2-1 0,20-2-5 16,0 0 2-16,-20-14-5 0,20 14-1 0,-7-15 1 0,7 15-3 15,0 0-4-15,0 0-9 16,21-30-15-16,-10 20-21 0,4 1-35 0,4-3-38 15,2 3-48-15,0 1-42 16,-3 0-44-16,0 0-99 0,1 3-558 0,-2 0-304 0</inkml:trace>
  <inkml:trace contextRef="#ctx0" brushRef="#br1" timeOffset="137410.12">2719 10614 2708 0,'0'0'-38'0,"0"0"47"0,0 0 10 0,39-13 6 16,-39 13 7-16,0 0 9 16,0 0 15-16,21-6 8 0,-21 6 2 0,0 0 0 0,19-1-4 15,-19 1-1-15,0 0 13 0,0 0 17 0,24 9 11 16,-24-9 0-16,14 11-5 15,-8-3-8-15,-6-8-6 0,15 23-9 0,-8-12-5 16,1 4-8-16,3-1-9 0,-5 2-3 16,4 4-4-16,-4-1-8 0,4 2-1 0,-2 0-3 15,-2 0-2-15,0-1-5 16,1-1-4-16,-3 1-2 0,1-4-1 0,-1 2-16 16,0-3-45-16,-2-1-64 0,-2-14-79 15,6 22-123-15,-4-14-233 0,-2-8-421 0,5 10-402 16</inkml:trace>
  <inkml:trace contextRef="#ctx0" brushRef="#br1" timeOffset="138009.72">3123 10514 3086 0,'-2'-14'47'15,"2"14"-4"-15,0 0-6 0,-4-15-7 16,4 15-2-16,0 0-2 0,0 0 18 0,0 0 10 16,0 0 2-16,0 0-3 15,0 0-7-15,0 0-2 0,-8 59 2 0,12-42-4 16,-2 2 6-16,2-2-1 0,0 2-1 16,4 0-7-16,-2 0-2 0,4 0-5 0,-2-3-1 15,1-4-4-15,4 2 0 0,-3-4-3 0,3-3-8 16,2 1-8-16,0-6-3 15,-15-2-10-15,25 0-10 0,-25 0-13 0,30-9-10 0,-18 1-12 16,1-4-8-16,-4-4-2 16,1 0 7-16,-2-6 4 0,1 2 11 0,-4-1 13 15,1-2 21-15,-4 4 19 16,0 1 10-16,0 0 14 0,-2 1 5 0,0 17-2 0,-2-26-4 16,2 26-2-16,-4-16 7 15,4 16 4-15,0 0-1 0,-18-4 10 0,18 4 10 16,0 0 2-16,0 0 5 0,-31 30-2 0,20-14-2 15,3 5-9-15,0 0-1 0,-1 1-5 16,1 4-7-16,1-2-10 0,1 1-1 0,1 2-6 16,1-1-12-16,0 1-28 15,0-2-30-15,0-1-42 0,2-2-62 0,0-2-69 16,0-1-86-16,2-2-191 16,-2-1-128-16,0-4-256 0,2-12-243 0</inkml:trace>
  <inkml:trace contextRef="#ctx0" brushRef="#br1" timeOffset="142835.59">25630 14569 1249 0,'6'-13'370'0,"-6"13"-128"0,0 0-62 0,0 0-63 16,8-15-19-16,-8 15 4 0,0 0 10 15,0 0 7-15,0 0 3 0,0 0 5 0,0 0-2 16,0 0 6-16,0 0 2 16,0 0 1-16,-25 40-3 0,16-25-6 0,0 4-15 15,0 0-11-15,-4 1-16 16,1 2 0-16,-1 7-9 0,-4-3-11 0,3 1-5 0,-3 1-7 16,-2 2-3-16,0-2-4 15,-1-2-7-15,0 2-1 0,0-6-5 0,6-2-1 16,1-2-6-16,-2-1 0 0,4-3-4 0,3-2 13 15,0-1 6-15,8-11-11 0,-13 17-1 16,13-17-6-16,-9 7-4 0,9-7-1 0,0 0-1 16,0 0-2-16,0 0-1 15,0 0-1-15,0 0-4 0,0 0 0 16,0 0 1-16,52-23 3 0,-38 19-3 0,-14 4 7 16,34-5 1-16,-17 3-3 0,4 1 5 0,-1 1-6 15,-2-3-1-15,2 2-2 0,-20 1-3 0,36-3-9 16,-20 1-33-16,-16 2-42 15,29-2-56-15,-29 2-75 0,25-1-55 0,-25 1-118 0,18-4-161 16,-9 1-432-16,-9 3-428 16</inkml:trace>
  <inkml:trace contextRef="#ctx0" brushRef="#br1" timeOffset="143059.81">25484 14845 3119 0,'0'0'34'0,"-5"-11"11"15,5 11 20-15,0 0 27 16,0 0 24-16,0 0 20 0,0 0 16 0,0 0-9 0,0 0-9 16,0 0-15-16,27 34-19 15,-27-34 0-15,14 24-18 0,-9-11-3 0,1 0-7 16,0 3-7-16,1-1-11 16,-2-2-20-16,0 2-13 0,-1-2-27 15,-1 1-47-15,-3-14-51 0,4 19-60 0,-4-19-58 0,8 15-82 16,-8-15-174-16,8 9-124 15,-8-9-263-15,8 0-221 0</inkml:trace>
  <inkml:trace contextRef="#ctx0" brushRef="#br1" timeOffset="143430.12">26007 14621 2658 0,'7'-21'-6'0,"-7"21"21"0,0-18 4 0,0 18 21 0,0 0 9 15,-9-20 9-15,9 20 13 16,-13-8 11-16,13 8 12 0,-25 0 13 0,25 0 8 16,-30 9 2-16,16-1-2 15,-5 3 0-15,2 5-15 0,-2-1-3 0,-1 9-10 16,2-2-11-16,4 3-3 0,-3 2-5 16,3-1-2-16,5 5 13 0,2-7 20 0,1 2-11 15,0 4-5-15,4-5-7 0,2 0-17 0,2-1 5 16,6 1-27-16,3 0-2 0,2-5-3 15,7 4-3-15,3-5-3 0,2-3-1 0,-1-4-7 16,1-2-1-16,0-1-4 16,2-3-13-16,-4-4-13 0,-3-4-20 0,2 0-28 15,-1-2-28-15,-2-2-19 16,-2 3-19-16,-2-4-7 0,-1 0-11 0,-14 7-14 0,21-12-11 16,-13 5-5-16,-8 7-5 0,0 0 6 0,7-13 7 15,-7 13 0-15,4-8-23 16,-4 8-74-16,0 0-549 0,0 0-136 0</inkml:trace>
  <inkml:trace contextRef="#ctx0" brushRef="#br1" timeOffset="143969.88">26097 14949 2373 0,'-22'-2'-52'0,"22"2"30"15,0 0 21-15,0 0 30 0,-21-6 47 0,21 6 41 16,0 0 40-16,0 0 18 0,0 0 11 16,0 0-9-16,-14-6-5 0,14 6-14 0,0 0-12 15,0 0-8-15,0 0-13 16,0 0-17-16,0 0-7 0,0 0-14 0,0 0-10 16,0 0-12-16,0 0-6 0,0 0-6 0,57 8-5 0,-57-8-7 15,12 6-5-15,-12-6-1 16,13 8-7-16,-13-8-2 0,8 10-7 0,-8-10-23 15,0 0-41-15,8 18-54 16,-8-18-91-16,0 0-101 0,2 16-230 0,-2-16-88 16,0 0-295-16,0 0-292 0</inkml:trace>
  <inkml:trace contextRef="#ctx0" brushRef="#br1" timeOffset="144289.73">26340 15002 2755 0,'6'-12'-37'0,"-6"12"48"0,0 0 32 16,10-11 23-16,-10 11 22 0,0 0 21 0,0 0 29 15,0 0 19-15,0 0 14 16,0 0 1-16,0 0-1 0,0 0-21 0,0 0-6 0,0 0-12 15,0 0-16-15,-38 30-6 16,30-20-31-16,8-10-8 0,-8 21-9 0,5-10-6 16,3-11-5-16,-4 22-1 15,4-22-4-15,2 22-8 0,-2-22-5 16,7 23-7-16,-1-11-21 0,4-2-24 0,-10-10-45 16,19 10-54-16,-7-6-71 0,1-2-53 0,-13-2-109 15,30-6-176-15,-17 1-60 0,3 0-301 0,-1-3-262 16</inkml:trace>
  <inkml:trace contextRef="#ctx0" brushRef="#br1" timeOffset="144549.97">26614 14637 2711 0,'0'0'10'16,"0"-24"27"-16,0 24 5 0,0 0 26 0,0 0 37 15,0 0 34-15,0 0 17 16,0 0-1-16,0 0 0 0,0 0-13 0,0 0-10 0,-47 39-18 16,39-24-9-16,-2 4-2 15,3 0-7-15,1 2-15 0,-2 0-8 0,2 1-9 16,5 0-9-16,1-2-8 16,0 2-25-16,3-2-41 0,1 0-45 15,1-3-51-15,6 1-62 0,-2-4-75 0,0-4-131 0,3-1-188 0,0-3-346 16,-12-6-319-16</inkml:trace>
  <inkml:trace contextRef="#ctx0" brushRef="#br1" timeOffset="144830.06">26843 14667 2948 0,'0'0'31'0,"0"0"6"15,0 0-5-15,0 0 32 0,-22-10 26 0,22 10 19 0,0 0 10 16,0 0-8-16,-34 11-8 0,34-11-12 0,-19 12-7 15,19-12-10-15,-17 15-3 16,10-5-6-16,7-10-7 0,-5 19-7 0,5-19-4 16,2 23-7-16,-2-23 1 0,8 29-8 15,1-14 1-15,-1-1-9 0,1 4-1 16,5-4-4-16,-1 4-1 0,-3 0-6 16,1-1 2-16,-3-4 0 0,2 2-3 0,-6-1-3 15,1-3 2-15,-5-11-3 0,4 23 0 0,-4-23-1 0,-4 17-12 16,4-17-48-16,-12 9-53 15,12-9-64-15,-15 9-64 0,15-9-100 0,-17 0-191 16,17 0-409-16,0 0-346 16</inkml:trace>
  <inkml:trace contextRef="#ctx0" brushRef="#br1" timeOffset="145030.07">26944 14711 3100 0,'0'0'55'16,"0"0"-4"-16,25 7 16 0,-25-7 38 0,15 12 32 15,-10-5 18-15,-5-7-2 16,16 24-15-16,-7-12-17 0,-5 4-14 0,2 0-14 0,-3 2-6 16,0-1-8-16,-1 2-11 15,-2 2-4-15,0-2-2 0,-2 2-15 0,0-1-28 0,-2-2-57 16,0 1-54-16,0-2-77 16,-3-2-87-16,1 1-184 0,-1-5-166 0,7-11-332 15,-10 15-353-15</inkml:trace>
  <inkml:trace contextRef="#ctx0" brushRef="#br1" timeOffset="145189.76">27206 14960 3062 0,'21'-3'67'0,"-21"3"-7"0,22-4-11 0,-22 4-4 16,26-6-3-16,-13 2 5 15,-13 4-3-15,31-6-5 0,-18 3-23 0,3-1-49 16,-3-3-52-16,-13 7-44 0,23-8-30 0,-16 1-25 15,-7 7-73-15,9-13-552 0,-9 13-128 16</inkml:trace>
  <inkml:trace contextRef="#ctx0" brushRef="#br1" timeOffset="145320">27249 14791 2597 0,'-13'-5'105'0,"13"5"19"0,0 0 12 16,-22-3 7-16,22 3 12 16,0 0-7-16,0 0-10 0,0 0-16 0,0 0-18 0,0 0-14 15,0 0-19-15,53 9-33 0,-32-9-38 0,4 0-43 16,-3-1-57-16,7-1-65 15,-2-4-84-15,0 2-177 0,-1-3-482 16,-3-1-294-16</inkml:trace>
  <inkml:trace contextRef="#ctx0" brushRef="#br1" timeOffset="145809.97">27796 14489 2715 0,'10'-9'-2'0,"-10"9"38"15,0 0 18-15,0 0 25 16,7-9 42-16,-7 9 30 0,0 0 25 16,0 0 16-16,0 0-10 0,0 0 8 15,0 0-14-15,-38 37-20 0,31-22-21 0,-4 1-14 0,0 1-8 16,0 2-12-16,3 2-18 16,2 1-10-16,-2 0-4 0,3 1-9 0,3-4-5 15,0 1-2-15,2-2-7 0,2 1-12 0,2-1 6 16,3-3-13-16,1-2-13 0,2-2-13 15,1-2-13-15,2 2-13 0,1-6-16 0,1-3-14 16,-15-2-7-16,25 0-3 16,-25 0 6-16,33-9 4 0,-20-1 4 0,1-5 5 15,1-2 3-15,-2-5 2 0,-2-1 3 16,5-2 5-16,-5-1 6 0,0 3 13 0,-3 3 16 16,-2-2 18-16,1 7 15 15,-1 0 5-15,-1 1 0 0,-5 14 9 0,2-19-8 16,-2 19 3-16,0 0-8 0,0 0 9 0,0 0-5 0,0 0 15 15,0 0 2-15,0 0-2 16,-45 23-13-16,32-5 2 0,1 1 0 16,3 3-3-16,-4 0 5 0,3 2-1 15,-3 2-7-15,3 6-1 0,-3-4-7 0,3 2 1 16,-2-1-4-16,1 1-2 16,4 1-6-16,-1-5-15 0,-2 1 12 0,2-2-30 0,1-2-43 15,0-2-46-15,0-4-64 0,3 0-76 0,0-4-86 16,-1-1-197-16,1-4-95 0,4-8 42 15,-2 11-329-15,2-11-299 0</inkml:trace>
  <inkml:trace contextRef="#ctx0" brushRef="#br1" timeOffset="146029.94">28096 14926 2962 0,'0'0'131'0,"0"0"3"0,23-3-14 16,-23 3-19-16,0 0-7 0,26-1-6 0,-26 1-7 16,23-2-11-16,-9 0-7 15,-14 2-25-15,29-6-37 0,-11 5-31 0,-1-3-23 16,0-2-47-16,0 3-36 16,0-3-54-16,-3-1-80 0,2-1-160 0,-4-1-393 15,-1 2-150-15</inkml:trace>
  <inkml:trace contextRef="#ctx0" brushRef="#br1" timeOffset="147039.65">28606 14516 2533 0,'0'0'35'0,"0"0"12"0,6-11-7 16,-6 11 10-16,0 0 4 15,0 0 17-15,0 0 4 0,6-14 3 0,-6 14 7 16,0 0 8-16,0 0 11 16,0 0 14-16,0 0 18 0,0 0 8 0,0 0-1 15,0 0-6-15,0 0-10 0,0 0-12 16,-14 45-11-16,14-45-13 0,-4 24-10 0,2-9-7 16,0 0-10-16,2-15-4 15,0 35-12-15,-3-20-2 0,3 2-3 0,0-17-5 16,0 34-4-16,3-18-2 0,-3 1-2 0,2 0-1 15,0-1-4-15,-2-16-7 0,2 29 2 16,0-16-4-16,-2-13 15 0,4 26-2 0,-2-17 6 16,-2-9-7-16,5 19-1 15,-5-19-2-15,7 15-13 0,-7-15 9 0,10 17-6 16,-10-17 0-16,6 8 2 0,-6-8 2 16,0 0-2-16,10 14 0 0,-10-14 5 0,0 0-4 15,8 8-1-15,-8-8 1 0,0 0-2 0,0 0 0 16,0 0-5-16,0 0-3 15,0 0 0-15,0 0-6 0,0 0-1 0,0 0-4 0,0 0-7 16,0 0-15-16,0 0 7 16,0 0-5-16,-10-52 0 0,10 52 0 0,-6-30-5 15,2 13-4-15,2-3 1 16,0 0 1-16,-1-2 1 0,3 2 3 0,0-3 4 16,0 2 0-16,0-1 3 0,0-1 1 15,3 4 1-15,1-2 3 0,0 2 2 16,0 0 0-16,0 0 0 0,1 2 1 0,3 1 0 0,2-2 3 15,-1 3 0-15,0-1 0 0,1 4 2 16,0 1 1-16,2-2 1 0,-2 6 2 0,2-1 3 16,-12 8 1-16,24-10 0 15,-24 10-1-15,23 0 1 0,-23 0 1 0,24 10-1 16,-14 0 3-16,0-1 2 16,1 4-7-16,0 1 3 0,-3 4 0 0,2 0 0 0,-3 1-2 15,1 2 3-15,-3-2-4 0,-1 0 3 0,-2 1 2 16,0-2-6-16,-2 2 8 15,-2-1 5-15,0-1 7 0,-2-1 7 0,-1 1 1 16,-1-3 3-16,0 0 6 16,-1 0-4-16,-1-1-2 0,0-1 1 0,-1-1-5 0,9-12 5 15,-17 19-2-15,7-9-1 16,-3-5 2-16,13-5 0 0,-23 7-9 0,11-3 3 16,12-4-4-16,-23-1-3 0,23 1-2 0,-18-10-9 0,18 10 6 15,-18-19-7-15,10 6-10 16,4-1-7-16,-1-1-1 0,5 15-9 0,-3-23 0 15,3 23 1-15,0-21 1 16,0 21-2-16,0 0 0 0,10-23 3 0,-4 15-9 0,-6 8-3 16,18-8-6-16,-18 8-5 15,18-9-3-15,-4 6-4 0,2-1-12 0,-16 4-16 16,27-6-19-16,-9 3-23 16,-2 2-36-16,-16 1-45 0,32-1-61 0,-17-1-88 0,2-3-171 15,-4 4-92-15,-3-2-218 0,-10 3-163 0</inkml:trace>
  <inkml:trace contextRef="#ctx0" brushRef="#br1" timeOffset="152049.93">29561 14469 717 0,'0'0'301'0,"0"0"-75"15,0 0-52-15,0 0 8 0,0 0 7 0,0 0-33 0,-36 22 6 16,36-22-12-16,-18 17 1 16,8-7-3-16,-1 0-6 0,1 1 5 0,0 0-3 15,-2 1 3-15,2-3-10 0,0 2-10 0,-3 2-12 16,4-4-11-16,-1 0-7 15,-1 1-9-15,11-10-8 0,-17 14-8 16,9-7-10-16,8-7-1 0,-17 10-11 16,17-10-3-16,-18 13-5 0,18-13-5 0,-12 8-6 15,12-8 0-15,-10 7-2 0,10-7 0 16,0 0-2-16,-15 9-2 0,15-9-1 0,0 0 4 0,0 0-5 16,0 0 6-16,-11 8-6 15,11-8 8-15,0 0-8 0,0 0 2 0,0 0-1 16,0 0 0-16,0 0 7 0,0 0 5 0,19 21-1 15,-19-21 0-15,9 11 8 16,-9-11 4-16,14 12-5 0,-2-5 1 0,0 1-1 0,-2 0-8 16,3 2-2-16,0-3 4 15,0 2-29-15,-1-2-3 0,1 2 7 0,-2-1-8 16,-11-8-1-16,16 10-3 16,-5-3-7-16,-11-7-18 0,15 10-36 0,-15-10-43 0,10 7-59 15,-10-7-65-15,11 5-69 0,-11-5-134 0,6 4-168 16,-6-4-371-16,0 0-419 15</inkml:trace>
  <inkml:trace contextRef="#ctx0" brushRef="#br1" timeOffset="152430.06">29668 14630 2915 0,'7'-12'-90'16,"-7"12"16"-16,6-14 5 16,-6 14 17-16,11-9 25 0,-11 9 11 0,10-10 12 15,-10 10 12-15,0 0 6 0,17-4 14 0,-17 4 19 0,0 0 24 16,0 0 18-16,22 14 15 15,-22-14 9-15,8 13 3 0,-8-13 2 0,4 22-5 16,-4-22 5-16,-2 20-4 16,2-20 8-16,-6 18 5 0,6-18 9 15,-11 19 0-15,11-19 2 0,-13 15-4 0,13-15-11 16,-14 13-27-16,14-13-9 0,-15 7-7 0,15-7-6 16,0 0-19-16,0 0-19 15,0 0-30-15,-28-20-50 0,28 20-76 0,-4-20-97 16,2 8-93-16,2 1-197 0,0 11-97 0,-2-19-354 15,2 19-390-15</inkml:trace>
  <inkml:trace contextRef="#ctx0" brushRef="#br1" timeOffset="160610.07">28316 15509 2820 0,'0'0'-105'0,"0"0"36"16,0 0 32-16,0 0 37 16,0 0 28-16,0 0 24 0,0 0 7 0,0 0-10 15,-27 48 2-15,16-35-8 16,-2 3-3-16,-2 2-3 0,1 3-2 0,-2-2-5 0,2 0-2 16,-1-2-6-16,-1 1 0 15,4-3-1-15,-3 0 8 0,2 1-1 0,1-7 0 16,4 3 11-16,-2-4 8 0,-1 2 3 0,11-10 6 15,-15 16-5-15,15-16 2 0,-12 9-2 16,12-9-3-16,0 0 0 0,-11 11-2 16,11-11-1-16,0 0-2 0,0 0-1 15,0 0 1-15,0 0 9 0,0 0-2 0,0 0 0 16,0 0-1-16,0 0 2 16,0 0 4-16,38 0 10 0,-38 0 5 0,27 0 2 0,-27 0 0 15,27 4 0-15,-12-2-6 0,2 0-10 0,-17-2 1 16,31 7-13-16,-15-7-2 15,-1 3-7-15,-15-3-13 0,25 4-31 16,-12-4-49-16,-13 0-65 0,23 0-74 0,-23 0-68 16,22-7-107-16,-12 4-170 0,2-3-441 0,-4 3-443 15</inkml:trace>
  <inkml:trace contextRef="#ctx0" brushRef="#br1" timeOffset="161119.91">28775 15572 2891 0,'13'-13'-140'15,"-13"13"28"-15,8-12 20 0,-8 12 9 0,0 0 22 16,9-13 16-16,-9 13 17 15,0 0 28-15,0 0 14 0,0 0 21 0,0 0 15 0,0 0 30 16,-35-8 20-16,35 8 9 16,0 0 18-16,-43 17 0 0,21-7 2 0,3 1-6 15,-4 4-6-15,0 4-12 16,1 1-6-16,2 0-9 0,-1 4-4 0,7-3-6 16,0-1-2-16,2 2-6 0,2-2-8 15,4 1-3-15,2-4-3 0,2 2-10 0,4-2-3 16,0 1-1-16,6-3-6 0,2 2 3 0,3-2-11 15,3-1 2-15,0-3-1 16,2 1-5-16,-4-5-2 0,4 0-2 16,-4-2-4-16,1-2-2 0,-15-3 0 0,23 4-3 15,-23-4 2-15,17-2-4 0,-17 2-1 0,0 0 2 16,0 0-5-16,0 0-2 16,0 0 5-16,0 0-1 0,0 0 3 0,0 0 6 15,0 0-2-15,0 0 1 0,-34-30-2 16,34 30-1-16,0 0 2 0,0 0-3 0,-19-6 0 15,19 6 1-15,0 0-4 0,0 0 3 0,0 0-17 16,0 0-32-16,0 0-49 16,0 0-66-16,49 0-79 0,-33-4-83 0,2 2-156 15,-2-2-139-15,2 1-283 16,-1-2-272-16</inkml:trace>
  <inkml:trace contextRef="#ctx0" brushRef="#br1" timeOffset="161409.92">29014 15726 2705 0,'0'0'-39'0,"0"0"19"0,0 0 10 15,3-13 16-15,-3 13 19 0,0 0 34 0,0 0 9 0,0 0 19 16,0 0 4-16,0 0 9 15,0 0 7-15,-34 28 1 0,23-16 3 0,2 1-5 16,-2 1-8-16,4-1-7 16,-5 2-17-16,4 0-2 0,2 0-3 0,0 3-10 15,4-3-3-15,0 0-9 0,2-15-2 16,2 31-7-16,4-16-11 0,0 0-34 0,4-1-49 16,2-3-48-16,0 0-61 0,3-1-89 0,0-4-158 15,-2-3-545-15,-13-3-390 16</inkml:trace>
  <inkml:trace contextRef="#ctx0" brushRef="#br1" timeOffset="161800.03">29216 15713 2915 0,'0'0'-70'0,"0"0"12"16,0-18 10-16,0 18-2 0,0 0 19 0,0 0 18 0,0 0 5 15,-11-12 20-15,11 12 7 16,0 0 11-16,0 0 8 0,0 0 11 0,-26 2 14 16,26-2 14-16,0 0 1 0,0 0 1 15,-25 13-6-15,25-13-11 0,-9 9-3 16,9-9-5-16,0 0-1 0,-8 18-6 0,8-18-3 0,0 0-9 15,0 20-2 1,0-20 1-16,0 0-6 0,12 25-2 0,-4-15-4 0,-2 1-2 16,2 0-4-16,-2 2 3 15,3-3 0-15,-9-10-2 0,8 19 2 16,-8-19 10-16,7 19 10 0,-5-9 1 16,-2-10-3-16,0 0-6 0,0 0-3 0,-11 25-12 0,11-25-39 15,-15 7-49-15,15-7-60 0,0 0-81 0,-20 0-118 16,20 0-633-16,0 0-405 15</inkml:trace>
  <inkml:trace contextRef="#ctx0" brushRef="#br1" timeOffset="162009.96">29347 15594 3115 0,'23'7'-3'15,"-23"-7"10"-15,0 0 27 0,11 17 33 0,-11-17 26 0,4 20 9 16,-4-7-8-16,2 2-6 0,-2 5-3 0,0 1-3 15,0-2-2-15,-2 4-10 16,0-2-6-16,-2 4-7 0,-1-2-6 16,-1 0-9-16,-1-1-5 0,-1-1-20 15,2-2-30-15,-2-1-46 0,-2-4-48 0,4 0-58 0,0-2-81 16,6-12-137-16,-10 12-581 16,10-12-403-16</inkml:trace>
  <inkml:trace contextRef="#ctx0" brushRef="#br1" timeOffset="162539.71">30024 15525 2863 0,'0'0'-62'0,"0"0"45"16,0 0 33-16,0 0 29 16,0 0 15-16,0 0 14 0,0 0 11 0,0 0-1 15,0 0 10-15,0 0 7 0,0 0 2 0,0 0 13 0,0 0 1 16,0 0-1-16,0 0-3 15,-23 47-8-15,12-33-10 0,0 2-11 0,-1 2-7 16,-2 0-2 0,0 3-9-16,-2 3-4 0,-4 0-5 0,3-1-8 0,3-4-6 15,-2-1-5-15,4 1 2 16,0-3-8-16,1-2 1 0,2-3-9 0,1 0 6 0,8-11-6 16,-11 18-3-16,11-18-3 15,-6 11 0-15,6-11-8 0,0 0 1 0,0 0 2 16,0 0-5-16,17 19 4 0,-17-19-1 0,19 8 1 15,-8-4 0-15,1 1 12 0,-12-5 8 16,28 14-3-16,-11-9 3 0,0 5-6 16,0-2-11-16,-3 1 1 0,4 0 1 15,-4-1-5-15,1 2-11 0,0 0-12 0,0-3-22 16,-5 0-38-16,3-1-43 16,-13-6-43-16,17 12-62 0,-7-8-65 0,-10-4-107 0,16 4-157 15,-16-4-77-15,0 0-216 0,0 0-179 0</inkml:trace>
  <inkml:trace contextRef="#ctx0" brushRef="#br1" timeOffset="162819.87">30304 15734 2503 0,'21'-2'-19'0,"-21"2"19"16,0 0 3-16,0 0 34 15,0 0 32-15,6 22 15 0,-6-22 8 0,0 0-8 16,0 0-2-16,-17 35-4 0,9-23-4 0,-1-4 12 0,9-8 20 15,-17 20 5-15,7-12 0 16,2-1-1-16,8-7-10 0,-20 10-2 0,20-10-3 16,-17 4 5-16,17-4 10 15,0 0-7-15,-23-11-7 0,23 11-11 0,-7-16 0 16,7 16-10-16,0 0-6 0,3-27-13 16,-3 27-4-16,8-17-8 0,-8 17-5 0,15-15-19 15,-15 15-38-15,15-10-37 0,-15 10-56 0,14-3-58 16,-14 3-91-16,0 0-179 15,0 0-205-15,0 0-303 0,0 0-370 0</inkml:trace>
  <inkml:trace contextRef="#ctx0" brushRef="#br1" timeOffset="163653.04">27775 15659 2803 0,'0'0'-66'0,"0"0"42"0,0 0 25 0,0 0 22 15,5-18 24-15,-5 18 14 16,0 0 26-16,0 0 22 0,0 0 23 0,0 0 9 16,0 0 1-16,0 0-4 0,0 0-5 0,0 0-12 15,-12 51-10-15,7-36-11 0,-3 3-10 16,-1-2-9-16,-2 2-10 0,-1 2-12 0,-3-4-1 15,-1 1-5-15,3-2-9 16,-4-1-2-16,0 3-4 0,1-6-6 16,0 3 0-16,1-6-6 0,3 0-3 15,1-1 0-15,11-7-10 0,-20 11-9 0,20-11-7 0,-12 4-1 16,12-4-2-16,0 0 1 16,0 0 0-16,0 0 0 0,0 0 5 0,0 0 2 15,0 0 14-15,0 0 7 0,0 0 13 0,0 0 9 16,0 0 4-16,43 14 5 0,-33-9 6 15,5 0-7-15,0 1 3 0,-3 0 13 0,1 2-12 16,1-1-5-16,2 2-9 16,-5-1 0-16,1 2-12 0,1-1-16 0,-3 1-30 15,3-1-35-15,-13-9-49 16,19 17-70-16,-10-9-73 0,-4-2-93 0,4-1-194 0,-3 2-97 16,-6-7 38-16,0 0-261 15,0 0-195-15</inkml:trace>
  <inkml:trace contextRef="#ctx0" brushRef="#br1" timeOffset="164860.01">26481 15997 2470 0,'0'0'12'0,"-18"8"39"0,18-8 12 0,0 0 21 0,0 0 33 16,0 0 27-16,0 0 16 16,0 0-1-16,0 0-20 0,0 0-12 0,0 0-13 15,0 0-6-15,0 0-2 0,0 0-4 0,0 0-10 16,0 0-7-16,58-5-13 0,-58 5-7 15,21 2-9-15,-21-2-22 0,23 3-26 0,-23-3-56 16,24 0-64-16,-6 0-75 16,-18 0-80-16,34-5-158 0,-14 4-159 15,-2-3-258-15,0-2-183 0</inkml:trace>
  <inkml:trace contextRef="#ctx0" brushRef="#br1" timeOffset="165445.48">27065 15787 2481 0,'9'-8'-23'0,"-9"8"35"0,0 0 6 0,16-12 12 16,-16 12 12-16,0 0 10 16,11-8 16-16,-11 8 14 0,0 0 9 0,0 0 0 0,0 0-5 15,0 0-2-15,0 0-3 0,0 0 8 0,0 0-3 16,0 0-5-16,0 0 0 15,0 0-13-15,0 0-9 0,0 0-5 0,0 0 0 16,-58 8-12-16,58-8-5 16,-23-2 0-16,23 2-5 0,-24-5-3 0,24 5-2 0,-20-6-1 15,20 6-3-15,-17-5 8 16,17 5-8-16,-15-5 2 0,15 5 1 0,0 0-1 16,-18-4 1-16,18 4 3 15,0 0 6-15,0 0 3 0,0 0 3 0,-15 11-2 16,15-11-5-16,0 0 1 0,-7 19-2 0,7-19-3 0,-2 17-1 15,2-17 1-15,-5 19-5 16,5-19-2-16,-3 21-1 0,3-21 1 0,0 17 2 16,0-17-5-16,0 0-2 15,-2 23-1-15,2-23 2 0,0 0-3 0,0 19 2 0,0-19 0 16,0 0-1-16,0 0-2 16,5 16-2-16,-5-16-2 0,0 0 1 0,0 0-4 15,22 3-2-15,-22-3 1 0,19 0-2 0,-19 0-2 16,24 1 3-16,-24-1-5 15,27 7 2-15,-11-3 0 0,-1 1 2 0,-1 1 6 0,1 0 4 16,1 3-1-16,-7-1 0 16,2 2 9-16,-1 1 4 0,-10-11 5 0,8 23 4 15,-8-10-7-15,0-13 4 16,-4 26-10-16,-2-13-1 0,-2-1-3 0,-3 0 6 0,2 1-10 16,-4-3-9-16,2 1-23 15,-2-1-33-15,3-3-42 0,10-7-57 0,-22 10-62 16,14-6-67-16,8-4-101 0,-15-2-159 0,15 2-56 15,0 0-301-15,0 0-276 16</inkml:trace>
  <inkml:trace contextRef="#ctx0" brushRef="#br1" timeOffset="165839.87">27243 15543 2682 0,'0'0'-58'0,"0"0"9"0,2-17 4 15,-2 17 0-15,7-11 3 16,-7 11 16-16,9-12 12 0,-9 12 1 0,14-9 5 16,-14 9 22-16,12-9 30 15,-12 9 25-15,12-6 21 0,-12 6 10 0,0 0 4 16,18-9 4-16,-18 9-6 0,0 0 2 0,0 0-1 0,0 0-3 15,0 0 7-15,21 18-12 16,-21-18-8-16,0 0-7 0,-8 21-1 0,8-21-1 16,0 0 2-16,-13 23-1 15,4-15 3-15,9-8 4 0,-18 13-4 0,18-13-4 16,-17 9-4-16,5-5 0 0,12-4-1 16,-18 2-2-16,18-2-7 0,0 0-6 0,-21-11-9 15,21 11-4-15,-8-16-6 0,8 16-12 0,2-23-27 16,-2 23-36-16,11-26-48 15,-2 13-58-15,0 1-55 0,0 3-63 0,0-4-102 0,3 5-191 16,-2 0-427-16,-10 8-435 16</inkml:trace>
  <inkml:trace contextRef="#ctx0" brushRef="#br1" timeOffset="172089.92">4178 8041 352 0,'0'0'72'0,"0"0"-23"0,0 0 4 16,0 0 7-16,0 0 11 0,0 0-7 0,0 0 6 0,0 0-6 15,0 0 6 1,0 0-4-16,0 0 0 0,0 0 5 0,0 0-6 0,0 0 22 16,0 0-1-16,0 0-7 15,0 0-11-15,0 0-1 0,40 17 2 0,-40-17-6 0,0 0-1 16,13 7-11-16,-13-7-2 16,0 0-1-16,0 0-4 0,19 6-4 15,-19-6 3-15,0 0-4 0,17 5-10 0,-17-5 5 0,0 0-10 16,17 4 9-16,-17-4-18 15,0 0 1-15,17 7-2 0,-17-7-6 0,12 4 1 0,-12-4 8 16,0 0-5-16,18 10 2 16,-18-10-9-16,12 5-2 0,-12-5 6 0,0 0 8 15,18 8-5-15,-18-8 3 16,10 6-10-16,-10-6-7 0,0 0 5 0,16 5 13 0,-16-5-18 16,13 4 5-16,-13-4 3 0,0 0-6 15,17 6 5-15,-17-6-5 0,0 0 0 16,15 6 3-16,-15-6-6 0,0 0 9 15,0 0 0-15,17 4-3 0,-17-4 11 0,0 0 1 16,0 0-6-16,21 0 0 0,-21 0-3 0,0 0 5 16,21-2-7-16,-21 2 5 15,0 0 6-15,19-4 3 0,-19 4-4 16,0 0 4-16,23-4-8 0,-23 4 5 0,16-3-3 16,-16 3 6-16,0 0-3 0,20-4-1 0,-20 4 1 15,0 0 7-15,18-6-4 0,-18 6-2 0,0 0 0 16,0 0-4-16,14-4-4 15,-14 4-43-15,0 0-44 0,0 0-48 0,9-4-72 16,-9 4-169-16,0 0-250 0,0 0 166 16</inkml:trace>
  <inkml:trace contextRef="#ctx0" brushRef="#br1" timeOffset="202289.94">9808 16429 1753 0,'0'0'-7'0,"3"-18"22"0,-3 18 11 0,0 0 20 16,0 0 24-16,0 0 12 16,2-18 18-16,-2 18 20 0,0 0 6 15,0 0 9-15,0 0-5 0,9-13-5 0,-9 13-3 0,0 0 0 0,0 0-4 16,0 0-6-16,6-12-5 15,-6 12-10-15,0 0-13 0,0 0-6 0,0 0-7 16,0 0-1-16,0 0 0 16,0 0-4-16,0 0-10 0,13 37-1 0,-13-37-8 0,0 30-6 15,2-11-1-15,0 0 0 16,-2 2-10-16,0 2 0 0,4 4 0 0,-4-1-6 16,2 3 0-16,2-1-3 15,-2 3 1-15,2 5-1 0,-2 0 1 0,3 0-3 16,0 3 1-16,-1-3 2 0,-2 2-3 0,0-2-1 0,2 0 2 15,-2 0-5-15,0-3 2 16,2-5-1-16,-2 3 0 0,2-2-4 0,-1-3-2 16,1-2 2-16,-2 2-2 15,1-5 0-15,-1-2-2 0,0 0 0 0,0-4-2 0,0 1-3 16,-2-16-11-16,2 22-27 16,-2-22-42-16,2 21-53 0,-2-21-65 0,0 13-88 15,0-13-192-15,0 10-112 0,0-10-274 0,0 0-212 16</inkml:trace>
  <inkml:trace contextRef="#ctx0" brushRef="#br1" timeOffset="203029.94">10435 16386 2475 0,'0'0'-119'0,"3"-18"13"16,-3 18 10-16,0 0 13 0,0 0 8 0,0 0 27 15,-20-13 17-15,20 13 12 0,0 0 13 16,0 0 19-16,-32 8 11 0,32-8 13 0,-22 10 6 16,9 1 11-16,0-2 14 15,2 4 6-15,-3 3-6 0,0 1 0 0,0 2-6 16,2 0-7-16,-2 4-4 16,2 2 2-16,-3 3-10 0,5 0 1 0,1 3-7 0,-2 0 3 15,5-3-7-15,2-1 2 0,0 2-9 0,4-1 5 16,2 0-4-16,0-3 4 15,4 1-5-15,2-4 1 0,4 1-3 0,0-4-3 16,3-2-2-16,2-2 2 16,2-4-7-16,-1 1-2 0,4-4-3 0,-3-3 3 0,0-1-3 15,0 0-7-15,-1-4 5 16,-18 0-1-16,28-2-5 0,-28 2-5 0,26-3-3 16,-26 3 6-16,15-8-6 0,-15 8-1 15,6-10 5-15,-6 10-6 0,0 0 5 0,0 0 10 16,0 0-1-16,0 0 11 0,0 0 14 0,-29-19 8 15,29 19 4-15,0 0 1 16,0 0 0-16,-22-3-1 0,22 3 4 0,0 0-5 0,0 0-9 16,0 0 1-16,0 0-4 15,0 0-4-15,0 0-4 0,0 0-6 0,39-10-35 16,-39 10-43-16,28-2-47 16,-12 0-53-16,-1 0-60 0,-15 2-136 0,27-5-456 15,-16 0-137-15</inkml:trace>
  <inkml:trace contextRef="#ctx0" brushRef="#br1" timeOffset="203380.05">10766 16862 2402 0,'0'0'-40'0,"0"0"9"0,0 0 36 15,0 0 27-15,0 0 11 0,0 0 18 16,0 0 12-16,0 0 12 0,0 0 2 0,0 0-1 16,0 0 10-16,-32 32 4 15,32-32 4-15,-13 14 2 0,13-14 3 0,-12 17 0 16,6-6-4-16,-2 1-7 16,2 1-10-16,-2 0-11 0,8-13-2 0,-8 25-14 0,3-12-7 15,5-13-1-15,-4 26 0 0,4-26-7 0,2 24-3 16,2-11-2-16,-4-13-3 15,9 23-5-15,-1-12-3 0,2-1-4 0,0 0-2 16,0-1-2-16,0 1-2 16,1-3-2-16,-11-7-11 0,19 12-37 0,-10-7-43 0,-9-5-55 15,16 8-65-15,-16-8-69 16,16 3-138-16,-16-3-144 0,0 0-315 0,0 0-213 16</inkml:trace>
  <inkml:trace contextRef="#ctx0" brushRef="#br1" timeOffset="204679.97">11227 16429 2560 0,'2'-14'-45'0,"-2"14"30"0,0 0 20 16,3-22-20-16,-3 22 28 16,0 0 25-16,0 0 14 0,-5-21 18 15,5 21 9-15,0 0-1 0,-8-11 0 0,8 11 0 0,0 0 19 0,0 0-4 16,0 0 10-16,-30 5-8 15,30-5-4-15,-17 15 3 0,6-3-7 0,4 0-5 16,-2 3-1-16,0 2-7 16,0 2-6-16,-1 2-1 0,2 0-6 0,4 0-9 15,-3 1-3-15,4 0-3 0,1-1-6 16,2-2 0-16,2 2-7 0,1 0-1 0,6 0-6 16,-1-4-18-16,0-2-35 15,3-2-46-15,0-2-59 0,1-1-65 0,1-2-62 16,-13-8-131-16,26 8-171 0,-14-7-284 0,0-1-188 0</inkml:trace>
  <inkml:trace contextRef="#ctx0" brushRef="#br1" timeOffset="205004.71">11418 16522 2551 0,'0'0'-51'0,"0"0"17"0,0 0 0 0,-9-20 21 16,9 20 20-16,-13-6 31 15,13 6 13-15,0 0 21 0,-22-2 9 0,22 2 3 16,0 0-4-16,0 0-4 16,-33 8-1-16,33-8-3 0,-12 6-6 0,12-6-8 15,-10 9-6-15,10-9-5 0,0 0-1 16,-4 21-5-16,4-21-7 0,0 0-7 0,12 25-10 16,-5-16 0-16,0 3-1 0,4-1-3 15,0 0 2-15,0 3-3 0,-1 0-7 0,-2-1 6 16,1 0-6-16,3 2 0 0,-7-1 0 0,1-1 5 15,-2 0-5-15,0 1 9 16,-4-14-1-16,-2 20-5 0,2-20 1 0,-6 21 2 16,6-21-13-16,-8 16-24 0,8-16-43 15,-14 9-48-15,14-9-70 0,-8 2-80 0,8-2-152 16,0 0-365-16,0 0-84 16</inkml:trace>
  <inkml:trace contextRef="#ctx0" brushRef="#br1" timeOffset="205210.13">11598 16431 2359 0,'0'0'14'0,"18"-4"25"16,-18 4 7-16,0 0 16 0,0 0 21 0,30 14 29 15,-22-4 13-15,1 2-6 0,1 2-5 16,-5 3-11-16,1 0-15 0,1 6-5 16,-2 0-10-16,-3-3-9 0,0 4-3 15,-2 1-5-15,-4 1-9 0,-1 1-2 0,-2 0-6 16,-1-3-12-16,-1 1-27 0,-4 0-41 0,1-4-40 15,0 0-47-15,1-2-40 16,-2-4-52-16,1-4-108 0,1-1-527 16,0-4-205-16</inkml:trace>
  <inkml:trace contextRef="#ctx0" brushRef="#br1" timeOffset="205780.03">12446 16183 2589 0,'0'0'-56'0,"0"0"19"0,-14-24 22 0,14 24 52 16,0 0 29 0,0 0 33-16,-41 11 14 0,27-4 7 0,-3 5 5 0,-2 1 0 15,-2 4-7-15,-1 1-2 0,1 5 0 0,-1 0-8 16,1 3-5-16,6 1-11 15,-3 2-7-15,5-1-8 0,6-1-9 16,2 0-4-16,3-1-4 0,4 3-9 0,3-2-4 16,0-1-7-16,10 3 0 0,3-2-9 0,-1-4-6 15,7-1-6-15,0-3-10 16,1-1-8-16,3-5-18 0,-5-2-15 0,-2-3-14 16,-1-3-12-16,-5-1-7 0,-15-4 2 15,25 0-1-15,-25 0 8 0,0 0 7 0,15-13 3 16,-15 13 6-16,0 0 12 0,0 0 18 0,0 0 18 15,-28-38 20-15,19 30 14 0,9 8 15 16,-15-12 5-16,15 12 13 0,-13-11 4 16,13 11-2-16,0 0-10 0,-8-11-11 15,8 11-1-15,0 0-13 0,0 0-20 0,29-15-35 16,-11 11-46-16,0 1-57 16,7-4-63-16,0 3-58 0,0-3-120 15,-1-1-197-15,0 1-360 0,2-3-311 0</inkml:trace>
  <inkml:trace contextRef="#ctx0" brushRef="#br1" timeOffset="206019.89">12819 16344 2718 0,'0'0'-47'0,"-9"-25"25"0,9 25 19 0,0 0 31 15,0 0 33-15,0 0 23 0,0 0 11 16,0 0 8-16,-42 22 4 0,32-10-9 15,1 1-4-15,1 2-7 0,3 1-2 16,-5 3-2-16,6-1-5 0,-3 2-7 0,5-1-5 16,0 2-7-16,2-2-6 15,2 2-4-15,3 0-11 0,-1 0-42 16,5-2-47-16,0-2-43 0,0 0-53 0,4-1-41 16,-1-5-49-16,-3-1-98 0,7-1-556 0,-7-1-269 15</inkml:trace>
  <inkml:trace contextRef="#ctx0" brushRef="#br1" timeOffset="206399.68">13065 16380 2758 0,'0'0'-3'0,"0"0"7"0,0 0-4 15,0 0 19-15,-8-23 29 16,8 23 34-16,0 0 19 0,-25-2 14 0,25 2 2 16,-21 2-2-16,21-2-8 0,-23 6-4 15,23-6-7-15,-17 9-10 0,17-9-6 0,-13 14-9 16,13-14-6-16,-6 15-8 16,6-15-5-16,4 19-8 0,-4-19-6 0,13 25-16 15,1-10-4-15,1 0-6 0,-2 0 0 0,4 0-1 0,1 1-1 16,-3 1-2-16,1-2-3 15,-3 4 3-15,0-4 0 0,-7 3-1 0,0-3 1 16,-4-1 3-16,-2-14-2 16,-4 26 4-16,-2-13-5 0,6-13-1 0,-19 20-8 0,8-11-19 15,0-3-32-15,11-6-40 16,-20 7-51-16,20-7-43 0,0 0-43 0,-25-6-73 16,25 6-116-16,-12-15-462 15,12 15-251-15</inkml:trace>
  <inkml:trace contextRef="#ctx0" brushRef="#br1" timeOffset="206569.81">13247 16341 2718 0,'0'0'14'16,"25"4"32"-16,-25-4 6 15,16 10 24-15,-7 0 13 0,0-2 5 0,-2 6-5 0,-3 0-7 16,1 4-1-16,-5-2-11 16,2 3-7-16,-4 0-3 0,-1 2-7 0,1 2-10 15,-5 0-2-15,1 0-27 0,-1 0-42 0,-4-1-54 16,4-1-59-16,-2 1-69 15,1-6-125-15,-2 0-545 0,3-3-251 16</inkml:trace>
  <inkml:trace contextRef="#ctx0" brushRef="#br1" timeOffset="207140.57">13599 16073 2614 0,'0'0'-67'0,"0"0"8"16,0 0 14-16,0 0 1 0,0 0 7 0,0 0 19 16,0 0 15-16,0 0 13 15,0 0 9-15,0 0 7 0,0 0 12 0,0 0 12 16,0 0 14-16,0 0 6 0,0 0 7 0,17 32-1 15,-17-32-2-15,4 17-3 0,-4-17-5 16,5 22-7-16,-3-12-4 0,3 4-1 0,-3 1-9 16,3 0-2-16,-5-15-5 15,6 33-1-15,-2-13-7 0,-3-4-1 0,5 6 7 0,-4 2-5 16,1 1 6-16,-1 0-1 16,-1 1-5-16,1 1 1 0,0 2-2 0,0-1-3 15,0 1 2-15,3-1-4 0,-3 3 0 0,0-1 3 16,2 1-3-16,1 5-2 15,-2-1 0-15,5-3 0 0,-5 1-2 0,3-1-3 0,-1-2-1 16,-1-3-1-16,1 1 0 16,-1-1-2-16,-1-2 0 0,1-1-4 0,1-1 3 15,-3-2-4-15,0-4-5 16,0-2-32-16,0 3-64 0,0-5-74 0,-2-13-143 16,-2 19-275-16,2-19-276 0,0 0-208 15</inkml:trace>
  <inkml:trace contextRef="#ctx0" brushRef="#br1" timeOffset="208699.84">14185 16601 2683 0,'0'0'19'0,"0"0"11"16,0 0 5-16,0 0 1 0,0 0 12 0,15-10 17 16,-15 10 16-16,0 0 4 0,4-14 6 15,-4 14 0-15,4-14-3 0,-4 14 3 16,6-18 0-16,-6 18-3 0,9-23 3 0,-3 10-9 0,-1 0-9 15,1-2-11-15,-1 0-5 0,2 0-6 16,2-2-7-16,0 2-3 0,0-2 6 0,-1 4 1 16,-1 0-4-16,2 0-8 15,3 3 4-15,-2 1-8 0,0-1 1 0,-10 10-7 16,20-13 2-16,-9 11-9 0,-11 2 4 16,25-2-6-16,-25 2 1 0,25 4-5 0,-10 1-3 15,-3 1 3-15,3 0-2 0,-1 0 3 0,1 0-2 16,1 1 2-16,0-3-6 15,0 1 2-15,-1-3-1 0,-15-2-2 0,34 5 2 0,-18-2-1 16,2-3 0-16,-18 0-3 16,36-6 0-16,-18 2-3 0,-1-3 5 0,-1-1-3 15,2 1 8-15,-3-3-4 16,-3 1 2-16,3-3 5 0,-4 1-2 0,-1-1-4 16,-2-1 5-16,2 3-5 0,-10 10-4 15,12-19-3-15,-12 19-10 0,4-17-30 0,-4 17-49 16,0 0-56-16,-2-22-64 0,2 22-81 0,0 0-191 15,-14-11-127-15,14 11-289 16,0 0-276-16</inkml:trace>
  <inkml:trace contextRef="#ctx0" brushRef="#br1" timeOffset="209250.09">14323 16624 2584 0,'0'0'-85'0,"0"0"44"0,0 0 20 0,0 0 34 15,-24 2 27-15,24-2 41 16,0 0 25-16,0 0 18 0,0 0 16 0,0 0 2 16,0 0 3-16,0 0-2 15,0 0-6-15,0 0-10 0,0 0-8 0,0 0-13 16,56 9-9-16,-33-9-8 0,3-1-12 0,4-2-9 0,5-1-7 15,8 3-12 1,3-1 1-16,2-2-9 0,-3 3-6 0,-2-2-17 16,1-1-31-16,-2-2-46 0,-2 5-57 15,-4-1-53-15,-3-2-80 0,0 2-148 0,-5-2-197 0,1 1-275 16,-6 0-232-16</inkml:trace>
  <inkml:trace contextRef="#ctx0" brushRef="#br1" timeOffset="209779.84">15254 16083 2624 0,'-5'-20'-40'0,"5"20"15"15,0 0 25-15,0 0 21 16,0 0 23-16,0-19 21 0,0 19 15 0,0 0-1 16,0 0 9-16,0 0 17 15,0 0 2-15,0 0 3 0,0 0 7 0,0 0-5 0,0 0-14 16,0 0-4-16,0 0 3 0,12 65-4 0,-10-45 0 15,4 4-1-15,-2 3-1 16,2 1 21-16,1 7-8 0,0-1-10 0,1 2-14 16,0 1-3-16,-1-1-10 0,1 0-8 15,-1 0-1-15,-3 0-14 0,2 0-11 0,-2-3-19 16,2-3-40-16,-3-3-55 16,1-2-63-16,2-3-86 0,-6-5-129 0,2-1-238 15,-2-5 13-15,0-11-291 0,0 0-238 0</inkml:trace>
  <inkml:trace contextRef="#ctx0" brushRef="#br1" timeOffset="211620.07">16183 16035 2544 0,'0'0'-95'0,"0"0"39"0,5-13 13 16,-5 13 29-16,0 0 36 15,2-17 10-15,-2 17 19 0,0 0 11 0,0 0 7 0,0 0 10 16,-11-32-1-16,11 32-1 16,-12-8-7-16,12 8 0 0,-20-8 5 0,20 8-2 15,-22-6-1-15,6 4 12 0,16 2 5 0,-36 0-5 16,17 2 6-16,-1 1 2 0,-6 5-6 15,0 0 1-15,1 2-6 0,-5 1-2 0,3 4-8 16,1 1-5-16,-1 5-9 16,4-2-2-16,-1 2-5 0,3 1-5 0,4 3-1 15,2 2-4-15,7-3-2 16,-1 0-1-16,6 6 16 0,3-3-6 0,3 1 0 0,4 4-6 16,5-1-2-16,3-3-7 15,7 2-1-15,5 0-2 0,2-4-4 0,6-1-3 16,1-4-6-16,0-4 0 0,-3-3 1 0,3-1-10 15,-4-4-17-15,-2-3-16 0,-5-2-14 16,-1-4-11-16,-4-3-7 0,-2 0 3 0,-4-2 1 16,-1-7 1-16,-5-1 9 15,-4-1 1-15,-4 14 4 0,0-28 7 0,0 28 12 16,-14-28 8-16,5 12 8 0,-3 5 13 16,-1-1 13-16,2 1 9 15,-1 3 9-15,0-2-4 0,12 10 2 0,-18-11-6 0,18 11-3 0,-12-7-8 16,12 7 7-16,0 0-3 15,0 0-1-15,0 0-4 0,0 0 0 0,0 0-10 0,56-7-23 16,-34 7-33-16,-1-1-46 16,5 1-55-16,3-3-70 0,-4-2-93 0,3 2-209 15,-5-3-83-15,-1 2-245 16,-4-4-189-16</inkml:trace>
  <inkml:trace contextRef="#ctx0" brushRef="#br1" timeOffset="211869.71">16594 16141 2508 0,'0'0'-29'0,"0"0"37"16,0 0 4-16,0 0 34 0,0 0 30 16,-21-15 23-16,21 15 17 0,0 0 10 0,-30 8 2 0,30-8-7 15,-21 17 1-15,10-5-9 0,3 1-13 0,2 0-7 16,-1 3-5-16,3 1-13 15,4 2-7-15,2 0-4 0,0 2-11 0,5 1-9 16,3 0-24-16,3-2-40 16,0 0-31-16,1-1-42 0,2-2-37 0,2-2-44 0,1-2-50 15,-3-3-91-15,2-4-606 16,-2-3-324-16</inkml:trace>
  <inkml:trace contextRef="#ctx0" brushRef="#br1" timeOffset="212160.23">16876 16163 2889 0,'2'-22'39'0,"-2"22"22"16,0 0-2-16,0 0 3 15,0 0 7-15,-20-11 15 0,20 11 16 0,0 0 13 16,-24 2-1-16,24-2-11 0,0 0-7 16,-26 9-9-16,26-9-9 0,-15 10-6 0,15-10-2 15,-6 15-10-15,6-15-7 0,0 17-3 0,0-17-8 16,8 22 1-16,1-7 14 0,-1 0-5 15,2 1-11-15,6 0-2 0,-4 1-4 0,1-2-6 16,-2 3 3-16,-1-1-3 16,-1-4-6-16,-1 3-5 0,-4-3 3 0,0-2-3 15,-4-11 0-15,0 21-2 16,0-21-1-16,0 0-3 0,-14 23-21 0,14-23-38 16,-17 8-51-16,17-8-70 0,-18-2-76 15,18 2-154-15,-18-6-199 0,8-2-355 0,0 0-382 16</inkml:trace>
  <inkml:trace contextRef="#ctx0" brushRef="#br1" timeOffset="212369.82">17038 16173 3030 0,'0'0'4'0,"16"8"17"0,-16-8 7 0,10 14 21 15,-10-14 12-15,10 14 17 0,-5-1 2 0,-5-13 3 16,6 22-10-16,-4-8-8 15,1 1-4-15,-1 1-5 0,-2 3-7 0,0-2-6 0,0-17-1 16,-5 36-6-16,1-20-10 16,0 0-31-16,-1 2-55 0,-1-3-58 0,2-2-62 15,-4 1-105-15,2-4-201 16,-4 2-359-16,10-12-183 0</inkml:trace>
  <inkml:trace contextRef="#ctx0" brushRef="#br1" timeOffset="212899.85">17307 15847 2490 0,'0'0'-17'16,"0"0"50"-16,-2-25 11 15,2 25 11-15,0 0 13 0,0 0-5 0,0 0 4 16,0 0-1-16,0 0 16 16,0 0 18-16,0 0 9 0,0 0 4 0,0 0-4 15,0 0 5-15,11 53-3 0,-9-34-9 0,2 5-2 0,3 1-14 16,-3 2-8-16,2 3-9 15,2 4-6-15,0-1-7 16,0 3-5-16,0 2-5 0,0-2-5 16,3 6-2-16,-2-5-5 0,-1 1-4 0,-2 0-1 0,3 0-5 0,-1-2-10 15,-4 1-22-15,3-3-40 16,-3-6-55-16,1 3-72 0,-1-6-82 0,-2 0-186 16,0-6-130-16,-4-2-301 15,2-1-236-15</inkml:trace>
  <inkml:trace contextRef="#ctx0" brushRef="#br1" timeOffset="-158496.47">18125 17163 1753 0,'0'0'283'16,"0"0"-83"-16,0 0-86 0,0 0-26 0,0 0-30 0,0 0-3 15,0 0 8-15,0 0 11 16,0 0 9-16,0 0 4 0,0 0 1 0,0 0 4 16,40-18 9-16,-40 18 10 15,0 0 17-15,36 6-5 0,-22-3 0 0,3 0-16 0,1 1-10 16,0 0-11-16,4 0-15 0,1 1-4 0,2-2-6 15,0 4-10-15,3-3-1 16,0-1-9-16,-1 1-10 0,-1 0-6 0,-6 0-18 16,4-2-23-16,-5-1-35 15,-2 2-41-15,-17-3-47 0,27 2-42 0,-15-4-86 16,-12 2-194-16,0 0-478 0,0 0-355 16</inkml:trace>
  <inkml:trace contextRef="#ctx0" brushRef="#br1" timeOffset="-158227.03">18031 17047 2783 0,'0'0'-75'0,"0"0"28"16,0 0 16-16,0 0 19 0,0 0 15 0,0 0 22 15,0 0 18-15,0 0 21 0,0 0 8 16,71-2-5-16,-53 4 6 0,3-2-12 16,3 1-4-16,4 2-7 0,1-2-3 15,3 3-5-15,0-2-8 0,-1 2-3 16,-1 0-20-16,2-3-40 0,-5 2-45 0,1 0-67 16,-7-5-119-16,0 2-230 0,-5 0-230 0,-16 0 14 15</inkml:trace>
  <inkml:trace contextRef="#ctx0" brushRef="#br1" timeOffset="-157926.54">18605 16955 2397 0,'0'0'123'16,"0"0"-13"-16,0 0-16 0,0 0-6 15,8-15-9-15,-8 15-9 0,0 0-3 0,0 0-5 16,0 0-4-16,0 0-12 0,0 0 2 0,0 0-8 15,0 0 0-15,34 26-2 0,-21-16 0 16,2 4-5-16,0-1-1 0,1 3-4 0,4 0-4 16,-3 0-1-16,-1 0-2 15,0 2-5-15,-4-1 6 0,-2 0 12 0,0 0 20 16,-6-2 20-16,-2 1 8 0,-2-16 5 16,-6 32-5-16,-2-19-6 0,0 2-7 0,-2 1-8 15,2-2-12-15,-3-1-30 0,0-4-44 0,1 2-58 16,1-1-69-16,3-2-66 15,6-8-140-15,-9 11-192 0,9-11-333 0,0 0-254 0</inkml:trace>
  <inkml:trace contextRef="#ctx0" brushRef="#br1" timeOffset="-156766.59">19904 16486 2630 0,'0'0'-47'0,"0"0"39"16,10-13 48-16,-10 13 33 0,0 0 27 0,6-13 23 15,-6 13 17-15,0 0 9 0,0 0-2 0,6-13-11 0,-6 13-19 16,0 0-11-16,0 0-8 15,0 0 0-15,0 0 2 0,0 0-3 0,0 0-3 16,0 0-12-16,0 0-4 16,6 51-3-16,-6-30 3 0,-2 1 3 0,2 7 5 15,2 2 1-15,-2 7 1 0,4 0-6 16,0 4-8-16,-1 0 1 0,1 0-10 0,1 0-6 16,-1-1-8-16,2 2-2 0,-2-3-9 0,3-3 4 15,-3 0-8-15,0-1-5 0,0-6-6 16,0-1-9-16,-2-2-15 0,3-2-20 0,-3-6-24 15,0-2-28-15,0 0-42 16,-2-17-59-16,5 21-77 0,-3-14-70 0,-2-7-162 16,6 6-89-16,-6-6-10 0,0 0-298 15,0 0-245-15</inkml:trace>
  <inkml:trace contextRef="#ctx0" brushRef="#br1" timeOffset="-156216.61">20696 16334 2654 0,'0'0'-42'0,"0"0"20"15,0 0 10-15,0-19 24 16,0 19 10-16,0 0 39 0,0 0 19 0,-25-10 18 16,25 10 5-16,-24 0 4 15,24 0 4-15,-33 10 9 0,12 0 8 0,-2-1 6 0,-3 10 3 16,-2 0-5-16,3 2-9 16,-3 2-5-16,2 6-12 0,2-4 1 0,0 1-16 15,5 3-8-15,3-1-7 0,-2 0-15 0,8 3-2 16,2-4-4-16,4 0-14 0,2 0 7 15,6-1-10-15,0-1 2 0,4 0-5 0,7 1-4 16,2-1-15-16,0-6-9 16,0-2-5-16,4 0-10 0,-3-4-6 15,4-1-8-15,-1-2-7 0,-2-5-5 16,0-1-1-16,1-4-2 0,-20 0 0 0,29-6 5 0,-14-2 0 16,-4 1 7-16,-3-3 7 15,-8 10 12-15,8-23 8 0,-6 11 18 0,-2 12 13 16,-2-25 12-16,2 25 3 0,-4-21 9 0,4 21 2 0,-6-19-1 15,6 19-3-15,-6-17-1 16,6 17-11-16,0 0-4 0,-5-18-3 0,5 18-2 16,0 0-7-16,0 0-11 15,15-13-1-15,-15 13-20 0,24-4-28 0,-8 4-36 16,6-2-60-16,-1 0-65 0,4 2-79 16,-4-3-153-16,7-2-171 0,-7 2 10 0,0-1-312 15,-2-2-283-15</inkml:trace>
  <inkml:trace contextRef="#ctx0" brushRef="#br1" timeOffset="-155616.64">20984 16838 2745 0,'0'0'23'0,"0"0"54"15,0 0 17-15,0 0 22 0,0 0 16 0,0 0 20 0,0 0 20 16,0 0-2-16,0 0-10 16,-59-4-5-16,44 9-16 0,0 1-19 15,3 0-9-15,-1 1-8 0,2 2-14 0,11-9-6 0,-12 22-4 16,10-11-16-16,2-11 0 0,2 27-4 15,6-13-14-15,5 2-10 0,4 1-9 0,4-4-29 16,1 3-12-16,0-3-25 16,2-2-29-16,1 0-36 0,1-4-33 0,-2-1-60 15,2-1-53-15,-4-5-91 16,-1-2-174-16,-3-1-66 0,0-3-262 0,0-5-186 0</inkml:trace>
  <inkml:trace contextRef="#ctx0" brushRef="#br1" timeOffset="-155396.58">21344 16381 2530 0,'0'0'-28'16,"0"0"28"-16,0 0 19 16,-6-16 25-16,6 16 18 0,0 0 22 0,0 0 19 0,0 0 12 15,0 0-1-15,-43 32-4 0,35-17-7 0,2 0-12 16,0 5-12-16,4-4-6 15,-1 5-5-15,6 0-9 0,-1 3-26 16,2-2-35-16,2 3-46 0,4-2-64 0,1 0-46 16,2-4-77-16,-2 0-149 0,3-6-451 0,-2-2-172 15</inkml:trace>
  <inkml:trace contextRef="#ctx0" brushRef="#br1" timeOffset="-155076.72">21609 16486 2521 0,'0'0'79'0,"-4"-19"28"0,4 19-17 0,-9-14-9 0,9 14-7 16,-14-16-9-16,14 16 4 15,-16-14 6-15,16 14 5 0,-16-8-5 0,16 8-7 16,-18-9-4-16,18 9-7 16,-16 0-1-16,16 0-3 0,0 0 1 0,0 0-6 0,-17 14-1 15,17-14-9-15,0 0-3 0,4 25-8 0,-4-25-10 16,17 25-10-16,-5-11-6 15,4 2-1-15,-2 1 6 0,1 0-6 0,0 0 5 16,2 1-1-16,-5-1 2 16,1 0-2-16,0 0 2 0,-5-3 1 0,-2 0 3 0,-4 0 4 15,-2-14 2-15,0 21 5 16,0-21-4-16,-12 19-1 0,4-12 0 0,8-7-16 16,-26 10-23-16,14-8-41 0,12-2-52 0,-23 0-58 15,9-2-74-15,14 2-146 0,-20-11-520 16,9 1-311-16</inkml:trace>
  <inkml:trace contextRef="#ctx0" brushRef="#br1" timeOffset="-154836.77">21780 16292 2921 0,'0'0'45'0,"15"10"15"16,-15-10-4-16,15 19-3 0,-9-4-5 15,1 2-5-15,-1 2 10 0,-2 2 4 0,2 5-3 16,1-2-5-16,-3 0-2 16,1 5-8-16,-3-3-1 0,2 1 1 0,-4 0-5 15,0 0-6-15,-2-1-3 16,-2-1-10-16,-1 0-19 0,-2-1-30 0,-1 0-35 16,2-3-42-16,-2-3-43 0,1 0-53 15,-3-5-106-15,3 1-548 0,-2-5-212 16</inkml:trace>
  <inkml:trace contextRef="#ctx0" brushRef="#br1" timeOffset="-154241.65">22237 16262 2612 0,'-2'-25'2'0,"2"25"33"15,2-15 21-15,-2 15 36 0,0 0 22 0,0 0 18 0,0-21 20 16,0 21 4-16,0 0-12 16,0 0-13-16,0 0 4 0,0 0-3 0,0 0-5 15,0 0-8-15,0 0-12 16,0 0-9-16,0 0-2 0,-12 59-3 0,10-35-11 0,0 1-7 16,-1 6-1-16,3-1 3 15,-2 2-5-15,2 3-7 0,0 5-9 0,0 0 1 16,0-2-10-16,2 2-6 0,-2 0-2 0,3 0-3 15,-3-2-8-15,2-2-9 16,-2-2-12-16,0-2-14 0,0-4-29 0,0 0-29 0,-2-1-40 16,2-6-56-16,0 0-63 15,0-4-76-15,-3-2-174 0,1-3-115 0,2-12 11 16,0 0-270-16,-2 21-195 16</inkml:trace>
  <inkml:trace contextRef="#ctx0" brushRef="#br1" timeOffset="-153776.96">22386 16875 2590 0,'8'-17'-24'0,"-8"17"11"0,6-17 5 0,-6 17 13 0,9-26 20 16,-5 10 18-16,3-3 13 15,-1-3 19-15,2 2 18 0,-1 1 19 0,-1 0 6 16,0 2 0-16,0 1 8 16,-1 1 2-16,2 2-2 0,-7 13-17 0,10-19-5 15,-10 19-8-15,12-9 0 0,-12 9-12 0,0 0-8 0,0 0-7 16,0 0-8-16,28 18-6 15,-28-18-6-15,15 19-4 0,-7-5 0 0,1-5-8 16,4 4-6-16,-3-3-1 16,2 2-9-16,2-5 4 0,-14-7 3 0,23 12-9 0,-13-10 0 15,-10-2-3-15,22 0-2 16,-22 0-2-16,20-12-1 0,-10 3-4 0,0-3-5 16,-2-3 2-16,1-1 5 15,-1 1-4-15,1-4 0 0,-3 2 3 0,3 2-2 16,-3-1-3-16,-2 4-2 0,-4 12-6 0,10-22 2 0,-10 22-6 15,10-11-15-15,-10 11-45 16,0 0-62-16,0 0-87 0,0 0-125 0,6-4-227 16,-6 4-21-16,0 0-268 15,0 0-213-15</inkml:trace>
  <inkml:trace contextRef="#ctx0" brushRef="#br1" timeOffset="-153296.72">22504 16963 2568 0,'0'0'-24'0,"0"0"55"16,0 0 29-16,0 0 47 16,0 0 19-16,0 0 30 0,0 0 36 0,0 0 18 0,0 0-4 15,0 0-4-15,0 0-9 16,0 0-27-16,0 0-28 0,0 0-13 0,0 0-10 16,51-10-22-16,-51 10-12 0,21-4-18 0,-21 4-35 15,30-1-41-15,-11-2-44 16,2 2-50-16,0 1-54 0,5 0-49 0,-3 0-49 0,2-3-89 15,5 3-157-15,-7 0-451 16,1-1-386-16</inkml:trace>
  <inkml:trace contextRef="#ctx0" brushRef="#br1" timeOffset="-152747">23184 16458 2793 0,'-2'-19'-101'0,"2"19"33"16,0 0 43-16,0 0 17 0,0 0 38 0,-2-19 34 15,2 19 23-15,0 0 13 16,0 0 17-16,0 0-9 0,0 0-7 0,0 0-11 0,0 0 4 16,0 0 13-16,0 0 10 15,0 0 6-15,0 0 0 0,0 0 26 0,0 0-21 16,0 0-5-16,0 0-13 0,8 55-4 0,-4-36-14 15,0 6-14-15,0 0-1 0,3 1-8 16,2 7-15-16,-1 2-9 0,-2-3-30 0,0 1-45 16,-1-2-66-16,-3 0-76 15,2-1-89-15,-4-1-186 0,-4-1-147 0,0 1 32 0,-3-4-278 16,-3-1-178-16</inkml:trace>
  <inkml:trace contextRef="#ctx0" brushRef="#br1" timeOffset="-93936.48">248 10616 695 0,'0'0'0'0,"-11"11"0"0,11-11 0 0,-10 12-9 0,10-12-28 0,-11 10-50 16,11-10-102-1,-9 9 62-15</inkml:trace>
  <inkml:trace contextRef="#ctx0" brushRef="#br1" timeOffset="-90076.42">1014 10997 1447 0,'-9'8'-113'15,"9"-8"9"-15,0 0 4 0,0 0-3 0,-9 5 6 16,9-5 5-16,0 0-186 0,0 0 91 0</inkml:trace>
  <inkml:trace contextRef="#ctx0" brushRef="#br1" timeOffset="-9336.57">4620 7729 59 0,'0'0'17'0,"0"0"-13"16,0 0 26-16,13 9-20 15,-13-9 1-15,0 0 1 0,0 0-2 0,13 7-4 16,-13-7 1-16,0 0-1 0,8 9-2 16,-8-9 0-16,0 0 0 0,8 13 4 0,-8-13 1 15,0 0-1-15,10 10 0 0,-10-10 6 0,0 0-1 16,8 11-5-16,-8-11 1 15,0 0-1-15,10 15-2 16,-10-15 0-16,9 10 1 0,-9-10-1 0,10 12 2 0,-10-12-6 16,13 10 0-16,-13-10 5 0,11 11-3 15,-11-11 4-15,10 11-4 0,-10-11-4 16,8 14 7-16,-8-14-7 0,10 11 2 0,-10-11-2 16,10 11 2-16,-10-11-9 0,10 12-13 15,-10-12-12-15,11 9-63 0,-11-9 31 0</inkml:trace>
  <inkml:trace contextRef="#ctx0" brushRef="#br1" timeOffset="-7451.71">4904 7990 242 0,'17'12'-13'15,"-17"-12"13"-15,15 9 3 0,-6-3-1 0,-9-6 0 0,14 12 2 16,-6-6-2-16,-8-6 0 16,18 9 0-16,-18-9 0 0,18 10 6 0,-7-6-1 0,-11-4-9 15,19 10 10-15,-8-4-8 0,-11-6 0 0,18 9 0 16,-6-2 2-16,-12-7 4 15,16 13 0-15,-5-7-1 0,-11-6 3 0,17 13 6 16,-6-6 3-16,-1-1-4 16,-10-6-3-16,22 16-1 0,-12-9 3 0,2 2-3 0,-1-2 3 15,2 0-1-15,-1 1 2 16,1 2 1-16,0-3-1 0,-2 2 13 0,1 1 5 16,-2-2-3-16,4 1-6 15,-4 0 6-15,3-1 0 0,-3 2-5 0,1-1-1 0,0-1-2 16,-1 2-5-16,-2-1 2 0,4 0-1 15,-12-9-5-15,20 17 0 0,-9-7 2 16,-3-2-5-16,3 1 10 0,0 1 2 0,-3 0 0 16,-8-10 4-16,17 17-3 0,-10-9 1 15,-7-8-4-15,14 14 4 0,-6-6 1 0,-8-8 6 16,18 15-4-16,-10-8 4 16,0 1-3-16,-8-8-6 0,17 16-3 0,-10-9 8 15,4 1-6-15,-11-8 4 0,14 15-5 0,-6-7 6 16,-8-8 1-16,16 13-8 0,-8-6 2 15,-8-7 7-15,19 18-7 0,-9-11-3 0,-1 0 1 16,-9-7-5-16,19 18 0 16,-9-11 4-16,2 2 4 0,-2-1-6 0,0 1 11 15,-10-9-2-15,22 15 4 0,-14-7-7 16,3 0 5-16,-3 0-1 0,-8-8-7 16,15 16 6-16,-6-10-3 0,-9-6-2 15,16 17-3-15,-8-10 4 0,1 3-8 16,-9-10-1-16,17 17 5 0,-8-8-2 0,-1 3 4 0,-2 0-2 0,3-1-2 15,0 0 5-15,-1 1-4 16,0 0-2-16,0-1 4 0,2 0-1 0,-2 0 3 16,2 1-2-16,-1-2-10 15,-1-1 6-15,3 2-2 0,-3-1-6 16,1-1 1-16,1 1 6 0,-2 0-7 0,2-1-3 16,-2 1 1-16,2-1 1 0,-1 1 21 0,-1-1-4 15,1 3-1-15,-1-3 5 0,1 3 6 0,-1-1-16 16,0 0 4-16,1 1 4 15,2-1-14-15,-1 1 3 0,-2 1-2 0,4-2 4 0,-2 1-2 16,0-1-8-16,1 3 3 16,-1-3 11-16,1 1-15 0,0-1-1 0,-1-2 9 15,-2 4-6-15,2-3 4 16,-2 2-2-16,0-1-4 0,1 0 7 0,-1 1-9 0,1 0 11 16,-1 1-8-16,1 0 0 15,-1 0 1-15,0-1-3 0,4 1 2 0,-2 1 7 16,0-2-7-16,1 2 1 0,4 1-7 0,-3 1 6 15,1 0-1-15,2 1 1 0,-4-2 2 16,1 2-7-16,1-1 10 0,-2 0-2 0,-1 1 3 16,3 1-3-16,-3-2 4 15,1 2-17-15,0-3 17 0,-3-2-3 0,4 4-2 16,0-3-8-16,-2-1 20 16,0 2-17-16,1-1 0 0,-3-1 4 0,3 0-2 0,-2 1 1 15,1-1 0-15,-2 0 2 0,4-1-7 0,-4 1 5 16,0-2 3-16,2 3-1 15,-1 0-7-15,0-3 7 0,-1 2 4 0,3-1-12 16,-1-1 6-16,-2 2 3 0,4-2-3 16,-4 3-3-16,2-1 3 0,1-1-3 0,2-1 6 15,-3 0-3-15,3-1-1 16,-3 2 12-16,3-4-16 0,0 1 5 0,-1 0-1 16,0 1 2-16,-2-3-14 0,0 1-10 15,1-1 6-15,-3 4 9 0,-8-11 5 0,15 15 2 16,-6-8-2-16,-9-7 5 0,12 13-7 0,-6-5 8 15,-6-8-3-15,14 19 6 16,-6-10-7-16,-2 0 2 0,-6-9 4 0,17 22-5 0,-8-12-1 16,-1-1-1-1,1 1 1-15,1-2-2 0,0 5-6 0,0-4 15 0,-2 0-12 16,0 2 6-16,-8-11 0 16,15 19-6-16,-8-12 3 0,1 2 18 15,0 3-17-15,1-3 4 0,-9-9-2 0,12 18-9 0,-3-9 7 0,0 2-2 16,-1-3-2-16,0 1 6 15,0 1-2-15,2 0-1 0,-2-1-6 0,-8-9 6 0,17 17 8 16,-11-9-8-16,-6-8 0 16,17 17 3-16,-8-7-3 0,-1-2-3 0,-8-8 4 15,16 16 4-15,-6-8-7 16,-2 2 4-16,-8-10 7 0,19 14-9 0,-11-4 2 0,-8-10 7 16,17 12-11-16,-8-5 5 15,-3-1-3-15,2 0 2 0,-8-6-5 0,16 11 6 16,-8-5 0-16,-2-1-2 0,2 1-2 15,-8-6 7-15,18 9-6 0,-12-5 3 0,-6-4-6 16,15 8-3-16,-7-2 10 0,0-2-1 0,-8-4-1 16,16 7 7-16,-16-7-14 15,12 10 7-15,-4-6-4 0,-8-4 1 0,14 7 2 16,-8-3-4-16,-6-4 14 0,10 6-10 16,-10-6-1-16,13 7 3 0,-13-7-1 0,10 7-4 15,-3-4 1-15,-7-3 5 0,13 4 1 0,-13-4-1 16,10 5-1-16,-10-5-3 15,12 4 2-15,-12-4 8 0,12 4-13 0,-12-4 5 0,10 6-4 16,-10-6 2-16,10 3 5 16,-10-3-5-16,13 6-2 0,-13-6 7 0,11 4-8 15,-11-4 12-15,11 6-11 16,-11-6 1-16,8 6 1 0,-8-6 3 0,8 5 3 16,-8-5-9-16,0 0 3 0,14 8 6 15,-14-8-11-15,6 6 10 0,-6-6-8 0,8 5 10 16,-8-5 4-16,8 6-7 0,-8-6-5 0,0 0 5 0,9 9-14 15,-9-9 17-15,6 6-5 16,-6-6 2-16,9 7-2 0,-9-7 4 0,6 8-4 16,-6-8 1-16,8 8 2 15,-8-8 5-15,11 6-11 0,-11-6 10 0,8 7-8 0,-8-7-1 16,9 6 3-16,-9-6-4 16,9 6 8-16,-9-6-7 0,6 7 16 0,-6-7-1 15,8 7 0-15,-8-7-2 0,6 9 3 0,-6-9-1 0,7 7 1 16,-7-7 0-16,9 10-6 15,-9-10 6-15,6 8-6 0,-6-8 2 0,8 8 4 16,-8-8-2-16,9 5-1 16,-9-5 0-16,6 7 9 0,-6-7 5 0,0 0 3 0,13 8-6 15,-13-8 2-15,8 6 1 16,-8-6-6-16,0 0 4 0,11 7-4 0,-11-7 3 16,0 0-9-16,10 8 2 15,-10-8 1-15,6 6-3 0,-6-6 0 0,0 0 3 0,12 7-4 16,-12-7 2-16,6 6-2 0,-6-6 2 15,0 0 2-15,10 10 5 0,-10-10 6 16,6 5-1-16,-6-5 4 0,9 6 3 0,-9-6 4 16,9 6 6-16,-9-6 3 0,8 7-2 15,-8-7 2-15,9 8-6 0,-9-8-3 0,10 8-1 16,-4-3-2-16,-6-5-7 16,14 7-4-16,-6-3-5 0,-8-4-13 0,10 9-35 15,-10-9-70-15,13 3-91 0,-13-3-209 0,0 0-557 0,0 0-384 16</inkml:trace>
  <inkml:trace contextRef="#ctx0" brushRef="#br1" timeOffset="-4561.79">4638 7781 2692 0,'0'0'-196'0,"0"0"24"0,8 9 23 16,-8-9 24-16,0 0 20 0,0 0 18 0,8 13 5 0,-8-13 16 15,0 0 0-15,0 0 14 16,8 15 7-16,-8-15 1 0,0 0 8 0,8 10 0 16,-8-10 11-16,0 0-1 15,8 14 6-15,-8-14 11 0,0 0 4 0,6 12 1 16,-6-12 11-16,0 0 4 0,8 13 2 16,-8-13 8-16,0 0 3 0,11 13 0 0,-11-13 0 15,6 10 3-15,-6-10-9 0,0 0-1 0,9 13 7 16,-9-13-6-16,8 9-3 15,-8-9 0-15,0 0 4 0,15 12-6 0,-15-12-1 16,12 9-4-16,-12-9 0 16,12 8-1-16,-12-8-5 0,10 11 8 0,-10-11-7 0,12 9 5 15,-12-9-6-15,11 13 1 16,-11-13 4-16,11 12-6 0,-11-12 4 0,13 14 0 0,-13-14 0 16,10 14 0-16,-10-14-1 15,13 13-1-15,-13-13-3 0,13 14 3 0,-13-14 0 16,12 13 11-16,-12-13 0 0,13 13 6 0,-4-7-7 15,-9-6 5-15,12 13 0 0,-3-6-6 16,-9-7 10-16,14 13-7 0,-14-13-2 0,15 14 8 16,-6-6-16-16,-9-8 9 15,16 11-1-15,-6-3-2 0,-10-8-6 0,18 13 3 16,-7-5-1-16,-1-1-3 16,-10-7 0-16,20 15-3 0,-10-6 6 0,0-2-6 0,2 1 2 15,-12-8 8-15,16 12-7 0,-8-3 5 0,3-2 7 16,-2 2-8-16,-9-9-3 15,17 16 4-15,-9-9-1 0,0 3-1 0,1-1 7 16,-9-9-3-16,17 17-9 0,-11-9 10 16,-6-8-9-16,15 20 4 0,-8-13 4 0,-7-7-8 15,12 16 0-15,-6-7 0 16,-6-9 10-16,15 16 1 0,-9-7 8 0,-6-9-15 16,14 15 3-16,-6-8-1 15,-8-7 0-15,12 15-2 0,-6-7 0 16,4 2 0-16,-10-10-1 0,14 15 2 0,-8-6-4 15,-6-9-2-15,15 14 6 0,-8-5-2 0,-7-9-3 16,15 15 8-16,-15-15-5 0,14 15-2 0,-6-9-4 0,-8-6 11 16,16 16-2-16,-10-11-7 15,-6-5-2-15,14 17 0 0,-14-17 1 16,13 12 1-16,-13-12 3 0,11 13-7 16,-5-5 2-16,-6-8 8 0,11 13-2 0,-11-13-2 15,10 14 3-15,-10-14-1 0,11 12 0 0,-11-12 0 0,11 17 0 16,-5-10 3-16,-6-7-9 15,12 13 2-15,-12-13 2 0,14 13-1 0,-8-3 2 16,-6-10-5-16,12 15 4 16,-3-5-2-16,-9-10-4 0,12 15 6 0,-5-5-1 0,-7-10-3 15,13 18 6-15,-7-11-5 16,0 4 2-16,-6-11 8 0,13 19-13 0,-4-9-2 16,-9-10 11-16,10 17-7 15,-4-6 0-15,1 1-4 0,-1-1 2 0,3-2 4 0,-3 4 4 16,1-1-3-16,-1 0 6 0,0-1-3 15,2 2 5-15,-2 1-4 0,2 0-1 16,-8-14 17-16,10 24-10 0,-4-11-2 0,0 1 2 16,1-1-13-16,-3 2 0 0,3-1 5 15,-1-1 2-15,0 2 4 0,1-2-4 0,-1 1-1 16,2-1-3-16,-2 2-1 16,1-1 2-16,2 0 2 0,-1 0-3 0,0 0 9 15,5 2-8-15,-4 0-2 0,-1-1 2 0,3 2-8 0,-1 1 8 16,1-2-7-16,0 4 5 15,-3-1-1-15,2 0 4 0,1 2 2 0,0-2 2 16,-1 2-8-16,1 0 5 16,-1-3 2-16,1 4-2 0,0-3-2 0,-1 0 3 0,2 1 5 15,2-2-6-15,-2 0-3 16,-1 1-3-16,2-5 3 0,-1 1 4 0,-1 1-4 16,-3-3-3-16,2-2 3 15,2 3 7-15,-4-1 1 0,0-2-1 0,3 1 10 0,-2 0-14 16,1-1 3-16,1-1-2 0,-1-1 15 0,3 2-19 15,0-1 2-15,-1 0 1 16,0-1-1-16,4 1 0 0,-4-1 0 0,3 0-1 16,0-1-4-16,-2 2-1 0,1-1 5 15,0 1-8-15,-2-1 9 0,0-1-2 0,4 1 2 16,-6 1-5-16,3-1 0 16,-1 1 5-16,0 0-5 0,0-2 5 0,0 3 5 15,1-4-9-15,0 3-4 0,0-3 2 0,-1 3 2 0,1-2 2 16,0 0-1-16,-3-1-1 15,3 3 3-15,0-1-2 0,-3-2-2 0,3 1-2 16,0 0 2-16,0 3 5 16,-1-3-4-16,0 1 3 0,2 1 1 0,-2-1-5 0,1 1 2 15,2 0 0-15,0-1-2 16,-3 1 0-16,1-2 1 0,0 2 2 0,-1 0 6 16,1-1-9-16,0 4-3 15,-3-5 9-15,1 3-4 0,1-2 11 0,-1 0-16 0,0 1 3 16,-1-1 3-16,0 2-4 0,0-1-2 0,-2-1 2 15,2 1-2-15,-1 0 4 16,-1-1 2-16,1 1-3 0,2-1 0 0,-3 3 6 0,-8-12-3 16,14 19-1-16,-6-10-2 15,0 1 5-15,0-1 3 0,-2 3-11 0,-6-12 11 16,15 19-4-16,-8-9 0 16,-1-1 3-16,-6-9 0 0,11 17 3 0,-5-7-1 15,-6-10-4-15,12 17-5 0,-5-8 0 0,2 1 7 0,-9-10-2 16,12 16-4-16,-6-6 5 15,-6-10-1-15,13 16-1 0,-6-7 3 0,-7-9 1 16,10 15-1-16,-4-4-3 16,-6-11 0-16,13 14 4 0,-7-4-1 0,-6-10 0 0,11 15-2 15,-6-5-4-15,-5-10 2 16,10 16 2-16,-6-6-1 0,-4-10-2 0,10 17 2 16,-10-17-3-16,9 18 6 15,-4-11-5-15,-5-7-4 0,10 15 4 0,-10-15-4 0,8 15 4 16,-1-7 2-16,-7-8 4 0,10 13-9 0,-10-13 2 15,11 13-1-15,-11-13 6 16,11 12-5-16,-11-12 6 0,10 11-10 0,-10-11 8 0,8 13-3 16,-8-13 1-16,8 8 0 15,-8-8-3-15,0 0 3 0,10 18-1 0,-10-18 1 16,8 7-3-16,-8-7 2 16,0 0 4-16,10 12 8 0,-10-12 1 0,0 0 5 0,13 11-3 15,-13-11 1-15,9 8 1 0,-9-8 0 0,0 0 0 16,10 11-1-16,-10-11-2 15,0 0-1-15,15 14 5 0,-15-14-6 0,8 7-6 16,-8-7 1-16,9 12 2 16,-9-12-1-16,9 9-4 0,-9-9-1 0,10 9 3 0,-10-9 0 15,10 9 1-15,-10-9 5 16,0 0 4-16,16 11 6 0,-16-11-2 0,10 8-2 16,-10-8-2-16,0 0-2 15,13 10-1-15,-13-10-3 0,0 0-3 0,14 8-23 0,-14-8-59 16,9 3-93-16,-9-3-210 0,0 0-534 0,0 0-305 15</inkml:trace>
  <inkml:trace contextRef="#ctx0" brushRef="#br1" timeOffset="1203.4">7197 11427 2632 0,'0'0'-114'0,"0"0"30"15,0 0 12-15,0 0 17 16,0 0 13-16,0 0 10 0,0 0 10 0,0 0 19 0,0 0 10 16,0 0 21-16,0 0 8 15,0 0 9-15,-17 6 7 0,17-6 27 16,0 0-1-16,0 0 10 0,0 0-1 0,0 0-2 15,0 0-6-15,0 0-7 0,0 0-10 0,0 0-4 16,0 0-8-16,0 0-7 0,0 0-5 0,0 0-3 16,0 0-12-16,0 0-8 15,0 0-12-15,0 0-13 0,55-9-6 0,-55 9-2 0,16-2-1 16,-16 2-2 0,0 0 9-16,24-4-1 0,-24 4-2 0,0 0 4 0,17-4 0 15,-17 4 3-15,0 0-9 0,0 0 14 0,0 0 6 16,0 0-2-16,19 8 3 0,-19-8 8 15,0 0-3-15,0 0 9 0,0 0-4 0,-9 27 8 16,9-27 4-16,0 0 5 16,-10 20 0-16,10-20 6 0,-4 16 5 0,4-16-5 15,-5 15 3-15,5-15-4 0,0 0-4 16,-4 21 0-16,4-21-2 0,0 0 3 0,0 19-6 16,0-19-2-16,0 0-2 15,11 13-4-15,-11-13 0 0,14 5-3 0,-14-5-2 16,0 0-4-16,28-3-18 0,-28 3-30 0,28-4-37 0,-14-1-56 15,1 2-69-15,-2-8-126 16,2 2-575-16,-3 1-282 0</inkml:trace>
  <inkml:trace contextRef="#ctx0" brushRef="#br1" timeOffset="1703.51">7770 11262 2671 0,'0'0'-81'0,"0"0"20"0,0 0 14 0,0 0 17 16,0 0 10-16,0 0 14 0,0 0 26 0,0 0 12 15,0 0 10-15,0 0 9 0,0 0-4 0,0 0 9 16,0 0 2-16,0 0 7 16,0 0 1-16,7 46 0 0,-7-46-12 15,4 24-2-15,-2-12-7 0,-2-12-1 0,4 27-7 16,0-14-4-16,-2 0-3 0,-2-13 0 0,3 23-1 16,-1-10-5-16,-2-13-6 15,4 21-2-15,-4-21 0 0,2 17-2 0,-2-17-3 16,2 18-9-16,-2-18-22 0,5 12-34 0,-5-12-40 0,2 13-49 15,-2-13-41-15,0 0-75 16,0 0-553-16,0 0-128 0</inkml:trace>
  <inkml:trace contextRef="#ctx0" brushRef="#br1" timeOffset="1913.49">7734 11308 2364 0,'0'0'-37'0,"-4"-21"37"0,4 21 14 15,0 0-8-15,2-23 3 0,-2 23 2 0,6-14 15 0,-6 14 15 16,9-11-2-1,-9 11 0-15,13-9-7 0,-13 9 11 0,19-7 9 0,-19 7 11 16,19-1-1-16,-19 1 14 16,0 0-1-16,27 5-4 0,-27-5-5 0,12 8 0 0,-12-8-6 15,10 15-8-15,-10-15-7 16,0 14-4-16,0-14-18 0,0 0-28 0,-12 23-45 16,12-23-48-16,-10 14-44 15,4-10-46-15,6-4-84 0,-15 6-526 0,15-6-110 0</inkml:trace>
  <inkml:trace contextRef="#ctx0" brushRef="#br1" timeOffset="2323.42">7944 10881 2288 0,'0'0'-99'16,"0"0"14"-16,0 0 7 0,0 0 21 0,0-21 17 0,0 21 12 15,0 0 30-15,0 0 27 16,0 0 27-16,0 0 54 0,0 0 11 0,0 0 8 16,0 0 7-16,0 0-5 15,0 0-10-15,0 0-12 0,-17 53-9 0,12-40-8 16,1 3-8-16,-2 0-10 0,2-2-8 16,-2 1-5-16,1 1-5 0,1-1-6 0,-2 2-2 15,1-3-8-15,1 1-2 0,4-15-11 0,-6 23-14 16,6-23-33-16,-7 18-42 0,7-18-54 15,-2 16-75-15,2-16-106 0,0 0-589 0,-6 8-258 16</inkml:trace>
  <inkml:trace contextRef="#ctx0" brushRef="#br1" timeOffset="2573.35">7802 10933 2666 0,'0'0'-70'0,"0"0"7"16,0-22 9-16,0 22 34 0,0 0 45 0,0 0 35 0,0 0 17 16,0 0-2-16,0 0-2 15,27 4 6-15,-27-4-8 0,0 0-1 16,28 17 0-16,-18-10 3 0,1 0-12 0,2 0-5 16,0 1-4-16,-1-2-9 0,1 2-3 0,0-1-9 15,-3 0-28-15,-10-7-31 16,22 12-44-16,-12-5-34 0,-10-7-55 0,17 8-54 15,-17-8-115-15,12 7-446 0,-7-4-76 0</inkml:trace>
  <inkml:trace contextRef="#ctx0" brushRef="#br1" timeOffset="3553.37">7413 10901 2239 0,'0'0'-78'0,"0"0"10"16,0 0 3-16,0 0 8 15,0 0 5-15,0 0 13 0,0 0 15 16,0 0 8-16,0 0 19 0,-2 25 3 16,2-25 1-16,0 0 6 0,0 0 13 0,0 0 9 0,0 0 6 15,0 0 3-15,0 0 2 0,0 0-4 0,0 0-6 16,0 0-3-16,0 0-4 15,0 0 4-15,0 0-10 0,0 0 1 0,0 0-4 0,0 20 0 16,0-20-5-16,0 0 0 16,0 0 2-16,0 0-9 0,0 0 1 0,0 0 2 15,0 0-5-15,0 0 0 16,0 0 8-16,0 0-13 0,0 0-4 0,0 0 2 16,0 0-18-16,0 0-2 0,0 0-4 15,0 0 1-15,0 0 5 0,0 0-7 0,0 0 12 16,0 0-3-16,0 0-4 0,0 0 11 0,0 0-2 15,0 0 6-15,0 0 9 16,0 0 6-16,0 0-1 0,0 0 6 0,0 0-2 0,0 0 2 16,0 0 9-16,0 0-3 15,0 0 2-15,0 0 9 0,0 0-19 0,0 0-14 16,0 0 8-16,0 0-16 16,0 0-4-16,0 0-17 0,0 0-9 0,0 0-19 15,0 0-27-15,4 4-42 0,-4-4-71 0,0 0-379 16,0 0 224-16</inkml:trace>
  <inkml:trace contextRef="#ctx0" brushRef="#br1" timeOffset="4293.58">7349 11008 1699 0,'0'0'3'0,"0"0"3"0,0 0 3 0,0 0-6 16,0 0 0-16,0 0 7 0,0 0 3 16,0 0 2-16,0 0 6 0,0 0 7 0,-25-13-3 15,25 13 1-15,0 0 0 0,0 0 4 0,0 0 7 16,-2-20-11-16,2 20-2 15,0 0-6-15,0 0-2 0,0 0 1 0,14-25 4 0,-14 25-18 16,0 0 9-16,17-11 15 16,-17 11 5-16,13-7 9 0,-13 7 5 0,0 0 12 15,19 0-3-15,-19 0 3 16,0 0-5-16,0 0-3 0,26 10-10 0,-26-10 11 0,12 11-4 16,-12-11-1-16,10 12-9 15,-10-12 8-15,9 13 0 0,-9-13 4 0,5 13 14 16,-5-13-2-16,0 0 1 0,2 17 5 0,-2-17-1 15,0 0-2-15,0 0-2 0,-14 23-3 16,14-23 6-16,-12 10 2 0,12-10-3 0,-17 5 4 16,17-5 1-16,-17 4-10 15,17-4-2-15,0 0-8 0,-29-4-3 16,29 4-9-16,-20-7-4 0,20 7-17 16,-18-16-18-16,9 9-33 0,9 7-24 0,-15-15-39 0,15 15-51 15,-6-17-58-15,6 17-100 0,-2-19-641 0,2 19-374 16</inkml:trace>
  <inkml:trace contextRef="#ctx0" brushRef="#br1" timeOffset="35103.33">7629 12190 2732 0,'0'0'-151'0,"0"0"25"16,0 0 25-16,0 0 20 15,0 0 14-15,0 0 20 0,0 0 24 0,0 0 15 16,0 0 19-16,0 0 28 0,0 0 31 16,0 0 0-16,0 0 6 0,0 0 9 0,0 0 5 15,0 0-8-15,0 0-6 16,0 0-9-16,16-40-8 0,-16 40-7 0,0 0-8 16,0 0 2-16,11-10-13 15,-11 10 7-15,0 0-14 0,15-5-5 0,-15 5-1 0,0 0-2 16,0 0-5-16,0 0 5 0,27 4-1 0,-27-4-2 15,0 0-3-15,18 11 3 16,-18-11-1-16,10 12 1 0,-10-12 3 0,6 14 1 0,-6-14 2 16,6 15 8-1,-6-15 3-15,2 16 7 0,-2-16-1 0,0 0 1 0,-2 23-1 16,2-23-3-16,0 0 3 16,-10 16-2-16,10-16 8 0,-8 11 2 0,8-11 2 0,0 0-1 15,-18 3-3-15,18-3-1 0,0 0-2 0,0 0-4 16,0 0-5-16,-27-14-2 15,27 14-8-15,0 0-13 0,-10-14-20 0,10 14-26 16,0 0-25-16,-3-19-57 0,3 19-58 16,0 0-58-16,13-23-138 0,-2 15-559 0,-3-2-341 15</inkml:trace>
  <inkml:trace contextRef="#ctx0" brushRef="#br1" timeOffset="35323.3">7889 12279 2790 0,'0'0'14'0,"0"0"38"0,4 14-3 16,-4-14 0-16,0 0-7 16,0 0-4-16,0 0-1 0,0 0-5 0,7 11-3 15,-7-11-7-15,0 0-21 0,0 0-20 0,0 0-24 0,0 0-29 16,0 0-30-16,0 0-46 15,0 0-96-15,0 0-538 0,0 0-85 0</inkml:trace>
  <inkml:trace contextRef="#ctx0" brushRef="#br1" timeOffset="35653.6">7895 12150 2169 0,'0'0'-116'0,"0"0"21"16,7-21 12-16,-7 21 4 15,6-14 13-15,-6 14 5 0,0 0 17 0,14-15 13 0,-14 15 11 16,12-6 16-16,-12 6 14 16,0 0 7-16,0 0 1 0,0 0-1 0,0 0 5 15,31 16-4-15,-31-16 0 0,11 16 4 0,-11-16 12 16,4 17 7-16,-4-17 21 0,4 19 14 15,-4-19 17-15,-2 19 28 0,2-19 10 16,0 0 1-16,-4 22-7 0,4-22-7 16,-6 11-8-16,6-11-10 0,0 0-16 15,-12 10-14-15,12-10-11 0,0 0-35 0,0 0-22 16,0 0-30-16,0 0-41 0,-24-25-34 0,22 17-45 16,2 8-68-16,0 0-139 15,-2-22-329-15,2 22 71 0</inkml:trace>
  <inkml:trace contextRef="#ctx0" brushRef="#br1" timeOffset="35873.31">8120 12091 2079 0,'0'0'82'0,"0"0"21"16,0 0 12-16,0 0-10 15,0 0 4-15,0 0 3 0,0 0 0 0,22 19-5 0,-22-19-12 16,6 17-14-16,-2-5-8 16,-4-12-15-16,6 20-33 0,-4-8-44 0,4 1-65 15,-2 1-69-15,-4-14-96 16,9 16-214-16,-7-6-253 0,-2-10 22 0</inkml:trace>
  <inkml:trace contextRef="#ctx0" brushRef="#br1" timeOffset="37483.21">6942 12346 2107 0,'0'0'-34'0,"0"0"3"0,0 0 7 0,0 0 12 0,0 0 21 15,0 0 25 1,0 0 27-16,0 0 20 0,0 0-7 0,0 0-3 0,0 0-5 16,0 0 1-16,0 0 9 15,0 0 12-15,0 0 2 0,0 0 1 0,0 0-9 0,0 0-3 16,0 0-16-16,0 0-4 16,0 0-6-16,0 0-8 0,0 0-9 0,0 0-9 15,-22-32-2-15,22 32-6 0,0 0-5 0,4-25-5 16,-4 25-5-16,8-17 4 0,-8 17-1 15,10-14 2-15,-10 14-2 16,15-9-2-16,-15 9-2 0,17-6 0 16,-17 6-2-16,0 0 2 0,23 0-3 0,-23 0 7 0,0 0-5 15,20 14 5-15,-20-14 2 16,10 12 1-16,-10-12 0 0,4 20 5 0,-4-20 6 0,2 18 6 16,-2-18-1-16,0 0 7 15,-8 26 3-15,8-26 0 0,-10 15 7 0,10-15-1 16,-16 11-1-16,16-11-4 0,-14 6-4 0,14-6-7 0,0 0-17 15,-23-3-21 1,23 3-33-16,0 0-35 0,-20-12-48 0,20 12-44 0,-6-11-49 16,6 11-110-16,-2-16-540 15,2 16-236-15</inkml:trace>
  <inkml:trace contextRef="#ctx0" brushRef="#br1" timeOffset="37713.53">7128 12355 2658 0,'0'0'69'16,"0"0"21"-16,0 0 4 15,0 0-8-15,12 8-1 0,-12-8-1 0,0 0 0 16,0 0-6-16,0 0-11 0,0 0-19 0,0 0-37 0,0 0-47 15,12 8-57-15,-12-8-57 16,0 0-54-16,0 0-132 0,0 0-477 0,0 0-131 16</inkml:trace>
  <inkml:trace contextRef="#ctx0" brushRef="#br1" timeOffset="37926.41">7197 12205 2484 0,'12'-14'0'0,"-12"14"-14"0,0 0 22 16,0 0 2-16,0 0 32 16,0 0 24-16,0 0 18 0,0 0 5 0,24 31-9 15,-22-20-7-15,2 2-6 16,-2 3-4-16,2 0-10 0,0-1-5 0,1 2-6 0,-1 2-3 16,0-4-28-1,1 0-48-15,-1 2-82 0,0-5-81 0,-4-12-181 0,4 19-397 16,-2-13-74-16</inkml:trace>
  <inkml:trace contextRef="#ctx0" brushRef="#br1" timeOffset="48263.29">488 11405 2033 0,'0'0'49'0,"0"0"23"0,0 0-6 0,0 0-5 0,0 0-1 15,0 0-13-15,0 0-3 16,0 0 8-16,0 0-10 0,0 0 0 0,0 0-1 0,21 41-10 16,-19-25-7-16,5-1 5 15,-3 1-2-15,2-1-7 0,-1 2-28 0,2 1-64 16,-1-2-70-16,-3 1-170 16,-1-2-381-16,0 1 58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24T19:44:24.94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1495 4606 1156 0,'0'0'200'0,"0"0"-70"0,0 0-29 0,0 0-18 0,0 0 7 16,0 0 14-16,0 0-9 0,0 0 4 0,0 0-1 16,-20 4 3-16,20-4 1 0,0 0 3 15,0 0-4-15,0 0 5 0,0 0 4 0,0 0 5 16,0 0-5-16,0 0-6 0,0 0-10 16,0 0-8-16,0 0-11 0,0 0-4 15,0 0-3-15,0 0-6 16,0 0 4-16,53 4-4 0,-53-4 3 15,18 2 4-15,-18-2 1 0,24 0-2 16,-24 0-3-16,28 4-4 0,-13-3-8 16,1 2-10-16,4-2 1 0,-4 1-3 0,4 2-3 15,0-2-6-15,2 0-1 0,1 0-4 16,5 2-4-16,-3 0 3 0,2-1 0 0,3-1-2 16,-5 0 0-16,2-1-7 0,2 2 10 0,-2 1 0 15,-4-4 6-15,0 1-1 0,-1 2-1 0,-2-1-5 16,2-1 0-16,-1-1-1 0,-3 2-2 15,0 0-2-15,-1 0 1 0,-17-2-1 0,28 2-1 16,-28-2-4-16,24 4-1 0,-12-2 1 16,-12-2 3-16,19 1-6 0,-19-1 5 15,0 0 1 1,21 3 1-16,-21-3 1 0,0 0 5 0,19 1 1 16,-19-1-3-16,0 0-3 0,15 2 6 15,-15-2-6-15,0 0-1 0,0 0-2 0,0 0-2 16,17 3-4-16,-17-3 0 0,0 0 0 15,0 0 2-15,0 0-3 0,0 0-3 16,16 1-8-16,-16-1-8 0,0 0-12 0,0 0-15 16,0 0-12-16,0 0-23 0,0 0-25 0,0 0-32 0,0 0-42 15,0 0-49-15,14-6-39 0,-14 6-41 16,0 0-81-16,0 0-116 0,0 0-437 16,0 0-341-16</inkml:trace>
  <inkml:trace contextRef="#ctx0" brushRef="#br0" timeOffset="1">2337 4686 2726 0,'0'0'-100'0,"0"0"40"0,0 0 2 0,0 0 13 15,0 0 4-15,0 0 24 0,0 0 9 16,0 0 10-16,0 0 5 0,0 0 4 0,0 0 6 16,10-15 13-16,-10 15 6 0,0 0 11 15,0 0 5 1,0-19 15-16,0 19-7 0,0 0-6 0,5-21-4 15,-5 21-2-15,6-15-4 0,-6 15 0 16,8-19-10-16,-2 10-4 0,-6 9-1 16,11-18-2-16,-2 9-3 0,-1-1-4 0,-8 10-2 15,16-17 0-15,-6 11 3 0,0-1 1 16,-10 7 0-16,19-7 5 0,-19 7 3 0,19-7 7 16,-19 7-1-16,21 0 5 0,-21 0-1 0,22 7-2 15,-22-7-3-15,17 10-5 0,-7-1-3 0,1 0-1 16,-3 2 3-16,-8-11-6 0,15 23 0 15,-11-11-1-15,2-2-4 0,-2 4 1 16,-4-14 2-16,2 21 7 0,-2-21 3 0,2 20 6 16,-2-20-3-16,-4 22-3 0,4-22-1 15,-8 17-2 1,8-17-3-16,-8 15 3 0,8-15-2 0,-13 12 0 16,13-12 2-16,-17 12 5 0,17-12-2 15,-17 3 0-15,17-3 1 0,-22 2 1 16,22-2-3-16,-22-2-3 0,22 2 1 0,-26-6-6 15,26 6 0-15,-25-9-3 0,12 5 2 16,13 4-5-16,-23-12 0 0,23 12-6 0,-15-8-10 16,15 8-17-16,-13-13-22 0,13 13-30 0,-4-11-30 15,4 11-38-15,0 0-42 0,0 0-41 0,15-23-50 16,-15 23-122-16,13-9-533 0,-9 3-326 16</inkml:trace>
  <inkml:trace contextRef="#ctx0" brushRef="#br0" timeOffset="2">2197 4572 2658 0,'0'0'-116'16,"-7"-11"30"-16,7 11 30 0,0 0 24 0,0 0 18 15,0 0 30-15,0 0 23 0,-10-14 25 16,10 14 16-16,0 0-6 0,0 0-2 0,0 0 13 15,0 0-6-15,0 0 2 0,0 0 1 16,0 0-8-16,0 0-3 0,0 0-5 16,0 0-11-16,0 0 0 0,0 0-10 0,0 0-3 0,42 22-6 15,-42-22-2-15,17 7-6 0,-17-7-5 16,17 9 2-16,-17-9-4 0,15 10-5 16,-15-10-1-16,14 10-5 0,-14-10 2 0,12 9-2 15,-12-9 1-15,8 10-4 0,-8-10 8 16,0 0-1-16,0 19 2 0,0-19 7 15,0 0 4-15,-10 24 3 16,2-14 2-16,0 1-8 0,8-11 5 16,-19 19-8-16,11-7-3 0,-3 0 0 0,0-1-3 15,1-2-15-15,0 3-21 0,-3-3-47 16,4 1-48-16,1-1-62 0,8-9-69 16,-15 18-141-16,9-11-508 0,1-2-276 0</inkml:trace>
  <inkml:trace contextRef="#ctx0" brushRef="#br0" timeOffset="3">2408 4799 2565 0,'8'-17'-122'0,"-8"17"24"0,0 0 31 15,0 0 14-15,0 0 28 0,0 0 28 16,0 0 17-16,0 0 35 0,0 0 11 0,0 0 13 16,0 0 1-16,0 0 1 0,0 0-4 0,8-13 4 0,-8 13 13 15,0 0-1-15,0 0-3 0,0 0-6 16,0 0-3-16,0 0-13 0,0 0-6 16,0 0 7-16,0 0 3 0,-14 52-2 15,12-38-3-15,-2 1 2 0,4-15 0 0,-6 35 19 16,4-14 3-16,-2-2-7 0,2 6-7 15,-3-1-8-15,3 1-3 16,0 1-5-16,-3 1-2 0,3 2-10 16,0-1-4-16,0 1-3 0,0 2 2 0,0 1-5 15,2 0-3-15,-2 1-1 0,0 1-3 16,2 2-4-16,-2-2-4 0,0-2 6 16,2 1-4-16,0 0-7 0,-3-1 1 15,3 0-3-15,3-3 0 0,-3 2 3 0,2-5-1 16,-2 3-9-16,2-5 4 0,-2 1 2 0,2-3 0 0,0-2 0 15,-2-3-6-15,2 2-1 0,-2-4-3 16,2 1-6-16,-2-16-23 0,2 23-30 0,-2-23-37 16,0 17-48-16,0-17-61 0,0 0-51 15,0 0-81-15,0 0-146 0,-6 5-116 16,6-5-267-16,0 0-212 0</inkml:trace>
  <inkml:trace contextRef="#ctx0" brushRef="#br0" timeOffset="4">2351 4797 2387 0,'0'0'-161'0,"0"0"30"0,0 0 24 16,0 0 25-16,0 0 30 0,0 0 13 15,-23 17 18-15,23-17 18 0,0 0 11 0,0 0 18 16,0 0 16-16,-11 13 8 0,11-13 15 0,0 0 3 15,-10 10 13-15,10-10 3 0,-10 9-1 0,10-9 1 16,-12 10-3-16,12-10-2 0,-12 14 5 16,12-14 0-16,-11 11-3 0,11-11-3 15,-13 10-6-15,13-10-4 0,-10 9-1 0,10-9 0 16,0 0-5-16,-11 11-7 0,11-11 3 16,0 0-2-1,-10 8-4-15,10-8-4 0,0 0-7 0,0 0-5 16,0 0 0-16,0 0-6 0,0 0-3 15,0 0-3-15,0 0-3 0,0 0-1 16,0 0-2-16,0 0-2 0,0 0-2 0,30-40-2 16,-24 31-4-16,-6 9 3 0,15-20-3 15,-9 11-2-15,2-1 3 0,-8 10-4 0,18-19-2 16,-10 9 3-16,0 3-3 0,-8 7 0 0,18-15 5 16,-10 7-1-16,-8 8 9 0,17-13 7 0,-17 13 6 15,12-12 3-15,-12 12 3 0,13-9 0 16,-13 9 3-16,13-7 0 0,-13 7 4 15,0 0-2-15,12-12-2 0,-12 12 0 0,0 0-6 16,14-8-3-16,-14 8 1 0,0 0 2 16,0 0 6-16,0 0-1 0,0 0 3 0,0 0 2 0,22 17-2 15,-22-17-3-15,9 18-1 0,-9-18-6 16,8 15-2-16,-8-15-1 0,6 19-3 0,-1-10-4 16,-5-9-2-16,11 20-1 0,-7-11 8 15,-4-9-29-15,10 17-46 0,-10-17-61 16,8 15-75-16,0-5-70 0,-8-10-133 0,10 13-184 15,-4-7-405 1,-6-6-429-16</inkml:trace>
  <inkml:trace contextRef="#ctx0" brushRef="#br0" timeOffset="5">2614 4601 2793 0,'0'0'-169'0,"0"0"30"16,0 0 24-16,0 0 18 0,0 0 18 16,0 0 27-16,0 0 22 15,0 0 19-15,0 0 19 0,0 0 15 16,0 0 9-16,0 0 9 0,0 0 7 16,0 0 9-16,0 0 13 0,0 0 0 15,0 0-6-15,0 0 3 0,0 0-6 0,0 0-8 16,0 0 0-16,0 0-1 0,42 23-7 15,-42-23-1-15,29 0-4 0,-11 0 26 0,0 0-7 16,6 0-3-16,-1-3 2 0,3 3-2 0,2 0 11 0,1-1 1 16,1-1 4-16,0 2-2 0,-2 0-1 15,2-2 2-15,0 0-1 0,-1 2 0 16,-1 0-5-16,-3-2-2 0,1 2 5 16,-2-2-2-16,-2 1 4 0,0 1-6 0,-1 0 2 15,-2-3-3-15,0 2-7 0,-19 1-4 16,30 0-2-16,-30 0-5 0,25-3 0 0,-25 3-4 0,21 0-7 15,-21 0-1-15,19-1-4 0,-19 1-3 16,0 0-5-16,22-3-5 0,-22 3-14 0,0 0-15 16,0 0-18-16,20 0-31 0,-20 0-36 15,0 0-45-15,0 0-53 0,0 0-41 16,22 0-59-16,-22 0-123 0,0 0-558 0,8-1-429 16</inkml:trace>
  <inkml:trace contextRef="#ctx0" brushRef="#br0" timeOffset="6">3418 4395 2823 0,'0'0'-138'16,"0"0"28"-1,2-19 20-15,-2 19 19 0,0 0 11 0,0 0 24 16,0 0 16-16,0-17 18 0,0 17 2 16,0 0 25-16,0 0 4 0,0 0 27 0,0 0 17 15,0 0 1-15,0 0-3 0,0 0-3 16,0 0-2-16,0 0-5 0,0 0 8 15,-4 65 2-15,4-48-2 0,-2 1 4 16,2-18 4-16,-2 37 3 0,0-18 1 0,2 4-1 0,-2 2-2 16,2 0 0-16,-2 1-1 0,2 1-3 15,0 1-4-15,2 1-4 0,-2 0-8 0,2-3-3 16,-2 3-7-16,2-2-3 0,0-1-5 16,0 0-5-16,-2-4-5 0,2 1-2 0,0-4-5 15,0-1-4-15,0 0-26 0,0-3-38 16,-2-15-44-16,2 23-54 0,-2-23-49 0,2 17-76 0,-2-17-149 15,2 8-514-15,-2-8-342 0</inkml:trace>
  <inkml:trace contextRef="#ctx0" brushRef="#br0" timeOffset="7">3430 4342 2657 0,'0'0'-116'0,"0"0"25"16,0 0 17-16,0 0 14 0,0 0 25 0,0 0 5 16,0 0 12-1,0 0 5-15,0 0 7 0,0 0 1 16,0 0 4-16,18-18 5 0,-18 18-1 0,0 0 4 16,16-3 4-16,-16 3-1 0,18-4 0 15,-18 4-7-15,21-3 0 0,-21 3 0 16,30-5 6-16,-12 2-7 0,2 0 4 15,1 2-6-15,4-3-3 0,4 2 5 0,3 1 5 16,0-5-2-16,3 5 4 0,0-1 10 0,7 1 10 16,3 1-8-16,-3-3 8 0,4 0 5 0,3 1-7 15,-5 0-6-15,6 2 0 0,-3-2-6 16,-1 0 5-16,-1 2-5 0,-1-2 0 0,-6 2-3 16,-1 0 0-16,-2 0 4 0,1 0 0 15,-4 0 6-15,-1 2-5 0,-1-2 9 0,-7 2-1 31,0-2 0-31,1 2-3 0,-5-2 1 0,0 0 3 16,-2 2-3-16,-17-2-5 0,30 2-5 16,-30-2 5-16,22 2-11 0,-22-2 12 0,22 1-8 15,-22-1 5-15,17 0 3 0,-17 0-5 16,0 0 3-16,18 3 8 0,-18-3 1 0,0 0-4 16,18 1 5-16,-18-1 9 0,0 0 1 15,0 0 1-15,12 9 6 0,-12-9-2 0,0 0-1 16,4 14-2-16,-4-14-4 0,0 0-7 0,0 22 1 15,0-22-2-15,-2 19 2 0,2-19 2 16,-2 20 3-16,2-20-4 0,-4 28 0 0,4-12-3 16,-2 1 2-16,0 0-5 0,0 2 0 15,0 2 2-15,0-2-1 0,2 2-2 0,0 1 0 16,0-2 1-16,-2 3-1 0,2 0 0 0,2 0-1 16,-2 4-4-16,2-1 3 0,0 1-3 0,-2-4 20 15,2 1-4-15,0 3-1 0,-2-4-6 16,2 0-1-16,0 2-5 0,-2-3 0 15,0 1-2-15,2 1-1 0,0-4-2 0,-2 1 0 16,2 0-5-16,1 0 0 0,-3 0-1 16,2-5-1-1,-2 4 0-15,2-5 0 0,-2 3-2 0,0-18 1 16,2 25-3-16,-2-25-2 0,0 20 3 16,0-20 0-16,0 22-1 0,0-22 2 15,0 15-2-15,0-15 3 0,0 0 1 0,0 21 0 16,0-21-1-16,0 0-3 0,-6 12 1 15,6-12 1-15,0 0-3 0,-15 8 2 0,15-8-3 16,0 0 1-16,-22 2-2 0,22-2 0 0,-20 0-2 16,20 0 2-16,-26-3 0 0,26 3-1 0,-33 0-1 15,13-3 1-15,-1 2-2 0,2-2 2 16,-4 3-1-16,1-1 2 0,2-1-4 0,-4 0 4 16,1 0-5-16,-1 0 3 0,-2 0 0 15,0 2 1-15,0-1-3 0,3-1 3 0,-1 0-1 16,0-1 0-1,0 3-5-15,-3-1 5 0,3-1 0 16,1 0 0-16,-2 2-2 0,4 0 0 0,-3-2 0 16,3 4 2-16,0-4-1 0,0 2 1 15,-1 0 0-15,22 0-1 0,-38 0 1 16,20 0 0-16,-2 0-2 0,20 0 1 16,-38 0-1-16,19 0 0 0,19 0-1 0,-34 0 0 15,17 0-2-15,17 0-1 0,-30 2 1 0,16-2 3 0,14 0-2 16,-30 0 0-16,30 0 0 0,-27 2 2 15,14 0-3-15,13-2 3 0,-27 0-3 16,27 0 3-16,-26 1-1 0,26-1 3 16,-25 0-3-16,25 0 3 0,-26 3-2 0,26-3 1 15,-23 0 0-15,23 0 2 0,-23 0-1 16,8 2 1-16,15-2-3 16,-23 2-2-16,23-2 5 0,-26 1-1 15,26-1-1-15,-23 0 0 0,23 0 1 0,-24 2 1 16,24-2-4-16,-23 0-21 0,23 0-26 15,-19 0-44-15,19 0-53 0,0 0-59 16,-27-2-81-16,27 2-170 0,-16-5-475 16,16 5-344-16</inkml:trace>
  <inkml:trace contextRef="#ctx0" brushRef="#br0" timeOffset="8">3911 4485 2698 0,'9'-14'-95'16,"-9"14"33"-16,0 0 20 0,0 0 4 16,0 0 17-16,0 0 45 0,0 0 0 0,0 0 15 15,0 0 12-15,0 0 11 0,0 0 8 0,0 0 10 16,0 0 14-16,0 0 8 0,0 0 12 15,2 50-6-15,-2-50-10 0,-5 22-2 0,5-22-6 16,-2 31-7-16,0-16-4 0,0 5-6 16,2-2-1-16,-2 1-4 0,2 1-7 15,-2 0-1-15,2 1-5 0,2 0-4 0,-2 1-6 16,0-3 15 0,2 0-7-16,-2-1-3 0,2 1-8 0,-2-1-6 15,2-1 1-15,-2 0-9 0,0-17-15 16,2 25-32-16,-2-25-37 0,3 21-42 15,-3-21-55-15,2 15-53 0,-2-15-61 16,0 0-108-16,2 5-607 0,-2-5-442 0</inkml:trace>
  <inkml:trace contextRef="#ctx0" brushRef="#br0" timeOffset="9">4060 4643 2988 0,'0'0'-84'15,"0"0"18"-15,10-10-1 0,-10 10 10 16,0 0-2-16,0 0 25 0,0 0 6 0,10-9 16 0,-10 9 18 16,0 0 4-16,0 0 14 0,0 0 15 15,0 0-4-15,0 0 6 0,0 0 4 16,0 0 1-16,0 0 2 0,-24 33-2 0,24-33-4 16,-18 12-2-16,18-12-5 0,-14 12-1 15,14-12-3-15,-18 10-2 0,10-5 1 16,8-5-5-1,-15 7 1-15,15-7 4 0,-14 8 0 0,14-8 4 16,-14 8 3-16,14-8-1 0,-12 6 0 16,12-6 2-16,0 0-1 0,-12 9 2 0,12-9 1 15,0 0-1-15,0 0-2 0,-5 16-2 16,5-16 2-16,0 0 7 0,0 0-2 0,19 20 7 16,-19-20 6-16,17 15 1 0,-6-5 5 15,1-3-3-15,1 1-2 0,0 2-10 0,2-3-4 0,-1 5-6 16,2-2-3-16,-2 1-5 0,5-1-23 15,0-1-48-15,0 0-52 0,1 2-60 16,0-3-52-16,-5 0-88 0,4-2-160 0,-2-2-476 16,1 2-339-16</inkml:trace>
  <inkml:trace contextRef="#ctx0" brushRef="#br0" timeOffset="10">4834 4692 2633 0,'0'0'-154'0,"0"0"34"0,0 0 25 0,-19 3 20 16,19-3 17-16,0 0 20 0,0 0 21 16,0 0 17-16,0 0 12 0,0 0-2 15,0 0 12-15,0 0 12 0,0 0 26 0,0 0 4 16,0 0 5 0,0 0 1-16,0 0 9 0,0 0 2 15,0 0 2-15,0 0 0 0,0 0 7 0,0 0-1 16,0 0-1-16,0 0 3 0,0 0-2 15,0 0 3-15,0 0-13 0,0 0-10 16,0 0-4-16,0 0-3 0,0 0-14 0,0 0 0 16,0 0-4-16,79-3-9 0,-58 3 1 15,2 0-4-15,4 0-4 0,5 3 2 0,0-3 6 0,4 1 3 16,0-1-4-16,0 0-1 0,6 2-5 16,-6 0-1-16,7-2 15 0,-7 2 0 0,0-2-3 15,-1 1-5-15,-3 2-3 0,2-2-2 16,-2-1-7-16,-3 2 1 0,-1-2-6 15,-5 2 1-15,-1-2-4 0,-2 3-1 0,0-2-5 16,-20-1-10-16,29 0-29 16,-29 0-28-16,24 2-44 0,-24-2-45 15,20 0-49-15,-20 0-50 0,18 0-76 16,-18 0-125-16,14 0-425 0,-14 0-233 16</inkml:trace>
  <inkml:trace contextRef="#ctx0" brushRef="#br0" timeOffset="11">5801 4420 2617 0,'0'0'-33'0,"2"-14"26"15,-2 14 8-15,0 0 7 0,0 0-1 0,3-17 12 0,-3 17 2 16,0 0-5-16,0 0 18 0,0 0 1 15,0 0 14-15,0 0 0 0,0 0 7 16,0 0 1-16,0 0 11 0,0 0 14 0,0 0-3 16,-13 61 5-16,9-45-5 0,0 0 4 15,2 4-1-15,0-1-4 0,-2 2 3 16,2 0 1-16,-3 1-5 16,2 5-2-16,1 0-5 0,-2 0-1 15,4 2 0-15,-2-1-3 0,2 2-3 16,-2 0-17-16,2-1 1 0,0 2-3 0,0-1-5 15,2 1 4-15,0-1-5 0,0 0-3 16,0-1-3-16,0-1-2 0,1 1-3 0,-1-4-3 16,1 0-1-16,-1-2-5 0,0-4-3 15,0 0-3-15,2-2-16 0,-2-2-25 0,-2-15-37 0,4 23-36 16,-4-23-62-16,2 17-49 0,0-13-50 16,-2-4-65-16,0 0-127 0,0 0-471 0,0 0-335 15</inkml:trace>
  <inkml:trace contextRef="#ctx0" brushRef="#br0" timeOffset="12">5712 4267 2629 0,'0'0'-166'16,"0"0"27"-16,0 0 32 0,0 0 24 0,0 0 34 16,14-19 29-16,-14 19 20 0,0 0 11 0,0 0 22 15,0 0 6-15,14-7-1 0,-14 7-4 0,0 0 5 16,13-7-5-16,-13 7-6 0,0 0-2 15,22-1 0-15,-22 1-6 0,20-2-2 0,-20 2-6 16,24-1 2 0,-24 1 1-16,31-3 3 0,-11 1 5 0,2 2 2 15,2 0-1-15,6 0-3 0,1 0 6 0,3-1-2 0,0 1 0 0,2 1-4 16,2-1 1-16,4 0-6 0,2 0 11 0,1-1-21 16,-1 1 4-16,1 0-10 0,-1 0-2 15,-1 0 4-15,1 0-2 0,-8 0-3 16,7 1 6-16,-5-1 1 0,-2 0-5 15,0 0 8-15,0 0 6 0,0 2-6 0,-2-2 2 16,0 3 1 0,2-2 2-16,-5-1-9 0,3 2 0 15,0-1 1-15,2 2 0 0,-2-1-1 0,6 1 0 16,-4 0-1-16,4-2 5 0,1 1-1 16,1 0-2-16,0 0 2 0,1-1-3 0,-3 5-1 15,2-5-2-15,-1 0 2 0,1 1 2 16,-4 2 2-16,-3-2-2 0,2 0 5 15,-3 2-12-15,0-2 2 0,0 0 2 0,-3 1-1 0,1 1 4 16,0-2-5-16,-3 2 4 0,1-1-2 16,-2 0 6-16,-1-1-2 0,-4 1 10 0,-2 0-5 15,1-2 7-15,-2 1-1 0,0 3 3 16,-1-4-4-16,-2 1-2 0,2 2 0 0,-19-4 15 16,30 3 0-16,-18 0 4 0,-12-3 4 15,25 4 0 1,-25-4-4-16,24 1 6 0,-24-1-8 0,22 4 3 15,-22-4-5-15,16 4-5 0,-16-4 1 16,19 2-4-16,-19-2-2 0,17 4-4 16,-17-4-3-16,17 1 1 0,-17-1 0 0,14 4-3 15,-14-4-3-15,0 0 1 0,22 4 4 16,-22-4-7-16,0 0 4 0,17 4 1 0,-17-4 10 16,0 0 9-16,15 4 8 0,-15-4 2 0,0 0 4 15,0 0 1-15,14 6 6 0,-14-6 4 0,0 0 3 16,0 0 4-16,11 7 2 0,-11-7-5 15,0 0 7-15,8 11-10 0,-8-11 2 16,0 0-2-16,4 18 2 0,-4-18-7 0,3 19-4 16,-3-19 1-16,2 21-3 0,-2-21 0 15,2 24-4-15,1-8-3 0,-1-3 0 0,2 4 1 0,-4-17-5 16,4 32-3-16,0-15 3 0,-2 2-10 0,0 0 4 16,2 3 0-16,0-1-20 0,1 0 1 15,2 4-4-15,-1-1 0 0,-2-1 2 16,2 2-1-16,-2-3 1 0,3 2-2 15,-3 0 3-15,2 0-2 0,-1 2-1 0,-1-2 1 16,2 2 2 0,-3-2-1-16,1-1 2 0,2 2-3 0,-2-1 2 15,-2 0 0-15,2 2-2 0,-2-5 2 16,2 2-1-16,2 1 2 0,-2-2-1 0,-2-2 7 16,2 0-8-16,-2 0 1 0,0 0 0 15,2-2-2-15,-2 0 4 0,0-1-3 16,0 0-2-16,0-2 5 0,1 2-3 0,-3-17-1 15,2 27 1-15,0-14-2 0,-2-13-1 0,2 25 1 16,-2-13-1-16,0-12-1 0,0 22 7 0,0-22-6 16,0 23 1-16,0-23-6 0,0 22 5 15,0-22 0-15,0 19 0 0,0-19-2 0,-4 17 1 16,4-17 1-16,-2 19 2 0,2-19-4 16,-5 15 2-16,5-15 4 0,-4 17-9 15,4-17 5-15,-4 17-2 16,4-17 3-16,-6 17-1 0,6-17 3 15,-8 15-7-15,8-15 1 0,-8 14 2 0,8-14 1 16,-6 12-5-16,6-12 4 0,-6 13-1 16,6-13 2-16,-8 12 5 0,8-12-7 0,0 0 2 15,-11 10 0-15,11-10-2 0,-13 8 2 16,13-8-2-16,-12 6 1 0,12-6 0 16,-17 4 0-16,17-4-2 0,-22 1 4 0,22-1-2 0,-20 4-1 15,20-4 2-15,-26 3 0 0,26-3 1 16,-25 1-4-16,10-1 0 0,15 0 2 0,-37 2-2 15,19-4 2-15,-3 2-2 0,-1-1 3 16,2 1-4-16,-4-3 3 0,-2 1-4 0,-1 0 3 16,-1 1-1-16,1-2 3 0,0 2-4 15,-1-1 8 1,-1 0-8-16,-1 2-4 0,0-2 10 0,1 1-6 16,1 1 0-16,-2 0 1 0,1 0 1 15,-1-3 1-15,0 3 1 0,1 0-2 0,1 0 7 16,-2-1-7-16,1 1-3 0,-1-3 1 15,2 3 0-15,-1 0 2 0,-1-1 0 16,3-1-1-16,0-1 0 0,-3 3-1 0,7-1-1 16,-3-1 4-16,-2 1 1 0,3-2-3 0,0 1 0 0,0 2 5 15,1-2-2-15,-1 0-2 0,-1 0 2 16,1 1-1-16,2-1-3 0,-3 0 1 0,-1 0-1 16,-1-2 0-16,0 1 5 0,3 0-6 15,0 1 6-15,2 0-2 0,-3 1 0 16,-1-3-2-16,3 2 1 0,2 0-4 15,-2 0 4-15,0 0 4 0,3-1-4 0,-2 0-1 0,2 1 0 16,-1 1 3-16,2-2-2 0,-1 2-2 0,-1-3-1 16,2 2 6-16,-2 0-4 0,3 2 1 15,19 0-2-15,-40-3 3 0,20 0 2 0,2 2-5 16,0-1 1-16,18 2 1 0,-33-2-2 16,16-1 2-16,0 2 1 0,17 1-1 15,-32-2-1 1,20 0 0-16,12 2-2 0,-28-2 4 0,13 0 0 15,15 2 3-15,-26-1-5 0,26 1 0 16,-27-3 3-16,27 3-6 0,-23-1 5 0,23 1-1 16,-25-2-1-16,25 2-1 0,-24-3 0 15,24 3 3-15,-21-1-1 0,21 1 0 16,-23-2 0-16,23 2-1 0,-23-2 1 0,23 2 1 16,-22-2-1-16,22 2-1 0,-23-2 2 0,23 2 0 0,-21-1-5 15,21 1 2-15,-23-3 6 0,23 3-4 16,-22-1 4-16,22 1-4 0,-20-2-2 0,20 2 2 15,-22-2 0-15,22 2 0 0,-21-2-2 16,21 2 1-16,-21-2 2 0,21 2 0 0,-19-2 2 16,19 2-1-16,-22-2-4 0,22 2 0 15,0 0 1 1,-27-4 1-16,27 4 1 0,-15-2-1 16,15 2 0-16,0 0 0 0,-19-1 1 0,19 1-3 15,0 0 1-15,0 0 4 0,-21-3-3 16,21 3-1-16,0 0-1 0,0 0 4 0,0 0-2 15,-19-3 0-15,19 3 0 0,0 0 1 16,0 0-2-16,0 0 0 0,0 0 3 0,-22-4-1 16,22 4-3-16,0 0 1 0,0 0 2 0,0 0 3 15,0 0 4-15,0 0-2 0,0 0-5 0,-12-8 3 16,12 8 0-16,0 0 0 0,0 0 2 16,0 0 2-16,0 0-1 0,-2-18 2 15,2 18 1-15,0 0 4 0,0-19 13 0,0 19-8 16,0 0-2-16,2-25-2 0,-2 25 0 15,0-25 4-15,0 25-8 0,2-31 2 0,0 10-5 0,0-6-12 32,0-1-17-32,0-3-20 0,3-5-31 15,-3-2-45-15,1 2-66 0,1 2-78 0,-2 4-124 16,2-1-209-16,-2 0 10 0,-2 3-352 16,4-1-355-16</inkml:trace>
  <inkml:trace contextRef="#ctx0" brushRef="#br0" timeOffset="13">6504 4627 578 0,'0'0'180'0,"0"0"-100"15,0 0-16-15,0 0-12 0,0 0-13 0,-12-26 6 16,12 26-4-16,0 0 3 0,0 0 5 0,0 0 2 16,0 0-1-16,0 0 6 0,0 0 4 15,0 0 11-15,0-19 12 0,0 19 1 0,0 0-1 16,0 0-2-16,0 0-13 0,0 0 2 16,12-21-19-16,-12 21 11 0,0 0-8 0,8-14-2 15,-8 14-3-15,10-9 2 0,-10 9-3 16,10-10-3-16,-10 10-2 15,0 0-7-15,15-13-1 0,-15 13-2 16,12-6-6-16,-12 6 2 0,0 0-4 16,20-7-10-16,-20 7-3 0,14-2 16 15,-14 2-17-15,0 0 0 0,0 0 3 0,24 7-4 16,-24-7-9-16,12 8 13 0,-12-8-10 16,9 13 9-16,-9-13 3 0,10 14 8 0,-10-14 3 15,7 17 4-15,-7-17 8 0,6 19 3 0,-6-19 2 16,2 20-1-16,-2-20-8 0,0 22 7 0,0-22 5 15,0 21-4-15,0-21-2 0,-4 19 6 16,4-19-2-16,-4 17 9 0,4-17-6 16,-9 18 2-16,9-18 1 0,-6 14-7 0,6-14-2 15,-11 14-2-15,11-14 0 0,-10 10-4 16,10-10 7-16,-10 7 5 0,10-7 3 0,0 0 3 0,-20 3 2 16,20-3-1-16,0 0-3 0,0 0 1 15,-25-3-1-15,25 3-4 0,0 0-6 16,-15-12-1-16,15 12-5 0,0 0-2 0,-11-13-6 15,11 13-4-15,0 0-1 0,-2-17-4 16,2 17-4-16,0 0-7 0,0 0-15 0,9-25-30 16,-9 25-37-1,10-13-40-15,-10 13-58 0,13-10-44 16,-13 10-49-16,11-13-115 0,-5 7-579 0,-6 6-394 16</inkml:trace>
  <inkml:trace contextRef="#ctx0" brushRef="#br0" timeOffset="14">6714 4839 2988 0,'0'0'-2'0,"0"0"15"16,0 0 21-16,0 0 23 0,0 0 29 15,0 0 18-15,6 14 14 0,-6-14-5 0,0 0-10 16,0 0-14-16,0 0-9 0,0 0-6 16,0 0-11-16,0 0-6 0,0 0-14 15,0 0-21-15,0 0-49 0,0 0-68 0,0 0-85 0,0 0-113 16,8 7-202-16,-8-7-402 0,0 0-280 15</inkml:trace>
  <inkml:trace contextRef="#ctx0" brushRef="#br0" timeOffset="15">6833 4650 2506 0,'-4'-30'-184'0,"4"30"23"15,0 0 30-15,0 0 28 0,0 0 24 16,0 0 25-16,-2-18 21 0,2 18 13 15,0 0 7-15,0 0 13 0,8-14 8 0,-8 14-1 16,0 0 16-16,0 0 7 0,10-14 1 0,-10 14 6 0,0 0 20 16,13-10-1-16,-13 10 14 0,0 0 4 15,15-5 16-15,-15 5-6 0,0 0 5 16,0 0-12-16,19-6 1 0,-19 6-2 16,0 0-5-16,0 0-6 0,0 0-2 0,26 6-6 15,-26-6-2-15,0 0-5 0,12 11 18 16,-12-11-7-16,0 0 0 15,8 15-1-15,-8-15-7 0,4 13 0 16,-4-13-2-16,0 0-6 0,-2 26-6 0,2-26-2 16,0 0-1-16,-10 24-6 0,6-15 0 15,4-9 0-15,-10 20-6 0,2-9 3 16,8-11-5-16,-8 18 5 0,8-18 0 0,-8 19-1 16,8-19 1-16,-6 13-3 0,6-13 1 15,-7 12 3-15,7-12 0 0,0 0 4 0,-2 14-1 0,2-14 0 16,0 0-2-16,0 0-5 0,17 14-3 15,-17-14 0-15,18 5-3 0,-18-5-5 16,28 5-9-16,-11-4-23 0,-2 1-32 0,-15-2-38 16,32 2-56-16,-17-2-53 0,-15 0-55 15,28 0-118-15,-14 0-543 0,-5 0-307 0</inkml:trace>
  <inkml:trace contextRef="#ctx0" brushRef="#br0" timeOffset="16">6292 4989 2652 0,'0'0'-120'0,"0"0"11"0,0 0 13 0,0 0 17 16,0 0 12-16,0 0 18 15,0 0 13-15,0 0 22 0,0 0 9 0,0 0 15 0,0 0 12 16,0 0 14-16,0 0 3 16,0 0 10-16,0 0-1 0,0 0 7 0,0 0 0 15,0 0-6-15,39-7-8 16,-39 7 5-16,0 0-2 0,30-2 0 0,-30 2-17 0,27 0 7 16,-12 0-9-16,-15 0-3 15,38 0 3-15,-17-2 2 0,1 2 12 0,0 0 19 16,2 0 2-16,1 0-4 0,1 0-3 15,2 2-8-15,-2-4 1 0,2 4-12 0,-1-2 2 16,3 0-7-16,-2 2-4 0,1-1-25 0,-1-1 2 16,-4 0 3-16,1 0-5 15,0 0 1-15,2 2 6 0,-3-2-5 0,1 3-2 0,-1-3 0 16,1 0 3-16,-2 1 3 16,3-1-9-16,-3 0 3 0,1 2 8 0,0-2 7 15,0 0 1-15,-1 2 3 16,1-2 3-16,-2 2 9 0,2 0 6 0,-3-2-1 0,0 2-2 15,0-2-1-15,1 2-6 16,-6 2 0-16,4-2-4 0,-3 0 0 0,-17-2-5 16,25 5-4-16,-12-5 0 0,-13 0-13 15,20 4-20-15,-20-4-19 0,16 2-33 0,-16-2-42 16,0 0-39-16,14 4-36 0,-14-4-52 0,0 0-111 16,0 0-426-16,0 0-73 15</inkml:trace>
  <inkml:trace contextRef="#ctx0" brushRef="#br0" timeOffset="17">6644 5131 2209 0,'0'0'-81'0,"0"0"19"0,7-13 13 0,-7 13 11 15,0 0 12-15,0 0 15 0,0 0 6 16,0 0 5-16,0 0 8 0,0 0 19 16,0 0 10-16,0 0 23 0,0 0-23 0,0 0 13 0,0 0-6 15,-38 0 3-15,38 0 4 0,0 0 1 0,-22 10 3 16,22-10 4-16,-17 8-5 0,17-8-7 15,-17 10-3-15,17-10-4 0,-17 11-3 16,17-11-6-16,-12 12-5 0,12-12 11 0,-11 11-20 16,11-11 0-16,-11 9-1 0,11-9-3 15,0 0 3 1,-6 13-1-16,6-13 5 0,0 0-3 0,0 0-14 16,0 0 1-16,0 0 7 0,15 23-4 15,-15-23 1-15,13 8-3 0,-13-8 5 16,14 8-10-16,-14-8 3 0,15 8 4 0,-15-8-5 15,15 8 6-15,-15-8-8 0,17 10 3 16,-17-10 0-16,14 8-5 0,-14-8 22 0,14 10-20 16,-14-10 1-16,14 10 1 0,-14-10 2 0,9 9 2 15,-9-9 6-15,11 10 1 0,-11-10 5 0,6 11-1 16,-6-11 12-16,0 0 1 0,6 17 4 16,-6-17-1-16,0 0 13 0,0 21 5 15,0-21 5-15,0 0-3 0,-4 20 1 0,4-20-4 16,-11 16-1-16,11-16 4 0,-8 11-5 15,8-11 1 1,-13 11-1-16,13-11-1 0,-12 10-3 0,12-10-6 16,-16 7 2-16,16-7-8 0,-14 7-4 15,14-7-1-15,0 0-4 0,-21 2-15 16,21-2-18-16,0 0-29 0,0 0-43 0,-28-12-50 16,28 12-46-16,-12-10-63 0,8 5-93 15,4 5-584-15,-10-11-316 0</inkml:trace>
  <inkml:trace contextRef="#ctx0" brushRef="#br0" timeOffset="18">6871 5165 2655 0,'0'0'-131'0,"2"-14"15"15,-2 14 19-15,0 0 12 0,0 0 20 16,0 0 29-16,0 0 20 0,0 0 16 15,0 0 9-15,0 0 46 0,0 0 5 0,0 0 18 16,0 0 5-16,0 0 7 0,0 0-2 16,0 0 3-16,0 0-3 0,0 0-4 0,-30 32-3 0,30-32 6 15,-10 18-7-15,10-18-2 0,-6 19-5 16,0-10 3-16,6-9-2 0,-6 25-4 0,4-13-3 16,2-12-3-16,-2 29-5 0,2-17-5 15,0-12-3-15,2 33-6 0,0-18-3 16,2 3-3-16,4-3-2 0,-4-1-6 15,4 2-3-15,-2-3-2 16,3 1-9-16,-1-2-23 0,1 1-32 0,-1-4-43 16,3 3-50-16,-1-4-59 0,-10-8-57 15,22 11-109-15,-12-7-544 0,-2 0-287 16</inkml:trace>
  <inkml:trace contextRef="#ctx0" brushRef="#br0" timeOffset="19">7091 5267 2615 0,'0'0'-103'0,"2"-18"20"0,-2 18 16 16,0 0 7-16,0 0 14 0,0 0 4 15,0 0 8-15,0 0 8 0,0 0 22 16,0 0 7-16,-15-14 14 0,15 14 30 0,0 0 10 16,0 0 23-16,0 0 4 0,0 0-5 15,0 0-10-15,-36 19-1 0,36-19-11 16,0 0-1-16,-17 12-10 0,17-12 2 0,-10 9-8 0,10-9-7 16,0 0-4-16,-11 11-2 15,11-11-5-15,0 0 1 0,0 0-8 0,-5 16 0 16,5-16-7-16,0 0-3 0,0 0-4 15,0 0-4-15,18 19 0 0,-18-19-2 0,10 10 5 16,-10-10-3-16,15 9 3 0,-15-9-3 16,13 10 6-16,-13-10-9 0,17 11 5 0,-17-11-3 0,12 12 8 0,-12-12-11 15,13 13 4-15,-13-13 5 0,9 11-1 16,-9-11-7-16,8 12 9 0,-8-12 4 0,4 11 6 16,-4-11 6-16,0 0 12 0,2 17 6 15,-2-17 3-15,0 0 7 0,0 0-3 0,-12 17 3 16,12-17 4-16,-13 9 1 0,13-9 7 15,-15 5-4 1,15-5 0-16,-17 5-3 0,17-5-3 16,-16 4-8-16,16-4 0 0,0 0-4 0,-26 5-3 15,26-5-5-15,0 0-2 0,-22-3-11 16,22 3-18-16,0 0-27 0,-16-9-32 16,16 9-51-16,0 0-40 0,-11-13-59 0,7 8-88 15,4 5-627-15,0 0-335 0</inkml:trace>
  <inkml:trace contextRef="#ctx0" brushRef="#br0" timeOffset="20">7213 5407 2696 0,'0'0'-107'0,"0"0"18"0,0 0 17 16,16 7 28-16,-16-7 33 0,0 0 22 16,0 0 28-16,14 4 17 0,-14-4 6 15,0 0 3-15,0 0-1 0,19 2 3 0,-19-2-1 16,0 0-6-16,0 0-9 0,30-2-3 0,-30 2-6 16,19 0-5-16,-19 0-6 0,19 0-11 0,-19 0-18 15,0 0-23-15,28-2-31 0,-28 2-37 16,19 0-33-16,-19 0-39 0,14-3-59 15,-14 3-111-15,13-6-330 0,-13 6 102 0</inkml:trace>
  <inkml:trace contextRef="#ctx0" brushRef="#br0" timeOffset="21">7302 5307 1951 0,'-12'-7'-16'16,"12"7"3"-16,0 0 13 0,0 0 13 16,0 0 27-16,0 0 21 0,0 0 23 0,0 0 2 15,0 0 3-15,0 0 7 0,0 0 19 16,0 0 6-16,0 0 10 0,0 0 0 0,0 0-6 16,0 0-2-16,0 0-10 0,10 46-4 15,-10-46-6-15,4 17-6 0,-4-17-8 16,7 19-8-16,-7-19-6 0,7 23-7 0,-5-14-6 0,-2-9-4 15,6 21-9-15,-2-9-3 0,-4-12-4 16,8 19-7-16,-4-10-5 0,-4-9-14 0,7 16-24 16,-7-16-26-16,4 13-42 0,-4-13-39 15,7 11-48-15,-7-11-47 0,6 6-57 16,-6-6-94-16,0 0-542 0,0 0-292 0</inkml:trace>
  <inkml:trace contextRef="#ctx0" brushRef="#br0" timeOffset="22">7554 5279 2714 0,'0'0'-75'0,"6"-13"16"0,-6 13 20 15,0 0 22-15,0 0 28 0,0 0 26 16,0 0 21-16,0 0 10 0,0 0 15 0,0 0 7 15,0 0 7-15,0 0 6 0,0 0 4 16,0 0-3-16,16 33 0 0,-16-33-4 16,2 20-8-16,-2-20-9 15,4 23-12-15,-4-10-3 0,0-13-6 0,4 25-9 16,-2-14-3-16,-2-11-7 0,5 25-6 16,-3-13-6-16,-2-12-13 0,2 22-30 15,-2-22-24-15,4 20-42 0,-4-20-36 16,4 15-51-16,-2-9-40 0,-2-6-57 0,0 0-109 15,6 13-500-15,-6-13-231 0</inkml:trace>
  <inkml:trace contextRef="#ctx0" brushRef="#br0" timeOffset="23">7718 5183 2484 0,'0'0'-111'0,"12"-7"23"0,-12 7 20 16,0 0 21-16,0 0 22 0,0 0 8 16,0 0 20-1,32 12 11-15,-32-12 10 0,12 14 19 0,-7-2 23 16,-1 2 0-16,0-1 12 0,0 2 2 15,-2 0 5-15,1 3-11 0,-1 0-3 16,-2 0-6-16,0-1-7 0,0 0-4 0,-2 2-7 16,-3-2-11-16,1-2-15 0,0 0-34 15,4-15-51-15,-11 29-55 0,5-17-55 16,-2-3-110-16,2-1-453 0,-4-2-7 0</inkml:trace>
  <inkml:trace contextRef="#ctx0" brushRef="#br0" timeOffset="24">7419 5033 2088 0,'-15'-12'-82'0,"15"12"27"0,0 0 15 0,0 0 21 15,0 0 10-15,0 0 19 0,0 0 2 16,0 0-6-16,0 0 8 0,0 0 7 16,0 0-3-16,0 0 21 0,0 0 7 0,0 0 20 15,0 0 10-15,0 0 15 0,0 0 4 16,0 0 6-16,0 0-1 0,0 0-4 0,41-11-8 0,-41 11-10 16,18 2-3-16,-18-2-11 0,28 0-8 15,-9 0-5-15,3-2-8 0,-2 2 0 0,8 0-6 16,1-3-3-16,3 1-2 0,2-1-4 15,-2 3 9-15,1-1 7 0,4 1 6 16,-1-2 5-16,0 2 10 0,0-2 1 0,-1 0-2 16,-3 2-3-1,2 0-4-15,-2-2-2 0,-3 2-10 16,-3 0-4-16,1 0-4 0,-3-2-12 0,-4 2-27 16,2-2-31-16,-22 2-48 0,32 0-41 15,-15 0-64-15,-3-1-56 0,-14 1-104 16,28-5-562-16,-18 4-299 0</inkml:trace>
  <inkml:trace contextRef="#ctx0" brushRef="#br0" timeOffset="25">8501 4845 2621 0,'-24'-4'-98'16,"24"4"27"-16,0 0 27 0,0 0 24 0,0 0 26 16,0 0 32-1,-20 0 23-15,20 0 17 0,0 0 12 16,0 0 5-16,0 0 11 0,0 0 4 0,0 0 7 16,0 0 2-16,0 0-5 0,0 0-2 15,0 0-6-15,0 0-5 0,0 0-12 16,0 0-7-16,0 0-9 0,0 0-8 0,0 0-7 15,0 0-4-15,0 0-5 0,69-8 3 16,-50 8 1-16,2 0-4 0,3 0 4 0,1-2 1 0,1 2-10 16,-4-1-2-16,8 1-12 0,-5-3 6 15,-1 3-8-15,0-2 0 0,0 2-5 0,-2-1-17 16,-1 1-18-16,-2-3-25 0,-19 3-26 16,31-3-32-16,-15 3-42 0,-16 0-43 15,21 0-40-15,-21 0-51 0,10-2-92 0,-10 2-606 16,0 0-415-1</inkml:trace>
  <inkml:trace contextRef="#ctx0" brushRef="#br0" timeOffset="26">8674 4825 2803 0,'0'0'-148'0,"0"0"23"0,0 0 20 16,0 0 11-16,0 0 22 0,0 0 24 0,0 0 15 15,-15 6 22-15,15-6 11 0,0 0 14 16,0 0 5-16,0 0 24 16,0 0 1-16,-2 18 2 0,2-18 9 15,0 0 1-15,0 0-4 0,0 22 8 0,0-22-7 16,0 0 15-16,0 25 6 0,0-25 4 15,4 22-5-15,-2-9 0 0,-2-13-3 16,4 30-3-16,-1-13-1 0,1 0-9 0,-1 2-5 16,1 0 0-16,0 0-4 0,0 4-7 15,2 1-1-15,-2-2-5 0,3 3-1 0,-3-1-3 16,2-1 1-16,1 2 0 0,-3 0 2 0,5 2 2 16,-5-2 2-16,2-1 3 0,0 3-2 15,0-3 3-15,2-1 5 0,-4 2 1 16,2 0 2-16,0 0-6 0,-2-1-3 0,2-1 0 15,-1 2 1-15,-1-2-3 0,0 2-1 16,1-3-4-16,-1 2-1 0,0-2 1 0,-2 1-1 0,3-2-2 16,-1 0 4-16,-2 2-2 0,2-4-2 0,-2 2 1 15,0 0 0-15,0-1-6 0,2 2-1 16,-2-3-3-16,0 2 2 0,1 0-2 16,0-2 1-16,-3 0-1 0,2 2-2 15,0-2-7-15,0 0 4 0,0 0-3 0,0 2 2 16,0-2-4-1,-2-1 0-15,2 0 1 0,0 1-3 16,0 0-2-16,2-1 1 0,-2-1-2 0,0-1-1 16,0 0 0-16,1-1 5 0,-1 0-9 15,-2-15-15-15,2 24-30 0,-2-24-29 0,2 20-45 16,-2-20-53-16,2 20-63 0,-2-20-78 16,0 12-135-16,0-12-158 0,-2 14-282 15,2-14-261-15</inkml:trace>
  <inkml:trace contextRef="#ctx0" brushRef="#br0" timeOffset="27">8795 6351 2506 0,'-19'-1'-110'0,"19"1"32"0,0 0 10 0,-22 0 23 15,22 0 13-15,0 0 18 0,-22 0 33 16,22 0 22-16,0 0 22 0,-26 1-3 0,26-1 14 15,-19 3 9-15,19-3 1 0,-24 2 6 16,24-2-7-16,-25 1-4 0,25-1-5 16,-29 0-4-16,8 2-1 0,1-2-13 0,2 2-5 15,-4-2 3-15,-1 0-7 0,-3 0-8 0,4 0-4 16,-4-2-4-16,-4 4 0 0,1-4-3 0,-1 2-6 16,-2 0-4-16,3 0 4 0,-3-2-5 15,0 2 0-15,0-1-5 0,1 1 3 16,-1 0 5-16,-2-2 4 0,2 2 3 0,-2-3-4 15,-2 2 2-15,4-1-5 0,-6 2 2 16,0-4 1-16,3 2-5 0,-6 0 1 0,1-1-5 0,-2-2-4 16,1 4 3-16,3-3 1 0,2 2-4 15,0 0 4-15,3 0-4 0,-3 0 3 0,3-2-2 16,-1 3-1-16,1-2-4 0,1 2 4 16,-2-1-2-16,2 0-1 0,1 0-1 15,-3 0 0-15,2 0 2 0,-2-2-2 0,3 3 3 16,-1 1 1-16,-2-2-1 15,0 0 3-15,1 2-6 0,-2-2 5 16,1 2 1-16,0-2-1 0,-2 0-1 0,3 2-2 16,-5-2 2-16,4 1 1 0,-9 1-6 15,1-5 2-15,-1 3-1 0,-1-2 0 16,2 1-2-16,-3 2-1 0,3-3 1 16,-3 1-4-16,3 2 3 0,-2-4-1 0,1 1-2 15,3 1 0-15,0 1 0 0,0 0 3 0,0-2-2 0,4 3 0 16,0-2-1-16,-1 2-2 0,1-1 2 15,1 1 2-15,-3-5 2 0,-2 3-4 16,5 1 0-16,-5-2-5 0,2 1 2 0,-4-1 1 16,3 0-4-16,-3 0 5 0,3 2 0 15,-2 0-2-15,1-3 3 0,2 2-2 0,-5 0 4 16,7 1-3 0,-4 0 0-16,4 0-3 0,3-1 0 15,-6 3 7-15,-1-4-4 0,4 1-4 16,0 2 4-16,0-1-1 0,0 0 5 0,0 0-3 15,0 2-3-15,-4-4 5 0,2 2-4 16,-5 1 0-16,7-1-2 0,1 2 1 0,-7-3 0 16,3 2 1-16,-3-2-2 0,6 3 2 15,-3 0 0-15,3 0 1 0,-2 0 4 0,0-1-5 0,3 1 2 16,-4 0 2-16,1 0-5 0,0 0 3 16,-2-2 0-16,-5 4 0 0,7-2 3 0,0-2-7 15,1 4 3-15,0-2 1 0,-5-2-3 16,4 2 3-16,2 0-2 0,-1-2 2 15,1 2-3-15,1-2 6 0,-3 2-6 0,4 0-3 16,-2-2 4 0,1 2 1-16,2-1-4 0,-1 1 5 0,2 0 0 15,-2-2-5-15,3 2 4 0,-3 0-2 16,4 0 2-16,-1 0 0 0,-1-3-2 16,2 3 3-16,-2 0-1 0,3 0 4 0,1-1-5 15,-2 1-3-15,5-2 5 0,-1 2-2 16,2 0 0-16,0 0 0 0,-5 0 0 0,3 0 2 15,2 0-3-15,-3 0-2 0,4 0 4 0,-2 0 0 16,1 0 1-16,3-2 0 0,0 2 0 0,21 0 2 16,-38 0-2-16,19 0 0 0,1-2 0 15,18 2-1-15,-29 0 2 0,14-2-3 16,0 2 1-16,3-2 0 0,12 2-3 0,-28 0 4 16,14-2-3-16,14 2 1 0,-26 0 3 15,13 0-2-15,1-1 1 0,12 1 1 0,-28 0-3 0,16 0-1 16,12 0 2-16,-26 0-2 0,13 0 3 15,1-3 2-15,12 3-1 0,-22 0 0 0,22 0-5 16,-20-2 7-16,20 2-1 0,-18 0 2 16,18 0-1-16,-16-2-3 0,16 2 3 15,0 0 3-15,-19 0-1 0,19 0-7 0,0 0 3 16,-18-1 0-16,18 1-2 16,0 0-1-16,-16 0 0 0,16 0 1 15,-14-2 1-15,14 2 3 0,0 0-2 0,-18-4 1 16,18 4-2-16,-13-2 3 0,13 2 1 15,0 0-2-15,-17-3 3 0,17 3-3 16,0 0 1-16,-17-3 7 0,17 3-2 0,0 0 10 16,-12-4 9-16,12 4 5 0,0 0 3 15,0 0-3-15,-16-5 3 0,16 5 0 0,0 0 4 16,-6-8-4-16,6 8 0 0,0 0 3 0,0 0 2 16,0 0 2-16,-8-23 0 0,8 23 2 15,0 0-1-15,-2-17-2 0,2 17-2 0,0 0-1 16,-4-18-2-16,4 18-3 0,0 0-5 15,-2-19-2-15,2 19-3 0,0 0-7 16,-4-18 6-16,4 18-6 16,0 0-1-16,-5-19-1 0,5 19-8 15,-4-15-6-15,4 15-20 0,0-19-29 16,0 7-41-16,-3-1-61 0,6-2-77 0,-6-2-80 16,6-4-187-16,-6-1-147 0,1 1-260 15,-2-1-291-15</inkml:trace>
  <inkml:trace contextRef="#ctx0" brushRef="#br0" timeOffset="28">1911 5099 2606 0,'0'0'-52'16,"0"0"4"-16,0 0 0 0,0 0 13 15,0 0-3-15,0 0 6 0,0 0 0 0,0 0-5 16,0 0-19 0,59-7-36-16,-44 3-35 0,-15 4-46 15,27-7-74-15,-11 1-265 0,-2 2 313 16</inkml:trace>
  <inkml:trace contextRef="#ctx0" brushRef="#br0" timeOffset="29">1793 4452 1503 0,'-1'-21'55'15,"1"21"12"-15,0 0-7 0,0 0-7 0,0 0 9 16,0 0 2-16,24-10 1 0,-24 10-6 16,14-3 3-16,-14 3-6 0,17-6-14 15,-17 6 7-15,22-3-18 0,-22 3 17 0,22-7-14 0,-22 7-14 16,21-5-3-16,-7 1-34 0,-14 4-54 16,23-4-51-16,-23 4-78 0,17-7-415 0,-9 3 171 15</inkml:trace>
  <inkml:trace contextRef="#ctx0" brushRef="#br0" timeOffset="30">1911 4281 1845 0,'-10'-10'35'0,"10"10"-2"15,0 0-9-15,0 0 14 0,0 0 34 16,0 0 12-16,0 0 22 0,0 0 7 15,0 0-4-15,-6 32 0 0,6-32-4 0,0 20-6 0,0-20-8 16,2 20-10-16,-2-20-11 0,2 23-4 16,-2-23-7-16,2 25-11 0,-2-25-19 0,2 23-47 15,-2-10-43-15,0-13-57 0,4 23-81 16,-2-12-113-16,0-1-466 0,-2-10-74 16</inkml:trace>
  <inkml:trace contextRef="#ctx0" brushRef="#br1" timeOffset="33">4747 7329 2384 0,'0'0'-111'0,"0"0"27"0,0 0 16 16,0 0 27-16,0 0 13 0,0 0 15 16,0 0 18-16,0 0 3 0,-18 36 13 0,18-36 20 0,0 0 4 15,-9 20 7-15,9-20 1 0,-9 11 34 16,9-11 5-16,-6 13 4 0,6-13-3 0,-9 14 1 16,9-14-8-16,-8 14-3 0,8-14-10 15,-8 10-4-15,8-10-6 0,-8 12-5 16,8-12-8-16,-10 11-1 0,10-11-4 15,0 0-2-15,-8 13-9 16,8-13 2-16,0 0 5 0,0 0 2 16,0 0-2-16,0 0-5 0,0 0-5 15,0 0 2-15,0 0-7 0,0 0-2 0,0 0-2 16,0 0-4-16,0 0 0 0,0 0-2 16,0 0-3-16,0 0 1 0,30-32-4 0,-30 32 0 15,17-19-2-15,-9 10-1 0,1-3 0 16,2 3-1-16,-3-3 0 0,0 0-1 0,3-1-1 0,-2 2 1 15,-3-1 0-15,2 2 4 0,-8 10 1 16,15-22 7-16,-8 15 4 0,-7 7 3 16,12-16-2-16,-12 16 4 0,9-13-9 0,-9 13-2 15,8-11-4-15,-8 11 0 0,0 0-2 16,8-9-1-16,-8 9 1 0,0 0-3 0,0 0 2 16,0 0-1-1,0 0 1-15,0 0-1 0,0 0 4 16,0 0 2-16,20 26-2 0,-20-26 4 0,4 17-3 15,-4-17 2-15,6 17-3 0,-6-17 3 16,4 21-4-16,-2-9-1 0,-2-12-2 16,6 23-11-16,-1-8-20 0,0-3-32 0,1 0-45 15,0 6-63-15,0-6-65 0,1 3-112 16,1-1-221-16,0 1-284 0,3 3-185 0</inkml:trace>
  <inkml:trace contextRef="#ctx0" brushRef="#br1" timeOffset="34">6486 9818 2377 0,'0'0'-132'0,"0"0"21"0,0 0 19 16,0 0 22-16,0 0 9 0,0 0 16 16,0 0 15-16,0 0 8 0,0 0 12 15,0 0 10-15,0 0 18 0,0 0 0 0,0 0 9 16,0 0 14-16,0 0 10 0,0 0 2 16,0 0 3-1,0 0 13-15,0 0 22 0,0 0 8 0,0 0 14 16,0 0 12-16,0 0 6 0,0 0 6 15,0 0-11-15,0 0-2 0,0 0-14 16,0 0-4-16,0 0-11 0,0 0-5 0,0 0-10 16,0 0-3-16,0 0-10 0,0 0 1 15,-2-25 0-15,2 25 2 0,0 0-4 0,0 0-1 16,0 0-6-16,0 0-2 0,0 0-7 0,0 0-4 16,0 0-5-16,0 0-6 0,0 0 0 15,0 0-4-15,0 0-4 0,0 0-3 0,0 0-3 16,0 0 1-16,0 0-3 0,0 0 2 15,0 0 12-15,0 0-3 0,0 0-1 0,0 0-4 16,0 0 3-16,0 0-6 0,0 0-7 16,0 0 7-16,33 26-4 15,-33-26-2-15,13 14-2 0,-5-5-1 16,-8-9-3-16,17 14 0 0,-8-5-3 16,1-1 2-16,-10-8-3 0,17 12-2 15,-17-12-2-15,18 9 2 0,-18-9-3 0,12 7 1 16,-12-7-2-16,10 10-2 0,-10-10 5 15,0 0 5-15,0 0-2 0,4 14 6 0,-4-14-1 16,0 0 0-16,0 0 0 0,-20 17-6 0,20-17 3 0,-18 9 0 16,18-9-7-16,-16 11-7 0,5-6-34 15,-2 2-41-15,13-7-58 0,-21 13-75 16,11-5-83-16,10-8-181 0,-22 12-123 16,12-7-330-16,10-5-339 0</inkml:trace>
  <inkml:trace contextRef="#ctx0" brushRef="#br0" timeOffset="35">4838 9776 403 0,'0'0'78'0,"2"-19"34"0,-2 19 5 16,0 0-5-16,0 0-9 0,0 0-13 0,0 0-5 15,0 0 1-15,2-17 6 0,-2 17 5 16,0 0 2-16,0 0-1 0,0 0 15 0,0 0-7 16,0 0 9-16,0 0 7 0,0 0 3 15,0 0-10 1,0 0 7-16,0 0-1 0,0 0-5 0,0 0 0 15,0 0 0-15,0 0-6 0,0 0 3 16,0 0 0-16,0 0 3 0,0 0 0 16,0 0-1-16,0 0 0 0,0 0-1 0,0 0-5 15,0 0-3-15,0 0-5 0,0 0-5 16,0 0-4-16,0 0-6 0,-29 31-3 16,29-31-5-16,-8 12-9 0,8-12 4 0,-11 16-6 0,11-16 1 15,-13 15-25-15,7-6 0 0,6-9-6 0,-14 17-7 16,6-9 0-16,8-8-3 0,-12 16-3 15,12-16-3-15,-10 13 3 0,10-13-5 0,-11 13-2 16,11-13-6-16,-9 13 4 0,9-13-6 16,-8 12-1-16,8-12 0 0,-9 10-2 15,9-10 0-15,0 0-4 16,-8 12-11-16,8-12-7 0,0 0-8 16,-8 12-11-16,8-12-13 0,0 0-7 15,0 0-20-15,-8 10-14 0,8-10-15 0,0 0-16 16,0 0-24-16,0 0-28 0,0 0-29 15,-14 12-36-15,14-12-51 0,0 0-162 0,0 0-489 16,0 0-356-16</inkml:trace>
  <inkml:trace contextRef="#ctx0" brushRef="#br0" timeOffset="36">4741 9827 2726 0,'0'0'-117'0,"0"0"26"0,-4-15 16 0,4 15 19 15,0 0 13-15,0 0 20 0,0 0 26 0,0 0 17 16,0 0 38-16,0 0-2 0,0 0 9 16,-2-17 11-16,2 17 11 0,0 0 5 0,0 0 8 15,0 0 4-15,0 0-1 0,0 0 1 0,0 0 1 16,0 0 1-16,0 0 1 0,0 0-4 15,0 0-2-15,0 0-2 0,0 0-6 0,0 0-4 16,0 0-5-16,0 0-3 0,0 0-1 16,0 0 1-16,0 0-1 0,0 0 2 15,0 0-5-15,0 0-2 16,0 0-4-16,0 0 5 0,0 0-2 16,0 0-27-16,-11-10 4 0,11 10-4 15,0 0 3-15,0 0-5 0,0 0 5 0,0 0-8 16,0 0 0-16,0 0-3 0,0 0-8 15,0 0 0-15,0 0 0 0,0 0-5 0,0 0 1 16,0 0-7-16,0 0 7 0,0 0-6 16,0 0-2-16,0 0 0 0,0 0-1 0,0 0-2 0,0 0 4 15,0 0 0-15,0 0 5 0,0 0-8 16,0 0 2-16,0 0 3 0,0 0 4 0,0 0 4 16,0 0 0-16,0 0 2 0,0 0 3 15,0 0-2-15,0 0 0 0,0 0-4 0,0 0-2 16,0 0-4-16,41 24 13 0,-41-24-6 15,10 13-1 1,-10-13-5-16,12 13-1 0,-5-6-5 0,-7-7-12 16,13 14-8-16,-5-6-15 0,-8-8-20 15,13 13-30-15,-7-5-32 0,-2-3-49 0,-4-5-61 16,11 13-74-16,-8-7-96 0,-3-6-193 16,4 13-27-16,-4-13 19 0,0 0-367 15,4 24-375-15</inkml:trace>
  <inkml:trace contextRef="#ctx0" brushRef="#br0" timeOffset="39">2669 10386 2856 0,'0'0'-101'0,"0"0"29"0,0 0 31 0,0 0 23 15,0 0 29-15,0 0 22 0,0 0 35 16,0 0 21-16,0 0 10 0,0 0 3 16,0 0-3-1,0 0-5-15,0 0-3 0,0 0-6 0,0 0-8 16,0 0-7-16,0 0-10 0,0 0-7 16,0 0-15-16,0 0-16 0,0 0-29 0,0 0-22 15,0 0-28-15,0 0-31 0,50-8-32 16,-50 8-29-16,0 0-16 0,0 0-29 15,22 2-45-15,-22-2-90 0,10 0-402 0,-10 0 2 16</inkml:trace>
  <inkml:trace contextRef="#ctx0" brushRef="#br0" timeOffset="40">2820 10313 2069 0,'6'-16'-47'16,"-6"16"40"-16,0 0 12 0,8-11 21 0,-8 11 23 15,0 0 18-15,0 0 32 0,12-9 24 16,-12 9 14-16,0 0 12 0,0 0 1 0,0 0 5 16,0 0 2-16,0 0-5 0,0 0-16 15,0 0-13-15,0 0-11 0,24 20-12 0,-24-20-14 0,0 0-14 16,-2 28-19-16,2-28-26 0,-2 18-33 15,2-18-38-15,-2 22-46 0,2-22-60 16,-3 22-48-16,1-14-83 0,2-8-176 0,-4 17-391 16,0-9-193-16</inkml:trace>
  <inkml:trace contextRef="#ctx0" brushRef="#br0" timeOffset="41">3719 9871 2358 0,'0'0'-164'16,"0"0"14"-16,0 0 11 0,0 0 12 0,0 0 8 16,0 0 8-16,0 0 17 0,0 0-7 15,0 0 18-15,0 0 3 0,0 0 13 16,0 0 14-16,0 0 5 0,0 0 9 0,0 0-5 15,0 0-4-15,0 0-23 0,0 0-30 0,0 0-139 0,0 0 78 16</inkml:trace>
  <inkml:trace contextRef="#ctx0" brushRef="#br0" timeOffset="42">3719 9871 618 0,'0'0'-43'0,"0"0"-14"16,0 0-117-16,0 0 57 0</inkml:trace>
  <inkml:trace contextRef="#ctx0" brushRef="#br0" timeOffset="43">2874 9848 447 0,'0'0'-2'15,"0"0"2"-15,0 0 7 0,0 0 5 16,0 0 7-16,0 0-8 0,-23 2 2 0,23-2-7 16,0 0-1-16,0 0-12 0,0 0-8 0,0 0 0 15,0 0 0-15,0 0-6 0,0 0 10 0,0 0 3 16,0 0 8-16,0 0 15 0,0 0 8 16,0 0 9-16,0 0 13 0,0 0 4 15,0 0-7-15,0 0 3 0,0 0 1 0,0 0 0 16,0 0 0-16,0 0-3 0,0 0-5 15,0 0 9-15,0 0-9 0,0 0 8 0,0 0-1 0,0 0-5 16,0 0-8-16,0 0-4 0,0 0-3 16,0 0-1-16,0 0 0 0,0 0-4 0,0 0-8 15,0 0 3-15,0 0-1 0,0 0 0 16,0 0-2-16,0 0 5 0,0 0 4 16,0 0 8-16,0 0-2 0,0 0 4 15,0 0 6-15,0 0-6 16,0 0 7-16,0 0-4 0,0 0-6 0,0 0-1 15,0 0-2-15,0 0-3 0,0 0-4 16,0 0-2-16,0 0-1 0,0 0 5 16,54 9-10-16,-54-9 4 0,0 0 3 15,0 0-4-15,0 0 5 0,26-1 4 0,-26 1-5 16,0 0 5-16,0 0 1 0,17 0 1 16,-17 0-3-16,0 0 1 0,0 0-6 0,0 0 7 0,19 0-6 15,-19 0 1-15,0 0-4 0,0 0 19 16,0 0-16-1,19 1 12-15,-19-1 2 0,0 0 5 16,0 0 0-16,0 0-6 0,20 0 6 0,-20 0-4 0,0 0-3 16,0 0 6-16,18 2-9 0,-18-2-2 15,0 0-1-15,0 0-10 0,0 0-1 16,20 0 5-16,-20 0-2 0,0 0 6 16,0 0-11-16,0 0-1 0,16 4-8 0,-16-4 16 15,0 0-14-15,0 0 1 0,0 0-1 16,0 0-4-16,17 4 2 0,-17-4-5 15,0 0 5-15,0 0 2 0,0 0 0 0,0 0-3 16,0 0 8-16,20 2-7 0,-20-2-1 16,0 0 7-16,0 0-5 0,0 0-1 0,0 0 5 0,0 0 2 15,0 0-1-15,0 0 3 0,0 0 7 16,0 0-4-16,0 0-2 0,16 2-6 0,-16-2 1 16,0 0 4-16,0 0-6 0,0 0 2 15,0 0-3-15,0 0 3 0,0 0-5 16,0 0-9-16,0 0 9 0,0 0-2 0,0 0 2 15,22-2 1 1,-22 2 2-16,0 0 3 0,0 0 0 0,0 0 2 16,0 0-3-16,0 0 3 0,0 0-3 15,0 0 4-15,20-2-3 0,-20 2-4 16,0 0 4-16,0 0 0 0,0 0-7 16,0 0 5-16,0 0-14 0,0 0 0 0,0 0 5 15,0 0-18-15,0 0-11 0,0 0-11 16,0 0-12-16,0 0-15 0,0 0-26 0,0 0-29 0,0 0-44 15,0 0-102-15,0 0-340 0,0 0 177 0</inkml:trace>
  <inkml:trace contextRef="#ctx0" brushRef="#br0" timeOffset="44">2855 9867 1654 0,'-13'-9'-79'16,"13"9"24"-16,0 0 19 0,0 0 19 16,0 0 12-16,0 0 10 0,0 0 5 15,0 0 1-15,0 0-3 0,0 0-1 0,0 0-2 16,0 0 3-16,0 0 1 0,0 0 1 0,0 0 13 0,0 0-1 15,0 0 10-15,0 0 8 0,0 0 7 16,0 0 22-16,0 0-4 0,0 0 13 16,0 0 4-16,0 0 10 0,0 0 7 0,0 0 4 15,0 0 1-15,0 0 1 0,0 0 1 16,0 0 3-16,0 0-3 0,0 0 1 16,0 0-1-16,30-18-1 15,-30 18-3-15,0 0-2 0,0 0-7 16,0 0-1-16,0 0-3 0,21 0-2 0,-21 0-8 15,0 0-2-15,0 0-10 0,0 0-3 16,26 2-9-16,-26-2-3 0,0 0-6 16,0 0-5-16,25 3-7 0,-25-3-2 0,0 0-4 15,23 1-2-15,-23-1-6 0,0 0 2 16,23 0-3-16,-23 0-4 0,0 0-1 0,22 2 2 0,-22-2-3 16,0 0-3-16,18 0 2 0,-18 0-1 15,0 0 1-15,20 2-3 0,-20-2 1 0,0 0 4 16,0 0-8-16,21 0 1 0,-21 0 2 15,0 0-3-15,17 2 0 0,-17-2-3 0,0 0 3 16,0 0 0-16,23 0-2 0,-23 0 3 16,0 0-7-16,18 2 3 0,-18-2-1 0,0 0 0 0,0 0-2 15,22 2 3-15,-22-2-3 0,0 0 3 32,0 0-2-32,22 0 0 0,-22 0 2 0,0 0-1 15,0 0 0-15,17 2-2 0,-17-2-1 0,0 0 2 16,0 0-4-16,0 0 4 0,18 1 1 15,-18-1 0-15,0 0-1 0,0 0 2 16,0 0-1-16,0 0-1 0,0 0-3 0,22 5 4 16,-22-5-2-16,0 0 2 0,0 0-4 15,0 0 5-15,16 1 0 0,-16-1-7 16,0 0 5-16,0 0 2 0,0 0-3 0,0 0 2 16,22 0-3-16,-22 0 4 0,0 0-5 15,0 0 2-15,0 0 2 0,17 2 0 0,-17-2-1 16,0 0 4-16,0 0-3 0,0 0 1 0,0 0 2 0,19 4-1 15,-19-4 1-15,0 0-2 0,0 0 2 16,17 2-2-16,-17-2-1 0,0 0 3 16,0 0-3-16,0 0 1 0,16 1-1 15,-16-1 1-15,0 0-3 0,0 0 2 0,0 0-2 16,18 3 2-16,-18-3-1 0,0 0 0 16,0 0-2-16,0 0 6 15,16 1-4-15,-16-1-2 0,0 0 2 16,0 0 0-16,0 0 2 0,17 4-1 0,-17-4 3 15,0 0-6-15,0 0 6 0,0 0 0 16,0 0-1-16,18 3-2 0,-18-3-1 16,0 0 4-16,0 0-5 0,0 0 4 0,16 3-3 15,-16-3 2-15,0 0 2 0,0 0-3 16,18 2-2-16,-18-2 2 0,0 0 0 0,0 0-2 0,16 2 1 16,-16-2 2-16,0 0-3 0,0 0 0 15,17 2-3-15,-17-2 3 0,0 0-1 0,0 0 2 16,0 0 1-16,19 2 0 0,-19-2-1 15,0 0-2-15,0 0 2 0,0 0 0 0,0 0-2 16,19 1 2-16,-19-1-1 0,0 0 3 16,0 0-5-16,0 0 4 0,0 0-3 0,24 0 2 0,-24 0-2 15,0 0 2-15,0 0-1 0,0 0 2 16,18 0-4-16,-18 0 3 0,0 0-2 0,0 0 3 16,0 0-2-16,20 0 0 0,-20 0 0 15,0 0-2-15,0 0 3 0,0 0 0 16,21-1 1-16,-21 1-4 0,0 0 0 0,0 0 4 15,0 0-2 1,0 0-1-16,0 0 0 0,21-2 1 16,-21 2 1-16,0 0 0 0,0 0-3 0,0 0 3 15,0 0-1-15,0 0-1 16,0 0 0-16,0 0 3 0,21 0-3 0,-21 0 1 0,0 0-1 16,0 0 3-16,0 0-3 0,0 0 1 0,0 0 1 15,0 0-2-15,20-2 1 0,-20 2 5 16,0 0-5-16,0 0-1 0,0 0-1 0,0 0 2 15,0 0 2-15,0 0-1 0,0 0-1 16,20 0 2-16,-20 0-2 0,0 0 0 16,0 0-1-16,0 0 2 0,0 0-1 0,0 0 1 15,24 0-2-15,-24 0 0 0,0 0 1 16,0 0-1-16,0 0-2 0,0 0 5 0,19 0-4 16,-19 0 2-1,0 0 4-15,0 0-3 0,0 0 0 0,0 0-2 16,0 0 1-16,20-2 1 0,-20 2-5 15,0 0 4-15,0 0 1 0,0 0-1 16,0 0 0-16,0 0 0 0,22 2 0 16,-22-2 2-16,0 0-1 0,0 0-1 0,0 0 1 15,0 0-2-15,21-2-1 0,-21 2 2 16,0 0 2-16,0 0-2 0,0 0 0 0,24 2 1 0,-24-2 0 16,0 0 0-16,14 2 1 0,-14-2 1 0,0 0-2 15,0 0-1-15,24 0-3 0,-24 0 3 16,0 0 0-16,0 0 3 0,20 0-3 15,-20 0 0-15,0 0 1 0,0 0-2 0,20 2 3 16,-20-2 2-16,0 0-1 0,0 0 1 16,17 1 3-1,-17-1 0-15,0 0 4 0,0 0-3 0,0 0 1 16,0 0-5-16,23 0 2 0,-23 0 1 16,0 0-6-16,0 0 3 0,0 0 0 0,0 0-2 15,19 0 1-15,-19 0 3 0,0 0-5 16,0 0 3-16,0 0-2 0,0 0 5 0,24-1-5 15,-24 1 4-15,0 0-5 0,0 0-1 16,16-2 0-16,-16 2 6 0,0 0-6 0,0 0 0 16,21-4-1-16,-21 4 2 0,0 0-4 0,18-2 5 15,-18 2-2-15,0 0 1 0,0 0-2 16,22 0-2-16,-22 0 6 0,0 0-3 0,0 0 0 16,0 0 0-16,22 0 0 0,-22 0 2 15,0 0-2-15,0 0-2 0,0 0 5 0,19-2-3 16,-19 2 0-16,0 0 1 0,0 0 0 0,0 0 1 15,0 0-2-15,0 0 4 0,21-4-3 0,-21 4-1 16,0 0-1 0,0 0 0-16,17-1 1 0,-17 1 0 15,0 0 0-15,0 0 0 0,0 0 1 0,24 0-8 16,-24 0 10-16,0 0-2 0,0 0-1 16,22-3 5-16,-22 3-6 0,0 0-3 15,0 0 6-15,22-1-1 0,-22 1 2 16,0 0 0-16,0 0-4 0,21 0-2 0,-21 0 2 15,0 0 1-15,0 0-2 0,17-3 4 16,-17 3 0-16,0 0 1 0,0 0-2 0,0 0 1 16,21 0-2-16,-21 0 2 0,0 0 0 15,0 0 0-15,0 0-5 0,0 0 4 0,21 0-1 16,-21 0 2-16,0 0-2 0,0 0 3 0,0 0-4 16,0 0 5-16,23 0-6 0,-23 0 2 0,0 0 2 15,0 0 2-15,24 0-1 0,-24 0 0 16,0 0 1-16,21 0 0 0,-21 0-1 15,0 0-2-15,18 0 2 0,-18 0-5 0,0 0 4 16,0 0 1-16,24 0-4 0,-24 0 4 16,0 0 0-16,0 0 1 15,24 0-9-15,-24 0 13 0,0 0-3 16,0 0 1-16,19-1 0 0,-19 1 1 0,0 0-2 16,0 0 3-16,0 0-1 0,18 1-1 15,-18-1-5-15,0 0 1 0,0 0 5 16,0 0-8-16,20 3 3 0,-20-3 2 15,0 0-2-15,0 0 0 0,0 0 0 0,0 0 2 16,21-3-3-16,-21 3 0 0,0 0-1 0,0 0 6 0,0 0-8 16,0 0 0-16,0 0 2 0,21 3 2 15,-21-3-2-15,0 0 0 0,0 0-1 0,0 0 2 16,0 0-2-16,0 0 2 0,21-3 2 16,-21 3 0-16,0 0-3 0,0 0-2 15,0 0 1-15,0 0 4 0,0 0-3 16,0 0 3-16,22 0-4 0,-22 0 3 0,0 0-2 0,0 0-1 15,0 0 1-15,0 0 1 0,0 0-8 0,0 0 7 16,18-1 0-16,-18 1 0 0,0 0 4 16,0 0-4-16,0 0-1 0,0 0-1 0,22 1 2 15,-22-1-1-15,0 0 4 0,0 0-3 16,23 0-2-16,-23 0 3 0,15 3-2 0,-15-3 2 16,0 0 2-1,19 1-1-15,-19-1-2 0,0 0 2 16,0 0-2-16,20 0-1 0,-20 0-1 0,0 0 2 15,0 0 5-15,0 0 1 16,20 3 8-16,-20-3-4 0,0 0-14 0,0 0 10 0,0 0-1 16,0 0 4-16,0 0-5 0,17 1 0 15,-17-1 1-15,0 0 2 0,0 0-3 16,0 0 3-16,0 0-1 0,19 3 3 0,-19-3 3 16,0 0-8-16,0 0 8 0,0 0 1 0,0 0-4 15,0 0 4-15,0 0-3 0,0 0 1 16,0 0-1-16,19 1-12 0,-19-1-19 0,0 0-18 15,0 0-37-15,0 0-39 0,0 0-40 16,0 0-45-16,0 0-33 0,6 4-36 16,-6-4-63-16,0 0-149 15,0 0-503-15,0 0-445 0</inkml:trace>
  <inkml:trace contextRef="#ctx0" brushRef="#br0" timeOffset="45">3782 9886 2518 0,'0'0'-168'0,"0"0"12"15,0 0 28-15,0 0 26 0,0 0 13 0,0 0 26 16,0 0 12-16,0 0 17 16,0 0 6-16,0 0 3 0,0 0 15 0,0 0-7 0,0 0 7 15,0 0 3-15,0 0-4 16,0 0-3-16,0 0-7 0,0 0-10 0,0 0 4 0,0 0-3 15,0 0 0-15,0 0 4 16,0 0 2-16,0 0 10 0,0 0 11 0,0 0 13 16,0 0 12-16,0 0 16 0,0 0 3 15,0 0 7-15,0 0 4 0,0 0-2 16,0 0 3-16,0 0-2 0,0 0-1 16,0 0 19-16,0 0-14 0,0 0 5 0,0 0-3 15,0 0 9-15,0 0 4 0,0 0 3 0,0 0-4 16,0 0 7-16,0 0 6 15,0 0 1-15,0 0-11 0,0 0-3 0,0 0-9 0,0 0-5 16,0 0-3-16,0 0-6 16,0 0-6-16,0 0-1 0,0 0-8 0,-15 42-4 15,15-42-3-15,0 0-1 16,0 0 0-16,-6 18-5 0,6-18-2 0,0 0-2 0,0 0 1 16,-4 15 0-16,4-15-4 0,0 0 2 15,-6 15-5-15,6-15 5 0,0 0-3 0,-4 15-2 16,4-15 3-16,0 0-3 15,-2 16 0-15,2-16-1 0,0 0-1 0,-6 16 2 16,6-16-2-16,0 0 3 0,0 0 3 0,0 22-2 16,0-22 0-16,0 0 3 15,-2 16-5-15,2-16-2 0,0 0 2 0,0 20-2 0,0-20 0 16,0 0-1-16,0 19 0 16,0-19 10-16,0 0-11 0,0 19-3 0,0-19 6 15,0 0-2-15,0 0 2 0,2 24 2 16,-2-24 2-16,0 0-3 0,0 18-2 0,0-18 1 15,0 0-2-15,0 19 2 0,0-19-1 16,0 0 0-16,2 19-2 0,-2-19 1 0,0 0 5 16,0 17 1-16,0-17-6 0,0 0 6 15,0 17-4-15,0-17 0 0,0 0 3 16,0 19-6-16,0-19 1 0,0 0-5 0,4 17 8 16,-4-17-4-16,0 0 0 0,0 19-1 15,0-19 3-15,0 0 2 0,2 16-6 0,-2-16 2 0,0 0-2 16,2 18-2-16,-2-18 1 0,0 0 0 15,4 18-2-15,-4-18 5 0,0 0-3 0,0 19 3 16,0-19-2-16,2 16 0 0,-2-16 5 16,0 0-1-16,0 22-1 0,0-22 1 15,2 15 2-15,-2-15 0 0,0 17-3 0,0-17-1 16,0 0 2 0,2 25-2-16,-2-25 0 0,0 15-1 15,0-15 1-15,0 0 0 0,0 23 1 0,0-23 3 16,0 18-2-16,0-18-2 0,0 0 2 15,-2 23-3-15,2-23 3 0,0 18-3 0,0-18 1 16,0 17-3-16,0-17 0 0,2 18 3 16,-2-18-1-16,0 17-1 0,0-17-2 15,0 0 1-15,0 24 1 0,0-24 0 0,2 18 1 0,-2-18-1 16,0 17 4-16,0-17-6 0,0 0 0 16,-2 27 2-16,2-27-6 0,-2 16 4 15,2-16 2-15,-2 18-2 0,2-18 0 0,0 0 2 16,0 26-1-16,0-26-1 0,0 18 0 15,0-18 1-15,0 16 1 0,0-16-2 0,-2 20 3 16,2-20-4-16,0 0 1 0,-2 26 1 0,2-26 3 16,-2 20-5-16,2-20 7 0,-2 19-6 0,2-19 3 15,-2 18-2-15,2-18 1 0,-4 19 1 16,4-19-4-16,-4 20 2 0,4-20-1 0,0 17 1 16,0-17 0-16,-2 19-1 0,2-19-1 15,-2 19-3-15,2-19 7 0,0 0-6 0,-2 25 6 31,2-25-3-31,0 18 1 0,0-18 0 0,0 18 1 16,0-18-2-16,-2 21 1 0,2-21-1 16,-2 16 0-16,2-16 0 0,-2 19 2 0,2-19-2 15,-2 20 0-15,2-20 0 0,-2 19 3 16,2-19-3-16,-2 19 1 0,2-19-1 16,0 23 0-16,0-23-1 0,-2 19 4 0,2-19-2 15,0 21-1-15,0-21 0 0,0 21 4 0,0-21-2 16,0 23-1-16,0-23-1 0,-2 25 2 0,2-25-1 15,0 23 0-15,0-10 0 0,0-13 2 16,-2 24-3-16,2-24 2 0,0 25-2 0,-3-11 2 16,3-14-1-16,-2 24-1 0,0-10 1 15,2-14 3-15,-2 26-4 0,2-26 1 16,-2 25 2-16,0-11-5 16,2-14 4-16,0 25-2 0,0-25 1 15,-3 22 1-15,3-22 1 0,-2 23 1 16,2-23 1-16,0 21 2 0,0-21 2 0,0 19 2 15,0-19-1-15,2 23 5 0,-2-23-5 16,0 19-3-16,0-19 3 0,-2 19 0 0,2-19-5 16,0 21 2-16,0-21-2 0,-2 19 2 15,2-19-2-15,-2 19 3 0,2-19-4 0,0 20 1 0,0-20-1 16,-2 16 1-16,2-16 0 0,2 20-4 16,-2-20 3-16,-2 19-1 0,2-19-6 15,0 19 6-15,0-19-3 0,2 19 3 0,-2-19-2 16,0 21 5-16,0-21-4 0,0 19 1 15,0-19-2-15,0 17 0 0,0-17-1 0,0 19 0 16,0-19 2 0,2 21-2-16,-2-21 0 0,0 19 1 15,0-19 1-15,0 19 4 0,0-19-3 0,0 21 2 16,0-21 1-16,0 19-2 0,0-19 5 16,2 17-1-16,-2-17-3 0,0 17-1 15,0-17-1-15,0 17 6 0,0-17-4 0,0 0-3 16,0 23 3-16,0-23 8 0,0 15 0 15,0-15 3-15,0 0-3 0,0 23 2 0,0-23 0 0,0 0 0 16,0 21 1-16,0-21 2 16,2 14-3-16,-2-14 6 0,0 0-3 0,0 0 3 0,0 27 0 15,0-27 1-15,0 14 2 0,0-14 0 16,0 0 1-16,3 25 5 0,-3-25-2 0,0 13 1 16,0-13-3-16,0 17 1 0,0-17-3 15,2 15 4-15,-2-15 0 0,2 17-2 0,-2-17-2 0,2 18-2 16,-2-18-1-16,0 0-2 0,4 21-6 15,-4-21-14-15,0 0-25 0,5 14-46 16,-5-14-80-16,0 0-106 0,0 0-235 0,4 4-108 16,-4-4-365-16,0 0-407 0</inkml:trace>
  <inkml:trace contextRef="#ctx0" brushRef="#br0" timeOffset="46">15682 5992 796 0,'0'0'185'0,"0"0"-52"15,0 0-28-15,0 0 3 0,0 0-14 0,0 0 18 16,0 0 22 0,0 0-1-16,0 0 25 0,0 0 15 15,0 0 4-15,0 0 3 0,0 0-7 0,0 0-12 16,0 0-10-16,0 0-10 0,0 0-12 15,0 0-4-15,0 0 2 0,0 0-7 16,0 0-5-16,0 0-9 0,0 0-7 0,-17-23-4 16,17 23-3-16,0 0 0 0,0 0-7 15,0 0 0-15,0 0-5 0,2-23-8 0,-2 23 6 0,0 0-15 16,8-19-3-16,-8 19-6 0,7-14-9 16,-7 14 0-16,8-14-6 0,-8 14-3 0,9-14-1 15,-9 14 0-15,8-11 1 0,-8 11-5 16,8-14-3-16,-8 14-1 0,0 0-1 0,12-13-3 15,-12 13-4-15,0 0-5 0,12-10 0 16,-12 10-4-16,0 0 1 0,0 0-4 0,0 0 1 0,18 0 3 31,-18 0-5-31,0 0-4 0,0 0 2 0,20 12-6 16,-20-12 1-16,0 0-15 0,15 11 0 16,-15-11-2-16,8 10 1 0,-8-10-1 0,11 7 3 15,-11-7 4-15,0 0-1 0,13 12 0 16,-13-12 1-16,0 0 1 0,10 10 3 15,-10-10 2-15,0 0 0 0,0 0 1 0,0 0 2 16,10 7-1-16,-10-7 8 0,0 0-7 0,0 0 0 16,0 0 0-16,0 0-4 0,0 0 2 15,0 0 2-15,0 0 4 0,0 0-6 0,0 0 2 16,0 0-3-16,0 0 6 0,0 0-7 16,0 0 5-16,0 0-1 0,-40 13 0 0,40-13 1 15,-12 6-2-15,12-6 1 0,-17 6 3 0,17-6 0 0,-18 7 0 16,18-7 6-16,-16 6-8 0,16-6 1 15,-16 6-4-15,16-6 6 0,-18 5-1 16,18-5-1-16,0 0 2 0,-21 2-3 16,21-2 3-16,0 0-2 0,0 0 2 0,-25-6 0 15,25 6 0-15,0 0 0 0,-15-13 4 16,15 13 1-16,-10-11 2 16,10 11 4-16,0 0 4 0,-12-19-2 15,12 19 0-15,-4-12 5 0,4 12 20 0,0 0-5 16,-8-14 2-16,8 14-3 0,0 0-7 15,0 0-3-15,-6-14-5 0,6 14 1 16,0 0-1-16,0 0 2 0,0 0 6 0,0 0-5 16,0 0 4-16,0 0-5 0,0 0-2 15,0 0-5-15,-28 31 0 0,28-31 2 0,-11 16-3 0,3-6-4 16,8-10-12-16,-15 19-33 0,4-9-32 16,3-1-45-16,-4-2-57 0,3 1-68 15,0-2-55-15,-1-1-84 0,10-5-162 0,-15 10-77 16,15-10-347-16,-15 6-401 0</inkml:trace>
  <inkml:trace contextRef="#ctx0" brushRef="#br0" timeOffset="47">15455 5656 2817 0,'0'0'-69'0,"0"0"47"16,0 0 26-16,5-17 9 0,-5 17 25 15,0 0 32-15,0 0 21 0,0 0 0 0,0 0-3 16,0 0-8-16,0 0-12 0,0 0-4 16,0 0-6-16,0 0-6 0,-5 60-6 0,5-60-7 15,-4 28-5-15,2-13-12 0,0 0-23 16,-1 2-60 0,1 1-55-16,0-1-40 0,-2-2-33 15,-1 0-55-15,5-15-117 0,-7 25-401 0,-1-15-54 16</inkml:trace>
  <inkml:trace contextRef="#ctx0" brushRef="#br0" timeOffset="48">15311 5778 2240 0,'0'0'-46'0,"0"0"19"15,3-15 18-15,-3 15 40 0,0 0 17 16,0 0 22 0,5-17 11-16,-5 17 7 0,0 0 4 0,0 0 4 15,0 0-9-15,0 0 0 0,0 0-6 16,0 0-5-16,0 0-9 0,0 0-3 16,0 0-4-16,0 0-5 0,0 0-5 0,-6 53-1 15,6-53-3-15,0 0-5 0,-4 22 0 16,4-22 4-16,-4 16 1 0,4-16 4 15,-6 12 8-15,6-12 5 0,0 0-2 0,-11 14-2 0,11-14-1 16,0 0-7-16,-15 5-7 0,15-5 1 16,0 0-1-16,0 0 2 0,-22-2 1 0,22 2 6 15,0 0-3-15,0 0-5 0,0 0-1 16,-27-3 0-16,27 3-4 0,0 0-1 0,-20 1 0 16,20-1 0-16,-20 6-2 0,8-1 0 15,12-5-5-15,-26 12-1 0,11-3-3 0,-1 1-5 0,-5-1-4 16,4 3 1-16,-4-2-3 0,3 0-4 0,0 2-8 15,-4-1-33-15,3-1-43 0,0-1-64 16,4 1-72-16,1-4-63 0,-3 0-92 16,4-3-151-16,-1 1-462 0,14-4-426 15</inkml:trace>
  <inkml:trace contextRef="#ctx0" brushRef="#br0" timeOffset="49">15860 4833 2881 0,'14'-12'-101'0,"-14"12"22"0,9-11 18 0,-9 11 27 15,0 0 30-15,12-11 32 0,-12 11 30 16,0 0 2-16,0 0 4 16,14-11 2-16,-14 11 5 0,0 0 17 15,0 0 21-15,0 0 5 0,0 0 1 16,0 0-10-16,0 0-7 0,0 0-6 0,0 0-5 16,-35 43-6-16,25-29 4 0,-5-2-14 15,2 6-3-15,-1-1-8 0,-2 2-5 16,0 1 3-16,-3 0-2 0,-1 3-9 0,2 2-2 15,-2 0-4-15,-1-3-4 0,0 3-4 0,0 0-3 16,-1-2-3-16,4 1-7 0,1-4-31 0,-1-1-48 16,4 0-58-16,-1 0-76 0,0-4-69 15,1-1-122-15,-2 0-183 0,2-6-337 0,1 2-292 16</inkml:trace>
  <inkml:trace contextRef="#ctx0" brushRef="#br0" timeOffset="50">15117 5340 2689 0,'0'0'-46'16,"0"0"39"-16,0 0 8 0,0 0 22 16,0 0 35-16,0 0 38 0,0 0 19 0,0 0 15 15,0 0-11-15,0 0-9 0,38 13-4 0,-38-13-8 0,21-2-12 16,-21 2-9-16,24-1-11 0,-24 1-19 16,22-6-52-16,-22 6-72 0,24-4-83 0,-24 4-83 15,17-9-177-15,-11 3-453 0,-6 6-239 16</inkml:trace>
  <inkml:trace contextRef="#ctx0" brushRef="#br0" timeOffset="51">15231 5241 2806 0,'0'0'66'0,"-9"-17"6"16,9 17-2-16,0 0 13 0,0 0 7 0,0 0-10 15,0 0-6-15,0 0-9 0,0 0-25 16,0 0-38-16,0 0-60 0,0 0-76 15,0 0-78-15,-6-12-175 0,6 12-432 0,0 0-141 0</inkml:trace>
  <inkml:trace contextRef="#ctx0" brushRef="#br0" timeOffset="52">14768 5789 2368 0,'-13'16'-77'15,"13"-16"34"-15,0 0 21 0,-9 11 5 0,9-11 25 16,0 0 23-16,-8 9 22 0,8-9 25 15,0 0 10-15,0 0 16 0,0 0 2 16,-11 10-2-16,11-10-1 0,0 0 2 0,0 0-5 16,0 0-3-16,0 0 7 0,0 0-4 15,0 0-6-15,0 0-7 0,0 0-6 0,0 0-6 0,-24-21-8 16,24 21-7-16,0 0-7 0,0 0-3 16,0 0-8-16,0 0-3 0,0 0-6 15,0 0 0-15,0 0-8 0,0 0-2 0,31-19 0 16,-31 19-4-16,0 0-3 0,0 0 1 15,0 0-4-15,29 6-3 0,-29-6-3 16,0 0 7-16,0 0-4 16,13 13-1-16,-13-13 0 0,0 0 5 15,0 0 4-15,0 0 5 0,0 0 5 0,-26 31 1 16,18-23 15-16,8-8-3 0,-21 15-8 16,11-8 1-16,-2 3-3 0,0 1-2 15,-1-1-4-15,2 2-1 0,-1-1-6 0,1 0 1 16,0 0-4-16,0 3-4 0,3-1 3 15,0-2-1-15,-3 2-2 0,4 1-1 0,-4-1-2 0,4-1-1 16,-3 0 1-16,1 2-1 0,1-4-7 0,-3 0-25 16,-3-2-33-16,14-8-48 0,-21 15-63 15,7-7-65-15,2-5-57 0,12-3-140 16,-24 4-146-16,13-2-312 0,11-2-266 16</inkml:trace>
  <inkml:trace contextRef="#ctx0" brushRef="#br0" timeOffset="53">14600 5491 2736 0,'10'-14'23'0,"-10"14"15"16,0 0 7-16,0 0 2 0,0 0 16 0,0 0-1 15,0 0-10 1,0 0-4-16,14-9-27 0,-14 9-64 0,0 0-49 16,5-5-70-16,-5 5-98 0,0 0-537 15,2-11-106-15</inkml:trace>
  <inkml:trace contextRef="#ctx0" brushRef="#br0" timeOffset="54">14485 5443 2351 0,'-22'6'-24'15,"22"-6"27"-15,0 0 29 0,-7 15 22 0,7-15 30 16,-7 15 28-16,7-15 32 0,-4 21-5 15,0-7-18-15,4-14-13 0,-7 30-10 0,5-13-13 16,-2 0-9-16,2 2-8 0,0 0-20 0,0 0-52 16,0 0-88-16,0 0-70 0,0-1-114 15,-3-3-624-15,3 0-287 0</inkml:trace>
  <inkml:trace contextRef="#ctx0" brushRef="#br0" timeOffset="55">14103 5820 2739 0,'0'0'-35'0,"0"0"38"0,-26-2 7 16,26 2 21-16,0 0 14 0,0 0 11 0,0 0 9 15,-9-16-3-15,9 16 0 0,0 0-3 16,0-18-1-16,0 18-1 0,0 0 4 16,0-23 0-16,0 23-4 0,0 0-6 0,4-21-6 15,-4 21-3 1,7-11-1-16,-7 11-6 0,0 0-5 0,10-16-6 16,-10 16-2-16,12-6-1 0,-12 6-3 15,0 0-2-15,18-3 0 0,-18 3-1 16,0 0-5-16,25 2-1 0,-25-2 0 15,20 5-4-15,-20-5-1 0,20 7-3 0,-20-7-5 16,16 5 5-16,-16-5-2 0,16 6-1 16,-16-6-1-16,16 3 6 0,-16-3-3 0,0 0 1 0,13 6-5 15,-13-6 4-15,0 0 0 0,0 0 3 0,0 0-3 16,7 12-2-16,-7-12 4 0,0 0-2 16,0 0 2-16,0 0-1 0,0 0 2 0,-25 20-1 15,25-20-2-15,-19 8-1 0,19-8 1 16,-19 11 4-16,7-5-7 0,1 0 6 15,-1 2-8 1,12-8 12-16,-24 12-1 0,13-5-3 0,-2 0 1 16,13-7 1-16,-17 14 1 0,17-14-4 15,-12 11-2-15,12-11-3 0,-9 10 1 0,9-10-16 16,0 0-14-16,0 0-17 0,0 0-14 16,0 0-11-16,0 0-3 0,19 22-7 0,-19-22-3 15,16 4 6-15,-16-4 10 0,19 4 3 16,-19-4 7-16,17 2 16 0,-17-2 15 0,15 4 13 15,-15-4 16-15,16 2 14 0,-16-2 3 0,0 0 13 16,19 3 9-16,-19-3-2 0,0 0 4 16,13 8 4-16,-13-8 3 0,0 0 2 0,0 0 1 15,7 12 8-15,-7-12 13 0,0 0-5 16,0 0-7-16,0 0-4 0,-5 24-12 16,5-24-2-16,0 0-4 0,-10 18 0 0,10-18-5 0,-14 11-8 15,14-11 3-15,-12 8-2 0,12-8-4 0,-18 7 0 16,18-7-4-16,-17 6 0 0,17-6-4 15,-16 4-2-15,16-4 1 0,0 0 0 0,-22 2-2 16,22-2-2-16,0 0-4 0,0 0 1 16,-27-9 0-16,27 9-4 0,0 0 3 15,-10-10-3 1,10 10 1-16,0 0 1 0,0 0-7 0,0 0 8 16,0 0-4-16,-2-19 0 0,2 19 0 15,0 0 3-15,0 0 0 0,0 0-1 0,0 0-1 16,0 0 1-16,0 0 0 0,0 0 9 15,31-6 1-15,-31 6-2 0,0 0 0 0,0 0 2 16,0 0-1-16,0 0 2 0,0 0-2 16,18 19 1-16,-18-19-2 0,0 0 0 0,0 0 5 0,0 0-7 15,-2 23 4-15,2-23 2 0,0 0 2 16,0 0 4-16,-14 16-2 0,14-16-2 16,0 0-1-16,-15 12 2 0,15-12-5 0,-9 6 2 15,9-6-3-15,0 0-2 0,-20 10 1 16,20-10-4-16,-13 3 6 0,13-3-6 0,0 0 0 15,-16 8 0 1,16-8-4-16,0 0 2 0,-17 6-1 0,17-6-1 16,-15 4 2-16,15-4 1 0,0 0 6 15,-20 9 13-15,20-9-1 0,-15 8-2 16,15-8 0-16,-14 8-1 0,14-8-2 0,-14 7 0 16,14-7 2-16,-18 5-1 0,18-5-1 15,-15 10-2-15,15-10-2 0,-17 8-3 16,17-8 1-16,-17 6-2 0,17-6 3 0,-14 7-4 0,14-7 1 15,-17 5-2-15,17-5 0 0,-16 4 10 0,16-4-13 16,0 0 0-16,-20 6 1 0,20-6-3 16,0 0 3-16,-21 4 3 0,21-4-4 0,0 0 1 15,-18 2 1-15,18-2 0 0,0 0 0 16,0 0-2-16,-19 4 5 0,19-4-5 0,0 0 3 16,0 0-5-16,0 0 0 0,-23 2 5 0,23-2 0 15,0 0 0-15,0 0-2 0,0 0 7 16,-19 1 3-16,19-1-1 0,0 0 2 0,0 0-2 15,0 0 1-15,-17 3 0 0,17-3-2 16,0 0 5-16,0 0-1 0,0 0 3 0,0 0 3 16,0 0 0-16,0 0 27 0,0 0-2 15,0 0-6-15,0 0-2 16,0 0-6-16,0 0-3 0,0 0-13 16,0 0 6-16,-14 5-1 0,14-5-5 15,0 0 0-15,0 0-5 0,0 0 2 0,0 0-1 16,0 0-1-16,21 27-1 0,-21-27-5 15,8 11 3-15,-8-11-3 0,8 18-20 16,-2-9 0-16,-6-9 2 0,5 21-2 0,-5-21 1 16,6 21 4-16,-4-10 5 0,-2-11-4 0,3 22 2 15,-3-22-4-15,0 20 3 0,0-20 3 0,-5 21 2 16,5-21 4-16,-6 19-5 0,6-19 9 16,-11 17 5-16,1-6-5 0,2-4 14 0,8-7-3 15,-19 15 2-15,6-8-4 0,2-1 4 16,11-6 1-16,-25 12 1 0,9-9 3 15,1 1-1-15,15-4-2 16,-34 4-3-16,16-4-1 0,18 0-4 16,-34 0 0-16,14-1-2 0,4-3-1 0,-2-1 3 15,1 2-6-15,-2-5 4 0,2 3-6 16,-2-5 2-16,3 0-3 0,-1 1 3 0,3-1-6 16,1-2 1-16,0 2-3 0,1-2 2 15,1 1-1-15,4-3-1 0,-4 3-3 0,11 11-4 16,-11-23-11-16,9 13-3 0,2 10-13 0,-5-17-7 0,5 17-6 15,5-16-19-15,-1 6-14 0,-4 10-17 16,9-19-27-16,2 9-34 0,-2-1-50 0,4 1-40 16,6-1-43-16,-2-3-82 0,1 3-143 15,5-2-95-15,-3-1-311 0,2 1-324 16</inkml:trace>
  <inkml:trace contextRef="#ctx0" brushRef="#br0" timeOffset="56">13666 5782 2842 0,'0'0'1'0,"0"0"18"15,0 0 8-15,0 0 18 0,0 0-3 0,15-19-1 16,-15 19 1-16,0 0-9 0,20-6-4 15,-20 6-13-15,14-4-39 0,-14 4-60 0,16-3-50 16,-10-1-70-16,-6 4-188 0,13-8-329 16,-13 8 14-16</inkml:trace>
  <inkml:trace contextRef="#ctx0" brushRef="#br0" timeOffset="57">13656 5586 2391 0,'0'0'141'15,"0"0"-16"-15,-6-16-10 16,6 16-1-16,0 0-8 0,0 0-13 16,0 0-17-16,0 0-50 0,0 0-70 0,0 0-78 15,0-13-93-15,0 13-209 0,0 0-319 16,0 0-18-16</inkml:trace>
  <inkml:trace contextRef="#ctx0" brushRef="#br0" timeOffset="58">13884 6669 2683 0,'-1'12'269'0,"1"-12"-28"15,0 0-16-15,0 0 2 0,0 21 6 16,0-21-19-16,0 0-22 0,0 0-26 0,0 0-21 15,3 18-18-15,-3-18-18 0,0 0-28 16,0 8-51-16,0-8-56 0,0 0-103 16,0 0-100-16,0 0-149 0,0 0-219 0,0 0 9 0,-40-20-320 15,23 11-301-15</inkml:trace>
  <inkml:trace contextRef="#ctx0" brushRef="#br0" timeOffset="59">13133 6054 2695 0,'0'0'-49'0,"0"0"24"0,-9-13 1 15,9 13 24-15,0 0 18 0,0 0 22 16,0 0 16-16,0 0 10 0,0 0 2 0,-19-2 1 0,19 2-1 15,0 0 9-15,0 0 8 0,0 0 8 0,0 0-5 16,0 0-1-16,-33 10-7 0,33-10-8 16,0 0 6-16,-17 1-9 0,17-1 5 15,0 0-2-15,0 0 2 0,-25-5-2 16,25 5 1-16,-9-8-2 0,9 8 0 16,-12-12-1-16,12 12-5 15,-6-14-9-15,6 14-7 0,-2-22-5 0,2 22-4 16,0-22-6-16,0 22-5 0,2-23-6 15,-2 23-17-15,2-21-22 0,-2 21-34 16,2-17-54-16,-2 17-76 0,4-15-66 0,-4 15-112 16,0-12-196-16,0 12-388 0,0 0-364 15</inkml:trace>
  <inkml:trace contextRef="#ctx0" brushRef="#br0" timeOffset="60">13000 6451 2806 0,'0'0'-41'0,"5"17"56"0,-5-17 12 16,6 18 38-16,-6-18 28 0,15 14 24 0,-7-8-1 15,-8-6-9-15,21 9-8 0,-13-3-14 16,-8-6-10-16,21 8-15 0,-21-8-35 15,19 3-60-15,-19-3-78 0,21 5-75 0,-21-5-108 16,14-5-618-16,-14 5-311 0</inkml:trace>
  <inkml:trace contextRef="#ctx0" brushRef="#br0" timeOffset="61">12963 6574 2874 0,'0'0'99'15,"-11"8"13"-15,11-8-18 0,0 0-9 0,-14 10-8 16,14-10-6-16,0 0-7 0,0 0-20 16,-15 7-52-16,15-7-66 0,0 0-67 0,-10 0-56 15,10 0-94-15,0 0-568 0,0 0-213 16</inkml:trace>
  <inkml:trace contextRef="#ctx0" brushRef="#br0" timeOffset="62">12837 5871 2461 0,'0'0'-84'0,"0"0"28"0,0 0 19 16,0 0 26-16,0 0 19 0,0 0 19 15,0 0-8-15,0 0 4 0,0 0-8 16,0 0 2-16,0 0 1 0,0 0-9 0,0 0-1 15,0 0-2-15,-25 37 2 0,25-37 4 16,-11 7 8-16,11-7-16 0,-16 6 4 16,16-6 1-16,-15 6 6 15,15-6-11-15,0 0 2 0,-21 5 6 16,21-5-6-16,0 0 15 0,-21 6-13 16,21-6 1-16,-13 4 0 0,13-4 1 0,-14 5 5 15,14-5 0-15,-15 8-9 0,15-8 4 16,-14 6 3-16,14-6 8 0,0 0 7 0,-17 8 6 15,17-8-1-15,0 0 14 0,-21 4-8 16,21-4 7-16,0 0 15 0,0 0 10 0,-27-8 10 0,27 8 9 16,-15-8 6-16,15 8-4 0,-14-7-6 0,14 7-7 15,0 0-4-15,-17-12-9 0,17 12-9 16,0 0-3-16,-16-9-9 0,16 9-6 16,0 0-3-16,0 0-6 0,-14-8-4 15,14 8-5-15,0 0-2 0,0 0 2 0,0 0-6 16,0 0 5-16,0 0-8 0,0 0-3 0,0 0 3 0,0 0-1 15,0 0-6-15,-27 10 4 0,27-10 2 16,0 0 0-16,0 0-3 0,0 0-2 16,-11 9 3-16,11-9-1 0,0 0-2 0,0 0 1 15,-14 7-1-15,14-7 0 0,0 0-1 16,0 0-4-16,-19 3 2 0,19-3-1 0,-16 4 1 16,16-4 1-1,0 0 1-15,-25 5-5 0,25-5 1 16,-17 4 0-16,17-4 0 0,-19 4 1 0,19-4-4 15,-17 3 1-15,17-3 1 0,-19 7 1 16,19-7-2-16,-14 5-1 0,14-5 2 16,0 0-1-16,-22 6-2 0,22-6 1 0,-13 5-2 15,13-5 0-15,0 0-6 0,0 0-2 16,-10 9 0-16,10-9 0 0,0 0 1 0,0 0 2 0,0 0-1 16,0 0 1-16,0 0 3 0,0 0-4 15,25 26 4-15,-25-26-1 0,11 9 3 0,-11-9 0 16,13 10 0-16,-13-10 0 0,14 10 0 15,-14-10 3-15,12 14 2 0,-3-6-4 0,-9-8 5 16,15 16-4-16,-3-7 0 0,-7 0 5 16,3 1 0-16,1-1 2 15,-2 3 1-15,-7-12 4 0,11 17 1 16,-8-8 1-16,-3-9 0 0,4 19 0 16,-4-19 2-16,2 22 1 0,-2-22-2 0,0 21-1 15,0-21 1-15,-6 22-2 0,3-9-1 16,3-13 1-16,-9 24-4 0,2-11-1 15,0-2 1-15,1 3-2 0,6-14 3 16,-11 25 1-16,3-14 3 0,2 1 1 0,0 2 2 0,6-14-1 16,-13 22 0-16,9-14-1 0,4-8 2 0,-9 22-2 15,9-22-3-15,-8 20 8 0,4-11-4 16,4-9 0-16,-8 18 3 0,2-6-3 0,6-12 2 16,-3 19-1-16,3-19 1 0,-6 17-3 15,6-17 2-15,-3 21-4 0,3-21-2 0,-2 18 2 16,2-18-1-1,0 19-4-15,0-19 3 0,0 18 0 16,0-18 0-16,5 20 0 0,-5-20 0 0,6 17-4 16,-6-17 3-16,9 18-1 0,-9-18 3 15,6 12-3-15,-6-12 0 0,12 14-3 16,-12-14 5-16,15 11-3 0,-7-6 1 0,-8-5 1 16,20 12 0-16,-10-7 3 0,-10-5-3 15,21 7 1-15,-21-7 1 0,21 7 1 0,-7-3-4 0,-14-4 0 16,22 5-1-16,-9-2 1 0,-13-3-2 15,25 3 1-15,-25-3 0 0,24 6-3 16,-24-6 0-16,25 0 1 0,-11 0 3 0,-14 0-1 16,26 0 2-16,-26 0 2 0,27-4 9 15,-11 1 5-15,0 1 2 0,2-2 3 0,-18 4 6 16,29-8 3-16,-13 3 34 0,0 1-8 0,-1 0 2 0,-15 4-6 16,31-9-1-16,-16 4 1 0,2 0-3 15,-1 1 0-15,-16 4-4 0,29-10-1 16,-16 7-7-16,1-3-7 0,-14 6 0 0,28-10-5 15,-18 7-1-15,-10 3-3 0,25-7-7 16,-16 1-8-16,-9 6 2 0,21-12-10 0,-10 6-17 16,-11 6-21-1,22-15-32-15,-13 5-39 0,0-2-42 16,-2 2-67-16,2-2-73 0,-5-3-128 0,-2-2-204 16,0-4 22-16,-2 4-427 0,-2-7-520 15</inkml:trace>
  <inkml:trace contextRef="#ctx0" brushRef="#br0" timeOffset="63">12511 5361 3249 0,'0'0'48'0,"0"0"31"0,0 0 9 16,0 0 16-16,0 0 9 0,0 0 1 0,0 0-10 0,0 0-14 15,0 0-6-15,0 0-12 0,0 0-11 0,0 0-12 16,0 0-34-16,0 0-52 0,0 0-71 16,0 0-89-16,0 0-109 0,0 0-187 15,0 0-450-15,0 0-365 0</inkml:trace>
  <inkml:trace contextRef="#ctx0" brushRef="#br0" timeOffset="64">12016 6001 774 0,'0'0'135'0,"-10"10"-3"0,10-10-13 0,0 0 5 16,-15 10-6-16,15-10 18 0,0 0 13 0,-10 11-3 15,10-11 9-15,0 0 4 0,0 0-8 16,-11 7-6-16,11-7-8 0,0 0-15 0,0 0-10 16,0 0-12-16,0 0-10 0,-10 10 3 15,10-10 3-15,0 0-1 0,0 0 3 16,0 0-5-16,0 0-6 0,-17 4-7 15,17-4-9-15,0 0-2 0,0 0-12 0,0 0-7 16,0 0-2-16,0 0-6 0,-22 1-5 16,22-1-4-16,0 0-6 0,0 0-3 15,0 0 0-15,-14 3-1 0,14-3-4 0,0 0 2 16,0 0-2-16,0 0 14 0,0 0 1 16,-18 6 11-16,18-6 5 0,0 0 0 0,0 0 4 0,0 0 1 15,0 0 0-15,0 0 1 0,-19-16-6 16,19 16-1-16,0 0 2 0,-6-15 8 0,6 15-20 15,0 0 5-15,-4-19-3 0,4 19-3 16,0 0 1-16,-4-21-4 0,4 21 1 16,0 0-4-16,-1-23 1 0,1 23-3 0,0 0 2 15,1-23-2 1,-1 23 6-16,0 0 17 0,0-17-5 0,0 17-3 16,0 0 0-16,0 0-4 0,-1-18 2 15,1 18-13-15,0 0 2 0,0 0-7 0,0 0-1 16,0 0-7-16,0 0-2 0,0 0 1 15,0 0 3-15,0 0-8 0,0 0 0 0,0 0-4 16,0 0 2-16,-19 40-3 0,19-40 2 16,-4 22 5-16,4-22-3 0,-4 19-2 0,0-9 5 0,4-10-2 15,-7 19 4-15,7-19-7 0,-10 20 8 16,10-20-1-16,-8 15 1 0,8-15 2 16,-11 14-2-16,11-14-3 0,-12 9-8 0,12-9 1 15,-17 8 7-15,17-8 2 0,-16 5-3 16,16-5 1-16,-16 3 1 0,16-3 5 15,0 0 4-15,-26 0 4 16,26 0 0-16,0 0-1 0,-23-3 0 16,23 3-2-16,0 0-1 0,0 0-4 0,-18 0-3 15,18 0-2-15,0 0-2 0,-16 8 0 16,16-8-5-16,-8 10 4 0,8-10-4 0,-6 13-1 16,6-13-18-16,0 0-22 0,-6 23-35 15,6-23-31-15,4 19-30 0,1-11-41 0,-5-8-50 16,11 16-53-16,-1-8-48 0,-1-2-107 0,2 2-133 0,-1-3-50 0,-1 1-408 15,3 0-516-15</inkml:trace>
  <inkml:trace contextRef="#ctx0" brushRef="#br0" timeOffset="65">11853 6338 3184 0,'0'0'14'0,"0"0"44"15,0 0 12-15,0 0 15 0,0 21 12 16,0-21 2-16,0 0-4 0,25-2-11 0,-25 2-11 16,27 0-12-16,-27 0-20 0,34-1-32 15,-17 1-46 1,1-2-60-16,2-1-67 0,-4 3-76 0,-16 0-134 16,28-3-552-16,-16 3-328 0</inkml:trace>
  <inkml:trace contextRef="#ctx0" brushRef="#br0" timeOffset="66">11750 6570 2908 0,'0'0'51'16,"0"0"20"-16,-12 14 4 0,12-14 9 16,0 0 9-16,0 0-3 0,-11 8-8 0,11-8-28 15,0 0-57-15,0 0-64 0,0 0-66 16,0 0-60-16,0 0-107 0,0 0-561 15,-16-15-212-15</inkml:trace>
  <inkml:trace contextRef="#ctx0" brushRef="#br0" timeOffset="67">10503 5988 2553 0,'0'0'-71'0,"0"0"21"0,-8-18 17 0,8 18 30 16,0 0 18-16,0 0 17 0,0 0 12 0,14-20-2 15,-14 20-6-15,13-10-2 0,-13 10-3 16,15-9 13-16,-15 9 5 0,17-10 6 0,-17 10 6 16,17-10 5-16,-6 7 0 0,-11 3 1 15,16-6 0-15,-16 6 1 0,18-3 0 0,-18 3-4 16,18-3 2-16,-18 3-2 0,0 0 0 15,24 6-1 1,-24-6-2-16,10 9-5 0,-10-9-3 0,9 16-2 16,-9-16-1-16,0 17-3 0,0-17-4 15,-4 23-2-15,4-23 2 0,-9 26-3 0,0-13 3 16,1 1-4-16,-3 1 3 0,1 0 0 16,2-1-3-16,-4 1 4 0,2-2 1 15,2 1-1-15,0 1-1 0,-1-4-5 0,2 3 2 16,7-14-3-16,-10 23-2 0,6-14 1 0,4-9-4 0,-5 17 2 15,5-17-4-15,-2 18-3 0,2-18-2 16,0 0-2-16,9 18 0 0,-9-18-5 16,14 8-2-16,-14-8 1 0,18 6-9 0,-18-6-26 15,18 0-26-15,-18 0-49 0,0 0-47 16,32-7-61-16,-32 7-25 0,21-7-19 16,-10 1-10-16,-2 3-36 15,-9 3-47-15,0 0-567 0,22-9-296 16</inkml:trace>
  <inkml:trace contextRef="#ctx0" brushRef="#br0" timeOffset="68">10770 6144 2670 0,'0'0'-105'0,"10"-13"24"0,-10 13 20 15,11-16 15-15,-6 7 27 0,-5 9 23 16,12-15 14-16,-6 6 19 0,-6 9 15 0,15-19 9 0,-8 9 6 0,1 0 15 0,-8 10 6 16,15-19 4-16,-5 9-7 0,-4 1 6 15,5-1-2-15,-11 10-4 0,15-17-3 16,-15 17-6-16,14-13 0 0,-6 7 0 15,-8 6-3-15,12-12-1 0,-12 12-11 0,12-7-9 16,-12 7-1-16,0 0-5 0,20-6-2 16,-20 6-5-16,0 0-2 0,0 0-7 15,0 0-2-15,25 16-1 0,-25-16-3 0,6 15 0 16,-6-15-1-16,4 17 0 0,-4-17-4 16,2 20 2-16,0-8 3 0,-2-12-4 15,-2 21 6-15,2-21 4 0,-4 25 2 0,1-14 5 16,3-11 6-16,-11 20 5 0,5-11 1 15,6-9 5-15,-13 15-3 16,5-7 6-16,-4 1 1 0,12-9 17 16,-20 12-1-16,10-6-1 0,10-6 4 0,-20 6-3 15,20-6-3-15,-19 0-9 0,19 0-7 16,0 0 2-16,-26-9-9 0,26 9-8 0,-10-12-12 16,10 12-3-16,-9-14-18 0,9 14-20 15,-4-17-20-15,2 8-25 0,2 9-39 0,2-18-53 16,-2 18-70-16,7-20-58 0,-5 12-112 0,4-4-161 15,-2 4-32-15,3-1-361 0,-7 9-369 0</inkml:trace>
  <inkml:trace contextRef="#ctx0" brushRef="#br0" timeOffset="69">11202 5856 2832 0,'0'0'-97'0,"0"0"23"0,0 0 46 15,0 0 30-15,0 0 30 0,0 0 36 0,2 27 19 16,-2-27 17-16,0 0 11 0,-12 25 2 15,12-25 13-15,-12 23 4 0,6-10-1 0,0 0-4 16,-3 0-16 0,4 3-8-16,-2-1-13 0,1 2-9 0,-1-1-11 15,-2 0-5-15,3 1-2 0,2-2-13 0,-2 2-4 0,-3-1-8 16,2 1-1-16,1 1 14 0,2-1-9 16,-2 0-4-16,-1 0-5 0,3-2 0 15,-2 3-6-15,2-5-1 0,-3 0-5 0,7-13-6 16,-6 25-25-16,1-15-23 0,5-10-31 15,-6 15-44-15,6-15-50 0,0 0-49 16,-4 13-48-16,4-13-83 0,0 0-138 16,0 0-470-16,0 0-367 0</inkml:trace>
  <inkml:trace contextRef="#ctx0" brushRef="#br0" timeOffset="70">10967 5634 2942 0,'0'0'23'0,"2"-21"35"16,-2 21 40-16,0 0 45 15,0 0 36-15,0 0 26 0,0 0 16 16,0 0 14-16,8-12 7 0,-8 12-17 0,0 0-14 15,0 0-17-15,0 0-18 0,0 0-21 16,0 0-18-16,0 0-19 0,0 0-14 16,0 0-20-16,0 0-27 0,0 0-43 0,0 0-43 15,0 0-54-15,0 0-55 0,0 0-72 16,23 19-63-16,-23-19-79 0,0 0-168 0,0 0-102 16,-6 19 28-16,6-19-316 0,0 0-302 0</inkml:trace>
  <inkml:trace contextRef="#ctx0" brushRef="#br0" timeOffset="71">11258 6420 2661 0,'0'0'10'16,"0"0"75"-16,9 15 55 15,-9-15 40-15,0 0 28 0,0 0 15 16,0 0 5-16,0 0 5 0,0 0 12 15,2 16-16-15,-2-16-18 0,0 0-22 0,0 0-20 16,7 16-20-16,-7-16-19 0,0 0-16 16,0 0-19-16,6 14-34 0,-6-14-53 0,4 8-62 15,-4-8-82-15,0 0-112 0,0 0-124 16,0 0-225-16,0 0 0 0,0 0 32 0,0 0-344 0,0 0-303 16</inkml:trace>
  <inkml:trace contextRef="#ctx0" brushRef="#br0" timeOffset="172">15178 15335 2517 0,'0'0'83'0,"0"0"59"15,0 0 0-15,6 14-3 16,-6-14-5-16,0 0-5 15,0 0 0-15,0 0-19 0,0 0-13 0,0 0-13 16,0 0-31-16,0 0-35 0,0 0-33 0,0 0-44 0,0 0-42 16,0 0-42-16,6 1-58 15,-6-1-92-15,0 0-607 0,0 0-287 0</inkml:trace>
  <inkml:trace contextRef="#ctx0" brushRef="#br0" timeOffset="181">11012 16945 2810 0,'0'0'131'15,"10"6"-1"-15,-10-6-17 0,0 0-15 16,0 0-10-16,0 0-11 0,0 0-7 16,0 0-19-16,0 0-32 0,0 0-39 15,0 0-54-15,0 0-45 0,0 0-47 0,0 0-40 16,0 0-75-16,0 0-555 15,-30-36-171-15</inkml:trace>
  <inkml:trace contextRef="#ctx0" brushRef="#br2" timeOffset="186">4729 9797 2452 0,'0'0'-131'0,"0"0"27"0,0 0 15 16,0 0 13-16,0 0 15 0,0 0 18 0,0 0 4 16,0 0 10-16,0 0 8 15,0 0 8-15,0 0 10 0,0 0-2 0,0 0 3 16,0 0 9-16,0 0-10 0,0 0 6 0,0 0 12 15,0 0-12-15,0 0 0 0,0 0 4 16,0 0-14-16,0 0-4 0,0 0-10 0,0 0-11 16,0 0-12-16,0 0-13 15,0 0-22-15,0 0-25 0,0 0-42 0,0 0-299 16,0 0 398-16</inkml:trace>
  <inkml:trace contextRef="#ctx0" brushRef="#br2" timeOffset="187">4726 9768 1612 0,'0'0'-69'0,"0"0"12"0,0 0 9 16,0 0 9-16,0 0 17 16,0 0-7-16,0 0 4 0,-15-11 5 0,15 11-3 15,0 0 8-15,0 0 22 0,0 0 5 0,0 0 5 16,0 0 19-16,0 0 14 15,0 0 5-15,0 0 11 0,0 0 10 0,0 0 0 0,0 0 20 16,0 0-3-16,0 0 8 16,0 0-2-16,0 0-9 0,0 0-7 0,-8-12-10 15,8 12-9-15,0 0-6 0,0 0-28 16,0 0-28-16,-11-9-39 0,11 9-36 0,0 0-27 16,-6-7-38-16,6 7-67 15,0 0-399-15,-8-10 190 0</inkml:trace>
  <inkml:trace contextRef="#ctx0" brushRef="#br2" timeOffset="188">3836 8841 824 0,'-14'-12'18'0,"14"12"4"0,0 0-15 15,0 0-9-15,-10-10-25 16,10 10-46-16,0 0-71 0,0 0-65 0,-8-15 68 16</inkml:trace>
  <inkml:trace contextRef="#ctx0" brushRef="#br2" timeOffset="189">4705 9946 780 0,'0'0'55'0,"0"0"4"0,0 0-10 15,0 0 3-15,0 0 9 16,0 0-6-16,-25 7 4 0,25-7-1 0,0 0-2 0,0 0-6 16,0 0-11-16,0 0-6 15,0 0-8-15,0 0-23 0,-10 8-26 0,10-8-36 0,0 0-52 16,0 0-103-16,0 0-121 0,0 0 106 0</inkml:trace>
  <inkml:trace contextRef="#ctx0" brushRef="#br2" timeOffset="190">4777 9735 458 0,'0'0'62'0,"0"0"21"15,0 0 4-15,0 0 14 0,0 0 10 0,0 0 9 0,0 0 21 16,0 0-15-16,0 0 3 16,0 0-10-16,0 0-6 0,0 0-13 0,0 0-14 15,0 0-1-15,0 0-16 0,0 0-12 0,0 0 2 16,0 0-23-16,-24-34-14 16,24 34-17-16,0 0-26 0,0 0-9 0,0 0-33 15,-8-11-15-15,8 11-19 0,0 0-15 16,-6-5-27-16,6 5-30 0,0 0-303 0,0 0 362 15</inkml:trace>
  <inkml:trace contextRef="#ctx0" brushRef="#br2" timeOffset="191">4688 9654 1363 0,'0'0'2'0,"0"0"10"0,0 0 0 0,0 0 5 16,-18-8-2-16,18 8 7 15,0 0 6-15,0 0 4 0,-14-7 2 0,14 7-16 16,0 0-10-16,0 0-11 15,-14-12-12-15,14 12-15 0,0 0-11 0,-13-11-15 0,13 11-23 16,-9-7-21-16,9 7-16 0,-8-12-26 16,8 12-182-16,-11-12 104 0</inkml:trace>
  <inkml:trace contextRef="#ctx0" brushRef="#br2" timeOffset="192">4533 9490 903 0,'-10'-13'40'15,"10"13"16"-15,0 0 10 0,0 0-6 0,-10-14-2 16,10 14 4-16,0 0 1 0,0 0-10 0,-11-9-6 16,11 9 2-16,0 0-13 0,0 0-25 0,0 0-16 0,-13-15-30 15,13 15-28-15,0 0-53 16,-11-12-113-16,11 12-119 0,-6-8 111 0</inkml:trace>
  <inkml:trace contextRef="#ctx0" brushRef="#br2" timeOffset="193">4375 9355 970 0,'0'0'38'16,"-12"-10"-1"-16,12 10 6 0,0 0 2 0,0 0-1 15,-12-10 5-15,12 10 2 0,0 0-1 0,0 0-11 0,-10-13-4 16,10 13-18-16,0 0-17 16,0 0-4-16,-10-13-21 0,10 13 4 0,0 0-17 15,0 0-15-15,-7-16-17 0,7 16 3 16,0 0-10-16,-6-11-14 0,6 11-8 0,0 0-190 15,-11-13 93-15</inkml:trace>
  <inkml:trace contextRef="#ctx0" brushRef="#br2" timeOffset="195">4062 8979 970 0,'-11'-11'71'16,"11"11"14"-16,0 0 0 0,-13-11-12 0,13 11-1 0,0 0 14 15,-10-14-18-15,10 14-4 16,0 0-1-16,-6-11-11 0,6 11-16 0,0 0-25 16,0 0-17-16,-9-17-22 0,9 17-24 0,0 0-19 15,-11-14-36-15,11 14-74 0,-12-10-239 16,12 10 131-16</inkml:trace>
  <inkml:trace contextRef="#ctx0" brushRef="#br2" timeOffset="196">3856 8763 1190 0,'0'0'12'0,"-8"-12"26"16,8 12 6-16,0 0 2 0,-12-15-1 0,12 15-9 15,-8-11 8-15,8 11 2 0,0 0-9 0,-10-18-8 0,10 18-9 16,-6-12-17-16,6 12-8 16,-6-13-6-16,6 13 0 0,-9-11-5 0,9 11-6 15,-11-13 0-15,11 13-9 0,-10-12-6 16,3 7-21-16,7 5-13 0,-10-14-21 0,2 9-24 15,8 5-244-15,-16-12 114 16</inkml:trace>
  <inkml:trace contextRef="#ctx0" brushRef="#br2" timeOffset="197">3668 8556 1056 0,'0'0'32'0,"0"0"17"0,-15-17 21 16,15 17 12-16,-7-12 6 0,7 12 9 0,0 0 1 16,-10-17-10-16,10 17-5 15,0 0-11-15,-8-14-23 0,8 14-5 0,0 0-31 16,-8-14-28-16,8 14-37 15,-7-8-36-15,7 8-74 0,-11-9-162 0,11 9-92 0,-10-7 129 16</inkml:trace>
  <inkml:trace contextRef="#ctx0" brushRef="#br2" timeOffset="211">3553 10925 745 0,'-6'7'-26'0,"0"1"6"0,0-1 3 0,0 1-1 16,6-8 5-16,-12 13 0 15,6-3 2-15,0-4-2 0,0 4 5 0,-1-3-3 16,-1 0 4-16,-1 3 3 0,1-1 2 0,-1-1 6 0,1 2 1 16,0-2 1-16,-2 1-4 15,0 0 11-15,10-9 13 0,-16 19 0 0,7-9 5 0,-2-2 1 16,11-8 4 0,-17 15-1-16,17-15 3 0,-14 16 4 0,5-9 1 0,9-7-8 15,-19 15-7-15,11-8 3 16,8-7-1-16,-18 16-2 0,10-11-5 0,8-5 7 15,-17 12-3-15,17-12-3 0,-14 13 4 16,7-5 4-16,7-8-8 0,-15 11 2 0,15-11-10 16,-14 12 4-16,14-12 15 0,-14 11-20 0,14-11-3 15,-10 12 5-15,10-12 2 16,-12 11-9-16,12-11 6 0,-13 10-3 0,13-10-6 0,-13 8-3 16,13-8-1-16,-13 11 0 15,13-11-13-15,-10 7 3 0,10-7 13 0,0 0-15 16,-12 15 4-16,12-15 2 15,-12 10 4-15,12-10 4 0,-8 10 0 0,8-10 2 16,0 0-5-16,-15 11-11 0,15-11-20 0,0 0-24 0,-10 10-41 16,10-10-134-1,0 0-120-15,-11 0 111 0</inkml:trace>
  <inkml:trace contextRef="#ctx0" brushRef="#br3" timeOffset="219">3814 8903 2856 0,'0'0'-208'0,"0"0"27"0,0 0 25 15,0 0 28-15,0 0 21 0,0 0 22 0,0 0 18 16,0 0 7-16,0 0 6 16,0 0-8-16,0 0-12 0,0 0-16 0,0 0-20 0,0 0-47 15,0 0-273-15,0 0 421 0</inkml:trace>
  <inkml:trace contextRef="#ctx0" brushRef="#br3" timeOffset="220">2921 9861 963 0,'0'0'114'16,"-18"16"35"-16,12-8-38 0,6-8 4 0,-12 15 8 0,12-15-4 16,-13 15-4-16,7-8-16 0,6-7-11 0,-11 11-46 15,11-11-44-15,0 0-59 16,-9 13-81-16,9-13-183 0,0 0-163 0,0 0 346 16</inkml:trace>
  <inkml:trace contextRef="#ctx0" brushRef="#br3" timeOffset="221">3864 8869 1435 0,'0'0'39'0,"0"0"17"16,28 12 3-16,-28-12-11 0,0 0-1 0,0 0 1 16,0 0-11-16,0 0-1 0,0 0-14 15,9 9-11-15,-9-9-17 0,0 0-14 16,0 0-10-16,0 0-7 0,0 0-24 0,10 9-44 0,-10-9-73 16,0 0-276-16,6 2 385 15</inkml:trace>
  <inkml:trace contextRef="#ctx0" brushRef="#br3" timeOffset="222">3960 9010 1389 0,'9'13'51'0,"-9"-13"5"0,0 0-10 16,8 13-4-16,-8-13 3 16,0 0-5-16,8 12 3 0,-8-12-43 0,0 0-32 15,11 10-51-15,-11-10-83 16,0 0-297-16,10 0 373 0</inkml:trace>
  <inkml:trace contextRef="#ctx0" brushRef="#br3" timeOffset="226">4487 9671 825 0,'0'0'107'0,"0"0"1"0,11 11-15 15,-11-11-5-15,0 0-5 16,0 0-17-16,8 12-8 0,-8-12-12 0,0 0-22 0,0 0-26 16,11 9-30-16,-11-9-30 15,6 3-37-15,-6-3-64 0,0 0-210 0,13 1 117 16</inkml:trace>
  <inkml:trace contextRef="#ctx0" brushRef="#br3" timeOffset="227">4601 9740 1167 0,'0'0'44'16,"9"11"4"-16,-9-11-46 16,0 0-66-16,0 0-133 0,0 0-132 0,0 0 105 0</inkml:trace>
  <inkml:trace contextRef="#ctx0" brushRef="#br3" timeOffset="228">5452 17285 2911 0,'0'0'144'0,"0"0"17"0,0 0 5 16,16 5 11-16,-16-5 11 15,0 0-2-15,0 0 8 0,10 10-29 0,-10-10-9 16,0 0-39-16,0 0-23 16,0 0-28-16,0 0-39 0,8 8-50 0,-8-8-77 0,0 0-93 15,0 0-99-15,0 0-182 16,0 0-127-16,0 0-326 0,0 0-337 0</inkml:trace>
  <inkml:trace contextRef="#ctx0" brushRef="#br0" timeOffset="229">3753 9967 211 0,'0'0'68'0,"0"0"10"16,0 0-15-16,0 0 2 0,0 0-3 0,0 0-10 16,0 0-9-16,0 0-8 15,0 0-2-15,0 0 4 0,0 0-4 0,0 0 0 0,0 0-6 16,0 0 0-16,0 0 2 16,0 0 2-16,0 0 1 0,0 0 2 0,0 0-5 15,0 0 8-15,0 0 0 16,0 0 2-16,0 0-2 0,0 0-5 0,0 0 4 0,0 0-10 15,0 0 0-15,0 0-1 16,0 0 0-16,0 0-4 0,0 0 5 0,0 0-1 16,0 0 1-16,0 0 3 0,-22-27 1 0,22 27 4 15,0 0-4-15,0 0 2 16,0 0 5-16,0 0-2 0,0 0 1 0,0 0-1 0,0 0-2 16,0 0-2-1,0 0-3-15,0 0-2 0,0 0 6 0,0 0-9 0,0 0-5 16,0 0 1-16,0 0 2 15,0 0-2-15,-4-18 5 0,4 18-11 0,0 0 4 0,0 0-6 16,0 0 2-16,0 0 5 0,0 0 4 0,0 0-7 16,-2-16 9-16,2 16 3 15,0 0-7-15,0 0-7 0,0 0 2 0,0 0 1 16,-6-18 1-16,6 18 0 16,0 0-5-16,0 0-3 0,0 0 5 0,0 0-4 0,-4-17 5 15,4 17-7-15,0 0 1 16,0 0 2-16,0 0-5 0,-7-13 3 0,7 13 0 15,0 0-7-15,0 0 14 16,0 0-7-16,0 0-4 0,0 0 4 0,0 0 0 0,0 0-1 16,0 0 7-16,0 0-3 0,0 0-1 0,0-21 2 15,0 21-2-15,0 0-2 16,0 0 7-16,0 0-10 0,0 0 8 0,0 0-4 16,0 0-4-16,0 0 0 0,0 0 6 15,0 0-3-15,0 0 0 0,-2-18-8 0,2 18 1 16,0 0 4-16,0 0-5 15,0 0 5-15,0 0-4 0,0 0 1 16,0 0 1-16,0 0 1 0,0 0-4 0,0 0 2 0,0 0 4 0,0 0-14 16,-2-16 14-16,2 16-4 15,0 0-3-15,0 0 5 0,0 0-4 0,0 0 1 16,0 0 5-16,0 0-2 16,0 0-4-16,0 0 12 0,0 0-8 0,0 0 2 0,0 0 8 15,0 0-9-15,0 0-5 16,0 0 2-16,0 0-3 0,-4-16 0 0,4 16 3 15,0 0-3-15,0 0-6 16,0 0-1-16,0 0-17 0,0 0-13 0,0 0-10 16,0 0-22-16,0 0-20 0,0 0-14 15,0 0-24-15,0 0-37 0,0 0-44 16,0 0-377-16,0 0 212 0</inkml:trace>
  <inkml:trace contextRef="#ctx0" brushRef="#br0" timeOffset="230">3681 9922 361 0,'0'0'61'0,"0"0"-10"0,0 0-7 0,0 0-16 15,0 0-6-15,0 0-3 16,0 0 5-16,0 0-11 0,0 0 2 0,0 0 0 16,0 0 0-16,0 0 5 15,0 0 8-15,0 0-1 0,0 0 4 0,0 0 2 0,0 0 4 16,0 0 1-16,0 0 0 15,0 0 5-15,0 0 2 0,0 0-1 0,0 0-5 16,0 0 0-16,0 0 1 16,0 0 1-16,0 0 2 0,0 0 6 0,0 0-11 15,0 0 5-15,0 0 8 0,0 0-10 0,0 0-1 0,0 0-3 16,0 0 0-16,0 0-2 16,-9-41 2-16,9 41-10 0,0 0 1 15,0 0-5-15,0 0 0 0,0 0 8 16,-4-17-7-16,4 17 1 0,0 0 1 0,0 0 0 0,0 0-4 15,0 0-4-15,0-19 13 16,0 19-17-16,0 0-6 0,0 0 3 0,0 0-1 16,0 0-2-16,0 0 5 0,0 0-4 0,-2-18 4 15,2 18-2-15,0 0 6 0,0 0-7 16,0 0-1-16,0 0 4 0,0 0-2 0,0 0-9 16,0 0 4-16,0 0-1 15,0 0-2-15,0 0-6 0,0 0 9 0,0 0 11 16,0 0-15-16,0 0 1 0,0 0 0 15,0 0-1-15,0 0-2 0,0 0 7 16,0 0-8-16,0 0 2 0,0 0 6 16,0 0-7-16,0 0-3 0,0 0 4 15,0 0-12-15,0 0 2 0,0 0-15 0,0 0 4 0,0 0-15 0,0 0-8 16,0 0-17-16,0 0-21 16,0 0-12-16,0 0-23 0,0 0-25 0,0 0-53 15,0 0-246-15,0 0 404 16</inkml:trace>
  <inkml:trace contextRef="#ctx0" brushRef="#br0" timeOffset="231">3737 9888 1162 0,'0'0'-46'0,"0"0"21"0,0 0 16 0,0 0 16 16,0 0 9-16,0 0 16 16,0 0 5-16,0 0 10 0,0 0 4 15,0 0 0-15,0 0-9 0,0 0 9 16,0 0 4-16,0 0-8 0,0 0 7 0,0 0 3 15,0 0-11-15,0 0 7 0,0 0 19 16,0 0-10-16,0 0 6 0,0 0 5 0,0 0 9 16,0 0 2-16,0 0-6 0,0 0-6 0,0 0-3 15,0 0-11-15,0 0 2 16,0 0-9-16,0 0-2 0,0 0-1 0,0 0-16 0,0 0 8 16,0 0 3-16,0 0-15 15,0 0 10-15,0 0-1 0,0 0-1 0,0 0-2 16,0 0-8-16,0-53 6 15,0 53 1-15,0 0-1 0,0 0-4 0,0 0 0 16,0 0-1-16,-4-21 1 16,4 21 2-16,0 0 6 0,0 0-7 0,-2-17-5 15,2 17 5-15,0 0-6 0,0 0-2 0,-4-18-2 0,4 18-3 16,0 0 1-16,0 0-1 0,0 0 7 16,-2-18-8-16,2 18-5 0,0 0 1 15,0 0 1-15,0 0 1 0,-2-19 4 16,2 19-4-16,0 0-1 0,0 0 0 0,0 0-3 15,-2-18 0-15,2 18 4 16,0 0-4-16,0 0 3 0,0 0-2 16,0 0 4-16,0-21 2 0,0 21-2 0,0 0 3 0,0 0-2 0,0 0-2 15,-4-15 0-15,4 15-2 16,0 0-1-16,0 0-3 0,0 0 2 0,0 0-1 0,0 0 4 16,-4-17-5-16,4 17 6 15,0 0-3-15,0 0 3 16,0 0-3-16,0 0 5 0,0 0-1 0,0 0-2 15,0 0 1-15,0 0 0 0,0 0 0 0,0 0 0 0,-5-17-3 16,5 17 3-16,0 0-5 0,0 0 2 0,0 0-1 16,0 0 2-16,0 0-3 15,0 0 2-15,0 0-1 0,0 0 0 0,0 0-1 16,0 0 2-16,0 0-2 16,-2-17-2-16,2 17-1 0,0 0 0 0,0 0 0 15,0 0-3-15,0 0 2 0,0 0 2 16,-2-18-4-16,2 18 2 0,0 0-1 0,0 0 2 15,0 0-2-15,0 0-3 16,0 0 1-16,2-20 1 0,-2 20-3 0,0 0 4 0,0 0-3 16,0 0 1-16,2-21-1 0,-2 21 5 0,0 0-3 15,0 0 0-15,2-17 0 16,-2 17 2-16,0 0-4 0,0 0 2 0,0 0 0 16,0 0 2-16,3-19-3 15,-3 19 2-15,0 0-1 0,0 0 0 0,0 0-2 0,0 0 1 16,0 0 3-16,0 0-1 15,2-18-1-15,-2 18 1 0,0 0-2 0,0 0-1 16,0 0 3-16,0 0 0 0,0 0 1 16,0 0-4-16,0 0 0 0,0 0 2 15,0 0-2-15,0 0 4 0,0 0-4 0,0 0 1 0,2-17 0 16,-2 17 1-16,0 0-1 16,0 0 1-16,0 0 3 0,0 0-2 0,0 0 0 0,0 0 0 15,0 0 0-15,0 0-1 16,0 0 1-16,0 0-2 0,0 0 1 0,0 0 3 15,0 0-5-15,6-15 3 16,-6 15 0-16,0 0 4 0,0 0-2 0,0 0 2 0,0 0 0 16,2-18 0-16,-2 18-2 0,0 0 1 0,0 0-2 15,2-16-1-15,-2 16 0 16,0 0 2-16,0 0-2 0,2-21 1 0,-2 21-2 16,0 0 3-16,4-18-4 0,-4 18 0 15,0 0 2-15,4-15-1 0,-4 15 3 0,0 0 3 16,0 0 1-16,2-19 3 15,-2 19 3-15,0 0 0 0,0 0-3 0,2-14 2 16,-2 14-4-16,0 0 2 0,0 0-1 0,0 0-2 0,0-20-2 16,0 20-1-16,0 0 3 15,0 0-1-15,0 0-1 0,-2-22 0 0,2 22 1 16,0 0-3-16,0 0 2 16,-2-16 2-16,2 16-1 0,0 0 0 15,0 0-2-15,0 0-2 0,-6-20 2 0,6 20 1 16,0 0-5-16,0 0 4 0,-2-19-3 0,2 19-1 15,0 0 0-15,0 0 1 16,-6-16 2-16,6 16-2 0,0 0-1 0,0 0-1 16,-4-19 0-16,4 19 2 0,0 0-3 0,0 0 6 0,-4-17-6 15,4 17 1-15,0 0-1 16,-2-16 1-16,2 16-2 0,0 0 2 0,0 0-3 16,-5-16 3-16,5 16 0 15,0 0 1-15,0 0 0 0,-2-25-6 0,2 25 4 0,0 0 4 16,0-16-8-1,0 16 5-15,0 0-2 0,0 0 2 0,-2-23-4 0,2 23 4 16,0 0-1-16,-2-17 1 16,2 17-3-16,0 0 2 0,0 0 0 0,0-23 2 15,0 23-3-15,0 0-1 0,0 0 3 0,0-21 2 0,0 21-2 16,0 0-1-16,0 0 0 16,0-20 0-16,0 20 2 0,0 0-2 0,0 0-2 15,-2-22 4-15,2 22-2 0,0 0 0 16,0 0-3-16,0-23 7 0,0 23-3 0,0 0 0 15,0-19-2-15,0 19 4 16,0 0-1-16,0 0 0 0,0-21-2 0,0 21 4 16,0 0-3-16,0 0 0 0,0-22 1 0,0 22 1 0,0 0-3 15,0 0-1-15,2-20 2 16,-2 20 4-16,0 0-2 0,0 0 1 0,4-17-2 16,-4 17-1-16,0 0 2 15,0 0 0-15,2-19 0 0,-2 19 1 0,0 0-3 0,0 0 3 16,2-19-4-1,-2 19 2-15,0 0-2 0,0 0 0 0,5-17 0 0,-5 17-1 16,0 0 4-16,0 0 2 16,0 0 0-16,2-15 4 0,-2 15 0 0,0 0 3 0,0 0-1 15,0 0 1-15,0 0-1 0,0 0-4 0,0 0 0 16,0-21 3-16,0 21-4 16,0 0-2-16,0 0 2 0,0 0-1 0,0 0-2 15,0 0 0-15,0-21 2 16,0 21 2-16,0 0-6 0,0 0 1 0,0-17 0 0,0 17-1 15,0 0-1-15,0 0 2 16,-2-21 1-16,2 21-2 0,0 0 0 0,0 0-2 16,-2-22 0-16,2 22 2 0,0 0-3 0,-3-16 2 0,3 16 0 15,0 0-1-15,0 0 0 16,-2-23 2-16,2 23-2 0,0 0 2 0,0 0 1 16,0-23-3-16,0 23 1 15,0 0-1-15,0-17 0 0,0 17 2 0,0 0-2 16,0 0 4-16,0-21-4 0,0 21 0 15,0 0 1-15,0 0 3 0,0-21-3 0,0 21 1 16,0 0-1-16,0 0 1 16,-2-22-1-16,2 22 0 0,0 0 0 0,-4-15 0 15,4 15-4-15,0 0 4 0,0 0 0 0,-2-20 1 0,2 20-2 16,0 0 1-16,-5-18 0 16,5 18-1-16,0 0 2 0,-4-16 1 0,4 16-4 15,0 0 1-15,-6-18 0 16,6 18 1-16,0 0 0 0,-4-18-2 0,4 18-5 0,0 0 7 15,-5-20 0-15,5 20 0 16,0 0 0-16,-2-17-3 0,2 17 6 0,0 0-3 16,-2-17-3-16,2 17 2 0,0 0 1 0,0 0-1 15,-4-21-1-15,4 21 2 0,0 0 1 16,-2-18 0-16,2 18-4 0,0 0 2 0,-2-16 1 16,2 16 1-16,0 0-2 15,0-19-1-15,0 19 1 0,0 0 2 0,-2-20-1 16,2 20 2-16,0 0-6 15,0-23 5-15,0 23 0 0,0 0 1 0,0-20-1 0,0 20-1 16,0 0-1-16,0-21 1 16,0 21 0-16,0 0 0 0,0-21-2 0,0 21 1 15,0 0 0-15,0-22 1 0,0 22-1 0,0 0 2 0,-2-20-2 16,2 20 1-16,0 0-2 16,0-21 2-16,0 21 0 0,0 0 0 0,0-24 2 15,0 24-4-15,0 0 1 16,0-20 0-16,0 20 1 0,0-17 0 0,0 17-1 0,0 0 2 15,0-23-3-15,0 23 2 16,0 0-2-16,0-25 4 0,0 25-4 0,0-15-2 16,0 15 3-16,0 0 1 0,2-20-1 0,-2 20-1 15,2-17 1-15,-2 17 2 0,0 0-3 16,2-20 2-16,-2 20-1 0,0 0 0 0,2-22 1 16,-2 22-3-16,0 0 1 15,2-18 0-15,-2 18 2 0,0 0 1 0,2-22-2 16,-2 22 2-16,0 0-1 15,2-20-1-15,-2 20 1 0,0 0 1 0,2-22-3 0,-2 22 1 16,0 0-1-16,2-18 2 16,-2 18 0-16,0 0-3 0,3-21 2 15,-3 21-3-15,0 0 2 0,2-23 2 0,-2 23 5 16,0 0-3-16,0-20-4 0,0 20 2 0,2-15 0 16,-2 15-2-16,0 0 1 0,2-22 2 0,-2 22-1 15,0 0-1-15,0-21 1 16,0 21 0-16,2-15-3 0,-2 15 2 0,0 0 0 15,0-23 1-15,0 23-3 0,0 0 4 16,2-23-1-16,-2 23 0 0,0 0 3 0,0-21-4 16,0 21-1-16,2-15 2 0,-2 15 2 0,0 0-4 15,0-23 1-15,0 23 0 16,0 0-4-16,0-22 6 0,0 22-1 0,0 0 1 0,0-19-3 16,0 19 2-16,0 0-7 15,0-18 7-15,0 18 0 0,0 0-2 0,0 0 2 16,-2-24 0-16,2 24 0 15,0 0 0-15,0 0 0 0,-2-22-2 0,2 22 0 0,0 0 2 16,0 0 1-16,-2-19-2 0,2 19 1 0,0 0 2 16,0 0-4-16,-2-19 1 15,2 19 2-15,0 0 0 0,0 0-3 0,0 0 0 16,0-23 2-16,0 23 0 0,0 0 0 16,0 0 0-16,0-17-1 0,0 17 1 0,0 0-1 15,0 0 0-15,4-19 1 16,-4 19 1-16,0 0-2 0,0 0 2 0,0-16-3 15,0 16 1-15,0 0 0 0,0 0 1 16,4-22-2-16,-4 22 4 0,0 0-3 0,2-18 2 16,-2 18-6-16,0 0 8 0,2-19-3 0,-2 19 1 15,0 0-2-15,5-18 2 16,-5 18-1-16,0 0 2 0,2-20 0 0,-2 20-2 0,0 0 0 16,4-17 3-16,-4 17-1 15,0 0 1-15,2-17-1 0,-2 17-3 0,0 0-1 16,0 0-2-16,0-18-25 15,0 18-36-15,0 0-44 0,0 0-58 0,3-19-51 0,-3 19-64 16,0 0-123-16,0 0-196 16,-5-11-264-16,5 11-219 0</inkml:trace>
  <inkml:trace contextRef="#ctx0" brushRef="#br0" timeOffset="232">1187 14750 2661 0,'0'0'-83'0,"9"-13"10"0,-9 13 18 0,0 0 14 0,6-17 12 15,-6 17 31-15,0 0 15 16,6-13 16-16,-6 13 7 0,0 0-4 0,0 0 0 16,0 0 11-16,0 0 17 15,0 0 8-15,0 0 10 0,0 0 5 0,-30-9-5 0,30 9-8 16,0 0 3-16,-38 11-9 15,21-3 0-15,2-3 0 0,-2 0-2 0,1 2-1 16,1 0 3-16,-2 1-4 16,3-3-2-16,1 3-2 0,13-8 3 0,-20 14-5 15,11-7-4-15,9-7-4 0,-9 13-7 0,9-13 0 0,0 0-7 16,0 0-4-16,8 25-2 16,-8-25-2-16,14 13-1 0,0-7-5 0,-2 2-3 15,1-1-2-15,-1-1 0 16,3 1-4-16,0 2-1 0,-4 0 1 0,5-3-3 0,-3 1-2 15,-3 2 1-15,1-1 3 16,0-1 5-16,-11-7 8 0,13 17 8 0,-8-10 3 16,-5-7 4-16,2 19 0 0,-2-19 4 0,0 0 1 15,-5 24-1-15,5-24 1 16,-12 15 22-16,2-8-9 0,10-7-3 0,-23 15-13 0,10-11 5 16,13-4-7-16,-23 5-4 15,23-5-4-15,-25 2-11 0,25-2-19 16,-23-2-27-16,23 2-32 0,-21-5-39 15,21 5-45-15,-15-8-59 0,15 8-52 0,-12-6-62 0,12 6-132 16,0 0-137-16,-5-9-324 16,5 9-297-16</inkml:trace>
  <inkml:trace contextRef="#ctx0" brushRef="#br0" timeOffset="233">1307 15047 2829 0,'0'0'3'0,"0"0"18"15,8-11 11-15,-8 11 25 16,0 0 29-16,0 0 30 0,0 0 16 0,0 0 7 16,0 0-8-16,0 0-1 0,0 0-5 15,0 0-3-15,-8 37 3 0,8-37-10 0,-2 22-14 16,2-22-8-16,-2 23-13 15,2-23-5-15,-2 25-8 0,2-25-12 0,-2 23-4 16,2-23-14-16,-2 23-30 0,2-23-39 16,-2 19-48-16,2-19-50 0,-3 14-60 0,3-14-70 15,-2 11-115-15,2-11-177 0,0 0-386 16,0 0-356-16</inkml:trace>
  <inkml:trace contextRef="#ctx0" brushRef="#br0" timeOffset="234">1374 15135 2748 0,'0'0'-49'0,"10"-7"20"0,-10 7 5 0,0 0 8 15,0 0 23-15,0 0 20 16,0 0 20-16,0 0 11 0,0 0 0 0,0 0-1 16,0 0 3-16,0 0 9 15,0 0 12-15,0 0 12 0,0 0-2 0,0 0-2 0,0 0-5 16,0 0-5-1,0 0-7-15,0 0-2 0,0 0-8 0,0 0-8 0,-2-21-3 16,2 21-5-16,0 0 2 16,0 0 7-16,0 0 8 0,0 0 3 0,0 0 2 15,27 28 2-15,-27-28-3 0,3 19-2 0,-3-19-9 16,-5 23-1-16,5-23-10 0,-9 25-5 16,2-12-5-16,2-1-9 0,-3-2-22 15,-2 3-27-15,-1-2-34 0,4-1-40 16,7-10-55-16,-15 16-54 0,8-9-63 15,7-7-111-15,-8 5-159 0,8-5-352 0,0 0-265 16</inkml:trace>
  <inkml:trace contextRef="#ctx0" brushRef="#br0" timeOffset="235">1589 15009 2657 0,'0'0'-45'0,"0"0"35"0,0 0 5 16,0 0 26-16,0 0 19 0,0 0 31 0,0 0 23 15,0 0 9-15,0 0 1 16,0 0-2-16,0 0 0 0,0 0 1 0,0 0-2 0,0 0-5 16,0 0-11-16,0 0-4 15,0 0-9-15,0 0-8 0,0 0-8 0,0 0-4 16,0 0-8-16,0 0-1 15,0 0-6-15,0 0 3 0,0 0 1 0,0 0 12 0,0 0 7 16,22 14 7 0,-22-14-6-16,4 15 7 0,-4-15 7 0,-2 21 0 0,2-21 4 15,-3 25 4-15,-1-10 1 0,0-1-19 0,0 1 8 16,0 0 0-16,4-15 2 16,-9 28-2-16,4-16-2 0,5-12-8 0,-5 25-2 0,5-25-8 15,-2 22-6-15,2-22-3 16,4 20-11-16,-4-20-19 0,10 15-27 0,-1-9-27 15,-9-6-29-15,17 9-30 0,-5-6-45 16,-12-3-59-16,26 0-56 0,-14-3-57 0,1-1-125 16,0 0-148-16,-1-1-41 0,1-3-226 0,-13 8-206 15</inkml:trace>
  <inkml:trace contextRef="#ctx0" brushRef="#br0" timeOffset="236">1872 14969 2511 0,'0'0'-21'0,"0"-22"43"0,0 22 22 0,0 0 27 15,0 0 34-15,0 0 19 16,0 0 12-16,0 0-4 0,0 0-15 0,15-10-11 16,-15 10-10-16,0 0-11 0,24-3-9 0,-24 3-12 0,21-4-11 15,-21 4-22-15,23-7-33 16,-23 7-27-16,20-5-31 0,-6 3-37 0,-14 2-35 16,19-5-27-16,-19 5-31 15,15-4-40-15,-15 4-94 0,0 0-460 0,6-12-83 16</inkml:trace>
  <inkml:trace contextRef="#ctx0" brushRef="#br0" timeOffset="237">1945 14859 2284 0,'-17'-6'-6'0,"17"6"56"15,0 0 25-15,-17-3 28 0,17 3 30 0,0 0 19 0,0 0 16 16,0 0 2-16,-14-6-20 16,14 6-19-16,0 0-9 0,0 0-19 0,0 0-12 15,0 0-11-15,0 0-27 16,0 0-43-16,42-19-46 0,-31 17-62 0,-11 2-73 0,27-7-71 15,-13 2-129-15,1 2-527 16,0-3-277-16</inkml:trace>
  <inkml:trace contextRef="#ctx0" brushRef="#br0" timeOffset="238">2421 14744 2633 0,'0'0'-55'0,"0"0"36"0,0 0 28 16,-27 14 25-16,27-14 34 0,0 0 29 0,0 0 8 16,0 0 2-16,0 0-8 0,0 0-8 0,0 0-8 0,0 0-7 15,0 0-8-15,42 3-5 16,-42-3-7-16,27-3-10 16,-12 3-19-16,-15 0-27 0,35-4-42 0,-17 3-50 15,-18 1-48-15,34-3-42 0,-17 0-56 0,-17 3-115 16,28-6-433-16,-18 2-91 0</inkml:trace>
  <inkml:trace contextRef="#ctx0" brushRef="#br0" timeOffset="239">2796 14417 2373 0,'0'0'18'0,"2"-18"16"16,-2 18 11-16,0 0 21 0,0-17 35 0,0 17 24 0,0 0 12 16,0 0 5-16,0 0 1 0,0 0 9 0,0 0-2 15,0 0-1-15,0 0 1 16,0 0-2-16,0 0 12 0,0 0-9 0,12 54-13 0,-10-36-15 16,0 1-10-16,4 3-7 15,-2 1-30-15,0 2-8 0,-2-1-10 0,2 2 2 16,0-1-18-16,0 1-1 15,-2-2-6-15,2 2-14 0,1-2-29 0,-3-1-29 0,0-2-38 16,2-2-47-16,-4-1-62 16,5 1-58-16,-3-3-65 0,0 0-152 0,2-7-150 15,0 2-322-15,1-2-342 0</inkml:trace>
  <inkml:trace contextRef="#ctx0" brushRef="#br0" timeOffset="240">3155 14757 2859 0,'0'0'2'0,"0"0"33"16,0 0 3-16,-12 47 17 0,4-33 35 16,-2 4 29-16,2 1 22 0,0 3-1 15,0 0-5-15,-1 1-13 0,1 2-13 0,-1 0 12 16,3 0-12-16,-3 1-13 0,3-2-10 15,-2 2-11-15,2 2-24 0,-2-3-42 0,2-3-46 16,0 1-48-16,0-1-58 16,0-3-51-16,4-6-68 0,-3-1-133 0,3 1-585 0,2-13-438 15</inkml:trace>
  <inkml:trace contextRef="#ctx0" brushRef="#br0" timeOffset="241">3137 15182 3031 0,'0'0'-42'0,"10"-16"26"16,-10 16 21-16,11-16 23 0,-11 16 27 0,10-15 8 0,-10 15 3 15,15-13 7-15,-6 6-4 16,-9 7-1-16,18-10 14 0,-18 10 8 0,20-4 11 16,-20 4 6-16,0 0 1 15,25 4 5-15,-25-4 3 0,13 13 7 0,-13-13 10 16,6 17 6-16,-4-5-7 0,-2-12 12 15,0 24 22-15,0-24 0 0,-2 27-4 0,2-27-9 16,-2 24-14-16,2-9-14 16,0-15-15-16,0 22-9 0,0-22-14 0,9 21-14 15,-3-14-31-15,-6-7-34 0,17 8-30 0,-17-8-52 0,27 0-39 16,-12-4-50-16,2-3-65 16,2-5-71-16,-2-4-109 0,4-6-182 0,-3-4-46 15,-2-7-422-15,1-10-593 16</inkml:trace>
  <inkml:trace contextRef="#ctx0" brushRef="#br0" timeOffset="242">3590 14621 3326 0,'0'0'-57'0,"-26"2"8"0,26-2 11 0,0 0 11 16,0 0 26-16,0 0 23 16,0 0 8-16,0 0 2 0,0 0-2 0,0 0-4 0,0 0 17 15,0 0 15-15,0 0 15 0,0 0 4 16,0 0-11-16,0 0-4 0,58 3-8 16,-58-3-6-16,24 0-4 0,-24 0-14 0,26 0-20 15,-26 0-23-15,25 0-23 16,-25 0-25-16,22-3-31 0,-22 3-37 0,16-2-24 0,-16 2-29 15,0 0-45-15,18-8-102 16,-16 3-483-16,-2 5-135 0</inkml:trace>
  <inkml:trace contextRef="#ctx0" brushRef="#br0" timeOffset="243">3640 14443 2488 0,'0'0'2'15,"0"0"11"-15,-6-13 32 0,6 13 40 0,0 0 51 16,0 0 27-16,0 0 20 15,0 0 5-15,0 0-8 0,0 0-10 0,0 0-11 16,0 0-11-16,-4 42-5 0,4-42-7 16,0 27-9-16,0-10 4 0,0 3-13 0,0-2-15 15,0 1-10-15,0 1-14 0,0-2-5 16,0 1-24-16,2 3-32 0,-2-4-28 0,2-1-43 16,-2 1-49-16,0-18-60 0,2 32-60 0,0-20-73 15,0 0-136-15,-2-1-194 16,0-11-320-16,2 17-364 0</inkml:trace>
  <inkml:trace contextRef="#ctx0" brushRef="#br0" timeOffset="244">3660 14866 2973 0,'0'0'29'16,"0"0"17"-16,0 0 17 0,0 0 13 15,0 0 10-15,0 0 13 0,0 0 5 0,0 0-6 16,0 0-13-16,0 0-8 0,0 0-9 16,29 0-7-16,-29 0-6 0,26 0-7 0,-26 0-12 15,26-3-36-15,-26 3-48 0,26-4-54 16,-26 4-63-16,28-1-56 0,-15-2-81 0,-13 3-650 16,20-5-384-16</inkml:trace>
  <inkml:trace contextRef="#ctx0" brushRef="#br0" timeOffset="245">4119 14637 2771 0,'0'0'-79'0,"0"0"27"0,0 0 9 0,0 0 20 15,0 0 23-15,0 0 28 16,0 0 24-16,0 0 9 0,0 0-1 0,0 0 3 16,0 0-2-16,0 0 15 0,0 0 17 15,0 0 14-15,4-19 8 0,-4 19-3 16,6-18-5-16,0 8-14 0,2-3-7 0,-8 13 1 0,8-23 8 15,-6 12 7-15,-2 11 5 16,6-17 24-16,-6 17-7 0,6-15 1 16,-6 15-15-16,6-12-15 0,-6 12-3 0,0 0-20 15,0 0-2-15,0 0-7 16,0 0-8-16,0 0 0 0,11 42 1 0,-13-25-11 0,2 2 1 16,-2 4 2-16,-2 2 4 0,-3 0 5 15,3 4 0-15,-2-6-3 0,0 5 4 16,-2-4-6-16,0 3-4 0,0-4-2 0,0-1-6 15,-1 2-4-15,3-6 0 0,-2 2-6 16,-1-5-5-16,0-2-9 0,9-13-28 16,-12 18-35-16,6-12-38 0,6-6-41 0,-22-3-52 15,22 3-55-15,-18-10-56 0,7-1-97 0,-2-4-165 16,2-7-86-16,1-9-357 0,-3-3-463 16</inkml:trace>
  <inkml:trace contextRef="#ctx0" brushRef="#br0" timeOffset="246">4078 14065 3155 0,'11'-6'108'0,"-11"6"25"0,13-10-5 0,-13 10 5 15,0 0 15-15,11-9 8 16,-11 9-29-16,0 0-20 0,12-7-7 16,-12 7-28-16,0 0-27 0,0 0-32 0,0 0-40 15,12-11-54-15,-12 11-71 0,0 0-80 0,0 0-137 16,0 0-224-16,0 0-310 0,0 0-287 15</inkml:trace>
  <inkml:trace contextRef="#ctx0" brushRef="#br0" timeOffset="247">4460 14659 2590 0,'0'0'-127'0,"-4"-19"23"0,4 19 13 0,-4-22 29 15,4 22 23-15,0-23 25 0,0 23 23 0,2-24 21 16,-2 24 12-16,6-27 6 16,-2 19 11-16,-4 8 3 0,10-25 11 0,-4 16 7 15,-6 9 7-15,11-18-1 16,-4 10-1-16,-7 8-10 0,15-11 1 0,-15 11 0 0,16-4-2 15,-16 4-3-15,0 0-1 16,24 12-8-16,-16 1-6 0,-2-2-4 0,1 5-7 16,-3-3-5-16,1 4 7 0,-3-2-3 0,0 2 2 15,-2 1 1-15,0-18 5 16,-4 30 0-16,-1-13 4 0,-2-4 3 0,1 1-1 0,-2-2 4 16,8-12-2-16,-19 19 1 15,10-15 4-15,9-4-3 0,-19 9-6 0,19-9-8 16,0 0-5-16,-27-9-5 15,27 9-9-15,-13-12-20 0,13 12-29 16,-6-20-30-16,6 20-44 0,0-23-53 0,0 23-39 16,8-21-64-16,-2 10-77 0,5 1-170 0,0 0-396 15,-11 10-270-15</inkml:trace>
  <inkml:trace contextRef="#ctx0" brushRef="#br0" timeOffset="248">4809 14761 2942 0,'0'0'102'15,"0"0"-6"-15,6 8-9 16,-6-8 2-16,0 0 1 0,0 0-4 0,0 0-7 16,0 0-9-16,0 0-13 0,0 0-30 15,0 0-35-15,0 0-33 0,0 0-41 16,0 0-54-16,11 0-65 0,-11 0-102 15,0 0-596-15,0 0-278 0</inkml:trace>
  <inkml:trace contextRef="#ctx0" brushRef="#br0" timeOffset="249">4878 14534 2649 0,'0'0'-92'0,"7"-13"14"0,-7 13 2 16,0 0 0-16,7-14 22 0,-7 14 21 0,0 0 33 16,0 0 22-16,0 0 11 0,0 0 8 0,0 0 25 15,0 0 14-15,0 0 12 16,0 0 7-16,0 0 6 0,0 0-4 0,0 0-4 0,0 0-1 16,0 0 1-16,0 0 5 15,0 0 3-15,0 0-1 0,0 0-8 0,0 0-4 16,0 0-5-16,-14-21-4 15,14 21-5-15,-4-15-8 0,4 15-7 0,0 0-4 0,2-27-8 16,-2 27-6-16,11-21-3 16,-6 11-5-16,-5 10-3 0,14-15-3 0,-3 11-4 15,-11 4-3-15,19-5 3 0,-19 5 6 0,0 0 20 16,31 13 1-16,-19-2-1 0,-6 4 1 16,0 4-2-16,-2 0 0 0,-2 2-3 0,-2 3-3 15,-4 2-6-15,0 0-6 16,-2 1 2-16,-6 1-4 0,2-1 0 0,-2 0-9 15,1-1-3-15,0-4-11 16,1-1-21-16,-1-1-38 0,-1-4-44 0,3-2-62 0,0-1-67 16,1-3-63-16,8-10-123 0,-10 9-168 0,10-9-407 15,-6 3-445-15</inkml:trace>
  <inkml:trace contextRef="#ctx0" brushRef="#br0" timeOffset="250">5209 14444 3033 0,'0'0'-85'0,"0"0"9"16,0 0 10-16,0 0 13 16,0 0 29-16,0 0 31 0,0 0 24 0,0 0 15 15,0 0 9-15,-42 15 6 0,42-15 14 16,0 0 3-16,0 0-6 0,0 0 1 0,0 0-1 15,-22-19-3-15,22 19-6 16,-2-15-7-16,2 15-6 0,0 0 0 16,4-31-2-16,-4 31 14 0,7-23 8 0,-7 23 3 0,9-18 1 0,-3 8-1 15,-6 10-7 1,10-13-2-16,-10 13 5 0,13-8 1 0,-13 8 3 0,0 0-3 16,0 0 2-16,27 15-1 15,-27-15 0-15,9 25-1 0,-5-10-3 0,-2 5 17 0,-2-2-11 16,0 1-15-16,-2 6 10 15,-2 0-11-15,-5-1-11 0,1 4-6 0,-2-1-11 16,-6 0-33-16,2 1-32 16,-3-2-44-16,0-2-64 0,2-1-77 0,3-3-94 15,-2-4-198-15,2-2-129 0,2-1-332 0,-2-1-424 0</inkml:trace>
  <inkml:trace contextRef="#ctx0" brushRef="#br0" timeOffset="251">3747 8693 2756 0,'0'0'-203'16,"0"0"14"-16,0 0 19 0,0 0 14 0,-22 2 3 16,22-2-12-16,0 0-44 15,0 0-278-15,-19 2 341 0</inkml:trace>
  <inkml:trace contextRef="#ctx0" brushRef="#br0" timeOffset="252">3697 8699 1385 0,'0'0'-3'16,"0"0"17"-16,0 0 4 15,0 0 10-15,0 0 9 0,0 0 12 0,0 0 30 16,0 0-7-16,0 0 12 16,0 0-2-16,0 0 2 0,0 0-6 0,0 0-5 15,0 0 5-15,0 0-21 0,0 0-16 0,0 0 5 0,0 0-4 16,0 0-10-16,0 0-8 16,0 0 11-16,0 0-14 0,0 0 4 0,0 0-4 15,0 0-3-15,-23-8 12 16,23 8-5-16,0 0 14 0,0 0-1 0,0 0-1 0,0 0 7 15,-21-4 3-15,21 4-4 16,0 0 6-16,0 0 1 0,-13-7-4 0,13 7-1 16,0 0-1-16,0 0 3 0,0 0 7 0,-4-17 4 15,4 17 5-15,0 0 2 0,0 0-1 16,0 0-2-16,0 0-6 0,0 0-1 0,15-24-4 16,-15 24 3-16,0 0-11 15,11-8-5-15,-11 8-1 0,0 0-5 0,0 0-4 16,16-6 0-16,-16 6-6 0,0 0-2 15,0 0 2-15,0 0-2 0,0 0 0 0,0 0 0 16,0 0 0-16,0 0-2 16,0 0-3-16,19 17 4 0,-19-17 1 0,0 0-1 15,0 0 1-15,0 0 4 0,0 0 3 0,0 0 0 0,0 0 0 16,-29 23 6-16,29-23 1 16,0 0 1-16,-15 4 0 15,15-4 2-15,0 0-11 0,0 0 3 0,0 0-2 16,0 0-2-16,0 0-5 0,0 0 2 0,-17-26-2 0,17 26-2 15,0 0 0-15,0 0-2 16,0 0 0-16,22-28-3 0,-22 28-3 0,12-9 5 16,-12 9-6-16,13-7 0 0,-13 7 0 0,0 0-1 15,19-8-3-15,-19 8 1 16,0 0-1-16,0 0 0 0,0 0-2 16,0 0 2-16,25 12-4 0,-25-12 3 0,0 0-2 15,4 14 3-15,-4-14 0 0,0 0-1 0,0 0 0 16,0 0 2-16,0 0 2 15,-14 29 1-15,14-29 0 0,0 0 5 0,-15 12-1 0,15-12 4 16,0 0-1-16,-17 5-4 16,17-5 1-16,0 0 0 0,-21-2-4 0,21 2 5 15,0 0-4-15,0 0-3 0,-22-13 2 0,22 13-2 16,0 0-5-16,-6-19 8 0,6 19 0 16,0 0 3-16,2-21 1 0,-2 21-4 0,0 0 3 15,13-19-2-15,-13 19 3 16,11-10-5-16,-11 10-9 0,14-8 7 0,-14 8-2 15,15-7 0-15,-15 7 3 0,0 0-1 16,19 0-1-16,-19 0-6 0,0 0 8 0,0 0 2 16,17 14-2-16,-17-14-3 0,0 0 3 0,2 15 6 15,-2-15 1-15,0 0-14 16,0 0 1-16,-10 26 3 0,10-26 5 0,0 0 1 0,-13 16 2 16,13-16 5-16,-11 7-1 15,11-7-2-15,0 0 2 0,-14 6-2 0,14-6 1 16,0 0-4-16,0 0 3 15,0 0 4-15,0 0-10 0,-25-19 3 0,25 19-3 0,0 0-1 16,-5-19 5-16,5 19-2 16,0 0 1-16,2-24 1 0,-2 24 0 0,0 0-6 15,13-22 7-15,-13 22-6 0,12-13 3 0,-12 13-6 0,13-10-2 16,-13 10 1-16,15-5 1 16,-15 5-2-16,0 0-2 15,0 0-1-15,25 2 0 0,-25-2 0 0,0 0-1 16,10 16 1-16,-10-16-2 0,6 17 3 0,-6-17 0 0,0 0-2 15,-6 24 1-15,6-24-1 16,-6 17 4-16,6-17-3 0,-8 15 2 0,8-15 6 16,-10 12 9-16,10-12 19 0,-13 7 3 0,13-7 0 15,0 0-7-15,-21 5-1 0,21-5-2 16,0 0-1-16,0 0-5 0,0 0 0 16,-30-15-11-16,30 15 1 0,-9-13 2 15,9 13 1-15,-2-17-5 0,2 17-1 0,-2-17 1 16,2 17-5-16,0 0 2 15,8-25 0-15,-8 25 0 0,12-13-5 0,-12 13-1 0,12-12 1 16,-12 12 4-16,15-7-2 16,-15 7-5-16,17-5 0 0,-17 5 2 0,0 0 1 15,0 0-4-15,27 6-5 0,-27-6 5 0,10 10-1 16,-10-10 0-16,6 13 1 0,-6-13 3 16,0 0 0-16,2 22 4 0,-2-22-4 0,0 0-2 15,0 0 1-15,-10 28 2 0,10-28-3 16,-10 13 5-16,10-13-3 0,-10 10-2 15,10-10 4-15,-15 7-1 0,15-7 2 16,0 0-2-16,-21 3 0 0,21-3-2 0,0 0 0 0,0 0 2 16,-25-16-2-16,25 16 1 0,-12-13 0 0,12 13 2 15,-6-15 3-15,6 15 0 16,0 0 3-16,-2-21-2 0,2 21-5 0,0 0 0 16,0 0 2-16,13-25 1 0,-13 25-2 15,15-8-3-15,-15 8 2 0,15-5 0 0,-15 5 1 16,19 0-3-16,-19 0 1 15,0 0-2-15,27 7-1 0,-27-7-1 0,14 11 3 0,-14-11 2 16,12 13-4-16,-12-13-2 16,8 14 3-16,-8-14-1 0,2 14-2 0,-2-14 3 15,0 0 2-15,-2 20 0 0,2-20 2 0,0 0 3 16,-12 18 1-16,12-18 0 0,-12 9 3 16,12-9 1-16,0 0-1 0,-20 6 0 15,20-6 1-15,0 0-2 0,0 0 0 16,0 0 2-16,-30-15-6 0,30 15 1 0,-11-11-1 0,11 11 0 15,-4-16-2-15,4 16 1 16,0 0-3-16,-2-20 2 0,2 20-1 0,0 0-1 16,11-19 0-16,-11 19 2 0,10-11-4 0,-10 11 2 15,15-5-2-15,-15 5-1 0,0 0 1 16,23-2-1-16,-23 2 1 0,0 0-1 0,22 4-2 16,-22-4 4-16,0 0-6 15,14 14 4-15,-14-14-1 0,4 11 0 0,-4-11 2 16,0 0 3-16,-2 22-6 15,2-22 4-15,0 0-1 0,-12 23 0 0,12-23 2 0,-14 12-1 16,14-12 0-16,-14 11 3 0,14-11 3 0,-14 9 2 16,14-9 3-16,-16 6-3 15,16-6 1-15,0 0-1 0,-19 2-2 0,19-2 0 0,0 0 0 16,0 0-1-16,-18-13-1 16,18 13-1-16,0 0-1 0,-7-19-2 0,7 19 2 15,0 0-2-15,0 0-1 0,0 0 1 16,17-27 1-16,-17 27-2 0,13-5 0 15,-13 5 0-15,0 0-2 0,25-3 5 16,-25 3-4-16,0 0-2 0,27 8 3 0,-27-8-4 0,14 10 4 16,-14-10 0-16,8 11-3 0,-8-11 3 0,4 11-3 15,-4-11 4-15,0 0-2 16,0 0 2-16,0 0 0 0,-14 31 3 0,14-31-3 16,-14 7 2-16,14-7 0 0,-14 6-1 15,14-6-1-15,0 0-14 16,0 0-24-16,-28-6-31 0,28 6-44 0,-8-7-57 15,8 7-74-15,0 0-74 0,0-17-157 0,0 17-178 16,0 0 26-16,0 0-446 0,0 0-627 0</inkml:trace>
  <inkml:trace contextRef="#ctx0" brushRef="#br0" timeOffset="253">3753 10818 3234 0,'0'0'-144'0,"0"0"44"0,0 0 31 0,0 0 32 15,0 0 19-15,0 0 34 16,0 0 21-16,0 0 16 0,-38 8 8 0,38-8 6 0,0 0-1 15,0 0 6-15,0 0 0 16,0 0 1-16,-13-23 0 0,13 23 5 0,0 0 5 16,0 0 0-16,0 0 8 0,6-27 2 0,-6 27 1 15,0 0-2-15,11-14-7 16,-11 14-8-16,0 0-10 0,12-9-5 0,-12 9-10 0,0 0-5 16,0 0-1-16,16-6-7 15,-16 6-8-15,0 0 3 0,0 0 5 0,0 0 7 16,0 0-4-16,20 18 2 15,-20-18-7-15,0 0 3 0,2 15 2 0,-2-15-10 0,0 0 8 16,0 17 4-16,0-17 0 16,0 0 4-16,0 0-14 0,-10 21-2 0,10-21 3 15,0 0-2-15,-14 8-1 0,14-8-2 0,0 0 0 16,0 0-2-16,-24-3-1 0,24 3 0 16,0 0-4-16,0 0-5 0,-13-22-1 15,13 22 1-15,-4-15-4 0,4 15-2 16,0 0 1-16,4-25-7 0,-4 25 1 0,9-15-1 15,-9 15 1-15,10-13 6 0,-10 13-2 16,12-8-7-16,-12 8-2 0,0 0-3 0,20-4 4 16,-20 4-1-16,0 0-6 15,0 0 11-15,0 0 0 0,25 11-10 0,-25-11 5 16,0 0-3-16,9 17 5 0,-9-17-2 0,0 0 7 0,0 0 3 16,-9 23 5-16,9-23 7 15,0 0 3-15,-10 15-3 0,10-15 9 0,0 0 2 16,-11 14 0-16,11-14-1 15,0 0-3-15,0 0-4 0,-16 2-3 0,16-2-3 0,0 0-2 16,0 0-2-16,0 0-5 16,-16-25-3-16,16 25-3 0,0 0-1 0,0-25 1 15,0 25-2-15,0 0 2 0,6-23-4 0,-6 23 1 0,8-13-1 16,-8 13 3-16,10-10-4 16,-10 10-1-16,0 0 2 0,19-6-2 0,-19 6 0 15,0 0 0-15,0 0-2 16,0 0 3-16,32 14-3 0,-32-14 2 0,6 11-2 0,-6-11 1 15,0 0 2-15,4 20-3 16,-4-20 2-16,0 0 4 0,-4 19 5 0,4-19 3 16,0 0 2-16,-13 17-4 0,13-17 2 0,-8 9 1 0,8-9 0 15,0 0 1-15,-17 6-3 16,17-6 2-16,0 0-3 0,0 0-1 0,0 0-1 16,0 0 1-16,0 0-4 15,-25-17 2-15,25 17-3 0,0 0 1 0,0 0-1 0,2-21-3 16,-2 21 1-1,0 0 1-15,0 0 0 0,14-20-4 0,-14 20-3 0,13-11 4 16,-13 11-4-16,15-7 1 16,-15 7-1-16,15-4 0 0,-15 4-1 0,0 0 3 0,0 0 2 15,0 0-3-15,25 11-3 0,-25-11 4 0,5 12-2 16,-5-12 2-16,0 0 2 16,-2 21-1-16,2-21 4 0,0 0 0 15,-14 22 4-15,14-22 5 0,-10 16 0 0,10-16 4 16,-15 14 1-16,15-14-3 0,-15 9 1 0,15-9 1 15,-13 5-3-15,13-5 2 16,0 0-4-16,-18 0-4 0,18 0 0 0,0 0-3 16,0 0 2-16,-14-19-2 0,14 19 1 0,0 0-3 0,0 0-2 15,4-26 3-15,-4 26 0 16,0 0-2-16,12-17-1 0,-12 17 0 0,0 0 2 16,12-12-2-16,-12 12 1 15,0 0-1-15,0 0-2 0,19-2 1 0,-19 2-1 0,0 0-1 16,0 0 1-1,0 0 1-15,0 0-1 0,0 0-5 0,0 0-12 0,0 0-28 16,0 0-39-16,0 0-46 16,0 0-66-16,-19 40-84 0,19-40-116 0,-12 0-217 0,12 0-23 15,0 0-509-15,0 0-792 0</inkml:trace>
  <inkml:trace contextRef="#ctx0" brushRef="#br0" timeOffset="254">942 16484 3525 0,'0'0'-51'0,"0"0"33"0,11-9 6 16,-11 9 4-16,0 0 12 16,0 0 23-16,11-8 15 0,-11 8 20 15,0 0 11-15,0 0 0 0,0 0 0 16,0 0-5-16,0 0 0 0,4 36 13 0,0-22 9 0,-4-14 6 15,0 34-4-15,0-13 0 16,0 2-10-16,2 6-5 0,-2-1-7 0,0 4-2 16,0-1 0-16,0 3-5 0,0 0-5 0,0-1-12 0,0 2 3 15,0-3-4-15,-2 0-10 16,2-2 0-16,-4 1-5 0,2-4 2 0,2-3-8 16,-2-3-8-16,2-2-14 15,-2 1-18-15,2-20-26 0,0 26-36 0,-2-14-45 16,2-12-49-16,0 0-41 0,0 16-35 15,0-16-22-15,0 0-28 0,0 0-122 0,0 0-116 16,0 0-311-16,0 0-189 16</inkml:trace>
  <inkml:trace contextRef="#ctx0" brushRef="#br0" timeOffset="255">1081 16826 2530 0,'0'0'-4'0,"11"-15"38"15,-11 15 18-15,11-12 7 0,-11 12-3 16,0 0 20-16,0 0 20 0,0 0 7 0,0 0-7 15,0 0-4-15,0 0-13 0,0 0-8 16,0 0-1-16,0 0-5 0,-54 17-4 0,42-11 0 16,-3-2 1-16,2 4-8 0,13-8 1 0,-25 11 0 15,17-8-5-15,8-3 5 16,-21 8 4-16,21-8 8 0,-11 7 4 0,11-7 4 16,0 0 6-16,-14 12 8 0,14-12 2 15,0 0 6-15,0 0-1 0,3 23-1 0,-3-23-2 16,0 0 11-16,16 21-5 15,-7-13-5-15,5 1-12 0,-2 0-8 0,2 1-6 16,4 0-9-16,-3 1-3 0,1-1-8 16,3 1-7-16,-4 3-8 0,-1-5-18 0,4 5-16 15,-3-3-22-15,-6 0-26 0,5-1-32 0,-3 1-47 16,-3-1-49 0,-3 1-56-16,4-1-53 0,-1-5-83 0,-2 3-155 15,-6-8-88-15,10 12-333 0,-10-12-364 0</inkml:trace>
  <inkml:trace contextRef="#ctx0" brushRef="#br0" timeOffset="256">1429 16999 2787 0,'0'0'26'16,"0"0"50"-16,0 0 23 15,18-4 18-15,-18 4 34 0,0 0 27 0,0 0 8 16,0 0-10-16,0 0-13 16,32 6-16-16,-32-6-20 0,20 4-10 0,-20-4-19 15,18-2-13-15,-18 2-23 0,20-2-31 0,-20 2-31 0,21-4-45 16,-21 4-45-16,15-7-56 16,-15 7-41-16,14-6-37 0,-14 6-31 0,2-10-63 15,-2 10-71-15,0 0-514 16,0 0-288-16</inkml:trace>
  <inkml:trace contextRef="#ctx0" brushRef="#br0" timeOffset="257">1505 16921 2720 0,'-22'-8'17'0,"22"8"47"0,-14-7 37 16,14 7 32-16,-15-6 37 0,15 6 16 0,0 0 11 15,-15-7-2-15,15 7-19 0,0 0 0 16,0 0-15-16,0 0-23 0,0 0-13 0,0 0-7 16,0 0-23-16,30-26-13 15,-30 26-13-15,18-5-14 0,-18 5-31 0,21-4-37 16,-12 2-46-16,-9 2-59 15,0 0-69-15,29-4-65 0,-22 3-98 0,-7 1-151 0,15-3-105 16,-15 3-282-16,0 0-262 16</inkml:trace>
  <inkml:trace contextRef="#ctx0" brushRef="#br0" timeOffset="258">2144 16557 2596 0,'8'-17'-49'0,"-8"17"28"16,4-14 25-16,-4 14 20 0,0 0 16 0,7-15 15 0,-7 15 11 15,0 0 6-15,0 0 16 16,0 0 8-16,0 0 12 0,0 0 8 0,0 0 14 16,0 0 9-16,0 0-3 15,0 0-6-15,-56 21-3 0,43-6-7 0,0 4-7 16,-1 2-8-16,0 7-7 0,-1-2 1 16,0 0-15-16,2 5-4 0,3-2-2 0,1-3-7 15,1 1-6-15,2-2-9 0,3 1-2 0,1-5-7 16,2 0-3-16,2-1-13 15,1-2 1-15,8-2-10 0,-3-2-6 0,2-2-3 0,-1-2-5 16,5-4 0-16,1-1-2 16,-15-5-3-16,23 2-2 0,-23-2-2 0,0 0 3 15,30-10-2-15,-22 2 5 0,-8 8-7 0,14-20 1 16,-10 7 1-16,-4 13-4 0,0-27 7 16,0 27 3-16,-6-27 4 0,-2 14 12 0,0 0-2 15,-2 3 1-15,10 10 3 16,-24-16-4-16,11 8-4 0,3 0 4 0,10 8-8 15,-23-10-1-15,23 10-10 16,-19-7-20-16,19 7-23 0,-14-6-39 0,14 6-48 0,0 0-62 16,-16-4-71-16,16 4-99 0,0 0-165 0,0 0-74 15,0 0-332-15,0 0-343 16</inkml:trace>
  <inkml:trace contextRef="#ctx0" brushRef="#br0" timeOffset="259">2271 16883 3003 0,'0'0'101'0,"12"6"11"0,-12-6 4 16,0 0 23-16,12 9 8 16,-12-9 3-16,0 0-2 0,6 13-7 0,-6-13-16 15,0 0-11-15,0 0-20 16,4 16-9-16,-4-16-8 0,0 0-16 0,0 0-28 0,6 11-52 15,-6-11-69-15,0 0-92 16,0 0-77-16,0 0-141 0,0 0-184 0,0 0-359 16,0 0-362-16</inkml:trace>
  <inkml:trace contextRef="#ctx0" brushRef="#br0" timeOffset="260">2430 16581 3000 0,'0'0'52'0,"0"0"8"0,4-16-17 16,-4 16 4-16,0 0 24 16,0 0 30-16,0 0 18 0,0 0 5 0,0 0-7 0,0 0-2 15,0 0-7-15,0 0 1 16,-6 55 4-16,4-37-2 0,2-18-5 0,0 33-5 15,-2-15-15-15,2 1-9 16,0 0-7-16,0-1-9 0,0 0-5 0,0 2-6 0,0-2-3 16,0-18-2-16,0 34-10 0,2-18-21 0,-2-16-20 15,2 26-20-15,-2-14-29 16,0-12-33-16,2 19-44 0,-2-19-54 0,1 13-54 16,-1-13-50-16,3 8-79 0,-3-8-116 15,0 0-467-15,0 0-379 0</inkml:trace>
  <inkml:trace contextRef="#ctx0" brushRef="#br0" timeOffset="261">2624 16652 2797 0,'0'0'-77'0,"0"0"31"0,0 0 38 16,-14-18 33-16,14 18 23 0,0 0 32 0,0 0 20 16,0 0 11-16,0 0 1 15,0 0-4-15,0 0-11 0,0 0-12 0,0 0-8 16,27-23-10-16,-27 23-7 0,17-8-5 15,-17 8-6-15,23-6-6 0,-12 2-5 0,-11 4-2 16,25-6-6-16,-13 5-3 16,-12 1-1-16,20-5 4 0,-20 5 20 0,0 0 22 15,21 6 11-15,-21-6 15 0,11 14 28 0,-11-14 0 0,0 23-12 16,0-23-4-16,-7 30-3 16,1-9-12-16,-3 0-10 0,3 2-11 0,-2-1-8 15,0 2-2-15,0-2-26 16,2-1-21-16,2 2-31 0,0-3-38 0,0-4-54 15,2 2-94-15,2-5-105 0,4 2-239 16,-2-3-75-16,-2-12 53 0,8 20-314 0,-8-20-251 16</inkml:trace>
  <inkml:trace contextRef="#ctx0" brushRef="#br0" timeOffset="262">16329 5931 1261 0,'-23'1'138'16,"23"-1"-36"-16,0 0-19 0,0 0-18 0,0 0 1 15,0 0 42-15,0 0-23 0,0 0 2 16,0 0 5-16,-15 6 1 0,15-6-3 0,0 0-4 16,0 0-1-16,0 0 13 0,0 0 9 0,0 0 5 15,0 0 6-15,0 0 6 0,0 0 2 16,0 0 2-16,0 0 2 0,0 0 2 15,0 0-9-15,0 0-3 0,0 0 1 16,0 0-4-16,0 0-3 0,0 0-9 0,0 0-13 16,0 0-6-16,0 0-11 0,0 0-4 0,0 0-12 0,0 0-2 15,0 0-6-15,44 13 0 16,-44-13-5-16,22 3-8 0,-22-3 7 16,28 0 3-16,-16 1 1 0,-12-1 4 15,29 0-5-15,-13 2-10 0,-16-2 2 0,32 2-9 0,-18 0 0 16,-14-2-8-16,28 2-1 15,-28-2-10-15,21 2 9 0,-21-2-1 0,19 2-8 16,-19-2-3-16,0 0 2 16,19 2-7-16,-19-2 1 0,0 0-5 0,0 0 3 0,0 0-2 15,0 0 2-15,0 0-2 0,0 0 3 0,0 0-6 16,0 0 5-16,0 0-2 16,0 0-9-16,0 0 7 0,0 0 3 0,0 0 1 0,-66 1 0 15,66-1 2-15,-25-1-6 16,25 1 0-16,-26 0-1 0,26 0 2 0,-24-2 3 15,24 2 3-15,-24-4-4 16,24 4-4-16,-21-2 5 0,21 2 1 16,-19-2 1-16,19 2 5 0,0 0-5 0,-21-2 1 0,21 2-8 0,0 0 10 15,0 0 3-15,-20-2-6 16,20 2-1-16,0 0 1 0,0 0-1 0,0 0 3 0,0 0-1 16,0 0 2-16,0 0-5 15,0 0 6-15,0 0-1 0,0 0-5 0,0 0 4 16,0 0 1-16,0 0-6 15,0 0 4-15,0 0-2 0,0 0 2 0,0 0 0 0,0 0-5 16,0 0-3-16,60 10 0 16,-60-10 4-16,21 2-8 0,-21-2 5 0,19 2-5 15,-19-2 2-15,17 1 1 0,-17-1-7 0,0 0 4 0,21 4-5 16,-21-4 2 0,0 0-5-16,0 0 4 0,15 3 0 0,-15-3 9 0,0 0-8 15,0 0 2-15,0 0 1 16,0 0 0-16,0 0 2 0,0 0 1 0,0 0 0 0,-53 3 1 15,53-3 7-15,-25-2-10 16,25 2 4-16,-26-1-5 0,26 1 7 0,-23 0 7 16,23 0-2-16,-24 0 12 15,24 0-10-15,-18-3 11 0,18 3-16 0,0 0 3 0,-24 0 4 16,24 0-2-16,0 0 0 0,0 0-12 16,-12-1-14-16,12 1-29 0,0 0-41 15,0 0-67-15,0 0-83 0,0 0-94 0,0 0-209 0,0 0-76 16,38-10 21-16,-38 10-277 15,0 0-234-15</inkml:trace>
  <inkml:trace contextRef="#ctx0" brushRef="#br0" timeOffset="274">27467 6556 2997 0,'0'0'16'16,"12"-10"1"-16,-12 10-10 0,0 0-9 0,0 0-3 15,11-8-36-15,-11 8-52 16,0 0-80-16,0 0-174 0,5-6-394 0,-5 6-16 16</inkml:trace>
  <inkml:trace contextRef="#ctx0" brushRef="#br0" timeOffset="281">25470 7074 3171 0,'17'5'81'16,"-17"-5"19"-16,13 4-2 15,-13-4 9-15,0 0-2 0,0 0-6 16,0 0-10-16,0 0-30 0,23-13-59 16,-23 13-60-16,0 0-73 0,6-13-57 0,-6 13-48 0,0 0-101 15,0-17-558-15,0 17-277 0</inkml:trace>
  <inkml:trace contextRef="#ctx0" brushRef="#br0" timeOffset="292">23636 6986 2791 0,'-18'4'6'16,"18"-4"45"-16,0 0 25 0,0 0 27 15,0 0 28-15,-18 2 24 0,18-2 19 16,0 0 3-16,0 0-8 0,0 0 13 0,0 0-18 0,0 0-31 16,0 0-5-16,28 26-9 15,-28-26-21-15,19 10-17 0,-8-4-40 0,0-2-34 16,-3 1-60-16,-8-5-72 15,21 12-78-15,-14-8-91 0,1 0-191 0,-8-4-122 0,10 11-308 16,-6-3-311-16</inkml:trace>
  <inkml:trace contextRef="#ctx0" brushRef="#br2" timeOffset="329">2834 11511 1294 0,'-10'12'-40'0,"10"-12"25"0,0 0 4 15,0 0-1-15,-10 16 3 0,10-16-5 0,0 0-16 0,-4 7-14 16,4-7-53-16,0 0-110 16,0 0-63-16,-8 7 86 0</inkml:trace>
  <inkml:trace contextRef="#ctx0" brushRef="#br2" timeOffset="330">2667 11662 1011 0,'0'0'138'0,"-7"11"-17"0,7-11-9 16,-10 12-15-16,10-12-6 15,-11 12-4-15,11-12-21 0,-11 14-15 0,11-14 5 16,-14 14-28-16,6-7-4 15,8-7 8-15,-18 16-11 0,10-9-5 0,-3 1 2 16,11-8 1-16,-21 13-25 0,12-5-31 16,1-2-41-16,0-1-57 0,0 1-104 0,-2 2-245 15,0-3 353-15</inkml:trace>
  <inkml:trace contextRef="#ctx0" brushRef="#br2" timeOffset="331">2368 11955 1411 0,'0'0'80'0,"-16"20"44"0,7-9-3 0,1-3-17 15,8-8-17-15,-21 17-5 0,14-10-30 16,-3 2-25-16,10-9-47 0,-18 12-49 0,6-5-64 16,12-7-99-16,-24 11-293 0,11-6 294 0</inkml:trace>
  <inkml:trace contextRef="#ctx0" brushRef="#br2" timeOffset="334">2976 7711 1625 0,'0'0'-141'0,"0"0"6"0,-11-12 4 0,11 12-267 0,0 0 126 16</inkml:trace>
  <inkml:trace contextRef="#ctx0" brushRef="#br2" timeOffset="335">2917 7631 1079 0,'-14'-13'-7'0,"14"13"19"15,-8-8 23-15,8 8 16 16,0 0 16-16,-14-15 2 0,14 15 3 0,-11-14-12 15,11 14-2-15,-11-13-7 0,11 13-8 16,-13-18-8-16,5 9-1 0,8 9-14 0,-14-19-14 16,4 7-21-16,2 3-25 0,-2-3-28 0,2 1-17 15,-3 0-22-15,0-1-16 16,0-1-44-16,3 2-188 0,-2-1 113 0</inkml:trace>
  <inkml:trace contextRef="#ctx0" brushRef="#br2" timeOffset="336">2596 7254 947 0,'0'0'-22'0,"-10"-15"2"16,10 15-5-16,-12-15-35 0,5 6-33 16,7 9-149-16,-17-19 78 0</inkml:trace>
  <inkml:trace contextRef="#ctx0" brushRef="#br2" timeOffset="337">2330 6999 694 0,'-11'-15'25'0,"11"15"3"15,-10-11-2-15,10 11 1 16,-6-12-5-16,6 12-4 0,-11-15-13 0,11 15-10 16,-9-15-11-16,9 15-30 0,-10-15-37 0,10 15-148 0,-13-20 75 15</inkml:trace>
  <inkml:trace contextRef="#ctx0" brushRef="#br2" timeOffset="346">2063 6899 515 0,'2'-16'106'0,"-2"16"0"15,0 0-15-15,0 0-31 0,0 0-54 0,0 0-114 16,0 0-150-16,0 0 84 15</inkml:trace>
  <inkml:trace contextRef="#ctx0" brushRef="#br2" timeOffset="400">23160 12846 3243 0,'0'0'43'0,"4"14"-7"16,-4-14 1-16,0 0 35 0,0 13 10 0,0-13-8 15,0 0-8-15,0 0-26 0,0 0-44 0,0 0-48 0,0 0-51 16,0 0-51-16,0 0-65 15,0 0-180-15,0 0-447 0,0 0-192 0</inkml:trace>
  <inkml:trace contextRef="#ctx0" brushRef="#br2" timeOffset="438">22940 13843 2872 0,'0'0'-33'16,"0"0"-3"-16,0 0 16 0,0 0 18 0,0 0 21 0,0 0 10 15,0 0-5-15,24-26-1 16,-24 26-13-16,0 0-14 0,0 0-9 0,0 0-20 16,0 0-31-16,8-10-59 15,-8 10-106-15,0 0-209 0,0 0-191 0,0 0 154 0</inkml:trace>
  <inkml:trace contextRef="#ctx0" brushRef="#br2" timeOffset="453">3050 9865 327 0,'-13'6'2'0,"13"-6"9"0,0 0 3 16,-17 7 1-16,17-7 2 0,-12 7-7 0,12-7 3 15,0 0-6-15,-13 7-3 16,13-7-8-16,0 0 1 0,-15 8-9 0,15-8 7 16,0 0 3-16,-17 7 9 15,17-7 12-15,0 0 13 0,-15 8 2 0,15-8 15 16,-13 6 2-16,13-6 3 16,0 0-4-16,-16 8-8 0,16-8 0 0,0 0-1 0,-14 8-7 15,14-8-5-15,0 0 4 0,0 0-1 0,-14 9-1 16,14-9-3-16,0 0-3 0,0 0-7 15,0 0 0-15,0 0-8 0,-10 7-20 0,10-7-22 16,0 0-43-16,0 0-85 16,0 0-104-16,0 0 86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24T19:47:37.571"/>
    </inkml:context>
    <inkml:brush xml:id="br0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4868 8929 914 0,'0'0'-20'0,"0"0"13"0,0 0 4 16,0 0-3-16,0 0 4 0,0 0-5 0,0 0 7 15,0 0 4-15,0 0-8 0,0 0 2 16,0 0 2-16,0 0-3 0,0 0 4 15,0 0-2-15,0 0 6 0,0 0 2 0,0 0-7 16,0 0-9-16,0 0 9 0,0 0-3 16,0 0 1-16,0 0 4 0,0 0 1 0,0 0 5 15,0 0 2-15,0 0 10 0,0 0 11 16,0 0-2-16,0 0 1 0,0 0-5 0,0 0-2 16,0 0 0-16,0 0-3 0,0 0-1 15,0 0-3-15,32-7 0 16,-32 7-9-16,0 0-5 0,0 0 7 0,25-1-8 15,-25 1 3-15,0 0-1 0,24-3-1 16,-24 3-7-16,0 0 8 0,22 0-3 0,-22 0 4 16,0 0-1-16,24 0 1 0,-24 0-2 15,0 0 3-15,21-1-2 0,-21 1-3 0,0 0-1 16,22 0 4-16,-22 0-1 0,0 0 0 16,20-2-2-16,-20 2 0 0,0 0-2 15,24 0 0-15,-24 0 0 0,0 0 2 0,21-2-1 16,-21 2-5-16,0 0 3 0,21 0-2 15,-21 0-1-15,0 0 1 0,23-3 2 0,-23 3-3 16,0 0-1-16,24 0 4 0,-24 0-3 16,0 0-1-16,21-1-1 0,-21 1 4 15,0 0-7-15,21-4 4 0,-21 4 0 0,15-2 2 16,-15 2 1-16,0 0 3 0,21-2-6 16,-21 2 1-16,0 0 3 0,19-4-1 15,-19 4 1-15,0 0 1 0,0 0 2 0,24-1 2 16,-24 1-1-16,0 0-1 0,0 0-1 15,20 0 1-15,-20 0 0 0,0 0 0 16,0 0-2-16,20 0 4 0,-20 0-2 0,0 0 0 16,0 0 0-16,23-5-2 0,-23 5 4 15,0 0-1-15,16 0-2 0,-16 0 4 0,0 0-3 16,0 0 6-16,0 0 1 0,22-3-4 16,-22 3 2-16,0 0-3 0,0 0 4 15,0 0-3-15,0 0-3 0,21 2 7 0,-21-2-5 16,0 0 5-16,0 0-3 0,0 0-6 15,21-2 9-15,-21 2-7 0,0 0 0 16,0 0 0-16,23 0-7 0,-23 0 5 16,0 0-5-16,20 2 3 0,-20-2-6 0,0 0 6 15,18 1-3-15,-18-1 4 0,0 0-3 16,0 0 5-16,22 2-5 0,-22-2 3 0,0 0-3 16,0 0 8-16,19 4-2 0,-19-4-3 15,0 0 4-15,15 2-2 0,-15-2-3 0,0 0 6 16,0 0 0-16,19 2 5 0,-19-2-7 15,0 0 0-15,0 0 3 0,18 0-1 0,-18 0-4 16,0 0 8-16,0 0-8 0,24 0 2 16,-24 0 3-16,0 0-3 0,0 0 0 15,26 0 0-15,-26 0-3 0,0 0-1 0,19 0 4 16,-19 0-7-16,0 0-2 0,20 0-3 16,-20 0-1-16,0 0-1 0,0 0-2 15,24 0 2-15,-24 0-1 0,0 0-1 16,17 2 7-16,-17-2 2 0,0 0-2 0,0 0 0 15,23-2 2-15,-23 2 1 0,0 0 1 16,0 0-1-16,19 2-1 0,-19-2 5 0,0 0-5 16,0 0 5-16,20 2 2 0,-20-2-5 15,0 0 1-15,0 0 1 0,20 0-1 16,-20 0 4-16,0 0 2 0,0 0 1 0,22-2-8 16,-22 2 7-16,0 0 0 0,0 0-1 15,21-2-2-15,-21 2 1 0,0 0 0 16,0 0-2-16,21-2 2 0,-21 2 3 0,0 0-4 15,0 0-1-15,0 0-2 0,21 0 2 16,-21 0 4-16,0 0-2 0,0 0 2 16,0 0 2-16,22-2-4 0,-22 2 1 0,0 0 3 15,0 0 0-15,0 0-10 0,18 2 8 16,-18-2 2-16,0 0-4 0,0 0 0 0,0 0 0 16,20 0-4-16,-20 0 6 0,0 0-8 15,0 0 8-15,0 0-4 0,0 0 6 16,21 0-6-16,-21 0 6 0,0 0-2 0,0 0 1 15,0 0 8-15,18 2-5 0,-18-2-3 16,0 0 1-16,0 0 3 0,0 0-3 16,0 0 6-16,22 0-2 0,-22 0-3 0,0 0 2 15,0 0 0-15,0 0 2 0,19 2 6 16,-19-2-1-16,0 0-3 0,0 0 5 0,0 0-2 16,21 0 4-16,-21 0-2 0,0 0 0 15,0 0-2-15,0 0 0 0,21 0 1 16,-21 0-3-16,0 0-5 0,0 0 3 15,18 2-1-15,-18-2-3 0,0 0 2 0,0 0-1 16,0 0 0-16,0 0-3 0,22 2 1 16,-22-2-1-16,0 0-3 0,0 0 6 0,0 0-8 15,18 2 2-15,-18-2-2 0,0 0 4 16,0 0 2-16,0 0-6 0,16 6 2 0,-16-6 1 16,0 0-2-16,0 0 0 0,15 3 2 15,-15-3 0-15,0 0-2 0,17 4 19 0,-17-4 24 16,0 0-5-16,25 4 4 0,-25-4-15 15,20 3-1-15,-20-3-9 0,19 3-15 16,-19-3 4-16,17 1 1 0,-17-1 0 0,0 0-2 16,23 5 0-16,-23-5-1 0,0 0 8 15,16 4-12-15,-16-4 10 0,0 0 2 16,0 0-2-16,18 1 7 0,-18-1-9 16,0 0-4-16,0 0 7 0,0 0-4 0,16 2 0 15,-16-2-2-15,0 0 2 0,0 0-6 16,16 4 1-16,-16-4 0 0,0 0 1 0,0 0 4 15,0 0-7-15,0 0 10 0,19 2-7 16,-19-2-5-16,0 0 6 0,0 0-6 16,0 0 2-16,0 0 0 0,18 0 2 0,-18 0-2 15,0 0 6-15,0 0-9 0,0 0 6 16,0 0 1-16,0 0-1 0,0 0 4 0,26-2 11 16,-26 2-15-16,0 0-1 0,0 0 5 15,0 0-4-15,0 0 2 0,17 2 5 16,-17-2-2-16,0 0-4 0,0 0 1 15,0 0-2-15,0 0-3 0,0 0-2 0,19 4 7 16,-19-4-3-16,0 0 1 0,0 0 1 16,0 0-6-16,0 0 7 0,19 2 8 15,-19-2-5-15,0 0 10 0,0 0-4 0,0 0-5 16,15 1-2-16,-15-1 8 0,0 0-10 16,0 0 0-16,0 0 1 0,0 0-4 0,0 0 3 15,17 2 3-15,-17-2 0 0,0 0-6 16,0 0-2-16,0 0 6 0,0 0-3 0,0 0-6 15,0 0 3-15,14 4 3 0,-14-4 1 16,0 0-6-16,0 0 5 0,0 0-4 16,0 0 2-16,0 0-2 0,0 0 2 0,0 0 6 15,18 7-1-15,-18-7 1 0,0 0 6 16,0 0-4-16,0 0 4 0,0 0 4 16,0 0-6-16,14 3 3 0,-14-3-1 0,0 0-10 15,0 0 7-15,0 0 8 0,0 0-7 16,0 0-6-16,0 0 0 0,17 4-2 15,-17-4 1-15,0 0 4 0,0 0-4 0,0 0-1 16,0 0 8-16,0 0 2 0,0 0 1 16,0 0-8-16,0 0 1 0,20 0 15 0,-20 0-11 15,0 0-8-15,0 0 2 0,0 0-1 16,0 0 11-16,18 0-9 0,-18 0 6 16,0 0-1-16,0 0 0 0,0 0 4 0,0 0 6 15,0 0 0-15,20 1-14 0,-20-1 10 16,0 0-6-16,0 0-3 0,0 0-5 15,0 0 0-15,0 0 0 0,0 0 0 0,20 0 7 16,-20 0-7-16,0 0 1 0,0 0 6 16,0 0-9-16,0 0-1 0,18 2-3 0,-18-2-22 15,0 0-16-15,0 0-48 0,0 0-55 16,0 0-122-16,17-5-294 0,-17 5 250 16</inkml:trace>
  <inkml:trace contextRef="#ctx0" brushRef="#br0" timeOffset="3612.96">4756 8829 1454 0,'0'0'-120'0,"0"0"11"16,0 0 9-16,0 0 8 0,0 0 6 0,0 0 14 15,0 0 1-15,0 0 8 0,0 0 17 16,0 0 19-16,0 0 10 0,0 0 23 16,0 0 10-16,0 0 17 0,0 0 10 0,0 0 4 15,0 0 8-15,0 0 3 0,0 0-6 16,0 0 5-16,0 0-9 0,0 0-3 0,0 0 7 15,0 0-11-15,0 0-1 0,0 0-2 16,0 0-3-16,0 0 8 0,0 0-13 16,0 0 1-16,0 0-10 0,-13-26 6 15,13 26 2-15,0 0-7 0,0 0 5 0,0 0 5 16,0-20-4-16,0 20-6 0,0 0 6 16,0 0-15-16,0 0 11 0,-2-19-13 15,2 19 4-15,0 0 5 0,0 0-5 0,-2-19-1 16,2 19 4-16,0 0-6 0,0 0-2 15,0-20 3-15,0 20-5 0,0 0-2 16,0 0-7-16,2-20 9 0,-2 20 2 0,0 0-5 16,2-18 1-16,-2 18 10 0,0 0-1 15,0 0 1-15,0-22 8 0,0 22-3 0,0 0-3 16,0-17-4-16,0 17 1 0,0 0 0 16,0 0-3-16,-2-23-3 0,2 23 7 15,0 0-10-15,0 0 6 0,0-21 16 0,0 21-14 16,0 0-4-16,0 0-1 0,-2-21-1 15,2 21-5-15,0 0 5 0,0 0-5 0,2-19 13 16,-2 19-12-16,0 0 0 0,2-15 3 16,-2 15-11-16,0 0 4 0,0 0 14 15,2-22-14-15,-2 22-5 0,0 0 21 16,2-15-12-16,-2 15 7 0,0 0-1 0,0 0-6 16,2-19 12-16,-2 19-7 0,0 0 5 15,0 0-2-15,4-20 13 0,-4 20 3 0,0 0 4 16,0-15 1-16,0 15-5 0,0 0 2 15,0 0 2-15,0-20-4 0,0 20-10 16,0 0 8-16,0 0-3 0,0-19-3 0,0 19-4 16,0 0 0-16,0 0-4 0,0 0 0 15,-2-24 1-15,2 24-1 0,0 0-8 0,-2-16 7 16,2 16-3-16,0 0-2 0,0 0 3 16,2-21-4-16,-2 21 8 0,0 0-3 0,0 0-12 15,0-23 8-15,0 23-6 0,0 0 0 16,0-17 5-16,0 17-3 0,0 0-2 15,0-19 0-15,0 19-4 0,0 0 4 0,0-21-1 16,0 21 2-16,0 0 5 0,2-21-3 16,-2 21-2-16,0 0 7 0,0-21-10 15,0 21 2-15,0 0-1 0,-2-25 1 0,2 25 4 16,0-16-8-16,0 16 2 0,-2-20 7 16,2 20-8-16,0 0 4 0,-2-27-5 15,2 27 2-15,0-16 2 0,0 16 3 0,-2-19-6 16,2 19-3-16,0-20 4 0,0 20 6 15,2-19-6-15,-2 19 5 0,0-17-1 0,0 17-1 16,2-19-4-16,-2 19 6 0,4-19-9 16,-4 19 8-16,3-17-4 0,-3 17 0 15,5-16 10-15,-5 16-8 0,2-19-3 0,-2 19 0 16,4-22 2-16,-4 22 7 0,4-18-11 16,-4 18 3-16,4-19 4 0,-4 19-2 0,2-21 0 15,-2 21 0-15,4-20-1 0,-4 20 0 16,2-20-1-16,-2 20 1 0,4-19 1 15,-4 19 0-15,5-20 1 0,-5 20 1 0,4-21-7 16,-4 21 5-16,2-20-6 0,-2 20 15 16,5-21-5-16,-5 21-2 0,0-21 4 0,0 21-9 15,2-22 7-15,-2 22 1 0,0-21-1 16,0 21-3-16,2-22 1 0,-2 22 8 16,0-20-14-16,0 20 8 0,2-22-4 0,-2 22 0 15,0-18-1-15,0 18 2 0,0-19 0 16,0 19-1-16,0-20-1 0,0 20 1 15,0-16 1-15,0 16-8 0,0 0 6 16,2-25 1-16,-2 25-2 0,0-15 1 0,0 15-1 16,0 0 4-16,2-24-5 0,-2 24 9 15,2-14-15-15,-2 14 6 0,0 0 6 0,4-23-3 16,-4 23 0-16,3-15 1 0,-3 15-6 16,2-16 3-16,-2 16-4 0,0 0 8 15,2-21-5-15,-2 21-3 0,2-15 3 0,-2 15 3 16,0 0 0-16,4-20-3 0,-4 20 0 15,0 0 3-15,0-18 2 0,0 18-5 0,0 0-1 16,2-19 4-16,-2 19-3 0,0 0 6 16,0-20-2-16,0 20-4 0,0 0 5 15,0-19 2-15,0 19-8 0,0 0-2 0,2-16 6 16,-2 16 3-16,0 0-6 0,0-19 3 16,0 19 6-16,0 0-5 0,0-21-11 0,0 21 13 15,0 0-2-15,0-19 4 0,0 19-5 16,0 0 2-16,-2-20 1 0,2 20 8 15,0 0 2-15,-2-19 0 0,2 19 1 0,0 0 4 16,-2-21 0-16,2 21 2 0,0 0-2 16,-2-19 3-16,2 19 1 0,0 0 0 15,-6-19 4-15,6 19-1 0,0 0-1 0,-5-21-1 16,5 21-2-16,-4-13-3 0,4 13 4 16,0 0-5-16,-4-21 4 0,4 21 7 0,0 0-10 15,-4-17 1-15,4 17-3 0,0 0 1 16,-7-21-2-16,7 21-2 0,0 0-3 0,-4-19 3 15,4 19 0-15,-4-12 0 0,4 12-5 16,0 0 0-16,-5-19-1 0,5 19 0 16,0 0-3-16,-4-21-3 0,4 21 2 0,-2-13 5 15,2 13-5-15,0 0-2 0,-2-21 6 16,2 21 2-16,0 0-1 0,-4-19 6 16,4 19-1-16,0 0 2 0,-4-21-1 0,4 21 2 15,0 0 3-15,-2-20-2 0,2 20-2 16,0 0-8-16,-2-22 5 0,2 22 1 0,0 0-2 15,-2-19 9-15,2 19-6 0,0 0 1 16,-4-20 0-16,4 20-5 0,0 0 2 16,-3-19-2-16,3 19 0 0,0 0 5 15,-5-16-8-15,5 16 0 0,0 0-1 0,-4-19-2 16,4 19-1-16,0 0 2 0,-4-20-4 16,4 20 3-16,0 0-4 0,0 0 5 0,0-24-1 15,0 24-8-15,0 0 8 0,-2-17-4 16,2 17 0-16,0 0 1 0,0 0 2 15,0-20 0-15,0 20 1 0,0 0-1 0,0 0-2 16,-2-22-1-16,2 22 0 0,0 0 3 16,0 0-6-16,2-21 4 0,-2 21-1 0,0 0 0 15,0 0 2-15,4-19-2 0,-4 19-2 16,0 0 0-16,2-13 1 0,-2 13-1 16,0 0 1-16,4-16 1 0,-4 16 0 0,0 0 3 15,0 0-6-15,5-18 2 0,-5 18 2 16,0 0-1-16,0 0-3 0,3-20 1 0,-3 20 2 15,0 0-3-15,4-14 3 0,-4 14 0 16,0 0 0-16,0 0 4 0,2-16-6 16,-2 16 3-16,0 0-1 0,0 0-1 0,2-17-6 15,-2 17 7-15,0 0-1 0,0 0 1 16,0 0-3-16,2-19 1 0,-2 19 2 16,0 0 1-16,0 0-2 0,0 0 1 15,0 0-1-15,0 0-1 0,0 0 2 0,2-16-6 16,-2 16-7-16,0 0-6 0,0 0-4 15,0 0-10-15,0 0-7 0,6-14-18 0,-6 14-17 16,0 0-14-16,0 0-29 0,8-11-24 16,-8 11-19-16,5-7-33 0,-5 7-55 0,0 0-524 15,8-16-69-15</inkml:trace>
  <inkml:trace contextRef="#ctx0" brushRef="#br0" timeOffset="6332.82">4767 8953 2144 0,'0'0'-122'0,"0"0"8"0,0 0 18 16,0 0 14-16,0 0 6 0,0 0 12 0,0 0 12 15,0 0 12-15,0 0 6 0,0 0 8 16,0 0 9-16,0 0 2 0,0 0 11 16,0 0 11-16,0 0 4 0,0 0 4 15,0 0-1-15,0 0 4 0,0 0-1 16,-16 41 3-16,16-41-8 0,0 0-5 0,-2 18 8 15,2-18-5-15,0 0 2 0,0 19-2 16,0-19-1-16,0 0 2 0,0 23 1 0,0-23-7 16,0 17-3-16,0-17-1 0,0 0 4 15,0 25-1-15,0-25 2 0,0 19-2 16,0-19-1-16,2 17-1 0,-2-17 4 0,2 19 1 16,-2-19-2-16,3 20-10 0,-3-20 5 15,3 19 3-15,-3-19-6 0,0 18 5 16,0-18-4-16,2 18 2 0,-2-18 0 0,2 16-3 15,-2-16 9-15,2 18-6 0,-2-18-8 16,2 14 5-16,-2-14 4 0,4 16-4 16,-4-16 3-16,0 0 7 0,2 20-2 0,-2-20 0 15,0 0-7-15,0 22 7 0,0-22-2 16,0 0-1-16,0 17 3 0,0-17-5 0,0 0 0 16,0 16 2-16,0-16-1 0,0 0-1 15,0 0 4-15,-2 22-1 0,2-22-5 16,0 0-3-16,-2 16 10 0,2-16-5 0,0 0 0 15,0 0 5-15,-2 23 0 0,2-23-11 16,0 0 14-16,-2 19-6 0,2-19-1 0,0 0-2 16,0 20 7-16,0-20-7 0,0 0 2 15,0 21-4-15,0-21 5 0,0 0-6 16,0 21 9-16,0-21-3 0,0 0-4 0,-2 21 7 16,2-21 0-16,2 15 0 0,-2-15 2 15,0 0-4-15,-2 21-1 0,2-21 3 16,0 0-10-16,0 23 10 0,0-23-2 0,2 17-1 15,-2-17-1-15,0 15 2 0,0-15-4 16,0 18 6-16,0-18 0 0,0 0-9 0,0 22 8 16,0-22 1-16,0 15-5 0,0-15-2 15,0 0 5-15,0 23-1 0,0-23 1 16,-2 18 2-16,2-18-3 0,-2 17 1 0,2-17-6 16,0 0 11-16,-2 25-8 0,2-25 7 15,-6 17-4-15,6-17-2 0,-2 17-1 16,2-17 10-16,-4 18-3 0,4-18-4 15,0 17 4-15,0-17-1 0,-2 16 2 0,2-16-9 16,0 19 9-16,0-19-2 0,0 20 1 16,0-20-7-16,-2 20 0 0,2-20 10 15,0 24-2-15,0-24 3 0,0 24 15 0,-2-11-8 16,2-13-2-16,-2 28 2 0,2-11-6 16,0-17 6-16,-2 28 0 0,0-13-2 0,0 0-7 15,2-15 17-15,-2 27-20 0,0-12 12 16,2-15-9-16,0 26-4 0,-3-12 6 0,3-14-5 15,0 25 4-15,0-25 15 0,-2 27-6 16,2-14-2-16,0-13 8 0,-2 27-2 16,2-27 4-16,-2 26 1 0,2-13-7 0,0-13 2 15,-2 28-1-15,0-13-1 0,2-15-10 16,0 26 6-16,-2-12-2 0,2-14-1 16,-3 25 2-16,3-25 5 0,0 26 10 15,0-26-7-15,0 25 12 0,0-25 0 0,0 25-2 16,0-25 16-16,0 23-15 0,0-23 6 15,0 22-3-15,3-10-6 0,-3-12 3 0,2 21-7 16,-2-21-2-16,2 21-2 0,-2-21-4 16,2 22 0-16,-2-22 1 0,2 21-5 15,-2-21 2-15,0 23-4 0,0-23 5 0,0 23-4 16,0-23 0-16,2 23-4 0,-2-23-4 16,0 23 6-16,0-23-3 0,0 21 9 0,0-8 0 15,0-13 6-15,0 23 11 0,0-23 1 16,0 23 4-16,0-23 5 0,0 25 3 0,0-12 2 15,0-13-2-15,0 27-3 0,0-14 4 16,0-13-9-16,0 31 1 0,2-15-1 16,-2 2 3-16,0-1-7 0,3 0 1 15,-6 2-2-15,3 3-2 0,0-3-3 0,-2 3-3 16,2-1-3-16,0 0-2 0,0 2 2 16,0 0 7-16,0 0-2 0,0 2-2 0,2-2-2 15,1 1-4-15,-3-1-3 0,2-2-7 16,0-1-12-16,0-2-21 0,0 1-39 0,0-2-45 15,2-2-59-15,-2 1-61 0,-2-16-118 16,2 20-181-16,-2-13-325 0,0-7-192 16</inkml:trace>
  <inkml:trace contextRef="#ctx0" brushRef="#br0" timeOffset="8051.84">2826 8846 2390 0,'0'0'-140'16,"0"0"24"-16,0 0 8 0,0 0 20 0,0 0 14 15,0 0 9-15,0 0 16 0,0 0 17 16,0 0 13-16,0 0 12 0,0 0 4 15,0 0 13-15,0 0 18 0,0 0 6 0,0 0 4 16,0 0 1-16,0 0 16 0,0 0-13 16,0 0-2-16,-28-4-3 0,28 4-3 0,0 0 2 15,0 0-6-15,-34 6 11 0,34-6-14 16,-17 6-7-16,17-6 5 0,-22 4-10 16,22-4 6-16,-18 3 0 0,18-3-15 15,-24 6 1-15,12-4 5 0,12-2-1 0,-25 5 2 16,11-2 6-16,14-3-1 0,-28 7 2 15,12-5 0-15,16-2 0 0,-25 5 1 16,10-3-6-16,15-2 11 0,-25 6-10 0,13-4 1 16,12-2-5-16,-28 4 4 0,28-4-4 15,-26 4-6-15,13 0 0 0,13-4 9 0,-28 2-3 16,16 1 1-16,12-3 2 0,-25 3-2 16,25-3 2-16,-28 3-2 0,16-1-2 0,12-2 2 15,-26 3 0-15,26-3 3 0,-26 4-5 16,14-1-3-16,12-3 1 0,-27 3 0 0,9-3-3 15,2 4-2-15,16-4 9 0,-36 2 3 16,19 0-15-16,0 0 4 0,-2 0 1 16,-1 0-2-16,2-2 3 0,18 0 3 0,-38 2-1 15,18-2 7-15,1 2-5 0,-2-2 4 16,2 1-3-16,19-1 11 0,-36 0-10 16,17 0-1-16,1 0 3 0,-2 0-6 0,20 0 8 15,-32 2 0-15,15-2 0 0,17 0-6 16,-33 0 3-16,18 0 4 0,-2 3-5 0,17-3-2 15,-36 0-1-15,16 1 2 0,3-1-1 16,-2 3-5-16,19-3-5 0,-39 1 3 16,18-1 5-16,4 3-5 0,-5-3-3 0,0 1 9 15,4 1-7-15,-4-2 0 0,1 2 3 16,1 0 0-16,-2-2 4 0,1 1-2 16,0 1-1-16,0 0 5 0,-1 0-2 0,22-2-2 15,-37 2 2-15,17-2 1 0,2 3-6 16,-2-3 0-16,20 0-3 0,-36 3 6 15,18-3-1-15,1 0 2 0,17 0-3 0,-34 4 1 16,16-4 1-16,18 0 0 0,-29 2 1 16,14-1 2-16,15-1-1 0,-28 3 0 0,14-2-2 15,14-1 5-15,-27 2-5 0,27-2-2 16,-26 0-2-16,10 2 2 0,16-2-1 16,-27-2 3-16,27 2-3 0,-27 2-3 0,12-2 3 15,15 0 2-15,-30-2-1 0,30 2-2 16,-29 0 2-16,12 2-1 0,17-2-2 15,-31 0 2-15,16 0 4 0,15 0 1 0,-32 0-4 16,17 2 3-16,15-2-1 0,-30 0-2 16,30 0-1-16,-29 2 3 0,16-2-3 0,13 0-1 15,-25 2-1-15,25-2 3 0,-22 0-4 16,22 0-4-16,-23 1-4 0,23-1-9 0,-24 3-15 16,24-3-18-16,-25 1-19 0,25-1-34 15,-25 4-35-15,12-1-50 0,13-3-99 16,-27 1-536-16,14 1-144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24T19:48:23.089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4648 9067 705 0,'0'0'77'0,"0"0"-24"15,-10 11-10-15,10-11 0 0,0 0 4 0,0 0-9 16,0 0 12-16,0 0 3 0,-7 13 8 16,7-13 16-16,0 0 6 0,-6 14 5 15,6-14 0-15,-9 12-4 0,9-12-2 16,-10 12 6-16,10-12-12 0,-11 14-7 0,11-14-2 15,-12 15-11-15,5-8-8 0,7-7-6 16,-13 14-28-16,13-14-4 0,-14 14-13 16,14-14-27-16,-13 13-18 0,13-13-12 0,-13 12-12 15,13-12-14-15,-13 13-14 0,13-13-8 16,-12 14-7-16,3-9-3 0,9-5-11 0,-13 13-4 16,13-13-240-16,-14 15 117 0</inkml:trace>
  <inkml:trace contextRef="#ctx0" brushRef="#br0" timeOffset="98.27">4426 9315 959 0,'-11'11'-63'0,"1"-1"20"0,1-1 8 16,9-9 15-16,-13 13 6 0,13-13 4 15,-10 13 5-15,10-13 7 0,-8 12-4 16,8-12 0-16,-12 12 0 0,12-12-1 0,-10 13-18 16,10-13-14-16,-8 14-22 15,8-14-49-15,-9 11-76 0,9-11 59 0</inkml:trace>
  <inkml:trace contextRef="#ctx0" brushRef="#br0" timeOffset="857.78">3774 9818 588 0,'0'0'80'0,"0"0"10"0,0 0 1 16,0 0-8-16,0 0-4 0,0 0-2 0,0 0-10 15,0 0-3-15,0 0-13 0,0 0-3 16,0 0-10-16,0 0 2 0,0 0-5 16,0 0-6-16,10-11-18 0,-10 11-16 15,13-8-24-15,-13 8-26 0,13-9-49 16,-13 9-101-16,14-12-147 0,-14 12 112 0</inkml:trace>
  <inkml:trace contextRef="#ctx0" brushRef="#br0" timeOffset="996.8">4006 9597 1016 0,'0'0'29'0,"9"-10"1"15,-9 10-2-15,0 0-10 0,0 0-13 0,11-15-8 16,-11 15-18-16,0 0-31 0,6-15-46 16,-6 15-91-16,0 0-65 0,6-19 83 15</inkml:trace>
  <inkml:trace contextRef="#ctx0" brushRef="#br0" timeOffset="1122.14">4149 9445 664 0,'0'0'-35'16,"12"-8"-3"-16,-12 8-33 0,0 0-103 0,10-11 57 15</inkml:trace>
  <inkml:trace contextRef="#ctx0" brushRef="#br0" timeOffset="1372.42">4282 9338 517 0,'10'-10'35'0,"-10"10"-7"0,0 0-17 16,0 0-14-16,9-11-10 0,-9 11-6 15,0 0-5-15,15-11-3 0,-15 11 5 0,10-10-3 16,-10 10 2-16,15-12 8 0,-15 12 10 16,14-11-1-16,-4 3 6 0,-10 8 7 0,14-13-5 15,-6 6 2-15,-8 7 0 0,18-16 0 16,-12 9-4-16,-6 7-6 0,17-16-17 16,-9 9-28-16,-8 7-68 0,13-16 39 15</inkml:trace>
  <inkml:trace contextRef="#ctx0" brushRef="#br0" timeOffset="1989.12">4527 8635 380 0,'-10'-12'46'0,"10"12"5"16,0 0 7-16,-11-9 6 0,11 9 1 16,0 0 5-16,-12-10-4 0,12 10-6 15,0 0-4-15,-11-11-13 0,11 11-25 0,0 0-25 16,-11-12-45-16,7 6-44 0,4 6-178 16,0 0 91-16</inkml:trace>
  <inkml:trace contextRef="#ctx0" brushRef="#br0" timeOffset="2938.12">3626 7467 754 0,'0'0'4'0,"0"0"9"0,0 0 1 16,-16-8 3-16,16 8-4 0,0 0-1 0,0 0 12 15,-14-8 3-15,14 8-2 0,0 0 4 16,0 0-14-16,-15-9 1 0,15 9-5 16,0 0-2-16,-15-5-9 0,15 5-11 0,0 0-5 15,-15-6 5-15,15 6 2 0,0 0 5 16,-16-12-1-16,16 12 3 0,-11-8-3 0,11 8-6 16,-11-9 0-16,11 9 7 0,0 0-3 15,-16-13 11-15,16 13-8 0,-15-11 1 16,15 11-1-16,-18-8 8 0,18 8-4 15,-14-9-15-15,14 9-27 0,-20-9-31 16,20 9-37-16,-18-7-106 0,7 1 71 0</inkml:trace>
  <inkml:trace contextRef="#ctx0" brushRef="#br0" timeOffset="3233.53">3297 7265 565 0,'0'0'-13'0,"-14"-14"4"0,14 14 5 0,-9-8-17 16,9 8 3-16,0 0-3 0,-10-12 6 0,10 12 0 15,-9-13-4-15,9 13 5 0,0 0-1 16,-11-16 2-16,11 16 5 0,-6-16 10 16,6 16 0-16,-6-12 2 0,6 12-4 15,-6-14 11-15,6 14 18 0,0 0 5 0,-11-18 7 16,11 18 3-16,-9-13 10 0,9 13-2 16,-8-14 5-16,8 14 9 0,-11-12 3 15,11 12-3-15,-8-14-7 0,8 14-4 0,-11-14-1 16,11 14-5-16,-8-15-8 0,8 15-8 15,-11-13-5-15,11 13-2 0,-8-13-2 16,8 13 0-16,-8-14-18 0,8 14-17 0,-10-10-1 16,10 10-5-16,-8-11-11 0,8 11-19 15,-10-13-25-15,10 13-26 0,-8-11-67 16,8 11-120-16,-9-14 92 0</inkml:trace>
  <inkml:trace contextRef="#ctx0" brushRef="#br0" timeOffset="3330.52">3014 6863 778 0,'-13'-6'-26'0,"13"6"1"0,0 0 1 0,-17-7-19 16,17 7-18-16,-13-8-6 0,13 8-111 15,-12-7 58-15</inkml:trace>
  <inkml:trace contextRef="#ctx0" brushRef="#br0" timeOffset="3522.34">2717 6613 471 0,'-12'-10'-3'15,"12"10"-5"-15,-13-10-11 0,13 10-36 16,-13-7-75-16,13 7 42 0</inkml:trace>
  <inkml:trace contextRef="#ctx0" brushRef="#br1" timeOffset="126816.59">15237 6635 1190 0,'0'0'299'0,"0"0"-83"0,0 0-26 15,0 0-19-15,0 0-17 0,0 0 2 0,0 0-5 16,0 0-10-16,0 0 7 0,0 0-3 16,0 0-6-16,0 0 7 0,0 0 0 15,0 0 3-15,0 0-4 0,0 0-5 0,0 0-2 16,0 0-14-16,0 0-6 0,51-4 5 16,-51 4-7-16,25-3-7 0,-10 0-10 15,-15 3-17-15,32-3-9 0,-15 1-8 0,-1 0-8 16,-16 2-24-16,29-1-20 0,-29 1-35 15,22-4-54-15,-22 4-62 0,18 0-79 0,-18 0-73 16,8-4-157-16,-8 4-161 0,0 0-348 16,0 0-388-16</inkml:trace>
  <inkml:trace contextRef="#ctx0" brushRef="#br1" timeOffset="127524.32">14240 6467 2925 0,'0'0'-36'16,"0"0"23"-16,-2-18 43 0,2 18 29 0,0 0 21 15,0 0 30-15,-2-17 18 0,2 17 8 16,0 0-1-16,0 0-5 0,0 0-12 0,0 0-4 16,0 0 7-16,0 0 3 0,0 0-1 15,0 0-9-15,0 0-2 0,0 0 0 16,0 0-10-16,0 0-8 0,0 0 1 0,-2 58-6 15,2-38-10-15,0-1 4 0,-2 0-1 16,2 2-24-16,-3 3 6 0,3-3-8 16,0 3-3-16,0-1-7 0,0-1-7 0,3 1-1 15,-3 0-6-15,2-4-9 0,0 0-14 16,-2 0-15-16,2-4-26 0,0 1-30 0,-2-5-24 16,0 0-33-16,0-11-50 0,5 15-69 15,-5-15-57-15,0 0-94 0,7 3-150 0,-7-3-78 16,0 0-322-16,0 0-356 0</inkml:trace>
  <inkml:trace contextRef="#ctx0" brushRef="#br1" timeOffset="127816.47">14404 6596 2772 0,'0'0'-21'0,"7"-12"42"0,-7 12 20 0,0 0-11 16,11-10 3-16,-11 10 13 0,0 0 21 15,0 0 6-15,0 0-3 0,0 0-2 0,0 0-5 16,0 0-8-16,0 0 14 0,-56 25 3 15,42-19 6-15,2 0-4 0,-2 0-6 0,3 1-7 16,11-7-2-16,-23 11-6 0,14-7-2 16,9-4 0-16,-13 12 3 0,13-12 7 15,-14 12-1-15,14-12 11 0,-6 11-7 0,6-11 3 16,0 0 0-16,0 21 0 0,0-21-1 16,0 0-4-16,15 23-10 0,-6-16-7 15,4 3-1-15,-1-3-4 0,1 2-8 0,3-1-15 16,0 3-20-16,-1-4-34 0,-3-2-38 15,3 1-50-15,-4 2-62 0,6-1-51 16,-7-1-42-16,-2 0-110 0,1-1-127 0,-9-5-386 16,11 11-287-16</inkml:trace>
  <inkml:trace contextRef="#ctx0" brushRef="#br1" timeOffset="128273.33">14512 6800 2660 0,'0'0'-55'0,"7"-18"39"0,-7 18 20 0,7-15 33 16,-7 15 16-16,6-11 23 0,-6 11 20 0,0 0 5 15,7-15 0-15,-7 15-16 0,0 0-14 16,0 0 13-16,0 0 14 0,0 0-1 16,0 0 4-16,0 0 0 0,0 0-5 15,0 0 2-15,0 0 1 0,-2 52-10 16,0-36-1-16,2-16-4 0,-3 33-8 0,6-18-3 15,-3 2 2-15,2-2-16 0,0 2 0 16,2-1-7-16,0-3-3 0,2 0-2 0,3 0-7 16,-3-4-3-16,5 4-8 0,-1-6 2 15,-10-7-3-15,19 9-2 0,-19-9-3 16,23-3-3-16,-23 3-6 0,21-12-2 0,-8 3-4 16,1-3 2-16,-4-5 2 0,0 2-4 15,-1-2 2-15,-2 2-4 0,1-3 0 0,-4 4 8 16,-1-2 8-16,-3 16 15 0,4-27-1 15,-4 16 30-15,0 11-6 0,0 0 0 0,-5-25-8 16,5 25 6-16,0 0 3 0,-18-10-2 16,18 10-5-16,0 0-7 0,0 0-4 0,0 0-3 15,0 0-2-15,-32 15-7 0,32-15-4 16,0 0-17-16,0 20-24 0,0-20-34 16,0 0-44-16,18 18-47 0,-10-14-66 0,8 3-71 15,-7-5-103-15,3-1-180 0,-12-1-43 16,21 2-448-16,-21-2-581 0</inkml:trace>
  <inkml:trace contextRef="#ctx0" brushRef="#br1" timeOffset="135800.34">13910 6731 1049 0,'0'0'281'0,"9"-17"-108"0,-9 17-57 16,0 0-23-16,0 0-8 0,0 0 1 0,0 0 10 16,0 0 10-16,0 0-7 0,0 0 4 15,0 0 1-15,0 0-2 0,0 0-1 16,0 0 7-16,-31-14-6 0,31 14 8 15,0 0-11-15,0 0-4 0,-40 14-5 0,28-8-4 16,-1 2-6-16,-3-3-4 0,3 0-7 16,-1 3-6-16,0 2-4 0,2-3-4 15,-2 0-6-15,3 5-4 0,1-2-5 0,-1 1 2 16,5 1-4-16,6-12-2 0,-11 24-2 16,10-12-3-16,1-12-5 0,-5 24-5 0,5-24-3 15,-2 21-1-15,2-21-10 0,-2 22-17 16,2-22-52-16,-6 19-53 0,6-19-53 0,-9 17-52 15,1-8-71-15,-1 1-142 0,1-2-421 16,-3 1-205-16</inkml:trace>
  <inkml:trace contextRef="#ctx0" brushRef="#br1" timeOffset="135964.21">13595 7145 2759 0,'17'6'66'16,"-17"-6"-5"-16,10 6-2 0,-10-6 6 15,0 0 11-15,0 0-2 0,15 8-7 16,-15-8-6-16,0 0-10 0,0 0-46 0,0 0-47 16,0 0-51-16,0 0-54 0,13-5-50 15,-13 5-87-15,0 0-513 0,0-18-109 0</inkml:trace>
  <inkml:trace contextRef="#ctx0" brushRef="#br1" timeOffset="136172.46">13522 6515 2388 0,'0'0'-3'0,"-7"-20"30"0,7 20 5 0,0 0-6 16,-4-16 1-16,4 16 12 0,0 0 27 16,0 0-4-16,0 0 0 0,0 0-4 15,0 0-9-15,0 0-1 0,0 0-13 0,-5 50-5 16,5-50-30-16,-3 27-74 0,1-13-68 15,-2 2-82-15,-1 0-170 0,-1-1-271 16,2 0 96-16</inkml:trace>
  <inkml:trace contextRef="#ctx0" brushRef="#br1" timeOffset="136448.18">13358 6750 1972 0,'0'0'38'16,"-23"-4"43"-16,23 4 12 0,-13-4 21 15,13 4 14-15,0 0 14 0,-27-1-3 16,27 1-8-16,-20 1-13 0,20-1-6 0,-23 4-9 16,23-4-6-16,-18 10-6 0,7-3-6 15,11-7-7-15,-18 14-2 0,6-3-6 0,4 1-2 16,3 1-9-16,-3 1-6 0,0 1-9 16,2 0-1-16,1 2-3 0,-1 0 3 15,1-2 5-15,1 4 7 0,-4-1-1 16,4-4-9-16,-2 4-4 0,-1-3-4 0,1 1-2 15,-2 0-2-15,-3-2-18 0,0 3-55 16,-1-3-83-16,-1-2-94 0,-1-2-157 16,-1 1-249-16,-1-1-288 0,5-2-304 0</inkml:trace>
  <inkml:trace contextRef="#ctx0" brushRef="#br1" timeOffset="136595.85">12791 7246 3016 0,'0'0'76'15,"0"0"-13"-15,0 0-7 0,0 0-4 16,0 0-10-16,0 0-3 0,0 0-12 0,0 0-34 16,0 0-58-16,0 0-63 0,0 0-60 15,0 0-62-15,0 0-158 0,0 0-318 16,0 0 5-16</inkml:trace>
  <inkml:trace contextRef="#ctx0" brushRef="#br1" timeOffset="136956.64">12341 6537 2069 0,'0'0'-16'0,"-2"-16"54"0,2 16 32 0,0 0 33 16,-6-19 21-16,6 19 17 0,0 0-3 15,0 0-1-15,-8-13 5 0,8 13 2 16,0 0 3-16,0 0-12 0,0 0 5 0,0 0-3 16,0 0-11-16,-5 43-7 0,5-43-12 15,2 29-10-15,1-11-12 0,-1 0-5 16,0 3-12-16,5-1-4 0,-4 5-10 0,-1-2-12 15,4-1-20-15,-4-1-31 0,0 0-44 16,3-1-54-16,-3-2-58 0,0 1-43 16,1-4-39-16,0-2-62 0,-1-1-124 0,0-2-472 15,-2-10-294-15</inkml:trace>
  <inkml:trace contextRef="#ctx0" brushRef="#br1" timeOffset="137314.21">12412 6746 2695 0,'7'-13'-84'16,"-7"13"32"-16,9-23 26 0,-2 12 19 16,-1-1 25-16,-6 12 25 0,11-20 10 0,-1 9-14 15,1 2 2-15,-11 9 1 0,16-16 9 16,-5 7-3-16,2 4 7 0,-13 5 0 16,20-8-2-16,-20 8-1 0,25-3 7 0,-25 3-5 15,20 7-6-15,-20-7 2 0,16 12-1 16,-9-3-3-16,-7-9 6 0,8 20 1 0,-8-20 14 15,-2 25 14-15,2-25 13 0,-6 27 10 16,-1-13 4-16,-1-1 2 0,0 0-4 16,-3 0 3-16,0-2 2 0,-3-1 2 0,3-1-8 15,0-1 1-15,11-8 27 0,-25 10-9 16,25-10 0-16,-20 2-16 0,20-2-7 0,0 0-12 16,-25-13-14-16,19 3-8 0,6 10-7 15,-5-21-11-15,5 21-20 0,0-24-23 0,0 24-27 16,5-26-41-16,-1 13-42 0,0 2-57 15,4-1-76-15,-2 5-74 0,-2-2-142 16,-4 9-187-16,9-12 25 0,-9 12-311 0,3-8-332 16</inkml:trace>
  <inkml:trace contextRef="#ctx0" brushRef="#br1" timeOffset="138126.39">12000 6906 2759 0,'0'0'-95'0,"0"0"30"0,0 0 34 15,0 0 35-15,0 0 29 0,0 0 28 0,0 0 5 16,0 0 6-16,0 0 3 0,0 0 1 16,0 0 6-16,0 0 5 0,-47 19 8 15,47-19-1-15,-14 8 5 0,14-8 8 0,-16 5 7 16,16-5 6-16,0 0-9 0,-18 3-7 15,18-3-3-15,0 0-2 0,0 0-3 16,-20-16-12-16,20 16 5 0,-2-15-5 0,2 15-12 16,0 0-3-16,0-27-11 0,0 27-7 15,2-19-9-15,-2 19-18 0,4-17-35 0,-4 17-48 16,4-16-62-16,-4 16-85 0,2-14-95 16,-2 14-175-16,0 0-160 0,0 0-281 15,0 0-315-15</inkml:trace>
  <inkml:trace contextRef="#ctx0" brushRef="#br1" timeOffset="138281.96">11832 7051 2989 0,'0'0'65'0,"-4"19"-4"0,4-19-3 16,0 0-5-16,-2 22 8 0,2-22 11 0,0 0-5 16,-4 13-7-16,4-13-30 0,0 0-59 15,0 0-60-15,0 0-51 0,0 0-47 0,0 0-58 16,0 0-137-16,0 0-378 0,0 0-46 15</inkml:trace>
  <inkml:trace contextRef="#ctx0" brushRef="#br1" timeOffset="138724.18">11750 6628 2305 0,'0'0'-1'0,"-7"-17"24"16,7 17 9-16,0 0 15 0,-5-18 8 0,5 18-4 15,0 0 15-15,0 0-4 0,-22-1-6 16,22 1 15-16,0 0 2 0,-23 21 6 0,12-10 11 16,3 3-5-16,-3-1 5 0,-2 5-1 15,3-1-3-15,-6 1-5 0,2 1 3 16,1 0-1-16,-6 2 1 0,2-6 2 0,1 3-1 16,-4-1-1-16,0-3-5 0,-2-2-8 15,1 2-10-15,-1-3 0 0,0-3-7 16,-2-2-7-16,5-1-4 0,-4-5-3 0,5 0-5 15,18 0-6-15,-41-4 2 0,21 0-12 16,5-1 3-16,-3-1-1 0,2 1-2 16,16 5 0-16,-26-12 2 0,17 9 3 0,9 3 1 15,-19-9-2-15,19 9-5 0,-15-4-2 16,15 4 7-16,0 0 7 0,0 0 6 0,0 0 3 16,-28 11-14-16,28-11 3 0,-8 12 1 15,8-12-3-15,-8 21 0 0,4-10-2 16,-3 2-4-16,7-13 0 0,-11 26 1 0,7-14-5 15,0 1-1-15,4-13-6 0,-8 23-7 16,3-12-14-16,5-11-27 0,-6 19-32 16,6-19-40-16,-6 15-40 0,6-15-54 0,-3 13-60 15,3-13-84-15,0 0-183 0,0 0-74 16,0 0-244-16,0 0-194 0</inkml:trace>
  <inkml:trace contextRef="#ctx0" brushRef="#br1" timeOffset="138878.7">11286 6647 2565 0,'7'-9'56'0,"-7"9"12"0,16-18-9 15,-4 9-1-15,-4 0-9 0,2-1-5 16,-10 10-5-16,19-19-9 0,-10 11-60 0,-9 8-66 16,15-13-85-16,-15 13-124 0,8-14-431 15,-6 8-6-15</inkml:trace>
  <inkml:trace contextRef="#ctx0" brushRef="#br1" timeOffset="139002.74">11289 6472 2387 0,'-16'-5'139'0,"16"5"-7"0,0 0-15 15,-14-11-10-15,14 11-14 0,0 0-10 16,0 0-9-16,-9-11-27 0,9 11-75 0,0 0-82 16,-2-7-83-16,2 7-134 0,0 0-454 15,0 0-81-15</inkml:trace>
  <inkml:trace contextRef="#ctx0" brushRef="#br1" timeOffset="139239.57">10763 6963 2742 0,'0'0'179'16,"0"0"-20"-16,0 0-17 0,0 0-20 16,0 0-10-16,0 0-14 0,0 0-12 0,0 0-26 15,0 0-47-15,0 0-58 0,0 0-73 16,0 0-64-16,0 0-82 0,0 0-176 0,0 0-381 16,0 0-144-16</inkml:trace>
  <inkml:trace contextRef="#ctx0" brushRef="#br1" timeOffset="145744.79">8092 8599 741 0,'0'0'347'16,"0"0"-105"-16,0-21-61 0,0 21-42 0,0 0 3 16,0 0-5-16,0-25-5 0,0 25 2 15,0 0 6-15,-2-20 0 0,2 20-6 16,0 0 0-16,0 0 8 0,-2-21 1 15,2 21 2-15,0 0-8 0,0 0-9 0,0 0-16 16,0-19-12-16,0 19-7 0,0 0-10 16,0 0 7-16,0 0 8 0,0 0-2 0,0 0-4 15,0 0-8-15,0 0-4 0,0 0-13 16,0 0-4-16,10 58-7 0,-8-42-5 16,3 0-4-16,-1 4-5 0,0-1-1 0,1 2-6 15,-1 3-4-15,0 0-4 0,0 0 0 16,0 0-3-16,2 0-3 0,-2-2 5 15,0-1-9-15,-2-1 2 0,0 2-7 0,0-3-3 16,-2 0-6-16,0-2-2 0,2-2-17 16,-2-15-17-16,2 25-16 0,-2-13-19 0,2-4-34 15,-2-8-43-15,0 0-35 0,4 15-26 16,-4-15-29-16,0 0-22 0,0 0-25 0,0 0-61 16,0 0-584-16,15-31-337 0</inkml:trace>
  <inkml:trace contextRef="#ctx0" brushRef="#br1" timeOffset="146012.14">8239 8747 2696 0,'6'-15'-79'15,"-2"1"49"-15,2 3 34 0,-6 11 28 16,8-20 24-16,-8 20 21 0,7-13 15 16,-7 13 12-16,6-11-5 0,-6 11-4 0,0 0-3 15,0 0 2-15,0 0-11 0,0 0-6 16,0 0 1-16,0 0-6 0,0 0 2 16,0 0 4-16,0 0 7 0,0 0 9 0,-47 15 3 15,47-15 1-15,-12 13 3 0,12-13 3 16,-11 14 21-16,11-14-16 0,-6 15-4 0,6-15-11 15,0 0-13-15,4 25-9 0,-4-25-7 16,7 19-2-16,1-9-21 0,-8-10 5 16,17 20-5-16,-6-10-3 0,-1 0-1 0,3-1-36 15,0-1-17-15,-1 2-16 0,1-3-38 16,-3-1-36-16,-10-6-49 0,22 15-63 0,-14-10-34 16,0 2-35-16,-8-7-84 0,14 9-126 15,-14-9-81-15,4 7-261 0,-4-7-172 0</inkml:trace>
  <inkml:trace contextRef="#ctx0" brushRef="#br1" timeOffset="146499.96">8488 8854 2452 0,'0'0'-70'0,"0"0"26"15,10-13 27-15,-10 13 31 0,0 0 25 0,9-12 30 16,-9 12 14-16,0 0 8 0,0 0 13 16,6-11-12-16,-6 11 9 0,0 0 15 15,0 0 11-15,0 0-1 0,0 0 1 0,0 0-11 16,0 0-1-16,0 0-7 0,0 0 0 16,-19 42-9-16,19-42-1 0,-6 21-7 15,6-21-5-15,-5 22-6 0,5-22-9 0,5 23-6 16,-5-23-5-16,6 23-11 0,1-12-8 15,-1 1-9-15,3-3-3 0,-9-9-15 16,14 13-11-16,-14-13-16 0,18 6-6 0,-18-6-6 16,18 0 2-16,-18 0 0 0,0 0-1 15,26-10 2-15,-26 10 4 0,12-18 6 0,-7 9 0 16,-5 9 9-16,6-27 7 0,-6 13 9 16,0 14 8-16,0-26 14 0,0 26 10 15,-4-23 11-15,4 23 1 0,-7-19 6 0,7 19-2 16,-12-13-3-16,12 13-4 0,-13-6-2 15,13 6-14-15,0 0 0 0,0 0-1 16,0 0 0-16,0 0-2 0,-34 13-2 0,34-13-7 16,0 0 1-16,0 17-14 0,0-17-6 15,0 0-28-15,19 16-28 0,-11-11-39 0,-8-5-49 16,24 2-59-16,-14 0-50 0,-10-2-71 16,26-4-175-16,-13 2-89 0,-1 0-372 0,-12 2-380 15</inkml:trace>
  <inkml:trace contextRef="#ctx0" brushRef="#br1" timeOffset="146814.66">8966 8753 2911 0,'0'0'-33'0,"0"0"27"0,0 0 36 16,0 0 30-16,0 0 16 0,0 0 11 16,0 0 1-16,13-14-11 0,-13 14-8 0,0 0-10 15,17-3-5-15,-17 3-6 0,21-4-9 16,-21 4-14-16,24-7-18 0,-10 6-34 15,-14 1-36-15,26-6-44 0,-26 6-34 0,25-1-41 16,-17-1-56-16,-8 2-98 0,13-6-438 16,-13 6-71-16</inkml:trace>
  <inkml:trace contextRef="#ctx0" brushRef="#br1" timeOffset="146940.82">9032 8691 2379 0,'0'0'37'0,"0"0"28"15,-19-1 11-15,19 1 0 0,0 0-11 16,0 0-5-16,0 0-6 0,0 0-18 0,0 0-35 15,0 0-49-15,0 0-46 0,46-17-42 16,-30 15-59-16,-16 2-148 0,27-6-300 16,-15 2 131-16</inkml:trace>
  <inkml:trace contextRef="#ctx0" brushRef="#br1" timeOffset="147832.65">9614 8581 1895 0,'0'0'-28'0,"0"0"1"15,0 0-1-15,0 0 3 0,0 0 12 0,0 0 15 16,0 0 21-16,0 0 5 0,0 0 19 15,0 0 9-15,0 0-1 0,15-10-17 16,-15 10 12-16,0 0-5 0,10-10 2 0,-10 10-7 16,0 0-5-16,15-14-5 0,-8 5 1 15,-7 9 10-15,10-21 10 0,-4 7-1 0,0-3 6 16,-1-2-5-16,0-6 10 0,-1-2 2 16,-2-2 18-16,-2 0 16 0,0-3 9 0,0 4 7 15,-2 0 0-15,0 0 1 0,0 2 3 16,0 6-7-16,2 0 4 0,-3 0-12 15,3 20-12-15,-7-23-5 0,7 23-4 0,-8-10-2 16,8 10-10-16,0 0-4 0,0 0-9 16,-21 33-2-16,19-14-9 0,0 3-4 0,0 4-3 15,2 1-1-15,0 1-6 0,2 0-4 16,0 0-3-16,2 0 0 0,-1-1-4 16,1 0-4-16,2-2-12 0,-2-4-17 15,0-1-18-15,0-2-21 0,0-2-22 0,1-6-39 16,-5-10-33-16,9 18-18 0,-9-18 0 15,8 8 5-15,-8-8 10 0,0 0 21 0,0 0-7 16,0 0 16-16,0 0 31 0,0 0 19 16,25-6 29-16,-25 6 3 0,0 0 52 0,0 0 27 15,22 6 20-15,-22-6 10 0,14 9 13 16,-14-9 9-16,18 11 13 0,-6-3 6 16,0-1-1-16,2 2-5 0,0-4 6 0,3 3-4 15,0-2-10-15,2-1-10 0,0-1-6 16,2 0-9-16,0-2-20 0,-1-2-14 15,0-2-19-15,2 0-10 0,-3 0-18 0,0 1-27 16,0-4-25-16,-1 2-46 0,-18 3-45 16,26-8-53-16,-17 5-55 0,-3-4-163 0,-6 7-543 15,3-10-405-15</inkml:trace>
  <inkml:trace contextRef="#ctx0" brushRef="#br1" timeOffset="147979.18">9859 8261 3148 0,'0'-20'25'0,"0"20"-1"0,0 0-4 16,0-22-6-16,0 22-11 0,0 0-26 15,0 0-51-15,0-13-63 0,0 13-78 0,0 0-208 16,0 0-314-16,0 0-10 0</inkml:trace>
  <inkml:trace contextRef="#ctx0" brushRef="#br1" timeOffset="148448.64">9919 8955 2234 0,'0'0'50'0,"0"0"16"16,-42-26-5-16,42 26 7 0,-22-1 9 0,22 1 16 16,-27 1 20-16,27-1-3 0,-28 3-7 0,14-3-12 15,0 4-9-15,14-4-8 0,-20 6-12 16,9-3-3-16,11-3-10 0,0 0-7 15,-13 18-16-15,13-18-28 0,0 0-30 0,0 0-23 16,24 31-17-16,-12-19-5 0,1 0-1 16,2-1 19-16,1 2 1 0,2 0 23 0,-3 3 22 15,-1-3 34-15,-3 0 36 0,0 0 18 16,-3 1 24-16,-4 1 23 0,-4-15 26 0,0 25 8 16,-6-10 7-16,0-1-6 0,-3-3-3 15,-4 0-8-15,-4 1-10 0,3-2-23 16,1-2-12-16,-2-1-11 0,1-1-16 0,14-6-34 15,-28 3-49-15,17-4-57 0,11 1-69 16,-21-5-75-16,21 5-68 0,-15-7-140 16,9 1-182-16,6 6-340 0,0 0-357 15</inkml:trace>
  <inkml:trace contextRef="#ctx0" brushRef="#br1" timeOffset="149044.54">10073 9153 2829 0,'26'0'6'0,"-26"0"44"16,0 0 13-16,16-2 15 0,-16 2 14 0,0 0 10 15,0 0-4-15,20-6-10 0,-20 6-6 16,12-6-20-16,-12 6-12 0,19-3-15 0,-19 3-6 16,22-4-2-16,-22 4-10 0,25-4-8 15,-12 0-5-15,-13 4-12 0,23-2-8 16,-23 2-17-16,24-4-12 0,-24 4-15 0,22-3-7 15,-22 3 6-15,20-2 9 0,-20 2 3 16,0 0 7-16,21-4 6 0,-21 4 6 0,0 0 8 16,0 0 13-16,17-2 15 0,-17 2 12 15,0 0 8-15,0 0 13 0,0 0 13 16,0 0 11-16,0 0-3 0,0 0-3 0,0 0-5 16,0 0-6-16,0 0-6 0,0 0-4 15,0 0-4-15,0 0-1 0,0 0-5 0,0 0-5 16,0 0 1-16,0 0-4 0,0 0-2 15,0 0 1-15,0 0-6 0,0 0 3 16,-58-4-6-16,58 4-2 0,0 0 0 16,-10-10 0-16,10 10-3 0,0 0 2 0,-6-12 6 15,6 12 11-15,0 0 13 0,-6-14 6 16,6 14 12-16,0 0 1 0,0 0 0 0,-5-19 3 16,5 19-3-16,0 0-1 0,0 0-2 15,0 0-3-15,-2-17-2 0,2 17 0 16,0 0-3-16,0 0-5 0,0 0-3 0,0 0-2 15,0 0-9-15,0 0 3 0,0 0-6 16,0 0 2-16,0 0-8 0,0 0 0 16,-9-12 0-16,9 12-1 0,0 0-1 0,0 0-1 15,0 0-4-15,0 0 2 0,0 0-2 16,0 0 0-16,0 0-2 0,0 0 3 0,0 0-5 16,0 0 1-16,0 0-10 0,0 0-18 15,0 0-25-15,0 0-33 0,0 0-44 0,0 0-53 16,0 0-49-16,0 0-61 0,0 0-134 15,0 0-128-15,0 0-358 0,0 0-298 16</inkml:trace>
  <inkml:trace contextRef="#ctx0" brushRef="#br1" timeOffset="149320.87">10281 9008 2705 0,'0'0'-28'0,"6"-14"49"16,-6 14 26-16,0 0 24 0,0 0 34 0,4-15 29 15,-4 15 30-15,0 0 11 0,0 0-5 16,0 0-8-16,0 0-10 0,0 0 6 0,0 0 20 15,0 0-6-15,0 0-18 0,0 0-14 16,0 0-12-16,0 0-27 0,0 0-5 16,34 27-13-16,-25-18-6 0,3 5-16 0,3-1-11 15,0 3 0-15,-1-1-9 0,4 0-4 16,-4 0-4-16,2 0-5 0,-2 2-5 0,-1-3 2 16,-5 0-4-16,1 1-3 0,-4 0 4 15,-3-2-5-15,-2-13-1 0,-5 25-9 16,5-25 2-16,-11 24-5 0,3-12-15 0,-3-2-34 15,3-1-39-15,-3-3-59 0,3 2-74 16,-1-5-66-16,9-3-136 0,-16 6-188 0,16-6 19 16,-14 1-381-16,14-1-414 0</inkml:trace>
  <inkml:trace contextRef="#ctx0" brushRef="#br1" timeOffset="149867.96">10715 9179 2954 0,'4'-16'-22'0,"-4"16"32"16,0 0 2-16,4-18-1 0,-4 18-3 0,0 0 7 15,6-13-6-15,-6 13 1 0,0 0 0 16,0 0 11-16,0 0-2 0,0 0 4 16,0 0 8-16,0 0 11 0,34 17 9 0,-34-17 5 15,5 16 2-15,-5-16 6 0,0 0 10 16,0 26 16-16,0-26 16 0,0 0 14 0,-13 23 7 15,13-23 8-15,-17 9 4 0,17-9-1 16,-19 3-6-16,19-3 14 0,0 0-25 16,-30-11-8-16,30 11-17 0,-12-16-10 0,8 7-46 15,1-3-44-15,1-1-50 0,0 1-74 16,2 12-95-16,2-25-118 0,0 14-243 0,1-1-9 16,-3 12-347-16,2-23-360 0</inkml:trace>
  <inkml:trace contextRef="#ctx0" brushRef="#br1" timeOffset="150902.67">11060 8133 2720 0,'0'0'-140'16,"0"0"24"-16,0 0 25 0,0 0 23 15,0 0 20-15,8-13 38 0,-8 13 16 0,0 0 39 16,0 0 19-16,0 0 14 0,0 0 9 16,0 0-5-16,0 0-8 0,0 0-2 15,0 0-10-15,0 0 5 0,0 0 5 16,0 0 13-16,0 0-2 0,0 0 6 0,0 0 0 16,0 0-1-16,0 0 6 0,0 0 1 0,0 0-1 15,-2 47 11-15,2-47-5 0,0 29-10 16,0-11-2-16,0 1-6 0,0-1-7 0,0 2-9 15,2-1-4-15,-2 0-4 0,2 0-7 16,-2-1-5-16,3 1-2 0,0 2-3 16,-2-4-3-16,1-1-2 0,2 1-6 15,-2 1-3-15,0-1-1 0,0-2-5 0,2-2 1 16,-4-13-9-16,5 25-9 0,-3-13-9 16,-2-12-20-16,3 18-41 0,-3-18-38 15,2 17-57-15,-2-17-59 0,0 12-59 0,0-12-131 16,0 0-163-16,0 0-325 0,0 0-281 15</inkml:trace>
  <inkml:trace contextRef="#ctx0" brushRef="#br1" timeOffset="151190.69">11170 8364 2777 0,'10'-15'-32'15,"-10"15"-2"-15,0 0 3 0,0 0 6 16,0 0-3-16,0 0 18 0,0 0-4 0,0 0 17 15,-25-11-7-15,25 11 10 0,0 0-3 16,0 0 10-16,0 0 15 0,-36 13 16 16,36-13 5-16,0 0 9 0,-16 9 14 15,16-9 9-15,-8 10-2 0,8-10 11 0,0 0 0 16,-6 17 8-16,6-17 4 0,0 0 0 16,4 23 13-16,-4-23-3 0,7 19-7 15,-7-19-8-15,11 17-9 0,-3-5-12 0,0-3-5 16,3 1-10-16,2-1-17 0,-1 1-22 15,1-3-38-15,0 0-52 0,0 1-66 16,2-2-68-16,-8-1-103 0,3-1-199 0,-10-4-427 16,10 6-339-16</inkml:trace>
  <inkml:trace contextRef="#ctx0" brushRef="#br1" timeOffset="152507.51">11521 8419 2729 0,'0'0'-90'0,"0"0"25"0,-3-20 0 16,3 20 35-16,0 0 17 0,0 0 41 15,0 0 26-15,5-27 24 0,-5 27 10 16,0 0 11-16,6-15 6 0,-6 15 7 0,0 0 0 16,7-16-9-16,-7 16 4 0,0 0-3 15,13-6-3-15,-13 6-12 0,0 0 0 16,0 0-9-16,0 0-2 0,34 14-7 0,-34-14-1 16,14 15-6-16,-11-7-5 0,-3-8 0 15,8 19-7-15,-8-19-3 0,4 19-5 0,-4-19 0 16,2 17 11-16,-2-17 18 0,0 0 4 15,-8 20 0-15,8-20 6 0,0 0 19 16,-14 14 0-16,14-14-3 0,0 0-8 0,-22-1-7 16,22 1-12-16,0 0-15 0,0 0-2 15,-21-24-14-15,21 24-28 0,-6-17-43 16,4 8-43-16,2 9-55 0,-2-19-75 0,2 19-70 16,2-16-116-16,-2 16-213 0,6-14 5 15,-6 14-361-15,0 0-397 0</inkml:trace>
  <inkml:trace contextRef="#ctx0" brushRef="#br1" timeOffset="152663.18">11818 8477 3290 0,'12'11'114'0,"-12"-11"-13"16,0 0-9-16,0 0-9 0,6 11-2 16,-6-11 1-16,0 0-10 0,0 0-7 15,0 0-25-15,0 0-52 0,0 0-51 0,0 0-64 16,0 0-56-16,0 0-87 0,0 0-177 15,0 0-441-15,0 0-264 0</inkml:trace>
  <inkml:trace contextRef="#ctx0" brushRef="#br1" timeOffset="152926.65">11868 8254 2787 0,'5'-13'4'15,"-5"13"6"-15,10-19-5 0,-6 8 19 0,-4 11-6 16,13-11 15-16,-13 11 5 0,13-8 2 15,-13 8-6-15,0 0-6 0,18 0-2 16,-18 0 13-16,0 0 10 0,22 15 10 0,-22-15 5 16,10 18-4-16,-7-7-3 0,-3-11 4 15,2 23 3-15,-2-23 6 0,-2 27 21 0,-3-12 19 16,5-15-3-16,-5 24-4 0,2-11-10 16,3-13-4-16,-4 22-8 0,4-22-7 15,0 18-10-15,0-18-10 0,9 17-22 0,-9-17-39 16,16 8-50-16,-3-1-58 0,2-3-64 15,2-1-52-15,-17-3-103 0,33 5-184 0,-17-5-399 16,-2 0-315-16</inkml:trace>
  <inkml:trace contextRef="#ctx0" brushRef="#br1" timeOffset="153672.16">11114 8707 2680 0,'0'0'-105'15,"0"0"32"-15,0 0 18 0,0 0 14 0,0 0 31 16,0 0 28-16,0 0 6 0,0 0 13 15,0 0 3-15,0 0-2 0,0 0 15 16,0 0 5-16,40 17 11 0,-40-17 11 0,25 0-8 16,-25 0-1-16,29 0-11 0,-10 1 0 15,2-1-14-15,2 0-10 0,2 0-3 16,0 0-15-16,4 0-10 0,3 3-14 0,0-3-7 16,1 0-6-16,3 0 1 0,2 1 1 15,4-1-3-15,3 0-3 0,-1 4 8 0,2-4-5 16,-3 3-2-16,2-3 8 0,-1 2 0 15,-1-2 8-15,0 1-1 0,-1-1 8 16,0 3 7-16,-7-2 13 0,5 1 15 0,-2 0 5 16,-4-2-4-16,3 2 5 0,-1 0-4 15,-1 0 6-15,-2-2 1 0,-1 1 3 0,1-1 4 16,-1 3 8-16,-3-2 0 0,-2-1 1 16,-2 5-6-16,-2-5-7 0,-1 0-3 15,-4 1-3-15,-18-1-9 0,32 3-14 0,-20-3-28 16,-12 0-36-16,24 0-49 0,-24 0-60 15,18 1-61-15,-18-1-139 0,8 0-548 0,-8 0-286 16</inkml:trace>
  <inkml:trace contextRef="#ctx0" brushRef="#br1" timeOffset="154778.22">11485 9058 2581 0,'0'0'-129'0,"0"0"30"0,0 0 17 16,0 0 11-16,0 0 19 0,0 0 24 16,0 0 9-16,13-13 19 0,-13 13 20 0,0 0 17 15,0 0 6-15,0 0 12 0,0 0 4 16,9-12 8-16,-9 12 10 0,0 0 11 0,0 0-11 15,0 0-8-15,0 0 3 0,0 0-14 16,0 0 0-16,0 0-7 0,0 0-5 0,0 0-3 16,-34-6 2-16,34 6 3 0,0 0 4 15,-28 9 2-15,28-9-6 0,-17 10 1 0,17-10-5 16,-14 9-1-16,14-9-4 0,-13 12-3 16,13-12-3-16,-7 11-5 0,7-11-5 15,0 0-6-15,0 0-10 0,0 0-10 0,19 32-9 16,-10-24-11-16,1 0-9 0,5 1 3 15,-2-2 4-15,2 2 0 0,-1 3 5 0,-1-4 1 16,3 0 7-16,-5 3 0 0,1-2 8 16,-2 0 4-16,-4 2 19 0,3-1 9 15,-9-10 5-15,6 19 11 0,-6-19 7 0,2 17 3 16,-2-17-2-16,0 0-2 0,-15 23-7 16,10-15-2-16,5-8-8 0,-18 10-9 15,18-10-39-15,-18 4-47 0,18-4-72 16,-20-1-66-16,20 1-106 0,-19-8-636 0,10 0-364 15</inkml:trace>
  <inkml:trace contextRef="#ctx0" brushRef="#br1" timeOffset="156209.79">10766 8451 2727 0,'0'0'-134'0,"0"0"25"15,10-11 10-15,-10 11 22 0,0 0 17 16,0 0 12-16,0 0 12 0,0 0 4 16,0 0 12-16,8-11-2 0,-8 11 8 15,0 0 1-15,0 0 7 0,0 0 1 0,0 0 2 16,0 0 6-16,0 0-13 0,0 0 4 15,0 0 3-15,0 0 4 0,0 0 3 0,0 0-3 16,0 0 7-16,0 0 14 0,0 0 2 16,0 0 4-16,-55 6 9 0,55-6-4 15,-18 5 9-15,18-5 1 0,-22 6 6 0,22-6 5 16,-19 8-5-16,19-8 7 0,-21 9 5 16,21-9-4-16,-17 8 2 0,17-8 0 15,-16 7 2-15,16-7 3 0,-12 8-7 0,12-8-3 16,0 0-3-16,-10 15-4 0,10-15-7 15,0 0-5-15,0 0-7 0,0 0 2 0,20 21-4 16,-20-21-1-16,20 7-7 0,-5-3-3 16,0 2 2-16,0-2-3 0,3 0-2 0,0 2 0 15,-2-3-2-15,4 2 2 0,-3 1 0 16,-3-2-2-16,4 3 11 0,-18-7 3 0,22 11 9 16,-11-5 10-16,-11-6-2 0,11 11 2 15,-11-11 4-15,4 13 6 0,-4-13 2 16,0 0 3-16,0 0-1 0,-19 20-4 15,19-20-7-15,-21 7-3 0,21-7-5 0,-22 5-12 16,22-5-21-16,-23 0-47 0,23 0-52 16,-19-1-65-16,19 1-60 0,-21-7-104 15,13 5-643-15,8 2-409 0</inkml:trace>
  <inkml:trace contextRef="#ctx0" brushRef="#br1" timeOffset="156814.64">11771 9023 2894 0,'0'0'-71'0,"0"0"45"0,0 0 14 16,0 0 18-16,0 0 20 0,-4 23 32 16,4-23 23-16,0 0 28 0,-15 23 6 15,15-23 3-15,-9 24 3 0,5-10 2 0,1 1-8 16,-2 2-5-16,5 1-9 0,-2 1-8 16,2-1-5-16,2 3-11 0,0 3-8 15,3-2-7-15,0 1-7 0,2 2-6 0,2-5-6 16,-1 4-14-16,3-3-19 0,-1-2-32 0,3-2-37 15,-1-4-50-15,-1 3-68 0,1-5-46 16,2-6-90-16,0-1-169 0,-3 0-444 16,-11-4-328-16</inkml:trace>
  <inkml:trace contextRef="#ctx0" brushRef="#br1" timeOffset="157165.96">12100 9178 2785 0,'0'0'-68'0,"0"0"8"16,-2-20 14-16,2 20 26 0,0 0 38 0,-16-13 30 15,16 13 18-15,-11-7 17 0,11 7-4 16,0 0 4-16,-25-6 8 0,25 6 11 16,0 0 5-16,-21 3 4 0,21-3-6 15,0 0-5-15,0 0-13 0,0 0-11 0,-21 8-5 16,21-8-6-16,0 0-15 0,0 0-13 15,0 0-14-15,0 0-12 0,34 31-10 0,-24-22-8 16,4 1-2-16,-1 0-5 0,1-1-2 16,-1 2 1-16,0 3 2 0,-1-1 2 15,-1 0 3-15,-2 1 0 0,-2 1 8 0,2-1 9 16,-7-2 11-16,-2-12 9 0,4 24 11 16,-4-24 3-16,-4 19-6 0,4-19-3 15,-11 17-5-15,11-17-12 0,-18 12-39 0,18-12-47 16,-20 5-57-16,20-5-62 0,-21-2-60 15,21 2-140-15,-18-10-553 0,12 3-361 0</inkml:trace>
  <inkml:trace contextRef="#ctx0" brushRef="#br1" timeOffset="157328.35">12295 9263 2955 0,'20'0'16'0,"1"0"8"16,-21 0-6-16,34-2 3 0,-15 2-5 15,0-1-5-15,3-1 6 0,-4-1-13 16,2 0-38-16,-2 1-49 0,0-2-42 0,-18 4-26 16,29-7-29-16,-18 3-65 0,-11 4-464 15,17-8 32-15</inkml:trace>
  <inkml:trace contextRef="#ctx0" brushRef="#br1" timeOffset="157527.98">12423 9168 2208 0,'-17'-4'90'0,"17"4"9"0,0 0 9 15,0 0 24-15,-21 0 22 0,21 0 31 0,0 0 1 16,0 0-4-16,0 0-9 0,-4 21-9 16,4-21-11-16,0 0-1 0,4 27-22 15,-4-27-14-15,6 21-11 0,0-8-16 0,-2 2-13 16,-1-2-19-16,1 3-25 0,2-3-33 16,-1 1-36-16,-1-2-41 0,-4-12-44 15,7 22-61-15,-2-10-33 0,-1-4-47 0,-4-8-118 16,5 12-154-16,-5-12-315 0,6 7-197 15</inkml:trace>
  <inkml:trace contextRef="#ctx0" brushRef="#br1" timeOffset="157810.79">12588 9074 2599 0,'11'-14'21'0,"-11"14"45"15,0 0 35-15,0 0 27 0,0 0 16 16,0 0 5-16,24 21-2 0,-24-21-7 0,9 19-21 16,-3-6-8-16,0 0-13 0,2 3-9 0,-1-1-13 15,-2 2-10-15,1 0-3 0,1 0-5 16,0 1-20-16,-3-2-31 0,3 0-47 15,-3-1-54-15,2 2-67 0,-2-4-55 0,-2-1-83 16,5-5-167-16,-5 3-429 0,-2-10-276 16</inkml:trace>
  <inkml:trace contextRef="#ctx0" brushRef="#br1" timeOffset="158053.68">12819 9019 2869 0,'0'0'55'0,"0"0"-8"0,9-11 3 15,-9 11 14-15,0 0 27 0,0 0 20 0,0 0 21 16,36 18 3-16,-27-8-9 0,1 2-11 16,0 5-10-16,3 0-7 0,-4 2-5 15,1 2-16-15,-2 0-5 0,-1 4-17 0,-1-3-21 16,-4 2-33-16,2-3-50 0,-4-2-57 0,-6 1-48 15,2 3-55-15,-5-3-53 0,-2-1-122 16,-3-4-568-16,-1-1-384 0</inkml:trace>
  <inkml:trace contextRef="#ctx0" brushRef="#br1" timeOffset="159734.69">13360 8793 2775 0,'0'0'-80'0,"0"0"37"0,0 0 12 16,0 0 12-16,0 0 4 0,0 0 15 15,0 0 7-15,0 0 5 0,0 0 3 16,0 0 6-16,47-14-6 0,-47 14 16 0,20-1 8 15,-20 1 14-15,21-3 9 0,-21 3 5 16,20-1-3-16,-20 1-4 0,20-2-7 0,-20 2-7 16,0 0-3-16,25 0-25 0,-25 0-21 15,0 0-50-15,0 0-36 0,25 0-40 16,-25 0-54-16,0 0-107 0,0 0-471 0,0 0-46 16</inkml:trace>
  <inkml:trace contextRef="#ctx0" brushRef="#br1" timeOffset="159897.12">13369 8732 2250 0,'0'0'54'0,"-15"-4"36"0,15 4 7 0,0 0 6 15,-19-4 16-15,19 4 14 0,0 0 6 16,0 0-19-16,0 0-9 0,0 0-20 0,0 0-23 16,0 0-28-16,0 0-40 0,0 0-59 15,0 0-55-15,0 0-74 0,48-9-142 16,-39 7-506-16,-9 2-174 0</inkml:trace>
  <inkml:trace contextRef="#ctx0" brushRef="#br1" timeOffset="164098.62">14009 8606 2431 0,'0'0'-37'15,"0"0"51"-15,0 0 21 0,0 0 15 0,0 0 16 16,0 0 24-16,0 0 14 0,0 0 6 16,0 0 3-16,0 0 0 0,0 0-9 0,0 0 2 15,0 0 1-15,0 0 7 0,41-20-1 16,-41 20-8-16,0 0-9 0,0 0-7 0,4-19-8 16,-4 19-3-16,4-14-15 0,-4 14-8 15,7-20-5-15,-7 20-7 0,7-21-3 16,0 12-5-16,-7 9-5 0,10-19 4 0,-2 9-14 15,-8 10-1-15,11-14-7 0,-11 14-2 16,16-13-3-16,-16 13-2 0,17-5 4 0,-17 5-4 16,0 0 0-16,23 2 1 0,-23-2-2 15,13 11 0-15,-13-11 1 0,10 16 0 16,-10-16-1-16,7 21 0 0,-5-12 0 16,-2-9-2-16,2 21 6 0,-2-21 1 0,-2 21 5 15,2-21 2-15,-11 18 4 0,3-5 4 0,8-13 0 16,-17 17 2-16,7-12 4 0,10-5 4 15,-20 12 3-15,9-8-2 0,11-4-4 16,-16 5-1-16,16-5-8 0,0 0-21 0,-24-2-36 16,24 2-52-16,0 0-70 0,-13-15-76 15,10 10-68-15,3 5-136 0,-5-14-147 0,5 14-349 16,0-13-345-16</inkml:trace>
  <inkml:trace contextRef="#ctx0" brushRef="#br1" timeOffset="164276.2">14321 8722 2825 0,'0'0'-16'0,"0"0"36"16,7 11 4-16,-7-11 5 0,0 0 8 16,0 0-4-16,10 10 1 0,-10-10-25 15,0 0-39-15,0 0-51 0,0 0-70 0,0 0-94 16,0 0-526-16,0 0-68 0</inkml:trace>
  <inkml:trace contextRef="#ctx0" brushRef="#br1" timeOffset="164643.54">14391 8524 2341 0,'0'0'-30'16,"4"-18"9"-16,-4 18 7 0,9-16-8 15,-9 16 8-15,10-17-1 0,-6 7 19 0,-4 10 17 16,16-19-1-16,-5 10 6 0,0 1 2 16,2-2-2-16,1 5 9 0,2-4-1 15,-3 5-1-15,5-2-4 0,0 4-1 0,0-1-7 16,-18 3-1-16,28 0-2 0,-28 0 7 16,22 8-7-16,-13-1 1 0,-9-7-3 0,13 16 6 15,-13-16-1-15,0 23 10 0,0-23 14 16,-7 25 25-16,1-11 14 0,-1 1 16 15,-1-1 10-15,-2 0 11 0,1 1 9 0,-1-1 2 16,1-3 4-16,1 3 1 0,8-14-10 16,-11 21-10-16,6-12-17 0,5-9-4 0,0 0 6 15,2 23-13-15,-2-23-22 0,16 11-28 16,-16-11-28-16,23 8-42 0,-8-7-35 0,2 2-39 16,0-2-47-16,-1-1-40 0,4-1-47 15,-2-2-94-15,3 2-150 0,-5-3-408 16,1 0-272-16</inkml:trace>
  <inkml:trace contextRef="#ctx0" brushRef="#br1" timeOffset="165073.01">14953 8373 2536 0,'0'0'-117'0,"3"-15"22"0,-3 15 8 16,0 0 6-16,2-20 21 0,-2 20 21 16,0 0 8-16,2-16 20 0,-2 16 16 15,0 0 16-15,0 0 7 0,0 0 31 0,6-16 24 16,-6 16 21-16,0 0 12 0,0 0 6 15,0 0 2-15,0 0-4 0,0 0-5 0,0 0-1 16,0 0-4-16,0 0-7 0,0 0-1 16,24 39 3-16,-24-39-2 0,1 23 7 15,4-8 3-15,-3 2 3 0,2 0-3 0,0 1-6 16,-2 2 1-16,0-1-14 0,0 4-9 16,2 2 10-16,0 0-8 0,-2-4-16 0,2 4-5 15,-2-3-6-15,-1-1-8 0,4-2-11 16,-3 0-9-16,0-3-17 0,0-1-30 15,-2-15-26-15,2 23-37 0,-2-23-48 0,3 15-62 16,-3-9-48-16,0-6-49 0,0 0-58 16,0 0-62-16,0 0-556 0,0 0-397 0</inkml:trace>
  <inkml:trace contextRef="#ctx0" brushRef="#br1" timeOffset="165337.29">15155 8490 3028 0,'10'-9'-9'0,"-10"9"9"0,0 0 12 0,0 0 22 15,0 0 13-15,0 0 20 0,0 0 2 16,0 0 5-16,0 0-1 0,0 0-1 16,0 0 3-16,0 0 9 0,-48 20 10 0,48-20 1 15,-18 11 5-15,10-4-1 0,8-7-3 16,-14 14-6-16,14-14-5 0,-11 14-12 16,11-14-4-16,-5 13-6 0,5-13-6 15,0 0-6-15,0 0-5 0,11 29-3 0,-11-29-8 16,15 15 14-16,-6-7-7 0,5-1-5 15,-1 1-12-15,2 0-11 0,2-2-30 0,0 1-25 16,-1-4-35-16,2 4-44 0,-2-2-43 16,2-1-53-16,-2 0-59 0,1-1-118 0,-2 0-165 15,-2-2-359-15,-3 1-319 0</inkml:trace>
  <inkml:trace contextRef="#ctx0" brushRef="#br1" timeOffset="165640.68">15542 8686 2742 0,'0'0'30'0,"0"0"57"16,23 7 19-16,-23-7 14 0,0 0-1 0,0 0-2 16,0 0-2-16,17 0-6 0,-17 0-13 15,15-2-10-15,-15 2-12 0,21 0-13 0,-21 0-9 16,24-1-5-16,-10-2-22 0,-1 3-29 16,0-1-44-16,-13 1-71 0,23-4-59 15,-13 2-56-15,-10 2-128 0,14-7-559 0,-14 7-321 16</inkml:trace>
  <inkml:trace contextRef="#ctx0" brushRef="#br1" timeOffset="165798.62">15535 8596 2921 0,'0'0'82'0,"-18"-3"20"0,18 3-5 16,0 0 0-16,0 0 6 0,0 0 15 0,-18-2 12 16,18 2-8-16,0 0-14 0,0 0-8 15,0 0-18-15,0 0-22 0,0 0-27 0,49-8-43 16,-49 8-59-16,22-4-72 0,-10 4-59 15,-3-4-125-15,-9 4-204 0,19-4-349 16,-19 4-247-16</inkml:trace>
  <inkml:trace contextRef="#ctx0" brushRef="#br1" timeOffset="170767.2">16020 8354 2490 0,'0'0'-90'0,"0"0"43"0,0 0 15 16,0 0 22-16,0 0 10 0,0 0 28 0,0 0 23 15,14-11 12-15,-14 11 10 0,0 0 6 0,0 0 8 16,0 0 8-16,0 0 13 0,0 0 10 16,0 0 8-16,0 0 0 0,0 0-1 15,0 0-8-15,0 0-5 0,22 25-10 16,-22-25-8-16,0 0-15 0,7 23 2 0,-7-23-7 15,2 21 0-15,-2-21-5 0,4 20-4 16,-2-8-3-16,-2-12-1 0,7 25-8 0,-5-13-7 16,-2-12-4-16,4 23-4 0,-4-23-12 15,2 23 7-15,0-11-3 0,-2-12-12 16,0 21 6-16,0-21-4 0,2 18-24 0,-2-18-42 16,0 0-53-16,0 22-68 0,0-22-68 15,0 0-112-15,3 15-212 0,-3-15-416 16,0 0-425-16</inkml:trace>
  <inkml:trace contextRef="#ctx0" brushRef="#br1" timeOffset="170998.64">16190 8690 3028 0,'0'0'-15'0,"12"9"35"15,-12-9 32-15,0 0 23 0,0 0 25 16,0 0 12-16,0 0 5 0,0 0-12 16,0 0-13-16,0 0-6 0,0 0-9 0,0 0-10 15,11 8-7-15,-11-8-9 0,0 0-21 16,0 0-49-16,0 0-60 0,0 0-86 0,0 0-72 16,0 0-127-16,0 0-596 0,0 0-395 15</inkml:trace>
  <inkml:trace contextRef="#ctx0" brushRef="#br1" timeOffset="171542.36">16480 8423 2826 0,'0'0'-90'0,"0"0"25"0,0 0 20 16,0 0 31-16,-9-27 8 0,9 27 32 16,0 0 18-16,0 0 16 0,0 0 10 0,0 0-1 15,0 0-2-15,0 0 0 0,5-17-3 16,-5 17-8-16,0 0-5 0,12-11 3 15,-12 11-2-15,11-8-4 0,-11 8-4 0,0 0-6 16,19-7-3-16,-19 7 3 0,17-4-6 16,-17 4-3-16,0 0 4 0,26 0-11 0,-26 0-3 15,16 5 1-15,-16-5-2 0,17 10-1 16,-17-10-2-16,13 15-2 0,-7-7 1 16,-6-8 0-16,7 19 3 0,-7-19 7 15,0 19 7-15,0-19 6 0,-9 22 7 0,0-9 2 16,1 0 5-16,-3-2 2 0,1 1-4 15,0 1 4-15,-4-3 0 0,4 3-4 0,0-2-7 16,-1-1-3-16,0-2-3 0,5 5-5 16,6-13 0-16,-15 19-1 0,15-19 0 15,-6 15-2-15,6-15-20 0,-2 14 1 0,2-14-1 16,0 0 2-16,12 14-4 0,-12-14-2 16,17 6-1-16,-17-6-2 0,22 4-9 0,-22-4-16 15,27 2-21-15,-12-4-37 0,-15 2-47 16,25-4-51-16,-25 4-57 0,28-7-62 0,-16 3-143 15,-1 0-497-15,-2-1-356 0</inkml:trace>
  <inkml:trace contextRef="#ctx0" brushRef="#br1" timeOffset="172038.02">16957 8297 2806 0,'0'0'-60'0,"8"-7"35"0,-8 7-10 16,0 0 28-16,0 0 27 0,0 0 17 16,0 0 14-16,0 0 8 0,0 0-4 15,0 0 2-15,0 0-2 0,0 0 1 0,0 0 10 16,0 0 4-16,0 0 3 0,0 0 1 16,-54 11-2-16,54-11-1 0,-16 4 6 15,16-4 0-15,0 0 0 0,-25 1-7 0,25-1-4 16,0 0 0-16,-22 0-7 0,22 0-9 15,0 0 4-15,-19 4-7 0,19-4 1 16,0 0 6-16,-17 8 4 0,17-8-2 0,-13 11-1 16,5-2 0-16,8-9-4 0,-13 15 0 15,13-15-9-15,-13 17-4 0,13-17-3 0,-6 17-1 16,2-8-6-16,4-9-1 0,-4 16-2 16,4-16-2-16,0 0-1 0,-2 19-1 15,2-19-4-15,0 0 3 0,0 0-6 0,12 15-2 16,-12-15-1-16,15 4-4 0,-15-4 3 15,21 1-4-15,-21-1 2 0,23 0-1 0,-23 0-3 16,30 0 1-16,-15 3-2 0,4-2 4 16,-2 2-1-16,0 0 4 0,2 3 3 0,-5-2-2 15,2 3 3-15,-4 1-5 0,1-1-4 16,-2 1 6-16,-11-8 0 0,13 17-2 16,-13-17 2-16,4 20-16 0,-4-20-29 0,-7 18-51 15,7-18-59-15,-17 25-77 0,4-11-60 16,-5-1-111-16,-2 4-189 0,-3-3-19 15,-4 2-246-15,-3 0-189 0</inkml:trace>
  <inkml:trace contextRef="#ctx0" brushRef="#br1" timeOffset="187021.55">8346 10721 2387 0,'0'0'-136'0,"0"0"25"0,0 0 21 16,0 0 15-16,0 0 14 0,0 0 14 16,0 0 23-16,0 0 6 0,0 0 11 0,0 0 7 15,0 0 9-15,0 0-13 0,0 0 21 16,0 0 5-16,-21 11 8 0,21-11 8 16,0 0 11-16,0 0 0 0,0 0 8 0,0 0-2 15,0 0 2-15,0 0 3 0,0 0 2 16,0 0 3-16,0 0-2 0,0 0-10 0,0 0 3 15,0 0-12-15,0 0-1 0,0 0-7 16,0 0 3-16,0 0 5 0,0 0-2 0,0 0-6 16,0 0 5-16,0 0-13 0,0 0 1 15,0 0-2-15,0 0 0 0,0 0-6 16,0 0 1-16,0 0-6 0,0 0-6 0,0 0-20 16,0 0-20-16,0 0-39 0,0 0-34 15,0 0-32-15,2 10-61 0,-2-10-131 16,0 0-361-16,0 0 63 0</inkml:trace>
  <inkml:trace contextRef="#ctx0" brushRef="#br1" timeOffset="-100282.85">8429 8211 2496 0,'0'0'-76'0,"0"0"35"16,0 0 30-16,-9-12 19 0,9 12 16 0,0 0 25 0,0 0 8 15,0 0 12-15,0 0-1 16,0-20 4-16,0 20-9 0,0 0 5 0,0 0 7 16,0 0-1-16,15-19-1 15,-15 19 1-15,0 0-7 0,16-9-8 0,-16 9-2 16,18-6-7-16,-18 6 1 0,19-6-2 0,-19 6-5 0,19-1 3 16,-19 1-4-16,19-3 0 15,-19 3-4-15,0 0 5 0,24 4 3 0,-24-4 1 16,14 8 0-16,-14-8-3 0,10 8-4 15,-10-8 4-15,7 15 5 0,-7-15 1 0,2 15 1 16,-2-15-2-16,0 0-3 16,-7 25 2-16,7-25-2 0,-8 15 4 0,8-15 0 15,-10 16 0-15,10-16 0 0,-16 14 6 16,8-8 0-16,8-6-4 0,-16 11 1 0,16-11-1 16,-17 7 1-16,17-7 0 0,-18 5-4 0,18-5-7 15,0 0 1-15,0 0-8 16,0 0-6-16,-24-13-4 0,24 13 2 0,-6-16-5 0,6 16-10 15,0 0-6-15,6-26-20 16,-6 26-19-16,6-15-28 0,-2 5-37 0,-4 10-40 16,0 0-55-16,12-21-45 15,-7 13-51-15,-5 8-111 0,6-8-131 0,-6 8-445 0,0 0-428 16</inkml:trace>
  <inkml:trace contextRef="#ctx0" brushRef="#br1" timeOffset="-99822.39">8672 8035 2830 0,'0'0'-120'16,"0"0"24"-16,0 0 23 15,0 0 16-15,2-20 23 0,-2 20 16 0,0 0 20 16,0 0 31-16,0 0 12 15,0 0 15-15,7-13 5 0,-7 13 11 0,0 0 17 0,0 0 17 16,0 0 15-16,0 0 5 16,0 0-2-16,0 0-5 0,0 0-5 0,0 0-9 15,12 39-9-15,-12-39-8 0,6 20-8 0,-3-7-8 16,-3-13-9-16,2 25-8 0,2-10-6 16,-4-15-6-16,2 27-3 0,0-13-9 15,0 1-22-15,-2-15-28 0,4 22-41 16,-1-8-45-16,-3-14-57 0,2 20-37 0,0-8-37 15,0-4-57-15,-2-8-115 0,2 15-470 16,-2-15-243-16</inkml:trace>
  <inkml:trace contextRef="#ctx0" brushRef="#br1" timeOffset="-99292.68">8873 8217 2624 0,'0'0'-49'0,"0"0"24"16,2-17 8-16,-2 17 31 16,0 0 26-16,0 0 22 0,0 0 15 0,-8-25 11 15,8 25 0-15,0 0 0 0,-10-11 4 0,10 11 5 16,0 0 8-16,-18-4 7 0,18 4-4 16,0 0-5-16,0 0-7 0,0 0-11 0,-29 14-5 15,29-14-9-15,-11 13-5 16,11-13-6-16,-9 13-5 0,9-13-5 0,-4 17-4 15,4-17-7-15,-2 18-5 0,2-18 0 16,0 0-4-16,6 22-3 0,-6-22-4 0,9 12 1 16,-9-12-1-16,13 8-5 15,-13-8-1-15,15 2 0 0,-15-2-3 0,0 0-1 16,22-1-1-16,-22 1-1 0,0 0-1 0,22-15-1 0,-22 15-2 16,10-17 0-16,-5 6 3 15,-1-5-5-15,-2 1-1 0,3-2 0 0,-5-2 2 16,0-2 4-16,2 2 2 15,-4-3 7-15,2 3 9 0,-3 0 7 0,3-1 7 0,-2 3 6 16,2 17 3-16,-2-32 12 16,2 19-1-16,0 13 27 0,-2-26-4 0,2 26-12 15,-2-19-19-15,2 19 2 0,0 0-1 0,0 0-5 16,0-19-5-16,0 19-2 0,0 0-13 16,0 0 2-16,0 0-1 0,0 0 0 0,0 0-4 15,19 55-4-15,-15-39-2 16,0 0 0-16,3 4-23 0,-1-1-12 0,2 1-32 0,-1-2-44 15,0-1-51-15,-1 0-66 16,0 1-66-16,0-3-94 0,-2 0-191 0,2 0-46 16,-1 1 19-16,0-4-288 15,-3 3-239-15</inkml:trace>
  <inkml:trace contextRef="#ctx0" brushRef="#br1" timeOffset="-89203.04">7221 3553 2458 0,'0'0'-153'0,"0"0"20"16,0 0 16-16,0 0 28 16,0 0 18-16,0 0 29 0,0 0 17 0,0 0 9 0,0 0 14 15,0 0 1-15,0 0 4 16,0 0-3-16,0 0-7 0,0 0 17 0,8-19 0 15,-8 19 6-15,0 0 9 16,0 0 17-16,0 0 3 0,0 0 16 0,0 0 15 16,0 0 18-16,0 0 13 0,0 0 4 15,0 0 2-15,0 0 9 0,0 0 0 0,0 0 0 16,0 0 0-16,0 0-8 0,0 0-9 0,0 0-5 16,0 0-3-16,0 0-1 15,0 0 0-15,0 0-5 0,0 0 2 0,0 0 0 0,0 0 1 16,0 0-8-16,0 0-4 15,0 0-7-15,0 0-5 0,0 0-11 0,0 0-4 16,0 0-8-16,0 0-2 16,0 0 4-16,0 0-1 0,0 0-2 0,0 0-2 0,0 0-6 15,0 0 2-15,0 0-5 16,0 0 4-16,0 0 1 0,0 0-1 0,-2 53 0 16,2-53-2-16,0 18 4 0,0-18 20 0,0 20-4 15,0-20-3-15,0 23-6 0,0-23-2 16,2 25-14-16,0-14 2 0,-2-11 1 0,2 27-8 15,0-11-7-15,-2-16 9 16,4 26-3-16,-2-14-2 0,-2-12-3 0,4 24-7 0,-2-11 0 16,-2-13-1-16,4 21 1 15,-4-21-9-15,5 19 3 0,-5-19 2 0,4 15 1 16,-4-15-3-16,0 0-3 0,4 20-6 0,-4-20-7 0,5 11-9 16,-5-11-20-1,2 8-22-15,-2-8-39 0,0 0-54 16,0 0-59-16,8 6-54 0,-8-6-60 0,0 0-127 15,0 0-149-15,0 0 0 0,0 0-263 0,15-21-219 0</inkml:trace>
  <inkml:trace contextRef="#ctx0" brushRef="#br1" timeOffset="-88702.8">7435 3623 2509 0,'0'0'-97'16,"0"0"21"-16,2-22 25 0,-2 22 16 0,0 0 28 0,0 0 23 16,0 0 7-16,0 0 37 15,0 0 1-15,0 0 20 0,0 0 9 0,0 0 7 16,0 0 1-16,0 0 7 0,0 0-3 0,0 0 2 0,0 0 3 16,0 0-2-16,0 0-3 15,0 0-1-15,-40 28 0 0,40-28-8 0,-14 10-1 16,14-10-3-16,-15 11-5 15,15-11-2-15,-15 12-2 0,15-12-11 0,-15 9-2 0,15-9-4 16,-12 7-13-16,12-7 6 16,-13 6-1-16,13-6-19 0,0 0 0 0,-13 8 3 15,13-8-1-15,0 0 0 0,0 0-3 0,-12 7 1 16,12-7-2-16,0 0-5 0,0 0 0 16,0 0 6-16,0 0-2 0,0 0 3 15,0 0 0-15,0 0 6 0,0 0 8 16,0 0 22-16,0 0-4 0,0 0-3 0,0 0 1 15,0 0-8-15,0 0-3 0,0 0 1 16,0 0-1-16,0 0 6 0,0 0-3 0,0 0 3 16,0 0-3-16,0 0 4 15,44 8-5-15,-44-8-5 0,21 10-4 0,-8-6-6 16,2 3-4-16,-3-1-4 0,1 2-4 0,0 0-5 0,1-1-5 16,0 1-15-16,-2 1-22 15,1 1-41-15,-1-3-38 0,1 0-67 0,-2 1-96 16,-5-2-119-16,2-1-258 0,-8-5 24 15,14 10 19-15,-14-10-417 0,0 0-494 0</inkml:trace>
  <inkml:trace contextRef="#ctx0" brushRef="#br1" timeOffset="-86102.73">4212 3555 2979 0,'14'-9'-150'0,"-14"9"14"15,0 0 11-15,14-14 9 0,-14 14 29 0,0 0 18 16,12-12 20-16,-12 12 17 16,0 0 23-16,10-11 11 0,-10 11 30 0,0 0 27 0,12-11 36 15,-12 11 20-15,0 0 9 16,0 0 10-16,8-13 3 0,-8 13 2 0,0 0 2 15,0 0 0-15,0 0-4 16,0 0-6-16,0 0-11 0,0 0-13 0,0 0-13 0,0 0-3 16,0 0-14-16,0 0-6 15,0 0 1-15,0 0-2 0,0 0 3 0,-28-18 0 16,28 18-2-16,0 0-2 0,-16-2 0 16,16 2-4-16,0 0-2 0,0 0-3 0,-26-2-4 15,26 2-4-15,0 0-5 0,-21 2-4 0,21-2-2 16,0 0-7-16,-24 2 0 15,24-2-1-15,0 0 0 0,-22 4 1 0,22-4-5 16,-18 4-3-16,18-4 9 0,-14 3-6 16,14-3 5-16,-17 4-5 0,17-4 5 0,-20 9-3 15,20-9 3-15,-16 5-5 0,16-5 0 0,-14 6-1 16,14-6 4-16,-14 7-2 0,14-7 6 16,-15 6 2-16,15-6 2 0,-13 9-6 0,13-9-2 15,-12 8 2-15,12-8-4 16,-11 9 2-16,11-9-5 0,-10 12 1 15,10-12 6-15,-11 13-2 0,11-13 0 16,-11 16 3-16,11-16-5 0,-8 16-1 0,4-6-2 0,4-10 7 16,-8 19-2-16,8-19-2 15,-5 21-5-15,1-9 0 0,4-12-2 0,-7 21 0 16,7-21 1-16,-2 22-2 0,2-22 0 0,-2 21-1 0,2-21 0 16,-2 22-4-16,2-22 2 15,2 22 1-15,-2-22-3 0,2 23 1 0,-2-23-2 16,4 21 0-16,-2-12-4 0,-2-9-3 15,5 21 2-15,-5-21 0 0,7 20-1 0,-7-20-1 16,6 19 1-16,-6-19 0 16,8 15-1-16,-4-6 1 0,-4-9-3 0,8 16 0 15,-8-16 2-15,12 13 0 0,-12-13-1 0,8 13 0 0,-8-13 2 16,10 12-1-16,-10-12 3 16,11 10-1-16,-11-10 1 0,13 7 0 0,-13-7 0 15,17 3-2-15,-17-3 1 16,14 4 0-16,-14-4-2 0,0 0 1 0,28 2-3 0,-28-2-3 15,0 0 2-15,23-3 0 16,-23 3 2-16,19-8-2 0,-19 8-2 0,19-8 1 16,-5 2-2-16,-14 6 1 0,22-9-1 15,-9 4 0-15,0-2-1 0,-13 7-2 0,21-9 4 16,-13 3 0-16,-8 6 0 0,22-9-1 16,-14 3-1-16,-8 6 2 0,14-9 0 15,-14 9 1-15,16-11 1 0,-16 11-1 0,10-7 4 0,-10 7-1 16,0 0 0-16,15-11-2 15,-15 11-1-15,8-8 1 0,-8 8 1 0,0 0 1 16,13-11-1-16,-13 11 1 0,0 0 0 16,7-11-2-16,-7 11 0 0,0 0 0 0,0 0-2 15,0 0 0-15,-2-24-3 0,2 24 3 0,0 0-1 16,0 0 0-16,-15-19-1 0,15 19-3 16,-13-9 0-16,13 9 3 0,-15-10-2 0,15 10 2 15,-12-7-3-15,12 7 0 16,-16-7-1-16,16 7 2 0,-16-6-1 0,16 6 0 15,-18-6-1-15,18 6 0 0,0 0 1 16,-23-6-2-16,23 6 3 0,-14-1-1 16,14 1-2-16,0 0 3 0,0 0-1 15,-20-7 1-15,20 7 0 0,0 0-2 0,0 0 1 0,0 0 0 16,-16-3-2-16,16 3 2 0,0 0-2 0,0 0 3 16,0 0-3-16,0 0 3 15,0 0-2-15,0 0 0 16,0 0 4-16,0 0-2 0,0 0-1 0,0 0 1 15,0 0 0-15,0 0 1 0,0 0 0 0,0 0 1 0,0 0-1 16,0 0 2-16,0 0-2 16,0 0-1-16,0 0-1 0,59 2-6 0,-59-2-12 0,21-2-17 15,-21 2-19-15,21 0-21 0,-21 0-21 16,20 0-25-16,-10-2-17 0,-10 2-26 16,17 0-38-16,-17 0-44 0,12-2-52 0,-12 2-40 0,0 0-79 15,0 0-110-15,0 0-119 16,0 0-443-16,7 10-667 0</inkml:trace>
  <inkml:trace contextRef="#ctx0" brushRef="#br1" timeOffset="-85487.99">4436 3987 3286 0,'0'0'-139'0,"0"0"13"0,2-18 33 16,-2 18 37-16,0 0 30 15,0 0 29-15,0 0 26 0,0 0 9 0,0 0 15 16,0 0 5-16,0 0 7 16,0 0 3-16,0 0 3 0,-6-22 3 0,6 22 13 0,0 0 5 15,0 0 9-15,0 0 5 0,0 0 5 0,0 0 2 16,0 0 2 0,0 0-1-16,0 0-3 0,-40 22 3 0,40-22 4 15,-15 10-9-15,15-10 3 0,-14 12 8 0,4-5-2 16,10-7-8-16,-14 16-9 0,6-9-6 0,8-7-8 15,-11 16-8-15,11-16-11 16,-13 13-3-16,13-13-6 0,-6 16-6 0,6-16-1 0,-2 15-8 16,2-15-3-16,0 0-5 15,14 21-5-15,-5-16-10 0,-9-5-28 0,25 14-29 16,-9-11-48-16,-4 4-51 0,3-4-75 0,0-1-89 16,0 0-176-16,-1-2-169 0,-14 0 38 15,0 0-404-15,38-4-494 0</inkml:trace>
  <inkml:trace contextRef="#ctx0" brushRef="#br1" timeOffset="-83372.93">8911 10871 1330 0,'0'0'272'0,"0"0"-108"0,0-19-24 15,0 19-32-15,0 0-24 16,0 0 9-16,4-19-2 0,-4 19 9 16,0 0 2-16,0 0-5 0,0 0-2 15,3-17 4-15,-3 17 2 0,0 0 5 0,0 0 2 0,0 0 2 16,0 0-8-16,0 0-5 0,0 0-12 0,-13-15-11 16,13 15-5-16,0 0-1 15,-24 2-6-15,24-2 4 0,0 0 1 0,-34 5 5 16,34-5-5-16,-29 8-4 0,14-2-6 15,-2-1 0-15,1 1-4 0,-2 2 4 0,2 1-7 16,-2 1 1-16,2 1-7 16,-1 1 0-16,-1 1-6 0,4 1 4 0,2 1-24 15,-2 0 5-15,4 3 1 0,2-1 2 16,1-3-3-16,1 4-2 0,4 1 0 0,0-2-4 16,2 0 2-16,2 0-2 0,2 0-3 0,0 0 2 15,3 1-2-15,1-3 1 16,0-1-3-16,3-1-3 0,0 0 1 0,3-3 2 0,-1 1-1 15,2-3 0-15,0-1-2 16,-1-1-2-16,0 0 1 0,0-3 0 0,-14-3-2 16,28 6-2-16,-28-6 1 15,25 0-1-15,-25 0 1 0,19-4-1 0,-19 4 0 0,17-5-1 16,-17 5-2-16,10-12 1 0,-10 12 1 0,0 0-1 16,0 0-2-16,2-17 4 15,-2 17 10-15,0 0 0 0,0 0 7 0,0 0 0 16,0 0 4-16,-20-19 6 0,20 19 1 15,0 0-4-15,0 0 0 0,0 0-5 0,-11-12 5 16,11 12 12-16,0 0-1 16,0 0-2-16,0 0-12 0,27-11-12 0,-27 11-18 0,24-6-24 15,-14 2-30-15,3 0-41 16,-2 3-52-16,-11 1-63 0,21-6-48 0,-13 5-80 16,-8 1-159-16,18-6-117 0,-18 6-324 0,0 0-365 15</inkml:trace>
  <inkml:trace contextRef="#ctx0" brushRef="#br1" timeOffset="-83032.77">9129 11155 2888 0,'0'0'-4'0,"0"0"32"16,0 0 15-16,0 0 16 0,0 0 14 0,0 0 19 15,0 0 27-15,0 0 6 0,0 0 1 0,0 0-5 0,-50 20-6 16,40-11-5-16,4 2 0 16,6-11-2-16,-12 21-11 0,8-11-6 0,4-10-8 15,-6 24-10-15,3-10-4 16,3-14-10-16,0 25-5 0,0-25-5 0,5 22-6 0,1-10-9 15,-6-12-18-15,12 20-24 16,-6-13-27-16,-6-7-34 0,16 9-41 0,-16-9-44 16,16 8-51-16,-7-6-46 15,-9-2-88-15,0 0-142 0,21-6-462 0,-21 6-365 0</inkml:trace>
  <inkml:trace contextRef="#ctx0" brushRef="#br1" timeOffset="-82672.54">9267 11068 2875 0,'6'-22'-56'15,"-6"22"41"-15,4-17 25 0,-4 17 35 16,4-15 31-16,-4 15 20 0,0 0 6 0,0-17-1 16,0 17-10-16,0 0-1 0,0 0 4 0,0 0 4 15,0 0 4-15,0 0 0 16,-18-11-3-16,18 11-6 0,0 0-6 0,0 0-6 0,0 0-7 15,0 0-8-15,0 0-2 16,-26 24-6-16,26-24-4 0,0 0-10 0,0 0 3 16,0 0-8-16,0 0-4 15,22 36-7-15,-12-28-2 0,0 0-4 0,1-1-4 0,-11-7 4 16,19 16-7-16,-10-7 0 0,1-2-2 0,-1 3-2 16,-9-10 0-16,13 15-2 15,-13-15-1-15,6 18 0 0,-6-18 0 0,0 15-2 16,0-15 0-16,0 0-13 0,-11 25-28 15,11-25-35-15,-13 10-42 0,13-10-62 0,-14 7-53 16,14-7-54-16,0 0-128 16,-21-4-159-16,21 4-340 0,-11-10-301 0</inkml:trace>
  <inkml:trace contextRef="#ctx0" brushRef="#br1" timeOffset="-82442.47">9508 10950 2674 0,'15'-6'-23'16,"-15"6"24"-16,0 0 10 0,17-4 22 0,-17 4 42 16,0 0 26-16,0 0 26 15,17 11 0-15,-17-11-11 0,7 14-14 0,-7-14-10 0,6 19-7 16,-2-9-4-16,0 3-2 0,2 0-5 16,-2 2-5-16,-4-15-6 0,7 29-7 15,-5-15-8-15,0 2-5 0,-2-16-3 0,0 27-15 16,0-27-39-16,-2 23-53 0,-3-12-57 15,5-11-58-15,-6 17-63 0,6-17-151 0,-12 12-533 16,6-9-335-16</inkml:trace>
  <inkml:trace contextRef="#ctx0" brushRef="#br1" timeOffset="-82012.74">9121 10936 2804 0,'0'0'-48'0,"0"0"37"0,0 0 9 15,-9-17 18-15,9 17 15 0,0 0 24 0,0 0 16 0,-10-9 15 16,10 9 5-16,0 0 5 16,0 0 7-16,0 0 17 0,0 0 8 0,0 0 0 15,-19 30 3-15,19-30-10 16,0 23-6-16,0-23-7 0,4 32-2 0,-2-14-15 15,2 0-25-15,2 1-5 0,1 2-9 16,-1 0-2-16,1 0-6 0,3-1-8 0,-1 2-9 16,3-2-19-16,-1-4-40 15,4 0-60-15,-3-1-70 0,6-4-71 0,-4-3-107 16,1-3-180-16,4 2-64 0,-2-7-252 0,2 0-171 16</inkml:trace>
  <inkml:trace contextRef="#ctx0" brushRef="#br1" timeOffset="-81782.83">9804 11078 2612 0,'0'0'65'0,"0"0"11"16,0 0-9-16,0 0-6 0,30 3-10 0,-30-3-1 15,0 0-5-15,27-4-7 0,-13 2-6 16,-14 2-29-16,27-7-38 0,-10 4-23 0,-2 0-35 16,1-3-18-16,0 3-40 15,-2-4-58-15,-4 2-119 0,2-1-338 0,-12 6 95 16</inkml:trace>
  <inkml:trace contextRef="#ctx0" brushRef="#br1" timeOffset="-81642.82">9923 11003 2176 0,'-24'0'162'16,"24"0"29"-16,0 0 4 15,-29-2 5-15,29 2-9 0,0 0-7 0,0 0-21 0,-15-4-23 16,15 4-15-16,0 0-18 16,0 0-29-16,0 0-41 0,0 0-61 0,47-19-61 15,-30 16-71-15,-2-5-74 0,1 0-158 0,2 0-539 0,2 1-334 16</inkml:trace>
  <inkml:trace contextRef="#ctx0" brushRef="#br1" timeOffset="-81032.98">10679 10511 2849 0,'0'0'-20'0,"0"0"33"15,0 0 10-15,0 0 23 0,0 0 21 0,0 0 26 16,0 0 19-16,-57 6 8 0,39-2 0 0,2 1-5 0,-1 1-4 16,0 1-3-16,2 0-7 15,0-2-12-15,2 3-4 0,13-8-12 0,-20 17-5 16,13-10-10-16,7-7-5 15,-7 14-6-15,7-14-9 0,0 0-10 0,14 25-15 0,-2-18-12 16,0 3-8-16,6-3-2 16,1 5-2-16,0-2 3 0,2 0 2 0,-2 1-4 15,2 0 4-15,-4 0 0 0,-2-1-1 0,-2-3 2 0,-3 4 13 16,-2-3 17-16,-8-8 19 16,10 18 2-16,-10-18 10 0,0 0 12 0,-12 25 15 15,12-25-5-15,-23 13 6 16,8-6-4-16,-2-1-2 0,1-2 17 0,-2-1-14 0,18-3-5 15,-36 3-24-15,22-3-27 16,14 0-39-16,-27-6-47 0,11 0-59 0,4 0-76 16,4-1-75-16,-1 0-150 15,9 7-201-15,-7-18 28 0,7 18-319 0,0 0-312 0</inkml:trace>
  <inkml:trace contextRef="#ctx0" brushRef="#br1" timeOffset="-80842.69">11000 10662 2894 0,'0'0'85'15,"18"2"8"-15,-18-2-12 0,0 0-15 0,22-2-9 0,-22 2-1 16,22-4-8-16,-22 4-13 16,23-4-32-16,-10 0-49 0,4 0-57 0,-1 0-29 15,2 1-30-15,-1-1-35 16,-17 4-85-16,27-12-492 0,-16 7-70 0</inkml:trace>
  <inkml:trace contextRef="#ctx0" brushRef="#br1" timeOffset="-80652.67">11159 10565 2464 0,'0'0'90'0,"0"0"7"16,0 0 0-16,-21 0 8 0,21 0 27 0,0 0 23 16,0 0 10-16,-13 17 4 15,13-17-6-15,-4 17-12 0,4-17-11 0,0 24-11 16,0-24-9-16,2 27-20 15,0-12-7-15,0 1-8 0,2 0-11 0,1 0-10 16,0 1-19-16,-1-1-33 0,0-1-43 16,1-1-52-16,-5-14-58 0,7 22-67 0,0-12-61 15,-7-10-130-15,11 11-166 0,-6-7-334 0,-5-4-278 0</inkml:trace>
  <inkml:trace contextRef="#ctx0" brushRef="#br1" timeOffset="-80163">11374 10485 2732 0,'0'-21'0'0,"0"21"37"0,0 0 3 0,0 0 10 0,0 0 10 16,0 0 16-16,0 0 8 15,0 0 2-15,1-18-10 0,-1 18-10 0,0 0 1 16,0 0-2-16,0 0-3 15,0 0-1-15,0 0-1 0,0 0-5 0,0 0-5 0,0 0-8 16,0 0-1-16,13-7-2 16,-13 7-3-16,0 0 0 0,0 0-3 0,0 0-1 15,0 0-3-15,19-4-4 0,-19 4-3 0,0 0-2 0,23-2-2 16,-23 2-2-16,24-2-3 16,-24 2 1-16,27 0-2 0,-27 0-3 0,30 0-3 15,-16 2-2-15,-14-2 2 16,29 2 0-16,-17 0-3 0,-12-2 3 0,26 5 1 0,-26-5 11 15,16 8 10-15,-8-2 2 16,-8-6 8-16,8 13-3 0,-8-13 2 0,0 0-6 16,-5 25 1-16,5-25-2 15,-13 20 1-15,5-8 0 0,-3 1 4 0,2-3 1 0,1 2 6 16,-1-1-3-16,2 0-1 0,-2 1 3 0,0 0 3 16,2-1-4-16,7-11-1 15,-8 19-2-15,8-19 0 0,-3 17-2 0,3-17-3 16,0 0 1-16,13 19-8 0,-1-15-7 15,-12-4-7-15,31 6-17 0,-8-6-22 0,-4 0-26 16,7-2-30-16,1-1-31 16,4 2-40-16,-4-3-57 0,2 2-59 0,-6-1-117 15,-1-1-170-15,-5-1-417 0,-5 4-426 0</inkml:trace>
  <inkml:trace contextRef="#ctx0" brushRef="#br1" timeOffset="-79742.9">10491 11155 3000 0,'-20'4'-25'16,"20"-4"32"-16,0 0 8 0,0 0 23 0,0 0 35 15,0 0 35-15,0 0 33 0,0 0 5 0,0 0-5 0,0 0-22 16,58-8-8-16,-37 7-8 16,4-5-6-16,6 2-3 0,8-4-7 0,3 2-11 15,11-1-8-15,0-1-7 16,2-2-8-16,6 3-4 0,2 0-5 0,16-5-6 0,-9 2-4 15,-9 3-4-15,1 2-3 16,-1-3-2-16,1 2-2 0,-3 0-3 0,0 0-5 16,-1 1-5-16,-9 1 0 15,-3 0-8-15,-2 3-15 0,-1-4-19 0,-3 2-30 0,-9 1-37 16,1-2-42-16,-4 2-46 0,-4 0-56 0,-4 1-52 16,-4 1-132-16,-7-3-152 15,-9 3-267-15,0 0-192 0</inkml:trace>
  <inkml:trace contextRef="#ctx0" brushRef="#br1" timeOffset="-79342.82">11103 11325 2632 0,'-20'4'48'16,"20"-4"20"-16,-19 6-2 0,19-6-2 0,-21 5 14 0,21-5 23 15,-23 4 14-15,9-2 7 16,14-2 2-16,-26 5-9 0,8-1 0 0,3 2 5 16,-1-2 6-16,0 2 0 15,2-1-8-15,-1 1-12 0,2 2-9 0,1-1-12 0,12-7-2 16,-19 16-14-16,13-9-5 0,6-7-12 0,-5 17-12 16,5-17-15-16,0 0-16 15,13 28-16-15,-2-16-9 0,1 0-9 0,1-1 3 16,2 0 0-16,-1 3 2 15,4 0 6-15,-6-5-3 0,1 2 0 0,-3-1 8 0,1 1 14 16,-2-1 18-16,-9-10 18 16,8 17 17-16,-8-17 4 0,0 17 8 0,0-17-3 15,-13 17-8-15,0-9 3 0,13-8-17 0,-27 13-1 0,13-10-14 16,-2 1-24-16,0 0-33 16,0-4-49-16,16 0-61 0,-27-1-77 0,17-3-77 15,10 4-164-15,-22-6-160 16,14 2 39-16,8 4-275 0,0 0-200 0</inkml:trace>
  <inkml:trace contextRef="#ctx0" brushRef="#br1" timeOffset="-79192.83">11176 11646 2617 0,'17'-1'29'15,"-17"1"18"-15,31-4-11 0,-17 0-3 0,0 0-7 0,1-2-1 16,0 1-6-16,0 0-19 15,1-4-51-15,2 4-53 0,-4-3-52 0,2-1-101 16,-3 1-452-16,-1-1 32 16</inkml:trace>
  <inkml:trace contextRef="#ctx0" brushRef="#br1" timeOffset="-78982.84">11334 11479 2150 0,'0'0'124'0,"0"0"36"16,0 0 3-16,0 0 20 0,-27 6 13 0,27-6 12 0,0 0 6 15,-6 16-1-15,6-16-13 16,-4 20-19-16,4-20-27 0,0 23-18 0,0-23-14 16,4 25-8-16,-2-10-17 15,2 0-11-15,0 0-10 0,0-2-19 0,2 5-30 0,-2-5-39 16,0 1-47-16,1-4-54 0,-5-10-66 0,5 25-57 16,-1-18-75-16,0 0-164 15,-4-7-115-15,9 9-290 0,-9-9-248 0</inkml:trace>
  <inkml:trace contextRef="#ctx0" brushRef="#br1" timeOffset="-78647.72">11543 11445 2692 0,'0'0'37'0,"0"0"59"0,0 0 17 16,0 0 28-16,0 0 4 0,0 0 9 15,16 30 0-15,-16-30-7 0,7 26-6 0,-5-10-12 16,-2 3-7-16,4-2-8 0,0 6-3 0,3 0-3 16,-1 2-3-16,-1 0-6 15,1 1-1-15,0 0-11 0,0 2-15 0,3 0-6 0,-2 1-6 16,0-2-4-16,0-1-10 15,-1 0-3-15,4-1-10 0,-5-1-14 0,1-3-18 16,-1-6-29-16,-1 0-32 16,0-4-42-16,-2-1-61 0,-2-10-65 0,5 12-34 0,-5-12-35 15,0 0-58-15,0 0-86 0,0 0-534 0,0 0-425 16</inkml:trace>
  <inkml:trace contextRef="#ctx0" brushRef="#br1" timeOffset="-78442.6">11587 11613 2997 0,'-2'-23'-29'0,"2"2"32"0,2 3 9 0,0 3 18 15,-2 15 11-15,9-26 20 16,-5 13 21-16,4 5 7 0,3-2 7 0,3 2-6 16,-3 1-3-16,6 3 3 0,0 0 4 15,3 1 3-15,-20 3 2 0,36 0-1 0,-22 3-6 16,1 1-4-16,-2 4 0 0,-13-8-3 0,16 14-3 16,-14-3-9-16,-2-11-4 15,-2 18-3-15,2-18-3 0,-16 24-14 0,5-15-13 0,-2 2-22 16,-2-3-37-16,1 0-53 15,-2-3-58-15,16-5-80 0,-27 8-67 0,27-8-156 16,-28-4-150-16,16 0-347 16,3 0-344-16</inkml:trace>
  <inkml:trace contextRef="#ctx0" brushRef="#br1" timeOffset="-72002.92">14711 10412 959 0,'0'0'319'0,"-8"-17"-69"16,8 17-94-1,0 0-31-15,0 0-26 0,0 0-1 0,0 0 5 0,0 0-12 16,0 0 17-16,0-19 7 15,0 19 7-15,0 0 9 0,0 0 2 0,0 0 4 16,0 0 6-16,0 0 2 0,0 0 8 16,0 0-3-16,0 0-7 0,0 0-12 0,0 0-2 15,0 0-16-15,12 47-9 16,-10-29-12-16,0 0-8 0,-2 4-11 0,0 1-6 0,2 3-5 16,0 2 2-16,0 0-6 0,0 0-5 0,0 3-3 15,-2-1-3-15,1 2 3 16,-1 1-10-16,2-2-1 0,-2-1-8 0,0 0 0 15,0-1-2-15,0 0 16 0,0-3-6 16,0-2-3-16,0-2-5 0,0-3-4 0,0 0-16 16,0-4-22-16,0-15-27 15,0 27-30-15,0-27-42 0,-2 19-43 0,2-19-54 0,2 9-38 16,-2-9-35-16,0 0-90 0,0 0-121 0,0 0-481 16,0 0-421-16</inkml:trace>
  <inkml:trace contextRef="#ctx0" brushRef="#br1" timeOffset="-71640.99">14933 10723 2971 0,'8'-8'-55'0,"-8"8"20"0,12-11-8 0,-12 11 14 16,0 0 7-16,11-12 23 0,-11 12 37 16,0 0 24-16,0 0 6 0,0 0-1 0,0 0-1 15,0 0 0-15,0 0 1 16,0 0 2-16,-36 36 11 0,22-25 5 0,3-3 1 0,-5 3-1 15,1-2-6-15,4 2-4 16,-4-3-2-16,0 1-6 0,4-1-1 0,-2-1-4 16,13-7 2-16,-19 12-4 15,19-12 2-15,-15 9-4 0,15-9 3 0,-10 8 1 0,10-8 11 16,0 0 9-16,-2 15 6 0,2-15 37 0,0 0-12 16,12 19-4-16,-12-19-7 15,13 13-8-15,-13-13-7 0,18 18-5 0,-8-9-7 16,0 1-23-16,2 0-9 0,-1 3-3 15,3-1-6-15,-1 2 2 0,0-2-8 16,1-1-7-16,-3 2-21 0,1-1-22 16,1 1-24-16,-3-3-27 0,1 0-52 0,-1-1-56 15,-1 0-68-15,0-2-59 0,-4 0-144 0,4-2-133 0,-9-5-12 16,12 7-329 0,-12-7-332-16</inkml:trace>
  <inkml:trace contextRef="#ctx0" brushRef="#br1" timeOffset="-71005.62">15195 11041 2739 0,'0'0'-51'0,"13"-10"34"16,-13 10 20-16,0 0 15 15,0 0 14-15,0 0 16 0,0 0 26 0,0 0 24 0,0 0 9 16,0 0 4-16,0 0-4 15,0 0 4-15,0 0-4 0,0 0-1 0,25 15-5 16,-25-15 0-16,0 0-4 16,7 16-7-16,-7-16-6 0,0 0-3 0,6 13-10 0,-6-13-5 15,0 0-9-15,12 8 5 0,-12-8-10 16,0 0-11-16,0 0-4 0,18 2-2 16,-18-2-5-16,0 0-2 0,0 0-4 0,23-16-4 15,-23 16-2-15,10-11 2 0,-10 11-5 16,7-15-5-16,-7 15 5 0,10-20-3 0,-5 11-2 15,-5 9 0-15,6-20-4 16,-6 20 5-16,4-23-5 0,-4 23 1 0,4-21-2 0,-2 10 1 16,-2 11-3-16,2-22 9 15,-2 22-8-15,2-21-2 0,-2 21 4 0,3-19 7 16,-3 19 1-16,1-17 8 0,-1 17 5 0,0 0 5 16,3-21 8-16,-3 21-4 0,0 0-1 15,0-17-5-15,0 17-4 0,0 0-1 0,0 0-9 16,0 0 7-16,0-19-1 15,0 19 0-15,0 0-2 0,0 0 3 0,0 0-1 16,0 0 5-16,0 0 0 0,0 0 8 16,0 0-9-16,0 0-3 0,0 0 2 0,0 0 4 15,0 0-16-15,0 0 5 0,0 0-2 0,0 0 0 16,0 0-1-16,0 0-9 16,-30 30 10-16,30-30-5 0,0 0 0 0,0 0 3 0,0 0-6 15,0 0-5-15,0 0 6 16,0 0 2-16,0 0-6 0,0 0-1 0,0 0-7 15,0 0-5-15,0 0-17 0,0 0-12 16,0 0-22-16,0 0-21 0,0 0-34 0,0 0-35 16,0 0-40-16,0 0-37 15,0 0-13-15,0 0-10 0,0 0 3 0,0 0 5 16,0 0 0-16,0 0-7 0,0 0-43 0,0 0-624 0,0 0-311 16</inkml:trace>
  <inkml:trace contextRef="#ctx0" brushRef="#br1" timeOffset="-70602.95">15218 10889 2698 0,'0'0'-68'0,"-7"-21"31"15,7 21 19-15,0 0 33 0,0 0 21 0,-1-16 12 16,1 16 14-16,0 0 2 0,0 0 2 15,0 0 9-15,0 0 11 0,0 0 13 16,0 0 14-16,0 0 12 0,0 0-3 16,0 0-4-16,0 0-9 0,0 0-12 0,0 0-13 15,25 38-7-15,-25-38-7 0,9 21-9 16,-5-11-7-16,-4-10-6 0,8 21-14 0,-3-12-19 16,-5-9-28-16,10 21-34 0,-2-9-54 0,-1-2-63 15,2-1-56-15,-9-9-69 16,16 17-135-16,-6-10-484 0,2 1-301 0</inkml:trace>
  <inkml:trace contextRef="#ctx0" brushRef="#br1" timeOffset="-69412.53">15468 10065 2627 0,'0'0'-106'0,"0"0"17"15,0 0 22-15,0 0 17 0,-6-23 8 0,6 23 25 0,0 0 43 16,0 0 20-16,-5-15 34 0,5 15 24 0,0 0 14 16,0 0 5-16,-2-11-1 15,2 11-8-15,0 0-2 0,0 0 0 0,0 0-5 16,0 0-11-16,0 0-12 0,0 0-8 15,0 0-8-15,0 0-4 0,0 0-8 0,9 53 1 16,-7-41 2-16,-2-12 4 16,0 23-1-16,0-23 4 0,0 24-2 0,0-24-4 15,0 23 2-15,0-23-13 0,-2 21-4 0,2-21-6 0,0 18-1 16,0-18-2-16,0 0-6 16,0 19-1-16,0-19-4 0,0 0-4 0,0 0-3 15,0 0 0-15,0 0-2 0,0 0-2 16,0 0-3-16,0 0-2 0,0 0 1 0,0 0-3 15,6-66 0-15,-5 51-1 16,5-2 3-16,-4 2-4 0,-2 15-2 0,8-29 0 0,-4 18-1 16,-4 11 1-16,5-23-2 15,-5 23 0-15,8-15 0 0,-8 15 4 0,6-14 0 16,-6 14 4-16,0 0 5 0,0 0-1 0,0 0 0 16,0 0 7-16,0 0-1 15,0 0 10-15,21 31-8 0,-21-31 2 0,2 23-2 16,-2-23 0-16,3 25-2 0,-3-12-2 15,0-13-2-15,4 25-1 0,-2-13-5 0,-2-12-13 0,4 22-28 16,-4-22-43-16,2 16-73 16,3-11-83-16,-5-5-94 0,0 0-198 0,0 0-56 15,12 4-353-15,-12-4-341 16</inkml:trace>
  <inkml:trace contextRef="#ctx0" brushRef="#br1" timeOffset="-69052.62">15654 10115 2826 0,'0'0'-41'0,"0"0"12"16,0 0-10-16,19-6 4 0,-19 6 5 15,0 0 21-15,0 0 6 0,0 0 12 0,0 0-10 0,17-3 7 16,-17 3-5-16,0 0-1 0,15-10 19 0,-15 10 5 16,12-10 7-16,-12 10 14 15,16-13 4-15,-16 13 3 0,14-14-1 16,-5 5 3-16,-3 1 7 0,-2-1 3 0,3 2 15 15,-7 7 16-15,6-17 5 0,-4 9 8 16,-2 8-7-16,0 0-5 0,0 0-5 16,-2-25-1-16,2 25 4 0,0 0 4 0,0 0 2 15,0 0 6-15,0 0-3 0,-25 0-2 16,25 0 3-16,0 0 1 0,0 0-13 0,-15 23-4 16,15-23-14-16,-6 17-8 0,6-17-7 0,-3 19-1 15,3-19-6-15,5 21-10 0,-5-21-13 16,8 18-24-16,-2-7-27 0,1-6-33 0,3 1-57 15,-1-2-74-15,-9-4-73 16,20 4-121-16,-9-4-190 0,-11 0-32 0,28-4-322 16,-18 1-329-16</inkml:trace>
  <inkml:trace contextRef="#ctx0" brushRef="#br1" timeOffset="-68552.75">15991 10050 3030 0,'17'-11'102'0,"-17"11"-11"0,0 0-24 16,6-12-16-16,-6 12-6 15,0 0 4-15,0 0 12 0,0 0 6 0,0 0 5 16,0 0-1-16,0 0 10 16,0 0 14-16,-32-13 15 0,32 13 13 0,0 0 1 0,0 0 4 15,-31 15-21-15,31-15-6 0,-16 16-14 0,8-7-8 16,8-9-11-16,-12 23-4 16,6-12-3-16,1 2-11 0,1 3-2 0,4-16-2 0,-7 29-10 15,7-16 2-15,0-13-8 16,0 23-2-16,0-23-3 0,4 21-1 0,3-12-5 15,-7-9-8-15,13 14-3 16,-13-14-10-16,14 7 4 0,-14-7-3 0,18 6 7 0,-18-6-7 16,14 2-5-16,-14-2 4 15,0 0 2-15,21 0-2 0,-21 0 4 0,0 0-7 16,0 0 5-16,24 1 2 0,-24-1-5 0,0 0 0 16,0 0 3-16,0 0 3 0,16 0 0 15,-16 0-7-15,0 0 6 0,0 0 6 0,0 0-7 16,0 0 1-16,0 0-2 15,0 0 4-15,0 0-5 0,20 3 4 0,-20-3-8 0,0 0 6 16,0 0-2-16,0 0 2 16,0 0 1-16,0 0 0 0,0 0-10 0,0 0 14 15,0 0-6-15,0 0 0 0,0 0 2 0,0 0 1 0,0 0 1 16,0 0 0 0,0 0-2-16,8 11 7 0,-8-11 5 0,0 0-11 0,0 0-4 15,0 0 4-15,0 0-3 16,0 0-15-16,0 0-16 0,0 0-30 0,0 0-42 0,0 0-53 15,0 0-64-15,0 0-55 16,0 0-100-16,0 0-152 0,0 0-70 0,0 0-309 16,0 0-296-16</inkml:trace>
  <inkml:trace contextRef="#ctx0" brushRef="#br1" timeOffset="-67642.84">15995 10182 2742 0,'0'0'-6'0,"0"0"42"0,0 0 1 0,0 0-4 16,0 0 0-16,0 0-3 16,0 0 9-16,0 0 3 0,0 0 6 0,0 0-7 15,0 0 5-15,0 0 4 16,0 0 11-16,0 0 13 0,0 0 7 0,0 0 14 0,0 0 6 15,0 0 4-15,0 0-6 16,0 0-4-16,0 0-11 0,0 0-7 0,0 0-10 16,0 0-7-16,0 0-9 15,0 0-6-15,0 0-3 0,0 0-6 0,0 0-4 0,0 0-2 16,0 0-5-16,0 0 0 0,0 0 1 0,0 0 0 16,0 0 4-16,0 0-5 15,0 0 0-15,0 0-3 0,0 0-4 0,0 0-1 0,0 0-3 16,0 0 1-16,0 0-6 15,0 0 3-15,0 0-1 0,0 0-4 0,0 0 0 16,0 0 2-16,0 0-2 16,0 0 3-16,0 0 10 0,0 0 0 0,0 0 5 0,0 0 8 15,0 0 1-15,0 0 3 0,0 0 4 0,0 0-2 16,0 0 0-16,0 0 3 16,0 0-4-16,0 0-3 0,0 0 7 0,0 0-20 0,0 0 4 15,0 0 0 1,0 0-2-16,0 0 5 0,0 0-3 0,0 0-2 0,0 0-4 15,0 0 12-15,0 0-17 16,0 0 2-16,0 0 4 0,0 0-2 0,41 17 1 0,-41-17-2 16,0 0 0-16,0 0 0 15,16-14 1-15,-16 14 1 0,0 0-2 16,15-17 0-16,-15 17-3 0,11-15 6 0,-11 15-1 0,10-17 1 0,-10 17 8 16,9-15-6-16,-3 5 0 15,-6 10 1-15,8-17 3 0,-8 17-2 0,9-17 2 16,-9 17 3-16,9-16-1 15,-9 16-1-15,4-12-1 0,-4 12-1 0,0 0-3 0,8-16-6 16,-8 16-3-16,0 0-2 16,0 0-2-16,8-10 0 0,-8 10 0 0,0 0-1 15,0 0 1-15,0 0 2 0,0 0-2 0,0 0-2 0,0 0 0 16,0 0-1-16,5 38-1 16,-5-38 1-16,4 20 0 0,-4-20-2 0,2 20 2 15,-2-20-3-15,5 18-3 16,-5-18 3-16,4 20 0 0,-4-20 1 0,2 12-1 0,-2-12-1 15,6 11 1-15,-6-11-1 16,0 0 2-16,9 16-1 0,-9-16-1 0,8 7 0 16,-8-7-1-16,0 0 0 0,19 9 1 15,-19-9 2-15,15 3-2 0,-15-3 4 0,0 0-2 16,26-2 2-16,-26 2-3 0,0 0 5 0,23-10 1 16,-23 10 4-16,16-13 3 15,-7 2 3-15,0 1 0 0,-3-1 2 0,2-3-2 0,0 1 0 16,0 0-4-16,-8 13 0 15,10-26-3-15,-6 13-3 0,-4 13-6 0,8-21-14 16,-4 12-22-16,-4 9-19 0,5-19-29 16,-3 11-26-16,-2 8-42 0,2-14-54 0,-2 14-81 15,-2-14-73-15,2 14-177 16,0 0-86-16,-11-14 16 0,11 14-434 0,0 0-549 16</inkml:trace>
  <inkml:trace contextRef="#ctx0" brushRef="#br1" timeOffset="-66762.79">16480 10965 3083 0,'0'0'-131'0,"0"0"54"15,0 0 28-15,0 0 26 0,0 0 20 0,0 0 15 16,0 0 21-16,0 0 23 15,0 0 16-15,0 0 17 0,0 0 6 0,0 0 9 16,0 0 7-16,0 0-1 16,0 0 0-16,0 0-7 0,0 0-1 0,0 0-2 0,0 0 0 15,0 0-5-15,0 0-5 16,0 0-7-16,23-14-2 0,-23 14 1 0,0 0 5 16,24-4-7-16,-24 4 15 0,20-1-8 0,-20 1 3 0,28-4-11 15,-13 1 1 1,-15 3-32-16,30-6-8 0,-14 3 0 15,-16 3-7-15,28-4-2 0,-13 3-8 0,-15 1-2 16,23-4-15-16,-23 4-12 0,19-4-21 0,-11 2-27 16,-8 2-31-16,12-4-39 0,-12 4-53 15,0 0-43-15,0 0-22 0,0 0-17 0,0 0-71 16,0 0-98-16,0 0-107 0,-26-15-317 0,26 15-199 0</inkml:trace>
  <inkml:trace contextRef="#ctx0" brushRef="#br1" timeOffset="-66522.75">16505 10849 2577 0,'-21'-8'-21'0,"21"8"36"15,0 0 5-15,-15-4 18 0,15 4 19 0,0 0 32 16,0 0 34-16,0 0 20 0,-17-8 13 16,17 8 0-16,0 0-2 0,0 0 1 0,0 0-2 15,0 0 7-15,0 0 5 16,0 0 21-16,0 0-4 0,0 0-22 0,0 0-22 15,0 0-20-15,0 0-12 0,0 0-7 16,41-13-21-16,-41 13-19 0,29-6-34 0,-10 4-34 16,1 1-47-16,-2-3-74 15,1 0-91-15,-1-1-101 0,-2 1-212 0,4 0-73 16,-6 0 22-16,-14 4-280 0,23-7-219 0</inkml:trace>
  <inkml:trace contextRef="#ctx0" brushRef="#br1" timeOffset="-64212.71">17424 10929 2508 0,'0'0'-41'0,"0"0"29"0,0 0 7 0,0 0-2 0,32-25 16 15,-32 25 26 1,10-18 23-16,-4 7 42 0,3-2 14 0,0-3 5 0,-1-1-2 15,0-4 3-15,3 0 4 16,-3-1 7-16,3-4-2 0,-2-6-10 0,1-4 2 0,0-2-8 16,2-5-14-16,-4-5-7 15,0-4-10-15,1 3-7 0,-3-1-5 0,3 2-2 16,-5 6-14-16,2 5-2 0,-1 2 1 0,-1 7 0 0,0 2 6 16,-2 4-10-16,0 5-8 15,0 6-4-15,-2 11-1 0,0 0 2 0,0 0-7 16,0 0 17-16,0 0-1 15,-10 57-3-15,3-23-7 0,1 2-4 0,0 0-1 0,1 2 0 16,3 3-8-16,0-1-2 16,2-2 0-16,0-5-5 0,2 0-2 0,2-4 2 15,-1-1-2-15,1-2-10 0,2-4-9 0,1-1-7 16,1-6-14-16,2-2-15 0,2-3-7 16,0-2-8-16,2-2-1 0,2-3 2 0,0 1 4 15,1 0 3-15,-2-3 9 16,2 2-3-16,0 0 8 0,0 0 7 0,0 0 17 15,0 1 16-15,-2 2 18 0,1-3 15 16,0 1-2-16,-2 2 3 0,-14-6 2 0,28 8 10 16,-15-5 7-16,-13-3 3 15,24 4 8-15,-8-2-9 0,-16-2-6 0,31-2-4 16,-16-2-2-16,2 1-10 0,0-2-2 0,-2-4-1 0,-1 2-24 16,2-3-36-16,-2-2-44 15,-3 1-63-15,-1-1-86 0,-1-1-85 0,-5 0-208 16,-1 0-108-16,-6 0 20 0,-1-3-324 15,-7-3-324-15</inkml:trace>
  <inkml:trace contextRef="#ctx0" brushRef="#br1" timeOffset="-64082.59">17797 10264 3383 0,'0'0'289'16,"0"0"-54"-16,-18-6-52 0,18 6-40 0,0 0-25 15,0 0-44-15,0 0-54 16,0 0-83-16,0 0-99 0,0 0-77 0,0 0-164 0,0 0-203 15,-2 25-297-15,2-25-288 16</inkml:trace>
  <inkml:trace contextRef="#ctx0" brushRef="#br1" timeOffset="-63682.68">17781 11001 2742 0,'0'0'-22'0,"0"0"28"0,0 0 14 0,0 0 37 16,0 0 18-16,0 0 23 0,0 0 18 16,0 0 4-16,0 0 5 0,0 0 0 0,0 0-2 15,-40 12-1-15,40-12-11 0,-19 7-10 16,19-7-12-16,-19 7-7 0,19-7-11 15,-15 12-8-15,15-12-9 0,-10 11-13 16,10-11-15-16,-2 14-20 0,2-14-16 0,0 0-12 16,10 25-11-16,-1-17-1 0,-1 5 0 15,3-4 8-15,-3 2-1 0,3 2 2 0,-3-3 10 16,-2 4 15-16,1-3 21 0,-2 2 24 0,-5-13 7 16,2 23 7-16,-2-23-3 15,-4 23-5-15,-3-11-1 0,7-12-7 0,-19 19-3 0,8-12-11 16,1-1-30-16,10-6-43 15,-24 4-63-15,24-4-75 0,-20-4-84 16,20 4-146-16,-20-10-162 0,12 7-332 16,8 3-295-16</inkml:trace>
  <inkml:trace contextRef="#ctx0" brushRef="#br1" timeOffset="-63252.83">17866 11226 2941 0,'0'0'54'0,"24"1"-8"0,-24-1-7 15,18 5-1-15,-18-5-9 0,20 0 3 16,-20 0 8-16,23 0-6 0,-23 0-3 16,24-5-6-16,-24 5-2 0,24-4-2 0,-11 1-2 15,-13 3 1-15,28-6-1 0,-14 2 16 0,4 2-7 16,-18 2 1-16,32-7-2 0,-18 5-8 16,1-2-1-16,-15 4-1 0,26-4-1 15,-26 4-9-15,20-5-12 0,-20 5-10 16,20-6-27-16,-20 6-8 0,14-3-7 0,-14 3-1 15,0 0-6-15,9-10 4 0,-9 10-3 16,0 0 10-16,0 0 24 0,0 0 35 16,0 0 41-16,-21-20 31 0,21 20 31 0,0 0 14 15,-24-8 18-15,24 8 3 0,0 0 6 0,-18-7-10 16,18 7-9-16,0 0 4 16,-16-3-15-16,16 3-15 0,0 0-17 0,0 0 5 15,0 0-8-15,0 0-3 0,0 0-1 0,0 0-15 16,0 0 0-16,0 0-35 0,0 0-2 15,0 0-1-15,0 0-5 0,50 21-3 16,-50-21-2-16,16 11-1 0,-16-11-6 0,11 14 3 16,-11-14-2-16,6 12-5 0,-6-12-10 15,0 16-28-15,0-16-38 0,-8 15-61 16,8-15-86-16,-9 12-60 0,1-9-178 0,8-3-133 0,-16 6-6 16,16-6-304-16,0 0-280 0</inkml:trace>
  <inkml:trace contextRef="#ctx0" brushRef="#br1" timeOffset="-63057.9">18423 11235 2936 0,'0'0'200'0,"17"4"23"16,-17-4-25-16,0 0-20 16,15 4-15-16,-15-4-2 0,0 0-4 0,0 0-13 15,17 2-19-15,-17-2-10 0,0 0-20 16,0 0-24-16,0 0-22 0,12 4-38 0,-12-4-57 15,0 0-92-15,0 0-95 0,0 0-147 16,0 0-225-16,2-16 11 0,-2 16-270 0,0 0-224 16</inkml:trace>
  <inkml:trace contextRef="#ctx0" brushRef="#br1" timeOffset="-62372.49">18935 10311 2505 0,'0'0'-41'0,"0"0"41"0,0 0 18 16,0 0 9-16,0 0 26 0,-31-14 18 15,31 14 25-15,0 0 8 0,-45 14 9 0,28-6-2 16,0-1-13-16,-1 0-4 0,2 2-10 16,0 2-7-16,3-2-5 0,0 1-9 15,5 0-8-15,8-10-5 0,-11 19-5 0,11-19-6 0,4 17-14 16,-4-17-13-16,15 17-21 0,-2-7-12 16,4-1-3-16,-1 2 1 0,6 1 4 15,-1 0 2-15,0-1 3 0,-2 0 6 0,3 3 9 16,-4 0 12-16,-3-2 16 0,-4-1 14 15,-1 2 23-15,-3-1 16 0,-7-12 12 16,2 23 6-16,-2-23-6 0,-11 23 0 16,3-14-10-16,-5 1-7 0,-2-3-7 0,-1 2-12 15,-2-4-14-15,2-1-30 0,-4-3-38 0,20-1-58 16,-33-1-65-16,33 1-64 16,-28-8-72-16,13 1-153 0,2 1-144 0,5-1-287 0,8 7-224 15</inkml:trace>
  <inkml:trace contextRef="#ctx0" brushRef="#br1" timeOffset="-61412.95">19609 10176 2584 0,'4'-17'0'0,"-4"17"31"0,4-13-3 0,-4 13 2 16,4-17 8-16,-4 17 9 0,0 0 18 0,2-18 10 16,-2 18-5-16,0 0-3 0,-8-15-5 15,8 15-1-15,-10-10 8 0,0 7 9 0,10 3 4 16,-18-6 2-16,5 6 2 15,13 0-3-15,-30 4 1 0,12 0-2 16,-4 3 4-16,1 5-3 0,0-1 1 0,0 3-4 16,-3 6-6-16,1 3-8 0,2 0-8 0,4 1-3 15,0 2-6-15,4 0-1 0,3-1-6 0,4 0-3 16,2 0-5-16,4 0-1 0,2-1-3 16,2 3-2-16,4-3-6 0,2 1-4 0,3-2 5 15,2 2-4-15,2-2-1 16,2 0-7-16,-2-6-3 0,2 0-5 15,-2-2-13-15,2-2-10 0,0-1-18 0,-4-2-12 16,-3-3-15-16,2 1-4 0,-2-4 0 16,-4-3 6-16,-8-1 6 0,0 0 3 15,0 0 3-15,0 0 5 0,15-11 16 0,-15 11 12 16,0 0 18-16,0 0 19 0,0 0 20 0,-21-27 16 16,21 27 8-16,-8-8 8 0,8 8 1 15,0 0 3-15,0 0 0 0,-10-15 0 0,10 15-4 16,0 0-19-16,0 0 4 0,0 0-5 15,0 0-16-15,18-13-27 0,-18 13-44 16,19-5-59-16,-19 5-76 0,19-7-72 16,-8 4-116-16,-11 3-189 0,16-8-59 0,-8 4-286 15,-8 4-271-15</inkml:trace>
  <inkml:trace contextRef="#ctx0" brushRef="#br1" timeOffset="-60892.97">19850 10650 2698 0,'0'0'-15'0,"0"0"46"15,0 0 30-15,0 0 30 0,0 0 29 0,0 0 20 16,0 0 9-16,0 0 2 16,0 0-2-16,0 0-3 0,0 0-8 0,0 0-3 15,0 0-2-15,0 0-7 0,-25 33 20 16,25-33-10-16,-12 17-27 0,12-17-13 0,-8 17 0 15,8-17-11-15,-6 22-7 0,6-22-10 16,-4 19-18-16,4-19-34 0,2 20-14 16,2-8-36-16,0-5-43 0,2 1-48 0,6 0-59 0,-2-1-50 15,4-4-54-15,-3 1-119 0,4 0-145 16,2-2-418-16,-3-2-416 0</inkml:trace>
  <inkml:trace contextRef="#ctx0" brushRef="#br1" timeOffset="-60452.91">20072 10336 2882 0,'0'0'-53'15,"0"-15"37"-15,0 15 17 16,0 0 12-16,0 0 9 0,-11-17 25 16,11 17 19-16,0 0 16 0,0 0 16 15,0 0 5-15,0 0 1 0,-38 26 1 0,32-14-5 16,0 1-4-16,0 0-1 0,1 2-4 0,5-15-11 0,-4 31-4 16,1-16-12-16,3 2-7 15,0-17-9-15,7 31-16 0,-2-16-23 0,1 0-30 0,0-1-39 16,2-3-47-16,3 1-62 15,2-3-57-15,-3-1-110 0,3-2-646 0,0-5-441 16</inkml:trace>
  <inkml:trace contextRef="#ctx0" brushRef="#br1" timeOffset="-60162.72">20292 10442 3165 0,'-2'-24'63'16,"2"24"8"-16,0 0-7 0,-15-9-1 0,15 9 3 0,-17-5 10 15,17 5 10-15,0 0-10 16,0 0-6-16,-29 3-7 0,29-3-6 0,0 0-2 16,-22 9-1-16,22-9-2 15,0 0-4-15,-8 13-2 0,8-13-3 0,0 0-9 0,0 0-2 16,8 27-4-16,-8-27-2 0,12 17-4 0,-12-17 0 16,12 17-5-16,-6-7 0 15,0 0-2-15,-6-10-3 0,11 18 2 0,-9-7 0 16,-2-11 3-16,5 20-5 0,-5-20 0 15,0 0 0-15,-7 27-3 0,7-27-12 0,-9 15-37 16,9-15-48-16,-10 9-71 16,4-5-53-16,6-4-76 0,0 0-154 0,-16 0-135 0,16 0-259 15,0 0-174-15</inkml:trace>
  <inkml:trace contextRef="#ctx0" brushRef="#br1" timeOffset="-59982.5">20324 10416 2559 0,'16'-2'24'15,"-16"2"28"-15,0 0-10 16,0 0 26-16,26 8 22 0,-26-8 21 0,13 13 22 16,-13-13-7-16,8 17-10 15,-3-5-13-15,-5-12-12 0,6 22-12 0,-4-8-3 16,-2-14-10-16,2 28-6 0,-4-12-10 0,2-16-28 0,-2 31-57 16,-2-19-66-16,2 4-64 15,-1-5-58-15,3-11-129 0,-8 19-556 0,6-11-298 0</inkml:trace>
  <inkml:trace contextRef="#ctx0" brushRef="#br1" timeOffset="-59432.36">20991 10042 2733 0,'-7'-30'-22'16,"7"30"41"-16,-10-13 4 15,10 13 21-15,-22-8 15 0,10 4 34 0,12 4 15 16,-38 0 18-16,19 4 4 0,-1 2 5 15,0 4 5-15,-4 2-3 0,-1 8-5 0,1 0-7 16,4 4-8-16,-2 0-16 16,6 5-9-16,0-1-9 0,4 3-8 0,1 0-3 0,3-1-10 15,2-1-4-15,4-3-11 0,2 3-10 0,2-4 6 16,4 1-5-16,0-1-6 16,5-4-5-16,1 1 1 0,3-3-6 0,2-3-7 15,-3 0-14-15,6-5-21 0,-3-4-12 16,2-2-12-16,-2 1-1 0,-5-5-2 15,-12-1 4-15,30-1 5 0,-30 1 4 16,24-13 4-16,-16 4 2 0,-2-3 6 0,-6 12 5 16,7-24 7-16,-7 10 19 0,0 14 12 15,0-25 13-15,0 25 7 0,0-19 10 0,0 19-1 16,0 0-4-16,0-20 7 0,0 20 5 0,0 0-4 16,0 0 0-16,0 0-5 15,8-12-3-15,-8 12-2 0,0 0-9 0,28 0-2 0,-28 0-23 16,25 3-29-16,-12-2-42 15,2-2-53-15,-15 1-68 0,34-4-72 0,-20 0-113 16,2-2-191-16,-4 2-52 0,0-1-312 16,-1-1-323-16</inkml:trace>
  <inkml:trace contextRef="#ctx0" brushRef="#br1" timeOffset="-59142.59">21263 10239 2863 0,'0'0'31'0,"0"0"20"0,0 0 20 0,0 0 24 0,0 0 10 0,0 0 15 16,0 0 8-16,0 0 2 15,0 0-6-15,0 0-6 0,-42 30-4 16,36-14-11-16,0-1-9 0,-1 0-8 15,3 2-4-15,0 0-13 0,4 2-4 0,0-1-7 16,2 0-8-16,0 1-8 0,2-1-14 16,3 0-31-16,-1 0-38 0,2-3-44 0,1 0-52 15,2-1-57-15,-1-3-47 0,-2-1-98 0,6-3-156 16,-2-1-439-16,-1-2-346 16</inkml:trace>
  <inkml:trace contextRef="#ctx0" brushRef="#br1" timeOffset="-58852.66">21451 10427 2836 0,'0'0'45'0,"0"0"39"0,-4-20-1 16,4 20 5-16,0 0 19 15,-10-16 33-15,10 16 14 0,-12-8 9 0,12 8 0 16,-15-5-14-16,15 5 6 0,0 0-10 0,-22-2-8 16,22 2-24-16,0 0-5 0,0 0-14 15,0 0-7-15,-20 10-18 0,20-10-2 0,0 0-5 16,0 0-5-16,4 24-15 15,-4-24-1-15,0 0-4 0,21 25-9 0,-13-15-6 16,1 1-1-16,-1-2 1 0,3 1-2 16,-3 0-4-16,-2 1 3 0,-6-11-8 0,14 21 6 15,-10-12-6-15,-4-9-1 16,4 21-3-16,-4-21 1 0,-2 20 2 0,-2-12-34 0,4-8-40 16,-12 12-63-16,12-12-80 0,-12 8-78 0,4-6-161 15,8-2-170-15,-15 0 34 16,15 0-353-16,0 0-349 0</inkml:trace>
  <inkml:trace contextRef="#ctx0" brushRef="#br1" timeOffset="-58642.53">21550 10317 2935 0,'0'0'47'0,"14"-4"29"16,-14 4 19-16,0 0 34 15,24 9 19-15,-24-9 15 0,17 17 5 16,-9-7-11-16,0 3-9 0,-1 3-14 15,2 1-16-15,-3 4-12 0,0 0-11 0,0 0-10 0,-2 2-13 16,-2-4-1-16,2 2-25 16,-1 0-38-16,-6-2-52 0,3 0-76 0,-2 0-93 15,-2-4-96-15,0 0-195 16,-2-2-76-16,6-13-337 0,-19 20-319 0</inkml:trace>
  <inkml:trace contextRef="#ctx0" brushRef="#br1" timeOffset="-56312.99">22091 10533 2627 0,'0'0'-103'0,"0"0"25"16,0 0 14-16,0 0 30 0,0 0 4 15,0 0 10-15,0 0 6 0,0 0 12 0,0 0 13 16,0 0 9-16,0 0 3 15,0 0 26-15,0 0 0 0,0 0 7 0,0 0 13 16,0 0 2-16,0 0 12 0,0 0 13 16,0 0 3-16,0 0 0 0,0 0 4 0,0 0-7 15,0 0-10-15,0 0-4 0,0 0-6 0,0 0-5 16,0 0-3-16,0 0-8 16,57-5 0-16,-57 5-3 0,20-2-13 0,-20 2-2 0,20 0-5 15,-20 0-5-15,18-1-7 16,-18 1-7-16,0 0-21 0,23 0-23 0,-23 0-31 15,0 0-35-15,0 0-48 16,19 0-38-16,-19 0-56 0,0 0-149 0,0 0-488 16,0 0-231-16</inkml:trace>
  <inkml:trace contextRef="#ctx0" brushRef="#br1" timeOffset="-56102.86">21972 10483 2664 0,'0'0'-6'16,"0"0"12"-16,0 0-12 16,0 0 3-16,0 0-4 0,28-25 17 0,-28 25 31 0,0 0 5 15,19-2-7-15,-19 2-1 0,0 0-9 0,24-2 2 16,-24 2 3-16,16-2-4 16,-16 2 0-16,24-2-3 0,-24 2-16 0,25-1-46 0,-10-2-56 15,4 3-52-15,-1-5-112 16,-2 3-518-16,3-2-66 0</inkml:trace>
  <inkml:trace contextRef="#ctx0" brushRef="#br1" timeOffset="-55112.93">23029 10397 2394 0,'0'0'38'16,"0"0"-14"-16,0 0-27 15,0 0-36-15,0 0-8 0,0 0 4 0,0 0 3 16,0 0 7-16,0 0 2 0,15-40 0 15,-13 25 3-15,2-5 23 0,-1 2 21 0,1-8 35 16,-2 4 30-16,0-5 12 16,0 1 25-16,0-2 2 0,0-1 0 0,-2 0-3 15,2 0-4-15,-2 0-12 0,2 3-1 0,-2 5-7 0,0 3-4 16,0-2-11-16,0 20-17 16,0-25-5-16,0 25 0 0,0 0-16 0,0 0 1 15,0 0-1-15,0 0-3 16,0 0-3-16,0 0-5 0,-10 52-2 0,12-26-4 0,2 3 0 15,0 0-3-15,5 3-2 16,0 0-3-16,1 1-1 0,0-1-3 0,6-4 1 16,-6-3-2-16,3-4-5 15,1 0-4-15,2-2-26 0,-2-4-17 0,-2-1-26 0,6-4-22 16,-4-5-27-16,1-1-19 0,-15-4-5 0,28 2-3 16,-28-2 9-16,26-6 21 15,-26 6 15-15,25-5 30 0,-12 0 5 0,-13 5 24 16,27-7 19-16,-15 5 30 0,-12 2 20 15,34-4 25-15,-14 2 9 0,-1 1 14 16,4-2 12-16,0 2 9 0,5-1 8 16,1 1 8-16,-1-2-11 0,4 0-9 0,-3 0-12 0,-1 1-7 15,0-4-9-15,1 3-14 0,-2-3-31 0,-3-1-49 16,-1-2-63-16,-1 2-60 16,-6 0-45-16,-1-1-84 0,-5-2-190 0,-5 3-342 15,-5 7-128-15</inkml:trace>
  <inkml:trace contextRef="#ctx0" brushRef="#br1" timeOffset="-54962.83">23469 10031 2925 0,'0'0'204'0,"0"0"-32"15,0 0-55-15,0 0-44 0,0 0-52 0,0 0-51 0,0 0-76 16,0 0-94-16,0 0-198 15,0 0-453-15,0 0-198 0</inkml:trace>
  <inkml:trace contextRef="#ctx0" brushRef="#br1" timeOffset="-54552.63">23408 10795 2739 0,'0'0'149'0,"0"0"15"0,0 0-21 0,6-13-13 0,-6 13-21 16,0 0-9-16,0 0-8 15,0 0-12-15,-30-15-9 0,30 15-7 0,-22-2-5 16,22 2-8-16,-24 0-5 15,24 0-5-15,0 0-3 0,-31 3-5 0,31-3-1 16,-16 4-4-16,16-4-2 0,-10 8-4 16,10-8-4-16,0 0 2 0,0 0-4 0,0 0-5 15,14 33 3-15,-14-33-2 0,18 16 0 16,-10-6 4-16,-2 0 13 0,1 1 17 16,-7-11 12-16,11 18 12 0,-9-7-9 0,-2-11-1 0,2 18 0 15,-2-18-8-15,-9 19-5 16,9-19-8-16,-15 16-6 0,9-8-17 0,6-8-32 15,-16 8-49-15,16-8-72 16,-16 3-83-16,16-3-81 0,-14-3-203 0,14 3-74 0,0 0-354 16,0 0-344-16</inkml:trace>
  <inkml:trace contextRef="#ctx0" brushRef="#br1" timeOffset="-54332.54">23701 10892 2956 0,'20'0'23'0,"-20"0"4"0,32-2-3 0,-13 1-3 16,1 1 25-16,-2-3 28 0,4 2 13 16,-4-1-4-16,4 0-6 0,-1-2-11 0,-3 2-8 15,6 0-8-15,-3-2-3 0,3 0-10 0,-4 3-1 16,2-3-7-16,-1 0-4 16,-2 0-10-16,0 2-13 0,1-2-14 0,-5 0-24 0,-15 4-26 15,27-5-22-15,-27 5-29 16,16-6-16-16,-9 2-23 0,-7 4-29 15,4-7-32-15,-4 7-49 0,0 0-524 16,0 0-89-16</inkml:trace>
  <inkml:trace contextRef="#ctx0" brushRef="#br1" timeOffset="-54162.89">24123 10776 2374 0,'0'0'29'0,"-14"-8"64"15,14 8 34-15,0 0 18 0,-15-7 2 0,15 7 3 16,0 0-20-16,0 0-3 0,0 0 5 0,0 0 6 0,0 0 0 16,0 0-3-16,0 0-4 15,0 0 2-15,0 0-10 0,0 0-2 0,0 0-3 16,33 33 20-16,-33-33-17 15,7 14-13-15,-7-14-5 0,3 15-19 0,-3-15-34 0,-3 16-52 16,3-16-68-16,0 0-95 16,-9 17-108-16,9-17-208 0,-9 4-126 0,9-4 36 15,0 0-319-15,0 0-268 0</inkml:trace>
  <inkml:trace contextRef="#ctx0" brushRef="#br1" timeOffset="-52157.97">25692 9609 2946 0,'0'0'-14'0,"-4"-14"17"16,4 14 11-16,-10-13 22 16,10 13 12-16,-12-10 11 0,12 10 15 0,-16-7 1 0,16 7-9 15,0 0-1-15,-27 0 1 16,27 0-1-16,0 0-1 0,-25 13-3 0,25-13-3 15,-13 13-5-15,9-4-7 16,4-9-3-16,-6 22-8 0,6-22-13 0,6 24-14 0,-1-11-22 16,5 1-11-1,-3 1 0-15,9-2 1 0,-5 5 7 0,3-2 1 0,1 0-2 16,-1 1 2-16,-1-2 2 0,-2-1 10 0,-3-1 18 0,0 0 18 16,-4-1 13-16,-4-12 19 15,5 21 4-15,-5-21 4 0,0 0-2 0,-13 26-5 16,6-16-1-16,7-10-1 15,-18 11-11-15,7-5-5 0,11-6-4 0,-21 4-20 16,21-4-24-16,-22 2-41 0,22-2-46 16,0 0-64-16,-25-14-61 0,25 14-91 0,-9-13-167 15,7 6-483-15,2 7-385 0</inkml:trace>
  <inkml:trace contextRef="#ctx0" brushRef="#br1" timeOffset="-51982.76">25906 9810 2866 0,'19'4'20'0,"-2"-2"23"16,-17-2-7-16,31 0-8 15,-10 0 6-15,-3 0-2 0,2 0 10 0,-2-4-3 16,0 2-4-16,2-1-8 0,-1-1-16 0,-2 0-41 16,1-2-49-16,-3 0-54 0,2 1-57 15,-6-3-121-15,3 1-456 0,-8 1-58 0</inkml:trace>
  <inkml:trace contextRef="#ctx0" brushRef="#br1" timeOffset="-51802.6">26092 9682 2385 0,'0'0'58'0,"-24"8"17"0,24-8 10 0,-7 11 26 16,7-11 21-16,-9 20 32 16,9-20 16-16,-4 24 4 0,2-8-13 0,2-16-16 0,-2 30-16 15,4-12-14-15,-2-1-16 16,2-1-17-16,0 0 0 0,-2-16-16 0,2 32-10 15,0-16-28-15,-2-16-48 16,3 22-64-16,-1-10-74 0,-2-12-72 0,4 15-90 0,-1-9-172 16,-3-6-478-16,0 0-395 15</inkml:trace>
  <inkml:trace contextRef="#ctx0" brushRef="#br1" timeOffset="-51412.55">26297 9627 2932 0,'7'-9'37'0,"-7"9"35"0,0 0-13 15,11-9-6-15,-11 9 2 0,0 0-7 0,11-12-2 16,-11 12-1-16,0 0-8 16,16-6-1-16,-16 6-2 0,20-4-4 15,-20 4-6-15,23-2-3 0,-23 2-4 0,25 0-1 16,-25 0-2-16,28 0 4 0,-14 2-7 0,-14-2-5 15,27 3 0-15,-27-3-5 16,20 1 0-16,-20-1-1 0,16 8 1 0,-16-8 3 16,4 11-1-16,-4-11 7 0,-2 19 5 15,2-19 8-15,-9 23 8 0,0-10 7 0,0 3 17 16,0-3 10-16,-1 4 15 0,0 0 8 0,-1-2 6 16,4 0 3-16,0-1-9 15,0-1-7-15,3 1-6 0,4-14-4 0,-4 20-10 0,4-20-3 16,2 20-2-16,-2-20-13 15,13 15-5-15,-3-8-13 0,-10-7-22 0,21 10-29 16,-6-7-39-16,-15-3-48 16,29 4-64-16,-14-4-51 0,1 0-75 0,-16 0-161 0,25-1-129 15,-14 1-278-15,-11 0-233 16</inkml:trace>
  <inkml:trace contextRef="#ctx0" brushRef="#br1" timeOffset="-51032.74">25437 10273 2643 0,'0'0'-7'0,"0"0"41"16,0 0 16-16,0 0 37 0,0 0 32 0,0 0 24 0,0 0 7 15,0 0-14-15,0 0-15 0,63-8-14 0,-45 4-11 16,1 1-13-16,9 1-6 16,5-2-9-16,9-2-7 0,8 5-6 15,9-5-9-15,6 2 5 0,-2 0 4 0,2 0-1 16,0 3-5-16,5-2-5 0,-7 2-4 0,0-2-5 15,0 2-4-15,-5-1-15 16,-11 0-23-16,1-2-33 0,-6 3-48 0,-9-1-56 0,1-1-46 16,-7 0-54-16,-2 1-89 15,-4 0-146-15,-8 2-409 0,-13 0-265 0</inkml:trace>
  <inkml:trace contextRef="#ctx0" brushRef="#br1" timeOffset="-50652.75">25996 10523 2587 0,'-17'3'-34'16,"17"-3"46"-16,-17 4 4 0,17-4 23 0,-20 2 24 0,20-2 28 15,-20 1 21-15,20-1 21 16,-29 3 2-16,17 0-5 0,12-3-7 0,-23 3-8 15,23-3-7-15,-21 5-8 16,21-5-7-16,-19 6-12 0,19-6-8 0,-12 8-7 0,12-8-7 16,-5 11-9-1,5-11-4-15,0 0-7 0,0 0-6 0,23 31-4 0,-13-21-1 16,1-1-1-16,2 0-6 0,-3 2-1 16,3 1-4-16,-3-1 1 0,-1 2 0 0,-3-1 12 15,0-1 11-15,-6-11 5 0,6 20 2 0,-6-20 2 16,0 0 4-16,-14 30-14 15,5-22 1-15,-3 0-5 0,12-8-10 0,-23 11-19 16,9-7-31-16,14-4-43 0,-22 1-56 16,22-1-67-16,-21 0-49 0,21 0-111 0,-20-8-190 15,13 1-33-15,0 0-267 0,7 7-179 0</inkml:trace>
  <inkml:trace contextRef="#ctx0" brushRef="#br1" timeOffset="-50512.98">26145 10728 2563 0,'18'0'-46'0,"-18"0"7"0,33-2 7 16,-17 1-8-16,-16 1 2 15,33-4 14-15,-16 0-7 0,-2 0-17 0,3 1-26 16,-5-3-32-16,1-1-60 0,-14 7-99 0,20-11-266 16,-13 6 286-16</inkml:trace>
  <inkml:trace contextRef="#ctx0" brushRef="#br1" timeOffset="-50312.62">26295 10633 1622 0,'0'0'118'0,"0"0"34"0,-14 13-18 0,14-13 1 15,-7 13 37-15,7-13 24 0,-2 18 17 0,2-18-10 16,-2 20-15-16,2-20-19 16,0 26-23-16,0-26-14 0,2 28-14 0,-2-14-14 15,0-14-11-15,2 32-8 0,1-15-14 16,-1-2-14-16,-2-15-30 0,2 31-42 15,0-20-53-15,-2-11-70 0,4 23-59 16,-4-23-102-16,10 16-183 0,-7-11-410 0,-3-5-274 16</inkml:trace>
  <inkml:trace contextRef="#ctx0" brushRef="#br1" timeOffset="-50032.98">26526 10711 2695 0,'0'0'35'0,"0"0"47"0,12-7 17 16,-12 7 35-16,0 0 32 16,0 0 21-16,0 0 4 0,0 0-11 0,0 0-6 0,0 0-11 15,0 0 17-15,4 42-11 0,-4-42-6 0,0 25-2 16,2-10-16-16,0 4-10 16,-1-2-33-16,1 2-11 0,0 2-5 15,0-2-15-15,0 1-10 0,3 2-5 0,0-1-9 16,-3 0 0-16,0-2-5 0,3 0-14 0,-3-2-22 15,0 0-25-15,0 0-26 16,0-3-36-16,0-4-38 0,-2-10-61 0,3 19-74 0,-1-12-67 16,-2-7-155-16,0 0-118 15,0 0-6-15,0 0-311 0,0 0-307 0</inkml:trace>
  <inkml:trace contextRef="#ctx0" brushRef="#br1" timeOffset="-49802.68">26567 10710 2912 0,'0'0'47'0,"7"-24"0"16,-3 15-8-16,-4 9 8 16,11-19 1-16,-2 11 18 0,-9 8 14 0,20-11 4 0,-10 7 0 15,-10 4 2-15,24-4 15 0,-24 4 10 0,22 2 0 16,-22-2-6-16,21 8 6 16,-21-8-8-16,9 13-3 0,-9-13-8 0,4 15-7 0,-4-15-13 15,0 0-6-15,-15 27-8 16,3-18-3-16,-1 1-15 15,2-2-23-15,-3-3-43 0,1 0-58 0,13-5-68 16,-23 11-63-16,12-9-124 0,11-2-192 0,-18-2-46 0,18 2-291 16,0 0-229-16</inkml:trace>
  <inkml:trace contextRef="#ctx0" brushRef="#br1" timeOffset="-49102.72">27310 10183 2835 0,'0'0'154'0,"-2"24"1"15,2-24-19-15,0 0-9 0,0 0-8 0,0 0-8 16,0 0-8-16,0 0-15 16,0 0-18-16,-2 16-43 0,2-16-50 0,0 0-61 15,0 0-84-15,4 6-72 0,-4-6-164 16,0 0-507-16,0 0-306 0</inkml:trace>
  <inkml:trace contextRef="#ctx0" brushRef="#br1" timeOffset="-48412.97">28012 9709 2718 0,'0'0'-70'0,"0"0"27"0,4-17 19 16,-4 17 24-16,0 0 51 0,6-21 28 16,-6 21 27-16,2-17 8 0,-2 17-1 0,4-19 7 15,-4 19-4-15,3-19-1 0,-3 19-14 16,9-21-8-16,-2 11-9 0,-7 10-12 0,11-17-6 15,-3 10-12-15,-8 7-4 16,17-10-6-16,-17 10-6 0,19-4-4 0,-19 4-3 0,23 11-5 16,-16 2-1-16,6-1-4 15,-5 5-2-15,0 2 1 0,-1 4-5 0,-2 0-1 16,0 0 3-16,-3-2-3 0,-2 2 3 0,-2-2 10 0,-1 0 1 16,-2 0 7-16,-2 0 1 15,-3-2 2-15,-3-2-2 0,2 0-1 0,-1-5-3 16,0-1 1-16,-2-3-4 15,4-1-2-15,10-7-7 0,-21 4-5 0,21-4-18 16,0 0-23-16,-27-10-41 0,27 10-50 16,-9-15-66-16,7 3-68 0,2 12-125 15,-6-26-185-15,8 13-364 0,0 0-329 0</inkml:trace>
  <inkml:trace contextRef="#ctx0" brushRef="#br1" timeOffset="-48162.74">28299 9959 2835 0,'8'12'96'0,"-8"-12"38"0,0 0-4 0,7 12 0 16,-7-12 5-16,0 0 3 15,9 12 8-15,-9-12-20 0,0 0-13 0,0 0-22 0,0 0-36 16,0 0-38-16,0 0-50 16,7 9-65-16,-7-9-74 0,0 0-71 0,0 0-155 15,0 0-564-15,0 0-400 0</inkml:trace>
  <inkml:trace contextRef="#ctx0" brushRef="#br1" timeOffset="-47852.55">28443 9526 2863 0,'0'0'-121'0,"13"-16"12"0,-13 16 6 0,12-7 11 16,-12 7 7-16,15-3 6 0,-15 3 14 0,0 0 3 16,0 0 13-16,19 17 9 0,-19-17 28 15,7 21 19-15,-7-21 28 0,0 26 25 0,-4-11 17 16,4-15 11-16,-5 35 19 15,-2-16 5-15,3 0 17 0,-2-2 4 0,2 4 5 16,-4-2 1-16,3-2-2 16,1-1-5-16,0 0-10 0,0 0-9 0,4-16-7 15,-5 25-4-15,5-25-10 0,0 20-13 0,0-20-9 0,7 18-7 16,-7-18-21-16,12 11-27 16,-12-11-48-16,19 6-59 0,-19-6-62 0,25 2-75 15,-10-4-117-15,3 0-639 0,-4-2-442 16</inkml:trace>
  <inkml:trace contextRef="#ctx0" brushRef="#br1" timeOffset="-47602.63">28741 9543 2901 0,'0'0'-58'0,"0"-19"51"16,0 19 7-16,0 0 30 0,0 0 35 15,0 0 18-15,0 0 13 0,0 0-1 0,0 0-3 16,0 0-2-16,0 0-2 16,-9 54-2-16,9-54 2 0,0 34 1 0,-1-15-12 15,2 0-7-15,-1 2-6 0,3 0-8 0,-3-2-5 0,2-1-8 16,0 2-19-16,0-2-45 16,0-3-58-16,-2-15-61 0,7 28-71 15,-7-28-133-15,4 17-199 0,-1-11-310 16,-3-6-201-16</inkml:trace>
  <inkml:trace contextRef="#ctx0" brushRef="#br1" timeOffset="-47372.72">28887 9694 2649 0,'0'0'80'0,"7"-9"3"16,-7 9-6-16,0 0-3 0,0 0 0 0,0 0 15 0,0 0 19 16,0 0 2-16,0 0-6 15,0 0-6-15,0 0 6 0,-56 24 8 0,46-14 5 16,2-3 3-16,-2 4-10 15,10-11-12-15,-13 20-12 0,10-9 1 16,3-11-10-16,-2 22-8 0,2-22-2 0,8 19-16 16,-1-9-3-16,4 0-7 0,-1 0-4 0,2-3-15 15,4 1-15-15,1-1-29 16,-1-1-29-16,2 0-40 0,0 2-54 0,2-3-46 16,-4-1-73-16,-1 0-126 0,0-2-196 0,-4 2-339 0,-11-4-331 15</inkml:trace>
  <inkml:trace contextRef="#ctx0" brushRef="#br1" timeOffset="-46782.64">27804 10197 2736 0,'0'0'-116'15,"20"-3"7"-15,-20 3 17 0,25-4 21 0,-7-1 14 16,0 3 34-16,4 1 25 0,8-1 6 16,-1 2 9-16,5 0 12 0,2-2 0 0,11 4 18 15,1-2 5-15,9 0 8 0,6 2 6 0,0-2-4 16,7 0-10-16,-5 1-2 16,3-2-11-16,0 2 6 0,-1-1-2 0,-3-1-4 0,-3-1-5 15,-3-2 0-15,-6 3-7 16,-6-2 3-16,-1-1 5 0,-6 4 16 15,-2-1 9-15,-2-2 3 0,-6 1 11 16,0-1-3-16,-3 3-8 0,-3 0-4 16,-3-2-11-16,-2 0-29 0,-18 2-45 0,34 0-76 15,-21 0-81-15,0 0-119 0,-13 0-598 0,17 2-285 16</inkml:trace>
  <inkml:trace contextRef="#ctx0" brushRef="#br1" timeOffset="-43382.84">28646 10590 2830 0,'0'0'-20'15,"0"0"20"-15,0 0 9 16,0 0 31-16,-19-28 30 0,19 28 25 0,0 0 7 0,-21-1 9 16,21 1-4-16,0 0 5 15,0 0-6-15,-31 7-5 0,31-7-5 0,-12 10-5 16,12-10-8-16,-8 13-8 0,8-13-3 0,-5 17-14 16,5-17-4-16,0 19-6 0,0-19-7 15,5 23 4-15,-1-9-11 0,3-1 1 0,-1 2-9 16,-1-2 1-16,0 3 2 15,1-1 17-15,-1 2 6 0,0 1-1 0,-1-2-1 16,-2 2-7-16,0-1-6 16,-2 0 3-16,0-17-9 0,-2 32-3 0,-2-14-2 0,0-3-3 15,-2-2-31-15,6-13-52 16,-8 27-68-16,6-16-90 0,-1-3-85 0,3-8-185 16,-3 15-106-16,3-15-342 0,0 0-355 0</inkml:trace>
  <inkml:trace contextRef="#ctx0" brushRef="#br1" timeOffset="-42622.3">28680 10544 2829 0,'0'0'-48'0,"0"0"44"16,0-19 24-16,0 19 26 16,0 0 22-16,0 0 23 0,0 0 10 0,2-21 4 15,-2 21-8-15,0 0-4 0,0 0-3 16,0 0 6-16,0 0-1 0,0 0 9 0,0 0 5 15,0 0 0-15,0 0 0 16,0 0-2-16,0 0-6 0,-40 26 7 0,40-26-15 16,-18 17-19-16,9-5 6 15,2 0 3-15,-1-1-3 0,-2 2 4 0,2 2-5 0,0-2-7 16,0 3 17-16,-1 1-3 0,2-2 1 0,2 3-6 16,1-2 4-16,-1 4-9 15,0-3-4-15,3 3-7 0,2 0-5 0,-2-1-8 0,4 2-6 16,0-1-4-16,0 0 1 15,2-1-7-15,4 1-2 0,0 2-5 0,2-3-2 16,2-2-3-16,1 0-4 16,1 1-11-16,-1-4-14 0,1-2-28 0,1 1-20 0,-3-3-31 15,1 0-43-15,0-3-51 0,-3-3-65 0,3 1-57 16,-5-3-105 0,-8-2-172-16,18 0-26 0,-18 0-439 0,0 0-564 15</inkml:trace>
  <inkml:trace contextRef="#ctx0" brushRef="#br1" timeOffset="-42232.73">28985 10597 3215 0,'0'0'-60'0,"2"-17"30"15,-2 17 2-15,0 0 10 0,0 0 18 0,0 0 31 16,0 0 25-16,-13-15 17 16,13 15 12-16,0 0 15 0,0 0 12 0,-27 6 5 0,27-6 8 15,0 0-6-15,-26 12-8 0,26-12-14 0,-14 12-10 16,7-4-10-16,7-8-2 16,-9 13-10-16,9-13-10 0,0 0-5 0,-2 25-7 15,2-25-20-15,9 21-13 16,-2-10-12-16,1 1-8 0,2 0-2 0,0 2-4 0,4 1 4 15,-2 1 5-15,-1-3-3 16,-3 0 2-16,1 1 2 0,-3-2 5 0,1 1 19 16,-7-13 12-16,2 22 18 15,-2-22 0-15,-2 20-3 0,2-20 3 0,-13 15-8 0,2-8-1 16,11-7-5-16,-24 12-11 0,13-10-33 0,11-2-41 16,-24 0-61-16,24 0-88 15,-17-4-75-15,17 4-197 0,-15-16-143 0,9 7-332 16,6 9-372-16</inkml:trace>
  <inkml:trace contextRef="#ctx0" brushRef="#br1" timeOffset="-42072.42">29086 10761 3059 0,'30'0'38'16,"-30"0"-3"-16,25-2-5 0,-9 2-5 0,-16 0 1 15,35-4-7-15,-18 0-3 16,-2 2-7-16,4-1-42 0,-19 3-48 0,34-6-45 15,-17-1-61-15,-2 2-113 0,1 0-484 16,-4-1-84-16</inkml:trace>
  <inkml:trace contextRef="#ctx0" brushRef="#br1" timeOffset="-41872.68">29258 10610 2559 0,'0'0'112'0,"0"0"8"0,-24 8 3 0,24-8 18 16,-12 11 21-16,12-11 21 15,-13 17 9-15,7-5-9 0,6-12-20 0,-7 27-14 16,7-12-18-16,0-15-16 0,2 28-8 16,-2-10-14-16,5-3-16 0,-3 2-10 0,-2-17-25 15,4 27-48-15,-1-16-64 16,-3-11-77-16,6 19-93 0,-6-19-123 0,4 11-183 16,-4-11-66-16,2 8-228 0,-2-8-177 0</inkml:trace>
  <inkml:trace contextRef="#ctx0" brushRef="#br1" timeOffset="-41672.62">29377 10539 2939 0,'12'-9'161'0,"-12"9"-16"16,0 0-3-16,0 0 16 0,0 0 5 0,0 0 4 16,0 0-26-16,-2 45-10 15,2-45-13-15,-2 29-15 0,4-11-14 0,-2 1-7 16,2-1-8-16,2 1-13 0,-2 0-4 15,3 3-18-15,-1-5-28 0,2 2-43 16,-4-3-52-16,2-1-59 0,1 0-68 16,-3-6-66-16,-2-9-113 0,5 17-156 0,-5-17-390 0,0 14-348 15</inkml:trace>
  <inkml:trace contextRef="#ctx0" brushRef="#br1" timeOffset="-41402.98">29688 10387 3024 0,'0'0'62'0,"0"0"7"0,0 0 11 15,0 0 34-15,25 16 32 0,-19-5 13 0,0 2-3 0,-1 2-14 16,2 2-13-16,-3 2-15 15,2 4-8-15,-4 2-16 0,0 0-12 0,-2 2-6 16,0 2-7-16,-4-3-16 16,0 5-31-16,-2-5-47 0,-6 5-67 0,2-3-69 15,-3 3-74-15,-8-4-128 0,2-3-195 0,-7 1-403 0,1-4-407 16</inkml:trace>
  <inkml:trace contextRef="#ctx0" brushRef="#br1" timeOffset="-38002.67">24337 10842 811 0,'0'0'71'0,"0"0"-10"0,0 0 16 16,0 0-43-16,4-26 17 0,-4 26 4 16,0 0-4-16,9-13-4 0,-9 13 1 15,0 0 9-15,9-16-18 0,-9 16 16 0,8-9-2 16,-8 9 0-16,0 0 11 0,15-10-16 0,-15 10-10 0,12-7-1 16,-12 7-14-16,0 0 4 15,21-6-7-15,-21 6-2 0,15-2 2 0,-15 2 18 16,0 0 4-16,0 0 19 15,32 6 3-15,-32-6 4 0,18 8-4 0,-18-8-3 0,14 8 1 16,-14-8 2-16,13 11-14 16,-13-11 5-16,12 11-1 0,-12-11-2 0,8 13-5 15,-8-13 9-15,8 13-3 16,-8-13 2-16,2 14 10 0,-2-14 4 0,0 0 5 0,0 0 0 16,-12 25 1-16,12-25 3 0,-7 9-3 0,7-9 1 15,0 0-4-15,-22 10 0 16,22-10-1-16,-13 4-6 0,13-4-8 0,0 0-3 15,0 0-7-15,-27-7-7 0,27 7-3 16,0 0-2-16,-16-13-4 0,16 13-1 0,-12-11-8 16,12 11 1-16,-6-13-7 15,6 13-10-15,0 0-14 0,-2-21-17 0,2 21-22 16,0 0-32-16,2-23-45 0,-2 23-50 0,4-11-54 16,-4 11-124-16,4-14-565 0,-4 14-319 15</inkml:trace>
  <inkml:trace contextRef="#ctx0" brushRef="#br1" timeOffset="-36832.8">21607 12279 2830 0,'0'0'-10'0,"0"0"9"0,0 0 5 0,0 0 13 16,-15 10 14-16,15-10 30 0,0 0 34 15,0 0 18-15,0 0 15 0,0 0 4 0,0 0 0 16,0 0 4-16,0 0 0 15,0 0 14-15,0 0 4 0,0 0 3 0,0 0 23 16,0 0-19-16,0 0-13 0,0 0-18 16,27 23-26-16,-27-23-2 0,20 3-10 0,-20-3-8 15,20 2-17-15,-20-2-6 0,28 2-7 0,-15 0-17 16,-13-2-6-16,28 2-22 0,-28-2-20 16,24 3-27-16,-10-3-28 0,-4 0-35 15,-10 0-48-15,0 0-50 0,30-5-47 16,-22 3-41-16,-8 2-100 0,13-5-126 0,-13 5-81 15,8-6-299-15,-8 6-270 16</inkml:trace>
  <inkml:trace contextRef="#ctx0" brushRef="#br1" timeOffset="-36642.65">21698 12233 2751 0,'0'0'55'0,"-21"-9"55"0,21 9 19 0,-14-7 16 0,14 7 5 16,0 0 5-16,-12-10-8 15,12 10-13-15,0 0-15 0,0 0-9 0,0 0-18 16,0 0-9-16,0 0-6 15,26-25-10-15,-26 25-9 0,21-7-5 0,-9 4-7 0,-12 3-6 16,32-5-13-16,-12 1-30 16,-2 3-33-16,1-2-41 0,0-1-57 0,2 3-64 15,1-2-43-15,-1 0-109 0,0-1-179 0,0-1-375 16,1 1-294-16</inkml:trace>
  <inkml:trace contextRef="#ctx0" brushRef="#br1" timeOffset="-36112.7">22413 11862 2814 0,'0'0'28'0,"0"0"24"0,-9-11 10 0,9 11 19 16,0 0 21-16,-6-14 16 0,6 14-5 16,0 0-12-16,0 0-13 0,0 0-14 0,0 0-4 15,13-20-7-15,-13 20-9 16,17-6-5-16,-17 6-5 0,25-2-5 0,-9 0-4 15,-16 2-7-15,31 4-2 16,-12-2-3-16,-4-1 0 0,-15-1-2 0,30 8-7 16,-20-4 2-16,0 2 2 0,-10-6-4 15,18 13 10-15,-12-5-1 0,-6-8 3 0,4 19-1 16,-4-19 2-16,-2 21 0 0,2-21-1 0,-10 26 5 0,1-15 4 16,2 3 8-1,-1-3 5-15,-2 1 9 0,1-1-4 0,0-1-1 0,1 1 1 16,8-11 0-16,-13 18 17 15,13-18 5-15,-6 16-14 0,6-16 1 0,0 17-6 0,0-17-13 16,0 0 7-16,15 23-11 16,-5-15-3-16,6-2-5 0,-2-2-9 0,6-1-20 15,-2 1-13-15,3-2-22 16,1-2-27-16,0 0-36 0,2-2-46 0,-3-2-59 0,5 1-55 16,-8-3-104-16,2 0-174 0,-4-1-69 0,-2 0-314 15,-14 7-312-15</inkml:trace>
  <inkml:trace contextRef="#ctx0" brushRef="#br1" timeOffset="-35752.88">22413 12287 2674 0,'0'0'-81'0,"0"0"35"15,0 0 20-15,0 0 37 0,0 0 32 0,0 0 46 0,0 0 25 16,0 0 19-16,0 0 7 16,15 20 2-16,-15-20-10 15,0 0 2-15,27-3-5 0,-27 3-1 0,32-3-8 16,-10 2-5-16,1-1-7 0,7 0-4 0,-1 0-6 0,3 1-4 15,2-1-14-15,-2 0 1 16,-1 0-9-16,1 0-7 0,0-1-10 16,0 3-5-16,-3-1-8 0,-1-1-2 15,-4 2-15-15,-2-1-27 0,-1-2-42 0,-4 1-50 0,-17 2-59 16,29 0-69-16,-19-1-94 0,-10 1-209 0,12-3-66 16,-12 3-297-16,0 0-264 15</inkml:trace>
  <inkml:trace contextRef="#ctx0" brushRef="#br1" timeOffset="-35472.59">22739 12458 2739 0,'0'0'9'0,"0"0"28"16,-6 17 4-16,6-17 21 0,-4 19 5 0,4-19 21 15,-2 25 16-15,-1-9 2 16,1 3 4-16,-2 0-9 0,2 2 1 0,0 3 0 0,-3 1 10 15,1 1-2-15,2 2-1 16,-2 0-11-16,0 1-3 0,4-1-9 0,-4 3-7 16,2-3-10-16,0 0-4 15,-2 3-6-15,4-4-7 0,-4 1-4 0,2-2-4 0,0-2-12 16,0-3 6-16,0-2-12 0,2-2-10 0,-2-1-19 16,2-5-32-16,0-11-53 15,0 0-56-15,-2 23-58 0,2-23-56 0,0 0-100 0,0 0-137 16,0 0-472-16,0 0-411 15</inkml:trace>
  <inkml:trace contextRef="#ctx0" brushRef="#br1" timeOffset="-35192.8">22640 12669 2914 0,'4'-12'20'16,"-4"12"65"-16,6-24 14 16,-3 15-1-16,-3 9 4 0,8-17 4 0,-8 17 0 15,12-17 8-15,-2 8-1 16,-2-1-3-16,-8 10-9 0,23-16-3 0,-10 9-7 15,-1 2 2-15,3 1-12 0,2 0 4 16,-17 4 1-16,29 0 5 0,-29 0-9 0,37 8-4 16,-23-5-4-16,4 6-8 0,-6 1-8 15,-2 1-5-15,2 1 4 0,-6 1 1 0,-2 3-3 16,-4-16 4-16,-2 24-22 16,2-24-6-16,-11 27 4 0,-2-14-2 0,1-1-8 15,-3-1-9-15,-2-1-11 0,2-3-16 0,-2-1-25 0,2-4-31 16,1-2-43-16,14 0-69 15,-26-4-68-15,13-3-83 0,3 1-193 0,10 6-57 16,-13-14 20-16,13 14-290 16,-4-15-194-16</inkml:trace>
  <inkml:trace contextRef="#ctx0" brushRef="#br1" timeOffset="-29172.58">22422 11856 2535 0,'15'-10'-35'0,"-15"10"50"16,0 0 2-16,0 0 29 0,0 0 12 15,0 0 32-15,0 0 29 0,0 0 26 16,0 0 18-16,0 0 17 0,0 0 2 0,0 0 0 0,0 0-2 16,0 0-3-16,0 0-7 15,0 0-5-15,0 0-38 0,0 0 0 0,0 0 4 16,0 0-3-16,0 0 2 0,0 0-9 0,0 0-8 0,0 0-6 16,0 0-6-16,0 0-6 15,-19-28-6-15,19 28-8 0,0 0-5 16,0 0-7-16,0 0-3 0,0 0-6 15,0 0-9-15,0 0-5 0,0 0-5 16,19-5-5-16,-19 5-4 0,0 0-3 0,25-4-4 16,-25 4 0-16,19 0-3 0,-19 0-7 0,23-2 1 15,-23 2-2-15,21-2-1 0,-21 2-2 0,21-2-2 0,-21 2-1 16,20 0-2-16,-20 0 0 16,0 0 2-16,20 0-2 0,-20 0-1 0,0 0-1 15,0 0 0-15,22-2 0 16,-22 2 2-16,0 0-2 0,0 0 1 0,0 0 0 0,0 0-3 15,21 0 2-15,-21 0-3 16,0 0 1-16,0 0-1 0,0 0 2 0,0 0 3 16,0 0 3-16,0 0 2 15,0 0 2-15,0 0 1 0,0 0 0 0,0 0 0 0,-23 38-2 16,23-38 1-16,-18 19 0 0,10-9-1 0,0-1-3 16,0 1 1-16,-3 1-3 15,2 1 2-15,9-12-1 0,-17 20 0 0,9-10-2 0,2 1-1 16,6-11-1-16,-13 20 0 15,6-13 2-15,7-7-1 0,-10 16-2 0,10-16 2 16,-8 15-1-16,8-15 2 16,-13 13-2-16,13-13-1 0,-9 11 1 0,9-11-3 0,-10 12 2 15,10-12-1-15,-9 12 0 0,9-12-1 16,-8 8 0-16,8-8 0 0,0 0-1 16,-8 13 1-16,8-13 0 0,0 0 2 0,0 0-2 0,-9 11 0 15,9-11 2-15,0 0 3 16,0 0 2-16,0 0 5 0,-11 9-1 0,11-9 0 15,0 0-3-15,0 0 4 16,0 0 0-16,0 0 1 0,-4 16 0 0,4-16-2 0,0 0 2 16,0 0 1-16,0 0 0 15,0 0 1-15,0 0-5 0,0 0 5 0,17 15-7 16,-17-15 0-16,21 1 0 0,-21-1-2 0,32-1-1 0,-11 1 0 16,1-2-2-1,5 1 1-15,3-2 1 0,2 1-1 0,-3 0-2 16,3 2 0-16,0 0-2 0,-3-2-2 15,3 2-11-15,-2 0-21 0,-6 0-34 0,4 2-42 16,-5-2-52-16,-3-2-71 0,0 2-93 16,-2-2-154-16,-6 1-111 0,1-1-21 0,-13 2-631 15,0 0-1045-15</inkml:trace>
  <inkml:trace contextRef="#ctx0" brushRef="#br1" timeOffset="-27807.06">23432 11872 4105 0,'0'-16'-19'0,"0"16"12"0,0 0-4 0,0 0 1 16,-3-17 3-16,3 17 10 16,0 0 24-16,0 0 11 0,0 0 10 0,0 0-4 0,0 0 0 15,-13 62 9-15,11-40 19 16,0 3 6-16,2 2 7 0,-4 1-1 0,2-1-12 16,0 1 16-16,0 1-16 0,2-2-1 0,-2 2-16 15,2-3-6-15,0-4-14 0,-2 0-40 16,2-3-41-16,0-2-46 0,0-17-51 0,2 26-57 15,0-16-52-15,0-2-64 16,-2-8-128-16,8 5-125 0,-8-5-342 0,0 0-302 16</inkml:trace>
  <inkml:trace contextRef="#ctx0" brushRef="#br1" timeOffset="-27572.77">23616 12075 2872 0,'6'-7'93'0,"-6"7"29"15,0 0-1-15,6-14-7 0,-6 14-2 0,0 0 5 0,0 0 7 16,0 0 0-16,0 0 0 15,0 0-6-15,0 0-8 0,-46 8-2 16,46-8 0-16,-24 10 6 0,12-3 20 16,-1-1-4-16,1 3-12 0,12-9-5 0,-22 16-2 0,12-9-8 15,1 5-1-15,9-12-7 16,-9 17-11-16,9-17-11 0,2 19-21 0,-2-19-7 16,14 21-7-16,-4-9-3 0,2-1-7 0,2 0-13 0,2 1-26 15,3-1-28-15,-1 0-31 16,-4-1-46-16,0-2-61 0,2-1-78 0,-4-1-67 15,-1-2-159-15,-2 0-102 16,-9-4-9-16,17 1-347 0,-17-1-355 0</inkml:trace>
  <inkml:trace contextRef="#ctx0" brushRef="#br1" timeOffset="-27192.57">23764 12265 3017 0,'14'-12'123'0,"-14"12"24"0,0 0-12 16,0 0-3-16,0 0 3 15,0 0 12-15,0 0 4 0,0 0-7 0,0 0-14 16,0 0-14-16,0 0-9 0,0 0-5 16,-2 36-11-16,2-36-4 0,2 19 3 0,-2-19-37 15,7 22-6-15,-5-12-6 0,7 1 0 16,-9-11-7-16,10 20-3 0,-4-13-1 16,-6-7-3-16,16 12-9 0,-16-12-1 0,16 8-10 15,-16-8-6-15,17-3-7 0,-17 3 2 16,0 0 0-16,30-13-1 0,-22 4-1 0,0-2-1 15,2-3-1-15,-4-1-1 0,-2-3 2 16,0 1 0-16,-2 1 11 0,0-1 10 0,-2 17 2 16,0-24 20-16,0 24-3 15,-4-19 21-15,4 19 13 0,-8-13 10 0,8 13 10 16,0 0 3-16,-22-4-3 0,22 4-6 0,0 0-9 0,0 0-4 16,-23 17-8-16,23-17-9 15,-6 14-17-15,6-14-26 0,0 0-34 0,0 0-35 16,21 24-48-16,-11-20-62 0,6 1-93 15,-2-2-85-15,1-6-174 0,4 3-70 16,-2-4-4-16,-1-1-411 0,2-2-490 16</inkml:trace>
  <inkml:trace contextRef="#ctx0" brushRef="#br1" timeOffset="-26702.65">24048 11767 3090 0,'0'-21'-53'0,"0"21"28"0,2-23 5 0,-2 23 21 15,2-23 23-15,2 12 16 0,-4 11 8 0,6-21-2 16,-6 21-2-16,11-17-1 0,-11 17-12 16,10-12 2-16,-10 12 2 0,13-7 18 0,-13 7 15 15,0 0 11-15,0 0 3 16,27 13-1-16,-27-13 0 0,14 17-2 15,-10-7 0-15,-4-10-4 0,4 24 1 0,-4-10 9 16,0-14-1-16,-4 25 8 0,0-12 1 0,4-13 6 16,-14 24-3-16,7-14 0 15,-4-1-9-15,0-1 11 0,11-8-23 0,-21 6-9 0,21-6-3 16,-21-4-10-16,21 4-4 0,-22-14-10 0,14 5-14 16,8 9-20-16,-10-27-27 15,8 12-33-15,-3 0-49 0,5-2-58 0,0 17-70 16,7-27-48-16,-3 15-111 0,2 1-142 15,0 0-64-15,2 5-291 0,1-1-265 16</inkml:trace>
  <inkml:trace contextRef="#ctx0" brushRef="#br1" timeOffset="-26322.45">24248 11508 2708 0,'4'-18'-45'15,"-4"18"9"-15,0 0 27 0,0 0 6 0,0 0 25 16,9-13 15-16,-9 13 16 0,0 0 10 0,0 0 12 16,0 0 23-16,0 0 8 15,0 0 11-15,0 0 2 0,0 0 6 0,0 0-2 0,0 0 0 16,0 0 0-16,0 0 13 15,0 0-2-15,0 0 8 0,0 0-7 0,0 0-1 16,0 0-19-16,-15 48-1 16,15-48-22-16,0 0-7 0,-2 21-9 0,2-21-12 0,0 0 0 15,-4 21-12-15,4-21-5 0,-2 13-6 16,2-13-4-16,0 0 4 0,0 25-7 16,0-25-8-16,0 17 2 0,0-17-6 0,0 21-3 0,0-21-19 15,4 20-16-15,-2-10-39 16,-2-10-63-16,0 0-84 0,4 24-87 0,-2-17-191 15,-2-7-129-15,0 11 37 16,0-11-363-16,0 0-348 0</inkml:trace>
  <inkml:trace contextRef="#ctx0" brushRef="#br1" timeOffset="-25732.89">24450 11687 2853 0,'0'0'-65'0,"0"0"6"16,0 0 6-16,-14-24 10 0,14 24 16 0,-8-9 20 15,8 9 32-15,0 0 15 16,-16-9 25-16,16 9 29 0,0 0 15 0,-20 0 17 0,20 0 13 16,0 0 5-16,0 0-10 15,-21 18-13-15,21-18-14 0,-8 16-11 0,8-16-11 16,-4 17-8-16,4-17-7 0,0 19-8 0,0-19-8 16,2 21-3-16,-2-21-9 0,6 19-3 15,1-9-2-15,-7-10-5 0,12 13-3 0,-4-7 3 16,-8-6-10-16,21 10-3 15,-21-10-3-15,17 3 1 0,-17-3-6 0,22-2 0 16,-22 2-2-16,19-9-1 0,-19 9-6 16,19-17 6-16,-13 5-4 0,3-2 0 0,-3-4-1 15,-1-6 1-15,0 2-2 0,-1-4 1 16,2-3 10-16,-4 0 12 0,2 5 19 16,0-1 16-16,-2 2 27 0,0 4 18 0,0 0-24 0,0 3 10 15,0 0-7-15,-2 16-3 16,4-26-9-16,-4 26-11 0,2-19-6 0,-2 19 2 15,0 0 5-15,0 0 7 16,0 0-4-16,0 0-8 0,0 0-2 0,0 0-7 0,0 0-3 16,0 0-4-16,-6 67-4 15,6-46-7-15,0-2-3 0,3 2-10 0,-2 2-18 16,4 2-42-16,-1 1-39 0,-2-1-52 0,0-2-74 0,5 4-78 16,-3-2-130-16,-2-3-172 15,2 1-20-15,-2-2-466 0,0 0-629 0</inkml:trace>
  <inkml:trace contextRef="#ctx0" brushRef="#br1" timeOffset="-18792.5">25805 12350 3386 0,'0'0'-30'16,"0"0"23"-16,0 0 22 15,0 0 23-15,0 0 16 0,0 0 15 0,-20-4 11 0,20 4 1 16,0 0-5-16,0 0 1 16,0 0 3-16,0 0 6 0,0 0-8 0,0 0 1 15,0 0-6-15,0 0-6 0,0 0-9 0,0 0-9 16,63-6-2-16,-43 5-7 16,3 1-3-16,1 0-4 0,3 0-3 0,2 0-3 0,3-3-7 15,3 3-1-15,-2-1 3 16,0 1-10-16,-4 0-3 0,3-2-11 0,-6 2-14 15,-1 0-23-15,-2 0-31 0,-3 0-32 16,-20 0-38-16,30 0-47 0,-15 0-38 0,-15 0-57 16,0 0-133-16,18-3-553 15,-18 3-413-15</inkml:trace>
  <inkml:trace contextRef="#ctx0" brushRef="#br1" timeOffset="-18552.56">25857 12282 2820 0,'0'0'-100'0,"-25"-9"44"16,25 9 15-16,-14-8 39 16,14 8 32-16,-13-7 42 0,13 7 37 0,0 0 27 15,-14-12 14-15,14 12-4 0,0 0 1 0,0 0 9 16,0 0-10-16,0 0 0 0,0 0-13 16,0 0-10-16,30-22-18 0,-12 18-8 0,0 2-16 15,0 1-7-15,2-2-6 16,5 0-4-16,-1 1-18 0,3 2-9 0,2-4-23 15,-2 4-36-15,0-2-44 16,1-2-58-16,-3 4-62 0,-2-4-55 0,-2 3-72 16,-1-3-145-16,-2 0-526 0,-2-1-445 15</inkml:trace>
  <inkml:trace contextRef="#ctx0" brushRef="#br1" timeOffset="-18292.86">26279 12133 3144 0,'0'0'61'0,"0"0"28"0,0 0 7 16,0 0 22-16,0 0 18 15,0 0 8-15,0 0 1 0,0 0-7 0,0 0-16 16,0 0-11-16,0 0-12 0,12-16-6 16,-12 16-10-16,0 0-3 0,0 0-13 0,0 0-3 15,33 16-12-15,-22-10-3 0,-11-6-8 16,29 15-4-16,-18-4-4 0,5-1-1 16,-2 3-7-16,0 2 0 0,-1 0-5 0,-2 3-2 0,-4-4-2 15,-1 4-3-15,-1-1 1 16,-3 2 1-16,-2 0 15 0,0-2-5 0,-4 2-8 15,1-2-11-15,-1 1-26 16,0-3-41-16,0 0-50 0,4-15-69 0,-3 25-70 0,0-16-94 16,3-9-161-16,0 15-103 15,0-15-348-15,0 0-389 0</inkml:trace>
  <inkml:trace contextRef="#ctx0" brushRef="#br1" timeOffset="-17792.89">26852 11988 2985 0,'-4'-12'-6'15,"4"12"17"-15,0 0 12 16,0 0 23-16,0 0 14 0,0 0 8 0,0 0 1 15,0 0-4-15,0 0-10 16,0 0-9-16,0 0-5 0,19-17-9 0,-19 17-8 0,19 0-1 16,-19 0-10-16,29 0 0 15,-29 0-3-15,33 0 3 0,-16 0-4 0,-17 0 2 16,37 0-3-16,-23 0 1 0,-14 0 5 0,27 0 5 16,-27 0 6-16,22 0 7 0,-22 0 19 15,14 4 13-15,-14-4 6 0,0 0-2 0,6 19-1 16,-6-19 3-16,0 0 3 15,-13 31 4-15,6-18 6 0,-1 0 9 0,-4 5-2 0,-1-2 9 16,3 0 2-16,-1-1 29 16,3 0-17-16,-4-1-1 0,5-1-13 0,1 0-8 15,-1-1-6-15,7-12-8 0,-12 23-7 0,8-16-5 16,4-7-6-16,-5 17-3 0,5-17-6 16,0 0-6-16,0 0-4 0,11 25-5 0,-11-25-3 15,19 7-5-15,-8-4-12 16,7-2-5-16,1 2-12 0,2-3-10 0,2 1-19 15,4-1-25-15,2-1-29 0,-1-2-39 16,0 2-54-16,-2-3-55 0,-5 1-54 0,0 2-91 16,0 1-149-16,-9-2-73 15,-12 2-417-15,0 0-508 0</inkml:trace>
  <inkml:trace contextRef="#ctx0" brushRef="#br1" timeOffset="-17552.62">26982 12388 3168 0,'0'0'-57'0,"-15"7"14"0,15-7 32 15,0 0 43-15,-17 8 16 0,17-8 24 0,0 0 6 16,0 0-1-16,0 0-5 0,0 0-5 16,0 0 2-16,0 0 11 0,36 11-2 0,-36-11-4 15,34 0-1-15,-13-1-7 16,5 1-11-16,0 0-1 0,3 0-8 0,-2 0-6 15,4-2-15-15,-7 0-36 16,-1 0-55-16,-1 0-74 0,-2 2-76 0,-20 0-158 0,30-4-210 16,-19 4-266-16,-11 0-194 15</inkml:trace>
  <inkml:trace contextRef="#ctx0" brushRef="#br1" timeOffset="-17232.54">27139 12617 2618 0,'-13'19'33'0,"13"-19"34"15,0 0 6-15,-6 13 21 0,6-13 17 0,-8 13 15 16,8-13 16-16,-2 19 4 0,2-19-2 16,-4 23-16-16,3-6-6 0,1-17-1 0,-2 34 0 15,2-14-2-15,2 0-2 16,-1 6-7-16,1-1-9 0,0 2-10 0,0 3-3 15,0 0-4-15,2 0-5 0,0-1-3 16,-2 0-11-16,0-1-3 0,3 1-4 16,-3-4-6-16,0 1-8 0,-2-5-4 15,2-2-5-15,0-2-9 0,0 0-20 0,-2-17-24 16,3 25-43-16,-3-20-57 0,0-5-64 0,0 0-66 0,0 0-66 16,0 0-120-16,0 0-149 15,0 0 13-15,0 0-279 0,0 0-195 0</inkml:trace>
  <inkml:trace contextRef="#ctx0" brushRef="#br1" timeOffset="-16982.78">27074 12725 2762 0,'0'-17'129'15,"2"2"1"-15,-2 15-15 0,3-20 1 0,-3 20 3 16,6-15 7-16,-6 15 5 0,10-13-11 16,-10 13-15-16,13-12-12 0,-13 12-10 0,23-5-10 15,-23 5-6-15,25 0-3 16,-25 0-5-16,31 8-4 0,-16 1-7 0,3 1-3 15,-7 3-4-15,3-2-3 16,-7 4-1-16,-1 2 4 0,1-5 9 0,-5 4 10 0,-2-16 11 16,-2 30 0-16,-5-15 6 15,1 1-22-15,-1-2-2 0,-7-2-2 0,3-1-14 16,-3 1-22-16,1-4-27 0,0-3-34 0,13-5-55 0,-31 4-70 16,21-6-79-16,-5-4-95 15,1-2-176-15,7-1-70 0,-3-2-345 0,10 11-350 16</inkml:trace>
  <inkml:trace contextRef="#ctx0" brushRef="#br1" timeOffset="-16532.82">27606 12382 2944 0,'0'0'42'0,"0"0"9"16,0 0 12-16,0 0 10 16,0 0-4-16,0 0-4 0,0 0 2 0,0 0-11 15,0 0-7-15,0 0-6 16,27 2 2-16,-27-2-10 0,27 0-4 0,-27 0 0 15,29 0-4-15,-14 0-5 0,-15 0-3 16,31 0-2-16,-31 0-16 0,28 0-35 0,-28 0-54 16,23-3-62-16,-13 0-65 15,-10 3-132-15,8-5-541 0,-8 5-262 0</inkml:trace>
  <inkml:trace contextRef="#ctx0" brushRef="#br1" timeOffset="-16372.75">27643 12287 2876 0,'-16'-9'70'0,"16"9"-2"16,0 0-6-16,0 0-3 16,0 0-5-16,0 0-1 0,0 0 0 0,0 0-7 15,0 0-9-15,27-28-7 0,-16 24-16 0,-11 4-36 16,24-7-44-16,-9 4-55 0,0-1-68 16,-15 4-127-16,29-10-517 0,-16 5-164 0</inkml:trace>
  <inkml:trace contextRef="#ctx0" brushRef="#br1" timeOffset="-15382.74">28135 12082 2426 0,'0'0'-4'0,"0"0"40"16,-12-14 5-16,12 14 13 15,-6-11 14-15,6 11 10 0,-7-18 20 0,7 18 4 0,-3-21-4 16,3 21-12-16,-2-20-9 0,2 20-7 0,5-22-10 16,-5 22-3-16,11-19-4 15,-11 19-5-15,10-14 1 0,-4 6-9 0,-6 8-3 0,20-12-7 16,-11 6-1-16,-9 6-3 15,22-6 1-15,-22 6-6 0,25-1-2 0,-25 1 0 16,25 1-6-16,-25-1 1 16,23 12 0-16,-15-5 5 0,1 6-4 0,-5-1 3 15,0 4-1-15,-4-16 0 0,3 32-4 0,-6-15 2 16,1 4 8-16,-4 0 3 0,-3 2 8 16,1 0 13-16,-2-1 2 0,3 2 5 0,-3-2 4 15,0 0-6-15,1-2-5 16,2 3-4-16,-1-2-4 0,1-2-5 15,5 0 2-15,-3-4-5 0,3 3-5 0,0-3 4 16,2-15-8-16,6 23-4 0,-1-12-11 0,4 1-12 16,-9-12-14-16,16 15-7 15,-7-10-8-15,-9-5-2 0,19 6 1 0,-19-6 2 0,17 0 5 16,-17 0 2-16,0 0 3 0,26-9 9 0,-26 9 12 16,12-12 6-16,-12 12 7 15,6-17 3-15,-6 17 1 0,-2-20 12 0,2 20 4 0,-8-27 8 16,1 13 9-16,-1 0 3 15,-5-4-11-15,3 2-3 0,-3 0-3 0,-1-2-6 16,0 3 1-16,2-2-6 16,-1 0 5-16,0-1-14 0,1 1-24 0,3-2-31 15,-2 2-40-15,5 2-59 0,-1 2-67 0,3-3-63 0,4 16-135 16,-8-25-185-16,2 14-327 16,1 4-312-16</inkml:trace>
  <inkml:trace contextRef="#ctx0" brushRef="#br1" timeOffset="-10642.85">26643 11501 2713 0,'0'0'-36'0,"0"0"33"0,21 14 5 16,-21-14-1-16,0 0-1 15,0 0 3-15,0 0-1 0,0 0-7 0,0 0-18 16,0 0-19-16,0 0-11 16,0 0-6-16,0 0-6 0,21-1-6 0,-21 1-6 0,0 0-18 15,21-3-26-15,-21 3-76 0,0 0-400 0,20-1 198 16</inkml:trace>
  <inkml:trace contextRef="#ctx0" brushRef="#br1" timeOffset="-10502.58">26888 11539 1796 0,'0'0'13'0,"0"0"5"15,23 0 1-15,-23 0-7 0,0 0-4 0,22 0-3 16,-22 0-12-16,0 0-37 0,24-10-53 0,-24 10-91 16,19-8-307-16,-11 4 333 15</inkml:trace>
  <inkml:trace contextRef="#ctx0" brushRef="#br1" timeOffset="-10352.94">27171 11475 1418 0,'0'0'34'15,"18"-2"29"-15,-18 2 7 0,0 0 19 16,0 0 6-16,21-2 13 0,-21 2-26 0,0 0-5 16,17-6-23-16,-17 6-41 0,0 0-47 0,23-7-90 15,-23 7-174-15,17-5-231 16,-5 1 289-16</inkml:trace>
  <inkml:trace contextRef="#ctx0" brushRef="#br1" timeOffset="-10212.72">27667 11471 1511 0,'0'0'63'0,"22"4"30"0,-22-4 13 16,0 0-2-16,0 0-2 15,19-2-13-15,-19 2-3 0,0 0-32 0,0 0-57 16,21-8-65-16,-21 8-78 15,13-7-173-15,-4 3-218 0,-9 4 280 0</inkml:trace>
  <inkml:trace contextRef="#ctx0" brushRef="#br1" timeOffset="-10062.63">28043 11458 1637 0,'0'0'62'15,"0"0"28"-15,19 2 6 16,-19-2 10-16,0 0-10 0,0 0-11 0,0 0-7 15,0 0-49-15,21-11-52 0,-17 7-68 16,-4 4-83-16,0 0-157 0,20-10-203 0,-12 7 286 16</inkml:trace>
  <inkml:trace contextRef="#ctx0" brushRef="#br1" timeOffset="-9912.71">28299 11443 1535 0,'0'0'-9'0,"12"3"28"0,-12-3 16 16,0 0 35-16,17 4 35 15,-17-4 19-15,0 0-5 0,0 0-18 0,17 4-9 0,-17-4-18 16,0 0-34-16,0 0-49 16,0 0-50-16,28-4-63 0,-28 4-116 0,13-4-359 15,-13 4 195-15</inkml:trace>
  <inkml:trace contextRef="#ctx0" brushRef="#br1" timeOffset="-9762.64">28541 11468 1778 0,'0'0'31'0,"0"0"43"0,12 7 15 0,-12-7 37 16,0 0 21-16,0 0 19 0,0 0-12 0,0 0-11 0,10 7-21 16,-10-7-13-16,0 0-29 15,0 0-48-15,0 0-60 0,0 0-73 0,0 0-85 16,0 0-168-16,11 0-389 0,-11 0-18 0</inkml:trace>
  <inkml:trace contextRef="#ctx0" brushRef="#br1" timeOffset="-9602.85">28634 11582 2416 0,'4'15'48'0,"-4"-15"-1"15,0 0-5-15,2 17 4 0,-2-17 7 0,0 0 2 16,0 0-7-16,-2 21-6 16,2-21-7-16,0 0-22 0,0 18-22 0,0-18-34 0,0 0-42 15,0 16-51-15,0-16-106 16,2 8-486-16,-2-8 4 0</inkml:trace>
  <inkml:trace contextRef="#ctx0" brushRef="#br1" timeOffset="-9452.77">28632 11882 2172 0,'-3'19'14'0,"1"-3"20"0,2-16-11 0,-5 26 1 16,5-26 0-16,-4 19-4 15,4-19-12-15,-4 14 12 0,4-14-6 0,0 0-8 16,0 23-44-16,0-23-54 0,0 0-76 15,0 23-155-15,4-18-234 0,-4-5 254 0</inkml:trace>
  <inkml:trace contextRef="#ctx0" brushRef="#br1" timeOffset="-9312.93">28650 12201 1652 0,'0'0'81'0,"0"26"14"0,0-12-12 0,0-14-4 15,-2 27-8-15,0-14-4 16,2-13-11-16,-2 23-6 0,2-23-2 0,-4 25-17 15,4-25-36-15,0 22-63 0,0-22-60 16,0 22-112-16,2-14-355 0,-2 2 196 16</inkml:trace>
  <inkml:trace contextRef="#ctx0" brushRef="#br1" timeOffset="-9152.98">28659 12685 1792 0,'0'0'88'0,"-3"29"9"0,0-14-11 15,3-15-5-15,-3 25-14 0,3-25 3 0,-2 22-13 16,2-22-4-16,-2 22-7 0,2-22-13 16,-4 19-39-16,4-19-39 0,2 16-47 0,-2-6-73 15,0-10-151-15,2 15-272 0,0-5 208 0</inkml:trace>
  <inkml:trace contextRef="#ctx0" brushRef="#br1" timeOffset="-8993.05">28667 13175 1718 0,'0'0'12'0,"-4"20"4"16,4-20 1-16,-4 18-2 0,4-18-1 15,-3 15-1-15,3-15-3 0,0 0-3 0,-4 17-1 16,4-17-14-16,0 0-31 0,0 0-25 0,-2 19-31 16,2-19-68-16,0 0-310 15,3 12 365-15</inkml:trace>
  <inkml:trace contextRef="#ctx0" brushRef="#br1" timeOffset="-8822.78">28661 13405 1449 0,'0'0'67'0,"-9"16"22"0,9-16-4 0,0 0-6 15,-4 11-7-15,4-11-15 16,0 0-23-16,0 0-21 0,0 0-39 0,-8 11-29 0,8-11-43 15,0 0-73-15,0 0-342 16,0 0 309-16</inkml:trace>
  <inkml:trace contextRef="#ctx0" brushRef="#br1" timeOffset="-8672.57">28491 13436 1622 0,'0'0'170'0,"-25"0"26"0,25 0-25 0,-26-3-19 16,26 3-20-16,-26-1-16 15,26 1-8-15,-28-2-24 0,28 2-45 0,-31-2-54 16,31 2-52-16,-27 0-60 0,12-2-70 16,15 2-121-16,-31-2-335 0,14 0 118 15</inkml:trace>
  <inkml:trace contextRef="#ctx0" brushRef="#br1" timeOffset="-8552.69">27962 13436 2055 0,'-21'1'136'0,"2"2"11"0,19-3-22 0,-27 1-28 0,27-1-33 15,-22 0-34-15,22 0-38 16,-16 2-26-16,16-2-43 0,0 0-50 0,-28-2-100 0,28 2-458 16,-18-1 67-16</inkml:trace>
  <inkml:trace contextRef="#ctx0" brushRef="#br1" timeOffset="-8412.56">27568 13445 2095 0,'-10'2'23'0,"10"-2"23"0,-21 6 7 0,21-6-6 16,-23 4-6-16,23-4-10 16,-19 4-23-16,19-4-51 0,-19 0-67 0,19 0-189 15,-17-3-304-15,17 3 192 0</inkml:trace>
  <inkml:trace contextRef="#ctx0" brushRef="#br1" timeOffset="-8262.61">27220 13458 2088 0,'0'0'168'0,"-27"4"-22"16,27-4-19-16,-22 2-20 0,22-2-17 0,-18 0-6 16,18 0-13-16,0 0-26 15,-25 2-30-15,25-2-47 0,0 0-32 0,-20 0-19 0,20 0-18 16,0 0-27-16,0 0-104 0,0 0-489 0,-25-4 19 16</inkml:trace>
  <inkml:trace contextRef="#ctx0" brushRef="#br1" timeOffset="-8112.54">26946 13472 2452 0,'-20'7'157'0,"20"-7"-14"0,-11 4-17 15,11-4-14-15,0 0-15 16,-18 8-8-16,18-8-7 0,0 0-27 0,0 0-58 0,0 0-83 16,0 0-49-16,0 0-43 0,0 0-69 0,0 0-118 15,-20-6-354-15,20 6 17 16</inkml:trace>
  <inkml:trace contextRef="#ctx0" brushRef="#br1" timeOffset="-7932.64">26758 13428 2229 0,'0'0'118'0,"-21"-2"41"16,21 2 6-16,0 0 2 0,0 0 1 15,-17-4-13-15,17 4-13 0,0 0-19 0,0 0-17 16,0 0-33-16,-12-13-29 15,12 13-31-15,0 0-33 0,0 0-38 0,-5-15-62 16,5 15-62-16,0 0-121 0,-2-17-602 16,-2 9-291-16</inkml:trace>
  <inkml:trace contextRef="#ctx0" brushRef="#br1" timeOffset="-7782.78">26632 13188 3126 0,'0'0'157'0,"-7"-15"-20"15,7 15-23-15,-7-15-22 16,7 15-20-16,-7-18-11 0,7 18-25 0,-4-19-43 16,4 19-73-16,-2-21-77 0,2 21-85 15,-4-22-151-15,4 10-495 0,-3-4-262 0</inkml:trace>
  <inkml:trace contextRef="#ctx0" brushRef="#br1" timeOffset="-7612.35">26524 12693 2765 0,'0'0'3'16,"-2"-25"19"-16,2 25 0 16,0-22-2-16,0 22-4 0,0-16-3 15,0 16-5-15,0-21-11 0,0 21-10 0,2-21-36 16,-2 21-29-16,4-23-22 0,-2 12-17 0,-2 11-8 16,6-27-9-16,-4 14-31 0,-2 13-71 0,2-31-354 15,-2 16 209-15</inkml:trace>
  <inkml:trace contextRef="#ctx0" brushRef="#br1" timeOffset="-7472.55">26553 12176 2046 0,'0'0'239'0,"0"0"-15"16,-6-21-31-16,6 21-24 0,-3-12-21 0,3 12-20 16,0 0-19-16,-4-28-32 15,4 28-67-15,-4-24-90 0,1 12-73 0,0-3-106 16,3 0-184-16,-2-2-306 0,0-2-32 15</inkml:trace>
  <inkml:trace contextRef="#ctx0" brushRef="#br1" timeOffset="-7291.23">26473 11682 2470 0,'0'0'111'0,"-8"-19"-7"0,8 19-15 15,-6-17-11-15,6 17-6 16,-5-14-4-16,5 14-3 0,0 0-7 0,-6-22-20 0,6 22-59 15,-4-15-60-15,4 15-31 16,0 0-18-16,-1-23-13 0,1 16-9 0,0 7-38 16,-2-15-112-16,2 15-338 15,-5-11 136-15</inkml:trace>
  <inkml:trace contextRef="#ctx0" brushRef="#br2" timeOffset="15717.59">4472 8774 285 0,'0'0'74'15,"0"0"-3"-15,0 0-24 0,0 0 4 0,0 0-1 16,0 0-3-16,0 0-4 0,0 0-8 16,0 0 0-16,0 0 5 0,0 0 4 0,0 0 3 15,0 0 2-15,0 0 12 16,0 0-2-16,0 0 12 0,0 0-3 0,0 0 2 16,0 0 3-16,0 0-6 0,0 0 10 0,0 0 12 0,0 0-5 15,0 0 1-15,0 0 2 16,0 0-3-16,0 0 11 0,0 0-17 15,0 0-2-15,0 0-4 0,-28 38 1 16,28-38-4-16,0 0-6 0,-8 14-6 0,8-14 0 0,-6 15-3 16,6-15-6-16,-8 13-1 15,8-13 0-15,-7 13-4 0,7-13-5 0,-6 14-3 16,6-14-1-16,-7 12-5 0,7-12 4 0,-6 14-5 16,6-14-2-16,-6 14-7 0,6-14 4 15,-9 12-6-15,9-12 2 0,0 0-5 0,-8 20 4 16,8-20-8-16,-4 11-1 15,4-11 3-15,0 0-4 0,-8 19 1 0,8-19-1 16,-6 11-4-16,6-11 2 0,0 0-1 16,-6 18 1-16,6-18 3 0,-4 14-5 0,4-14-4 15,0 0 7-15,-6 15-5 16,6-15 3-16,0 0-2 0,-6 17 1 0,6-17 0 16,0 0 0-16,-7 15-4 0,7-15 3 0,0 0 0 0,0 0-1 15,-4 15 3-15,4-15-5 16,0 0 2-16,0 0 1 0,0 0 0 0,-4 13 1 15,4-13 3-15,0 0-2 16,0 0-3-16,0 0-9 0,0 0-25 0,0 0-42 0,0 0-45 16,0 0-44-16,0 0-59 15,0 0-117-15,0 0-383 0,0 0 15 0</inkml:trace>
  <inkml:trace contextRef="#ctx0" brushRef="#br2" timeOffset="16527.3">4301 8873 1995 0,'0'0'-118'0,"0"0"12"0,0 0 20 0,0 0 6 0,0 0 18 16,0 0 8-16,0 0 12 16,0 0 13-16,0 0 7 0,0 0 10 0,0 0 12 15,0 0 17-15,0 0 10 0,0 0 7 16,0 0 10-16,0 0 0 0,0 0-2 15,0 0 10-15,0 0 4 0,0 0-8 16,0 0-7-16,0 0 16 0,0 0 8 0,0 0 9 16,0 0 9-16,0 0 0 0,0 0 3 15,0 0 4-15,0 0 0 0,0 0-2 0,0 0-3 16,0 0-4-16,0 0 1 0,0 0-10 0,0 0 4 16,0 0-4-16,0 0-2 15,0 0-1-15,0 0 1 0,0 0-4 0,0 0-7 0,0 0-3 16,46 13-5-1,-46-13-3-15,8 7-6 0,-8-7-4 0,0 0-2 16,12 12-5-16,-12-12 0 0,8 10-3 16,-8-10-8-16,8 9 3 0,-8-9 1 0,0 0-4 0,11 15 0 15,-11-15 1-15,8 10-2 0,-8-10-5 0,0 0 0 16,15 11 0-16,-15-11-1 16,9 11 0-16,-9-11-2 0,0 0 5 0,14 7-8 0,-14-7 0 15,0 0-1-15,14 9-1 16,-14-9-2-16,0 0 0 0,0 0-1 15,12 12 1-15,-12-12-2 0,0 0 6 16,8 9-6-16,-8-9 3 0,6 6-1 0,-6-6-3 0,5 8 1 16,-5-8 2-16,0 0-3 15,11 7 1-15,-11-7-1 0,0 0-1 0,6 7 1 16,-6-7-1-16,0 0 1 0,6 6 0 0,-6-6-1 16,0 0-9-16,0 0-27 15,0 0-40-15,0 0-71 0,0 0-63 0,0 0-99 0,0 0-653 16,0 0-400-16</inkml:trace>
  <inkml:trace contextRef="#ctx0" brushRef="#br2" timeOffset="18027.44">4096 8932 2743 0,'0'0'-181'0,"0"0"28"0,0 0 18 0,0 0 22 16,0 0 18-16,0 0 20 0,0 0 16 0,0 0 14 15,0 0 1-15,0 0 11 0,0 0 2 16,0 0 10-16,0 0-1 0,-11-17 8 15,11 17 10-15,0 0 6 0,0 0 6 16,0 0 7-16,0 0 16 0,0 0 4 0,0 0 5 0,0 0 3 16,0 0-13-16,0 0 2 15,11-25-1-15,-11 25 2 0,0 0 4 0,0 0 7 16,10-12 4-16,-10 12-4 0,0 0 2 0,11-9-7 16,-11 9 4-16,0 0-9 15,12-9-7-15,-12 9 1 0,0 0 1 0,0 0-8 0,14-10 3 16,-14 10-1-16,0 0 5 15,12-8-4-15,-12 8 12 0,0 0-8 0,0 0 12 16,14-7-8-16,-14 7-2 16,0 0 0-16,0 0-3 0,16-4-4 0,-16 4-3 0,0 0 2 15,0 0-1-15,0 0-1 16,0 0 2-16,0 0 1 0,25 10-5 0,-25-10 1 16,0 0-4-16,8 14 5 0,-8-14 7 0,4 12 0 0,-4-12 2 15,0 0 3-15,7 19 0 16,-7-19-2-16,4 13-1 0,-4-13-1 0,3 16-4 15,-3-16-1-15,0 0-5 16,4 23 1-16,-4-23 0 0,2 13-4 16,-2-13 0-16,0 0-3 0,2 20 4 15,-2-20-3-15,2 12-1 0,-2-12 0 0,0 0 7 0,0 0 3 16,0 17 3-16,0-17 3 0,0 0 2 0,0 0 0 16,-8 15 4-16,8-15-4 0,0 0-6 15,-9 12 2-15,9-12-2 0,0 0-3 0,0 0 0 16,-15 12 0-16,15-12-1 15,0 0 0-15,0 0-1 0,-11 7 0 0,11-7-2 16,0 0 2-16,0 0 1 0,0 0-5 16,-14 9 8-16,14-9-3 0,0 0 1 0,0 0 0 15,0 0 3-15,0 0 2 0,0 0-1 0,0 0 1 16,0 0-6-16,-15 5 3 16,15-5-6-16,0 0-1 0,0 0 1 0,0 0 5 0,0 0 4 15,0 0 4-15,-27-12 0 16,27 12 1-16,0 0-5 0,-16-12 1 0,16 12-2 15,0 0 0-15,-12-13 0 16,12 13 2-16,-9-9 0 0,9 9-3 0,0 0 0 0,-10-17-2 16,10 17-3-16,-7-14-1 15,7 14-2-15,0 0-2 0,-8-15 5 16,8 15-9-16,0 0 0 0,-5-17-4 0,5 17-14 0,0 0-20 0,0-22-42 16,0 22-49-16,0 0-67 15,5-22-65-15,-3 12-97 0,-2 10-181 16,2-16-428-16,-2 16-390 0</inkml:trace>
  <inkml:trace contextRef="#ctx0" brushRef="#br2" timeOffset="20157.46">3731 7815 2682 0,'0'0'-219'0,"6"13"15"0,-6-13 18 15,8 12 18-15,-8-12 14 16,0 0 20-16,6 18 23 0,-6-18 19 0,6 15 14 15,-6-15 19-15,4 13 17 16,-4-13 11-16,6 14 8 0,-6-14 5 0,7 17 1 0,-7-17 4 16,6 15 12-16,-6-15-8 15,6 15-2-15,-6-15 6 0,7 17-2 0,-7-17 0 16,4 17 5-16,-4-17-3 0,4 18 5 0,-4-18-4 0,3 16 1 16,-3-16 3-16,4 17-2 15,-4-17 0-15,2 19 2 0,-2-19-2 0,2 17 4 16,-2-17 2-16,4 15-4 15,-4-15-7-15,2 18-8 0,-2-18-8 0,2 17-14 16,-2-17-10-16,2 15 2 0,-2-15-7 16,2 18-1-16,-2-18-9 0,2 16 1 0,-2-16 3 15,2 16 2-15,-2-16 11 16,2 16 2-16,-2-16 3 0,3 15 4 0,-3-15 8 16,3 15 3-16,-3-15 0 0,0 19 10 0,0-19-5 0,0 0 3 15,6 21-4-15,-6-21-2 16,6 13-8-16,-6-13-36 0,6 14 22 0</inkml:trace>
  <inkml:trace contextRef="#ctx0" brushRef="#br2" timeOffset="20497.33">4006 8571 221 0,'0'0'27'0,"5"10"-2"15,-5-10 10-15,6 14 5 16,-6-14 13-16,7 15 0 0,-7-15 4 0,6 15-5 0,-6-15-9 15,6 16 0-15,-6-16 3 16,4 14 6-16,-4-14-3 0,4 16 6 16,-4-16-8-16,4 15-6 0,-4-15-1 15,0 0-6-15,6 21-4 0,-6-21-1 0,2 11-8 0,-2-11-11 16,0 0-13-16,2 20-38 0,-2-20-52 0,0 0-97 16,4 13-68-16,-4-13 84 15</inkml:trace>
  <inkml:trace contextRef="#ctx0" brushRef="#br2" timeOffset="21377.42">3761 7788 677 0,'0'0'-37'0,"10"12"7"16,-10-12 15-16,0 0 10 0,9 8 5 0,-9-8 5 0,0 0-1 15,11 13 0-15,-11-13-6 0,0 0-4 0,10 14-9 16,-10-14-9-16,7 8-27 16,-7-8-38-16,0 0-52 0,8 15 48 0</inkml:trace>
  <inkml:trace contextRef="#ctx0" brushRef="#br2" timeOffset="21577.19">3897 8058 458 0,'4'18'36'0,"-4"-18"-6"16,6 14 2-16,-6-14-4 15,4 15-4-15,-4-15-7 0,6 13 0 16,-6-13-6-16,7 17-7 0,-7-17-12 0,7 16 1 15,-7-16-3-15,8 16 1 0,-8-16 0 0,8 16-2 16,-8-16-14-16,8 13-29 16,-8-13-29-16,7 15-66 0,-7-15 51 0</inkml:trace>
  <inkml:trace contextRef="#ctx0" brushRef="#br2" timeOffset="22007.25">4032 8316 401 0,'0'0'-4'0,"6"12"6"0,-6-12 8 0,8 10 11 15,-8-10 7-15,0 0-3 0,10 13 5 16,-10-13-4-16,0 0 0 0,10 10-5 0,-10-10-2 16,8 9-1-16,-8-9-3 15,0 0 0-15,11 11-4 0,-11-11 2 0,0 0-4 16,13 12-1-16,-13-12-3 0,8 10 6 0,-8-10-5 0,0 0-3 16,9 14-6-16,-9-14-3 15,6 12 2-15,-6-12 1 0,6 11-1 0,-6-11 11 16,6 11 3-16,-6-11-7 15,7 14 8-15,-7-14 6 0,9 13 7 0,-9-13-1 16,4 15 5-16,-4-15-3 0,8 13-5 16,-8-13 2-16,8 13-6 0,-8-13-1 0,13 13 1 15,-13-13 0-15,13 11-3 0,-13-11-3 0,13 11 3 16,-13-11-4-16,12 10 5 16,-12-10 13-16,13 10 3 0,-13-10 13 0,13 9 2 0,-13-9-1 15,8 8 3-15,-8-8-3 16,0 0-12-16,10 13 6 0,-10-13-12 0,0 0 1 15,12 10-3-15,-12-10 2 16,0 0 3-16,8 11 6 0,-8-11-1 0,0 0 11 0,8 11 7 16,-8-11-11-16,0 0-5 15,7 12 2-15,-7-12-5 0,0 0-7 0,6 13 5 16,-6-13-24-16,0 0-22 0,8 13-42 0,-8-13-53 16,0 0-100-16,11 13-269 15,-9-7 357-15</inkml:trace>
  <inkml:trace contextRef="#ctx0" brushRef="#br2" timeOffset="75597.28">3418 14709 947 0,'-14'-7'197'0,"14"7"-57"16,0 0-46-16,0 0-12 0,-24-3-14 0,24 3-2 15,0 0 7-15,-27 0 0 16,27 0 9-16,0 0 2 0,-28 0 0 0,28 0 8 0,-21 3-5 16,21-3-3-16,-21 0-1 0,21 0 4 0,-23 0-7 15,23 0-6-15,-26 0-8 16,26 0-7-16,-28 0-2 0,28 0-7 0,-29 0-6 15,14-3-9-15,15 3-2 0,-31-4-2 16,11 0-4-16,6 0 0 0,-6 1-5 0,3-2-3 16,1-2 0-16,-4 2-2 15,0 1-3-15,-2-5 1 0,1 2-1 0,-1 0-5 16,2 0 3-16,-2-3 2 0,1 0-9 0,-2 1 2 0,4 0 0 16,-3-1-3-16,2-2-4 15,0 1 5-15,1-1-1 0,-1 3-2 0,0-4 1 16,1 1-3-16,2-2 3 15,0 3-2-15,-2 0 2 0,0 0 0 0,3-4-2 0,-2 4-2 16,1-4-3-16,3 2 5 16,-1 0-8-16,0-3-1 0,1-1 2 0,0 2-2 15,2 0 5-15,1-4-2 16,-2 2 1-16,1 2 4 0,1-4-7 0,1 1 8 0,-3 1-5 16,4 0-3-16,-1-2 4 0,0 1 3 0,1 0-7 15,0-1 5-15,1-1-1 16,-2 2-3-16,3-1 8 0,1-2-4 0,-3-1-2 15,5 5 1-15,-3 0-1 16,1-2 0-16,2 0 4 0,-2 2-3 0,2 0 2 0,-3-2-3 16,2-1 1-16,-1 4 0 15,2-1-2-15,0-2 2 0,0-1 3 0,0 3 0 16,-1-2-6-16,1 2 2 0,0-2 1 0,0 2 0 0,-1-2-1 16,1-1-1-16,1 4 6 15,-1-2-1-15,0 1-3 0,4 17 0 0,-6-33 2 16,4 20 0-16,-2-2-2 15,4 15 0-15,-5-27 9 0,4 15-1 0,1 12-1 0,-2-24 3 16,2 24-1-16,0-21-9 16,0 21 3-16,2-23-5 0,-2 23-5 0,4-21-7 15,0 8 6-15,2 0-2 16,0 2 2-16,-6 11 2 0,13-23 4 0,-4 11-4 16,-3 1-1-16,-6 11 7 0,15-20 5 0,-9 9 2 0,2 1 3 15,2 1-4-15,-10 9 5 16,17-17-5-16,-8 7 1 0,3 3-2 0,-2-2 4 15,0 2 1-15,-10 7-5 16,24-18 1-16,-11 10-3 0,-1 0-3 16,0 0 6-16,2 1 0 0,-2 2-3 0,1-3 0 15,1 2 4-15,-14 6 0 0,24-12-1 0,-14 7-3 16,-10 5 0-16,22-8 6 0,-13 2-2 0,-9 6-4 0,23-5 9 16,-23 5-1-16,19-5-7 15,-19 5 6-15,20-4 3 0,-20 4-10 0,22-3 6 16,-22 3-6-16,21-1 4 15,-21 1 0-15,23-3-4 0,-23 3 0 0,21 0 0 16,-21 0 0-16,22 0 1 0,-22 0 1 16,20 4 1-16,-20-4-1 0,24 4-2 0,-24-4 5 15,21 6-5-15,-10-4 1 0,-11-2-2 0,19 4 3 16,-19-4 1-16,20 7-1 16,-20-7 0-16,18 6-3 0,-18-6 7 0,15 6-5 0,-15-6 0 15,15 7-1-15,-15-7 3 16,17 6 3-16,-17-6-4 0,12 7 8 0,-12-7-2 15,16 8 1-15,-16-8 0 16,12 9 2-16,-12-9 2 0,12 9-1 0,-12-9-2 0,16 9-5 16,-16-9 2-16,12 12 3 15,-12-12-1-15,11 11-2 0,-11-11 1 0,12 10-6 16,-12-10 2-16,11 11-2 0,-11-11 0 0,13 11-1 0,-13-11 11 16,10 10-9-1,-10-10-3-15,13 11 3 0,-13-11 2 0,9 9-5 0,-9-9 4 16,12 13-4-16,-12-13 2 15,11 12 0-15,-11-12-10 0,10 12 10 0,-10-12 3 16,11 11-9-16,-11-11 7 0,13 10-2 16,-13-10-1-16,10 11 1 0,-10-11 1 0,10 10-4 15,-10-10 5-15,10 9-2 0,-10-9 1 0,8 10-1 16,-8-10 1-16,0 0-5 16,10 13 7-16,-10-13 3 0,9 8-5 0,-9-8 9 0,0 0-1 15,8 15 2-15,-8-15-4 16,7 9 0-16,-7-9 0 0,0 0-3 0,8 16 5 15,-8-16-5-15,0 0-1 16,9 15 1-16,-9-15 3 0,6 14-5 0,-6-14 2 0,8 11-5 16,-8-11-2-16,8 14 6 15,-8-14-3-15,10 12 2 0,-10-12-1 0,8 14 0 16,-8-14-1-16,10 17 3 0,-10-17-4 0,8 15 3 16,-8-15-3-16,7 17 1 0,-2-7-1 15,-5-10 7-15,8 15-6 0,-8-15 0 0,6 15 5 16,-6-15-6-16,7 18 0 15,-7-18 0-15,8 17 2 0,-8-17 1 0,4 17 0 16,-4-17 1-16,6 17-6 0,-6-17 5 16,5 19-2-16,-1-10 1 0,-4-9 2 0,5 18-6 15,-5-18 2-15,4 18 2 16,-4-18-4-16,6 19 2 0,-6-19 2 0,4 20 5 16,-4-20-4-16,6 16 0 0,-6-16-3 0,2 18 1 0,-2-18-1 15,7 17 1-15,-7-17 1 16,4 17-5-16,1-7 6 0,-5-10-2 15,4 15-2-15,-4-15 6 0,6 16-8 16,-6-16 2-16,10 15 1 0,-10-15 0 0,11 11-3 0,-11-11-1 16,13 13 7-16,-13-13-4 15,15 12-1-15,-7-8 4 0,2 3-1 0,-10-7-2 16,18 10 3-16,-8-4 0 0,-10-6 0 0,17 9 6 16,-6-3-8-16,-11-6 3 0,17 13 1 15,-9-7 0-15,-8-6 5 0,18 11 2 0,-18-11-5 16,12 14 2-16,-6-8 2 15,-6-6-3-15,10 13 0 0,-10-13 0 0,9 12 2 16,-9-12 1-16,7 12 0 0,-7-12 3 16,4 16-3-16,-4-16-1 0,4 15-1 0,-4-15-1 15,4 18 3-15,-4-18 0 0,4 17-3 0,-4-17 4 16,5 18 7-16,-5-18-8 16,6 22 3-16,-4-14 0 0,-2-8-5 0,6 22-2 0,-2-12-1 15,-4-10 0-15,7 22-1 16,-2-12 1-16,-5-10-3 0,8 22 9 0,-4-11-11 15,-4-11 3-15,6 20 2 16,-2-11-1-16,-4-9-1 0,7 22 3 0,-7-22-1 0,5 19 0 16,-5-19 1-16,2 19 1 15,-2-19 2-15,0 20-2 0,0-20 2 0,-5 18 1 16,5-18-4-16,-5 18 0 0,5-18 3 0,-8 16 1 16,8-16-3-16,-10 20 5 15,10-20 0-15,-10 16 0 0,3-6-2 0,7-10 1 0,-13 15-2 16,13-15-3-16,-15 17-1 15,7-8 3-15,8-9-2 0,-15 14 0 16,6-5-4-16,9-9 3 0,-14 16-6 16,6-7-10-16,8-9-21 0,-20 11-40 0,12-5-49 0,-3 1-62 15,1 0-104-15,-1-1-209 0,-2-3-365 0,13-3-217 16</inkml:trace>
  <inkml:trace contextRef="#ctx0" brushRef="#br2" timeOffset="96007.38">8552 14915 2583 0,'0'0'-59'15,"0"0"19"-15,0 0 8 0,-14 12 12 0,14-12 14 0,0 0 21 16,0 0 16-16,0 0 24 15,0 0 8-15,0 0 11 0,0 0 13 16,0 0 5-16,0 0 9 0,0 0 6 16,0 0 4-16,0 0-4 0,0 0-5 0,0 0-11 0,0 0-12 15,0 0-6-15,0 0-11 0,0 0-3 0,0 0-8 16,0 0-4-16,0 0-7 16,0 0-5-16,0 0-5 0,50-1-2 0,-50 1-3 0,25-4-6 15,-25 4 1-15,34-2-5 16,-20 2-1-16,6-2 0 0,-20 2 0 0,33-2-7 15,-18 2 3-15,-15 0-1 16,29-1-3-16,-29 1 1 0,26 0-1 0,-26 0-3 16,21 0 3-16,-21 0 0 0,17 3 6 15,-17-3-4-15,0 0 4 0,13 9 1 0,-13-9-3 16,0 0 6-16,0 0 5 0,0 0-5 0,0 0 2 16,-17 33 0-16,17-33 0 15,-13 15 4-15,3-5-1 0,1-1-1 0,-1 1-3 0,-3-1 0 16,2 3 1-16,1-2-2 15,0 2-3-15,-1-3-3 0,0 1-1 0,3 3 1 16,-3-2 2-16,11-11 4 16,-17 18 5-16,8-10-4 0,1 2 0 0,8-10 2 0,-10 14 2 15,10-14 6-15,-11 14-4 0,11-14 3 0,-9 13 3 16,9-13 3-16,-8 15 6 16,8-15 6-16,0 0 2 0,-2 16 2 15,2-16-1-15,0 0-5 0,0 0 1 0,15 14 0 16,-15-14 10-16,15 6 6 0,-15-6 6 0,23 4-13 15,-23-4-3-15,25 0-5 16,-25 0-5-16,30 0-1 0,-15 0-12 0,-15 0-16 0,34-3-4 16,-16 2-29-16,0-2-19 15,-1 0-29-15,-3-1-29 0,-14 4-39 0,28-8-51 16,-16 5-48-16,-1-1-67 0,-4-2-135 0,-7 6-166 16,14-12 30-16,-9 7-282 0,-5 5-210 15</inkml:trace>
  <inkml:trace contextRef="#ctx0" brushRef="#br2" timeOffset="96307.37">9011 15103 2629 0,'0'0'0'0,"0"0"17"16,0 0-2-16,0 0 6 0,0 0 14 0,0 0 17 0,0 0 21 16,0 0 17-16,0 0-1 15,0 0-6-15,0 0-3 0,0 0 0 0,0 0 0 16,19-8 4-16,-19 8-3 0,17-1-10 0,-17 1-9 16,18-4-13-16,-18 4-13 15,24-2-23-15,-24 2-26 0,23-4-19 0,-23 4-23 0,24-4-21 16,-24 4-37-16,22-7-24 15,-10 5-23-15,-4-3-23 0,0 0-55 0,-8 5-113 16,11-10-392-16,-11 10-18 16</inkml:trace>
  <inkml:trace contextRef="#ctx0" brushRef="#br2" timeOffset="96507.27">8992 15001 2253 0,'0'0'-13'16,"-16"1"7"-16,16-1-2 0,0 0 8 0,0 0 8 15,-18 3 14-15,18-3 30 16,0 0 2-16,0 0 7 0,0 0-3 0,0 0-3 16,0 0 5-16,0 0-1 15,0 0 9-15,0 0-4 0,67-8-8 0,-47 5-17 0,-4-1-25 16,4 0-45-16,1 1-41 0,-2-1-41 0,2 0-46 16,1 1-74-1,-4-5-483-15,1 2 22 0</inkml:trace>
  <inkml:trace contextRef="#ctx0" brushRef="#br2" timeOffset="96957.39">9592 14571 2200 0,'0'-21'14'0,"0"21"15"0,0 0-10 0,0 0 6 0,0 0 18 16,0 0 27-16,0 0 18 16,0 0 14-16,0 0 3 0,0 0 3 0,0 0-6 15,0 0-1-15,0 0 10 0,0 0 11 0,0 0-1 16,-4 54 1-16,4-54-4 0,-2 29-9 16,2-12-8-16,-2-2-8 0,2-15-13 15,-2 34-5-15,2-16-12 0,-2-1-2 16,2-1-8-16,2 2-4 0,-2-1-8 0,2-3-2 15,-2-14-8-15,2 34-5 0,-2-19-25 16,0-15-39-16,2 22-56 0,0-10-71 0,-2-12-80 16,5 16-169-16,-5-9-181 15,0-7-281-15,0 0-241 0</inkml:trace>
  <inkml:trace contextRef="#ctx0" brushRef="#br2" timeOffset="97457.39">9372 15183 2658 0,'0'0'-37'0,"0"0"13"0,0 0-5 0,0 0 11 16,0 0 9-1,0 0 18-15,0 0 19 0,0 0 8 0,0 0 10 0,0 0 14 16,0 0-2-16,0 0 7 16,0 0 18-16,56-10 15 0,-56 10 13 0,27-6 4 15,-9 2 2-15,0 3-2 0,1-2-1 0,2 0 1 0,5 0-6 16,1-2 1-16,3 2-13 16,-3 1-9-16,3-1-2 0,-2-2-5 15,-3 4-8-15,-1-3-2 0,0 2-8 16,-2 0-7-16,1-2-7 0,-4 4-5 0,2-4-5 0,-3 2-10 15,-18 2-17-15,29-5-27 16,-16 2-31-16,-13 3-35 0,23-5-50 0,-23 5-64 16,19-4-59-16,-19 4-131 15,11-4-182-15,-11 4-354 0,0 0-324 0</inkml:trace>
  <inkml:trace contextRef="#ctx0" brushRef="#br2" timeOffset="101057.29">9493 15435 2633 0,'0'0'-103'16,"0"0"20"-16,0 0 21 0,0 0 21 0,0 0 8 0,0 0 23 16,0 0 19-16,0 0-1 15,0 0 19-15,11-27 10 0,-11 27 1 0,0 0 1 16,11-7 1-16,-11 7 5 15,0 0-2-15,0 0 3 0,16-6-2 0,-16 6-1 0,0 0 1 16,19-4-1-16,-19 4 6 16,0 0-1-16,20 0-3 0,-20 0 15 0,0 0-5 15,0 0-1-15,20 5-1 0,-20-5-5 0,0 0-2 16,12 13-2-16,-12-13-2 0,6 13 2 16,-6-13 0-16,0 0-3 0,-2 21 8 0,2-21 0 15,0 0 5-15,-11 24 4 16,11-24 4-16,-9 18 1 0,3-9 5 0,6-9 1 15,-8 18 4-15,8-18-5 16,-11 18 0-16,11-18-8 0,-9 15-2 0,3-7-5 0,6-8 5 16,-4 17 2-16,4-17 4 15,0 0 5-15,-4 21-11 0,4-21-4 16,0 0 0-16,10 17-12 0,-10-17 0 0,16 10-6 0,-16-10-3 0,18 5-5 16,-18-5-6-16,22 2-3 15,-10 0-11-15,-12-2-21 0,27-2-24 0,-27 2-34 16,30-4-41-16,-15 1-56 15,0-2-63-15,0-3-65 0,-15 8-138 0,23-11-152 16,-16 6-331-16,-1-1-319 0</inkml:trace>
  <inkml:trace contextRef="#ctx0" brushRef="#br2" timeOffset="101447.57">9788 15470 2948 0,'10'-12'14'0,"-10"12"2"0,10-13-11 0,-10 13 4 15,14-12 1-15,-14 12-5 16,12-15 7-16,-12 15 4 0,15-10 0 0,-7 3 4 16,-8 7 12-16,16-10 8 0,-16 10 22 15,14-10 12-15,-14 10 2 0,12-5-7 0,-12 5-5 16,18-4-7-16,-18 4-5 0,0 0-4 0,0 0-3 16,31 9-1-16,-31-9-2 0,16 12-3 15,-12-4-2-15,-4-8-4 0,8 17-2 0,-8-17 4 16,6 19 1-16,-6-19 1 15,0 21 4-15,0-21 2 0,-2 21 4 0,2-21 3 16,-8 19 1-16,8-19-3 16,-11 14 8-16,5-6 0 0,6-8 4 0,-17 12 4 0,17-12 3 15,-17 3-2-15,17-3-1 16,0 0-2-16,-26-3-24 0,26 3 4 0,-18-14-5 16,9 5 0-16,9 9 4 0,-15-21 0 0,7 10-8 0,8 11 1 15,-9-22-8-15,9 22-1 16,-2-20-12-16,2 20-7 0,4-24-25 0,-4 24-29 15,11-20-48-15,-5 6-59 16,5 3-89-16,0-2-97 0,-1-1-219 0,2 3-24 0,2 1-359 16,-4-1-360-16</inkml:trace>
  <inkml:trace contextRef="#ctx0" brushRef="#br2" timeOffset="104497.42">11628 14957 723 0,'0'0'256'16,"0"0"-70"-16,0 0-67 15,0 0 3-15,0 0 4 0,0 0 2 0,0 0 11 0,0 0-1 16,0 0 18-16,0 0 1 16,0 0-1-16,0 0-6 0,0 0-10 0,0 0-7 15,18 22-16-15,-18-22 2 16,0 0-8-16,0 18-11 0,0-18 0 0,2 15-8 0,-2-15-2 16,0 19-7-16,0-19 0 0,2 25-3 0,0-10 4 15,-2 2-5-15,0 0-3 16,2 3-3-16,-2-2-3 0,4 2-12 0,-2 0-3 15,-2-1-3-15,1 1-9 0,-1-1-4 16,2 1-3-16,-2-1-4 0,2-1-4 0,0-3-3 16,-2-15-3-16,2 26-13 15,-2-26-18-15,0 22-34 0,0-22-46 0,4 15-63 16,-4-15-58-16,0 11-78 0,0-11-153 0,0 0-122 16,0 0-292-16,0 0-202 0</inkml:trace>
  <inkml:trace contextRef="#ctx0" brushRef="#br2" timeOffset="104837.59">11598 15029 2732 0,'2'-17'61'0,"0"3"12"0,-2 14-14 16,0-25-5-16,0 25-5 0,4-23-5 0,-4 23-1 0,4-20 2 15,0 8 0-15,-4 12-11 16,10-20 2-16,1 10-4 0,-11 10-3 0,17-18 9 15,-4 11 3-15,0-1 3 16,0 3 1-16,1 0 2 0,-14 5-4 16,31-1-5-16,-31 1-3 0,27 6 0 0,-12-3-7 15,-3 7 1-15,-1-3-2 0,-3 3 2 0,-8-10 8 16,13 19 6-16,-9-10 12 0,-4-9 9 0,2 24 1 16,-2-24 0-16,-4 25-5 0,-2-13 2 15,1 1-8-15,-5-1-2 0,-1-1-6 0,3 0-3 16,-5-2-3-16,1-2-6 15,12-7-6-15,-26 12-3 0,14-9-9 0,12-3-18 16,-23 4-31-16,23-4-36 0,-24 3-48 16,24-3-65-16,-22-3-73 0,22 3-154 15,-17-4-187-15,17 4-298 0,0 0-275 16</inkml:trace>
  <inkml:trace contextRef="#ctx0" brushRef="#br2" timeOffset="105227.36">11981 15040 2689 0,'0'0'-37'0,"0"0"27"0,0 0-26 0,18 10-4 16,-18-10-3-16,0 0 11 0,0 0 34 16,0 0 19-16,26-3 6 0,-26 3 21 0,0 0 0 15,25-4 7-15,-25 4 6 16,21-5 12-16,-21 5 9 0,22-3 7 0,-22 3-3 15,23-6-7-15,-23 6-10 0,26-4-9 16,-16 2-12-16,-10 2-15 0,26-2-22 16,-14-2-31-16,-12 4-36 0,22-1-35 15,-22 1-42-15,20-3-28 0,-11 2-57 0,-9 1-139 16,12-4-376-16,-12 4-3 0</inkml:trace>
  <inkml:trace contextRef="#ctx0" brushRef="#br2" timeOffset="105457.27">12077 14960 2295 0,'0'0'72'0,"0"0"16"16,0 0-7-16,0 0-11 0,0 0-8 0,12-28 2 16,-12 28 18-16,0 0 12 0,14-9-7 0,-14 9-7 0,15-5-5 15,-15 5-10-15,18-3-7 16,-18 3 1-16,23-7-7 0,-23 7-5 0,27-3-7 15,-14 1-19-15,5-2-30 16,-18 4-39-16,29-4-39 0,-16 2-35 0,-13 2-29 0,26-1-40 16,-26 1-69-16,24-6-549 15,-13 2-128-15</inkml:trace>
  <inkml:trace contextRef="#ctx0" brushRef="#br2" timeOffset="109287.68">12922 14630 2338 0,'30'-4'-77'0,"-19"3"16"16,-11 1 6-16,24 0 13 0,-24 0-1 0,0 0 13 15,27 0 3-15,-27 0 11 16,14-2 17-16,-14 2 17 0,0 0 15 0,20 2 16 0,-20-2 5 16,0 0 15-16,0 0-4 0,0 0 0 0,0 0-7 15,0 0-2-15,0 0-9 16,13 5-7-16,-13-5-4 0,0 0-2 0,0 0-3 15,0 0-4-15,0 0 1 0,0 0 1 16,0 0-8-16,0 0 2 0,0 0-9 16,0 0 1-16,0 0-2 0,0 0-4 15,0 0-17-15,0 0 7 0,0 0-5 0,0 0 2 16,0 0 0-16,0 0-2 0,0 0 3 0,0 0-4 0,0 0-1 16,0 0-12-16,0 0-30 15,0 0-41-15,0 0-33 0,0 0-75 0,0 0-134 16,0 0-288-16,0 0 162 15</inkml:trace>
  <inkml:trace contextRef="#ctx0" brushRef="#br2" timeOffset="109697.11">12854 14641 1937 0,'0'0'81'0,"0"0"7"16,-15 3 0-16,15-3-4 0,0 0 2 16,0 0 3-16,0 0 5 0,-16 6 7 0,16-6-1 0,0 0-5 15,0 0-9 1,0 0-8-16,0 0-5 0,0 0 0 0,0 0-7 0,0 0-6 15,0 0-6-15,56-13-8 16,-56 13-13-16,25-3-9 0,-25 3-12 0,25-4-6 0,-10 4-6 16,-15 0-4-16,27-5-6 15,-27 5 1-15,27-2 4 0,-16 0-5 0,-11 2 5 16,21 0-3-16,-21 0 0 0,0 0 3 0,27 0-1 16,-27 0 2-16,0 0 6 0,13 9 10 15,-13-9 4-15,0 0 5 0,0 0 10 0,0 0 7 16,-11 29 5-16,11-29 7 15,-15 16 1-15,15-16-1 0,-16 16-1 0,9-5 4 16,7-11 3-16,-16 16 2 16,9-7 2-16,7-9 1 0,-13 17-5 0,6-8-6 0,7-9-2 15,-9 16-8-15,9-16 1 16,-6 16 1-16,6-16 0 0,-2 14-3 0,2-14 6 16,0 0 3-16,0 0-5 0,15 19-9 0,-15-19 2 0,20 7-4 15,-20-7-11-15,32 0-6 16,-10-2-21-16,-2-3-15 0,9 3-20 0,-2-3-21 15,0-2-27-15,0 1-30 16,-2 0-43-16,-2 3-33 0,-4-1-41 0,-4-2-97 16,2 4-160-16,-10 1-391 0,-7 1-260 15</inkml:trace>
  <inkml:trace contextRef="#ctx0" brushRef="#br2" timeOffset="109997.3">12839 15027 2759 0,'0'0'58'0,"0"0"9"16,0 0-3-16,0 0 1 0,0 0 1 0,0 0 3 15,0 0 10-15,0 0 18 16,0 0-3-16,0 0-8 0,0 0-6 0,54 0-6 0,-34-6-8 15,-4 2-7-15,9-4-1 16,-3 3-1-16,3-1-6 0,0 0-12 0,1 0-4 16,-1 2-18-16,1-1-26 15,-1 0-21-15,-4 0-28 0,-1 2-26 0,-2-1-36 0,2 1-30 16,-4 0-29-16,-2 2-38 0,-3-2-110 16,-11 3-548-16,20-1-238 0</inkml:trace>
  <inkml:trace contextRef="#ctx0" brushRef="#br2" timeOffset="110547.17">13011 15265 2630 0,'0'0'-74'0,"0"0"8"0,0 0 11 15,-23-9 14-15,23 9-3 16,0 0 16-16,0 0 21 0,0 0 20 0,0 0 21 16,0 0 0-16,0 0-1 15,33-34 8-15,-33 34 4 0,23-7 11 0,-10 3 5 0,-13 4 5 16,27-7-8-16,-12 5 0 0,-15 2-6 0,27 0-2 16,-27 0-1-16,23 3-2 15,-23-3-2-15,18 10-1 0,-11-3 2 0,-7-7-4 16,6 18-4-16,-6-18-2 0,0 23-5 15,-2-7 0-15,2-16-5 0,-9 30-3 0,4-13-3 16,1-2-2-16,-3 1 4 16,5-1 8-16,-2 0 2 0,0 0-6 0,4-15 6 15,-3 27-5-15,1-16 1 0,2-11-1 16,2 22-2-16,-2-22-7 0,7 15-3 0,-7-15-10 16,15 9-10-16,-15-9-13 0,21 2-8 0,-21-2-17 15,24-2-7-15,-24 2-3 16,23-6 5-16,-23 6 4 0,20-13 2 0,-11 8 5 0,0-5 6 15,-9 10 2-15,9-15 4 16,-9 15 9-16,2-19 0 0,-2 19 9 0,0 0 4 16,-9-29 9-16,9 29 6 15,-11-19 14-15,-1 10 6 0,2-2-3 0,-2 2 9 0,1-1-3 16,-2 1 3-16,-3 0 8 0,5 0-3 0,-5-1-4 16,3 2-1-16,13 8-9 15,-23-17 3-15,12 5-11 0,1 3-15 0,-1-2-28 0,11 11-40 16,-15-15-51-16,15 15-59 15,-9-18-70-15,9 18-168 0,-5-14-407 0,5 7-143 16</inkml:trace>
  <inkml:trace contextRef="#ctx0" brushRef="#br2" timeOffset="110967.46">13654 14918 2472 0,'0'0'49'0,"0"0"33"0,0 0-11 0,0 0-8 16,0 0-7-16,23-2-7 0,-23 2-3 0,0 0-8 15,0 0-5-15,0 0 0 16,16-5-6-16,-16 5-3 0,15-4 1 0,-15 4-1 0,20-4-1 15,-20 4-1-15,18-5-4 16,-18 5-15-16,23-6-28 0,-23 6-26 0,20-4-27 16,-20 4-40-16,18-3-6 15,-11 0-27-15,-7 3-49 0,13-5-96 0,-13 5-370 0,0 0 95 16</inkml:trace>
  <inkml:trace contextRef="#ctx0" brushRef="#br2" timeOffset="111137.58">13683 14837 2142 0,'-17'-3'159'0,"17"3"18"0,0 0-19 16,0 0-25-16,0 0-23 16,0 0-17-16,0 0-11 0,0 0-12 0,36-20-19 15,-36 20-28-15,24-10-31 0,-10 5-38 16,2 2-8-16,-3-2-26 0,-13 5-4 0,31-8-17 16,-17 2-29-16,1 1-44 0,1-1-133 0,-4-2-389 15,2 3 56-15</inkml:trace>
  <inkml:trace contextRef="#ctx0" brushRef="#br2" timeOffset="111517.52">14376 14236 1996 0,'0'0'-17'0,"0"0"29"15,0 0 15-15,-2-21 13 16,2 21-3-16,0 0 12 0,0 0 2 0,0 0 21 0,0 0 23 16,0 0 21-16,0 0 2 0,0 0 7 0,0 0 12 15,0 0 1-15,-28 42 3 16,28-42 2-16,0 25-11 0,0-8-7 0,0 0-8 15,2 1-7-15,0 1-12 16,1 1-11-16,3-1-9 0,-2 4-9 0,4-2-4 0,-3 2-6 16,1-2-7-16,0 1-5 15,-3-6-5-15,3 2-6 0,2-2-5 0,-4-1-2 16,1-1-13-16,-1 0-23 0,-4-14-38 0,6 20-43 0,-2-10-54 16,-4-10-47-16,4 15-77 15,-4-15-163-15,0 12-130 0,0-12-284 0,0 0-184 16</inkml:trace>
  <inkml:trace contextRef="#ctx0" brushRef="#br2" timeOffset="112037.23">14254 14823 2536 0,'0'0'-39'16,"0"0"20"-16,0 0 2 0,0 0 0 0,0 0-1 0,0 0 15 15,0 0 23-15,0 0 15 16,40-25 11-16,-40 25 11 0,25-6-1 0,-12 3 12 15,5-1 10-15,-2 0 11 16,4 0 10-16,1 3 2 0,0-3 0 0,5 0-2 16,-1 0-4-16,3 1-6 0,0-1 0 15,-3 1-10-15,-1 2-9 0,-2-3-6 0,1 2-10 16,-1-1-4-16,-1 2-7 0,-3-3-3 0,3 4-5 16,-3-4-10-16,-18 4-11 0,34-1-20 15,-19-2-35-15,-15 3-37 0,24-4-58 0,-24 4-39 16,18-1-69-16,-18 1-149 15,6-2-503-15,-6 2-276 0</inkml:trace>
  <inkml:trace contextRef="#ctx0" brushRef="#br2" timeOffset="112557.66">14352 15090 2581 0,'0'0'-114'0,"0"0"17"0,0 0 6 15,0 0-4-15,0 0 6 0,0 0 8 0,28-27 5 16,-28 27 12-16,0 0 5 0,0 0 10 0,0 0 8 16,0 0 11-16,0 0 14 15,0 0 19-15,0 0 10 0,0 0 9 0,0 0 6 0,0 0-12 16,0 0-3-16,0 0-1 0,0 0-4 0,0 0 0 16,0 0 2-16,0 0-7 15,0 0 5-15,0 0 5 0,0 0-13 0,0 0 7 16,0 0 4-16,0 0-12 0,0 0-4 15,0 0-13-15,0 0-23 0,0 0-28 0,0 0-89 16,0 0-347-16,0 0 326 16</inkml:trace>
  <inkml:trace contextRef="#ctx0" brushRef="#br2" timeOffset="113117.79">14350 15019 1587 0,'0'0'75'0,"0"0"9"0,0 0-10 0,2-21 1 16,-2 21-17-16,0 0 11 0,0 0 18 15,0 0 24-15,0 0 4 0,0 0-1 0,0 0-1 16,0 0 8-16,0 0-4 0,0 0 1 0,0 0 8 16,0 0-4-16,0 0-5 15,30 37-4-15,-26-28-12 0,1 5-4 16,-1 1-10-16,2 0-9 0,-2 2-7 0,2 0-8 15,-1 2-5-15,1 2-5 0,-2 0-6 16,2 1-6-16,3 0-4 0,-3 1-3 16,3-2-2-16,-2-1-4 0,0 2-5 0,0-6-6 0,-3 2-10 15,2-3-15-15,2 0-27 0,-4-3-35 16,-4-12-47-16,8 19-55 0,-7-12-59 16,-1-7-122-16,6 10-629 0,-6-10-442 0</inkml:trace>
  <inkml:trace contextRef="#ctx0" brushRef="#br2" timeOffset="113717.19">14748 14950 2894 0,'0'0'-116'0,"4"-16"15"15,-4 16 8-15,0 0 15 0,0 0 18 0,0 0 5 16,0 0 38-16,0 0 23 16,0 0 11-16,0 0 6 0,0 0 21 0,0 0 13 15,0 0 16-15,0 0 19 16,0 0 12-16,-35 26 5 0,35-26 9 0,-14 17-6 0,8-5-3 15,-2 0-7-15,2-1-8 16,0 4-4-16,-2-2-1 0,2 1-7 0,-1 3 0 16,3-2-5-16,1 0-7 15,1 0-2-15,2-15-9 0,-2 34-4 0,4-21-6 0,-2-13-4 16,4 32-6-16,-1-19-3 0,2 1-6 0,1-3-4 16,1 0-9-16,-7-11-14 15,13 17-8-15,-8-9-14 0,-5-8-7 0,18 7-13 0,-18-7-6 16,19 4 1-16,-19-4 3 15,0 0 2-15,28-8 5 0,-28 8 2 0,14-11 6 16,-14 11 1-16,13-17 5 16,-9 10 5-16,-4 7 5 0,6-19 2 0,-6 19 8 15,3-23 6-15,-3 23 3 0,0-20 4 0,0 20 4 16,0 0 4-16,-7-25 3 0,7 25 0 16,-15-15 8-16,15 15 5 0,-14-9 3 0,14 9 5 15,-21-5-3-15,21 5-3 16,-21-3-5-16,21 3 0 0,-23 0-6 0,23 0-1 0,0 0-6 15,-27 3-2-15,27-3-7 16,0 0-19-16,-20 1-26 0,20-1-37 0,0 0-41 16,0 0-51-16,0 0-53 15,-7 4-60-15,7-4-184 0,0 0-481 0,0 0-357 0</inkml:trace>
  <inkml:trace contextRef="#ctx0" brushRef="#br2" timeOffset="114162.25">14911 15058 2817 0,'0'0'-87'16,"0"0"21"-16,8-15 16 0,-8 15 5 0,0 0-7 15,12-16 26-15,-12 16 31 16,8-10 14-16,-8 10 29 0,8-9 0 0,-8 9-7 0,0 0-4 15,13-11 0-15,-13 11-7 16,0 0 15-16,17-11 5 0,-17 11 0 0,14-4 7 16,-14 4-2-16,15-5 0 15,-15 5-4-15,0 0 3 0,0 0-1 0,30 6-1 0,-30-6-8 16,15 7-2-16,-15-7-4 0,10 15-5 0,-10-15-1 16,11 18 0-16,-9-6-2 15,-2-12 2-15,7 23 8 0,-7-12 11 0,0-11 9 16,-2 25 6-16,2-25 15 15,-5 24 4-15,0-12 2 0,5-12-1 0,-13 20 2 0,8-11 2 16,5-9-2-16,-15 12-4 16,15-12 2-16,-16 6-7 0,16-6-8 0,0 0 3 15,0 0-15-15,-30-11-4 0,30 11-6 0,-11-16-11 16,11 16-16-16,-4-18-5 0,4 18-26 16,0-21-25-16,2 9-43 0,-2 12-43 0,7-23-62 15,-1 13-60-15,0-2-77 16,0-2-161-16,2 5-98 0,-3 1-325 0,2-2-292 0</inkml:trace>
  <inkml:trace contextRef="#ctx0" brushRef="#br2" timeOffset="114957.14">16929 15103 2599 0,'0'0'-124'0,"2"-15"14"15,-2 15 6-15,2-15-9 16,-2 15 11-16,0-10 10 0,0 10 13 0,0 0 27 16,0 0 25-16,0 0 27 15,0 0 32-15,0 0 38 0,0-27 30 0,0 27 33 0,0 0 27 16,0 0 15-16,0 0 7 0,0 0-1 0,0 0-7 16,0 0-13-16,0 0-16 15,0 0-11-15,0 0-5 0,0 0-1 0,0 0 5 0,0 0 0 16,0 0-3-16,0 58-3 15,0-58-6-15,-2 31-7 0,2-15-6 16,0 3-12-16,2 1-6 0,-4 0-13 16,2 2-1-16,-2-3 3 0,2 1-11 0,2 2 1 0,-2-1-3 15,0-3-9-15,0 1 3 16,0-2-4-16,2 1-5 0,-2-18-9 0,2 28-1 16,-2-17-9-16,0-11 1 0,2 22-3 0,-2-22-13 0,2 18-6 15,-2-18-4-15,0 0-8 16,2 24-14-16,-2-24-26 0,2 7-25 0,-2-7-31 15,0 0-40-15,0 0-46 16,6 8-48-16,-6-8-37 0,0 0-52 0,0 0-80 0,0 0-86 16,0 0-71-16,0 0-306 15,0 0-218-15</inkml:trace>
  <inkml:trace contextRef="#ctx0" brushRef="#br2" timeOffset="115497.58">17371 15118 2645 0,'8'-7'6'16,"-8"7"22"-16,15-17 3 0,-10 7 15 16,-5 10-3-16,12-15 11 0,-12 15 19 0,7-18 7 0,-7 18-4 15,4-13-3-15,-4 13-1 16,0 0 2-16,0 0 9 0,-7-22 15 0,7 22 12 15,0 0 4-15,-23-11-5 16,8 10-10-16,15 1-8 0,-30 0-8 16,12 1-6-16,-4 2-4 0,1 1-1 0,-2 1-2 15,-2-1-5-15,-1 2-4 0,3 2-5 0,-5-3 1 16,5 5 19-16,2-2 6 0,0 0 4 0,-1 2-17 16,6 2 2-16,0 1-1 0,2 2-2 15,2 1 1-15,1 0-4 0,4 2 1 16,1-2-7-16,2 2 1 0,-1 1-6 15,3 2-4-15,0-2-7 0,2 1-5 0,2 0-3 16,-2-1-1-16,2 2-5 0,1 1-2 16,1-3-7-16,0 3 2 0,3-2 2 0,-3-2 3 15,2 0-4-15,-1 1 0 16,1-2-1-16,0-2 4 0,2 1-7 0,-2-6 0 16,6 4-2-16,-2-4-2 0,0-3-1 0,3 3-3 0,2-4 1 15,2-2-2-15,-2-1-3 16,2-1 2-16,-1 0-4 0,2-2 2 0,1 0-3 0,-2 0-1 15,2-2-1-15,-3 0-3 16,4-1-9-16,-4 0-6 0,4-1-13 0,-3 1-5 16,-1-1-14-16,2 0-14 15,-4 0-10-15,3 1-23 0,-4-1-34 0,-2-2-48 0,-11 6-76 16,20-6-60-16,-13 2-183 0,-7 4-105 0,11-7 31 16,-11 7-393-16,0 0-401 15</inkml:trace>
  <inkml:trace contextRef="#ctx0" brushRef="#br2" timeOffset="115947.4">17608 15437 2855 0,'0'0'-86'16,"0"0"52"-16,0 0 25 0,0 0 18 0,0 0 15 0,2-15 10 15,-2 15 9-15,0 0 15 16,0 0-1-16,0 0 4 0,0 0 0 0,0 0 10 16,0 0 1-16,-23-7 11 15,23 7 12-15,0 0 12 0,0 0 6 0,0 0 2 0,-26 3-8 16,26-3-8-16,0 0-10 0,0 0-5 0,0 0-7 16,-23 4-10-16,23-4-9 15,0 0 0-15,0 0-2 0,-15 8-3 0,15-8-4 16,0 0 0-16,0 0-1 0,-14 7 6 15,14-7 2-15,0 0 6 0,-13 11-1 16,13-11-3-16,-10 7-3 0,10-7-5 16,0 0-4-16,-18 12-4 0,18-12-4 0,-10 8-3 15,10-8-3-15,0 0-3 0,-15 8-8 0,15-8 2 0,0 0-9 16,0 0 10-16,-11 9-9 16,11-9 3-16,0 0-3 0,0 0 3 0,0 0 1 15,0 0-1-15,-10 11 0 16,10-11 1-16,0 0-6 0,0 0 2 0,0 0-8 0,0 0-34 15,0 0-33-15,0 0-54 16,0 0-86-16,0 0-90 0,0 0-193 0,0 0-100 16,0 0 18-16,0 0-391 15,0 0-386-15</inkml:trace>
  <inkml:trace contextRef="#ctx0" brushRef="#br2" timeOffset="116417.32">17347 15328 2959 0,'0'0'20'0,"0"0"48"0,-4-21-3 16,4 21 7-16,0 0-3 0,0 0 6 0,0 0 5 15,0 0 5-15,16-5-6 0,-16 5-9 16,0 0-9-16,0 0-7 0,27-3-6 15,-19 3-4-15,-8 0 2 0,0 0-2 16,28 0 0-16,-28 0-2 0,19 3-2 0,-19-3 0 16,17 2 2-16,-17-2 0 0,0 0-1 15,21 5 0-15,-21-5-1 0,15 6 3 0,-15-6 1 16,0 0 2-16,17 7 3 0,-17-7 2 0,10 7 2 16,-10-7-4-16,11 8 1 15,-11-8-5-15,0 0 2 0,11 16 3 0,-11-16-4 0,4 11 13 16,-4-11-2-16,0 0 5 15,0 21 5-15,0-21 16 0,0 0-2 16,-9 23-3-16,9-23-7 0,-11 21-5 16,5-10-3-16,0 1-7 0,0-1 2 0,-3 3-8 0,9-14-7 15,-12 22-6-15,7-10 0 16,-2 2-5-16,7-14-8 0,-10 18-9 0,10-18-19 16,-6 18-26-16,6-18-32 0,-4 15-30 0,4-15-53 0,0 0-60 15,2 13-68 1,-2-13-82-16,0 0-175 0,14 2-67 0,-14-2 36 0,0 0-366 15,14 0-337-15</inkml:trace>
  <inkml:trace contextRef="#ctx0" brushRef="#br2" timeOffset="116817.45">17750 15559 2886 0,'19'-6'0'0,"-19"6"15"0,0 0-4 16,0 0 5-16,0 0 0 0,0 0 23 0,0 0 22 15,0 0 28-15,0 0 26 0,0 0 15 16,0 0 12-16,0 0 6 0,0 0 3 0,0 0 1 15,-70 9 9-15,59-1 3 16,-1 1-2-16,2 1 22 0,-4 2-22 0,2-1-2 16,1 0-14-16,1 2-14 0,1 2-9 15,1-3-12-15,1 2-11 0,1 1-9 0,6-15-10 16,-4 26-8-16,4-26-9 0,4 23-8 0,2-10-8 16,3-2-10-16,1-3-17 15,1 2-10-15,4-2-16 0,-1-2-18 16,4-2-18-16,-2-1-23 0,2-3-26 0,1 0-33 15,-3-3-34-15,-16 3-43 0,34-8-49 16,-17 1-49-16,-4-4-110 0,2 1-160 16,-1-4 0-16,-3 0-410 0,2-1-431 0</inkml:trace>
  <inkml:trace contextRef="#ctx0" brushRef="#br2" timeOffset="117137.58">18074 15115 2992 0,'0'0'-57'16,"0"0"30"-16,-18-10 31 15,18 10 13-15,0 0 23 0,0 0 32 0,-29 17 16 0,29-17 7 16,-15 15 9-16,7-4-1 15,1 1 2-15,-1-1-4 0,4 5-9 0,4-16-7 16,-6 28-7-16,6-14-14 16,0-14-4-16,4 32-5 0,-2-17-21 0,4 0-17 0,0 1-23 15,3-1-19-15,0-2-25 16,-1-1-19-16,3-1-26 0,-1 1-25 0,2-5-41 16,2 1-31-16,-6-2-62 0,-8-6-132 0,24 4-462 0,-14-4-190 15</inkml:trace>
  <inkml:trace contextRef="#ctx0" brushRef="#br2" timeOffset="117477.24">18274 15173 2639 0,'0'0'40'0,"0"0"11"0,6-13 12 16,-6 13 2-16,0 0 8 15,0 0 22-15,0 0 16 0,0 0 13 0,-32-4 6 0,32 4-1 16,0 0-4-16,0 0-4 15,-35 11-4-15,35-11-2 0,-14 13 0 16,14-13-9-16,-11 13-5 0,11-13-14 16,-5 15-6-16,5-15-15 0,0 0-4 0,8 25-8 0,-8-25-12 15,14 19-2-15,-4-10 1 16,1 2-8-16,0 1-6 0,0 2 1 16,1-3-2-16,-2 2 2 0,2 0 2 0,-4-1 1 0,2 3 14 0,-4-1-4 15,1-3 6-15,-3 3-7 16,-4-14 6-16,0 21-3 0,0-21-4 0,-4 21-5 15,4-21-4-15,-17 19-3 16,7-14-13-16,10-5-30 0,-18 10-29 0,10-8-42 0,8-2-48 16,0 0-64-16,-19-4-55 15,19 4-72-15,-9-12-151 0,9 12-114 0,0-19-388 16,0 19-436-16</inkml:trace>
  <inkml:trace contextRef="#ctx0" brushRef="#br2" timeOffset="117757.53">18444 15115 3094 0,'13'-12'9'0,"-13"12"9"0,0 0 3 0,0 0 13 16,0 0 17-16,0 0 29 0,0 0 11 16,0 0 6-16,0 0-1 0,27 19-8 0,-27-19 4 15,8 19 5-15,-3-6 3 16,0 0 8-16,1 2 2 0,-2 1-6 0,0 1-6 15,-2 1-7-15,2-1-16 0,-2 2-2 16,1-1-6-16,-1 4-12 0,-2-3-1 0,2-2-14 16,-4 2 3-16,2 0-5 15,-2-1-6-15,-3-1-6 0,3 0-10 0,2-17-23 16,-2 24-32-16,0-13-45 0,2-11-61 0,-4 15-82 0,4-15-64 16,-2 9-145-16,2-9-125 15,0 0-402-15,0 0-404 0</inkml:trace>
  <inkml:trace contextRef="#ctx0" brushRef="#br2" timeOffset="118067.34">18775 15349 2909 0,'0'0'-14'16,"0"0"60"-16,0 0 16 0,0 0 27 16,0 0 24-16,22-2 23 0,-22 2 20 15,0 0 4-15,0 0-1 0,0 0-19 16,0 0-14-16,18 7-8 0,-18-7-21 0,19 0-8 0,-19 0-10 0,23 3-9 16,-23-3-10-1,27 1-7-15,-9-1-7 0,-18 0-11 0,27 3-15 0,-12-3-17 16,-15 0-24-16,23 1-29 15,-23-1-34-15,22-4-39 0,-22 4-62 0,12-5-39 0,-12 5-42 16,0 0-123-16,0-14-106 16,0 14-392-16,0 0-263 0</inkml:trace>
  <inkml:trace contextRef="#ctx0" brushRef="#br2" timeOffset="118227.54">18797 15233 2696 0,'-16'-8'71'0,"16"8"73"0,0 0 10 0,0 0-3 15,-17-6 0-15,17 6 11 16,0 0 0-16,0 0 4 0,0 0-13 0,0 0-18 15,0 0-18-15,0 0-19 0,51-4-18 16,-51 4-20-16,27 3-17 0,-27-3-32 0,30-3-36 16,-30 3-59-16,28 0-76 15,-14 0-57-15,-1-4-79 0,-13 4-155 0,23-3-108 16,-10 0-287-16,-13 3-192 0</inkml:trace>
  <inkml:trace contextRef="#ctx0" brushRef="#br2" timeOffset="122047.64">19962 14816 2411 0,'0'0'-129'0,"0"0"22"15,0 0 20-15,0 0 25 0,0 0 23 0,0 0 19 0,-15-24 28 16,15 24 18-16,0 0 6 15,0 0 3-15,0 0 12 0,0 0 7 16,0 0 13-16,-21 0 16 0,21 0 7 16,0 0-3-16,0 0 0 0,0 0-2 0,-26 4-2 15,26-4-14-15,0 0-5 0,-25 3-9 0,25-3 6 0,-17 6-7 16,17-6-10-16,-17 6-2 16,17-6 0-16,-16 5-7 0,16-5-2 0,-14 7-1 15,14-7-4-15,-12 6 2 16,12-6-3-16,0 0-4 0,-17 7 1 0,17-7-6 15,0 0 2-15,-11 8-1 0,11-8-1 16,0 0 0-16,0 0-1 0,-8 14-4 0,8-14 0 16,0 0 1-16,0 0-2 15,0 0-8-15,0 0 3 0,0 0 3 0,0 0-5 16,13 24 2-16,-13-24-2 0,0 0 0 0,10 8 0 0,-10-8-1 16,0 0-2-16,13 9 0 15,-13-9 1-15,0 0-2 0,12 8 4 0,-12-8-4 16,0 0-2-16,16 9 6 15,-16-9-3-15,0 0-4 0,12 10 6 0,-12-10-2 16,0 0 0-16,13 6-2 0,-13-6 1 16,10 8-1-16,-10-8 2 0,0 0-2 0,15 7-3 15,-15-7 6-15,0 0-2 0,11 7-2 0,-11-7 1 16,0 0 0-16,0 0 0 16,10 10 0-16,-10-10 0 0,0 0 2 0,6 11 3 0,-6-11 2 15,0 0 2-15,5 15 8 16,-5-15 6-16,0 0-2 0,-2 19 7 0,2-19-3 15,0 0 9-15,0 0 1 16,-7 26 4-16,7-26-3 0,-8 12 3 0,8-12-1 16,-10 12 3-16,10-12-1 0,-13 10 1 15,13-10 1-15,-13 7-3 0,13-7-6 0,-15 10-3 16,15-10-2-16,-18 4-3 0,18-4-2 0,-22 4-3 16,22-4-3-16,-23 0-14 15,23 0-19-15,-28-4-29 0,14-2-42 0,14 6-47 16,-28-4-53-16,16 0-52 0,12 4-106 15,-28-7-212-15,28 7-296 0,-19-10-203 0</inkml:trace>
  <inkml:trace contextRef="#ctx0" brushRef="#br2" timeOffset="122887.2">20106 14982 2560 0,'0'0'-22'16,"0"0"-1"-16,0 0 11 0,0 0-1 0,0 0 1 15,0 0-2-15,0 0 14 0,0 0 6 0,0 0-4 16,38 16 2-16,-38-16 4 16,32 0 1-16,-15-1 16 0,1 1 1 0,-18 0 4 0,41-3-5 15,-22 1-4-15,0 2-1 0,0 0-8 0,-19 0-29 16,34-2-34-16,-19 1-43 16,-15 1-45-16,25-3-51 0,-25 3-135 0,19-4-260 15,-14-1 212-15</inkml:trace>
  <inkml:trace contextRef="#ctx0" brushRef="#br2" timeOffset="123117.59">20267 14885 1820 0,'0'0'72'0,"0"0"2"0,0 0-2 16,0 0 15-16,0 0 8 15,0 0 29-15,0 0 11 0,0 0 10 0,0 0-13 16,0 0-4-16,0 0 9 15,-17 18 7-15,17-18-3 0,0 23-3 0,0-23-16 0,2 23-13 16,-2-23-11-16,2 28-8 16,0-13-13-16,3 1-10 0,-3 1-15 0,2 2-30 15,-2-4-34-15,-2-15-49 16,6 27-53-16,1-12-64 0,-3-3-79 0,-4-12-159 16,8 17-506-16,-2-12-321 0</inkml:trace>
  <inkml:trace contextRef="#ctx0" brushRef="#br2" timeOffset="123547.44">20718 14436 2785 0,'10'-9'-34'0,"-10"9"13"15,0 0-7-15,0 0 12 0,0 0 15 0,0 0 40 16,0 0 22-16,0 0 20 0,0 0 9 0,10 30-5 16,-10-30 6-16,-2 27 1 15,4-9 2-15,0-2 0 0,-2 2-2 16,6 0-7-16,-2-1-12 0,0 5-5 0,2-4-7 0,0 1-7 0,-2-2-6 16,3 3-6-16,-3-5-13 15,3 2-27-15,-3-1-39 0,0-1-51 0,-2-2-47 16,-2-13-52-16,4 25-48 15,-4-25-123-15,-2 15-532 0,-2-7-268 0</inkml:trace>
  <inkml:trace contextRef="#ctx0" brushRef="#br2" timeOffset="123767.34">20635 14918 2746 0,'0'0'13'15,"0"0"0"-15,0 0-1 16,0 0-3-16,0 0 2 0,0 0-5 0,0 0-2 16,0 0 2-16,0 0-4 15,36 0 6-15,-36 0-5 0,38-3 0 0,-13-1-3 0,3 0 3 16,4 0 1-16,-1 0-5 0,-1 0 5 0,2 2-41 16,-3 1-52-16,-1-3-45 15,-2 1-72-15,-5 0-141 0,-2 0-296 0,-2-3 131 16</inkml:trace>
  <inkml:trace contextRef="#ctx0" brushRef="#br2" timeOffset="124227.42">20601 15088 1812 0,'0'0'-16'16,"0"0"22"-16,0 0-1 15,0 0-3-15,0 0 4 0,0 0-3 0,0 0 12 16,0 0 6-16,0 0 5 0,0 0 16 0,38-22-3 16,-38 22 3-16,26-5 13 0,-14 3 26 15,-12 2 6-15,28-3 5 0,-15 1-11 0,-13 2-8 16,22 0-6-16,-22 0-9 15,20 4 0-15,-20-4-12 0,12 5 1 16,-12-5-7-16,0 0 2 0,5 16-4 16,-5-16-4-16,0 0 5 0,-13 28 15 0,7-14 9 0,-2-1 5 15,-2 0 1-15,0 3 12 0,0 3 2 0,-1-3-2 16,3 1 5-16,-1 1 2 16,-1-1 6-16,3-2-3 0,1 3-6 0,2-3-5 15,2 0-6-15,2-15 2 0,-2 26-15 16,2-26-7-16,8 25-4 0,-2-13-5 0,3-3-9 15,3-1 1-15,4 0-9 16,0-2-10-16,2-4-13 0,-2 0-28 0,3 2-34 16,-19-4-39-16,38-6-49 15,-20 4-48-15,0-4-55 0,-3-2-93 0,4-5-171 0,-6 1-354 16,-3 1-223-16</inkml:trace>
  <inkml:trace contextRef="#ctx0" brushRef="#br2" timeOffset="124557.52">20980 15137 2670 0,'0'0'-9'0,"11"-7"18"0,-11 7-3 0,12-8 0 15,-12 8 4-15,15-6 9 0,-15 6 9 0,15-5 0 0,-15 5-1 16,0 0-4-16,22-3 2 16,-22 3-6-16,0 0 5 0,18 8 5 0,-18-8 6 15,13 12 2-15,-13-12-4 16,13 17-7-16,-7-8 2 0,-6-9-7 0,7 23 14 15,-5-11 20-15,-2-12 11 0,-2 23 20 16,2-23-4-16,-11 25 1 0,0-14 4 0,-2 0 9 16,-1-3 0-16,-4 0 2 15,2-3 10-15,-3-1 6 0,2-1 2 0,17-3-1 16,-34-3-9-16,19-2-8 0,3-3-12 0,12 8-8 0,-18-17-13 16,18 17-4-16,-6-20-8 15,6 20-27-15,4-19-34 0,-4 19-42 0,11-22-44 16,0 12-56-16,-1 2-77 15,0 0-77-15,6 0-192 0,-8 2-148 0,-2-2-248 0,-6 8-269 16</inkml:trace>
  <inkml:trace contextRef="#ctx0" brushRef="#br2" timeOffset="125127.51">19682 15636 2606 0,'0'0'-76'0,"0"0"39"16,0 0 25-16,0 0 40 0,0 0 34 0,0 0 30 15,0 0 17-15,0 0 5 0,0 0-5 16,0 0-8-16,0 0-11 0,0 0-9 0,58 5-9 16,-44-5-7-16,5 0-9 15,5 0-4-15,0 0-5 0,5 0-6 0,5 2-6 16,2-1 1-16,6-1-7 0,3 3-3 0,3-2-2 0,3 2-3 16,6 0-1-16,-7-1-5 15,12-2 2-15,1 2-6 0,4-1-1 0,2 2 3 16,20-3-3-16,-13 1 0 15,-10-1-2-15,-3-1 0 0,-4 1-2 0,1-3-1 16,-9 2 0-16,0-1-2 0,-5 0 3 16,-2-1 6-16,-3 0 1 0,-5 2-2 0,-4-3-1 15,-3 2-2-15,-1-1 3 0,-5 0-7 0,-4 2-30 16,-2-2-43 0,-17 3-66-16,28-4-71 0,-28 4-103 0,10-4-663 0,-10 4-420 0</inkml:trace>
  <inkml:trace contextRef="#ctx0" brushRef="#br2" timeOffset="125617.31">19882 16073 2941 0,'0'0'-85'15,"-13"-15"7"-15,13 15 2 0,0 0 9 0,-13-11 15 0,13 11 22 16,0 0 33-16,-19-6 22 16,19 6 5-16,0 0 4 0,-32 3 6 0,32-3 11 15,-27 8 10-15,12-4 11 16,0 2 11-16,-1-1-8 0,0 3-5 0,4 0-9 15,-1-1-2-15,13-7-8 0,-19 15-2 16,19-15-6-16,-6 16-4 0,6-16 0 0,2 17-13 16,-2-17-8-16,14 16-14 15,-3-4-3-15,2-2-6 0,1 0 2 0,0-1 3 16,-2 1 0-16,1 0-1 0,-1-3-1 0,-1 2 0 0,0 1 4 16,-3 0 4-16,-8-10 13 15,10 15 14-15,-10-15 16 0,2 15 8 0,-2-15 10 16,0 0 1-16,-16 22 2 15,16-22 3-15,-21 12 0 0,6-6 0 0,0-2-2 16,-2 1-4-16,17-5-8 0,-31 4-8 16,17-4-4-16,14 0-9 0,-27 2-18 0,27-2-21 15,-23-2-45-15,23 2-54 0,-19-4-54 0,19 4-62 16,0 0-99 0,-8-8-197-16,8 8-416 0,0 0-339 0</inkml:trace>
  <inkml:trace contextRef="#ctx0" brushRef="#br2" timeOffset="125832.55">19920 16330 2978 0,'0'0'66'0,"10"6"5"0,-10-6 3 16,0 0-2-16,17 4-11 15,-17-4 5-15,0 0-3 0,26 1-2 0,-26-1-5 16,23-3-5-16,-23 3-11 0,31-2-4 15,-13-2-4-15,-2 2-14 0,3-3-31 0,1 2-47 16,-4-2-62-16,0 1-69 16,-2-1-71-16,-14 5-143 0,17-14-423 15,-13 9-158-15</inkml:trace>
  <inkml:trace contextRef="#ctx0" brushRef="#br2" timeOffset="126017.36">20059 16205 2435 0,'0'0'-41'0,"-14"-7"41"15,14 7 11-15,0 0 27 16,0 0 31-16,0 0 22 0,0 0 33 15,0 0 15-15,-22 14 1 0,22-14-7 16,0 0-18-16,0 23-8 0,0-23-6 16,2 19-2-16,-2-19-6 0,4 27-11 0,0-12-3 15,-1 0-6-15,2 3-11 0,-3-2-7 0,2 4-3 16,-2-4-13-16,2 2-21 0,-2-1-40 16,0-2-47-16,-2-15-62 0,4 31-48 0,-2-22-72 15,-2-9-154-15,9 15-520 0,-9-15-329 16</inkml:trace>
  <inkml:trace contextRef="#ctx0" brushRef="#br2" timeOffset="126328.43">20546 15918 2888 0,'0'0'8'0,"0"0"5"0,0 0 26 15,0 0 20-15,0 0 19 0,15 35 3 0,-15-35 10 16,-2 27 9-16,-1-10 3 0,3 1 4 0,0-18 10 16,-4 36 4-16,4-17-1 15,0 0-4-15,0-1-10 0,2 4-8 0,-2-4-25 16,2 1-10-16,1 2-4 0,1-3-9 15,-4 0-11-15,5-2-28 0,-3-1-39 0,-2-15-49 16,2 21-65-16,-2-21-61 0,2 17-88 16,-2-17-199-16,0 0-111 0,-6 19-232 0,6-19-164 15</inkml:trace>
  <inkml:trace contextRef="#ctx0" brushRef="#br2" timeOffset="127105.2">20394 16458 2530 0,'0'0'-9'0,"0"0"15"0,0 0 23 0,0 0 18 16,0 0 14-16,0 0 26 0,0 0 13 0,0 0 4 16,0 0-5-16,0 0-9 0,0 0 1 15,49-21-1-15,-33 15-5 0,6 2-3 16,3 0 4-16,7 0-2 0,2 0-5 15,6 0-6-15,2-1-9 0,0 1-9 0,-2 1-3 16,1-1-6-16,-7 2-6 0,0 0-7 16,-2-2-20-16,-5 3-31 0,-6-1-51 15,0 2-76-15,-1 0-59 0,-20 0-62 16,23-3-169-16,-17 6-469 0,-6-3-294 0</inkml:trace>
  <inkml:trace contextRef="#ctx0" brushRef="#br2" timeOffset="127377.33">20463 16565 2820 0,'0'0'29'16,"0"0"8"-16,0 0 3 0,-4 16-1 16,4-16 19-16,0 0 12 0,4 24 6 15,-4-24 1-15,5 22 1 0,-3-4-6 16,2-1 3-16,-2 2 7 0,3 6 13 0,-3 1 9 15,2 0-4-15,0 3-6 0,-2 0-8 0,3 3-10 16,-3-1-5-16,0-2-10 16,-2 1-9-16,2-2-3 0,-2-1-9 0,2 0-24 15,0-6-29-15,-2-4-42 0,0 0-42 16,0-17-45-16,2 28-44 0,-2-18-50 0,0-10-104 16,4 14-165-16,-4-14-359 15,0 0-217-15</inkml:trace>
  <inkml:trace contextRef="#ctx0" brushRef="#br2" timeOffset="127889.74">20859 16675 2578 0,'11'-9'45'0,"-11"9"37"0,0 0-2 0,11-8-12 16,-11 8-9-16,0 0-5 0,0 0 14 15,0 0 10-15,0 0 4 0,0 0-5 16,0 0-4-16,0 0-3 0,0 0 8 16,0 0 14-16,0 0-3 0,-24 42 2 0,16-31-3 15,0 5-11-15,-4-3-5 0,2 5-9 0,-2 1 2 16,1 1-3-16,0 2-9 0,-2-2-2 16,3 1-9-16,2 0-5 0,0 0-1 0,-2-1-2 15,4-1-5-15,0 1-3 0,2-4-1 16,0 2-1-16,0-2 4 0,1-1-4 15,3-15 2-15,-4 26 0 0,4-26-4 16,0 21-4-16,0-21 0 0,7 17 0 16,1-11-15-16,-8-6-10 0,23 10-9 15,-10-7-9-15,-13-3-11 0,34 2-7 0,-19-2 2 16,-15 0 2-16,27-3 5 0,-12 1 5 0,-15 2 3 16,25-8 2-16,-16 3 8 0,-9 5 3 15,10-14 13-15,-10 14 2 0,0-17 12 16,0 17 7-16,0 0 10 0,-19-27 7 15,6 18 12-15,-1 2 7 0,-2-1-3 0,2 0 3 0,-3 2 5 16,0 0-2-16,2 1-5 16,15 5-6-16,-28-9-6 0,28 9-6 0,-20-5 2 15,20 5-9-15,-17-3-20 0,17 3-21 16,0 0-36-16,-15-4-50 0,15 4-62 0,0 0-75 16,0 0-84-16,0 0-168 15,0 0-141-15,0 0-312 0,36-20-356 0</inkml:trace>
  <inkml:trace contextRef="#ctx0" brushRef="#br2" timeOffset="128221.62">20948 16862 3014 0,'6'-8'40'0,"-6"8"0"0,16-16-5 16,-8 5-3-16,0 3 0 0,-8 8 5 16,19-18 15-16,-10 8 6 0,0 3-7 15,-9 7-3-15,18-12-5 0,-18 12-8 0,24-7 2 16,-24 7-4-16,23-2-2 0,-23 2-5 15,24 3 0-15,-24-3-7 0,22 14 3 16,-10-4-7-16,-2 1 0 0,-2 3-2 16,-2 0 1-16,1 4 8 0,-3-2 13 0,1 2 14 15,-5-1 7-15,0 0 7 0,0-17 13 16,-9 33-4-16,2-18 14 0,-3-4-2 0,-4 1-5 16,-2-3 5-16,0-1-5 0,-4-5 3 15,-1 0 2-15,1-3 1 0,-2-3-10 16,3-2-2-16,-2-3-2 0,6-5-9 0,0-1-11 15,4 1-6-15,5-2-18 0,2-1-17 16,4 16-30-16,0-29-32 0,4 11-46 0,0 5-55 16,4-2-74-16,2 3-65 15,-2-1-159-15,-2 2-161 0,0-1 20 0,3 0-244 16,-9 12-171-16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23T17:08:38.0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23120 8292 1493 0,'0'0'96'0,"3"-15"-13"0,-3 15-15 0,0 0 4 16,4-20 27-16,-4 20 23 0,0 0 20 16,6-19 10-16,-6 19 15 0,4-12 10 0,-4 12 4 0,0 0 5 15,9-15-5-15,-9 15-10 0,0 0-7 0,8-12-12 16,-8 12-12-16,0 0-11 16,8-10-8-16,-8 10-17 0,0 0-11 0,0 0-9 15,0 0-9-15,0 0-9 0,0 0-3 16,0 0-11-16,-33-12-5 0,33 12-5 0,-32 0-5 15,10 0-2-15,2 2-8 16,-4 0 0-16,-1 0-2 0,1-2-1 0,2 2-4 16,-2 0-5-16,1 0 1 0,1-2-6 15,4 1-2-15,18-1 0 0,-32 2-6 0,32-2-1 16,-25 3-2-16,25-3-1 0,-22 4 1 16,22-4 0-16,-12 8 0 0,12-8 2 15,-9 15 3-15,9-15 0 0,-2 22 0 0,2-22 5 0,2 28 1 16,1-10-2-16,-1 1 5 15,0 0-2-15,0-1 4 0,2 1-1 0,-2 3 2 16,0-1 23-16,0 0 5 16,-2 0 0-16,2 2-2 0,-2 0-24 0,-2-2-3 0,0 1-1 15,2-1 1-15,-2-2-3 0,0 1 0 16,-2-2-2-16,2 1-2 0,0-1-2 16,2-18 2-16,-2 26 1 0,-1-15-11 0,3-11-17 0,-2 22-26 15,2-15-40-15,0-7-53 16,0 0-88-16,5 12-76 0,-5-12-188 0,0 0-103 15,0 0-1-15,0 0-285 16,0 0-246-16</inkml:trace>
  <inkml:trace contextRef="#ctx0" brushRef="#br0" timeOffset="184.75">22703 8612 2902 0,'0'0'133'0,"0"0"-17"16,0 0-45-16,21-13-35 15,-21 13-23-15,19-4-5 0,-6 4 0 0,4-2 0 16,2 0-1-16,-2 0-7 0,4 2-18 16,-2-3 1-16,3 3-7 0,-2 0 4 0,2 0 5 15,-1-3-4-15,0 3-15 0,0 0-67 0,-1 0-72 0,-2-2-124 16,-1 2-501-16,-2-2-110 16</inkml:trace>
  <inkml:trace contextRef="#ctx0" brushRef="#br0" timeOffset="5509.76">23432 8591 653 0,'-22'-5'180'0,"22"5"-74"0,0 0-37 16,-16-3-25-16,16 3-10 16,0 0-15-16,-22-2 2 0,22 2-7 0,0 0 2 15,-25 0 2-15,25 0-11 0,-20 2 2 0,20-2-2 0,0 0-4 16,-24 3 2-16,24-3 8 16,0 0 20-16,-24 0 8 0,24 0 16 0,0 0 3 15,-19 0 7-15,19 0-1 16,0 0-3-16,0 0 22 0,-17-12-32 0,17 12 16 0,0 0 2 15,-2-18-6-15,2 18 1 16,0 0 2-16,0 0 8 0,12-31-5 0,-12 31-5 16,11-13-7-16,-11 13-10 15,15-11 0-15,-15 11-8 0,12-9-4 0,0 3-10 0,-12 6 2 16,20-5-3-16,-20 5-9 0,26-3-14 0,-26 3 13 16,25 4 0-16,-25-4-3 15,26 6-1-15,-18-1 4 0,-8-5-4 0,12 17 3 16,-12-17-2-16,5 19 1 15,-5-19-2-15,-2 24 5 0,2-24-5 0,-9 28 4 0,1-16-2 16,0-1 7-16,-3 0-1 16,0-1 20-16,1 0 7 0,10-10 7 0,-21 15 3 15,8-10 4-15,13-5 2 0,-25 6-8 0,25-6-1 0,-26 0-4 16,26 0-6-16,-23-6 0 16,23 6-6-16,-22-12-9 0,14 4-2 0,8 8 0 15,-12-18-10-15,12 18-8 16,-7-18-11-16,2 5-5 0,5 13-33 15,-2-18-30-15,2 18-38 0,0 0-41 0,5-23-39 16,-5 23-98-16,7-16-555 0,-1 11-177 0</inkml:trace>
  <inkml:trace contextRef="#ctx0" brushRef="#br0" timeOffset="5879.56">23529 8575 2466 0,'0'0'-52'0,"8"-8"29"0,-8 8 6 16,0 0 22-16,0 0 10 16,13-9 10-16,-13 9 17 0,0 0 8 0,0 0 25 15,0 0 15-15,0 0 1 16,0 0-10-16,0 0-7 0,0 0-6 0,13 28-8 0,-13-28-5 15,2 17-3-15,-2-17-7 16,0 0-4-16,0 20-2 0,0-20-3 0,0 0-5 16,-2 20 3-1,2-20 6-15,0 0 7 0,2 17 8 0,-2-17 4 0,0 0-3 16,0 0-8-16,0 0-2 0,0 0-5 0,0 0-2 0,0 0-4 16,0 0-4-16,29-29-4 15,-23 15-6-15,4 0-3 0,-2-3-7 0,0-1-14 16,2 1-21-16,1-1-29 0,0 2-41 15,0 0-44-15,-3 5-48 0,2-2-53 0,-4 1-139 16,6 1-490-16,-6 1-228 16</inkml:trace>
  <inkml:trace contextRef="#ctx0" brushRef="#br0" timeOffset="6369.69">23861 8503 2645 0,'0'0'7'0,"-4"24"40"0,4-24 13 16,0 0 8-16,0 0 4 15,0 0-3-15,0 0 7 0,0 0 15 0,-9 16 5 0,9-16-9 16,-6 13-7-16,6-13-2 0,-8 19-7 0,8-19-1 16,-9 21-7-16,4-9-5 15,5-12-4-15,-8 21-7 0,6-9-6 0,2-12-5 16,-4 20-2-16,4-20-4 0,-4 16-5 15,4-16 0-15,0 0-6 0,-2 18-9 0,2-18-11 16,0 0-8-16,0 0-2 16,0 0-7-16,0 0 2 0,0 0-5 0,0 0-5 15,46-34 3-15,-37 23 2 0,1 0 2 0,1 1 3 0,0-2 10 16,-11 12 4-16,16-17 0 16,-8 12-1-16,-8 5 2 0,18-12 2 0,-18 12-1 15,17-5-1-15,-17 5 1 16,19 1-1-16,-19-1 2 0,19 7 2 0,-19-7-3 0,16 9-2 15,-16-9 4-15,18 11 1 16,-10-7-1-16,-8-4 1 0,10 7 10 0,-10-7 13 16,0 0 14-16,18 10 18 15,-18-10 7-15,0 0-1 0,0 0-1 0,0 0-3 0,0 0-4 16,23-17-4-16,-23 17-4 0,6-17-2 0,-6 17-7 16,6-19-4-16,-6 19-5 15,7-20-17-15,-2 9-28 0,-5 11-34 0,4-18-46 0,-4 18-54 16,4-15-58-16,-4 8-75 15,0 7-160-15,0 0-150 0,4-13-252 0,-4 13-186 16</inkml:trace>
  <inkml:trace contextRef="#ctx0" brushRef="#br0" timeOffset="6769.75">24242 8586 2515 0,'0'0'0'0,"0"0"39"0,0 0 16 15,0 0 15-15,0 0 4 0,0 0 18 16,0 0 18-16,0 0 6 0,0 0-4 0,0 0-7 16,0 0-14-16,0 0-8 15,0 0 1-15,0 0 5 0,0 0-7 0,0 0-4 0,-59 0-4 16,59 0-10-16,-11 17-4 0,5-8-7 0,6-9-7 16,-9 19-5-16,9-19-1 15,-6 19-9-15,6-19-8 0,0 17-4 0,0-17-6 0,0 0-13 16,6 17-4-16,-6-17-8 15,0 0-1-15,17 6 1 0,-17-6-1 0,0 0 3 16,0 0 0-16,28-17-1 16,-28 17 2-16,17-19 7 0,-6 7 16 0,-3 1 7 15,0-1 10-15,-8 12 10 0,17-20 5 0,-9 12-4 0,-8 8 2 16,11-16-5-16,-11 16-6 16,9-14-3-16,-9 14-8 0,8-7 0 0,-8 7 0 15,0 0-4-15,0 0-2 16,0 0-2-16,0 0-8 0,0 0-27 0,0 0-34 0,0 0-50 15,20 27-59-15,-20-27-58 16,4 14-71-16,-4-14-147 0,2 13-142 0,-2-13-260 16,4 9-180-16</inkml:trace>
  <inkml:trace contextRef="#ctx0" brushRef="#br0" timeOffset="7039.82">24440 8595 2624 0,'13'-6'6'16,"-13"6"-9"-16,0 0-1 15,13-6 5-15,-13 6 2 0,0 0 22 0,0 0 18 16,0 0 5-16,0 0 2 16,19 13-1-16,-19-13-7 0,0 0 3 0,3 21 9 15,-3-21 3-15,3 16 0 0,-3-16 4 0,0 0 0 16,-3 21-2-16,3-21 2 0,0 0 0 16,0 0 21-16,-3 19 20 0,3-19 12 0,0 0-13 15,0 0-5-15,0 0-4 16,0 0-8-16,0 0-5 0,0 0-11 0,0 0-7 0,0 0-8 15,11-50-5-15,-4 35-11 16,1 2-21-16,-1-4-27 0,2-1-43 0,3-1-52 16,0 3-69-16,1 0-68 15,-5 3-130-15,3-1-203 0,1 3-307 0,-5 1-251 0</inkml:trace>
  <inkml:trace contextRef="#ctx0" brushRef="#br0" timeOffset="7549.71">24939 8554 2711 0,'0'0'-13'0,"0"0"23"0,0 0 18 0,0 0 26 16,-28-29 25-16,28 29 17 16,-27-6 15-16,9 6 6 0,18 0-3 0,-36 3-7 15,18 0-2-15,-2 1-9 16,1 6-8-16,1 2-10 0,1-2-7 15,2 4-4-15,5 0-11 0,-2 1-8 0,6-2-1 16,0 3-7-16,4-1-3 0,2-15-3 0,-2 26-4 16,2-26-6-16,6 25 3 15,-2-14-7-15,-4-11 0 0,10 19-2 0,-10-19 1 0,9 10-5 16,-9-10-5-16,0 0 1 0,21-1-5 0,-21 1-1 16,20-16-2-16,-20 16-9 15,16-25-2-15,-3 8 0 0,0-5-8 0,0-7-2 16,-1-5 0-16,6-7-3 0,-3-7 0 15,-4 2 2-15,3-6 10 0,-4 2 16 0,-2-2 10 16,1 3 10-16,-5 6 9 16,0 1 8-16,-1 3 5 0,0 3 1 0,-1 6 8 15,0 4-5-15,1-1 3 0,-3 6-8 0,4 2-5 0,-2 3-4 16,-2 16-9-16,1-29-2 16,-1 29-3-16,-3-12-1 0,3 12 2 0,0 0-7 15,0 0 1-15,0 0-2 16,-37 39-4-16,26-18 1 0,-2 10-2 0,0 3 0 0,1 0-2 15,-2 10-11-15,4 0-4 16,0-1-13-16,3-2-9 0,1-1-19 0,1 0-23 16,3 0-33-16,0 2-49 15,4-2-58-15,0 0-49 0,-2-3-118 0,0-3-209 0,0-2-360 16,0-2-371-16</inkml:trace>
  <inkml:trace contextRef="#ctx0" brushRef="#br0" timeOffset="39049.72">22665 12845 2191 0,'0'0'273'0,"0"0"-79"16,0 0-59-16,0 0-24 0,0 0-26 0,0 0-5 15,0 0 5-15,0 0 0 16,0 0 4-16,0 0 3 0,0 0 7 0,0 0 4 16,0 0 7-16,0 0 6 0,0 0-3 15,0 0-6-15,0 0-6 0,0 0-14 0,0 0-10 16,-38 24-8-16,38-24-5 0,-27 7-8 0,7-5-8 16,4-1-9-16,-6 1-2 15,1 0-5-15,0 2-2 0,0-4-5 0,-1 2-4 0,2 0 0 16,-2 0-1-16,3-1-3 15,19-1-3-15,-32 4-4 0,18 1 1 0,-1-1-4 16,15-4 0-16,-24 8-2 16,18 0 2-16,6-8 0 0,-14 21 0 0,7-7 4 0,2 1 0 15,1 2 0-15,2 4 1 0,0-1-2 0,2 7 3 16,-2-2-4-16,2 4 5 16,-2-1-3-16,0 1 6 0,0-3 1 0,0 3 0 0,2-3-1 15,-2 3 2-15,-2-3 6 16,2 0-1-16,-1-2-11 0,1-2 6 0,0-1-5 15,0-5 2-15,0 3-7 16,-1-3-11-16,3-16-21 0,-2 26-23 0,2-26-40 0,-2 16-55 16,2-16-62-16,-2 7-57 15,2-7-92-15,0 0-166 0,0 0-74 0,0 0-312 16,0 0-289-16</inkml:trace>
  <inkml:trace contextRef="#ctx0" brushRef="#br0" timeOffset="39192.18">22174 13390 2949 0,'0'0'131'0,"0"0"8"15,-4-19-13-15,4 19-20 0,0 0-10 0,0 0-11 0,10-28-13 16,-2 22-4-16,6-1-10 16,0-2-20-16,3 4-28 0,3-3-33 0,2-2-31 15,2 5-21-15,1-3-32 0,1 2-36 0,-3 3-43 16,0-5-83-16,-1 4-177 0,-3 1-350 16,-1-3-105-16</inkml:trace>
  <inkml:trace contextRef="#ctx0" brushRef="#br0" timeOffset="39669.39">22673 13321 2359 0,'0'0'-38'0,"0"0"27"0,0 0 25 0,0 0 4 16,0 0 16-16,0 0 16 0,0 0 21 16,0 0 10-16,0 0-4 0,0 0-6 0,0 0 3 15,0 0-8-15,0 0 0 16,0 0 1-16,0 0-1 0,0 0-5 0,22-10 0 15,-22 10-7-15,19-8-5 0,-19 8-6 16,21-8-6-16,-13 2-1 0,-8 6-4 0,19-11 5 16,-19 11-5-16,16-12 3 0,-8 7 11 0,-8 5 16 15,10-11-3-15,-10 11 1 16,0 0-1-16,0 0-4 0,0 0 0 0,0 0 4 0,0 0 3 16,0 0 6-16,-30-14 4 15,30 14 1-15,0 0-4 0,-31 17 0 0,18-9-3 16,2 0-6-16,1 5-2 15,2-2-10-15,0 1-2 0,-2 4-5 0,6-3-4 0,2 3-6 16,2-16-13-16,0 25-18 16,0-25-32-16,10 24-39 0,-2-12-55 0,2-1-84 15,0-3-97-15,3-1-217 0,0-1-69 0,-13-6-304 0,25 2-280 16</inkml:trace>
  <inkml:trace contextRef="#ctx0" brushRef="#br0" timeOffset="40029.44">22953 13426 2720 0,'21'-4'16'0,"-21"4"9"0,0 0-17 0,14-5-26 15,-14 5 4-15,0 0-12 16,18-4 7-16,-18 4 3 0,0 0 7 0,17-4 9 0,-17 4-3 16,0 0-6-16,13-8 28 15,-13 8 20-15,0 0 19 0,14-7 7 0,-14 7-3 16,0 0-11-16,15-12-3 15,-15 12-8-15,8-13-5 0,-8 13-4 0,7-14 3 0,-7 14 13 16,7-15 3-16,-7 15 21 16,0 0 6-16,-2-21 4 0,2 21 6 0,0 0 4 15,-16-19 8-15,16 19-6 0,-19-9-10 0,19 9 0 16,-21-2 3-16,21 2-10 16,-23 0-4-16,23 0-1 0,-26 8-5 0,16-1-4 0,10-7-3 15,-21 15-5-15,12-3-6 16,3 0-8-16,6-12-8 0,-7 23-14 0,7-23-18 15,3 20-24-15,-3-20-33 0,12 21-40 16,-3-10-55-16,2-1-57 0,1-5-53 0,0 2-115 16,2-4-148-16,-2-1-379 0,3 0-294 0</inkml:trace>
  <inkml:trace contextRef="#ctx0" brushRef="#br0" timeOffset="40419.4">23262 13398 2759 0,'0'0'-13'0,"15"-6"28"0,-15 6-9 0,0 0-1 16,18-7 1-16,-18 7 12 16,0 0 9-16,16-6 15 0,-16 6 11 0,0 0 7 15,12-6 9-15,-12 6 6 0,0 0 16 0,0 0 16 0,0 0 12 16,0 0-7-16,0 0 4 16,0 0-8-16,0 0-8 0,0 0-8 15,0 0-11-15,0 0-6 0,0 0-7 16,0 0-7-16,-59 12-7 0,59-12-7 0,-13 10-4 0,13-10-4 15,-8 14-8 1,8-14-5-16,-4 17-6 0,4-17-6 0,0 0-7 0,2 21-2 16,-2-21-7-16,0 0 4 15,12 19-6-15,-12-19 4 0,11 11-1 0,-11-11-1 0,15 10-3 16,-15-10 1-16,14 8-8 0,-14-8-5 0,16 3-4 16,-16-3 0-16,14 4-2 15,-14-4 0-15,0 0 0 0,0 0 2 0,24 0 3 16,-24 0-3-16,0 0-8 0,0 0-6 15,0 0-10-15,0 0-11 0,0 0-2 0,23-5-9 16,-23 5 0-16,0 0-15 16,0 0-11-16,0 0-34 0,0 0-35 0,8-4-40 15,-8 4-88-15,0 0-623 0,0 0-305 0</inkml:trace>
  <inkml:trace contextRef="#ctx0" brushRef="#br0" timeOffset="41059.83">23380 13514 2686 0,'0'0'-56'0,"0"0"44"0,0 0 9 16,0 0 2-16,0 0-2 0,0 0-6 15,0 0 0-15,0 0 3 0,0 0 6 16,0 0 9-16,0 0 4 0,0 0 7 0,0 0 17 0,0 0 21 15,0 0 27 1,0 0 15-16,0 0 4 0,0 0 1 0,-16-35-1 0,16 35-17 16,0 0-4-16,0 0-7 0,4-24-7 0,-4 24-4 15,6-19-8-15,-6 19-8 0,10-29-3 16,-5 14-6-16,4-6 0 0,-3-2-2 0,2-4-5 16,-2 1 2-16,1-3 0 15,2-4-1-15,-5 5 4 0,2-1 3 0,-2 1 3 16,1-1 3-16,-3 1 6 0,-2-1 0 15,2 3-11-15,0 3 5 0,-4 0 0 0,2 2 0 16,0 2-6-16,-2 0-3 16,2 19-6-16,-5-31-3 0,3 18-3 0,2 13-5 15,-8-19 1-15,8 19-2 0,-15-11 0 0,15 11-4 0,0 0 1 16,-23 5-2-16,23-5-1 16,-20 21 0-16,14-6 3 0,0 2-1 0,2 7-3 15,2 0 0-15,0 5 0 16,2 0 3-16,2 0 5 0,2 8-3 0,0-3-1 0,2 3-3 15,3-1-1-15,2 0-1 16,-1-2-11-16,0 0-12 0,1-1-15 0,0-2-23 16,2-3-33-16,-5-4-35 0,0-1-43 15,3-2-49-15,-2-2-38 0,-1-5-71 0,-4-3-138 16,2-1-98-16,0-4-289 0,-6-6-184 0</inkml:trace>
  <inkml:trace contextRef="#ctx0" brushRef="#br0" timeOffset="41469.61">23772 13247 2432 0,'11'-16'-35'0,"-11"16"35"0,11-13-1 15,-11 13 4-15,10-15-2 0,-4 6 11 16,2 0 11-16,-8 9 35 0,16-22 5 0,-8 9 10 0,-2 0 0 15,3-1 12-15,-3-1 12 16,0 0 5-16,1-2 10 0,2-4 1 0,-5 2-11 16,0 0-5-16,0-3-4 0,-2 3-9 0,0 1 0 0,0 0 9 15,-2 18 11-15,0-26 0 16,0 26 3-16,-4-23-13 0,4 23-9 0,-4-15-5 16,4 15-11-16,0 0-7 15,0 0-9-15,0 0-4 0,0 0-5 0,-32 28 3 0,26-9-10 16,2 4-5-16,-3 6-4 15,5 1 0-15,-2 6 3 0,4 2-10 0,0 1-2 16,0 1 3-16,2 0-3 16,-2 2-2-16,4-4 1 0,-4 2-6 0,2-4 4 15,0-4-6-15,1-4-6 0,-3 3-10 0,2-7-18 0,-2-2-19 16,0-2-34-16,0-6-38 16,0-14-57-16,-2 25-45 0,-1-19-36 0,3-6-31 0,0 0 0 15,-6 7-52-15,6-7-617 16,0 0-381-16</inkml:trace>
  <inkml:trace contextRef="#ctx0" brushRef="#br0" timeOffset="41595.44">23844 13563 2778 0,'-16'-40'-73'15,"16"40"70"-15,-5-18 65 16,5 18 26-16,2-20 19 0,-2 20-1 0,7-23-2 0,-3 10-2 16,4 0-12-16,5-1-8 15,-1-1-8-15,6 0-11 0,-4 2-12 0,4-3-23 16,-2 3-23-16,3-3-42 0,-2 3-40 0,2 3-39 0,-1-4-34 16,-2 4-20-16,-4 1-25 15,2-1-51-15,-2 0-60 0,-1 2-432 0,-1 3-13 16</inkml:trace>
  <inkml:trace contextRef="#ctx0" brushRef="#br0" timeOffset="41809.57">24125 13226 2115 0,'0'0'-20'0,"0"0"50"16,0 0 32-16,20 17 4 0,-20-17 9 0,8 14 8 15,-4-7 8-15,3 4 15 0,-5-1 9 0,2-2 7 16,0 3 1-16,-2-1-4 0,-2-10-1 16,3 20 13-16,-3-20 20 0,0 18 14 15,0-18 4-15,0 0 9 0,-13 23-3 16,13-23-8-16,-15 10-2 0,15-10-35 0,-17 5 4 15,17-5-15-15,-18-2-10 0,18 2-13 16,0 0-18-16,-29-19-17 0,21 8-27 0,4-3-30 16,0 0-32-16,2-2-28 0,-1 0-49 15,3 1-69-15,5 1-64 0,-1 0-79 16,0-1-161-16,2 3-100 0,1 1-5 0,2 1-251 0,-9 10-168 16</inkml:trace>
  <inkml:trace contextRef="#ctx0" brushRef="#br0" timeOffset="42129.44">24238 13237 2648 0,'6'8'23'15,"-6"-8"4"-15,11 17-8 0,-7-7 0 0,-4-10-2 0,12 21 20 0,-9-11 18 16,-3-10 11-16,6 22 5 16,-4-10 4-16,-2-12-8 0,7 21 7 0,-7-21 22 15,2 19 2-15,-2-19 9 16,4 18-1-16,-4-18-8 0,3 16 0 15,-3-16 1-15,0 0 0 0,1 17 6 0,-1-17 1 16,0 0-7-16,0 0-6 0,0 0 1 0,0 0-12 16,0 0-14-16,0 0-7 0,0 0-9 15,0 0-3-15,0 0-5 0,16-55-7 0,-10 32-3 16,0-2-4-16,3-2-6 0,-2 4-1 0,2-3-3 16,2 3-10-16,0-2-7 15,-3 5-12-15,2 1-19 0,-1 0-27 0,0 3-37 16,-1 3-43-16,0 2-64 0,-2-1-61 15,-2 3-105-15,4 0-176 0,-8 9-31 16,6-9-280-16,-6 9-195 0</inkml:trace>
  <inkml:trace contextRef="#ctx0" brushRef="#br0" timeOffset="42609.56">24545 13190 2499 0,'0'0'21'0,"0"0"55"16,0 0 13-16,2 21-5 0,-2-21-11 0,0 0-1 16,0 0-7-16,-6 20 3 0,6-20-5 0,-2 18-4 15,2-18-6-15,-2 19-4 0,2-19-4 16,0 23 4-16,0-23 8 0,2 21-1 0,-2-21 0 16,4 19-6-16,-4-19-6 15,2 17 0-15,-2-17-10 0,2 15 0 0,-2-15-2 16,0 0-5-16,9 12-6 15,-9-12-6-15,0 0 0 0,0 0-5 0,0 0-10 0,0 0-1 16,29-25 1-16,-23 14-2 16,-6 11 2-16,17-20 0 0,-11 13 5 15,-6 7-5-15,14-14 6 0,-14 14 9 0,14-9 9 0,-14 9 4 16,15-4 5-16,-15 4 0 0,0 0-8 16,28 4 0-16,-28-4-6 0,16 11 2 0,-16-11-2 15,22 12-4-15,-14-6 0 16,-8-6 0-16,19 12 0 0,-10-8 3 0,-9-4 6 0,18 10 7 15,-18-10 4-15,17 6 6 16,-17-6 2-16,0 0 6 0,24-3 3 0,-24 3 2 16,16-10 4-16,-16 10-1 15,18-18-2-15,-10 4 2 0,0 4-5 0,1-3-8 16,0-1-7-16,-2-1-5 0,1 2-16 0,0-1-29 0,-2 1-31 16,0-1-41-16,1 3-55 15,-7 11-63-15,11-17-55 0,-7 9-98 0,2 0-141 16,-6 8-73-16,9-9-276 0,-9 9-189 15</inkml:trace>
  <inkml:trace contextRef="#ctx0" brushRef="#br0" timeOffset="42939.71">25078 13179 2565 0,'0'0'7'0,"13"6"35"16,-13-6-1-16,0 0 15 16,0 0 10-16,13 5 10 0,-13-5 16 15,0 0 20-15,0 0 18 0,0 0 13 16,0 0 5-16,0 0-2 0,0 0 1 0,-42 8-13 0,42-8-9 15,-18 9-10 1,11-2-14-16,7-7-14 0,-16 17-7 0,9-7-9 0,7-10-10 16,-8 21-6-16,6-8-5 0,2-13-8 0,-2 20-9 15,2-20-5-15,8 21-9 0,-1-12-11 16,2 0-8-16,2 1-14 0,-11-10-19 0,18 11-15 16,-18-11-2-16,23 4 1 15,-23-4 6-15,22-1 5 0,-22 1 1 0,23-14 4 16,-13 4 4-16,0-3 4 0,1-3 2 15,-4 0 2-15,-1 2 6 0,0-3 4 0,2 2 9 16,-5 2 1-16,-3 13-1 16,10-21-1-16,-10 21-3 0,5-15-7 0,-5 15-6 15,4-12-19-15,-4 12-46 0,0 0-55 0,0 0-59 0,7-3-70 16,-7 3-145-16,0 0-529 16,0 0-363-16</inkml:trace>
  <inkml:trace contextRef="#ctx0" brushRef="#br0" timeOffset="44939.97">25246 13236 2705 0,'0'0'-96'0,"-9"-18"37"0,9 18 26 16,0 0 18-16,0 0 24 15,0 0 1-15,0 0 28 0,0 0 21 0,0 0 18 0,0 0 21 16,0 0 21-16,0 0 24 0,0 0 24 0,0 0 15 16,0 0 14-16,0 0-8 15,0 0-6-15,0 0-9 0,0 0-12 0,0 0-10 16,18 46-43-16,-18-46-9 0,2 25-14 15,0-10-4-15,-2-15-8 0,0 27-9 0,0-14-9 16,0-13-11-16,0 23-19 16,0-23-13-16,0 23-26 0,1-14-24 15,1 1-36-15,-2-10-48 0,0 0-55 0,11 21-58 0,-7-19-53 0,-4-2-133 16,11 4-143-16,-11-4-390 16,0 0-382-16</inkml:trace>
  <inkml:trace contextRef="#ctx0" brushRef="#br0" timeOffset="45209.87">25394 13257 3182 0,'0'0'102'16,"0"0"2"-16,0 0-13 15,0 0-8-15,0 0-12 0,0 0 3 0,0 0 2 16,0 0-2-16,0 0-8 0,0 0-11 0,10 34-3 16,-10-34 0-16,0 0 7 0,0 23 5 15,0-23 1-15,0 0-1 0,-1 20-4 0,1-20-7 16,0 0-7-16,0 0 0 15,0 20 17-15,0-20 2 0,0 0-4 0,0 0 6 16,0 0-6-16,0 0-6 0,0 0-5 16,0 0-8-16,0 0-3 0,0 0 1 0,18-46-21 15,-11 35-7-15,-1-3-18 0,4-1-25 0,-4 4-35 16,4-3-42-16,-2 1-53 16,1 1-66-16,1 3-71 0,-2-2-160 15,1 3-143-15,-3 0-350 0,4 2-377 16</inkml:trace>
  <inkml:trace contextRef="#ctx0" brushRef="#br0" timeOffset="45689.75">25763 13297 2794 0,'0'0'-49'0,"9"8"46"0,-9-8 22 0,0 0 17 16,0 0 22-16,0 0 42 0,0 0 39 15,0 0 28-15,0 0 8 0,0 0 7 0,-50-12-12 16,50 12-2-16,0 0-11 15,-30 4 5-15,30-4-18 0,-19 7-18 0,10 0-9 16,9-7-19-16,-12 16-14 0,12-16-23 16,-10 17-10-16,10-17-13 0,-5 19-10 0,5-19-13 15,3 22-4-15,-3-22-14 0,6 16-8 16,-2-8-14-16,3 0-5 0,-7-8-12 16,11 7-5-16,-1-5-4 0,-10-2 0 0,17-2 6 0,-17 2 3 15,18-13 9-15,-11 3 3 16,1-5 7-16,2-2 14 0,-7-8 9 0,3-3 9 15,-2-9 10-15,0-2 4 16,1-6 10-16,-2 2 14 0,-1-9 7 0,0 1 13 0,0 5 5 16,-2 2 5-16,3 4-19 15,-1 2 1-15,0 0 11 0,-2 9-2 0,2 1 7 16,0 4-2-16,-1 2 1 0,-1 1-8 0,2 6-8 0,-2 15-9 16,2-23-1-16,-2 23-6 15,0 0-1-15,0 0 2 0,0 0-3 0,0 0-1 16,0 0 1-16,-2 63-5 15,2-36-1-15,0 5 0 0,0 1-4 0,0 7-3 0,0 2-2 16,0-1-3-16,2 3-2 16,0-2-6-16,0 0-13 0,0-2-25 0,3 0-29 15,-2-2-35-15,1-7-41 0,-2-1-70 0,5-1-94 0,-5-5-155 16,0-3-148-16,0-2-7 16,-2-1-495-16,0-18-685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24T20:31:17.7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28067 14522 1119 0,'0'0'168'0,"0"0"-34"16,0 0-7-16,0 0 5 0,0 0 15 16,0 0 6-16,0 0-8 0,0 0-11 0,0 0 1 15,0 0-3-15,-20 0 2 0,20 0-7 0,0 0 5 16,0 0-3-16,0 0-4 16,0 0-7-16,0 0-6 0,0 0-8 0,0 0-5 15,0 0-7-15,0 0-4 16,0 0-9-16,0 0-4 0,0 0-8 0,-7-15-6 0,7 15-8 15,0 0-4 1,0 0-3-16,0 0-5 0,9-28-6 0,-9 28-1 0,0 0-5 16,7-28-2-16,-1 16-3 15,-6 12-3-15,4-22-1 0,-3 7-3 0,3 2 0 0,-4 13 2 16,8-26 5-16,-4 16 10 0,-4 10 1 0,6-19 1 16,-6 19-1-16,5-18-4 15,-5 18-7-15,6-13 0 0,-6 13-7 16,5-14 0-16,-5 14-8 0,0 0 5 0,0 0-1 15,0 0 1-15,0 0 5 0,0 0 2 0,0 0 1 16,0 0 7-16,0 0-1 16,0 0 8-16,0 0-10 0,22 31 0 0,-22-31-2 15,5 19-2-15,0-8-5 0,-5-11 0 0,9 21-4 16,-5-10 0-16,-4-11-3 16,9 20-1-16,-5-9-20 0,-4-11-29 0,5 19-44 0,-5-19-52 15,4 15-65-15,-1-5-57 16,-3-10-100-16,3 12-158 0,-3-12-87 0,0 13-294 15,0-13-280-15</inkml:trace>
  <inkml:trace contextRef="#ctx0" brushRef="#br0" timeOffset="2400.06">28121 14339 2614 0,'0'0'-102'16,"0"0"33"-16,0 0 28 0,0 0 24 0,0 0 29 15,-21 27 23-15,21-27 24 0,-6 13 9 0,6-13 12 16,-3 18-2-16,3-18-5 0,0 0-2 16,0 24-6-16,0-24 1 0,0 18-14 15,0-18 0-15,3 15-4 0,-3-15-3 0,2 17-10 0,-2-17 1 16,0 0-5-16,9 20 3 16,-9-20 13-16,2 16 1 0,-2-16 7 0,1 15 16 15,-1-15 5-15,0 17 0 16,0-17 1-16,2 21 1 0,-2-21 4 0,0 21-2 0,0-21-1 15,0 24 6-15,0-24-2 16,-2 28-1-16,2-14-10 0,-1 2-8 0,1-16-8 16,1 32-4-16,-1-15-5 0,0 2-4 0,2 0-3 0,0 0-4 15,-2 1 1-15,3 2-7 16,-1-3 1-16,0 2 1 0,0 1-2 0,0 4-6 16,0 1 2-16,0-3 5 15,2 3-7-15,-3 1-5 0,2-2-1 0,2 1-1 16,-3 1 1-16,1-1-3 0,0 1-2 15,-1 1-3-15,1-1 0 0,1 1 1 0,-2 0-4 16,2-2-1-16,-1 1 3 16,-1 0 0-16,-2 3-3 0,2-3 2 0,-2 3 1 0,2-2-6 15,-2-1 0-15,1 3 1 0,-2-1 1 0,1-1 0 16,0 0-2-16,0 1 0 16,0 1 0-16,1-4 2 0,-2 2-4 0,2 0 4 15,-2 0 3-15,2-1-11 0,-1 1 6 16,0-3-1-16,0 2-3 0,0 2 7 0,0-4-5 15,-1 3 0-15,1 0-1 16,0 0 2-16,-2-4 2 0,4 5-4 0,-2-2 4 16,1 0-1-16,-1 0-3 0,2 4 3 0,-2-3 1 0,3-1-4 15,1 0 3-15,-2 1-3 16,0-1 0-16,0 2 1 0,1-1 3 0,-1-1 0 16,-2 0-6-16,3 0 5 15,-1-1-2-15,-2 1 3 0,0 0 0 0,0 2-4 0,0-4 0 16,-2 3 4-16,2-3-4 15,0 3-2-15,-3-2 8 0,3 2-3 0,0-3-3 16,0 1-1-16,3-1 0 16,-3 3 14-16,2-3-11 0,0 1-2 0,0-2 2 15,0 3-2-15,0-5 5 0,0 2-2 0,0 0 2 0,-1 2 4 16,1-2-2-16,3-3-2 16,-3 3 3-16,0 0-3 0,3-2-1 0,0 1-1 0,-1 1 1 15,2 0 4-15,-4 0-4 16,4-2 0-16,1 0 2 0,-3-1 4 0,2 1 5 15,-2 3-4-15,3-4 5 16,-3-1 4-16,3 4-2 0,-4-3 5 0,4 2 0 16,-3 0 19-16,0 2-3 0,-2-4-4 15,2 3-1-15,-3-1-6 0,-1-1-1 0,2 0-3 16,-2-1-5-16,0 0 2 0,0 1-3 0,5 0-1 16,-5-2-4-16,0 1 0 0,2 0-10 15,-2-1-7-15,2 1-21 0,0-3-28 16,-2 0-23-16,1 0-35 0,-1 0-46 15,0-3-60-15,2 1-69 0,-4-4-125 0,2 1-152 16,0-14-16-16,0 0-432 0,-5 26-496 16</inkml:trace>
  <inkml:trace contextRef="#ctx0" brushRef="#br0" timeOffset="3700.19">24503 16481 2973 0,'0'0'-134'0,"0"0"31"16,16-10 21-16,-16 10 21 15,16-4 13-15,-16 4 26 0,18-4 20 0,-18 4 25 0,24-1 14 16,-24 1 18-16,29 0 14 15,-9 1 7-15,-2-2 1 0,6 1 9 0,-3 0 0 16,4 1-6-16,0-2 4 0,5 1-7 16,0 0-1-16,1 0-5 0,1-2-10 0,2 2-2 15,2 0-10-15,-2-2-5 0,2 0-2 0,4 0-2 16,3 1 0-16,-1-4-1 16,0 4 2-16,3 1-4 0,0-2 2 0,-1 0-2 15,0 0 2-15,6 0 1 0,-5 0 1 16,15 0 3-16,-4-2-3 15,0 2-1-15,1 0-10 0,2-2-2 0,-2 3 2 16,1 1-7-16,-1-3-3 0,-5 0-3 0,6 2-1 16,-2 1 1-16,-4-3-1 0,-1 3-2 0,-2 0-3 0,1 3 0 15,0-3-2-15,-3 0 1 16,0 0-1-16,0 1-4 0,1 2 2 0,-2-2-5 16,2 1 5-16,-2-1-4 15,2 3 0-15,-3-2 3 0,2 0-4 0,0 2-2 16,2-2 1-16,-4 2 0 0,5-2 0 15,-3 0 3-15,0 1 8 0,1 2 7 16,0-4 5-16,2 3 1 0,-5-2-2 16,5 1-3-16,-1 0-2 0,-4-2-3 0,5 2-2 0,-4-2-1 15,2-1 1-15,-3 0-2 0,0 0-3 0,-1 0 2 16,-1-1-2-16,2 1 0 16,-2 0 1-16,0-3 1 0,-7 2 2 0,0 1 1 15,-1 0 2-15,1-3 0 0,0 2 1 16,-1 1 4-16,0-2 1 0,0 2 3 0,0-2 0 15,0 2-4-15,0 0 4 16,1 0-6-16,1 0-6 0,0-2 6 0,1 2-2 16,-1 0 0-16,5 2 6 0,0 0 7 0,-4-2 3 0,-2 2-2 15,7-1 2 1,-8-1 5-16,1 0 0 0,-2 3-5 0,2-2 1 0,-5-1-2 16,1 3-1-16,1-2-7 15,-4-1-3-15,0 0 7 0,1 0-9 0,0 0 5 0,-1 0-1 16,1 0 3-16,-4 0-1 15,-1 0 16-15,-1-1-5 0,0-2-1 0,0 2-7 16,-3-2 3-16,1 3-8 16,-6-1-14-16,-16 1-24 0,34 1-32 0,-21-2-44 0,-13 1-68 15,23-4-92-15,-16 0-95 0,-7 4-205 0,0 0-37 16,8-6 25-16,-8 6-381 16,0 0-371-16</inkml:trace>
  <inkml:trace contextRef="#ctx0" brushRef="#br0" timeOffset="4570.29">28323 16303 2736 0,'0'0'-124'0,"0"0"24"16,0 0 20-16,0 0 18 0,0 0 17 0,0 0 21 15,0 0 11-15,0 0 23 16,0 0 16-16,0 0 17 0,5-11 10 0,-5 11 11 0,0 0 8 16,0 0 17-16,0 0 8 15,0 0 3-15,0 0 6 0,0 0 4 16,0 0 3-16,0 0 0 0,0 0-5 15,0 0 1-15,0 0-5 0,0 0-11 16,-36 27 5-16,36-27-2 0,-14 17-5 0,5-8-3 0,1 1-6 16,-3 1-2-16,-1 3 3 0,1-3-9 15,-3 3-5-15,5 0-6 0,-4-4-2 0,2 4-10 16,-3 1-5-16,-2 0 0 16,3-2-3-16,1 1-5 0,2-3-1 0,-3 3-3 0,4-3-3 15,1 0-5-15,0 0-2 16,-2 0-3-16,10-11-1 0,-11 18-6 0,6-8 1 15,5-10 0-15,-8 15-12 16,8-15-2-16,-7 14-13 0,7-14-16 0,-8 9-16 0,8-9-22 16,0 0-32-16,0 0-46 0,-6 13-55 0,6-13-47 15,0 0-73 1,0 0-139-16,0 0-115 0,0 0-300 0,0 0-237 0</inkml:trace>
  <inkml:trace contextRef="#ctx0" brushRef="#br0" timeOffset="5194.57">28047 16308 2478 0,'0'0'-133'0,"0"0"17"0,0 0 16 16,0 0 17-16,0 0 19 0,0 0 17 15,0 0 26-15,0 0 21 0,0 0 21 0,0 0 23 16,0 0 37-16,0 0-4 16,0 0 29-16,0 0 16 0,0 0 21 0,0 0 16 15,-11-16 13-15,11 16 3 0,0 0 1 16,0 0-10-16,0 0-2 0,0 0-14 0,0 0-11 16,0 0-10-16,0 0-5 0,0 0-4 15,0 0-4-15,0 0-4 0,0 0-29 16,0 0-2-16,0 0-11 0,0 0 7 15,0 0 3-15,0 0 1 0,0 0 20 0,45 21-6 16,-45-21-9-16,12 9 1 0,-12-9-8 16,15 14-2-16,-6-6-7 0,-9-8-5 0,15 17-4 15,-5-8-1-15,1-2-2 0,-3 3 2 0,3 0-1 16,-11-10 2-16,19 18-6 16,-10-10-3-16,-1 3 2 0,-1-2-2 0,-7-9-2 15,14 17-5-15,-5-10-4 0,-9-7-5 16,12 16-4-16,-12-16-4 0,11 13-2 0,-5-6-5 15,-6-7-7-15,13 16-12 0,-4-9-15 16,-9-7-19-16,16 18-15 0,-8-11-27 16,4 0-29-16,-4 1-39 0,0-2-61 0,3 2-73 0,-11-8-84 15,13 11-157-15,-10-5-71 0,-3-6-4 16,0 0-435-16,0 0-530 0</inkml:trace>
  <inkml:trace contextRef="#ctx0" brushRef="#br0" timeOffset="14920.24">27882 16387 3014 0,'0'0'-163'0,"0"0"29"15,0 0 23-15,0 0 22 0,0 0 21 16,0 0 9-16,0 0 10 0,0 0 6 16,0 0 7-16,-8-19 7 0,8 19 8 15,0 0-7-15,0 0 8 0,0 0 7 0,0 0 1 16,0 0 4-16,0 0 13 15,0 0-4-15,0 0 10 0,0 0 19 0,0 0-7 0,0 0 7 16,0 0 10-16,0 0 10 0,0 0 11 0,0 0 4 16,0 0 11-16,0 0 6 15,0 0 8-15,14-13 3 0,-14 13 8 0,0 0 5 0,0 0-8 16,0 0 11-16,0 0-2 16,0 0-2-16,0 0 0 0,0 0-4 0,0 0-4 15,0 0 5-15,0 0-1 16,0 0-6-16,0 0-5 0,0 0-2 0,0 0-6 15,0 0-5-15,0 0-5 0,0 0-6 16,0 0-2-16,0 0-3 0,-25 42-9 16,25-42 1-16,-12 18-7 0,12-18 1 0,-9 16-2 0,3-4-2 15,6-12-9-15,-14 20 0 16,8-8-6-16,-1-1 0 0,7-11-6 16,-13 23-2-16,8-11 0 0,-2-1-4 0,7-11 1 15,-11 19-3-15,11-19 0 0,-7 18-4 0,7-18-5 16,-7 12-1-16,7-12-7 15,0 0-11-15,-4 20-19 0,4-20-18 16,0 0-32-16,-7 11-45 0,7-11-50 0,0 0-56 0,0 0-38 16,0 0-84-16,0 0-126 0,0 0-66 15,0 0-305-15,0 0-201 0</inkml:trace>
  <inkml:trace contextRef="#ctx0" brushRef="#br0" timeOffset="15279.93">27804 16411 2554 0,'0'-22'-36'0,"0"22"36"0,0 0 26 15,0 0 23-15,0 0 29 0,0 0 29 0,0 0 29 16,0 0 22-16,2-17 15 15,-2 17 14-15,0 0-5 0,0 0-15 0,0 0-2 16,0 0-7-16,0 0-22 16,0 0-1-16,0 0-4 0,0 0-5 0,14 44-15 0,-14-44 15 15,13 19-7-15,-6-7 0 0,0-1-12 16,5 2-13-16,-4 0-11 0,1-1-10 16,0 1-7-16,3 0-6 0,-4 1-13 0,1-1-10 0,2 1-23 15,-3 0-29-15,2 0-17 16,-2 0-28-16,1 0-37 0,-3-4-43 0,1 2-51 15,0-1-55-15,-5-3-57 16,0 2-121-16,-2-10-146 0,0 0-23 0,0 0-321 0,-9 30-311 16</inkml:trace>
  <inkml:trace contextRef="#ctx0" brushRef="#br0" timeOffset="19144.68">27461 16441 2609 0,'0'0'-151'16,"0"0"23"-16,0 0 24 0,0 0 22 0,0 0 23 0,0 0 23 15,0 0 17-15,0 0 7 16,0 0 17-16,0 0 14 0,0 0 15 0,0 0 15 16,0 0 7-16,0 0 3 0,0 0 8 0,0-22 8 15,0 22 9-15,0 0 4 16,0 0 9-16,0 0-3 0,0 0 9 0,0 0 4 0,8-17-1 16,-8 17 1-16,0 0 4 15,0 0-6-15,0 0-2 0,3-15-3 0,-3 15-6 16,0 0 1-16,0 0-7 15,0 0-6-15,4-17 2 0,-4 17-6 0,0 0-11 0,0 0-2 16,0 0-2-16,9-13-6 16,-9 13-6-16,0 0-3 0,0 0-10 0,0 0 3 15,0 0-7-15,16-10-4 0,-16 10 0 0,0 0-5 16,0 0 3-16,15-3-4 0,-15 3 8 16,0 0-6-16,0 0 4 0,25 1-1 15,-25-1 2-15,0 0 0 0,0 0-5 16,30 5 0-16,-30-5 0 0,13 3-1 0,-13-3-2 15,0 0 2-15,20 6-3 0,-20-6 1 16,12 4-2-16,-12-4 1 0,10 7-3 0,-10-7 6 16,10 10 0-16,-10-10-17 0,7 13 0 0,-7-13 4 15,0 0-1-15,4 19 1 16,-4-19-2-16,0 15 4 0,0-15-3 16,0 0 6-16,-2 24-4 0,2-24 2 0,0 0 1 15,-5 20 3-15,5-20-5 0,-4 15 5 16,4-15-6-16,-7 16 5 0,7-16-6 15,-3 13 2-15,3-13-1 0,0 0 1 0,-8 17-2 16,8-17 5-16,0 0 7 0,-7 13-5 0,7-13-8 16,0 0 3-16,-9 12 1 0,9-12 1 15,0 0-3-15,0 0 0 0,-13 12-9 0,13-12 4 16,0 0 0-16,0 0-1 0,-14 4 1 16,14-4 2-16,0 0-6 0,0 0 5 0,0 0-5 15,-24-1 2-15,24 1-3 16,0 0 3-16,0 0 2 0,-20-9-5 0,20 9 4 15,0 0-2-15,-17-8-5 16,17 8 4-16,0 0-1 0,-11-11 11 0,11 11-2 0,0 0-4 16,-10-14 2-16,10 14-1 0,0 0-2 0,-5-17 3 15,5 17-4-15,0 0 17 16,0-19-4-16,0 19-5 0,0 0-6 0,2-21 2 0,-2 21-5 16,0 0-10-1,5-20-14-15,-5 20-10 0,0 0-29 0,4-18-25 0,-4 18-42 16,0 0-65-16,2-15-78 15,-2 15-103-15,0 0-214 0,-2-14 6 0,2 14 10 16,0 0-344-16,0 0-310 0</inkml:trace>
  <inkml:trace contextRef="#ctx0" brushRef="#br0" timeOffset="21299.94">24399 16490 2615 0,'0'0'-133'15,"0"0"10"-15,0 0 20 0,0 0 8 0,0 0 10 0,0 0 0 16,0 0 11-16,-24-4 0 16,24 4 7-16,0 0-6 0,0 0 14 0,0 0 2 15,0 0 3-15,0 0 10 16,0 0 19-16,0 0 3 0,0 0 5 0,0 0 10 0,0 0 10 15,0 0 4-15,-21 0 0 16,21 0 7-16,0 0 1 0,0 0 10 0,0 0 6 16,0 0 4-16,-23-3-3 0,23 3 1 0,0 0 11 15,-16-4-6-15,16 4-10 16,0 0-3-16,-24-2 2 0,24 2 1 0,-19 0-15 16,19 0 5-16,0 0-1 0,-32 0-4 15,32 0-1-15,-26-2-3 0,26 2 5 0,-27 0-6 16,12-2-3-16,15 2 3 0,-29 0-1 15,9 0 5-15,20 0-13 0,-36-3 2 0,18 3-1 16,-1 0 4-16,-1-3 5 16,20 3 4-16,-38-1-16 0,17 1 13 0,2-3-14 15,19 3 8-15,-41-1-4 0,23 1 0 0,-1 0 12 0,-2-2-12 16,2 0 2-16,19 2 4 16,-42-2-14-16,22 0 7 0,-1 1-2 0,-3 1-7 15,4-2-5-15,-2-1 4 16,1 2 5-16,-2-1 9 0,2 0-22 0,-1-2 11 0,0 0 11 15,0 4-6-15,-1-1 3 16,-1-4 6-16,4 5-9 0,-2-2 13 0,1 1-12 16,0-2 2-16,2 2 3 0,19 1-4 0,-38-2-6 15,19 1-1-15,19 1 8 0,-36-3-11 16,16 3-5-16,2 0-4 0,18 0-1 0,-39-1 3 16,21 1 3-16,-2 0 1 15,20 0 6-15,-34-3 4 0,15 2 19 16,19 1-13-16,-34 0 1 0,18-3 7 15,16 3-4-15,-30-2 1 0,13 2-14 0,17 0 7 0,-30-1 8 16,30 1-8-16,-28-3 4 16,12 2-1-16,16 1 0 0,-32-4-1 0,19 2-1 15,13 2-2-15,-32-2 2 0,32 2-1 0,-26-2 12 0,10 2 12 16,16 0-9-16,-27-2 4 16,27 2-3-16,-26-2 5 0,26 2-11 0,-27-1 3 15,27 1 3-15,-25 0-8 16,25 0-1-16,-28-2 1 0,28 2 4 15,-25-3-3-15,25 3-2 0,-30 0 5 0,15-1-5 16,15 1-6-16,-30 0 6 0,16-3 7 0,14 3-2 16,-28-1 4-16,28 1 5 0,-30 0 4 0,30 0-11 15,-25-3 3-15,25 3 0 16,-28 0-9-16,28 0-3 0,-22-1-13 0,22 1 5 0,-24-2 6 16,24 2-5-1,-21 0 1-15,21 0 9 0,-19-2-5 0,19 2 3 0,0 0 11 16,-23-2-15-16,23 2 1 15,0 0 0-15,-22 0 5 0,22 0-7 0,0 0-6 0,0 0 1 16,0 0 8-16,-20-1-14 0,20 1 0 16,0 0-2-16,0 0-2 0,0 0 0 15,0 0-5-15,0 0 2 0,0 0 1 0,0 0 2 16,-22 0-2-16,22 0 4 16,0 0-6-16,0 0 7 0,0 0-2 0,0 0 15 0,0 0-21 15,0 0-7-15,0 0-4 16,0 0-10-16,0 0-3 0,0 0 2 0,0 0-6 15,0 0 11-15,0 0 0 0,0 0-4 16,0 0-6-16,54 16-6 0,-42-13-18 0,4 0-15 16,2-1-2-16,1 0-24 0,-1 0-89 15,6-2-148-15,0 4 113 0</inkml:trace>
  <inkml:trace contextRef="#ctx0" brushRef="#br0" timeOffset="23150.33">22627 16359 1089 0,'0'0'80'15,"0"0"31"-15,4-25 6 0,-4 25 18 0,0 0 15 16,0 0 19-16,0 0 18 16,0 0 6-16,0 0-1 0,0 0-4 0,0 0-3 15,0 0-13-15,0 0-11 0,0 0-12 16,0 0-4-16,0 0-6 0,0 0-6 0,0 0-8 15,0 0-2-15,0 0-7 16,0 0 0-16,0 0-6 0,0 0-6 0,0 0-11 0,0 0 20 16,-43 31-6-16,43-31-14 0,-12 19-10 0,4-10-11 15,8-9 0 1,-13 22-10-16,9-14-10 0,4-8-6 0,-11 18-3 16,11-18-14-16,-10 15 4 0,10-15-8 0,-7 14-9 15,7-14-19-15,-6 13-23 0,4-7-23 0,2-6-38 16,0 0-40-16,0 0-37 15,0 0-43-15,-6 13-33 0,6-13-35 0,0 0-76 0,0 0-118 16,0 0-77-16,0 0-306 0,0 0-202 16</inkml:trace>
  <inkml:trace contextRef="#ctx0" brushRef="#br0" timeOffset="23392.68">22513 16372 2589 0,'2'-21'-15'0,"-2"21"46"0,0 0 24 0,2-17 36 15,-2 17 29-15,0 0 26 16,0 0 10-16,6-17 4 0,-6 17-2 0,0 0 3 0,0 0-7 16,13-9 8-16,-13 9 1 0,0 0-9 0,0 0 16 15,0 0-9-15,0 0-8 16,0 0-17-16,32 22-15 0,-32-22-14 0,8 15-12 0,-2-5-12 16,-6-10-9-16,12 22-11 15,-8-8-18-15,0 0-30 0,2 1-27 0,-2-1-42 16,0-1-44-16,0 0-61 15,1 2-68-15,1-1-55 0,-4-3-130 16,3 2-171-16,-1 0 26 0,2 1-386 0,-6-14-360 16</inkml:trace>
  <inkml:trace contextRef="#ctx0" brushRef="#br0" timeOffset="23720.03">22439 17071 2755 0,'-13'8'-56'0,"13"-8"81"15,0 0 32-15,-8 11 34 0,8-11 25 0,0 0 6 0,0 0-8 16,0 0-1-16,0 0-7 0,0 0-7 16,0 0-10-16,0 0-12 0,0 0-3 15,37 4-13-15,-37-4-16 0,18 2-8 0,-18-2-26 0,22 0-32 16,-22 0-40-16,20 0-50 16,-20 0-48-16,21 2-41 0,-13-2-60 0,-8 0-156 15,18-2-417-15,-18 2-164 16</inkml:trace>
  <inkml:trace contextRef="#ctx0" brushRef="#br0" timeOffset="23929.95">22714 16922 2529 0,'6'-11'48'0,"-6"11"49"0,0 0 20 0,0 0 24 0,11-8 16 16,-11 8 12-16,0 0 3 15,0 0-15-15,0 0-12 0,0 0-10 0,12 37-21 0,-9-24-10 16,-1 3-19-16,2-1-32 0,-2 4-49 0,0-2-74 16,2 6-102-16,-2-4-181 15,0 2-214-15,2-2-359 0,-1 0-335 0</inkml:trace>
  <inkml:trace contextRef="#ctx0" brushRef="#br0" timeOffset="30349.94">27945 16426 2612 0,'0'0'-184'0,"0"0"21"0,0 0 16 16,0 0 17-16,0 0 22 16,0 0 24-16,0 0 5 0,0 0 17 0,0 0 9 15,0 0 14-15,0 0 9 0,0 0 13 0,0 0 9 16,0 0 6-16,0 0 16 0,0 0 1 16,0 0 17-16,0 0 8 0,0 0 13 15,0 0 4-15,0 0 4 0,0 0 4 16,0 0 1-16,0 0 0 0,0 0-7 0,0 0-5 15,0 0 6-15,0 0 14 16,0 0-14-16,0 0-14 0,0 0 13 0,0 0-11 0,0 0 8 16,0 0-8-16,0 0 0 0,0 0 0 0,0 0 0 15,0 0 1-15,0 0 3 16,0 0-6-16,0 0 0 0,0 0-3 0,0 0 4 16,0 0-1-16,0 0-6 0,0 0 0 15,0 0 0-15,0 0 1 0,0 0 1 0,0 0 0 16,0 0-1-16,0 0-2 15,0 0-4-15,0 0 3 0,0 0-5 0,0 0-4 16,0 0-2-16,0 0-4 0,0 0-2 16,0 0 0-16,0 0-1 0,0 0 0 0,0 0-1 15,0 0 6-15,0 0-5 0,0 0 7 0,0 0 2 16,0 0 4-16,0 0-4 16,0 0 0-16,0 0-3 0,0 0 1 0,0 0-2 0,0 0 1 15,0 0 1-15,0 0 2 16,0 0-3-16,0 0-4 0,0 0 1 0,8-11-3 15,-8 11-4-15,0 0-1 16,0 0-1-16,0 0 0 0,0 0-4 0,0 0 2 16,0 0-3-16,24 1-2 0,-24-1 0 0,0 0 3 0,0 0-5 15,0 0 2 1,0 0-3-16,0 0 2 0,0 0-3 0,0 0 2 0,25 4-2 16,-25-4 0-16,0 0-1 15,0 0 3-15,0 0-2 0,0 0-2 0,0 0 1 0,0 0 0 16,22 2-1-16,-22-2 3 15,0 0-3-15,0 0 0 0,0 0-1 0,0 0 2 16,19 1 1-16,-19-1-2 16,0 0-1-16,0 0 4 0,0 0-4 0,0 0 0 15,0 0 0-15,15 4 1 0,-15-4 0 0,0 0 4 0,0 0-5 16,0 0 2-16,0 0 0 16,0 0 2-16,0 0-1 0,0 0 6 15,0 0 0-15,0 0 2 0,0 0-1 16,0 0 2-16,0 0 0 0,0 0-3 0,0 0 1 15,0 0 0-15,0 0-1 0,0 0 1 16,0 0-3-16,0 0 1 0,0 0-4 0,0 0 2 16,0 0-2-16,0 0-1 0,0 0 1 0,0 0 1 0,0 0-6 15,0 0 8-15,0 0-5 16,0 0-2-16,0 0 0 0,0 0 5 0,0 0-4 16,0 0 1-16,-58 2-1 15,58-2-1-15,0 0 0 0,0 0 2 16,-18 2 1-16,18-2-1 0,0 0-1 0,0 0 1 15,-20 0 0-15,20 0 0 0,0 0 0 0,0 0 0 16,0 0-2-16,-19 3 2 16,19-3 0-16,0 0 2 0,0 0-2 0,0 0 4 15,0 0-1-15,0 0 4 0,0 0 6 0,0 0 1 0,0 0-1 16,0 0 0-16,0 0-5 16,0 0 2-16,0 0 2 0,0 0 1 0,0 0-2 15,0 0 4-15,0 0 1 16,0 0-2-16,0 0 3 0,0 0-2 0,0 0-1 0,0 0-1 15,0 0 0-15,0 0-2 16,0 0-1-16,0 0 1 0,0 0-4 0,0 0 0 16,0 0 0-16,55-8 0 0,-55 8-4 0,0 0 3 15,0 0-2-15,24 0-3 16,-24 0 1-16,0 0 1 0,0 0-2 0,23 0-5 0,-23 0 4 16,0 0-4-16,17 1 4 15,-17-1 2-15,0 0-3 0,17 4 0 0,-17-4-2 16,0 0 5-16,14 4-4 15,-14-4-2-15,0 0 3 0,0 0 3 0,0 0-4 0,22 2 4 16,-22-2-2-16,0 0-3 16,0 0 2-16,0 0 0 0,0 0 4 0,16 2-5 15,-16-2 0-15,0 0 4 0,0 0-6 0,0 0 5 16,0 0-3-16,0 0-1 16,0 0 1-16,0 0-2 0,17 2 4 0,-17-2-2 15,0 0 2-15,0 0-3 0,0 0 2 16,0 0 0-16,0 0-3 0,0 0 5 15,0 0-1-15,0 0-4 0,0 0 5 16,0 0 1-16,0 0-2 0,0 0 2 0,0 0-2 0,0 0 0 16,0 0 3-16,0 0-2 0,0 0 0 0,0 0 0 15,0 0-8-15,0 0 10 16,-61-4-2-16,61 4-2 0,0 0 3 0,-20-2-1 16,20 2 1-16,0 0 1 15,0 0-1-15,-22-1-1 0,22 1 2 0,0 0 0 0,0 0-2 16,-21 0-6-16,21 0 5 15,0 0 4-15,0 0-5 0,0 0 4 0,-20-5-3 16,20 5 4-16,0 0-5 16,0 0 7-16,0 0-7 0,0 0 0 0,0 0 1 15,0 0 5-15,0 0-6 0,0 0 3 0,-20 0 0 0,20 0 0 16,0 0-2-16,0 0 1 16,0 0-3-16,0 0 2 0,0 0-1 0,0 0-1 0,0 0 5 15,0 0-5-15,0 0 0 16,0 0 1-16,0 0 1 0,0 0-2 0,0 0-4 15,0 0 2-15,0 0-2 16,0 0 3-16,0 0 1 0,0 0-5 0,0 0 1 16,0 0 3-16,0 0-3 0,0 0-3 0,0 0-1 0,0 0 0 15,56 5-12 1,-56-5-16-16,0 0-24 0,0 0-38 0,0 0-48 0,0 0-62 16,0 0-92-16,0 0-180 15,0 0-114-15,0 0-324 0,0 0-316 0</inkml:trace>
  <inkml:trace contextRef="#ctx0" brushRef="#br1" timeOffset="36189.98">27973 16492 2373 0,'0'0'-151'0,"0"0"28"0,0 0 28 0,0 0 13 0,0 0 21 15,0 0 15-15,0 0 23 16,0 0-1-16,0 0 11 0,0 0 14 0,0 0-6 15,0 0 12-15,0 0 4 16,0 0 9-16,0 0 16 0,0 0 10 0,0 0-9 0,0 0 13 16,0 0-7-16,0 0 9 0,0 0 12 0,0 0 0 15,0 0 5-15,0 0 9 16,0 0 2-16,0 0 5 0,0 0-3 0,0 0 7 16,0 0-1-16,0 0 3 15,0 0 10-15,0 0-10 0,0 0 4 16,0 0 1-16,0 0 2 0,0 0-2 0,0 0 9 15,0 0-6-15,0 0 3 0,0 0-8 0,0 0 1 16,0 0-9-16,0 0-2 0,0 0-4 0,0 0-6 16,0 0-2-16,0 0-6 0,0 0 4 15,0 0-15-15,20-26-10 0,-20 26 3 0,0 0-7 16,0 0-3-16,0 0-7 16,23-3-3-16,-23 3-5 0,0 0-5 0,0 0 2 15,20-1-3-15,-20 1-3 16,0 0-1-16,20 0-2 0,-20 0-2 0,0 0-6 15,0 0 8-15,23-2-4 0,-23 2 0 16,0 0 1-16,0 0-1 0,17-2 0 0,-17 2-2 16,0 0 0-16,0 0-1 0,0 0-3 0,0 0 7 0,0 0-9 15,21 0 4-15,-21 0-1 16,0 0 1-16,0 0-2 0,0 0 2 0,0 0-1 16,0 0 0-16,0 0 2 15,0 0-2-15,0 0-2 0,0 0 4 0,0 0-3 16,0 0 2-16,0 0-3 15,0 0 2-15,0 0 1 0,0 0 1 16,0 0-2-16,0 0 3 0,0 0-3 0,0 0 0 16,0 0 0-16,0 0 0 0,0 0-1 0,0 0 6 15,0 0-4-15,-59-4-2 0,59 4 1 0,0 0 0 16,-25 0 1-16,25 0 2 16,0 0-3-16,-21 2 2 0,21-2 1 0,0 0-3 0,-22 2-1 15,22-2 0-15,0 0 0 16,0 0 0-16,0 0-1 0,-22 2 3 0,22-2 0 0,0 0-2 15,0 0 1-15,0 0 5 16,0 0-2-16,-18 0 3 0,18 0 1 0,0 0 5 16,0 0-6-16,0 0 4 0,0 0 8 0,0 0-5 15,0 0 0-15,0 0 5 16,0 0-7-16,0 0 2 0,0 0-1 0,0 0-5 0,0 0 0 16,0 0-1-16,0 0-3 15,0 0-1-15,0 0-19 0,0 0 5 0,0 0 4 16,0 0-2-16,52-13 0 15,-52 13 1-15,0 0-1 0,18-2 4 16,-18 2-3-16,0 0 1 0,20-2 5 0,-20 2-4 0,0 0 0 0,0 0 1 16,20-2 2-16,-20 2-1 15,0 0 1-15,0 0-1 0,0 0 1 0,17-4-2 16,-17 4 3-16,0 0 0 16,0 0 1-16,0 0 5 0,0 0 1 0,0 0-5 0,0 0 1 15,0 0 2-15,0 0 1 16,0 0-5-16,0 0 0 0,0 0 0 0,0 0 0 15,0 0 0-15,0 0 2 0,-55 11-4 16,55-11 3-16,0 0 0 0,-20 5-2 0,20-5 0 16,0 0 1-16,-14 3-3 0,14-3 6 0,0 0-2 15,0 0 2-15,0 0 0 16,-22 2-2-16,22-2-1 0,0 0 1 0,0 0-1 0,0 0 1 16,-21 0 1-16,21 0-6 15,0 0 4-15,0 0 0 0,0 0 0 0,0 0 0 16,0 0-2-16,0 0 4 15,0 0-2-15,0 0-2 0,-20 0 3 0,20 0-3 0,0 0 1 16,0 0 0 0,0 0 0-16,0 0-2 0,0 0 1 0,0 0 2 0,0 0 0 15,0 0 0-15,0 0 1 0,0 0-1 0,0 0-1 16,0 0 1-16,0 0-1 16,0 0 0-16,61-2 6 0,-61 2-7 0,0 0 1 0,18-2-1 15,-18 2 0-15,0 0 0 16,0 0 2-16,0 0-2 0,24 0-2 0,-24 0 3 15,0 0 1-15,0 0-2 0,0 0 0 16,17 2 0-16,-17-2 0 0,0 0 0 0,0 0 2 16,0 0 0-16,0 0-2 0,0 0 0 0,0 0 1 15,0 0 0-15,0 0 1 16,0 0-2-16,0 0 2 0,0 0-2 16,0 0 1-16,0 0 2 0,0 0 0 15,0 0 0-15,-45 17 0 0,45-17-1 0,0 0 1 0,-16 4 1 16,16-4-2-16,0 0 0 15,0 0 2-15,-18 4-2 0,18-4 0 0,0 0 2 0,0 0 3 16,0 0-7-16,0 0-8 16,0 0-10-16,0 0-22 0,-15 3-29 15,15-3-47-15,0 0-53 0,0 0-60 0,0 0-55 16,0 0-116-16,0 0-148 0,0 0-419 0,0 0-415 16</inkml:trace>
  <inkml:trace contextRef="#ctx0" brushRef="#br1" timeOffset="42569.94">27416 16453 2733 0,'0'0'-191'0,"0"0"34"16,0 0 25-16,0 0 27 0,0 0 26 15,0 0 25-15,0 0 16 0,0 0 19 16,20 0 3-16,-20 0 11 0,0 0 14 0,0 0 1 16,0 0 16-16,0 0-4 15,0 0-1-15,0 0 9 0,0 0 3 0,0 0-14 0,0 0 10 16,0 0 7-16,0 0-3 15,0 0 10-15,0 0-1 0,0 0 6 0,0 0-4 16,0 0-3-16,0 0 0 16,0 0 12-16,0 0 1 0,0 0 5 0,0 0 9 0,0 0 1 15,0 0 10-15,0 0 7 0,0 0 3 0,0 0 1 16,0 0-6-16,0 0-6 16,0 0 0-16,0 0-9 0,0 0-2 0,0 0-9 15,0 0-6-15,0 0-4 16,0 0-2-16,0 0-5 0,0 0 2 15,-56 5-4-15,56-5-1 0,0 0-2 0,0 0-1 16,-21 0-3-16,21 0-2 0,0 0-6 0,0 0 2 16,-24 2-7-16,24-2 1 0,0 0-4 0,0 0 0 0,-22 2-2 15,22-2 0-15,0 0-2 16,0 0 0-16,-23 1 0 0,23-1 1 16,0 0-2-16,0 0 2 0,-17 3-2 15,17-3-3-15,0 0 2 0,0 0-3 0,-21 1 3 16,21-1 5-16,0 0-2 0,0 0 1 15,0 0 6-15,-23-1 9 0,23 1 4 0,0 0 8 16,0 0 0-16,0 0 7 16,0 0-1-16,-21 0 3 0,21 0-9 0,0 0 1 15,0 0-4-15,0 0 1 0,0 0-8 0,0 0 7 0,0 0-4 16,-19-3-3 0,19 3 3-16,0 0-3 0,0 0 2 0,0 0-1 0,0 0 4 15,0 0-9-15,0 0 3 16,0 0 2-16,-19-3-7 0,19 3-3 0,0 0 3 15,0 0-8-15,0 0 1 16,0 0-4-16,-17-6 3 0,17 6 0 0,0 0-8 16,0 0 7-16,0 0-2 0,0 0-4 15,0 0-1-15,-16-3 7 0,16 3-7 0,0 0-4 16,0 0 5-16,0 0-5 0,0 0-1 0,0 0 0 0,0 0 0 16,-17-6 6-16,17 6-17 15,0 0 9-15,0 0 7 0,0 0-5 0,0 0-3 16,0 0 5-16,-19-6-18 15,19 6 0-15,0 0 0 0,0 0 5 16,0 0-2-16,-20-2 2 0,20 2 1 0,0 0 1 16,0 0-2-16,-18-3 0 0,18 3 3 0,0 0-4 15,0 0 2-15,-22-7 2 0,22 7 3 0,0 0 2 16,-19-4-3-16,19 4-3 0,0 0 3 16,-19-3 0-16,19 3 1 0,0 0-2 0,-19-5 0 15,19 5 3-15,0 0-1 16,-17-4 2-16,17 4 4 0,0 0-8 0,-17-5 3 15,17 5-4-15,0 0 4 0,0 0 0 16,-20-4-1-16,20 4-2 0,0 0 7 16,0 0-6-16,-17-1 0 0,17 1-2 0,0 0 3 15,0 0-3-15,0 0 5 0,-28-2-1 16,28 2-2-16,0 0 3 0,-18-4 0 16,18 4-2-16,0 0 1 0,-21-2 4 0,21 2-5 15,0 0 1-15,-21-2-1 0,21 2 0 16,0 0 2-16,-21-2-2 0,21 2 3 15,0 0 0-15,-19-2 0 0,19 2-3 0,0 0 4 0,0 0-4 16,-21-3 2-16,21 3-2 0,0 0 0 0,0 0 1 16,0 0-2-16,-22 0 2 15,22 0-2-15,0 0 0 0,0 0 2 0,0 0 0 0,-28 0-1 16,28 0 1 0,0 0-1-16,-19 0 6 0,19 0-4 0,0 0 0 0,-27-3 2 15,27 3-1-15,-16-1-1 16,16 1 2-16,0 0-3 0,-27-3 6 0,27 3-6 0,-18-1 0 15,18 1 1-15,0 0-2 16,-23-3 0-16,23 3 0 0,0 0 3 16,0 0 0-16,-24-1-2 0,24 1-3 0,0 0 2 0,0 0-3 15,-20 0 4-15,20 0-5 16,0 0 7-16,0 0 0 0,0 0-3 0,-25 0-1 0,25 0 2 16,0 0-1-16,-18-2 2 15,18 2-4-15,0 0 8 0,0 0 1 0,-30 2-8 16,30-2 2-16,0 0 0 15,-23-2 1-15,23 2 5 0,0 0-6 0,-25 0 0 0,25 0 1 16,-19 0-1-16,19 0-1 16,0 0 1-16,-27 0 1 0,27 0 0 0,-15-2-4 15,15 2 4-15,0 0-3 0,-25 0 2 0,25 0 1 0,0 0 1 16,0 0 0-16,-23-2 3 16,23 2-5-16,0 0 1 0,0 0 0 0,-23 2 0 15,23-2 2-15,0 0-3 16,0 0 3-16,-23 0-3 0,23 0-1 15,0 0 1-15,-23 2 1 0,23-2 0 0,0 0 3 16,-27-2-4-16,27 2 2 0,-23 0-4 0,23 0 2 16,0 0 3-16,-26 2-4 0,26-2 3 0,-21 0 0 15,21 0 0-15,-20 0-2 0,20 0 4 16,0 0-4-16,-27 2 5 0,27-2 0 16,-17 0 3-16,17 0 0 0,0 0 3 15,-21 0-4-15,21 0 2 0,0 0 1 0,-19 1-6 16,19-1 0-16,0 0 4 0,0 0-5 15,-21 0 1-15,21 0 4 0,0 0-7 0,0 0 5 16,0 0-5-16,-23 3 2 0,23-3 5 16,0 0-7-16,-23-3 0 0,23 3-2 15,0 0 3-15,-22 0-1 0,22 0 1 16,0 0 0-16,-26 0 9 0,26 0-4 0,-19-1 1 16,19 1-3-16,0 0 1 0,-23-2 1 0,23 2 5 15,0 0-12-15,-21 0 5 16,21 0-5-16,0 0 2 0,-19-2-1 15,19 2-3-15,0 0 5 0,0 0 0 0,-24 2-2 16,24-2-1-16,0 0 0 0,-18 2 5 16,18-2-5-16,0 0 2 0,0 0 7 0,-23 0-9 0,23 0 4 0,0 0-5 15,-23 1-1 1,23-1 3-16,0 0-3 0,-19 3 3 0,19-3-2 0,0 0 5 16,-23 0-2-16,23 0-5 15,-16 1 2-15,16-1 7 0,0 0-8 0,-26 0 2 0,26 0-2 16,0 0 2-16,-25 3 3 15,25-3-3-15,0 0-2 0,-23 0 2 0,23 0-4 16,-16 1 3-16,16-1-1 16,0 0 4-16,-22 3 4 0,22-3-5 0,0 0 6 0,-24 0-9 15,24 0 0-15,0 0 4 0,-24 2-2 0,24-2 0 16,-17 1 1-16,17-1 1 16,0 0-3-16,-29 0 8 0,29 0-7 0,-19-1 7 15,19 1 10-15,0 0-2 0,-28 0-2 16,28 0-3-16,-20 0 2 0,20 0-3 15,0 0 3-15,-25-2-1 0,25 2-5 16,0 0-2-16,-23 0 2 0,23 0 1 0,0 0-3 16,-21 0-2-16,21 0 2 0,0 0 1 0,-19 0 4 0,19 0-9 15,0 0 2-15,-21 2 4 16,21-2-4-16,0 0 1 0,-22 0-2 16,22 0-1-16,0 0-2 0,-25-2 1 0,25 2 8 15,0 0-8-15,-22 0 6 0,22 0-3 0,0 0-2 16,-22 0 2-16,22 0-2 15,0 0-2-15,-21 0 2 0,21 0-1 16,0 0 8-16,-21-3-6 0,21 3-1 0,0 0-2 16,0 0 0-16,-26 0 8 0,26 0-5 0,0 0-2 15,-21 0-1-15,21 0 6 0,0 0-2 0,-22 0 2 16,22 0-9-16,0 0 3 16,-22 0 3-16,22 0 3 0,0 0-7 0,-21 0 3 0,21 0 0 15,0 0 1-15,-22 0 4 16,22 0-4-16,0 0-2 0,-24 3 1 0,24-3 1 15,0 0-2-15,-24 0-6 16,24 0 5-16,-19 0 5 0,19 0 0 0,0 0 3 0,-28 0-1 16,28 0-10-16,-16 2 3 0,16-2 3 0,0 0 5 15,-26 1-6-15,26-1 3 16,0 0-3-16,-23 2 4 0,23-2 0 16,-17 2-2-16,17-2-8 0,0 0 9 0,-23 2-2 15,23-2 1-15,-20 2 0 0,20-2 0 0,0 0 0 16,-27 2 6-16,27-2-1 15,-19 0 1-15,19 0 1 0,-19 2 2 16,19-2-1-16,-22 0-3 0,22 0-2 0,0 0 5 16,-27 0-3-16,27 0-2 0,-16 0 0 0,16 0 2 15,-22 0-4-15,22 0 5 0,0 0-5 16,-26 2-1-16,26-2 4 0,-15 1-2 16,15-1 0-16,0 0 0 0,-27 0-2 0,27 0 2 0,-19 3-3 15,19-3 2-15,0 0-1 16,-25-3 2-16,25 3-3 0,0 0 2 0,-27 0 2 15,27 0 0-15,-19 0-4 0,19 0 5 16,-20 3-1-16,20-3 2 0,0 0-3 0,-25 0 1 16,25 0 3-16,-19 1-5 0,19-1 1 0,0 0 0 15,-26 2 0-15,26-2 0 16,-16 3-2-16,16-3 1 0,0 0 0 0,-28 1-3 16,28-1 3-16,-17 3-2 0,17-3 0 15,0 0 3-15,-28 1-4 0,28-1 3 0,-18 3-3 0,18-3 4 16,-22 1-2-16,22-1 0 15,-19 0-1-15,19 0-2 0,-19 2 3 0,19-2-2 16,-17 4-1-16,17-4 4 16,0 0-5-16,-25 0 5 0,25 0-2 0,-17 1-1 0,17-1 2 15,0 0-1-15,-26 2 2 0,26-2-4 16,0 0-1-16,-25 0 3 0,25 0-1 16,-17 2 1-16,17-2-3 0,0 0 2 0,-25 0 2 15,25 0-2-15,0 0 1 0,-24 0-2 16,24 0-2-16,0 0 3 0,-23 3-2 0,23-3-2 15,0 0 4-15,-26 0-6 16,26 0 5-16,-16 1 2 0,16-1 0 16,0 0-2-16,-26 0 2 0,26 0 0 0,-19 0 1 0,19 0-4 0,0 0 1 15,-29 2 1-15,29-2-1 16,-17 0-3-16,17 0 2 0,-22 2 0 16,22-2-1-16,0 0 5 0,-29 0 1 0,29 0-1 15,-17 0 3-15,17 0-5 0,0 0-2 0,-29 2-1 16,29-2 8-16,-20 0-10 15,20 0 3-15,-20 0 3 0,20 0 0 16,-22 0 0-16,22 0-1 0,-19 0 4 0,19 0-3 0,-21 0-1 0,21 0 4 16,-21 2-5-16,21-2 0 15,0 0 3-15,-28 0-1 0,28 0 2 0,0 0-3 16,-25 0 2-16,25 0-1 16,-17 0-1-16,17 0 0 0,0 0 3 0,-23 2-4 0,23-2 3 15,0 0-4-15,-26 0 4 16,26 0-2-16,-19 0 1 0,19 0-1 0,0 0-1 15,-28 0 1-15,28 0 0 16,-20 0 2-16,20 0-1 0,-22 0-1 0,22 0-2 16,-21 0 2-16,21 0 0 0,-21-2 1 0,21 2-7 0,0 0 8 15,-30 0 0-15,30 0-6 16,-23-2 4-16,23 2 3 0,-22 0-3 16,22 0-1-16,-20-2 3 0,20 2-6 0,-21 0 4 15,21 0 2-15,-24-2-4 0,24 2 0 0,-24-2 3 16,24 2 1-16,-22 0-1 15,22 0-5-15,-24 0 6 0,24 0-2 0,-23-1 0 0,23 1 2 16,-24-3-2-16,24 3 2 0,-24 0-2 0,24 0 1 16,-24-2 1-16,24 2-2 15,-23-2 1-15,23 2 0 0,-22 0-1 0,22 0 0 0,-22-4 1 16,22 4-7-16,-24-1 6 16,24 1-2-16,-21-2 4 0,21 2-4 0,-22-1 2 15,22 1 0-15,-20-3 0 16,20 3 2-16,-20 0 1 0,20 0-4 0,0 0 1 15,-29-4 0-15,29 4 3 0,-19-1-5 16,19 1 5-16,0 0-6 0,-25 1 2 16,25-1 1-16,0 0-1 0,-24-1 3 0,24 1 1 0,0 0-4 0,-19-5 1 15,19 5 0-15,0 0 0 16,-21-1 0-16,21 1-2 0,0 0 4 16,-19-3-2-16,19 3 0 0,0 0 2 15,0 0-1-15,-20-1 3 0,20 1-4 0,0 0-4 0,0 0 6 16,0 0-1-16,-22-2 0 15,22 2-1-15,0 0 0 0,-18-2 0 0,18 2 1 16,0 0 1-16,0 0 1 0,-21-2-1 0,21 2 8 16,0 0-1-16,-19-2 1 0,19 2 0 15,0 0 0-15,0 0 4 0,-19-2-5 0,19 2 2 16,0 0 1-16,0 0-4 16,-16-4 2-16,16 4-2 0,0 0-3 0,0 0 1 15,0 0 1-15,0 0 1 16,0 0 0-16,0 0-1 0,0 0 0 0,0 0 1 0,-20-3-1 15,20 3 0-15,0 0-4 16,0 0 0-16,0 0-8 0,0 0-17 0,0 0-23 16,0 0-25-16,0 0-40 0,0 0-48 0,0 0-65 15,0 0-78-15,0 0-158 0,0 0-144 16,0 0 23-16,0 0-509 0,0 0-660 16</inkml:trace>
  <inkml:trace contextRef="#ctx0" brushRef="#br1" timeOffset="52020.16">25000 16486 159 0,'0'0'72'0,"0"0"-17"15,0 0-16 1,0 0-30-16,0 0-51 0,0 0-60 0,0 0 37 0,0 0 22 16</inkml:trace>
  <inkml:trace contextRef="#ctx0" brushRef="#br1" timeOffset="52770.42">25057 16441 283 0,'0'0'92'0,"0"0"8"0,0 0 7 0,0 0-1 0,0 0-10 16,0 0 4-16,0 0 0 16,0 0 12-16,0 0-1 0,0 0 5 0,0 0 6 15,0 0-9-15,0 0-2 0,0 0 7 16,0 0 0-16,0 0-1 0,0 0 6 0,0 0-4 15,0 0 4-15,0 0 1 16,0 0-3-16,0 0-2 0,0 0-7 0,0 0-7 16,0 0-7-16,0 0 0 0,0 0-9 0,0 0-14 0,0 0-5 15,0 0-9-15,-7 45-7 16,7-45-5-16,0 19-6 0,0-19-7 0,0 17-9 16,0-17-9-1,2 16-10-15,-2-16-8 0,0 0-8 0,3 17-8 0,-3-17-13 0,0 0-11 16,0 0-6-16,0 0-2 15,0 0 1-15,0 0 7 0,0 0 4 0,0 0 8 16,0 0-3-16,0 0 7 16,0 0 3-16,0 0 6 0,0 0 13 0,0 0 7 15,13-46 18-15,-13 46-5 0,5-15 6 16,-5 15 4-16,0 0 1 0,2-21 1 0,-2 21-4 16,0 0 0-16,0 0-9 0,2-17 2 0,-2 17-1 15,0 0-4-15,0 0-11 16,0 0-14-16,0 0-30 0,0 0-32 0,0 0-32 0,0 0-32 15,0 0-32-15,0 0-45 16,0 0-104-16,0 0-450 0,0 0-61 0</inkml:trace>
  <inkml:trace contextRef="#ctx0" brushRef="#br1" timeOffset="54500.37">25073 16334 2060 0,'0'-15'-185'0,"0"15"7"15,0 0-366-15,0 0 269 16</inkml:trace>
  <inkml:trace contextRef="#ctx0" brushRef="#br1" timeOffset="54660.08">25068 16263 1477 0,'0'0'-76'0,"0"0"14"0,0 0 3 0,-2-12 0 16,2 12 12-16,0 0-2 15,0 0-3-15,0 0 3 0,-2-14-5 0,2 14-2 16,0 0-5-16,0 0-16 0,0 0-7 16,0-15-148-16,0 15 78 0</inkml:trace>
  <inkml:trace contextRef="#ctx0" brushRef="#br1" timeOffset="54760.07">25068 16166 571 0,'0'0'-53'15,"0"0"-1"-15,0 0-102 16,0 0 51-16</inkml:trace>
  <inkml:trace contextRef="#ctx0" brushRef="#br1" timeOffset="54950.17">25062 16029 475 0,'0'-21'81'16,"0"21"-3"-16,0 0-9 0,0 0-10 0,0 0-10 15,-2-21-11-15,2 21-7 0,0 0-13 0,0 0-22 0,0 0-30 16,0-22-46-16,0 22-30 16,0 0-113-16,-3-20 72 0</inkml:trace>
  <inkml:trace contextRef="#ctx0" brushRef="#br1" timeOffset="55170.52">25057 15921 636 0,'0'0'37'0,"3"-19"19"0,-3 19-1 0,0 0-10 0,0 0-1 15,0-19-8-15,0 19-9 16,0 0-4-16,0 0-1 0,0-17 5 0,0 17-10 16,0 0-6-16,0 0 2 0,0 0-3 0,0-22-3 15,0 22 6-15,0 0-3 16,0 0 1-16,0 0 1 0,0 0-5 0,0-19-5 0,0 19 3 16,0 0 1-1,0 0 6-15,0 0 4 0,0 0 3 0,0 0 6 0,0-19-1 16,0 19 6-16,0 0-6 15,0 0-3-15,0 0-1 0,2-15-7 0,-2 15-7 0,0 0-18 16,0 0-22-16,0 0-20 16,0 0-48-16,0 0-50 0,0 0-174 0,0 0 105 15</inkml:trace>
  <inkml:trace contextRef="#ctx0" brushRef="#br1" timeOffset="55797.36">25057 16359 835 0,'0'0'-44'0,"0"0"7"0,0 0 6 0,0 0 0 16,0 0-1-16,0 0 6 0,0 0 15 15,-2 17 6-15,2-17 19 0,0 0 11 0,0 0 10 16,0 0 14-16,-5 21 15 15,5-21 2-15,0 15 6 0,0-15 0 0,0 0-8 0,0 27-1 16,0-27-1-16,0 19-14 16,0-19-6-16,0 19 1 0,0-19 0 0,0 21-9 15,0-21-3-15,2 21 0 0,-2-21-8 0,0 22-2 16,0-22 2-16,0 24-6 16,0-24 3-16,0 21 7 0,0-21-2 0,0 19 7 0,0-19-9 15,0 21-5-15,0-21 9 16,0 19-13-16,0-19-14 0,-2 17-11 0,2-17-14 15,0 0-8-15,-2 22-15 16,2-22-6-16,0 18-11 0,0-18-20 0,0 0-13 0,-2 23-11 16,2-23-6-16,-2 15 2 0,2-15-213 0,-2 18 105 15</inkml:trace>
  <inkml:trace contextRef="#ctx0" brushRef="#br1" timeOffset="56310.42">25000 17349 979 0,'0'0'36'0,"0"0"5"0,0 0-8 0,-6 23-3 0,6-23 0 16,0 0-5-16,-7 19 5 0,7-19 6 0,-2 15-3 16,2-15-7-16,0 20 5 15,0-20-3-15,-2 19 15 16,2-19-11-16,-2 25 6 0,2-25-10 0,-2 24 3 16,2-9 6-16,0-15-9 0,0 31 2 0,-2-16 5 15,2 3 2-15,-2-1-6 0,2-17 7 16,-1 34-10-16,1-17 0 0,-4 0-4 0,4 0-3 15,0-17 2-15,0 34-5 16,0-14-2-16,4-4-2 0,-4 4-1 0,1-1-10 16,1-1-15-16,0-1 4 0,0-1-21 15,-2 1-20-15,2 1-23 0,0-5-47 0,-2-2-92 16,0-11-260-16,0 23 366 0</inkml:trace>
  <inkml:trace contextRef="#ctx0" brushRef="#br1" timeOffset="62329.87">28020 16494 1233 0,'0'0'-56'0,"0"0"19"0,0 0 8 15,0 0 11-15,0 0 7 0,0 0 2 0,0 0 6 0,0 0 5 16,0 0-1-16,0 0 8 16,0 0 2-16,0 0 3 0,0 0 5 0,0 0 11 15,0 0 4-15,0 0 1 16,0 0-2-16,0 0 3 0,0 0-3 0,0 0-2 0,0 0-4 15,0 0 4-15,-30-11-2 16,30 11 7-16,0 0 3 0,0 0-11 0,0 0 1 16,0 0-2-16,0 0-2 15,0 0 3-15,0 0-3 0,0 0-4 0,0 0 12 16,0 0-11-16,0 0-6 0,0 0-1 0,0 0 5 0,0 0-1 16,0 0-2-16,0 0 0 15,0 0 9-15,0 0-9 0,0 0 2 0,0 0 0 16,0 0 0-16,0 0 4 15,0 0 7-15,0 0-9 0,0 0 16 0,0 0-15 0,0 0 8 16,-6-13-4-16,6 13-4 16,0 0-1-16,0 0 11 0,0 0-19 0,0 0 4 15,0 0-2-15,0 0 2 0,0 0-4 0,0 0 4 16,0 0-8-16,0 0 5 0,0 0 3 16,0 0-13-16,0 0 4 0,0 0-2 0,-9-12 6 15,9 12-1-15,0 0-13 16,0 0 5-16,0 0 9 0,0 0 2 15,0 0-5-15,0 0 8 0,0 0-2 16,0 0 5-16,0 0-8 0,0 0 4 0,0 0-5 16,0 0-4-16,0 0-4 0,0 0 9 0,0 0-10 0,0 0 2 15,0 0 13-15,0 0-13 16,0 0 8-16,0 0 4 0,0 0-1 0,0 0 6 16,-4-15-3-16,4 15-1 15,0 0 1-15,0 0-2 0,0 0-6 0,0 0 5 0,0 0-2 16,0 0-6-16,0 0 4 15,0 0-6-15,0 0 4 0,0 0-4 16,0 0-13-16,0 0 8 0,0 0-6 0,0 0 5 0,0 0 0 0,0 0-2 16,0 0-3-16,0 0-1 15,0 0 1-15,0 0 0 0,0 0-1 0,0 0-1 16,0 0-2-16,0 0 1 16,0 0-1-16,0 0 6 0,0 0-7 0,0 0 10 0,0 0-1 15,0 0-1-15,0 0-3 16,0 0 2-16,0 0-2 0,0 0 3 0,0 0 0 15,0 0-3-15,0 0 6 16,0 0-1-16,0 0-5 0,0 0 9 0,0 0 7 0,0 0-13 16,0 0 0-16,0 0 5 0,0 0-7 15,0 0 10-15,0 0-8 0,0 0 7 16,0 0-4-16,0 0-6 0,0 0 11 0,0 0 1 16,0 0-8-16,0 0-1 0,0 0 15 15,0 0-13-15,0 0-4 0,0 0 4 0,0 0 5 16,0 0-4-16,0 0-6 15,9-23 6-15,-9 23-10 0,0 0 4 16,0 0 0-16,0 0-3 0,0 0 3 0,0 0 0 16,0 0 3-16,0 0 3 0,0 0 2 0,0 0-5 15,0 0 0-15,0 0 1 0,0 0 1 0,4-15-1 16,-4 15-1-16,0 0 2 16,0 0-5-16,0 0 2 0,0 0 2 0,0 0-4 0,0 0-1 15,0 0 7-15,0 0-3 16,2-18 3-16,-2 18 10 0,0 0-13 15,0 0 6-15,0 0 5 0,0 0-7 16,0 0-1-16,0 0-3 0,0 0 9 0,0 0 3 0,0 0-15 16,0 0 3-16,0 0 2 0,0 0-10 0,0 0 17 15,0 0-9-15,2-17 8 16,-2 17-16-16,0 0 10 0,0 0 11 0,0 0-11 16,0 0 11-16,0 0-9 0,0 0 1 15,0 0-6-15,0 0 1 0,0 0 3 16,0 0-2-16,0 0-1 0,0 0 8 15,0 0-8-15,0 0-3 0,0 0 6 0,-2-20-5 16,2 20 1-16,0 0-2 16,0 0 9-16,0 0-5 0,0 0-1 0,0 0 2 15,0 0 4-15,0 0 1 0,0 0-1 16,0 0-1-16,0-21-7 0,0 21 5 16,0 0 9-16,0 0-12 0,0 0 9 0,0 0-6 0,0 0-3 0,0 0 5 15,0 0-8-15,-4-20 7 16,4 20 2-16,0 0-7 0,0 0 5 0,0 0-4 15,0 0 12-15,0 0-15 16,0 0 6-16,-5-15-10 0,5 15 7 0,0 0-2 16,0 0 10-16,0 0-2 0,0 0-5 0,0 0 1 15,0 0 1-15,-9-11-8 16,9 11 11-16,0 0-7 0,0 0 5 0,0 0-7 0,0 0 5 16,0 0-7-16,0 0 13 15,0 0-10-15,-10-12 5 0,10 12-1 0,0 0-1 0,0 0 2 16,0 0-1-16,0 0 1 15,0 0 9-15,0 0-17 0,0 0 13 0,-11-11-10 16,11 11 2-16,0 0-4 16,0 0 8-16,0 0-1 0,0 0-3 0,0 0 5 0,0 0 2 15,0 0-7-15,0 0-1 0,0 0 14 0,0 0-10 16,-8-12-4-16,8 12 4 16,0 0 4-16,0 0-10 0,0 0-1 0,0 0 5 15,0 0-4-15,0 0 9 16,0 0-3-16,0 0 0 0,0 0 3 15,0 0 3-15,-9-11-7 0,9 11 4 0,0 0-3 16,0 0 1-16,0 0 2 0,0 0 5 0,0 0-7 16,0 0 8-16,0 0-10 0,0 0 5 0,0 0 7 0,0 0-8 15,-10-10 4 1,10 10 5-16,0 0-7 0,0 0 5 0,0 0-15 0,0 0 13 16,0 0 5-16,0 0-7 15,0 0 3-15,0 0 4 0,0 0-10 0,0 0 6 16,0 0-9-16,0 0 5 15,0 0-1-15,0 0 1 0,0 0-1 0,0 0 6 0,0 0-10 16,0 0-4-16,-8-15 8 0,8 15 4 0,0 0-11 16,0 0 4-16,0 0 1 15,0 0 1-15,0 0 1 0,0 0 3 0,0 0-1 16,0 0 9-16,0 0-6 16,0 0 1-16,0 0-4 0,0 0 2 0,0 0 1 0,0 0 3 15,0 0 2-15,0 0 7 16,0 0-10-16,0 0 2 0,0 0-4 0,0 0 2 0,0 0-1 15,-11-10-1 1,11 10-3-16,0 0 2 0,0 0-5 0,0 0 4 0,0 0-2 16,0 0-1-16,0 0-4 0,0 0 6 15,0 0-5-15,0 0 3 0,0 0-4 16,0 0 7-16,-16-9 1 0,16 9-7 0,0 0-1 0,0 0 6 16,0 0-6-16,0 0 3 15,0 0-3-15,-14-6 2 0,14 6-2 0,0 0 6 16,0 0-2-16,0 0 2 15,0 0 0-15,-14-7 2 0,14 7 1 0,0 0-1 0,0 0-1 16,0 0-1-16,-15-8 2 0,15 8 2 0,0 0-7 16,0 0 1-16,-18-6 0 15,18 6 5-15,0 0-3 0,0 0-2 16,-16-7-1-16,16 7-2 0,0 0 0 0,0 0-1 16,-17-5 3-16,17 5-3 0,0 0 3 15,0 0 4-15,0 0-6 0,-20-7 2 16,20 7-3-16,0 0 4 0,0 0-4 0,-18-2 3 15,18 2 0-15,0 0-6 0,0 0 6 16,-21-6-4-16,21 6 1 0,0 0 5 0,0 0-6 16,-19-3 6-16,19 3-2 0,0 0 3 15,-19-4-4-15,19 4 3 0,0 0-3 16,-17-6 7-16,17 6-9 0,0 0 4 0,-17-4-1 0,17 4-5 16,0 0 2-16,0 0 3 15,-20-4-3-15,20 4 1 0,0 0-2 0,0 0-2 16,-22-1-5-16,22 1-2 15,0 0-1-15,-22-2 3 0,22 2-2 0,0 0-4 0,-21-2 3 16,21 2 2-16,0 0 2 0,-24-2 0 0,24 2 0 16,0 0 10-16,-23-4-3 15,23 4-3-15,-18-2 9 0,18 2-8 0,0 0 1 0,-20-2 4 16,20 2-6 0,0 0 2-16,0 0 2 0,-23 0-4 0,23 0-2 0,0 0 3 15,0 0-1-15,-22 0 3 16,22 0 0-16,0 0 5 0,0 0-8 0,-18 4 3 15,18-4-4-15,0 0 6 0,0 0-2 16,-18 4 7-16,18-4-11 0,0 0 8 0,0 0 5 16,-19 6-5-16,19-6 3 0,0 0 3 15,0 0-2-15,-17 5 2 0,17-5 0 16,0 0 0-16,0 0-1 0,-20 4 4 0,20-4-5 0,0 0 5 16,-15 4-5-1,15-4 3-15,0 0-2 0,0 0 0 0,-15 8 1 0,15-8-2 16,0 0 2-16,0 0-3 15,-17 6 0-15,17-6-1 0,0 0-1 0,0 0 3 0,-14 6-6 16,14-6 4-16,0 0 2 0,0 0 4 0,0 0 1 16,-13 7-2-16,13-7 1 15,0 0 5-15,0 0 0 0,-14 9 3 0,14-9 3 16,0 0-2-16,-13 7-2 0,13-7 4 16,0 0 2-16,-9 8-5 0,9-8 1 0,0 0-4 15,0 0 6-15,-12 9-1 16,12-9-6-16,0 0 6 0,0 0-2 0,-9 12 1 15,9-12 4-15,0 0-2 16,0 0 1-16,-12 10-2 0,12-10-3 0,0 0 3 0,0 0-3 16,-8 14-4-16,8-14 3 0,0 0-3 0,0 0-1 15,-9 13 2-15,9-13 0 16,0 0 0-16,-6 14-1 0,6-14-2 0,0 0-1 0,0 0 0 16,-7 14-2-16,7-14 5 15,0 0-5-15,-5 14 0 0,5-14 4 0,0 0-1 16,0 0 3-16,-7 17 1 15,7-17 0-15,0 0 2 0,0 0 5 0,-6 15-1 0,6-15 2 16,0 0-1-16,0 0 1 0,-6 13 1 0,6-13-1 16,0 0-5-16,0 0 5 15,-7 15-8-15,7-15 4 0,0 0-4 16,0 0-3-16,-5 16 3 0,5-16-5 16,0 0-1-16,-3 15 2 0,3-15-1 0,0 0-4 15,0 0 4-15,0 0-2 0,-4 17-1 16,4-17 1-16,0 0 1 0,-4 13-1 0,4-13 0 15,0 0-3-15,0 0 1 16,-5 17 0-16,5-17-2 0,0 0 2 0,0 0-3 16,0 0 5-16,0 0-6 0,0 0 0 0,-2 16-10 0,2-16-24 15,0 0-31-15,0 0-56 16,0 0-70-16,0 0-71 0,0 0-167 0,5 10-131 16,-5-10-341-16,0 0-277 15</inkml:trace>
  <inkml:trace contextRef="#ctx0" brushRef="#br1" timeOffset="64420">28014 16502 2502 0,'0'0'-163'0,"0"0"16"0,0 0 16 0,0 0 21 0,0 0 8 15,0 0 26-15,0 0 11 16,0 0 21-16,0 0 14 0,0 0 15 0,0 0 11 16,0 0 18-16,0 0 4 0,0 0 7 0,0 0 18 0,0 0 0 15,0 0-2-15,0 0 3 16,0 0 18-16,0 0-22 0,0 0 18 0,0 0-22 16,0 0 10-16,0 0-3 15,0 0 1-15,0 0 1 0,0 0 6 0,0 0-4 0,0 0 5 16,0 0 7-16,0 0 8 15,0 0-4-15,0 0 4 0,0 0-10 0,0 0-1 16,0 0-4-16,0 0-2 16,0 0-10-16,0 0-2 0,0 0-8 0,0 0 2 0,0 0-1 15,0 0-5-15,0 0-7 0,0 0 2 0,6 36-2 16,-6-36-1-16,0 0-5 16,0 0 2-16,0 0-2 0,0 19-2 0,0-19 1 15,0 0-1-15,2 15 6 0,-2-15-5 16,0 0 3-16,0 0 0 0,0 0-3 0,-4 25 1 15,4-25-2-15,0 0 4 16,-4 15-7-16,4-15 0 0,0 0-1 0,-8 15-2 16,8-15-1-16,0 0-1 0,-2 18 1 15,2-18 1-15,0 0-2 0,-4 15 4 0,4-15-1 16,0 0-4-16,-5 15-1 0,5-15 3 0,0 0-3 16,-4 15-2-16,4-15 5 15,0 0 0-15,0 0-1 0,-3 18 4 0,3-18-3 16,0 0 0-16,0 0-3 0,-6 17 2 15,6-17 1-15,0 0-2 0,-7 11 1 16,7-11 1-16,0 0 1 0,-9 13-1 16,9-13 3-16,0 0 2 0,-8 12-2 0,8-12 0 15,0 0 1-15,-11 11-2 0,11-11 1 0,0 0 0 0,-10 12-2 16,10-12 3-16,0 0-2 16,-9 9 1-16,9-9 0 0,0 0 2 0,-12 10-3 15,12-10 5-15,0 0-2 16,-11 12 3-16,11-12-2 0,0 0-4 0,-10 7 2 15,10-7-3-15,0 0 1 0,-11 9 2 16,11-9-5-16,0 0 2 0,-15 10-4 0,15-10 7 16,0 0-3-16,-12 10-2 0,12-10 1 0,0 0-3 0,-15 7 3 15,15-7-2-15,-13 5 0 16,13-5-4-16,0 0 6 0,-18 8 0 0,18-8-5 16,-11 6 5-16,11-6 0 15,0 0-2-15,-22 6 2 0,22-6 1 0,-12 6-5 16,12-6 4-16,-15 4 1 0,15-4-2 15,-16 5 1-15,16-5 0 0,0 0 1 0,-18 4 5 16,18-4-2-16,-16 4 7 16,16-4-1-16,0 0 3 0,-22 2 2 0,22-2-8 15,-17 1 5-15,17-1 0 0,0 0-2 0,-24 2 7 0,24-2 1 16,0 0-5 0,-20 0 4-16,20 0-8 0,0 0 4 0,-25 2-3 0,25-2-1 15,0 0 0-15,-22-2-3 16,22 2 2-16,0 0 3 0,-24 0-3 0,24 0 0 0,0 0-2 15,-27 0 1-15,27 0-4 16,-17-3 4-16,17 3-4 0,0 0 5 0,-29-2 0 16,29 2-3-16,-15-3 5 0,15 3-4 0,-19-1-4 15,19 1 1-15,-20-2-2 0,20 2 2 16,-16-4-1-16,16 4 1 0,0 0-1 0,-28-3 0 16,28 3-2-16,-17-4-2 15,17 4 2-15,0 0-1 0,-24-6 1 0,24 6 0 16,-12-6-1-16,12 6 3 15,0 0-1-15,-19-7-3 0,19 7 3 0,-14-7-4 0,14 7 4 16,0 0 0-16,-17-9-1 16,17 9 0-16,0 0-1 0,-19-7 5 0,19 7-7 15,-11-6 1-15,11 6 0 0,0 0 2 0,-18-10-2 0,18 10-1 16,-11-7 3-16,11 7-3 16,-12-9 0-16,12 9-1 0,0 0 3 15,-17-14 1-15,17 14 0 0,-8-8-4 16,8 8 3-16,0 0 1 0,-13-13 0 15,13 13 0-15,0 0 1 0,-11-14 0 0,11 14 0 16,0 0 2-16,-9-13 3 0,9 13 1 0,0 0 0 16,-7-12 0-16,7 12 0 0,0 0-3 0,-6-12 0 15,6 12-1-15,0 0-2 16,0 0 0-16,-7-16 2 0,7 16-4 0,0 0-1 0,-4-15-1 16,4 15 0-16,0 0 4 15,0 0-4-15,-8-17 0 0,8 17-1 0,0 0 1 16,-6-15 0-16,6 15-2 15,0 0 5-15,0 0-2 0,-1-18-4 0,1 18-1 0,0 0 1 16,0 0 2-16,0 0 0 16,-2-22 0-16,2 22-2 0,0 0 4 0,0 0-2 15,-2-15-1-15,2 15 2 0,0 0 1 0,0 0 3 16,-2-18-2-16,2 18 4 0,0 0-2 16,0 0 2-16,0 0 2 0,0-20-1 0,0 20 2 15,0 0 1-15,0 0 3 16,0 0 1-16,0 0-2 0,0 0 4 0,0-20 0 15,0 20-1-15,0 0 0 0,0 0 1 16,0 0-2-16,4-17-2 0,-4 17 1 0,0 0 2 16,0 0 0-16,0 0-2 0,3-17 3 0,-3 17-4 15,0 0 0-15,0 0 3 16,6-16 1-16,-6 16-8 0,0 0 10 0,0 0-9 0,0 0 1 16,8-13-3-16,-8 13 0 15,0 0-2-15,0 0-3 0,0 0-3 0,0 0-4 16,6-15-10-16,-6 15-12 15,0 0-16-15,0 0-17 0,0 0-17 0,7-13-17 0,-7 13-21 16,0 0-34-16,0 0-26 16,0 0-49-16,6-11-78 0,-6 11-147 0,0 0-498 15,0 0-373-15</inkml:trace>
  <inkml:trace contextRef="#ctx0" brushRef="#br1" timeOffset="69211.25">25199 16399 2791 0,'0'0'-103'0,"0"0"21"16,0 0 9-16,0 0 19 0,0 0-2 0,-2-23 12 0,2 23 9 16,0 0 15-16,0 0 3 0,0 0 6 0,0 0 0 15,0 0 4-15,0 0-4 16,0 0 6-16,0 0-1 0,0 0 15 0,0 0 13 16,0 0 16-16,0 0 4 15,0 0 11-15,0 0 14 0,0 0 2 0,0 0 10 0,0 0 4 16,0 0-4-16,0 0-11 15,-15-8-4-15,15 8-7 0,0 0-2 0,0 0-10 16,0 0-5-16,0 0-5 16,0 0-1-16,0 0-7 0,0 0 0 0,-13-7-7 15,13 7 2-15,0 0-3 0,0 0-3 0,0 0-1 0,0 0 7 16,0 0-1-16,0 0 5 16,0 0 6-16,-13-8 4 0,13 8 1 0,0 0 3 15,0 0-1-15,0 0-1 0,0 0 2 16,0 0 1-16,0 0-5 0,0 0 0 15,-4-15-2-15,4 15-4 0,0 0-4 16,0 0-1-16,0 0-1 0,0 0 1 0,-10-13-7 16,10 13 4-16,0 0-2 0,0 0-2 0,0 0-3 0,0 0 2 15,-9-12-2 1,9 12-1-16,0 0 1 0,0 0-4 0,0 0-3 0,0 0 2 16,-10-10-1-16,10 10 0 15,0 0 3-15,0 0 2 0,0 0 2 16,0 0-3-16,0 0 2 0,-13-11 0 0,13 11 2 15,0 0-1-15,0 0 2 0,0 0 5 16,-8-11-3-16,8 11 4 0,0 0 5 0,0 0-2 16,0 0 3-16,-11-14 0 0,11 14-3 0,0 0-4 15,0 0 1-15,0 0 0 0,-6-13-6 0,6 13-1 16,0 0 4-16,0 0-2 16,0 0-2-16,0 0 4 0,0 0 2 0,-7-17 2 15,7 17-3-15,0 0 5 16,0 0-3-16,0 0-3 0,0 0 7 0,0 0 0 15,0-21-1-15,0 21-5 0,0 0 3 16,0 0-2-16,0 0-5 0,-1-19 2 0,1 19-1 16,0 0-1-16,0 0-3 0,-4-17 0 0,4 17 0 0,0 0-4 15,0 0 2 1,-3-19-5-16,3 19 4 0,0 0-3 0,0 0-2 0,-2-17-10 16,2 17 11-16,0 0-1 15,0 0 2-15,2-22-7 0,-2 22 2 0,0 0 4 16,0 0-5-16,0-19 5 0,0 19-2 15,0 0 0-15,0 0-1 0,0-22 0 16,0 22-2-16,0 0 1 0,0-19-3 16,0 19 1-16,0 0 0 0,3-18 0 0,-3 18-2 15,0 0 5-15,0-18-8 0,0 18 6 0,0 0 3 16,2-18-4-16,-2 18 1 16,0 0 3-16,0-19 0 0,0 19-2 0,0 0-2 0,0-19-2 15,0 19-2-15,0 0 3 16,0 0 0-16,-2-25 0 0,2 25 1 0,0 0 2 0,0-19 0 15,0 19-2 1,0 0-7-16,0-23 10 0,0 23-4 0,0 0 1 0,0-20 0 16,0 20 3-16,0 0-8 0,2-24 3 0,-2 24-1 15,0-15 2-15,0 15-2 0,0 0 5 16,0-21 5-16,0 21-7 0,0 0 4 0,2-22 4 16,-2 22-10-16,0 0 4 15,1-22-3-15,-1 22 3 0,2-17-3 16,-2 17 2-16,0 0-2 0,2-25 5 15,-2 25-4-15,3-16-2 0,-3 16 7 16,2-18-1-16,-2 18-7 0,2-17 2 0,-2 17-2 16,2-20 3-16,-2 20 1 0,0 0 0 15,2-25-5-15,-2 25-1 0,0-18 4 0,0 18 2 16,2-18-3-16,-2 18 0 0,0-19 6 16,0 19-25-16,0 0 3 0,2-22 2 15,-2 22 7-15,3-15-7 0,-3 15 1 0,0 0 4 16,0-23-2-16,0 23 4 0,0 0-2 0,2-21 4 15,-2 21 0-15,0 0 0 16,-2-20 0-16,2 20 0 0,0 0 2 0,0-22-4 16,0 22 5-16,0 0 2 0,2-23-2 0,-2 23 0 15,2-15-2-15,-2 15 0 0,2-17 1 16,-2 17 0-16,0 0 4 0,0-25-1 16,0 25 0-16,0-17-3 0,0 17 4 15,2-17-4-15,-2 17 4 0,0 0-6 0,2-27 1 16,-2 27 4-16,3-20-1 0,-3 20 3 15,3-19-4-15,-3 19 0 0,3-22 3 16,-3 22-2-16,2-20 0 0,-2 20 5 0,2-19-4 0,-2 19 0 16,0-18-4-16,0 18 4 0,2-19 4 15,-2 19-6-15,0-19-1 0,0 19 2 16,0-19-1-16,0 19 1 0,0-19 1 16,0 19-1-16,0-20 2 0,0 20-3 0,0-20 4 15,0 20-7-15,0-19 6 0,0 19-3 16,0-19 0-16,0 19 2 0,0-21 0 0,0 21-2 0,-2-20 3 15,2 20-1-15,0-19-1 16,0 19 1-16,-2-18 1 0,2 18-2 0,0-19 1 16,0 19 1-16,0-19 1 0,0 19-6 15,-2-19 5-15,2 19 1 0,-2-20 0 0,2 20 0 16,0-18-2-16,0 18-4 0,-4-22 6 0,4 22-3 16,-3-22 1-16,3 22 9 15,0-22-10-15,0 22 0 0,-2-25-3 0,2 25 3 16,-2-24 1-16,2 24-3 0,0-23 1 15,0 23 0-15,0-24 1 0,0 24 1 0,-2-24-1 16,2 24-1-16,-2-21 3 16,2 21 3-16,-2-23-7 0,2 23 2 0,-3-22 1 15,3 22 0-15,-2-21-2 0,2 21 0 16,-2-23 6-16,2 23-4 0,0-23 1 0,0 23 4 16,-2-22-5-16,2 22 2 0,-2-23 0 15,2 23-3-15,-2-24 4 0,2 24 2 16,-2-23-4-16,2 23 5 0,-5-19-6 0,5 19 5 0,-2-22-3 15,2 22 1-15,-3-23-2 16,3 23-1-16,-5-20 2 0,5 20-1 16,-4-24 0-16,4 24-1 0,-4-23 7 0,2 10-9 15,2 13 1-15,-3-25-1 16,3 25 7-16,-2-24-6 0,2 10 2 0,0 14-3 16,-5-25 0-16,5 25 2 0,-2-27 3 0,0 16-4 15,2 11 7-15,-2-29-5 0,0 16-2 16,2 13-5-16,-2-27 6 0,2 27 2 0,-1-25-3 15,-1 13 2-15,2 12-5 0,-2-25 4 16,2 25 4-16,-3-28-6 0,3 16 2 0,0 12-2 16,-4-26 1-16,4 26 2 0,-2-24-3 15,2 24 2-15,0-23 4 0,0 23-2 0,-5-22 2 16,5 22-4-16,-2-23-1 16,2 23 2-16,0-24-5 0,0 24 3 0,-2-22 4 15,2 22-6-15,0-24 3 0,0 24-3 16,0-23 5-16,0 23 3 0,0-20-4 0,0 20-3 15,0-23 5-15,0 23 1 0,0-22 2 16,0 22 0-16,0-22-2 0,0 22 2 16,0-23-4-16,0 23 2 0,2-24-6 0,-2 24 9 15,0-23-3-15,0 23-3 0,0-23 0 16,2 11 0-16,-2 12 3 0,0-21 1 0,0 21 2 16,-2-22-1-16,2 22 1 0,2-21 0 15,-2 21 2-15,-2-21-4 0,2 21 5 16,0-21-4-16,0 21 0 0,0-19 2 15,0 19-2-15,0-20-3 0,0 20-2 0,-2-19 2 0,2 19 0 16,0 0 6-16,0-22-10 0,0 22-5 16,0 0-1-16,0-22-12 0,0 22-14 15,0-9-22-15,0 9-29 0,0 0-39 0,0 0-54 0,4-11-60 16,-4 11-70-16,0 0-178 16,0 0-100-16,0 0-386 0,0 0-419 0</inkml:trace>
  <inkml:trace contextRef="#ctx0" brushRef="#br1" timeOffset="70393.96">25077 16526 2778 0,'0'0'-191'0,"0"0"18"15,0 0 12-15,-2 14 11 0,2-14 24 0,0 0 28 0,0 0 18 16,0 13 22-16,0-13 20 16,0 0 14-16,0 0 7 0,0 0 7 0,0 0 2 15,0 0 1-15,0 0 5 0,0 0-4 16,3 20-8-16,-3-20-17 0,0 0-6 15,0 0-26-15,4 7-22 0,-4-7-37 0,0 0-41 0,0 0-202 16,0 0 116-16</inkml:trace>
  <inkml:trace contextRef="#ctx0" brushRef="#br1" timeOffset="71726.25">25159 16515 1041 0,'0'0'11'0,"0"0"19"0,0 0-3 16,0 0-3-16,0 0-1 0,0 0 0 15,0 0 9-15,0 0 1 0,0 0-7 0,0 0 10 16,0 0 7-16,0 0 7 0,0 0 13 16,0 0 7-16,0 0 15 0,0 0 8 0,0 0 12 15,0 0-3-15,0 0 9 0,0 0-3 0,0 0 3 16,0 0-10-16,0 0-6 16,0 0-9-16,0 0 3 0,-14 42-11 0,14-42-6 15,0 0-10-15,0 0 2 0,-7 13-12 16,7-13 1-16,0 0-5 0,0 0 2 0,-7 17-3 15,7-17-5-15,0 0-4 0,-6 16-8 16,6-16 0-16,0 0 0 0,-2 17-3 16,2-17-5-16,0 0-3 0,-4 19-1 15,4-19-3-15,0 0 1 0,-6 17-3 0,6-17-1 16,-5 14 3-16,5-14-2 16,0 0-2-16,-4 16 3 0,4-16-7 0,-2 14-2 0,2-14 3 15,-5 15-3-15,5-15 2 0,-2 14-1 0,2-14 0 16,-4 12 0-16,4-12 2 15,-2 14-5-15,2-14 2 0,-4 14 1 0,4-14 4 0,-3 15 0 16,3-15-4-16,-2 15 5 16,2-15-5-16,0 16 2 0,0-16-4 0,-2 14 2 15,2-14-2-15,-1 16 2 16,1-16-3-16,-4 15 4 0,4-15-5 0,-3 13 1 0,3-13 1 16,-2 17-2-16,2-17-2 0,-2 16 3 15,0-9-2-15,2-7 2 0,-4 16-2 16,4-16-1-16,-5 16 1 0,2-8 2 15,3-8-4-15,-4 16 3 0,2-8 1 0,2-8 1 16,-6 16-6-16,6-16 6 16,-1 16 3-16,-3-6-6 0,4-10-1 0,0 12 8 0,0-12-8 15,-5 16 0-15,5-16 0 0,-2 15 2 16,0-6 1-16,2-9 2 0,-2 18 1 16,-1-9 1-16,3-9-3 0,-2 19 1 15,2-9 2-15,0-10 1 0,-2 18 3 0,-1-8 2 16,3-10-3-16,-2 21-1 0,0-11-1 15,2-10-1-15,0 20 3 0,-2-7 0 16,0-2-1-16,2-11 1 0,0 18-6 0,-2-4 6 0,2-14 3 16,-2 21-2-16,2-10 1 15,-2 1 3-15,2-12 0 0,0 20 0 0,-1-8-4 0,1-12 3 16,-2 19 4-16,2-19 1 16,0 23-1-16,0-23-2 0,-3 19 0 0,3-19-8 15,-3 20 3-15,3-20 0 0,0 19-3 16,0-19 0-16,0 19-1 0,0-19-1 0,0 20 2 15,0-20 2-15,0 23-5 0,0-23 3 16,3 19 4-16,-3-19 1 0,3 22 1 16,-3-22-3-16,0 20 0 0,0-20 1 0,2 23 3 15,-2-23-5-15,0 23-1 0,0-23-2 16,0 23 8-16,0-10-10 0,0-13 2 16,0 23 1-16,0-23 0 0,0 23-4 15,1-12 2-15,-1-11-2 0,0 22 2 0,0-22 1 0,-1 22-3 16,1-22 1-16,1 21 3 15,-1-21 1-15,0 19 4 0,0-19-4 0,-1 19 3 16,1-19 1-16,-2 17-4 0,2-17 1 16,0 19 3-16,0-19 1 0,-3 19 0 0,3-19-2 15,-3 18 0-15,3-18 0 0,0 18-1 16,0-18 0-16,-2 19-3 0,2-19 2 0,0 21 2 16,0-21-1-16,0 21 2 0,0-21 0 0,0 19-1 15,0-19 0-15,-2 20 1 16,2-20 0-16,0 21-1 0,0-21-1 0,0 19-1 15,0-19 0-15,-2 18 0 0,2-18 0 16,-2 19-2-16,2-19 1 0,0 19-2 0,0-19 0 16,-2 19 4-16,2-19 0 15,0 17 1-15,0-17-4 0,-2 22 3 0,2-22 4 16,0 19-3-16,0-19 1 0,-2 23 3 16,2-23-5-16,-2 23 3 0,2-23-3 0,-1 26-1 15,1-13 1-15,0-13-1 0,-4 27-1 16,4-27 1-16,-2 27-1 0,0-12 5 15,2-15-4-15,-2 33 4 0,2-18-1 16,-2 3-2-16,2-18 1 0,-2 33-2 0,2-15-2 16,-2-1 3-16,2 2-4 0,0 0-1 0,0 0 3 15,-3 0-3-15,3 4 4 0,0-4-6 16,-2 2-15-16,2 0-34 0,-4-2-53 0,2 5-98 16,-4-3-109-16,2 2-235 15,-1-2-9-15,-6 0 29 0,3-2-344 0,-4 2-217 16</inkml:trace>
  <inkml:trace contextRef="#ctx0" brushRef="#br1" timeOffset="91899.84">25062 13617 813 0,'0'0'196'0,"0"0"-54"16,0 0-27 0,0 0 1-16,0 0-21 0,0 0 8 0,0 0 7 15,0 0 9-15,0 0 9 0,0 0 17 0,0 0-1 16,0 0-3-16,0 0-5 0,-27 29-9 0,27-29-5 15,0 0-5-15,0 0-1 16,0 0-7-16,0 0-5 0,-18 3-5 0,18-3-9 0,0 0-3 16,0 0-6-16,0 0-1 0,0 0-4 15,0 0-4-15,-23-15-10 0,23 15-5 16,0 0-8-16,-5-16-2 0,5 16-7 0,0 0-4 16,0 0 4-16,0-24-3 15,0 24-3-15,0 0 2 0,0 0 0 0,2-19 2 0,-2 19-2 16,0 0-2-16,0 0-4 15,0 0-1-15,11-12-4 0,-11 12 5 0,0 0-3 16,0 0 2-16,0 0 1 0,0 0-4 0,0 0 4 0,0 0-1 16,0 0 1-16,0 0 0 15,0 0 2-15,6 40 3 0,-6-40-2 0,0 0-1 16,0 0 3-16,-14 22 4 16,14-22-3-16,-11 9-2 0,11-9 2 0,0 0-1 15,-17 9-1-15,17-9-1 0,0 0-4 16,0 0-2-16,0 0-9 0,0 0 5 0,0 0-8 15,-29-17-5-15,29 17 0 16,0 0-4-16,0 0-1 0,0 0-12 0,8-27 14 0,-8 27-7 16,0 0-1-16,0 0 2 0,19-17 5 15,-19 17-8-15,15-3 0 0,-15 3 2 16,0 0-2-16,20 0-2 0,-20 0 3 16,0 0-1-16,0 0 7 0,15 15 1 0,-15-15 2 15,5 13 1-15,-5-13 0 0,0 0 2 0,0 0 1 16,-11 33 9-16,11-33-1 15,-9 15 5-15,9-15 8 0,-16 13-25 16,10-5 9-16,6-8 3 0,-15 9 6 0,15-9-2 0,-15 4 4 0,15-4-4 16,0 0-2-16,0 0-2 15,0 0-2-15,0 0 0 0,-29-13-7 0,29 13-3 0,0 0 0 16,0-19-7 0,0 19 0-16,0 0-6 0,0 0 4 0,0 0-1 0,17-27 0 15,-17 27-1-15,12-8 2 16,-12 8-5-16,0 0 3 0,0 0 1 0,21 0 3 15,-21 0 1-15,0 0 0 0,0 0 3 16,0 0 2-16,13 24 1 0,-13-24 1 0,0 0 2 16,0 0 5-16,-7 23 1 0,7-23 2 0,0 0 5 15,-16 20 9-15,16-20 0 0,-13 8 2 16,13-8-1-16,-11 5-7 0,11-5 1 0,0 0-3 16,0 0-4-16,0 0-9 15,0 0-16-15,-25-19-21 0,25 19-18 0,0 0-26 0,4-17-26 16,-4 17-41-16,0 0-53 15,0 0-57-15,10-16-63 0,-10 16-112 0,0 0-147 16,0 0-26-16,0 0-397 16,0 0-458-16</inkml:trace>
  <inkml:trace contextRef="#ctx0" brushRef="#br1" timeOffset="94050.31">25014 18616 2959 0,'0'0'-90'0,"0"0"48"16,0 0 40-16,0 0 15 0,0 0 17 0,0 0 16 16,0 0 12-16,0 0 11 0,0 0 12 0,0 0 13 15,0 0 3-15,0 0 5 16,0 0 0-16,0 0-2 0,-15 7-2 0,15-7-1 0,0 0-1 16,0 0 1-16,0 0 1 15,0 0-3-15,0 0-1 0,0 0-7 0,0 0-1 16,0 0 0-16,0 0-4 0,0 0-7 15,0 0-11-15,0 0 12 0,-35-14-16 16,35 14-6-16,0 0-5 0,0 0-1 16,-13-11 1-16,13 11-5 0,0 0-7 0,0 0-4 15,0 0-5-15,0 0-2 0,0 0 7 0,-4-17-3 0,4 17-9 16,0 0-5 0,0 0-3-16,0 0 5 0,0 0 1 0,0 0-1 0,0 0 4 15,0 0-4-15,0 0-13 16,0 0-4-16,0 0 8 0,0 0-2 0,0 0 1 0,0 0 5 15,0 0-3-15,0 0 5 16,0 0 2-16,0 0-4 0,0 0 3 0,0 0-1 16,19 42 5-16,-19-42 1 0,0 0 1 0,0 0-1 15,0 0-2-15,0 0 0 0,-13 22 1 16,13-22-4-16,0 0-1 0,0 0-4 0,-14 6 0 16,14-6-6-16,0 0-2 15,0 0-4-15,-21 0-1 0,21 0-11 0,0 0 4 0,0 0-11 16,0 0 2-16,0 0-4 15,0 0 1-15,-17-17-3 0,17 17-1 0,0 0-3 16,0 0 3-16,0 0 3 0,0 0 2 16,0 0 0-16,0 0 8 0,19-31-1 0,-19 31 8 15,0 0 1-15,0 0 3 0,17-5 5 0,-17 5 1 16,0 0-1-16,0 0 3 0,0 0-1 16,0 0 5-16,27 8-4 0,-27-8 2 0,0 0-4 15,0 0 7-15,11 13-4 16,-11-13 5-16,0 0 1 0,0 0 5 0,4 15-1 15,-4-15 6-15,0 0-1 0,0 0 3 16,0 0-2-16,0 0 0 0,0 0-5 0,-19 21-1 16,19-21-5-16,0 0-1 0,-17 2-5 0,17-2-6 15,0 0-2-15,0 0-4 0,0 0-9 16,-28-6-10-16,28 6 4 0,0 0-9 0,0 0-3 16,0 0 0-16,-6-17-2 15,6 17 0-15,0 0 2 0,0 0 7 0,0 0 3 16,0 0 6-16,0 0 2 0,0 0 0 15,23-25 2-15,-23 25 1 0,0 0 12 0,0 0 1 16,0 0-2-16,0 0 5 0,0 0 4 0,0 0 9 16,0 0 3-16,0 0 1 0,0 0 4 15,28 25 4-15,-28-25 1 0,0 0 3 0,0 0 8 16,0 0-2-16,0 0-3 16,0 0 6-16,0 0-4 0,-23 27-3 0,23-27-2 0,0 0-6 15,-17 3-2-15,17-3-10 16,0 0-1-16,0 0-9 0,0 0-8 0,-24 0-3 15,24 0-2-15,0 0-4 16,0 0-3-16,0 0-3 0,0 0-5 0,0 0-6 0,-16-15-7 16,16 15 1-16,0 0-3 0,0 0 3 0,0 0 2 15,0 0 2-15,0 0 3 16,0 0 4-16,0 0 6 0,0 0 4 0,31-19 8 0,-31 19 1 16,0 0 1-16,0 0 10 15,0 0-1-15,0 0 11 0,0 0-3 0,0 0 10 16,0 0 3-16,30 15 5 15,-30-15 3-15,0 0 5 0,0 0 0 0,0 0 2 0,0 0 0 16,0 0 0-16,0 0-3 16,0 0-2-16,-28 29 0 0,28-29-1 0,0 0-2 15,-17 3-6-15,17-3-4 0,0 0-3 0,0 0-8 0,0 0 0 16,0 0-8-16,-30-7-4 16,30 7-5-16,0 0-2 0,0 0 0 0,0 0-2 15,-9-15-1-15,9 15 0 16,0 0 0-16,0 0-5 0,0 0-4 0,0 0-2 15,0 0-13-15,0 0-13 16,0 0-19-16,0 0-16 0,0 0-23 0,0 0-39 0,0 0-55 16,31-8-71-16,-31 8-91 0,0 0-175 0,0 0-27 0,0 0 20 15,7-12-433-15,-7 12-421 16</inkml:trace>
  <inkml:trace contextRef="#ctx0" brushRef="#br1" timeOffset="116160.15">27791 16205 258 0,'0'0'55'0,"0"0"-22"15,0 0-6 1,0 0-4-16,0 0 1 0,0 0-3 0,0 0 9 0,0 0-1 16,0 0 6-16,0 0 7 0,0 0 10 0,0 0 5 15,0 0 8-15,0 0 0 16,-3-22 17-16,3 22-3 0,0 0 3 0,0 0-1 16,0 0 5-16,0 0-2 0,0 0 5 15,0 0 8-15,0 0-3 0,0 0 3 0,0 0-10 16,0 0 1-16,0 0-2 15,0 0-11-15,0 0 0 0,0 0-3 0,0 0-3 0,0 0-4 16,0 0 7-16,0 0-11 16,0 0 2-16,0 0 3 0,0 0-8 0,0 0 4 15,0 0 0-15,0 0-10 0,0 0-1 0,0 0-3 16,0 0-2-16,-13-7-8 0,13 7 0 16,0 0-2-16,0 0-4 0,0 0 0 0,0 0 2 15,0 0-2-15,0 0 3 16,0 0-4-16,0 0-1 0,0 0 1 15,0 0 0-15,0 0-1 0,0 0 6 16,0 0-1-16,0 0-2 0,0 0-1 0,0 0 2 16,0 0-1-16,0 0 2 0,0 0-3 0,0 0-2 0,0 0-6 15,0 0 2-15,13-25-1 16,-13 25 0-16,0 0-1 0,0 0-2 16,0 0 1-16,0 0-5 0,0 0 0 0,0 0 1 15,0 0-6-15,0 0 0 0,0 0 1 0,0 0-3 16,0 0 0-16,0 0 3 15,0 0-4-15,0 0-3 0,0 0 3 16,0 0-4-16,0 0 4 0,0 0-2 0,0 0 2 0,0 0-1 16,23 32 2-16,-23-32 1 15,0 0 2-15,0 0 6 0,0 0-2 0,0 0 2 16,0 0-3-16,0 0 3 0,0 0-4 16,0 0 1-16,0 0-2 0,0 0 3 0,0 0 0 0,0 0-2 15,-31 14-7 1,31-14 10-16,0 0-4 0,0 0 2 0,0 0-1 0,0 0 4 15,0 0-4-15,0 0 1 16,0 0-5-16,0 0 2 0,0 0-6 0,0 0 1 0,0 0-5 16,0 0 2-16,0 0-2 0,0 0-4 0,0 0 1 15,0 0-1-15,0 0-5 16,13-46 6-16,-13 46-2 0,0 0 0 0,0 0 2 16,0 0 1-16,16-6-4 15,-16 6 2-15,0 0-2 0,0 0 3 16,0 0 0-16,0 0 1 0,0 0 1 15,0 0-1-15,0 0-1 0,0 0 1 0,0 0 0 0,13 28 0 16,-13-28 1-16,0 0 3 16,0 0-1-16,0 0 6 0,0 0 4 0,0 0-1 15,0 0 2-15,-22 22 0 0,22-22 1 0,0 0-4 16,0 0 4-16,0 0 0 0,-20 2-4 16,20-2 3-16,0 0-8 0,0 0 7 15,0 0-3-15,0 0 2 0,0 0-1 0,0 0-5 16,0 0 0-16,-11-29-2 0,11 29 1 15,0 0-7-15,0 0 0 0,0 0 0 16,0 0 2-16,0 0 2 0,0 0 1 0,0 0-3 16,0 0-1-16,0 0 0 0,0 0 1 0,0 0 0 0,0 0 1 15,0 0-2 1,0 0-1-16,0 0 3 0,0 0-2 0,0 0 0 0,0 0 2 16,0 0 0-16,0 0-1 15,0 0-1-15,47 18-2 0,-47-18 0 0,0 0-7 16,0 0-14-16,0 0-18 0,0 0-24 15,0 0-28-15,0 0-27 0,0 0-31 0,0 0-37 16,0 0-31-16,0 0-49 16,0 0-117-16,0 0-584 0,0 0-413 0</inkml:trace>
  <inkml:trace contextRef="#ctx0" brushRef="#br1" timeOffset="117800.23">27692 16917 2774 0,'0'0'-165'0,"0"0"40"0,0 0 9 15,0 0 19-15,0 0 9 0,0 0 17 0,0 0 22 16,0 0 6-16,0 0 21 0,0 0 11 0,0 0 27 16,0 0 6-16,0 0 14 15,0 0 7-15,0 0 9 0,0 0 4 0,0 0 14 16,0 0-5-16,0 0 8 0,0 0-2 15,0 0 6-15,0 0-2 0,0 0 2 0,0 0-1 16,0 0 6-16,0 0-5 16,0 0-2-16,0 0 5 0,0 0-1 0,0 0 1 15,0 0 4-15,0 0-1 0,0 0-2 16,0 0-1-16,0 0-4 0,0 0 0 0,0 0-10 16,-15-15-7-16,15 15-8 0,0 0-5 0,0 0-5 15,0 0-5-15,0 0-2 16,10-25-3-16,-10 25-7 0,0 0 0 15,9-14 1-15,-9 14-5 0,0 0 0 16,14-5-3-16,-14 5-3 0,0 0-1 0,15-6 1 0,-15 6-2 16,0 0 0-16,0 0-1 0,0 0 1 0,0 0-4 15,0 0 3-15,32 11 4 16,-32-11-5-16,0 0-1 0,9 14 2 0,-9-14-1 0,0 0-1 16,3 13 8-16,-3-13 3 15,0 0 4-15,0 0 8 0,-1 21 6 0,1-21 4 16,0 0 5-16,0 0-5 15,-11 18 0-15,11-18-4 0,0 0-3 0,-11 9-3 16,11-9 1-16,0 0-3 0,0 0-3 16,-14 7-2-16,14-7-1 0,0 0 7 0,0 0-8 15,0 0-1-15,0 0-1 0,0 0-7 0,0 0 2 16,0 0-4-16,0 0-3 16,0 0 6-16,0 0-8 0,0 0 0 0,0 0 1 0,0 0-5 15,0 0 2-15,0 0-1 16,0 0-3-16,21-42 2 0,-21 42 1 0,0 0-2 15,0 0-8-15,0 0-9 16,15-3-25-16,-15 3-29 0,0 0-32 0,0 0-47 0,0 0-57 16,0 0-62-16,0 0-83 0,0 0-150 0,0 0-64 15,0 0-322-15,0 0-254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24T19:47:37.571"/>
    </inkml:context>
    <inkml:brush xml:id="br0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4868 8929 914 0,'0'0'-20'0,"0"0"13"0,0 0 4 16,0 0-3-16,0 0 4 0,0 0-5 0,0 0 7 15,0 0 4-15,0 0-8 0,0 0 2 16,0 0 2-16,0 0-3 0,0 0 4 15,0 0-2-15,0 0 6 0,0 0 2 0,0 0-7 16,0 0-9-16,0 0 9 0,0 0-3 16,0 0 1-16,0 0 4 0,0 0 1 0,0 0 5 15,0 0 2-15,0 0 10 0,0 0 11 16,0 0-2-16,0 0 1 0,0 0-5 0,0 0-2 16,0 0 0-16,0 0-3 0,0 0-1 15,0 0-3-15,32-7 0 16,-32 7-9-16,0 0-5 0,0 0 7 0,25-1-8 15,-25 1 3-15,0 0-1 0,24-3-1 16,-24 3-7-16,0 0 8 0,22 0-3 0,-22 0 4 16,0 0-1-16,24 0 1 0,-24 0-2 15,0 0 3-15,21-1-2 0,-21 1-3 0,0 0-1 16,22 0 4-16,-22 0-1 0,0 0 0 16,20-2-2-16,-20 2 0 0,0 0-2 15,24 0 0-15,-24 0 0 0,0 0 2 0,21-2-1 16,-21 2-5-16,0 0 3 0,21 0-2 15,-21 0-1-15,0 0 1 0,23-3 2 0,-23 3-3 16,0 0-1-16,24 0 4 0,-24 0-3 16,0 0-1-16,21-1-1 0,-21 1 4 15,0 0-7-15,21-4 4 0,-21 4 0 0,15-2 2 16,-15 2 1-16,0 0 3 0,21-2-6 16,-21 2 1-16,0 0 3 0,19-4-1 15,-19 4 1-15,0 0 1 0,0 0 2 0,24-1 2 16,-24 1-1-16,0 0-1 0,0 0-1 15,20 0 1-15,-20 0 0 0,0 0 0 16,0 0-2-16,20 0 4 0,-20 0-2 0,0 0 0 16,0 0 0-16,23-5-2 0,-23 5 4 15,0 0-1-15,16 0-2 0,-16 0 4 0,0 0-3 16,0 0 6-16,0 0 1 0,22-3-4 16,-22 3 2-16,0 0-3 0,0 0 4 15,0 0-3-15,0 0-3 0,21 2 7 0,-21-2-5 16,0 0 5-16,0 0-3 0,0 0-6 15,21-2 9-15,-21 2-7 0,0 0 0 16,0 0 0-16,23 0-7 0,-23 0 5 16,0 0-5-16,20 2 3 0,-20-2-6 0,0 0 6 15,18 1-3-15,-18-1 4 0,0 0-3 16,0 0 5-16,22 2-5 0,-22-2 3 0,0 0-3 16,0 0 8-16,19 4-2 0,-19-4-3 15,0 0 4-15,15 2-2 0,-15-2-3 0,0 0 6 16,0 0 0-16,19 2 5 0,-19-2-7 15,0 0 0-15,0 0 3 0,18 0-1 0,-18 0-4 16,0 0 8-16,0 0-8 0,24 0 2 16,-24 0 3-16,0 0-3 0,0 0 0 15,26 0 0-15,-26 0-3 0,0 0-1 0,19 0 4 16,-19 0-7-16,0 0-2 0,20 0-3 16,-20 0-1-16,0 0-1 0,0 0-2 15,24 0 2-15,-24 0-1 0,0 0-1 16,17 2 7-16,-17-2 2 0,0 0-2 0,0 0 0 15,23-2 2-15,-23 2 1 0,0 0 1 16,0 0-1-16,19 2-1 0,-19-2 5 0,0 0-5 16,0 0 5-16,20 2 2 0,-20-2-5 15,0 0 1-15,0 0 1 0,20 0-1 16,-20 0 4-16,0 0 2 0,0 0 1 0,22-2-8 16,-22 2 7-16,0 0 0 0,0 0-1 15,21-2-2-15,-21 2 1 0,0 0 0 16,0 0-2-16,21-2 2 0,-21 2 3 0,0 0-4 15,0 0-1-15,0 0-2 0,21 0 2 16,-21 0 4-16,0 0-2 0,0 0 2 16,0 0 2-16,22-2-4 0,-22 2 1 0,0 0 3 15,0 0 0-15,0 0-10 0,18 2 8 16,-18-2 2-16,0 0-4 0,0 0 0 0,0 0 0 16,20 0-4-16,-20 0 6 0,0 0-8 15,0 0 8-15,0 0-4 0,0 0 6 16,21 0-6-16,-21 0 6 0,0 0-2 0,0 0 1 15,0 0 8-15,18 2-5 0,-18-2-3 16,0 0 1-16,0 0 3 0,0 0-3 16,0 0 6-16,22 0-2 0,-22 0-3 0,0 0 2 15,0 0 0-15,0 0 2 0,19 2 6 16,-19-2-1-16,0 0-3 0,0 0 5 0,0 0-2 16,21 0 4-16,-21 0-2 0,0 0 0 15,0 0-2-15,0 0 0 0,21 0 1 16,-21 0-3-16,0 0-5 0,0 0 3 15,18 2-1-15,-18-2-3 0,0 0 2 0,0 0-1 16,0 0 0-16,0 0-3 0,22 2 1 16,-22-2-1-16,0 0-3 0,0 0 6 0,0 0-8 15,18 2 2-15,-18-2-2 0,0 0 4 16,0 0 2-16,0 0-6 0,16 6 2 0,-16-6 1 16,0 0-2-16,0 0 0 0,15 3 2 15,-15-3 0-15,0 0-2 0,17 4 19 0,-17-4 24 16,0 0-5-16,25 4 4 0,-25-4-15 15,20 3-1-15,-20-3-9 0,19 3-15 16,-19-3 4-16,17 1 1 0,-17-1 0 0,0 0-2 16,23 5 0-16,-23-5-1 0,0 0 8 15,16 4-12-15,-16-4 10 0,0 0 2 16,0 0-2-16,18 1 7 0,-18-1-9 16,0 0-4-16,0 0 7 0,0 0-4 0,16 2 0 15,-16-2-2-15,0 0 2 0,0 0-6 16,16 4 1-16,-16-4 0 0,0 0 1 0,0 0 4 15,0 0-7-15,0 0 10 0,19 2-7 16,-19-2-5-16,0 0 6 0,0 0-6 16,0 0 2-16,0 0 0 0,18 0 2 0,-18 0-2 15,0 0 6-15,0 0-9 0,0 0 6 16,0 0 1-16,0 0-1 0,0 0 4 0,26-2 11 16,-26 2-15-16,0 0-1 0,0 0 5 15,0 0-4-15,0 0 2 0,17 2 5 16,-17-2-2-16,0 0-4 0,0 0 1 15,0 0-2-15,0 0-3 0,0 0-2 0,19 4 7 16,-19-4-3-16,0 0 1 0,0 0 1 16,0 0-6-16,0 0 7 0,19 2 8 15,-19-2-5-15,0 0 10 0,0 0-4 0,0 0-5 16,15 1-2-16,-15-1 8 0,0 0-10 16,0 0 0-16,0 0 1 0,0 0-4 0,0 0 3 15,17 2 3-15,-17-2 0 0,0 0-6 16,0 0-2-16,0 0 6 0,0 0-3 0,0 0-6 15,0 0 3-15,14 4 3 0,-14-4 1 16,0 0-6-16,0 0 5 0,0 0-4 16,0 0 2-16,0 0-2 0,0 0 2 0,0 0 6 15,18 7-1-15,-18-7 1 0,0 0 6 16,0 0-4-16,0 0 4 0,0 0 4 16,0 0-6-16,14 3 3 0,-14-3-1 0,0 0-10 15,0 0 7-15,0 0 8 0,0 0-7 16,0 0-6-16,0 0 0 0,17 4-2 15,-17-4 1-15,0 0 4 0,0 0-4 0,0 0-1 16,0 0 8-16,0 0 2 0,0 0 1 16,0 0-8-16,0 0 1 0,20 0 15 0,-20 0-11 15,0 0-8-15,0 0 2 0,0 0-1 16,0 0 11-16,18 0-9 0,-18 0 6 16,0 0-1-16,0 0 0 0,0 0 4 0,0 0 6 15,0 0 0-15,20 1-14 0,-20-1 10 16,0 0-6-16,0 0-3 0,0 0-5 15,0 0 0-15,0 0 0 0,0 0 0 0,20 0 7 16,-20 0-7-16,0 0 1 0,0 0 6 16,0 0-9-16,0 0-1 0,18 2-3 0,-18-2-22 15,0 0-16-15,0 0-48 0,0 0-55 16,0 0-122-16,17-5-294 0,-17 5 250 16</inkml:trace>
  <inkml:trace contextRef="#ctx0" brushRef="#br0" timeOffset="3612.96">4756 8829 1454 0,'0'0'-120'0,"0"0"11"16,0 0 9-16,0 0 8 0,0 0 6 0,0 0 14 15,0 0 1-15,0 0 8 0,0 0 17 16,0 0 19-16,0 0 10 0,0 0 23 16,0 0 10-16,0 0 17 0,0 0 10 0,0 0 4 15,0 0 8-15,0 0 3 0,0 0-6 16,0 0 5-16,0 0-9 0,0 0-3 0,0 0 7 15,0 0-11-15,0 0-1 0,0 0-2 16,0 0-3-16,0 0 8 0,0 0-13 16,0 0 1-16,0 0-10 0,-13-26 6 15,13 26 2-15,0 0-7 0,0 0 5 0,0 0 5 16,0-20-4-16,0 20-6 0,0 0 6 16,0 0-15-16,0 0 11 0,-2-19-13 15,2 19 4-15,0 0 5 0,0 0-5 0,-2-19-1 16,2 19 4-16,0 0-6 0,0 0-2 15,0-20 3-15,0 20-5 0,0 0-2 16,0 0-7-16,2-20 9 0,-2 20 2 0,0 0-5 16,2-18 1-16,-2 18 10 0,0 0-1 15,0 0 1-15,0-22 8 0,0 22-3 0,0 0-3 16,0-17-4-16,0 17 1 0,0 0 0 16,0 0-3-16,-2-23-3 0,2 23 7 15,0 0-10-15,0 0 6 0,0-21 16 0,0 21-14 16,0 0-4-16,0 0-1 0,-2-21-1 15,2 21-5-15,0 0 5 0,0 0-5 0,2-19 13 16,-2 19-12-16,0 0 0 0,2-15 3 16,-2 15-11-16,0 0 4 0,0 0 14 15,2-22-14-15,-2 22-5 0,0 0 21 16,2-15-12-16,-2 15 7 0,0 0-1 0,0 0-6 16,2-19 12-16,-2 19-7 0,0 0 5 15,0 0-2-15,4-20 13 0,-4 20 3 0,0 0 4 16,0-15 1-16,0 15-5 0,0 0 2 15,0 0 2-15,0-20-4 0,0 20-10 16,0 0 8-16,0 0-3 0,0-19-3 0,0 19-4 16,0 0 0-16,0 0-4 0,0 0 0 15,-2-24 1-15,2 24-1 0,0 0-8 0,-2-16 7 16,2 16-3-16,0 0-2 0,0 0 3 16,2-21-4-16,-2 21 8 0,0 0-3 0,0 0-12 15,0-23 8-15,0 23-6 0,0 0 0 16,0-17 5-16,0 17-3 0,0 0-2 15,0-19 0-15,0 19-4 0,0 0 4 0,0-21-1 16,0 21 2-16,0 0 5 0,2-21-3 16,-2 21-2-16,0 0 7 0,0-21-10 15,0 21 2-15,0 0-1 0,-2-25 1 0,2 25 4 16,0-16-8-16,0 16 2 0,-2-20 7 16,2 20-8-16,0 0 4 0,-2-27-5 15,2 27 2-15,0-16 2 0,0 16 3 0,-2-19-6 16,2 19-3-16,0-20 4 0,0 20 6 15,2-19-6-15,-2 19 5 0,0-17-1 0,0 17-1 16,2-19-4-16,-2 19 6 0,4-19-9 16,-4 19 8-16,3-17-4 0,-3 17 0 15,5-16 10-15,-5 16-8 0,2-19-3 0,-2 19 0 16,4-22 2-16,-4 22 7 0,4-18-11 16,-4 18 3-16,4-19 4 0,-4 19-2 0,2-21 0 15,-2 21 0-15,4-20-1 0,-4 20 0 16,2-20-1-16,-2 20 1 0,4-19 1 15,-4 19 0-15,5-20 1 0,-5 20 1 0,4-21-7 16,-4 21 5-16,2-20-6 0,-2 20 15 16,5-21-5-16,-5 21-2 0,0-21 4 0,0 21-9 15,2-22 7-15,-2 22 1 0,0-21-1 16,0 21-3-16,2-22 1 0,-2 22 8 16,0-20-14-16,0 20 8 0,2-22-4 0,-2 22 0 15,0-18-1-15,0 18 2 0,0-19 0 16,0 19-1-16,0-20-1 0,0 20 1 15,0-16 1-15,0 16-8 0,0 0 6 16,2-25 1-16,-2 25-2 0,0-15 1 0,0 15-1 16,0 0 4-16,2-24-5 0,-2 24 9 15,2-14-15-15,-2 14 6 0,0 0 6 0,4-23-3 16,-4 23 0-16,3-15 1 0,-3 15-6 16,2-16 3-16,-2 16-4 0,0 0 8 15,2-21-5-15,-2 21-3 0,2-15 3 0,-2 15 3 16,0 0 0-16,4-20-3 0,-4 20 0 15,0 0 3-15,0-18 2 0,0 18-5 0,0 0-1 16,2-19 4-16,-2 19-3 0,0 0 6 16,0-20-2-16,0 20-4 0,0 0 5 15,0-19 2-15,0 19-8 0,0 0-2 0,2-16 6 16,-2 16 3-16,0 0-6 0,0-19 3 16,0 19 6-16,0 0-5 0,0-21-11 0,0 21 13 15,0 0-2-15,0-19 4 0,0 19-5 16,0 0 2-16,-2-20 1 0,2 20 8 15,0 0 2-15,-2-19 0 0,2 19 1 0,0 0 4 16,-2-21 0-16,2 21 2 0,0 0-2 16,-2-19 3-16,2 19 1 0,0 0 0 15,-6-19 4-15,6 19-1 0,0 0-1 0,-5-21-1 16,5 21-2-16,-4-13-3 0,4 13 4 16,0 0-5-16,-4-21 4 0,4 21 7 0,0 0-10 15,-4-17 1-15,4 17-3 0,0 0 1 16,-7-21-2-16,7 21-2 0,0 0-3 0,-4-19 3 15,4 19 0-15,-4-12 0 0,4 12-5 16,0 0 0-16,-5-19-1 0,5 19 0 16,0 0-3-16,-4-21-3 0,4 21 2 0,-2-13 5 15,2 13-5-15,0 0-2 0,-2-21 6 16,2 21 2-16,0 0-1 0,-4-19 6 16,4 19-1-16,0 0 2 0,-4-21-1 0,4 21 2 15,0 0 3-15,-2-20-2 0,2 20-2 16,0 0-8-16,-2-22 5 0,2 22 1 0,0 0-2 15,-2-19 9-15,2 19-6 0,0 0 1 16,-4-20 0-16,4 20-5 0,0 0 2 16,-3-19-2-16,3 19 0 0,0 0 5 15,-5-16-8-15,5 16 0 0,0 0-1 0,-4-19-2 16,4 19-1-16,0 0 2 0,-4-20-4 16,4 20 3-16,0 0-4 0,0 0 5 0,0-24-1 15,0 24-8-15,0 0 8 0,-2-17-4 16,2 17 0-16,0 0 1 0,0 0 2 15,0-20 0-15,0 20 1 0,0 0-1 0,0 0-2 16,-2-22-1-16,2 22 0 0,0 0 3 16,0 0-6-16,2-21 4 0,-2 21-1 0,0 0 0 15,0 0 2-15,4-19-2 0,-4 19-2 16,0 0 0-16,2-13 1 0,-2 13-1 16,0 0 1-16,4-16 1 0,-4 16 0 0,0 0 3 15,0 0-6-15,5-18 2 0,-5 18 2 16,0 0-1-16,0 0-3 0,3-20 1 0,-3 20 2 15,0 0-3-15,4-14 3 0,-4 14 0 16,0 0 0-16,0 0 4 0,2-16-6 16,-2 16 3-16,0 0-1 0,0 0-1 0,2-17-6 15,-2 17 7-15,0 0-1 0,0 0 1 16,0 0-3-16,2-19 1 0,-2 19 2 16,0 0 1-16,0 0-2 0,0 0 1 15,0 0-1-15,0 0-1 0,0 0 2 0,2-16-6 16,-2 16-7-16,0 0-6 0,0 0-4 15,0 0-10-15,0 0-7 0,6-14-18 0,-6 14-17 16,0 0-14-16,0 0-29 0,8-11-24 16,-8 11-19-16,5-7-33 0,-5 7-55 0,0 0-524 15,8-16-69-15</inkml:trace>
  <inkml:trace contextRef="#ctx0" brushRef="#br0" timeOffset="6332.82">4767 8953 2144 0,'0'0'-122'0,"0"0"8"0,0 0 18 16,0 0 14-16,0 0 6 0,0 0 12 0,0 0 12 15,0 0 12-15,0 0 6 0,0 0 8 16,0 0 9-16,0 0 2 0,0 0 11 16,0 0 11-16,0 0 4 0,0 0 4 15,0 0-1-15,0 0 4 0,0 0-1 16,-16 41 3-16,16-41-8 0,0 0-5 0,-2 18 8 15,2-18-5-15,0 0 2 0,0 19-2 16,0-19-1-16,0 0 2 0,0 23 1 0,0-23-7 16,0 17-3-16,0-17-1 0,0 0 4 15,0 25-1-15,0-25 2 0,0 19-2 16,0-19-1-16,2 17-1 0,-2-17 4 0,2 19 1 16,-2-19-2-16,3 20-10 0,-3-20 5 15,3 19 3-15,-3-19-6 0,0 18 5 16,0-18-4-16,2 18 2 0,-2-18 0 0,2 16-3 15,-2-16 9-15,2 18-6 0,-2-18-8 16,2 14 5-16,-2-14 4 0,4 16-4 16,-4-16 3-16,0 0 7 0,2 20-2 0,-2-20 0 15,0 0-7-15,0 22 7 0,0-22-2 16,0 0-1-16,0 17 3 0,0-17-5 0,0 0 0 16,0 16 2-16,0-16-1 0,0 0-1 15,0 0 4-15,-2 22-1 0,2-22-5 16,0 0-3-16,-2 16 10 0,2-16-5 0,0 0 0 15,0 0 5-15,-2 23 0 0,2-23-11 16,0 0 14-16,-2 19-6 0,2-19-1 0,0 0-2 16,0 20 7-16,0-20-7 0,0 0 2 15,0 21-4-15,0-21 5 0,0 0-6 16,0 21 9-16,0-21-3 0,0 0-4 0,-2 21 7 16,2-21 0-16,2 15 0 0,-2-15 2 15,0 0-4-15,-2 21-1 0,2-21 3 16,0 0-10-16,0 23 10 0,0-23-2 0,2 17-1 15,-2-17-1-15,0 15 2 0,0-15-4 16,0 18 6-16,0-18 0 0,0 0-9 0,0 22 8 16,0-22 1-16,0 15-5 0,0-15-2 15,0 0 5-15,0 23-1 0,0-23 1 16,-2 18 2-16,2-18-3 0,-2 17 1 0,2-17-6 16,0 0 11-16,-2 25-8 0,2-25 7 15,-6 17-4-15,6-17-2 0,-2 17-1 16,2-17 10-16,-4 18-3 0,4-18-4 15,0 17 4-15,0-17-1 0,-2 16 2 0,2-16-9 16,0 19 9-16,0-19-2 0,0 20 1 16,0-20-7-16,-2 20 0 0,2-20 10 15,0 24-2-15,0-24 3 0,0 24 15 0,-2-11-8 16,2-13-2-16,-2 28 2 0,2-11-6 16,0-17 6-16,-2 28 0 0,0-13-2 0,0 0-7 15,2-15 17-15,-2 27-20 0,0-12 12 16,2-15-9-16,0 26-4 0,-3-12 6 0,3-14-5 15,0 25 4-15,0-25 15 0,-2 27-6 16,2-14-2-16,0-13 8 0,-2 27-2 16,2-27 4-16,-2 26 1 0,2-13-7 0,0-13 2 15,-2 28-1-15,0-13-1 0,2-15-10 16,0 26 6-16,-2-12-2 0,2-14-1 16,-3 25 2-16,3-25 5 0,0 26 10 15,0-26-7-15,0 25 12 0,0-25 0 0,0 25-2 16,0-25 16-16,0 23-15 0,0-23 6 15,0 22-3-15,3-10-6 0,-3-12 3 0,2 21-7 16,-2-21-2-16,2 21-2 0,-2-21-4 16,2 22 0-16,-2-22 1 0,2 21-5 15,-2-21 2-15,0 23-4 0,0-23 5 0,0 23-4 16,0-23 0-16,2 23-4 0,-2-23-4 16,0 23 6-16,0-23-3 0,0 21 9 0,0-8 0 15,0-13 6-15,0 23 11 0,0-23 1 16,0 23 4-16,0-23 5 0,0 25 3 0,0-12 2 15,0-13-2-15,0 27-3 0,0-14 4 16,0-13-9-16,0 31 1 0,2-15-1 16,-2 2 3-16,0-1-7 0,3 0 1 15,-6 2-2-15,3 3-2 0,0-3-3 0,-2 3-3 16,2-1-3-16,0 0-2 0,0 2 2 16,0 0 7-16,0 0-2 0,0 2-2 0,2-2-2 15,1 1-4-15,-3-1-3 0,2-2-7 16,0-1-12-16,0-2-21 0,0 1-39 0,0-2-45 15,2-2-59-15,-2 1-61 0,-2-16-118 16,2 20-181-16,-2-13-325 0,0-7-192 16</inkml:trace>
  <inkml:trace contextRef="#ctx0" brushRef="#br0" timeOffset="8051.84">2826 8846 2390 0,'0'0'-140'16,"0"0"24"-16,0 0 8 0,0 0 20 0,0 0 14 15,0 0 9-15,0 0 16 0,0 0 17 16,0 0 13-16,0 0 12 0,0 0 4 15,0 0 13-15,0 0 18 0,0 0 6 0,0 0 4 16,0 0 1-16,0 0 16 0,0 0-13 16,0 0-2-16,-28-4-3 0,28 4-3 0,0 0 2 15,0 0-6-15,-34 6 11 0,34-6-14 16,-17 6-7-16,17-6 5 0,-22 4-10 16,22-4 6-16,-18 3 0 0,18-3-15 15,-24 6 1-15,12-4 5 0,12-2-1 0,-25 5 2 16,11-2 6-16,14-3-1 0,-28 7 2 15,12-5 0-15,16-2 0 0,-25 5 1 16,10-3-6-16,15-2 11 0,-25 6-10 0,13-4 1 16,12-2-5-16,-28 4 4 0,28-4-4 15,-26 4-6-15,13 0 0 0,13-4 9 0,-28 2-3 16,16 1 1-16,12-3 2 0,-25 3-2 16,25-3 2-16,-28 3-2 0,16-1-2 0,12-2 2 15,-26 3 0-15,26-3 3 0,-26 4-5 16,14-1-3-16,12-3 1 0,-27 3 0 0,9-3-3 15,2 4-2-15,16-4 9 0,-36 2 3 16,19 0-15-16,0 0 4 0,-2 0 1 16,-1 0-2-16,2-2 3 0,18 0 3 0,-38 2-1 15,18-2 7-15,1 2-5 0,-2-2 4 16,2 1-3-16,19-1 11 0,-36 0-10 16,17 0-1-16,1 0 3 0,-2 0-6 0,20 0 8 15,-32 2 0-15,15-2 0 0,17 0-6 16,-33 0 3-16,18 0 4 0,-2 3-5 0,17-3-2 15,-36 0-1-15,16 1 2 0,3-1-1 16,-2 3-5-16,19-3-5 0,-39 1 3 16,18-1 5-16,4 3-5 0,-5-3-3 0,0 1 9 15,4 1-7-15,-4-2 0 0,1 2 3 16,1 0 0-16,-2-2 4 0,1 1-2 16,0 1-1-16,0 0 5 0,-1 0-2 0,22-2-2 15,-37 2 2-15,17-2 1 0,2 3-6 16,-2-3 0-16,20 0-3 0,-36 3 6 15,18-3-1-15,1 0 2 0,17 0-3 0,-34 4 1 16,16-4 1-16,18 0 0 0,-29 2 1 16,14-1 2-16,15-1-1 0,-28 3 0 0,14-2-2 15,14-1 5-15,-27 2-5 0,27-2-2 16,-26 0-2-16,10 2 2 0,16-2-1 16,-27-2 3-16,27 2-3 0,-27 2-3 0,12-2 3 15,15 0 2-15,-30-2-1 0,30 2-2 16,-29 0 2-16,12 2-1 0,17-2-2 15,-31 0 2-15,16 0 4 0,15 0 1 0,-32 0-4 16,17 2 3-16,15-2-1 0,-30 0-2 16,30 0-1-16,-29 2 3 0,16-2-3 0,13 0-1 15,-25 2-1-15,25-2 3 0,-22 0-4 16,22 0-4-16,-23 1-4 0,23-1-9 0,-24 3-15 16,24-3-18-16,-25 1-19 0,25-1-34 15,-25 4-35-15,12-1-50 0,13-3-99 16,-27 1-536-16,14 1-144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24T20:39:00.24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12107 8473 943 0,'8'-13'224'16,"-8"13"-73"-16,0 0-44 15,8-14-22-15,-8 14-8 0,0 0 11 0,6-14 19 16,-6 14-10-16,0 0 27 15,9-13-1-15,-9 13 12 0,0 0 9 0,0 0 4 0,5-16 1 16,-5 16 10-16,0 0-1 16,7-12-4-16,-7 12-2 0,0 0-10 0,0 0-7 15,0 0-7-15,4-16-13 0,-4 16-9 16,0 0-14-16,0 0-12 0,0 0-3 0,0 0-15 16,-14-18-5-16,14 18-6 0,-19-6-5 0,19 6-4 15,-23-6-4-15,23 6-5 16,-30-2-2-16,10 2-2 0,20 0-1 0,-38 2 3 0,17 2-7 15,0-2-1-15,0 1 0 16,-5 3 8-16,1 2-3 0,2 2-4 0,-2-1 6 16,1 3-4-16,3-1 5 15,-3 2 1-15,4 2-2 0,-3 5 0 0,6-4 18 0,-1 7-5 16,3-2-7-16,3 2 1 16,1 0-1-16,6-1 1 0,-3 6-6 0,4-3-27 15,2-1 5-15,4-1 2 0,0 4-6 0,4-4 0 16,1 1-1-16,5-3 7 15,-3 1-9-15,7-2 3 0,-3-1-1 0,5-1 1 0,0-1-3 16,4-4 5-16,-1 0-6 16,2-3 3-16,-4-2-4 0,4-1-1 0,-5-2-3 15,2 0 0-15,-4-5-3 0,-16 0 1 16,30 0-2-16,-30 0 10 0,24-10-10 0,-13 4 2 16,-11 6-2-16,15-17 4 0,-10 8-6 0,-5 9 4 0,3-19 2 15,-3 19-1-15,0 0 0 16,-12-31-1-16,6 21 8 0,6 10-7 0,-18-17 1 15,13 10 3-15,5 7 1 16,-15-12 0-16,15 12-4 0,-12-9 8 0,12 9-2 0,0 0 2 16,-11-12 2-16,11 12 1 15,0 0 4-15,0 0-3 0,0 0-1 16,0 0 1-16,0 0 0 0,0 0 3 16,0 0-9-16,48 2-3 0,-48-2-21 0,28 4-29 0,-12-2-40 15,2 0-52-15,-18-2-64 0,32 5-43 0,-19-5-64 16,0-1-148-16,-13 1-124 15,27-2-370-15,-17 0-386 0</inkml:trace>
  <inkml:trace contextRef="#ctx0" brushRef="#br0" timeOffset="459.91">12288 8833 2863 0,'0'0'-88'15,"0"0"23"-15,0 0 19 0,0 0 27 16,0 0 3-16,0 0 17 0,0 0 11 0,0 0 20 0,-13-14 5 16,13 14 8-16,0 0 16 0,0 0-2 0,0 0 11 15,0 0 12-15,0 0 27 16,0 0 4-16,-31 14 12 0,31-14-3 0,-14 15 1 0,8-5-11 15,6-10-8-15,-12 24-15 16,7-10-6-16,1-1-9 0,0 2-6 0,4-15-8 16,-3 31-13-16,3-15-21 15,3-2-20-15,-1 0-33 0,2 1-35 0,-4-15-50 16,12 27-37-16,-5-18-59 0,3 1-34 16,0-3-110-16,3-1-593 0,-6-2-369 0</inkml:trace>
  <inkml:trace contextRef="#ctx0" brushRef="#br0" timeOffset="1569.56">12661 8732 2762 0,'0'0'-111'0,"0"0"29"0,0 0 22 15,0 0 20-15,0 0 11 0,0 0 23 0,0 0 30 16,0 0 24-16,0 0 27 0,0 0 17 0,0 0 23 0,0 0 15 16,0 0 14-16,0 0 11 15,0 0 4-15,0 0-7 0,0 0-8 0,0 0-20 16,0 0-13-16,36 11-11 15,-36-11-10-15,18 0-13 0,-18 0-6 16,23 0-12-16,-23 0-17 0,22 0-20 0,-12 2-21 16,-10-2-24-16,21-3-27 0,-21 3-30 0,0 0-38 15,27-4-42-15,-20 2-30 16,-7 2-38-16,12-7-90 0,-12 7-644 0,0 0-400 0</inkml:trace>
  <inkml:trace contextRef="#ctx0" brushRef="#br0" timeOffset="1750.07">12695 8646 2932 0,'0'0'-11'0,"0"0"36"0,-18-5 2 16,18 5 13-16,0 0 12 15,-15-6 15-15,15 6 12 0,0 0 7 0,0 0-1 0,0 0-11 16,0 0-4-16,0 0-8 0,0 0-6 0,0 0-14 16,0 0-17-16,53-10-36 15,-53 10-40-15,26-2-49 0,-12 2-46 0,1 0-66 16,2-4-107-16,1 2-557 0,-2 0-242 15</inkml:trace>
  <inkml:trace contextRef="#ctx0" brushRef="#br0" timeOffset="2509.92">13771 8181 2596 0,'0'0'-63'16,"0"0"17"-16,7-14 14 0,-7 14 9 0,0 0 0 0,0 0 14 16,0 0 29-16,0 0 6 15,-12-26 21-15,12 26 13 0,-20-8 8 0,20 8 19 16,-24-4 12-16,8 3 8 15,16 1-2-15,-36 1-3 0,16-1-10 0,4 4-6 0,16-4-10 16,-33 6-8-16,16-2-10 16,2 0-2-16,-1 2-8 0,16-6-3 0,-17 14-6 15,9-7-3-15,8-7-6 16,-4 16-4-16,4-16-11 0,9 24-11 0,0-13-8 0,0 2-9 16,7 0-2-16,-1 3 0 0,4 1 0 0,0-2 2 15,-2 2-6-15,4-2 4 16,-2 0 5-16,-1-1-1 0,2 1-5 0,-4 1 10 0,1-4-6 15,-3-1 7-15,-5 0 2 16,3-1 16-16,-6 1 14 0,-6-11 5 0,7 17 11 16,-7-17 9-16,0 0 5 15,-11 21 1-15,11-21 0 0,-18 9-3 16,5-3-7-16,13-6 1 0,-32 5-8 16,14 0-2-16,-1-4-9 0,2 1 1 0,17-2-7 0,-38 0-7 15,22-2-16-15,-5-2-32 0,21 4-39 0,-31-3-50 16,20-1-57-16,11 4-44 15,-18-7-64-15,18 7-135 0,-11-11-485 0,9 3-291 0</inkml:trace>
  <inkml:trace contextRef="#ctx0" brushRef="#br0" timeOffset="2759.73">13901 8381 2772 0,'0'0'6'15,"10"14"13"-15,-10-14-2 0,0 0 2 0,0 0 0 16,0 0 7-16,15 4 0 0,-15-4-1 16,0 0 2-16,25 1 3 0,-25-1-13 15,27 0 3-15,-27 0-6 0,29-1-13 0,-12-2-23 0,-17 3-22 16,34-1-39-16,-18-1-45 15,-1 0-47-15,-1-2-103 0,0 0-443 0,-3 0 12 0</inkml:trace>
  <inkml:trace contextRef="#ctx0" brushRef="#br0" timeOffset="2969.86">14070 8297 2191 0,'-20'-5'23'0,"20"5"10"15,0 0-15-15,0 0 8 16,0 0 11-16,0 0 26 0,0 0 18 0,0 0 12 0,-18 17 0 15,18-17 0-15,0 0-9 16,2 24-3-16,-2-24 6 0,2 21-4 0,-2-21-5 16,5 24-10-16,-1-11-6 15,-4-13-8-15,5 24-4 0,-3-10 4 16,2-1-20-16,-4-13-40 0,7 25-46 0,-5-15-48 0,-2-10-53 0,7 19-46 16,-7-19-122-16,9 14-496 15,-5-7-143-15</inkml:trace>
  <inkml:trace contextRef="#ctx0" brushRef="#br0" timeOffset="3459.78">14261 8272 2467 0,'0'0'-6'0,"0"0"21"0,0 0-1 0,2-17-2 0,-2 17 13 15,0 0 2-15,0 0 5 16,0 0 3-16,0 0 5 0,2-17-3 0,-2 17 7 16,0 0 7-16,0 0 5 15,0 0-1-15,0 0-7 0,0 0-1 0,0 0-6 0,23-2-5 16,-23 2-2-16,0 0-2 0,27 2-5 0,-27-2-2 16,23 4-4-1,-23-4 1-15,28 2-6 0,-10 0 2 0,2 0-6 0,-4-1-1 16,-16-1 0-16,34 5-2 0,-19-5-1 15,-15 0-1-15,26 3 0 0,-26-3 0 0,19 2 6 16,-19-2 19-16,16 5 11 16,-16-5 8-16,0 0-3 0,5 14 5 0,-5-14 8 15,0 0 3-15,0 0 15 0,-27 27 4 16,18-18 8-16,-5 0 2 0,3 1-2 0,0 3 3 16,0-1-7-16,-2 0 5 0,2 1 19 0,1-1-12 15,1 1-5-15,1-2 1 16,-2 2-12-16,10-13-9 0,-5 23-3 15,5-23-13-15,0 19 0 0,0-19-8 0,9 19-18 16,3-11 5-16,3-3-12 0,2 1-12 0,2 0-28 16,2-2-17-16,1-1-28 15,3-3-28-15,-3 2-38 0,3-4-47 0,2 4-55 0,-2-4-51 16,-3 1-104-16,0-1-167 16,-4-1-35-16,-4 2-272 0,-14 1-207 0</inkml:trace>
  <inkml:trace contextRef="#ctx0" brushRef="#br0" timeOffset="3959.85">13528 8749 2553 0,'0'0'-41'15,"-19"5"25"-15,19-5 4 0,0 0 30 0,0 0 13 16,0 0 7-16,0 0 17 16,0 0 5-16,0 0 9 0,0 0-7 0,0 0 2 0,0 0-1 15,0 0 5-15,46 10 3 16,-46-10 1-16,34 3-3 0,-11-3 5 0,4 4 2 16,4-4 8-16,3 1 7 0,8 1 10 0,6 2 8 0,0-3 2 15,7 3-11-15,1 0-1 16,5 2-7-16,-1-2-8 0,-1-1-9 0,4 3-7 15,-3-4-8-15,3 2-4 16,-4-1-9-16,-3 0-4 0,1 2-4 16,-11-3-7-16,-2 2-2 0,-9-4-16 0,0 2-14 15,-3 0-22-15,-7-2-31 0,-3 0-42 0,0 0-45 16,-5 2-61-16,-4-4-57 16,-13 2-104-16,12-2-159 0,-12 2-404 0,0 0-329 0</inkml:trace>
  <inkml:trace contextRef="#ctx0" brushRef="#br0" timeOffset="4389.93">14054 9109 2796 0,'0'0'-63'0,"0"0"12"0,0 0 17 16,-34-4 1-16,34 4 11 0,0 0 18 0,-27-2 11 16,27 2 18-16,-17 0 12 15,17 0 10-15,-21 4 3 0,21-4 14 0,-17 6 6 16,17-6 2-16,-19 9-3 0,19-9-3 0,-13 7-4 0,13-7-4 16,-11 14-9-16,11-14-4 15,-5 14-6-15,5-14-8 0,0 0-5 0,13 26-5 16,-6-15-2-16,2 1-1 0,0 0-2 15,3 1 0-15,-1-2-3 0,0 2 0 0,1-1-2 16,-4-1 1-16,-1 1 0 16,3-2 3-16,-2 0 15 0,-8-10 21 0,9 19 9 15,-9-19 10-15,2 16 2 0,-2-16 3 16,0 0-2-16,-11 19-1 0,11-19-7 0,-18 10-3 16,18-10-7-16,-20 5-3 0,20-5-7 0,-21 3-5 15,21-3-8-15,-22-3-18 16,22 3-37-16,-20-5-43 0,20 5-43 0,-16-10-60 0,10 4-50 15,6 6-68-15,-9-11-141 16,9 11-517-16,-4-11-371 0</inkml:trace>
  <inkml:trace contextRef="#ctx0" brushRef="#br0" timeOffset="4579.74">14083 9318 3009 0,'12'4'63'16,"-12"-4"11"-16,20 6-12 15,-20-6-3-15,20 7-8 0,-7-6 6 16,-13-1 3-16,25 2-2 0,-25-2-6 16,29 0-5-16,-15 1-12 0,-14-1-14 0,29-1-16 0,-29 1-22 15,27-2-31-15,-12-2-49 16,-3 1-50-16,-1 0-50 0,0-2-88 0,-2 1-589 16,-1-4-236-16</inkml:trace>
  <inkml:trace contextRef="#ctx0" brushRef="#br0" timeOffset="4779.93">14281 9233 2618 0,'0'0'-28'0,"-25"12"32"0,25-12 7 15,0 0 1-15,-4 16 17 0,4-16 20 0,-2 20 21 16,2-20 1-16,2 22 7 0,-2-22 0 0,2 26-1 16,-2-10 0-16,0-16-4 15,7 33-1-15,-5-16-10 0,0-2-5 0,0 1-7 0,1 0-5 16,1-3-5-16,-4-13-18 15,3 26-35-15,-1-15-48 0,-2-11-50 0,4 23-56 16,-2-16-56-16,-2-7-136 16,3 14-452-16,-3-14-133 0</inkml:trace>
  <inkml:trace contextRef="#ctx0" brushRef="#br0" timeOffset="5219.72">14512 9269 2345 0,'0'0'-72'15,"0"0"24"-15,0 0 23 0,0 0 25 0,0 0 19 16,0 0 30-16,0 0 24 16,0 0 24-16,0 0 15 0,0 0 14 0,0 0 5 0,0 0 4 15,0 0-4-15,0 0 1 16,-11 48-1-16,11-48-7 0,-4 19-8 0,4-19-2 16,-2 22-8-16,2-22-5 0,-4 27-4 0,4-12-4 15,-4 1-3-15,2 1-6 16,2-17-1-16,-2 34-8 0,2-16-5 15,0-2 0-15,-2 2-14 0,4-1-7 0,-2 0-7 16,0-17-1-16,0 32-1 0,2-17-5 0,0 1-4 16,-2-16-3-16,4 25 2 0,-4-25-10 15,0 20-5-15,0-20-12 0,2 17-20 0,-2-17-34 16,0 0-49-16,4 16-56 16,-4-16-58-16,4 2-48 0,-4-2-83 0,0 0-130 15,0 0-90-15,0 0-283 0,0 0-190 0</inkml:trace>
  <inkml:trace contextRef="#ctx0" brushRef="#br0" timeOffset="5469.75">14469 9355 2461 0,'0'0'-62'15,"3"-23"36"-15,2 12 6 16,-5 11 6-16,8-24 14 0,-2 13 25 0,0-1 5 16,2 1 19-16,1 2 10 15,-9 9 4-15,23-15-7 0,-13 7 11 0,3 4 9 0,-13 4 11 16,26-5 6-16,-14 2 8 0,-12 3 7 0,26 0 3 15,-26 0 0-15,21 10-4 16,-21-10-2-16,14 13-3 0,-10-5-8 0,-4-8-7 16,2 21-3-16,-2-21-6 0,-6 21-6 15,6-21-8-15,-17 21-7 0,6-12-9 16,1 1-4-16,-3-3-29 0,1 1-39 16,12-8-55-16,-26 10-79 0,16-6-67 0,10-4-134 15,-23 0-207-15,23 0-324 0,0 0-263 0</inkml:trace>
  <inkml:trace contextRef="#ctx0" brushRef="#br0" timeOffset="17489.59">6724 4950 1329 0,'0'0'165'0,"-14"7"-82"15,14-7-31-15,0 0-16 0,0 0-1 16,0 0 15-16,0 0-4 0,-4 16 1 0,4-16 5 0,0 0 1 16,0 0 8-16,0 0 6 0,18 20 5 0,-18-20 13 15,13 14 3-15,-2-7 0 16,-11-7-1-16,23 14-5 0,-8-7-5 0,2-1-12 15,4 3-5-15,0 1-4 0,5-3-10 16,-1-1 0-16,3 2-6 0,8-1-9 0,-3 0 0 16,5-2 1-16,3-1-2 15,-1 1 6-15,0 0-7 0,1-1-2 0,-3-1 0 16,-2 1-4-16,-5-2-4 0,-1-1-4 16,0-1 1-16,-7 0-13 0,-2 3-22 0,-2-3-21 15,-3 0-41-15,-16 0-45 0,24-3-44 0,-24 3-63 16,15-5-152-16,-15 5-316 15,6-9 47-15</inkml:trace>
  <inkml:trace contextRef="#ctx0" brushRef="#br0" timeOffset="17829.93">7482 5002 2125 0,'0'0'59'0,"-8"-24"-3"15,8 24-26-15,0 0-26 16,0 0-11-16,-9-14 2 0,9 14 5 0,0 0-3 0,0 0 3 15,-10-9 6-15,10 9-9 16,0 0-3-16,0 0 7 0,0 0 15 0,-22-4 21 16,22 4 1-16,0 0 14 15,0 0-11-15,0 0 3 0,0 0-8 0,0 0 0 0,0 0 0 16,0 0-5-16,0 0-9 0,0 0 2 0,0 0-3 16,32 32-2-16,-17-24 0 15,-2 0 4-15,0 2-1 0,-1-1-15 0,2 2 6 16,-4 1-1-16,-2 0 7 0,0 5 4 15,-3-2 7-15,-3 2 6 0,-2 0 12 16,0-17 4-16,-7 32 2 0,1-13 0 16,0-3-3-16,-4 3-4 0,-2-3-3 0,4 0-9 15,-2-3-5-15,1 1-23 0,3-3-52 16,6-11-56-16,-11 21-41 0,9-13-68 0,2-8-146 16,0 0-414-16,0 0-64 0</inkml:trace>
  <inkml:trace contextRef="#ctx0" brushRef="#br0" timeOffset="18229.59">7627 4653 2394 0,'0'0'50'0,"0"0"3"0,4-16-8 15,-4 16-6-15,0 0-5 0,0 0-1 16,0 0-1-16,0 0 8 0,0 0 9 0,0 0 7 16,0 0-7-16,0 0 5 0,0 0 4 0,-8 59 21 15,8-40 13-15,0 4 0 16,0 5 0-16,0 3-10 0,2-1-2 0,2 9-7 0,-2-1-8 15,2 1-6-15,0 1-2 16,2 2-10-16,0 0-1 0,-1 0-3 16,1 0-8-16,-1-2-2 0,-3-2-1 15,2 0-6-15,-2-5 1 0,2-2-2 0,-2-1-3 0,0-3-2 16,1-1-4-16,-1-2-7 0,-2-2-22 0,2-3-41 16,-2-3-35-16,0-16-54 15,2 24-64-15,-2-16-72 0,0-8-159 0,0 0-449 16,0 0-263-16</inkml:trace>
  <inkml:trace contextRef="#ctx0" brushRef="#br0" timeOffset="19119.64">7576 4742 2603 0,'-7'-19'-43'0,"7"19"13"16,-4-16 6-16,4 16 2 0,-5-12 13 0,5 12 18 16,0 0 7-16,-4-18 31 15,4 18 8-15,0 0 6 0,0 0-1 0,0 0-5 16,7-24-10-16,-7 24-5 0,13-7-2 16,-13 7-5-16,25-9-4 0,-11 5 1 0,6 2-3 15,3-2-4-15,5 1-4 0,2 0-1 0,3 0-2 16,9-1-7-16,2 0 4 15,12 0-7-15,7 0 7 0,-1 3 0 16,3-3-9-16,2 2 0 0,24 0 3 0,-3-2 1 16,-12 3-8-16,-10-4-11 0,-1 4-5 0,1-2-5 15,1 0 6-15,-2 1-3 16,-2-2 9-16,-1 3 6 0,-6-4-12 0,-5 4 7 0,-4-1 8 16,-1 0-6-16,-4-2-1 0,-5 4 0 0,-3-2 3 15,-3 0 1-15,-1 2 3 16,-7-1 5-16,0 1 1 0,-1-3 0 0,-3 3 6 15,-19 0 7-15,34 0 3 0,-22 0 3 16,-12 0 3-16,28 3 3 0,-28-3 4 16,21 5-1-16,-11-1 1 0,-10-4 5 15,20 10-1-15,-14-3 0 0,-6-7 5 0,14 21-3 16,-6-9 1-16,-2-1 3 0,0 4-5 0,-2 2-1 0,0 2-2 16,0 1-5-16,0 4-1 15,-1 3-24-15,1 1 2 0,-2 4 1 0,3 5-1 16,-1 3 0-16,0 0 0 15,0 4-1-15,2 3-1 0,3 3 1 16,-3-3 0-16,0 3-1 0,3-2-1 16,0 1 2-16,1-3-3 0,0 0 1 0,-1-6 0 0,0-1 2 15,-3 0-1-15,2-3-4 16,1 1 2-16,-5-4 2 0,0-4-2 0,3-3 0 0,-3 1 0 16,-2-2-1-16,0-6 1 0,-2 3 0 0,0-6-2 15,0 1 7-15,0-17-5 16,-11 27 3-16,5-13-4 0,-4-5-1 0,-1 0 2 15,-1-1 1-15,-6-1-3 0,0-1-2 16,-8 0 1-16,1-4 2 0,-7 2 0 0,-4-4-3 16,-7 2 3-16,-1-2-2 15,0 0 3-15,-5 0 2 0,-2 0 1 0,1-2 0 16,-10 0-2-16,-1 0 0 0,2 2 3 16,-1-2 4-16,1 0 4 0,0 1-2 0,-1 1-2 15,1-3 2-15,2 3-1 0,4 0 0 0,2-2-2 16,0 2 0-16,3-1-1 15,1-2-1-15,1 3-3 0,-1 0 1 0,1-1 2 0,1-2-3 16,3 2-4-16,0-1 1 16,1 0 2-16,7-1-1 0,0 3-5 0,3-3 4 15,3-1-3-15,0 4 1 16,3-1 0-16,2-2-1 0,2 3 0 0,-1-1-3 0,22 1-10 16,-38-2-17-16,24 2-26 15,14 0-35-15,-30-2-43 0,30 2-51 16,-21 0-58-16,21 0-130 0,-19-8-574 0,12 5-370 0</inkml:trace>
  <inkml:trace contextRef="#ctx0" brushRef="#br0" timeOffset="23679.5">8113 4835 959 0,'0'0'139'0,"0"0"-61"16,13-14-7-16,-13 14-8 0,0 0-1 0,10-11 8 0,-10 11 1 15,0 0 8-15,12-9 6 16,-12 9 6-16,0 0-1 0,0 0-6 0,8-10 4 0,-8 10-4 16,0 0-4-16,0 0-1 15,0 0 6-15,0 0-8 0,0 0 3 0,0 0-8 16,0 0-7-16,0 0-3 0,0 0-7 0,-54 19-5 16,46-13 2-16,8-6-7 0,-17 9 0 15,17-9-7-15,-12 12-6 0,12-12-4 0,-9 12-4 16,9-12-4-16,0 0-4 15,-5 17-3-15,5-17 2 0,0 0 0 0,16 17-4 16,-16-17-5-16,14 12 1 16,-3-7-6-16,-11-5 7 0,19 11-2 0,-10-4-3 0,-9-7-3 15,14 9 1-15,-6-2 0 16,-8-7 1-16,14 13 1 0,-14-13 8 0,8 16-1 16,-8-16 11-16,2 17 13 0,-2-17 4 0,0 0 4 0,-6 27 6 15,6-27 1-15,-8 14 4 16,8-14 0-16,-14 12-9 0,14-12 1 0,-12 12-4 15,12-12-3-15,-15 7-5 16,15-7-5-16,-13 5-11 0,13-5-21 0,0 0-31 16,-21 0-48-16,21 0-52 0,0 0-50 15,0 0-71-15,-16-14-149 0,16 14-429 0,0-12-167 16</inkml:trace>
  <inkml:trace contextRef="#ctx0" brushRef="#br0" timeOffset="23899.57">8342 5021 2488 0,'14'4'-30'0,"-14"-4"4"0,0 0 8 0,20 3-2 16,-20-3 19-16,0 0 2 0,25-4 1 0,-25 4-2 0,21-4 0 15,-21 4 10 1,23-8-28-16,-7 3-6 0,-2 0-4 0,-14 5-13 0,28-7-15 15,-15 3-25-15,-3 1-41 16,0-2-63-16,-10 5-405 0,16-10 207 0</inkml:trace>
  <inkml:trace contextRef="#ctx0" brushRef="#br0" timeOffset="24119.96">8498 4943 1727 0,'0'0'16'16,"0"0"1"-16,-21-3 9 15,21 3 15-15,0 0 15 0,0 0 30 0,0 0 3 16,0 0 11-16,0 0-2 16,0 0-1-16,-2 24 17 0,2-24 0 0,0 0-3 0,0 24-6 15,0-24-10-15,0 0-8 16,2 24-12-16,-2-24-7 0,0 17-6 0,0-17-9 16,0 0-17-16,2 23-22 0,-2-23-21 0,0 0-42 0,0 21-40 15,0-21-43-15,2 10-42 16,-2-10-99-16,0 0-519 0,0 0-101 0</inkml:trace>
  <inkml:trace contextRef="#ctx0" brushRef="#br0" timeOffset="24514.78">8636 4940 2299 0,'2'-22'-48'0,"-2"22"14"15,0 0-2-15,0 0 9 0,0 0 29 0,3-19 11 16,-3 19 12-16,0 0 10 0,0 0 1 16,0 0 9-16,8-14-14 0,-8 14-13 0,0 0 5 15,18-6-8-15,-18 6-1 16,20-4 15-16,-20 4-17 0,21-4 3 0,-21 4 5 16,24-1-11-16,-24 1-6 0,22-3 4 0,-22 3-2 0,20 0 2 15,-20 0-4 1,0 0 9-16,23 4 2 0,-23-4 11 0,8 8 9 0,-8-8 11 15,0 0 2-15,0 20 3 16,0-20-2-16,0 0 9 0,-13 28 5 0,13-28 5 0,-12 20 6 16,8-8 9-16,4-12 1 15,-10 19-4-15,2-9-3 0,8-10-8 0,-8 17-4 16,8-17-3-16,-4 15-2 0,4-15-2 0,-4 15-2 16,4-15-8-16,0 0-4 0,0 0-5 15,6 18-11-15,-6-18-24 0,0 0-32 0,22 7-28 16,-22-7-42-16,20 0-34 15,-20 0-47-15,24-3-46 0,-24 3-94 0,29-5-551 16,-15 2-233-16</inkml:trace>
  <inkml:trace contextRef="#ctx0" brushRef="#br0" timeOffset="25369.8">9685 5136 2496 0,'0'0'-126'0,"-4"19"20"0,4-19 18 16,0 0 18-16,0 0 17 16,0 0 22-16,0 0 43 0,0 0 12 0,0 0 39 15,0 0 17-15,-6 14 14 0,6-14 7 0,0 0 5 0,0 0-2 16,0 0 4-16,0 0-3 15,0 0-6-15,0 0-7 0,0 0-6 0,0 0-6 16,0 0-6-16,0 0-7 16,22 11-8-16,-22-11-9 0,27 0-5 15,-8 0-5-15,4 0-5 0,1 0-3 0,1 0-1 16,5-2-3-16,0 2-7 0,-1-2-16 0,-2-1-14 16,1 0-36-16,-1-1-35 0,1 3-43 0,-5-3-33 0,-1 2-36 15,-4-2-50 1,-2 0-133-16,-2-1-384 0,-1 1-45 0</inkml:trace>
  <inkml:trace contextRef="#ctx0" brushRef="#br0" timeOffset="25749.93">10164 5057 2214 0,'0'0'-63'0,"0"0"13"0,0 0 12 0,0 0 11 0,0 0 37 15,-10-12 26 1,10 12 27-16,0 0 15 0,0 0 9 0,0 0-15 0,0 0 10 16,0 0 1-16,0 0-1 0,0 0-3 0,0 0-2 0,0 0-6 15,0 0-3-15,0 0-13 16,0 0-3-16,0 0-4 0,0 0-1 0,0 0 2 15,19 50-5-15,-19-50 0 16,9 14-10-16,-3-4-2 0,2-1 0 0,0 3-5 16,-8-12 1-16,16 21-6 0,-10-12-4 15,0 3 0-15,-6-12 1 0,6 20-3 0,-6-20-3 16,-2 22-1-16,2-22 0 0,-10 22-1 0,2-12-2 16,-4 1-3-16,0 1-14 0,0-2-26 15,-2 0-45-15,2-2-50 0,-1 0-46 0,1-2-50 16,1 0-119-16,0-5-453 15,11-1-106-15</inkml:trace>
  <inkml:trace contextRef="#ctx0" brushRef="#br0" timeOffset="26150.35">10340 4685 2440 0,'0'0'-8'0,"0"0"14"16,8-14-9-16,-8 14 0 0,0 0 3 15,0 0 23-15,9-10 21 0,-9 10 25 0,0 0-5 16,0 0 3-16,0 0 6 15,0 0-5-15,0 0 16 0,15 39 1 0,-13-22 9 16,0 0 0-16,0 4-3 16,0 4-7-16,2 4-22 0,-2 3 0 0,5 4-3 0,-2 2 3 15,-1 2-3-15,2 0 0 16,0 6 0-16,0-4-1 0,3 6-5 0,-3-9 1 16,1 1-4-16,-1 0-5 0,3-1-3 0,-3-1-6 0,2-4-4 15,-2 0-3-15,-1-8-2 16,0 2 2-16,-1-4-15 0,0-2-14 0,-2-6-21 15,0 1-32-15,0-3-42 16,-2-14-78-16,4 17-81 0,-4-17-165 0,0 0-555 16,0 0-422-16</inkml:trace>
  <inkml:trace contextRef="#ctx0" brushRef="#br0" timeOffset="27459.86">10388 4456 2885 0,'0'0'-123'0,"0"0"18"0,12-10 13 0,-12 10 12 16,0 0 3-16,0 0 11 15,14-5 11-15,-14 5 5 0,0 0 0 0,28-2 10 16,-28 2 0-16,31-2 6 16,-11 2 13-16,0 0 11 0,4-3 17 0,5 6 23 15,3-3 5-15,4 0-1 0,3 0 1 0,7 0-4 0,3 0 5 16,1 0-16-16,1 0 8 15,9 0-8-15,-1-3-5 0,2 3 2 0,1 0-19 16,-1 0-13-16,3 0 0 16,-1 0-15-16,5 0 7 0,2 0-9 0,20-1-6 0,-13 1-6 15,-12 0-11 1,2-2 3-16,-4 2 1 0,-2 0 9 0,-1 0 4 0,-8 0 12 16,-3 0 0-16,1 0 1 0,-5 0 7 0,0 0 12 15,-7 0-4-15,-5 2 0 0,-1-2 5 16,-3 0 0-16,-4 0 15 0,-4 0-3 0,0 0 4 15,-2 0-1-15,-19 0 2 16,31 1-1-16,-16-1 0 0,-15 0-9 0,29 3 1 16,-29-3 9-16,28 2-1 0,-15 0-3 15,-13-2 10-15,26 4 17 0,-14-1 25 0,-12-3 10 16,25 5 11-16,-25-5 2 0,18 11 1 0,-8-8 7 16,1 5-6-16,-11-8-2 15,15 14-14-15,-6-1-1 0,-4-4-16 0,3 3 1 16,-1 1-3-16,-2 1-6 0,1-1-1 15,-1 2-3-15,-1 2-20 0,-1 0 4 0,1 2-1 16,-2 2 8-16,0 6-3 16,3 0-2-16,-2 1 2 0,-1 2 12 0,0 1-3 0,0 1 5 15,0 7-11-15,3 1-3 16,-3 0-3-16,2 2-1 0,-1 1 1 0,4 5-4 16,-3 1 1-16,1 1-5 0,3 0 1 0,-1-1-1 15,1 1-3-15,-2-1-1 0,0-1 1 16,1-6 0-16,-3-2-2 0,6 7-3 0,-5-8-1 15,1 0 6-15,0-2-5 16,2-1-2-16,-2-2-2 0,-3-5 2 0,-1-3 0 16,2 1-3-16,0-8 1 15,-3 2 0-15,-1-4 1 0,2-2-3 0,0 1 4 0,-2-16-2 16,0 23 4-16,0-23 0 0,-2 19-3 0,2-19 2 16,-7 13 2-16,7-13-1 15,-9 10-2-15,9-10-4 0,-20 4 6 0,20-4-4 0,-23 0-2 16,23 0 0-16,-36-3 0 15,15 2 2-15,-4-3-2 0,-3 0-2 0,-1 0-1 16,-4 0 1-16,-3-2-1 16,-3 2 3-16,-1-1-3 0,-5 0-1 0,2 0 5 0,-5 0-6 15,2 1 5-15,-11-1 3 16,9 2 8-16,2-2 10 0,-3 3 5 16,4 0 0-16,-1-2 2 0,0 4 0 0,1-2-2 0,0 1-4 0,3 1-2 15,4-3-2-15,2 3-3 16,-3 3-1-16,4-6-5 0,1 6 3 0,-2-6-1 15,2 6-2-15,1-3-2 16,-1 0 0-16,-1 0 0 0,4-3-2 0,-1 3 0 0,0 0-4 16,0 0 3-1,0 0 1-15,3 0-2 0,-1 0 3 0,0 0-4 0,1 0-2 16,-3 0 2-16,7 3-3 0,0-3 1 0,-1 0 0 16,3 0 1-16,-2-3-3 0,0 3 3 15,1 0-2-15,-2 0-1 0,3-1 0 0,-3 1-1 16,4-3-2-16,-2 3 6 15,3-1-3-15,-1-1 3 0,2 2-5 0,-2-2 2 16,22 2-2-16,-38-2 2 0,21 2 1 16,1-2-2-16,16 2 3 0,-34-1 2 0,17-2-2 15,17 3 0-15,-28-2-1 16,28 2 2-16,-30-2-2 0,14 2-2 0,16 0 0 16,-28-1 3-16,28 1-4 0,-27-3 2 0,27 3-2 0,-26-1 4 15,26 1-3-15,-26-2 2 16,26 2 0-16,-18-2 1 0,18 2 1 0,-19-2 3 15,19 2 3-15,0 0 0 16,-22-1 3-16,22 1 1 0,0 0-1 0,0 0-2 0,-20-6 1 16,20 6-3-16,0 0-5 15,0 0-4-15,-14-10-18 0,14 10-22 0,0 0-41 16,0 0-49-16,-4-19-59 0,4 19-68 16,0 0-131-16,0-27-194 0,0 15-254 0,0 12-174 15</inkml:trace>
  <inkml:trace contextRef="#ctx0" brushRef="#br0" timeOffset="28060.05">10479 5245 2409 0,'-4'22'-102'0,"4"-22"24"15,0 0 29-15,-4 16 23 16,4-16 31-16,0 0 34 0,0 0 39 0,0 23 16 0,0-23 14 16,0 17 1-16,0-17-1 15,2 19-7-15,-2-19 1 0,2 24 0 0,2-8-8 16,-1 1 5-16,-1 0-4 16,3 1 1-16,-1 2 7 0,2 3-3 0,-2 0-6 0,0 0 1 15,0 1-7-15,0 2-3 0,1-2-7 0,-3 0-8 16,3 2-10-16,-3-2-3 15,0 1-6-15,0-2-5 0,-2-2-6 0,2 0-4 16,-2 0-10-16,2-2-20 0,-2-2-28 16,2-1-53-16,-2-16-55 0,2 23-63 0,0-12-72 15,-2-11-182-15,2 14-536 16,-2-14-443-16</inkml:trace>
  <inkml:trace contextRef="#ctx0" brushRef="#br0" timeOffset="29659.85">7946 5193 2829 0,'0'0'-137'15,"0"0"38"-15,0 0 38 0,0 0 23 0,0 0 23 16,0 0 33-16,0 0 26 0,0 0 4 0,0 0 20 16,0 0 1-16,0 0 2 15,40 8 4-15,-40-8-6 0,21 0 0 0,-21 0 1 0,26 0 0 16,-26 0-1-16,32 0-13 15,-11 0-7-15,0-2-3 0,0 2-4 0,5 0-3 16,3 0-6-16,-1 0 2 16,4 2-5-16,-1-2-5 0,1 0 1 0,4 0-4 0,-2 1 0 15,2-1-5-15,-1 3-3 16,-1-1 2-16,3-2-1 0,-1 2-1 0,-2-1-4 16,-1 1 0-16,-1 0-1 0,0-2 0 0,-3 2-3 0,-3-2 5 15,-3 0-6-15,0 0-8 16,-1 2-17-16,-1-2-25 0,-21 0-30 0,34-2-38 15,-20 2-33-15,-14 0-30 16,24 0-16-16,-14-2-34 0,-10 2-65 0,0 0-482 0,19 0-69 16</inkml:trace>
  <inkml:trace contextRef="#ctx0" brushRef="#br0" timeOffset="30239.8">8299 5416 2121 0,'0'0'-130'0,"7"-14"27"0,-7 14 22 0,0 0 15 0,10-14 27 16,-10 14 17-16,0 0 17 0,6-12 2 0,-6 12 8 16,0 0 2-16,0 0 14 15,0 0-3-15,0 0 9 0,0 0 10 0,0 0 22 0,0 0-9 16,0 0 0-16,0 0 2 15,0 0 2-15,-35-2-3 0,35 2-1 0,0 0 3 16,-24 12-8-16,24-12 0 16,-12 7-8-16,12-7-5 0,-10 12 0 0,10-12-1 0,-8 11-1 15,8-11-1-15,0 0-14 16,0 0 6-16,8 25 1 0,-8-25 1 0,12 15-10 16,-2-7 6-16,1 1-2 0,0 0-10 0,1-2 1 0,-1 3 6 15,-1-3 0-15,1 2 3 16,-11-9 1-16,17 16-2 0,-11-9 15 0,-6-7 5 15,13 13 12-15,-13-13 12 16,9 12 8-16,-9-12 2 0,2 13 11 0,-2-13 1 0,0 0 0 16,0 0 1-16,-20 21-4 15,20-21-2-15,-16 10-6 0,16-10-9 0,-22 6-6 16,22-6-6-16,-21 3-6 16,21-3-17-16,-23 2-29 0,23-2-33 0,-21-2-52 0,21 2-43 15,0 0-46-15,-24-9-40 0,18 4-71 0,6 5-592 16,-6-9-249-16</inkml:trace>
  <inkml:trace contextRef="#ctx0" brushRef="#br0" timeOffset="30499.79">8532 5588 2596 0,'16'5'-46'0,"-16"-5"26"0,0 0 8 16,0 0 3-16,14 4 12 15,-14-4 0-15,0 0 17 0,0 0 20 0,26 0 14 0,-26 0-10 16,0 0-2-16,27-4-4 16,-27 4 0-16,19-1-7 0,-19 1-2 15,21-6-5-15,-21 6-25 0,22-4-38 0,-22 4-51 0,20-6-43 0,-13 4-56 16,-7 2-122-16,12-9-354 15,-12 9 96-15</inkml:trace>
  <inkml:trace contextRef="#ctx0" brushRef="#br0" timeOffset="30709.7">8643 5492 2012 0,'-11'-6'37'16,"11"6"5"-16,0 0-5 0,0 0 4 0,0 0 12 15,0 0 18-15,0 0 13 16,0 0 17-16,0 0-7 0,0 0-2 0,0 0 8 15,11 48-3-15,-11-48 4 0,4 21-5 16,-4-21-4-16,6 27-10 0,-4-14-8 0,0 2-9 16,0 0-8-16,-2-15-11 15,4 27-31-15,-2-13-25 0,-2-14-38 0,5 23-53 0,-3-12-42 16,-2-1-38-16,0-10-70 16,0 0-140-16,5 19-348 0,-5-19-8 0</inkml:trace>
  <inkml:trace contextRef="#ctx0" brushRef="#br0" timeOffset="30999.47">8859 5435 2184 0,'4'-14'-26'0,"-4"14"24"0,0 0 29 15,0 0 19-15,0 0 26 16,0 0 6-16,0 0 13 0,0 0-1 0,0 0-4 16,4 52-3-16,-4-52-11 15,2 26 1-15,-2-11-5 0,2 2 0 0,-2-17-2 0,2 30-6 16,0-15-6-16,-2 2-6 0,2-1-2 0,-2-16-6 16,2 25-15-1,-2-25-21-15,2 20-29 0,-2-20-46 0,2 17-40 0,1-11-59 16,-3-6-51-16,0 0-108 0,4 9-425 15,-4-9-40-15</inkml:trace>
  <inkml:trace contextRef="#ctx0" brushRef="#br0" timeOffset="31279.61">8835 5518 2359 0,'0'0'37'0,"-4"-23"-2"16,4 23 1-16,-2-20-6 0,2 20-6 0,-2-18 9 15,2 18 15-15,0 0 1 16,4-23 1-16,-4 23-14 0,6-16-1 0,-6 16-6 0,10-13 0 15,-10 13-1-15,14-12 6 16,-14 12-2-16,16-10 0 0,-5 7-9 0,-11 3 4 16,21-2-6-16,-21 2-1 15,0 0 5-15,29 4 11 0,-29-4-4 0,18 7 3 0,-18-7 5 16,14 10 10-16,-14-10 6 16,9 11-2-16,-9-11 5 0,4 14 6 0,-4-14-2 15,0 0 2-15,0 0-8 0,-11 28-6 0,11-28-1 0,-12 14-11 16,12-14-3-16,-15 11-2 15,15-11-13-15,-15 9-27 0,15-9-36 16,-15 9-49-16,15-9-65 0,-12 4-58 16,12-4-82-16,0 0-642 0,-17-4-356 0</inkml:trace>
  <inkml:trace contextRef="#ctx0" brushRef="#br0" timeOffset="33709.58">11265 4809 2777 0,'0'0'-94'0,"0"0"20"0,13-12 9 0,-13 12 11 0,0 0 28 15,11-9 32-15,-11 9 24 16,0 0 15-16,0 0 6 0,10-10 1 0,-10 10-9 15,0 0 5-15,0 0 14 16,0 0 11-16,0 0 9 0,0 0 13 0,0 0-2 0,0 0 4 16,0 0 3-16,0 0-10 15,0 0-1-15,-55 17-4 0,40-7 0 0,-2 1 6 16,1 4-9-16,-1 0-2 0,-1 3-5 0,4 1-8 16,-2 0-2-16,4 4-10 15,0-1-3-15,0 1-6 0,4 2-6 0,2 0-1 0,2 0-3 16,6-3-6-16,2 6-2 15,2-5-3-15,5-3-2 0,3 3 4 0,-1-4-13 0,7-2-5 16,-1-2-7-16,2-2-9 16,-2-1-13-16,2-4-15 0,-2-1-7 0,0-3-5 15,-2 0-3-15,0-4-2 16,-17 0 5-16,26-3 3 0,-26 3 3 0,18-5 5 0,-18 5 6 16,11-14-3-16,-11 14 5 0,0-14 9 0,0 14 12 15,0 0 10-15,0 0 9 16,-17-29 14-16,17 29 6 0,-12-13 18 0,12 13-1 15,-12-9-4-15,12 9-2 0,0 0-8 16,-14-10 1-16,14 10-3 0,0 0 0 0,0 0-7 16,0 0 1-16,0 0-13 15,0 0-26-15,0 0-26 0,30-13-37 0,-30 13-50 0,21-3-61 16,-8 2-73-16,-13 1-148 16,21-8-199-16,-9 6-250 0,-12 2-204 0</inkml:trace>
  <inkml:trace contextRef="#ctx0" brushRef="#br0" timeOffset="34149.97">11502 4933 2560 0,'0'0'-30'0,"0"0"14"0,0 0 8 16,0 0 23-16,0 0 20 16,0 0 26-16,0 0 24 0,0 0 16 0,0 0 2 15,0 0-2-15,0 0-5 16,-32 37-6-16,30-24 1 0,-2 3-7 0,2 1-1 0,0 0-12 16,2 2-6-16,0 0-7 0,4 1-5 0,0 3-13 15,3-4-26-15,-1 1-26 16,4 0-31-16,4-4-37 0,-1 0-41 0,0-1-36 0,3-6-38 15,-4 0-64 1,3-2-118-16,0-6-401 0,-2 2-74 0</inkml:trace>
  <inkml:trace contextRef="#ctx0" brushRef="#br0" timeOffset="34669.89">11756 4957 2205 0,'0'0'-106'0,"0"0"25"0,0 0 22 0,0 0 14 16,0 0 36-1,0 0 25-15,0 0 40 0,0 0 28 0,0 0 19 0,0 0 9 16,0 0 6-16,0 0-3 15,-40-6-6-15,40 6-1 0,0 0-11 0,-23 12-11 0,23-12-3 16,0 0-16-16,-17 13-2 16,17-13-9-16,-7 13-6 0,7-13-4 0,0 0-4 15,5 23-4-15,-5-23-3 16,12 17-8-16,-2-8 1 0,-1 3-10 0,2 2 1 0,2-3 2 16,-1 5-5-16,-1-3 1 0,0 2 0 0,-3-1 1 15,0-1 10-15,-1 0 2 16,-3 1 4-16,-4-14 0 0,4 22-3 0,-4-22-3 15,-6 19-2-15,6-19-5 0,-10 15-21 16,10-15-32-16,-13 14-52 0,13-14-64 0,-13 6-66 16,13-6-106-16,-11-3-591 15,11 3-306-15</inkml:trace>
  <inkml:trace contextRef="#ctx0" brushRef="#br0" timeOffset="34849.57">11911 4989 2983 0,'14'-1'82'0,"-14"1"-11"15,26 1-5-15,-26-1-10 0,23 4 16 0,-23-4 24 16,26 9 14-16,-16-1 0 0,3 2-3 16,-1 1-14-16,-5 3-6 0,-1 1-5 0,2-2-7 15,-2 2-18-15,-3 3-4 16,0-1-5-16,0 0-31 0,-1-2-52 0,-2-15-63 0,-2 34-74 16,2-18-67-16,-6-1-118 0,3-6-169 0,-3 3-341 15,6-12-226-15</inkml:trace>
  <inkml:trace contextRef="#ctx0" brushRef="#br0" timeOffset="35379.76">12971 5009 2624 0,'-15'3'-38'0,"15"-3"20"15,0 0 27-15,-16 6 23 0,16-6 29 0,0 0 17 16,0 0 17-16,-17 6-2 0,17-6-2 0,0 0-4 0,0 0 1 16,0 0 9-16,0 0 0 15,0 0-1-15,0 0-4 0,0 0-8 0,0 0-5 16,0 0-7-16,0 0-8 15,0 0-7-15,0 0-5 0,0 0-4 0,38 17-1 16,-38-17 1-16,29 0 2 0,-10 2 0 16,6 0-6-16,4-1 1 0,3 2-5 0,-1 0-2 15,5-2-7-15,-2 2 0 16,0-2-5-16,2 2-1 0,-2-3-5 0,-3 3-5 0,3-2-12 16,-3-1-9-16,-6 0-19 0,0 0-23 0,-3-1-28 15,0 1-33-15,-22 0-40 16,32-3-35-16,-32 3-40 0,20-4-64 0,-20 4-144 15,5-6-481-15,-5 6-308 16</inkml:trace>
  <inkml:trace contextRef="#ctx0" brushRef="#br0" timeOffset="36569.8">13122 5049 2790 0,'0'0'-54'0,"-13"7"-5"0,13-7 9 16,0 0 7-16,0 0 9 0,-10 11 14 0,10-11 20 15,0 0 2-15,-4 18 10 16,4-18 9-16,-2 21 7 0,2-21 16 0,0 28 5 0,2-11 7 16,-2 2-1-16,2 2 6 0,2 4-5 0,-2 2-1 15,2 1-5-15,0 5-7 16,0 1-5-16,1 2-3 0,1 3-4 0,1 0 1 15,-2 0-3-15,0 1-2 16,1 2-3-16,0-1-3 0,3 8-3 0,-1-8 1 0,-4 1-2 16,2 5 0-16,-1 3-1 15,-1-2-2-15,1 1-2 0,0-7-1 16,-1 8 14-16,1 0-5 0,1-9-4 0,-2 9-9 0,1-9-11 0,0 4-1 16,4 2-6-16,-5-7 4 15,1 0-7-15,-1-1 8 0,5-1-7 0,-4-2 1 16,-1-6 8-16,1-3-7 0,-3-1 2 15,2-2-10-15,-2-5-10 0,-2 2-13 0,2-6 6 16,-2-15-2-16,-2 26 8 16,2-26 4-16,-6 19 2 0,6-19 2 0,-13 16 4 15,13-16 8-15,-17 7 7 0,17-7 12 16,-26 6 8-16,10-4 2 0,-4-2 9 0,-1 0 6 16,0 0 0-16,-2-2 6 0,-7 0 3 0,1-2 7 15,-4 3 6-15,1-4 5 16,-6 2 9-16,-3-2 1 0,-1 1 5 0,-3 1-6 0,-2 1 2 15,2-2-5-15,-3 1-4 16,-1 0-7-16,-2 0-3 0,-6 1-5 0,-3-2-6 16,-5 3-5-16,0-4-1 15,2 3 3-15,0 0 8 0,-2 2-1 0,2-1-4 0,2-1-5 16,-1 0 0-16,1 0 0 0,0 2 5 0,1 0-1 16,1-1 3-16,7 1-5 15,-2 0 1-15,-4 0-4 0,8 0-5 0,-1 0-6 0,0 0-2 16,3 0-4-16,-4 0 2 15,2 0-6-15,-9 0 1 0,-3-2-3 0,3-1 1 16,-2 3-1-16,2-1-2 16,-3-1-2-16,3 0-1 0,-1-3 0 0,3 5 0 0,0-3-2 15,7 1-1-15,-6-1 2 16,5 0-4-16,1 1-3 0,-5-1 4 0,-3 3-2 16,-1-4 1-16,0 2 2 15,-1 1 1-15,3-2 0 0,-2 0 1 0,1 2-5 16,0-3 0-16,1 2 7 0,-3 1-7 0,3-2 5 0,-2 3 0 15,1-1-5-15,7-1 9 16,1 2 2-16,-1-2-2 0,1-1 1 0,-1 2-3 0,0-1 2 16,2 1-2-16,-8-2-3 15,8 1 3-15,-1-2-3 0,-5 0 1 0,-1 2-3 16,1-3 4-16,7 3 0 16,-7-1 5-16,8-1 1 0,1 1 1 0,-1 0 2 0,-1 1-12 15,0-2 6-15,2 0 1 0,-1 3-5 0,1-3 3 16,-1 2-5-16,1-3-3 15,-3 2 7-15,3-2-2 0,-3 3-3 0,2-2 0 16,3 0 0-16,-2-2 2 0,-1 3-4 16,5-1 0-16,-3 0 2 0,3 0 0 0,-3 0-3 15,3 1-6-15,0-1 9 16,-1-1-1-16,3 2-2 0,-2-1 0 0,1 2 5 0,5 0-5 16,-2-2-4-16,5 3 3 0,-1-3-1 0,0 2 3 15,1-2-2-15,0 3-5 16,1 1 9-16,0-3-5 0,0-1-1 0,-1 2 2 0,3 1 0 15,-2-1 1-15,1 0-1 16,-1 0-1-16,2 2 1 0,1-2 4 0,-1 2-4 16,0-2 0-16,6 2 3 15,-6-2-2-15,6 0 5 0,-1 2 3 0,1-1 5 0,1 1 16 16,2-3 3-16,0 3 2 0,21 0-4 0,-36-1 3 16,19-1-9-16,17 2-1 15,-28-3-2-15,28 3-3 0,-25-1-1 0,25 1-4 16,-19-3 7-16,19 3-13 0,0 0 3 15,-28-1 1-15,28 1 0 0,0 0-11 0,-25 0 3 16,25 0-7-16,0 0-20 16,-21-3-27-16,12 2-34 0,9 1-45 0,-16-3-69 0,16 3-75 15,-16-8-114-15,16 8-197 16,-12-10-20-16,8 2-418 0,4 8-517 0</inkml:trace>
  <inkml:trace contextRef="#ctx0" brushRef="#br0" timeOffset="37160.15">6593 5031 3089 0,'0'0'-87'0,"0"0"19"16,-12-17 15-16,12 17 20 0,0 0 4 0,-9-9 27 15,9 9 17-15,0 0 22 16,-8-16 18-16,8 16 9 0,0 0 13 16,-7-16 5-16,7 16 9 0,0 0 0 0,-2-20 0 15,2 20-12-15,0 0-7 0,0 0-7 0,9-22-8 16,-9 22-6-16,10-10-9 0,-10 10-3 0,13-10-5 16,-13 10-5-16,20-7-3 15,-20 7-5-15,20-2 0 0,-20 2-5 0,26 0-3 16,-26 0 0-16,23 4-3 0,-23-4 0 15,21 13 1-15,-12-4-3 0,-3 1 4 0,0 2-2 16,-2 1-1-16,-4-13 5 16,2 25 6-16,-4-11 12 0,2-14 13 0,-10 27 6 0,2-15 3 15,-1 0 3-15,-4-1 3 16,-2 0-3-16,-1-1-3 0,-2-3 0 0,2 0 6 16,-2-4-1-16,2 1-4 0,16-4-4 0,-30 0-2 0,30 0-6 15,-29-11-3-15,17 1-8 16,4 0-14-16,8 10-13 0,-10-23-23 0,10 23-33 15,0-23-32-15,0 23-41 16,8-22-56-16,-2 12-45 0,1 1-49 0,-7 9-95 0,13-15-149 16,-7 6-427-16,-2 2-368 15</inkml:trace>
  <inkml:trace contextRef="#ctx0" brushRef="#br0" timeOffset="37819.57">6140 4978 2751 0,'0'0'-119'0,"-21"0"31"0,21 0 19 0,-19 2 26 16,19-2 11-16,-19 2 23 16,19-2 34-16,0 0 25 0,-19 1 25 0,19-1 10 0,0 0 13 15,0 0 11-15,0 0-1 0,-19 2 2 16,19-2-6-16,0 0 1 0,0 0-4 15,0 0-11-15,0 0-8 0,0 0-9 16,0 0-6-16,59 0-8 0,-39 0-8 0,3 0-5 16,0 0-2-16,0 0-3 0,3 0-11 15,-3 0 2-15,2 0-7 0,-2-2 0 16,-1 2-4-16,-1 0-14 0,-2 2-10 0,-19-2-24 16,31-2-22-16,-31 2-19 0,24-1-16 0,-24 1-18 0,14-2-1 15,-14 2-12-15,0 0-17 16,0 0 4-16,0 0 9 0,0 0 7 0,0 0 14 15,0 0 20-15,0 0 20 16,0 0 31-16,-42-29 37 0,42 29 25 0,-10-8 18 0,10 8 19 16,0 0 11-16,-15-10 13 15,15 10 9-15,0 0 3 0,-4-15 2 0,4 15-9 16,0 0-1-16,0 0 1 0,0 0-8 0,0 0-3 16,0 0-9-16,19-22-4 0,-19 22-6 15,0 0-1-15,0 0-2 0,0 0-7 0,32 10-3 16,-32-10-5-16,14 12-6 15,-14-12-3-15,13 15-6 0,-4-6-4 0,-9-9 0 16,10 21-6-16,-6-11-3 0,-4-10-4 16,9 24-8-16,-7-12-20 0,-2-12-37 0,-2 22-56 15,2-22-61-15,-7 22-84 16,1-9-138-16,-2-2-204 0,2 0-375 0,-3 1-402 16</inkml:trace>
  <inkml:trace contextRef="#ctx0" brushRef="#br0" timeOffset="38439.61">6532 5214 2886 0,'6'-17'-99'16,"-6"17"14"-16,4-14 13 15,-4 14 17-15,0 0 30 0,5-13 1 0,-5 13 7 16,0 0 20-16,0 0 3 0,0 0 23 16,0 0 10-16,0 0 17 0,0 0 13 0,0 0 7 15,0 0 5-15,0 0 2 0,0 46-7 16,2-31-2-16,0 3-4 0,-2 0-7 15,2 1-6-15,0 5-4 0,0-2-3 0,0 5-4 0,3 0 0 16,-3 1-2-16,0 1 5 16,0-1 2-16,0 3-2 0,3-1-2 0,-3 3-6 15,-2-1-4-15,2-1-5 16,-2 4-1-16,2-3-3 0,-2 0-3 0,2 0 1 0,-2 1-2 16,0 0 3-16,2-1 10 0,0 0 10 0,0 0-1 15,0-2 3-15,0 3-6 16,0-3 1-16,0 1-4 0,-2-1-3 0,2 1-3 0,0-2-2 15,2-1-5 1,-4-2-1-16,0 1-2 0,0-4-3 0,0-2-9 0,-4-2-21 16,4 1-34-16,-2-4-46 15,2-16-54-15,0 25-66 0,0-25-79 0,-2 17-160 0,2-17-535 16,-4 10-443-16</inkml:trace>
  <inkml:trace contextRef="#ctx0" brushRef="#br0" timeOffset="39299.76">6500 5157 2852 0,'0'0'-182'0,"0"0"11"0,0 0 11 16,0 0 18-16,0 0 24 16,0 0 27-16,-4 23 28 0,4-23 21 0,0 0 31 15,0 0 35-15,0 0 39 16,-6 19 36-16,6-19 18 0,-4 13 3 0,4-13-10 0,-5 16-6 16,5-16-10-16,-4 18-11 0,4-18-10 0,-2 18-2 15,2-18-7 1,-5 17-12-16,5-17-3 0,0 0 6 15,-4 19 5-15,4-19-1 0,0 0-9 0,0 0-6 0,0 0-8 16,0 0-2-16,0 0-3 0,0 0-1 0,0 0-6 16,0 0-6-16,0 0 6 15,36-36 11-15,-30 24 17 0,1 1 18 0,-7 11 8 16,13-21 12-16,-7 11-5 0,-6 10-6 0,13-13-8 0,-13 13-9 16,10-11-1-16,-10 11-11 15,13-4 1-15,-13 4 0 0,0 0-5 0,0 0-1 16,29 13-6-16,-19-1-6 15,-4-1-1-15,2 2-3 0,0 2-5 16,3 3-20-16,-5-1-39 0,3-2-60 0,1 4-78 16,3-2-91-16,-5-2-157 0,1-1-182 0,0-1-295 15,-1-1-282-15</inkml:trace>
  <inkml:trace contextRef="#ctx0" brushRef="#br0" timeOffset="40489.81">6270 5652 2696 0,'-5'23'-28'0,"5"-23"6"16,0 0-15-16,0 0-7 0,0 0 8 0,13 20-6 16,-13-20 4-16,18 1-11 15,-18-1-30-15,28 0-36 0,-8-1-76 0,-1-3-135 16,4-1-215-16,-2-2 271 15</inkml:trace>
  <inkml:trace contextRef="#ctx0" brushRef="#br0" timeOffset="40829.99">5882 4630 1682 0,'0'0'58'0,"0"0"1"16,0 0 3-16,20-20-9 15,-20 20 16-15,12-5 27 0,-12 5 36 0,0 0 10 16,25-8-10-16,-25 8-11 16,26-6-16-16,-12 3-10 0,4 0-6 0,-2 0-13 0,1-1-9 15,2 0-13-15,-19 4-35 16,35-5-62-16,-19 2-62 0,1 0-58 0,-17 3-83 16,19-8-544-16,-13 4-96 0</inkml:trace>
  <inkml:trace contextRef="#ctx0" brushRef="#br0" timeOffset="40999.51">6064 4488 2657 0,'0'0'163'0,"0"0"-20"16,0 0-16-16,0 0-12 15,0 0 1-15,0 0 9 0,0 0-7 0,0 0-3 0,0 0-17 16,0 0-10-16,0 0-8 0,0 0-10 0,0 0-6 16,24 54-9-16,-20-41-16 15,0 1-35-15,0 0-52 0,0 1-66 0,-2 3-87 16,-2-1-142-16,0 2-254 15,-2 0-279-15,-2 1-244 0</inkml:trace>
  <inkml:trace contextRef="#ctx0" brushRef="#br0" timeOffset="46789.73">18552 8346 2816 0,'0'0'105'0,"0"0"15"0,0 0-3 15,0 0 1-15,-10-8 5 16,10 8 4-16,0 0 9 0,0 0 9 0,0 0-7 16,0 0-8-16,0 0-14 15,0 0-6-15,0 0 26 0,0 0 2 0,0 0-12 0,12 53-16 16,-7-38 0-16,1 1-14 0,0-2-9 0,0 1-11 16,4 7-8-16,0-5-9 0,-2-1-7 15,2 3-4-15,-1-3-15 0,0-3-14 16,1 4-24-16,-1-5-29 0,-1 1-26 15,0-3-35-15,-4-1-45 0,4-1-52 0,0 0-44 16,-8-8-34-16,12 8-44 0,-12-8-78 16,15 0-66-16,-15 0-520 0,0 0-429 0</inkml:trace>
  <inkml:trace contextRef="#ctx0" brushRef="#br0" timeOffset="46999.68">18762 8571 3017 0,'2'-11'10'16,"2"2"52"-16,-4 9 17 0,5-15 21 0,-1 6 4 0,-4 9 10 15,0 0 2-15,0 0 21 16,4-18 2-16,-4 18 8 0,0 0-4 0,0 0-20 15,0 0-5-15,0 0-11 16,-30 40 8-16,20-25-26 0,-1 4-1 16,-2 2-3-16,0 2 0 0,-1 4 3 0,-1 3-15 15,2 1-3-15,-2 1-7 0,1 2-10 0,-1-1-8 16,2 1-11-16,1 0-12 0,-2 1-30 16,2-1-26-16,2-2-32 0,-1 0-45 0,0-1-56 15,3 1-64-15,-1-3-56 0,1-4-120 16,2 0-166-16,-1-3 11 0,2 2-342 0,1-8-294 15</inkml:trace>
  <inkml:trace contextRef="#ctx0" brushRef="#br0" timeOffset="47319.95">18306 9452 2973 0,'0'0'95'0,"0"0"-10"0,20 13-41 16,-20-13-25-16,23-2-16 15,-6 2 2-15,2-2 8 0,4 0-1 0,7 1 0 0,2-2-4 16,0 2-4 0,1-1-6-16,1 2 4 0,0-2-2 0,-2 0-8 0,-1 0-22 15,-3 2-41-15,-2 0-55 16,-5-1-64-16,-5 1-150 0,-3 0-438 0,-13 0-74 0</inkml:trace>
  <inkml:trace contextRef="#ctx0" brushRef="#br0" timeOffset="47789.57">18524 9583 2713 0,'-8'21'186'0,"6"-7"-17"15,2-14-18-15,-4 30-19 0,4-13-20 0,-2 3-7 16,2-2-11-16,2 1-6 0,-2 4-9 16,2-1-5-16,-2-2-9 0,2 7 3 15,0-2 13-15,-2-5 10 0,2 2 0 16,-2 0-4-16,2 0-29 0,-2-4-6 0,0 1-13 15,0-1-15-15,0-18-18 0,2 27-20 0,-2-27-15 0,0 20-20 16,0-20-18-16,0 0-15 16,0 0-10-16,-8 12-7 0,8-12 3 15,0 0 8-15,0 0 2 0,0 0 5 16,-10-44 6-16,8 27 3 0,2-8 8 0,2-3 14 0,0-11 15 16,2 1 21-16,0 0 37 0,4-1 25 0,1 3 16 15,-1-2 8-15,3 6-3 16,2 4 2-16,-3 3-5 0,4 3 1 0,-2 3-4 0,0 3-4 15,3 1-7-15,-4 3-4 16,2 5 1-16,-5 1-3 0,-8 6 2 0,0 0 7 16,0 0-1-16,0 0-4 15,26 17-1-15,-26-17-3 0,-2 23 2 0,2-23 9 0,-10 32 8 16,4-12 3-16,2-1 8 0,-2 1 3 0,2 3 5 16,-1-2-5-16,1 0 17 15,2 0-11-15,2-2-10 0,4 1-7 0,1-1-12 0,3 0-11 16,4-2-22-16,4-3-29 15,2 2-33-15,6-7-31 0,-1 0-49 0,5-1-55 16,2-2-69-16,1-4-71 0,-1-4-171 16,0 0-111-16,-1-3 43 0,1-5-350 0,0-2-292 15</inkml:trace>
  <inkml:trace contextRef="#ctx0" brushRef="#br0" timeOffset="48109.84">19255 9383 3082 0,'0'0'152'16,"0"0"-14"-16,0 0-21 15,0 0-14-15,0 0-10 0,31 2-10 0,-31-2-6 16,0 0-6-16,30 5-16 16,-30-5-18-16,22 1-25 0,-22-1-12 0,19-1-10 0,-19 1-3 15,16-8-18-15,-16 8-15 0,0 0-28 16,13-14-22-16,-13 14-4 0,0 0 4 15,-4-21 9-15,4 21 22 0,0 0 38 0,-23-21 47 0,12 13 36 16,11 8 38-16,-21-12 29 16,10 3 20-16,11 9 0 0,-16-9 3 0,16 9-13 15,-14-10-22-15,14 10-20 16,0 0-17-16,0 0-29 0,0 0-32 0,0 0-44 0,0 0-44 16,28-26-59-16,-15 22-64 0,4 1-51 0,0-3-103 15,2 0-160-15,0 2-401 16,-1 1-312-16</inkml:trace>
  <inkml:trace contextRef="#ctx0" brushRef="#br0" timeOffset="49174.77">21144 7815 2705 0,'0'0'-31'0,"8"-7"64"16,-8 7 16-16,0 0 18 15,0 0 15-15,0 0 17 0,0 0 23 0,0 0 10 16,0 0 10-16,0 0 3 16,-32-13-13-16,32 13-5 0,0 0-10 0,-41 13-9 0,29-6-10 15,-2 1-12-15,-2 1-7 0,4 1-7 16,1 2-12-16,2-1-2 0,9-11-9 15,-8 22-8-15,8-9-11 0,0-13-19 0,11 27-11 0,-3-12-16 16,5 3 2 0,-1-4-3-16,4 5 4 0,0-1 0 0,1 0 4 0,-4 1-3 15,2-2 2-15,-3 0 1 16,-1-2 2-16,-2 1 6 0,-3-4 17 0,-2 1 10 0,-4-13 11 16,2 20 1-16,-2-20 8 0,-8 17 0 0,8-17-2 15,-22 12-6-15,10-10 2 16,12-2-7-16,-32 3-2 0,32-3-6 0,-27-3-15 15,27 3-17-15,-30-10-31 0,17 5-40 16,3-2-48-16,10 7-65 0,-13-14-59 0,4 4-120 16,5 2-195-16,4 8-31 15,2-17-234-15,-2 17-163 0</inkml:trace>
  <inkml:trace contextRef="#ctx0" brushRef="#br0" timeOffset="49349.71">21312 8048 2494 0,'0'0'48'16,"13"3"9"-16,-13-3-7 0,0 0-16 0,23 0-3 15,-23 0-2-15,20 0 5 16,-20 0-5-16,20-1-9 0,-20 1-34 0,24-2-45 0,-24 2-37 16,25-6-34-16,-11 5-46 0,-4-5-109 0,0 0-368 15,-2 0 118-15</inkml:trace>
  <inkml:trace contextRef="#ctx0" brushRef="#br0" timeOffset="49529.55">21455 7951 2203 0,'0'0'165'15,"-20"-2"6"-15,20 2-9 0,0 0 15 0,0 0-4 0,-19 21 15 16,19-21 1-16,-10 23-15 0,5-10-19 0,1 4-19 16,0 1-16-16,-1-1-17 15,3 3-7-15,0 1-9 0,0-2-12 16,2 2-12-16,0-2-23 0,-2-2-38 0,4 0-52 15,-2-17-55-15,0 30-63 0,2-19-50 0,-2-2-83 16,0-9-164-16,4 15-490 16,-4-15-384-16</inkml:trace>
  <inkml:trace contextRef="#ctx0" brushRef="#br0" timeOffset="49898.81">21532 7882 2949 0,'7'-13'48'0,"-7"13"48"0,0 0 6 0,7-15 8 16,-7 15 1-16,0 0 3 0,0 0 0 15,8-12-10-15,-8 12-9 0,0 0-12 0,0 0-10 16,18 0-8-16,-18 0-7 0,0 0-3 16,28 8-9-16,-28-8-5 0,26 8-4 15,-11-1-2-15,-1-1-9 0,2 0 1 0,-2-1-5 16,-1 3-5-16,-1-1 0 0,-1 1-1 15,-11-8-2-15,13 17 1 0,-13-17 4 0,2 19 10 16,-2-19 12-16,-8 23 13 0,1-13 12 16,-1 5 6-16,-3-2 38 0,2 0-2 0,-1 3 1 15,2-3-10-15,-2 0-3 0,4 1-8 16,0-2-7-16,6-12-8 0,-6 22-5 16,6-22-11-16,4 19-8 0,-4-19-17 0,14 17-24 0,-2-10-30 15,2 0-37-15,3-2-38 16,0-1-40-16,2 0-45 0,1-2-52 0,0-2-48 15,0 0-77-15,1-2-153 0,-5-2-96 16,2 1-368-16,-4 0-427 0</inkml:trace>
  <inkml:trace contextRef="#ctx0" brushRef="#br0" timeOffset="50831.43">20684 8423 3013 0,'0'0'-45'0,"0"0"12"0,0 0-3 16,0 0 9-16,0 0 0 15,0 0 5-15,48 13 8 0,-24-13 8 0,1 0-4 16,7 0 23-16,6 0 17 0,4 2 36 16,5 0 39-16,2-2 28 0,9 4 18 0,0-2 5 15,1-1-3-15,-2 2-18 0,3-2-13 0,-1-1-15 0,-8 3-13 16,5-3-14-16,-4 1-5 15,-3-1-9-15,-3 0-6 0,-1 0-9 0,-9 3-4 16,-1-3-5-16,-3 0-2 0,-2 0-7 16,-7 0-13-16,0 0-21 0,-4 0-26 15,1 0-29-15,-20 0-30 0,25 0-51 16,-16 0-57-16,-9 0-67 0,0 0-154 0,0 0-171 0,0 0-273 16,0 0-213-16</inkml:trace>
  <inkml:trace contextRef="#ctx0" brushRef="#br0" timeOffset="51464.86">21043 8742 2523 0,'0'0'-59'0,"-31"-14"36"16,31 14 14-16,0 0 23 0,-30 0 15 0,30 0 17 15,-26 1 26-15,26-1 18 0,-28 7 12 16,10-5 4-16,3-1-15 0,15-1-5 16,-27 8-10-16,16-2-7 0,11-6-3 15,-16 10-5-15,16-10-7 0,-12 9-10 0,12-9-18 16,0 0-7-16,3 21-13 0,-3-21-3 16,15 19-4-16,-3-9 2 0,-1 1 0 0,2 0 7 0,2 5 7 15,-3-2 9-15,1 2 2 16,0-1 0-16,-5-2 1 0,2 1 3 0,-3-1 7 15,-5-1 13-15,-2-12 8 0,3 21 5 16,-3-21 8-16,-12 19 0 0,2-10-1 0,0-1-1 16,-6 0-8-16,0-3-5 0,16-5-9 15,-32 6-8-15,15-3-19 0,3-3-23 16,0-1-33-16,14 1-48 0,-27-8-62 0,17 3-52 16,1-5-64-16,0 1-147 0,3-3-558 15,2 2-411-15</inkml:trace>
  <inkml:trace contextRef="#ctx0" brushRef="#br0" timeOffset="51642.53">21132 8915 3112 0,'0'0'38'0,"20"3"6"0,-20-3-6 16,23 3 6-16,-23-3 5 15,21 0 16-15,-21 0-7 0,25-3 1 0,-25 3-16 16,24 0-23-16,-24 0-36 0,25-3-39 15,-12-2-48-15,-1 4-48 0,-1-3-47 0,0-2-120 16,-3 0-519-16,-8 6-177 0</inkml:trace>
  <inkml:trace contextRef="#ctx0" brushRef="#br0" timeOffset="51819.77">21279 8835 2600 0,'0'0'86'0,"0"0"38"15,0 0-2-15,-18 15 10 0,18-15 9 16,0 0 10-16,-4 21 6 0,4-21-2 0,-4 22-11 15,2-10-13-15,2-12-17 0,-2 33-12 16,2-16-10-16,0-17-10 0,2 32-9 16,-2-15-12-16,2 1-28 0,0-4-44 15,-2-14-49-15,4 27-64 0,-2-16-55 0,0-3-62 16,-2-8-107-16,5 14-172 0,-5-14-394 0,0 0-311 16</inkml:trace>
  <inkml:trace contextRef="#ctx0" brushRef="#br0" timeOffset="52049.66">21408 8874 2956 0,'0'0'88'0,"6"-3"5"15,-6 3-10-15,0 0-4 0,0 0 10 16,0 0 24-16,0 0 21 0,0 0 6 0,7 34-12 0,-7-34-13 16,-3 31-11-16,3-12-8 0,0 2-1 15,0 2 1-15,3 1-9 0,-3 1-6 0,2 1-9 0,2 1-9 16,-2-2-17-16,0 0-23 15,0-5-30-15,2-4-30 0,-4 1-41 16,2-6-46-16,0 1-60 0,-2-12-59 16,0 14-79-16,0-14-134 0,0 0-106 0,0 0-287 0,0 0-192 15</inkml:trace>
  <inkml:trace contextRef="#ctx0" brushRef="#br0" timeOffset="52259.65">21391 8915 2602 0,'2'-24'56'0,"2"6"45"15,-2 3 6-15,-2 15 3 16,7-23-4-16,-3 13-6 0,-4 10 5 0,13-13 0 15,-13 13-4-15,16-9-2 16,-16 9-9-16,24 0 0 0,-24 0 1 0,25 1 8 0,-25-1 5 16,30 10-7-16,-16-2-12 15,-2 3-8-15,-2 0-5 0,-2 0-5 0,-2 3-9 16,-6-14-4-16,2 24-2 16,-2-24 7-16,-8 24-15 0,2-13-5 0,-4-1-1 0,10-10-8 15,-22 17-20-15,12-12-35 0,10-5-51 0,-24 7-71 16,16-6-78-16,8-1-112 15,-17-4-193-15,17 4-64 0,0 0-294 0,0 0-260 16</inkml:trace>
  <inkml:trace contextRef="#ctx0" brushRef="#br0" timeOffset="54929.76">20502 9488 2809 0,'26'2'93'0,"-26"-2"26"0,24 0-12 16,-8 2-7-16,2-1 4 15,3 2 12-15,7 1 10 0,4-1-2 0,10 1-12 16,1 2-10-16,3 0-13 0,9 3-8 16,2-2 0-16,1 1 1 0,3 0-12 15,22 3-3-15,-14-2-13 0,-5-4-5 0,21 4-5 0,-1 1-5 16,1-5-4-16,0 4-5 15,-14-6-5-15,-5-1 1 0,1 2-2 0,22-3-3 0,-12-1-3 16,-7 0-1-16,21 0 2 16,0-1 2-16,-13 1-5 0,14-2 0 15,-17 2-1-15,18 0-2 0,-4 2 1 16,5-1-1-16,-5 2 1 0,2-3 3 0,-16 4 1 0,-7-3 2 16,19 7-6-16,-15-4-4 0,-6-1 2 0,-3 3 2 15,19 1 1-15,-13-1-1 16,-12 0 3-16,-3 1-6 0,0 0 4 0,-7-3-3 0,-3 1-3 15,-4-1 0-15,-7-1-9 16,-1 1-18-16,-2-2-31 16,-7 1-45-16,-1-2-60 0,-4 3-72 0,-5-6-73 15,-13 2-176-15,13-2-124 0,-13 2-362 0,0 0-398 0</inkml:trace>
  <inkml:trace contextRef="#ctx0" brushRef="#br0" timeOffset="55354.55">20612 10269 3078 0,'0'0'94'0,"0"0"25"15,0 0-10-15,15 25 8 0,-15-25 3 0,0 0 4 16,4 23 8-16,-4-23-2 0,0 23-6 15,2-12-14-15,-2-11-12 0,2 31-3 0,0-16 4 16,-2 2 5-16,4 0 8 16,-2 1-11-16,2-2-13 0,-2 2-8 0,1-1-13 15,-1 0-9-15,3-2-26 0,-3 0-28 16,0-1-31-16,0-3-39 0,-2-11-58 0,2 22-75 16,-2-15-66-16,0-7-147 0,0 0-156 0,0 13-11 15,0-13-319-15,0 0-281 0</inkml:trace>
  <inkml:trace contextRef="#ctx0" brushRef="#br0" timeOffset="55519.82">20684 10551 2816 0,'10'-12'102'16,"-10"12"30"-16,0 0-21 0,0 0-4 0,18-9 1 16,-18 9 11-16,16-2 0 15,-16 2-12-15,26-2-16 0,-26 2-30 0,31 0-42 0,-14-1-43 16,0 1-38-1,-17 0-38-15,38-2-44 0,-21-2-62 16,-4-1-109-16,0 2-606 0,-5-4-321 0</inkml:trace>
  <inkml:trace contextRef="#ctx0" brushRef="#br0" timeOffset="55689.63">20796 10391 2884 0,'0'0'62'0,"0"0"49"0,-24 8 3 15,24-8 14-15,0 0 13 0,-10 17 10 16,10-17 7-16,-2 21-5 0,2-21-14 15,4 22-10-15,0-4-24 0,0-3-8 16,1 3-21-16,3-2 0 0,-1 5-10 0,3-3-29 0,-3-1-41 16,1-2-52-16,-2-2-63 15,0 3-66-15,4-5-58 0,-4-3-88 0,2-1-171 16,0-1-456-16,-8-6-393 0</inkml:trace>
  <inkml:trace contextRef="#ctx0" brushRef="#br0" timeOffset="56199.69">21829 10065 3034 0,'0'0'27'0,"0"0"30"0,0 0 12 0,0 0 19 15,0 0 16-15,-15-19 14 0,15 19 12 0,0 0-4 16,-34 3-11-16,34-3-12 15,-28 5-10-15,14 0-11 0,14-5-8 0,-23 14-5 0,12-6-7 16,2 1-9-16,9-9-4 16,-10 17-12-16,10-17-19 0,0 21-24 0,0-21-19 15,8 23-18-15,1-10-14 16,2 1 2-16,1 3 8 0,3-2 2 0,-3 2 8 0,4-2 9 16,-2 1 10-16,-3-3 12 15,-2 2 15-15,-3-1 16 0,-2-1 20 16,-4-13 13-16,-2 20 14 0,2-20 12 0,-13 20 13 0,2-11-5 0,-3-3 0 15,-1 2-1-15,-2-4-19 16,0-2-4-16,-2-1-12 0,19-1-14 0,-29-1-30 16,29 1-40-16,-28-7-51 15,15-1-57-15,2 0-62 0,5 0-60 0,-2-1-128 0,8 9-174 16,-7-20-31-16,7 20-271 16,0 0-218-16</inkml:trace>
  <inkml:trace contextRef="#ctx0" brushRef="#br0" timeOffset="56349.77">21998 10199 2929 0,'26'0'106'0,"-5"0"-20"0,3-2-21 15,-6 0-8-15,1 1-1 0,0-2-8 16,-19 3 0-16,37-4-31 0,-19 0-62 0,0 3-76 16,0-3-54-16,-3 1-84 0,0-4-133 0,-2 0-361 15,-7 1-36-15</inkml:trace>
  <inkml:trace contextRef="#ctx0" brushRef="#br0" timeOffset="56509.79">22191 10078 2243 0,'0'0'110'15,"-19"14"61"-15,19-14-3 0,-10 15-9 0,5-3 10 0,1 2 6 16,-1 2 8-16,5-16-15 16,-4 33-10-16,4-14-23 0,0-1-14 0,0 2-16 15,2-3-13-15,0 2-18 0,0-2-34 0,-2-17-52 0,5 29-68 16,-3-17-92-1,3-3-103-15,-1-2-212 0,-4-7-487 0,0 0-419 0</inkml:trace>
  <inkml:trace contextRef="#ctx0" brushRef="#br0" timeOffset="56829.85">22279 10065 3143 0,'0'0'102'0,"0"0"9"16,12-13-16-16,-12 13-6 0,0 0-12 0,14-12-3 15,-14 12-1-15,15-3-9 16,-15 3-7-16,21 0-12 0,-21 0-4 0,27 3-4 0,-9-1-2 16,-18-2-2-1,32 7-3-15,-20-2 1 0,3-1-4 0,-3 2 2 0,-12-6 1 16,18 13 11-16,-18-13 6 16,6 17 14-16,-6-17 15 0,0 19-2 0,0-19 14 15,-12 27 16-15,2-12 41 0,2 1 9 0,-2 3 4 0,-3-2 2 16,5 2-9-16,-3-3-11 15,4 0-14-15,5 1-10 0,0 0-12 0,2-2-12 16,4-1-9-16,5-2-15 0,2 2-21 16,1-4-26-16,3 0-38 0,5-1-44 15,-2-3-46-15,-1-2-56 0,2 0-74 16,0-3-73-16,-4-1-142 0,2-1-154 0,-17 1 25 0,24-4-513 16,-24 4-679-16</inkml:trace>
  <inkml:trace contextRef="#ctx0" brushRef="#br0" timeOffset="57170.02">21586 10603 3459 0,'-7'7'15'0,"7"-7"44"15,0 0 2-15,0 0-3 0,0 0 7 16,0 0-1-16,28 16-4 0,-12-15-8 0,6-1-12 16,4 0-18-16,5 2-16 0,5-2-5 0,6 2 1 15,5 0 2-15,10 2 22 16,0 0 12-16,0 0 3 0,2 0-4 0,1-1-4 0,-3 1-3 15,-8-1-1-15,-3 2-6 16,-1-4-17-16,-3 2-38 0,-6-3-51 0,-2 1-51 16,-5 1-49-16,-3-2-55 0,-7-2-118 15,2 2-607-15,-10 0-401 0</inkml:trace>
  <inkml:trace contextRef="#ctx0" brushRef="#br0" timeOffset="57569.86">21986 10892 3078 0,'-16'5'75'0,"16"-5"40"0,0 0 1 16,0 0 9-16,-20 4 7 0,20-4 14 0,-20 4 10 15,20-4-8-15,-25 8-4 16,13-2-19-16,-4 0-9 0,2-2-7 0,1 3-14 0,13-7-15 16,-23 14-3-16,14-9-11 15,9-5-14-15,-10 17-14 0,10-17-14 0,0 17-15 16,0-17-4-16,10 19-1 16,-1-7-5-16,1-1-1 0,-1 1 0 0,2-1 1 0,-1 0 2 15,-2 1 3-15,3 0 7 0,-4-4 13 0,-7-8 12 16,8 18-5-16,-8-18 9 15,0 15 5-15,0-15-3 0,0 0-2 0,-24 14-1 16,24-14-6-16,-22 6-12 0,22-6-26 16,-24 3-25-16,11-3-39 0,13 0-53 0,-21-6-69 15,21 6-62-15,-15-4-77 16,15 4-152-16,-10-13-95 0,10 13-4 0,-2-9-264 0,2 9-188 16</inkml:trace>
  <inkml:trace contextRef="#ctx0" brushRef="#br0" timeOffset="57709.64">21968 11096 2562 0,'0'0'96'0,"30"0"27"0,-17 0-10 0,-13 0-17 16,30-2-1-16,-14 2-14 15,-16 0-5-15,32 0-11 0,-15 0-21 0,0-2-62 16,-17 2-80-16,37-2-66 16,-23-1-106-16,3-1-586 0,-4-2-211 0</inkml:trace>
  <inkml:trace contextRef="#ctx0" brushRef="#br0" timeOffset="57897.58">22193 11003 2842 0,'0'0'150'0,"0"0"11"0,0 0-7 0,-19 13 14 15,19-13 7-15,-6 15 14 16,6-15-8-16,-4 19-14 0,4-19-41 0,0 24-13 0,0-24-17 16,-2 27-9-16,4-9-11 0,-2 2-12 0,2-1-16 15,0-2-31-15,0-1-40 16,-2 0-48-16,2-3-56 0,-2-13-48 0,4 25-43 0,-2-17-57 15,-2-8-101-15,2 12-128 16,-2-12-418-16,0 0-323 16</inkml:trace>
  <inkml:trace contextRef="#ctx0" brushRef="#br0" timeOffset="58409.68">22485 10965 2803 0,'0'0'78'0,"0"0"68"15,0 0 14-15,0 0 5 0,0 0-2 0,0 0-2 16,0 0 8-16,0 0-4 0,0 0-11 16,0 0-2-16,0 0-31 0,0 57-14 0,0-57 18 15,0 32-7-15,0-15-9 16,-2 2 8-16,2 2-7 0,2 0-30 0,-2 0-7 0,0 3-10 16,2-4-7-16,0 1-8 0,-2-2-9 0,2 0-9 15,0-2-19-15,0-1-23 16,-2-4-25-16,0 0-24 0,0-12-38 0,0 17-55 0,0-17-56 15,0 0-41-15,0 0-51 16,0 0-106-16,0 0-107 0,0 0-70 0,0 0-295 16,0 0-251-16</inkml:trace>
  <inkml:trace contextRef="#ctx0" brushRef="#br0" timeOffset="58609.6">22485 11046 2674 0,'2'-23'11'16,"-2"5"62"-16,0 4 15 0,0 14 10 0,8-23-2 15,-3 16 0-15,-5 7 5 0,11-11 3 0,-3 5 1 0,-8 6-10 16,19-4-4-16,-9 3-3 15,-10 1 1-15,0 0 5 0,43 8 16 16,-28-2 15-16,2 2 2 0,-2 2-5 16,-3-1-8-16,1 0-8 0,-3 1-6 0,-4 1-8 0,-6-11-8 15,8 21-6-15,-8-21-7 16,-4 19 11-16,4-19-11 0,-14 18-23 0,6-12-40 16,-3-2-42-16,1 1-59 0,-3-1-90 0,13-4-83 0,-19 2-151 15,19-2-172-15,-22-6 31 16,22 6-378-16,-16-8-351 0</inkml:trace>
  <inkml:trace contextRef="#ctx0" brushRef="#br0" timeOffset="64569.86">22927 8388 1547 0,'0'0'68'0,"-10"12"-26"0,10-12-4 0,0 0-25 15,-14 10 12-15,14-10 21 16,-14 5 8-16,14-5 14 0,-12 8 13 0,12-8 21 16,0 0 12-16,-17 9 24 0,17-9 17 15,0 0 24-15,-13 6 13 0,13-6-3 0,0 0-6 16,0 0-19-16,-15 6-9 0,15-6-19 16,0 0-10-16,0 0-21 0,0 0-12 15,0 0-10-15,0 0-11 0,-2-32-9 0,2 32-4 0,0 0-8 16,7-37 0-1,-5 22-6-15,2-4-3 0,-2 1-9 0,2-2-1 0,0-4-1 16,3 2-9-16,-3 0-1 16,1-2-1-16,-1 2-3 0,0 3 0 0,0 2-3 0,-2-1-1 15,2 3-2-15,-4 15-1 16,6-23-4-16,-6 23-1 0,4-17 0 0,-4 17 1 16,0 0-5-16,0 0 2 0,0 0 0 0,0 0 2 15,0 0-2-15,14 38 0 0,-8-21 1 16,-2 1 0-16,5 4 0 0,-1-1-2 15,1 0 1-15,-1 3 1 0,3-6-1 16,-3 2-2-16,2-2 1 0,2-1 2 0,-4-2-3 16,0-1 1-16,0-3 1 0,-1 0 1 15,-7-11 2-15,15 16-1 0,-15-16-2 16,13 7 2-16,-13-7-5 0,0 0 4 16,0 0 8-16,0 0 3 0,25-20-1 0,-18 6 6 15,-3-2 0-15,0-2 2 0,0-3 1 0,0-1-6 0,2-4 2 16,-1 1 1-16,-1 3 2 15,1-3-5-15,-1 1-4 0,0 7-2 0,0-4 1 16,0 3 2-16,3 1-21 16,-5 2-27-16,2-1-44 0,0 1-60 0,-4 15-65 0,6-19-62 15,-4 8-90-15,3 4-157 16,-5 7-85-16,0 0-287 0,0 0-260 0</inkml:trace>
  <inkml:trace contextRef="#ctx0" brushRef="#br0" timeOffset="64809.6">23380 8050 2729 0,'0'0'0'16,"0"0"13"-16,0 0 1 0,0 0 21 0,-18 30 7 15,18-30 14-15,-19 21 9 0,8-9 11 0,0 3-5 0,1 2 1 16,4-2-10-1,-4 6-3-15,4-2-2 0,4 0-4 0,0 0-2 0,2 0-3 16,2 1-9-16,2-1-3 16,4-1-26-16,-2 1-44 0,4-3-64 0,2 0-59 0,-1-6-83 15,2 1-152-15,0-4-429 16,-3-4-147-16</inkml:trace>
  <inkml:trace contextRef="#ctx0" brushRef="#br0" timeOffset="65109.78">23580 8148 2572 0,'6'-16'34'0,"-6"16"11"0,0 0-4 15,0 0 10-15,0 0 32 0,-13-22 40 0,13 22 26 0,0 0 7 16,-23 0-8-16,23 0-12 16,0 0-12-16,-37 12-17 0,37-12-9 0,-20 16-11 15,12-9-10-15,1 2-9 0,7-9-4 0,-5 21-7 0,5-21-5 16,5 25-5-16,4-10-8 15,-1-1-3-15,4 3-1 0,4 0-12 0,-2-1 0 16,1 2-2-16,0-1-3 16,-2-2-3-16,-1 2-3 0,-6-3 1 0,4-1 1 0,-8 0 3 15,-2-13 2-15,0 20-1 16,0-20-5-16,-10 19 4 0,10-19-7 0,-14 13-19 16,6-7-36-16,8-6-56 0,-18 3-67 0,18-3-61 15,0 0-99-15,0 0-170 16,-14-11-484-16,14 11-442 0</inkml:trace>
  <inkml:trace contextRef="#ctx0" brushRef="#br0" timeOffset="65259.75">23762 8203 3150 0,'25'1'91'0,"-25"-1"1"0,19 6-5 0,-19-6-2 16,12 12 6-16,-5-5 2 0,-7-7-6 16,7 25-9-16,-7-12-6 0,0-13-9 15,-2 32-4-15,0-13-9 0,-3-2-19 0,0 2-21 0,3-1-40 16,-4 1-58-16,0 2-71 15,-2-1-81-15,-3-1-158 0,-2 1-569 0,0-1-412 16</inkml:trace>
  <inkml:trace contextRef="#ctx0" brushRef="#br0" timeOffset="65689.78">22627 8707 3027 0,'0'0'-3'0,"0"0"9"16,0 0 2-16,0 0 12 0,0 0 8 0,0 0 19 15,0 0 17-15,0 0-1 0,0 0-5 16,0 0-8-16,64-12-6 0,-35 8-5 0,5 3-4 16,12-2-1-16,5 2 12 0,11-3 8 0,5 4 7 15,22-2 2-15,-12 0-1 16,-9 2 0-16,-3-1-2 0,1 1-10 0,-5-3-2 0,2 2-8 15,-5 1-2-15,1-2-5 16,-13 0-9-16,1 0-18 0,-5-2-23 0,-6 1-27 16,-4 1-26-16,-3-1-33 15,-1 2-33-15,-5-2-50 0,-3 2-49 0,-4-3-97 0,0 0-589 16,-8 3-324-16</inkml:trace>
  <inkml:trace contextRef="#ctx0" brushRef="#br0" timeOffset="66429.69">22818 9069 2769 0,'4'-21'21'16,"-4"21"55"-16,4-15 27 0,-4 15 18 0,0 0 13 15,2-19 17-15,-2 19 0 0,0 0-2 16,0 0 9-16,0 0 3 0,0 0-5 0,0 0-18 16,0 0-13-16,0 0-14 0,0 0-6 0,9 51-8 15,-9-32-8-15,4 0-4 16,0 6-18-16,2-2-4 0,1 4-9 0,-1-2-6 0,1-2-9 15,-1 1-17-15,0-3-26 16,0-2-36-16,-2-2-45 0,0-2-48 16,-4-15-65-16,6 21-56 0,-6-15-110 15,0-6-180-15,0 0-59 0,0 0-299 0,0 0-286 0</inkml:trace>
  <inkml:trace contextRef="#ctx0" brushRef="#br0" timeOffset="66709.66">22760 9117 2888 0,'-2'-16'58'0,"2"16"12"15,0-23-1-15,0 23 11 0,4-18-3 0,-4 18 2 16,11-18-2-16,-2 9-7 16,1-1-6-16,2 1-16 0,2 3-1 0,5-2-3 0,-1 2-8 15,4 3-3-15,6-1-4 16,-6 4-2-16,8 0-5 0,-1 3-2 0,3 0-1 16,-4 3-1-16,-1 3 0 0,1 1-2 0,-6 3 0 15,-4 1 0-15,-1 1 2 0,-4 2 3 16,-4-3 18-16,-5 4 10 0,-2-3 9 0,-2 3 8 15,0-18-3-15,-10 34-1 16,1-19-4-16,-2 2-5 0,1-3-6 0,-5-1-1 16,4 0-14-16,-2-1-19 0,1-3-30 15,2-1-40-15,-4-1-58 0,14-7-60 0,-14 9-71 16,5-6-119-16,9-3-183 0,0 0-374 16,0 0-321-16</inkml:trace>
  <inkml:trace contextRef="#ctx0" brushRef="#br0" timeOffset="66929.86">23444 8943 2869 0,'0'0'-1'0,"0"0"27"0,0 0 29 0,0 0 31 15,0 0 21-15,-50 24 22 0,38-12 12 16,4 3 1-16,0 3-12 0,1-3-13 0,3 4-11 15,2 0-11-15,2 0-11 16,2 0-9-16,2 0-19 0,5 1-30 0,-1-4-49 16,0 0-54-16,4-3-73 0,0-1-51 15,-2-3-82-15,4-2-146 0,-2 0-501 0,-3-6-342 16</inkml:trace>
  <inkml:trace contextRef="#ctx0" brushRef="#br0" timeOffset="67229.52">23626 8991 2772 0,'0'0'0'16,"0"0"40"-16,0-19-4 16,0 19-6-16,0 0 20 0,0 0 35 0,-14-15 44 0,14 15 26 15,0 0 7-15,-26-2-4 16,26 2-16-16,0 0-12 0,-30 8-14 0,30-8-11 16,-15 9-9-16,15-9-10 0,-10 11-9 0,10-11-6 15,-4 17-11-15,4-17-6 16,0 0-14-16,14 33-8 0,-5-21-10 0,1 1-1 0,6 0-4 15,-4 2 3-15,0 0-6 16,0-1-1-16,-2-3-5 0,-2 2 3 0,1 1-4 16,-3-2 8-16,1 1-1 0,-7-13 4 15,4 21 1-15,-4-21-1 0,0 0-4 0,-11 23-13 16,11-23-27-16,-11 9-40 16,11-9-55-16,0 0-57 0,-16 4-57 0,16-4-90 15,0 0-166-15,0 0-111 0,-14-17-259 0,14 17-214 0</inkml:trace>
  <inkml:trace contextRef="#ctx0" brushRef="#br0" timeOffset="67399.69">23794 8979 2775 0,'20'0'149'0,"-20"0"3"16,0 0-9-16,24 11 20 0,-24-11 9 0,12 13 9 16,-3-4-12-16,-3 5-14 0,1-1-21 0,-1 0-14 0,-2 4-7 15,1 2-20-15,-3-2-8 16,2 2-31-16,-2 0-38 0,-2 1-61 0,0-2-84 15,0 4-98-15,-4-6-149 16,-2 2-226-16,-3-1 11 0,0-2-241 0,-1 0-162 16</inkml:trace>
  <inkml:trace contextRef="#ctx0" brushRef="#br0" timeOffset="71529.7">23146 10519 2154 0,'0'0'-34'15,"-9"14"50"-15,9-14 9 16,0 0 11-16,0 0 20 0,0 0-2 0,0 0 15 0,0 0 8 16,0 0 3-16,0 0 2 15,0 0 8-15,0 0 8 0,0 0 8 0,0 0 12 16,0 0 10-16,36-28-1 0,-36 28-7 0,9-16-11 16,-3 4-10-16,-2-1-7 15,4-2-12-15,-6-1-7 0,5 1-3 0,-2-2-17 0,-3 2-5 16,2-4-3-16,0-1-6 15,0-1-4-15,-2 2-1 0,0-2 7 0,0 4 4 16,3 0 5-16,-3 2-1 16,-2 15-2-16,4-27-3 0,-4 27-5 15,4-19-4-15,-4 19-7 0,4-15-6 0,-4 15 1 16,0 0 11-16,0 0 4 0,0 0-10 0,0 0 2 16,0 0-7-16,0 0-1 0,32 28-4 0,-26-16 0 0,4-1-4 15,0 3 1-15,-2-3-2 16,0 2-1-16,3-1 4 0,0-3-5 0,-1 1-2 15,-1 0 2-15,-9-10-1 16,16 13 1-16,-8-7-1 0,-8-6 3 0,14 8-2 0,-14-8-2 16,12 7 4-16,-12-7-3 15,0 0 1-15,0 0-1 0,26-4 2 0,-26 4 0 16,13-14-1-16,-13 14-1 16,12-18 3-16,-3 4-4 0,-5-1-3 0,3-2-3 0,-1 1-1 15,-2 0 5-15,2 0-7 0,-2 1-7 0,0 0-14 16,2 2-22-16,-6 13-30 15,6-21-41-15,-6 21-46 0,6-20-52 16,-4 13-54-16,-2 7-93 0,2-12-168 0,-2 12-71 16,0 0-239-16,2-11-175 0</inkml:trace>
  <inkml:trace contextRef="#ctx0" brushRef="#br0" timeOffset="71769.5">23669 10122 2493 0,'0'0'15'0,"0"0"48"0,0 0 14 0,0 0 28 16,0 0 13-16,0 0 17 15,0 0 14-15,0 0-2 0,-22 42-9 0,14-26-4 16,-1 3-17-16,1 1-7 0,0 0-14 0,2 2-8 0,0 0-10 16,2-1-7-16,2 0-10 15,0-3-5-15,2 4-14 0,2-5-30 0,0 0-40 16,2 0-54-16,4-4-65 15,-2 0-49-15,2-3-69 0,0-4-143 0,1 0-548 0,-9-6-389 16</inkml:trace>
  <inkml:trace contextRef="#ctx0" brushRef="#br0" timeOffset="72039.87">23855 10264 2973 0,'0'0'-24'16,"0"0"27"-16,0 0 17 0,0 0 32 0,-15-22 32 0,15 22 23 15,0 0 8-15,-20-3 1 16,20 3-13-16,0 0-10 0,0 0-10 16,0 0-8-16,-26 13-10 0,26-13-5 15,0 0-8-15,-5 21 0 0,5-21-10 0,0 0-4 0,15 27-6 16,-9-16 0-16,4 0-5 0,2 0-1 0,-4 2-3 16,2-2-2-16,1 0-2 15,-3 3 1-15,-1-2 4 0,-7-12 11 0,11 16 3 16,-11-16 4-16,2 16-5 0,-2-16-3 15,0 0-11-15,0 0-30 16,-13 23-40-16,13-23-73 0,-9 3-85 0,9-3-110 16,0 0-215-16,0 0-62 0,0 0-246 0,0 0-172 15</inkml:trace>
  <inkml:trace contextRef="#ctx0" brushRef="#br0" timeOffset="72203.35">24058 10245 2596 0,'23'-4'143'0,"-23"4"6"0,0 0-16 0,0 0-1 15,0 0 7-15,24 15 12 16,-24-15-3-16,6 17-13 0,-4-5-12 0,-2-12-13 16,4 30-15-16,-4-13-17 15,0 0-21-15,0 2-26 0,-1-1-44 0,-2-1-62 0,1 0-82 16,-2 2-97-16,-2-4-199 16,-6 2-525-16,0 1-434 0</inkml:trace>
  <inkml:trace contextRef="#ctx0" brushRef="#br0" timeOffset="72529.74">23148 10726 2978 0,'0'0'-39'0,"0"0"38"0,0 0 8 15,0 0 16-15,0 0 11 0,0 0 11 0,0 0 8 0,0 0-3 16,68-5-2-16,-43 5-8 16,7 0-2-16,6 0 2 0,6 0 9 0,3 2 17 15,1-2 10-15,3 0-3 0,8 0-7 0,-7 2-9 0,-2-2-7 16,1 1-15-16,-7-1-22 15,-1 0-32-15,-7-1-45 0,-3 1-43 16,-1 0-52-16,-4 0-44 0,-7-4-84 16,0 4-614-16,-6-4-282 0</inkml:trace>
  <inkml:trace contextRef="#ctx0" brushRef="#br0" timeOffset="72779.53">23664 10875 2838 0,'-15'15'14'15,"15"-15"3"-15,-8 15-8 0,1-3 15 0,3 1 3 0,4-13 3 16,-4 33 3-16,2-16-1 16,2 0 5-16,0 4 5 0,0 0-1 0,2 2-1 15,-2 4 8-15,2-1 6 0,0 2-6 0,0-3-3 0,-2 2-6 16,0-4-10-16,2 0-16 15,-4-4-27-15,2 0-42 0,0-2-52 0,0-2-56 16,-4-5-98-16,4-10-178 16,-2 15-312-16,2-15-34 0</inkml:trace>
  <inkml:trace contextRef="#ctx0" brushRef="#br0" timeOffset="73069.89">23563 10982 2379 0,'2'-14'91'0,"-2"14"26"0,0-21-9 15,0 21 9-15,2-15 2 16,-2 15 0-16,9-11 7 0,-9 11-10 0,14-10-9 16,-14 10-15-16,24-1-5 0,-24 1-13 15,33 3-8-15,-14 3-8 0,4 1-5 0,-1 3-9 16,1 1-1-16,2 5-4 0,1 1-2 0,-7-2 0 16,0 4-1-16,-6 0 7 15,-1-2 2-15,-1 2 8 0,-7 4 12 0,-2-4 5 16,-4 2 9-16,-2-2-1 0,-2-2-14 15,-3 4-5-15,-3-3-7 0,-4-2-4 16,0-2-8-16,-1 2-10 0,-2-5-27 16,4-2-35-16,-2-3-50 0,0 0-58 0,3-2-62 0,2-4-42 15,12 0-73-15,-23-4-138 16,15-2-103-16,8 6-290 0,-9-14-190 0</inkml:trace>
  <inkml:trace contextRef="#ctx0" brushRef="#br0" timeOffset="73299.44">24032 10940 2688 0,'0'0'70'16,"0"0"28"-16,0 0 4 16,0 0 25-16,0 0 10 0,0 0 15 0,0 0 12 0,-57 21 1 15,47-7-11-15,1 0-19 0,1 2-10 0,1 1-12 16,5 0-14-16,0 0-10 15,2 2-14-15,0-19-5 0,4 35-31 0,3-19-46 0,-1-2-59 16,3-1-74-16,1-1-72 16,1-5-75-16,-1-2-149 0,1-2-143 0,-11-3-298 15,23 0-243-15</inkml:trace>
  <inkml:trace contextRef="#ctx0" brushRef="#br0" timeOffset="73549.82">24162 11043 2862 0,'0'0'100'0,"-7"-23"11"0,7 23 3 15,-10-10 17-15,10 10 25 0,0 0 14 16,-24-5 2-16,24 5-7 0,0 0-6 0,-20 3-22 16,20-3-10-16,0 0-2 15,-16 12-21-15,16-12-12 0,0 0-7 0,-4 17-11 16,4-17-12-16,0 0-10 0,13 25-10 16,-6-13-11-16,-7-12-2 0,15 22-10 0,-8-10 0 15,2-1-2-15,-2 0-2 0,-7-11 2 0,12 20-7 16,-8-11 3-16,-4-9 3 15,7 18-5-15,-7-18 0 0,-3 17-18 0,3-17-32 16,0 0-48-16,-12 13-67 0,12-13-75 16,-10 1-76-16,10-1-145 0,0 0-147 0,0 0 8 15,0 0-265-15,0 0-205 16</inkml:trace>
  <inkml:trace contextRef="#ctx0" brushRef="#br0" timeOffset="73719.88">24246 11074 2674 0,'28'-3'187'0,"-28"3"21"0,0 0-19 0,21 7 1 15,-21-7 17-15,10 12 5 16,-10-12-9-16,14 15-8 0,-10-5-51 0,-4-10-19 16,6 21-13-16,-4-7-14 15,-2-14-24-15,2 25-17 0,-2-25-26 0,-2 24-34 0,0-10-50 16,-4-1-75-16,2 0-82 16,-3-3-57-16,-2-1-128 0,1-3-168 15,0-1-420-15,8-5-443 0</inkml:trace>
  <inkml:trace contextRef="#ctx0" brushRef="#br0" timeOffset="74559.78">24621 9667 2905 0,'0'0'-31'0,"0"0"71"16,0 0 22-16,0 0 27 0,0 0 26 0,0 0 14 0,0 0 13 15,0 0-4-15,23-3-6 0,-23 3-10 0,0 0-13 16,22 0-7-16,-22 0-10 15,25 1-8-15,-25-1-15 0,30 0-3 0,-12 2-11 16,2-2-4-16,1 2-20 16,-2-2-29-16,-19 0-43 0,35-4-49 0,-17 3-52 0,-2-4-43 15,-16 5-51-15,25-11-71 16,-20 4-128-16,0-1-493 0,-5 8-334 0</inkml:trace>
  <inkml:trace contextRef="#ctx0" brushRef="#br0" timeOffset="74699.87">24765 9524 2941 0,'-12'-5'41'0,"12"5"15"15,0 0 6-15,0 0 14 16,0 0 8-16,0 0 3 0,0 0-6 0,0 0-2 0,0 0-19 16,0 0-27-16,0 0-49 15,0 0-53-15,44-9-54 0,-44 9-53 0,21-3-72 16,-21 3-170-16,18-7-371 16,-10 4-94-16</inkml:trace>
  <inkml:trace contextRef="#ctx0" brushRef="#br0" timeOffset="78569.55">26691 8987 2327 0,'13'-8'-39'15,"-13"8"19"-15,0 0 8 0,14-7 9 0,-14 7 24 16,0 0 20-16,13-5 26 15,-13 5 29-15,0 0 13 0,18-12 3 0,-18 12-5 0,9-8-9 16,-9 8-6-16,0 0-9 16,11-8-5-16,-11 8-5 0,0 0-1 0,0 0-18 15,0 0-7-15,0 0-7 16,0 0-1-16,0 0-9 0,0 0 1 0,0 0-4 0,0 0 1 16,-43-7 5-16,43 7-5 0,-27 4 10 0,27-4-9 15,-29 6-2-15,29-6-4 16,-25 5-5-16,14-1-2 0,11-4-1 0,-16 7-2 15,16-7 1-15,-9 10-2 16,9-10-6-16,0 0-11 0,0 0-6 0,0 0 0 0,21 36 1 16,-8-26 0-16,3 2-1 15,-5-3 3-15,10 4-1 0,-4 2 5 0,3-1 7 0,-4 0-1 16,0 2 3-16,-3-2 6 0,3 1 8 0,-7-4 10 16,-1 2 10-16,0 1 16 15,-8-14 11-15,2 23 5 0,-2-23 5 0,-4 21 0 16,4-21 5-16,-14 17 1 0,1-10-1 15,-3-1-8-15,0 1-10 0,2-2-6 0,-3-2-4 16,17-3-12-16,-25 2-10 16,25-2-38-16,-25-4-42 0,25 4-56 0,-15-9-62 0,10 2-53 15,5 7-54-15,-5-18-103 16,5 18-153-16,7-19-399 0,2 8-340 0</inkml:trace>
  <inkml:trace contextRef="#ctx0" brushRef="#br0" timeOffset="78749.97">26978 9121 2919 0,'0'0'-21'15,"22"5"-1"-15,-11-2 2 0,-11-3 7 0,23 7 18 16,-10-5 28-16,-13-2 18 0,25 1-11 0,-9 2-6 16,-16-3-23-16,26 0-19 0,-26 0-25 15,29-4-22-15,-29 4-43 0,25-3-34 0,-11-4-57 0,-14 7-144 16,14-11-350-16,-10 4 75 15</inkml:trace>
  <inkml:trace contextRef="#ctx0" brushRef="#br0" timeOffset="78919.83">27151 9042 1972 0,'-16'-6'51'16,"16"6"40"-16,0 0 12 0,0 0 24 0,0 0 25 16,0 0 22-16,0 0 19 0,-9 33 3 0,9-33-2 15,2 27-28-15,-2-10-18 16,3 2-16-16,-1 2-17 0,0 0-13 0,0-1-8 0,0 4-13 15,0-3-19-15,1 0-28 16,-3-3-53-16,2 1-62 0,3-1-77 0,-3-5-71 16,-2-13-135-16,3 19-195 15,-3-11-293-15,0-8-195 0</inkml:trace>
  <inkml:trace contextRef="#ctx0" brushRef="#br0" timeOffset="79310.72">27275 9078 2536 0,'4'-17'-9'16,"-4"17"47"-16,4-15 21 0,-4 15 34 0,0 0 36 15,5-15 21-15,-5 15 9 16,0 0-5-16,6-16-15 0,-6 16-17 0,0 0-13 0,19-7-15 16,-19 7-8-16,17-5-10 0,-17 5-8 0,29-3-9 15,-15 0-6-15,-14 3-5 16,34 0-7-16,-17 0-7 0,-17 0-2 0,33 0-3 0,-20 0-4 15,-13 0-6-15,25 2-4 16,-25-2 1-16,17 4-1 0,-17-4-2 0,12 7 5 16,-12-7 5-16,0 0 0 15,-2 19 3-15,2-19 8 0,-13 21 9 0,3-8 6 0,1 1 1 16,-5 2 6-16,5 1 6 16,-4 2 4-16,3-1-2 0,-2-1-8 0,7 0 0 15,-4-1 15-15,4-1-6 0,3 0-7 0,2-15-6 16,5 25-9-16,1-14 1 0,4-1-9 15,5-2-22-15,1-1-19 0,2-2-22 0,4-1-25 16,-1-1-30-16,0-3-33 16,0 0-44-16,0-3-57 0,0-1-61 0,-3 1-121 15,-1-5-188-15,-4 3 4 0,0-3-301 16,-13 8-253-16</inkml:trace>
  <inkml:trace contextRef="#ctx0" brushRef="#br0" timeOffset="79929.85">27854 8833 2894 0,'0'0'79'0,"0"0"-1"16,9-14-14-16,-9 14 10 0,0 0 16 0,0 0 10 16,0 0 9-16,22 35-8 0,-19-16-9 0,1 5-9 0,3 5-8 15,-3 5-7 1,0 3-7-16,0 1-5 0,-3 4-6 0,-2-1-4 0,1 1-5 15,-4 1-7-15,-2-1-8 16,-3 5-12-16,-1-3-24 0,-5-2-39 0,-1-8-48 0,1 2-58 16,-10-2-61-16,2-7-105 15,1-4-181-15,-12 2-377 0,3-6-249 0</inkml:trace>
  <inkml:trace contextRef="#ctx0" brushRef="#br0" timeOffset="80450.16">26576 8814 2863 0,'0'0'92'16,"-9"-15"4"-16,9 15-5 0,-7-12 1 0,7 12 11 0,0 0 24 16,0 0 23-16,-18-4 11 0,18 4 0 0,0 0-11 0,-25 35 0 15,16-14-10-15,-2 3-3 16,2 9-8-16,2-1-12 0,1 7-15 0,4-2-7 15,0 5-4-15,2 2-19 16,6 8-11-16,-1-3-19 0,5-1-24 0,4 1-31 0,2-2-40 16,0-4-48-16,1 1-55 15,6-5-74-15,0-3-62 0,-4-5-151 0,0-4-170 16,5-3 41-16,-4 0-276 0,5-5-193 0</inkml:trace>
  <inkml:trace contextRef="#ctx0" brushRef="#br0" timeOffset="81099.74">28150 9437 2441 0,'0'0'-73'0,"0"0"38"16,0 0 26-16,0 0 35 16,0 0 50-16,25-27 16 0,-25 27 14 0,7-25 18 15,-1 8 9-15,-1 0 7 0,0-6-8 16,1 1-6-16,0-3-7 0,-1-2 0 0,2 0 1 16,0 3-4-16,0-1-15 0,-1 2-9 0,0-3-12 15,-1 6-7-15,3 2-9 16,-4 1-9-16,0 4-8 0,0 0-6 0,-4 13-3 0,9-17-5 15,-9 17-3-15,10-8 2 16,-10 8-8-16,0 0-4 0,0 0-1 0,0 0-3 16,35 23-9-16,-25-14-1 15,0 1-2-15,-2 2 0 0,5-3-4 0,-2 2 1 0,2-1 3 16,-3-2-5-16,4-1 2 16,-14-7 3-16,22 10-4 0,-11-6 2 0,-11-4 0 15,22-1-2-15,-22 1 2 0,25-9 7 0,-12 1 5 16,-3-1 13-16,0-3 11 0,2-1 11 15,-3-6 5-15,2-1 19 0,0-2 12 0,-1-1 13 16,-2-3-14-16,4 1-5 16,-2-6-14-16,0 3-10 0,2 3-2 0,-4 1-10 15,0 2-11-15,1 2-12 16,-3 2-27-16,0 4-42 0,1 0-53 0,-3 3-71 0,0 1-73 16,-4 10-64-16,5-14-152 0,-5 14-165 0,1-9 40 15,-1 9-287-15,0 0-243 16</inkml:trace>
  <inkml:trace contextRef="#ctx0" brushRef="#br0" timeOffset="81329.67">28860 8823 2602 0,'0'0'33'0,"10"10"39"15,-10-10 12-15,0 0 3 0,0 0 17 0,0 25 6 16,0-25 9-16,-6 24 0 0,2-9-1 15,2 3-12-15,0 3-14 0,0-2-3 0,2 2-14 16,0 2-10-16,0 1-2 16,2 3-7-16,2-3-5 0,-2 2-9 0,2 0-21 15,0-3-43-15,5 0-59 0,-3-2-64 16,3-4-58-16,-1-4-74 0,3-1-154 0,-3-2-466 16,0-5-277-16</inkml:trace>
  <inkml:trace contextRef="#ctx0" brushRef="#br0" timeOffset="81614.28">29159 8987 2800 0,'0'0'3'15,"-10"-24"6"-15,10 24-4 0,-12-10 14 0,12 10 41 0,-19-6 40 16,19 6 30-16,-21-4 11 0,21 4-6 0,-25 0-5 16,25 0-12-16,-24 6-6 15,24-6-6-15,-18 8-3 0,18-8-8 0,-16 11-10 16,16-11-11-16,-4 15-7 0,4-15-6 15,2 21-7-15,-2-21-9 0,16 25-4 0,-8-9-3 16,0-1-3-16,2 2-6 16,1-1-1-16,0 4-3 0,-1-1 2 0,-1 0-7 15,-3-2 0-15,-2 0-4 0,0-2 0 16,-2 0 2-16,-2-15-4 0,-2 27-13 0,2-27-34 16,-8 23-57-16,2-15-75 0,0 0-74 0,6-8-106 15,-17 7-171-15,8-5-70 16,9-2-274-16,0 0-208 0</inkml:trace>
  <inkml:trace contextRef="#ctx0" brushRef="#br0" timeOffset="81799.88">29313 9004 2898 0,'0'0'119'0,"22"-4"-12"16,-22 4 3-16,0 0 28 0,22 8 19 0,-22-8 12 15,11 15-14-15,-11-15-17 0,4 25-15 0,-2-8-17 16,-2 2-8-16,0 4-17 0,0 2-8 15,-4 1-18-15,0 3-23 0,-3-1-44 0,-1 5-63 16,-4 1-75-16,-2-1-70 16,-4-1-83-16,-6 0-157 0,-3 3-123 0,-3-3-262 15,-6-4-188-15</inkml:trace>
  <inkml:trace contextRef="#ctx0" brushRef="#br0" timeOffset="82570">26586 9783 2532 0,'0'0'-66'0,"0"0"14"0,0 0-6 0,0 0 17 0,0 0 0 15,0 0 17-15,-21-7 11 0,21 7 7 0,0 0 25 16,0 0 21-16,0 0 18 15,0 0 31-15,0 0 21 0,0 0 17 0,0 0 16 0,0 0 3 16,0 0 1-16,0 0-11 16,0 0-11-16,0 0-13 0,0 0-15 0,55-2-7 15,-32 2-11-15,6 0-5 16,3-2 2-16,5 2 2 0,7 0 2 0,5 2-5 16,3-2-5-16,10 0 0 0,4 2-6 0,1 0-11 0,1-2-3 15,24 4-6-15,-18-3-5 16,-9 1-9-16,2-2-11 0,-4 2-14 0,4-4-12 15,-6 0-10-15,2 1-4 0,-1-2-3 16,-3 0-1-16,3-2 1 0,-3-2 2 0,-2 1 3 16,3 1 1-16,-3-3 2 15,1 0 3-15,1 3 1 0,-1-3 5 0,4 3 4 0,2-1 5 16,-1 2-1-16,1-2 3 16,-3 4-1-16,2 1-1 0,0-2-3 0,-3 2 0 15,-3-1-5-15,-8 2-10 0,-2-2-16 16,-3 2-15-16,-8 0-8 0,0 0-1 0,-4-2 9 15,0 2 0-15,-8 0 2 0,0 0 4 0,-1 0 5 16,-3-2 5-16,0 2 2 16,0 0 4-16,-20 0-28 0,29 0-26 0,-29 0-23 15,30 0-37-15,-30 0-39 16,26-2-33-16,-26 2-82 0,20-1-562 0,-11-2-202 0</inkml:trace>
  <inkml:trace contextRef="#ctx0" brushRef="#br0" timeOffset="84709.67">26764 10465 2419 0,'0'0'-94'16,"4"-15"31"-16,-4 15 26 15,0 0 24-15,0 0 24 0,0 0 25 0,0 0 26 16,0 0 14-16,0-19 14 0,0 19 9 0,0 0 4 16,0 0 12-16,0 0 6 0,0 0 15 15,0 0 1-15,-19-11 2 0,19 11-4 0,0 0-6 16,-29 2-12-16,29-2-10 15,-23 4-7-15,23-4-10 0,-25 5-9 0,25-5-13 16,-20 8-6-16,20-8-5 0,-18 10-6 16,18-10-5-16,-6 9-5 0,6-9-5 0,0 0-10 15,0 0-11-15,19 27-8 16,-5-18-7-16,-1-2-6 0,4 3-1 0,0 2 3 16,3-2-1-16,-2 4 2 0,2-2-1 0,-5 1 9 0,2 1 7 15,-8-3 16-15,2 0 8 16,-2 1 4-16,-2-1 6 0,-7-11 1 15,2 21 7-15,-2-21 8 0,-7 21 1 0,7-21-3 16,-15 16-3-16,5-8 1 0,10-8-18 16,-21 13-13-16,7-8-12 0,14-5-24 15,-20 6-45-15,12-6-49 0,8 0-69 0,-17-2-64 16,17 2-72-16,-14-8-151 0,14 8-151 16,-4-14-345-16,4 14-387 0</inkml:trace>
  <inkml:trace contextRef="#ctx0" brushRef="#br0" timeOffset="84859.84">26890 10607 2975 0,'0'0'103'16,"21"1"27"-16,-21-1-17 0,19 2-11 0,-19-2-8 15,27 0 11-15,-27 0 0 16,27 0-11-16,-11-2-13 0,-16 2-32 16,30 0-48-16,-13-1-40 0,1-2-40 0,0 2-42 0,-18 1-52 0,35-6-56 15,-22 3-130-15,-1-4-538 16,-4 2-280-16</inkml:trace>
  <inkml:trace contextRef="#ctx0" brushRef="#br0" timeOffset="85039.62">27090 10481 2705 0,'0'0'60'15,"-11"-10"31"-15,11 10-5 0,0 0 13 0,0 0 42 16,0 0 16-16,0 0 20 0,0 0 1 0,0 0-2 0,0 0-11 16,-16 26-23-16,16-26-14 15,4 24-7-15,-4-24-21 0,3 30-9 0,1-14-17 16,1-1-5-16,-3 2-17 15,2 0-35-15,1-2-37 0,-2 0-42 0,1-2-41 0,-4-13-56 16,4 24-44-16,-2-15-41 16,0 0-67-16,-2-9-136 0,3 12-534 0,-3-12-440 15</inkml:trace>
  <inkml:trace contextRef="#ctx0" brushRef="#br0" timeOffset="85289.92">27214 10576 3101 0,'0'0'29'0,"11"-14"25"15,-11 14-7-15,0 0-5 0,11-9 19 16,-11 9 31-16,0 0 24 0,0 0 12 0,0 0-12 16,0 0-10-16,0 0-11 0,7 37 3 15,-7-37-6-15,2 30-4 0,0-13-5 0,0 2-10 16,-1 0-7-16,1 2-9 16,0 0-7-16,2 2-2 0,-1-2-7 0,-1 0-3 0,0-2-4 15,0 0-3-15,0-2-2 0,-2 0-8 0,0-17-9 16,4 27-20-16,-4-27-25 15,2 19-41-15,-2-19-56 0,0 0-56 0,2 13-43 16,-2-13-31-16,0 0-57 0,0 0-86 16,0 0-560-16,0 0-404 0</inkml:trace>
  <inkml:trace contextRef="#ctx0" brushRef="#br0" timeOffset="85519.99">27216 10525 2835 0,'0'-25'-41'0,"0"6"76"0,4 0 37 15,-4 19 24-15,0-27 19 16,2 15 0-16,-2 12 2 0,7-19-1 0,0 10-2 15,-7 9-4-15,16-13-8 16,-7 7-16-16,-9 6-8 0,29-8-8 0,-13 8-8 0,-16 0 0 16,34 4-1-16,-17 0 4 15,-1 3-4-15,1 1-3 0,-3 4 0 0,-5-1 0 16,-2 1 2-16,-3 1 6 16,-4-13-7-16,-2 25-4 0,2-25-3 0,-15 25 0 0,6-13-5 15,-3-2-6-15,-3 2-3 0,3-3-11 0,-3 1-27 16,1-3-35-16,1-1-46 15,13-6-61-15,-23 7-78 0,17-7-71 0,6 0-136 16,0 0-157-16,0 0-384 0,0 0-408 16</inkml:trace>
  <inkml:trace contextRef="#ctx0" brushRef="#br0" timeOffset="85820.01">27629 10245 2858 0,'22'-10'-77'0,"-22"10"48"0,0 0 49 0,24 2 38 16,-24-2 38-16,16 12 33 16,-8-5 21-16,3 1-2 0,2 3-2 0,-1 4-8 0,4 2-8 15,-1 2-7-15,1 2-3 0,2 3 2 0,-9 0-5 16,2-1-7-16,0 5-5 15,0 3-15-15,-6-4-6 0,-1 1-13 0,-1 1-8 16,-3 0-2-16,-5-1-16 0,0 0-20 16,-3 4-28-16,-8-3-42 0,-2 0-55 15,-4-3-56-15,-3 6-59 0,-7-4-50 16,-2-4-87-16,-1-1-124 0,-1-2-508 16,-5-1-445-16</inkml:trace>
  <inkml:trace contextRef="#ctx0" brushRef="#br0" timeOffset="86330.1">26596 10349 2982 0,'0'0'-58'15,"0"0"48"-15,0 0 22 0,0 0 25 0,0 0 27 0,0 0 16 16,0 0 29-16,0 0 1 0,-22 37 7 0,15-22 4 16,-1 4 1-16,-4 0 6 15,3 4-6-15,-3 1 1 0,3 3-5 0,-6 4-11 0,3-3-10 16,1 3-12-16,-3-1-7 15,5 1-12-15,1-1-3 0,3-1-7 0,0-1-8 16,5-1-6-16,0 2-10 16,5-3-14-16,0 1-25 0,3-2-27 0,7 3-34 0,0-5-42 15,5 2-52-15,2-4-49 16,1-4-72-16,-3-3-157 0,0-1-160 16,5-6-299-16,-2 1-278 0</inkml:trace>
  <inkml:trace contextRef="#ctx0" brushRef="#br0" timeOffset="87069.88">28062 10446 2759 0,'0'0'18'16,"0"0"43"-16,0 0 23 15,0 0 28-15,0 0 25 0,-2-20 14 0,2 20 19 0,0 0 11 16,0 0 16-16,0 0-14 16,0 0-1-16,0 0-11 0,0 0-48 0,0 0 1 15,9 59-12-15,-7-40-14 0,4 0-7 0,-4 2-10 16,2 2-12-16,0 4-7 0,0-3-6 15,-1 0-5-15,3 3-9 0,-1-2-2 0,-2 0-19 16,4 0-14-16,-3-2-21 16,0-4-23-16,-2 0-33 0,0-4-39 0,0-2-47 0,-2 0-62 15,2-3-54 1,-2-10-112-16,-6 12-156 0,6-12-61 0,0 0-304 0,-10 5-294 16</inkml:trace>
  <inkml:trace contextRef="#ctx0" brushRef="#br0" timeOffset="87384.9">27995 10544 2807 0,'-2'-21'-7'0,"2"2"7"16,0 1 23-16,0 18 36 15,2-28 38-15,1 15 29 0,-3 13 17 0,8-25 0 16,0 14-14-16,-8 11-10 0,15-18-18 16,-1 9-7-16,-1 2-12 0,-2 0-7 0,7 4-9 15,-1-1-8-15,-17 4-6 0,38 1-7 0,-19 5-5 0,6 2-4 16,-3 3-4-16,4 1-4 15,-1 5-1-15,0 2-5 0,-2 2 1 0,0-2-3 16,-4 3-3-16,1 4 0 16,-8-5-1-16,1 0 1 0,-3 0 7 0,0 0 2 0,-8-2 4 15,0-3 5-15,-4 4 5 16,2-20-3-16,-14 30-1 0,6-17-3 16,-2 1-5-16,-2-3-1 0,-1 1-13 0,-1-3-27 0,-1-1-41 15,1-2-46-15,1 0-51 0,13-6-64 16,-23 5-48-16,23-5-80 0,-21 0-125 0,21 0-501 15,-17-5-414-15</inkml:trace>
  <inkml:trace contextRef="#ctx0" brushRef="#br0" timeOffset="87639.53">28596 10347 2990 0,'10'-8'-7'0,"-10"8"38"0,0 0 26 0,0 0 33 16,0 0 25-16,0 0 12 16,0 0 10-16,0 0-1 0,-31 44 0 15,26-28 1-15,-4-1-9 0,3 2-7 0,0 1-2 16,2-2-16-16,0 4-2 0,-1-1-16 0,2 0-4 16,1 0-12-16,0 0-12 0,2-2-20 0,2 0-21 15,0 1-36-15,-2-18-48 16,4 22-48-16,2-12-61 0,-6-10-53 0,7 14-78 15,-7-14-151-15,11 6-121 0,-11-6-306 16,13-1-258-16</inkml:trace>
  <inkml:trace contextRef="#ctx0" brushRef="#br0" timeOffset="87910.08">28691 10478 2809 0,'0'0'69'15,"0"0"7"-15,0 0 11 0,-15-14 33 0,15 14 16 16,0 0 17-16,-23 0 2 0,23 0-8 15,0 0-19-15,0 0-7 0,-29 11-16 0,29-11-9 16,-10 11-9-16,10-11-14 16,-4 14-4-16,4-14-4 0,0 0-20 0,8 30-17 15,-8-30-17-15,14 23-10 0,-6-9-13 16,0-1 2-16,0 1 1 0,1-4-1 16,0 4 1-16,-3-1 7 0,0 1 6 0,0-1 11 0,-6-13 4 15,5 23 9-15,-5-23 4 16,-5 20-1-16,5-20 1 0,-8 18-7 0,8-18-2 0,-15 14-18 15,7-7-40-15,8-7-64 16,-19 7-79-16,11-3-76 0,8-4-140 0,-16 0-181 16,16 0-388-16,0 0-404 15</inkml:trace>
  <inkml:trace contextRef="#ctx0" brushRef="#br0" timeOffset="88118.69">28765 10492 3158 0,'0'0'79'15,"12"-6"-6"-15,-12 6-4 0,0 0 24 0,23 4 29 0,-23-4 16 16,20 10-2-16,-10-3-12 16,-2 5-11-16,3-1-14 0,-2 5-13 15,1 0-9-15,1 2-10 0,-3 1-2 16,-1-2-10-16,1 4-10 0,-3-4-11 0,-1 0-38 0,-2 1-31 16,-2-3-34-16,0-15-50 0,-8 32-44 0,1-19-59 15,0 0-74-15,-3-3-147 16,-1 0-540-16,-1-2-438 0</inkml:trace>
  <inkml:trace contextRef="#ctx0" brushRef="#br0" timeOffset="89829.83">29250 10604 2892 0,'0'0'-99'0,"0"0"45"0,0 0 17 0,0 0 43 15,0 0 37-15,0 0 35 0,0 0 18 0,0 0 6 0,0 0-11 16,0 0-8-16,0 0-8 15,0 0-4-15,0 0 5 0,0 0-8 0,0 0-9 16,0 0-4-16,0 0-6 16,37 14-6-16,-37-14-13 0,20 2-16 15,-20-2-26-15,20 0-29 0,-20 0-29 0,22 0-40 16,-22 0-54-16,25-2-43 0,-25 2-107 0,19-4-550 16,-8 3-217-16</inkml:trace>
  <inkml:trace contextRef="#ctx0" brushRef="#br0" timeOffset="90086.49">29347 10540 2584 0,'0'0'-40'0,"0"0"23"0,0 0 20 15,0 0 27-15,0 0 36 0,0 0 25 0,-10 19 31 0,10-19 4 16,0 0 6-16,2 24-2 15,-2-24-5-15,2 21-3 0,-2-21-2 0,4 27-1 16,-4-27-9-16,4 27-14 16,-4-12-10-16,2 1-3 0,-2-16-16 0,2 24-9 0,-2-11-28 15,0-13-41-15,2 23-48 16,-2-23-58-16,0 19-57 0,2-12-66 0,-2-7-120 16,0 0-623-16,2 12-438 15</inkml:trace>
  <inkml:trace contextRef="#ctx0" brushRef="#br0" timeOffset="90499.7">29632 10340 3023 0,'0'0'-41'0,"0"0"32"16,0 0 31-16,0-18 16 16,0 18 27-16,0 0 26 0,0 0 12 0,0 0 0 15,0 0-9-15,0 0-9 16,0 0-11-16,-44 21-9 0,44-21-1 16,-9 18-11-16,9-18-3 0,-6 19-6 0,6-19-16 0,2 23-19 0,-2-23-30 15,7 24-22-15,-1-10-19 16,3-1-10-16,1 0-2 0,3 5 12 0,-3-3 3 0,6-1 6 15,-4 4 10-15,-2-3 22 16,3 0 13-16,-4 1 15 0,-3-3 18 0,0 0 3 16,-1 1 12-16,-5-14 13 15,2 23 6-15,-2-23 2 0,-7 21 8 0,7-21-5 0,-12 19 1 16,3-14-6-16,9-5-7 0,-17 11-6 0,17-11-4 16,-16 10-22-16,16-10-26 15,-18 4-48-15,18-4-57 0,0 0-55 0,0 0-58 16,0 0-103-16,-19-14-647 0,19 14-419 15</inkml:trace>
  <inkml:trace contextRef="#ctx0" brushRef="#br0" timeOffset="90720.09">29836 10532 2949 0,'0'0'-8'0,"0"0"18"0,0 0 2 16,14 8-2-16,-14-8 14 0,16 2 14 0,-16-2 21 16,0 0-3-16,25 4-4 15,-25-4-11-15,23 1-5 0,-8-1-13 16,-15 0-19-16,26 0-42 0,-26 0-51 0,24 0-60 16,-13-1-84-16,-11 1-168 0,15-6-346 15,-15 6-24-15</inkml:trace>
  <inkml:trace contextRef="#ctx0" brushRef="#br0" timeOffset="90879.72">29916 10490 2327 0,'0'0'72'15,"0"0"35"-15,-13 11 10 16,13-11 12-16,-6 13 7 0,6-13 7 0,-6 19-1 16,6-19-13-16,-5 22-16 0,3-6-13 0,2-16-15 0,-2 24-19 15,2-24-20-15,0 25-31 16,0-25-44-16,-2 22-54 0,2-22-65 0,2 20-65 15,-2-20-136-15,2 11-536 16,-2-11-257-16</inkml:trace>
  <inkml:trace contextRef="#ctx0" brushRef="#br0" timeOffset="91249.69">30041 10390 2732 0,'0'0'32'16,"0"0"17"-16,0 0-1 16,0 0-4-16,0 0 3 0,0 0-3 0,15-8 1 0,-15 8-6 15,0 0-1-15,0 0-9 16,0 0-3-16,40 15-4 0,-29-11-6 0,-11-4 4 16,23 8-6-16,-8-5-3 0,-15-3 2 0,23 8-6 15,-10-5 1-15,-13-3-1 0,17 10 11 16,-17-10 14-16,12 12 13 0,-12-12 17 0,5 11 12 15,-5-11 9-15,0 0 7 16,0 0 3-16,-15 30 2 0,8-20-2 0,7-10 0 16,-16 21 2-16,10-10-4 15,-4 1-8-15,4 1-2 0,6-13-12 0,-10 23-5 0,8-12-8 16,2-11-1-16,0 21-5 16,0-21-9-16,8 18-20 0,0-9-28 0,4-2-35 15,-12-7-45-15,27 10-52 16,-13-6-64-16,2-2-59 0,-16-2-101 0,34-4-163 0,-20 0-422 15,3 0-372-15</inkml:trace>
  <inkml:trace contextRef="#ctx0" brushRef="#br0" timeOffset="91421.14">30441 10486 3079 0,'13'-9'51'0,"-13"9"5"16,0 0 21-16,0 0 21 0,0 0 20 0,0 0 7 15,0 0-4-15,12 33-16 16,-12-33-2-16,0 26-12 0,0-11-11 0,0-15-7 0,-4 39-10 15,2-21-11-15,-2 5-28 16,-2 0-54-16,-3 0-63 0,0 0-88 0,-1 0-88 16,-5-2-190-16,-6 0-523 15,-2 1-442-15</inkml:trace>
  <inkml:trace contextRef="#ctx0" brushRef="#br0" timeOffset="92049.97">29529 10214 2995 0,'0'0'-39'0,"0"0"49"0,0 0 21 16,-43 25 23-16,39-15 28 0,4-10 9 15,-10 24 13-15,4-9-4 0,-1 3-6 0,2 1-11 16,1-1-2-16,2 4 2 0,0 0 6 16,2 1 12-16,2 4-2 0,-2 0-2 0,4-1-12 15,0 3-3-15,3-2-15 0,4 5-4 0,1-3-6 16,-1-1-3-16,2 1-10 0,0-1-7 15,-3-5-9-15,0 2-11 0,4-4-19 0,-2 0-26 16,1-2-27-16,-1-2-37 16,1 0-58-16,2-3-56 0,-3-3-55 0,2-2-117 15,-2-1-180-15,3-2-341 0,2 0-283 16</inkml:trace>
  <inkml:trace contextRef="#ctx0" brushRef="#br0" timeOffset="99569.82">30748 10639 629 0,'0'0'107'16,"0"0"-32"-16,0 0-8 0,0 0 0 0,0 0 8 0,0 0-2 15,0 0 6-15,0 0-9 16,0 0 15-16,0 0 16 0,0 0 4 0,0 0 16 16,0 0 9-16,0 0 13 0,0 0 6 0,0 0 11 15,0 0 3-15,0 0 1 0,0 0-3 16,0 0-4-16,0 0-5 0,0 0-3 0,0 0-7 15,0 0-12-15,0 0-13 16,0 0-13-16,0 0-10 0,0 0-10 0,0 0-12 16,0 0-8-16,0 0-4 0,0 0-7 15,0 0-9-15,15-45-1 0,-15 45-6 0,6-23-4 16,0 7-4-16,-2 1-4 0,1 0 0 0,0 0-6 16,-1-3-1-16,0 3-1 15,0 0-2-15,-4 15-2 0,6-27 2 0,-4 15-2 16,-2 12-4-16,7-16 0 0,-7 16-1 15,4-17-5-15,-4 17 1 0,0 0-4 0,6-15 1 16,-6 15 0-16,0 0 0 16,0 0 0-16,0 0-1 0,0 0 3 0,0 0-1 0,0 0-2 15,0 0 1-15,0 0-1 16,26 29 7-16,-26-29-9 0,6 16 0 0,-6-16 4 16,4 17-4-16,-4-17 1 0,8 17 2 0,-8-17 1 15,8 15-2-15,-8-15 1 0,6 14-1 16,-6-14 1-16,4 11-1 0,-4-11 2 0,0 0 0 15,8 16 2-15,-8-16-1 16,0 0 2-16,6 9 4 0,-6-9 6 0,0 0-1 16,0 0 1-16,0 0-1 0,13 6 3 15,-13-6 11-15,0 0 2 0,0 0 1 16,0 0-3-16,0 0-1 0,24-25 1 0,-24 25-3 0,8-17 0 16,-4 3-5-16,2 1 3 15,-1-4-3-15,2 0-3 0,-1-1 3 0,0-3-1 16,0 0-3-16,0-1-4 0,-1 1 2 15,4-1 1-15,-3 2-4 0,0 1-4 0,-2 2-1 16,0 2-10-16,1-1-17 16,-1 3-30-16,-4 13-32 0,8-22-54 0,-8 22-54 0,4-16-47 15,-4 16-63-15,0 0-161 16,0-13-135-16,0 13-296 0,0 0-271 0</inkml:trace>
  <inkml:trace contextRef="#ctx0" brushRef="#br0" timeOffset="99900">31173 10226 2651 0,'0'0'-40'16,"0"0"19"-16,0 0 18 16,0 0 30-16,0 0 20 0,0 0 19 0,0 0 20 0,-36 30 9 15,30-22 3-15,6-8-6 16,-15 22-15-16,9-7-3 0,0-1-3 0,0 1-9 16,-1 2 14-16,2-2 0 0,1 1-10 0,2 1-7 15,0 0-6-15,2-17-6 16,-2 33-4-16,2-19-6 0,2 4-4 15,2-3-17-15,0-2-37 0,-4-13-47 0,10 25-70 16,-4-13-77-16,-6-12-145 0,10 13-572 0,-6-7-344 16</inkml:trace>
  <inkml:trace contextRef="#ctx0" brushRef="#br0" timeOffset="100269.73">31328 10346 2825 0,'0'0'-67'0,"0"0"26"0,0 0 4 15,2-18 31-15,-2 18 45 16,0 0 29-16,0 0 32 0,0 0 18 0,0 0 9 0,-19-9 0 16,19 9 0-16,0 0-6 0,0 0 1 0,-27 3-10 15,27-3-1-15,0 0-19 16,-22 10-6-16,22-10-6 0,-10 10-11 0,10-10-10 15,0 0-1-15,-6 17-12 16,6-17-5-16,0 0-7 0,4 23-1 0,-4-23-5 0,10 21-3 16,-2-12-3-16,0 2-2 15,-8-11-2-15,12 23-1 0,-6-11-6 0,0-3 1 16,-6-9-1-16,7 18 2 0,-7-18-5 16,4 16 5-16,-4-16-2 0,0 0-1 0,-9 22-5 15,9-22 2-15,-10 9-18 0,10-9-27 16,-12 8-38-16,12-8-50 0,-14 7-53 15,14-7-61-15,0 0-72 0,0 0-150 0,-10 0-507 0,10 0-415 16</inkml:trace>
  <inkml:trace contextRef="#ctx0" brushRef="#br0" timeOffset="100479.63">31453 10328 2908 0,'0'0'6'0,"0"0"24"16,17-6 15-16,-17 6 37 0,0 0 48 0,0 0 30 15,18 17 25-15,-18-17 0 16,12 18-9-16,-8-3-26 0,0-1-18 0,-2 3-19 0,0 0-6 16,-2 0-8-16,0-17-17 15,-4 36-8-15,2-17-7 0,-2-1-19 0,-2 0-28 16,-6 0-45-16,-2-2-57 16,-1 0-67-16,-4-3-81 0,-2-3-97 0,3-4-193 0,-6 0-97 15,-2-3-253-15,-1-1-231 16</inkml:trace>
  <inkml:trace contextRef="#ctx0" brushRef="#br0" timeOffset="101499.71">29321 9658 2618 0,'0'0'-40'16,"0"0"12"-16,0 0 5 0,0 0 13 15,0 0 5-15,0 0 20 0,0 0 36 0,0 0 14 16,0 0 15-16,0 0 7 16,0 0 5-16,0 0 1 0,0 0 6 0,0 0 12 15,0 0-5-15,0 0-2 16,53 11-12-16,-53-11-10 0,24 0-8 0,-24 0-7 0,23 2-7 16,-8 0-7-16,-15-2-8 0,32 1-5 0,-16 2-6 15,1-3-7-15,3 1-2 16,0-1-3-16,2 3-6 0,1-3 0 0,0 1 1 0,0-1-5 15,3 3 0-15,-1-2-4 16,3 1 2-16,0-2-3 0,1 2 0 0,-2 0-1 16,3-2 2-16,-1 0-6 15,-1 2 4-15,-2-2 1 0,-1 0-4 0,1 0 0 16,3-2-2-16,-1 2 4 0,0-2-2 0,-2 0-1 0,2 0 2 16,-3 2-3-16,-1-1 2 15,2-2 7-15,-4 3-2 0,4-1 4 0,-1 1 8 16,-1 0 6-16,3 0 5 15,-1 0 6-15,-1 0 6 0,4 0 1 0,1 1 2 0,0 2-1 16,1-2 9-16,-1 1-4 16,4 0-5-16,-3 0-4 0,4 0-4 0,-3 0-7 15,0-2-3-15,-1 1 1 16,-1-1-4-16,-3 3-2 0,-2-3-1 0,-1 0-3 0,-1-3-1 16,1 3-3-16,-2 0-1 15,0-1-2-15,-1 1-2 0,0-2-3 0,0 2-1 16,1 0 3-16,-2-2-1 0,2 2-3 0,1 0-1 15,-1-2 6-15,0 4-7 0,2-2 0 16,-3 0-2-16,3 0 4 0,-4 2-4 0,4-2 2 16,-3 0-2-16,0 0 3 15,-2 2 1-15,1-2-5 0,-2 0 4 0,-18 0-1 16,32 0 2-16,-19 0-2 0,-13 0 1 0,25 0-1 0,-25 0 0 16,21 0-4-16,-21 0-12 15,20 0-19-15,-20 0-38 0,0 0-57 0,18-4-89 16,-18 4-89-16,5-6-202 15,-5 6-102-15,0 0-343 0,0 0-381 0</inkml:trace>
  <inkml:trace contextRef="#ctx0" brushRef="#br0" timeOffset="141554.87">19013 13327 1105 0,'0'0'391'0,"0"0"-49"0,0 0-81 0,0 0-45 16,0 0-29-16,0 0-13 0,0 0-5 0,0 0-12 15,0 0 14-15,0 0 4 16,0 0-8-16,0 0-5 0,0 0-3 0,0 0 3 15,0 0-14-15,0 0-3 0,0 0-4 16,0 0 17-16,0 0-7 0,0 0-14 0,0 0-4 16,-18-9-10-16,18 9-11 15,0 0-17-15,0 0-6 0,0 0-10 0,0 0-11 16,0 0-10-16,0 0-4 0,0 0-5 16,0 0-8-16,57-6-3 0,-57 6-4 0,25-1-9 15,-25 1 1-15,29 0-2 0,-13 0-6 16,-16 0 0-16,31 0-12 0,-16 0-12 15,-15 0-21-15,29 1-17 0,-29-1-18 0,24 0-28 0,-11 0-29 16,-13 0-40-16,0 0-52 16,27-1-53-16,-27 1-76 0,9-6-159 0,-9 6-101 15,0 0 33-15,0-10-337 0,0 10-294 16</inkml:trace>
  <inkml:trace contextRef="#ctx0" brushRef="#br0" timeOffset="141749.7">19058 13181 2889 0,'0'0'40'15,"0"0"-1"-15,0 0-7 0,0 0-4 0,22-23-5 16,-22 23-3-16,0 0-2 0,22-4 1 16,-22 4-1-16,22-4-12 0,-22 4-30 0,25-2-34 15,-10 2-34-15,-15 0-31 0,33 0-29 0,-15-2-73 16,-18 2-145-16,34 0-288 0,-15 0 106 15</inkml:trace>
  <inkml:trace contextRef="#ctx0" brushRef="#br0" timeOffset="143109.76">20512 12508 1858 0,'0'0'-2'0,"20"-7"47"0,-20 7-3 15,0 0 8-15,0 0 4 0,0 0 2 16,0 0 13-16,16-4-1 0,-16 4 13 0,0 0 6 16,0 0 5-16,0 0 10 0,0 0 7 0,0 0 2 15,0 0 3-15,0 0 4 16,0 0-1-16,-46-12-6 0,46 12 2 0,-26 4-16 0,26-4-5 15,-31 5-14-15,17-2-8 16,14-3-8-16,-29 3-10 0,19 1-6 16,10-4-3-16,-19 10-1 0,19-10-6 15,-15 9-4-15,15-9-7 0,0 0-7 0,0 17-7 0,0-17-5 16,0 0 2-16,23 29-4 0,-8-14 2 0,2-1-2 16,1 1-2-16,0 2 4 15,1-1-4-15,-2 0-1 0,2 1 1 0,-3 2 1 16,0-2-1-16,-4 1 0 0,1 1 1 15,-6-4-1-15,-3 0 4 0,-2-2 7 0,-2-13 9 16,-4 27 5-16,4-27 12 16,-16 23 10-16,8-13-2 0,-4-1-1 0,-4-1 3 0,0-1-3 15,-3-1-4 1,2-2-4-16,17-4-4 0,-37 4-2 0,23-4-11 0,14 0-15 16,-32-4-29-16,19-2-39 0,1-1-56 0,12 7-64 15,-15-16-64-15,15 16-94 0,-5-19-185 16,5 9-429-16,0 10-387 0</inkml:trace>
  <inkml:trace contextRef="#ctx0" brushRef="#br0" timeOffset="143359.99">20724 12773 2832 0,'0'0'-60'16,"16"8"27"-16,-16-8 24 0,0 0 11 0,0 0 24 0,30-5 16 15,-30 5 14-15,26-1-4 16,-26 1 13-16,33-2-8 0,-11-2-8 0,1 2-23 16,3-2-16-16,-1 3-38 0,0-4-32 0,-3 2-36 0,-1-1-48 15,-2 0-59-15,-2-2-122 16,-3 0-382-16,0 1 33 0</inkml:trace>
  <inkml:trace contextRef="#ctx0" brushRef="#br0" timeOffset="143579.69">20999 12660 2112 0,'-19'-2'28'16,"19"2"46"-16,0 0 3 16,0 0 29-16,0 0 21 0,-28 4 13 0,28-4 13 0,0 0 9 15,-12 14 2-15,12-14 4 0,-4 17-4 0,4-17-6 16,-4 22-10-16,2-8-19 15,2-14-9-15,2 28-15 0,-2-10-8 16,2-2-7-16,0 2-14 0,0-1-11 0,2 0-16 16,-2 0-25-16,2-1-26 0,0-1-35 0,-4-15-39 15,7 27-43-15,-5-16-52 16,3 3-37-16,-3-5-51 0,2-2-129 0,-4-7-592 16,4 12-438-16</inkml:trace>
  <inkml:trace contextRef="#ctx0" brushRef="#br0" timeOffset="146069.69">21308 12548 2968 0,'0'0'-69'0,"-17"-12"31"0,17 12 33 0,0 0 24 0,0 0 28 15,0 0 27-15,0 0 23 16,0 0 22-16,0 0 10 0,0 0 4 0,0 0-9 16,0 0-4-16,0 0-2 0,0 0-11 0,0 0-16 0,0 0-12 15,0 0-7-15,0 0-12 16,0 0-3-16,0 0-7 0,0 0-10 0,0 0-6 15,45-9-4-15,-45 9-2 16,26 2-5-16,-26-2-3 0,29 6 0 16,-17-5-5-16,-12-1-6 0,24 7-2 0,-24-7-5 15,16 7 2-15,-16-7 0 0,12 7-1 0,-12-7-1 16,4 14 0-16,-4-14 0 16,0 0 4-16,-4 20-1 0,4-20 8 0,-12 18-1 0,12-18 3 15,-10 21 4-15,6-12 5 0,4-9-3 0,-8 19 5 16,8-19 2-16,-7 21-2 15,7-21 0-15,-2 21-6 0,2-21 0 0,4 23-1 16,3-12-1-16,1 1-2 0,2-3-11 16,6 2-12-16,-4-4-22 0,5 1-36 0,2-3-42 15,-2-1-53-15,5 0-59 16,-2-3-64-16,2-2-149 0,-3-2-161 0,-3-2-322 16,4 0-313-16</inkml:trace>
  <inkml:trace contextRef="#ctx0" brushRef="#br0" timeOffset="146269.54">21810 12565 2836 0,'13'-15'49'0,"-13"15"31"0,12-10-15 0,-12 10-2 16,13-4 8-16,-13 4 28 15,0 0 21-15,0 0 6 0,31 19 1 0,-22-3-9 16,0 3-13-16,-3 2-9 16,0 4-8-16,1-1-11 0,-3 3-9 0,-2 1-6 0,-2 3-10 15,0-1-18-15,-6 5-25 0,-3-3-44 0,-5 3-48 16,-6 1-52-16,-3 0-47 15,-2-4-40-15,-7-1-51 0,-1-3-104 0,-2-1-543 16,-3-4-320-16</inkml:trace>
  <inkml:trace contextRef="#ctx0" brushRef="#br0" timeOffset="146819.89">20154 12426 2732 0,'0'0'-72'0,"-8"-13"35"15,8 13 14-15,0 0 1 0,0 0 19 0,0 0 42 0,0 0 49 16,0 0 30-16,0 0 18 16,0 0 16-16,0 0-3 0,0 0 4 0,-22 26 7 15,18-12-12-15,-2 2-2 0,2 12 10 0,-2-2-13 0,-2 8-14 16,-1 0-20-16,2 3-4 15,-1 0-21-15,4 5-7 0,2-3 1 0,2 3-22 16,2 0-4-16,8 4-17 16,5 1-23-16,2-1-30 0,13 9-46 0,6-3-58 0,1-3-61 15,8-3-60-15,-5-16-99 16,-2-3-191-16,5-2-35 0,1-3-297 0,5-6-219 16</inkml:trace>
  <inkml:trace contextRef="#ctx0" brushRef="#br0" timeOffset="147549.65">22198 12939 2637 0,'0'0'-47'0,"0"0"10"0,8-32 5 0,-6 19 28 15,-2 13 13-15,6-30 30 0,-2 11 16 0,1-4 38 16,-1-1 14-16,2-1-3 15,0-2 7-15,1 0 0 0,0-1-1 0,-1-5-3 0,0 6 2 16,0 1 0-16,2 2 5 16,0-2-5-16,-2 7-9 0,0 1-3 0,0 1-13 15,0 3-10-15,1 0-8 16,1 1-6-16,1 3-9 0,-9 10-6 0,15-14 0 0,-7 8-7 16,-8 6 2-16,0 0-4 0,28 0 4 0,-28 0-8 15,16 11-5-15,-5-2-2 16,0 1 1-16,-1 2-4 0,1 1-3 0,-1 0-3 15,4 1 4-15,-4-1-6 0,0 1 0 16,3-1-1-16,-2-2 1 0,-1 1-4 0,-1-5 1 16,-9-7-3-16,19 13 12 15,-10-9-8-15,-9-4-4 0,14 4-1 0,-14-4 0 16,0 0 0-16,26-9 5 0,-26 9 4 16,12-15 0-16,-6 1-3 0,1-3 9 0,-1 0 1 15,1-6-1-15,-1-2-3 0,0-1-4 0,-1-1-4 16,-1 0 1-16,2-1-7 0,-2 3 3 15,0 2 3-15,0 0-15 0,2 6-16 0,-2-1-27 16,0 2-42-16,-2 2-50 16,-2 14-66-16,6-21-48 0,-6 12-76 0,0 9-155 15,4-14-118-15,-4 14-293 0,6-5-277 16</inkml:trace>
  <inkml:trace contextRef="#ctx0" brushRef="#br0" timeOffset="147959.72">22900 12253 2621 0,'0'0'-115'0,"0"0"17"16,0 0 8-16,0 0 12 0,0 0 10 15,0 0 14-15,0 0 21 0,0 0 25 0,0 0 2 0,0 0 1 16,0 0 4-16,0 0 5 15,0 0-5-15,0 0 2 0,0 0 9 0,0 0 17 0,0 0 6 16,0 0 15-16,0 0 5 16,-11 29 20-16,11-29 8 0,0 0 7 0,0 0 10 15,0 0 2-15,0 0 3 16,0 0-1-16,0 0-5 0,0 0-3 0,0 0-8 0,0 0 20 16,0 0 4-16,0 0 5 0,-8 19 2 0,8-19-9 15,-6 14-6-15,6-14-8 16,-11 21-10-16,5-9-8 0,-1 3-10 15,1 3-7-15,4-1-6 0,-2 2-3 16,2 0-8-16,-1 2-5 0,3 0-2 0,3 2-1 0,1 1-12 16,4-1-9-16,1 0-11 15,2 0-28-15,1-3-22 0,2-1-41 0,4-2-46 16,1 1-56-16,-2-3-55 0,0-4-131 16,-1-4-176-16,0 0-310 0,-2-1-218 0</inkml:trace>
  <inkml:trace contextRef="#ctx0" brushRef="#br0" timeOffset="148283.35">23243 12453 2509 0,'-13'-25'-54'16,"13"25"31"-16,-10-8 14 15,10 8-5-15,-18-6 14 0,18 6 20 0,0 0 12 16,-26-3 19-16,26 3-1 0,-20 2-3 0,20-2 7 15,0 0-2-15,-25 7 8 0,25-7 10 16,-13 10 4-16,13-10-4 0,-4 13-7 16,4-13-5-16,0 0-7 0,6 25-10 15,-6-25-9-15,15 25-8 0,-7-11 1 0,3-2-6 16,2 5-1-16,-2-1-4 0,-1 1 8 0,-2-2 1 0,-2 0 8 16,1-1 5-16,-2 1 1 15,-5-15 2-15,2 25 2 0,-2-25-2 0,-7 20-2 16,7-20-5-16,-15 18-6 15,7-11-20-15,8-7-33 0,-19 10-52 0,19-10-66 0,-17 4-51 16,17-4-106 0,-13-4-597-16,13 4-278 0</inkml:trace>
  <inkml:trace contextRef="#ctx0" brushRef="#br0" timeOffset="148469.84">23448 12330 2790 0,'0'0'76'15,"21"10"40"-15,-12-4-1 0,0 5 4 16,-3 1-1-16,0 1-9 0,-2 4-9 0,0 2-3 16,-2 2-10-16,0 5-10 15,-2 2-8-15,0-2-7 0,-2 3-12 0,0 2-19 16,-2-5-27-16,-2 2-43 0,-4 4-64 0,-1 1-72 16,-2-2-68-16,-6-1-156 0,-7 1-526 15,-3-3-333-15</inkml:trace>
  <inkml:trace contextRef="#ctx0" brushRef="#br0" timeOffset="149304.75">20546 13237 2689 0,'0'0'-108'0,"0"0"29"16,-8 16 12-16,8-16 25 0,0 0 16 15,0 0 15-15,0 0 17 0,0 0 22 0,0 0 4 16,0 0 15-16,0 0 5 0,0 0 8 0,0 0 14 16,23 13 10-16,-23-13 15 0,0 0 17 15,0 0 12-15,17 6 1 0,-17-6-1 0,0 0 5 16,19 0 0-16,-19 0-11 15,21 0-5-15,-21 0-2 0,27-3-12 0,-5 3-1 16,1-1-9-16,9-1-5 0,0 0-2 16,10 0-9-16,5 1 17 0,1 1-6 0,11-3-6 15,7 3-11-15,0 0-9 16,4-1-5-16,23 1 1 0,0-2-14 0,-2 0-1 16,-2-4-10-16,-2 2-4 0,-13 1-1 15,-9-1-11-15,1-1-1 0,-3 2 2 0,3-1-7 16,-1 1 0-16,2-1-4 0,-2 0 3 0,-1 0-2 15,1 0-1-15,-2-2-1 16,3 2-2-16,21 1 1 0,-13-3 0 0,-9 5-3 16,4-3 1-16,18-1 4 0,-12 4-6 15,-7-1-1-15,-1 0 0 0,4 2 2 0,-3 0 0 16,1 0-4-16,-3 0 6 0,1 4 4 0,0-3-10 0,-2 4 5 16,-3-1-4-16,-1-1 1 15,-4-1-2-15,-7 2 0 0,-5-3 6 0,-1 2-7 16,-2 0 1-16,-5-3-6 15,-3 0-20-15,-4 0-20 0,-8-2-20 0,2 1-25 0,-7-2-21 16,-1 2-32-16,-16 1-45 16,20-6-48-16,-16 3-66 0,-4 3-126 15,0 0-141-15,0 0-364 0,0 0-351 16</inkml:trace>
  <inkml:trace contextRef="#ctx0" brushRef="#br0" timeOffset="149959.94">21001 13683 2769 0,'-19'-8'-51'0,"19"8"50"16,0 0 20-16,-8-11 32 15,8 11 38-15,0 0 31 0,0 0 23 0,0 0 16 16,0 0 9-16,0 0 5 0,-6-15-3 16,6 15-1-16,0 0-7 0,0 0-5 0,0 0-22 15,0 0-8-15,-16-6-17 0,16 6-6 0,0 0-12 16,0 0-19-16,-38 6-3 15,38-6-9-15,-27 6-1 0,12 0-7 0,2-3-4 0,13-3-8 16,-27 12-7-16,16-5-2 16,1-1-9-16,10-6-1 0,-13 16-10 15,13-16-18-15,-4 18-18 0,4-18-14 16,0 0-15-16,23 31-2 0,-11-19-3 0,8-1 7 0,-1 0 3 16,2 2 7-16,2 0 3 0,1-2 1 0,-4 0-3 15,0 3 0-15,-1-3 2 16,-2 1 5-16,-4-2 2 0,-3 2 9 0,-4 0 5 0,-6-12 12 15,2 18 11-15,-2-18 13 16,-10 19 9-16,0-9 10 0,-3-1-7 16,-2-1 4-16,-2-2-7 0,0-1-2 15,0 2-3-15,1-2-11 0,16-5-23 0,-30 4-44 0,30-4-62 16,-21 0-94-16,21 0-75 0,-16-9-177 0,16 9-129 16,-4-12-377-16,4 12-415 15</inkml:trace>
  <inkml:trace contextRef="#ctx0" brushRef="#br0" timeOffset="150160.04">21215 13947 3071 0,'0'0'-3'0,"0"0"10"0,26 0-6 15,-26 0 5-15,20-3 1 0,-20 3-9 16,28-1 12-16,-13-1-14 0,-15 2-14 0,34-4-36 15,-18 2-22-15,2-2-31 16,-2 3-24-16,-3-4-25 0,-2 2-59 0,-2-3-95 16,-9 6-331-16,14-9 134 0</inkml:trace>
  <inkml:trace contextRef="#ctx0" brushRef="#br0" timeOffset="150349.85">21372 13847 1954 0,'0'0'76'0,"-30"3"55"0,30-3 6 16,0 0 26-16,-12 11 21 0,12-11 11 15,-9 11 15-15,9-11-7 0,-2 19-18 0,2-19-16 16,-2 21-15-16,2-6-21 16,0-15-12-16,2 31-13 0,0-14-13 0,0 0-7 15,3 2-10-15,-3-4-7 0,0 2-16 16,2 1-17-16,-2-3-33 0,0 0-31 0,-2-15-44 16,4 21-48-16,-4-21-58 0,4 19-58 0,-4-13-119 0,0-6-180 15,0 0-389-15,4 10-321 16</inkml:trace>
  <inkml:trace contextRef="#ctx0" brushRef="#br0" timeOffset="150629.94">21532 13868 2946 0,'0'0'44'0,"0"0"9"0,12-11 16 15,-12 11 39-15,0 0 25 0,0 0 25 0,0 0 2 16,0 0-10-16,0 0-16 15,14 30-13-15,-14-30-9 0,2 29-3 0,0-10-3 16,-2 2 0-16,2 0 23 16,-2 0-3-16,2 6-18 0,0-1-8 0,-2-1-17 0,2 1-4 15,-2-3-10-15,0 1-8 16,0-1-2-16,0-3-21 0,0 2-6 0,0-4-13 16,0 1-25-16,-2-4-33 0,2-1-31 0,0-3-39 15,0-11-60-15,-2 20-73 0,2-20-80 16,-4 7-165-16,4-7-102 0,0 0 33 0,0 0-308 15,0 0-217-15</inkml:trace>
  <inkml:trace contextRef="#ctx0" brushRef="#br0" timeOffset="150870.01">21490 13853 2732 0,'7'-23'71'0,"-7"23"12"0,6-17-4 0,-6 17-3 15,8-18 1-15,-1 11 6 0,-7 7 10 0,16-11 3 16,-16 11-4-16,22-8-12 15,-22 8-7-15,26 0-9 0,-26 0-6 0,31 6-6 0,-14-1-4 16,-2 5-1-16,-1 1-2 16,-2 2-2-16,-2-1-4 0,-4 5-4 15,-2-3 2-15,0 1 4 0,-4-15 3 16,-6 26 4-16,0-12-1 0,6-14 3 0,-20 23-4 0,10-14-11 16,-4-1-4-16,-2-1-21 0,2 0-41 0,14-7-52 15,-27 3-76-15,15-1-67 16,12-2-121-16,-20-5-182 0,20 5-401 0,-16-8-342 15</inkml:trace>
  <inkml:trace contextRef="#ctx0" brushRef="#br0" timeOffset="151629.96">21418 13655 2941 0,'0'0'59'0,"0"0"33"15,0 0-1-15,0 0 5 0,0 0 3 0,0 0 9 16,0 0 8-16,0 0-3 16,0 0-16-16,0 0-10 0,0 0-10 0,0 0-6 0,64-6-10 15,-49 4-4-15,-15 2 3 16,35-1-13-16,-15 1-1 0,0 0-5 0,2 0-5 16,-1-3-4-16,1 3-12 0,-2 0-19 0,-2-2-28 15,-18 2-35-15,33-5-53 0,-18 5-58 16,-2-4-59-16,-3 2-86 0,-10 2-160 0,20-5-444 15,-12 2-321-15</inkml:trace>
  <inkml:trace contextRef="#ctx0" brushRef="#br0" timeOffset="151939.93">21952 13586 2778 0,'0'0'-29'16,"0"0"20"-16,0 0 11 0,20 13 9 0,-20-13 23 16,0 0 17-16,0 0 26 0,6 18 5 0,-6-18-3 15,4 17 2-15,0-5-11 16,-4-12 9-16,6 30 3 0,-2-11 4 0,2 0-9 0,-1 6-8 15,-3-2-8-15,0 1-7 16,-2-1-17-16,0 2-14 0,-4 2-23 0,-5-3-27 16,-3 5-38-16,-6-2-42 15,2 1-50-15,-10 4-40 0,-3-5-76 0,-1 2-143 0,-6-3-374 16,0-1-95-16</inkml:trace>
  <inkml:trace contextRef="#ctx0" brushRef="#br0" timeOffset="152580.01">20574 13704 2422 0,'0'0'36'16,"0"0"42"-16,0 0 6 0,0 0 28 0,0 0 24 15,0 0 20-15,0 0 11 0,-32 31-2 0,26-14-6 16,2 0-11-16,2 8-12 15,0 2-12-15,2 2-6 0,2 1-2 0,2 6-15 0,0 0-6 16,0 1-14-16,2-1-10 16,2-2-19-16,1 0-29 0,0-2-29 0,-1 0-44 15,1-7-53-15,3 4-50 0,3-4-53 16,-2-4-61-16,1-5-128 0,2 2-156 0,-2-5-319 16,3-2-231-16</inkml:trace>
  <inkml:trace contextRef="#ctx0" brushRef="#br0" timeOffset="156089.68">22515 13691 2606 0,'0'0'-7'0,"0"0"32"0,0 0 6 0,0 0 12 15,4-16 26-15,-4 16 30 16,0 0 27-16,0 0 11 0,0 0 5 0,0 0-2 0,0 0 3 16,0 0 1-16,0-20 4 15,0 20 2-15,0 0-8 0,0 0-2 0,0 0-12 16,0 0-15-16,0 0 12 16,0 0-11-16,0 0-38 0,0 0 2 0,0 0-10 0,0 0 2 15,0 0-10-15,0 0-1 0,0 0-10 0,0 0-1 16,0 57-3-16,2-39 14 15,-2 1-5-15,0 1-6 0,2 1-6 0,-2 2 4 0,2 4-13 16,-2-1-3-16,2-1-4 16,1 0 1-16,-3-4-4 0,2 0-12 0,-2-2-22 15,2 0-32-15,-2-2-32 16,2-5-42-16,-2-12-58 0,-2 23-62 0,2-23-61 0,-4 11-115 16,4-11-150-16,0 0-28 0,-11 3-367 0,11-3-393 15</inkml:trace>
  <inkml:trace contextRef="#ctx0" brushRef="#br0" timeOffset="156529.98">22301 13723 2871 0,'0'0'-31'15,"-4"-19"40"-15,4 19 5 0,0 0-2 0,0 0 15 16,2-21 10-16,-2 21 27 0,0 0 12 15,6-15 3-15,-6 15-3 0,0 0-8 0,13-15-10 16,-13 15-3-16,19-10 0 16,-8 3-3-16,-11 7-2 0,28-10-5 15,-14 5-10-15,3 1-1 0,2 1-4 0,0 2 1 16,2-1 3-16,0 2 8 0,3 0 0 0,-1 0-2 16,3 2 1-16,-2 2-2 0,4 0-1 0,0 0-4 15,-1 3-4-15,-1 1-4 16,1 1-1-16,-1 3-5 0,-4 2 1 0,4 2-5 0,-6-2-1 15,-2 3 0 1,-1 0 2-16,-2 0 3 0,-4 2 10 0,-1 0 11 0,-4 1 6 16,-2 0-1-16,1-1 2 15,-5-3-3-15,-3 4 1 0,-3 0 4 0,2-4 2 0,-6 3 2 16,-3-1-3-16,-2-1 4 0,0 0-4 0,-1-2 15 16,-6-1-15-16,4-2 5 15,-4 0-1-15,3 0-14 0,-2-4-3 0,0 5-7 16,1-8-12-16,4 1-25 0,-1 0-34 15,2-4-48-15,15-2-47 0,-29-2-67 0,17 1-53 16,2-6-83-16,2-1-157 16,2 0-102-16,-3-2-334 0,4-2-339 0</inkml:trace>
  <inkml:trace contextRef="#ctx0" brushRef="#br0" timeOffset="157119.93">22469 13475 2714 0,'0'0'-108'0,"0"0"32"15,0 0 36-15,0 0 29 0,0 0 31 0,0 0 38 16,0 0 34-16,0 0 31 15,0 0 16-15,0 0 11 0,-7-14 0 0,7 14-13 16,0 0-2-16,0 0 0 0,0 0-17 16,0 0-8-16,0 0-15 0,0 0-10 0,47-4-11 15,-47 4-4-15,25 0-13 16,-25 0-5-16,36-2-8 0,-15 4-12 0,2-1-11 16,1-1-18-16,1 3-29 0,1-3-37 0,-4 0-45 15,2 0-49-15,1 1-29 0,-1-1-40 16,-6-1-69-16,2-2-147 0,-3 2-435 0,-3 1-244 15</inkml:trace>
  <inkml:trace contextRef="#ctx0" brushRef="#br0" timeOffset="157539.78">23143 13626 2695 0,'0'0'0'0,"0"0"22"0,0 0 9 16,0 0 30-16,0 0 16 0,0 0 29 15,-46 10 21-15,46-10 3 0,-17 13 5 0,6-3-10 16,3-1-7-16,-3 3-9 16,3 3-4-16,-1 1-3 0,1 4-14 0,1 1-8 15,1 2-9-15,2 0 2 0,2 1-17 0,2 0-2 16,2-2-7-16,0 1-10 15,0 2-20-15,4-2-27 0,1-3-35 0,-1 2-40 0,1-7-43 16,1 0-50-16,1 0-35 16,-3-5-68-16,-6-10-158 0,12 12-494 0,-5-9-343 0</inkml:trace>
  <inkml:trace contextRef="#ctx0" brushRef="#br0" timeOffset="157864.74">23295 13821 2858 0,'0'0'-41'0,"0"0"30"0,-2-17 15 0,2 17 35 16,0 0 33-16,-14-16 31 15,14 16 27-15,-17-6 10 0,17 6 1 0,0 0-4 0,-23-5-2 16,23 5-9-16,-15-2-3 16,15 2-8-16,0 0-6 0,0 0-12 0,-20 11-12 15,20-11-4-15,0 0-3 0,0 0-19 0,8 28-3 0,-8-28-9 16,14 23-5-1,-6-7-5-15,5-1-5 0,-2 2 0 0,2 0-6 0,-5 3-6 16,2-1 4-16,-4-2-6 16,0 0 2-16,-2-2-2 0,-4 2-1 0,0-17-2 0,-2 29 0 15,-6-16-2-15,4 0 3 16,4-13-8-16,-14 20-20 0,3-12-26 0,11-8-47 16,-21 9-57-16,21-9-74 0,-19 3-55 0,11-3-102 15,8 0-142-15,0 0-46 0,-16-9-303 16,16 9-217-16</inkml:trace>
  <inkml:trace contextRef="#ctx0" brushRef="#br0" timeOffset="158029.66">23448 13853 2938 0,'0'0'165'0,"21"8"-8"16,-12-3-7-16,-9-5 4 16,15 19 0-16,-9-9-5 0,-2 2-12 0,-4-12-14 15,4 26-13-15,-4-26-14 0,0 26-17 0,-2-10-16 0,2-16-24 16,-2 24-47-16,2-24-46 15,-2 22-67-15,4-13-81 0,-2-9-88 0,0 11-193 16,0-11-80-16,4 8-292 16,-4-8-205-16</inkml:trace>
  <inkml:trace contextRef="#ctx0" brushRef="#br0" timeOffset="161780.13">24543 13236 1153 0,'0'0'399'0,"0"0"-48"0,0 0-74 15,0 0-26-15,0 0-16 16,0 0-20-16,0 0-13 0,0 0-16 0,-28-6-1 16,28 6-4-16,0 0-11 0,0 0-23 15,0 0-9-15,0 0-11 0,0 0-10 0,0 0-9 16,0 0-10-16,0 0-7 16,0 0-15-16,0 0-8 0,53-8-9 0,-53 8-4 15,29 0-3-15,-29 0-11 0,35 0-12 0,-17 0-12 0,5 0-25 16,-3 0-31-16,1 0-27 15,0 0-35-15,1 0-41 0,-2 0-45 0,-3 0-34 16,1-1-39-16,-6-2-60 16,-2-1-112-16,-10 4-542 0,18-5-426 0</inkml:trace>
  <inkml:trace contextRef="#ctx0" brushRef="#br0" timeOffset="161949.69">24761 13083 2939 0,'-16'-11'-34'0,"16"11"33"0,0 0 19 0,-10-11 9 15,10 11 19-15,0 0 16 16,0 0 13-16,0 0 6 0,0 0-4 0,-10-11-11 16,10 11-10-16,0 0-14 15,0 0-22-15,0 0-28 0,0 0-38 0,0 0-56 0,42-7-52 16,-29 3-69-16,-13 4-150 0,30-3-421 0,-12 0-102 16</inkml:trace>
  <inkml:trace contextRef="#ctx0" brushRef="#br0" timeOffset="163110.01">25345 13201 2333 0,'0'0'-54'0,"0"0"9"0,0 0 31 0,0 0 9 0,0 0 19 15,0 0 19-15,0 0 16 16,0 0 19-16,0 0 8 0,0 0 5 16,0 0 6-16,0 0 1 0,0 0 1 0,0 0 0 15,0 0-2-15,0 0-1 0,0 0-4 0,0 0-6 16,0 0-6-16,0 0-8 16,0 0-11-16,0 0 0 0,46 4-9 0,-46-4-5 15,24-2-2-15,-24 2-6 0,33-2-2 0,-11 0-1 0,-1 1 1 16,1 1 5-16,2 0 8 15,-2 0 2-15,4 0 2 0,-4-3-1 0,5 3-5 16,-4 0-3-16,2-1-3 16,-2 1-6-16,0 0 0 0,-2-2-4 0,-1 2 0 0,-20 0-3 15,36-2-3-15,-22 0 4 16,-14 2-4-16,24-2-1 0,-24 2-7 0,21 0-26 16,-21 0-29-16,17-1-47 0,-17 1-46 0,0 0-48 15,17-4-56-15,-17 4-127 0,6-5-558 16,-6 5-335-16</inkml:trace>
  <inkml:trace contextRef="#ctx0" brushRef="#br0" timeOffset="163849.84">26385 13188 2701 0,'0'0'-90'0,"0"0"47"16,0 0 37-16,0 0 31 0,0 0 43 0,0 0 28 16,0 0 28-16,0 0 4 15,0 0-7-15,0 0-11 0,0 0-14 0,0 0-2 0,0 0-7 16,0 0-6-16,22-3-2 15,-22 3-7-15,22-3 0 0,-22 3-9 0,32-1-5 16,-14-1-2-16,0 2-2 16,4 0-2-16,1 0-4 0,0-3-5 0,-1 3-2 15,0 0-7-15,1 0-12 16,2 0-18-16,-3 0-26 0,0 3-33 0,-1-6-38 0,-1 3-38 16,0 3-33-16,-1-3-39 0,-2-3-37 0,-17 3-77 15,27-3-609-15,-11 1-335 0</inkml:trace>
  <inkml:trace contextRef="#ctx0" brushRef="#br0" timeOffset="164209.76">27287 13162 2758 0,'0'0'-41'0,"0"0"41"0,0 0 20 16,14 5 27-16,-14-5 25 15,0 0 20-15,0 0 22 0,20 2 14 16,-20-2 2-16,0 0-10 0,23 2-13 0,-23-2-9 0,22 0-7 15,-22 0-7-15,36 2-4 0,-18-2-9 16,6 0-8-16,-1 2-7 0,3-2-1 16,-3 0-9-16,8 1-12 0,-1-1-16 15,-5 0-26-15,4 0-33 0,2 0-43 0,-6-1-49 16,-2 1-42-16,2 0-42 0,-3-2-69 16,-1 0-139-16,-1-2-451 0,-5 3-244 15</inkml:trace>
  <inkml:trace contextRef="#ctx0" brushRef="#br0" timeOffset="169420.08">28402 13144 2432 0,'0'0'-167'0,"0"0"27"16,0 0 21-16,0 0 19 0,0 0 22 0,0 0 16 16,0 0 19-16,0 0 5 15,0 0 7-15,0 0 11 0,0 0 15 0,0 0 13 0,0 0 19 16,0 0 9-16,0 0 12 0,0 0 22 0,0 0 13 16,0 0 4-16,0 0 18 15,0 0 11-15,0 0 11 0,0 0 12 0,0 0 10 16,0 0 8-16,0 0 6 15,0 0 3-15,0 0 6 0,0 0 0 0,0 0-6 0,0 0 0 16,0 0-7-16,0 0-16 16,0 0-6-16,0 0-32 0,0 0-9 0,0 0-8 15,0 0-9-15,0 0-8 16,0 0-9-16,0 0-2 0,18-11-6 0,-18 11-7 0,23-4-4 16,-23 4-9-16,25-4-2 0,-8 2-1 0,-2-2-8 15,-15 4 3-15,33-3-7 16,-16 1-2-16,1 0-11 0,-18 2-19 0,30-1-19 15,-30 1-25-15,24-3-32 0,-24 3-30 16,22-3-45-16,-22 3-37 0,19-2-40 0,-13-1-37 16,-6 3-99-16,11-3-127 15,-11 3-418-15,0 0-321 0</inkml:trace>
  <inkml:trace contextRef="#ctx0" brushRef="#br0" timeOffset="169729.66">28557 12998 2752 0,'0'0'-25'0,"0"0"46"0,0 0 16 16,0 0 24-16,0 0 28 0,0 0 33 0,0 0 25 0,0 0 20 15,0 0-4-15,0 0-2 16,0 0-15-16,0 0-12 0,0 0-9 0,0 0-7 15,0 0-10-15,0 0-15 16,0 0-10-16,0 0-6 0,6 52-11 0,-6-52-8 0,3 23 0 16,-1-9-11-16,-2-14-6 15,2 27-11-15,0-12-14 0,-2-15-21 0,3 25-33 16,-3-12-36-16,0-13-38 0,5 23-32 16,0-10-46-16,-5-13-44 0,5 23-48 15,1-16-116-15,-2 3-142 0,2-4-339 0,-6-6-242 0</inkml:trace>
  <inkml:trace contextRef="#ctx0" brushRef="#br0" timeOffset="170811.41">29943 12395 2544 0,'0'0'-69'15,"0"0"28"-15,8-14 18 0,-8 14 9 0,0 0 11 0,0 0 9 16,0 0 14-16,0 0 15 0,0 0 9 0,0 0 19 16,0 0 5-16,0 0 7 15,0 0 4-15,0 0 15 0,0 0 6 0,0 0-5 16,0 0-2-16,0 0-7 0,-14 60-6 15,10-44-6-15,-2-1-4 0,2 0-10 16,-3 5-3-16,1-4-4 0,-3 4-1 16,3-6-7-16,-1 4-1 0,-1-3-2 0,0-2 1 15,2 2-6-15,-4-3-1 16,2-1-8-16,8-11 6 0,-14 23-7 0,3-14 1 0,2-3-3 16,9-6 8-16,-14 12 3 0,14-12 4 15,-17 7-1-15,17-7 2 0,0 0-26 16,0 0 0-16,0 0-2 0,-30-13 0 0,30 13-2 0,-8-16-3 15,8 16 0-15,-4-19-2 16,4 19-2-16,-2-19 4 0,2 19 5 16,0 0-1-16,4-28-1 0,-4 28 7 15,6-17 0-15,-6 17-2 0,10-15 2 0,-1 7 1 16,-9 8 5-16,13-9 8 0,-13 9 8 16,19-4 10-16,-19 4 10 0,0 0-2 15,28 4-2-15,-28-4-3 0,20 15-2 0,-6-3-3 0,-4-2-8 16,0 4-3-16,1-1-4 15,2 2-6-15,-1 2-3 0,1 1-11 0,-1-3-15 0,2 0-17 16,-4 1-32-16,0-5-38 16,-1 3-45-16,2-3-50 0,-3 1-40 0,1-1-36 15,-3-2-47-15,-4-1-101 16,4 0-100-16,-6-8-393 0,2 15-282 0</inkml:trace>
  <inkml:trace contextRef="#ctx0" brushRef="#br0" timeOffset="171179.94">29620 12995 2651 0,'-21'6'-74'0,"21"-6"33"16,0 0 26-16,-17 6 20 15,17-6 34-15,0 0 20 0,0 0 28 0,-17 6 19 16,17-6 12-16,0 0 6 0,0 0 8 16,0 0 3-16,0 0-1 0,0 0-7 0,0 0-11 15,0 0-15-15,0 0-11 16,0 0-9-16,0 0-9 0,44 11-5 0,-25-11-6 16,3 0 2-16,0 2 3 0,8-2 6 0,5 0 4 0,0 2 5 15,10-2-7-15,0 2-2 16,1-2-20-16,3 1 5 15,-1 4-7-15,1-4-8 0,-3 1-6 0,-3 0-14 16,-1 0-19-16,-8 0-35 0,-3-2-34 0,1 2-40 0,-8-2-48 16,-3 2-49-16,-2-2-56 15,-6 0-96-15,-3 0-173 0,-10 0-443 0,0 0-418 16</inkml:trace>
  <inkml:trace contextRef="#ctx0" brushRef="#br0" timeOffset="171659.84">29694 13453 2869 0,'0'0'-82'0,"0"0"37"15,0 0-2-15,0 0 4 16,0 0-1-16,0 0 1 0,0 0 8 0,0 0 20 16,0 0 3-16,-24-3 14 0,24 3-1 15,0 0 8-15,-24 8 12 0,24-8 20 0,-20 6 9 16,20-6 6-16,-21 8 3 16,10-4-8-16,11-4-5 0,-19 7-4 0,19-7-11 15,-16 10 5-15,16-10-2 0,-12 9-4 0,12-9-2 0,0 0-3 16,-6 16 2-1,6-16-14-15,0 0-8 0,0 0 0 0,22 25-5 0,-12-18-1 16,3 2 2-16,2-1 2 16,0 2-3-16,-1-1 6 0,0 3 5 0,0-3 7 0,-2 1 8 15,-1 1 10-15,0-2 14 16,-5 3 14-16,-6-12 15 0,9 19 9 0,-9-19 5 16,-2 17 2-16,2-17 7 0,-11 17-4 0,11-17-2 15,-22 14-12-15,10-8-7 0,0-1-8 16,12-5-9-16,-28 8-1 15,15-6-13-15,13-2-19 0,-19 2-30 0,19-2-36 16,0 0-56-16,-29-5-61 0,22 2-54 16,7 3-79-16,0 0-160 0,-9-15-503 0,9 15-379 15</inkml:trace>
  <inkml:trace contextRef="#ctx0" brushRef="#br0" timeOffset="171859.7">29812 13677 3004 0,'16'5'50'0,"-16"-5"15"15,0 0-13-15,20 1-4 0,-20-1-6 16,24 2-4-16,-24-2 2 0,29 2-7 0,-9-2-7 16,-2 0-26-16,-18 0-35 0,38-2-34 0,-18 2-43 15,-1-2-29-15,-3 1-39 16,-2-4-88-16,-14 5-533 0,20-5-113 0</inkml:trace>
  <inkml:trace contextRef="#ctx0" brushRef="#br0" timeOffset="172069.79">29999 13599 2562 0,'0'0'70'0,"0"0"15"15,0 0 20-15,0 0 25 0,0 0 18 0,0 0 9 16,-9 33 1-16,9-33-9 15,2 23-10-15,-2-23-9 0,5 32-16 0,-3-15-8 16,0 1-15-16,0 3-6 0,2-2-16 16,0 1-13-16,1 2-27 0,-1-1-42 0,-2-3-47 15,2-2-50-15,0 1-58 16,0 1-73-16,-4-18-127 0,5 18-189 0,0-8-318 0,-5-10-238 16</inkml:trace>
  <inkml:trace contextRef="#ctx0" brushRef="#br0" timeOffset="172360.11">30212 13607 2839 0,'0'0'72'0,"0"0"3"16,9-12 12-16,-9 12 16 0,0 0 11 0,0 0 10 0,0 0 4 15,0 0-2-15,0 0-3 0,4 41-11 0,-1-27 3 16,-3-14-1-16,2 35 3 15,0-15-20-15,2 6 0 0,-2-1-8 0,2 1-13 16,0-1-8-16,0 2-8 0,0-2 0 16,-2 1-10-16,4 0-8 0,-4-2-4 0,2-5-4 15,-2 2-10-15,2-4-15 16,-2 0-15-16,0-1-19 0,0-5-22 0,-2-1-34 16,0-10-51-16,0 0-58 0,4 16-57 15,-4-16-59-15,0 0-133 0,0 0-122 0,0 0-338 16,0 0-283-16</inkml:trace>
  <inkml:trace contextRef="#ctx0" brushRef="#br0" timeOffset="172612.94">30210 13628 2813 0,'2'-21'33'0,"-2"21"30"0,3-19-4 16,-3 19 0-16,6-17 8 0,-6 17 8 0,9-15 19 15,-9 15 7-15,10-16-1 0,-10 16-6 0,16-7-10 0,-16 7 1 16,20-3-3-16,-20 3 11 15,26 1-1-15,-26-1 1 0,27 8-6 0,-15-3-11 16,2 3-7-16,-2-1-8 16,-4 3-8-16,-8-10-2 0,11 19-3 0,-11-19-4 0,2 17-5 15,-2-17-8-15,0 0 4 16,-17 27-4-16,5-19-5 0,-1-2-15 0,-2-2-29 16,0 1-37-16,15-5-61 0,-32 4-67 0,20-2-65 15,12-2-108-15,-22-4-161 0,14 0-458 16,8 4-428-16</inkml:trace>
  <inkml:trace contextRef="#ctx0" brushRef="#br0" timeOffset="172849.86">30149 13362 3041 0,'0'0'42'0,"0"0"30"0,0 0-7 15,0 0-7-15,0 0 4 16,0 0 5-16,0 0-3 0,0 0-10 0,0 0-17 0,46-7-45 16,-46 7-63-16,39 3-68 0,-19-3-70 0,2-3-145 15,-3 3-498-15,2-1-199 16</inkml:trace>
  <inkml:trace contextRef="#ctx0" brushRef="#br0" timeOffset="185219.87">20661 16248 2618 0,'-2'-21'-7'0,"2"21"14"0,0 0 5 16,0 0 19-16,0 0 0 15,2-19 12-15,-2 19 19 0,0 0 15 0,0 0 7 0,0 0 2 16,0 0-2-16,0 0-1 16,0 0 8-16,0 0 5 0,0 0 7 0,0 0 3 15,0 0-6-15,0 0-6 16,0 0-6-16,-18 45-9 0,18-45-9 0,-6 20-4 0,2-9-7 16,4-11-5-16,-6 25-6 0,0-9-2 0,1-3-2 15,-2 0-5-15,7-13-2 16,-10 25-4-16,2-12-6 0,1-1 0 0,1-1-3 15,6-11-3-15,-15 19-1 0,6-11-4 16,9-8 1-16,-14 12-2 0,14-12-2 0,-18 7-2 16,18-7-6-16,-16 4 0 15,16-4-1-15,0 0-3 0,-25-6-2 0,25 6-1 16,0 0-1-16,-20-13 1 0,20 13-3 16,-10-14 1-16,10 14-1 0,-4-14 3 0,4 14-1 15,0 0-1-15,0-20-1 0,0 20 3 0,0 0-2 16,10-22 0-16,-10 22 3 15,9-10 0-15,-9 10 4 0,12-12 6 16,-12 12 7-16,15-10 7 0,-15 10 2 0,15-5 2 16,-15 5 5-16,17-6 4 0,-17 6 5 0,17-1 8 15,-17 1 0-15,0 0-3 16,23 1 1-16,-23-1 20 0,17 4 2 0,-17-4-7 0,15 7 4 16,-15-7 2-16,15 10-11 0,-15-10-1 0,13 10-8 15,-13-10-20-15,14 15 0 16,-8-7-5-16,-6-8-1 0,16 17-2 0,-10-10 0 0,2 4-5 15,-8-11 2-15,15 16-3 16,-7-8-1-16,-8-8-5 0,14 15 2 0,-6-7-7 16,-8-8-4-16,12 15-14 15,-1-6-19-15,-11-9-18 0,15 13-27 0,-11-7-36 0,-4-6-49 16,10 10-64-16,-3-4-56 16,-7-6-152-16,9 5-133 0,-9-5-10 0,0 0-378 15,0 0-391-15</inkml:trace>
  <inkml:trace contextRef="#ctx0" brushRef="#br0" timeOffset="185590.05">21084 16429 2894 0,'0'0'8'16,"0"0"53"-16,0 0 17 16,25 8 2-16,-25-8 10 0,0 0 6 0,0 0 9 0,0 0 15 15,0 0-6-15,21 6-2 0,-21-6-13 0,0 0-5 16,20 4-4-16,-20-4 0 15,16 0 0-15,-16 0 0 0,22 1 0 16,-22-1-6-16,25 3-10 0,-25-3-10 0,26 2-9 16,-12-1-7-16,-14-1-10 0,28 2-16 0,-16 2-15 15,-1-2-26-15,2-2-34 16,-13 0-36-16,0 0-42 0,23 1-41 0,-23-1-44 16,0 0-53-16,0 0-117 0,0 0-138 0,0 0-369 0,0 0-270 15</inkml:trace>
  <inkml:trace contextRef="#ctx0" brushRef="#br0" timeOffset="185770.24">21166 16351 2872 0,'0'0'101'15,"0"0"30"-15,0 0-4 0,0 0 1 0,0 0 5 16,0 0 20-16,0 0 11 0,0 0 4 0,28-15-18 0,-28 15-20 16,0 0-14-16,27 2-7 15,-27-2-14-15,26 2-15 0,-26-2-15 0,34 0-26 16,-17 1-36-16,2 2-50 15,-19-3-70-15,33 0-80 0,-13-3-54 0,-2 2-100 0,2-1-164 16,1 0-469-16,-3 0-440 16</inkml:trace>
  <inkml:trace contextRef="#ctx0" brushRef="#br0" timeOffset="189109.97">21968 16103 2906 0,'0'0'-89'0,"0"0"44"15,0 0 32-15,0 0 29 0,0 0 22 0,0 0 38 16,0 0 18-16,0 0 20 16,0 0 13-16,0 0 5 0,0 0 1 0,0 0-2 0,0 0-1 15,0 0 7-15,0 0-6 0,0 0-6 0,0 0-7 16,0 0-9-16,0 0-15 15,0 0-6-15,0 0-8 0,0 0-11 0,56-11-12 16,-56 11-3-16,19 2-8 0,-19-2-5 16,24-2 0-16,-24 2-7 0,24 2-6 0,-24-2-7 15,26 2-12-15,-26-2-9 16,25 0-13-16,-12 2-23 0,-13-2-23 0,23 0-34 16,-23 0-30-16,20 0-47 0,-20 0-43 0,16-2-53 0,-16 2-100 15,11-2-165-15,-11 2-420 16,0 0-382-16</inkml:trace>
  <inkml:trace contextRef="#ctx0" brushRef="#br0" timeOffset="189470.18">22328 15949 2830 0,'0'0'-52'0,"0"0"26"16,0 0 0-16,0 0 17 0,0 0 18 0,0 0 29 0,0 0 21 15,0 0 16-15,0 0 3 16,0 0 7-16,0 0 2 0,0 0 6 0,0 0 2 0,0 0 3 15,-2 53-2-15,2-53-6 16,2 28-4-16,1-10-9 0,-3 0-8 0,2 0-9 16,0 0-6-16,0-2-6 15,0 2-8-15,3-1-12 0,-3-2-13 0,0 0-22 0,2-1-32 16,-4-14-27-16,4 23-44 16,-4-23-38-16,6 15-64 0,-6-15-112 0,6 12-634 15,-6-12-397-15</inkml:trace>
  <inkml:trace contextRef="#ctx0" brushRef="#br0" timeOffset="189790.09">22267 15987 2826 0,'-2'-26'-74'0,"2"26"33"0,0-21 16 0,0 21 13 15,4-18 21-15,-4 18 16 16,4-17 26-16,-4 17 13 0,8-15 12 0,-8 15 0 15,12-14-6-15,-12 14-3 0,14-10 0 16,-14 10-1-16,17-8 0 0,-17 8 7 0,24 0 6 16,-24 0 3-16,22 3 0 15,-22-3 0-15,24 10-4 0,-14 0-1 0,1-1-2 16,0 3 2-16,-5-1-2 16,3 2-4-16,-5 1-8 0,0-1-4 0,0 2 1 15,-4-15-2-15,0 25-5 0,0-25-12 0,-4 22-1 0,4-22 1 16,-8 19-4-16,1-10-7 15,7-9-18-15,-14 13-18 0,14-13-31 0,-18 7-41 16,18-7-59-16,-14 3-68 0,14-3-105 16,0 0-201-16,-18-10-70 0,18 10-273 0,0 0-205 15</inkml:trace>
  <inkml:trace contextRef="#ctx0" brushRef="#br0" timeOffset="190129.86">22225 15690 2502 0,'0'0'-18'0,"0"0"43"16,0 0 20-16,0 0 4 0,0 0 21 0,0 0 15 0,0 0 13 15,0 0 8-15,0 0-10 16,52 5-10-16,-52-5-8 0,24-2-12 0,-24 2-10 16,30-3-12-16,-9 1-6 0,-3 0-16 0,0-1-28 0,1 0-37 15,-2 2-34 1,-17 1-40-16,31-2-50 0,-17 0-59 15,-14 2-140-15,22-4-395 0,-13 3-46 0</inkml:trace>
  <inkml:trace contextRef="#ctx0" brushRef="#br0" timeOffset="191929.97">23016 16197 2184 0,'0'0'-34'15,"0"0"46"-15,0 0 31 0,0 0 16 0,0 0 22 16,0 0 21-16,0 0 13 15,0 0 11-15,13 11 2 0,-13-11 0 0,0 0-7 0,0 0 4 16,0 0-8-16,0 0-6 16,0 0-12-16,0 0-6 0,0 0-14 0,0 0-5 15,0 0-7-15,0 0-3 16,0 0-4-16,0 0-5 0,0 0-2 0,0 0-2 0,0 0-3 16,0 0-4-16,0-45-6 0,0 45-4 0,-2-22-3 15,2 22-2-15,-4-28-7 16,4 11 1-16,-3 0-6 0,1-3 3 0,0 2-6 15,2 18-2-15,0-36 0 16,0 17 2-16,-2 3-2 0,2 16 15 0,0-29 5 16,-2 16 6-16,2 13-3 0,2-19 0 15,-2 19-11-15,0 0-1 0,2-20-2 0,-2 20-1 16,0 0-4-16,0 0 2 16,0 0-4-16,0 0 1 0,0 0-3 0,0 0 1 0,0 0-4 15,41 36 2-15,-33-26-7 0,5 4 2 0,-2-1-6 16,-1 1 2-16,5-1-2 15,-2 0-4-15,-3 0 6 0,3-6 3 16,-3 6-1-16,1-5-1 0,0 1-1 16,-11-9 1-16,20 11 3 0,-10-4-2 0,-10-7-5 0,18 5 0 15,-18-5-3-15,0 0 2 16,21-2 0-16,-21 2 0 0,0 0 2 0,18-14 2 16,-18 14 0-16,6-16-5 0,-6 16 5 0,6-25 2 0,-4 9 1 15,0-3-1-15,0 2 0 16,-2-2 1-16,0 0 0 0,0 19 0 0,0-34-7 15,0 19 5-15,0 15-11 16,0-25-18-16,0 25-25 0,-2-23-37 16,2 23-43-16,-2-16-59 0,2 16-62 0,-2-14-95 15,2 14-170-15,-2-12-69 0,2 12-246 0,0 0-169 16</inkml:trace>
  <inkml:trace contextRef="#ctx0" brushRef="#br0" timeOffset="192289.73">23507 15773 2458 0,'18'-8'-18'0,"-18"8"54"16,0 0 5-16,0 0 8 0,0 0 37 0,0 0 21 16,0 0 28-16,0 0 22 15,0 0 7-15,0 0-9 0,0 0-8 0,-20 47-15 0,14-32-5 16,4-1-10-16,-2 1 4 16,2 2-12-16,0 0-7 0,2-17-5 0,2 36-10 15,2-17-11-15,-2 1-8 0,2-4-7 0,2 3-7 0,3-1-4 16,-2-2-12-16,1 1-13 15,2-5-23-15,-1 2-33 0,1-2-38 0,1-3-47 16,2 0-64-16,-1 1-52 16,-12-10-122-16,24 9-178 0,-14-6-447 0,-10-3-433 15</inkml:trace>
  <inkml:trace contextRef="#ctx0" brushRef="#br0" timeOffset="192839.67">23745 15940 3006 0,'0'0'-50'0,"-24"7"29"0,24-7 15 0,0 0 22 16,0 0 15-16,0 0 20 16,0 0 16-16,0 0 10 0,0 0 2 0,0 0-3 15,0 0 6-15,0 0 6 0,0 0 5 0,0 0-5 0,62-6-6 16,-62 6-5-16,0 0-13 15,25-1-5-15,-25 1-10 0,15 1-6 0,-15-1-9 16,0 0-11-16,0 0-11 16,17 2-15-16,-17-2-9 0,0 0-16 0,0 0-13 0,0 0-14 15,19 4-17-15,-19-4-18 16,0 0-18-16,0 0-19 0,0 0-17 0,0 0-20 16,15 4-27-16,-15-4-65 0,0 0-123 0,0 0-382 15,0 0-50-15</inkml:trace>
  <inkml:trace contextRef="#ctx0" brushRef="#br0" timeOffset="193590.06">23984 15762 2293 0,'4'-17'-8'0,"-4"17"13"16,0 0 16-16,0 0 36 16,0 0 41-16,0 0 33 0,0 0 28 0,0 0 17 15,0 0 2-15,0 0-6 0,0 0-11 0,10 38-2 16,-10-38-16-16,5 29-8 0,0-12-8 15,-3-2-14-15,2 4-13 0,0 1-11 0,0-4-15 16,2 2-5-16,0 0-12 16,1 0 0-16,-3-1-13 0,3-1-1 0,-1-2-18 15,-2 1-29-15,0-3-35 0,-4-12-36 16,9 17-50-16,-9-17-58 0,4 14-56 0,-4-14-89 16,2 5-149-16,-2-5-486 0,0 0-404 0</inkml:trace>
  <inkml:trace contextRef="#ctx0" brushRef="#br0" timeOffset="193829.78">24008 15666 3044 0,'0'0'28'15,"2"-25"24"-15,-2 25-10 0,2-20-3 0,-2 20-5 16,6-16 5-16,-6 16 8 0,8-11 6 16,-8 11 1-16,13-8-4 0,-13 8-3 0,13-7 7 15,-13 7 15-15,0 0 15 0,27 7 13 0,-27-7 1 16,19 12 3-16,-10-2-8 15,0 2-13-15,-2 2-6 0,-3-1-7 0,1 2-4 0,0 0-12 16,-3 0-3-16,-2-15-6 16,-5 29-5-16,0-16-11 0,5-13-23 0,-10 23-24 15,2-15-40-15,-2-1-49 16,10-7-62-16,-20 11-59 0,20-11-104 0,-19 3-161 0,9-6-463 16,10 3-394-16</inkml:trace>
  <inkml:trace contextRef="#ctx0" brushRef="#br0" timeOffset="194019.99">23919 15559 2872 0,'0'0'17'0,"-6"-16"35"0,6 16-5 0,0 0-5 15,0 0-3-15,12-18-7 0,-12 18-5 0,12-10 0 16,-12 10-11-16,19-10-22 15,-19 10-44-15,24-7-42 0,-12 3-46 0,1-2-68 16,-13 6-169-16,25-8-345 16,-12 3 14-16</inkml:trace>
  <inkml:trace contextRef="#ctx0" brushRef="#br0" timeOffset="194212.64">24137 15385 2422 0,'18'-4'135'0,"-18"4"-15"0,0 0-12 16,0 0-4-16,24 10 10 0,-24-10 9 0,17 13-8 16,-11-6-12-16,2 4-11 0,1 2-11 15,0-3-9-15,-1 7-16 0,0-4-19 0,0 2-42 16,1 0-48-16,1 5-71 0,-3-2-74 0,0-2-169 16,-1-2-526-16,-2-1-271 15</inkml:trace>
  <inkml:trace contextRef="#ctx0" brushRef="#br0" timeOffset="194869.65">24233 15393 2689 0,'0'0'-66'0,"0"0"18"0,0 0 18 0,0 0 12 0,0 0 24 16,0 0 20-16,0 0 18 0,0 0 20 0,0 0 9 16,0 0 9-16,0 0 7 15,45 14 13-15,-45-14 22 0,9 8 10 0,-9-8 5 16,12 15-3-16,-8-5-11 0,2 3-10 15,2 4-13-15,-2-1-5 0,0 7-8 0,2 0-16 16,-2 4-4-16,3 0-6 16,0 7-4-16,-1-3-8 0,-2 1-5 0,1 2-5 15,-1 0-3-15,0-5-1 0,-4 0-8 16,3 3-1-16,-1-4-4 0,-1 2-8 0,-3-3-11 16,0 1-13-16,0-1-24 0,-3-2-29 0,1-1-46 15,-2 0-55-15,-1-5-55 16,-3 0-96-16,0-4-182 0,-3 3-481 0,-2-4-428 0</inkml:trace>
  <inkml:trace contextRef="#ctx0" brushRef="#br0" timeOffset="196339.95">22384 16606 2882 0,'0'0'-115'16,"0"0"31"-16,0 0 18 0,0 0 27 16,0 0 20-16,0 0 37 0,0 0 32 0,0 0 30 15,0 0 22-15,0 0 13 0,0 0 2 0,0 0 3 16,0 0 1-16,0 0 0 15,0 0 1-15,0 0-7 0,0 0-8 0,0 0-2 0,0 0-14 16,0 0-9-16,0 0-8 16,0 0-5-16,63 2-10 0,-41-2-2 0,0 0-4 15,2 0 5-15,3-2-1 16,5 2-1-16,0-1-2 0,2 1-4 0,1 0-6 0,6-2-3 16,1 0-5-16,2 2-3 0,1-2-6 0,1 0-3 15,1 0-1-15,1-2-2 16,2 3-4-16,-1-2 0 0,-1 0 0 0,1-1 3 15,6 0 4-15,-9 0 6 0,3 1 3 16,-1 0-2-16,2 0 6 0,-2-2 14 0,-1 2 2 16,2-1-11-16,-1 0-6 15,-1 2-2-15,-1-2-2 0,3 1 1 0,-3 1-7 0,1-2 0 16,-1 2-9-16,-1 1 5 16,-1-2-4-16,1 2-5 0,-1 1-4 0,0-3 0 15,-3 2-1-15,1-1 1 0,-6 0 0 0,0 2-2 16,-1 0 0-16,-2-2-2 0,-1 2 8 15,1-4-10-15,-4 4 2 0,-2-2 1 16,-2 1-5-16,-2 1 5 0,-1 0-8 16,-1-3-10-16,0 1-14 0,-4 2-15 0,-3 0-17 15,0 0-19-15,-14 0-22 0,20 0-27 16,-20 0-34-16,18 0-43 0,-18 0-47 16,0 0-101-16,0 0-179 0,0 0-33 0,0 0-370 0,0 0-345 15</inkml:trace>
  <inkml:trace contextRef="#ctx0" brushRef="#br0" timeOffset="196709.85">23560 16948 2869 0,'0'0'3'0,"0"0"39"16,0 0 15-16,0 0 16 0,0 0 22 0,0 0 19 0,0 0 20 16,0 0 8-16,0 0-3 0,0 0-5 0,9 29-8 15,-9-29-3-15,0 0-7 16,7 29-21-16,-5-13 10 0,0 0-7 0,2-2-5 15,0 4-5-15,-2-1-10 0,2-1-9 16,0 6-6-16,0-6-7 0,2 1-12 0,-2 2-2 16,0-1-12-16,0-2-38 15,0-3-21-15,-4-13-40 0,4 23-52 0,-4-23-56 16,4 20-70-16,-4-20-120 0,-2 14-184 16,2-14-23-16,0 0-305 0,0 0-249 0</inkml:trace>
  <inkml:trace contextRef="#ctx0" brushRef="#br0" timeOffset="197050.02">23436 17038 2723 0,'4'-22'67'0,"-4"22"32"16,4-19-10-16,-4 19-12 0,9-17-4 0,-3 7 3 16,-6 10 14-16,17-17 8 0,-4 9-7 0,-1 1-7 0,0-1-12 15,-12 8-2-15,33-9 4 16,-14 5 7-16,0 2 9 0,1 2 4 0,6 0 4 15,2 2-2-15,-1 2-9 16,3 2-3-16,0 1-7 0,-3 3-8 0,-1-1-9 0,-1 4-1 16,-2 1-8-16,-2-1-1 15,-3 5-3-15,0-3-3 0,-2 4-2 0,-4-2-2 16,0 0 4-16,-3-2-5 16,-5 2-1-16,1 1-23 0,-5-18-2 0,-5 28 0 0,1-13 0 15,-2-1-1-15,-3-1 1 0,-3 0-4 0,0-1-1 16,-2-3-8-16,2 1-2 15,-1-1-15-15,-2-1-25 0,2-2-35 0,-1-2-43 16,14-4-59-16,-24 7-53 0,12-5-42 16,-1-2-112-16,13 0-138 0,-19-4-23 0,19 4-301 15,0 0-195-15</inkml:trace>
  <inkml:trace contextRef="#ctx0" brushRef="#br0" timeOffset="197516.43">23392 16812 2563 0,'0'0'52'0,"0"0"56"0,0 0 14 0,0 0 9 16,0 0 11-16,0 0-10 15,26-19-7-15,-26 19-12 0,22-2-14 0,-22 2-13 0,31-1-6 16,-11-3-10-16,2 2-8 16,4 1 3-16,2 1 5 0,-1-3-5 0,1 0-7 15,-3 3-10-15,-1 0-21 0,-2-1-38 0,0 1-39 16,-1 0-48-16,-2 0-54 0,-19 0-64 15,30-3-100-15,-15 3-174 0,-3 0-389 0,-12 0-249 16</inkml:trace>
  <inkml:trace contextRef="#ctx0" brushRef="#br0" timeOffset="198229.87">24185 16890 2556 0,'0'0'-75'0,"0"0"40"0,0 0 30 0,0 0 25 15,0 0 37-15,0 0 24 16,0 0 27-16,0 0 17 0,0 0 9 0,0 0 10 0,0 0-1 16,0 0 4-16,0 0 2 15,-21 13-8-15,21-13-3 0,0 0 2 0,-7 24 2 16,3-15-9-16,4-9-16 0,-2 25-13 0,2-10-5 15,0-15-12-15,2 35-9 0,0-19-9 16,2 4-3-16,3-3-17 0,1 4-8 0,1 0 8 16,4-2-15-16,-1 1 1 15,4 0-12-15,-2-2-7 0,0-2-15 0,2 0-21 16,1-4-25-16,-4 2-35 0,-4-4-37 16,5-1-47-16,1 1-63 0,-5-3-68 0,-10-7-133 15,19 10-135-15,-10-8-392 0,-9-2-384 0</inkml:trace>
  <inkml:trace contextRef="#ctx0" brushRef="#br0" timeOffset="198699.88">24392 17047 2851 0,'0'0'0'0,"0"0"45"15,0 0 17-15,0 0 6 16,0 0 9-16,0 0 7 0,0 0 8 0,0 0 13 15,0 0-5-15,0 0-4 0,28 1-9 16,-28-1-10-16,21-1-10 0,-21 1-8 0,28 0-6 16,-28 0-10-16,29 0-22 15,-29 0-31-15,25-2-41 0,-25 2-42 0,24 2-61 0,-24-2-46 16,19-2-96-16,-19 2-661 16,13-4-391-16</inkml:trace>
  <inkml:trace contextRef="#ctx0" brushRef="#br0" timeOffset="199419.83">24708 16900 3048 0,'0'0'63'0,"9"13"26"15,-9-13-6-15,4 17-2 16,0-6 3-16,-4-11 14 0,10 29 2 0,-4-12 4 16,1 1-2-16,2 3-8 0,-3 0-5 0,4-1-2 0,-1 0-9 15,1 1-2-15,-1-2-8 16,2-1-7-16,-1 0-8 0,-4-4-11 0,2 0-26 15,0 0-32-15,-8-14-43 0,8 17-51 16,-8-17-65-16,8 11-61 0,-8-11-101 16,2 5-160-16,-2-5-435 0,0 0-344 15</inkml:trace>
  <inkml:trace contextRef="#ctx0" brushRef="#br0" timeOffset="199679.71">24723 16896 2781 0,'0'0'-13'0,"4"-13"33"16,-4 13 12-16,0 0-4 16,11-17 8-16,-11 17 6 0,12-10 21 0,-12 10 19 0,17-5 8 15,-17 5 14-15,19 0 7 16,-19 0 0-16,0 0 2 0,32 7-7 0,-20-2-3 16,-12-5-10-16,18 12-7 0,-9-4-9 0,-9-8-5 0,9 13-5 15,-9-13-5-15,7 17-6 16,-7-17-4-16,0 0-7 0,-7 19-4 0,7-19-5 15,0 0-6-15,-18 16-14 16,18-16-15-16,-14 5-22 0,14-5-32 0,-14 4-43 0,14-4-61 16,-10 1-62-16,10-1-88 15,0 0-141-15,0 0-524 0,0 0-420 0</inkml:trace>
  <inkml:trace contextRef="#ctx0" brushRef="#br0" timeOffset="199989.72">24577 16801 3107 0,'0'0'21'0,"0"0"6"16,0 0-4-16,0 0 1 0,0 0 24 16,0 0 28-16,0 0 24 0,0 0 12 15,25-28 8-15,-25 28-1 0,22-4-9 0,-22 4 0 0,28-6-5 16,-7 4-16-16,-5-1-10 16,6 2-26-16,-4 1-31 0,3-2-48 0,-21 2-61 15,38-2-60-15,-18 4-53 0,-6-2-57 0,-14 0-99 16,30 0-623-16,-18 0-436 0</inkml:trace>
  <inkml:trace contextRef="#ctx0" brushRef="#br0" timeOffset="200289.8">25064 16713 3137 0,'16'8'36'0,"-16"-8"18"0,15 9 10 16,-4 1 24-16,-1-1 22 16,-1 5 20-16,4 0-1 0,-2 4 0 0,-1 3-9 0,2 2-11 15,-1 0-15-15,-3 1-6 0,-1 1-6 0,-3 2-9 16,-2-2 0-16,0-1-6 15,-2 0-14-15,-2 0-8 0,-4 1-25 0,-3-2-52 0,0-3-66 16,-7 2-78-16,2-3-81 16,-6-5-183-16,-3 5-132 0,-6-3-370 0,-2-3-364 15</inkml:trace>
  <inkml:trace contextRef="#ctx0" brushRef="#br0" timeOffset="-188856.11">29133 15551 2986 0,'0'0'6'0,"0"0"-3"15,0 0 6-15,0 0 13 0,0 0 2 0,0 0 15 0,0 0 9 16,0 0 2-16,-28 35 1 16,28-35 8-16,-6 15 3 0,6-15 5 0,-8 20 15 15,3-10 14-15,5-10 6 16,-10 25 1-16,3-11 2 0,-1 1-6 0,-1-2-2 16,1 0 3-16,0 2-6 0,-3-4-21 0,0 3 9 0,-1-3-3 15,1 0-5-15,-2 2-10 16,1-4 1-16,-2-2-13 0,1 0-4 0,-1 0-2 15,14-7-9-15,-23 7-4 16,23-7-2-16,-21 0-6 0,21 0 4 0,0 0-9 0,-25-11-1 16,25 11-1-16,-11-17-5 15,11 17 1-15,-7-23 4 0,7 10-9 0,0 13 1 16,5-27-3-16,-1 12 4 16,1-1-3-16,-5 16 1 0,8-24 3 0,-2 13-1 0,-6 11 2 15,11-19-1-15,-5 10 4 0,-6 9-2 16,15-11 9-16,-15 11-6 15,19-6 6-15,-19 6 5 0,0 0 8 16,28 8 3-16,-18-1 7 0,-10-7 3 0,19 22 5 16,-10-10-2-16,-3 1-2 0,3 2-5 0,-3 0 0 15,-2 2-4-15,2 0 3 0,0 1-8 16,2-3-3-16,-4 2-2 0,2 1-7 0,0-4-7 16,-2-2-10-16,2 3-23 0,-1-2-27 15,1-1-24-15,-2-3-25 0,1-1-37 0,-5-8-58 16,10 13-65-16,-5-7-60 15,-5-6-115-15,0 0-155 0,12 5-14 0,-12-5-395 16,0 0-453-16</inkml:trace>
  <inkml:trace contextRef="#ctx0" brushRef="#br0" timeOffset="-188321.78">29359 15812 3057 0,'0'0'-50'0,"0"0"12"0,0 0 18 15,0 0 13-15,0 0 30 0,0 0 18 0,0 0 17 16,0 0-4-16,0 0-11 0,0 0-10 15,28-4-5-15,-28 4-5 0,15-6 0 16,-15 6-4-16,16-5 7 0,-16 5-6 0,24-10-1 16,-14 3-6-16,4 0 4 0,-4-1-1 15,-10 8 6-15,21-18 6 0,-13 11 7 16,1-3 4-16,-9 10 14 0,13-15-1 0,-13 15 11 0,6-14 8 16,-6 14 7-16,0 0 8 15,0 0 3-15,0 0-4 0,0 0-2 0,-23-21 3 16,23 21-2-16,0 0-4 0,-26 5 4 15,26-5-1-15,0 0 1 0,-30 14-1 16,18-6-10-16,2 2-1 0,1 1-7 16,-2 1 0-16,1-1 2 0,1 3-4 0,3 0-7 15,-2-2-3-15,8-12-3 0,-9 28-6 16,7-13 2-16,2-15-5 0,-2 25 6 0,2-25-3 16,6 30 19-16,-1-17-6 0,3 0-1 0,0 0-6 15,3-1-5-15,1-1-5 16,2-1-7-16,0-3-12 0,-2 1-19 0,6-4-21 0,-3-1-26 15,3 1-32-15,0-4-33 16,-2 0-42-16,-16 0-57 0,34-6-59 0,-19 1-74 16,0-1-155-16,-2 1-89 0,-3-6 2 15,-10 11-334-15,20-16-316 0</inkml:trace>
  <inkml:trace contextRef="#ctx0" brushRef="#br0" timeOffset="-187816.6">29616 15455 2674 0,'0'0'-90'0,"0"0"21"0,0 0 35 0,0 0 32 16,0 0 40-16,0 0 32 0,0 0 39 15,0 0 25-15,0 0 16 0,0 0 12 16,0 0 3-16,0 0 6 0,0 0-9 16,0 0-2-16,0 0-10 0,0 0-18 0,0 0-14 0,0 0-12 15,0 0-15-15,0 0-9 16,0 0-9-16,0 0-11 0,0 0-7 0,48 11-14 15,-48-11-14-15,26-4-19 0,-26 4-20 16,27-3-24-16,-12 2-34 0,-15 1-34 0,31-5-44 16,-11 5-39-16,-3-1-47 0,0 0-41 15,0-2-113-15,-1 0-596 0,-2 2-445 16</inkml:trace>
  <inkml:trace contextRef="#ctx0" brushRef="#br0" timeOffset="-187056.8">30228 15091 3055 0,'0'0'-31'16,"0"0"20"-16,0 0 39 0,0 0 31 0,0 0 38 15,0 0 30-15,0 0 8 16,0 0-1-16,0 0-10 0,0 0-8 0,0 0-11 16,-11 54-3-16,6-39-2 0,3 2-1 15,-2 3-1-15,2 1 2 0,0 2-14 16,0-1-7-16,0-1-3 0,-1 2-11 0,3-2-16 15,-2 0 3-15,2 0-12 0,-2-2-10 16,2 0-28-16,0-19-15 0,-2 29-31 16,2-15-33-16,0-14-48 0,-2 16-49 0,2-16-48 15,0 0-58-15,0 0-107 0,0 0-128 16,0 0-416-16,0 0-339 0</inkml:trace>
  <inkml:trace contextRef="#ctx0" brushRef="#br0" timeOffset="-186819.37">30165 15173 2720 0,'6'-14'-47'0,"-6"14"29"15,8-25 12-15,-4 13 3 0,-4 12 24 16,10-17 16-16,-10 17 10 0,13-15 1 16,-4 9-7-16,-9 6 3 0,19-8-2 0,-19 8-7 15,20-5 14-15,-20 5-1 0,26 0 20 16,-26 0 7-16,24 5 7 0,-14 3 5 16,1-1-6-16,-11-7 0 0,14 16-3 0,-10-7 1 15,-4-9-2-15,5 21 1 0,-5-21-2 16,-2 19 3-16,2-19-7 0,-9 19-5 15,9-19-7-15,-14 15-6 0,5-7-3 16,9-8-13-16,-19 13-22 0,8-9-37 0,11-4-47 16,-20 3-57-16,20-3-62 0,0 0-85 15,-24-3-177-15,24 3-521 0,0 0-417 16</inkml:trace>
  <inkml:trace contextRef="#ctx0" brushRef="#br0" timeOffset="-186603.83">30139 14905 3128 0,'-13'-12'27'16,"13"12"7"-16,0 0 1 0,-9-13 1 0,9 13-5 16,0 0 0-16,0 0-4 0,0 0-6 0,0 0-21 15,34-10-23-15,-34 10-7 0,30 0 1 16,-11 0-11-16,0 0-17 0,2 3-36 0,1-3-36 15,0 0-59-15,0-3-127 0,-1 3-451 16,0-2-56-16</inkml:trace>
  <inkml:trace contextRef="#ctx0" brushRef="#br0" timeOffset="-186271.82">30524 15086 2278 0,'0'0'20'0,"0"0"44"15,0 0 18-15,0 0 13 0,0 0 9 16,0 0 12-16,0 0 3 0,0 0-4 16,0 0-11-16,0 0-8 0,0 0-11 0,0 0-8 15,0 0-12-15,0 0-7 0,51-4-8 16,-51 4-21-16,29-2-32 0,-14 1-48 0,-15 1-49 16,25-3-38-16,-9 0-38 0,-6 1-42 0,0-3-103 15,-10 5-468-15,17-7-94 0</inkml:trace>
  <inkml:trace contextRef="#ctx0" brushRef="#br0" timeOffset="-186056.97">30648 15008 2419 0,'0'0'54'15,"0"0"35"-15,0 0 22 0,0 0 36 0,0 0 32 16,-18 17 17-16,18-17 1 0,-9 13-4 0,9-13-16 16,-6 20-11-16,2-9-29 0,4-11-6 0,-9 26-4 15,7-10-8-15,0-2-12 16,2-14-9-16,-5 29-17 0,3-16-5 0,2-13-9 15,0 30-7-15,2-15-22 0,5 0-7 16,-1-2-28-16,3 1-22 0,3-3-32 16,1 4-36-16,7-4-47 0,-4 0-49 0,8-2-55 15,-6-4-73-15,1 0-169 0,1-4-92 16,-2-1-318-16,2 0-270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23T18:06:55.5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2719 3481 2814 0,'9'-14'-122'0,"-9"14"16"15,5-15 2-15,-5 15 16 16,0 0 7-16,2-19 15 0,-2 19 33 0,0 0 22 16,-2-21 20-16,2 21 33 15,0 0 12-15,0 0 17 0,-10-23 22 0,10 23 0 0,-6-11-3 16,6 11 7-16,-12-8-6 0,12 8-6 0,-15-7-10 15,15 7-5-15,-25-4-7 16,25 4-4-16,-28-2-9 0,11 2 3 0,-4 0 1 0,21 0-3 16,-42 2 5-16,18-1 1 15,-4 2 2-15,4 0 6 0,-6 1-2 0,0 0-3 16,1 1-5-16,-1 0-1 16,0 0-8-16,-1 3-3 0,3 0 0 0,-2-1 1 15,3 1-1-15,1 1 1 0,1 1-3 16,2 0 6-16,0 1 0 0,3 0-2 0,2 0-1 15,-2 3-5-15,5-1-2 0,1 1-5 0,-3 1-2 16,8 2-9-16,-3-2 4 16,1 2-5-16,2-2 2 0,3 3-8 0,-2-1 4 0,3-1-3 15,0 2 0 1,2-1-2-16,-1 2-1 0,2 1-3 0,0-1 2 0,2 0-1 16,0 0 0-16,2-1 0 15,0 1-2-15,0 1 2 0,2-1-3 0,0 0-1 0,3 0-1 16,-1 0 5-16,2 2-7 0,1-2 0 0,2 0 4 15,1 0-2-15,1 0-3 16,0 0 3-16,4-2 1 0,-1 0 1 0,2 0-2 16,0-1 2-16,2-2-4 0,-4-1 0 15,3-1 1-15,1 0 2 0,-2 0-3 0,2-1 2 16,-2-2-1-16,-1-1 3 16,1-1 1-16,0 0-2 0,0-2-6 0,0-1 6 15,2-1-1-15,-3 0-3 16,1-3 1-16,-18 0-1 0,36 0-4 0,-18-4-3 0,-2 0-5 15,1-2-3-15,-2 1-14 0,0-1-4 0,-3-4-8 16,2 3-2-16,-4-2-2 16,0-3 2-16,-1 1 2 0,-9 11 5 0,13-22 1 0,-9 13 2 15,-4 9 6-15,9-20 2 16,-9 20 8-16,2-18-2 0,-2 18 0 0,0 0 2 16,-7-24 1-16,7 24 4 15,-8-11 1-15,8 11-1 0,0 0 0 0,-13-13 3 0,13 13 0 16,0 0 3-16,-11-12 0 0,11 12 0 15,0 0 3-15,0 0 1 0,0 0 5 16,0 0 1-16,-8-11 3 0,8 11 10 0,0 0-2 16,0 0-1-16,0 0-1 15,0 0-1-15,0 0-8 0,45-1-20 0,-45 1-47 16,20-3-75-16,-20 3-88 0,24-1-169 16,-16-2-214-16,3 2-296 0,-11 1-292 0</inkml:trace>
  <inkml:trace contextRef="#ctx0" brushRef="#br0" timeOffset="409.89">2903 4117 2562 0,'0'0'-119'0,"0"0"23"0,0 0 16 16,0 0 11-16,0 0 19 16,0 0 22-16,0 0 26 0,0 0 37 0,0 0 20 15,0 0 19-15,0 0 5 0,0 0 0 0,0 0 8 16,0 0 7-16,-50 10 8 0,50-10 5 15,-19 7 4-15,9-2 3 0,10-5 2 0,-20 12 0 16,10-2 8-16,-1-1-6 16,11-9-10-16,-19 19-7 0,13-7-6 0,-1-1-9 15,1 1-8-15,6-12-2 0,-4 24-9 16,2-11-5-16,2-13-3 0,10 25-10 0,-4-15-4 16,5 1-8-16,2-1-26 15,4-4-32-15,-1-1-43 0,4-1-58 0,1 0-65 16,-2-4-56-16,2 0-113 0,3-4-162 0,-6 3-364 0,4-6-250 15</inkml:trace>
  <inkml:trace contextRef="#ctx0" brushRef="#br0" timeOffset="769.82">3304 3650 2539 0,'0'-16'-104'0,"0"16"17"16,0 0 7-16,0 0 20 15,-13-14 13-15,13 14 22 0,0 0 18 0,-19-3 14 16,19 3 13-16,0 0 15 0,-30 14 2 0,18-6 3 15,12-8 7-15,-20 18 35 16,10-4-4-16,2-1-9 0,1 2-1 0,1 1-1 0,0 1 2 16,4 1-7-16,-1 0-9 15,3-1 0-15,0 3-1 0,3-4-8 0,1 4-8 16,2-4-2-16,0 2-4 16,3 2-21-16,1-4-34 0,4 0-44 0,0 0-53 0,-2-2-54 15,2-5-113-15,2-1-471 16,-3 0-42-16</inkml:trace>
  <inkml:trace contextRef="#ctx0" brushRef="#br0" timeOffset="1170.04">3628 3673 2203 0,'0'0'-56'0,"0"0"13"0,-11-17 12 0,11 17 10 0,-13-8 16 16,13 8 24-16,-19-6 24 15,19 6 17-15,0 0 10 0,-32 4 2 0,32-4 5 16,-22 7-1-16,22-7 4 16,-22 10 2-16,14-2 0 0,8-8-9 0,-15 16-9 15,9-8-7-15,6-8 3 0,-9 20-6 0,9-20-5 0,0 23-6 16,0-23-4-16,6 22-6 15,-1-6-1-15,3-3-3 0,3 0-3 0,-3 0-2 16,2 1-5-16,2-2 0 16,-2 0-1-16,0 2 0 0,-1 0 4 0,0-3 5 0,-1 0 22 15,-2 1 10-15,-6-12 10 16,9 21 6-16,-9-21-3 0,0 19-4 0,0-19-9 16,-7 17-4-16,7-17-7 15,-14 13-6-15,14-13-31 0,-18 10-29 0,18-10-51 0,-22 6-44 16,22-6-59-16,-18 0-47 0,18 0-64 0,0 0-125 15,-29-12-433 1,29 12-179-16</inkml:trace>
  <inkml:trace contextRef="#ctx0" brushRef="#br0" timeOffset="1440.09">3797 3623 2593 0,'17'-6'10'16,"-17"6"5"-16,12-3-12 16,-12 3 2-16,0 0-1 0,0 0 9 0,24 1 12 15,-24-1 15-15,12 12 8 16,-12-12 26-16,14 19-3 0,-8-5-1 0,-2 1 13 0,0 1 10 16,-2 2 8-16,3 1-2 15,-3 0-6-15,0 2-11 0,-2 0-7 0,0-2-9 16,0 4-5-16,-2-2-18 0,0-2-29 0,-1 2-42 15,-1-4-57-15,0 2-61 0,-2-1-69 16,-1-4-110-16,1 2-580 0,-3-3-294 0</inkml:trace>
  <inkml:trace contextRef="#ctx0" brushRef="#br0" timeOffset="6330.22">4357 3989 552 0,'0'0'140'16,"0"0"-30"-16,10-38-23 0,-10 38-2 0,0 0 7 16,0 0 9-16,0 0-9 0,0 0-5 15,0 0 5-15,0 0-9 0,0 0 11 0,0 0-2 16,0 0 0-16,0 0 12 0,0 0-4 0,0 0-4 15,0 0 3-15,0 0 16 16,0 0-2-16,0 0 2 0,0 0-2 0,0 0-9 0,0 0-6 16,14-5-9-16,-14 5-7 15,0 0-4-15,0 0 3 0,28 0-4 0,-28 0 0 16,21-3-2-16,-21 3 2 16,30-1-3-16,-14 1-5 0,-16 0-6 0,34-4-6 0,-15 2-8 15,-1 0-4-15,-2 0-2 0,-16 2-7 16,34-4-3-16,-19 3-7 0,-15 1-9 15,26-3-17-15,-26 3-32 0,20 0-31 0,-20 0-39 16,18-1-37-16,-18 1-37 16,14 0-29-16,-14 0-62 0,0 0-116 0,15 0-429 0,-15 0-135 15</inkml:trace>
  <inkml:trace contextRef="#ctx0" brushRef="#br0" timeOffset="6659.77">4396 3801 2362 0,'0'0'-83'0,"0"0"5"0,-17-4 19 16,17 4 15-16,0 0 15 15,0 0 26-15,-14-4 19 0,14 4 11 0,0 0 22 16,0 0-2-16,0 0 13 16,0 0 20-16,0 0 9 0,0 0 4 0,0 0-2 0,0 0-4 15,0 0-5-15,0 0-16 16,0 0-1-16,0 0-7 0,0 0-4 0,59 0-11 16,-43 0-15-16,-16 0-29 15,34-2-33-15,-14 2-53 0,-20 0-52 0,31 0-55 16,-16-2-108-16,0 4-430 0,-3-6-2 0</inkml:trace>
  <inkml:trace contextRef="#ctx0" brushRef="#br0" timeOffset="77637.09">5312 3433 552 0,'0'0'127'0,"0"0"-43"16,0 0-12-16,0 0-7 16,0-19 12-16,0 19-11 0,0 0 7 15,0 0 9-15,0 0-7 0,0 0 6 0,0 0 0 0,0 0 4 0,9-13 12 16,-9 13-1-16,0 0 11 16,0 0-6-16,0 0 0 0,0 0 2 0,0 0-8 15,9-12 0-15,-9 12-7 0,0 0-1 16,0 0 0-16,0 0-6 0,0 0-7 0,0 0-9 15,0 0-6-15,0 0-10 16,0 0 2-16,0 0-7 0,0 0 8 16,0 0-3-16,0 0 8 0,0 0-2 0,0 0-4 15,0 0 3-15,0 0-4 0,0 0 4 0,12 41 3 16,-12-41-4-16,-2 22-9 0,2-22 3 0,-4 25-2 16,2-10-7-16,-2 2-4 15,1 1 1-15,-1 2-9 0,0 3 3 0,-3-2 16 0,5-2-5 16,-4 5-3-16,2-2-3 15,0 0-5-15,0-2-3 0,0-3-2 0,-4 2 1 16,6-2-7-16,-2 0 0 16,2 0-3-16,-2-1 0 0,4-16-4 0,-6 24 1 15,6-24-6-15,-4 20-17 0,4-20-20 0,-2 18-22 16,2-18-29-16,-2 14-41 16,2-14-40-16,0 0-51 0,-5 15-90 0,5-15-658 0,0 0-402 15</inkml:trace>
  <inkml:trace contextRef="#ctx0" brushRef="#br0" timeOffset="78107.42">5510 3637 2839 0,'0'0'-103'15,"0"0"15"-15,6-14 15 0,-6 14 9 0,0 0 11 16,0 0 3-16,0 0 21 0,8-13 3 16,-8 13 8-16,0 0 13 0,0 0 8 0,0 0 11 15,0 0 15-15,0 0 4 0,0 0-2 0,0 0 7 16,0 0-1-16,0 0-10 0,0 0-1 16,0 0 9-16,0 0-1 0,-44 23 3 0,44-23 12 15,-19 9 0-15,8-3 4 16,11-6-2-16,-21 12-1 0,11-6 4 0,10-6-1 15,-20 9-6-15,10-3 1 16,10-6-8-16,-20 10-4 0,20-10-1 0,-14 7 6 16,14-7 4-16,-15 5-6 0,15-5 4 15,0 0-2-15,-13 8-1 0,13-8 4 0,0 0-9 16,0 0 7-16,-10 10 6 0,10-10 2 0,0 0 4 16,0 0-4-16,0 0 6 15,0 0 0-15,0 0 1 0,8 26-1 0,-8-26 1 0,7 16-7 16,-7-16-2-16,8 16-9 15,-8-16 0-15,7 22-7 0,-3-11-2 16,2 2-3-16,-6-13-6 0,8 21-20 0,-4-11-30 16,-4-10-43-16,12 19-55 0,-6-7-55 0,2-1-54 15,-8-11-94-15,15 11-202 0,-9-5-344 16,5-3-242-16</inkml:trace>
  <inkml:trace contextRef="#ctx0" brushRef="#br0" timeOffset="78469.12">5670 3914 2642 0,'8'-16'-70'0,"-8"16"18"15,0 0 16-15,6-14 24 0,-6 14 24 0,0 0 22 0,0 0 22 16,0 0 12-16,0 0 3 15,0 0-3-15,0-17 0 0,0 17-1 0,0 0 7 16,0 0-5-16,0 0 4 16,0 0 0-16,0 0 0 0,0 0-7 0,0 0-3 0,-41 28 0 15,32-20 1-15,9-8 4 0,-19 21-2 16,13-7 1-16,-2-1 0 0,-1 2-2 16,2 1-6-16,-1-1-3 0,4 2-2 15,0 0-3-15,0 0-5 0,2-2-3 0,2-15-6 16,4 33 1-16,0-18-5 0,2 1-2 0,2-5-2 15,4 2-3-15,-2-3-14 16,5-2-34-16,-3-1-49 0,3-4-83 0,4 0-71 0,-6-3-148 16,4-3-223-16,-3-2-298 15,-14 5-275-15</inkml:trace>
  <inkml:trace contextRef="#ctx0" brushRef="#br0" timeOffset="79567.11">6553 3291 2623 0,'0'0'-94'0,"0"0"6"0,0 0 12 0,0 0 12 0,4-14 22 16,-4 14 23-16,0 0 19 15,0 0 5-15,0 0 23 0,0 0-10 0,0 0 13 16,-49 7 8-16,49-7 6 0,-24 8 7 15,10-2 4-15,14-6-2 0,-21 9-1 16,11-5-6-16,10-4 2 0,-17 8-4 16,17-8-4-16,-15 9-2 0,15-9-5 0,-12 8-6 15,12-8 4-15,0 0-3 0,-7 15-1 0,7-15-4 16,0 0 0-16,0 0-6 0,9 24 6 16,-9-24-4-16,14 18-5 0,-3-10-4 0,0 3 4 15,1-2-6-15,-1 0 3 16,1 3-1-16,4-1 2 0,-4-1-5 0,0 4-3 15,2-3-2-15,0 0 1 0,-3 1 3 16,-3 1 9-16,3-1 5 0,-5-1 14 16,-6-11 11-16,11 19 12 0,-11-19 9 15,0 19 8-15,0-19 8 0,-9 17 0 0,9-17 3 16,-19 15-2-16,6-7-2 0,1-2-5 0,12-6-9 0,-30 8-9 16,14-5-5-1,-2-1-6-15,-1-2-10 0,19 0-21 0,-34-2-31 0,18 1-39 16,-2-3-54-16,18 4-67 15,-25-6-75-15,13 0-126 0,3 2-194 0,9 4-281 0,0 0-194 16</inkml:trace>
  <inkml:trace contextRef="#ctx0" brushRef="#br0" timeOffset="79887.28">6888 3528 2614 0,'0'0'23'0,"0"0"17"15,0 0 13-15,0 23 26 0,0-23 23 0,0 0 11 16,0 0 6-16,0 0-2 15,0 0-6-15,0 0-8 0,0 0-9 0,0 0-7 0,12 8-4 16,-12-8-9-16,0 0-8 16,20 1-9-16,-20-1-3 0,20-1-9 0,-20 1-13 15,28-2-23-15,-28 2-33 0,31-2-45 0,-13-2-48 16,-2 2-53-16,4 0-41 0,-3-4-73 16,-1 3-142-16,2-3-424 0,-4 1-196 15</inkml:trace>
  <inkml:trace contextRef="#ctx0" brushRef="#br0" timeOffset="80167.5">6995 3456 2449 0,'0'0'-84'15,"0"0"27"-15,-18 4 25 0,18-4 32 0,0 0 29 16,-13 5 28-16,13-5 25 0,0 0 22 15,-11 12 6-15,11-12 6 0,-6 11 4 0,6-11 0 16,-5 17 8-16,5-17-6 0,-2 22-4 16,2-22-5-16,-2 22-6 0,2-22-10 15,2 25-5-15,-2-8-13 0,0 0-4 0,0-17-11 0,2 33-3 16,-2-17-9-16,2 2-4 16,1-1-7-16,-1 0-8 0,0-2-38 0,-2-15-52 0,2 27-68 15,2-15-93-15,-4-12-150 16,3 19-242-16,-3-19-263 0,0 0-237 0</inkml:trace>
  <inkml:trace contextRef="#ctx0" brushRef="#br0" timeOffset="81537.53">7409 3330 2479 0,'0'0'-97'0,"0"0"23"16,0 0 25-16,0 0 24 0,0 0 27 0,0 0 21 0,-14 8 40 16,14-8 29-16,0 0 17 0,0 0 7 15,0 0 4-15,0 0 5 0,0 0 0 16,0 0-2-16,0 0-6 0,0 0-13 0,0 0-7 0,0 0-13 16,0 0-5-16,0 0-11 15,0 0-8-15,0 0-10 0,0 0-13 0,0 0-20 16,0 0-13-16,0 0-13 15,52 3-11-15,-52-3 1 0,27 0-1 0,-12 0-6 16,-15 0 9-16,29 2 0 0,-15 1-1 16,-14-3 3-16,24 1 0 0,-24-1-3 0,22 2 4 15,-22-2-1-15,17 6 2 0,-17-6 6 0,12 5 12 16,-12-5 4-16,8 10 12 16,-8-10 6-16,0 0-4 0,-4 23 10 0,4-23 0 0,0 0 4 15,-12 27-6-15,8-18 6 16,4-9-2-16,-11 19 1 0,11-19-1 15,-6 17 2-15,6-17 1 0,-9 17-2 16,9-17-2-16,-4 16-2 0,4-16-2 0,-5 15 0 16,5-15 0-16,0 0-2 0,3 19 2 0,-3-19-1 0,0 0-1 15,15 15-5-15,-15-15-1 16,21 6-4-16,-7-4-6 16,4 0-23-16,-18-2-26 0,38 0-39 0,-17-2-44 15,0 0-58-15,2 2-47 0,-1-4-94 0,1 2-178 0,-4 1-404 16,-2-2-282-16</inkml:trace>
  <inkml:trace contextRef="#ctx0" brushRef="#br0" timeOffset="82177.48">6375 3969 2593 0,'0'0'-134'0,"0"0"25"0,11 7 18 0,-11-7 26 15,0 0 22-15,0 0 29 0,25 2 21 16,-25-2 30-16,22 1 29 0,-22-1 17 0,29 0 7 16,-10 0 5-16,2 0 10 15,3 0 2-15,5 0-4 0,3 0-4 0,2-1-1 16,2 1-4-16,2 0-7 15,7 0-12-15,1-2-2 0,3 2-9 0,2-2-10 16,-1 2-3-16,3-2-6 0,7 2-4 16,-9 0-3-16,-1-2-6 0,1 2-2 0,-1 0-5 15,-1 0-2-15,0 2-1 0,-3-2-2 0,-1 2-3 16,-3 0-1-16,-6-2-2 16,-2 0-2-16,-2 2 1 0,-1-1-4 0,-7-1-17 0,-1 3-26 15,-2-3-35-15,-2 0-35 16,1 1-43-16,-20-1-48 0,25 2-68 0,-25-2-181 0,15 4-364 15,-15-4-124-15</inkml:trace>
  <inkml:trace contextRef="#ctx0" brushRef="#br0" timeOffset="82712.75">6686 4343 2417 0,'0'0'-32'15,"0"0"12"-15,0 0 2 0,0 0-2 0,-2-19 1 16,2 19-2-16,0 0 19 0,0 0 5 0,-23-3 7 16,23 3 13-16,0 0 0 15,-32 3 9-15,32-3 18 0,-26 7 2 0,12-2-3 0,14-5 1 16,-25 7-7-16,12-3-20 0,13-4 8 0,-21 8-6 16,21-8-13-16,-15 8 3 15,15-8-5-15,0 0-4 0,-7 13-5 0,7-13-1 16,0 0-6-16,0 0-2 15,28 26 2-15,-15-18 0 0,0 2 0 0,2 0 6 16,1-1 0-16,0 0-4 16,-2 2 2-16,1-3-1 0,-2 2 3 0,-1 1 6 0,-1-1 10 15,-3-2 19-15,0 3 15 0,-8-11-8 0,10 17 23 0,-10-17 18 16,2 17 10 0,-2-17-1-16,-12 18-9 0,12-18-6 0,-18 14-1 0,5-6 1 15,0-1-2-15,-2 0-1 16,-1-3-4-16,-4 1-6 0,4-1-9 0,-4-2-5 15,1 2-10-15,19-4-20 0,-36 0-39 16,20 0-55-16,16 0-57 0,-32-6-70 16,17 2-104-16,7-1-660 0,-3 1-407 15</inkml:trace>
  <inkml:trace contextRef="#ctx0" brushRef="#br0" timeOffset="82957.6">6879 4578 3026 0,'0'0'-27'0,"19"4"3"16,-19-4 1-16,20 1 5 0,-20-1 10 16,20 0 13-16,-20 0 10 0,22 0 8 0,-22 0-2 15,25-1 1-15,-25 1 7 16,24-4 16-16,-24 4 2 0,22-4 2 15,-22 4-9-15,26-4-4 0,-26 4-15 16,19-4-33-16,-19 4-39 0,19-5-67 0,-12 1-55 16,-7 4-84-16,0 0-565 0,14-7-146 15</inkml:trace>
  <inkml:trace contextRef="#ctx0" brushRef="#br0" timeOffset="83187.32">7051 4509 2497 0,'-20'-7'6'16,"20"7"20"-16,0 0-5 15,0 0 1-15,0 0 3 0,0 0 33 0,0 0 29 16,0 0 14-16,0 0 12 0,0 0-4 16,0 0-1-16,-16 17 5 0,16-17 9 0,-2 15 2 15,2-15 3-15,0 0-6 0,2 29-12 0,-2-29-11 16,0 20-11-16,0-20-10 16,0 26-8-16,0-26-10 0,0 24-2 0,0-24-12 15,0 24-14-15,0-24-30 0,2 22-34 16,-2-22-52-16,0 21-73 0,0-21-59 0,2 17-110 15,0-7-202-15,-2-10-398 16,0 0-332-16</inkml:trace>
  <inkml:trace contextRef="#ctx0" brushRef="#br0" timeOffset="83537.22">7417 4471 2912 0,'0'0'-21'0,"6"-10"6"15,-6 10-8-15,0 0 8 0,0 0 0 0,10-9 31 0,-10 9 26 16,0 0 21-16,0 0 5 16,0 0 9-16,0 0 10 0,0 0 6 0,-2 51 6 15,-2-33 0-15,2-1 1 0,-2 2 1 16,0 2-5-16,2-2-6 0,0 5-11 15,0 3-5-15,0 0-7 0,-3 1-1 16,3 2-11-16,-3-2 0 0,3 0-4 0,-2-1-6 0,0 2-4 16,2-1-7-1,0-1 0-15,-2-4-8 0,2-3-2 0,2 0 2 0,-5-1-9 16,5-2-15-16,0-17-23 0,0 25-31 0,0-25-41 16,-2 17-46-16,2-17-46 15,0 0-39-15,0 0-46 0,0 0-85 0,0 0-609 0,0 0-405 16</inkml:trace>
  <inkml:trace contextRef="#ctx0" brushRef="#br0" timeOffset="83797.34">7413 4446 3016 0,'0'0'-30'0,"10"-19"0"0,-10 19 0 15,12-13 3-15,-12 13 9 0,18-9 2 16,-8 2-1-16,-10 7 9 0,24-3 0 0,-24 3 6 15,27 2 2-15,-27-2-3 16,34 8 14-16,-19-4-3 0,0 3 8 0,-3 2-3 16,1-1 16-16,-5 4 16 0,1-1 15 15,-9-11 7-15,7 23 8 0,-7-23 6 16,-4 19 5-16,4-19 3 0,-16 23-1 0,6-13-2 0,-3-1-10 16,2-2-9-16,-4 1-5 15,15-8-8-15,-22 11-16 0,6-7-43 0,16-4-64 16,-20 4-94-16,7-4-92 15,13 0-213-15,-17-4-420 0,17 4-264 0</inkml:trace>
  <inkml:trace contextRef="#ctx0" brushRef="#br1" timeOffset="97177.51">15420 3412 963 0,'0'0'158'0,"0"0"-39"0,0 0-41 16,0 0-16-16,0 0 18 0,29-25-10 15,-29 25 5-15,6-13-3 0,-6 13 11 0,9-17 16 16,-9 17 1-16,7-19 14 0,1 9 13 0,-8 10 6 16,10-23 9-16,-6 12 3 15,2-1-4-15,-6 12-11 0,11-20-15 0,-4 7-11 16,-7 13-8-16,10-20-7 0,-6 11-8 15,-4 9-5-15,11-19-3 0,-11 19 0 0,6-16-4 16,-6 16-6-16,7-13-6 16,-7 13-11-16,0 0-7 0,8-12-6 0,-8 12-3 15,0 0 6-15,0 0-9 0,0 0-5 0,0 0 3 0,0 0-4 16,0 0-4-16,11 35 2 16,-11-35-4-16,4 20-1 0,-4-20-2 0,6 19-16 15,-4-7-31-15,-2-12-44 16,5 17-52-16,-5-17-48 0,6 18-45 0,-6-18-83 0,0 0-651 15,7 15-390-15</inkml:trace>
  <inkml:trace contextRef="#ctx0" brushRef="#br1" timeOffset="97927.43">15540 3183 2740 0,'0'0'-135'0,"0"0"35"0,0 0 15 0,0 0 15 15,0 0 25-15,0 0 10 16,0 0 21-16,0 0 20 0,0 0 11 0,0 0-1 0,0 0 24 15,0 0 13-15,0 0 3 16,0 0-4-16,0 0 5 0,-5 63 8 0,5-63 0 0,-2 29-5 16,2-12-9-1,0 2-2-15,-2-2-6 0,2 4 0 0,0 0-10 0,0 0 2 16,0 2-8-16,-2 2 0 0,2 1-9 0,0 1 2 16,-2 1 1-16,2 3 12 15,0-3-10-15,0 3-2 0,0 0-14 0,0 1 1 16,0-2 1-16,2 3 2 0,-2 1-2 15,0-3-2-15,0 1-6 0,2 2 3 16,-2-3 1-16,2 3 0 0,-2-1-2 16,0-1 4-16,0 0-5 0,0 2 2 0,-2-1-2 15,2-1 0-15,0 1 3 0,-2-3-4 0,2 3 2 0,-2-4 2 16,0 0-10-16,0 3-4 16,0-3-3-16,0 0-1 0,-2 1 2 0,2-1 4 15,-1 0-3-15,0-1 3 0,-3 1-4 16,4 0 6-16,-2-1 2 0,4 3 2 0,-4-3-8 15,2 0 5-15,0 2-8 16,0-2-1-16,0 0-3 0,4 5-4 0,-2-3-7 0,0 5-4 16,0-3 0-1,0 2 5-15,0 5 4 0,2-6 6 0,-2 5-1 0,0 1 2 16,2 0-3-16,-2 0 3 0,0-1 3 0,0 2 1 16,2 0 1-16,-2-1 8 15,0-2 2-15,2 1 6 0,-2 1 1 0,0-5 6 16,0 0-7-16,0 0 1 0,0-1-1 15,0 1-2-15,0 1 5 0,0-3-2 0,0 2-3 0,0-2 2 16,2 4-3-16,-1 1 2 16,2-7-2-16,2 6 3 0,-2-3-1 0,-1-3 5 15,2 3 5-15,-2 3-4 0,0-5-1 0,0-1 11 16,0 2-11-16,0-1 0 16,-2 0-6-16,2-1 7 0,0-2-10 0,2-1-1 0,-2 0-11 15,1-1-23-15,1-1-29 16,-2-4-39-16,0 0-34 0,0-4-75 0,0 1-166 15,-2-3-295-15,0-1 90 0</inkml:trace>
  <inkml:trace contextRef="#ctx0" brushRef="#br1" timeOffset="99217.71">12147 4961 1874 0,'0'0'-82'0,"27"-2"8"15,-17 0-2-15,-10 2 6 0,23-2 8 16,-23 2 9-16,25-2 10 0,-25 2 18 16,34 0 6-16,-12-2 10 0,-3 2 9 0,3 0 11 0,0-1 13 15,1 1 0-15,5 0 13 0,0 0 16 0,4 1-5 0,-1-1 4 16,1 2 17 0,1-2-15-16,-1 4 10 0,2-4-7 0,3 2-3 0,3 2 7 15,2-4-16-15,0 1-4 16,1 1 2-16,2 1-13 0,-1-2 3 0,0 2-10 15,2 0 7-15,2-3-18 0,-2 2 18 16,0 0-4-16,3 0 5 0,-2 1-11 0,-2 0 12 16,2-3-15-16,-2 1 4 15,2 1-4-15,-4 2 1 0,2-2 3 0,-3 0-4 16,4 0 12-16,-4 2 5 0,3 0 2 0,-4-1 1 0,3-1 0 16,0 2 3-16,0-1-2 15,-1 0 2-15,-1-2-10 0,1 3-2 0,0-4-8 16,2 4 6-16,0-2 2 0,-3 0-6 15,1-1-5-15,0 2-3 0,2-3 0 0,0 2-2 16,-1 0-2-16,1-2-2 16,1 1 0-16,-1-1 2 0,-1 0 2 0,0 0-3 15,2 0 0-15,-3 0-2 0,2 0 4 0,-3 0-2 16,0 0-1-16,-5-1 5 16,5-1 3-16,-2-3 5 0,-1 4 3 0,-3-1 2 0,-2-2 3 15,1 2 8-15,-1 1 0 16,0-3-2-16,2 1-1 0,-3 2-1 0,6-3 1 15,-3 2-10-15,0-2-3 0,-2 3 0 16,-1-1-5-16,1 0 0 0,-3-1-3 0,5 2 1 16,-7-3-2-16,5 2-1 15,-2-2-2-15,-1 2 3 0,1 1 1 0,-2-2 1 16,2 1 2-16,-2 2-2 0,3-1-3 0,1-1 0 0,-2 0-1 16,-1 2-1-16,3-2 0 15,-2 2-3-15,-1-2 0 0,1 1-4 0,2 1 5 0,-2-3-4 16,-1 3 1-1,1 0-1-15,0-1-2 0,-3 1 0 0,3 0 2 16,0 0-3-16,-2-3 4 0,-3 1-2 16,5 1 2-16,-2 1-3 0,-1 0 1 0,1-2 4 15,0 0 7-15,-1 0 3 0,1 2 5 0,0-2 0 0,-1 0 5 16,3 0-2-16,-2 2 4 16,-1-1 4-16,3 1 3 0,-4-3 4 0,1 2 3 0,-3 1-3 15,-3 0-2-15,4 0-3 16,-3 0-2-16,-3-3-4 0,0 3-7 0,-2 0-18 15,-19 0-31-15,32-1-35 16,-32 1-50-16,25 0-38 0,-14 0-63 0,-11 0-77 0,0 0-163 16,0 0-436-1,0 0-268-15</inkml:trace>
  <inkml:trace contextRef="#ctx0" brushRef="#br1" timeOffset="100397.4">14541 5077 2517 0,'0'0'-118'0,"0"0"24"0,0 0 23 16,0 0 7-16,0 0 17 0,0 0 19 0,0 0 18 15,0 0 18-15,0 0 27 0,0 0 17 16,0 0 5-16,0 0 17 0,6-20 12 16,-6 20 4-16,0 0 7 0,0 0-5 15,0 0-7-15,0 0-10 0,0 0-6 0,0 0-9 16,0 0-5-16,-2-20-9 0,2 20-2 0,0 0-4 0,0 0-6 16,3-21-3-16,-3 21-4 15,0 0 2-15,8-17-3 0,-8 17-9 0,4-11 2 16,-4 11-1-16,0 0 1 15,10-15-2-15,-10 15-6 0,0 0 1 16,11-14-7-16,-11 14 4 0,8-8-3 0,-8 8-4 16,0 0 6-16,17-9-1 0,-17 9 1 0,10-6-1 15,-10 6-2-15,0 0 2 0,22-5-3 0,-22 5 2 0,0 0-6 16,18-3 2 0,-18 3 1-16,0 0 3 0,21 0 7 15,-21 0-1-15,0 0 0 0,15 8-2 0,-15-8 2 16,13 7-2-16,-13-7 0 0,12 8-5 0,-12-8 4 15,10 8 0-15,-10-8 7 16,7 11 4-16,-7-11-4 0,10 13 8 0,-10-13-4 0,6 14 0 16,-6-14-2-16,2 15-1 0,-2-15 2 0,0 0 2 15,-2 25 1-15,2-25-2 0,-4 19 4 16,4-19 1-16,-6 19 0 0,6-19 2 0,-11 17-1 16,11-17 2-16,-12 17 1 15,6-11-2-15,6-6 1 0,-17 13 0 0,17-13 1 16,-15 10-3-16,3-5-2 15,12-5 0-15,-20 8 1 0,20-8 8 0,-22 6 2 0,22-6 4 16,-23 2 1-16,23-2-1 16,-23-2 6-16,23 2-2 0,-26-10-2 0,16 5-3 15,10 5-8-15,-21-15-1 0,11 6-14 0,3-2-17 0,-1-1-31 16,2-2-40-16,6 14-62 16,-8-28-74-16,6 12-82 0,2 0-198 0,0 2-83 15,0 0-297-15,0 14-232 16</inkml:trace>
  <inkml:trace contextRef="#ctx0" brushRef="#br1" timeOffset="101407.52">12668 4900 2502 0,'0'0'-36'0,"0"0"60"16,0 0 16-16,0 0 26 15,0 0 14-15,0 0 3 0,0 0 13 0,0 0 8 16,0 0 1-16,0 0-3 0,0 0-1 0,0 0-1 16,0 0 12-16,0 0 9 0,0 0 4 15,0 0-2-15,0 0-4 0,0 0-6 0,-20 38-7 16,8-25-8-16,4-1-10 0,1 1-7 15,-5 2-9-15,2-1-8 0,-3 2-7 0,0 1-4 16,1 1-6-16,-2-1-5 16,5 1-4-16,-4-2-5 0,5 0-3 0,-3-3-1 15,3-2-11-15,-1 1-11 0,2-1-14 0,4-1-18 0,-3-2-31 16,6-8-34-16,0 0-51 16,-7 14-55-16,7-14-55 0,0 0-74 0,0 0-152 15,0 0-117-15,0 0-258 16,0 0-199-16</inkml:trace>
  <inkml:trace contextRef="#ctx0" brushRef="#br1" timeOffset="101667.15">12464 4947 2611 0,'2'-13'-21'15,"-2"13"20"-15,0 0-2 0,0 0 13 0,4-16 8 16,-4 16 26-16,0 0 12 0,0 0 21 15,0 0 14-15,9-14 17 0,-9 14 14 0,0 0 9 16,0 0 10-16,0 0 0 16,0 0-5-16,32 11-9 0,-32-11-12 0,20 16 7 15,-11-7-15-15,0 4-9 0,9 0-11 0,-2 3-7 16,-2-3-16-16,1 4-6 0,-3 2-5 16,2-1-15-16,3 0-29 0,-6 1-33 15,3-1-45-15,-1-1-58 0,1 2-72 0,1-4-71 16,1 0-153-16,-3-2-175 0,0-1-288 15,2-2-259-15</inkml:trace>
  <inkml:trace contextRef="#ctx0" brushRef="#br1" timeOffset="102437.59">14380 5525 2563 0,'0'0'-34'0,"0"0"35"15,0 0-1-15,0 0 0 0,0 0 0 0,0 0 14 0,0 0 13 0,0 0 14 16,0 0 13-16,0 0 1 16,0 0 11-16,0 0 2 0,0 0 3 0,0 0-1 15,27 22-9-15,-27-22-3 0,19 3-11 16,-19-3-20-16,23 0-50 0,-23 0-53 0,25 1-65 15,-12-2-72-15,-13 1-155 16,23 0-371-16,-11-3-12 0</inkml:trace>
  <inkml:trace contextRef="#ctx0" brushRef="#br1" timeOffset="106017.4">14692 5443 2118 0,'0'0'-6'0,"0"0"44"0,0 0 9 0,0 0-8 16,0 0 23-16,0 0 19 0,0 0 21 15,0 0 20-15,0 0 14 0,0 0-4 0,0 0 3 0,0 0-2 16,0 0-1-16,0 0-13 0,0-23-9 0,0 23-5 16,0 0-10-16,0 0-7 15,0 0-11-15,0 0-7 0,0 0-8 0,27-2-7 0,-27 2-8 16,0 0-3-16,21 2-7 15,-21-2-4-15,0 0-3 0,25 1-4 0,-25-1-5 16,0 0-5-16,23 4-2 16,-23-4-4-16,0 0-3 0,18 6-3 0,-18-6 0 15,0 0-3-15,10 7 3 0,-10-7-1 0,0 0 2 0,0 0-1 16,0 19 2-16,0-19-2 16,0 0-1-16,-16 26 2 0,8-17-1 0,8-9 6 15,-19 22 0-15,9-13 4 16,2 0 2-16,-3 3 8 0,1-3 2 0,3 3 2 15,7-12-2-15,-16 17 2 0,10-10-5 16,6-7 1-16,-11 16 0 0,11-16 5 0,-4 13-10 16,4-13-1-16,0 0-6 15,0 0-4-15,0 0-13 0,23 19-23 0,-23-19-33 0,19 0-34 16,-19 0-52-16,25 0-63 0,-13-2-47 0,-12 2-92 16,21-6-157-16,-11 2-420 15,-10 4-335-15</inkml:trace>
  <inkml:trace contextRef="#ctx0" brushRef="#br1" timeOffset="107047.24">12540 5551 2729 0,'0'0'-66'0,"0"0"33"0,0 0 36 16,0 0 10-16,0 0 23 16,0 0 21-16,0 0 21 0,0 0 17 15,0 0 17-15,0 0 8 0,0 0 5 16,0 0 5-16,0 0 0 0,-13 46 5 0,13-46-2 0,0 0-1 15,-2 21-7-15,2-21-12 16,-2 21-11-16,2-21-11 0,-3 24-6 0,0-12-11 16,3-12-8-16,-4 29-7 0,-1-14-6 15,3-2-6-15,2-13-3 0,-2 29-4 0,0-17-6 16,2-12-8-16,0 24-7 0,0-24-12 0,-2 19-20 16,2-19-22-16,0 19-30 0,0-19-40 15,0 0-56-15,4 19-58 0,-4-19-72 0,2 6-115 16,-2-6-154-16,0 0-365 15,0 0-331-15</inkml:trace>
  <inkml:trace contextRef="#ctx0" brushRef="#br1" timeOffset="107332.4">12498 5656 2753 0,'0'0'-38'0,"4"-19"36"0,-4 19 4 16,4-19 1-16,-4 19 11 0,7-17 13 0,-7 17 27 0,8-18 17 15,-4 9 7-15,-4 9-2 16,13-13-4-16,-13 13-14 0,16-14-2 0,-7 11 10 16,-9 3 0-16,23-7-2 15,-10 4-9-15,-13 3-5 0,24-2-3 0,-24 2-1 0,21 6-5 16,-21-6 7-16,17 13 4 0,-10-5 10 0,-7-8 2 16,7 19 2-16,-7-19 2 0,-3 21 1 15,3-21 0-15,-8 22-6 0,8-22-8 0,-12 20-6 16,4-9-12-16,8-11-28 15,-16 16-39-15,5-11-62 0,-1 4-77 0,12-9-75 0,-22 4-133 16,8-4-185 0,1 0-320-16,13 0-254 0</inkml:trace>
  <inkml:trace contextRef="#ctx0" brushRef="#br1" timeOffset="107572.37">12071 5625 2780 0,'0'0'33'0,"0"0"3"0,0 0-7 16,0 0-11-16,0 0-9 0,0 0-13 15,0 0-19-15,0 0-54 0,60-11-57 0,-46 7-107 16,2 1-513-16,-1-2-40 0</inkml:trace>
  <inkml:trace contextRef="#ctx0" brushRef="#br1" timeOffset="121027.33">1434 6157 1380 0,'0'0'250'0,"9"-11"-91"0,-9 11-31 15,0 0-22-15,0 0 13 16,0 0 17-16,0 0 8 0,0 0 5 0,0 0 9 0,11-11 4 15,-11 11-2-15,0 0-3 16,0 0-1-16,0 0-11 0,0 0-12 0,0 0-20 16,0 0-13-16,0 0-8 0,0 0-14 0,0 0-5 0,0 0-8 15,0 0-1 1,0 0-12-16,0 0-2 0,-17 62-6 0,9-46-5 0,-1 2-1 16,-2-2-5-16,-3 4-4 15,3-4-3-15,-5 3-1 0,0 4-1 0,-1-4-4 16,-1 0-2-16,2 1-1 15,0-4-2-15,-2 2-4 0,3-1 1 0,3-4-2 0,-3 3 1 16,3-7-2-16,3 2-1 16,1-1-2-16,8-10 1 0,-18 17 0 0,11-12-1 0,7-5-6 15,-9 12-7-15,9-12-6 0,0 0-3 0,0 0 0 16,0 0 0-16,0 0-1 16,0 0 4-16,0 0-1 0,0 0 3 0,0 0 3 15,0 0 0-15,0 0 9 16,0 0 5-16,0 0 6 0,47-16 2 0,-47 16 4 0,29-5 3 15,-13 3 10-15,1 0 6 16,2 0 4-16,-19 2 4 0,36-1-8 0,-16 2 0 16,-2-1-6-16,-18 0-5 0,36 2-3 15,-18 0-4-15,1 2-3 0,-2-2-16 0,-1-1-22 16,-1 3-27-16,-15-4-31 0,25 4-47 0,-25-4-50 16,22 4-44-16,-11-2-64 15,-4 0-104-15,-7-2-144 0,16 4-412 0,-16-4-369 16</inkml:trace>
  <inkml:trace contextRef="#ctx0" brushRef="#br1" timeOffset="121767.24">2004 6063 2732 0,'2'-18'-114'0,"-2"18"32"0,0 0 27 0,0 0 15 0,4-16 15 15,-4 16 12-15,0 0 13 16,0 0 5-16,0 0 7 0,0 0 0 15,0 0 11-15,0 0 4 0,0 0 6 16,-21-9 9-16,21 9 12 0,0 0 12 0,0 0 13 0,-34 15 0 16,24-7 10-16,-3-1 1 0,0 6 4 15,-1-5-9-15,-2 8 0 0,1-3-8 16,1 5 14-16,-1-1-4 0,3 2-11 16,-3-3-4-16,4 6-5 0,-1-3 1 0,5 1-7 15,-1-1-7-15,2-1-4 0,2-1-6 0,1 0-3 16,3 0-3-16,0 1-4 15,3-1-2-15,5-2-6 0,0 0-2 0,4 0-1 16,2-3-4-16,0-3 1 16,5 3-6-16,1-3-11 0,-2-1-9 0,2-3-9 0,-4 1-7 15,4-2-11-15,-4-1-7 0,3-2-8 0,-19-1-2 16,28 0 1-16,-28 0-4 16,23-5 4-16,-23 5 0 0,19-10 4 0,-19 10 1 0,9-14 10 15,-9 14-7-15,0 0 5 16,1-18 5-16,-1 18 4 0,0 0 14 15,0 0 14-15,-12-20 11 0,12 20 10 16,0 0 10-16,0 0-1 0,-10-10-2 0,10 10 1 0,0 0-4 16,0 0 1-16,0 0-2 15,0 0-1-15,0 0 0 0,0 0-5 0,0 0-4 16,0 0-18-16,0 0-21 0,31-7-37 0,-31 7-43 0,20-1-63 16,-20 1-53-1,18-5-111-15,-18 5-584 0,22-4-313 0</inkml:trace>
  <inkml:trace contextRef="#ctx0" brushRef="#br1" timeOffset="122161.61">2330 6413 2637 0,'0'0'-113'0,"0"0"30"0,0 0 10 16,0 0 15-16,0 0 7 15,0 0 21-15,0 0 21 0,0 0 37 0,0 0 15 16,0 0 20-16,-40 12 2 0,40-12 3 15,-23 10 17-15,10-4 10 0,2 2 7 0,-2-1 3 16,13-7-3-16,-20 14-6 16,7-6 5-16,13-8-9 0,-9 15-5 0,9-15-8 0,-8 15-5 15,8-15-11-15,0 0-1 0,4 21-8 0,-4-21-4 16,13 12-12-16,-13-12-19 16,21 7-27-16,-21-7-39 0,23 4-48 0,-23-4-57 15,26 0-55-15,-26 0-75 16,28-4-628-16,-16 2-302 0</inkml:trace>
  <inkml:trace contextRef="#ctx0" brushRef="#br1" timeOffset="129817.14">2527 6123 1409 0,'0'0'276'16,"0"0"-87"-16,0 0-59 0,0 0-9 16,0 0-13-16,0 0 0 0,0 0-3 0,0 0-10 15,0 0 1-15,0 0 6 16,0 0-11-16,0 0 3 0,0 0 6 0,0 0 0 15,0 0-9-15,0 0-4 16,0 0-11-16,0 0 1 0,0 0-7 0,0 0-4 0,-10 15-4 16,10-15-4-16,-12 27-6 15,6-12-4-15,0-2-6 0,2 3-3 0,-2-1-3 16,1 0 0-16,1 0-4 0,4-15-4 0,-6 28-5 16,6-15 1-16,0-13-2 15,0 23-5-15,0-23-10 0,8 22-14 0,-1-12-15 0,3-1-28 16,2-3-26-16,-12-6-42 15,28 12-44-15,-11-9-54 0,-4 0-74 0,4-2-666 16,-1 1-386-16</inkml:trace>
  <inkml:trace contextRef="#ctx0" brushRef="#br1" timeOffset="130197.66">2798 6197 2772 0,'0'0'-124'0,"-17"-8"42"0,17 8 21 16,0 0 34-16,0 0 30 0,0 0 30 15,-32 10 12-15,32-10 19 0,-14 7 6 16,14-7 4-16,-14 10-12 0,14-10-7 15,-12 12-5-15,12-12-2 0,-6 11-3 0,6-11-1 16,0 0-8-16,-4 17 0 0,4-17-6 16,0 0 1-16,8 21-8 0,-8-21 0 0,12 16 0 15,-12-16-2-15,14 13 5 0,-8-5-13 0,-6-8 3 16,14 15 2-16,-7-7-7 16,-7-8-2-16,15 14 15 0,-15-14 0 0,8 14 1 0,-8-14 2 15,7 13-3-15,-7-13-3 16,0 0-3-16,-2 21-11 0,2-21-24 0,0 0-31 15,-11 14-41-15,11-14-46 16,0 0-55-16,-15 7-89 0,15-7-578 0,-11 0-207 0</inkml:trace>
  <inkml:trace contextRef="#ctx0" brushRef="#br1" timeOffset="130427.2">2897 6225 2557 0,'0'0'-45'0,"0"0"33"16,0 0-3-16,26 6 27 0,-26-6 20 0,0 0 41 0,12 12 1 15,-12-12-4-15,7 13-2 0,-7-13 2 0,6 19-8 16,-3-7-2-16,-3-12-5 16,0 19 5-16,0-19-13 0,-3 21-3 0,3-21-6 15,-4 21-17-15,4-21-36 16,-9 19-54-16,9-19-47 0,-6 17-71 0,6-17-126 0,-10 15-482 15,6-11-103-15</inkml:trace>
  <inkml:trace contextRef="#ctx0" brushRef="#br1" timeOffset="131017.39">3553 6018 2305 0,'0'0'-76'0,"0"0"14"15,2-17 21-15,-2 17 6 0,0 0 17 16,0 0 27-16,0 0 24 0,0 0 24 0,-20-12 11 16,20 12 20-16,0 0 1 0,0 0 14 0,-34 17 12 0,23-9 9 15,1 2 3-15,-3 1-1 16,0 4-9-16,-1 2-9 0,-2-1-9 0,2 5 0 16,1-2 9-16,0 2-7 15,0 0-10-15,1 2-8 0,2 0-12 0,3 1-8 16,-2-3-5-16,3 2-4 15,4-6-5-15,0 2-6 0,2-2-3 0,2 1-6 0,2-1-8 16,2-4-7-16,3 0-9 16,2 0-10-16,1-5-16 0,1 2-8 0,4-2-15 15,0-2-10-15,-1-3-10 0,2 1-5 0,1-2-11 16,0-2-1-16,-19 0-6 16,35-4 6-16,-17 0 10 0,-4 0 4 0,-14 4 10 0,28-7 6 15,-17 0 11-15,-11 7 22 16,16-7 13-16,-16 7 8 0,12-8 12 0,-12 8 10 0,0 0 10 15,10-13 12 1,-10 13 9-16,0 0 8 0,0 0 4 0,6-10-4 0,-6 10-6 16,0 0-7-16,0 0-8 15,0 0-5-15,0 0-3 0,0 0-11 0,15-10-20 16,-15 10-31-16,0 0-35 0,15-4-43 16,-15 4-54-16,0 0-46 0,23-4-49 0,-23 4-102 15,21-6-567-15,-21 6-314 0</inkml:trace>
  <inkml:trace contextRef="#ctx0" brushRef="#br1" timeOffset="131297.12">3920 6232 2830 0,'0'0'-3'0,"0"0"15"0,2-16 4 15,-2 16-2-15,0 0 13 16,0 0 21-16,0 0 14 0,0 0 15 0,0 0 5 16,0 0 9-16,0 0 4 0,0 0 4 15,0 0-6-15,-42 22 1 0,42-22-11 0,-13 16-7 16,6-3-8-16,1-3-8 0,6-10-11 0,-6 22-13 0,6-22-20 16,-4 20-34-1,4-20-40-15,2 19-43 0,-2-19-47 0,8 16-41 0,-8-16-59 16,13 11-110-16,-2-7-527 15,-3-3-257-15</inkml:trace>
  <inkml:trace contextRef="#ctx0" brushRef="#br1" timeOffset="131577.2">4064 6253 2771 0,'0'-19'13'0,"0"19"20"16,0 0-2-16,0 0 20 0,0 0 9 0,-18-10 12 0,18 10 11 15,0 0 0-15,0 0-7 16,0 0-5-16,0 0-9 0,0 0-8 0,0 0-2 16,-29 19-3-16,29-19-8 0,0 0-2 15,0 0-5-15,0 0-14 0,11 28-6 0,-11-28-2 16,12 18-3-16,-4-8-7 0,2 1 4 16,-10-11-3-16,14 19 0 0,-8-8 1 15,1 0 1-15,-7-11-1 0,8 22 0 0,-3-12-1 16,-5-10 2-16,2 18 1 0,-2-18-1 15,0 0-17-15,-4 23-29 0,4-23-28 0,-9 14-70 16,9-14-66-16,0 0-88 16,-15 5-622-16,15-5-313 0</inkml:trace>
  <inkml:trace contextRef="#ctx0" brushRef="#br1" timeOffset="131787.44">4193 6203 2839 0,'0'0'-1'16,"0"0"16"-16,0 0 14 0,27 10 15 0,-27-10 29 16,11 11 17-16,-11-11 7 15,7 19-30-15,-3-8-2 0,-4-11-3 0,2 23-14 16,-2-23 0-16,-2 22-4 0,2-22-5 0,-2 24-4 16,2-24-5-16,0 21-19 0,0-21-46 15,-4 19-53-15,4-19-56 0,0 17-53 0,0-17-89 0,0 0-593 16,-5 19-249-1</inkml:trace>
  <inkml:trace contextRef="#ctx0" brushRef="#br1" timeOffset="132007.26">4538 6369 2614 0,'0'0'-36'0,"0"0"17"0,21-4-8 16,-21 4-6-16,12-4 4 0,-12 4 12 0,0 0-4 16,22-5 3-16,-22 5-3 0,13-5-5 0,-13 5-14 0,14-5-13 15,-14 5-7-15,13-8-18 16,-13 8-27-16,11-6-49 0,-11 6-83 0,0 0-291 16,4-11 294-16</inkml:trace>
  <inkml:trace contextRef="#ctx0" brushRef="#br1" timeOffset="132168.54">4529 6300 1565 0,'-19'-1'72'0,"19"1"39"16,0 0-8-16,-21 1-3 0,21-1 7 0,0 0 19 0,0 0 23 15,0 0 2-15,0 0-14 0,-21-4-15 16,21 4-29-16,0 0-13 0,0 0-25 16,0 0-20-16,0 0-32 0,0 0-40 0,0 0-37 15,47-25-47-15,-35 21-35 16,1-3-51-16,-2 0-101 0,3 3-356 0,-3-2 100 15</inkml:trace>
  <inkml:trace contextRef="#ctx0" brushRef="#br1" timeOffset="132807.37">5238 5961 1975 0,'0'0'37'0,"0"0"33"16,9-11 6-16,-9 11 14 0,0 0 27 0,0 0 15 0,0 0 19 16,7-13 1-1,-7 13-4-15,0 0-16 0,0 0-1 0,0 0 2 0,0 0-1 16,0 0-3-16,0 0-7 15,0 0-13-15,0 0-11 0,-18 47-11 0,10-34-6 16,2 4-13-16,-5 1-6 0,3 0-6 16,-3 2-5-16,-2-1-7 0,3 2-3 0,-3-4-6 15,0 0-1-15,3 2-6 0,-1-4-2 0,3-4-4 16,-1 3-2-16,0-3 1 0,1-1-6 16,8-10 2-16,-10 17-1 0,10-17-2 0,-10 13-1 15,10-13 0-15,-8 13-1 16,8-13-2-16,0 0-6 0,-8 12-4 0,8-12-2 15,0 0-9-15,0 0 1 0,0 0-3 16,0 0 2-16,0 0 1 0,0 0 1 16,16 17 1-16,-16-17 2 0,0 0-5 15,22 6 10-15,-22-6 3 0,22 6 8 0,-10-3-1 16,1 1 2-16,-13-4-1 0,26 6-1 0,-14-4-5 16,-12-2 1-16,24 6-12 15,-24-6-24-15,18 3-32 0,-18-3-43 0,19 5-46 0,-19-5-60 16,16 1-81-16,-16-1-165 15,10 2-143-15,-10-2-247 0,0 0-195 0</inkml:trace>
  <inkml:trace contextRef="#ctx0" brushRef="#br1" timeOffset="133527.31">5649 6045 2545 0,'7'-13'-21'0,"-7"13"3"0,0 0-1 0,2-21 11 16,-2 21 14-16,0 0 27 0,0 0 21 0,-9-22 16 16,9 22 14-16,0 0 10 15,-19-5 15-15,19 5 14 0,0 0 16 16,-27 2 4-16,27-2 3 0,-24 11-11 0,12-2-12 15,-5 5-15-15,2 1-7 0,0 3-12 0,1-1-8 16,0 2-10-16,4 2-9 16,0-2-6-16,1 2-7 0,2-4-3 0,3 2-2 15,2 0-6-15,4 0-8 0,0-2-10 0,2-2-13 0,6 0-11 16,-2 1-13-16,2-4-17 16,3-1-15-16,0-2-32 0,1-3-22 0,3 0-4 15,-2-2-18-15,-15-4-8 0,25 2-11 16,-25-2 8-16,24-2 20 0,-24 2 9 0,19-8 11 15,-19 8 21-15,13-13 9 16,-13 13 16-16,6-15 12 0,-6 15 16 0,0-16 23 16,0 16 26-16,0 0 13 0,0 0 20 0,-6-27 9 0,6 27 4 15,0 0-2-15,0 0-9 16,-3-17-7-16,3 17-7 0,0 0-3 0,0 0-22 16,0 0-30-16,13-8-51 15,-13 8-65-15,11 0-69 0,-11 0-104 0,14-3-597 0,-14 3-271 16</inkml:trace>
  <inkml:trace contextRef="#ctx0" brushRef="#br1" timeOffset="133797.61">5840 6214 2648 0,'0'0'-55'0,"0"0"25"15,0 0 36-15,0 0 11 16,0 0 21-16,-55 17 33 0,55-17 28 0,-13 10 6 0,13-10 8 16,-11 15-6-1,5-3 2-15,0-1-5 0,6-11-10 0,-9 21-3 0,9-21-11 16,-4 21-6-16,4-21-7 0,0 25-9 0,0-25-4 16,4 21-5-16,-4-21-18 15,9 17-23-15,-3-9-34 0,-6-8-46 16,17 14-52-16,-6-9-47 0,1-3-67 0,-12-2-128 15,22 1-528-15,-22-1-275 0</inkml:trace>
  <inkml:trace contextRef="#ctx0" brushRef="#br1" timeOffset="134037.27">6013 6111 2621 0,'0'0'-62'0,"0"0"35"0,0 0 25 15,-8-11 25-15,8 11 27 16,0 0 27-16,0 0 37 0,0 0 7 0,0 0 4 0,0 0-7 16,-42 23-7-1,35-14-10-15,7-9-9 0,-10 19-11 0,5-7-5 0,1 2-11 16,4-14-6-16,-6 24-8 0,4-11-19 16,2-13-29-16,2 24-33 0,-2-24-37 15,6 18-47-15,0-6-52 0,-6-12-67 0,15 11-130 0,-6-7-508 16,-1 0-236-16</inkml:trace>
  <inkml:trace contextRef="#ctx0" brushRef="#br1" timeOffset="134287.54">6126 6184 2689 0,'0'0'-22'15,"-16"-19"7"-15,16 19 9 0,0 0 45 16,0 0-13-16,0 0 11 0,0 0 8 0,0 0 7 15,0 0-6-15,0 0-6 16,0 0-6-16,0 0 4 0,0 0-3 0,-24 27-2 16,24-27-8-16,0 0 0 0,0 0-6 15,0 0-1-15,22 33 0 0,-15-20 0 0,0-4-4 16,-7-9-3-16,10 21 0 0,-4-12-4 0,-6-9-6 16,7 19-8-16,-3-9-8 15,-4-10-25-15,0 0-33 0,0 25-48 16,0-25-51-16,0 0-111 0,-9 13-499 15,9-13-85-15</inkml:trace>
  <inkml:trace contextRef="#ctx0" brushRef="#br1" timeOffset="134507.31">6205 6159 2298 0,'0'0'-16'16,"16"-5"25"-16,-16 5 27 0,0 0 7 0,0 0 25 15,0 0 12-15,23 20 14 0,-23-20 12 16,6 15-1-16,-6-15-2 0,5 17-5 0,-5-17-10 16,2 22-5-16,-2-22-2 15,2 19-13-15,-2-19-8 0,-2 17-8 0,2-17-32 0,0 0-42 16,-2 25-50-16,2-25-60 0,-3 13-77 0,3-13-128 16,-4 8-495-16,4-8-162 15</inkml:trace>
  <inkml:trace contextRef="#ctx0" brushRef="#br1" timeOffset="134907.37">6661 6235 2518 0,'0'0'51'16,"0"0"20"-16,0 0-3 0,0 0-1 16,0 0-2-16,0 0-6 0,0 0-2 0,0 0-7 15,0 0-5-15,0 0-7 0,0 0-6 0,34 0 0 0,-34 0-3 16,25-3-14-16,-10 2-30 16,-15 1-46-16,28-3-46 0,-28 3-41 0,25-4-41 15,-25 4-74-15,19-6-489 16,-11 4-32-16</inkml:trace>
  <inkml:trace contextRef="#ctx0" brushRef="#br1" timeOffset="135097.54">6775 6182 2147 0,'0'0'-13'0,"0"0"37"0,0 0 1 0,-17-4 14 16,17 4 15-16,0 0 52 0,0 0 39 0,0 0 17 16,0 0 8-16,-16 17-10 15,16-17-13-15,-5 16-12 0,5-16-14 0,-4 17-9 16,4-17-14-16,-2 21-12 0,2-21-5 15,0 25-12-15,-3-14-19 0,3-11-37 16,3 23-30-16,-3-23-51 0,2 21-53 16,-2-21-46-16,4 19-40 0,-4-19-71 0,9 11-127 15,-5-5-417-15,-4-6-146 0</inkml:trace>
  <inkml:trace contextRef="#ctx0" brushRef="#br1" timeOffset="135547.28">7207 5931 2512 0,'0'0'50'0,"10"-6"5"16,-10 6-5-16,0 0-9 0,14-10 2 0,-14 10-11 0,0 0 11 16,0 0 6-1,0 0 11-15,0 0 0 0,0 0 0 0,0 0 10 16,0 0 3-16,0 0 9 0,0 0-7 15,0 0-6-15,-22 46-9 0,14-34-7 16,-3-1-2-16,1 0-9 0,-5 3-2 0,0 1-2 16,1-2-25-16,-2 0 4 0,0 4-5 0,0-5 0 15,4 0-1-15,-1-1-2 0,1-2 0 0,1 3 0 16,2-3-5-16,9-9 2 0,-18 15-2 16,12-6-3-16,6-9 2 0,-12 11 5 0,12-11-3 15,0 0 3-15,-6 19 1 16,6-19-2-16,0 0 3 0,0 19 2 0,0-19 8 15,0 0 6-15,8 17 2 0,-8-17 7 16,16 13 4-16,-8-7 5 0,-8-6 4 0,21 12 5 16,-8-6 4-16,2 2 0 15,-3-5-8-15,3 2-2 0,2 2-7 16,-3-4-2-16,2 1-5 0,-2 0 0 0,3-1-8 0,-17-3-15 0,26 6-29 16,-16-2-34-16,-10-4-51 15,22 2-59-15,-22-2-50 0,0 0-49 0,18 0-120 16,-18 0-158-16,0 0-324 15,0 0-217-15</inkml:trace>
  <inkml:trace contextRef="#ctx0" brushRef="#br1" timeOffset="136287.57">7707 5938 2620 0,'4'-13'-21'0,"-4"13"27"0,0 0 13 16,7-15 17-16,-7 15 15 0,0 0 15 15,0 0 9-15,0 0 1 0,0 0 8 16,-11-23-2-16,11 23 8 0,0 0 17 0,-21-2 14 16,21 2 5-16,0 0 4 0,-35 4-10 0,35-4 0 15,-26 13-7-15,8-4-9 0,-1 3-9 0,2 2-6 16,-2 0-8-16,5 4 1 15,-4-3-13-15,4 3-15 0,1 0 9 0,2 1-12 16,1-2-22-16,3 1-1 0,3-1 1 16,0 0-10-16,4 0-4 0,0-17-2 0,4 31-11 15,0-18-5-15,5-2-6 0,1 2-13 0,1-3-13 16,2-2-9-16,1 1-9 0,2-4-10 16,-4 1-2-16,-12-6-5 0,26 1-8 0,-26-1-11 15,25 0-4-15,-25 0 11 16,19-8 2-16,-19 8 9 0,13-10 8 0,-13 10 14 15,8-11 4-15,-8 11 19 0,0 0 16 16,2-17 16-16,-2 17 17 0,0 0 8 0,0 0 14 16,0 0 10-16,0-21-6 0,0 21-4 0,0 0-1 15,0 0-3-15,0 0-4 16,0 0-2-16,0 0-5 0,11-11-3 0,-11 11-14 16,0 0-29-16,19-3-39 15,-19 3-56-15,19-1-64 0,-9-3-76 0,-10 4-129 16,22-8-603-16,-12 5-443 0</inkml:trace>
  <inkml:trace contextRef="#ctx0" brushRef="#br1" timeOffset="136657.61">7958 5940 2934 0,'0'0'-98'0,"0"0"55"16,0 0 46-16,0 0 31 15,0 0 38-15,0 0 29 0,0 0 22 0,-44 15 16 16,36-5-1-16,8-10-8 16,-13 21-9-16,9-10-9 0,0 5-5 0,-1-4-14 0,5-12-5 15,-4 31-11-15,4-13-8 0,0-18-10 0,2 28-1 16,0-11-24-16,3-4-27 16,-1 1-34-16,4-1-52 0,-8-13-58 0,17 21-63 0,-9-13-85 15,2-1-156 1,0-3-519-16,-2 0-391 0</inkml:trace>
  <inkml:trace contextRef="#ctx0" brushRef="#br1" timeOffset="136967.28">8170 6009 2819 0,'0'-25'-51'0,"0"25"42"15,0 0 19-15,0 0 27 0,0 0 29 0,0 0 23 0,0 0 23 16,0 0 12-16,0 0-8 16,-44 15-2-16,44-15-8 0,-13 10-9 0,13-10-10 0,-11 11-9 15,11-11-9-15,-8 14-4 0,8-14-9 0,-4 16-9 16,4-16-10-16,0 18-10 16,0-18-8-16,4 19-3 0,-4-19-2 0,6 19-2 15,-6-19-4-15,7 21 2 0,-5-10-2 16,-2-11 0-16,7 23-1 0,-5-14 1 15,-2-9-1-15,0 22-22 0,0-22-8 16,-2 19-32-16,2-19-50 0,-9 14-64 0,9-14-57 16,-9 10-121-16,3-6-633 0,6-4-435 0</inkml:trace>
  <inkml:trace contextRef="#ctx0" brushRef="#br1" timeOffset="137187.2">8196 6024 3006 0,'0'0'-60'0,"0"0"20"0,0 0 8 0,27 5 19 0,-27-5 38 15,13 12 44-15,-13-12 20 0,13 19 3 16,-7-8 3-16,0 5-5 0,-2-1-8 16,1 2-1-16,-1 1-3 0,-2-1-3 0,3-1-4 15,-3 2-7-15,-2 0-13 16,0 1-22-16,-5-1-46 0,1 2-56 0,0-4-59 15,-3 1-64-15,-1-3-91 0,2 1-660 16,-7-2-375-16</inkml:trace>
  <inkml:trace contextRef="#ctx0" brushRef="#br1" timeOffset="149997.25">13405 3437 2817 0,'0'0'-94'0,"0"0"26"16,0 0 22-16,0 0 27 0,0 0 16 0,0 0 22 15,0 0 18-15,0 0 12 0,0 0 2 0,0 0-4 0,0 0 3 16,0 0 8-16,0 0 5 16,0 0 6-16,0 0 2 0,0 0-4 0,0 0-4 15,0 0-7-15,0 0-9 0,0 0 1 16,0 0-8-16,0 0-3 0,0 0-4 0,0 0-3 15,0 0-5-15,0 0 3 16,0 0-5-16,0 0-1 0,0 0 3 16,0 0-3-16,0 0-3 0,0 0-10 0,0 0-7 15,0 0-10-15,0 0-5 0,0 0-5 16,0 0-8-16,0 0-2 0,0 0 0 0,0 0-2 0,0 0 3 16,0 0 1-16,0 0 1 15,0 0 0-15,0 0 5 0,0-23 1 0,0 23-2 0,0 0 2 16,0 0 0-16,0 0 10 15,0 0-5-15,0 0 8 0,0 0-3 0,0 0 1 16,22 28 7-16,-22-28 1 16,0 0 7-16,0 0 6 0,0 0 8 0,0 0 4 15,0 0 7-15,0 0 2 0,0 0 0 0,0 0 3 16,-24 25 7-16,24-25-8 0,0 0 1 16,0 0-3-16,0 0-5 0,0 0-2 0,0 0-4 15,0 0 0-15,0 0-6 16,0 0-2-16,0 0-1 0,-28-26 1 15,28 26-7-15,0 0 2 0,0 0-2 0,0 0 0 16,0 0-3-16,0 0 0 0,0 0-4 0,0 0 1 16,0 0-5-16,0 0 1 15,0 0-3-15,36-16-21 0,-36 16-25 0,0 0-45 16,0 0-63-16,0 0-54 0,0 0-125 0,0 0-563 16,0 0-289-16</inkml:trace>
  <inkml:trace contextRef="#ctx0" brushRef="#br1" timeOffset="150647.47">13650 3229 2676 0,'0'0'-90'15,"8"-12"25"-15,-8 12 14 0,0 0 18 16,0 0 24-16,0 0 39 0,0 0 12 0,0 0 27 15,0 0 2-15,0 0 4 16,-28-9 7-16,28 9 7 0,0 0 0 0,0 0-5 16,-29 4-1-16,29-4-9 0,0 0-7 15,0 0-9-15,-27 3-4 0,27-3-1 0,0 0-12 16,-14 6-4-16,14-6-4 16,0 0-8-16,0 0-2 0,-7 13 5 0,7-13-10 15,0 0 2-15,0 0-4 0,0 0-2 0,21 31-1 0,-15-23 0 16,-6-8-2-16,9 18-3 15,-9-18 3-15,10 14 3 0,-10-14 9 0,8 18 4 16,-8-18-1-16,5 15 8 16,-5-15 8-16,2 15 4 0,-2-15 1 0,0 0-6 0,-11 17-1 15,11-17-7-15,0 0-4 0,-16 14-21 0,16-14-31 16,-11 5-47-16,11-5-60 16,0 0-59-16,-23-2-67 0,23 2-152 0,0 0-526 0,-20-9-347 15</inkml:trace>
  <inkml:trace contextRef="#ctx0" brushRef="#br1" timeOffset="154827.51">13409 3457 2630 0,'0'0'-190'0,"0"0"18"0,0 0 22 16,0 0 17-16,0 0 19 15,0 0 21-15,0 0 12 0,0 0 14 0,0 0 12 16,0 0 10-16,0 0 4 0,0 0 18 0,0 0 2 16,0 0 14-16,0 0 11 0,0 0-1 15,0 0 7-15,0 0 2 0,0 0 0 0,0 0 0 16,0 0-4-16,0 0 3 15,0 0 7-15,0 0-11 0,0 0 0 0,0 0-7 0,0 0 3 16,0 0 2 0,0 0 0-16,0 0-3 0,0 0-2 0,0 0-2 0,-36 21 5 15,36-21-3-15,0 0 5 0,-8 13-10 0,8-13 10 16,0 0-5-16,-11 11 0 16,11-11 0-16,0 0 7 0,-12 13-5 0,12-13 3 15,-11 9-5-15,11-9-7 0,-7 10-11 16,7-10-8-16,0 0-12 0,-14 15-10 0,14-15-3 15,-8 11-8-15,8-11 1 16,-7 12 4-16,7-12-1 0,-9 15 4 0,9-15 4 0,-7 11 0 16,7-11 6-16,-9 14 9 15,9-14 1-15,-8 13 1 0,8-13 4 0,-10 12 6 16,10-12-7-16,0 0-2 0,-7 15 1 0,7-15 6 0,-8 10 0 16,8-10 7-16,0 0 1 15,0 0 6-15,-12 15 8 0,12-15 4 0,0 0 7 16,-5 11 0-16,5-11 0 15,0 0 6-15,0 0-6 0,-10 15-15 0,10-15-14 16,0 0-41-16,0 0-76 16,-5 14-41-16,5-14 59 0</inkml:trace>
  <inkml:trace contextRef="#ctx0" brushRef="#br1" timeOffset="155417.68">13228 3669 481 0,'0'0'0'16,"-8"13"4"-16,8-13-8 0,-10 16 8 0,10-16 1 0,-7 15-10 15,7-15 1-15,-10 15-11 16,10-15-6-16,-8 18-25 0,8-18-90 0,-9 17 47 15</inkml:trace>
  <inkml:trace contextRef="#ctx0" brushRef="#br1" timeOffset="156837.15">13158 3755 420 0,'0'0'40'15,"0"0"3"-15,0 0-7 0,0 0 3 0,0 0-9 0,0 0-2 16,0 0-6-16,0 0 6 16,0 0 2-16,0 0 5 0,0 0 5 0,0 0 9 0,0 0 2 15,0 0 10-15,0 0 3 16,0 0 9-16,0 0 0 15,0 0 2-15,0 0-2 0,0 0-10 0,-18 47-1 16,14-35-9-16,4-12-6 0,-10 23 3 0,4-10-13 0,1 0-2 16,5-13-7-16,-10 25 2 0,6-11 1 15,-2-1 5-15,-3 0-19 0,2 1 4 16,0-1-5-16,1 1-6 0,-1-4 5 0,0 4-9 16,-1-2 10-16,-2 0-9 0,10-12-2 15,-13 24 1-15,6-13-1 0,-2 0 10 0,4 1-7 16,5-12-8-16,-15 21-2 15,8-12-14-15,-2 3-18 0,5-5-26 0,-1 3-19 16,-1-2-17-16,0 1-30 16,6-9-24-16,-10 15-293 0,3-5 398 0</inkml:trace>
  <inkml:trace contextRef="#ctx0" brushRef="#br1" timeOffset="156897.47">12906 4214 1186 0,'0'0'-47'0,"-9"13"10"16,5-6 1-16,4-7 1 16,-9 16-13-16,9-16-6 0,-5 13-33 0,3-5-25 0,2-8-132 15,-7 14 81-15</inkml:trace>
  <inkml:trace contextRef="#ctx0" brushRef="#br1" timeOffset="157027.22">12841 4359 690 0,'-2'7'18'0,"2"-7"8"0,-7 16-13 0,7-16-4 16,-4 13-2-16,-1-6 3 0,5-7-3 0,-4 16 0 15,4-16 2-15,-7 13 0 16,3-5 1-16,4-8 0 0,-5 13-4 0,1-5 1 16,4-8-7-16,-10 15-11 0,6-8-12 15,4-7-21-15,-7 16-32 0,3-8-152 16,4-8 74-16</inkml:trace>
  <inkml:trace contextRef="#ctx0" brushRef="#br1" timeOffset="157207.21">12718 4627 645 0,'-7'16'-3'15,"3"-9"-1"-15,4-7 0 0,-8 16-5 0,4-9-6 16,4-7-4-16,-9 15 3 16,5-7-3-16,4-8 15 0,-10 18 4 0,10-18 15 0,-10 14 4 15,10-14 13-15,-7 18 1 16,7-18 8-16,-9 15-4 0,9-15-3 0,-10 13-1 15,10-13 0-15,-8 14-13 16,8-14-9-16,-5 13-15 0,3-8-17 0,2-5-41 16,0 0-71-16,-12 14-81 0,12-14 71 0</inkml:trace>
  <inkml:trace contextRef="#ctx0" brushRef="#br1" timeOffset="158907.16">13423 3462 660 0,'0'0'50'0,"0"0"9"0,0 0 14 0,0 0-1 16,0 0 9-16,0 0-1 0,0 0 10 0,0 0-4 0,0 0 0 16,0 0-15-16,0 0 0 15,0 0-7-15,0 0-8 0,0 0-5 0,0 0-9 16,0 0-2-16,0 0-1 15,0 0-11-15,19 40-2 0,-19-40 8 0,8 13-11 16,-8-13-4-16,13 13 1 16,-9-3-6-16,4-1 7 0,-8-9-18 0,15 19 4 0,-6-7-1 15,0-3-3-15,-4 2-3 16,4 1-8-16,-9-12-6 0,18 19 4 0,-11-7-9 16,1-3 0-16,1 1 2 0,1-1 9 0,-10-9-1 0,13 15-1 15,-5-7-3-15,-8-8 6 16,17 13-4-16,-9-5 4 0,-8-8 1 0,14 11 9 15,-5-3-8-15,-9-8 4 16,15 14-1-16,-7-5 2 0,-8-9 0 0,13 15 6 16,-5-7-9-16,-8-8 3 0,14 17 2 0,-7-7 4 0,0 0-7 15,2 0-1-15,-9-10 2 16,16 20 7-16,-8-12-4 0,2 2-6 0,-2 0 11 0,-1-1-10 16,-7-9 2-16,16 20 0 15,-7-11 0-15,-3 1 3 0,-6-10 1 0,10 15-4 16,-3-5 3-16,-7-10 3 15,8 17-1-15,-8-17 3 0,11 16 1 0,-5-6 0 0,-6-10-2 16,8 17-2 0,-8-17 1-16,11 18 2 0,-7-9 7 0,-4-9-15 0,10 17 4 15,-10-17 3-15,9 19-7 0,-2-9 3 0,-7-10-1 16,11 17-5-16,-7-8 3 16,-4-9 3-16,13 18 2 0,-13-18-2 0,9 16-3 0,-3-5 1 15,0 0 1-15,-6-11 3 16,9 18-2-16,-5-8-3 0,-4-10-2 0,9 19 2 15,-1-10-1-15,-8-9 4 16,10 17 0-16,-3-5 4 0,3-2-7 0,-4 1 3 0,-6-11-6 16,15 19 6-16,-10-9-6 0,-5-10 1 0,14 18 7 15,-8-9 0-15,-6-9 3 16,9 17-2-16,-2-7 4 16,-7-10-2-16,7 20 0 0,-3-11 6 0,-4-9-9 15,13 19 1-15,-8-7 1 0,2-2-1 0,-7-10-1 0,9 19-4 16,0-10-6-16,-2 2 5 15,-7-11-1-15,17 18-2 0,-8-10-2 0,1 2 3 16,-2-2-1-16,-8-8-2 16,16 16 9-16,-11-8 7 0,-5-8-14 0,13 15-1 15,-13-15-2-15,14 13 4 0,-7-5 2 16,-7-8 2-16,13 13-2 0,-13-13 3 0,13 13-3 16,-13-13 7-16,12 13-9 0,-12-13 2 0,16 12-5 0,-10-5 4 15,-6-7 2-15,16 14-4 16,-9-8 1-16,-7-6 4 0,17 11-5 0,-12-3 0 15,-5-8 12-15,16 11-14 16,-16-11 7-16,11 14-8 0,-1-8 9 0,-10-6-3 16,13 12-11-16,-13-12 1 0,12 12 1 15,-12-12-6-15,15 13 9 0,-9-7-7 0,-6-6 3 16,13 12 4-16,-13-12 3 0,15 11 3 0,-9-4-12 16,-6-7 3-16,13 12 2 0,-13-12 2 15,12 12 2-15,-12-12 2 0,11 13-3 16,-11-13-4-16,12 11 13 0,-6-3-10 15,-6-8 2-15,9 11 5 0,-9-11-4 0,11 14 2 16,-11-14-2-16,11 11 1 16,-11-11 1-16,11 11 0 0,-11-11-2 0,12 12 4 15,-12-12 1-15,13 9 0 0,-13-9 1 0,13 8-4 0,-13-8-2 16,12 8 5-16,-12-8-1 16,11 7-5-16,-11-7-9 0,10 8-33 0,-10-8-32 0,0 0-92 15,0 0-347 1,13 6 308-16</inkml:trace>
  <inkml:trace contextRef="#ctx0" brushRef="#br1" timeOffset="161067.61">14539 4763 1413 0,'0'0'-65'16,"0"0"9"-16,0 0 15 0,0 0 9 0,0 0 8 16,0 0 8-16,0 0 14 0,0 0 4 0,0 0 12 15,0 0 7-15,0 0 9 16,0 0 8-16,0 0 10 0,0 0 11 0,0 0 12 15,0 0 1-15,0 0 6 0,0 0 14 16,0 0-2-16,0 0 13 0,0 0-8 0,0 0-5 16,0 0-3-16,0 0-12 15,0 0-6-15,0 0-3 0,0 0-12 0,0 0 8 16,0 0-17-16,0 0-6 0,0 0-4 0,0 0-1 0,0 0-7 16,0 0 1-16,0 0-9 15,0 0 3-15,0 0-3 0,45-17-2 0,-45 17 1 16,0 0-4-16,0 0-1 15,20 1 3-15,-20-1-9 0,0 0 3 0,21 0-4 16,-21 0 1-16,0 0-1 0,24 3-2 16,-24-3 3-16,16 3 2 0,-16-3-8 0,20 2 4 15,-20-2 0-15,18 4-2 0,-18-4 0 0,20 4 3 16,-20-4 5-16,21 6-2 16,-21-6-3-16,17 5 6 0,-17-5-3 0,19 8 8 15,-19-8-2-15,14 6 5 0,-14-6 0 16,13 7 0-16,-13-7-1 0,13 7 5 0,-13-7-2 15,0 0 6-15,13 12 6 16,-13-12 4-16,8 7-3 0,-8-7 3 0,8 12-1 0,-8-12 2 16,0 0-7-16,9 16-1 0,-9-16 3 0,5 11-2 15,-5-11 2-15,4 13-4 16,-4-13 0-16,0 0 3 0,5 22-7 0,-5-22 0 0,4 12-2 16,-4-12-1-16,5 14 0 15,-5-14 0-15,6 12-7 0,-6-12 0 0,0 0-19 16,0 0-36-16,12 13-56 15,-12-13-61-15,8 1-61 0,-8-1-121 0,0 0-560 0,0 0-282 16</inkml:trace>
  <inkml:trace contextRef="#ctx0" brushRef="#br1" timeOffset="161717.28">14629 4303 2649 0,'0'0'-86'16,"0"0"31"-16,0 0 22 0,0 0 17 0,0 0 32 0,0 0 21 15,0 0 28-15,0 0 7 0,0 0 9 0,0 0-1 16,0 0 2-16,0 0-8 16,0 0-7-16,0 0-8 0,-15 40-3 0,15-40-6 0,0 0-9 15,4 27-1-15,-4-27-5 16,7 17-2-16,-7-17 0 0,11 18-7 0,-5-9-4 15,4-2 4-15,-10-7-8 16,22 13-1-16,-9-6-6 0,-1-2 1 0,-12-5-2 16,26 7-6-16,-13-4-1 0,-13-3-3 15,27 4 0-15,-14-4-8 0,-13 0-5 0,26 0 1 16,-26 0 2-16,22-4 4 16,-22 4-2-16,21-8-2 0,-12 3 7 0,-9 5-5 15,18-12 9-15,-9 5-1 0,-9 7 7 0,16-15 5 16,-10 4 4-16,-6 11 5 0,9-16 3 15,-9 16 3-15,8-16 1 0,-8 16 7 0,4-15 0 16,-4 15 5-16,0 0-2 16,0-19-1-16,0 19 1 0,0 0-2 0,0 0 6 15,0 0 10-15,-14-18 0 0,14 18 2 0,0 0 0 16,0 0-2-16,0 0-2 0,0 0-1 16,-38 17-3-16,38-17-5 0,-16 19-4 0,7-8 0 15,-2 2-1-15,4 2-5 0,-6 1-5 16,4-1-2-16,0 2-1 0,-3-1-1 15,2 0-8-15,0 1-13 0,1-3-21 16,0 0-44-16,-1-1-60 0,0 2-76 16,1-4-87-16,-1 0-195 0,-2-1-91 0,0-1-294 0,2 3-227 0</inkml:trace>
  <inkml:trace contextRef="#ctx0" brushRef="#br1" timeOffset="162997.54">12722 4641 2523 0,'0'0'-111'0,"0"0"20"0,0 0 13 16,0 0 13-16,0 0 18 0,6-21 23 15,-6 21 16-15,0 0 12 0,0 0 14 0,0 0 8 16,0 0 5-16,0 0 11 15,0 0 2-15,0 0 16 0,0 0 1 16,0 0 6-16,0 0-4 0,0 0 9 0,0 0-4 16,0 0 0-16,0 0-3 0,34 26-1 0,-34-26-2 15,8 7 3-15,-8-7 1 0,11 11 1 16,-11-11-6-16,8 9 3 0,-8-9-2 0,10 13-4 16,-10-13 0-16,6 16-7 0,-6-16-1 0,7 17 4 15,-7-17 2-15,7 21-6 16,-5-10-5-16,-2-11-2 0,4 25-3 0,-1-12-4 15,-3-13-3-15,4 29-3 0,-4-14-3 16,0-15-5-16,0 33-2 0,0-18 5 16,0 0-9-16,0-15-16 0,0 27-26 15,0-14-36-15,0-13-48 0,-2 25-44 0,2-25-57 16,-2 22-84-16,2-12-654 0,0-10-379 0</inkml:trace>
  <inkml:trace contextRef="#ctx0" brushRef="#br1" timeOffset="164467.13">13003 4845 2752 0,'0'0'-156'15,"0"0"13"-15,0 0 14 0,0 0 19 0,0 0 21 16,0 0 14-16,0 0 24 0,0 0 11 15,0 0 15-15,0 0 16 0,0 0 14 0,0 0 21 16,0 0 24-16,0 0 23 16,0 0 9-16,-13-35 0 0,13 35 3 0,0 0 10 15,0 0 5-15,6-30-5 0,-6 30 4 0,2-21 4 16,-2 21-4-16,3-26 2 0,1 10 0 16,-2 1-5-16,2 1 3 0,-4 14-13 0,10-27-4 15,-8 14-7-15,3 0-8 16,1 2-9-16,-6 11-6 0,12-22-7 0,-6 13-6 15,-6 9-4-15,13-15-7 0,-13 15-2 16,12-12-2-16,-12 12-3 0,13-7-4 0,-13 7-3 16,0 0-1-16,23 0-3 0,-23 0 0 15,0 0-2-15,25 13 1 0,-18-3-3 0,1-1 1 16,1 1-6-16,1 3 4 0,-2-2 1 0,-3 3 5 16,1-3-3-16,2 3-4 0,-4 1 5 15,0-2-2-15,-4-13 3 0,3 23 3 0,1-11 0 16,-4-12 3-16,-6 23-2 15,6-23-2-15,-7 19 5 0,7-19 2 0,-14 14-9 16,9-6 2-16,5-8-1 16,-20 14 1-16,9-10 0 0,11-4-5 0,-18 5 6 15,18-5-2-15,-22 2 0 0,22-2 0 0,0 0 2 0,-27-4 1 16,27 4 1-16,0 0-3 16,-19-7 8-16,19 7 1 0,0 0-8 0,-13-8-1 0,13 8 1 15,0 0-3 1,0 0-1-16,0 0-3 0,0 0-2 0,0 0-17 0,30-23-10 15,-30 23-23-15,21-5-32 16,-9 0-42-16,-12 5-55 0,27-7-49 0,-18 3-70 16,-9 4-157-16,23-10-474 15,-14 7-333-15</inkml:trace>
  <inkml:trace contextRef="#ctx0" brushRef="#br1" timeOffset="169467.31">18017 3538 2666 0,'0'0'-98'0,"0"0"60"0,0 0 52 16,0 0 26-16,8-15 33 16,-8 15 26-16,0 0 26 0,0 0 13 0,0 0-2 15,0 0-7-15,0 0-10 16,0 0-14-16,0 0-12 0,0 0-9 0,0 0-6 0,0 0-5 15,0 0-2-15,0 0-7 16,0 0-6-16,0 0-5 0,0 0-7 0,-38 42-3 16,26-28-4-16,-4 2-4 15,2-1 2-15,-1 2-8 0,-2 0-3 0,0 1-3 0,0-3-2 16,-2 0-1-16,4 0-5 0,-2 1 0 0,0-3-1 16,3-2 0-16,0-1-5 15,2-1-5-15,4-1-7 0,8-8-6 0,-18 13-2 0,18-13-3 16,-14 8-2-16,14-8-11 15,0 0-5-15,-13 7-2 0,13-7-2 16,0 0-1-16,0 0 4 0,0 0 2 16,0 0 3-16,0 0 1 0,0 0 8 0,0 0 0 0,0 0 5 15,0 0 11-15,0 0 7 0,45-18 17 0,-45 18 8 16,25 0 6-16,-25 0 5 16,32 1 4-16,-16 1 2 0,2 2 1 0,-2-2 0 0,4 2 2 15,-4 1-5 1,4 1 0-16,-3 0-8 0,-1 0-2 0,2 1-2 0,-2-1-9 15,1 0-27-15,0-3-34 16,-4 1-60-16,1 2-84 0,0-5-76 0,-14-1-109 16,16 3-182-16,-16-3-401 0,0 0-380 15</inkml:trace>
  <inkml:trace contextRef="#ctx0" brushRef="#br1" timeOffset="170087.62">18389 3543 2826 0,'8'-15'-80'15,"-8"15"22"-15,0 0 16 0,0 0 8 0,7-13 0 0,-7 13 28 16,0 0 12-16,0 0 25 0,0 0 12 0,0 0 19 16,0 0 8-16,0 0 12 0,0 0 11 15,0 0 10-15,0 0 6 0,0 0-4 16,-55 21-3-16,44-11-10 0,-1 1-8 15,3 2-11-15,-2 2-2 0,1 2-12 0,0 2-4 16,-2-1-3-16,4 0-6 0,0 3-6 16,2 0-1-16,2 1-5 0,-1-4-4 15,3 3 0-15,0-2-3 0,4 0-5 0,-2 0 1 0,4-2-3 16,1 1 0-16,-1-1-5 16,2-4-5-16,0 1 0 0,4-3-8 0,0 0-7 15,-10-11-6-15,16 14-12 16,-7-8-1-16,-9-6-10 0,19 5-8 15,-19-5 3-15,0 0-13 0,23-1 4 0,-23 1-4 16,0 0 7-16,20-14 2 0,-20 14 10 0,8-13 9 16,-8 13 11-16,4-15 9 15,-4 15 8-15,0 0 5 0,0-19 10 0,0 19 10 0,0 0 5 16,0 0 9-16,0 0 7 0,-12-24-1 0,12 24 3 16,0 0-4-16,0 0 2 15,0 0-4-15,-10-9-5 0,10 9 0 0,0 0-4 16,0 0-2-16,0 0-2 0,0 0-1 15,0 0-11-15,0 0-21 0,0 0-33 16,32-3-50-16,-32 3-64 0,18-4-60 0,-10 0-72 16,-8 4-146-16,17-8-546 0,-7 4-419 0</inkml:trace>
  <inkml:trace contextRef="#ctx0" brushRef="#br1" timeOffset="170397.17">18698 3798 2909 0,'0'0'-79'0,"0"0"45"15,0 0 44-15,0 0 30 0,0 0 18 0,0 0 27 0,0 0 13 16,0 0 8-16,0 0 0 15,-36 19-5-15,36-19-1 0,-15 14 0 0,7-6-11 16,8-8-6-16,-13 18-9 0,7-8-5 16,6-10-8-16,-9 21-8 0,5-9-5 15,4-12-4-15,-2 18-3 0,2-18-18 0,2 21-21 0,-2-21-21 16,8 18-26-16,-8-18-24 16,16 13-41-16,-6-7-42 0,3 0-38 0,-3-3-56 15,1-1-111-15,2-2-552 16,-13 0-303-16</inkml:trace>
  <inkml:trace contextRef="#ctx0" brushRef="#br1" timeOffset="170817.52">19041 3560 2730 0,'4'-17'-66'0,"-4"17"26"0,0 0 21 15,0 0 20-15,0 0 11 0,0 0 22 0,0 0 12 0,0 0 17 16,0 0 5-16,-16-13 1 16,16 13-2-16,0 0 8 0,0 0-4 0,0 0-3 0,-34 19-5 15,34-19-4 1,-13 10-4-16,13-10-7 0,-9 13-4 0,9-13-4 0,-6 13-6 15,6-13-6-15,0 0-17 16,6 25-15-16,-6-25-25 0,13 19-4 0,-2-7 1 16,-1-1 1-16,1 3 1 0,0-3 6 0,-1 0 3 15,1 3 1-15,-3-3 4 0,2 0 15 16,-3 3 11-16,0-2 13 0,-7-12 8 0,8 16 7 16,-8-16 8-16,0 21 1 15,0-21-12-15,-8 18 2 0,8-18-5 0,-20 15-11 0,10-8-29 16,-3-1-39-16,13-6-52 15,-19 9-43-15,19-9-45 0,-17 6-91 0,17-6-600 16,-14 2-245-16</inkml:trace>
  <inkml:trace contextRef="#ctx0" brushRef="#br1" timeOffset="171437.45">18809 3505 2593 0,'0'0'-57'15,"0"0"38"-15,0 0 23 0,0 0 16 0,0 0 32 0,0 0 29 16,0 0 20-16,0 0 18 16,0 0 1-16,0 0-2 0,0 0 3 0,-52 22 2 15,42-13-4-15,-1 4-8 0,1 1-1 0,1-2-17 0,-2 6-10 16,3-1-9 0,2 0-9-16,0-2-5 0,2 5-13 0,4-1-21 0,0-2-27 15,4 2-37-15,0-2-41 16,6 2-48-16,3 0-44 0,2-2-32 15,4-4-51-15,0 2-123 0,4-3-511 0,1-2-260 16</inkml:trace>
  <inkml:trace contextRef="#ctx0" brushRef="#br1" timeOffset="171737.27">19296 3595 2674 0,'0'0'-69'0,"0"0"14"15,0 0 29-15,14-4 23 0,-14 4 47 0,0 0 39 16,0 0 14-16,14 21 6 0,-14-21 7 16,7 21-6-16,-5-6 9 0,3 0 3 0,-3 0-1 15,2 5 4-15,-2-1-9 16,0 0-5-16,0 0-10 0,0 2-11 0,-2-2-11 15,0 0-1-15,-2 0-11 0,0-2 2 16,0 0-13-16,-2 0-2 0,-2-3-12 0,1 2-25 16,-2-3-38-16,1-1-47 15,6-12-50-15,-12 21-64 0,8-12-68 0,4-9-135 16,-14 9-589-16,14-9-435 0</inkml:trace>
  <inkml:trace contextRef="#ctx0" brushRef="#br1" timeOffset="171957.31">19566 3862 2932 0,'19'0'-48'16,"-19"0"25"-16,0 0 1 0,24-2 3 0,-24 2 11 0,16-3-1 15,-16 3 12-15,0 0 11 16,28-1 5-16,-28 1-2 0,17-3-5 15,-17 3-2-15,19-3 0 0,-19 3-4 16,19-2-24-16,-19 2-52 0,16-3-53 0,-8-1-85 0,-8 4-164 16,12-7-291-16,-12 7 101 15</inkml:trace>
  <inkml:trace contextRef="#ctx0" brushRef="#br1" timeOffset="172127.47">19625 3766 1892 0,'0'0'27'0,"-16"-3"44"15,16 3 4-15,0 0 11 0,0 0 19 16,0 0-7-16,-16-6-9 0,16 6-6 16,0 0-12-16,0 0-13 0,0 0-5 0,0 0 1 15,0 0-13-15,43-15-21 0,-43 15-37 16,19-6-53-16,-6 4-57 0,-1-2-97 0,1 2-192 16,-2-2-209-16,-11 4 159 0</inkml:trace>
  <inkml:trace contextRef="#ctx0" brushRef="#br1" timeOffset="172777.37">20093 3547 1856 0,'0'0'2'0,"0"0"28"0,0 0 54 16,-17-11 24-16,17 11 15 0,0 0 27 16,0 0 12-16,0 0 6 0,0 0 0 0,0 0-2 0,-27 19-4 15,27-19-1-15,-8 13-9 16,8-13-7-16,-10 17-18 0,10-17-14 0,-6 21-13 15,4-10-11-15,2-11-8 16,-4 27-8-16,4-14-11 0,0-13-5 0,0 30-4 0,2-15-6 16,2-2-7-16,0 2-2 15,0-2-3-15,4 1-4 0,0-3-8 0,0-1-6 0,3-1-7 16,1 1-10-16,1-2-12 0,0-3-10 0,-13-5-6 16,30 7-8-16,-16-7-9 15,-14 0-10-15,28 0-10 0,-28 0-9 0,29-5-6 0,-13-1-7 16,-2-2 6-16,-1-1 1 15,2-2 14-15,-3-2 4 0,-1 1 12 0,-1-2 14 16,1 3 13-16,-2 0 10 16,-3-1 10-16,2 2 8 0,-8 10 2 0,8-20 4 0,-8 20-1 15,10-18 3-15,-10 18-1 0,4-15 1 0,-4 15-4 16,0 0 2-16,0 0 3 16,0 0 6-16,-9-22 2 0,9 22 6 0,0 0 1 15,0 0 3-15,0 0-2 16,0 0-3-16,-43 24 2 0,35-12 0 0,-2 1-3 15,-3 5 3-15,3-2 1 0,-4 4 0 16,4 0-1-16,-2 2 1 0,0 0 2 0,2 1 0 16,0-2 1-16,-1 4-4 0,3-2-3 0,-3 0 3 0,0-1-5 15,3 1-4 1,2 0-5-16,-2-2-27 0,2-2-40 0,0-2-61 0,2-2-81 16,2 2-63-16,-2-5-144 15,4-1-176-15,0-11-299 0,0 0-244 0</inkml:trace>
  <inkml:trace contextRef="#ctx0" brushRef="#br1" timeOffset="173047.5">20453 3942 2603 0,'0'0'74'0,"0"0"36"16,0 0-1-16,0 0-8 15,0 0-4-15,0 0 3 0,0 0-4 0,0 0-6 16,34 4-6-16,-34-4-10 0,17-3-5 0,-17 3-5 16,18-1-8-16,-18 1-10 0,24-3-4 15,-24 3-26-15,26-3-46 0,-12-1-65 0,3 2-85 16,-2-4-93-16,4 0-189 15,-2-1-392-15,-2-1-205 0</inkml:trace>
  <inkml:trace contextRef="#ctx0" brushRef="#br1" timeOffset="173657.56">20872 3875 2550 0,'0'21'-50'0,"0"-21"20"0,0 0 16 16,0 0 19-16,0 0 15 0,0 0 8 0,7 13 22 16,-7-13 6-16,0 0 6 15,0 0 10-15,0 0 6 0,0 0 11 0,0 0 14 0,0 0 17 16,0 0 4-16,29-36-8 15,-29 36-16-15,8-20-8 0,-3 8-8 0,2-2-9 16,-1-3-5-16,0 0-8 0,-2-2-6 16,6-2-3-16,-3 0-5 0,4 2-1 0,-3-2 4 15,3 0-1-15,-3 3-9 0,3 2-1 0,0 0-5 16,-1 3-7-16,-2 0-3 16,0 0-1-16,4 1-3 0,-4 2-5 0,2 1-2 0,-10 9 6 15,17-15-8 1,-8 9-5-16,-9 6-2 0,17-6-3 0,-17 6 1 0,0 0-4 15,28 4 0-15,-28-4 2 16,16 13-2-16,-8-3 0 0,1 4-1 0,0-1 3 16,-1 2 0-16,-1 0-1 0,-1 2 2 15,-2 0-2-15,0 1 2 0,0-1 1 0,-2-2-1 16,1 2 0-16,-3-17 2 0,0 30 0 0,0-30 1 0,-7 26 1 16,5-15 3-16,2-11 4 15,-10 21-3-15,3-13 1 0,7-8 1 0,-14 15 5 16,14-15 10-16,-16 9 12 15,16-9 2-15,-16 4 24 0,16-4-1 0,0 0-8 0,-24-6 2 16,24 6-7 0,0 0-3-16,0 0-8 0,-12-17-7 0,12 17-9 0,0 0-6 15,0 0-15-15,6-23-10 16,-6 23-17-16,8-11-15 0,-8 11-17 0,14-10-20 16,-6 7-21-16,-8 3-21 0,16-8-37 0,-5 4-42 15,0 3-61-15,0-6-100 0,-1 3-172 16,3 1-434-16,-2-1-405 0</inkml:trace>
  <inkml:trace contextRef="#ctx0" brushRef="#br1" timeOffset="179383.06">21577 3568 2809 0,'0'0'-145'0,"0"0"28"0,0 0 13 0,0 0 17 0,0 0 21 15,0 0 16 1,0 0 35-16,0 0 4 0,0 0 8 0,0 0 15 0,0 0 22 16,0 0 13-16,0 0 10 15,0 0 14-15,0 0 6 0,0 0 1 0,0 0-2 16,0 0-3-16,0 0-8 0,0 0-3 0,0 0-3 0,0 0-2 16,0 0-5-16,23 30-4 15,-23-30-6-15,7 14-3 0,-7-14-4 0,8 15-3 16,-8-15-3-16,8 15-2 0,-8-15-3 15,9 15-1-15,-9-15-1 0,13 18-2 0,-7-11-2 16,2 3 0-16,-8-10-6 16,22 15 6-16,-10-7-5 0,1-2-2 15,0 0-1-15,-13-6 2 0,25 7 0 0,-15-3-1 0,-10-4-7 16,22 4 5-16,-22-4-1 0,19 4 0 16,-19-4 7-16,17 1 12 0,-17-1 9 0,0 0 9 15,19 6 4-15,-19-6 4 16,0 0-3-16,12 4-3 0,-12-4-6 0,0 0-2 0,0 0-6 15,0 0 1-15,0 0-12 16,0 0 2-16,0 0-4 0,0 0-4 0,0 0 1 16,0 0-4-16,0 0 1 15,0 0-2-15,0 0-4 0,0 0 4 0,0 0-2 16,-33 25-1-16,33-25 2 0,-15 11 1 0,15-11-3 0,-15 12 1 16,7-5-3-16,8-7 1 15,-18 17 1-15,10-9-4 0,8-8 1 0,-14 16 0 16,7-3-1-16,7-13 0 15,-15 15-1-15,15-15-1 0,-8 15-1 0,8-15 4 0,-9 15-4 16,9-15 1-16,-6 13 0 16,6-13 2-16,0 0-7 0,-2 18-14 0,2-18-20 0,0 0-26 15,0 0-33-15,0 0-30 0,8 23-51 0,-8-23-47 16,9 4-59-16,-9-4-129 16,0 0-466-16,0 0-243 0</inkml:trace>
  <inkml:trace contextRef="#ctx0" brushRef="#br1" timeOffset="180112.21">22017 3633 2478 0,'0'0'-160'15,"0"0"20"-15,0 0 17 0,0 0 18 16,0 0 14-16,0 0 24 0,0 0 20 0,0 0 15 16,0 0 11-16,0 0 11 0,0 0 17 0,0 0 6 15,0 0 12-15,0 0 9 0,0 0 20 0,0 0-7 0,0 0 10 16,0 0 3-16,0 0 13 16,28 27 9-16,-28-27 6 0,0 0-3 15,0 0 4-15,-2 17-13 16,2-17 2-16,0 0-1 0,0 0 7 0,-4 21 2 0,4-21-2 0,0 0-3 15,-13 17 2 1,13-17-3-16,-9 9-3 0,9-9 5 0,-13 8 4 0,13-8 2 16,-12 7-1-16,12-7 0 15,0 0 2-15,-20 8-1 0,20-8-5 0,0 0-7 16,-14 4-4-16,14-4-8 0,0 0-3 0,0 0-5 16,0 0-2-16,0 0-7 0,-25-17-4 15,25 17-5-15,0 0-1 0,-7-16-3 0,7 16-1 16,0 0-7-16,-2-15 4 15,2 15-7-15,0 0-10 0,0 0-6 0,0 0-13 0,0 0-19 16,0 0-31-16,9-25-35 16,-9 25-32-16,0 0-47 0,0 0-32 15,17-7-52-15,-17 7-116 0,6-5-161 0,-6 5-320 0,0 0-198 0</inkml:trace>
  <inkml:trace contextRef="#ctx0" brushRef="#br1" timeOffset="200907.65">28227 5588 1625 0,'0'0'278'0,"0"0"-91"0,0 0-48 0,0 0 20 16,0 0-9-16,0 0-3 0,0 0-9 16,0 0-12-16,-5-27-7 0,5 27-3 0,0 0-2 15,0 0 8-15,0 0-1 16,0 0 5-16,0 0 1 0,0 0 2 15,0 0-7-15,0 0-8 0,0 0-3 0,0 0-8 16,0 0-15-16,0 0-6 0,0 0-15 0,0 0-3 16,0 0-14-16,0 0-2 15,0 0-6-15,0 0-3 0,0 0-11 0,0 0 4 16,0 0-5-16,0 0-3 0,0 0-2 0,0 0 0 0,-12 48-6 16,12-48 1-16,0 0-4 15,-2 15 0-15,2-15-2 0,0 0 2 0,-4 15-5 16,4-15 0-16,0 0 2 15,0 0-3-15,-6 15 0 0,6-15 0 0,0 0-2 0,0 0 2 16,0 0-1-16,-10 14 1 16,10-14-2-16,0 0 1 0,0 0 0 0,0 0-1 15,0 0-4-15,0 0 4 0,0 0 4 0,0 0 1 0,0 0-4 16,0 0 0-16,0 0 1 16,0 0 1-16,0 0 4 0,0 0-1 0,-29-23-2 15,29 23-2-15,0 0-2 16,0 0 1-16,0 0 2 0,0 0 0 0,0 0-5 0,-9-11 3 15,9 11 0-15,0 0-6 16,0 0 4-16,0 0-1 0,0 0-2 0,0 0 2 16,0 0-4-16,0 0 3 15,0 0-5-15,0 0 1 0,0 0 1 0,0 0 1 16,0 0 3-16,0 0-1 0,-27 3-3 0,27-3 3 16,0 0 0-16,-13 12-3 0,13-12 3 15,0 0 2-15,-17 11-2 0,17-11 3 0,-8 10-3 16,8-10 5-16,-14 12-3 15,14-12 4-15,-9 9 3 0,9-9 6 0,-13 8-4 0,13-8 29 16,0 0-3-16,-16 11 0 16,16-11-6-16,-9 8 1 0,9-8-7 0,0 0-2 15,-16 7-2-15,16-7 2 0,0 0-4 0,-13 6-6 16,13-6 1-16,0 0-4 0,0 0-2 16,-15 6 1-16,15-6-2 0,0 0 3 0,-14 5-1 15,14-5 4-15,0 0-1 16,0 0-3-16,-16 4-9 0,16-4 4 15,0 0 2-15,0 0 0 0,-17 4-4 16,17-4 0-16,0 0 2 0,0 0-3 0,-21 3 7 0,21-3-1 16,0 0 0-16,-13 4-4 15,13-4 2-15,0 0-1 0,0 0 2 0,-17 6-3 0,17-6-2 16,0 0 5-16,-17 4 1 0,17-4 1 0,0 0-2 16,0 0 1-16,-19 6-1 15,19-6 2-15,0 0-1 0,0 0-2 0,-19 3-3 16,19-3 2-16,0 0 2 15,0 0-3-15,0 0 1 0,0 0-1 0,-18 6 0 0,18-6-1 16,0 0-2-16,0 0 2 16,0 0-1-16,-13 4 1 0,13-4-2 0,0 0-1 15,0 0-6-15,-21 2 7 0,21-2-2 0,0 0 3 0,0 0-3 16,-16 5 0-16,16-5 0 16,0 0 0-16,0 0 2 0,-17 4 0 0,17-4-3 15,0 0 2-15,0 0 0 16,-19 4 0-16,19-4 2 0,0 0 0 0,-17 4-4 0,17-4-3 15,0 0 7-15,-17 1-1 16,17-1 1-16,0 0 2 0,0 0 2 0,-22 4 1 16,22-4-1-16,0 0 1 15,0 0-4-15,0 0 1 0,-16 3 2 0,16-3-4 0,0 0 5 16,0 0-5-16,0 0 1 0,0 0 3 0,0 0-1 0,0 0 2 16,0 0 3-16,0 0 3 15,0 0 1-15,0 0 0 0,0 0 6 0,-22 1 2 16,22-1 0-16,0 0 2 15,0 0 3-15,0 0-2 0,0 0 5 0,0 0-2 0,0 0 0 16,0 0-1-16,0 0-2 16,0 0-3-16,0 0-3 0,0 0-1 0,0 0-2 15,0 0-4-15,0 0-2 0,0 0 2 0,0 0-2 16,-2 15-2-16,2-15 0 0,0 0 0 16,0 0-2-16,2 21-1 0,-2-21-2 0,0 0 0 15,0 21 1-15,0-21 0 16,0 20-1-16,0-20-2 0,0 20 2 0,0-20 0 15,0 23-2-15,0-23 1 16,0 25-3-16,0-25 0 0,-2 23 2 0,1-10 1 0,1-13-2 16,-4 23-1-16,0-9 2 15,-3-1 2-15,7-13-1 0,-15 23 2 0,5-12 0 0,-1 1 0 16,0-1 5-16,-2-2 1 0,-1 1 1 0,-3-2 1 16,0-2-2-16,-1-1 1 15,0-1-3-15,-2-1 2 0,2 0 4 0,-4-3-2 16,22 0 1-16,-38-3 3 15,20 0 0-15,-3-1 1 0,6-1-3 0,-4-3 3 0,4 2 0 16,-1-4-4-16,3 1 0 16,-1-1-4-16,3 0 1 0,0-2-5 0,11 12-3 15,-14-25-9-15,10 14-11 0,4 11-20 0,0-28-22 0,0 28-29 16,8-26-34-16,0 11-48 16,5 0-66-16,7-3-83 15,-6 4-116-15,10-8-190 0,-8 8 15 0,4-4-619 0,-1 1-1005 16</inkml:trace>
  <inkml:trace contextRef="#ctx0" brushRef="#br1" timeOffset="201157.58">27582 5302 3885 0,'0'0'-95'0,"0"0"30"0,0 0 20 0,0 0 0 0,9-16 11 16,-9 16 3-16,13-5 1 16,-13 5 3-16,20-2-12 0,-20 2-32 0,21-4-46 0,-21 4-57 15,24-2-77-15,-24 2-173 16,22-7-334-16,-12 4-43 0</inkml:trace>
  <inkml:trace contextRef="#ctx0" brushRef="#br1" timeOffset="201337.36">27618 5153 2368 0,'0'0'52'16,"0"0"3"-16,0 0-9 0,0 0-2 15,-16-7-9-15,16 7-5 0,0 0-11 0,0 0-39 16,0 0-61-16,0 0-65 16,0 0-125-16,0 0-401 0,-15 15 91 0</inkml:trace>
  <inkml:trace contextRef="#ctx0" brushRef="#br1" timeOffset="201767.51">27798 6321 2195 0,'0'0'167'15,"0"0"27"-15,0 0 12 0,10 14 20 16,-10-14 14-16,0 0 11 0,0 0 4 0,0 0-23 15,0 0-51-15,0 0-17 16,16 5-16-16,-16-5-14 0,0 0-17 0,22 4-9 16,-22-4-14-16,19 0-10 0,-19 0-34 15,20 0-34-15,-6 0-32 0,-14 0-46 0,21-4-55 16,-8 1-74-16,-1 1-54 0,-12 2-106 0,19-8-175 16,-8 4-62-16,-11 4-313 0,18-5-286 15</inkml:trace>
  <inkml:trace contextRef="#ctx0" brushRef="#br1" timeOffset="202017.27">28259 6337 2748 0,'0'0'-16'15,"19"5"36"-15,-19-5 27 16,0 0 36-16,19 2 32 0,-19-2 9 0,16 2-3 0,-16-2-4 16,0 0-20-16,26-2-8 15,-26 2-12-15,0 0-8 0,26-2-25 0,-26 2-38 16,0 0-49-16,19-4-68 0,-19 4-65 16,9-1-91-16,-9 1-178 0,0 0-385 15,0 0-161-15</inkml:trace>
  <inkml:trace contextRef="#ctx0" brushRef="#br1" timeOffset="202187.74">28182 6609 2708 0,'0'0'96'0,"0"0"4"16,-9 13 15-16,9-13 30 0,0 0 8 0,-7 10 4 15,7-10-21-15,0 0-24 0,0 0-51 16,0 0-63-16,0 0-71 0,0 0-84 0,-16 2-76 15,16-2-167-15,0 0-488 16,0 0-264-16</inkml:trace>
  <inkml:trace contextRef="#ctx0" brushRef="#br1" timeOffset="202792.62">27285 5810 2586 0,'0'0'-42'15,"0"0"66"-15,0 0 29 0,0 0 21 0,0 0 24 16,0 0 21-16,0 0 17 0,0 0 7 0,0 0-4 16,0 0 5-16,0 0-1 0,0 0-1 0,0 0-3 15,0 0-5-15,0 0-14 16,0 0-15-16,0 0-11 0,0 0-12 0,0 0-11 0,0 0-10 16,0 0-2-16,0 0-10 15,0 0-10-15,0 0-2 0,0-30-3 0,0 30-8 16,0 0 1-16,5-11-7 15,-5 11-1-15,0 0-5 0,0 0 0 0,0 0-4 16,0 0-5-16,0 0 7 16,0 0-6-16,0 0-2 0,0 0 1 0,0 0 2 0,0 0-2 15,0 0-3-15,0 0 4 0,-3 49 3 0,3-49-5 16,-8 16 1-16,8-16 0 0,-12 13 13 16,12-13 4-16,-13 13 10 0,13-13-16 0,-11 10 3 15,11-10 16-15,-16 7-1 16,16-7 2-16,-17 5 7 0,17-5 13 0,0 0 0 15,0 0 22-15,-28-7 2 0,28 7-4 16,-14-9 0-16,14 9-3 0,-12-16-4 16,12 16-7-16,-10-19-1 0,10 19-7 15,-5-21-6-15,3 8-5 0,2 13-4 0,-2-24-7 16,2 24-3-16,0-27-7 0,2 13-18 0,-2 14-30 16,5-28-33-16,0 15-52 15,-3-5-69-15,5 2-96 0,-5 0-129 0,0-4-227 16,2 1 24-16,-2-5-524 0,-2-1-762 15</inkml:trace>
  <inkml:trace contextRef="#ctx0" brushRef="#br1" timeOffset="202957.27">27241 5114 3852 0,'6'-12'74'0,"-6"12"5"0,0 0 10 0,5-14 15 15,-5 14 6-15,0 0-8 16,0 0-14-16,0 0-12 0,0 0-38 15,9-11-46-15,-9 11-58 0,0 0-67 0,0 0-86 16,0 0-113-16,0 0-209 0,0 0-45 0,0 0-251 16,-27 37-175-16</inkml:trace>
  <inkml:trace contextRef="#ctx0" brushRef="#br1" timeOffset="203187.49">26897 5770 2518 0,'-7'16'35'0,"2"-3"51"16,-1 1 24-16,0-3 23 0,6-11 32 16,-14 21 12-16,5-10 5 0,4 1-4 0,-4-1-19 15,-2 1-17-15,2-1-13 0,-1 0-16 0,2 1-13 16,-3-3-10-16,4 3-12 16,-5-3-9-16,12-9-7 0,-19 19-14 0,9-9-23 0,0-2-28 15,10-8-35-15,-19 13-51 16,10-7-57-16,9-6-62 0,-13 10-57 0,13-10-129 15,-16 4-168-15,16-4-320 0,0 0-252 16</inkml:trace>
  <inkml:trace contextRef="#ctx0" brushRef="#br1" timeOffset="203357.13">26744 5534 2881 0,'0'0'219'15,"0"0"-12"-15,5-16-27 0,-5 16-18 0,0 0-20 0,7-14 2 0,-7 14-17 16,0 0-16-16,4-13-29 16,-4 13-51-16,0 0-60 0,0 0-73 0,0-9-76 15,0 9-97-15,0 0-181 0,0 0-517 0,0 0-422 16</inkml:trace>
  <inkml:trace contextRef="#ctx0" brushRef="#br1" timeOffset="204437.28">22384 5271 3038 0,'0'0'12'0,"2"-19"24"0,-2 19 7 15,2-15 18-15,-2 15 24 0,0 0 27 16,0-19 21-16,0 19 6 0,0 0-6 0,0 0-13 15,0 0-12-15,0-19 4 0,0 19 11 16,0 0-3-16,0 0 1 0,0 0-20 0,0 0 7 16,0 0-9-16,14 50-17 15,-12-33-4-15,1 3-9 0,-3 1-6 0,0 3-4 16,0 2-8-16,0 3-1 0,0-1-4 0,-3 3-4 0,1-3-9 16,0 3-2-16,-2-1-1 15,2 1-4-15,0-1-3 0,-2-1-2 0,2-1 1 16,-2-1-1-16,2 0-6 15,0-6 6-15,0-1-5 0,2 0 9 0,-3-1 3 16,3-19-17-16,0 28 8 0,0-14-1 16,0-14 3-16,0 21-4 0,0-21 2 0,9 19-4 15,-9-19-1-15,10 11-3 0,-10-11 4 0,17 8-6 16,-4-6 0-16,-13-2-1 0,25 3-3 16,-25-3-6-16,32 0-6 0,-13-1-13 0,2-1-15 15,-2 0-20-15,3-2-31 16,-4-2-49-16,4 0-68 0,1-1-74 0,-4-3-118 15,0 1-204-15,-5-2-13 0,0 1-405 16,-4-1-510-16</inkml:trace>
  <inkml:trace contextRef="#ctx0" brushRef="#br1" timeOffset="204827.76">22869 5769 3179 0,'16'5'-58'0,"-16"-5"3"0,18 4 8 15,-18-4 14-15,14 4 56 0,-14-4 60 0,0 0 38 16,23 0 9-16,-23 0-5 16,0 0-9-16,24-2-9 0,-24 2-2 0,18-7-4 15,-18 7-6-15,24-8-2 0,-12 0-13 0,1 2-8 0,0-1-8 16,0 0-10-16,-1-3-5 16,-1 1-3-16,0-3-6 0,-1 2-1 0,-2 0-2 15,-8 10-1-15,14-18-4 0,-14 18 1 16,8-16-6-16,-8 16-3 0,0 0-2 0,-4-18-4 15,4 18 2-15,0 0-1 16,-24-10-1-16,24 10 11 0,-21 0 0 0,21 0 6 0,0 0 11 16,-40 13-5-16,27-7 5 0,-2 3 2 15,3 2 13-15,2-3-5 0,-2 4-2 16,2 0-8-16,2-1 3 0,8-11-10 0,-11 25 1 16,9-14-6-16,2-11-5 0,2 21 0 15,-2-21-4-15,11 19-9 0,-3-9-21 0,2-1-27 16,4-4-32-16,0 2-48 15,1-2-62-15,0-2-68 0,4 0-52 0,-1-3-124 16,4-3-175-16,-3 2 10 0,2-3-341 16,-2 1-324-16</inkml:trace>
  <inkml:trace contextRef="#ctx0" brushRef="#br1" timeOffset="205213.13">23384 5725 2892 0,'0'0'80'0,"0"0"24"0,0 0-7 16,0 0-3-16,0 0 4 0,0 0 16 15,0 0 11-15,0 0 6 0,0 0 2 16,0 0-12-16,-44 22-8 0,44-22-11 0,-17 18-9 16,9-9-10-16,8-9-7 0,-14 18-8 15,8-11-7-15,6-7-7 0,-8 17-3 0,8-17-1 16,-2 15-9-16,2-15-5 0,0 0-6 0,0 0-10 16,8 23-10-16,-8-23-8 0,0 0-11 15,20 3-6-15,-20-3-4 0,0 0-4 0,0 0-2 16,30-12 5-16,-30 12 4 15,16-20-2-15,-7 9 5 0,-3-1 12 0,2-1 11 16,-8 13 14-16,14-20 15 0,-8 10 8 16,-6 10 13-16,8-15 4 0,-8 15 10 0,8-13 2 15,-8 13-1-15,9-8 2 0,-9 8-2 0,0 0 10 16,0 0-7-16,0 0-5 16,0 0-10-16,0 0-4 0,32 17-10 0,-32-17-5 15,12 11-4-15,-12-11-11 0,11 14-21 16,-4-6-23-16,-7-8-18 0,12 16-30 0,-6-10-22 15,0 1-35-15,2 1-48 16,-8-8-52-16,14 14-55 0,-10-10-91 0,5 2-166 0,-9-6-88 16,12 7-385-16,-12-7-484 15</inkml:trace>
  <inkml:trace contextRef="#ctx0" brushRef="#br1" timeOffset="205747.52">23762 5732 2995 0,'8'-11'-7'0,"-8"11"33"0,6-11-6 0,-6 11-3 0,0 0 0 15,0 0 2-15,0 0 26 0,0 0 28 0,0 0 19 16,0 0 7-16,-21-18 9 0,21 18 6 16,0 0 12-16,0 0-5 0,-42 15 0 0,30-7-15 15,-2 2-13-15,2-1-6 16,1 1-9-16,1 1-11 0,-1 1-8 15,2 1-4-15,1-1-6 0,2 1-4 16,6-13-6-16,-8 23-4 0,8-23 2 0,0 21-7 0,0-21-3 16,4 17-5-16,-4-17 6 15,10 16-12-15,-10-16-8 0,17 10-7 0,-6-7-2 16,-11-3-3-16,21 4-6 0,-21-4-1 0,23-3-5 16,-23 3-1-16,23-7-4 15,-12 1 1-15,0-3-1 0,-1-2-4 0,-1-3 0 0,1-6-4 16,-4-3-6-16,3-1-5 15,-4-11-4-15,1-2 0 0,-2-3 3 0,-2-6 4 0,0-5 4 16,-2-4-1 0,2 0 10-16,-2-1 12 0,0 2 12 0,-2 7 15 0,0 4 13 15,2 0 15-15,-2 3 0 0,0 7 14 0,2 4 4 16,0-1-1-16,-2 5-1 16,2 3 12-16,-2 2 4 0,4 4-12 0,-2 16-13 0,-2-25-2 15,2 25-9-15,0 0-2 16,0 0-3-16,0 0-5 0,0 0-4 0,0 0-4 15,0 0 15-15,-2 70 1 16,2-41-10-16,0 6-1 0,0 4-3 0,2 5-3 16,-2 0 3-16,4 6-8 0,2 1-15 15,0-4-28-15,-2-2-45 0,0-4-68 0,8 7-103 16,-8-10-152-16,-2-2-219 0,0-4 9 0,0-4-378 16,-2 1-440-16</inkml:trace>
  <inkml:trace contextRef="#ctx0" brushRef="#br0" timeOffset="-154717.41">2644 8553 1353 0,'0'0'167'0,"4"-20"-65"0,-4 20-4 15,0 0 15-15,0 0-6 16,0 0 8-16,-2-18 14 0,2 18-8 0,0 0 2 15,0 0-6-15,0 0-1 0,-11-16-2 0,11 16-4 0,0 0-6 16,0 0-1-16,-13-7-1 16,13 7-6-16,0 0-11 0,-16-4-2 0,16 4-1 15,0 0-8-15,0 0-7 0,-39 9-4 16,27-3-1-16,-6 1 0 0,0 0-2 0,-4 1-3 16,-1 3 4-16,-2-2-2 15,-7 4 0-15,5 0-3 0,-1 2-4 0,-2-1-2 16,7-2-4-16,-3 5-1 0,3-3-5 0,4 3-3 15,0-3-3-15,5 2-2 0,0 1-4 16,4 0 4-16,2-2-9 0,2 3 0 0,5-1 0 16,1 2 0-16,0-2 2 15,5 2-2-15,3 0-6 0,0 0 3 0,6 0-5 16,-4-2 0-16,4 1-5 0,1-3 1 16,2 2 2-16,0-2-3 0,1-2 1 15,0-1-4-15,-1 1-1 0,2-1 2 0,2-3-1 0,-3-1 0 16,-2-2-1-16,1 1-3 15,0-3-7-15,-2 2-5 0,1-4-5 0,-16-2-6 0,30 3-2 16,-30-3-5-16,26-2 7 16,-26 2-3-16,23-7 0 0,-14 1 4 0,-9 6-1 15,14-13 1-15,-14 13 3 16,11-16-1-16,-11 16 5 0,4-16 1 0,-4 16 7 0,-2-18 7 16,2 18 6-16,0 0 7 15,-8-27 12-15,8 27-4 0,-9-15 1 0,9 15 5 16,-10-15 3-16,10 15 4 0,-7-11 1 0,7 11 1 15,0 0-1-15,-8-14 1 0,8 14-2 16,0 0-5-16,0 0-3 0,-9-13 1 0,9 13-2 16,0 0-6-16,0 0 0 15,0 0-7-15,0 0 3 0,0 0 0 0,0 0 5 0,0 0-24 16,24-13-29-16,-18 10-47 16,-6 3-52-16,0 0-63 0,27-3-60 15,-18-1-77-15,2 2-164 0,-11 2-135 0,16-5-319 16,-16 5-372-16</inkml:trace>
  <inkml:trace contextRef="#ctx0" brushRef="#br0" timeOffset="-154337.46">2751 8947 2822 0,'0'0'-85'0,"13"10"34"0,-13-10 33 0,0 0 26 15,0 0 23-15,0 0 20 16,0 0 18-16,0 0 9 0,0 0-1 0,0 0-2 16,11 7-4-16,-11-7 3 15,0 0-4-15,0 0 5 0,0 0 6 0,0 0 13 0,0 0 7 16,0 0 2-16,0 19-9 16,0-19 1-16,0 0-7 0,-5 21-11 0,5-21-7 15,-4 18-6-15,4-18-6 0,-6 19-1 0,6-19-6 0,-2 22 2 16,-1-7-1-16,-1-2 1 15,4-13-3-15,-4 26-3 0,0-14-2 0,4-12-4 16,-4 26-2-16,4-26-4 0,-2 23-1 16,2-23-6-16,-4 21 0 0,4-21-6 15,-2 16-2-15,2-16-3 0,-3 14 2 16,3-14-2-16,0 0-6 0,-3 17-20 0,3-17-23 16,0 0-40-16,0 0-47 0,0 0-54 0,0 0-61 15,0 15-44-15,0-15-92 16,0 0-123-16,0 0-471 0,0 0-405 0</inkml:trace>
  <inkml:trace contextRef="#ctx0" brushRef="#br0" timeOffset="-153815.59">2870 9046 2807 0,'4'-17'-136'0,"-4"17"33"16,2-17 10-16,-2 17 20 15,5-15 15-15,-5 15 12 0,0 0 21 0,4-23 16 16,-4 23 13-16,2-14 10 0,-2 14 23 0,0 0 6 0,4-15 18 15,-4 15 24-15,0 0 15 16,0 0 18-16,0 0 5 0,2-17 1 0,-2 17 3 16,0 0-4-16,0 0 1 15,0 0-4-15,0 0-2 0,0 0-4 0,-32-4-3 0,32 4-8 16,0 0-1-16,0 0 0 16,-33 12-6-16,33-12-5 0,-18 7-6 0,18-7-8 15,-18 12-3-15,9-7-2 0,9-5-8 0,-19 18-5 16,10-9-6-16,9-9 0 0,-12 17-7 15,6-7-4-15,6-10-5 0,-9 19-1 0,6-7-6 16,3-12 3-16,-4 20 1 16,4-20-4-16,4 21-4 0,-4-21-1 15,12 23-2-15,-6-11 5 0,2-4-11 0,1 2 2 16,1 0-6-16,1 1 2 0,-11-11 0 0,19 16 1 16,-11-9-20-16,4 0-25 0,-4-3-25 0,0 1-43 15,-8-5-51-15,21 4-69 16,-8-4-62-16,-13 0-92 0,27-6-155 0,-11 0-76 0,-2 0-307 15,-2-1-303-15</inkml:trace>
  <inkml:trace contextRef="#ctx0" brushRef="#br0" timeOffset="-153457.62">3198 8603 2689 0,'-4'-14'-89'15,"4"14"39"-15,0 0 14 0,-7-14 39 0,7 14 24 16,0 0 29-16,0 0 32 0,0 0 18 0,0 0 14 0,0 0 7 15,-23-1 8-15,23 1 2 16,0 0 1-16,0 0-1 0,-23 19-8 0,23-19 0 16,-12 19-4-16,2-9-16 0,10-10-33 15,-10 21-7-15,6-6-5 0,0-2-12 0,4-13-4 16,-7 28-9-16,5-17-23 16,2-11-27-16,2 28-26 0,-2-28-41 0,5 22-55 15,1-10-55-15,0-1-41 0,0-3-47 0,-6-8-134 16,16 13-521-16,-8-7-342 15</inkml:trace>
  <inkml:trace contextRef="#ctx0" brushRef="#br0" timeOffset="-153157.45">3297 8718 2749 0,'4'-13'-25'15,"-4"13"30"-15,0 0-2 0,0 0 13 0,0-21 8 16,0 21 18-16,0 0 28 0,0 0 24 0,0 0 8 0,-12-13 0 15,12 13-6-15,0 0-4 16,0 0-6-16,0 0-1 0,0 0-7 0,0 0-8 16,0 0-6-16,0 0-7 15,0 0 1-15,0 0-13 0,0 0-2 0,-25 28-5 0,25-28-3 16,0 0-8-16,0 0-4 16,19 33-5-16,-13-22 1 0,0 0-3 0,3 2-4 15,-3-2 1-15,1 0-2 0,-1 0-2 16,-6-11-1-16,8 22-5 0,-8-22 2 15,4 19-7-15,-4-19-13 0,2 17-12 16,-2-17-32-16,0 0-61 0,-6 23-44 0,6-23-37 16,0 0-76-16,-12 10-129 0,12-10-483 0,-9 0-266 15</inkml:trace>
  <inkml:trace contextRef="#ctx0" brushRef="#br0" timeOffset="-152887.57">3454 8567 2633 0,'10'-9'-18'0,"-10"9"27"16,0 0 3-16,0 0 3 15,18-5 11-15,-18 5 11 0,0 0 13 0,0 0 3 16,0 0 5-16,15 28 2 0,-15-28-6 16,6 22-2-16,-4-8-8 0,0 2 1 0,0-1 12 15,2 2 5-15,-2 2 2 0,0 0 1 0,-2 0 0 16,2-2 1-16,-2 2 1 15,-2 1-6-15,0-4-3 0,0 2-10 0,2-18-6 0,-6 32-7 16,2-18-26-16,0-1-32 16,4-13-38-16,-9 20-48 0,3-8-48 0,6-12-58 15,-9 12-125-15,3-9-550 16,6-3-266-16</inkml:trace>
  <inkml:trace contextRef="#ctx0" brushRef="#br0" timeOffset="-152577.49">3816 8818 2682 0,'0'0'-30'0,"0"0"49"15,0 0 20-15,0 0 29 0,0 0 25 0,0 0 15 0,17-4 16 16,-17 4 4-16,0 0 0 16,0 0-16-16,0 0-11 0,21-6-7 0,-21 6-3 15,17-2-7-15,-17 2-11 16,21-3-5-16,-21 3-8 0,25-4-8 0,-25 4-3 0,24-5-17 16,-24 5-22-16,24-3-40 15,-24 3-39-15,18-4-49 0,-18 4-38 16,19-8-49-16,-19 8-35 0,13-7-82 0,-13 7-600 0,2-9-323 15</inkml:trace>
  <inkml:trace contextRef="#ctx0" brushRef="#br0" timeOffset="-152407.45">3937 8720 2729 0,'-15'-3'-14'16,"15"3"32"-16,0 0 24 0,0 0 22 0,0 0 26 16,-21-4 19-16,21 4 22 0,0 0 5 0,0 0-6 15,0 0-8-15,0 0-17 0,0 0-9 0,0 0-8 0,0 0-9 16,0 0-6-16,0 0-12 15,38-23-20-15,-38 23-44 0,19-8-56 0,-19 8-67 16,23-8-70-16,-10 3-92 16,4 1-192-16,-6 0-416 0,-3-2-278 0</inkml:trace>
  <inkml:trace contextRef="#ctx0" brushRef="#br0" timeOffset="-148607.56">4815 8378 2680 0,'-4'-24'-60'15,"4"24"27"-15,0 0 23 16,-2-19 19-16,2 19 26 0,0 0 29 0,-2-19 15 0,2 19 13 15,0 0 1-15,0 0 5 16,-2-19-6-16,2 19-3 0,0 0-4 0,0 0-6 16,0 0-12-16,0 0-4 0,0 0-2 15,0 0 10-15,0 0 10 0,0 0 8 0,0 0-5 16,0 0-1-16,0 0-5 16,-15 41 2-16,12-25 1 0,1 3-2 0,0 3-6 15,0-2 1-15,2 9-14 0,0-2 0 0,0 1-27 16,0 2 0-16,2 1-5 15,-2 0-2-15,2-3-2 0,-2 1 1 0,2 0-4 0,-2-3-3 16,3 3-3-16,-3-4-2 16,2-4 0-16,-4 0-6 0,4-5-15 15,-2 2-17-15,0-18-26 0,0 27-35 16,0-27-53-16,0 18-53 0,0-10-66 0,0-8-62 0,0 0-119 16,0 0-101-16,0 0-310 15,0 0-196-15</inkml:trace>
  <inkml:trace contextRef="#ctx0" brushRef="#br0" timeOffset="-148337.46">4955 8581 2696 0,'0'0'55'15,"8"-10"0"-15,-8 10-8 0,0 0-1 16,0 0-9-16,0 0 16 0,0 0 10 16,0 0 9-16,0 0-2 0,-32-11 3 0,32 11 0 15,0 0 13-15,-31 7 8 0,31-7 1 0,-22 7-4 16,22-7-1-16,-20 7-3 0,9-2-3 15,11-5-6-15,-17 9-3 0,17-9-4 0,-15 13-6 16,15-13-2-16,-8 11-2 16,8-11-10-16,-4 16-2 0,4-16-5 0,0 0-2 15,10 23-10-15,1-16-1 16,-11-7-6-16,25 15-12 0,-8-9-18 0,-3 1-26 0,6-1-31 16,-1 0-33-16,0-1-55 0,0 2-61 0,1-6-72 15,-2 3-167-15,-3-4-163 16,-2 2-235-16,-13-2-193 0</inkml:trace>
  <inkml:trace contextRef="#ctx0" brushRef="#br0" timeOffset="-148087.41">5131 8724 2518 0,'12'9'33'0,"-12"-9"30"16,0 0-3-16,0 0-2 0,0 0-19 0,2 18 23 15,-2-18 29-15,0 0 9 0,-2 23 4 0,2-23 2 16,-2 25 4-16,2-25-6 0,-4 30 2 15,4-11 2-15,-2 0 3 0,0 0-6 0,2 2-8 16,-2 0-12-16,0 0-7 16,2 1-6-16,0-2-10 0,-3 3-5 0,3-2-9 0,0-2-4 15,0 0-2 1,0-2-8-16,0-17-12 0,0 32-22 0,3-19-22 0,-3-13-35 16,0 22-45-16,0-22-61 15,0 0-60-15,2 17-62 0,-2-17-107 0,0 0-588 16,0 0-437-16</inkml:trace>
  <inkml:trace contextRef="#ctx0" brushRef="#br0" timeOffset="-147827.56">5107 8823 2926 0,'0'-17'-73'0,"0"17"59"0,3-31-15 16,-1 19 18-16,2-2 0 0,-4 14 17 16,10-24 30-16,-3 14 13 0,1 0 13 0,-8 10 0 15,20-18 0-15,-12 11 2 0,-8 7 5 0,23-7 6 16,-23 7-7-1,21-4 5-15,-21 4-5 0,23 2-8 0,-23-2-2 0,20 7-5 0,-20-7 3 16,12 15 7-16,-6-5-1 16,-6-10 9-16,4 22 1 0,-4-22 4 0,0 24-4 15,0-24-2-15,-8 22-8 16,0-12-6-16,8-10-5 0,-17 18 1 0,6-11-11 0,-1 1-8 16,1 0-11-16,11-8-33 0,-24 7-39 0,14-3-54 15,10-4-79-15,0 0-52 16,-28-4-80-16,28 4-162 0,-8-11-468 0,8 11-369 15</inkml:trace>
  <inkml:trace contextRef="#ctx0" brushRef="#br0" timeOffset="-147557.29">5611 8639 2846 0,'0'0'22'0,"0"0"34"0,0 0-4 15,0 0-1-15,0 0 8 16,13 9 15-16,-13-9 5 0,0 0 0 0,0 0-7 0,0 0-10 16,23-2-6-16,-23 2-6 15,0 0-8-15,31-4-11 0,-31 4-10 0,28-1-14 16,-28 1-22-16,28-2-32 0,-13-1-46 0,-3 2-31 0,-12 1-50 15,24-2-43-15,-14 0-102 16,-10 2-503-16,15-4-148 0</inkml:trace>
  <inkml:trace contextRef="#ctx0" brushRef="#br0" timeOffset="-147327.47">5698 8589 2536 0,'0'0'9'0,"-17"-6"11"16,17 6 6-16,0 0-2 15,0 0 38-15,0 0 42 0,0 0 33 0,0 0 14 0,0 0 7 16,-17 17-6-16,17-17-11 16,-4 17-3-16,4-17-8 0,-6 19-6 0,4-4 10 0,-1 3-7 15,1-1-14 1,0 0-15-16,0 2-8 0,2 1-11 0,0-2-7 0,0 1-17 16,0 1-23-16,0-1-38 15,0-2-47-15,2 0-55 0,0-2-75 0,0 0-53 16,3-4-99-16,3-1-187 0,-4-3-457 0,2 1-433 0</inkml:trace>
  <inkml:trace contextRef="#ctx0" brushRef="#br0" timeOffset="-146927.54">6041 8391 3072 0,'6'-18'-8'15,"-6"18"5"-15,0 0 10 0,7-16 5 0,-7 16 18 16,0 0 8-16,2-16-3 0,-2 16-6 0,0 0 9 15,0 0 23-15,0 0 18 0,0 0 3 16,0 0 3-16,0 0 4 0,0 0 3 0,4 54 3 16,-4-37 2-16,0 2-4 15,0 1-3-15,0 2-5 0,0 1-10 16,2-2-5-16,-2 1-11 0,2 0-4 0,0 3-4 16,-2 1-5-16,2-2-5 0,0-2-4 0,0-2-5 15,0-1-5-15,0 1-11 0,1-4-17 0,-1 0-22 16,-2-16-28-16,3 25-36 15,-3-25-46-15,4 19-65 0,-2-13-50 0,-2-6-70 0,0 0-132 16,0 0-511-16,0 0-398 16</inkml:trace>
  <inkml:trace contextRef="#ctx0" brushRef="#br0" timeOffset="-146637.44">6259 8579 2959 0,'17'-11'-13'0,"-17"11"-1"16,0 0-4-16,10-7 3 0,-10 7 4 0,0 0 17 15,0 0 26-15,0 0 10 16,0 0 11-16,0 0 1 0,0 0 13 0,0 0 11 16,0 0 9-16,-59 10 9 15,59-10 4-15,-22 4-6 0,22-4 2 0,-20 6-8 0,20-6-9 16,-17 8-1-16,17-8-3 16,-17 7-6-16,17-7-4 0,-15 10-8 0,15-10-6 15,-12 9-4-15,12-9-5 0,-12 12-4 0,12-12-2 16,-6 12-2-16,6-12-3 0,0 0-2 15,0 21-2-15,0-21-3 0,0 0-2 0,11 20-2 16,0-14-17-16,-1 1-33 16,3-1-41-16,2 0-60 0,0 2-62 0,-1-4-64 0,-14-4-105 15,26 5-161-15,-14-3-398 16,-1 2-321-16</inkml:trace>
  <inkml:trace contextRef="#ctx0" brushRef="#br0" timeOffset="-146387.3">6369 8774 2742 0,'0'0'-71'16,"0"0"33"-16,8 7 2 0,-8-7 33 15,0 0 42-15,9 12 24 0,-9-12 32 0,0 0 22 16,2 19 1-16,-2-19 7 16,3 19 2-16,-3-19 6 0,0 24-3 0,2-8-1 15,0 1-4-15,0 0-8 0,0 0-6 0,0 3-12 16,0 1-2-16,0-3-12 0,2 4-9 15,-2-2-11-15,0 2-5 0,2-4-7 0,1 3-7 16,-1-4-16-16,-2 0-30 16,1 0-37-16,-3-17-45 0,4 23-63 0,-2-13-66 15,-2-10-80-15,4 11-155 0,-4-11-144 16,0 0-276-16,0 0-222 0</inkml:trace>
  <inkml:trace contextRef="#ctx0" brushRef="#br0" timeOffset="-146077.68">6407 8855 2608 0,'0'0'44'0,"-2"-19"24"0,2 19-10 16,0 0 3-16,-4-18 5 0,4 18 12 15,0 0 19-15,0 0 2 0,0 0-10 0,4-19-6 16,-4 19-12-16,0 0-6 16,17-8-11-16,-17 8-6 0,0 0-4 15,32 6-4-15,-32-6-2 0,30 11-6 0,-14-4 2 0,4 7-7 16,-2-1-3-16,1 3-4 0,3 0 0 15,-4 6-5-15,2 0 4 0,-2-1-7 0,-2 0-2 16,-4 2 6-16,-3-2 8 16,-1 2 9-16,-2 0 13 0,-4-2 10 0,-4-1 10 15,0-1 0-15,-4 6-2 0,-5-7-4 16,-1 3-6-16,-5-2-6 0,-2-4-3 0,-3 3-9 16,-3-3-14-16,2-2-22 15,0-4-29-15,-3 1-45 0,1-2-57 0,4-1-66 16,2-5-54-16,-1-2-114 0,4-2-160 0,0-4-383 0,4 1-294 15</inkml:trace>
  <inkml:trace contextRef="#ctx0" brushRef="#br0" timeOffset="-145517.68">6944 8482 2717 0,'0'0'-81'0,"0"0"22"16,0 0 6-16,0 0 19 0,0 0 40 15,-16-22 25-15,16 22 38 0,0 0 17 0,-24 0 3 16,24 0 5-16,0 0 0 16,-25 0-5-16,25 0-2 0,0 0-9 0,-23 1-7 0,23-1-10 15,0 0-6-15,0 0-3 0,-17 4-8 0,17-4-6 16,0 0 0-16,0 0-10 15,0 0-6-15,0 0-17 0,0 0-15 16,0 0-14-16,0 0-6 0,32 34-11 16,-22-27 11-16,3 2 2 0,-3-2 7 0,4 3-4 0,-2-1 5 15,0 1 5-15,-1 0 4 16,0 0 7-16,-1 2 19 0,-3 0 17 0,1-1 27 16,-2 0 14-16,-6-11 13 0,7 22 7 0,-5-11 11 0,-2-11 30 15,-5 21-1-15,5-21 0 16,-12 20-12-16,4-10-11 0,-1-1-8 0,-4-1-16 15,0-1-10-15,13-7-15 16,-22 13-36-16,8-9-48 0,2-4-57 0,12 0-88 0,-25 0-80 16,10-4-128-16,2 2-223 15,-1-5 15-15,-2 3-256 0,16 4-175 0</inkml:trace>
  <inkml:trace contextRef="#ctx0" brushRef="#br1" timeOffset="-113367.35">27391 8009 1135 0,'0'-23'201'16,"0"23"-60"-16,0 0 4 15,0 0-65-15,0 0 7 0,0 0-10 0,0 0 10 0,0 0 9 16,0 0 9-16,0 0 9 0,0 0 15 0,0 0 4 15,0 0-3-15,0 0 0 16,0 0-2-16,0 0-6 0,0 0-11 0,0 0-6 16,5 58-8-16,-5-41-7 0,2 4 0 15,0-2-9-15,-2 4-11 0,2 1-6 16,0 2-6-16,-1-5-7 0,1 1-6 16,-2 2-2-16,0-4-3 0,0-2-7 15,-2 2-2-15,1-3 2 0,-3 0-4 0,4-17-5 0,-10 27 2 16,4-17-4-16,6-10 0 15,-11 17-2-15,4-9-5 0,7-8 2 0,-15 8-1 0,15-8-3 16,0 0-2-16,-21 3 1 16,21-3-3-16,0 0-2 0,0 0-1 0,-20 0-3 15,20 0-1-15,0 0-6 0,0 0 4 16,-16 8-2-16,16-8-1 0,0 0 6 0,-7 15-3 16,7-15 2-16,-4 15-1 15,4-15 2-15,-8 16-2 0,8-16 0 0,-10 17 0 16,10-17 6-16,-9 16-2 0,9-16 4 0,-9 16 0 0,9-16 2 15,-11 10 0-15,11-10 0 16,-11 8-2-16,11-8 2 0,0 0-1 0,-17 5-1 16,17-5 6-16,0 0 8 15,0 0 8-15,0 0 7 0,-26-7 10 0,26 7 0 16,0 0 5-16,0 0-3 0,-20-7-3 16,20 7-4-16,0 0-7 0,0 0 2 0,0 0 1 15,0 0 2-15,-27 6 6 0,27-6 29 0,-17 14-12 0,5-5 2 16,3 0 6-1,-7 3-25-15,3-1 6 0,-3 5-8 0,-2-1-4 16,2 0-3-16,-6 1-2 0,6 1-4 16,-3-1-8-16,0 1-17 0,1 1-31 0,0-2-56 15,-2-2-71-15,1 1-83 0,2-1-69 16,3-4-171-16,-1-1-144 0,1-3 41 0,5-5-379 16,9-1-388-16</inkml:trace>
  <inkml:trace contextRef="#ctx0" brushRef="#br1" timeOffset="-113107.64">26869 8058 3059 0,'6'-16'76'0,"-6"16"8"15,0 0-1-15,0 0-7 0,11-15 4 0,-11 15 12 16,13-8 4-16,-13 8-4 0,20-8-6 16,-9 5-7-16,-11 3-14 0,29-8-4 0,-15 1-11 15,2 3-4-15,4-4-19 0,-2 1-32 16,-2 0-49-16,4-2-53 0,0 0-59 0,2-1-61 16,-3-2-103-16,0 2-648 15,0-4-429-15</inkml:trace>
  <inkml:trace contextRef="#ctx0" brushRef="#br1" timeOffset="-112887.31">27618 7501 3075 0,'0'0'22'0,"0"0"28"0,0 0 8 0,0 0 21 0,0 0 25 15,0 0 13-15,0 0 5 0,6 27-2 0,-6-27-5 16,-16 25-18-16,8-8-10 15,-5 0-8-15,-1 3 0 0,-1 4-17 0,-4 0-5 16,2 0-10-16,-4 2-33 0,1-2-45 16,0 0-70-16,-1 0-81 0,-1 2-60 0,0-6-112 15,-1-1-204-15,1 0-330 16,3-6-262-16</inkml:trace>
  <inkml:trace contextRef="#ctx0" brushRef="#br1" timeOffset="-112687.24">27158 7677 3092 0,'0'0'169'0,"0"0"-8"0,4-17-8 16,-4 17-1-16,0 0-7 0,0 0-21 0,6-13-12 15,-6 13-21-15,0 0-39 0,0 0-44 0,0 0-57 0,0 0-67 16,0 0-79-16,0 0-145 15,0 0-270-15,0 0-287 0,0 0-277 0</inkml:trace>
  <inkml:trace contextRef="#ctx0" brushRef="#br1" timeOffset="-112136.74">26596 7918 2781 0,'0'0'95'0,"0"-21"32"16,0 21-11-16,0 0-8 0,0 0-5 0,-2-19 1 15,2 19 2-15,0 0-5 0,0 0 1 0,0 0-9 0,0 0-6 16,0 0-13-16,0 0-7 15,0 0-9-15,0 0-1 0,0 0-6 0,-18 51-6 16,16-31-3-16,2-2-4 16,-3 4-4-16,3 4-6 0,0 1 0 0,3 2-1 0,-1 1-6 15,0 1-4-15,2-2-6 16,0 6-7-16,-1-5-3 0,4 7 0 0,-2-4-4 16,1-4 2-16,-2 6 1 15,-1-7-4-15,-1 3 2 0,0-4 2 0,-4 1-1 0,0-1-3 16,-3-3 2-16,1 0 4 0,-5-2-2 0,-1-2 2 15,0-1 3-15,-6-2 1 16,0-2 2-16,-4-2 2 0,2 1 4 0,-6-3 0 16,3-4 8-16,-4 1-2 0,-4-2-1 15,3-4 2-15,-1 0 9 0,-1-2-4 0,1-2 6 16,-4-2 1-16,4 0 0 16,0-1 0-16,2-1 2 0,3-4 4 0,2 5 1 15,3-6-3-15,2 1-8 0,4-2 1 0,2 1 4 0,9 11-10 16,-9-22-3-16,9 22-4 15,4-25-4-15,5 11-2 0,1 1-23 0,1 0-21 16,5-1-20-16,-3 0-26 16,5 1-35-16,-3 2-47 0,-1 2-56 0,2-1-57 0,-7 1-109 15,4-3-170-15,-2 4-431 16,-4-1-445-16</inkml:trace>
  <inkml:trace contextRef="#ctx0" brushRef="#br1" timeOffset="-111537.23">26063 8153 2925 0,'-6'-20'-76'0,"6"20"39"16,0 0 18-16,0 0 17 0,0 0 30 0,0 0 22 0,0 0 27 15,0 0 3-15,0 0-8 0,0 0-6 0,0 0-3 16,0 0-8-16,-7 42-4 15,7-42 11-15,0 29 5 0,-2-14-4 0,0 1-1 16,0 0 0-16,-2 0 0 16,4-16-4-16,-6 29-4 0,1-16 1 0,5-13-4 0,-8 22-5 15,3-12-7-15,5-10 1 16,-13 16-1-16,13-16-4 0,-9 8-5 0,9-8 0 16,0 0-7-16,-21 3-7 0,21-3 0 0,0 0-3 15,0 0-1-15,0 0-4 0,0 0-2 16,-29-11 2-16,29 11-3 0,0 0-4 0,0 0 1 15,0 0-1-15,-21 1 3 16,21-1 1-16,-11 10-5 0,11-10 4 0,-10 10-1 0,10-10-2 16,-11 10 1-1,11-10 4-15,-10 12-1 0,10-12-1 0,-13 10 1 0,13-10 3 16,-10 7 4-16,10-7-8 16,0 0 3-16,-15 6-4 0,15-6-1 0,0 0 0 15,0 0-1-15,0 0-1 0,-25-11 0 0,25 11 0 0,0 0 3 16,-13-13-1-16,13 13 0 15,0 0 4-15,-11-12 3 0,11 12 3 0,0 0 2 16,-9-9-4-16,9 9 3 16,0 0 3-16,0 0-4 0,0 0-4 0,0 0 2 0,-11-8-2 15,11 8 0-15,0 0 4 16,0 0 1-16,0 0 2 0,0 0 9 0,-23 25 9 16,17-17 16-16,1 6 5 15,-5 0 4-15,0 1 0 0,-1 2 19 0,-1 2-9 0,-1 2-8 16,0 0-6-16,-1-2-17 0,1-1-29 0,-1 4-36 15,1-5-46-15,-1 0-68 0,3 1-75 16,0-7-99-16,-1-2-231 0,4 1-58 0,1-6-357 16,7-4-399-1</inkml:trace>
  <inkml:trace contextRef="#ctx0" brushRef="#br1" timeOffset="-111207.48">25776 8054 2826 0,'0'0'-100'0,"0"0"45"0,0 0 29 0,9-12 33 16,-9 12 39-1,0 0 43-15,0 0 23 0,0 0 10 0,0 0 7 0,0 0-6 16,0 0-8-16,0 0-11 16,0 0-12-16,0 0-14 0,0 0-40 0,0 0-57 15,0 0-65-15,0 0-79 0,16-7-77 0,-16 7-161 16,0-8-454-16,0 8-205 0</inkml:trace>
  <inkml:trace contextRef="#ctx0" brushRef="#br1" timeOffset="-111067.51">25881 7974 2735 0,'0'0'91'0,"17"-3"15"0,-17 3 0 16,0 0 14-16,0 0 2 0,0 0-2 15,0 0-13-15,20-1-17 0,-20 1-37 0,0 0-57 16,0 0-72-16,0 0-74 0,9-9-86 0,-9 9-170 0,0 0-445 15,6-9-198-15</inkml:trace>
  <inkml:trace contextRef="#ctx0" brushRef="#br1" timeOffset="-110747.23">26234 7506 2479 0,'11'-13'-79'15,"-11"13"35"-15,0 0 29 0,12-15 12 16,-12 15 30-16,0 0 27 0,9-11 17 0,-9 11 20 16,0 0 8-16,0 0 9 15,11-10 12-15,-11 10 22 0,0 0 16 0,0 0 17 16,0 0 4-16,0 0-3 0,0 0-20 0,0 0-12 0,0 0 9 15,0 0-22-15,-15 57-14 16,7-42-13-16,-3 4-13 0,-2 3-10 0,1 0-13 16,-3 4-24-16,-3 0-33 0,0 0-42 15,-2 3-46-15,-1-3-55 0,2 3-69 0,-2 0-68 16,-4 3-155-16,-2-1-184 16,-2 0-327-16,-1-2-348 0</inkml:trace>
  <inkml:trace contextRef="#ctx0" brushRef="#br1" timeOffset="-110207.63">25385 8365 2866 0,'0'0'-18'0,"0"0"16"0,0 0 1 15,0 0 1-15,0 0 1 0,-2-19 15 0,2 19 7 16,0 0-3-16,0 0-1 16,0 0-7-16,0 0 4 0,0 0 5 0,0 0 6 0,0 0 6 15,0 0-5-15,0 0 3 0,0 0 1 0,0 0 12 16,0 0 19-16,0 0 0 15,0 0 2-15,0 0 4 0,0 0 2 0,0 0 0 16,0 0 5-16,0 0-2 16,0 0 3-16,0 0 0 0,0 0 0 0,0 0-1 0,0 0-1 15,0 0-1-15,0 0-5 16,0 0-8-16,0 0 1 0,-19 37-14 0,19-37-5 0,0 0-9 16,0 0-9-16,0 0-3 15,0 0-5-15,0 0-8 0,-17-29 0 0,17 29-7 16,0 0-10-16,4-26-4 0,-4 26-19 0,7-23-14 15,-2 10-14-15,-5 13-5 16,11-25-4-16,-4 13-3 0,-1-1 4 0,-2 0 3 0,4-1 1 16,-8 14 5-16,9-25 5 15,-2 12 6-15,-3 3-1 0,-4 10 6 0,9-28 3 16,-3 14 3-16,-3 2 5 16,-3 12 2-16,7-20 2 0,-7 20 1 0,6-17-2 0,-6 17-24 15,10-11-54-15,-10 11-80 0,0 0-160 0,6-7-530 16,-6 7-241-16</inkml:trace>
  <inkml:trace contextRef="#ctx0" brushRef="#br1" timeOffset="-109737.23">25535 8325 2596 0,'0'0'-84'0,"2"-24"3"0,-2 24 3 16,0 0 6-16,0 0 6 0,0 0 15 0,0 0 16 16,0 0 9-16,0 0 16 15,0 0 8-15,0 0 26 0,0 0 17 0,0 0 0 16,0 0 15-16,0 0 6 0,0 0 10 0,0 0 10 0,0 0-4 15,0 0 7-15,0 0 3 16,0 44 5-16,0-44 2 0,0 0-3 0,0 0-2 16,0 0-14-16,-14 16-3 15,14-16-10-15,0 0-9 0,0 0-32 0,0 0-40 0,0 0-56 16,0 0-65-16,0 0-80 16,-23-38-182-16,20 29-381 0,3 9-85 0</inkml:trace>
  <inkml:trace contextRef="#ctx0" brushRef="#br1" timeOffset="-109342.25">25417 8122 2226 0,'0'0'-103'0,"0"0"26"16,0 0 22-16,0 0 18 0,0 0 17 0,0 0 20 15,0 0 25-15,0 0 19 0,-30-13 6 0,30 13 12 16,0 0 9-16,-15-14 2 0,15 14-2 15,-14-13 2-15,14 13 5 0,-13-15-8 0,7 3 3 16,-3 1-8-16,3-2-3 16,6 13-7-16,-9-25 7 0,5 12-4 0,4 13-2 15,-6-23-11-15,6 23-4 16,2-23-9-16,-2 23-14 0,4-22-17 0,-4 22-28 0,9-14-44 16,-9 14-36-16,14-12-43 0,-10 6-67 0,-4 6-143 15,7-6-328-15,-7 6 67 16</inkml:trace>
  <inkml:trace contextRef="#ctx0" brushRef="#br1" timeOffset="-108747.23">25186 8293 2099 0,'0'0'37'0,"0"0"21"16,0 0 15-16,0 0 16 0,0 0 4 0,-2 25 17 15,2-25 1-15,0 0 6 16,-15 20-6-16,9-13-9 0,6-7-5 0,-14 23-3 0,5-10-1 16,-2 2 1-16,1 3-4 15,-1-1 1-15,-4 2-4 0,4 0 1 0,-3 2-2 16,1-2-8-16,-2-1-10 0,-4 8-3 0,4-8-5 0,-4 7-6 15,2 1 1-15,0 0-12 16,-1 3 4-16,-4-1-1 0,4-1-3 0,-2 1-2 16,2 1-3-16,-5 0-2 15,1 5-1-15,-4-2-5 0,7-3-1 0,-3 0-2 0,4 1 2 16,-1-2-8-16,-4 7-1 16,4-5-2-16,-1 1-1 0,0-3-3 0,0 1-3 15,1-1 2-15,0 1-1 0,0-2 0 0,-1-1-3 16,4 3-1-16,-3-4-1 0,0 0 2 15,2-2 5-15,-1 3 4 0,-2-5 3 0,1 0 2 16,-2 0 2-16,0-2 1 16,1-4 2-16,-2 4 24 0,0-5 2 0,-1 0 2 15,-1-4 3-15,0 2-17 0,-4-5 1 16,-2 1-2-16,-2-4 0 0,-1-1-2 0,-8 0-2 16,-1-3-5-16,-5-4-4 0,-7-2-2 15,-4-2-3-15,-18-5 0 0,-2-2-7 0,1-4 2 16,1-1-5-16,0 0 0 0,2-3-6 0,2-2 4 15,2 0-7-15,2 0-1 16,5-1-15-16,9 2-7 0,10 5-12 0,1-1-21 16,4 1-21-16,5 2-40 0,2 0-64 15,4-1-74-15,1 2-109 0,1-2-210 0,6 4-15 16,4-4 28-16,2 4-314 16,5 1-231-16</inkml:trace>
  <inkml:trace contextRef="#ctx0" brushRef="#br1" timeOffset="-108247.13">23164 8041 2756 0,'0'0'64'0,"0"-26"15"0,0 26 7 0,0 0 1 0,0 0 7 15,0 0 9-15,0-19 3 16,0 19 3-16,0 0 14 0,0 0 9 0,0 0-1 0,0 0-13 16,0 0-4-1,0 0-2-15,0 0 0 0,7 52-7 0,-5-33-7 0,-2 0-9 16,0 1-6-16,0 3-7 0,0 1-10 0,0 2-6 15,0-1 15-15,0-3-7 16,0 1-11-16,0 0-5 0,0 1-22 0,3-2-19 0,-3-2-33 16,0-1-31-16,0-4-47 15,0-15-58-15,2 27-63 0,-2-16-77 0,0-11-152 16,0 13-153-16,0-13-381 16,0 0-445-16</inkml:trace>
  <inkml:trace contextRef="#ctx0" brushRef="#br1" timeOffset="-107877.45">23063 8117 3009 0,'0'-27'3'0,"0"27"29"0,-2-22-8 0,2 22-3 15,0-22-5-15,0 22 5 16,2-23-3-16,2 11 9 0,-4 12-5 0,6-21 5 16,-1 10-8-16,-5 11 0 0,11-18 7 15,-3 9 3-15,-8 9-1 0,21-19 1 0,-8 13-1 16,-1-2 1-16,3 3 0 0,3-1 4 0,0 3 2 15,0-2-6-15,0 4-3 0,3-1-3 16,-1 2-1-16,0 0 6 0,-20 0-4 0,39 3 3 16,-20 2 6-16,-2-2 7 15,-1 1 2-15,0 2 5 0,-4 0 0 0,1 2 2 16,0-1 2-16,-5 3 2 16,-8-10 10-16,13 15 3 0,-13-15 3 0,2 17 4 0,-2-17-6 15,0 0 4-15,-15 30 3 0,3-19-4 0,-4-1 2 16,-2 0-5-16,-4-1 0 15,-1-2-6-15,0 2-8 0,0-3-5 0,-1-1-6 0,1-1-5 16,4-3-7-16,0 2-24 16,-1-3-38-16,4 0-46 0,16 0-64 0,-30-4-74 15,20 0-62-15,-1 2-113 16,11 2-175-16,-8-8-16 0,8 8-280 0,0 0-214 16</inkml:trace>
  <inkml:trace contextRef="#ctx0" brushRef="#br1" timeOffset="-107397.61">23649 7911 2670 0,'0'0'37'15,"0"0"12"-15,0 0-2 0,0 0 2 16,0 0 15-16,-10-11 17 0,10 11 12 16,0 0 1-16,0 0 1 0,0 0 12 15,-9 41 10-15,9-41 17 0,0 30 11 0,0-12 6 16,0 2-13-16,2 2-1 16,0 1 1-16,0 3-16 0,1 0-10 0,-1 1-7 15,4 0-13-15,-1 0-15 0,-1 0-7 0,-2-3-6 0,2-1-3 16,0 0-15-16,-1-2-7 15,1-4-23-15,-2-1-18 0,0 0-25 16,-2-5-35-16,0 2-45 0,0-13-62 0,0 13-66 16,0-13-73-16,0 0-157 0,0 0-144 0,0 0-343 15,0 0-384-15</inkml:trace>
  <inkml:trace contextRef="#ctx0" brushRef="#br1" timeOffset="-107127.2">23565 7967 3079 0,'2'-20'22'0,"-2"20"6"16,4-18-7-16,-4 18 2 0,7-15-3 0,-7 15-2 0,8-15 6 16,-8 15-3-16,10-12-5 15,-10 12 2-15,16-7 1 0,-16 7 9 0,20-3 19 0,-20 3 7 16,26-3 7 0,-26 3-2-16,31 8 6 0,-15 0 6 0,0-1 2 0,2 4-1 15,0 5 1-15,-1-1 1 0,-2 4-6 0,0 0-1 16,-1 3 0-16,0-2 6 15,-4 2-10-15,1 0 0 0,-5-2-6 0,0 0-1 0,-4-1 1 16,-4-2-12-16,0 2-5 16,-4-2-19-16,-3-3-38 0,-1 0-54 0,0-3-82 15,-4 0-87-15,-4 0-155 16,-4-3-187-16,-3-3-381 0,-3 0-401 0</inkml:trace>
  <inkml:trace contextRef="#ctx0" brushRef="#br0" timeOffset="-57167.29">2046 11969 1871 0,'0'0'-31'15,"0"0"18"-15,10-7 3 0,-10 7 8 0,0 0 17 16,0 0 16-16,14-12 19 0,-14 12 14 16,0 0 14-16,0 0-5 0,11-10 6 15,-11 10 3-15,0 0-1 0,0 0 4 16,0 0 3-16,8-10-8 0,-8 10-2 0,0 0-3 16,0 0-6-16,0 0 9 15,0 0 1-15,0 0 4 0,0 0-5 0,0 0-4 16,0 0-4-16,0 0 0 0,0 0-5 15,0 0-5-15,0 0-6 0,0 0-3 0,0 0-6 16,0 0-4-16,0 0 0 0,0 0-9 0,0 0-1 16,0 0-5-16,0 0-3 15,-33-9-2-15,33 9-2 0,0 0-3 0,-22 0-1 16,22 0-1-16,0 0-3 0,-30 4-1 16,30-4 0-16,-24 5-2 0,10 0 1 15,-2-1-1-15,2 1 1 0,-1 1-2 0,1-1-1 0,-2 3 0 16,-1 0 5-16,5-3 5 15,-3 3 4-15,1-1 0 0,1 3 4 0,0-2-1 0,-1 1-1 16,1 0-3-16,0 1 5 16,1-1-5-16,1 2 0 0,-1-3 3 0,3 2-3 15,0 2-2-15,-2-3 6 16,11-9 4-16,-14 23 2 0,8-12-1 0,-1 3 1 0,7-14-3 16,-7 23 22-16,3-12-1 15,4-11-3-15,-2 27-4 0,2-27-2 0,-2 25-2 16,2-12-3-16,0-13-3 0,2 26-3 0,2-13-2 0,-2 1-3 15,-2-14 4-15,10 23-5 16,-6-12-3-16,2-1 0 0,-6-10-1 0,10 22-1 16,-4-13-3-16,3 1-4 15,-9-10-2-15,14 18 4 0,-5-8-3 0,-9-10 1 16,15 15-3-16,-10-9 1 16,-5-6-4-16,17 13 5 0,-9-7 0 0,-8-6-2 0,16 11 0 15,-7-6 1-15,-9-5-2 0,19 8 4 0,-19-8 0 16,19 8-2-16,-10-4 2 15,-9-4-8-15,20 6 5 0,-20-6 4 0,21 3 6 16,-21-3 3-16,20 4 4 0,-20-4-1 16,19 3 1-16,-19-3 0 0,16 3-21 0,-16-3 2 15,20 3 7-15,-20-3 0 16,0 0 9-16,26 0-4 0,-26 0-2 0,18-6 2 16,-18 6-1-16,18-8 2 0,-18 8-4 15,19-8-2-15,-11 1 6 0,-8 7-4 0,15-13-1 16,-15 13 2-16,15-12-7 0,-15 12 5 15,14-12-7-15,-14 12 5 0,12-11-5 16,-12 11 7-16,10-8-11 0,-10 8 0 0,0 0 0 0,12-11 3 16,-12 11-4-16,0 0 1 15,11-8 2-15,-11 8-3 0,0 0-1 0,0 0 0 16,0 0-3-16,0 0 1 16,8-12-3-16,-8 12-1 0,0 0 1 0,0 0 2 0,0 0-2 15,0 0 0-15,0 0 3 0,0 0-2 0,0 0 0 0,0 0-7 16,0 0-2-1,0 0-1-15,0 0-2 0,0 0-6 0,0 0 0 0,0 0 3 16,0 0-8-16,0 0-1 16,0 0 1-16,-33-10 2 0,33 10 4 0,0 0 0 15,0 0 3-15,0 0 3 16,-18-5 3-16,18 5 0 0,0 0-1 0,0 0 6 16,0 0 2-16,0 0-3 0,-16-5 0 15,16 5 2-15,0 0 1 0,0 0-3 0,0 0-4 16,0 0-1-16,-13-8-4 0,13 8 5 0,0 0 0 0,0 0-1 15,0 0 4-15,-11-12 0 16,11 12 4-16,0 0 0 0,0 0 0 0,0 0 6 16,0 0-1-16,0 0 3 15,0 0 1-15,0 0-2 0,0 0 2 0,0 0 1 16,-6-15-2-16,6 15 2 0,0 0-2 16,0 0 1-16,0 0 0 0,0 0 1 0,0 0-3 15,34-9 0-15,-34 9-1 0,16-1-1 0,-16 1-10 16,20-3-17-16,-12 1-35 15,-8 2-52-15,0 0-68 0,28-6-57 0,-19 3-80 0,-1-1-152 16,-8 4-139-16,14-7-277 16,-14 7-260-16</inkml:trace>
  <inkml:trace contextRef="#ctx0" brushRef="#br0" timeOffset="-56747.3">2285 12443 2577 0,'0'0'-81'16,"0"0"31"-16,0 0 21 0,0 0 20 0,0 0 12 0,0 0 21 15,0 0 22-15,0 0 24 16,0 0 30-16,0 0 11 0,0 0 19 16,0 0 2-16,0 0 5 0,0 0 1 15,0 0-2-15,-14 21-9 0,14-21-4 0,0 0-12 0,-9 19-8 16,9-19-3-16,-4 14-7 0,4-14-9 0,0 0-9 15,0 22-2-15,0-22-10 0,4 20-8 16,-4-20-7-16,11 13-6 0,-11-13-9 16,14 10-26-16,-14-10-26 0,18 5-38 15,-18-5-44-15,21-2-44 0,-21 2-70 16,23-8-66-16,-23 8-143 0,23-11-166 16,-14 4-250-16,2-1-182 0</inkml:trace>
  <inkml:trace contextRef="#ctx0" brushRef="#br0" timeOffset="-54457.36">767 10775 2315 0,'0'0'-176'0,"0"0"12"16,20 0 14-16,-20 0 17 16,0 0 15-16,0 0 18 0,24 0 27 0,-24 0 16 15,0 0 7-15,27-3 7 0,-27 3 3 16,19 0 5-16,-19 0 1 0,22-1 4 16,-22 1 4-16,28 0-4 0,-28 0-6 15,28-3-3-15,-14 3-6 0,-14 0 11 0,33 0 8 16,-17-1-6-16,-16 1-1 0,33 0 9 0,-17 0 2 0,-16 0-2 15,34-2-5 1,-18 2-4-16,-16 0-6 0,36 2 4 0,-18-4-5 0,-18 2 7 16,33 2 4-16,-15-2 7 15,1 0 3-15,-19 0 6 0,36 0 5 0,-19 1 12 16,4-1 3-16,-3 0 10 16,2 0 10-16,-20 0 5 0,39-1 3 0,-20 1-3 15,2 0 2-15,-4-2 1 0,5 2-5 0,-3-3-3 0,2 3-8 16,-21 0 3-16,41-1-8 15,-23-1 3-15,4 1-5 0,0 1 5 0,-5-3-4 0,4 1-6 16,-21 2 2 0,37-2 7-16,-19 0-7 0,-18 2-3 0,34-2-1 0,-20 2 2 15,3-1 8-15,-17 1-6 16,32 0 0-16,-18-2-6 0,-14 2 3 0,30 0 3 16,-30 0 0-16,30 0 0 15,-16-2-6-15,-14 2-1 0,31 0 5 0,-13 0 2 0,-18 0 7 16,29 0 6-16,-9-2 6 0,-20 2 6 15,32 0 5-15,-19 0 0 0,-13 0-4 16,31 0 3-16,-31 0-7 0,30 0 2 0,-30 0-5 16,25 0 1-16,-9 0-10 0,-16 0 12 15,25 0-12-15,-25 0-6 0,23 0 3 0,-23 0-1 16,21 0 5-16,-21 0 9 16,20-1-10-16,-20 1-13 0,0 0 13 0,24 1-6 15,-24-1-1-15,0 0-12 0,22 0-24 0,-22 0-50 16,13-1-64-16,-13 1-301 0,10-3 405 15</inkml:trace>
  <inkml:trace contextRef="#ctx0" brushRef="#br0" timeOffset="-53687.43">3175 10694 1218 0,'23'0'-32'16,"-23"0"6"-16,0 0-1 0,26 0 8 15,-26 0-2-15,18-2 10 0,-18 2-1 0,24-2 14 16,-24 2 8-16,25-1 1 0,-10-2 5 0,-15 3 7 15,33-1 5-15,-15-1-4 0,1 0 6 16,-19 2-11-16,38-3-1 0,-20 2 1 16,4-1-2-16,1 2-1 0,-1-2-1 15,-2 0-6-15,4 0 3 0,-1 1-5 0,3-2 5 16,-3 2-4-16,4-1 3 16,1-1-4-16,2 2-2 0,-3-1 0 0,1 0-2 15,-5 0 16-15,3 0-17 0,-4 1 5 0,4-2-7 0,-2 3 1 16,1-1 1-16,-2-2 1 15,0 3 4-15,-1-1-3 0,1 1-4 0,0-2 3 16,2 2-5-16,-1-2 2 0,1 2 0 16,1-2 2-16,-1 2 2 0,2-2-4 15,1 2 1-15,-3-2-2 0,1 2 6 16,2 0 0-16,1-2-4 0,-1 2-1 16,-4-2 4-16,2 2-2 0,-2-1-4 15,1 1-2-15,-1-3 6 0,-2 3-4 0,2-1-1 16,-3 1 6-16,0 0 11 0,2 0-17 0,-1 0 3 0,-1 0-4 15,0 0 4-15,-2 1 0 16,3-1-1-16,-4 0-1 0,3 0 9 0,-1 0 8 16,-2 3-7-16,4-3 9 15,-4 0 9-15,-18 0-8 0,37 0-1 0,-19 0 10 16,0 1-11-16,-18-1-1 0,34 0 2 16,-18 2-7-16,-16-2 3 0,32 0 2 0,-15 0-5 15,-17 0-3-15,32 0 4 0,-17 0-4 0,-15 0-14 0,32 0-14 16,-18 0-42-1,-14 0-56-15,28-2-111 0,-12 2-186 0,-2-1 129 0</inkml:trace>
  <inkml:trace contextRef="#ctx0" brushRef="#br0" timeOffset="-53034.89">6388 10739 1086 0,'31'3'-78'0,"-13"1"8"0,1-3 8 0,0 1 8 0,0 0 8 16,-1 0 21-16,4 0 14 0,1 1 12 0,-1-2 10 15,-2 2 13-15,2-3 0 16,1 3-2-16,0-1 5 0,0-1-9 0,1 2-3 0,-1-3 1 16,1 1-2-1,1 2 3-15,0-3-7 0,-1 1-2 0,-1-1 4 0,0 2 3 16,0-2-8-16,3 0 5 16,-3 2 10-16,1 0 13 0,-2-2 11 0,0 1 4 15,1-1 2-15,3 3-3 0,-3-3-4 0,0 1 7 16,1-1-14-16,-1 3-2 0,0-3-4 15,0 0 4-15,-1 1-1 0,1-1 1 0,0 3-3 16,0-3 7-16,1 1-1 16,-1-1-3-16,-2 0-5 0,4 2 6 15,-3-2-13-15,0 2-3 0,2 0 4 0,2-2-6 16,-3 0 1-16,1 0 7 0,-2 2-11 0,4-2 5 16,-3 0 8-16,1 2-8 15,-2-2 6-15,2 0 10 0,-1 0-6 0,-1 2 6 0,-2-2-14 16,2 0 6-16,-3 0-4 0,0 1-8 15,-19-1-22-15,33 0-21 0,-15 2-28 16,-18-2-44-16,29 0-67 0,-14 0-142 16,-2-2-199-16,1 2 323 0</inkml:trace>
  <inkml:trace contextRef="#ctx0" brushRef="#br0" timeOffset="-52424.32">9326 10854 1477 0,'19'2'-13'15,"-19"-2"-1"-15,19 0 2 0,-19 0 11 16,0 0 6-16,28 0 13 0,-28 0 6 15,23 0 7-15,-23 0 7 0,23 0 11 0,-23 0 19 0,25-2-3 16,-25 2 0 0,30-2 2-16,-30 2-9 0,30 0-4 0,-13-2-2 0,2 2-7 15,2 0-7-15,1-1-8 16,1 1 1-16,-2 0 3 0,4 0-10 0,-1 0-6 16,1-3 9-16,0 6-6 0,0-3-9 15,3 0-2-15,2 0 4 0,-1 0 18 0,-1 0-23 16,2 1 3-16,-5-1-3 0,1 0-12 0,-4-1 9 15,4 1 0-15,-1 0 2 0,-1 0 1 16,0 0-10-16,-2 0 1 0,2 0 7 16,-1 0-7-16,1-3 5 0,-2 3-1 15,2 0 2-15,-1 0-7 0,1 0-2 0,-2 0 9 16,2-1-6-16,1 1 4 16,-1 0-5-16,-2-3 7 0,2 3-6 0,2 0-2 0,-1-1 7 15,-1-1-11-15,-2 2 3 0,4 0 3 0,-5-2-8 16,5 2-22-16,-6-2-22 15,2 2-25-15,-1-2-33 16,0 0-50-16,-2 0-91 0,3 2-312 0,-6-3 243 16</inkml:trace>
  <inkml:trace contextRef="#ctx0" brushRef="#br0" timeOffset="-51827.22">12171 10862 1562 0,'30'2'-58'0,"-14"-1"14"0,-16-1 5 0,27 0 2 16,-11 3 9-16,-16-3 8 15,33 0 13-15,-17 0 26 0,-16 0 3 0,30 0 7 0,-13 1 15 16,-17-1-1-16,33 0-3 0,-18 0 4 15,4-1-9-15,-19 1 0 0,31 0-8 16,-15 0-5-16,-16 0-6 0,34 0 11 0,-15 1-9 16,-2-1-5-16,2 0-2 15,0 0 6-15,-3 2-3 0,-16-2-1 0,40 2-1 16,-19-2-6-16,-1 2 14 16,2-2-17-16,-1 2 2 0,2-2 8 0,0 1-10 0,0 2 0 15,-2-1 1-15,6-2 4 0,-8 2-3 0,6-4-4 16,-2 4 6-16,-2-2 12 15,0 0-14-15,2 1 22 0,-2-1-14 0,0 0 0 0,0 0 8 16,-1 0-4-16,0 0 1 16,0 0 10-16,-1 0 4 0,0 0-1 0,2 0 7 15,-1 0-8-15,-20 0-4 0,36 0 1 16,-18 0-2-16,2 0-5 0,-1 0 0 16,-19 0-2-16,35 0-18 0,-15 0-11 15,-2 0-32-15,1 0-25 0,-2 0-32 0,1 0-39 16,-18 0-80-16,30-1-342 0,-13 1 244 0</inkml:trace>
  <inkml:trace contextRef="#ctx0" brushRef="#br0" timeOffset="-51247.13">14512 10932 1585 0,'0'0'-23'15,"20"0"13"-15,-20 0-2 0,0 0-2 0,28 0-2 0,-16 1 12 16,-12-1 14-16,26 0 4 16,-26 0 8-16,27 0 6 0,-10 0 2 0,-17 0 4 15,32 3 2-15,-14-3-1 0,3 3 8 0,-21-3-15 16,35 0 6-16,-14 0-9 0,-2 0 7 15,0 1-6-15,0-1-2 0,2 0-3 0,-1 2-7 16,0-2-2-16,0 0 1 16,1 2 6-16,-2-2-7 0,0 0 9 0,1 0-5 15,-2 2 14-15,-18-2 3 16,38-2 0-16,-22 2 10 0,-16 0-3 0,35 0-1 0,-18-2 1 16,-17 2 3-16,30-2 4 15,-15 2 2-15,-15 0 4 0,29-1 1 0,-29 1-2 0,29-3-2 16,-29 3-3-16,29-3-4 0,-15 3-1 0,-14 0-5 15,30 0-6-15,-30 0-3 16,25-1-1-16,-25 1-5 0,28 0-22 0,-16-2 3 16,-12 2-10-16,24 0 1 0,-24 0-26 15,23 0-28-15,-23 0-21 16,22 0-34-16,-22 0-38 0,18 0-58 0,-18 0-136 16,22 0-265-16,-12 0 173 0</inkml:trace>
  <inkml:trace contextRef="#ctx0" brushRef="#br0" timeOffset="-50047.41">17026 10900 1760 0,'0'0'-4'0,"0"0"8"16,48-4-4-16,-48 4 3 15,0 0 2-15,22 0-9 0,-22 0 6 0,19 1 8 16,-19-1-4-16,23 0 8 0,-23 0 7 0,23 0 21 0,-23 0 20 15,28 0 16-15,-28 0 22 16,23 0-2-16,-8 0-8 0,-15 0-1 0,25-1-22 16,-25 1-10-16,32 0-1 15,-13 1-13-15,0-1-9 0,2 0-16 0,1-1-15 0,1 1-6 16,2 0-6 0,3 0-3-16,1-2-1 0,3 2 2 0,0-2 1 0,3 2-9 15,2-2-2-15,-1 1-5 0,4-2-4 0,3 2-1 0,-3-1-16 16,2-3 1-1,1 4 17-15,-3-3 0 0,2 2-8 0,-1-1 4 0,1 0 16 16,-3 0 5-16,-1 1-16 16,3 0 13-16,-5 0-7 0,0 0 5 0,2 0 1 15,-1 2 1-15,-2-2 2 16,3 2-1-16,-2 0 4 0,2-1 6 0,1 1-3 0,-1 0 7 16,4 0-6-16,-5 1 0 15,4-1-1-15,1 0-2 0,0 0-3 0,1 2 4 16,-1-2-14-16,-6 2-15 0,5 0 5 15,-3-2-20-15,-4 0-16 0,1 2-21 16,1-2-14-16,-2 0-28 0,-1 0-42 0,-2 0-252 0,1 0 135 16</inkml:trace>
  <inkml:trace contextRef="#ctx0" brushRef="#br0" timeOffset="-49402.17">20415 10814 1205 0,'22'2'39'0,"-22"-2"-1"16,0 0-3-16,29-2-8 0,-29 2-6 0,25 0-2 15,-25 0-4-15,27 2 6 0,-9-2-3 0,-2 2 8 0,4-2-16 16,1 0 5-16,0 2 12 15,0-2-5-15,3 0 3 0,-1 0 6 0,0 0 2 0,0 2-8 16,1-2-2 0,-1 0 2-16,0 0 5 0,2 0-7 0,-1 0-8 0,1 0-1 15,-2 0 0-15,3 0-6 16,-3 0 3-16,1-2-3 0,1 2-1 0,-2 0-1 0,2 0 3 16,-1-2-5-1,1 2 5-15,-1 0-1 0,-4-2-5 0,4 0-1 0,-1 2-2 16,-2-1 6-16,0-2-3 0,1 1-4 0,-4 2 4 15,2-1-2-15,-1-1 12 16,-19 2-16-16,38-2 8 0,-19 0-5 0,0 0 3 16,-2 0 1-16,-17 2-6 0,38-2 18 15,-18 1-21-15,-2-3 2 0,1 4-2 0,0-3 0 16,0 2 0-16,3-2 4 16,-2 2 2-16,0-1-1 0,1 0-1 15,0 0 4-15,2 2 4 0,-1-1-24 0,1 1-4 16,0-3-6-16,0 3-16 0,1-1-6 0,-1 1-12 15,2 0-11-15,0-3-6 0,1 3-5 0,4-1 2 16,-5 1-5-16,1 0 3 16,-1 0-12-16,2-2-37 0,-1-1-190 0,-5 2 102 0</inkml:trace>
  <inkml:trace contextRef="#ctx0" brushRef="#br0" timeOffset="-48607.27">23736 10739 938 0,'28'1'18'0,"-28"-1"19"0,25 0-8 0,-25 0 14 16,27 0 3-16,-11 2 10 0,-16-2 3 16,33 0-1-16,-16 2-1 0,2-2 1 0,1 0-8 15,-20 0-5-15,35 0-1 16,-16 0-12-16,-2 0 0 0,3 0 6 0,-2 0-13 15,-18 0 0-15,36 0 2 0,-17 0-6 0,1 0 2 0,-2 0-6 16,-18 0 2-16,39-2 2 16,-20 2-4-16,0 0 1 0,0 0-7 0,-19 0 8 0,40 0-7 15,-21-2 1-15,1 2-5 16,1 0 0-16,-3 0 0 0,4 0-2 0,-22 0 10 16,40 0-19-16,-19 0 10 15,0 0 1-15,-2 0-10 0,2 0 4 0,1 0 1 16,-2 0 0-16,2 0 4 0,-1-1-1 0,2 1-6 15,-2 0 3-15,1 0 5 16,1 0-11-16,-2 0 1 0,3 0 6 16,-1 0-1-16,-1 0-5 0,0-3 1 0,1 3 2 15,-1-3 6-15,0 3-1 0,1 0 2 0,0-1-2 16,-2-1 1-16,1 0-1 16,0 0 0-16,-1 2 1 0,0-1 2 0,0-1-2 0,3 0-6 15,-4 0 6-15,3 2-1 0,-1-2-3 0,0 2 3 16,-1-2-9-16,0 2 0 15,2 0 0-15,-2-2-5 0,0 2 13 0,1 0-12 0,-4-2-5 16,4 2 20-16,-1 0-12 16,0 0-5-16,0-1 3 0,-21 1 1 0,40 0-3 15,-21 0-7-15,3 0-20 16,-4 0-13-16,-18 0-7 0,41 0-18 0,-19 1-17 16,-4-1-28-16,5 2-27 15,-4 0-69-15,4 0-191 0,-2 0 128 0</inkml:trace>
  <inkml:trace contextRef="#ctx0" brushRef="#br0" timeOffset="-47977.28">26584 10771 1103 0,'0'0'-14'0,"25"0"11"16,-25 0 8-16,27 0 9 15,-11 0 7-15,-16 0 15 0,27 0 9 0,-11 0 4 16,-16 0 8-16,31 0 3 0,-13-3 0 0,-18 3 0 0,37 0-5 15,-18 0-4-15,-1-1 0 16,5 1-7-16,-5 0-2 0,4-2-9 0,-1 2-5 16,0 0-2-16,2-3-6 15,-2 3 6-15,0 0-12 0,0 0 3 16,2-1 2-16,-1 1-9 0,0 0-1 0,3-2 12 16,-4 2-13-16,1 0-4 0,2 0 4 0,-1 0-4 15,0 0 4-15,1 0 5 0,-1 0-5 0,1 0-8 0,1 2 3 16,-3-2-3-1,3 0 0-15,0 1-1 0,0-1-4 0,0 0 5 0,0 3 3 16,-1-3-6-16,2 2 6 16,0-2-9-16,-1 1 4 0,1-1 4 0,-2 0-9 15,1 3 9-15,2-3 0 0,-4 0-4 16,0 0-1-16,0 1 4 0,1-1-4 16,-4 0 2-16,5 3 7 0,-5-3-4 15,2 0-7-15,-1 1 6 0,0-1 1 0,0 0 0 16,1 2-2-16,-2-2-5 0,-1 0 3 0,3 2 2 15,-4-2-8-15,4 2 11 16,-1-2-6-16,-2 1 6 0,0-1-9 0,3 3 6 0,-4-3-6 16,3 1-4-16,1-1 0 15,-4 3-7-15,4-3-11 0,-1 0-3 0,-2 1-9 16,2-1-11-16,-1 3-21 16,0-3-16-16,-1 1-24 0,3-1-23 0,-4 0-39 0,4 0-222 15,-4 2 126-15</inkml:trace>
  <inkml:trace contextRef="#ctx0" brushRef="#br0" timeOffset="-47297.19">29535 10814 1022 0,'30'2'-61'0,"-16"-2"14"16,-14 0 13-16,30 2 5 0,-15 0 13 16,-15-2 6-16,32 2 7 0,-16-2-1 0,4 0 6 15,-3 1 3-15,-17-1 1 16,38 3 3-16,-20-3 0 0,4 0 6 0,-1 1-4 16,1-1-2-16,-2 0 3 0,4 2-3 15,-1-2 0-15,-2 0-2 0,2 2 1 16,1-2-3-16,-1 0 11 0,0 2-9 0,0-2 1 0,1-2 8 15,0 2 14-15,-4 0 4 0,4 0 7 16,-3-2-4-16,3 2-2 0,-4-2-3 16,1 2-1-16,1 0 0 0,0 0 1 15,0-1 2-15,2 1 4 0,-1 0-9 0,-2-3 2 16,4 3 2-16,-3-1-10 16,3 1 1-16,-2-2 1 0,0 0-4 0,1 2 0 15,-1-2 6-15,0 0-7 0,0 1 0 0,-1 1 0 16,1-3 5-16,0 1-5 0,-2 2 5 15,3-1 10-15,1 1-26 0,-2 0 5 0,1 0-6 16,1 0 6-16,-1 0-5 16,1 0-6-16,-2 0 7 0,0 0-4 0,1 0-4 15,-1 0 6-15,0 0-6 0,0 1 4 16,1-1-4-16,-3 0 4 0,0 0-6 0,0 0 7 16,1 0-4-16,-2 2-3 15,0-4 7-15,-1 4-1 0,0-2-3 0,0 0 0 16,-19 0-7-16,36 0-11 0,-22 0 4 0,6 0-17 0,-3 3-11 15,-17-3-20-15,36 0-28 16,-20 1-43-16,2-1-88 0,-18 0-203 0,35 0 132 16</inkml:trace>
  <inkml:trace contextRef="#ctx0" brushRef="#br0" timeOffset="-46797.26">32158 10783 1140 0,'27'3'-40'15,"-27"-3"22"-15,26 0-1 0,-12 0 15 0,-14 0 4 0,30 0 16 16,-15 0-5-16,-15 0-1 16,32-3 5-16,-16 3-3 0,-16 0-3 0,37 0-4 15,-20 0 4-15,2 0 5 0,-19 0 3 0,36 0-4 16,-17 0 6-16,-2 0-9 15,-17 0 6-15,37 0 0 0,-17 0-8 0,1 0 3 16,-2 0-3-16,-19 0-1 0,41 0 4 16,-23 0-8-16,4 0 2 0,-4 0 1 0,4 3-3 0,-3-3 14 15,-1 0-5 1,-18 0 2-16,37 0-4 0,-18 0 2 0,-2 0-1 0,1 0 4 16,2 0-11-16,-1 1 2 15,0-1 5-15,2 3 1 0,-1-3-6 0,-2 0 0 16,2 1-1-16,-20-1 5 0,29 0-5 0,-14 0-5 15,-15 0-12-15,23 4-36 16,-23-4-31-16,22 0-61 0,-22 0-250 0,16 0 123 0</inkml:trace>
  <inkml:trace contextRef="#ctx0" brushRef="#br0" timeOffset="-45097.39">2588 12294 1140 0,'0'0'18'0,"0"0"14"15,0 0 11-15,0 0 15 0,0 0 12 0,0 0 24 16,0 0 9-16,0 0 9 16,0 0 15-16,0 0-7 0,0 0 7 0,0 0 10 0,0 0 3 15,0 0 9-15,0 0-4 0,0 0 4 0,0 0-8 16,0 0-6-1,0 0-10-15,0 0-11 0,0 0-15 0,0 0-6 16,0 0-14-16,0 0-5 0,47-5-10 0,-47 5-5 16,21 0-9-16,-21 0-2 0,25-2-13 0,-25 2-3 15,26-2-13-15,-12 2-20 0,-14 0-20 16,28-4-18-16,-15 2-30 0,-13 2-38 16,23-1-45-16,-23 1-43 0,17-5-60 15,-17 5-98-15,12-4-488 0,-12 4-179 0</inkml:trace>
  <inkml:trace contextRef="#ctx0" brushRef="#br0" timeOffset="-44877.1">2534 12222 2423 0,'0'0'-58'0,"0"0"17"0,0 0-1 16,0 0 10-16,0 0 11 0,0 0 25 15,0 0 11-15,23-28 25 0,-23 28-17 0,17-12 13 16,-17 12-10-16,20-10 4 16,-6 5-10-16,-14 5-2 0,27-10-24 0,-12 7-21 0,0-1-54 15,1 0-48-15,0-2-66 16,0 2-131-16,4-2-212 0,-4 3 277 0</inkml:trace>
  <inkml:trace contextRef="#ctx0" brushRef="#br0" timeOffset="-44577.21">3111 11939 1592 0,'0'0'48'0,"2"-18"24"0,-2 18 16 15,0 0 21-15,2-23 24 0,-2 23 16 0,0 0 2 16,2-17 0-16,-2 17-11 15,0 0-2-15,0 0 6 0,0 0 13 0,0 0-2 0,0 0-4 16,0 0-9-16,0 0-13 16,0 0-14-16,0 0-12 0,0 0-11 0,-8 59-10 15,4-42-10-15,2 2-5 16,2 0-8-16,-4 0-6 0,4 0-9 0,-2 1-20 0,-1-1-22 16,1-2-27-16,2 2-39 15,-2-1-38-15,2-18-48 0,-2 28-41 16,4-15-34-16,-2-13-48 0,0 21-107 0,2-11-517 0,-2-10-280 15</inkml:trace>
  <inkml:trace contextRef="#ctx0" brushRef="#br0" timeOffset="-44317.43">3217 12030 2739 0,'0'0'-9'0,"9"-19"22"0,-9 19-5 15,2-13 3-15,-2 13 4 0,0 0-5 16,0 0 6-16,0 0-2 0,-11-22 4 15,11 22-2-15,0 0-1 0,0 0 10 0,-27 2 8 0,27-2 18 16,0 0 11-16,0 0 6 16,-28 17 2-16,28-17-2 0,-11 12-9 0,11-12-2 15,-10 13-9-15,10-13-7 16,-4 17-2-16,4-17 2 0,-2 17-12 0,2-17 3 16,0 0-2-16,8 27-7 15,-2-19-2-15,-6-8-2 0,13 15-24 0,-4-7-35 0,-9-8-52 16,19 14-43-16,-11-10-44 0,-8-4-43 0,17 9-86 15,-17-9-522-15,17 7-163 0</inkml:trace>
  <inkml:trace contextRef="#ctx0" brushRef="#br0" timeOffset="-43947.52">3531 12110 2444 0,'0'0'-59'0,"0"0"18"16,0 0 5-16,0 0 10 15,0 0 14-15,0 0 27 0,0 0 27 0,0 0 28 16,0 0 17-16,0 0 13 0,-30-9-1 0,30 9 8 15,0 0 11-15,-26 18 0 0,26-18 3 16,-17 20-4-16,9-9-7 0,0 2-10 0,2-1-10 16,0 3-9-16,2-2-6 15,4-13-9-15,-2 23-6 0,2-23-3 0,2 23-6 16,-2-23-8-16,10 19-3 16,-2-9-3-16,0-1-6 0,-8-9-17 15,21 9-25-15,-8-7-38 0,-13-2-33 0,27 2-36 0,-9-2-43 0,-18 0-58 16,31-7-60-16,-16 1-134 0,0-2-440 15,-3 2-203-15</inkml:trace>
  <inkml:trace contextRef="#ctx0" brushRef="#br0" timeOffset="-42847.52">4409 11717 2400 0,'0'0'-121'0,"0"0"29"15,0 0 17-15,0 0 18 0,0 0 24 0,0 0 17 16,0 0 6-16,0 0 20 16,0 0 7-16,0 0 12 0,-17-17 7 0,17 17 8 0,0 0-6 15,-27 4 15-15,27-4-17 16,0 0 3-16,-32 6 1 0,32-6-7 0,-24 4-2 16,12-1 10-16,12-3-6 15,-19 6-1-15,19-6-5 0,-20 4-5 0,20-4-2 0,-12 5-1 16,12-5-2-16,0 0-3 0,0 0-7 0,-15 11 3 15,15-11 7-15,0 0-9 16,0 0 4-16,0 0-7 0,0 0-1 16,0 0-8-16,40 19 7 0,-29-16-10 15,4 3 0-15,-3-1 2 0,1 1-5 0,0-1 8 0,1 3-4 16,-2 2 5-16,0-2 1 16,0 3-7-16,-1-2 4 0,-2 1 7 15,-1 1 0-15,-1 0 4 0,-7-11 12 0,6 22 6 0,-4-11 17 0,-2-11 18 16,0 21 7-16,0-21 12 15,-8 20 16-15,1-9 1 0,7-11 6 16,-19 19-3-16,8-12 4 0,1 1-4 16,-2-2-7-16,-6 2-6 0,4-5-10 0,-4 1-10 15,1 0-3-15,17-4-9 0,-27 2-6 16,27-2-17-16,-25-4-21 0,25 4-30 0,-22-8-37 16,22 8-48-16,-12-8-62 0,12 8-59 0,-5-13-102 15,5 13-204-15,0 0-322 16,0 0-198-16</inkml:trace>
  <inkml:trace contextRef="#ctx0" brushRef="#br0" timeOffset="-42597.29">4676 11988 2481 0,'0'0'-78'0,"20"2"16"16,-20-2 3-16,0 0 10 16,0 0 10-16,24-4 23 0,-24 4 13 0,19-4 8 0,-19 4-1 15,24-2-1 1,-10 0 13-16,-14 2-8 0,36-3-8 0,-17-1-6 0,1 4-18 16,-2-2-36-16,-18 2-41 15,34-4-57-15,-21 2-105 0,-13 2-252 0,21-4 309 16</inkml:trace>
  <inkml:trace contextRef="#ctx0" brushRef="#br0" timeOffset="-42387.38">4836 11908 1682 0,'-10'-8'112'0,"10"8"-6"16,0 0-21 0,0 0-5-16,0 0 33 0,0 0 27 0,0 0 17 0,0 0-8 15,0 0-1-15,0 0-9 0,-19 23-9 0,19-23-6 16,-2 17-5-16,2-17-1 15,-2 19-15-15,2-19-10 0,0 23-12 0,0-23-8 16,-2 23-10-16,2-23-29 16,0 22-40-16,0-22-52 0,0 19-54 0,0-19-46 0,0 19-44 15,0-19-60-15,0 0-122 16,6 17-437-16,-6-17-147 0</inkml:trace>
  <inkml:trace contextRef="#ctx0" brushRef="#br0" timeOffset="-41917.06">5031 11803 2385 0,'2'-17'-27'16,"-2"17"13"-16,0 0 6 16,0-19 14-16,0 19 3 0,0 0 5 15,0 0 35-15,0-21 4 0,0 21 1 0,0 0-9 0,0 0-2 16,5-16 2-16,-5 16 15 0,0 0 14 15,12-5 10-15,-12 5 2 16,0 0-11-16,24-2-4 0,-24 2-9 0,20 0-6 16,-20 0-5-16,26 4-6 0,-26-4-8 0,31 2-2 15,-13-2-1-15,0 1-7 16,2 1 1-16,-1 1-4 0,0-2-5 0,-2 2 1 0,-17-3-3 16,28 4-6-16,-28-4 2 15,20 3 1-15,-20-3 4 0,17 7 8 0,-17-7 1 0,7 10 8 16,-7-10 0-16,0 0 7 0,0 0-4 15,-17 31-2-15,4-22-1 0,3 2 1 16,-6-1 0-16,2 3 5 0,-1 1 2 0,0-3 2 16,0 0 3-16,5-2 1 15,-2 3 4-15,0-2 0 0,2 0-5 0,2-1 1 16,8-9-3-16,-11 16-1 16,11-16-4-16,0 0-4 0,0 18-6 0,0-18-3 0,0 0-1 15,29 15-4-15,-9-11-4 0,-1-2-9 0,4 0-22 16,6 0-18-16,1-2-25 15,0 2-27-15,-1-4-17 0,3 2-47 0,-2 0-69 0,-5-2-76 16,-1-2-158-16,-4 3-192 16,-2-2-183-16,-18 3-151 0</inkml:trace>
  <inkml:trace contextRef="#ctx0" brushRef="#br0" timeOffset="-41366.86">4087 12329 2394 0,'0'0'-69'0,"0"0"12"0,0 0 15 0,0 0 13 0,0 0 16 0,0 0 20 15,0 0 41-15,0 0-6 16,0 0 18-16,64-10-1 0,-46 8-3 0,6 0-1 16,7 2-3-16,3-3 0 0,9 1-1 15,1 0-6-15,5 1-3 0,11-2 1 0,3 0-6 16,3 3-4-16,25-3-5 16,0 3 2-16,-14-2-8 0,15 4 3 0,-16-2-4 15,-8 0-1-15,-1 2-5 0,3-1-1 0,-5 2 4 16,0 0-4-16,-4-3-4 0,-4 1 0 15,-6-1-2-15,-2 2 5 0,-5-2-8 16,1 2 5-16,-7-2-2 0,-2 0 1 16,-5 0-2-16,1 0-2 0,-2 0 1 0,-7 0-1 0,-2 0-8 15,0 2-34-15,-3-2-52 16,-18 0-50-16,27 1-55 0,-27-1-116 0,21 0-437 16,-15 2-25-16</inkml:trace>
  <inkml:trace contextRef="#ctx0" brushRef="#br0" timeOffset="-40702.18">4640 12876 2093 0,'4'-16'-55'16,"-4"16"15"-16,2-15 11 16,-2 15 3-16,2-17 18 0,-2 17 24 15,0 0 15-15,0-25 28 0,0 25-15 0,0 0 8 0,-8-19 12 0,8 19 5 16,-15-8 20-16,15 8 16 15,-22-3 8-15,22 3 2 0,-29 2-4 0,29-2-6 16,-29 7-7-16,11-3-8 16,4 1-14-16,-3-1-9 0,4 2-7 0,13-6-3 0,-25 10-7 15,16-4-5-15,9-6-1 16,-13 11-9-16,13-11-1 0,0 0-4 0,0 0-7 16,0 0-12-16,22 30-4 15,-8-22-9-15,3-2-1 0,0 3-1 0,4-1 1 0,-1 1-1 16,-2 1 2-16,4 0-2 0,-6-1-2 0,1-2 5 15,-1 3-3-15,-4 0 7 0,0-1 1 16,0 1 11-16,-4-1 6 0,-8-9 10 16,6 18 6-16,-6-18 3 0,0 0 3 15,-8 26 10-15,8-26-2 0,-22 13-2 0,10-5-1 16,-5-2-2-16,0-1-6 16,-2-1-3-16,2 0-7 0,0-2-9 0,-2-1-31 15,19-1-45-15,-32 0-44 0,32 0-62 0,-26-5-76 0,14-1-107 16,4-2-634-16,2-1-431 15</inkml:trace>
  <inkml:trace contextRef="#ctx0" brushRef="#br0" timeOffset="-40497.32">4904 12893 3035 0,'0'0'-56'0,"25"0"-4"0,-25 0 7 15,28-2 6-15,-28 2 0 16,32-2 7-16,-13 0 7 0,0 0-3 0,2 0 19 16,-4 0-33-16,2 0-4 15,0 1 2-15,0-1 8 0,-19 2-17 0,34-4-28 0,-21 1-56 16,-13 3-103-16,25-5-357 16,-16 3 185-16</inkml:trace>
  <inkml:trace contextRef="#ctx0" brushRef="#br0" timeOffset="-40297.17">5060 12836 2023 0,'0'0'138'0,"0"0"-12"0,-18 1-2 15,18-1 15-15,-9 9-3 0,9-9 8 16,0 0-1-16,-8 22-2 0,8-22-18 0,-2 21-13 0,2-21-11 16,-2 25-5-16,2-25-11 15,2 30-6-15,2-15-6 0,-2 1-12 0,2 1-4 16,1-2-7-16,-1 0-25 0,0-1-44 0,2-1-44 15,-2 0-55-15,2 1-56 0,2-3-64 16,-2-3-94-16,0 0-576 0,-6-8-302 0</inkml:trace>
  <inkml:trace contextRef="#ctx0" brushRef="#br0" timeOffset="-40007.08">5338 12846 2778 0,'13'-13'10'0,"-13"13"5"0,0 0-6 16,8-9 1-16,-8 9 11 0,0 0 22 16,0 0 44-16,0 0 19 0,0 0 8 0,0 0 9 15,0 0-1-15,0 0 10 0,0 0 1 16,8 38-6-16,-8-38 0 0,0 27-10 16,0-12-6-16,0 2-10 0,2 2-14 15,-2 0-10-15,0 1-8 0,2 1-2 0,2 0-14 16,-4-1-1-16,2 1-8 0,0 0-2 0,0-1-1 15,-2 0-11-15,2 0-1 16,0-1-6-16,-2-2-25 0,2-2-27 0,-2-15-36 0,0 24-38 16,0-24-41-16,2 19-60 15,0-11-68-15,-2-8-98 0,4 8-141 0,-4-8-450 16,0 0-400-16</inkml:trace>
  <inkml:trace contextRef="#ctx0" brushRef="#br0" timeOffset="-39666.14">5379 12831 2884 0,'2'-17'-109'0,"2"4"11"0,-4 13 18 0,4-26 7 15,-4 26 18-15,2-20 17 16,-2 20 42-16,4-16 1 0,-4 16 4 0,6-16 9 0,-6 16 11 16,7-15 2-1,-7 15 10-15,8-15 3 0,-8 15-1 0,11-10-3 0,-11 10 4 16,17-7-9-16,-17 7-6 0,17-8-2 0,-17 8-1 15,19-3-6-15,-19 3-27 16,0 0 3-16,32 8 14 0,-32-8 19 16,19 14 5-16,-9-7 14 0,-1 3 7 0,-3 1 4 15,1 1 7-15,-7-12 0 0,10 25 0 0,-6-11 6 16,0-4 4-16,-4-10-2 16,2 22-2-16,-2-22 0 0,0 23 0 0,0-23-3 0,-6 20-5 15,6-20-5-15,-12 16-7 0,1-9-11 0,-2-2 0 16,13-5-6-16,-27 12-13 15,14-10-28-15,13-2-38 0,-21 4-45 16,21-4-66-16,-19-2-70 0,19 2-119 16,-17-7-631-16,17 7-428 0</inkml:trace>
  <inkml:trace contextRef="#ctx0" brushRef="#br0" timeOffset="-35597.04">9307 3751 2936 0,'0'0'-94'16,"0"0"24"-16,0-19 27 0,0 19 22 0,0 0 21 15,-2-23 19-15,2 23 18 16,0 0 9-16,2-18 18 0,-2 18 4 0,0 0 13 16,0-18 7-16,0 18 3 0,0 0 10 15,0 0-1-15,0 0 6 0,-2-23-2 0,2 23-9 16,0 0-2-16,0 0-11 0,0 0-9 16,0 0-6-16,0 0-4 0,0 0-9 15,0 0-3-15,0 0-5 0,0 0-5 0,0 0-6 0,0 0-2 16,0 0-4-16,0 0-2 15,0 0-3-15,8 63-1 0,-6-49-5 0,-2 1-2 0,3 2-5 16,-3-17-7 0,4 30-2-16,-2-13-6 0,0 0-16 0,0-1-14 15,0-2-6-15,0 2-11 0,-2-16-11 16,5 23-16-16,-3-12-17 0,-2-11-24 0,4 20-26 16,-4-20-12-16,5 15-16 15,-5-15-21-15,4 12-34 0,-4-12-94 0,0 0-529 0,6 3-198 16</inkml:trace>
  <inkml:trace contextRef="#ctx0" brushRef="#br0" timeOffset="-35261.08">9295 3667 2603 0,'0'0'-14'0,"-2"-17"-9"0,2 17 2 15,-3-17 9-15,3 17-9 0,0 0 2 0,3-23 7 16,-3 23-3-1,2-17-1-15,-2 17-5 0,0 0 11 0,10-19 2 0,-10 19 0 16,10-11-1-16,-10 11 11 0,15-6-8 16,-15 6-2-16,0 0 5 0,26 3-2 0,-26-3-2 15,18 6 2-15,-18-6-1 16,16 12 18-16,-16-12-7 0,16 13 10 0,-11-6 14 16,-5-7 15-16,10 17 12 15,-10-17 5-15,9 19 13 0,-9-19 6 0,2 18 0 0,-2-18 4 16,-2 17-1-16,2-17 6 0,-11 15-6 0,11-15-3 15,-13 11-12-15,13-11-3 16,-14 8-5-16,14-8-8 0,-18 6-11 0,18-6-30 0,-16 2-36 16,16-2-52-16,0 0-52 15,-21-2-60-15,21 2-79 0,-9-7-600 0,9 7-226 16</inkml:trace>
  <inkml:trace contextRef="#ctx0" brushRef="#br0" timeOffset="-34797.19">9599 3646 2623 0,'0'0'-54'0,"0"0"9"0,0 0-4 16,0 0 5-16,0 0 1 15,0 0 5-15,0 0-4 0,0 0 7 0,0 0 5 16,0 0 12-16,0 0-2 16,0 0 13-16,0 0 1 0,0 0-8 0,0 0 5 0,0 0 4 15,0 0 19-15,0 0-22 0,0 0 0 0,0 0 10 16,36 11-10-1,-25-5 3-15,-11-6-2 0,19 10 2 0,-9-5 2 0,-10-5 1 16,20 10-4-16,-20-10 22 0,14 10-23 16,-14-10 1-16,13 9 25 0,-13-9 0 0,6 11 10 15,-6-11 20-15,0 0 19 16,5 18 16-16,-5-18-1 0,0 0 6 0,0 0 4 16,-13 29-4-16,13-29-4 0,-13 13-14 15,7-6-7-15,6-7-3 0,-13 16-9 0,6-11-3 16,7-5-18-16,-12 14-18 0,12-14-39 0,-8 11-38 0,8-11-40 15,-9 10-33-15,9-10-37 16,-6 7-69-16,6-7-513 0,0 0-41 0</inkml:trace>
  <inkml:trace contextRef="#ctx0" brushRef="#br0" timeOffset="-34257.01">9964 3614 2279 0,'0'0'5'16,"0"0"13"-16,0 0-9 0,0 0-5 0,0 0 5 15,0 0 3-15,0 0 10 0,0 0 0 16,0 0 4-16,0 0-12 0,0 0 12 0,0 0-6 16,0 0 2-16,0 0 5 0,0 0 5 15,0 0-4-15,0 0 6 0,12-13-14 16,-12 13 2-16,0 0-9 0,0 0-3 16,24 1-20-16,-24-1-12 0,0 0-8 0,31 0-1 15,-31 0 12-15,23 0-2 0,-23 0 1 0,25 3-1 16,-25-3 5-16,24 1 10 15,-24-1-13-15,21 2 7 0,-21-2 0 0,17 2 14 0,-17-2 16 16,13 5 11-16,-13-5 8 16,0 0 20-16,10 14 11 0,-10-14 12 0,0 0 7 0,0 0 2 15,-10 27-2 1,10-27-5-16,-15 17-9 0,7-6-1 0,-3 0-8 0,11-11-5 16,-15 18 1-16,7-10-3 0,8-8 9 0,-14 17-4 15,14-17-7-15,-8 13-5 16,8-13 0-16,-6 14-3 0,6-14-2 0,0 0-3 0,0 17-3 15,0-17-6-15,0 0-3 16,18 13-1-16,-18-13-3 0,20 7-10 0,-7-3-25 16,-13-4-36-16,30 2-40 15,-14 0-65-15,4 0-49 0,-2-2-64 0,-18 0-154 0,30 0-462 16,-15 0-242-16</inkml:trace>
  <inkml:trace contextRef="#ctx0" brushRef="#br0" timeOffset="-32917.13">7288 12287 2565 0,'0'0'-101'15,"0"0"28"-15,-13-14 17 0,13 14 26 0,0 0 30 16,0 0 39-16,0 0 23 0,0 0 28 16,0 0 8-16,0 0 12 0,0 0 11 0,0 0 9 15,0 0 1-15,-8-11 2 0,8 11-11 0,0 0-12 16,0 0-12-16,0 0-10 15,0 0-12-15,0 0-7 0,0 0-23 0,41-2-25 0,-41 2-26 16,26-2-18-16,-26 2-12 16,34 0-10-16,-13 0 8 0,1-1-10 0,-2 1 7 15,2 0 3-15,-3 0 2 16,0 1-1-16,-19-1 9 0,31 2 4 0,-19 2 18 0,-12-4 25 16,16 8 1-16,-16-8 1 15,10 10 8-15,-10-10 1 0,0 0 8 0,-6 26 3 16,6-26 6-16,-14 21-1 0,6-10 3 0,-6 0-2 15,6 3 5-15,-5-3 1 0,3 1-4 16,-1 1 0-16,0-1-5 0,3 1 0 0,-2-2-9 16,0 1 0-16,2-1-7 15,8-11-1-15,-12 18-2 0,8-9-5 16,4-9 2-16,-9 14-2 0,9-14-1 16,-4 14-2-16,4-14-1 0,0 0 0 0,0 0-2 0,13 18-2 15,-13-18-3-15,18 3-4 0,-18-3-12 0,34 0-22 0,-15-1-22 16,-19 1-32-1,40-4-31-15,-16 0-42 0,1 2-37 0,1-2-44 0,0-2-76 16,-2 3-157-16,-4-2-399 16,-1-2-228-16</inkml:trace>
  <inkml:trace contextRef="#ctx0" brushRef="#br0" timeOffset="-32217.56">7965 12293 2581 0,'0'0'-91'0,"0"0"18"0,0 0 1 0,0 0 9 15,0 0 9-15,0 0 23 0,0 0 18 16,0 0 30-16,0 0 18 0,0 0 17 0,0 0 10 16,0 0 17-16,0 0 12 15,0 0 7-15,0 0 1 0,0 0-9 0,0 0-9 0,0 0-4 16,0 0-7-16,0 0-1 0,0 0 3 0,0 0 2 15,0 0 6-15,0 0-2 16,0 0-10-16,0 0-4 0,0 0-10 0,0 0-2 16,0 0-5-16,-27-4-8 0,27 4-4 15,0 0-1-15,0 0-4 0,0 0 1 0,0 0-1 16,0 0 1-16,0 0-4 16,0 0 0-16,0 0-2 0,0 0-4 0,-4-14-6 15,4 14 0-15,0 0-2 0,0 0-3 0,0 0 1 0,0 0 4 16,0 0 2-1,0 0 1-15,0 0 6 0,0 0 0 0,0 0-3 0,0 0-1 16,0 0-2-16,0 0 0 16,0 0-3-16,-12 29 0 0,12-29-2 0,0 0-1 0,0 0-3 15,0 0 1-15,24 26-5 16,-14-20-2-16,3 2-11 0,0-2-2 0,0-1-3 16,-13-5-1-16,27 12-2 15,-14-8-2-15,-1 1 4 0,-12-5 1 0,22 10-2 16,-14-6 0-16,-8-4 3 0,15 9 7 0,-15-9 0 0,8 12 7 15,-8-12 5-15,5 11 5 16,-5-11 1-16,0 0 3 0,-11 24-2 0,11-24-2 16,-15 23 3-16,5-11 1 15,-1 0-5-15,-2 2 2 0,3-3-4 0,0 2-4 0,-2-1-21 16,2-1-21-16,0 0-31 16,1-1-44-16,9-10-46 0,-10 19-61 0,10-19-59 0,-9 9-153 15,9-9-482-15,-2 8-308 0</inkml:trace>
  <inkml:trace contextRef="#ctx0" brushRef="#br0" timeOffset="-31647.47">8374 12281 2759 0,'0'0'-42'0,"0"0"21"0,0 0 17 16,0 0 14-16,0 0 14 15,0 0 17-15,0 0 5 0,0 0 0 0,16 20 0 0,-16-20 8 16,0 18-1-16,0-18 6 16,3 20 16-16,-3-20 2 0,0 20 2 0,0-20-2 0,2 27-9 15,-2-12-7-15,2 1-7 0,-2-16-5 0,2 32-3 16,0-16-6-16,0 2-5 15,0-3-6-15,0 2-14 0,-2-17-18 0,5 24-18 16,-5-24-23-16,4 18-29 16,-4-18-33-16,6 19-33 0,-6-19-38 0,3 14-41 15,-3-14-106-15,4 4-498 0,-4-4-149 16</inkml:trace>
  <inkml:trace contextRef="#ctx0" brushRef="#br0" timeOffset="-31407.43">8395 12369 2426 0,'0'0'-26'0,"4"-25"13"16,-4 25 2-16,6-18-9 0,-6 18 0 0,11-16 3 16,-2 7 0-16,-9 9 3 0,16-8-1 15,-4 2 10-15,-12 6-4 0,22-6 4 0,-22 6 8 16,28 0-1-16,-28 0 18 16,23 4 14-16,-23-4 21 0,19 8 21 0,-10-3 13 0,-9-5-2 15,8 14-2-15,-8-14 10 0,0 0 4 16,-2 18-1-16,2-18-6 15,0 0-15-15,-20 20-2 0,20-20-11 0,-16 9-10 0,16-9-26 16,-19 8-40-16,19-8-57 16,-17 4-57-16,6-6-75 0,11 2-152 0,-16-6-458 15,16 6-126-15</inkml:trace>
  <inkml:trace contextRef="#ctx0" brushRef="#br1" timeOffset="-27447.09">16226 11994 2412 0,'0'0'-50'0,"0"0"23"0,4 20 0 0,-4-20 14 0,0 0 26 15,0 0 15-15,0 0 26 0,4 13 14 0,-4-13 10 16,0 0-11-16,0 0 1 0,0 0-10 15,0 0 0-15,0 0 1 0,0 0 0 16,0 0 7-16,0 0 0 0,0 0-3 16,0 0-8-16,20-36-6 0,-20 36-5 0,2-19-5 15,-2 19-5-15,4-22-3 16,-4 22-5-16,4-29-2 0,-2 15-3 0,2-4-4 16,-2 1 1-16,3-1-4 0,-1 1-2 15,0 0 1-15,0 2-6 0,-4 15 4 0,7-30-5 16,-3 17 2-16,-4 13 5 0,6-22-4 0,-6 22 2 15,5-17-2-15,-5 17-5 0,6-13 1 16,-6 13 6-16,0 0 5 0,0 0 8 0,0 0-1 16,0 0-1-16,0 0 5 15,0 0 0-15,0 0-2 0,20 30-3 0,-20-30-3 0,8 29 3 16,-4-14-7 0,-2 0-2-16,2 3 1 0,-2-3 0 0,2 2-8 0,0-1-27 15,1 0-36-15,-3-1-45 0,2-1-52 0,0-1-51 16,-4-13-102-16,5 20-612 15,-5-20-318-15</inkml:trace>
  <inkml:trace contextRef="#ctx0" brushRef="#br1" timeOffset="-26467.49">16300 11753 2702 0,'0'0'-97'16,"0"0"30"-16,0 0 26 0,0 0 13 0,0 0 17 0,0 0 22 15,0 0 4-15,0 0 3 16,0 0-5-16,0 0 2 0,11 37 2 0,-11-37-2 15,2 21 1-15,-2-21 0 0,2 28-7 16,0-11 6-16,0 0-9 0,2 0 3 0,-2 3 1 16,2 0-2-16,0 0-7 15,-2 5 8-15,4-1-9 0,-2-1 6 0,-2 1 4 16,0 2 8-16,0-2 5 16,2 1 10-16,-2 0 1 0,-2-2-3 0,2 3 1 0,0-1 1 15,-2 4-3-15,2-9 0 0,-2 9 1 0,0-4 4 16,0 2-2-16,-2 1 5 15,4-3 5-15,-2 2 2 0,-2 1 2 0,2-1-3 16,0 0-4-16,0 1-4 0,-2-1-5 16,2 1 0-16,0 1-4 0,0 0-5 0,0-1 2 15,0-1-5-15,0 1-1 16,-2 2-3-16,2-5 1 0,0 2-2 0,2 1 0 0,-4-1 9 16,2 0 4-16,-2 2 0 15,2-3 2-15,-2 1-5 0,0 0-5 0,0 0 4 16,0-1-2-16,2 1-3 0,-2-2 4 0,0 0-5 15,0 2-3-15,-2-5-2 16,2 1 0-16,0-3-1 0,2 2 0 0,-2 0-2 0,0-2 0 16,2 3-6-16,-2-4 4 15,2 2 0-15,-2-2-3 0,0 2 1 0,2-2-3 0,-2 1 6 16,0 0-5 0,2-1-1-16,-2 0 1 0,0 0 0 0,2 2 1 15,-2-2-3-15,0-2 2 0,0 2 1 0,-1-2-1 0,1 2-6 16,0-2 6-16,0 2 0 15,-2 1 0-15,4-1 1 0,-3-1-3 0,1 2 0 16,0-1 1-16,2 0 0 0,-2 2-1 16,0-2 3-16,2 0-1 0,-2 0 1 0,0-1-4 15,0 3 4-15,2-3-5 16,-2 3-1-16,-1-2 4 0,1 0 1 0,0 4 1 16,0-2-2-16,0 0 2 0,0 4 3 15,0-3 3-15,0 0 6 0,2 0 2 0,0 1 6 16,0 0-4-16,0-2 1 0,0 2 0 0,-2-3 3 15,2 4 5-15,2-2-9 16,-2-1 5-16,2 1-2 0,-2 0 2 0,2-1-3 0,-2-1-2 16,2 0-4-16,-2 1 2 15,2-4-5-15,-2 2 1 0,2 1-3 0,-2-4-2 16,0 3-15-16,2-4-27 16,-2-15-30-16,-2 27-45 0,2-11-57 0,0-2-49 0,-2-5-93 15,-2 2-187-15,0-1-419 0,4-10-310 0</inkml:trace>
  <inkml:trace contextRef="#ctx0" brushRef="#br1" timeOffset="-25097.12">12659 13558 2710 0,'0'0'-107'0,"-15"-4"12"15,15 4-16-15,0 0-4 16,0 0 14-16,0 0 15 0,0 0 13 0,0 0 20 0,0 0 29 16,0 0 22-16,0 0 25 0,0 0 10 0,0 0 15 15,0 0 20-15,0 0 6 16,0 0 2-16,0 0 3 0,0 0-15 0,0 0-14 0,40-19 3 15,-40 19-16-15,31-4-10 16,-10 3-3-16,-2-2-6 0,4-1-2 16,5 4 0-16,3-1-4 0,0-2-9 15,5 2 1-15,4-1-4 0,3 0-1 0,0 2 10 0,6-2-11 16,0 2 2-16,1 0-4 16,0-1-3-16,1-2-10 0,-1 0-15 0,1 3-11 15,9-3-14-15,-10 3-8 0,7-1 4 0,1-2 0 16,0 2-4-16,1-3 9 0,-1 0 6 15,-2 2 6-15,0-2 11 0,0 0 15 0,-9 2 12 16,3 0 6-16,0-4 11 0,-2 3-1 16,0-1 1-16,1 0-3 0,-2 3 6 15,-2-3 5-15,1 0-5 0,0-2-8 16,-1 4 0-16,-2-3 4 0,3 1-2 0,-4 0 6 16,-2 0-6-16,3 1-2 15,-5-1 3-15,2 0-4 0,-1 0-5 0,-6 0 6 16,5 0 0-16,0 1-6 0,-4-1 7 0,4 0-7 0,1-1-4 15,-6 1 1-15,5 0 10 16,0-2-9-16,-4 2 4 0,5 0 4 0,-1-1-2 16,-2 1 6-16,2-2-1 15,2 2 0-15,-6 0-4 0,0 1 1 0,-1 0-1 16,5-1-1-16,-4 1 4 0,0-1-3 16,0 0 4-16,-1 1-4 0,2 1 2 15,-3-1-5-15,2 0-5 0,-1-1 9 0,0 0-5 0,2 2 1 0,-1-1 1 16,2 1 0-16,-1-2 0 15,0 2 2-15,-1-2 2 0,2 3-2 0,-3-2-2 16,1 2 8-16,-2 1 1 16,2-2-6-16,-3 1 3 0,1 1-1 0,-2-3 4 0,2 3-6 15,-3 0 3-15,1 0-4 16,0-3 1-16,-5 3 3 0,5 0-3 0,-5 0-9 16,1 0 8-16,-1 0-5 15,0 0 6-15,5 0-8 0,-5 0 10 0,5 3-1 0,-2-3 7 16,-3 0-14-16,3 0 10 0,-4 0 1 0,6 3 2 15,-2-3-2-15,1 1 2 16,-1 1 1-16,-2-1-2 0,1-1-3 0,-1 3 1 16,-4-3-1-16,4 1-2 0,-3-1-4 15,1 2 0-15,-1-2 5 0,2 2 6 0,-3 0 0 16,1-2-1-16,0 2-3 16,-2-2-7-16,3 2 5 0,-3 0-1 0,2-2 0 15,-2 2 2-15,3-1 7 0,-4 1-1 0,2 1-1 0,1-2 1 16,-1 0 7-16,-2 2 4 15,2 0-6-15,-1-2 4 0,0 1 4 0,0 2-3 16,1-3-3-16,-4 1 2 16,3 0-6-16,1 0 9 0,-4 0-14 0,2 1-3 0,-3-2 4 15,2 1-7-15,-2-1-4 16,-17-1 5-16,28 3-9 0,-16-1-15 0,-12-2-12 0,23 1-21 16,-14 2-31-1,-9-3-28-15,17 0-43 0,-17 0-91 0,0 0-503 0,12 1-22 16</inkml:trace>
  <inkml:trace contextRef="#ctx0" brushRef="#br1" timeOffset="-24377.47">15406 13331 2181 0,'0'0'-20'0,"0"0"51"16,-2-19-3-16,2 19 19 0,0 0 19 0,-4-19 18 0,4 19 20 15,0 0 21-15,-4-15 16 16,4 15 8-16,0 0-5 0,0 0-2 0,0 0-9 16,-4-17-9-16,4 17-2 0,0 0-5 15,0 0-7-15,0 0 11 0,0 0-1 0,0 0 4 16,0 0-4-16,0 0-2 16,0 0-18-16,0 0-4 0,-30 32 21 0,23-21 0 0,7-11-28 15,-12 21 5-15,6-9-12 0,0-1-11 0,-4 3 0 16,10-14-13-16,-12 20-6 15,6-8-1-15,6-12-18 0,-10 17-21 0,5-7-28 16,-2-5-30-16,7-5-26 16,-6 14-33-16,6-14-35 0,0 0-37 0,-8 10-51 0,8-10-38 15,0 0-53-15,0 0-73 16,0 0-90-16,0 0-487 0,0 0-415 0</inkml:trace>
  <inkml:trace contextRef="#ctx0" brushRef="#br1" timeOffset="-24167.15">15240 13312 2926 0,'0'0'-48'0,"0"-19"36"15,0 19 20-15,0-18 26 16,0 18 7-16,0 0 17 0,0-25 13 0,0 25 9 0,0 0 12 16,2-17 17-1,-2 17 14-15,0 0 14 0,0 0 6 0,0 0 4 0,0 0-7 16,0 0-9-16,0 0-12 16,0 0-13-16,33 39-12 0,-27-26-8 0,2 2-12 0,4 1-11 15,-2 1 0-15,0 0 3 0,4 0-23 0,-2 2-21 16,-1-2-31-16,2 1-29 15,-3-3-34-15,1-1-42 0,1 4-52 0,0-3-49 16,-2-1-62-16,-5-3-133 16,2-1-184-16,-3-1-321 0,-4-9-313 0</inkml:trace>
  <inkml:trace contextRef="#ctx0" brushRef="#br1" timeOffset="-23277.23">13247 13552 2682 0,'0'0'-96'0,"12"-15"30"0,-12 15 10 0,13-14 11 16,-4 9 8-16,-9 5 2 16,19-14 21-16,-11 8 8 0,-8 6 10 0,21-9 19 15,-10 3 11-15,-11 6 12 0,24-6 11 0,-24 6 8 16,25-2 9-16,-25 2 4 0,22 0-6 15,-22 0-4-15,23 7-2 0,-13-2-2 0,-10-5-1 16,19 15-4-16,-12-5-2 16,4 1-1-16,-6 1 4 0,1 0 6 15,-6-12-7-15,7 22 5 0,-7-22 8 16,0 21 11-16,0-21-1 0,-7 19 5 0,7-19 0 0,-13 17 0 16,2-9-4-16,11-8 0 15,-24 12-5-15,10-11-6 0,14-1-4 0,-27 0-8 16,27 0-7-16,-28-7-5 0,15-1-10 0,-1 1-20 0,1-5-25 15,3-2-31-15,0-3-44 16,1 1-55-16,7-3-66 0,2 2-62 0,2-5-146 0,0 3-165 16,5-4-292-1,0 2-228-15</inkml:trace>
  <inkml:trace contextRef="#ctx0" brushRef="#br1" timeOffset="-22187.2">14184 12072 2529 0,'0'0'-100'16,"0"0"18"-16,0 0 11 15,0 0 3-15,0 0 11 0,0 0 7 0,0 0 4 0,0 0 3 16,0 0 2-16,0 0 15 16,0 0 16-16,0 0-3 0,0 0 16 0,0 0 18 0,0 0 5 15,0 0 11 1,0 0 9-16,0 0 0 0,0 0 7 0,0 0-1 0,0 0 7 16,0 0 7-16,0 0 14 15,0 0-3-15,0 0 10 0,0 0-7 0,0 0 1 16,0 0-11-16,0 0-7 0,0 0-4 0,0 0-11 0,0 0-12 15,0 0-17-15,0 0-20 16,0 0-5-16,0 0-4 0,1-26 0 0,-1 26 1 16,15-7 0-16,-15 7 2 0,0 0 3 15,21-6 4-15,-21 6 13 0,0 0 11 16,0 0 12-16,21 2 9 0,-21-2 8 16,0 0-2-16,0 0 1 0,0 0 0 0,0 0 3 15,0 0-5-15,0 0-1 0,0 0-8 0,0 0-11 0,0 0-31 16,0 0-54-1,0 0-67-15,0 0-76 0,0 0-156 0,0 0-502 16,0 0-206-16</inkml:trace>
  <inkml:trace contextRef="#ctx0" brushRef="#br1" timeOffset="-15202.25">14287 12030 441 0,'0'0'154'0,"0"0"-43"0,0 0-28 0,12-10-16 15,-12 10-7-15,0 0-6 0,0 0-6 16,0 0 4-16,0 0 3 0,0 0 1 15,0 0 2-15,0 0 6 0,0 0 3 0,0 0 5 16,0 0 7-16,0 0 9 16,0 0-3-16,0 0 7 0,0 0-1 0,0 0 3 0,0 0 8 15,0 0-17-15,0 0 8 16,0 0-6-16,-27 34 4 0,27-34 1 0,0 0-8 16,0 0-4-16,-18 6-6 15,18-6-3-15,0 0-12 0,0 0 1 16,0 0-6-16,0 0-9 0,0 0-3 0,0 0-10 0,0 0-1 15,0 0-6-15,0 0-3 16,0 0 0-16,0 0-3 0,0 0-3 0,0 0 0 16,0 0-3-16,0 0-2 0,0 0 2 15,0 0 10-15,0 0 0 0,0 0 1 0,0 0 8 16,0 0 4-16,0 0-4 0,0 0-1 16,0 0-6-16,0 0 0 0,0 0-16 0,0 0-49 15,0 0-64-15,0 0-72 0,0 0-71 0,0 0-191 16,0 0-356-16,0 0-99 0</inkml:trace>
  <inkml:trace contextRef="#ctx0" brushRef="#br1" timeOffset="-14847.15">14432 11784 2341 0,'0'0'-30'0,"11"-17"30"0,-11 17-3 16,6-17 13-16,-6 17 16 0,5-15 7 0,-5 15 10 16,0 0 6-16,4-20 0 15,-4 20-1-15,0 0-2 0,0 0 0 0,0 0 13 16,-13-18 11-16,13 18-4 0,0 0 6 16,0 0-11-16,0 0-3 0,0 0-10 0,0 0-5 15,0 0-3-15,0 0-3 0,-31 28-1 0,31-28-6 16,0 0-3-16,0 0 1 15,14 30-2-15,-14-30-7 0,15 21 1 0,-4-11-6 0,-2-1-2 16,-2 1 0-16,2-1 0 16,-9-9 2-16,14 16-5 0,-8-9 2 0,-6-7 6 0,8 16 4 15,-8-16-1 1,0 0-1-16,0 0-2 0,0 0 0 16,-16 24-25-16,16-24-44 0,-17 5-61 0,17-5-53 15,-18 0-74-15,18 0-172 0,-17-1-391 0,17 1-118 0</inkml:trace>
  <inkml:trace contextRef="#ctx0" brushRef="#br1" timeOffset="-14047.26">14252 12112 2351 0,'0'0'-60'0,"13"-11"33"0,-13 11 16 15,0 0 14 1,0 0 9-16,0 0 15 0,0 0 17 0,0 0 13 0,0 0 2 16,14-7 1-16,-14 7 5 15,0 0-21-15,0 0-4 0,0 0 1 0,0 0-10 0,0 0-9 16,0 0-27-16,0 0-40 0,24 4-39 0,-24-4-34 15,0 0-29-15,7 6-42 16,-7-6-78-16,0 0-338 0,0 0 185 0</inkml:trace>
  <inkml:trace contextRef="#ctx0" brushRef="#br1" timeOffset="-13897.6">14359 12165 1725 0,'12'11'-41'15,"-12"-11"1"-15,11 10 8 0,-11-10 10 0,9 12 1 16,-9-12 17-16,13 11 1 0,-13-11-2 15,10 13 3-15,-10-13 2 0,10 11-2 0,-10-11-8 16,8 12-1-16,-8-12-15 16,11 12-13-16,-11-12-32 0,6 11-55 0,-6-11-133 0,9 10-73 15,-4-6 105 1</inkml:trace>
  <inkml:trace contextRef="#ctx0" brushRef="#br1" timeOffset="-13727.27">14647 12418 1089 0,'16'15'67'16,"-7"-9"-7"-16,-9-6-10 0,13 14-6 0,-13-14-5 0,9 12-10 16,-9-12-1-16,14 13-8 15,-14-13-18-15,11 9-26 0,-11-9-12 0,10 11-12 16,-10-11 3-16,11 12-2 0,-11-12-4 16,12 11-17-16,-12-11-37 0,11 14-61 0,-11-14-112 15,15 17 91-15</inkml:trace>
  <inkml:trace contextRef="#ctx0" brushRef="#br1" timeOffset="-13557.46">14912 12750 950 0,'7'12'90'0,"-7"-12"-4"0,12 17-8 15,-12-17-9-15,6 15 2 16,-6-15-6-16,8 13-8 0,-8-13-7 0,8 15-8 16,-8-15-13-16,11 11-24 0,-11-11-7 15,13 12-36-15,-4-7 9 0,-9-5-8 0,14 10 1 16,-14-10 0-16,15 9-8 0,-15-9-3 0,16 12-4 15,-9-6-14-15,-7-6-26 16,13 11-59-16,-13-11-169 0,13 13 104 0</inkml:trace>
  <inkml:trace contextRef="#ctx0" brushRef="#br1" timeOffset="-13387.24">15123 13001 936 0,'9'17'75'0,"-9"-17"12"0,10 15-4 0,-10-15 2 15,9 14-2-15,-9-14 3 0,6 15 11 16,-6-15-14-16,8 16-8 0,-8-16-9 0,7 15-8 15,-7-15-5-15,8 15 2 0,-8-15-15 0,8 13-6 16,-8-13-4-16,9 13-15 16,-9-13-14-16,11 14-26 0,-6-7-26 0,-5-7-32 0,15 12-29 15,-8-6-29-15,-7-6-29 16,16 13-302-16,-16-13 362 0</inkml:trace>
  <inkml:trace contextRef="#ctx0" brushRef="#br1" timeOffset="-13287.05">15273 13207 1317 0,'0'0'-4'0,"11"15"30"0,-11-15 20 15,11 15 24-15,-11-15-4 0,8 16 8 16,-2-7 18-16,-6-9 2 0,5 16-4 0,-5-16-10 0,10 15-6 15,-10-15-3-15,7 11-6 16,-7-11-23-16,6 12-34 0,-6-12-63 0,0 0-91 16,0 0-249-16,8 7-124 15,-8-7 301-15</inkml:trace>
  <inkml:trace contextRef="#ctx0" brushRef="#br1" timeOffset="-12075.72">15222 13057 1464 0,'0'0'10'15,"0"0"31"-15,0 0 13 0,0 0 14 16,0 0 25-16,0 0 7 0,0 0 13 0,0 0 2 16,0 0 8-16,0 0-16 15,26-21-5-15,-26 21-20 0,0 0-9 0,0 0-6 16,0 0-8-16,10-12-9 0,-10 12 0 0,0 0-9 0,15-7 0 15,-15 7-9-15,0 0-5 16,16-10-1-16,-16 10 2 0,14-4-8 0,-14 4-2 16,13-5 2-16,-13 5-7 15,21-4 0-15,-21 4 2 0,21-2-2 0,-21 2-2 0,28-2-2 16,-28 2 3-16,26 2 2 16,-8 0-6-16,-1 2 3 0,-2-1 3 0,2 1 1 15,-17-4 3-15,30 9 7 0,-16-1 8 0,-1-2 5 0,2 2-2 16,-3-1 2-16,-1 3 5 15,-1-2-3-15,1-1-1 0,-2 3 1 0,0-1 1 16,-9-9-2-16,15 21-1 16,-5-11 3-16,-4-1 7 0,-6-9 3 0,12 17-5 15,-12-17 1-15,11 18-6 0,-5-11 1 16,-6-7-7-16,13 19-3 0,-9-9-4 0,-4-10-5 16,11 15 0-16,-11-15-4 15,10 13-15-15,-10-13-28 0,6 14-37 0,-6-14-58 16,10 9-66-16,-10-9-62 0,0 0-157 15,8 4-526-15,-8-4-342 0</inkml:trace>
  <inkml:trace contextRef="#ctx0" brushRef="#br1" timeOffset="-11387.43">15610 12850 2707 0,'0'0'-138'0,"0"0"30"16,0 0 18-16,0 0 18 15,0 0 18-15,0 0 26 0,0 0 11 0,0 0 8 16,0 0 18-16,0 0-6 0,0 0 11 16,0 0 8-16,0 0-7 0,0 0 13 0,0 0-12 15,0 0 1-15,0 0 7 0,0 0-1 0,0 0-6 16,0 0-2-16,0 0-3 15,0 0 1-15,2-33-4 0,-1 17 0 0,2-3-6 0,-1 3 0 16,2-4 9-16,0-1-9 16,1-3-3-16,0 6 6 0,1-3-7 0,-2 2 1 15,2 2-2-15,0 2 5 16,3-1 12-16,-3 2-6 0,3 0-1 0,1 2-5 0,-1 1 3 16,1 2 7-16,-10 9-1 15,19-10 5-15,-19 10 7 0,21-4 4 0,-21 4 8 0,0 0 0 16,30 15-8-16,-19-5 2 15,-1 3-7-15,1 3 5 0,0 0-5 0,-3 0 7 16,-2 1 0-16,3 0-2 0,-5 0-3 0,3-2 4 16,-3 1-1-16,-2 2 9 15,-2-18-4-15,-2 26-3 0,2-26-2 0,-4 21 6 16,-3-8-9-16,7-13-3 0,-15 17-3 16,7-11-1-16,8-6 4 0,-22 10 2 0,22-10 1 15,-23 3 7-15,23-3-3 0,-21-3 3 16,21 3 3-16,-19-9-3 0,19 9-3 15,-16-12-4-15,16 12-5 0,-10-13-3 0,10 13-4 0,0 0 0 16,4-22-9-16,-4 22-18 16,0 0-28-16,30-19-42 0,-15 15-48 15,2-2-43-15,2 2-53 0,1-3-144 16,-4 1-411-16,2 2-80 0</inkml:trace>
  <inkml:trace contextRef="#ctx0" brushRef="#br1" timeOffset="-10517.12">14301 12073 2201 0,'0'0'-73'15,"0"0"24"-15,0 0 9 0,0 0 13 0,0 0 18 16,0 0 7-16,0 0 16 0,0 0 17 0,0 0-8 15,0 0 4-15,0 0-2 0,0 0-10 16,0 0 2-16,0 0 5 0,0 0-11 0,0 0-8 16,0 0-12-16,0 0-37 15,0 0-30-15,0 0-42 0,0 0-67 0,0 0-377 0,-29-5 247 16</inkml:trace>
  <inkml:trace contextRef="#ctx0" brushRef="#br1" timeOffset="-10337.31">14196 12136 1710 0,'0'0'23'0,"-9"10"2"16,9-10-7-16,0 0 2 16,-14 11-4-16,14-11 5 0,0 0-6 0,-9 12 1 15,9-12-5-15,0 0-4 0,-14 12 9 16,14-12-3-16,-7 9 0 0,7-9-12 0,0 0-12 16,-13 13-16-16,13-13-25 15,-8 11-32-15,8-11-25 0,-10 12-37 0,10-12-49 16,-9 13-230-16,9-13 135 0</inkml:trace>
  <inkml:trace contextRef="#ctx0" brushRef="#br1" timeOffset="-10197.11">14018 12359 1183 0,'0'0'-4'16,"-11"17"27"-16,11-17 19 15,-12 15 12-15,12-15 13 0,-9 12 22 16,9-12 4-16,-6 14 7 0,6-14-12 16,-9 13-11-16,9-13-2 0,0 0-14 0,-9 15 0 0,9-15-17 15,0 0-45-15,-7 13-36 0,7-13-30 0,0 0-32 16,-6 14-73-16,6-14-366 15,-1 7 277-15</inkml:trace>
  <inkml:trace contextRef="#ctx0" brushRef="#br1" timeOffset="-10017.36">13778 12788 1604 0,'-7'17'6'0,"0"-5"9"15,3-1-1-15,4-11-3 0,-10 18 6 0,10-18-4 16,-8 14 4-16,8-14-12 0,-9 13-18 0,9-13-22 15,-7 16-25-15,3-11-11 16,4-5-3-16,-7 17 10 0,2-10 6 0,5-7 9 16,-8 15 8-16,5-5 4 0,3-10-14 15,-8 15-44-15,2-7-101 0,6-8-89 0,-8 16 92 16</inkml:trace>
  <inkml:trace contextRef="#ctx0" brushRef="#br1" timeOffset="-9837.06">13508 13318 914 0,'-7'12'90'0,"7"-12"6"16,-11 18-12-16,11-18-9 16,-8 15-4-16,5-5-2 0,3-10-2 0,-9 13-8 15,9-13-7-15,-5 13-2 0,5-13-10 16,0 0 0-16,-8 18-4 0,8-18-18 0,0 0 5 16,-9 13-16-16,9-13-35 15,0 0-43-15,-6 13-69 0,6-13-128 0,-4 7-151 16,4-7 132-16</inkml:trace>
  <inkml:trace contextRef="#ctx0" brushRef="#br1" timeOffset="-9707.15">13385 13544 1341 0,'0'0'108'0,"-7"12"18"0,7-12 4 16,0 0-26-16,-9 13-8 0,9-13-6 16,0 0-3-16,0 0-5 0,-7 16-29 0,7-16-56 15,0 0-75-15,0 0-92 0,0 0-176 0,0 0-174 16,0 0 298-16</inkml:trace>
  <inkml:trace contextRef="#ctx0" brushRef="#br1" timeOffset="-8967.01">13540 13279 1560 0,'0'0'30'0,"-7"-13"27"16,7 13 23-16,0 0 2 0,0 0 18 0,0 0 6 0,0 0 13 15,0 0 12-15,0 0 4 16,-5-17-2-16,5 17 10 0,0 0-5 0,0 0-10 16,0 0-9-16,0 0-14 0,0 0-8 15,0 0-13-15,0 0-8 0,0 0-6 0,27-8-4 16,-27 8-6-16,0 0-6 0,0 0-2 0,38 16-4 15,-24-11-3-15,-1 5-1 16,-1-3-2-16,-1 3-3 0,2 1-4 0,-3 0 0 0,1-1 0 16,-3 2-6-16,2-2-2 15,-1 1-3-15,-1 1-2 0,-8-12-7 0,12 16 2 16,-8-6-14-16,-4-10-17 16,5 17-26-16,-5-17-35 0,4 13-38 0,-4-13-47 15,0 0-43-15,0 19-59 0,0-19-128 0,-2 9-500 16,2-9-270-16</inkml:trace>
  <inkml:trace contextRef="#ctx0" brushRef="#br1" timeOffset="-8437.29">13988 13001 2637 0,'3'-15'-69'0,"-3"15"3"0,0 0 7 15,4-13 18-15,-4 13 16 0,0 0 24 0,0 0 19 16,0 0 23-16,0 0 11 0,0 0 2 16,0 0 7-16,0 0 4 0,0 0 8 0,0 0 4 15,-2 53-5-15,2-53-3 0,8 21-7 0,-6-10-7 16,-2-11-8-16,9 21-1 15,-1-11-8-15,-1-1-12 0,5-2-6 0,-1 2-19 0,-11-9-12 16,22 7-16-16,-9-5-12 16,-13-2-18-16,23 2-8 0,-23-2-3 15,25-6-13-15,-25 6-1 0,27-11 10 16,-17 3 1-16,0 1 12 0,1-3 7 0,-2-1 24 0,-9 11-4 16,11-23 19-16,-3 10 16 15,-8 13 22-15,6-19 7 0,-6 19 5 0,7-17 0 0,-7 17-1 16,2-16-4-16,-2 16-4 0,0 0-1 15,0 0 1-15,0 0 14 0,-11-21 7 16,11 21 1-16,0 0 7 0,0 0-1 0,0 0 7 16,0 0 5-16,0 0-3 15,-46 27 1-15,39-17-4 0,-1 1 2 0,0 2 2 16,-2 2 7-16,1 1-5 0,2-2-4 16,1 4-8-16,-4-2-1 0,3 4-6 0,1-3-4 15,-1 2-6-15,0-2-5 0,3 1-4 16,0-3-22-16,-3 0-41 0,7-15-61 15,-5 26-81-15,3-15-83 0,2-11-189 0,-7 17-463 0,5-10-305 16</inkml:trace>
  <inkml:trace contextRef="#ctx0" brushRef="#br1" timeOffset="-6767.24">18878 12065 2803 0,'0'0'-34'15,"18"-8"27"-15,-18 8 6 0,10-11 21 0,-10 11 15 16,0 0 12-16,14-7 6 0,-14 7-3 0,0 0 3 0,0 0 8 15,0 0 9-15,0 0 2 16,0 0-3-16,0 0 5 0,0 0-4 0,0 0-8 16,0 0-2-16,-20 55-8 15,6-39-4-15,0 0-7 0,-3 1-4 0,0 2-4 16,-4 0-1-16,-1 1-4 0,0-1-2 16,2-2-5-16,1 0-3 0,0-2 1 0,2 1-5 15,1-1-2-15,2-1-10 0,0-2-12 16,3-3-11-16,3 0-5 0,8-9-5 15,-13 13-1-15,13-13-1 0,-4 12 3 0,4-12 3 0,0 0 1 16,0 0 8-16,0 0-2 16,0 0 4-16,27 6 10 0,-27-6 11 0,23-2 3 15,-23 2 16-15,28-4 11 16,-11 2-1-16,0-2 6 0,-17 4 1 0,36-6 6 0,-17 4 3 16,3 1 4-16,-4-2 5 15,3 0 4-15,-1 1-2 0,-4 0 4 0,4 1-5 0,-20 1-6 16,33-3-6-16,-18 2-5 0,-15 1-6 0,27-3-2 15,-13 2-11-15,-14 1-29 16,24 0-28-16,-24 0-41 0,22-2-61 0,-22 2-55 16,19-3-64-16,-19 3-132 15,17-3-174-15,-8 2-322 0,-9 1-252 0</inkml:trace>
  <inkml:trace contextRef="#ctx0" brushRef="#br1" timeOffset="-6107.38">19543 11923 2568 0,'0'0'-84'16,"8"-8"26"-16,-8 8 8 0,0 0 15 0,0 0 15 0,11-11 4 15,-11 11 9-15,0 0 22 0,0 0 20 0,0 0 11 16,0 0 12-16,0 0 17 15,0 0 16-15,-36-11 17 0,36 11 5 0,0 0-3 16,-34 3 2-16,34-3-7 0,-28 11-8 16,11-7-4-16,3 6-5 0,-4-2-6 15,2 3-3-15,-1 3-7 0,0 1-5 16,2 0-7-16,3 0 3 0,-2 3-12 0,2 0-1 16,2 0-2-16,1 1 0 0,2-2-4 15,3 2-5-15,2-1-1 0,4 0-5 0,2 1-2 16,1-1-3-16,4 2-1 0,3-3-4 0,-2 2-2 0,6-3-1 15,0 0-5 1,3 0 1-16,1-5-4 0,-2 1 1 0,2-1-5 0,-1-1-7 16,0-3-8-16,0-3-7 15,-3 0-3-15,0 0-8 0,0-1-4 0,-16-3-3 16,28 3-5-16,-28-3-3 16,19-4 1-16,-19 4 3 0,10-10 1 0,-10 10 7 0,0 0 0 15,0-19 5-15,0 19 5 0,0 0 5 0,-16-25 17 16,16 25 17-16,-15-14 11 15,4 7 9-15,11 7 8 0,-15-11 6 0,15 11 6 16,-12-10-3-16,12 10-2 0,0 0-6 16,-10-13-6-16,10 13-2 0,0 0-7 0,0 0-10 15,0 0-23-15,0 0-26 16,24-15-43-16,-24 15-53 0,26-4-65 0,-9 4-63 16,-1-4-101-16,2 0-177 0,-4 3-402 15,4-3-334-15</inkml:trace>
  <inkml:trace contextRef="#ctx0" brushRef="#br1" timeOffset="-5787.17">19862 12237 2756 0,'22'8'-80'15,"-22"-8"31"-15,0 0 9 0,0 0 12 0,0 0 31 16,0 0 28-16,0 0 24 0,0 0 23 16,0 0 13-16,0 0 14 0,0 0 1 0,-28 24 5 15,28-24 6-15,-15 10 2 16,15-10 3-16,-18 14-5 0,8-7-6 16,10-7-6-16,-18 17-11 0,9-7-10 0,3-1-7 15,6-9-7-15,-11 19-7 0,11-19-6 0,-6 18-6 16,6-18-4-16,-2 18-8 0,2-18-4 0,8 20-23 15,-8-20-27-15,22 15-30 16,-10-10-44-16,0 1-56 0,8-2-59 16,-3-2-63-16,-17-2-155 0,34-2-557 0,-18 0-436 15</inkml:trace>
  <inkml:trace contextRef="#ctx0" brushRef="#br1" timeOffset="-5437.05">20140 11965 2989 0,'4'-19'-20'16,"-4"19"27"-16,0 0-1 0,0-17 1 0,0 17 7 15,0 0 18-15,0 0 22 16,0 0 18-16,-22-6 9 0,22 6 5 0,0 0 4 0,0 0 9 16,-35 21 6-16,24-14-2 15,1 5 3-15,-1 0-6 0,3 1-4 0,-1-2-13 16,2 4-11-16,1-2-4 16,2 1-9-16,4-14-9 0,-2 28-3 0,2-15-8 15,4 3-15-15,2-2-25 0,3-3-28 0,2 1-42 16,1-1-42-16,1-3-49 0,4 1-51 15,0-1-60-15,-3-3-129 0,6 0-561 0,-6-4-401 16</inkml:trace>
  <inkml:trace contextRef="#ctx0" brushRef="#br1" timeOffset="-5127.17">20271 12046 3103 0,'-6'-14'52'0,"6"14"-2"16,-11-10-7-16,11 10-15 0,-13-9 7 0,13 9 2 0,0 0 3 15,-20-6 0-15,20 6-4 16,0 0-3-16,-24 0 7 0,24 0-11 0,0 0 5 16,0 0 7-16,-19 10 8 15,19-10-5-15,0 0-5 0,-4 15-3 0,4-15-4 16,0 0-4-16,0 0-3 0,0 0-4 16,17 33 2-16,-11-25-5 0,-6-8-1 0,14 20-1 15,-6-12-1-15,-8-8 0 0,12 20 4 0,-8-11 2 0,-4-9 7 16,8 20 2-1,-4-11 3-15,-4-9-4 0,0 0-1 16,-2 25 0-16,2-25-7 0,-8 15-1 0,8-15 1 16,-14 12-10-16,2-6-15 0,12-6-32 0,-20 7-37 15,20-7-49-15,-22 3-54 0,22-3-80 16,-21 0-159-16,21 0-554 0,-16-3-410 0</inkml:trace>
  <inkml:trace contextRef="#ctx0" brushRef="#br1" timeOffset="-4847.53">20411 11962 2938 0,'0'0'-69'0,"18"-3"14"0,-18 3 19 0,0 0 17 0,0 0 24 15,24 10 37-15,-24-10 5 0,10 15 24 0,-5-5 12 16,-5-10 8-16,10 23 6 0,-3-8 13 15,-3-2 1-15,0 4-1 0,3-1-5 16,-3 0-9-16,-2 2-9 0,0-1-9 16,0 0-11-16,-2-17-3 0,0 32-8 0,-2-15-4 15,0-1-8-15,-4-3-9 16,6-13-29-16,-11 26-27 0,3-14-34 0,1-2-44 0,7-10-53 16,-11 15-66-16,3-8-159 15,8-7-226-15,-10 6-226 0,10-6-155 0</inkml:trace>
  <inkml:trace contextRef="#ctx0" brushRef="#br1" timeOffset="-4437.36">20921 12130 2440 0,'0'0'-40'0,"0"0"37"0,0 0 3 0,0 0 12 16,0 0 29-16,0 0 24 15,0 0 35-15,0 0 17 0,0 0-7 0,0 0-10 16,0 0-9-16,0 24-9 0,0-24-2 16,0 0-2-16,21 0-4 0,-21 0-7 0,26 0-5 15,-26 0-9-15,31 0-12 0,-16 0-23 0,-15 0-39 16,31 0-55-16,-13 0-45 15,-18 0-38-15,27 0-48 0,-27 0-90 0,26-6-535 0,-18 4-165 16</inkml:trace>
  <inkml:trace contextRef="#ctx0" brushRef="#br1" timeOffset="-4267.13">20916 12049 2509 0,'-12'-4'33'0,"12"4"12"16,0 0 4-16,0 0-18 0,0 0-2 0,0 0 5 0,0 0-8 15,0 0-1 1,0 0-9-16,0 0-26 0,0 0-35 0,0 0-17 0,59-6-16 16,-44 4-10-16,-15 2-26 15,30 0-39-15,-13-2-103 0,1 0-375 0,0-1 149 16</inkml:trace>
  <inkml:trace contextRef="#ctx0" brushRef="#br1" timeOffset="-2547.27">21710 11843 1815 0,'0'0'-29'16,"0"0"17"-16,0 0 12 16,-8-10 12-16,8 10 19 0,0 0 18 0,0 0 14 0,0 0 33 15,0 0 24-15,0 0 14 0,0 0 10 0,0 0 1 16,0 0-5-16,0 0-9 15,0 0-5-15,-25 20-8 0,25-20-10 0,-6 19-5 16,6-19-9-16,-6 24-8 0,4-10-11 16,2-14-5-16,0 30-8 0,2-13-5 0,1-2-4 15,0 3-5-15,1-1-4 16,2-2-6-16,0 0-2 0,2 2-6 0,5-2 1 16,2-2-8-16,0 1 1 15,4-2-2-15,-2-1-4 0,2-1-6 0,-2-3-14 0,2 0-17 16,-2-4-8-16,0-1-6 0,-17-2-6 0,36 0-4 15,-19-4-2-15,0-1-1 16,-2-4 1-16,-1 0 0 0,2-4 7 16,-4-1 3-16,0-2 3 0,-1-2 8 15,-2-1 12-15,-3 2 7 0,0 2 15 0,-1-3 11 0,-3 3 1 16,-2 15 0-16,4-30 0 16,-4 19 1-16,0 11-3 0,-4-25-5 0,4 25 0 15,-4-17 3-15,4 17 7 0,-9-14 5 0,9 14 3 0,-13-7 2 16,13 7 2-16,0 0 2 15,0 0-1-15,0 0-4 0,-35 15 1 0,23-6-1 16,4 5 0-16,-4 1 0 16,1 3 1-16,0 1 2 0,-1-1-1 0,1 3-1 0,3 2 4 15,-3-1 0-15,0 0 2 16,3 3-4-16,-2-3-2 0,1 2-3 0,2-4-4 16,-1 3-3-16,2-2-2 15,2-2-3-15,-3-2 2 0,3 2-8 0,2-4-13 0,2-15-25 16,-9 25-31-16,7-13-45 0,2-12-44 0,-2 20-54 15,2-20-77-15,0 0-159 16,0 16-187-16,0-16-255 0,0 0-241 16</inkml:trace>
  <inkml:trace contextRef="#ctx0" brushRef="#br1" timeOffset="-2307.36">22198 12214 2755 0,'0'0'16'15,"18"-1"0"-15,-18 1 0 16,0 0 4-16,28-4 20 0,-28 4 22 0,23-6 20 16,-13 4-2-16,8-1-9 15,-18 3-6-15,31-7-9 0,-11 4-5 0,-4-1-6 0,4 2-10 16,-4-4-43-16,4 2-65 0,-1-1-66 0,-3 0-85 15,2-2-170-15,-2 2-400 16,-3-1-106-16</inkml:trace>
  <inkml:trace contextRef="#ctx0" brushRef="#br1" timeOffset="-1666.42">22707 12057 2247 0,'17'7'-75'0,"-17"-7"31"0,0 0 12 0,0 0-3 0,0 0 20 16,0 0 11-16,0 0 11 15,0 0 18-15,11 9 16 0,-11-9 16 0,0 0-3 16,0 0 22-16,0 0 19 0,0 0 26 0,0 0 15 0,0 0 10 15,0 0-1-15,0 0-11 16,0 0-13-16,0 0-15 0,0 0-13 0,0 0-10 16,0 0-10-16,0 0-10 15,0 0-2-15,19-23-10 0,-19 23-6 0,6-15-2 0,-6 15-12 16,6-21 4-16,1 8-6 16,-2 0-4-16,1-3-3 0,0-1-4 0,2 2 0 15,1-6 0-15,0 2-3 0,-1 0-3 16,0 2 1-16,3-2-1 0,-3 4 3 15,1 2-2-15,0-1-3 0,1 1-1 0,0 3-2 0,1-1-2 16,0 4-1-16,-11 7-1 16,19-12 0-16,-19 12-3 0,19-4 3 0,-19 4-1 15,0 0 1-15,31 13 3 16,-19-3 1-16,-2 1 5 0,0 4-1 0,1 3-1 0,-1 2 3 16,-1 1-4-16,-1 2-1 15,-1 0 3-15,-3 2-3 0,2-2 4 0,-6-2 8 16,2 0 5-16,-4-2-1 0,-2 2 7 0,0-5 1 0,-2 2 2 15,-5-3-3-15,2 0-1 16,-1-2 0-16,-3-3-2 0,1 0 3 0,-2-2 0 16,0-3 3-16,14-5-1 15,-23 4-1-15,23-4-2 0,0 0-1 0,-30-8-5 16,30 8-4-16,-14-19-1 0,8 9-3 16,6 10-6-16,-8-29-2 0,8 15 1 0,0 14-12 15,2-27 0-15,2 14-10 0,1-2-9 0,-5 15-11 0,11-23-11 16,-3 12-11-1,3 1-26-15,1 0-34 0,1 3-45 0,2 2-41 0,1-2-36 16,4 1-46-16,-1 3-106 16,0-3-579-16,0 4-408 0</inkml:trace>
  <inkml:trace contextRef="#ctx0" brushRef="#br1" timeOffset="-427.33">23734 11693 2861 0,'0'0'-116'0,"0"0"28"0,0 0 31 16,13-11 29-16,-13 11 34 16,0 0 27-16,0 0 17 0,0 0 9 0,0 0 14 0,0 0 28 15,0 0 0-15,0 0 11 0,0 0 8 0,0 0 4 16,0 0-7-16,0 0-1 15,-20 53-5-15,14-42-4 0,-2 2-4 0,0 0-5 0,-6 1-11 16,2 1-12 0,-1-3 5-16,-1 2-8 0,-2 0-7 0,2-2-6 0,0-3-7 15,0 1-5-15,2-3-1 16,-1 1-8-16,0-1 4 0,13-7-11 0,-21 13-4 16,13-10 5-16,8-3-5 0,-16 5-6 15,16-5-4-15,0 0 0 0,0 0-6 0,0 0-2 16,0 0-9-16,0 0 3 0,0 0-1 0,0 0-2 15,0 0-2-15,0 0 4 16,0 0 0-16,0 0 2 0,0 0-1 0,0 0 6 0,0 0 1 16,56 6 10-1,-41 2 9-15,5 3-8 0,0 0 6 0,-1 1 3 0,2 1 4 16,2 1-2-16,1 3-4 16,-1-4 0-16,-4 2-6 0,2-1 2 0,-1-1-7 15,-2 0-2-15,-3-1-24 0,0-5-27 0,-2 3-30 0,-3-2-38 16,-10-8-43-16,19 11-54 15,-12-7-52-15,-7-4-90 0,12 2-179 0,-12-2-77 16,0 0-295-16,0 0-272 16</inkml:trace>
  <inkml:trace contextRef="#ctx0" brushRef="#br1" timeOffset="-127.23">24077 11898 2749 0,'0'0'-22'0,"0"0"5"15,17-5-4-15,-17 5 14 16,0 0-4-16,0 0 23 0,0 0 20 0,0 0 4 0,0 0 0 16,0 0 12-1,0 0 1-15,0 0 16 0,0 0 24 0,0 0 15 0,0 0-1 16,0 0-7-16,-38 28-9 16,38-28-8-16,0 0-6 0,-20 2-1 0,20-2 1 0,0 0-4 15,0 0-9-15,0 0-5 0,-24-16-7 0,24 16-7 16,-4-14-4-16,4 14-3 15,0 0-5-15,0 0-5 0,0 0-2 0,14-31-3 16,-14 31-2-16,14-9-3 0,-14 9 0 16,16-7-9-16,-16 7-29 15,17-3-34-15,-17 3-44 0,0 0-50 0,14 2-62 16,-14-2-88-16,0 0-198 0,0 0-373 0,0 0-237 16</inkml:trace>
  <inkml:trace contextRef="#ctx0" brushRef="#br1" timeOffset="4222.69">14432 11830 2429 0,'0'0'-170'0,"0"0"26"15,7-17 16-15,-7 17 21 16,0 0 9-16,0 0 11 0,0 0 7 16,8-12-3-16,-8 12-18 0,0 0-43 15,0 0-276-15,0 0 133 0</inkml:trace>
  <inkml:trace contextRef="#ctx0" brushRef="#br1" timeOffset="5082.76">14573 11707 1214 0,'0'0'26'0,"0"0"32"15,0 0 4-15,0 0 3 16,0 0 9-16,0 0-8 0,0 0 6 0,0 0-7 0,0 0-3 16,0 0-6-1,0 0-9-15,0 0-6 0,0 0 13 0,0 0 2 0,-23-17 6 16,23 17 3-16,0 0 7 0,0 0-8 0,0 0 5 15,0 0 0-15,-31 7 5 0,31-7 1 16,0 0-6-16,-20 7 12 0,20-7-18 0,-16 6-4 16,16-6-5-16,-14 5-3 15,14-5 3-15,-15 6-10 0,15-6 2 0,0 0-5 16,-18 14-5-16,18-14-4 16,-10 5 0-16,10-5-4 0,-10 10-4 0,10-10-3 15,0 0 1-15,-12 13-3 0,12-13 0 0,0 0-2 0,-14 12-1 16,14-12 6-16,0 0-2 15,0 0 1-15,-4 12-4 0,4-12 2 0,0 0-2 16,0 0 0-16,0 0-4 16,0 0-1-16,19 16-2 0,-19-16 4 0,13 6 0 15,-13-6-1-15,14 5 1 0,-14-5 2 16,13 6-5-16,-13-6 7 0,16 7-2 0,-16-7-3 0,11 6 0 16,-11-6 2-1,13 8-4-15,-13-8 5 0,14 5 3 0,-14-5 8 0,11 8-2 16,-11-8 0-16,0 0 5 0,14 8 4 0,-14-8 2 15,0 0 5-15,11 10 1 16,-11-10 2-16,0 0 0 0,6 10 0 0,-6-10-7 16,0 0-3-16,0 0 1 0,4 14 3 15,-4-14 0-15,0 0 4 0,0 0-3 0,0 0 0 16,0 0-7-16,-10 23 1 16,10-23-6-16,-13 8 0 0,13-8-2 0,-14 8-5 15,14-8-3-15,0 0-6 0,-17 9 5 0,17-9-2 0,0 0-7 16,-19 7-23-16,19-7-24 15,0 0-32-15,-16 4-45 0,16-4-58 0,0 0-71 16,-22 0-124-16,22 0-241 0,-14-4-311 16,14 4-321-16</inkml:trace>
  <inkml:trace contextRef="#ctx0" brushRef="#br1" timeOffset="9082.63">30500 13082 2685 0,'0'0'-70'0,"0"0"45"16,0 0 41-16,0 0 23 15,0 0 27-15,9-13 20 0,-9 13 16 0,0 0 11 16,0 0 7-16,0 0 6 0,0 0-5 16,0 0 1-16,0 0 7 0,0 0-5 0,0 0 0 15,0 0 7-15,0 0-13 0,0 0-10 0,0 0-2 16,0 0-14-16,0 0-3 15,0 0-4-15,0 0-1 0,0 0-13 0,0 0-5 0,0 0-4 16,0 0-6-16,0 0-4 16,0 0-9-16,-39 34-2 0,27-29-4 0,0 3-8 15,-6-3 5-15,4 1 1 16,-5 1-8-16,-3-1 1 0,4-2-4 0,-6 2-4 0,1-2 1 16,-3 0-5-16,6-3-3 15,-6 3 3-15,0-1 0 0,3 0-23 0,-1-3 7 16,4 2-7-16,-2 0 3 0,1-2 2 0,3 2-1 0,18-2-1 15,-36 1 0 1,20-1 0-16,16 0-1 0,-27 0 2 0,27 0-1 0,-24 3 2 16,24-3 1-16,-18 2-1 15,18-2 1-15,0 0 2 0,-26 0-3 0,26 0 1 0,0 0 4 16,-17 1 0 0,17-1 3-16,0 0 0 0,0 0 9 0,0 0-6 0,-21 3 5 15,21-3 5-15,0 0 1 0,0 0 3 0,0 0 2 0,0 0 1 16,0 0-1-1,0 0 4-15,0 0-1 0,-19 1 2 0,19-1 2 0,0 0-4 16,0 0 2-16,0 0-4 16,0 0-1-16,0 0-2 0,2 23-1 0,-2-23-2 15,0 0-3-15,2 19-1 0,-2-19-3 16,0 0 2-16,2 27-2 0,-2-27-2 0,2 21 4 16,-2-21-7-16,-2 24 0 15,2-24 0-15,-2 23 0 0,0-12 0 0,-2 5 2 16,4-16-1-16,-8 25-2 0,2-12 1 0,-4 0-3 0,2 0 14 15,-2-1-1-15,-3-1 1 16,0 2-1-16,0-2-2 0,-3 0 0 0,-2 0-2 16,2-3 1-16,-2-1-1 0,-2 0-1 15,-4 2-2-15,3-5 1 0,0 1-1 16,0-3-1-16,0 0 0 16,-1-2-2-16,22 0 1 0,-40-4-1 0,24 0 0 0,-2-1 0 15,4 2-3-15,-1-6-2 0,4 0-7 0,11 9-13 0,-13-21-22 16,13 21-32-1,2-25-42-15,5 6-48 0,4 0-70 0,5 0-79 0,3-4-148 16,3 0-180-16,-2 0 28 16,4 2-456-16,-1 0-612 0</inkml:trace>
  <inkml:trace contextRef="#ctx0" brushRef="#br1" timeOffset="9404.54">30353 13885 3740 0,'0'0'113'0,"26"2"-15"0,-14-2-40 16,-12 0-21-16,20-4-3 0,-3 3-4 0,-1-4-3 15,0 1-7-15,2 3-32 0,-2-3-39 16,-16 4-30-16,34-6-14 0,-17 3-5 0,-1 1 3 16,-16 2-22-16,32-7-40 15,-19 7-42-15,0-4-89 0,-13 4-607 0,17-3-280 16</inkml:trace>
  <inkml:trace contextRef="#ctx0" brushRef="#br1" timeOffset="9552.54">30524 13962 3129 0,'-9'13'155'0,"9"-13"-21"0,0 0-31 0,-13 14-23 0,13-14-22 15,0 0-33-15,-14 3-60 0,14-3-86 16,-13 0-78-16,13 0-118 0,-19-7-596 15,7-1-308-15</inkml:trace>
  <inkml:trace contextRef="#ctx0" brushRef="#br1" timeOffset="10102.62">29207 13303 2823 0,'0'0'-45'16,"0"0"6"-16,0 0 14 15,13-18 40-15,-13 18 25 0,0 0 21 0,8-9 18 0,-8 9 4 16,0 0 1-16,0 0 2 16,0 0 5-16,0 0 12 0,0 0 7 0,6-12 7 15,-6 12-2-15,0 0-8 0,0 0-10 0,0 0-6 16,0 0-5-16,0 0-14 0,-27-14-9 15,27 14 0-15,-11-9-9 0,11 9-3 0,0 0-6 16,-14-15-7-16,14 15-3 16,-9-13-1-16,9 13-9 0,0 0 0 0,-2-18-5 15,2 18-9-15,0 0 3 0,0 0-5 16,13-16 3-16,-13 16 0 0,0 0-2 16,0 0-3-16,0 0-2 0,0 0 0 15,0 0 1-15,0 0-3 0,36 22-1 0,-36-22 3 16,2 17-4-16,-2-17 4 0,0 18-1 0,0-18 1 15,0 0-2-15,-8 28 8 16,8-28-2-16,-11 15 12 0,2-7 3 0,9-8 10 0,-15 13-3 16,15-13 0-16,-20 8 0 15,20-8 3-15,-20 8 1 0,20-8 7 0,-21 2-5 16,21-2 7-16,-19-2 5 16,19 2-17-16,-17-8-8 0,17 8 0 0,-10-11 2 0,10 11-8 15,-7-18 5-15,7 18-1 0,0-22-5 0,0 22-4 16,4-33 0-16,1 14-10 15,-1 0-1-15,2-4-22 0,1 0-25 0,-1-1-40 0,-2-3-57 16,4 0-70-16,-3-2-76 16,-1-1-164-16,-1 0-155 0,-3 0 20 0,0-1-306 15,-3 2-271-15</inkml:trace>
  <inkml:trace contextRef="#ctx0" brushRef="#br1" timeOffset="10272.54">29163 12428 2952 0,'10'-10'99'16,"-10"10"-4"-16,0 0-2 15,0 0 4-15,11-13-9 0,-11 13-5 0,0 0-14 16,0 0-38-16,0 0-68 16,0 0-77-16,6-4-66 0,-6 4-87 0,0 0-170 0,0 0-357 15,0 0-106-15</inkml:trace>
  <inkml:trace contextRef="#ctx0" brushRef="#br1" timeOffset="10532.45">28721 13253 2478 0,'0'0'16'0,"-5"19"14"0,5-19-3 0,-9 17 12 16,3-8 16-16,6-9 32 0,-17 18 23 0,7-9 21 15,-1-1 7-15,0 2 7 16,1-3 3-16,-3 1 3 0,13-8-4 0,-23 13-8 16,13-7-16-16,-1 2-10 0,11-8-15 15,-22 10-12-15,12-2-9 0,10-8-9 0,-17 11-16 16,6-4-31-16,11-7-37 16,-16 9-45-16,16-9-52 0,-16 7-63 0,10-3-70 15,6-4-122-15,-16 4-229 0,16-4-287 0,0 0-256 0</inkml:trace>
  <inkml:trace contextRef="#ctx0" brushRef="#br1" timeOffset="10712.49">28533 12898 3150 0,'14'-7'214'0,"-14"7"-36"0,6-6-29 16,-6 6-19-16,0 0-13 0,0 0-14 0,0 0-30 15,10-6-52-15,-10 6-63 0,0 0-64 16,0 0-45-16,0 0-33 0,0 0-32 0,0 0-72 16,0 0-660-16,0 0-374 15</inkml:trace>
  <inkml:trace contextRef="#ctx0" brushRef="#br1" timeOffset="12812.95">25612 12860 2934 0,'0'-23'-18'0,"0"23"21"0,0-16 13 0,0 16 12 15,0 0 11-15,-2-20 23 16,2 20 18-16,0 0 6 0,0 0 5 0,0 0-4 16,0-19 6-16,0 19 12 0,0 0 13 15,0 0 12-15,0 0 3 0,0 0-12 0,0 0-9 0,0 0-10 16,0 0-12-16,0 0-8 16,2 61-10-16,-2-46-5 0,2 3-11 0,1 0-7 15,-3 0 0-15,2 1-9 0,-2 2-3 0,2-2-4 16,-2 2 4-16,0 0-11 0,2-1-3 15,-2 2-1-15,0-1-3 0,1 0-3 0,-1-2 0 16,0-1-5-16,0 2-1 16,0-1-3-16,0-2-2 0,0 0-3 0,0-17 0 15,0 33 1-15,-1-20 1 16,1-13-3-16,-2 25 2 0,2-25-6 0,-2 25 2 16,2-25 1-16,-2 20 7 0,2-20-4 15,-3 17 4-15,3-17-6 0,-4 18 2 0,4-18-3 16,-5 15 0-16,5-15 2 0,0 0-4 0,-4 19 2 15,4-19 1-15,0 0 3 0,-2 15 3 16,2-15 1-16,0 0 1 0,0 0 3 0,0 0-2 16,0 0 3-16,13 15-3 15,-13-15-4-15,0 0 0 0,24 0-1 16,-24 0 4-16,23-1-3 0,-23 1-2 16,29-3-2-16,-14-1 0 0,-15 4-17 0,37-3-18 0,-22-1-22 15,6 0-28-15,-6 0-42 0,6-1-54 0,-3-1-52 0,0 0-52 16,0-1-98-1,-1 1-147-15,0-1-54 0,-2-3-258 0,-3 2-182 0</inkml:trace>
  <inkml:trace contextRef="#ctx0" brushRef="#br1" timeOffset="13307.66">26187 13190 2541 0,'0'0'-6'0,"16"-9"12"0,-16 9 16 16,13-8-1-16,-13 8 21 0,0 0 28 0,0 0 27 15,7-11 9-15,-7 11-2 0,0 0 4 16,0 0-4-16,0 0 3 0,0 0 2 16,0 0 7-16,0 0 1 0,-32-14-4 15,32 14-2-15,0 0-14 0,-28 7-6 0,28-7-10 16,-27 12-7-16,11-4-6 16,0-1-2-16,-2 5-15 0,0-1-3 0,2 1-4 15,2-1-7-15,1 1-3 0,2 1-3 0,0-4-2 0,4 4-4 16,7-13 0-16,-9 20-4 15,9-20-2-15,0 19-4 0,0-19-4 0,9 17-1 16,-9-17-3-16,16 13-10 0,-7-9-6 16,-9-4-3-16,21 10-7 0,-21-10-7 0,21 1 0 15,-21-1-15-15,21-1 0 16,-21 1-6-16,0 0-1 0,29-10 7 0,-18 6 2 16,-11 4 5-16,18-17 2 0,-13 6 2 15,1-1 10-15,1-3 4 0,-2 1 4 16,-5 14 11-16,6-34 15 0,-1 19 12 0,-3 0 12 0,-2 15 15 15,4-23 5-15,-4 23 2 16,3-19 3-16,-3 19 5 0,4-14 3 0,-4 14 13 0,0 0 4 16,0 0 21-16,0 0-11 15,0 0-4-15,0 0-10 0,0 0-12 0,0 0-8 16,0 0-7-16,12 40-8 16,-12-40-13-16,4 23-31 0,-2-11-33 0,0-1-40 0,1-2-49 15,1 3-63-15,0 1-68 0,2-3-53 0,-2 0-83 16,2-2-170-16,1 1-35 0,0-2-346 15,-7-7-349-15</inkml:trace>
  <inkml:trace contextRef="#ctx0" brushRef="#br1" timeOffset="14022.69">26544 13036 2759 0,'0'0'-38'16,"0"-23"56"-16,0 23 4 0,-2-18-6 15,2 18 13-15,0 0 13 0,-9-16 18 0,9 16 25 16,0 0 5-16,-18-4 3 16,18 4-8-16,0 0-6 0,0 0-8 0,-31 19-8 0,24-10-5 15,-3 2-5-15,10-11-5 0,-11 25-2 0,7-14-7 16,4-11-3-16,-4 26-7 15,2-15-8-15,2-11-10 0,6 21-14 0,-6-21-10 0,9 17-13 16,1-11-3 0,-10-6-6-16,15 9-1 0,-15-9-5 0,22 4 1 0,-22-4-9 15,22 0 2-15,-22 0-1 16,25-7 2-16,-13 1 3 0,1-2 18 0,-13 8 9 16,21-19 9-16,-13 10 16 15,1-4 10-15,-2 0 14 0,-2 1 15 0,4 0 14 16,-9 12 6-16,8-23 12 0,-1 15 6 0,-7 8 0 0,7-16-3 15,-7 16-6-15,5-12-3 0,-5 12 15 16,0 0 5-16,0 0 4 0,0 0-5 0,0 0-10 16,0 0-1-16,0 0-5 15,0 0-10-15,4 42-5 0,-4-25-5 0,0 0-7 16,2 6-5-16,-2 3-2 16,2 0-7-16,1 0-3 0,-1 3-5 0,2 0 20 0,4 5-7 15,-4 0-5-15,2 2-3 0,-3-2-2 0,3 1-18 16,-2-1 7-16,2 0 6 15,-2 2 3-15,-2-4-7 0,-2 0-1 0,0 0-8 16,-2 0 5-16,0-1-28 0,-2-1 10 16,-2-1-7-16,0-1 0 0,-1-1 2 0,-1-3 8 15,-4 2 3-15,1-4 4 0,0-3 9 16,-5-1-6-16,0-3 7 0,0 1 2 16,-4-5 8-16,2-3 3 0,-2-3 12 15,2-1 12-15,0-2 8 0,18-2-6 0,-38-6-1 16,17-2-3-16,6-1-3 0,-3-7-7 0,2 1-4 15,7-4-4-15,0 1-7 0,3-4-5 16,0 1-8-16,6 0-9 0,6-3-12 16,2-1-17-16,3 0-18 0,1 2-20 0,8-2-17 15,-2 2-23-15,5-1-27 0,1 1-33 0,-1 2-48 16,2 2-52-16,2-2-56 16,-3 2-135-16,0 0-151 0,-3 1-8 0,-1 5-332 15,-2-2-361-15</inkml:trace>
  <inkml:trace contextRef="#ctx0" brushRef="#br1" timeOffset="24357.41">13025 13981 1225 0,'0'0'159'0,"0"0"-39"16,0 0 5-16,0 0-24 0,-14-10 2 0,14 10 12 16,0 0-2-16,0 0 7 15,0 0 10-15,0 0 3 0,0 0 1 0,0 0 1 0,0 0 8 16,0 0 7-16,0 0 9 16,0 0 2-16,0 0-3 0,0 0-6 0,0 0-19 15,0 0-9-15,0 0-15 0,0 0-1 0,0 0-20 0,0 0-10 16,54 0-10-1,-54 0-8-15,23-2-9 0,-23 2-18 0,21 0-27 16,-21 0-28-16,27 0-33 0,-27 0-38 16,17 0-51-16,-17 0-43 0,23-2-37 0,-16 1-50 0,-7 1-128 15,13-3-532 1,-13 3-347-16</inkml:trace>
  <inkml:trace contextRef="#ctx0" brushRef="#br1" timeOffset="24857.94">13427 13872 2814 0,'0'0'-43'0,"0"0"31"0,0 0 8 16,0 0 14-16,0 0 6 0,0 0 15 15,0 0 18-15,0 0 6 0,0 0 2 16,0 0 0-16,0 0-12 0,3-22-1 16,-3 22-5-16,0 0-4 0,0 0-6 0,22-3-2 15,-22 3-5-15,0 0-2 16,23 0-4-16,-23 0 5 0,0 0-10 0,22 0 3 16,-22 0 3-16,0 0-9 0,18 3-2 15,-18-3 4-15,0 0 8 0,0 0 5 0,18 0 4 16,-18 0 11-16,0 0 9 0,0 0 10 0,5 18 9 15,-5-18 4-15,0 0 4 16,0 0 2-16,-25 33-6 0,15-23-1 0,-1-2-6 0,0 4 2 16,-3 0-4-16,1-3-7 15,3 1 1-15,-4 1-7 0,5-2-4 0,-3 3-2 16,3-2-5-16,1-1-2 16,8-9-2-16,-14 15-2 0,14-15-2 0,-11 15-1 15,11-15-4-15,-2 16 1 0,2-16-3 0,0 0 0 0,13 18-5 16,-13-18-1-16,20 9-1 15,-9-4-3-15,5-1-2 0,1-1-22 0,2-2-29 0,1 1-36 16,0-2-43-16,1 0-61 16,4 0-52-16,2 0-75 0,0-2-173 0,-1 1-109 15,5-4-260-15,-4 3-196 16</inkml:trace>
  <inkml:trace contextRef="#ctx0" brushRef="#br1" timeOffset="25622.57">15170 13898 2578 0,'8'-9'-28'0,"-8"9"34"0,0 0 12 0,0 0 20 16,0 0 17-16,0 0 37 15,0 0 33-15,0 0 7 0,0 0 2 0,0 0-5 0,0 0-10 16,0 0-2-16,0 0-4 16,0 0-6-16,0 0-6 0,-13 46-2 0,13-46-11 0,-6 21-8 15,2-10-3-15,4-11-5 0,-7 27-5 16,5-12-4-16,2-15-6 0,-4 25-6 15,4-11-6-15,0-14-3 0,-2 24-6 16,2-24-3-16,0 23-12 0,0-23-16 16,0 21-30-16,0-21-29 0,-2 17-41 0,2-17-39 0,2 16-45 15,-2-16-46-15,2 9-46 16,-2-9-105-16,0 0-130 0,0 0-353 0,0 0-211 16</inkml:trace>
  <inkml:trace contextRef="#ctx0" brushRef="#br1" timeOffset="26532.85">15184 13907 2432 0,'0'0'-93'0,"0"0"36"0,0 0 17 0,0 0 21 16,0 0 33-16,24-34 22 0,-24 34 21 16,0 0 12-16,0 0 11 0,0 0-2 0,8-12 5 15,-8 12-3-15,0 0 7 16,0 0-8-16,10-11 6 0,-10 11-2 0,0 0-2 16,16-7-11-16,-16 7-7 0,0 0-9 15,19-3 2-15,-19 3-6 0,15-3 6 16,-15 3 3-16,0 0 5 0,23 0-3 0,-23 0 0 0,0 0 1 15,15 9 1-15,-15-9-2 16,10 11 1-16,-10-11-1 0,0 0-6 0,-3 19-3 0,3-19-5 16,0 0-6-16,-12 21 1 15,12-21-6-15,-10 15-7 0,10-15-1 0,-13 11-4 0,3-3-6 16,10-8-17 0,-11 12-47-16,11-12-49 0,-17 9-58 0,17-9-49 0,-17 7-42 15,4-3-82-15,3 0-133 0,-6 0-421 16,4 2-248-16</inkml:trace>
  <inkml:trace contextRef="#ctx0" brushRef="#br1" timeOffset="26792.66">14809 13985 2580 0,'0'0'-56'0,"0"0"31"0,0 0 7 0,0 0 3 16,0 0 7-16,0 0-4 16,0 0 0-16,0 0 10 0,0 0-14 15,0 0-27-15,0 0-29 0,56-8-35 0,-47 4-69 0,-9 4-114 0,25-4-264 16,-13 1 258-16</inkml:trace>
  <inkml:trace contextRef="#ctx0" brushRef="#br0" timeOffset="129820.78">1950 16039 1493 0,'0'0'62'0,"0"-21"-13"0,0 21 9 15,0 0 3-15,-3-19 15 0,3 19 17 0,0 0 3 0,-4-16 4 16,4 16 3-16,0 0-6 16,0 0 9-16,-7-15 2 0,7 15 8 0,0 0 5 15,0 0-4-15,-8-14-5 16,8 14-9-16,0 0-8 0,0 0-5 0,-17-9-5 15,17 9-3-15,0 0-4 16,-22-2-1-16,22 2-3 0,-22 0 0 0,22 0-5 16,-28 4-4-16,9 0-2 0,2 2-6 15,-4 2-3-15,-4-1-5 0,5 4-3 0,-1 1-5 16,-3-1-1-16,3 5-5 0,-4 3-3 0,0-1-3 0,0 4 1 16,2 0-6-16,0 1 0 15,5 2-4-15,1 0 2 16,5-3-3-16,-2 6 0 0,6-3-1 0,-1 1-2 15,7-1 0-15,2-2-1 0,0 3-4 0,5-4 2 16,-1 2-1-16,4-2 1 0,6-4-3 16,-3 1-3-16,5-4 2 0,1-2-3 0,2-3-1 15,-1-1-1-15,4-1-6 0,-1-2-8 0,-2-4-2 16,2 0-6-16,-1-2-3 16,0-4-5-16,-20 4-3 0,37-8-9 0,-22 2 3 15,2-1 2-15,-5-3-1 16,0 3 7-16,-1-1-1 0,0-1-1 0,-11 9 8 0,8-17 3 15,-8 17-3-15,5-16 11 16,-5 16-4-16,0 0 1 0,0 0 3 0,-17-27 4 0,17 27 3 16,-16-9 5-1,16 9 6-15,-16-6-3 0,16 6 4 0,-16-3-3 16,16 3-3-16,0 0 3 0,-20-3 0 0,20 3-2 0,0 0 2 16,0 0 3-16,0 0-3 15,0 0 3-15,0 0 1 0,0 0-4 0,0 0-6 16,0 0-18-16,0 0-32 15,0 0-45-15,50-5-59 0,-50 5-45 0,26-6-67 0,-14 2-135 16,-1 3-527-16,-11 1-339 16</inkml:trace>
  <inkml:trace contextRef="#ctx0" brushRef="#br0" timeOffset="130140.89">2085 16341 2693 0,'0'0'-97'0,"0"0"19"16,0 0 30-16,0 0 18 0,0 0 24 0,0 0 18 16,0 0 30-16,0 0 14 0,0 0 18 15,-45 29-3-15,34-19 2 0,1-1 4 0,-3 3 3 16,3 2-2-16,2-2 1 15,-3 0-8-15,4 3-7 0,1-2-2 0,2 1-7 16,4-14-11-16,-7 24 0 0,4-10-2 16,3-14-7-16,8 22 1 0,-2-12-6 15,2 2-14-15,-8-12-19 0,22 10-37 16,-12-6-41-16,7 0-45 0,-17-4-31 0,32 0-35 16,-15-1-42-16,-17 1-76 0,33-8-447 0,-17 1-40 15</inkml:trace>
  <inkml:trace contextRef="#ctx0" brushRef="#br0" timeOffset="130480.9">2303 16168 2201 0,'0'-15'-31'0,"0"15"19"0,0 0 2 0,0 0 7 16,-6-17 19-16,6 17 17 15,0 0 20-15,0 0-1 0,-20-2 22 0,20 2 12 0,0 0 6 16,0 0-1-16,-32 17 9 16,32-17 3-16,-17 15-6 0,9-5-2 0,2 1-11 15,6-11-11-15,-14 22-3 0,10-9-10 0,4-13-4 16,-4 22-8-16,4-22-2 0,2 22-8 16,-2-22-7-16,10 18-11 0,-4-10-15 0,2 2-14 15,2-3-26-15,-10-7-18 16,20 12-12-16,-10-8-20 0,-10-4-14 0,21 5-11 15,-21-5-24-15,20 4-9 16,-20-4-9-16,14 2-1 0,-14-2 10 0,0 0-4 16,0 0 6-16,19 4 4 0,-19-4-38 15,0 0-60-15,0 0-265 0,0 0 326 0</inkml:trace>
  <inkml:trace contextRef="#ctx0" brushRef="#br0" timeOffset="131090.93">2478 16126 1513 0,'0'0'30'0,"0"0"-4"0,0 0 7 0,0 0 9 16,0 0 26-16,0 0 6 16,-36-5 20-16,36 5 8 0,0 0 4 0,-30 11-5 15,30-11-8-15,-16 12-5 0,16-12 0 16,-15 10-2-16,15-10-9 0,-11 12-7 0,11-12-8 15,-6 15-6-15,6-15-6 16,-2 16-5-16,2-16-7 0,0 0-5 0,6 23-8 16,-6-23-6-16,11 15-3 0,-11-15 4 15,11 16-2-15,-5-9-5 0,-6-7-2 16,12 13-3-16,-12-13 1 0,13 13 2 0,-13-13-4 0,10 12-2 16,-10-12 11-16,9 13 6 15,-9-13 5-15,2 13 5 0,-2-13-2 0,0 0 0 16,0 0-3-16,-6 25 0 15,6-25-19-15,-10 12-25 0,10-12-39 0,-12 9-34 0,12-9-44 16,0 0-59-16,-16 8-44 16,16-8-205-16,-10-3-246 0,10 3 67 0</inkml:trace>
  <inkml:trace contextRef="#ctx0" brushRef="#br0" timeOffset="131360.87">2594 16113 1972 0,'18'-6'-42'16,"-18"6"12"-16,0 0 13 0,0 0 14 0,0 0 16 16,16 19 11-16,-16-19 15 15,2 18 9-15,-2-18 14 0,2 22-7 0,-2-22 10 0,0 24 5 16,0-24-4-16,-2 26 3 15,2-13-5-15,0-13-7 0,-2 25-4 0,2-25-7 16,-2 23-11-16,0-10-29 16,2-13-23-16,-4 19-41 0,4-19-32 0,-2 20-27 15,2-20-42-15,0 0-57 0,-2 16-416 0,2-16 147 0</inkml:trace>
  <inkml:trace contextRef="#ctx0" brushRef="#br0" timeOffset="131581.01">2878 16270 1846 0,'21'-4'18'0,"-21"4"1"16,20-4 12-16,-20 4 3 0,18-4 27 0,-18 4 17 0,20-4 10 16,-20 4 8-16,19-3-5 15,-19 3 0-15,21-4-11 0,-21 4-2 16,25-6-6-16,-25 6-13 0,24-4-2 15,-24 4-11-15,23-6-28 0,-23 6-38 0,23-4-52 16,-23 4-47-16,21-4-57 0,-21 4-119 16,18-3-390-16,-18 3 67 0</inkml:trace>
  <inkml:trace contextRef="#ctx0" brushRef="#br0" timeOffset="131751.25">3001 16193 2175 0,'0'0'75'0,"0"0"-7"15,-15-6-7-15,15 6-5 16,0 0-4-16,0 0-10 0,0 0-6 0,0 0 1 16,0 0-12-16,0 0 0 0,28-24-28 15,-28 24-31-15,18-9-28 0,-18 9-28 0,22-7-52 16,-11 1-94-16,-11 6-423 0,21-9 111 0</inkml:trace>
  <inkml:trace contextRef="#ctx0" brushRef="#br0" timeOffset="134391.17">3741 15732 1861 0,'0'0'-31'0,"0"-19"11"0,0 19 17 0,0 0 26 16,0 0 6-16,0 0 26 0,6-18 24 16,-6 18-4-16,0 0 8 0,0 0 13 15,0 0-7-15,0 0 10 0,0 0 8 16,0 0 6-16,0 0 7 0,-2-18 4 0,2 18 0 15,0 0-7-15,0 0-4 16,0 0-1-16,0 0 12 0,0 0 9 16,0 0 2-16,0 0-17 0,0 0-4 0,0 0-11 15,0 0-8-15,-10 51-5 0,10-51 6 0,-4 32-14 16,4-13-6-16,-2-1-1 0,0 1-3 0,2 2-6 16,-2 0-1-16,2 0-1 0,0 2-8 15,0 0 3-15,0 1 13 0,2 0-8 0,0 2-6 16,-2-5 1-16,2 0-16 15,0 0-1-15,0-4 1 0,0 2-7 0,0-4-4 16,0 1-8-16,-2-16-4 16,4 24-13-16,-4-24-25 0,4 20-27 0,-4-20-33 15,2 14-37-15,-2-14-34 0,0 0-40 16,4 14-38-16,-4-14-36 0,0 0-49 0,0 0-104 16,0 0-125-16,0 0-403 0,0 0-369 0</inkml:trace>
  <inkml:trace contextRef="#ctx0" brushRef="#br0" timeOffset="134797.87">3880 15906 2800 0,'0'0'-120'0,"4"-10"29"0,-4 10 20 0,0 0 17 16,6-13 10-16,-6 13 32 15,0 0 10-15,0 0 13 0,0 0 18 16,0 0-3-16,0 0 1 0,0 0 15 0,0 0 7 16,0 0 9-16,0 0 7 0,0 0 6 0,0 0-4 15,-50 22-6-15,50-22 0 0,-14 10 1 0,14-10-4 16,-14 10 2-16,14-10-7 0,-11 7-5 16,11-7 5-16,0 0-5 0,-12 9-7 15,12-9 3-15,0 0 8 0,-9 10-2 16,9-10 8-16,0 0 0 0,0 0 10 0,0 0 5 15,0 21 11-15,0-21-2 0,0 0 1 16,15 14 7-16,-15-14-8 0,17 13-4 16,-5-6-1-16,2 2 0 0,0-2-8 15,1 1-5-15,-2 3-1 0,1-1-16 0,-1-2-2 16,0 3-8-16,0-2-22 0,-3 1-24 0,0-3-29 16,2 0-39-16,-12-7-40 15,16 12-48-15,-10-5-57 0,1 0-62 0,-7-7-121 0,8 7-159 16,-8-7-322-1,0 0-261-15</inkml:trace>
  <inkml:trace contextRef="#ctx0" brushRef="#br0" timeOffset="135180.77">4137 16018 2615 0,'0'0'-76'0,"3"-21"33"0,-3 21 23 0,0 0 25 0,0 0 26 16,0 0 32-16,0 0 22 15,0 0 13-15,0 0 2 0,0 0-6 0,0 0 2 0,0 0 0 16,0 0 5-1,0 0-1-15,0 0 2 0,0 0 1 16,-3 57-5-16,3-57-7 0,3 23-9 0,0-11-4 16,-3-12-2-16,4 26-10 0,-2-11-7 0,0 0-7 15,-2-15-3-15,4 28-8 0,-2-15-5 0,2 2-2 0,-4-15-7 16,6 22-15-16,-4-11-22 16,-2-11-27-16,7 17-28 0,-7-17-11 0,2 15-28 15,-2-15-32-15,0 0-28 16,4 15-31-16,-4-15-18 0,0 0-33 15,0 0-63-15,0 0-547 0,0 0-206 16</inkml:trace>
  <inkml:trace contextRef="#ctx0" brushRef="#br0" timeOffset="135461.28">4113 16117 2538 0,'0'0'-54'16,"-3"-23"10"-16,3 23 4 15,3-23 20-15,-3 23 28 0,4-19 12 0,-4 19 15 0,6-22 0 16,-2 12-1-16,-4 10 4 15,16-21 11-15,-8 11-2 0,0 2 0 0,2-1 5 0,-10 9 10 16,22-11 6-16,-10 7 15 16,-12 4 7-16,23-4-3 0,-23 4 1 0,24 4-4 15,-24-4-7-15,21 13 1 0,-12-4-6 16,-3 1-5-16,-6-10 3 0,6 20-1 0,-6-20 1 16,0 25 3-16,0-25-5 15,-10 22-4-15,4-8-4 0,-6-3-7 16,2-2-7-16,-2 3-4 0,-1-5-15 0,0 1-28 0,13-8-37 15,-25 8-52-15,12-7-63 16,13-1-68-16,0 0-77 0,-31-5-158 0,21-1-450 0,0 2-296 16</inkml:trace>
  <inkml:trace contextRef="#ctx0" brushRef="#br0" timeOffset="136621.27">4601 15949 2614 0,'0'0'-78'0,"0"0"57"16,0 0 35-16,0 0 38 0,0 0 31 0,0 0 31 16,0 0 10-16,0 0 4 0,0 0-8 15,0 0-12-15,0 0-7 0,0 0-12 0,0 0-8 16,0 0-8-16,0 0-7 15,0 0-4-15,47-21-9 0,-33 19-5 16,-14 2-1-16,32-5-9 0,-15 5-5 16,1-3-9-16,-18 3-20 0,27-3-32 15,-27 3-42-15,27-6-40 0,-14 6-42 0,-13 0-39 16,21-4-49-16,-21 4-114 0,17-2-512 0,-17 2-222 16</inkml:trace>
  <inkml:trace contextRef="#ctx0" brushRef="#br0" timeOffset="136891.2">4775 15818 2568 0,'-6'-19'-54'0,"6"19"31"0,0 0 17 0,0 0 27 16,-6-13 20-16,6 13 33 15,0 0 41-15,0 0 21 0,0 0 4 0,0 0-4 16,0 0 0-16,0 0-5 15,0 0 4-15,0 0-4 0,-4 48-10 0,4-48-9 0,0 27-11 16,2-12-8-16,-2-15-14 16,2 35-8-16,0-16-7 0,0-2-10 0,0 1-17 15,0-2-24-15,0 2-34 0,0-2-37 16,-2-16-39-16,4 26-45 0,0-11-45 16,3-1-41-16,-7-14-62 0,8 19-131 0,-1-10-484 15,-3-2-294-15</inkml:trace>
  <inkml:trace contextRef="#ctx0" brushRef="#br0" timeOffset="137301.14">5266 15455 2640 0,'0'0'-72'0,"0"0"27"16,0 0 34-16,0 0 38 0,0 0 18 0,0 0 26 15,0 0 23-15,0 0 15 0,0 0 6 16,0 0 22-16,0 0-5 0,12 52 0 15,-12-34 3-15,0 2-3 0,0 1-10 16,0 2-1-16,2 6-12 0,1-4-8 16,-3-2-12-16,3 4-4 0,-3-2-15 15,2 2-6-15,0-5-7 0,-2 0-9 0,0-2-2 0,2 0-5 16,-2-1-10-16,2-1-19 0,0-3-30 0,-2-15-30 16,0 22-33-16,0-22-35 15,2 19-40-15,-2-19-49 0,4 13-37 0,-4-13-33 16,0 0-66-16,0 0-608 0,8 3-379 15</inkml:trace>
  <inkml:trace contextRef="#ctx0" brushRef="#br0" timeOffset="137540.94">5410 15692 2912 0,'0'0'-37'0,"4"-13"21"16,-4 13 8-16,0 0 19 0,0 0 13 0,0 0 32 0,0 0 23 15,-19-17 14-15,19 17 6 16,0 0 6-16,0 0 4 0,-32 9 11 0,32-9-3 15,-14 12-4-15,14-12-7 0,-13 10-6 16,13-10-6-16,-11 18-8 0,11-18-6 16,-4 19-4-16,4-19-6 0,2 21-11 15,-2-21-7-15,11 22-5 0,-5-9-8 0,5-2-4 16,-1 0-22-16,4-1-29 0,-2-1-36 0,0-2-42 0,1 0-58 16,0 0-57-16,2-1-61 15,-15-6-128-15,23 5-161 0,-12-3-321 0,-11-2-246 16</inkml:trace>
  <inkml:trace contextRef="#ctx0" brushRef="#br0" timeOffset="138080.76">5605 15822 2608 0,'0'0'-40'0,"0"0"14"0,0 0 14 16,0 0 9-16,0 0-6 0,0 0 5 0,12-7 2 15,-12 7-2-15,0 0 8 16,0 0 5-16,11-9-6 0,-11 9 8 0,0 0-10 16,0 0 4-16,0 0-1 0,15-7-4 15,-15 7 0-15,0 0 0 0,0 0-3 0,0 0 5 16,0 0-1-16,15-6-1 0,-15 6 2 0,0 0 13 16,0 0 12-16,0 0 13 15,0 0 13-15,0 0 7 0,0 0 4 0,0 0 5 0,0 0 8 16,0 0 1-16,0 0 4 15,0 0 14-15,0 0-5 16,0 0 2-16,0 0-2 0,0 0 4 0,0 0-1 16,-26 41-7-16,26-41-2 0,-4 18-4 0,4-18-4 15,-2 21-6-15,0-8-9 0,2-13-4 0,2 27-7 16,0-12-9-16,0 2-2 0,0 0-4 16,2 0-1-16,1-1-7 0,-1 1 0 0,0 0-4 15,1 1-1-15,-1-6-4 16,0 4 0-16,-4-16-4 0,4 27 2 0,-4-27 2 15,0 23 24-15,0-23-13 16,0 19 10-16,0-19-4 0,-4 15-5 0,4-15-1 0,-8 11 2 16,8-11-7-16,0 0 1 15,-13 11 3-15,13-11-3 0,0 0-1 0,0 0 7 0,0 0-2 16,-22-1-1-16,22 1-5 0,0 0-4 0,0 0 0 16,0 0-5-16,0 0 1 15,0 0-4-15,0 0-17 0,0 0-13 0,0 0-26 16,45-27-14-16,-45 27-23 0,22-6-26 15,-10 3-30-15,-12 3-42 0,23-6-49 16,-12 4-70-16,-3-2-145 0,-8 4-165 16,15-3-291-16,-15 3-278 0</inkml:trace>
  <inkml:trace contextRef="#ctx0" brushRef="#br0" timeOffset="138430.9">5264 16292 2547 0,'0'0'-116'15,"0"0"26"-15,-17 4 19 0,17-4 18 16,0 0 28-16,0 0 38 0,-15 7 25 0,15-7 41 15,0 0 18-15,0 0 16 0,0 0 10 0,0 0 12 16,0 0-1-16,0 0-3 16,0 0 0-16,0 0-7 0,0 0-14 0,42 12-4 15,-42-12-8-15,34 0-14 0,-15 0-6 0,5 0-10 16,0 0-6-16,7 0 11 0,-2-2-5 16,4 0-10-16,-2 2-8 0,1-2-22 0,0 1-22 15,0-2-35-15,-3 1-32 16,-1 2-36-16,-4 0-48 0,0 0-46 0,-1-1-49 0,-4 1-104 15,-2 0-590-15,-1 1-346 16</inkml:trace>
  <inkml:trace contextRef="#ctx0" brushRef="#br0" timeOffset="138860.94">5690 16484 2845 0,'0'0'-35'16,"-20"2"22"-16,20-2 9 0,0 0 17 0,-23 3 26 15,23-3 32-15,-21 1 32 0,21-1 20 0,-23 4 14 16,23-4 2-16,-26 4-7 0,14 0-9 16,12-4-2-16,-26 9-8 0,16-5-4 0,10-4-12 15,-17 10-4-15,17-10-13 0,-16 13-11 16,16-13-5-16,-10 13-4 0,10-13-8 15,-4 15-9-15,4-15-1 0,0 0-8 16,4 25-9-16,-4-25-11 0,13 20-11 0,-4-12-3 16,1 2-2-16,3 0-4 15,-1-1 1-15,1 1 2 0,0 2 3 0,-1-3 0 0,-1 1 1 16,0-1 9-16,-3 2 14 0,0-1 10 0,-1 1 12 16,-7-11 11-1,4 18 4-15,-4-18 1 0,0 18 3 0,0-18-18 0,0 0-3 0,-13 25-2 16,5-17-3-16,8-8-6 15,-22 12 0-15,10-7-10 0,12-5-20 0,-28 6-29 16,16-6-41-16,-3 0-59 16,15 0-72-16,-26-2-64 0,12 1-140 0,14 1-181 15,-24-7-22-15,24 7-312 0,-25-6-319 0</inkml:trace>
  <inkml:trace contextRef="#ctx0" brushRef="#br0" timeOffset="139570.87">6248 16296 2746 0,'0'0'-51'0,"0"0"36"0,0 0 14 16,0 0 23-16,0 0 28 0,0 0 19 0,0 0 16 16,0 0-1-16,0 0-8 15,0 0-6-15,0 0-7 0,0 0-7 0,0 0-7 16,0 0 1-16,0 0-5 0,0 0-8 16,0 0 2-16,28-15-8 0,-28 15-2 0,16-4-1 15,-16 4-6-15,22 0-10 0,-22 0-17 0,19 0-24 16,-19 0-30-16,21-4-32 15,-21 4-33-15,19 0-42 0,-19 0-51 16,0 0-110-16,24-6-470 0,-18 6-106 16</inkml:trace>
  <inkml:trace contextRef="#ctx0" brushRef="#br0" timeOffset="139771.24">6215 16205 2438 0,'0'0'17'15,"0"0"10"-15,-16-7 0 16,16 7 0-16,0 0 9 0,0 0 10 0,0 0 6 16,0 0-2-16,0 0-3 0,0 0-10 15,0 0-2-15,0 0-3 0,0 0-9 0,36-18-15 16,-36 18-34-16,28-3-53 0,-11 3-55 0,-17 0-71 16,34-4-147-16,-17 3-312 15,2-1 100-15</inkml:trace>
  <inkml:trace contextRef="#ctx0" brushRef="#br0" timeOffset="141800.97">7851 15638 2924 0,'12'-13'-35'0,"-12"13"9"15,7-7 16-15,-7 7 26 0,0 0 29 0,0 0 21 16,0 0 19-16,0 0 11 16,0 0 1-16,0 0-7 0,0 0-7 0,0 0-2 0,0 0-4 15,-51 13-2-15,51-13-3 0,-13 13-7 0,13-13-4 16,-6 14-7-16,6-14-3 16,-2 17-6-16,2-17-3 0,8 20-6 0,-1-8-9 15,3 2 1-15,-2-1-5 0,8 2-5 16,-4 2 0-16,3-2-2 0,-2 1-1 0,2-1-5 15,-1 0 4-15,-1 2 2 0,-2-3 0 16,-3-1 11-16,0 0 8 0,-1 1 11 0,-7-14 13 16,4 23 5-16,-4-23 1 15,-2 19-6-15,2-19-4 0,-15 17-4 0,9-9-8 16,-6-1-4-16,12-7-3 0,-26 9-15 0,15-4-19 16,11-5-29-16,-28 1-33 15,28-1-41-15,-24-1-48 0,24 1-63 0,-20-7-61 0,20 7-114 16,-17-18-155-16,11 8-405 15,6 10-370-15</inkml:trace>
  <inkml:trace contextRef="#ctx0" brushRef="#br0" timeOffset="142041.01">8183 15827 2783 0,'17'7'-63'0,"-17"-7"32"0,13 4 16 0,-13-4 12 16,14 3 24-16,-14-3 24 15,0 0 17-15,22 7 0 0,-22-7-7 0,16 4-6 0,-16-4-2 16,20 0-8-16,-20 0 20 0,23 2-14 0,-23-2-27 16,24 0-45-16,-24 0-60 15,20 0-66-15,-20 0-86 0,18-3-152 0,-18 3-322 0,0 0 28 16</inkml:trace>
  <inkml:trace contextRef="#ctx0" brushRef="#br0" timeOffset="142250.74">8253 15787 2214 0,'0'0'76'0,"0"0"-4"16,0 0-2-16,0 0 22 0,0 0 29 0,0 0 15 15,0 0 1-15,0 0-3 16,-14 25-10-16,14-25-9 0,-3 19-11 0,3-19-7 15,0 25-6-15,0-25-4 0,3 30-10 16,1-14-6-16,-4 0-9 0,4 1-7 0,-4-1-10 16,4 1-32-16,-2-2-26 15,2 1-38-15,-2 0-42 0,2-4-36 0,-4-12-38 16,9 27-45-16,-7-18-68 0,-2-9-642 0,7 18-326 16</inkml:trace>
  <inkml:trace contextRef="#ctx0" brushRef="#br0" timeOffset="142711.04">8579 15485 2710 0,'0'0'-86'15,"0"0"30"-15,0 0 12 0,0 0 47 0,0 0 38 0,0 0 27 16,0 0 23-16,0 0 12 16,0 0 5-16,0 0 2 0,0 0 7 0,4 56 0 0,-4-36-1 15,2-2-2-15,-2 4 0 0,3 2-6 16,1 2-6-16,-2 2-4 0,0-2-13 16,2 1-10-16,-2-2-4 0,2-1-10 0,1 1-8 15,-1 0-5-15,-2-5-1 16,2 0-10-16,-2-1-13 0,2-3-30 0,-2 0-31 15,-2-16-35-15,5 23-32 16,-3-11-58-16,-2-12-53 0,2 15-79 0,-2-15-154 0,0 8-487 16,0-8-349-16</inkml:trace>
  <inkml:trace contextRef="#ctx0" brushRef="#br0" timeOffset="142990.77">8786 15701 2863 0,'0'0'-54'0,"0"0"12"16,4-11 15-16,-4 11 16 16,0 0 28-16,0 0 30 0,0 0 16 0,0 0 22 0,0 0 1 15,-46 3 5-15,46-3 7 0,-19 8 7 0,19-8 5 16,-23 12 0-16,12-4-6 0,11-8-6 16,-19 13-2-16,12-6-10 0,7-7-6 0,-12 18-9 15,12-18 0-15,-6 16-4 16,6-16-8-16,0 20 0 0,0-20-10 0,0 0-6 15,8 27-4-15,-2-18-2 0,3 1-6 16,2 0-8-16,-1-2-16 0,1 0-26 16,1 1-35-16,1-1-50 0,0-2-67 15,1 2-62-15,-14-8-101 0,28 8-170 0,-18-3-443 16,1-3-370-16</inkml:trace>
  <inkml:trace contextRef="#ctx0" brushRef="#br0" timeOffset="143711.26">8998 15852 2885 0,'0'0'-39'0,"0"0"32"0,0 0 16 0,0 0 19 0,0 0 20 16,0 0 3-16,0 0 15 15,0 0 4-15,0 0-1 0,0 0-6 0,0 0-1 0,0 0-4 16,0 0-6-16,0 0-8 16,0 0-6-16,0 0-3 0,0 0-5 0,0 0-7 15,0 0-2-15,0 0 0 0,0 0 0 0,0 0 3 16,0 0 12-16,0 0 17 16,0 0 7-16,0 0 14 0,0 0 8 0,-26 37 3 0,26-37 0 15,0 0 10-15,-8 17-13 16,8-17-11-16,-2 15 0 0,2-15-8 0,-4 14-7 0,4-14 1 15,0 0-5-15,-2 22-8 16,2-22-4-16,-2 15 2 0,2-15-11 0,0 0 0 16,4 23 3-16,-4-23-8 15,4 14-1-15,-4-14 1 0,6 18-5 0,-6-18-4 16,6 16-3-16,-6-16 2 0,5 13-1 0,-5-13-5 0,0 0 1 16,7 15-3-1,-7-15-2-15,0 0 0 0,4 13 4 0,-4-13 16 0,0 0 4 16,0 0 2-16,0 0-8 15,-11 21-1-15,11-21-3 0,-11 8-9 0,11-8 7 16,-12 8-5-16,12-8 0 16,-18 5-2-16,18-5 1 0,-16 8-1 0,16-8 0 0,-15 5 1 15,15-5-2-15,0 0-3 0,-19 6 3 0,19-6-2 16,0 0 3-16,0 0-7 16,0 0-6-16,0 0-8 0,0 0-12 0,0 0-8 0,0 0-21 15,0 0-5-15,0 0-7 16,0 0 1-16,57-4 3 0,-57 4-7 0,29-3-21 15,-11-1-31-15,-18 4-43 16,29-4-67-16,-16 0-82 0,2 0-183 0,-15 4-119 0,16-5-301 16,-16 5-310-16</inkml:trace>
  <inkml:trace contextRef="#ctx0" brushRef="#br0" timeOffset="144461.94">8934 15856 2752 0,'0'0'-37'16,"0"0"24"-16,16-9 25 16,-16 9 22-16,0 0 35 0,0 0 23 0,0 0 16 0,0 0-4 15,20-3-5-15,-20 3-9 16,0 0-12-16,0 0-10 0,28 4-3 0,-28-4-16 15,23 4-34-15,-23-4-45 0,26 2-62 16,-10 0-61-16,-16-2-86 0,26 2-158 0,-13-1-426 16,-3-1-150-16</inkml:trace>
  <inkml:trace contextRef="#ctx0" brushRef="#br0" timeOffset="145451.35">7070 16303 2313 0,'-21'0'-105'0,"21"0"25"0,0 0 17 0,0 0 23 16,0 0 22-16,-24 0 29 15,24 0 26-15,0 0 36 0,0 0 19 0,0 0 6 16,-14 5 1-16,14-5 1 15,0 0-5-15,0 0 1 0,0 0 5 0,0 0 1 16,0 0 4-16,0 0 7 16,0 0-1-16,0 0-7 0,0 0 2 0,0 0-7 0,0 0-1 15,0 0-14-15,54 5-7 0,-54-5-7 0,28 0-8 0,-9 0-11 16,0 0-6 0,6 0-4-16,1 0-13 0,3 0-8 0,5 0-5 0,2 0-9 15,3 0-5-15,3 0-4 16,2 0-5-16,1 0-11 0,-1 0-9 15,-1 0-5-15,1 0-5 0,-1 2 2 0,-1-2-5 16,0 2 3-16,1 0 4 0,-2-2 6 0,-5 2 1 16,7-1 0-16,-7 2-2 15,0-2-8-15,-2-1-2 0,6 4-5 0,0 0 0 16,-8-2-2-16,2 0 10 0,0 1 5 16,-5 0-8-16,3-2 8 0,-2 1 6 0,2 2 11 15,-3 0-8-15,1 0 17 0,0-2-14 0,-1 2 3 16,-1-3 1-16,2 3 5 15,-1-1 3-15,1 0 8 0,-1-2 8 0,-2 2 7 0,3-2 12 16,-3 2 0 0,1-1 4-16,0-1 2 0,-5-1-2 0,1 4-3 0,-2-2-4 15,2-2-1-15,-1 4-3 0,-2-2-6 0,0-2-2 16,1 2 3-16,-1-1 2 16,-2 2 4-16,0-2 3 0,0 1-2 0,0-2 1 0,-2 3-2 15,-17-3-1-15,30 1-6 16,-18 2-3-16,-12-3-22 0,26 1-24 0,-26-1-43 15,18 0-49-15,-18 0-66 16,0 0-107-16,20 0-644 0,-20 0-363 0</inkml:trace>
  <inkml:trace contextRef="#ctx0" brushRef="#br0" timeOffset="146421.22">8067 16631 2787 0,'0'0'-101'0,"0"0"36"15,-32-16 22-15,32 16 21 16,-19-3 16-16,19 3 30 0,-21 0 28 0,21 0 14 0,-21 0 19 16,21 0-1-1,0 0 1-15,-30 3-4 0,30-3-1 0,-17 1-1 0,17-1 0 16,0 0-1-16,0 0-2 0,-19 6-2 0,19-6-3 16,0 0-8-16,0 0-6 0,0 0-6 15,0 0-5-15,0 0-4 0,0 0-6 0,28 32-3 16,-16-26-1-16,-2 1-7 15,4 1-3-15,-2 0 1 0,3-1 1 0,-3 3 1 16,2-1 3-16,-2 3 3 16,0-4 4-16,-3 1 2 0,0 1 7 0,-9-10 0 15,14 18 7-15,-14-18 6 0,5 17 1 0,-5-17 2 0,0 0-10 16,-9 22-1-16,9-22-3 16,-14 10-5-16,14-10-18 0,-24 5-30 0,24-5-45 0,-26 0-54 15,26 0-85 1,-27-8-67-16,13 2-221 0,-4-1-119 0,4 1-313 0,-2-3-306 15</inkml:trace>
  <inkml:trace contextRef="#ctx0" brushRef="#br0" timeOffset="150350.94">6528 15995 789 0,'0'0'252'15,"0"0"-58"-15,0 0-64 0,0 0 4 16,-11 35-18-16,11-35-13 0,-9 21-7 0,9-21 4 16,-6 22 6-16,2-9 6 15,0 3 9-15,0-1 8 0,0-2 10 0,4-13-2 0,-5 31 9 16,3-19-1-16,2-12-2 0,-2 28-9 0,0-17-8 16,2-11-12-16,0 25-12 15,0-25-8-15,-3 21-13 0,3-21-6 0,0 19-10 0,0-19-7 16,0 0-6-16,0 22-4 15,0-22-7-15,0 0-6 0,0 20-18 0,0-20-37 16,0 0-35-16,0 0-50 16,0 0-57-16,3 19-46 0,-3-19-43 0,0 0-86 0,0 0-572 15,11 0-300-15</inkml:trace>
  <inkml:trace contextRef="#ctx0" brushRef="#br0" timeOffset="150771.11">6631 16111 2704 0,'0'0'-84'0,"0"0"17"0,0 0 22 0,7-13 12 16,-7 13 34-16,0 0 19 0,0 0 23 0,0 0 12 0,0 0 3 16,0 0 3-16,0 0-2 15,0 0 1-15,0 0 2 0,0 0 0 0,0 0-4 16,0 0 1-16,-29 34 3 15,29-34 3-15,-14 13-5 0,14-13-6 0,-12 14-4 0,12-14-4 16,-15 11-5-16,15-11-4 16,-11 10-1-16,11-10-2 0,-10 9 4 15,10-9-2-15,0 0 2 0,-11 9 0 16,11-9-1-16,0 0 4 0,0 0-2 0,0 0 4 0,-4 14 1 16,4-14 6-16,0 0 7 0,0 0 6 15,0 0 8-15,21 15 8 0,-21-15-1 16,15 8 2-16,-15-8-9 0,19 12 0 15,-11-8-6-15,-8-4-6 0,20 11-9 16,-10-3-9-16,0-1-2 0,-10-7 16 0,18 19-8 16,-12-12-11-16,-6-7-16 15,11 19-27-15,-5-9-27 0,-6-10-32 0,8 18-40 0,-8-18-49 16,11 15-57-16,-6-7-48 0,-5-8-61 0,6 13-121 16,-4-8-132-16,-2-5-274 0,0 0-193 15</inkml:trace>
  <inkml:trace contextRef="#ctx0" brushRef="#br0" timeOffset="151020.7">6756 16387 2496 0,'0'0'-30'0,"0"0"40"0,0 0 4 0,0 0 14 0,0 0 28 16,0 0 16-16,0 0 28 0,0 0 16 0,0 0 8 0,15 15-9 15,-15-15 3-15,0 0-7 16,-2 29 2-16,2-29-2 0,-4 25-2 0,4-25-8 15,-2 30-6-15,0-14-8 16,-1 1-9-16,3-17-8 0,0 30-7 0,-2-14-7 16,2-16-6-16,0 26-9 0,0-26-9 15,0 21-30-15,0-21-31 0,-2 15-37 0,2-15-39 16,0 0-46-16,0 0-35 0,2 20-30 0,-2-20-25 16,0 0-46-16,0 0-638 15,0 0-329-15</inkml:trace>
  <inkml:trace contextRef="#ctx0" brushRef="#br0" timeOffset="151251.11">6752 16402 2701 0,'2'-25'-65'0,"-2"25"44"0,2-20 33 0,-2 20 13 15,5-19 12-15,-5 19-6 0,6-17 11 0,-6 17 13 0,10-13 12 16,-10 13 7-16,11-12-9 16,-11 12 6-16,13-4 6 0,-13 4 15 0,0 0 12 15,26 4 7-15,-26-4 2 16,14 12-4-16,-14-12-5 0,15 14-8 15,-11-2-4-15,2-1-4 0,-6-11 0 0,2 23-6 16,-2-23-9-16,-4 27-9 0,-2-14-7 16,-1 1-9-16,1-1-24 0,-2-1-40 15,-2-1-40-15,-2-2-62 0,12-9-68 0,-18 12-82 0,5-8-168 16,2-3-173-16,11-1-256 0,0 0-219 0</inkml:trace>
  <inkml:trace contextRef="#ctx0" brushRef="#br0" timeOffset="153021.21">7649 15479 2593 0,'0'0'-64'16,"0"0"28"-16,0 0 30 0,-26 36 28 0,16-25 29 0,2 4 22 0,0 1 17 15,-1 4 14-15,-1 1 5 16,1 1 3-16,-2 2-2 0,5 2 1 0,0-3 0 0,0 5 1 15,2-2-7-15,2 0-5 16,2 2-9-16,2 0-5 0,0 1-10 0,4-3-7 16,0 1-8-16,2 2-9 15,3-1-4-15,-2-1-4 0,-1-2-19 0,5-1-19 16,-1 2-30-16,2-4-25 0,-4 1-39 16,4-2-52-16,-1 0-55 0,4-5-77 15,-4-2-185-15,-1 1-461 0,2-2-316 0</inkml:trace>
  <inkml:trace contextRef="#ctx0" brushRef="#br0" timeOffset="153800.84">9406 15747 2759 0,'0'0'-82'16,"0"0"20"-16,0 0 9 0,0 0 29 0,0 0 10 0,0 0 34 15,0 0 22 1,-6 46 17-16,6-46 13 0,-12 26 20 0,8-8-2 15,-6-1 8-15,4 2 3 0,-2 2 6 16,2 0-7-16,-3-1 3 0,3 3-10 0,-1 0-5 16,-1 1-9-16,2-2-6 15,-1 2-8-15,-1-2-4 0,4 1-10 0,-2-2-1 0,1 1-5 16,0-2-4-16,3-2-5 0,0 2-4 0,0-5-4 16,-2 2-8-16,4-17-25 0,0 25-28 15,0-25-35-15,0 21-42 0,0-21-49 16,6 19-36-16,-6-19-38 0,7 9-178 15,-7-9-487-15,7 5-282 0</inkml:trace>
  <inkml:trace contextRef="#ctx0" brushRef="#br0" timeOffset="154141.14">9513 15966 2677 0,'0'0'-77'16,"0"0"30"-16,0 0 15 0,0 0 40 0,0 0 19 0,0 0 17 16,0 43 16-16,0-43 9 15,-3 26 8-15,3-26 3 0,-4 24 10 16,2-8 5-16,2-16 2 0,-2 27 0 0,-1-12 2 15,3-15-5-15,0 28-7 0,-2-16-6 16,2-12-5-16,0 24-14 0,0-24-1 16,-2 24-8-16,2-24-6 0,0 18-10 0,0-18-28 15,0 0-21-15,-2 21-38 0,2-21-41 0,0 0-54 16,0 0-36-16,4 14-35 16,-4-14-57-16,0 0-103 0,0 0-434 0,0 0-129 0</inkml:trace>
  <inkml:trace contextRef="#ctx0" brushRef="#br0" timeOffset="154481.01">9622 16107 2447 0,'0'0'-18'15,"11"-8"18"-15,-11 8 2 0,0 0 19 0,0 0 24 16,8-9 8-16,-8 9 23 0,0 0 12 0,0 0 10 16,0 0-2-16,0 0 5 0,0 0 0 15,0 0 1-15,0 0-1 0,0 0 4 0,-51 12-6 16,51-12-3-16,-14 5-3 15,14-5 0-15,0 0-10 0,-19 10-5 0,19-10-12 0,0 0-2 16,-17 5-8 0,17-5 0-16,0 0-7 0,-11 8-4 0,11-8 9 0,0 0 3 15,0 0 4-15,-10 14-3 0,10-14 1 0,0 0-5 16,0 0-1-16,-2 17-3 16,2-17 0-16,0 0-6 0,0 0-2 0,14 22 3 15,-14-22-6-15,13 15 1 0,-7-8-8 16,-6-7 3-16,16 17-4 0,-6-8-27 0,0-1 2 15,-1 0-4-15,2 1-17 16,-11-9-25-16,14 11-32 0,-14-11-42 0,15 10-46 16,-15-10-46-16,15 9-54 0,-6-6-57 15,-9-3-132-15,12 3-128 0,-12-3-307 0,0 0-256 16</inkml:trace>
  <inkml:trace contextRef="#ctx0" brushRef="#br0" timeOffset="154813.28">9806 16109 2667 0,'0'0'-53'0,"11"-10"32"0,-11 10 15 0,0 0 31 0,0 0 27 15,0 0 27-15,0 0 20 16,0 0 0-16,0 0 3 0,0 0-1 0,0 0-11 16,-13 46 1-16,13-46-2 15,-2 21-2-15,2-21-7 0,-2 23-4 0,2-23-9 0,0 20-9 16,0-20-5-16,0 22-5 0,0-22-6 0,0 22-13 16,0-22-19-16,-2 14-23 15,2-14-26-15,0 0-24 0,0 0-50 0,0 0-34 16,0 19-30-16,0-19-12 0,0 0-14 15,0 0-26-15,0 0-26 0,0 0-530 16,0 0-88-16</inkml:trace>
  <inkml:trace contextRef="#ctx0" brushRef="#br0" timeOffset="155010.81">9792 16235 2220 0,'0'0'-73'0,"0"0"40"0,2-30 33 15,-2 30 18-15,4-19 33 0,-4 19 6 0,6-20 14 0,-6 20 8 16,9-19-8-16,-9 19-5 16,9-15 3-16,-1 9 6 0,-8 6 3 0,13-11-4 15,-13 11 12-15,14-8 12 16,-14 8 6-16,18-2 1 0,-18 2 9 0,0 0 3 0,0 0 6 15,24 10-8-15,-24-10-6 16,0 0-9-16,3 17-3 0,-3-17-9 0,0 0-10 16,0 0-10-16,0 0-9 15,-21 31-16-15,21-31-41 0,-20 7-49 0,10-4-60 0,10-3-74 16,-17 7-55-16,17-7-103 0,-17-3-162 0,17 3-387 16,0 0-264-16</inkml:trace>
  <inkml:trace contextRef="#ctx0" brushRef="#br0" timeOffset="155420.96">10079 15511 2658 0,'0'0'-3'15,"0"0"46"-15,10-9 26 0,-10 9 27 0,0 0 27 16,0 0 12-16,0 0 20 0,0 0-7 16,20 33 3-16,-16-17-9 0,1 3-11 0,-1 5-4 15,0 5-10-15,1 2-4 16,-1 5-12-16,0 2-10 0,-2-1-11 0,0 2-8 16,-2-2-12-16,-2 5-27 0,-2-4-36 0,-5-1-47 0,-1 2-58 15,-3 3-78 1,-3 0-80-16,-6-5-161 0,-1-1-175 0,-1-1-308 15,-1-2-302-15</inkml:trace>
  <inkml:trace contextRef="#ctx0" brushRef="#br0" timeOffset="156391.23">9091 16475 2680 0,'0'0'-84'0,"0"0"23"0,0 0 22 0,0 0 13 16,0 0 2-16,0 0 10 16,47-12 14-16,-47 12 17 0,0 0-5 0,0 0 9 15,28 4 2-15,-28-4 2 16,18 4 1-16,-18-4 5 0,22 2-9 0,-22-2 5 0,25 4 3 15,-11-4-5-15,6 2 8 16,-20-2 5-16,34 2 3 0,-18 0 2 0,3-2 6 16,1 1-9-16,-2 1-2 15,4 1-1-15,-3-2-6 0,4-1-1 0,-2 2-1 0,3 0-3 16,-1 0 9-16,4 0 13 0,-4 0 14 0,-1 0 6 16,1-2-1-16,0 3-2 15,1 0-4-15,-3-2-5 0,3 1-7 0,-4 0 0 0,4 0-3 16,-1 0-7-1,-1 0-1-15,-2 0-3 0,2-1 0 0,1 3 1 0,-2-1 0 16,-2-2-1-16,0 1-1 16,0 0-3-16,-2 0-3 0,-17-2-5 15,28 4-4-15,-16-3-2 0,-12-1-8 0,22 4-15 0,-22-4-22 16,16 2-25-16,-16-2-43 0,0 0-62 16,0 0-56-16,0 0-102 0,15 2-664 0,-15-2-438 15</inkml:trace>
  <inkml:trace contextRef="#ctx0" brushRef="#br1" timeOffset="165540.93">16236 15922 1637 0,'0'0'-15'16,"0"0"27"-16,-27-7 8 0,27 7 5 0,0 0 9 0,0 0 4 15,0 0 23-15,0 0 17 0,0 0 15 0,0 0 23 16,0 0 5-16,0 0 13 16,0 0 3-16,0 0-1 0,0 0-1 0,0 0-3 15,0 0-9-15,0 0-5 0,-17-4-10 16,17 4-4-16,0 0-12 0,0 0-9 0,0 0-1 15,0 0-6-15,0 0-8 16,0 0-6-16,0 0-5 0,0 0-5 0,0 0-7 16,0 0-2-16,4-28-10 15,-4 28 1-15,0 0-4 0,10-22-5 0,-10 22-4 0,5-20 0 16,-5 20-1-16,7-19 0 0,-3 6-2 0,-4 13-2 16,4-23-2-16,0 9-2 15,-4 14-2-15,4-23 1 0,-2 9-1 0,-2 14-1 0,4-20-3 16,-4 20 1-16,4-20 0 15,-4 20-5-15,5-15 4 0,-5 15-1 0,0 0-4 16,5-18 1-16,-5 18-1 16,0 0-1-16,2-18-1 0,-2 18 2 0,0 0 2 0,0 0 1 15,0 0 1-15,0 0 3 0,0 0-3 0,0 0 2 16,0 0 0-16,0 0 3 16,0 0-1-16,0 0 5 0,0 0 3 0,0 0 5 15,0 0 7-15,0 0 0 16,0 0-1-16,0 0-3 0,-9 54 1 0,9-54-1 0,-5 17-5 15,5-17 1-15,-2 17-5 16,2-17 3-16,-2 19-6 0,2-19 3 0,-2 16-5 0,2-16 1 16,-2 19-1-1,2-19-3-15,0 0 1 0,0 20-3 0,0-20 2 0,0 0-2 16,0 19-2-16,0-19 1 0,0 0 4 0,0 0 3 16,0 16 5-16,0-16 1 15,0 0 1-15,0 0 0 0,0 0 1 0,0 20-2 16,0-20 0-16,0 0-1 0,0 0-2 15,0 0 3-15,0 0 0 0,0 0-2 0,0 0 1 16,0 0-5-16,-2 18 1 16,2-18-5-16,0 0 1 0,0 0 2 0,0 0-3 15,0 0-1-15,0 0-3 0,0 0 5 0,0 0-6 0,0 0 2 16,0 0-1-16,0 0 0 16,0 0-1-16,0 0-1 0,0 0-2 0,0 0 4 15,0 0-3-15,0 0 3 0,0 0 1 16,0 0-3-16,0 0-3 0,0 0 3 15,0 0 2-15,2 20-2 0,-2-20 5 16,0 0-4-16,0 27 0 0,0-27-7 0,0 23 4 16,2-10 5-16,0 4-4 15,-2-17 2-15,2 30-10 0,0-10 8 0,-2-1 0 16,0 0 1-16,0 3 1 0,0 0 2 0,0-1-20 0,0 4 1 16,-2-1 3-16,2 0-2 15,0 2 4-15,-2 3 3 0,2-3-1 0,0 3-1 16,0 0 5-16,0-1-4 0,0-1 2 15,0 1-2-15,2-1 3 0,-2 2-1 0,0-3 5 16,0 1-3-16,0 2 3 16,2-3-1-16,-2-1 0 0,0 2-2 0,2 0 3 0,-2-1 1 15,0 0-1-15,0 1 2 0,0 0-3 16,-2 0 3-16,2-1 0 0,-2 3-4 16,-2-2 4-16,2 1-2 0,-2 0 0 0,0 3-1 15,-2-4 6-15,2 1-4 16,1 1 3-16,-1-2-5 0,1-1 3 15,-1 1 4-15,2 2-7 0,2-3 2 0,0-1-2 16,-2 2 1-16,4-3 1 0,-2-1-1 0,0 0 2 16,2 0-3-16,-2-2 0 15,2 2 4-15,-2-1 1 0,2-2-3 0,-2 1 3 16,0-2-2-16,0-2-4 0,3 0-12 0,-3-17-17 0,0 26-23 16,0-26-40-16,0 22-56 15,2-11-63-15,-2-11-79 0,0 0-189 0,-2 21-72 0,2-21-417 16,0 0-417-16</inkml:trace>
  <inkml:trace contextRef="#ctx0" brushRef="#br1" timeOffset="166531.01">16206 15730 2807 0,'0'0'-121'0,"0"0"19"15,0 0 14-15,-2 17 8 0,2-17 2 0,0 0 1 16,0 0-1-16,0 0-7 0,0 0-9 16,0 0-4-16,0 0-22 0,0 0-19 0,0 0 2 15,0 0 9-15,0 0 35 16,0 0 43-16,0 0 29 0,0 0 22 0,0 0 22 15,0 0-4-15,0 0 4 0,0 0-6 0,0 0-3 0,0 0-7 16,0 0 3-16,26-30 0 16,-26 30-6-16,4-16 3 0,-4 16 0 0,6-13 6 15,-6 13 11-15,0 0 7 16,7-15 12-16,-7 15 9 0,0 0 15 0,7-14 32 16,-7 14 1-16,0 0 9 0,8-8 5 15,-8 8-6-15,0 0 1 0,0 0 1 0,0 0 0 16,10-10 7-16,-10 10 9 0,0 0 15 15,0 0 9-15,0 0 15 0,0 0 3 16,0 0-4-16,0 0-8 0,13 30-4 16,-13-30 0-16,4 19-19 0,-4-19-13 0,4 23-15 15,-1-8-11-15,-3-15-10 0,6 25-18 16,-4-12-23-16,3 1-40 0,-5-14-41 0,6 21-55 16,-2-13-72-16,-4-8-68 0,8 18-138 0,-8-18-207 15,4 14-360-15,-4-14-356 0</inkml:trace>
  <inkml:trace contextRef="#ctx0" brushRef="#br1" timeOffset="167540.94">16222 17530 2814 0,'0'0'-85'0,"0"0"30"0,0 0 8 15,2 19 19-15,-2-19 22 16,0 0 12-16,0 0 22 0,0 0 6 0,4 14 3 16,-4-14 1-16,0 0 11 0,0 0 2 15,0 0-2-15,2 20 12 0,-2-20 7 0,0 0 12 16,4 16 1-16,-4-16 0 0,0 0-1 0,2 23-1 16,-2-23-3-16,0 17-1 15,0-17-4-15,2 19 0 0,-2-19-3 0,2 23-6 16,-2-23-6-16,0 21-4 0,0-21-4 15,-2 23 3-15,2-23-6 0,0 24 0 0,-2-12 2 0,2-12-2 16,-2 26-1 0,2-26 2-16,-4 25-4 0,0-13 1 0,2 3 4 0,2-15-13 15,-4 28 0-15,2-16-6 0,2-12 3 0,-5 25-8 16,3-12 1-16,2-13-3 0,-2 24-5 16,2-24 1-16,0 28-2 0,-3-14-2 15,3-14 0-15,0 27 2 0,-2-11 2 16,0 0 5-16,2-16 1 0,-2 29-1 0,2-11 3 15,-4-3 0-15,2 2-1 16,0 0 1-16,0 3 1 0,-2-4-4 0,1 4-1 16,-1-1-3-16,0-1 0 0,2 2-4 15,-2-1 1-15,2 0-4 0,0-2 1 16,-1 0-3-16,1 0-1 0,2 1-2 0,0-18-9 0,-2 30-19 16,0-17-31-16,2-13-48 15,-2 21-73-15,2-9-72 0,0-12-148 0,-5 15-155 0,5-15 7 16,0 0-371-16,-12 15-308 15</inkml:trace>
  <inkml:trace contextRef="#ctx0" brushRef="#br1" timeOffset="169141.25">12877 17066 2660 0,'31'0'-110'0,"-31"0"33"0,23-2 24 0,-23 2 15 16,29 0 18-16,-29 0 23 15,27 0 17-15,-11 0 14 0,-16 0 8 16,36 0 2-16,-14 0-1 0,-4 2-5 0,4-2-6 15,1 0-2-15,-2 0-4 0,6 1 1 0,-6-1-7 16,6 3 2-16,-4-3-3 16,4 1-3-16,3 1 3 0,-3 0-7 0,4 0-4 0,-2 0 7 15,1 0 2-15,-1-2-8 0,0 2-4 0,4 0 1 16,-3 0-1-16,1 0 0 16,3-2 2-16,-3 1 3 0,5 2 2 0,-2-3 4 15,2 0-2-15,-1 1 4 0,1 1 2 16,-1 0 3-16,2-2 4 0,4 4-2 15,-5-4 7-15,-1 1-3 0,9 2 3 16,-9-1-7-16,1-2-1 0,4 3 2 0,1-1-10 16,-7 0 1-16,8 0-4 15,-1 0-2-15,-1 1 0 0,-6 0 1 0,6 1-4 16,1-3 3-16,-7 2-1 0,1-2-2 0,-1 1 0 0,2 0 1 16,-2 0-2-16,-1-2 3 15,1 1-5-15,1-1 2 0,-4 3 3 0,2-2 8 16,-4 2 3-16,3-2 4 15,0-1 2-15,-3 2-1 0,0 1-1 0,2-2 3 0,-5 1-3 16,4-1-8-16,-3 2 6 16,2-1-6-16,0-2-6 0,-1 2 6 0,-1 0-5 15,3 0-3-15,-7-2 1 0,7 1 3 0,-7 1-2 0,2-2 2 16,1 0-6-16,-1 2 1 16,5-2 3-16,-4 2 5 0,0-2 3 0,4 0 4 15,-5 0 6-15,5 0 1 0,0 0-1 16,-1 0-3-16,-4-2-4 0,0 2-6 15,0 0-3-15,0 0-5 0,-2-2-7 16,3 2-3-16,-3 0-3 0,0-2 0 0,0 2 1 16,1 0-1-16,-1 0 3 15,-2 0-2-15,2-1-1 0,1 1 3 0,0 0-2 16,-2 0 4-16,2 0 4 0,-1 0 0 0,3-2 0 0,-3 2 4 16,2 0 1-16,-2 0 3 15,3 0-3-15,-3 0-1 0,5 0 9 0,-5 0-1 16,2-2 1-16,1 4 0 15,-1-4 2-15,1 2-1 0,-2-2 0 0,2 2-1 0,0 0 1 16,-1 0 0-16,3-2-1 16,-3 2 0-16,1-3 1 0,-1 3 0 0,0 0 2 15,1-1 1-15,1 1 0 0,-1 0 0 0,-1 0-2 0,0 0 3 16,1 1 0-16,-1-1 1 16,-1 0 0-16,1 0-1 0,2 3-1 0,-1-3 3 15,1 2-2-15,3 0-5 16,-7-2 3-16,3 2-6 0,0-2-1 0,-2 0 0 15,2 2-5-15,-3-2 2 16,5 0-1-16,-5 0 1 0,2 0-6 0,-2 0 1 0,1 0 0 16,0 0-1-16,-2-2-1 15,2 2 1-15,-3 0-3 0,1-2-2 0,0 2-3 16,2-2-5-16,-1 2 2 0,1-2 2 0,0 2-3 0,0-3 0 16,-1 3 2-16,1-1-5 15,1 1 3-15,-2 0 1 0,2-2 3 0,-1 2-2 16,2 0 3-16,-1 0 1 0,0 0-4 15,0 0 4-15,1 0-1 0,-1 0 3 0,1 0-5 16,-1 0 4-16,0 2-1 16,1-2-3-16,-3 1 5 0,1-1-1 0,-2 3-6 15,0-3-3-15,-3 2-14 0,-19-2-17 0,32 0-34 0,-20 2-33 16,-12-2-57-16,26 2-61 16,-26-2-96-16,10-2-191 0,-10 2-418 0,0 0-339 15</inkml:trace>
  <inkml:trace contextRef="#ctx0" brushRef="#br1" timeOffset="170531.04">16341 17087 2794 0,'0'0'-62'0,"10"-17"40"0,-10 17 29 0,0 0 41 16,0 0 12-16,8-10 24 15,-8 10 19-15,0 0 14 0,0 0 12 0,0 0 3 16,0 0-3-16,0 0 4 0,6-13 0 15,-6 13-2-15,0 0 1 0,0 0-3 0,0 0-7 16,0 0-8-16,0 0-3 16,0 0-6-16,0 0-16 0,0 0 8 0,0 0 19 15,0 0 7-15,0 0 1 0,0 0 1 16,0 0-1-16,0 0-7 0,-36 34-9 16,26-25-10-16,0 3-8 0,-1-1-6 0,0 1-6 0,1-1-9 15,-1 2-1-15,1 3-4 16,-2-4-7-16,4 2-4 0,-4 4-4 15,4-3-5-15,-4 0-5 0,4-2-5 16,0 2-2-16,-3 1-5 0,5-5-2 0,-3 3-6 0,9-14-10 16,-11 22-23-16,5-14-25 15,6-8-11-15,-8 17-25 0,8-17-28 0,-6 12-26 16,6-12-38-16,0 0-42 0,0 0-45 0,-8 9-38 0,8-9-43 16,0 0-95-16,0 0-108 15,0 0-43-15,0 0-424 0,0 0-487 0</inkml:trace>
  <inkml:trace contextRef="#ctx0" brushRef="#br1" timeOffset="171187.67">16129 17031 3006 0,'0'0'-125'16,"0"0"22"-16,0 0 20 0,0 0 14 0,0 0 11 15,0 0 32-15,0 0 28 0,0 0 2 16,0 0 22-16,0 0 0 0,0 0 14 0,0 0 13 15,0 0 16-15,0 0 15 16,0 0 14-16,0 0 9 0,0 0 10 0,0 0 3 0,0 0 15 16,0 0-1-16,0 0-1 15,0 0-3-15,0 0-6 0,0 0-9 16,0 0-6-16,0 0-5 0,0 0-2 0,0 0-7 0,0 0-3 16,0 0-1-16,0 0-2 0,0 0-1 15,0 0-21-15,0 0 0 0,0 0 3 16,0 0-3-16,0 0 2 0,0 0 1 15,0 0-4-15,0 0-4 0,0 0-11 0,20 33 1 16,-20-33-7-16,11 7-5 16,-11-7 1-16,0 0-3 0,17 14-5 0,-8-9 0 15,-9-5-4-15,18 16-2 0,-4-7 0 16,-2 1-2-16,0 1-3 0,2 1-3 0,2 1 0 16,-3 2-16-16,4 0-23 0,-2 3-29 15,-3-3-30-15,0-1-49 0,-2-1-65 0,2 6-72 16,-5-8-90-16,-1 2-178 0,-2 2-43 15,-2 1 17-15,-2-16-380 0,-2 24-358 16</inkml:trace>
  <inkml:trace contextRef="#ctx0" brushRef="#br1" timeOffset="172630.83">13811 17096 2759 0,'0'0'-96'0,"0"0"39"0,0 0 26 16,0 0 15-16,0 0 23 16,0 0 5-16,0 0 34 0,-11-13 28 0,11 13 15 0,0 0 10 15,0 0 8 1,0 0 0-16,0 0 4 0,0 0-4 0,0 0-5 0,25-31-10 15,-25 31-3-15,9-7-9 16,-9 7-7-16,0 0-4 0,18-10-8 16,-18 10-2-16,0 0-8 0,19-4-2 15,-19 4 2-15,0 0 2 0,0 0 2 0,26 10 2 16,-26-10 1-16,11 13-3 0,-11-13-2 0,3 16-3 0,-3-16 4 16,2 17-3-16,-2-17 0 0,0 0 1 15,-3 26-1-15,3-26 2 0,-9 17-2 0,9-17 1 16,-11 14-2-16,11-14-4 15,-15 11-4-15,15-11 1 0,-18 3-6 16,18-3-1-16,0 0-11 0,-23-3-2 16,23 3-17-16,-15-14-22 0,15 14-25 0,-12-16-40 0,12 16-46 15,-3-22-53-15,3 12-54 0,0 10-62 0,7-26-144 16,-2 15-131-16,4 0-393 16,0 0-406-16</inkml:trace>
  <inkml:trace contextRef="#ctx0" brushRef="#br1" timeOffset="178611.31">28309 15459 2807 0,'0'0'-124'0,"0"0"30"0,0 0 20 16,0 0 12-16,0 0 37 0,0 0 28 0,0 0 19 0,0 0 21 16,0 0 23-16,0-48 8 15,0 48 16-15,0 0 7 0,0 0 9 0,0 0 13 16,0 0 2-16,0 0 1 0,5-18-9 15,-5 18-5-15,0 0-9 0,0 0-12 0,0 0-10 16,0 0-9-16,0 0-8 16,0 0-2-16,0 0-4 0,0 0-1 0,0 0-6 15,0 0-1-15,0 0-5 0,0 0-4 16,0 0-4-16,0 0-6 0,0 0-1 16,0 0 0-16,-3 55-7 0,3-55 3 0,0 22-3 15,2-4-2-15,-2-18-2 0,3 32-1 16,2-15-2-16,-3 3 4 0,2-1-5 15,-1 2-2-15,2 0-4 0,-1 2 1 16,-2-5 4-16,2 2-4 0,-4-1-2 0,0 0 2 0,0-2-3 16,0-17 1-16,0 28 1 15,0-17 0-15,0-11-2 0,-4 26 1 0,4-26-1 16,-8 19 0-16,8-19 2 0,-10 16 1 0,0-12-2 16,10-4 0-16,0 0 0 0,-21 9-1 15,21-9 3-15,0 0-4 0,-21-3 2 0,21 3 1 16,0 0-2-16,0 0-2 0,0 0 1 15,-27-7 0-15,27 7 1 0,0 0-3 16,0 0-1-16,0 0 1 0,0 0-2 16,0 0 1-16,0 0 2 0,0 0-2 0,-15 7 1 15,15-7-3-15,0 0 2 0,0 0-1 0,0 22 0 16,0-22 1-16,0 0 5 16,-2 20-7-16,2-20 4 0,0 0 6 15,-7 20 0-15,7-20 6 0,-5 15 0 0,5-15 4 16,-7 9 1-16,7-9-1 0,0 0 4 0,-12 11-6 0,12-11-2 15,0 0-1 1,0 0 0-16,0 0-4 0,0 0 1 0,0 0 0 0,0 0-2 16,-37-16 2-16,37 16-3 15,-9-10 4-15,9 10 3 0,0 0 3 0,-10-10 2 16,10 10 6-16,0 0 20 0,0 0-3 0,0 0 7 0,0 0 4 16,-38 16 0-16,29-9 2 15,-3 0 16-15,-2 3-9 0,0-1-1 0,-1 3-12 16,1-2-3-16,-2 1-10 15,3-1-6-15,-5 1-13 0,5-1-36 0,-1-2-25 16,-1 0-44-16,2-1-45 16,0 0-55-16,3 1-62 0,-1-6-61 0,11-2-148 0,-19 4-142 15,19-4 34-15,-18-3-314 0,18 3-252 0</inkml:trace>
  <inkml:trace contextRef="#ctx0" brushRef="#br1" timeOffset="178860.87">27831 15466 2597 0,'0'0'14'16,"-2"-18"42"-1,2 18 4-15,0 0 6 0,0 0 4 0,0 0 15 0,11-21 15 16,-11 21 3-16,17-5-4 15,-17 5-10-15,16-11-10 0,-16 11-10 0,22-7-7 16,-8 4-9-16,2-3-14 0,-2 2-23 16,0-2-40-16,4-2-38 0,-3 3-55 0,1-1-51 15,0-2-57-15,-3 3-103 0,3-3-512 0,-1-2-175 16</inkml:trace>
  <inkml:trace contextRef="#ctx0" brushRef="#br1" timeOffset="179101.1">28491 14880 2714 0,'9'-7'152'16,"-9"7"15"-16,0 0-21 0,0 0-12 0,0 0 21 16,0 0 18-16,0 0 1 15,0 0-12-15,0 0-17 0,0 0-17 0,0 0-16 16,0 0-7-16,-29 38-32 0,22-26-14 15,-1 5-3-15,-3-3-14 0,-1 4-29 16,1-1-45-16,-3-1-57 0,-1 6-67 16,1-2-63-16,0-1-49 0,-8 3-116 0,4-2-133 0,-4 4-405 15,3-3-323-15</inkml:trace>
  <inkml:trace contextRef="#ctx0" brushRef="#br1" timeOffset="179330.76">28038 15227 2955 0,'9'-15'57'16,"-9"15"14"-16,6-12 10 15,-6 12 15-15,0 0 3 0,9-13-4 0,-9 13-7 16,0 0-13-16,5-12-13 0,-5 12-33 15,0 0-35-15,0 0-39 0,0 0-61 0,0 0-53 16,2-9-83-16,-2 9-172 16,0 0-426-16,0 0-178 0</inkml:trace>
  <inkml:trace contextRef="#ctx0" brushRef="#br1" timeOffset="179871.24">27461 15361 2615 0,'0'0'59'16,"0"0"29"-16,-12-14 12 15,12 14 6-15,0 0 8 0,-7-10 1 0,7 10-6 16,0 0-11-16,0 0-7 0,0 0-10 15,0 0-5-15,0 0-7 0,0 0 4 16,0 0 1-16,0 0-3 0,0 0-5 16,-13 35-8-16,13-35-4 0,-2 24-6 0,-1-9-6 15,3 4-1-15,3 2-7 0,-1-2-3 0,0 7-3 16,-1 0-2-16,3 1-4 0,2 1-2 16,-3 0-1-16,3 3-4 0,0-1 0 0,0-1-5 15,0 1-5-15,-3-2-6 16,1 0-6-16,1-1 0 0,-1-1 1 0,-1-2-2 0,-3-1 0 15,0-5 4 1,0 4 0-16,-5-5 2 0,3-1 4 0,-5 2 5 0,2-4 7 16,-3 0 1-16,-2 1 2 15,1-4 4-15,-4-2 3 0,-3 0 2 0,3 1 8 0,-3-5 6 16,1 3 8-16,-1-4 2 0,-2 0 9 16,0 0 1-16,18-4-1 0,-36 0-5 15,20 0 4-15,16 0-2 0,-31-4-7 0,17-1-5 16,14 5-4-16,-24-14 0 0,13 6-14 15,11 8-8-15,-10-18-15 0,5 6-15 16,5 0-18-16,0-1-24 0,0 13-31 16,7-28-38-16,-2 10-48 0,0 3-57 0,1 0-49 15,-1-3-98-15,1 2-133 16,-2 0-67-16,-2 1-295 0,-2 15-234 0</inkml:trace>
  <inkml:trace contextRef="#ctx0" brushRef="#br1" timeOffset="180340.92">26991 15866 2500 0,'0'0'-100'0,"0"0"24"0,-7 15 11 16,7-15 29-1,0 0 21-15,0 0 12 0,0 0 27 0,-6 10 12 0,6-10 29 16,0 0 7-16,0 0 16 15,0 0 6-15,0 0 10 0,-11 12 8 0,11-12 4 16,0 0-1-16,0 0 4 0,0 0-1 16,-16 8 5-16,16-8-2 0,0 0-2 15,0 0-10-15,-18 0-3 0,18 0-6 0,0 0-12 0,0 0-2 16,0 0-8-16,-25-9-6 16,25 9-4-16,0 0-5 0,-16-18-12 0,16 18 1 0,-6-18-11 15,3 4-5-15,3 14-5 16,-6-29 3-16,2 14-6 0,0 0-5 0,4 15-2 15,-2-28-1-15,2 28-4 16,-2-24-1-16,2 24-2 0,-2-20 9 0,2 20-11 16,0-18-2-16,0 18-1 15,0 0-3-15,0 0-2 0,0-20 1 0,0 20-2 0,0 0 2 16,0 0-3-16,0 0 6 0,0 0-6 0,0 0 3 16,0 0-3-16,0 0 1 15,0 0-1-15,0 0-4 0,0 0 3 0,0 0 1 16,0 0-7-16,0 0-14 0,0 0-24 15,0 0-23-15,0 0-32 0,0 0-30 0,0 0-44 16,0 0-33-16,0 0-47 16,0 0-95-16,0 0-151 0,0 0-416 0,0 0-313 0</inkml:trace>
  <inkml:trace contextRef="#ctx0" brushRef="#br1" timeOffset="181060.93">26865 15647 2780 0,'0'-24'-15'15,"0"24"28"-15,0 0 10 0,0-15 12 0,0 15 8 16,0 0 10-16,0 0 10 0,0 0 6 0,0 0 13 0,0 0 6 16,0 0 2-16,0 0 5 15,0 0-5-15,0 0-2 0,0 0-12 0,0 0-4 16,0 0-7-16,0 0-7 0,0 0-7 15,2 67-3-15,0-50-7 0,2 0-2 16,-2 2-4-16,-2-2-7 0,4 4 0 16,-2-4-3-16,0 2-5 0,0 1 2 15,-1-4-4-15,-1 4-1 0,2-3-2 0,-2-1-5 0,2 2 2 16,-2-18 0-16,2 25-3 16,-2-25-3-16,-2 23 2 0,2-23 0 0,-2 16 1 0,2-16-1 15,-3 14-1-15,3-14 1 16,0 0-2-16,-10 10 0 0,10-10-5 0,0 0 2 0,0 0-3 15,0 0 5-15,-27-4-2 16,27 4 3-16,0 0 3 0,0 0 4 0,0 0 2 16,0 0 8-16,-27-6-1 15,27 6-2-15,0 0 3 0,0 0-1 0,-17 6-4 16,17-6 2-16,-10 7 0 0,10-7-1 0,-13 9-4 16,13-9 16-16,0 0 0 0,-15 18-1 15,7-11-2-15,8-7 2 0,-14 10-15 0,14-10 4 16,-13 12 1-16,13-12 3 15,-11 7-4-15,11-7-1 0,-14 8 0 0,14-8-1 16,0 0-3-16,-18 4-3 0,18-4-6 16,0 0-4-16,0 0-6 0,0 0 3 0,0 0 0 15,-20-17-2-15,20 17 1 0,0 0 2 0,-2-19-1 16,2 19 0-16,0 0-4 0,-2-19 4 16,2 19 2-16,0 0 0 0,0 0 2 15,-1-18 1-15,1 18 3 0,0 0-1 16,0 0 2-16,0 0 9 0,0 0 8 0,0 0 3 0,0 0 11 15,0 0 6-15,0 0 4 16,0 0 26-16,0 0 3 0,0 0 0 0,-37 27-1 16,29-17-7-16,-1 2-3 15,-2-1-6-15,2 0-6 0,-2 0-3 0,0 1-8 0,-1-1-4 16,3 0-14-16,1 0-20 16,-4-2-12-16,12-9-22 0,-11 13-27 0,4-5-37 15,1-4-44-15,6-4-57 0,0 0-63 0,0 0-76 16,-18 0-175-16,18 0-97 15,0 0 38-15,0 0-361 0,-9-24-338 0</inkml:trace>
  <inkml:trace contextRef="#ctx0" brushRef="#br1" timeOffset="181350.93">26584 15656 3090 0,'0'0'123'0,"2"-21"-6"0,-2 21-13 0,0 0-21 0,0 0-20 16,0 0-23-16,5-14-36 16,-5 14-53-16,0 0-70 0,7-9-69 0,-7 9-95 15,0 0-623-15,5-15-295 0</inkml:trace>
  <inkml:trace contextRef="#ctx0" brushRef="#br1" timeOffset="181500.84">26677 15576 2966 0,'0'0'107'15,"0"0"4"-15,11 10 2 16,-11-10 4-16,0 0 9 0,0 0 2 0,9 8-4 0,-9-8-9 16,0 0-21-16,0 0-52 15,0 0-60-15,0 0-66 0,0 0-69 0,11-3-54 0,-11 3-111 16,0 0-660-16,0 0-429 0</inkml:trace>
  <inkml:trace contextRef="#ctx0" brushRef="#br1" timeOffset="181690.87">26969 15098 3223 0,'0'0'91'16,"0"0"5"-16,0 0 2 0,0 0 14 0,0 0 9 0,0 0 6 16,0 0-10-16,0 0-11 0,0 0-12 0,-27 42-11 15,18-23-10-15,-3 2-17 16,2 1-26-16,-7 6-38 0,0 1-58 0,-10 6-89 0,2 0-73 15,-6 0-145-15,-10 12-196 16,-2 0-349-16,-1-2-314 0</inkml:trace>
  <inkml:trace contextRef="#ctx0" brushRef="#br1" timeOffset="182221.07">26171 16000 2751 0,'0'0'-65'0,"0"0"22"0,0 0 40 15,0 0-5-15,0 0 0 0,0 0 23 0,0 0 4 16,0 0 0-16,0 0 12 16,0 0 9-16,0 0 9 0,0 0 10 15,0 0 7-15,0 0 5 0,41-3 11 0,-41 3 0 16,0 0 3-16,0 0 5 0,0 0 4 0,0 0 6 15,0 0 4-15,0 0 4 16,0 0-2-16,0 0-4 0,0 0-1 0,-27 25-8 16,27-25-4-16,0 0-2 15,0 0-12-15,-32-7-2 0,32 7-11 0,0 0-7 0,-25-18-4 16,17 7-6-16,1-3-7 0,-1-1-10 0,2-4-17 16,2-1 0-16,-1-2-16 15,1-3-8-15,2-2-9 0,4 1-6 0,0-3-7 16,5 2-6-16,0-1-4 0,0 1-1 15,4-3-2-15,-1 4 7 0,2 2 2 0,-1 2 7 16,3 3 5-16,-5 5 6 16,-2 1 0-16,1-1 4 0,0 3 4 15,-8 11 4-15,10-17 10 0,-10 17 9 0,3-14 12 0,-3 14 8 0,0 0 7 16,0 0 10-16,-16-18 2 16,16 18-5-16,-14-8-1 0,14 8-5 0,-19-10-7 0,19 10 1 15,-19-8-3 1,19 8-6-16,-16-11-11 0,16 11-21 0,-8-11-28 0,8 11-29 15,0 0-36-15,2-22-47 16,-2 22-25-16,0 0-49 0,18-22-45 16,-18 22-84-16,15-12-145 0,-7 7-369 0,-8 5-223 15</inkml:trace>
  <inkml:trace contextRef="#ctx0" brushRef="#br1" timeOffset="183020.86">25720 16052 2584 0,'0'0'-67'0,"8"-13"17"15,-8 13 9-15,0 0 6 0,0 0 3 0,0 0 17 0,0 0 12 16,12-12 21-16,-12 12 13 16,0 0 14-16,0 0 41 0,0 0 26 15,0 0 27-15,0 0 15 0,0 0 10 0,0 0 9 16,0 0-6-16,0 0-4 0,0 0-13 0,0 0-6 15,0 0-8-15,0 0-19 16,-25 48-11-16,17-37-6 0,0 2-9 0,-1 3-24 0,-1 1-5 16,-2 2-5-1,1 2-5-15,-2 5-5 0,-5 2-3 0,4 2-2 0,-2 0-4 16,-5 9-1-16,5-3-8 0,-3 2-3 0,0 0 0 16,0 2-4-16,-1 2-2 15,2 0-2-15,-2 0-3 0,2 2-4 0,-4 2-7 16,-5 10-6-16,3-6-6 15,1-6-6-15,2-2-4 0,-2 0 3 0,1 0-1 0,2-2-3 16,-2-2 5-16,1-2 1 0,1 0 5 16,-4 0-1-16,2-3 3 0,3-5-1 15,-2-1 1-15,-1 0 2 0,-1-3 0 0,1-1 4 0,-4 0 7 16,1-5-2-16,-5 4 0 16,1-5 5-16,-3 1-2 0,-2-6 6 15,0 4 3-15,-4-5 6 0,-1-1 2 16,-1-3-2-16,-1-1-3 0,-3-2-5 0,-2-2 2 0,-3-6-1 15,-8 0-3-15,-2-4-8 16,-17-5-9-16,-1 0-7 0,1-2-6 0,13 1-7 0,-11-1 0 16,8 2-1-1,12 1-7-15,-2 1-13 0,3-2-18 0,0-1-32 0,1 1-45 16,5 1-61-16,9 3-50 0,0-4-98 16,4 1-168-16,2-1-32 0,9-1-299 0,1 4-193 15</inkml:trace>
  <inkml:trace contextRef="#ctx0" brushRef="#br1" timeOffset="183420.87">23586 15759 2711 0,'12'-15'85'0,"-12"15"13"15,0 0-10-15,0 0-2 0,0 0 0 0,0 0-1 0,16 36 9 16,-16-21 9-16,0 2 1 16,-2 5-11-16,2-2-5 0,0 2-10 0,-2 5 1 0,2-4-1 15,-2 4-3-15,2-1-6 0,0 0-7 0,0-2-10 16,0-1-4-16,0 0-20 16,0-2-23-16,2-2-28 0,-4 0-35 15,4-3-48-15,-2-16-59 0,0 27-47 16,0-15-71-16,0-12-141 0,-6 16-493 0,6-16-312 0</inkml:trace>
  <inkml:trace contextRef="#ctx0" brushRef="#br1" timeOffset="183701.02">23478 15869 2853 0,'2'-17'8'0,"3"2"17"16,-5 15-10-16,8-25-15 15,-2 14-12-15,2-1 12 0,1 3 12 0,2-4 12 0,1 5 3 16,5 0 4-1,0-2 2-15,4 4 10 0,-1 1 26 0,0 3 30 0,2 2 15 16,3 0 4-16,1 6-3 16,-3 1-5-16,-2 3-19 0,-2 4-8 0,-2 2-11 15,-4 2-8-15,-3-1-1 0,-4 1-1 0,-4 0 4 16,-2 1-1-16,-2-1 2 0,-2-1-4 16,-4 2-6-16,-2-1-3 0,-4-3-10 0,0 0-1 15,-5-1-8-15,2-4-12 0,0-1-25 16,0-3-35-16,2-3-48 0,15-3-61 0,-25 0-62 15,25 0-67-15,-22-9-133 16,16 2-149-16,6 7-331 0,-6-18-264 0</inkml:trace>
  <inkml:trace contextRef="#ctx0" brushRef="#br1" timeOffset="184211.19">24005 15749 2657 0,'0'0'-15'0,"0"0"24"0,0 0-6 15,7-19-15-15,-7 19 0 0,4-12-3 0,-4 12 33 0,0 0 29 16,10-17 10-16,-10 17 5 16,8-9-3-16,-8 9 4 0,9-9 6 15,-9 9 9-15,9-8 1 0,-9 8-6 0,0 0 4 16,8-4-7-16,-8 4-3 0,0 0-5 0,0 0-5 15,0 0 9-15,0 0 5 16,0 0 3-16,0 0 0 0,0 0-2 0,0 0-6 16,-4 44-7-16,4-44-3 0,-8 29-10 15,5-14-2-15,1 5-7 0,0 0-3 0,0-1-5 16,-1 1-2-16,6 1-8 16,-3 3-2-16,2 2-3 0,-2-5 0 0,4 6-4 15,-4-5-1-15,0-1-1 0,0 1 0 0,0 0 3 0,-2 0-4 16,-2-2 2-16,-1-1 1 15,1 1 4-15,-2-4 8 0,-2 0 0 0,0-1 3 16,-4-4 4-16,2 3 2 16,2-6 3-16,-3 2 0 0,11-10 1 0,-21 11 1 15,21-11 2-15,-15 3-3 0,15-3 5 0,0 0-1 0,0 0-3 16,0 0 19-16,0 0-2 16,0 0 3-16,0 0-9 0,0 0-8 0,0 0-3 15,0 0-4-15,51 5-4 0,-35-4-6 16,6-1-17-16,-1 2-29 0,0-2-33 0,0 0-52 15,1-2-68-15,-2 4-70 16,-2-5-102-16,1 0-184 0,-5-1-60 0,-1-1-368 0,-13 5-398 16</inkml:trace>
  <inkml:trace contextRef="#ctx0" brushRef="#br1" timeOffset="184790.96">24030 15747 2973 0,'0'0'30'0,"0"0"50"15,0 0 10-15,0 0 21 0,0 0 13 16,4-26 15-16,-4 26 18 0,0 0-4 0,0 0-2 15,0 0-20-15,5-16-8 16,-5 16-6-16,0 0-6 0,0 0 1 0,0 0 19 0,6-13-13 16,-6 13-12-1,0 0-11-15,11-7-10 0,-11 7-10 0,0 0-9 0,0 0-11 16,23-5-19-16,-23 5-15 0,0 0-30 0,24 0-36 16,-16 3-41-16,-8-3-50 15,16 0-63-15,-16 0-58 0,16 2-102 0,-16-2-176 0,16 1-40 16,-16-1-385-16,15 2-391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23T18:44:35.37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10537 8553 977 0,'8'-12'277'0,"-8"12"-127"15,0 0-26-15,9-12 3 0,-9 12 14 16,0 0-7-16,0 0 2 0,8-14-7 16,-8 14 3-16,0 0-9 0,6-14 2 0,-6 14-5 15,0 0 5-15,7-11 7 0,-7 11-8 16,0 0 0-16,0 0-8 0,0 0-12 15,0 0-4-15,2-17-16 0,-2 17-9 0,0 0-7 16,0 0-9-16,0 0-8 0,-30-6-3 16,30 6-7-16,-23 0-2 0,23 0 2 15,-31 4-8-15,13-1 1 0,2 1-2 0,-3 0 4 16,-1 2-1-16,2-1 2 0,-6 3 2 16,1 1 2-16,2 0 8 0,-2 4-9 0,3-2 1 15,-1 4-2-15,2 1-2 0,2 1 0 16,-2 0-4-16,4 2-4 0,3 2 18 0,1 0-4 15,4 3-3-15,1 0-7 0,6 1-5 16,0 0 2-16,2-1-3 0,2 3-4 16,6-3-1-16,0-1-1 0,0 2-1 0,5-5-8 15,2-1-2-15,2 3-2 0,0-6 4 16,2-2-8-16,1-1-5 0,-4-1-4 0,4-3-6 16,-1-1 4-16,-2-4-3 0,2 0 4 15,-2-2-2-15,0-2-3 0,-19 0-3 16,32-6-2-16,-15 1-4 0,-5-2 0 0,2 0 1 15,-14 7 5-15,14-15-2 0,-14 15 6 16,6-17-1-16,-6 17 3 0,-2-18 4 16,2 18 7-16,0 0 2 0,-12-26 6 0,12 26 1 15,-13-15 4-15,4 7 3 0,9 8 6 16,-16-10 4-16,16 10-2 0,-16-9-2 0,16 9 3 16,-12-8-1-16,12 8 6 0,0 0-1 15,0 0-3-15,-15-9 2 0,15 9-3 0,0 0-9 16,0 0-1-16,0 0 5 0,0 0-6 15,37-10-2-15,-37 10-5 0,29-2-12 16,-12 1-21-16,-17 1-27 0,29-5-39 0,-16 4-46 16,-13 1-47-16,27-2-57 0,-13 0-71 15,-2 0-148-15,-1 0-154 0,-11 2-342 0,14-2-383 16</inkml:trace>
  <inkml:trace contextRef="#ctx0" brushRef="#br0" timeOffset="332.64">10891 8915 2855 0,'0'0'-96'0,"0"0"28"0,0 0 20 16,0 0 32-16,0 0 28 0,0 0 34 0,0 0 28 16,0 0 20-16,0 0 9 0,0 0 0 15,0 0 6-15,0 0-9 0,-26 43-1 0,20-33-2 16,6-10-2-16,-9 19-5 0,9-19-8 16,-6 19-9-16,2-7-7 0,4-12-3 15,0 18-14-15,0-18-6 0,4 19-12 0,-4-19-23 16,6 18-35-16,-6-18-45 0,15 13-49 15,-5-8-52-15,1 0-42 0,0-4-87 0,-11-1-647 16,20 3-378-16</inkml:trace>
  <inkml:trace contextRef="#ctx0" brushRef="#br0" timeOffset="804.88">11098 8753 2717 0,'5'-15'-142'0,"-5"15"28"16,0 0 29-16,0 0 17 0,4-16 10 0,-4 16 25 15,0 0 16-15,0 0 26 0,0 0-1 16,0 0 6-16,0 0-2 0,-14-23 21 0,14 23 6 16,0 0 19-16,0 0 7 0,-14-8 6 15,14 8 1-15,0 0-1 0,0 0-2 16,0 0 4-16,-13-7 4 0,13 7 1 0,0 0-4 16,0 0 0-16,0 0 8 0,0 0 21 15,0 0 6-15,0 0 9 0,0 0 8 0,0 0-7 16,0 0-3-16,0 0-9 0,0 0-10 15,-26 19-9-15,26-19-2 0,0 0 5 16,-6 17-6-16,6-17-11 0,-6 16-9 0,6-16-4 16,-4 18-7-16,4-18-6 0,-4 20-4 15,4-20-6-15,-2 20-4 0,2-20-8 0,2 21-13 16,-2-21-25-16,6 21-30 0,-2-9-31 16,-4-12-42-16,8 19-45 0,-1-12-49 15,-1 1-38-15,3-4-58 0,-9-4-121 0,16 5-124 16,-7-5-292-16,-9 0-180 0</inkml:trace>
  <inkml:trace contextRef="#ctx0" brushRef="#br0" timeOffset="1155.41">11271 8625 2545 0,'0'0'-54'16,"5"-13"15"-16,-5 13 7 0,0 0 24 0,0 0 33 15,0 0 43-15,0 0 33 0,0 0 3 0,0 0 3 16,-24-9 10-16,24 9 3 0,0 0-3 16,0 0-6-16,-30 19-10 0,30-19-10 15,-12 13-7-15,12-13-11 0,-8 15-10 16,8-15-4-16,-4 17-7 0,4-17-7 0,0 17-12 16,0-17-16-16,10 19-15 0,-1-12-16 0,-9-7-2 15,19 19-8-15,-9-9 2 0,2 2 2 16,-3-3 2-16,2 2-1 0,-3-3 3 15,2 2 4-15,-10-10 12 0,9 15 13 0,-9-15 10 16,4 18 7-16,-4-18 9 0,0 17 4 16,0-17-2-16,0 0-4 0,-12 22-3 15,4-16-4-15,8-6-4 0,-16 14-18 0,16-14-27 16,-12 9-52-16,12-9-66 0,-13 6-52 16,13-6-78-16,0 0-150 0,0 0-483 15,0 0-287-15</inkml:trace>
  <inkml:trace contextRef="#ctx0" brushRef="#br0" timeOffset="1390.58">11426 8629 2637 0,'14'-7'-59'0,"-14"7"25"16,0 0 10-16,18-7 40 0,-18 7 45 16,0 0 27-16,0 0 24 0,20 12 23 15,-20-12-5-15,7 14-5 0,-7-14-10 0,6 19 1 16,-1-6-2-16,-3 1-9 0,2 0-8 15,-1 3-6-15,-3 1-8 0,2-1-6 0,-2-17-14 16,0 32-3-16,0-14-9 0,0-3-5 16,0-15-11-16,-5 28-18 0,3-14-24 15,2-14-45-15,-7 18-44 0,7-18-56 0,-6 19-59 16,6-19-61-16,-8 10-140 0,4-7-512 16,4-3-329-16</inkml:trace>
  <inkml:trace contextRef="#ctx0" brushRef="#br0" timeOffset="1659.41">11733 8829 2908 0,'0'0'20'0,"0"0"11"16,0 0 7-16,0 0 16 0,0 0 19 15,21 2 14-15,-21-2-6 0,0 0-8 0,0 0-7 16,22 0-9-16,-22 0-3 0,18 0-7 16,-18 0-5-16,24 0-2 0,-24 0-11 15,27-2-2-15,-12-1-10 0,-15 3-20 0,23-1-31 16,-23 1-36-16,24-2-42 0,-24 2-39 16,16-4-30-16,-16 4-30 0,8-4-57 15,-8 4-566-15,0 0-168 0</inkml:trace>
  <inkml:trace contextRef="#ctx0" brushRef="#br0" timeOffset="1802.36">11826 8768 2518 0,'-17'-5'-21'0,"17"5"45"16,0 0 26-16,-13-6 34 0,13 6 33 0,0 0 17 15,0 0-10-15,0 0-12 0,-8-12-15 16,8 12-12-16,0 0-6 0,0 0-8 16,0 0-11-16,0 0-24 0,36-13-51 0,-36 13-58 15,21-4-80-15,-10 0-90 0,-11 4-189 16,22-7-386-16,-13 0-140 0</inkml:trace>
  <inkml:trace contextRef="#ctx0" brushRef="#br0" timeOffset="2887.44">12513 8222 2359 0,'0'0'-64'0,"2"-22"26"15,-2 22 29-15,0 0 20 0,5-15 25 16,-5 15 36-16,0 0 28 0,0 0 16 16,5-15-3-16,-5 15-9 0,0 0-2 0,0 0 40 15,0 0 12-15,0 0 9 0,0 0-3 16,0 0-10-16,0 0-15 0,0 0-6 16,-4 66-2-16,3-48-7 0,-2 2 0 0,-1 5-21 15,4-2-7-15,-2 0 17 0,2 0-17 16,0 4-11-16,0 0-7 0,0 1-18 0,0-5 8 15,-3 0-10-15,3-2-7 0,3 1-12 16,-6-3-11-16,6 1-16 0,-6-3-27 16,3-2-23-16,0-2-28 0,0-13-34 0,3 20-50 15,-3-20-51-15,2 15-46 0,-2-15-43 16,0 0-87-16,0 0-122 0,0 0-436 0,0 0-358 16</inkml:trace>
  <inkml:trace contextRef="#ctx0" brushRef="#br0" timeOffset="3148.06">12650 8444 2872 0,'18'-9'-47'0,"-18"9"25"16,0 0 13-16,0 0 18 0,0 0 11 15,0 0 20-15,0 0 11 0,0 0 8 0,0 0 3 16,0 0 10-16,-56 15 5 0,41-10 6 16,1 0 14-16,14-5 9 0,-24 9-1 15,12-5-4-15,12-4-6 0,-20 9-2 0,20-9-11 16,-12 11-5-16,12-11-10 0,-4 16-7 15,4-16-4-15,0 0-5 0,10 23-4 16,-10-23-5-16,14 19-5 0,-4-10-1 16,1-1-7-16,0 2-5 0,2-2-8 0,-3 2-29 15,1-3-37-15,-11-7-48 0,20 12-55 16,-13-8-59-16,1 0-56 0,-8-4-117 16,14 6-140-16,-14-6-327 0,11 2-202 0</inkml:trace>
  <inkml:trace contextRef="#ctx0" brushRef="#br0" timeOffset="3451.34">12886 8575 2470 0,'0'0'-20'16,"0"0"54"-16,11-7 6 0,-11 7-1 15,0 0 15-15,0 0 15 0,0 0 32 0,0 0 26 16,0 0 27-16,0 0 5 0,0 0-3 15,0 0 3-15,0 0 2 0,0 0-1 16,-45 21 23-16,37-11-5 0,8-10-37 0,-14 20-9 16,7-8-7-16,2 0 1 0,5-12-19 15,-6 24 7-15,4-11-16 0,2-13-9 0,8 25-3 16,-3-12-11-16,2 1-11 0,4-3-8 16,-2-1-5-16,5-3-13 0,1 1-18 15,1-1-36-15,2-3-51 0,-4-4-59 0,1 0-72 16,3 0-63-16,-2-5-84 0,-2-1-165 15,-3-2-93-15,-1 1 3 0,0-3-262 0,-10 10-218 16</inkml:trace>
  <inkml:trace contextRef="#ctx0" brushRef="#br0" timeOffset="4399.41">13607 8074 2491 0,'0'0'-80'0,"13"-7"25"0,-13 7 15 15,0 0 22-15,0 0-1 0,0 0 24 16,10-10 6-16,-10 10-10 0,0 0 1 0,0 0-1 16,0 0 11-16,0 0 12 0,0 0 25 15,0 0 2-15,0 0 14 0,0 0 6 16,-31-13 7-16,31 13 2 0,0 0 10 0,0 0 0 16,-37 6-6-16,37-6-4 0,-20 7-9 15,20-7-4-15,-20 10-7 0,20-10 1 16,-14 11-1-16,5-6-4 0,9-5 0 0,-7 14-6 15,7-14-4-15,-2 17-2 0,2-17-9 16,0 0-3-16,18 27-4 0,-9-17-3 16,2-1-1-16,3 1-3 0,-1 1-5 0,4-2 0 15,-4 1-2-15,3 4-1 0,1-6-1 16,-5 5 0-16,3-4-4 0,-4 2 0 16,-1-2 4-16,1 1 11 0,-3 0 2 0,-8-10 9 15,14 19 6-15,-12-9 4 0,-2-10 3 16,0 0 5-16,-2 25 1 0,2-25-2 0,-12 13 4 15,12-13-4-15,-19 10-1 0,19-10-5 16,-21 9-4-16,11-6-6 0,10-3-4 16,-25 5 5-16,25-5-11 0,-27 1-10 0,27-1-21 15,-25-1-29-15,25 1-47 0,-20-8-55 16,20 8-65-16,-16-9-48 0,16 9-81 0,-9-10-164 16,9 10-449-16,-4-13-369 0</inkml:trace>
  <inkml:trace contextRef="#ctx0" brushRef="#br0" timeOffset="4721.68">13923 8277 2891 0,'0'0'-66'0,"0"0"25"15,0 0 24-15,0 0 19 0,0 0 41 16,0 0 34-16,0 0 10 0,0 0-2 0,7 15-9 16,-7-15-8-16,0 0-8 0,0 0-7 15,0 0-4-15,23-2-5 0,-23 2-5 0,23 2-5 16,-23-2-6-16,23 0-10 0,-23 0-23 15,23 1-28-15,-23-1-39 0,23-1-51 16,-12 2-50-16,-11-1-40 0,18-3-93 0,-7-1-499 16,-11 4-117-16</inkml:trace>
  <inkml:trace contextRef="#ctx0" brushRef="#br0" timeOffset="4943.35">14024 8183 2419 0,'0'0'-45'15,"0"0"10"-15,-12-11 12 0,12 11 17 16,0 0 44-16,0 0 37 0,0 0 37 0,0 0 14 16,0 0 0-16,0 0-1 0,0 0 3 15,0 0 1-15,20 42-8 0,-16-31-5 16,-4-11-10-16,9 24-18 0,-4-10-8 0,-1 0-8 16,0 1-10-16,1-2-8 0,0 0-18 15,-1 0-32-15,3 1-39 0,-7-14-48 16,8 23-61-16,-3-13-39 0,0-2-50 0,-5-8-109 15,9 13-539-15,-3-9-248 0</inkml:trace>
  <inkml:trace contextRef="#ctx0" brushRef="#br0" timeOffset="5374.7">14685 7669 2591 0,'0'0'-79'16,"0"0"13"-16,0 0 31 0,0 0 49 15,0 0 19-15,0 0 32 0,0 0 24 16,0 0 7-16,0 0 0 0,0 0-6 0,0 0 5 16,5 49 8-16,-5-36 2 0,2 2 5 15,0 3 3-15,1-1-7 0,-1 2-6 16,2-1-8-16,1 2-5 0,-2-1-8 0,1 1-7 15,-2-2-8-15,0-1-7 0,2 3-6 16,0-3-6-16,-2 1-5 0,-1-4-16 16,3-2-25-16,-4-12-47 0,4 24-55 0,-4-24-69 15,4 15-75-15,-4-15-140 0,0 10-594 16,0-10-439-16</inkml:trace>
  <inkml:trace contextRef="#ctx0" brushRef="#br0" timeOffset="5740.91">14467 8017 2833 0,'-13'7'-144'0,"13"-7"23"0,0 0 20 16,0 0 16-16,0 0 21 0,0 0 16 0,0 0 21 15,0 0 17-15,0 0 19 0,0 0 13 16,0 0 9-16,0 0 21 0,0 0-3 0,0 0 7 16,43 18 10-16,-30-18 0 0,7 2 8 15,0 0 13-15,5 0 10 0,6-2 6 16,-1 2 13-16,1-2-4 0,1 1 6 16,1-1 1-16,3 3-3 0,0-3-6 0,-4 0-8 15,1 0-7-15,-3 0-12 0,-5 0-10 16,0 0-3-16,-2 0-10 0,1-3-11 0,-5 3-9 15,2 0-5-15,-21 0-16 0,30 0-24 16,-30 0-33-16,23-1-34 0,-23 1-49 0,21 0-40 16,-21 0-68-16,17-2-82 0,-17 2-172 15,11 0-385-15,-11 0-228 0</inkml:trace>
  <inkml:trace contextRef="#ctx0" brushRef="#br0" timeOffset="6181.44">14612 8251 2518 0,'0'0'-78'15,"0"0"29"-15,0 0 31 0,0 0 33 16,0 0 29-16,0 0 33 0,0 0 26 0,0 0 6 15,0 0 6-15,0 0-5 0,53-5-2 16,-53 5 2-16,25-2-1 0,-25 2 1 0,35 0-4 16,-18 0-6-16,4 0-7 0,-2 0-11 15,3 0-7-15,-22 0-11 0,40 0-6 16,-19 2-7-16,-5-4-4 0,2 4-7 16,-18-2-10-16,32 0-28 0,-32 0-37 15,22-2-43-15,-22 2-43 0,22-2-46 0,-22 2-51 16,15-4-81-16,-15 4-666 0,0 0-405 15</inkml:trace>
  <inkml:trace contextRef="#ctx0" brushRef="#br0" timeOffset="6451.37">14826 8261 2790 0,'-12'8'-139'0,"12"-8"30"0,0 0 16 16,0 0 23-16,0 0 32 0,-7 13 33 15,7-13 34-15,0 0 23 0,0 0 18 0,0 19 11 16,0-19 9-16,0 0 11 0,2 21 9 16,-2-21 3-16,2 19 2 0,-2-19-7 15,0 19-3-15,0-19-8 0,3 23-7 16,-3-23-7-16,4 23-4 0,-2-12-6 0,-2-11-6 16,2 23-9-16,0-12-5 0,-2-11-2 0,2 22-10 15,-2-22-9-15,5 17-15 0,-5-17-27 16,2 14-40-16,-2-14-61 0,0 0-62 15,3 15-79-15,-3-15-170 0,0 0-497 0,0 0-317 16</inkml:trace>
  <inkml:trace contextRef="#ctx0" brushRef="#br0" timeOffset="10313.4">13524 8729 2661 0,'0'0'-134'16,"0"0"19"-16,0 0 11 0,0 0 22 16,0 0-2-16,-16-9 11 0,16 9 11 0,0 0 14 15,0 0 6-15,0 0 20 0,0 0 15 16,0 0 9-16,0 0 13 0,0 0 15 16,0 0 10-16,0 0 24 0,0 0 12 0,0 0 10 15,0 0 8-15,0 0 1 0,0 0-15 16,0 0 6-16,0 0-15 0,0 0-3 15,0 0-1-15,56 9-6 0,-56-9-6 0,23 0-14 16,-23 0 5-16,33 0-11 0,-14 0 0 16,0 0-2-16,4 3-5 0,2-3 11 0,0 0-1 15,6 0-2-15,1 1-10 0,1 2 2 16,3-1-4-16,0-1-4 0,0-1-2 16,5 4 1-16,-1 0-4 0,0-2 1 0,1 2-3 15,-5 0-3-15,4-3 2 0,-5 4-2 16,-3-1 0-16,2-3-2 0,0 2 1 0,-2 0-2 15,2 1-1-15,-3-3 2 0,3 1-2 16,-3 0-1-16,4 0 0 0,-1 2-2 0,-1-2-3 16,1 1 5-16,2 2-5 0,3-1 3 15,-7-1 1-15,1 1-4 0,-1 0 1 16,1 0 3-16,0 0-4 0,-5-1 1 16,3 1-2-16,-1-2 4 0,-3 2-2 0,3-3-2 15,-5 4 3-15,0-4-2 0,-4-1 3 16,3 2-3-16,-4-2 0 0,2 2 0 0,-1 0 0 15,1-2 3-15,-4 2 1 0,2-2-1 16,-2 2 7-16,-18-2 0 0,35 0 5 0,-21 0 2 16,4 3 2-16,-18-3 7 0,23 0-3 15,-23 0-1-15,27 3-2 0,-27-3 0 0,23 2-3 16,-23-2-2-16,22 1-1 0,-22-1 0 16,18 0-2-16,-18 0-2 0,18 2-10 15,-18-2-25-15,0 0-37 0,0 0-53 0,25-2-57 16,-25 2-86-16,8-6-203 0,-8 6-366 15,0 0-161-15</inkml:trace>
  <inkml:trace contextRef="#ctx0" brushRef="#br0" timeOffset="12094.42">13861 9153 2284 0,'0'0'-158'0,"14"-4"27"0,-14 4 23 15,0 0 21-15,0 0 23 0,0 0 27 16,0 0 23-16,0 0 16 0,13-10 6 0,-13 10 10 15,0 0 12-15,0 0 9 0,0 0 6 16,0 0 16-16,0 0 10 0,0 0 0 16,0 0-2-16,0 0-10 0,0 0-5 0,0 0-4 15,0 0-4-15,0 0 4 0,0 0-14 16,0 0 13-16,0 0 2 0,0 0 8 16,0 0-3-16,0 0 6 0,0 0-13 0,-54-1-1 15,54 1-4-15,-23 5-3 0,23-5 4 16,-22 6-8-16,22-6-3 0,-20 8-3 15,20-8-7-15,-15 7 0 0,15-7-3 0,-17 10 4 16,17-10-4-16,-11 7 0 0,11-7-2 16,0 0 1-16,-9 13-6 0,9-13 2 0,0 0-2 15,0 0-3-15,0 0 1 0,0 0-9 16,23 28 2-16,-23-28 3 0,16 9 3 16,-6-5-2-16,-10-4-3 0,19 11-7 15,-8-5 5-15,-11-6 1 0,20 11 1 0,-11-7-1 16,-9-4-5-16,15 11 6 0,-15-11-2 15,12 14 5-15,-12-14 10 0,13 11 4 0,-13-11 5 16,10 15 3-16,-10-15-4 0,4 14 5 16,-4-14 6-16,2 17 3 0,-2-17 3 0,0 16 8 15,0-16 9-15,0 0 4 0,-10 26-2 16,10-26 5-16,-8 17 1 0,-1-9-4 0,9-8-2 16,-14 15-7-16,3-7-3 0,11-8-7 15,-23 11-6-15,13-6-5 0,10-5-2 16,-25 8-5-16,14-6-6 0,11-2-25 0,-23 2-38 15,23-2-55-15,0 0-73 0,-27-8-56 16,19 1-82-16,1 0-168 0,2-5-463 0,0 2-354 16</inkml:trace>
  <inkml:trace contextRef="#ctx0" brushRef="#br0" timeOffset="12654.69">14128 9338 2765 0,'0'0'-107'0,"0"0"38"16,0 0 13-16,0 0 19 0,0 0 16 15,0 0 24-15,0 0 31 0,0 0 19 0,0 0 22 16,0 0 14-16,0 0 1 0,0 0 2 15,0 0-1-15,0 0 0 0,0 0-4 0,0 0-4 16,0 0-10-16,43 17-6 0,-43-17-7 16,23 0-11-16,-23 0-2 0,22 0-2 15,-22 0-9-15,26 0-17 0,-26 0-33 0,23-4-31 16,-23 4-48-16,22-2-46 0,-12 0-31 16,-10 2-48-16,15-5-95 0,-15 5-508 0,11-7-147 15</inkml:trace>
  <inkml:trace contextRef="#ctx0" brushRef="#br0" timeOffset="13954.82">14252 9235 2409 0,'0'0'-62'0,"0"0"10"0,0 0 16 0,0 0 8 15,0 0 14-15,0 0 19 0,0 0 41 16,0 0 21-16,0 0 10 0,0 0 7 15,0 0 6-15,0 0 6 0,0 0 15 0,0 0-2 16,0 0 6-16,-3 49-6 0,3-49-1 16,-2 22 3-16,2-22-2 0,2 26-6 0,-2-13-3 15,1 3-14-15,-1-16-6 0,2 34-4 16,-2-19-7-16,2 2-3 0,0-2-8 16,1 2-7-16,-3-17-2 0,4 29-9 15,-2-17-2-15,-2-12-2 0,2 22-15 0,1-9-24 16,-3-13-36-16,2 16-44 0,-2-16-59 15,5 13-50-15,-5-13-62 0,0 0-128 0,4 8-588 16,-4-8-414-16</inkml:trace>
  <inkml:trace contextRef="#ctx0" brushRef="#br0" timeOffset="14835.76">14816 9061 2819 0,'0'0'-133'15,"0"0"43"-15,0 0 23 0,0 0 31 0,0 0 31 16,0 0 40-16,0 0 32 0,0 0 14 0,0 0 7 15,0 0 9-15,0 0 3 0,0 0 9 16,0 0 5-16,0 0 6 0,0 0 4 16,20 36 6-16,-20-36-2 0,2 20 3 0,-2-20-12 15,0 25-4-15,3-12-11 0,0 3-10 16,-3-16-7-16,3 29-5 0,-1-11-10 16,1-3-6-16,1 0-8 0,-2 0-8 15,3-1-8-15,-5-14-15 0,6 24-21 0,-4-12-29 16,-2-12-40-16,5 19-49 0,-5-19-50 15,3 15-55-15,-1-9-57 0,-2-6-135 0,0 0-179 16,0 0-292-16,0 0-248 0</inkml:trace>
  <inkml:trace contextRef="#ctx0" brushRef="#br0" timeOffset="15165.44">14614 9441 2512 0,'0'0'-101'0,"0"0"23"0,0 0 19 16,0 0 4-16,0 0 27 0,0 0 21 16,0 0 31-16,0 0 21 0,0 0 15 15,40 4 15-15,-40-4 6 0,23 0 12 0,-23 0 18 16,26 1 6-16,-6-1 4 0,1 2 3 15,0-2-4-15,2 2-7 0,3-2-10 16,1 2-10-16,-3 0-10 0,0-2-6 0,6 0-12 16,-6 0-4-16,-1 0-10 0,1 0-2 15,-2 0-7-15,-3-2-8 0,1 2-13 0,-2-2-29 16,-18 2-39-16,32-2-39 0,-32 2-32 16,24-2-33-16,-24 2-35 0,15-1-55 0,-15 1-130 15,8-4-470-15,-8 4-179 0</inkml:trace>
  <inkml:trace contextRef="#ctx0" brushRef="#br0" timeOffset="15939.05">14836 9690 2393 0,'10'-12'-88'0,"-10"12"33"0,0 0 10 16,0 0-1-16,10-9 8 0,-10 9 5 0,0 0 6 15,0 0 15-15,0 0 29 0,0 0 13 16,0 0 19-16,0 0 6 0,0 0 23 16,0 0 0-16,0 0 6 0,0 0 0 0,11 32-9 15,-11-32 0-15,0 0-4 0,-6 28-3 16,6-28 4-16,-7 22-5 0,7-22 2 0,-7 21 2 16,4-11-5-16,3-10-5 0,-11 21-1 15,6-12 0-15,5-9-11 0,-12 17-2 16,3-11-6-16,9-6-1 0,-17 11-3 0,7-5-7 15,10-6-4-15,-21 7-2 0,21-7 2 16,-19 6-5-16,19-6-4 0,-19 0-3 0,19 0 0 16,0 0 1-16,-27-6 4 0,27 6-9 15,-11-7 1-15,11 7-4 0,-6-13-2 0,6 13-1 16,0 0 1-16,0-21 0 0,0 21-1 16,0 0 0-16,8-21 0 0,-8 21 3 15,12-14 4-15,-12 14 8 0,16-9 9 0,-16 9 12 16,16-6 5-16,-16 6 5 0,19-1 5 15,-19 1 1-15,0 0 2 0,34 4 0 16,-34-4-4-16,22 5 1 0,-10-2-3 0,-12-3-1 16,20 12 1-16,-7-6-7 0,-1 1-2 15,-12-7-6-15,18 12-3 0,-10-5-3 16,-8-7-6-16,16 16-2 0,-8-10-2 0,-8-6-14 16,15 13-20-16,-15-13-35 0,11 9-38 15,-11-9-49-15,8 10-47 0,-8-10-50 0,0 0-48 16,11 8-132-16,-11-8-148 0,0 0-305 15,0 0-219-15</inkml:trace>
  <inkml:trace contextRef="#ctx0" brushRef="#br0" timeOffset="16232.25">15020 9604 2609 0,'0'0'-50'0,"0"0"18"16,0 0 10-16,0 0 20 0,0 0 8 0,0 0 23 16,0 0 7-16,0 0 8 0,0 0 6 15,0 0-1-15,0 0 12 0,0 0 16 16,0 0 7-16,57 14-3 0,-57-14-12 0,26 1-4 15,-26-1-4-15,26 0-11 0,-26 0-16 16,28 0-42-16,-28 0-59 0,21 0-50 0,-21 0-56 16,0 0-94-16,17-5-554 0,-17 5-147 15</inkml:trace>
  <inkml:trace contextRef="#ctx0" brushRef="#br0" timeOffset="16462.34">15093 9603 2414 0,'0'0'-56'0,"-6"13"20"0,6-13 9 16,0 0 20-16,0 0 34 0,0 23 34 16,0-23 27-16,0 0 29 0,0 25 20 0,0-25 10 15,2 18 2-15,-2-18 1 0,2 21-5 16,-2-21-8-16,0 23-11 0,2-9-10 0,-1 1-12 16,-1-15-8-16,5 28-13 0,-3-14-8 15,0 1-6-15,-2-15-7 0,5 23-10 16,0-12-13-16,-5-11-22 0,4 21-34 15,-4-21-51-15,2 15-66 0,-2-15-62 0,0 0-103 16,2 15-204-16,-2-15-425 0,0 0-334 0</inkml:trace>
  <inkml:trace contextRef="#ctx0" brushRef="#br0" timeOffset="27921.5">20457 6959 963 0,'0'0'263'16,"0"0"-83"-16,0 0-51 0,0 0-54 0,0 0 7 15,0 0-8-15,0 0 14 0,0 0 0 16,0 0 11-16,0 0 2 0,0 0 10 16,0 0 18-16,0 0 4 0,0 0 4 0,0 0 4 15,0 0 1-15,0 0-5 0,0 0-8 16,-30 27-13-16,30-27-2 0,-6 20-9 16,6-20-11-16,-8 22-9 0,2-10-9 0,-1 1-5 15,1 1-5-15,1-2-5 0,-3 1 1 16,2 0-5-16,-3 0 0 0,9-13-9 15,-14 20-4-15,5-8-2 0,2-2-4 0,7-10-2 16,-14 14-4-16,8-5-6 0,6-9 0 16,-14 10-2-16,14-10 0 0,-14 9-5 15,14-9-1-15,-13 4-2 0,13-4-3 0,0 0 1 16,0 0-2-16,0 0 0 0,0 0-3 16,-30-7-2-16,30 7 0 0,0 0-3 0,-8-13 2 15,8 13-3-15,0 0 0 0,0 0-1 16,0-22 1-16,0 22-6 0,0 0 2 0,0 0 0 15,15-26-1-15,-15 26 0 0,11-11 0 16,-11 11 2-16,12-9-4 0,-12 9 4 16,11-8-1-16,-11 8-2 0,0 0 1 0,16-10 1 15,-16 10 1-15,0 0 1 0,16-1 5 16,-16 1 6-16,0 0 5 0,0 0 1 16,22 9 3-16,-22-9 7 0,12 10-4 0,-12-10 9 15,12 13 2-15,-12-13 4 0,15 15-3 16,-9-7 3-16,-6-8-1 0,15 17 0 0,-4-7 2 15,-3-1 21-15,0 0-9 0,4 1 8 16,-4-1-16-16,2-2-8 0,-10-7-3 0,19 16-1 16,-10-7-4-16,-9-9-5 0,17 11 4 15,-17-11-9-15,12 9-8 0,-12-9-7 16,14 11-14-16,-10-6-24 0,-4-5-44 0,8 7-63 16,-8-7-91-16,0 0-114 0,0 0-230 15,10 2-26-15,-10-2 22 0,0 0-296 16,0 0-243-16</inkml:trace>
  <inkml:trace contextRef="#ctx0" brushRef="#br0" timeOffset="28498.42">20785 6951 2593 0,'0'0'-97'0,"0"0"26"16,0 0 25-16,0 0 31 0,0 0 19 0,0 0 33 16,0 0 8-16,0 0 10 0,0 0 8 15,0 0 9-15,0 0 14 0,0 0 8 16,0 0-3-16,-21 42 0 0,21-42 1 0,-12 13-4 16,3-6-5-16,9-7-1 0,-13 12-5 15,13-12-2-15,-12 11-8 0,12-11-7 0,-13 9-5 16,13-9-2-16,0 0-6 0,-13 12 0 15,13-12-10-15,0 0 0 0,-10 11-1 0,10-11-3 16,0 0 0-16,0 0 1 0,0 0-1 16,0 0 0-16,0 0 1 0,2 19 4 15,-2-19 3-15,0 0 7 0,0 0 5 0,12 18 4 16,-12-18 9-16,13 13 0 0,-2-6 2 16,-3 3-4-16,2 0-8 0,2-1-6 15,2 2-2-15,-1-2-6 0,0 3 18 16,2 1-10-16,-5-3-3 0,4-1-9 0,0 4-1 15,-2-5 0-15,-1 3-7 0,2-3-7 16,-3 1-16-16,-10-9-20 0,15 11-35 0,-7-6-47 16,-8-5-66-16,16 8-80 0,-10-8-76 15,-6 0-176-15,0 0-123 0,0 0-341 16,0 0-388-16</inkml:trace>
  <inkml:trace contextRef="#ctx0" brushRef="#br0" timeOffset="28810.58">21065 6919 2881 0,'4'-17'-64'16,"-4"17"30"-16,0 0 9 0,0 0 35 15,0 0 42-15,0 0 30 0,0 0 33 16,0 0 10-16,0 0 5 0,0 0 2 0,0 0 17 16,0 0 0-16,0 0-5 0,-2 57 15 15,4-41-25-15,0-1-11 0,2 1-13 16,-2 3-9-16,5-3-13 0,-3 3-13 0,0-1-9 16,1-1-20-16,-1-2-29 0,0 0-51 15,0-2-61-15,-4-13-82 0,3 26-69 0,-3-26-136 16,-7 15-210-16,1-10-379 0,6-5-419 15</inkml:trace>
  <inkml:trace contextRef="#ctx0" brushRef="#br0" timeOffset="29592.36">19962 7108 2812 0,'0'0'-163'15,"0"0"34"-15,0 0 32 0,0 0 7 16,8-21 22-16,-8 21 14 0,0 0 21 15,0 0 24-15,0 0 21 0,0 0 26 0,0 0 2 16,0 0 14-16,0 0-5 0,0 0 1 16,0 0 5-16,0 0-4 0,0 0 12 15,0 0 13-15,0 0 0 0,-8 55 13 0,8-55 13 16,-4 14 4-16,4-14 6 0,-11 13 2 16,11-13-7-16,-11 12-6 0,11-12-2 0,-12 11-8 15,12-11-4-15,-15 7-2 0,15-7-4 16,-15 7-3-16,15-7 1 0,0 0-3 0,-19 0 1 15,19 0-16-15,0 0-10 0,0 0-1 16,-21-13-8-16,21 13-5 0,0 0-5 16,-4-19-3-16,4 19-5 0,0 0-1 0,0 0-3 15,12-24-3-15,-12 24 3 0,13-9-5 16,-13 9 0-16,17-7-1 0,-17 7 3 16,20-5-2-16,-20 5-2 0,0 0-1 0,24 5 4 15,-24-5-6-15,0 0 4 0,20 8-6 16,-20-8-3-16,8 12-12 0,-8-12-17 0,0 0-42 15,2 13-55-15,-2-13-83 0,0 0-66 16,0 0-145-16,0 0-172 0,-21 12-345 16,21-12-341-16</inkml:trace>
  <inkml:trace contextRef="#ctx0" brushRef="#br0" timeOffset="30167.1">20163 6988 2758 0,'0'0'-106'0,"6"-18"19"15,-6 18 18-15,0 0 8 0,0 0 17 0,0 0 15 16,0 0 32-16,0 0 17 0,0 0 26 15,0 0 10-15,0 0 11 0,0 0 9 0,0 0 14 16,0 0 9-16,0 0 3 0,-25 40-3 16,17-32-5-16,8-8-7 0,-18 20-9 0,10-8-1 15,2-3-10-15,-2 2-3 0,8-11-1 16,-16 22-8-16,8-11 1 0,2-2-6 16,6-9-7-16,-11 22 2 0,11-22-8 0,-8 16-3 15,8-16-2-15,-6 15-3 0,6-15-1 16,-3 16 0-16,3-16 3 0,0 0 3 15,-2 18 8-15,2-18 4 0,0 0 7 16,9 19 3-16,-9-19 1 0,8 14-2 0,-8-14-5 16,13 15 0-16,-5-8 2 0,3 2-5 15,0 1-4-15,1-3-5 0,-2 0 2 0,4 3-11 16,0-1-8-16,-1 0-21 0,0 1-40 16,-1 0-62-16,1 0-80 0,-1 0-73 15,0-2-143-15,-2 3-188 0,-10-11-368 0,14 12-382 16</inkml:trace>
  <inkml:trace contextRef="#ctx0" brushRef="#br0" timeOffset="38483.4">15900 8928 2745 0,'0'0'-102'0,"0"0"28"16,0 0 20-16,0 0 9 0,0 0 18 16,0 0 7-16,0 0 19 0,0 0 25 15,0 0 17-15,0 0 16 0,0 0 8 0,0 0 5 16,0 0 7-16,0 0 15 0,0 0 9 15,0 0 15-15,0 0-1 0,0 0 2 0,0 0-7 16,0 0 3-16,0 0-6 0,0 0-2 16,0 0-4-16,0 0-3 0,0 0-2 15,0 0 3-15,0 0-4 0,45 17-3 0,-45-17-3 16,16 2-10-16,-16-2-8 0,21 0-4 16,-21 0-8-16,26-2-6 0,-26 2-4 0,24-2-3 15,-24 2-8-15,22-1-2 0,-22 1-9 16,19-4-1-16,-19 4-16 0,20-5-11 15,-20 5-22-15,0 0-21 0,20-4-38 0,-20 4-45 16,0 0-59-16,12-7-42 0,-12 7-57 16,0 0-121-16,0 0-147 0,0 0-365 0,0 0-314 15</inkml:trace>
  <inkml:trace contextRef="#ctx0" brushRef="#br0" timeOffset="38755.51">15874 8806 2756 0,'0'0'-61'0,"0"0"24"0,0 0 16 16,0 0 21-16,-10-15 21 0,10 15 32 0,0 0 36 15,0 0 17-15,0 0 12 0,0 0 2 16,0 0-1-16,0 0-12 0,0 0-5 15,0 0-11-15,0 0-8 0,0 0-11 0,49 3-8 16,-49-3-6-16,20 0-15 0,-20 0-27 16,26-1-30-16,-26 1-38 0,25-2-49 15,-25 2-35-15,24-2-45 0,-12 0-63 0,-4-2-150 16,-8 4-458-16,16-8-195 0</inkml:trace>
  <inkml:trace contextRef="#ctx0" brushRef="#br0" timeOffset="41721.51">16751 8469 2420 0,'0'0'-116'0,"0"0"37"15,0 0 18-15,-6-19 18 0,6 19 18 16,0 0 20-16,0 0 29 0,0 0 19 0,0 0 22 15,0 0 23-15,0 0 20 0,-4-15 8 16,4 15 13-16,0 0 1 0,0 0 2 16,0 0 8-16,0 0 3 0,0 0 4 0,0 0-4 15,0 0 3-15,0 0-5 0,0 0-3 16,0 0-6-16,0 0-7 0,0 0 7 0,0 0 2 16,0 0-6-16,0 0-20 0,0 0 2 15,0 0-32-15,0 0 1 0,0 0-17 16,0 0 3-16,-8 46-8 0,8-46 1 0,-4 22-11 15,4-22-1-15,0 29 0 0,2-12-4 16,-2-17 15-16,0 30-6 0,2-13-2 16,-2 1-5-16,3-1-6 0,0 2-3 0,-1 0-4 15,0-1-5-15,0 2-2 0,-2-3 2 16,2 1-8-16,0-2 2 0,2 0-5 0,-4-16-3 16,2 26-3-16,-2-12-3 0,0-14-10 15,2 22-13-15,-2-22-15 0,2 22-29 0,-2-15-26 16,0-7-32-16,0 16-40 0,0-16-47 15,0 0-43-15,0 12-32 0,0-12-49 16,0 0-105-16,0 0-114 0,0 0-24 0,0 0-266 16,0 0-176-16</inkml:trace>
  <inkml:trace contextRef="#ctx0" brushRef="#br0" timeOffset="42140.58">16880 8617 2429 0,'8'-17'-44'0,"-8"17"41"16,5-14 12-16,-5 14 11 0,0 0 7 15,6-15 13-15,-6 15 21 0,0 0 24 0,0 0 15 16,0 0 6-16,0 0 2 0,0 0-2 16,0 0 0-16,0 0-3 0,0 0 1 0,0 0-5 15,0 0-5-15,0 0-12 0,0 0-6 16,0 0-9-16,-39 32-7 0,39-32-6 0,-16 11-4 15,8-6-7-15,8-5-1 0,-18 10-4 16,18-10 0-16,-14 10-3 0,14-10 1 16,0 0-3-16,-17 9-1 0,17-9 0 0,-11 7-1 15,11-7 3-15,0 0-2 0,0 0 0 16,-11 10 7-16,11-10 1 0,0 0 2 16,0 0 6-16,0 0-2 0,0 0 6 0,0 0 1 15,0 0-4-15,0 0 4 0,16 28-2 16,-16-28-22-16,16 14 4 0,-5-6-3 0,-1-1 2 15,1 3-5-15,0 0 0 0,1-1-3 16,-1 0-3-16,0 3-2 0,-1-3-6 0,1 1-10 16,-1-1-26-16,-1-1-41 0,-1 2-48 15,-1-5-74-15,1 3-59 0,-8-8-64 16,12 4-163-16,-12-4-105 0,12 4-369 0,-12-4-370 16</inkml:trace>
  <inkml:trace contextRef="#ctx0" brushRef="#br0" timeOffset="42559.57">17185 8718 2759 0,'0'0'-92'16,"0"0"36"-16,6-15 7 0,-6 15 8 0,0 0 14 16,0 0 21-16,0 0 18 0,0 0 15 15,0 0 24-15,0 0 11 0,0 0 19 16,0 0 12-16,0 0 12 0,0 0 16 0,0 0 15 16,0 0 1-16,-50 17-3 0,50-17-1 15,-20 13-6-15,10-4-6 0,1 2-2 16,9-11-10-16,-17 21-7 0,8-10-8 0,3 1-3 15,0-1-13-15,6-11-5 0,-6 23-6 16,6-23-1-16,0 21-4 0,0-21 1 0,2 22-5 16,4-12-2-16,-6-10-7 0,15 19 0 15,-4-12-7-15,1 1-1 0,-1-2-9 16,3-2-7-16,2 0-6 0,0 0-20 0,-16-4-27 16,30 0-28-16,-30 0-42 0,27-4-49 15,-11 0-62-15,-2-2-65 0,-4-1-118 0,0-3-178 16,-2 2-26-16,-2-1-248 0,0-1-186 15</inkml:trace>
  <inkml:trace contextRef="#ctx0" brushRef="#br0" timeOffset="43380.67">17656 8515 2394 0,'0'0'-109'0,"0"0"35"0,0 0 27 16,0 0 41-16,0 0 10 0,0 0 34 16,0 0 27-16,0 0 20 0,0 0 12 0,0 0 9 15,0 0 17-15,0 0 13 0,0 0 10 16,0 0 1-16,0 0 11 0,0 0-7 0,0 0-8 15,0 0-19-15,-18 38-6 0,18-38-7 16,-11 18-6-16,7-3-5 0,-2-5-13 16,6-10-1-16,-15 23-12 0,6-11-3 0,1-1 15 15,0-2-10-15,-2 3-3 0,10-12-12 16,-16 19-10-16,8-11-3 0,8-8-1 16,-18 11-8-16,18-11-3 0,-14 9-5 0,14-9-6 15,-15 5-4-15,15-5-4 0,0 0-7 16,0 0-6-16,0 0-1 0,-26-12 1 15,26 12-4-15,-6-13 0 0,6 13-4 0,0 0 1 16,-2-21-1-16,2 21-2 0,0 0 4 16,0 0-8-16,10-26 4 0,-10 26 2 0,11-8 3 15,-11 8 1-15,15-8 2 0,-15 8 9 16,0 0 4-16,25-4 6 0,-25 4 10 16,0 0-2-16,28 10 17 0,-16-7 12 0,0 4-29 15,0 1-5-15,-2 2-1 0,1-2 0 16,0 1 2-16,-1 0-6 0,1 1-2 15,1 2-5-15,-3-3 1 0,2 2-4 0,-3-1-9 16,0 2-9-16,-8-12-20 0,15 16-28 16,-6-9-37-16,-3-3-54 0,-6-4-62 0,19 9-60 15,-15-7-118-15,-4-2-166 0,0 0-25 16,20-2-356-16,-20 2-346 0</inkml:trace>
  <inkml:trace contextRef="#ctx0" brushRef="#br0" timeOffset="44136.83">18480 8354 2740 0,'0'0'-101'0,"6"-13"21"0,-6 13 2 0,0 0 8 16,0 0 10-16,0 0 8 0,0 0 17 15,0 0 21-15,0 0 14 0,0 0 9 16,-29-13 6-16,29 13 18 0,-17 0 2 0,17 0 22 16,0 0 8-16,0 0 18 0,-36 7 2 15,36-7 4-15,-17 6-4 0,17-6-2 0,-19 5 0 16,19-5-8-16,-15 11-8 0,15-11-8 16,-12 8-4-16,12-8-4 0,0 0-5 0,-7 16-7 15,7-16-1-15,0 0-4 0,0 0-4 16,13 25-4-16,-13-25-6 0,12 16 0 0,-3-9-1 15,-9-7-3-15,19 17 1 0,-9-8-1 16,1 3-3-16,0-2 1 0,1-1-6 16,-1 1 3-16,-1-2 0 0,2 5-4 0,-4-5 0 15,0 3 2-15,-8-11 2 0,12 15 14 16,-12-15 8-16,8 16 15 0,-8-16 7 0,2 12 5 16,-2-12 5-16,0 0 1 0,0 0 1 15,-12 27-1-15,12-27-2 0,-14 11 18 16,6-5-6-16,8-6-5 0,-20 8-1 0,20-8-7 15,-21 5-7-15,21-5-7 0,-19 3-2 16,19-3-9-16,-23 0-10 0,23 0-22 16,0 0-28-16,-30-6-41 0,30 6-49 0,-17-6-54 15,11 1-55-15,6 5-49 0,-13-10-115 16,13 10-161-16,-8-12-375 0,8 12-321 16</inkml:trace>
  <inkml:trace contextRef="#ctx0" brushRef="#br0" timeOffset="44371.36">18670 8499 2806 0,'0'0'55'0,"0"0"25"0,24-2-8 15,-24 2-10-15,0 0-2 0,17-1 3 16,-17 1 15-16,17-4 6 0,-17 4 0 0,23-2-6 15,-23 2-9-15,30-4-10 0,-14 4-5 16,-16 0-9-16,34-4-9 0,-17 4-38 16,1-1-47-16,-18 1-63 0,32-3-63 0,-20-1-67 15,-2 3-114-15,1-1-514 0,-11 2-231 16</inkml:trace>
  <inkml:trace contextRef="#ctx0" brushRef="#br0" timeOffset="44601.89">18834 8422 2536 0,'0'0'-24'0,"0"0"24"16,0 0 12-16,0 0-3 0,0 0 39 16,0 0 38-16,0 0 46 0,-19 7 27 0,19-7 16 15,0 0 5-15,-4 18-5 0,4-18 1 16,-4 18-11-16,4-18-5 0,-3 21 12 0,3-21-14 16,0 24-16-16,0-9-19 0,0-15-12 15,7 29-20-15,-5-12-5 0,2-2-14 16,-2-2-10-16,-2-13-15 0,6 20-32 0,-4-8-36 15,0-4-40-15,-2-8-46 0,0 0-62 16,13 21-58-16,-9-16-60 0,-4-5-131 16,13 2-176-16,-13-2-364 0,0 0-390 0</inkml:trace>
  <inkml:trace contextRef="#ctx0" brushRef="#br0" timeOffset="45912.95">18262 8863 2846 0,'0'0'-128'15,"0"0"34"-15,0 0 27 0,0 0 27 16,0 0 26-16,0 0 37 0,0 0 29 0,0 0 31 16,0 0 14-16,0 0 7 0,0 0-4 15,0 0-3-15,0 0 8 0,46 19 4 0,-32-17 4 16,-14-2-7-16,25 0-10 0,-9 0-9 16,4 0-8-16,1 0-5 0,0 0-10 0,4 0-1 15,5-2-13-15,2 1-6 0,2-2 0 16,3 3 2-16,6 0-8 0,-1-1 1 15,1-2-7-15,1 2-3 0,-2 1-5 0,-3 0 1 16,1-2-5-16,-2 2-1 0,-2 0 0 16,0-2-4-16,-2 4 0 0,2-2-1 0,-4-2-5 15,2 2 2-15,-5 2-6 0,3-4 1 16,0 2 3-16,-3 2-3 0,1-4-3 0,0 4 2 16,-3 0 1-16,-1-2-1 0,3 0 1 15,0 1 1-15,-5-1-3 0,1 0 3 16,5 3 3-16,-6-3 8 0,1 1 3 15,-2-1 7-15,2 3 4 0,-1-3 1 0,-3 0 2 16,0 1 2-16,0-1-2 0,-1 0-4 16,-2 0-2-16,-18 0 0 0,28 0-4 0,-15 2-4 15,-13-2-14-15,21 0-19 0,-21 0-26 16,0 0-35-16,21-3-50 0,-21 3-63 0,0 0-54 16,0 0-97-16,0 0-170 0,0 0-89 15,0 0-260-15,0 0-206 0</inkml:trace>
  <inkml:trace contextRef="#ctx0" brushRef="#br0" timeOffset="50889.2">18480 9309 1181 0,'0'0'288'0,"0"0"-75"15,0 0-31-15,4-13-47 0,-4 13-3 16,0 0-2-16,0 0-3 0,0 0-3 16,0 0-6-16,6-14-5 0,-6 14-3 0,0 0 3 15,0 0 10-15,0 0 1 0,0 0-4 16,0 0-7-16,0 0-5 0,0 0-9 0,0 0-8 15,0 0-7-15,0 0-8 0,-2 50-5 16,2-50-8-16,-6 21-4 0,6-21-9 16,-8 19-3-16,2-8-3 0,6-11 0 0,-16 20-10 15,8-11-2-15,8-9-3 0,-15 15 1 16,7-9-6-16,8-6-5 0,-17 12 2 16,17-12-4-16,-21 3-3 0,21-3-4 0,-20 0-4 15,20 0-5-15,0 0-6 0,-25-9-7 16,25 9 3-16,-12-10-1 0,12 10-1 15,-9-11 3-15,9 11 0 0,0 0 2 0,-2-18 1 16,2 18-1-16,0 0 3 0,0 0 3 16,0 0-1-16,11-24 9 0,-11 24-8 0,0 0 5 15,12-8 6-15,-12 8 6 0,0 0 12 16,0 0 14-16,21 0 7 0,-21 0 7 0,0 0 31 16,20 14 4-16,-20-14-9 0,10 15-3 15,-4-4-1-15,3 3-22 0,-2-3 2 16,-1 2-2-16,-2 2-7 0,2-2-2 0,1 1-5 15,-1 1 3-15,0-1-17 0,0-3 0 16,-6-11-5-16,12 25-11 0,-8-14-24 16,-4-11-19-16,8 18-31 0,-6-10-36 0,2-1-51 15,-4-7-58-15,6 10-56 0,-6-10-93 16,0 0-161-16,0 0-74 0,9 3-385 0,-9-3-428 16</inkml:trace>
  <inkml:trace contextRef="#ctx0" brushRef="#br0" timeOffset="54859.51">18095 8222 1155 0,'0'0'132'0,"0"0"-27"0,0 0-26 0,0 0 3 16,0 0-1-16,0 0-5 0,0 0 13 15,0 0-5-15,0 0 2 0,0 0 2 0,0 0-1 16,0 0 2-16,0 0-1 0,0 0 7 16,0 0 3-16,0 0 0 0,0 0 7 0,0 0 1 15,0 0-3-15,0 0-2 0,0 0-2 16,0 0-2-16,0 0-7 0,0 0-3 15,0 0-5-15,0 0-9 0,0 0-1 0,0 0-10 16,0 0-3-16,0 0-8 0,30-26-5 16,-30 26-4-16,0 0-5 0,23 0-2 15,-23 0-5-15,17-1-3 0,-17 1-2 0,20-5-2 16,-20 5-2-16,20-1-6 0,-20 1 0 16,21-2-5-16,-21 2-8 0,19-4-8 15,-19 4-2-15,19-2-11 0,-19 2-1 0,0 0-9 16,22-2-7-16,-22 2-3 0,0 0-6 15,14-4-10-15,-14 4-4 0,0 0-23 0,0 0-15 16,0 0-23-16,22 0-28 0,-22 0-25 16,0 0-28-16,0 0-57 0,0 0-581 15,8 2-176-15</inkml:trace>
  <inkml:trace contextRef="#ctx0" brushRef="#br0" timeOffset="55238.9">18199 8259 2449 0,'0'0'-78'0,"0"0"32"0,0 0 9 0,0 0 16 16,0 0 13-16,0 0 14 0,0 0 24 15,0 0 2-15,0 0 23 0,0 0-3 16,0 0 7-16,0 0 10 0,0 0-1 0,0 0 4 16,0 0 19-16,0 0 2 0,0 0 6 15,0 0 5-15,0 0 0 0,0 0-2 0,0 0 1 16,0 0-6-16,4 33 8 0,-4-33-2 16,0 21-2-16,0-21-6 0,0 25-9 0,-2-12-7 15,2-13-9-15,0 32-8 0,-2-16-5 16,2-16-6-16,0 30 0 0,-2-15-10 15,2-15-6-15,0 27-1 0,-2-16-10 0,2-11-28 16,0 22-33-16,0-22-49 0,0 18-65 16,2-8-63-16,-2-10-85 0,2 13-187 15,-2-13-478-15,0 0-406 0</inkml:trace>
  <inkml:trace contextRef="#ctx0" brushRef="#br0" timeOffset="57780.24">19259 8293 1479 0,'2'-24'161'0,"-2"24"-53"16,0 0-13-16,0 0 33 0,0 0-31 16,0 0 16-16,0 0 1 0,0 0 5 15,0 0 3-15,0 0 2 0,0 0 9 0,0 0 13 16,0 0 12-16,0 0 8 0,0 0 7 16,0 0 4-16,0 0-3 0,0 0-9 0,0 0-9 15,0 0-13-15,0 0 13 0,-8 49-11 16,8-49-12-16,-4 20-9 0,4-20-16 15,-5 23-3-15,3-9-6 0,2-14-10 0,-2 28-7 16,-2-14-11-16,4-14-6 0,-2 25-7 16,-1-12-7-16,3-13-1 0,-2 22-34 0,2-22-24 15,-2 22-33-15,2-12-45 0,0-10-65 16,0 16-89-16,0-16-81 0,-2 14-212 16,2-14-79-16,0 0 24 0,-16 17-328 0,16-17-313 15</inkml:trace>
  <inkml:trace contextRef="#ctx0" brushRef="#br0" timeOffset="58793.46">18137 8848 2651 0,'0'0'-136'16,"0"0"24"-16,0 0 10 0,0 0 6 15,0 0 17-15,0 0 19 0,0 0 9 0,0 0 19 16,0 0 15-16,0 0 17 0,0 0 17 16,0 0 3-16,0 0 10 0,0 0 13 15,0 0 7-15,0 0 7 0,0 0-3 0,0 0 7 16,0 0-1-16,0 0-1 0,0 0 2 15,0 0 3-15,0 0 9 0,-12-12 1 0,12 12 4 16,0 0 6-16,0 0 1 0,0 0 5 16,0 0-4-16,0 0 3 0,0 0-7 15,0 0-6-15,0 0 0 0,0 0-7 0,0 0 2 16,0 0 4-16,0 0-7 0,0 0-3 16,0 0 2-16,0 0-5 0,0 0 3 0,0 0-6 15,0 0 7-15,0 0-1 0,0 0 0 16,0 0 5-16,0 0-3 0,0 0 1 0,0 0 2 15,0 0 1-15,0 0 3 0,0 0-3 16,0 0-3-16,44 19-5 0,-44-19-3 16,24 5-8-16,-12-4-1 0,-12-1-12 0,38 2 0 15,-19-2-15-15,3 2-14 0,0-2-22 16,0 0-27-16,-1 2-34 0,0-4-45 16,-2 2-59-16,3 2-58 0,-4-2-67 0,-1 0-158 15,-2 2-129-15,-2 0-354 0,-13-2-360 16</inkml:trace>
  <inkml:trace contextRef="#ctx0" brushRef="#br0" timeOffset="59832.46">18605 9229 2924 0,'-12'-14'0'0,"12"14"11"16,0 0 0-16,0 0 6 0,0 0 6 0,0 0 18 16,0 0 19-16,0 0 6 0,29-16 4 15,-29 16 6-15,19-6 3 0,-19 6 5 0,23-6 9 16,-5 2 0-16,-4 0-3 0,-14 4-5 16,34-5-13-16,-17 3-5 0,-17 2-6 15,30-4-18-15,-18 1-13 0,-12 3-34 0,24-1-28 16,-24 1-43-16,21-1-48 0,-21 1-41 15,17 0-33-15,-17 0-32 0,0 0-91 0,0 0-577 16,0 0-280-16</inkml:trace>
  <inkml:trace contextRef="#ctx0" brushRef="#br0" timeOffset="60049.47">18736 9206 2689 0,'0'0'-77'0,"0"0"28"15,-10 9 19-15,10-9 38 0,0 0 31 0,-9 16 29 16,9-16 19-16,-2 14 8 0,2-14 16 15,0 18 13-15,0-18 0 0,0 23 3 16,0-23 0-16,2 27-8 0,-2-12-9 0,3 0-10 16,-3 3-13-16,2-3-3 0,-2-15-13 15,2 31-9-15,0-19-6 0,-2-12-13 0,2 26-18 16,-2-26-23-16,0 20-19 0,2-8-21 16,-2-12-27-16,0 20-36 0,0-20-44 15,0 18-34-15,0-18-50 0,0 0-117 0,0 17-585 16,0-17-342-16</inkml:trace>
  <inkml:trace contextRef="#ctx0" brushRef="#br0" timeOffset="60461.75">19020 9274 2855 0,'0'0'-49'0,"0"0"21"16,0 0 3-16,7-13 12 0,-7 13 12 0,0 0 21 16,0 0 22-16,0 0 22 0,0 0 9 15,0 0 10-15,0 0 8 0,0 0 10 0,-43 25-1 16,43-25-1-16,-17 14-3 0,9-5-7 16,8-9-9-16,-15 15-9 0,8-7-7 15,7-8-8-15,-8 17-6 0,8-17-4 16,-7 19-9-16,7-19-4 0,2 19-11 0,-2-19-5 15,7 21 0-15,-1-7-3 0,1-3-3 16,-1 1 1-16,3-2 0 0,-3 2-4 16,0-1 1-16,-6-11-1 0,8 23 4 0,-3-14 4 15,-5-9 10-15,7 19 15 0,-7-19 9 16,2 20 8-16,-2-20-4 0,-7 19 1 0,7-19-1 16,-11 15-7-16,1-5-6 0,10-10-5 15,-25 11-4-15,12-5-6 0,13-6-13 0,-23 6-29 16,23-6-38-16,-26-2-51 0,26 2-62 15,-21-5-51-15,21 5-60 0,-21-14-145 16,14 6-155-16,1 0-302 0,6 8-248 0</inkml:trace>
  <inkml:trace contextRef="#ctx0" brushRef="#br0" timeOffset="60675.3">19149 9450 2790 0,'0'0'20'16,"24"2"0"-16,-24-2-2 0,16 0-1 0,-16 0 2 15,24 0 3-15,-24 0 3 0,27-2-2 16,-27 2-1-16,30-2-22 0,-14 0-30 16,2 1-25-16,-18 1-17 0,27-4-17 0,-27 4-24 15,21-4-32-15,-10 2-56 0,-11 2-99 0,14-6-325 16,-14 6 157-16</inkml:trace>
  <inkml:trace contextRef="#ctx0" brushRef="#br0" timeOffset="60887.23">19304 9393 1874 0,'0'0'14'0,"-22"-2"19"16,22 2 31-16,0 0 27 0,0 0 27 0,0 0 35 16,-14 13 30-16,14-13 14 0,0 0 2 15,-7 19 1-15,7-19-8 0,-6 19-10 16,4-7-6-16,2-12-13 0,-2 28-14 0,0-14-16 15,0 3-14-15,-1-2-15 0,3-15-13 16,0 30-9-16,0-14-13 0,0-16-17 16,-2 25-15-16,2-25-29 0,0 20-34 0,0-20-40 15,0 20-51-15,0-20-60 0,2 13-56 16,-2-13-88-16,3 9-172 0,-3-9-481 0,0 0-424 16</inkml:trace>
  <inkml:trace contextRef="#ctx0" brushRef="#br0" timeOffset="61163.21">19456 9290 2971 0,'0'0'41'0,"13"-9"59"0,-13 9 12 15,0 0 23-15,0 0 30 0,0 0 11 16,0 0 22-16,0 0 17 0,8 41-35 0,-5-25 1 15,-3-1-9-15,2 4-6 0,0-1-8 16,0 0-7-16,0 1-11 0,0 0-12 0,0 0-14 16,0 1-12-16,0-4-16 0,-2 0-20 15,0-16-39-15,4 32-37 0,-2-19-45 16,-2-3-35-16,0 1-54 0,0-11-70 0,0 20-64 16,0-20-113-16,-8 11-182 0,8-11-38 15,-10 8-405-15,10-8-508 0</inkml:trace>
  <inkml:trace contextRef="#ctx0" brushRef="#br0" timeOffset="80301.75">17500 14537 3026 0,'0'0'-118'0,"0"0"27"0,4-21 7 16,-4 21 21-16,0 0 25 0,0 0 18 0,0 0 20 15,7-14 25-15,-7 14 14 0,0 0 9 16,0 0 5-16,8-13 13 0,-8 13 15 0,0 0 12 16,0 0 1-16,0 0 3 0,6-13-3 15,-6 13 2-15,0 0-7 0,0 0-5 16,0 0-2-16,0 0-10 0,0 0-1 0,0 0-8 15,0 0-7-15,0 0-6 0,0 0-7 16,0 0-5-16,-23-15-2 0,23 15-5 0,0 0-4 16,-28 0 1-16,28 0-2 0,-20 1-1 15,20-1 1-15,-28 7 4 0,13-4 0 16,-2 1-5-16,0 2 4 0,1-2 4 0,-2 4 1 16,2 0 0-16,-1 1 8 0,2 1-1 15,-2 0 3-15,-1 2 3 0,4 3-2 16,0 0 1-16,0 2 1 0,4 1 1 15,-3 4-21-15,3-5 0 0,2 6-1 0,1 1-2 16,0-1-2-16,3 1 2 0,0 1-8 16,2-2 1-16,2-1-3 0,-2 0-1 15,4-2-1-15,2 0 0 0,-2 0 0 0,6 3-1 16,-1-4-4-16,2 3 0 0,1-4-1 0,3-1 0 16,-1 0-4-16,4-3 3 0,-4-2-9 15,0 0-5-15,2-3-8 0,0 1-5 16,1-3-2-16,-2 0-4 0,2-1 1 0,-1-2-6 15,-14-4-1-15,32 5-7 0,-19-5-4 16,-13 0-1-16,25 0-3 0,-25 0-2 16,23-5 4-16,-23 5-1 0,20-8 6 0,-14 2 6 15,-6 6 3-15,8-10 4 0,-6 2 8 16,-2 8 6-16,0-15 1 0,0 15 10 0,0 0 4 16,-16-22 6-16,16 22 3 0,-18-13 4 15,8 6 1-15,10 7-2 0,-21-11 0 16,11 6 5-16,10 5-1 0,-18-8 1 0,18 8 3 15,-14-5 1-15,14 5 0 0,0 0 1 16,-16-6 0-16,16 6 1 0,0 0 1 16,0 0 4-16,0 0-1 0,0 0 1 0,0 0-5 15,0 0-2-15,0 0-2 0,0 0-4 16,62 7-9-16,-62-7-18 0,25 2-26 0,-13-2-38 16,-12 0-44-16,24-2-50 0,-10 2-60 15,-14 0-76-15,18-4-166 0,-18 4-96 16,13-3-298-16,-13 3-225 0</inkml:trace>
  <inkml:trace contextRef="#ctx0" brushRef="#br0" timeOffset="80660.42">17666 15050 2590 0,'0'0'-48'0,"0"0"41"16,0 0 13-16,0 0 34 0,0 0 31 15,0 0 17-15,0 0 27 0,0 0 16 16,0 0 18-16,-24 19-5 0,24-19 3 0,-10 13-7 15,3-4-4-15,7-9-9 0,-8 22-7 16,3-9-12-16,5-13-13 0,-4 22-9 0,4-22-9 16,0 25-10-16,0-25-10 0,9 24-15 15,-5-13-16-15,4-1-26 0,-8-10-31 16,21 15-38-16,-10-8-43 0,4-3-48 0,-1 2-49 16,-1-4-55-16,-13-2-125 0,28 2-591 15,-16-2-435-15</inkml:trace>
  <inkml:trace contextRef="#ctx0" brushRef="#br0" timeOffset="81177.81">17913 14686 2896 0,'0'0'-128'0,"0"0"18"15,2-18 26-15,-2 18 22 0,0 0 14 16,0 0 30-16,0 0 25 0,0 0 28 0,0 0 27 16,-2-21 9-16,2 21 7 0,0 0 7 15,0 0 12-15,0 0 10 0,0 0 2 16,0 0 2-16,0 0 9 0,-23-2 4 0,23 2 7 15,0 0-1-15,0 0 2 0,-24 23-4 16,18-12-7-16,-2 0-4 0,1 1-13 16,1 3 0-16,1-1-14 0,-1 2-18 0,2 1-3 15,0-2-5-15,4 2-10 0,0-17-8 16,2 34-19-16,2-19-21 0,0 1-25 16,2 0-28-16,3-5-39 0,0 0-49 0,1 1-60 15,0-3-57-15,2-6-103 0,-2 1-175 16,-10-4-439-16,21 5-412 0</inkml:trace>
  <inkml:trace contextRef="#ctx0" brushRef="#br0" timeOffset="81519.48">18110 14727 2842 0,'0'0'-75'16,"0"-16"54"-16,0 16 5 0,0 0 12 0,0 0 18 15,-11-16 7-15,11 16 21 0,0 0 29 16,0 0 24-16,-21-1 2 0,21 1-3 16,0 0-9-16,0 0-6 0,0 0-8 0,0 0-3 15,-28 11-5-15,28-11-6 0,0 0-10 16,-2 17-1-16,2-17-10 0,0 0-5 16,0 0-11-16,16 28-12 0,-16-28-7 0,12 18-2 15,-4-7 2-15,-2 1 0 0,6-4-2 16,-6 4 1-16,4 0 3 0,-1-1-1 15,-3 0 6-15,-6-11 6 0,10 21 8 0,-5-8 5 16,-5-13 8-16,4 16 7 0,-4-16-1 16,0 17-2-16,0-17-1 0,0 0-8 15,-11 22-11-15,11-22-26 0,-14 9-44 0,14-9-50 16,-13 6-73-16,13-6-60 0,0 0-155 0,-22-6-556 16,22 6-368-16</inkml:trace>
  <inkml:trace contextRef="#ctx0" brushRef="#br0" timeOffset="81824.98">18276 14672 2891 0,'0'0'-61'0,"14"-4"43"0,-14 4 2 16,0 0 37-16,0 0 31 0,0 0 23 15,14 23 14-15,-14-23-1 0,4 16-3 0,-4-16-1 16,9 19-13-16,-7-8 3 0,3 2 8 16,-1 1 1-16,0-1 1 0,0 2-4 0,-2 1-3 15,-2-16-8-15,7 26-7 0,-5-10-8 16,-2-16-3-16,4 23-6 0,-4-23-3 16,0 22-5-16,0-22-2 0,0 20-6 0,0-20-12 15,-2 17-18-15,2-17-25 0,0 0-34 16,-4 18-53-16,4-18-57 0,0 0-45 15,-2 10-70-15,2-10-162 0,0 0-453 0,0 0-287 16</inkml:trace>
  <inkml:trace contextRef="#ctx0" brushRef="#br0" timeOffset="82041.48">18524 14866 2693 0,'0'0'-33'0,"0"0"41"16,20 0-3-16,-20 0 2 0,0 0 2 16,0 0 7-16,19-5 11 0,-19 5 13 15,0 0-8-15,24-2-1 0,-24 2-7 0,16-1-5 16,-16 1-16-16,0 0-18 0,25-5-41 16,-25 5-40-16,17-2-41 0,-12-1-87 15,-5 3-138-15,0 0-269 0,0 0 149 0</inkml:trace>
  <inkml:trace contextRef="#ctx0" brushRef="#br0" timeOffset="82198.48">18546 14776 1987 0,'0'0'106'15,"0"0"15"-15,-15-4 1 0,15 4 17 0,0 0 1 16,0 0 12-16,0 0-14 0,0 0-19 16,0 0-11-16,0 0-13 0,0 0-20 0,0 0-22 15,0 0-34-15,0 0-37 0,0 0-58 16,36-19-49-16,-36 19-48 0,24-6-79 15,-12 0-148-15,0 2-328 0,-1 1 4 16</inkml:trace>
  <inkml:trace contextRef="#ctx0" brushRef="#br0" timeOffset="82871.37">18935 14513 2195 0,'0'0'90'0,"0"0"39"15,2-18-4-15,-2 18-7 0,0 0 0 16,0 0 3-16,3-19 6 0,-3 19-8 16,0 0-4-16,0 0 6 0,0 0 10 15,0 0 6-15,0 0 7 0,0 0-1 0,0 0-2 16,0 0-5-16,0 0-10 0,0 0-28 0,-11 61-6 16,9-44-3-16,4 2-9 0,-2 1-5 15,0-2-4-15,2 4-16 0,-2-2-2 16,2 2-5-16,0-2-6 0,-2 2 1 0,2-4-13 15,1 1-13-15,-1-1-22 0,0-4-27 16,0-1-30-16,0 2-38 0,-2-15-44 0,2 19-44 16,0-12-53-16,-2-7-65 0,0 0-126 15,0 0-130-15,5 10-363 0,-5-10-329 16</inkml:trace>
  <inkml:trace contextRef="#ctx0" brushRef="#br0" timeOffset="83127.43">19094 14654 2992 0,'0'0'49'0,"0"0"2"16,0 0-3-16,6-10 3 0,-6 10 8 16,0 0 28-16,0 0 4 0,0 0 10 0,0 0 1 15,-48 9-8-15,48-9 7 0,-28 10 8 16,15-3 15-16,1-1-1 0,-1 2-3 16,2 2-13-16,11-10-2 0,-18 18-10 0,11-8-26 15,1 2 0-15,6-12-8 0,-4 23-4 16,4-23-4-16,0 22-8 0,0-22-1 0,12 26-4 15,-3-13-11-15,1-2-23 0,3 3-21 16,-2-6-24-16,1 4-35 0,3-2-42 16,-2-1-47-16,-1-1-54 0,1 0-43 0,-2-5-84 15,0 1-166-15,-1-1-60 0,0 0-280 16,-10-3-196-16</inkml:trace>
  <inkml:trace contextRef="#ctx0" brushRef="#br0" timeOffset="83398.95">19296 14848 2688 0,'8'-14'60'15,"-8"14"6"-15,0 0 6 0,0 0 20 16,0 0 28-16,0 0 38 0,0 0 14 16,0 0 4-16,0 0-8 0,-51 16-10 0,51-16-8 15,-17 16-4-15,10-5 2 0,7-11 23 16,-12 22-17-16,8-10-13 0,4-12-18 15,-6 24-17-15,4-12-13 0,2-12-6 0,4 25-10 16,-4-25-15-16,10 20-14 0,-2-8-20 16,3-4-16-16,2 1-26 0,-1 1-29 15,3-3-30-15,0-2-39 0,2-1-57 0,0-1-67 16,2-3-69-16,-4 0-151 0,-1-6-149 16,4 2 30-16,-6-1-306 0,0-5-248 0</inkml:trace>
  <inkml:trace contextRef="#ctx0" brushRef="#br0" timeOffset="84129.07">20146 14149 2553 0,'0'0'-106'0,"0"0"20"0,-4-18 20 15,4 18 0-15,0 0 23 0,-14-13 10 0,14 13 20 16,-18-7 15-16,18 7 6 0,-21-3 14 16,21 3 11-16,-23 0 12 0,23 0 20 0,-23 7 7 15,23-7 10-15,-24 7-10 0,16-2 1 16,8-5-13-16,-20 14-5 0,12-6-4 0,8-8-6 15,-8 18 1-15,3-6-8 0,5-12-12 16,5 22-12-16,-5-22-14 0,12 28 3 16,-3-13-9-16,0-2 4 0,3 3 3 15,-2 0-1-15,4 2 1 0,-4-3 5 0,2 2 4 16,-3-3 14-16,-1-1 10 0,-3 3 14 16,1-6 16-16,-6-10 26 0,2 25 10 0,-2-25 0 15,-2 22-2-15,2-22-1 0,-13 18-7 16,5-10 2-16,8-8 1 0,-21 14-7 15,8-9-4-15,-2-2-7 0,15-3-8 0,-28 4-7 16,28-4 0-16,-23 3-16 0,23-3-26 16,-21-5-36-16,21 5-62 0,-19-7-71 15,19 7-68-15,-12-13-108 0,8 5-179 0,4 8-426 16,0 0-341-16</inkml:trace>
  <inkml:trace contextRef="#ctx0" brushRef="#br0" timeOffset="84323.43">20203 14366 2778 0,'16'1'32'0,"-16"-1"23"0,0 0-8 16,22-1-7-16,-22 1-3 0,22-3-3 0,-22 3-3 16,25-1 1-16,-25 1-6 0,30-2-9 15,-16 2-16-15,-14 0-5 0,36-2-8 0,-17 0-20 16,-4 0-27-16,-15 2-50 0,27-4-65 15,-13 2-129-15,-6 1-455 0,-8 1-43 0</inkml:trace>
  <inkml:trace contextRef="#ctx0" brushRef="#br0" timeOffset="84527.52">20383 14286 2271 0,'-25'0'24'15,"25"0"65"-15,0 0 5 0,0 0 27 16,-10 15 29-16,10-15 33 0,0 0 9 15,-3 22-3-15,3-22-13 0,-2 22-19 0,2-22-15 0,0 26-17 16,0-26-15-16,2 28-11 16,1-12-13-16,-1-1-5 0,-2-15-18 0,2 31-21 15,0-20-31-15,-2-11-40 0,2 23-44 0,-2-23-59 16,6 20-59-16,-4-13-65 0,-2-7-132 16,2 9-167-16,-2-9-297 0,0 0-199 15</inkml:trace>
  <inkml:trace contextRef="#ctx0" brushRef="#br0" timeOffset="84787.53">20623 13996 2496 0,'0'0'22'0,"0"0"23"0,8-15-31 15,-8 15 2-15,0 0 48 0,0 0 37 16,0 0 30-16,0 0 15 0,0 0 1 0,0 0-9 15,12 40 1-15,-12-24 6 0,0 4-4 16,0 0 7-16,2 2-11 0,-2 4-15 16,2-1-13-16,0 0-15 0,3 1-6 0,-2-1-9 15,-1 0-16-15,0 0-20 0,0-4-29 16,0-2-38-16,2-1-43 0,-2-4-56 0,-2 1-70 16,2-1-62-16,0-5-140 0,-2-9-173 15,-2 19-346-15,2-19-311 0</inkml:trace>
  <inkml:trace contextRef="#ctx0" brushRef="#br0" timeOffset="85081.29">20550 14528 2797 0,'0'0'-3'0,"0"0"23"0,0 0 8 0,0 0 16 16,0 0 9-16,0 0 11 0,28 15 6 16,-28-15-3-16,21-2-5 0,-21 2-11 0,30-2-2 15,-10 2-8-15,4-2 6 0,4 2 13 16,3 0 6-16,5-1 5 0,1 1 4 16,1 0-2-16,0-2-8 0,-3 2-7 15,-1 0-7-15,-2 0-9 0,-2-3-15 0,-5 3-30 16,-1-1-32-16,-3-1-40 0,-2 2-47 15,-19 0-43-15,27-2-43 0,-27 2-83 16,20-4-640-16,-20 4-339 0</inkml:trace>
  <inkml:trace contextRef="#ctx0" brushRef="#br0" timeOffset="85351.36">20712 14653 2749 0,'-16'6'-22'0,"16"-6"46"16,0 0 25-16,-12 8 20 0,12-8 24 15,0 0 14-15,0 0 10 0,0 0 6 0,0 0-8 16,0 0-11-16,0 0-8 0,0 0 1 16,0 0-6-16,40 13 2 0,-24-11 3 15,6-2-16-15,-1 0-5 0,3 2-6 0,-6 0-9 16,6-2-15-16,-5 0-25 0,0 0-22 15,-19 0-34-15,34-2-31 0,-34 2-34 16,21 2-42-16,-21-2-34 0,0 0-55 0,0 0-80 16,0 0-669-16,8 1-440 0</inkml:trace>
  <inkml:trace contextRef="#ctx0" brushRef="#br0" timeOffset="85537.71">20835 14715 2980 0,'-20'11'-34'15,"20"-11"53"-15,-13 11 20 0,13-11 33 0,-10 13 30 16,6-2 26-16,4-11 18 0,-5 16 9 15,5-16 2-15,-4 21 3 0,4-21-36 16,0 25-3-16,0-12-11 0,0-13-9 16,2 30-12-16,-2-17-10 0,2 1-12 0,-2-14-4 15,0 30-19-15,0-13-25 0,0-17-31 16,-2 27-34-16,0-15-46 0,2-12-56 0,-4 25-57 16,1-13-51-16,-1-3-93 0,4-9-147 15,-8 15-449-15,4-8-369 0</inkml:trace>
  <inkml:trace contextRef="#ctx0" brushRef="#br0" timeOffset="86027.7">19912 14943 2826 0,'0'0'-87'16,"-24"-2"46"-16,24 2 42 0,0 0 26 15,0 0 35-15,0 0 45 0,0 0 25 16,0 0 5-16,0 0-4 0,0 0-7 0,0 0-9 15,0 0-11-15,0 0-7 0,0 0-5 16,55 8-5-16,-38-7-12 0,4-1-3 0,5 0-9 16,5 0-7-16,5 3-3 0,2-3 1 15,6 0-1-15,3 1-2 0,4 2 0 16,0-3 3-16,8 0-1 0,2 1 1 0,5 1-2 16,-3-2-11-16,4 0-2 0,-6 2-5 15,-3-2-2-15,-8-2-3 0,1 2-4 16,-5-2 0-16,-1 1-9 0,-3-2 1 15,-6 3-4-15,-1-1 0 0,-1-2 0 0,-4 3-3 0,-1 0-3 16,-3-1-2-16,0 1-1 0,-5 0-8 16,0 0-12-16,-21 0-16 0,34-2-17 15,-21 2-24-15,-1 0-20 0,-12 0-37 16,0 0-46-16,26 0-50 0,-26 0-48 0,0 0-119 16,0 0-153-16,0 0-382 0,0 0-332 15</inkml:trace>
  <inkml:trace contextRef="#ctx0" brushRef="#br0" timeOffset="86588.42">20089 15315 2677 0,'0'0'-100'0,"0"0"41"16,0 0 32-16,-23 0 38 0,23 0 25 0,0 0 34 15,0 0 17-15,0 0 12 0,0 0-1 16,0 0-8-16,0 0-10 0,0 0-3 0,0 0 0 15,-17 3 1-15,17-3-2 0,0 0 4 16,-20 8-6-16,20-8-2 0,-14 9-9 0,14-9-6 16,-17 10-2-16,17-10-3 0,-17 9-7 15,17-9-6-15,-15 12-6 0,15-12 2 16,-12 11-3-16,12-11-8 0,-9 12-1 0,9-12-1 16,0 0-6-16,4 22-6 0,-4-22-8 15,11 16 0-15,-3-6-4 0,3 1 0 16,-1-1-1-16,3 2-3 0,0-2 3 0,-1 2 0 15,2-2-2-15,-4 3 3 0,2-2 4 16,-1 3 10-16,-3-3 7 0,1 0 8 0,-2 3 8 16,-3-1 6-16,-4-13 1 0,6 24 4 15,-6-24 3-15,0 23 4 0,0-23 0 16,-4 23 2-16,4-23 0 0,-11 20 0 0,5-13-3 16,6-7-11-16,-17 15-3 0,17-15 0 15,-19 8-7-15,19-8-13 0,-20 2-17 16,20-2-31-16,-20-4-46 0,20 4-45 0,-22-12-51 15,22 12-55-15,-14-10-40 0,5 2-137 16,5 2-156-16,4 6-346 0,-10-15-296 16</inkml:trace>
  <inkml:trace contextRef="#ctx0" brushRef="#br0" timeOffset="86833.6">20197 15594 2781 0,'0'0'-3'16,"0"0"31"-16,0 0-1 0,19 4 24 16,-19-4 17-16,0 0 21 0,25 0 14 0,-25 0-5 15,20 3-12-15,-20-3-7 0,21-3-18 16,-21 3-22-16,23 0-31 0,-23 0-40 0,21-4-59 15,-21 4-53-15,19-3-77 0,-19 3-164 16,15-5-429-16,-15 5-136 0</inkml:trace>
  <inkml:trace contextRef="#ctx0" brushRef="#br0" timeOffset="87037.81">20307 15522 2414 0,'-19'-10'53'0,"19"10"70"0,0 0 8 16,0 0 30-16,0 0 29 0,0 0 16 0,0 0 8 15,0 0-13-15,-6 35-6 0,6-35-26 16,2 21-19-16,-2-21-21 0,6 29-12 16,-2-14-11-16,0 0-13 0,0 2-14 0,3-2-12 15,-2 3-27-15,1-5-34 0,-2 0-32 16,0 1-46-16,-4-14-49 0,8 18-62 16,-1-8-49-16,-2-4-68 0,-5-6-142 0,12 8-121 15,-6-5-322-15,-6-3-257 0</inkml:trace>
  <inkml:trace contextRef="#ctx0" brushRef="#br0" timeOffset="87340.77">20807 15337 2648 0,'14'-9'-30'0,"-14"9"67"16,0 0 34-16,0 0 33 0,0 0 35 16,0 0 31-16,0 0 5 0,0 0 0 0,14 29-10 15,-14-29-18-15,-3 20-8 0,6-6-10 16,-3-14-4-16,2 27-10 0,0-8-7 16,0-3-13-16,0 1-10 0,2 1-6 0,-2-1-3 15,2-2-15-15,-2 0-21 0,2-1-15 16,-4-14-30-16,4 24-34 0,1-14-54 0,-5-10-65 15,4 15-77-15,-4-15-105 0,2 10-190 16,-2-10-33-16,0 0-324 0,0 0-263 0</inkml:trace>
  <inkml:trace contextRef="#ctx0" brushRef="#br0" timeOffset="87617.79">20623 15675 2591 0,'0'0'-52'0,"0"0"49"16,0 0 23-16,-14 8 5 0,14-8 34 16,0 0 11-16,0 0 13 0,0 0-8 0,0 0-4 15,0 0-10-15,0 0-9 0,36 12-4 16,-36-12 6-16,30 3 14 0,-9-3 9 16,3 0 8-16,2 1 15 0,3-1 8 0,5 0 6 15,0 2 1-15,0-2-6 0,-3 0-8 16,3 2-13-16,0-2-9 0,-2 0-8 15,-3 2-11-15,-3-2-9 0,-3 0-22 0,-2 0-32 16,-2 0-43-16,-1 0-44 0,-18 0-58 16,26 2-41-16,-26-2-56 0,18 2-121 15,-18-2-159-15,0 0-330 0,0 0-209 0</inkml:trace>
  <inkml:trace contextRef="#ctx0" brushRef="#br0" timeOffset="88082.09">20738 15934 2542 0,'0'0'14'0,"-10"15"35"16,10-15 7-16,0 0 7 0,0 0 10 16,0 23 6-16,0-23 13 0,0 0 5 15,4 27-4-15,-4-27-3 0,0 21-9 0,0-21-12 16,0 21-5-16,0-21 2 0,-2 22 0 15,2-22 2-15,-6 23-4 0,2-13-2 0,4-10-6 16,-6 19-6-16,6-19 1 0,-11 17-4 16,11-17 1-16,-11 13-6 0,11-13 4 15,-10 9-6-15,10-9-6 0,0 0-4 0,-17 3-3 16,17-3-2-16,0 0-3 0,0 0-3 16,0 0-6-16,-20-23-5 0,20 23-3 0,-2-17-5 15,2 17 2-15,0 0-4 0,2-28-1 16,-2 28 2-16,0 0 1 0,12-19 10 15,-12 19 13-15,10-8 19 0,-10 8 12 16,0 0 13-16,21 0 5 0,-21 0 14 0,0 0-3 16,34 11 6-16,-24-3 25 0,6 0-6 15,-4 1-2-15,-2 0-6 0,3 2-3 0,0 0-14 16,2-1-7-16,-3 2-23 0,2-2-7 16,-2 1-3-16,2-3-7 0,-3 1-23 15,0-1-28-15,2-3-31 0,-1-2-34 0,-4 1-52 16,-8-4-69-16,20 6-73 0,-20-6-94 15,16-3-165-15,-16 3-63 0,9-7 22 0,-9 7-317 16,0 0-269-16</inkml:trace>
  <inkml:trace contextRef="#ctx0" brushRef="#br0" timeOffset="88299.31">21005 16022 2627 0,'-8'-17'28'0,"8"17"44"0,0 0 4 0,0 0-5 16,0 0 1-16,0 0 15 0,0 0 10 16,0 0 11-16,26-6 1 0,-26 6-5 15,24 0-4-15,-24 0-5 0,26 1-2 16,-26-1-6-16,30 0-9 0,-15 0-14 0,-15 0-35 16,30 0-40-16,-30 0-55 0,22 0-63 15,-11 0-51-15,-11 0-49 0,0 0-153 0,15-3-528 16,-15 3-302-16</inkml:trace>
  <inkml:trace contextRef="#ctx0" brushRef="#br0" timeOffset="88543.87">21061 16000 2814 0,'-18'9'28'16,"18"-9"24"-16,0 0 2 0,-8 13 14 16,8-13 10-16,0 0 29 0,2 22 22 0,-2-22 9 15,2 19 3-15,-2-19-1 0,6 26 3 16,-2-12-1-16,2 0 4 0,0 1 24 15,-4 0-31-15,0 3-11 0,2-2-11 0,-2 0-14 16,2 2-10-16,0-2-6 0,1 0-9 16,-5-16-10-16,6 28-6 0,-4-14-13 0,0-1-6 15,-2-13-4-15,7 19-7 0,-7-19-23 16,4 19-26-16,-2-12-38 0,-2-7-61 16,0 0-87-16,9 10-71 0,-9-10-145 0,0 0-150 15,0 0-14-15,0 0-369 0,0 0-379 16</inkml:trace>
  <inkml:trace contextRef="#ctx0" brushRef="#br0" timeOffset="91915.5">21596 13055 2833 0,'0'0'-98'0,"0"0"21"0,0 0 15 0,0 0 22 16,0 0 20-16,0 0 23 0,0 0 29 0,6-14 23 15,-6 14 17-15,0 0 1 0,0 0 8 16,0 0 2-16,0 0 16 0,0 0 7 16,0 0 8-16,0 0-4 0,0 0 0 0,0 0-6 15,0 0-7-15,0 0 3 0,0 0 0 16,0 0 5-16,0 0-6 0,0 0-2 0,0 0-7 15,0 0-2-15,0 0-3 0,0 0-8 16,-12 52-2-16,10-37-8 0,2-15-4 16,-4 29-7-16,-1-14 6 0,3 0-7 0,0 0 0 15,2-15-9-15,-5 29-1 0,1-18-1 16,4-11-6-16,-4 23-3 0,4-23 2 16,-4 21-8-16,4-21-2 0,-6 17-8 0,6-17 6 15,-4 14-1-15,4-14-1 0,-7 11-3 16,7-11 4-16,0 0-9 0,-13 11 3 15,13-11 13-15,0 0 2 0,-17 4-13 0,17-4 2 16,0 0-6-16,0 0-4 0,0 0 2 16,-32-12-7-16,32 12 1 0,-10-11 2 0,10 11-5 15,0 0-11-15,-12-15 9 0,12 15-7 16,-10-13 12-16,10 13-8 0,-6-14 7 16,6 14-6-16,0 0-8 0,-2-22 6 0,2 22-7 15,0-18 4-15,0 18 4 0,0 0-6 16,6-24 5-16,-6 24-4 0,6-15 12 0,-6 15-4 15,8-16-2-15,-8 16 0 0,6-11-7 16,-6 11 6-16,0 0-2 0,6-15 3 0,-6 15 0 16,0 0 0-16,8-14 3 0,-8 14 4 15,0 0-7-15,9-11 0 0,-9 11 9 16,0 0-9-16,0 0 4 0,11-12 4 0,-11 12 4 16,0 0-10-16,0 0 6 0,0 0-8 15,17-2 7-15,-17 2 3 0,0 0-4 16,0 0 1-16,0 0-1 0,0 0 0 0,21 13-7 15,-21-13 6-15,0 0 12 0,13 7 1 16,-13-7-5-16,0 0 2 0,12 11-2 0,-12-11 5 16,0 0-6-16,10 10 9 0,-10-10 0 15,0 0 5-15,10 11-1 0,-10-11-2 16,0 0-7-16,10 12 4 0,-10-12-3 0,0 0 2 16,8 11-5-16,-8-11 2 0,0 0 1 15,11 15 2-15,-11-15 0 0,10 13-2 0,-10-13-1 16,11 13 0-16,-11-13-3 0,15 17 0 15,-7-7-2-15,-8-10-2 0,16 17-2 16,-8-7 0-16,0 0 0 0,-8-10-1 0,13 15 1 16,-7-5-3-16,-6-10-4 0,13 13-3 15,-13-13-17-15,9 14-14 0,-9-14-31 0,12 14-32 16,-8-10-46-16,-4-4-62 0,8 11-65 16,-8-11-87-16,10 7-183 0,-10-7-81 0,0 0 31 15,0 0-402-15,0 0-453 0</inkml:trace>
  <inkml:trace contextRef="#ctx0" brushRef="#br0" timeOffset="92753.39">21897 13055 2894 0,'0'0'-157'15,"0"0"25"-15,0 0 20 0,0 0 18 0,0 0 20 16,0 0 31-16,-30-5 29 0,30 5 44 15,0 0 13-15,0 0 7 0,0 0 14 0,0 0 22 16,0 0 13-16,0 0 7 0,0 0 7 16,0 0-1-16,0 0-1 0,0 0-2 15,0 0 1-15,0 0-1 0,0 0 1 16,0 0-4-16,0 0-5 0,0 0-7 0,0 0-8 16,0 0-6-16,0 0-5 0,0 0 1 15,0 0-3-15,0 0-7 0,0 0-6 0,0 0-8 16,0 0-2-16,0 0-8 0,0 0-2 15,0 0-4-15,0 0-6 0,24 39-2 16,-24-39-2-16,14 15 0 0,-5-5-6 0,1-3-1 16,-1 5-1-16,4-2-7 0,-3-1 0 15,0 2-1-15,2-1 1 0,-4 2-1 16,2-3-4-16,-2 2-4 0,-8-11 1 0,15 16-3 16,-8-9-2-16,-7-7 0 0,13 13-1 15,-13-13-3-15,8 9 2 0,-8-9-1 0,0 0 0 16,12 14 2-16,-12-14 2 0,0 0-1 15,12 11 1-15,-12-11 5 0,0 0 3 16,0 0-1-16,6 8 2 0,-6-8-1 0,0 0 2 16,0 0-1-16,0 0-2 0,0 0 0 15,6 12-1-15,-6-12-1 0,0 0-2 16,0 0 12-16,0 0 11 0,0 0-1 0,0 0 7 16,0 0 3-16,0 0-4 0,-14 28-1 15,14-28-2-15,-14 14 2 0,14-14 4 0,-12 13-3 16,12-13-3-16,-17 17-6 0,8-9 1 15,1 2-1-15,-3-1-5 0,11-9-1 16,-14 13-21-16,5-6-29 0,9-7-32 0,-11 10-44 16,11-10-55-16,-10 9-61 0,10-9-45 15,-8 8-78-15,8-8-130 0,-9 6-99 0,9-6-321 16,0 0-283-16</inkml:trace>
  <inkml:trace contextRef="#ctx0" brushRef="#br0" timeOffset="93249.82">22303 13014 2667 0,'0'0'-67'0,"0"0"29"16,0 0 23-16,6-14 21 0,-6 14 44 16,0 0 42-16,0 0 40 0,0 0 27 0,0 0 19 15,0 0 11-15,0 0 12 0,0 0 2 16,0 0-9-16,11 43 23 0,-9-29-21 15,-2 2-25-15,2 2-21 0,0 2-20 0,3 0-12 16,-5 1-31-16,4 2-49 0,0 1-62 16,-4-2-92-16,7 0-105 0,-7-1-152 0,0-2-240 15,0-2 28-15,2 1-357 0,-2-2-364 16</inkml:trace>
  <inkml:trace contextRef="#ctx0" brushRef="#br0" timeOffset="109002.35">21653 14932 2692 0,'0'0'-139'0,"0"0"32"0,0 0 23 0,0 0 17 15,0 0 19-15,0 0 16 0,0 0 14 16,0 0 22-16,0 0 4 0,0 0 9 16,0 0-3-16,0 0-1 0,0 0 7 0,0 0 8 15,0 0 13-15,0 0 11 0,0 0 3 16,0 0 17-16,0 0 0 0,0 0 6 0,0 0 10 16,0 0-5-16,0 0-1 0,0 0-4 15,0 0-5-15,0 0-1 0,0 0 1 16,0 0 1-16,0 0 2 0,0 0-3 0,0 0-1 15,0 0-4-15,0 0-5 0,0 0-3 16,0 0-5-16,0 0-2 0,0 0-3 0,0 0-5 16,0 0-2-16,0 0 6 0,0 0-1 15,0 0 5-15,26 2 0 0,-26-2-1 16,0 0 3-16,19 0-1 0,-19 0 0 0,17 1 3 16,-17-1-3-16,0 0-5 0,27 0-5 15,-27 0 4-15,20 0-8 0,-20 0-8 16,0 0-3-16,22 2 0 0,-22-2-8 0,0 0 1 15,22 3-6-15,-22-3-9 0,0 0-12 16,0 0-17-16,21-3-27 0,-21 3-40 16,0 0-45-16,0 0-52 0,16-3-39 0,-16 3-47 15,0 0-117-15,12-7-134 0,-12 7-367 16,0 0-266-16</inkml:trace>
  <inkml:trace contextRef="#ctx0" brushRef="#br0" timeOffset="109391.12">21634 14818 2529 0,'0'0'-89'0,"0"0"52"0,0 0 18 15,0 0 38-15,0 0 13 0,0 0 20 16,0 0 14-16,0 0 16 0,-15-13 7 16,15 13 7-16,0 0 3 0,0 0 15 0,0 0 11 15,0 0 11-15,0 0 10 0,0 0-1 16,0 0-6-16,0 0-13 0,0 0-5 15,49 0-11-15,-49 0-6 0,0 0-19 0,30 6-8 16,-30-6-8-16,19 0-13 0,-19 0-11 16,21 0-21-16,-21 0-29 0,22 0-24 15,-22 0-43-15,18 0-50 0,-18 0-56 0,21 0-37 16,-12 0-55-16,-9 0-117 0,17 0-591 16,-17 0-429-16</inkml:trace>
  <inkml:trace contextRef="#ctx0" brushRef="#br0" timeOffset="111553.34">22356 14476 2938 0,'0'0'-80'0,"0"0"34"15,2-17 31-15,-2 17 34 0,0 0 31 0,0 0 28 16,4-12 28-16,-4 12 22 0,0 0 5 16,0 0 10-16,4-17 3 0,-4 17-5 15,0 0 1-15,0 0-7 0,0 0-9 0,0 0-8 16,0 0-10-16,7-13-12 0,-7 13-5 16,0 0-1-16,0 0 3 0,0 0 15 0,0 0-2 15,0 0-14-15,0 0-11 0,0 0-11 16,-11 59-3-16,9-41-9 0,2-1-3 15,-2 2-10-15,2 1 0 0,0 3-2 0,0-1-7 16,0 1-4-16,0 3-2 0,0 0-5 16,0-2-3-16,0 0-1 0,0-3-4 0,0 1 0 15,0-2-11-15,0-2-10 0,0 1-20 16,0-19-16-16,0 32-27 0,0-21-30 16,0 1-42-16,2 0-53 0,-2-12-65 0,2 16-62 15,-2-16-144-15,2 10-142 0,-2-10 28 16,0 0-314-16,0 0-272 0</inkml:trace>
  <inkml:trace contextRef="#ctx0" brushRef="#br0" timeOffset="111873.97">22521 14654 2643 0,'9'-13'6'0,"-9"13"28"0,0 0-6 15,6-11-4-15,-6 11 2 0,0 0 6 16,0 0 8-16,0 0 12 0,0 0 7 0,0 0-6 15,0 0 4-15,0 0-1 0,0 0 13 16,0 0 9-16,-57 17 10 0,47-12 1 16,10-5-8-16,-22 9-4 0,22-9-10 0,-19 9-5 15,11-4-6-15,8-5-3 0,-16 7-5 16,16-7-3-16,-12 9-4 0,12-9 0 16,-10 8-3-16,10-8 0 0,0 0 0 15,0 0-1-15,0 0 2 0,6 25-2 0,-6-25 3 16,16 11-3-16,-2-3-3 0,-6 2-7 15,7-2 2-15,-1 0-7 0,0 2-2 16,2 0-5-16,-3-1-21 0,2-2-27 0,-5 4-40 16,1-4-48-16,1 0-44 0,-12-7-48 15,18 14-47-15,-18-14-127 0,10 7-574 0,-4-3-398 16</inkml:trace>
  <inkml:trace contextRef="#ctx0" brushRef="#br0" timeOffset="112605.48">22754 14766 2911 0,'0'0'-75'0,"0"0"17"0,0 0 6 16,0 0 21-16,0 0 19 0,0 0 15 15,0 0 9-15,0 0 13 0,0 0 0 0,0 0 7 16,0 0-6-16,0 0 4 0,0 0 6 15,0 0 8-15,0 0 8 0,0 0 7 0,0 0-3 16,6 33 8-16,-6-33-3 0,0 0-1 16,0 0 6-16,0 0 3 0,-17 19 2 15,17-19-7-15,-8 11 3 0,8-11-10 0,0 0-6 16,-11 8-2-16,11-8-6 0,0 0-4 16,0 0-3-16,-10 11-2 0,10-11-7 15,0 0-17-15,0 0-18 0,0 0-10 0,0 0-4 16,0 0-13-16,0 0-2 0,0 0 3 15,0 0-1-15,0 0-1 0,0 0 4 16,0 0-4-16,0 0 0 0,0 0-2 0,0 0-9 16,0 0-4-16,0 0-12 0,0 0 4 15,0 0-3-15,0 0 16 0,15-44 3 0,-15 44 6 16,0 0 18-16,0 0 12 0,8-15 17 16,-8 15 9-16,0 0 4 0,0 0 3 15,4-13 6-15,-4 13 3 0,0 0 2 0,0 0-2 16,0 0 0-16,0 0 3 0,7-15-2 15,-7 15-3-15,0 0 3 0,0 0 2 0,0 0-1 16,0 0 0-16,0 0 0 0,0 0 7 16,0 0 3-16,0 0 1 0,0 0-1 15,0 0 1-15,0 0-8 0,0 0-1 16,0 0-4-16,0 0 0 0,0 0 3 0,0 0 8 16,0 0-5-16,0 0 0 0,0 0-2 15,0 0-1-15,0 0-3 0,0 0-3 16,-39 24 2-16,39-24 6 0,0 0-2 0,-8 11-3 15,8-11 2-15,0 0 1 0,-10 15-1 16,10-15-6-16,0 0-1 0,-12 14-2 0,12-14-4 16,0 0-1-16,-6 15 0 0,6-15-3 15,-4 11-5-15,4-11 6 0,0 0-3 16,0 22 0-16,0-22 1 0,0 0 4 0,6 25-4 16,-6-25 0-16,10 17 2 0,-4-9 2 15,-6-8-3-15,12 14-1 0,-4-8-3 0,-8-6-5 16,16 14 5-16,-16-14-5 0,16 9-20 15,-16-9-28-15,19 3-35 0,-19-3-57 16,20-2-64-16,-10 1-61 0,-10 1-75 0,24-9-143 16,-14-1-109-16,1 0-339 0,-1 0-320 15</inkml:trace>
  <inkml:trace contextRef="#ctx0" brushRef="#br0" timeOffset="113093.24">23057 14585 2680 0,'0'0'-57'0,"8"-10"45"0,-8 10 19 16,0 0 8-16,0 0 16 0,10-9 29 15,-10 9 19-15,0 0 19 0,0 0 4 16,0 0 5-16,0 0-4 0,0 0-3 0,0 0 2 15,0 0-8-15,0 0-7 0,-18 49-6 16,14-39-5-16,4-10-9 0,-13 22-4 16,4-10-6-16,3-3 1 0,-3 3-8 0,9-12-1 15,-16 19-8-15,10-11-4 0,6-8-4 16,-16 15-2-16,16-15-1 0,-14 9 0 0,14-9-3 16,-13 6-2-16,13-6-2 0,0 0-6 15,0 0-9-15,0 0 0 0,0 0-6 0,0 0-7 16,-28-17-2-16,28 17 2 0,0 0 0 15,-2-21 1-15,2 21 3 0,0 0 2 16,2-20 2-16,-2 20 7 0,0 0 7 16,0 0 12-16,0 0 9 0,15-18 9 0,-15 18 10 15,0 0 7-15,0 0-1 0,0 0 3 16,0 0 1-16,32 11-15 0,-32-11-16 0,14 14-6 16,-14-14-1-16,18 16-3 15,-10-7-2-15,2 0-3 0,1 1-1 0,0-1-12 16,0-1-25-16,-1 2-21 0,-10-10-36 0,17 11-46 15,-8-3-61-15,1-3-66 0,-2-3-121 16,-8-2-189-16,0 0-23 0,22 9-306 16,-22-9-258-16</inkml:trace>
  <inkml:trace contextRef="#ctx0" brushRef="#br0" timeOffset="114155.47">23734 14318 2591 0,'2'-15'-89'16,"-2"15"22"-16,0 0 16 0,0 0 9 15,0 0 15-15,0 0 11 0,0 0 12 16,0 0 22-16,0 0 19 0,-6-23 10 0,6 23 17 16,0 0 13-16,0 0 9 0,-21-4 1 15,21 4 11-15,-20 0-5 0,20 0-3 16,-20 0-11-16,20 0-7 0,-24 4-3 0,24-4 3 16,-23 3-1-16,23-3 0 0,-22 5-10 15,22-5-8-15,-18 5-2 0,18-5-3 0,-15 6-10 16,15-6-7-16,0 0-17 0,-9 12-4 0,9-12-15 15,0 0-16-15,0 0-14 0,0 0-9 16,26 26-3-16,-16-18 8 0,4 1 1 16,-2 0 6-16,2-1 5 0,1 3 5 0,0-1 3 15,0 0 0-15,2 1 7 0,-4-1 5 16,1 1 3-16,-1 2 4 0,-2-6-4 0,1 5 6 16,-3 1 3-16,-9-13 10 0,10 18 10 15,-5-8 5-15,-5-10 7 0,4 19 12 16,-4-19 7-16,0 17 4 0,0-17 4 15,0 0-5-15,-9 23 2 0,9-23-4 16,-10 11-5-16,10-11-4 0,-17 9-7 0,17-9-7 16,-21 7 1-16,21-7-5 0,-25 0-6 15,25 0-7-15,-28-3-14 0,28 3-26 0,-30-8-27 16,17 3-41-16,13 5-57 0,-16-11-37 16,8-1-59-16,-2 2-176 0,4 0-490 0,2-2-302 15</inkml:trace>
  <inkml:trace contextRef="#ctx0" brushRef="#br0" timeOffset="114529.51">23913 14415 2787 0,'0'0'-10'0,"0"0"30"0,0 0-1 0,0 0 3 16,0 0 3-16,0 0-6 0,0 0-2 0,0 0-2 15,0 0-1-15,0 0-3 0,0 0-2 16,0 0-3-16,0 0-4 0,0 0 4 16,0 0 0-16,28 6-9 0,-28-6 6 15,22-2-3-15,-22 2-16 0,0 0-18 0,29 0-19 16,-29 0-25-16,22 0-32 0,-14-2-25 16,-8 2-49-16,0 0-108 0,23-4-361 15,-16 3 118-15</inkml:trace>
  <inkml:trace contextRef="#ctx0" brushRef="#br0" timeOffset="114814.46">24000 14337 1975 0,'0'0'24'0,"0"0"11"0,0 0 4 0,-10-14 5 16,10 14 12-16,0 0 22 0,0 0 30 15,0 0 17-15,0 0 14 0,0 0 7 16,0 0 0-16,0 0 10 0,0 0 0 0,0 0 1 16,0 0-9-16,-6 43-14 0,6-43-9 15,0 0-12-15,2 28-10 0,-2-15-16 0,0-13-6 16,4 25-7-16,-4-25-12 0,2 25-5 16,0-11-8-16,-2-14-23 0,6 24-34 15,-3-12-47-15,-3-12-66 0,5 21-68 0,-5-21-71 16,6 16-158-16,-4-10-160 0,-2-6-283 15,0 0-214-15</inkml:trace>
  <inkml:trace contextRef="#ctx0" brushRef="#br0" timeOffset="116353.45">23260 14159 2599 0,'0'0'-2'15,"0"0"54"-15,0 0 26 0,0 0 27 16,0 0 25-16,0 0 26 0,0 0 16 16,0 0 4-16,0 0-6 0,0 0-7 0,0 0-16 15,0 0-18-15,0 0-16 0,0 0-11 16,39-12-12-16,-39 12-11 0,22-3-7 0,-22 3-9 16,32 3-9-16,-13-3-5 0,5 0-5 15,-2 0-7-15,2 0-12 0,-1 0-17 16,1 0-19-16,-4-3-24 0,0 3-30 0,-20 0-28 15,34-1-33-15,-19 1-46 0,-15 0-22 16,22 0-22-16,-12 0-29 0,-10 0-73 16,0 0-116-16,0 0-450 0,0 0-256 0</inkml:trace>
  <inkml:trace contextRef="#ctx0" brushRef="#br0" timeOffset="116567.45">23446 14135 2536 0,'0'0'-73'0,"-19"0"39"0,19 0 17 0,0 0 22 16,-19 2 39-16,19-2 24 0,0 0 32 0,0 0 17 15,-10 12 12-15,10-12 16 0,0 0 7 16,0 20 6-16,0-20 0 0,0 21-6 16,0-21-9-16,2 25-17 0,0-8-17 15,0-2-10-15,0 4-11 0,0-2-11 0,0 3-4 16,2-1-9-16,0 4-9 0,1-1-6 16,-1 1-5-16,1 0-21 0,-1-2-24 0,0-1-31 15,0-2-44-15,-2-1-51 0,5-1-64 16,-1 1-53-16,-2-3-107 0,2-3-162 15,3 0-411-15,-9-11-329 0</inkml:trace>
  <inkml:trace contextRef="#ctx0" brushRef="#br0" timeOffset="117021.06">24228 14214 2673 0,'0'0'-61'16,"6"-15"42"-16,-6 15 31 0,0 0 20 0,0 0 32 15,0 0 19-15,0 0 17 0,0 0 5 16,0 0 9-16,0 0 7 0,0 0 8 15,0 0 7-15,0 0-2 0,0 0 0 0,4 54-9 16,-6-41-15-16,2-13-14 0,0 37-9 16,-2-18-9-16,2 2-7 0,0-2-25 0,0 1-32 15,2 2-48-15,-2-3-71 0,2 5-71 16,0-6-81-16,0 1-156 0,2-1-167 16,-2-2-283-16,0 0-215 0</inkml:trace>
  <inkml:trace contextRef="#ctx0" brushRef="#br0" timeOffset="117721.08">23418 14744 2461 0,'0'0'-125'16,"-18"-1"29"-16,18 1 6 0,0 0 22 15,0 0 6-15,0 0 16 0,0 0 4 16,0 0 31-16,0 0 9 0,0 0 12 0,0 0 22 16,0 0 17-16,0 0 14 0,0 0 29 15,0 0 16-15,0 0 16 0,0 0 12 0,0 0 11 16,0 0 2-16,0 0-5 0,0 0-12 16,0 0-15-16,0 0-11 0,0 0-14 15,0 0-8-15,0 0-10 0,67 11-11 0,-45-8-6 16,-2-2-5-16,6 3-6 0,4-2-7 15,-1 2-1-15,3 0-6 0,0-3-4 16,1 5 0-16,1-4-6 0,7 2 0 16,-7-3-2-16,6 4-3 0,-4-4-2 0,5 2-3 15,-8-2 1-15,3 1-3 0,0-2-6 16,0 1-4-16,0-1-4 0,-3 0-3 16,4 0-4-16,-3-1 6 0,1 1-1 0,-3 0 1 15,1-2 1-15,-2 2-2 0,1 2 3 0,-1-2-2 16,-1 0-1-16,-2 1-4 0,-3-1-20 15,1 0-31-15,-6 3-37 0,4-1-47 16,-5-1-41-16,0 2-40 0,-19-3-114 0,31 3-554 16,-19 0-272-16</inkml:trace>
  <inkml:trace contextRef="#ctx0" brushRef="#br0" timeOffset="118565.75">23499 14977 2714 0,'0'0'-44'0,"0"0"41"15,-10-13 15-15,10 13 17 0,0 0 9 16,0 0 7-16,0 0 2 0,0 0 1 16,0 0 1-16,0 0 1 0,-18 37-5 0,18-37 5 15,-6 20 7-15,6-20 11 0,-4 26 7 16,0-10-2-16,0 1 1 0,-1-3-2 16,1 3-9-16,-2-3-3 0,6-14-6 0,-13 25-6 15,6-13-3-15,1-3-3 0,6-9-5 16,-16 18-2-16,7-12-4 0,9-6-4 0,-17 9-1 15,17-9-2-15,-19 8 3 0,19-8-9 16,-17 3-3-16,17-3 2 0,0 0 0 16,-21 0-3-16,21 0 4 0,0 0-6 0,-18-15 3 15,18 15-4-15,0 0 1 0,-6-15-3 16,6 15 0-16,0 0-1 0,0 0-1 16,0 0 0-16,18-29-1 0,-18 29 1 15,14-8 0-15,-14 8-1 0,17-7 4 0,-17 7 6 16,21-6 9-16,-10 3 4 0,-11 3 10 0,24-2 7 15,-24 2 5-15,22 2 2 0,-22-2 6 16,28 5-6-16,-15-1 3 0,-1 2-5 16,4 0-3-16,-16-6-4 0,24 10-2 0,-10 0 0 15,-4 0-6-15,0 0-5 0,3-1-3 16,-2 4-2-16,-2-6-6 0,1 4-14 0,-2-3-16 16,-8-8-25-16,16 18-24 0,-10-10-40 15,-6-8-43-15,10 12-57 0,-2-8-61 16,-8-4-121-16,0 0-179 0,9 3-3 0,-9-3-277 15,0 0-178-15</inkml:trace>
  <inkml:trace contextRef="#ctx0" brushRef="#br0" timeOffset="118838.43">23693 15005 2560 0,'-8'-19'49'16,"8"19"15"-16,0 0-8 0,0 0-13 0,0 0-3 15,0 0-6-15,11-19-1 0,-11 19-1 16,0 0-5-16,19-5 0 0,-19 5-10 16,19-2-2-16,-19 2 11 0,23 0 6 0,-23 0-4 15,26 2-6-15,-26-2 5 0,25 2-15 16,-25-2-20-16,22 2-34 0,-22-2-35 0,16 0-34 15,-16 0-33-15,13 0-47 16,-13 0-104-16,0 0-418 0,0 0 28 0</inkml:trace>
  <inkml:trace contextRef="#ctx0" brushRef="#br0" timeOffset="119033.42">23789 14967 2131 0,'-19'5'17'0,"19"-5"38"0,0 0 18 0,-6 11 18 15,6-11 17-15,0 0 11 0,0 0 17 16,4 25 12-16,-4-25 7 0,2 19-1 0,-2-19-4 15,2 23 2-15,-2-23-6 0,2 29-12 16,0-14-13-16,0-1-9 0,-2-14-12 16,0 27-15-16,0-12-10 0,2 1-6 0,-2-16-13 15,0 24-24-15,0-24-32 0,3 22-37 16,-3-22-39-16,0 18-50 0,0-18-41 0,4 17-42 16,1-12-38-16,-5-5-86 0,0 0-634 15,8 11-412-15</inkml:trace>
  <inkml:trace contextRef="#ctx0" brushRef="#br0" timeOffset="119440.46">24018 15069 2929 0,'0'0'-64'0,"0"0"42"15,6-11-14-15,-6 11 4 0,0 0-3 16,0 0 21-16,0 0 27 0,0 0 25 0,0 0 21 15,0 0 13-15,0 0 23 0,0 0 20 16,0 0 13-16,-26-11 9 0,26 11 6 16,0 0-10-16,0 0-1 0,0 0-15 0,0 0-6 15,-35 14-10-15,35-14-13 0,-11 8 14 16,11-8-14-16,0 0-5 0,-6 15-16 16,6-15-13-16,0 0-14 0,0 0-13 0,10 27-8 15,-10-27-7-15,15 19-5 0,-4-8 4 16,-1-2-6-16,1 1 3 0,0 1-3 0,-1 0 0 15,0 0-1-15,1 0-1 0,-2 0-2 16,1-1 3-16,-3 2-3 0,-7-12 3 16,6 19 3-16,-6-19 7 0,4 15 7 0,-4-15 4 15,0 0 1-15,-10 20 0 0,10-20-2 16,-13 13 1-16,13-13-3 0,-19 5-5 16,19-5-4-16,-17 6-16 0,17-6-26 0,-17 0-29 15,17 0-39-15,0 0-53 0,0 0-60 0,-21-16-45 16,21 16-103-16,-4-15-173 0,4 6-452 15,0 9-443-15</inkml:trace>
  <inkml:trace contextRef="#ctx0" brushRef="#br0" timeOffset="119665.04">24172 15150 2944 0,'0'0'-83'0,"0"0"47"16,22 3 11-16,-22-3 10 0,0 0 17 0,16 3-1 16,-16-3 12-16,16 4 13 0,-16-4 5 15,18 3-1-15,-18-3-2 0,21 4-5 16,-21-4 3-16,20 3-9 0,-20-3-19 0,16 0-34 16,-16 0-42-16,18 1-42 0,-18-1-42 15,0 0-114-15,12-5-445 0,-12 5 12 0</inkml:trace>
  <inkml:trace contextRef="#ctx0" brushRef="#br0" timeOffset="119892.4">24246 15105 2377 0,'0'0'129'16,"0"0"-3"-16,0 0 7 0,0 0 27 0,0 0 12 15,0 0 7-15,-16 21-1 0,16-21-18 16,0 0-20-16,3 24-11 0,-3-24-9 0,1 21-12 15,-1-21-6-15,4 24-11 0,-4-24-6 16,4 24-13-16,-2-13-10 0,-2-11-11 16,4 24-19-16,-4-24-24 0,4 18-31 0,-4-18-39 15,5 18-45-15,-5-18-43 0,4 15-45 16,0-9-38-16,-4-6-75 0,0 0-128 0,11 7-500 16,-11-7-350-16</inkml:trace>
  <inkml:trace contextRef="#ctx0" brushRef="#br0" timeOffset="120125.43">24454 15059 2992 0,'0'0'49'0,"0"0"22"0,0 0 6 0,0 0 41 15,0 0 33-15,12 29 21 0,-12-29 3 16,3 20 8-16,-1-6-28 0,-2-14-14 0,2 28-14 15,0-11-15-15,3-1-10 0,-4 1-15 16,1-2-14-16,-2-15-24 0,5 32-34 0,-5-22-49 16,0-10-67-16,3 23-87 0,-3-13-79 15,0-10-192-15,-6 15-115 0,6-15-395 16,-10 13-410-16</inkml:trace>
  <inkml:trace contextRef="#ctx0" brushRef="#br0" timeOffset="151930.88">16630 7941 903 0,'0'0'153'0,"0"0"-53"16,0 0-45-16,0 0-15 0,0 0-21 16,0 0 14-16,0 0-2 0,0 0 8 15,0 0 16-15,24-19-1 0,-24 19 7 0,0 0 8 16,0 0 13-16,0 0 10 0,20-4-7 16,-20 4 3-16,0 0-6 0,22-1-11 0,-22 1-2 15,19-3-10-15,-19 3-1 0,21 0-15 16,-21 0 1-16,27 0-30 0,-12 3-8 0,-15-3-15 15,32 0 0-15,-13 0-17 0,-2 0 6 16,2 0-16-16,2 0 4 0,-2 0-1 16,3 1 7-16,-2-1 1 0,2 1 1 15,-1 2 1-15,0-3 6 0,2 2 1 0,-1-2-5 16,1 0 7-16,-2 1 1 0,2-1 4 0,1 0-1 16,-1 0 2-16,-2 0 4 0,2-1 8 15,1 1 3-15,-2 0 13 0,2 0 7 16,-1-2 6-16,1 2-1 0,-4 0-7 0,4-3 2 15,-2 3 1-15,-1-1-8 0,-1 1 3 16,0 0-6-16,-20 0-8 0,40 0 10 16,-23 0-1-16,2 0 8 0,-19 0-3 15,29-1 0-15,-29 1 7 0,24 0-4 0,-24 0 1 16,21 0 0-16,-21 0-4 0,0 0 1 16,24 0-9-16,-24 0 7 0,0 0-10 0,0 0-23 15,22 0-33-15,-22 0-49 0,10 0-61 16,-10 0-155-16,0 0-327 0,0 0 144 15</inkml:trace>
  <inkml:trace contextRef="#ctx0" brushRef="#br0" timeOffset="152497.26">17987 7925 1740 0,'0'0'-70'15,"23"0"7"-15,-23 0 9 0,0 0 7 0,24 2 3 16,-24-2 5-16,18 0 3 0,-18 0 12 16,22 2 0-16,-22-2 5 0,23 0 12 15,-8 3 11-15,-15-3 2 0,25 0 8 0,-25 0 10 16,30 1-1-16,-16-1-1 0,6 0 3 16,-20 0 8-16,36 0-16 0,-19 2 8 15,1-2 4-15,2 0 8 0,-20 0-14 0,38-2-3 16,-21 2 7-16,2 0 3 0,-19 0 1 15,31 0 6-15,-31 0 19 0,30 0-3 0,-17 0 7 16,-13 0 8-16,28-1-4 0,-28 1 9 16,24 0-6-16,-24 0-1 0,24-3 3 15,-24 3 0-15,23-2-2 0,-23 2 2 0,20 0 3 16,-20 0 1-16,18 0-9 0,-18 0 2 16,0 0-3-16,26-2 0 0,-26 2 4 0,0 0-4 15,28 0-1-15,-28 0-10 0,19 0 1 16,-19 0-8-16,18 0-3 0,-18 0-5 15,24 2-6-15,-24-2-5 0,21 0-15 0,-21 0-22 16,23 0-21-16,-23 0-18 0,21 0-25 16,-21 0-24-16,24 0-22 0,-24 0-27 15,20 0-38-15,-20 0-83 0,20-2-484 16,-10 2-36-16</inkml:trace>
  <inkml:trace contextRef="#ctx0" brushRef="#br0" timeOffset="152922.87">19291 7942 2256 0,'13'5'-31'16,"-13"-5"14"-16,0 0 6 0,14 5-8 0,-14-5 2 15,0 0 10-15,18 4 11 0,-18-4-1 16,0 0-6-16,21 2 3 0,-21-2 3 16,18 2-5-16,-18-2 8 0,20 1 23 15,-20-1-6-15,25 3 7 0,-25-3 4 0,25 3 0 16,-10-3 2-16,-15 0 1 0,32 0-5 15,-16 0 0-15,4 0-3 0,-3 3 1 0,-17-3-6 16,36 0-3-16,-17 1 0 0,0-1 2 16,0 0 3-16,0 3 2 0,0-3-2 15,1 0 1-15,-20 0-5 0,31 0 1 0,-18 0-3 16,-13 0 1-16,27 0-1 0,-27 0-8 16,22 0-12-16,-22 0-22 0,16 3-39 0,-16-3-38 15,18 0-47-15,-18 0-83 0,0 0-481 16,16-3 30-16</inkml:trace>
  <inkml:trace contextRef="#ctx0" brushRef="#br0" timeOffset="153349.49">19945 8006 2117 0,'0'0'14'0,"0"0"14"16,4 16-3-16,-4-16 11 0,0 0 6 16,0 16-3-16,0-16 4 0,0 0 0 15,0 23-5-15,0-23 4 0,0 19-10 0,0-19-2 16,3 23 9-16,-3-23 8 0,2 29 9 16,-2-14 13-16,2 2 0 0,0 0 0 15,-2 1-2-15,2 0-9 0,-2 1-4 0,2 0-7 16,0 0-1-16,-2-1-9 0,2 3 2 15,2-3 0-15,-4 2 9 0,5 1 6 0,-5-2 2 16,2 0 5-16,0 2 2 0,-2-2 4 16,2 0-8-16,-2 0-2 0,2-1-4 15,-2 1-6-15,2-1-4 0,0-1-4 0,-2 1-2 16,0-1-5-16,0-17-3 0,2 27-3 16,-2-14 2-16,0-13-2 0,2 25-3 15,-2-25-1-15,2 20-2 0,-2-20-2 0,0 15 0 16,0-15-4-16,0 0-3 0,3 20-2 15,-3-20-9-15,0 0-21 0,2 17-38 0,-2-17-41 16,0 0-73-16,0 0-85 0,2 15-199 16,-2-15-494-16,0 0-377 0</inkml:trace>
  <inkml:trace contextRef="#ctx0" brushRef="#br0" timeOffset="153737.54">20013 8917 2726 0,'10'15'-143'0,"-10"-15"39"16,0 0 42-16,4 17 24 0,-4-17 24 16,0 0 40-16,4 18 35 0,-4-18 20 15,2 14 16-15,-2-14 5 0,0 0 5 0,0 23 2 16,0-23-5-16,0 19-6 0,0-19 0 15,0 18 1-15,0-18 0 0,0 19-7 0,0-19-2 16,-2 22-2-16,2-22-3 0,0 25-8 16,0-25-6-16,2 25-7 0,-2-12-3 15,0 5-6-15,0-18-3 0,3 30-8 0,-3-13-4 16,2 0-3-16,-2 1-1 0,5-3-4 16,-5 3 0-16,2 0-1 0,2-1 0 0,-2-2-6 15,2 2-2-15,-2 1-3 0,0-3 2 16,2 2-6-16,-1-2-1 0,-1 1-3 15,-2-16-3-15,2 26-9 0,0-15-19 0,-2-11-34 16,4 23-38-16,-4-23-54 0,2 21-56 16,0-11-61-16,-2-10-105 0,2 15-146 15,-2-15-385-15,0 15-281 0</inkml:trace>
  <inkml:trace contextRef="#ctx0" brushRef="#br0" timeOffset="153847.47">20080 9719 2520 0,'5'13'-209'0,"-5"-13"-20"0,0 0-428 16,4 17 110-16</inkml:trace>
  <inkml:trace contextRef="#ctx0" brushRef="#br0" timeOffset="154340.4">20096 9787 1854 0,'0'0'-36'16,"0"0"40"-16,2 17 12 0,-2-17 15 16,0 0 17-16,2 15 7 0,-2-15 15 0,0 0 17 15,0 0 6-15,2 18 3 0,-2-18 8 16,0 0-8-16,0 0-5 0,4 15-1 0,-4-15-5 15,0 0-6-15,0 0-7 0,2 15 3 16,-2-15 0-16,0 0 5 0,0 0-8 16,4 14-7-16,-4-14-6 0,0 0-5 15,0 0-6-15,0 0-4 0,0 0-8 0,0 0-3 16,2 19-4-16,-2-19-2 0,0 0-4 0,0 0-2 16,0 0 0-16,0 0-3 0,0 0 1 15,0 0-3-15,0 0-3 0,0 0 1 16,0 0 0-16,0 0-4 0,0 0 0 15,0 0 0-15,-12 13-5 0,12-13 2 0,0 0-5 16,0 0 2-16,0 0 0 0,-22 0-2 16,22 0 5-16,0 0-2 0,0 0-3 15,-27 0 2-15,27 0-4 0,0 0 2 0,-28-2-2 16,28 2 2-16,-18 0 0 0,18 0-2 16,-24-2 1-16,24 2 2 0,-23 0-3 15,23 0 2-15,-28 0 13 0,28 0 0 0,-30 0-4 16,30 0-4-16,-29 0-2 0,10 0-5 0,0-2 0 15,-1 4 5-15,0-2-7 0,-2 0 4 16,22 0-5-16,-44 0-1 0,23 0 4 16,0 0 2-16,0-2-2 0,0 4 0 15,-1-2-4-15,-1 0 3 0,2 0 3 0,-2 0 1 16,1 2-2-16,2-2-1 0,-4 2 1 16,3-2-1-16,-1 0 4 0,2 0-4 15,0 2 1-15,-1-2-1 0,21 0 3 0,-36 2-6 16,17-2-14-16,19 0-26 0,-29 0-31 0,11 2-41 15,18-2-31-15,-27 0-24 0,12-2-58 16,15 2-102-16,-29 0-531 0,15 0-212 0</inkml:trace>
  <inkml:trace contextRef="#ctx0" brushRef="#br0" timeOffset="154738.59">18969 9995 2637 0,'0'0'-26'0,"0"0"4"0,-27 2 8 16,27-2-1-16,-24 2-1 0,24-2 4 0,-26 2 0 15,14 0 3-15,12-2 0 0,-36 1-5 16,17-1 8-16,1 0 3 0,-2 3 18 0,-1-3 20 16,21 0 4-16,-42 0 5 0,18 2-10 15,4-2 5-15,-6 0-10 0,3 0-1 16,-3 1-3-16,0-1 1 0,4 0 8 0,-6 0 2 16,3 0 6-16,-1 0-11 0,0 0-1 15,1 0 1-15,-3 0-4 0,4 0-7 0,-2 0 4 16,1 0-6-16,-1 0 1 0,0-1-5 15,4 1 2-15,0 0-3 0,-1-2 3 16,23 2-9-16,-40-3-32 0,23 3-28 0,17 0-31 16,-30-1-47-16,18 1-52 0,-2-2-133 15,14 2-426-15,-22-4-17 0</inkml:trace>
  <inkml:trace contextRef="#ctx0" brushRef="#br0" timeOffset="155157.74">17803 10035 2129 0,'-30'0'-39'0,"30"0"22"16,0 0-4-16,-26-2 0 0,26 2 2 15,-20-2 3-15,20 2 2 0,-26 0 3 16,26 0-2-16,-27 0 6 0,9 0-1 0,18 0 7 16,-35 0 5-16,16 0 4 0,0 0-4 15,-3 2 9-15,4-2 4 0,-4 2 9 16,1-2 9-16,0 2-7 0,-2-2 5 0,1 2 5 16,-1-2 1-16,0 1 7 0,0-1 9 15,1 2 7-15,-1-2-12 0,2 3 6 0,0-6-6 16,-3 6-8-16,2-6-4 0,0 3-7 15,-1 3-2-15,1-3-1 0,2-3-9 0,-2 3 5 16,1-2-9-16,21 2 2 0,-34-1-1 16,16 1-1-16,18 0-12 0,-30-4-2 15,15 2-13-15,15 2-15 0,-28-2-16 0,28 2-26 16,-28-2-14-16,14 2-18 0,1-2-23 16,13 2-37-16,-23-1-74 0,12-2-377 15,11 3 173-15</inkml:trace>
  <inkml:trace contextRef="#ctx0" brushRef="#br0" timeOffset="156109.16">16820 10023 1760 0,'0'0'-2'16,"0"0"30"-16,0 0 19 0,0 0 21 15,0 0-7-15,0 0-1 0,0 0 13 0,0 0 26 16,0 0 5-16,0 0 6 0,0 0 0 16,0 0 5-16,0 0-8 0,0 0 5 15,-42-14-8-15,42 14-6 0,-8-8-8 0,8 8-19 16,-11-6-7-16,11 6-7 0,-12-5-6 16,12 5-7-16,-14-8-1 0,14 8-9 0,-14-6 0 15,6 2-6-15,8 4-1 0,-17-8-4 16,17 8-2-16,-18-5-3 0,10 3-1 0,8 2 1 15,-14-6-1-15,14 6-3 0,-12-5-3 16,12 5 0-16,-12-4-4 0,12 4 2 16,0 0-3-16,-14-6 2 0,14 6-2 0,0 0-1 15,0 0 1-15,-14-7 2 0,14 7 0 16,0 0 2-16,0 0 9 0,-10-3 6 16,10 3 8-16,0 0 0 0,0 0 1 0,0 0-9 15,-11-5-1-15,11 5-3 0,0 0-1 16,0 0-1-16,-4-12-5 0,4 12-2 0,0 0 2 15,0 0-5-15,-2-17 1 0,2 17-2 16,0 0-1-16,2-19 3 0,-2 19-2 0,4-17 0 16,-4 17 1-16,2-17 0 0,-2 17 1 15,0-21 1-15,3 7 4 0,-3 14-2 16,-3-26 0-16,6 10 0 0,-3-3 2 0,0 2-1 16,-3-2 1-16,6-2-1 0,-6-1-2 15,3-1-2-15,0 0-1 0,0-4-2 0,0 0 1 16,0 3-5-16,0-1 0 0,-2-2 1 15,2 2-2-15,-2-1-2 0,0 1 1 0,2 0-1 16,-2 2 1-16,0 2 1 0,0-1-4 16,2 1 7-16,-4 2-4 0,4-2-4 15,-4 2 2-15,4-3-1 0,-5 6 6 0,3-4-4 16,0 2-1-16,-1 2 0 0,3-1-2 16,-4 0 3-16,2 2-1 0,0-1-2 15,0 1 1-15,-2 0 0 0,2 2 1 16,0-1 0-16,-2-1-2 0,0 2 1 0,1-1 0 15,-1 0 0-15,-1 0 0 0,3-1 2 0,-2 1-1 16,0-1-2-16,2 1 3 0,0-1-1 16,-2 0-2-16,-1 0 4 0,1 2-3 0,2-2 0 15,-2 1-2-15,0 1 3 0,2-1 1 16,-3 1-2-16,1-1 1 0,2 3-1 16,2 11 2-16,-7-23-2 0,5 9 3 0,0 1-1 15,-2-2-4-15,2 4 2 0,2 11 4 16,-2-28-2-16,0 16-3 0,2-2 1 15,0 14 2-15,0-26-1 0,0 13 4 0,0-1 1 16,2 1 2-16,-2 0 5 0,0-1 7 16,0 0-1-16,0 1 5 0,0 0-4 0,2 0 1 15,-2 0-1-15,0-1-2 0,0 1-5 16,0-1 2-16,0-3-3 0,0 3-3 16,0-4 1-16,-2 3 0 0,0-3-4 0,2 3 3 15,-2-2-4-15,0 2 2 0,0-1-2 16,2 1-3-16,-2 0 2 0,0 2 1 0,2 13-4 15,-3-25-10-15,0 13-24 0,3 12-34 16,-2-20-50-16,2 20-55 0,-2-18-57 0,2 18-90 16,2-16-192-16,-2 16-421 0,0-14-346 15</inkml:trace>
  <inkml:trace contextRef="#ctx0" brushRef="#br0" timeOffset="159941.34">20146 9947 2833 0,'0'0'-82'16,"0"0"5"-16,0 0 15 0,0 0 0 16,0 0 8-16,0 0 14 0,10 47 15 0,-10-47 14 15,0 0 0-15,3 22 11 0,-3-22 14 16,2 23 7-16,-2-10 17 0,0-13 12 15,2 29 4-15,0-13 2 0,-2 2 7 0,2-1-6 16,0 2 3-16,1-2-4 0,-1 5 1 16,0-3-10-16,0-1 1 0,0 4 2 15,0-4 2-15,2 3 7 0,-1-2 0 0,-1 0 5 16,-2 1-2-16,2-1-2 0,0-2 1 16,-2-17-8-16,2 30-3 0,-2-16-6 0,0-14-4 15,0 23-7-15,0-23 0 0,2 20-5 16,-2-20-2-16,0 16-6 0,0-16-19 15,0 0-21-15,2 16-28 0,-2-16-21 0,0 0-30 16,0 0-18-16,0 0-18 0,8 12-12 16,-8-12-12-16,0 0-10 0,0 0-4 0,7 1 2 15,-7-1 11-15,0 0 16 0,0 0 18 16,0 0 31-16,0 0 24 0,0 0 26 16,0 0 17-16,0 0 15 0,0 0 18 0,0 0 23 15,0 0 12-15,0 0 5 0,0 0 2 16,34-4-6-16,-34 4-1 0,0 0-8 15,23 1-4-15,-23-1-5 0,17 2-4 0,-17-2 2 16,22 0-3-16,-22 0-1 0,24 4 2 16,-24-4 7-16,28 2-3 0,-13-2 2 0,2 2 10 15,-17-2-1-15,35 2-7 0,-17 0-1 16,1-2 4-16,0 1-13 0,2-1 2 0,-1 0-4 16,0 0-1-16,2 0 5 0,-1-1-11 15,2 1 1-15,-2 0 1 0,3-2 0 16,3 2-1-16,-4-2-1 0,0 0 9 0,1 2 6 15,-3-2 9-15,2 2 0 0,0-3 6 0,1 3 3 16,-1-1 2-16,0-1 6 0,0 1-1 16,1 1-2-16,-1-3 2 0,-2 3-2 15,3-2-8-15,-3 2-4 0,3-1 6 16,-2 1 7-16,0 0-10 0,1-3 3 0,-2 3-5 16,0-1-1-16,-2 1-3 0,2-3-5 15,0 3-2-15,1-1-3 0,-1 1 1 0,-2-2-3 16,2 0 0-16,-2 2-6 0,2-2-3 15,-1 2 2-15,-2 0-3 0,4-1 0 0,-3 1-1 16,1 0 1-16,2 0 0 0,-1 0 4 16,2 0-6-16,0 0 3 0,1 0-1 15,2-3-1-15,-3 3 1 0,2 0-4 0,2 0 0 16,1 0-1-16,2 0 0 0,-1-1 8 16,1 1-9-16,-2-2 1 0,-3 2-2 15,1 0 1-15,-2-2-1 0,2-1-2 0,-1 2 0 16,1-1 2-16,0 0-4 0,1 0 0 15,-2-2-1-15,2 1 3 0,-5 1-2 16,6-2-3-16,-5 2 1 0,0-2 3 0,0 2-1 16,1 1 2-16,-1-2-2 0,5 2 2 15,-2-3-5-15,2 2-3 0,0 0 0 0,-1-2 0 16,1 2-1-16,0 0 2 0,-1 0-1 16,-1 1 5-16,1-3-6 0,0 2 4 15,-1 0 0-15,-1-2 1 0,-1 2 2 0,3 0-2 16,1-1 1-16,-2-1 2 0,0 2 1 15,0-2 0-15,1 2-3 0,-1-2 3 0,2 0-2 16,-3 3-1-16,0-2 4 0,0 2-1 16,3-1 5-16,0-2 3 0,-3 3 1 15,1 1 3-15,-1 0-3 0,0 0 4 0,5-3-3 16,-1 3-1-16,1 0-1 0,0 0 1 16,1 0-5-16,1 0 1 0,0 0-3 0,1 0 4 15,-1 0 5-15,0 0-7 0,-2 0 0 16,1-1 1-16,-1 2-1 0,0-1-2 0,-1-1 6 15,1 1 7-15,0 0 2 0,-1 1-1 16,1-2-6-16,0 2 3 0,-1-1-2 16,1 0 2-16,-2 3-6 0,1-3 1 0,1 0-2 15,-4 0 1-15,3-3-2 0,3 6-1 16,-4-3 4-16,1 0-6 0,1 0 3 0,-3-3-5 16,-2 3 3-16,1 0-1 0,1 0 0 15,-1 0 5-15,-1 0-9 0,-2-1 6 16,3 1-3-16,-1 0 3 0,1 0-3 0,1 0 2 15,1 1-1-15,2-1 0 0,-1 0-2 16,3 3 2-16,-2-3-2 0,1 1 0 16,1 1 0-16,0 2 0 0,0-4-2 0,-1 1 2 15,-1 3 2-15,4-4-1 0,-4 3-2 16,1-2 2-16,-1 2-2 0,2-2 0 0,-5 1-2 16,3-2 5-16,0 2-6 0,-6-2 5 15,0 2-1-15,1-2 0 0,1 0-2 0,-1-2 2 16,-2 2 0-16,0 2 0 0,2-2-3 15,-2 0 2-15,-1 0 0 0,4 0 1 16,-3 2-3-16,2-1 1 0,-5 2-1 0,3-3-1 16,0 2 2-16,-1-1-5 0,0 1-2 15,2 0-6-15,-3 2 2 0,4-2-3 0,-3 0 5 16,-1-1 1-16,3 2 0 0,-3-2 2 16,-1 1 2-16,2 0-4 0,1 0 2 15,-2 2 0-15,2-2 3 0,2 0 2 16,0 2 1-16,2 0-2 0,-1-3 2 0,0 1-3 15,4 2 2-15,-2-2 1 0,-1-1-3 16,2 2 1-16,-2-1 1 0,-4-1-1 0,1-1 1 16,1 0 3-16,0 0-2 0,-2 0 2 15,3 2-2-15,-2-2 0 0,1 0 1 16,0 0-1-16,0 2 0 0,2-2 1 0,0 0 0 16,-1 2 0-16,1 0-2 0,3 0 3 15,-1-2 1-15,-2 0-2 0,2 2 2 16,1-1-2-16,-3 2 1 0,2-1-1 0,0 0 3 15,-2-1-2-15,2-1-1 0,1 3 6 16,-4-2-4-16,-1-1-2 0,-1 2 2 0,1-2-1 16,5 2 0-16,-5-2-2 0,6 0-1 15,-3 0 7-15,-3 0-4 0,2 0-1 0,-2-2 1 16,2 2 0-16,-2-2 0 0,2 2 1 16,-3-1 2-16,3-2-2 0,-2 3-1 15,0-1 1-15,0 1 3 0,1-2-1 0,3 0-5 16,-4 2 6-16,0 0 3 0,2-3 3 15,-2 3 2-15,0 0 0 0,-3-1-2 0,5 1 3 16,-3 0-7-16,1 0 2 0,1 1 0 16,-3-1 1-16,8 0-4 0,-1 3 1 0,-1-1 0 15,-2 0-1-15,4-1-3 0,-3 2 2 16,3 0 0-16,-3-1-2 0,1 0 4 16,-2-1 4-16,2 3 2 0,-2-1-4 0,-1-2-1 15,-3 1 0-15,4 1-1 0,-6-3 4 16,2 1-4-16,0-1-4 0,0 2 5 15,1-2 0-15,-3 0 2 0,1 0 7 0,3 0-2 16,-4 0-1-16,2 0-4 0,-2 0 7 16,1-2-8-16,-2 2 1 0,1 0-2 0,1 0 3 15,-2 0-2-15,2 0 1 0,-3 0-1 16,1 0 2-16,3 0 0 0,-5-1-4 16,2 1 1-16,0 0 1 0,1 0-3 0,-5 0 1 15,3 0-4-15,1 0 4 0,-2 0-1 16,0 0 0-16,-2-3 5 0,3 3 2 15,-4 0 2-15,0 0 6 0,-1 0-1 0,2-2 1 16,-16 2-1-16,27 0-1 0,-14 0 0 0,-2-1 5 16,5 1-6-16,-16 0-1 0,25-3 3 15,-10 3-6-15,1 0-2 0,-2 0 1 16,1 0-5-16,0-1 2 0,2 1-1 0,-3 0-3 16,4 0 1-16,-4 0 0 0,1 0-2 15,0-3 2-15,-1 3-4 0,1 0 2 16,1 0-4-16,-2 0 4 0,1 0-4 0,0 0 3 15,0-1-3-15,-2 2 3 0,4-1-1 16,-1 0 3-16,-1 3-1 0,0-3 2 0,-2 0-2 16,1 0 0-16,1 0-1 0,0 1 1 15,-15-1-1-15,24-1 2 0,-13 2-1 16,-11-1 6-16,18 0 1 0,-18 0-4 0,17-1 4 16,-17 1-5-16,13 1 1 0,-13-1-3 15,0 0-1-15,0 0 2 0,0 0-6 16,16-4-2-16,-16 4-9 0,0 0 1 0,0 0-4 15,0 0 3-15,0 0 0 0,0 0 1 16,0 0 2-16,0 0 3 0,0 0 0 16,0 0 3-16,-18-26-2 0,18 26 0 0,0 0 2 15,0 0 6-15,-7-12 3 0,7 12 0 16,0 0 3-16,0 0 0 0,-6-9-3 0,6 9 3 16,0 0-3-16,-7-9-1 0,7 9 0 15,0 0 0-15,0 0-2 0,-6-10-1 0,6 10 0 16,0 0 3-16,-9-8 3 0,9 8 5 15,0 0 4-15,0 0 2 0,0 0 3 16,0 0-2-16,-8-7-2 0,8 7 2 0,0 0 3 16,0 0-6-16,0 0 2 0,0 0 0 15,0 0 7-15,0 0 1 0,0 0-2 0,0 0 1 16,0 0-2-16,0 0 0 0,0 0-3 16,0 0-4-16,0 0 4 0,40 26-8 15,-27-19 3-15,-4 0-3 0,4-1-1 16,-1 1-2-16,0 1-5 0,-1-2 4 0,2 1-7 15,-13-7 7-15,21 14 2 0,-11-8-1 0,-10-6-2 16,16 11 3-16,-16-11 5 0,8 9 5 16,-8-9 14-16,2 14-5 0,-2-14 3 15,0 0-10-15,0 0 2 0,-17 24-3 0,17-24-2 16,-19 15-4-16,9-7-7 0,-1 0-17 16,0 1-19-16,-1-1-35 0,5-1-34 0,-1-1-36 15,8-6-50-15,-8 16-48 0,4-9-42 16,4-7-83-16,0 0-131 0,0 0-136 15,0 0-262-15,0 0-253 0</inkml:trace>
  <inkml:trace contextRef="#ctx0" brushRef="#br0" timeOffset="161471.51">30323 8699 2539 0,'0'0'-119'0,"0"-22"17"0,0 22 9 0,0 0 7 15,-5-26 5-15,5 26 10 0,-4-15 13 16,4 15 6-16,-6-17 8 0,6 17 8 0,-9-15 13 16,9 15 17-16,-6-15 17 0,6 15 10 15,-7-14 9-15,7 14-12 0,0 0 5 16,-6-15 4-16,6 15 20 0,0 0 7 16,0 0 4-16,-2-17 21 0,2 17 22 0,0 0 10 15,0 0 5-15,0 0 0 0,0 0-5 16,0 0-5-16,0 0 5 0,0 0 7 0,-6-16-8 15,6 16-4-15,0 0-4 0,0 0-2 16,0 0-6-16,0 0-5 0,-28 33-8 16,28-33-3-16,-8 23-2 0,4-7-9 0,0-1-11 15,-1 2-3-15,1 3-3 0,4 0-5 16,-4 4-3-16,4 3-4 0,-3 0-3 0,6 3-4 16,-3 1-4-16,4 3-2 0,2 3-2 15,1-1-1-15,-1 0-2 0,2 1-2 16,2-4 1-16,0 4-2 0,-4-4-4 15,0 2-2-15,0-5-2 0,-2-1-2 0,-1-1 3 16,1-1-1-16,-2 2 0 0,0-4 0 16,-2-4-2-16,0 0 1 0,-2-2 0 0,0-2 1 15,-5 0 1-15,1-4-3 0,-4 1-2 16,2-5 3-16,-6 1-2 0,2-2 1 16,-3-3-2-16,15-5-3 0,-23 9-4 0,23-9-3 15,-21 6-10-15,21-6-16 0,-20 2-10 16,20-2-7-16,0 0-6 0,0 0 2 15,-20-4 0-15,20 4 1 0,0 0 6 0,0 0 3 16,0 0 6-16,0 0 3 0,0 0 2 16,0 0 8-16,0 0 9 0,0 0 7 0,0 0 9 15,0 0 6-15,61-5 4 0,-61 5 4 16,15 7 6-16,-15-7 8 0,17 13 3 16,-11-6 4-16,-6-7-3 0,16 21 3 0,-6-10 2 15,-4 1 2-15,2 2 3 0,0 1 5 16,-1 1-4-16,-1 1 3 0,1 1-3 15,-1-1 4-15,-2 2 3 0,1-3-3 0,-1 5-9 16,0-2 1-16,-2 2-3 0,0 0-9 16,0 0 2-16,-2 0-17 0,2 3-1 0,-2-2 0 15,0 1 3-15,0 0 2 0,0 3 5 16,0 0-2-16,0 0 7 0,0 2-3 16,0-1 4-16,0 0 0 0,0 0-4 15,-2-1-1-15,2 1 2 0,-2 2-4 0,2-3 9 16,-2 1-7-16,0 1 7 0,0-3-3 15,0 1 3-15,0 2-4 0,0-4 3 16,-1 1 1-16,1 0-9 0,-2-1-6 0,4-2 5 16,-2 1-6-16,0-3 1 0,2 3 3 15,-2-2 0-15,2-1-1 0,0 2-3 0,0-1 4 16,0 0-1-16,-2-2-1 0,2 2-3 16,0 0 5-16,0-2 5 0,0 0 1 0,-2 2 1 15,2 1 0-15,-3-3 3 0,3-1-2 16,0 3 17-16,0 0-6 0,0-2-2 15,3 2-9-15,-3-2 4 0,2 1-5 0,0 0 1 16,0-1-2-16,-2 0-2 0,2 1-2 16,0-1-1-16,0-3-1 0,0 1-2 0,0 1-1 15,1-1-2-15,-3 2 0 0,2 0-1 16,-2-2 0-16,2 2-4 0,-2-2 2 16,2 2-11-16,-2 0 3 0,0 0 1 0,0 1 0 15,0-1 0-15,0 0 0 0,2 0 2 16,-2 2-2-16,0-3 1 0,2 2 0 0,-2 1 1 15,2-4 1-15,-2 2 1 0,2 0 2 16,-2 0 4-16,2 0 4 0,0-2 2 16,0 2 1-16,-2 0 3 0,2 1 3 0,1-2-2 15,-1 1 1-15,0 0-2 0,3 0-2 16,-3 1 2-16,0-1-1 0,2 0-4 0,-2 0 0 16,0 1-2-16,-2-2 0 0,2 1-5 15,-2 0 1-15,2 0-2 0,0 0 1 0,0-2-5 16,2 0-15-16,-1-1-27 0,3 1-48 15,1-3-50-15,-1-2-78 0,7 2-106 16,-3-5-176-16,3-1-134 0,-4-4 24 0,-9-4-608 16,22 6-961-16</inkml:trace>
  <inkml:trace contextRef="#ctx0" brushRef="#br0" timeOffset="166906.51">30966 8196 1396 0,'11'-11'152'0,"-11"11"-23"16,0 0-35-16,0 0 14 0,0 0 9 16,0 0 5-16,10-8-1 0,-10 8-9 15,0 0 4-15,0 0-2 0,0 0-3 0,0 0 4 16,0 0-3-16,0 0 7 0,0 0 5 15,0 0 1-15,0 0-5 0,0 0-7 16,0 0-6-16,4 33-7 0,-4-33-4 0,-10 23-10 16,2-10-9-16,-3 0-5 0,0 0-9 15,-1 3-5-15,1-3-5 0,-4 2-4 0,2-3-6 16,-1 3-7-16,0-5-2 0,2-2-2 16,2 3-2-16,-3-4-5 0,0 1 0 0,13-8-5 15,-19 13 4-15,11-7-3 0,8-6-2 16,-18 6-4-16,18-6-2 0,0 0-4 15,0 0 0-15,-24-4-3 0,24 4 0 16,0 0 1-16,-9-20 0 0,9 20-3 0,0 0 0 16,0-24 3-16,0 24-3 0,0 0 0 15,9-26-1-15,-9 26 1 0,6-13 3 0,-6 13 1 16,0 0 0-16,12-12 1 0,-12 12 8 16,0 0 6-16,0 0 6 0,20 0 3 15,-20 0 7-15,0 0 5 0,16 20 4 16,-9-8 3-16,1 0 31 0,3 3 2 0,-2 0-10 15,1 1-12-15,0 3 7 0,2-3-17 16,-4 0 0-16,2 1-3 0,-2-4-8 0,1 2-3 16,0-4-11-16,-1 3-11 0,3-2-35 15,-3-3-26-15,0 0-38 0,-4-3-43 0,6 1-60 16,-10-7-71-16,12 4-70 0,-12-4-163 16,0 0-150-16,0 0 44 0,0 0-284 0,0 0-246 15</inkml:trace>
  <inkml:trace contextRef="#ctx0" brushRef="#br0" timeOffset="167151.56">31030 8488 2726 0,'0'0'10'16,"27"9"-1"-16,-27-9 2 0,0 0 14 15,19 2 26-15,-19-2 12 0,0 0 7 16,28 0-2-16,-28 0-11 0,23 0-5 0,-23 0-1 16,26 0-13-16,-12 0-4 0,-14 0-4 15,30 0-3-15,-30 0-19 0,23-3-37 0,-23 3-56 16,23-3-34-16,-14 3-24 0,-9 0-44 16,10-5-62-16,-10 5-531 0,0 0-80 15</inkml:trace>
  <inkml:trace contextRef="#ctx0" brushRef="#br0" timeOffset="167308.99">31167 8444 2250 0,'-25'-6'-44'16,"25"6"29"-16,-22-3 15 0,22 3 28 0,-16-4 24 16,16 4 25-16,0 0 27 0,-18-2 6 15,18 2 1-15,0 0-9 0,0 0-2 0,0 0-2 16,0 0 0-16,0 0-12 0,0 0-9 16,0 0-9-16,0 0-9 0,0 0-29 15,56-2-39-15,-56 2-63 0,27 0-72 16,-13-2-88-16,-14 2-190 0,26-3-357 0,-13-2-76 15</inkml:trace>
  <inkml:trace contextRef="#ctx0" brushRef="#br0" timeOffset="167524.15">31375 8365 2633 0,'0'0'150'16,"0"0"1"-16,0 0 18 0,0 0 30 0,0 0 21 15,0 0 19-15,0 0-29 0,0 0-6 16,22 8-24-16,-22-8-21 0,0 0-15 16,0 0-17-16,14 6-12 0,-14-6-19 0,0 0-23 15,0 0-44-15,12 4-56 0,-12-4-84 16,0 0-118-16,0 0-142 0,0 0-244 16,7 4-9-16,-7-4-317 0,0 0-361 0</inkml:trace>
  <inkml:trace contextRef="#ctx0" brushRef="#br0" timeOffset="168518.37">31019 9163 2784 0,'0'0'-114'0,"0"0"9"0,0 0 9 15,4-20 18-15,-4 20 25 0,0 0 50 16,0 0 27-16,0 0 36 0,0 0 8 0,0 0 20 16,0 0 8-16,0 0 11 0,0 0 1 15,0 0 3-15,-10 57-5 0,6-43-5 0,4-14-4 16,-7 25-6-16,0-12-1 0,1 0-8 16,6-13-5-16,-12 23-7 0,6-11-6 15,-3-3-9-15,9-9-5 0,-19 15-4 16,10-10-8-16,9-5-1 0,-19 7-11 0,19-7-6 15,-19 0-8-15,19 0-9 0,0 0-3 16,-26-8-5-16,26 8-6 0,-12-13 2 16,12 13 4-16,-8-19-6 0,8 19 3 0,-2-22 0 15,2 22 7-15,2-20-6 0,-2 20-1 16,10-17 6-16,-10 17 7 0,12-15 2 0,-2 7 6 16,-10 8 10-16,16-8 10 0,-16 8 14 15,19-6 11-15,-19 6 7 0,22 4 3 16,-22-4 1-16,18 10-1 0,-6-2-2 0,-12-8-3 15,18 19-6-15,-7-8-3 0,0 2-7 16,-1 0-3-16,-2 2-7 0,3-2-2 0,-5-1-7 16,5 2-11-16,-2-1-27 0,-1-1-35 15,-2-4-49-15,-6-8-81 0,18 17-73 0,-18-17-115 16,10 5-193-16,-10-5-40 0,8 0-262 16,-8 0-210-16</inkml:trace>
  <inkml:trace contextRef="#ctx0" brushRef="#br0" timeOffset="168933.42">30737 9142 2603 0,'13'-13'-6'16,"-13"13"21"-16,0 0 0 0,11-11 3 0,-11 11 1 16,0 0 12-16,0 0 26 0,0 0 11 15,0 0 7-15,0 0-8 0,0 0-5 16,0 0-1-16,0 0-3 0,0 0-1 0,-17 46-9 16,8-34-5-16,9-12 2 0,-14 21-11 15,5-12 0-15,1 0-2 0,8-9-1 16,-13 16-10-16,13-16 0 0,-9 15-1 0,9-15 1 15,-8 12-4-15,8-12 9 0,-6 13 7 16,6-13 14-16,0 0 6 0,0 19 9 0,0-19 4 16,0 0-1-16,8 23-4 0,-4-14-5 15,-4-9-6-15,15 20-7 0,-4-11-4 16,-1 1-2-16,3 1-7 0,0 0-7 0,0-1-15 16,-1 0-29-16,0-1-38 0,2-2-47 15,-4 1-50-15,1 0-61 0,-5-2-55 0,-6-6-133 16,4 9-513-16,-4-9-316 0</inkml:trace>
  <inkml:trace contextRef="#ctx0" brushRef="#br0" timeOffset="169172.56">30466 9309 2971 0,'-6'-17'87'16,"6"17"2"-16,0 0-10 0,0 0 1 15,0 0-2-15,0 0 1 0,0 0-1 16,0 0-9-16,0 0-11 0,0 0-15 0,0 0-32 16,0 0-42-16,0 0-63 0,0 0-75 15,18-6-95-15,-18 6-211 0,0 0-352 16,12-4-157-16</inkml:trace>
  <inkml:trace contextRef="#ctx0" brushRef="#br0" timeOffset="169760.4">31353 9118 2518 0,'0'0'27'0,"0"0"49"16,0 0 11-16,0 0 14 0,11-9 5 15,-11 9 7-15,0 0 9 0,0 0 1 16,0 0 6-16,0 0 1 0,0 0-10 0,0 0-8 16,0 0-8-16,0 0-12 0,-38 36-9 15,28-26-9-15,10-10-6 0,-16 19-13 0,8-10 1 16,8-9-4-16,-10 17-9 0,10-17-3 16,-11 15-2-16,11-15-9 0,-7 16 5 0,7-16-5 15,0 0-7-15,0 0 3 0,14 27 2 16,-14-27-7-16,16 15-1 0,-3-6-6 15,2 1 1-15,0-1 0 0,1 3-3 16,2-1-2-16,-2 3 1 0,2-3-1 0,-6-2 1 16,1 1-15-16,-1 0-25 0,-1-3-41 15,-11-7-54-15,17 12-67 0,-9-9-86 0,-8-3-171 16,10 4-179-16,-10-4-278 0,0 0-296 16</inkml:trace>
  <inkml:trace contextRef="#ctx0" brushRef="#br0" timeOffset="169944.11">31662 9179 3048 0,'0'0'128'15,"11"-11"-16"-15,-11 11-14 0,0 0-10 16,0 0-5-16,0 0-3 0,0 0-4 0,0 0-4 16,23 22-12-16,-23-22-3 0,4 22-8 15,0-7-6-15,-1 3-13 0,2 0-40 0,-1 1-55 16,4 2-78-16,-2 2-97 0,0-2-176 15,-1-3-533-15,-1 0-374 0</inkml:trace>
  <inkml:trace contextRef="#ctx0" brushRef="#br0" timeOffset="171672.48">32473 9000 2761 0,'0'0'-63'0,"0"0"42"16,0 0 24-16,0 0 6 0,2-22 12 0,-2 22 25 16,0 0 18-16,0 0 18 0,0 0 9 15,0 0 9-15,0 0-3 0,0 0 1 0,0 0 4 16,0 0-3-16,0 0 6 0,17 44-1 15,-17-44-6-15,0 24-5 0,2-10-10 16,-2 3-3-16,2-1-7 0,-2 4-7 0,0-1-8 16,0 0-3-16,0 1-4 0,-2-1-7 15,2-1-4-15,-2 0-5 0,2-18-2 16,-2 32-5-16,2-21 0 0,0-11-4 0,-2 23-5 16,2-23 2-16,2 21-1 0,-2-21-1 15,0 0-2-15,-2 22-3 0,2-22-1 16,0 0-1-16,4 14-1 0,-4-14-1 0,0 0 0 15,8 12 1-15,-8-12-1 0,0 0-2 16,14 4 1-16,-14-4 0 0,0 0 5 0,16 3 3 16,-16-3 0-16,0 0 0 0,0 0-2 15,28-3 1-15,-28 3-7 0,17 0 2 16,-17 0-4-16,0 0-25 0,28-1-37 0,-28 1-62 16,16-3-78-16,-8 0-66 0,-8 3-133 15,16-5-182-15,-8-1-20 0,-8 6-236 0,11-8-169 16</inkml:trace>
  <inkml:trace contextRef="#ctx0" brushRef="#br0" timeOffset="172013.2">32708 9307 2536 0,'10'-14'-13'16,"-10"14"-8"-16,0 0 1 0,0 0-1 16,0 0 15-16,12-12-6 0,-12 12 7 0,0 0 4 15,12-12 1-15,-12 12-2 0,10-8-1 16,-10 8 12-16,11-7 8 0,-11 7 9 0,15-9-2 15,-15 9-3-15,11-10 6 0,-11 10 7 16,12-12-3-16,-12 12 14 0,8-11-6 0,-8 11 4 16,10-12 2-16,-10 12 4 0,0 0 3 15,4-15 6-15,-4 15 3 0,0 0 6 16,0 0 8-16,0 0 20 0,0 0 14 0,0 0 3 16,-18-20 5-16,18 20 8 0,0 0 3 15,0 0-1-15,0 0 4 0,0 0-11 0,-40 22-6 16,34-12-2-16,6-10-17 0,-13 18-7 15,7-6-10-15,6-12-7 0,-6 21-12 16,4-8-4-16,2-13-7 0,2 23-16 0,4-10-25 16,-6-13-32-16,12 21-43 0,-3-11-50 15,2-2-60-15,2-2-49 0,-3-3-59 16,-10-3-115-16,24 4-138 0,-14-4-406 16,-10 0-368-16</inkml:trace>
  <inkml:trace contextRef="#ctx0" brushRef="#br0" timeOffset="172377.69">32950 9248 2894 0,'0'0'-5'0,"0"0"30"16,0 0 7-16,0 0 15 0,0 0 35 0,-11-22 34 15,11 22 19-15,0 0 7 0,0 0-10 16,-23 3-16-16,23-3-7 0,0 0-5 16,-20 17-12-16,20-17 0 0,-10 15-23 0,10-15 1 15,-6 20-5-15,6-20-7 0,-5 20-8 16,5-20-4-16,0 20-7 0,0-20-5 0,3 18-10 15,-3-18-14-15,8 14-14 0,-8-14-17 16,0 0-16-16,17 8-11 0,-17-8-16 16,0 0-10-16,0 0-1 0,25-8 7 0,-25 8 8 15,15-15 6-15,-15 15 19 0,13-23 10 16,-5 14 27-16,-8 9 29 0,11-18 15 16,-5 11 6-16,-6 7 4 0,7-14 2 0,-7 14 1 15,0 0 6-15,10-9 8 0,-10 9 2 16,0 0-5-16,0 0-3 0,0 0 0 0,0 0-29 15,25 24-3-15,-19-14-4 0,4 4-3 16,-4-2-7-16,4-1-24 0,-1 3-30 16,1 0-44-16,1-3-59 0,0 0-74 15,-1 0-66-15,-10-11-131 0,20 9-167 0,-14-5-380 16,-6-4-385-16</inkml:trace>
  <inkml:trace contextRef="#ctx0" brushRef="#br0" timeOffset="173101.46">33292 9277 2858 0,'0'0'-48'0,"0"0"34"15,0 0 24-15,0 0 20 0,0 0 30 16,0 0 39-16,0 0 27 0,-17-40 10 0,17 40 5 16,0 0-6-16,-18-4-6 0,18 4-6 15,0 0-8-15,0 0-3 0,-30 8-19 16,30-8-7-16,-15 11-12 0,15-11-6 0,-11 15-5 16,11-15-8-16,-6 17-4 0,6-17-9 15,0 19-3-15,0-19-3 0,4 21-6 0,-4-21-1 16,9 21-5-16,-3-13-3 0,-6-8 2 15,9 15-7-15,-9-15 1 0,12 11-4 0,-12-11-1 16,13 6-4-16,-13-6-6 0,0 0-4 16,0 0-7-16,0 0 0 0,30-11-6 15,-30 11-2-15,10-16 2 0,-10 16 0 0,9-20 3 16,-3 6 2-16,1-3-1 0,-1-2-1 16,0-2 2-16,-2-1 2 0,2-5-1 15,1 0 8-15,-2-1 9 0,1 0 10 0,-2-2 10 16,-2 2 11-16,0 3 28 0,0 0-5 15,-2 2 0-15,2 4-2 0,-2 1-3 16,0 0-9-16,0 18-4 0,2-28-3 0,-2 28-6 16,0-22-5-16,0 22 1 0,0 0-2 15,0 0 3-15,-4-15 3 0,4 15 10 16,0 0-5-16,0 0 2 0,0 0-4 0,-8 58-1 16,8-36 0-16,0 5-1 0,0 1-3 15,2 3-2-15,2 5-3 0,0 0 1 0,-2 2-8 16,2-1-7-16,3-1-18 0,-1 0-25 15,-1 1-33-15,-1-8-51 0,0-1-68 16,0-1-90-16,1-5-136 0,-5-1-222 0,-2-2 29 16,-3-2-441-16,-1-1-560 0</inkml:trace>
  <inkml:trace contextRef="#ctx0" brushRef="#br0" timeOffset="175206.94">30818 10242 3130 0,'2'-24'-85'0,"-2"24"46"0,0 0 22 16,2-15 11-16,-2 15 15 0,0 0 20 15,0 0 12-15,0 0 4 0,0 0 10 16,0 0 5-16,0 0 5 0,0 0 12 0,0 0 7 16,0 0 2-16,0 0 4 0,0 0-5 15,0 0 7-15,0 0-8 0,-15 51-4 0,13-36-11 16,-2 1-3-16,4-16-2 0,-6 30-4 15,0-15-1-15,1 1-6 0,-2-5-1 16,1 3-3-16,6-14-5 0,-14 20-3 0,5-10-2 16,9-10-5-16,-13 13-3 0,13-13-5 15,-12 9-4-15,12-9 3 0,0 0-4 0,-15 3-3 16,15-3 4-16,0 0-7 0,0 0-3 16,0 0-3-16,0 0 1 0,-8-32-1 15,8 32 1-15,0 0-1 0,6-29 3 0,-6 29-5 16,8-18 7-16,-8 18-6 0,11-15 2 15,-11 15 0-15,10-11 0 0,-10 11 3 16,13-10-5-16,-13 10 6 0,15-2 8 0,-15 2 8 16,0 0 8-16,0 0 8 0,30 10 0 15,-18-4 17-15,-1 1-2 0,1 3-3 0,-1-1 1 16,0 2-17-16,1 2-7 0,-2-2 3 16,2 0-3-16,-2-1-9 0,0-1-5 0,1 1-29 15,-2-3-15-15,-1 1-30 0,1-4-44 16,-1 1-62-16,2-1-83 0,-10-4-80 15,20 0-209-15,-20 0-99 0,0 0 44 0,23-8-300 16,-23 8-259-16</inkml:trace>
  <inkml:trace contextRef="#ctx0" brushRef="#br0" timeOffset="175402.3">31153 10416 2670 0,'0'0'-18'15,"0"0"3"-15,0 0 11 0,0 0 4 0,26-2 22 16,-26 2 19-16,0 0 5 0,22-2-7 16,-22 2 2-16,0 0-10 0,28 2-3 15,-28-2-7-15,21-2-14 0,-21 2-22 0,16-2-28 16,-16 2-60-16,16-6-28 0,-16 6-46 16,0 0-115-16,12-14-384 0,-12 14 82 0</inkml:trace>
  <inkml:trace contextRef="#ctx0" brushRef="#br0" timeOffset="175537.75">31175 10294 2003 0,'-10'-9'60'0,"10"9"27"0,0 0-6 16,0 0 3-16,0 0 1 0,0 0 5 15,0 0 7-15,0 0-16 0,0 0-6 0,0 0-18 16,30-14-35-16,-30 14-35 0,25 0-40 16,-25 0-55-16,30 0-58 0,-16-4-94 15,4 1-437-15,-4 0 50 0</inkml:trace>
  <inkml:trace contextRef="#ctx0" brushRef="#br0" timeOffset="175785.36">31536 10159 2112 0,'0'0'142'0,"12"-8"18"0,-12 8-17 15,0 0 4-15,0 0 27 0,0 0 23 0,0 0 20 16,0 0-5-16,19 25-18 0,-15-16-19 15,-4-9-14-15,4 25-15 0,1-8 5 16,0-2-10-16,-1 2-16 0,0 1-10 0,0-1-13 16,0 0-13-16,-2 2-12 0,2-3-26 15,0-1-20-15,-1 0-27 0,-1-1-31 0,0-3-41 16,0 0-57-16,1 0-89 0,-3-11-78 16,0 0-158-16,2 26-138 0,-2-26-12 15,0 0-230-15,-7 16-164 0</inkml:trace>
  <inkml:trace contextRef="#ctx0" brushRef="#br0" timeOffset="182490.5">32536 10132 2406 0,'0'0'-24'0,"0"0"59"0,7-13 29 16,-7 13 30-16,0 0 24 0,0 0 21 0,0 0 8 16,7-13 2-16,-7 13-4 0,0 0 0 15,0 0-2-15,0 0 11 0,0 0-1 16,0 0-8-16,0 0 1 0,0 0-16 0,0 0-10 16,4 43-6-16,-4-43-19 0,-2 27-5 15,2-12-10-15,0 3-10 0,2-1-5 16,-2 2-8-16,0 1-5 0,2 0-18 0,0 1-18 15,2-2-34-15,-2-2-32 0,0 0-40 16,1-1-47-16,1-4-46 0,-2 0-35 0,0-1-46 16,0-1-46-16,-2-10-102 0,2 15-113 15,-2-15-352-15,0 0-243 0</inkml:trace>
  <inkml:trace contextRef="#ctx0" brushRef="#br0" timeOffset="182887">32471 10242 2515 0,'0'0'-83'0,"-2"-16"27"0,2 16 11 16,0 0 38-16,-2-22 19 0,2 22 34 0,0 0 18 16,4-21 1-16,-4 21-4 0,7-12-4 15,-7 12-6-15,0 0-2 0,16-16-10 0,-16 16-1 16,16-8-4-16,-16 8-8 0,20-5 0 15,-20 5 0-15,24-2-5 0,-24 2 6 16,27 0 3-16,-27 0 1 0,32 6-1 0,-18-5 2 16,4 5-4-16,1 0-1 0,-2-1 9 15,2 3 6-15,-3 2-6 0,2-1 5 0,0 3 0 16,-2-1-3-16,-4 1-1 0,-1 3 10 16,-3-2-2-16,-2 2-1 0,-2-1 1 15,-1 3 11-15,-3-4 17 0,0 0-7 0,-3 3 0 16,-1-1-2-16,-2-1 2 0,6-14 0 15,-12 24 1-15,5-12-2 0,-1-3-12 0,-3 1-3 16,0-1-6-16,11-9-6 0,-18 11-16 16,6-5-19-16,2-2-30 0,2-1-29 15,8-3-43-15,0 0-57 0,-24 6-52 16,24-6-69-16,-12-1-149 0,12 1-522 0,0 0-372 16</inkml:trace>
  <inkml:trace contextRef="#ctx0" brushRef="#br0" timeOffset="183279.13">33191 10106 2862 0,'0'0'-68'16,"0"0"41"-16,0 0 38 0,0 0 37 16,0 0 32-16,0 0 37 0,0 0 21 0,0 0 15 15,0 0 0-15,-49 9-1 0,49-9-2 16,-24 17-10-16,10-7 2 0,4 1 0 16,-3 0-13-16,0 1-12 0,2-1-11 0,1 3-9 15,0-1-6-15,2 2 18 0,2-2-14 0,2 1-6 16,0 1 0-16,4-15-7 0,0 26-6 15,0-26-7-15,8 29-7 0,2-15-5 16,-2-1-6-16,2 1-4 0,1-3-6 0,-1-2-3 16,3 3-9-16,0-4-20 0,1-1-31 15,0-1-38-15,-2-3-52 0,-12-3-67 16,25 4-77-16,-12-4-78 0,0 0-166 0,-13 0-133 16,21-5 38-16,-21 5-311 0,17-6-295 15</inkml:trace>
  <inkml:trace contextRef="#ctx0" brushRef="#br0" timeOffset="184720.78">30824 11101 2671 0,'0'0'-51'0,"0"0"30"15,0 0 27-15,0 0 31 0,0 0 31 16,0 0 32-16,0 0 28 0,0 0 10 0,0 0 1 16,0 0-2-16,0 0-5 0,0 0-5 15,0 0-3-15,0 0-5 0,0 0-11 0,0 0-8 16,-17 46-11-16,17-46-7 0,-8 18-10 15,8-18-8-15,-10 15-8 0,10-15-2 16,-12 14-6-16,12-14-3 0,-14 11-4 16,14-11-1-16,-15 8-6 0,15-8-3 0,-17 5-2 15,17-5-4-15,-15 2-3 0,15-2-4 16,0 0 1-16,-23 0-3 0,23 0-5 0,0 0-4 16,0 0-5-16,-15-13-7 0,15 13-8 15,0 0-2-15,-2-18 1 0,2 18 0 16,0 0 3-16,0 0 4 0,17-26 2 0,-17 26 8 15,11-10-1-15,-11 10 5 0,12-9 6 16,-12 9 7-16,15-5 5 0,-15 5 6 0,15-7 2 16,-15 7 9-16,19-2 27 0,-19 2 6 15,0 0 11-15,32 9-14 0,-20-4 1 16,3-2 3-16,-2 5 0 0,-13-8 0 16,23 16-6-16,-13-7-9 0,2 2-6 0,0-1-5 15,-4 3-9-15,3-1-5 0,-2-3-24 16,-1 6-18-16,1-3-35 0,1-1-28 0,-2-2-36 15,-1-1-52-15,-7-8-72 0,15 18-55 16,-11-13-104-16,2 1-156 0,-6-6-74 0,13 7-405 16,-13-7-522-16</inkml:trace>
  <inkml:trace contextRef="#ctx0" brushRef="#br0" timeOffset="185957.01">31048 11108 3086 0,'0'0'-97'0,"0"0"37"0,0 0 29 0,0 0 19 15,0 0 30-15,0 0 33 0,0 0 32 16,0 0 14-16,0 0 14 0,0 0 6 0,0 0 3 16,0 0 11-16,0 0 0 0,0 0-1 15,0 0-4-15,0 0-21 0,0 0-10 16,0 0-10-16,0 0-9 0,0 0-11 0,28 28-11 16,-18-18-12-16,2-3-11 0,-2 1-9 15,2 2-9-15,1-3 0 0,2 2-6 16,-2 1 2-16,1-2-2 0,0 0-3 0,-4 1 1 15,-10-9 2-15,17 10 0 0,-17-10 3 16,13 11 10-16,-13-11 5 0,4 11 14 0,-4-11 4 16,0 0 6-16,0 0 21 0,-17 25-3 15,17-25-5-15,-17 17-1 0,9-9-24 16,8-8 0-16,-20 15 7 0,14-8-8 16,6-7-5-16,-15 17-23 0,15-17-8 0,-10 12-22 15,7-6-23-15,3-6-29 0,-8 11-27 16,8-11-37-16,0 0-36 0,0 18-42 0,0-18-29 15,0 0-28-15,6 11-56 0,-6-11-81 16,9 6-566-16,-9-6-430 0</inkml:trace>
  <inkml:trace contextRef="#ctx0" brushRef="#br0" timeOffset="186221.29">31494 11153 3103 0,'0'0'37'16,"10"-10"25"-16,-10 10 5 0,0 0 29 15,0 0 30-15,0 0 22 0,0 0 14 16,0 0-7-16,0 0-7 0,0 0-6 0,21 28-13 16,-21-28-8-16,2 20 14 0,0-4-19 15,-2 0-10-15,2 2-10 0,-2-18-18 16,2 32-34-16,1-15-23 0,-3 1-37 0,2-5-43 15,-2 1-54-15,2-2-72 0,2 2-57 16,-2-3-88-16,5 1-167 0,-5-2-112 0,2 1-312 16,-4-11-321-16</inkml:trace>
  <inkml:trace contextRef="#ctx0" brushRef="#br0" timeOffset="187039.2">32448 11108 2720 0,'0'0'-69'15,"8"-18"36"-15,-8 18 14 0,0 0 28 16,0 0 20-16,9-12 29 0,-9 12 19 0,0 0 16 16,0 0 8-16,0 0 4 0,10-9-3 15,-10 9-2-15,0 0-1 0,0 0 11 0,0 0 10 16,0 0 7-16,0 0-4 0,0 0 1 16,0 0-8-16,0 0-8 0,0 0-13 15,15 32-6-15,-15-32-8 0,0 18-12 16,0-18-3-16,0 24-4 0,0-24-6 0,2 22-5 15,0-7 17-15,0 0-8 0,0 0 1 16,0 1-9-16,0-1 1 0,1 0 2 16,0 0-2-16,-1 1-4 0,-2-16-6 0,2 26 0 15,0-14-6-15,-2-12 2 0,2 21 1 16,-2-21-3-16,2 19-8 0,-2-19 2 0,0 17-2 16,0-17 0-16,0 0 1 0,0 21-2 15,0-21-14-15,0 0 8 0,4 15 4 16,-4-15 3-16,0 0-1 0,4 14 1 0,-4-14-4 15,0 0 1-15,10 13-6 0,-10-13 2 16,14 8-5-16,-14-8 0 0,16 9-6 0,-5-6 3 16,-11-3-11-16,26 6-15 0,-12-2-16 15,3-2-24-15,-2 0-18 0,2 0-20 16,-2-4-31-16,-15 2-36 0,27-4-41 0,-12 0-56 16,-2 1-45-16,-3-1-76 0,1-2-134 15,-11 6-74-15,11-13-376 0,-7 5-394 0</inkml:trace>
  <inkml:trace contextRef="#ctx0" brushRef="#br0" timeOffset="187588.51">33017 11260 2856 0,'0'0'-94'0,"0"0"28"0,6-15 25 15,-6 15 7-15,0 0 9 0,0 0 29 16,-2-22 23-16,2 22 23 0,0 0 15 0,-14-13 5 16,14 13 6-16,-15-9 9 0,15 9 7 0,-19-6 7 15,19 6 5-15,-23-1 3 0,23 1-2 16,-26 3 0-16,26-3-4 0,-26 8-1 15,16-3-8-15,-3 1-6 0,3 4-7 16,10-10-2-16,-17 19-9 0,12-6-4 0,5-13-6 16,-8 21-6-16,6-10-1 0,2-11-5 15,0 21-3-15,0-21-2 0,4 18-3 0,-4-18-11 16,9 15-6-16,-9-15-8 0,11 9-11 16,-11-9-8-16,14 5-5 0,-14-5-7 15,0 0-7-15,21 0-9 0,-21 0-7 0,0 0 1 16,22-15 3-16,-22 15 1 0,12-18 2 15,-6 8 3-15,-6 10 12 0,14-15 18 16,-14 15 12-16,8-15 11 0,-8 15 9 0,8-12 5 16,-8 12 8-16,0 0 6 0,9-11 14 15,-9 11 6-15,0 0 21 0,0 0 35 0,0 0-4 16,0 0 6-16,0 0-20 0,0 0 0 16,0 0-11-16,10 39-10 0,-8-27-10 15,-2-12-11-15,5 26-6 0,-1-12-13 0,-2 0-32 16,5-1-32-16,-3 1-48 0,0-5-57 15,-4-9-85-15,8 23-84 0,-4-16-136 0,-2 3-172 16,-2-10-16-16,6 15-404 0,-6-15-512 16</inkml:trace>
  <inkml:trace contextRef="#ctx0" brushRef="#br0" timeOffset="188719.4">33310 11216 3117 0,'0'0'-83'0,"0"0"28"0,0 0 8 0,0 0 21 16,0 0 31-16,-13-22 29 0,13 22 30 15,0 0 21-15,-22-7 3 0,22 7 8 0,-16-1-3 16,16 1 4-16,0 0 2 0,0 0 5 15,-36 9 2-15,36-9-5 0,-15 10 6 0,15-10-17 16,-13 13-8-16,13-13-2 0,-8 17-15 16,8-17-7-16,-2 18-5 0,2-18-5 15,4 20-11-15,-4-20-8 0,10 19-13 0,-4-10-5 16,3 1-15-16,2-2-8 0,-11-8-7 16,18 10-9-16,-18-10-2 0,20 6-3 15,-20-6 1-15,17 0 1 0,-17 0-5 0,0 0 0 16,25-12-4-16,-25 12 1 0,15-12 2 15,-15 12 3-15,12-17 4 0,-5 5 2 0,2 3 3 16,-9 9 22-16,8-17 14 0,-2 7 13 16,-6 10 9-16,6-13 5 0,-6 13 4 15,9-11-1-15,-9 11-3 0,0 0 0 16,0 0 2-16,9-14 3 0,-9 14 2 0,0 0 3 16,0 0 4-16,0 0-5 0,0 0-2 15,0 0 0-15,0 0-4 0,-3 45 13 0,3-45-10 16,0 29 2-16,0-11-11 0,3 1 2 15,-3 2 1-15,2 0-10 0,0 4-1 16,2 2-2-16,-2-3-4 0,3 1-1 0,-3 0-2 16,-2-2 0-16,2-1-3 0,-2-1 7 15,-2 1 12-15,0-2-3 0,-3-1 14 0,1-1 4 16,-2-4 3-16,-1 2 4 0,-1-3-2 16,-1-1-3-16,-1-3-3 0,10-9-7 0,-22 14 0 15,12-10-10-15,10-4-12 0,-21 3-28 16,21-3-11-16,-19-2-29 0,19 2-35 15,-13-14-52-15,13 14-71 0,-6-20-79 0,4 7-153 16,2 1-147-16,0 12-13 0,0-26-392 16,0 26-453-16</inkml:trace>
  <inkml:trace contextRef="#ctx0" brushRef="#br0" timeOffset="-51522.27">32342 8090 918 0,'0'0'200'0,"0"0"-64"0,0 0-12 16,0 0-18-16,0 0-23 0,0 0 4 16,0 0 2-16,-12-14 3 0,12 14 16 0,0 0 9 15,0 0 10-15,0 0 2 16,0 0 7-16,0 0 2 0,0 0 7 0,0 0 2 16,0 0 5-16,0 0-6 0,0 0-9 0,0 0-6 0,0 0-9 15,0 0-4-15,0 0-4 16,0 0 0-16,0 0-5 0,0 0-3 0,0 0-4 15,0 0-2-15,0 0-5 16,0 0-7-16,0 0-11 0,0 0-2 0,0 0-5 0,0 0 18 16,0 0-7-16,0 0-7 15,0 0-13-15,0 0 0 0,0 0-9 0,0 0-11 16,0 0-2-16,0 0 1 0,0 0 0 0,0 0-5 0,0 0-3 16,0 0-8-16,0 0 7 15,0 0-7-15,0 0 0 0,0 0-3 0,20 37 0 16,-20-37 2-16,0 0-2 15,2 19 2-15,-2-19 2 0,5 15-1 0,-5-15-2 0,2 17 2 16,-2-17 2-16,0 21 6 16,0-21-22-16,2 21 5 0,-2-21-3 0,0 23 7 15,0-23-4-15,0 20 1 16,0-20-3-16,0 23-5 0,0-23 4 0,0 20-3 0,0-20 0 16,0 18 1-16,0-18-6 0,0 18 1 0,0-18-5 15,0 0-12-15,0 21-17 16,0-21-26-16,2 11-22 0,-2-11-33 0,2 10-45 0,-2-10-53 15,0 0-52-15,0 0-32 16,2 11-49-16,-2-11-104 0,0 0-88 0,0 0-69 16,0 0-251-16,0 0-201 15</inkml:trace>
  <inkml:trace contextRef="#ctx0" brushRef="#br0" timeOffset="-50812.19">32350 8132 2428 0,'0'0'-112'16,"0"0"29"-16,0 0 17 0,0 0 17 0,-16-12 40 0,16 12 12 15,0 0 27-15,0 0 19 16,0 0 0-16,0 0 4 0,0 0 8 0,-4-15 2 15,4 15 1-15,0 0 11 16,0 0 8-16,0 0 10 0,0 0 11 0,0 0 5 0,14-23 5 16,-14 23-4-16,0 0-4 15,15-9-7-15,-15 9-11 0,10-8-8 0,-10 8-11 16,0 0-7-16,24-7-8 0,-24 7-4 0,14-1-4 16,-14 1 1-16,0 0 8 0,28 4 1 15,-28-4 1-15,19 7-3 0,-19-7-5 0,17 12-5 16,-17-12-6-16,13 13-5 15,-9-5-4-15,-4-8-1 0,8 16-4 0,-8-16-2 16,2 16 6-16,-2-16-2 0,0 0 2 16,-4 25 5-16,4-25 2 0,-10 16 0 0,10-16-1 15,-17 15-2-15,4-9-1 16,0-1-5-16,13-5-1 0,-24 7-4 0,12-3-3 16,12-4-14-16,-20 6-20 0,20-6-31 0,-18 0-36 0,18 0-49 15,0 0-56-15,-19-3-57 16,19 3-66-16,0 0-131 0,-6-8-538 0,6 8-433 15</inkml:trace>
  <inkml:trace contextRef="#ctx0" brushRef="#br0" timeOffset="-50222.11">32653 8139 2941 0,'0'0'-76'0,"-8"-15"51"16,8 15 33-16,0 0 42 16,0 0 37-16,0 0 28 0,0 0 24 0,0 0 18 15,0 0 6-15,0 0 5 0,0 0-15 16,0 0 3-16,0 0-1 0,0 0-9 0,0 0 21 16,0 0-17-16,0 0-18 0,0 0-22 0,0 0-10 15,-4 40-9-15,4-40-10 0,4 23-9 16,-4-23-10-16,4 23-8 0,-2-11-1 0,-2-12-5 15,6 27-11-15,-4-13-4 16,3-3-3-16,-5-11-6 0,4 23-14 0,-4-23-14 16,4 19-23-16,-4-19-23 0,4 17-23 15,-4-9-33-15,0-8-30 0,0 0-40 0,5 17-58 16,-5-17-49-16,0 0-81 0,0 0-129 0,0 0-115 16,0 0-312-16,0 0-319 15</inkml:trace>
  <inkml:trace contextRef="#ctx0" brushRef="#br0" timeOffset="-49792.39">32655 8192 2733 0,'0'0'-82'0,"-2"-25"40"16,2 25 30-16,0 0 27 0,0 0 34 0,0-20 22 15,0 20 14-15,0 0 22 16,0 0-1-16,0 0 6 0,0 0 0 0,-2-19 1 15,2 19 2-15,0 0-4 0,0 0-9 16,0 0-3-16,4-18-4 0,-4 18-4 0,0 0-5 16,0 0-2-16,0 0-9 15,9-13-4-15,-9 13-3 0,0 0-12 0,12-7-5 0,-12 7-5 16,0 0-7-16,18-7 0 0,-18 7 0 0,14-3-6 16,-14 3-1-16,0 0-2 15,30 2-1-15,-30-2 1 0,23 8 0 0,-8-5-4 0,-2 5-2 16,1 1-1-16,0 1-3 15,-2 2-1-15,0-1-3 0,-1 1 0 0,0 3-4 16,-3-2 7-16,-1 0 8 16,-1 2 10-16,-2 0 14 0,-4-15 26 0,4 28-4 0,-4-15 4 15,0-13-6-15,0 23-1 16,0-23-6-16,-8 23-9 0,2-14 2 0,-3 0-10 16,9-9-8-16,-19 15-7 0,6-8-25 0,1-2-28 15,12-5-40-15,-24 7-51 0,24-7-61 16,-21 3-85-16,9-3-88 0,12 0-176 0,-22 0-99 15,22 0 44-15,-26-3-355 16,26 3-344-16</inkml:trace>
  <inkml:trace contextRef="#ctx0" brushRef="#br0" timeOffset="-28382.11">31021 11988 1228 0,'0'0'260'0,"0"0"-86"0,0 0-36 0,0 0 50 15,0 0 2-15,0-21 9 16,0 21 8-16,0 0-8 0,0 0 4 0,0 0-5 0,0 0-4 16,0 0-10-16,0 0-11 15,0 0-5-15,0 0-8 0,0 0 2 0,0 0 15 16,0-19-14-16,0 19-20 0,0 0-9 0,0 0 1 16,0 0-17-16,0 0-20 0,0 0-4 15,0 0-10-15,-19 50-6 0,10-37-15 0,3 0-1 16,-4 0-6-16,2 0-10 15,-4 1-4-15,2-3-4 0,2 1-2 16,-3-1-5-16,0 1-4 0,1-3-1 0,10-9-1 16,-21 16-3-16,13-11-9 0,8-5 7 15,-18 10-3-15,18-10-1 0,-16 4-8 16,16-4-1-16,0 0-9 0,0 0 2 0,0 0-3 16,-26-19-9-16,26 19-1 0,-4-16 0 0,4 16 0 0,0 0 7 15,0-26-5-15,0 26 1 16,0 0 0-16,6-25-2 0,-6 25 4 0,4-14 10 15,-4 14-4-15,0 0 4 16,4-19 2-16,-4 19 2 0,0 0 0 0,7-13-2 0,-7 13 0 16,0 0 1-16,0 0-2 15,11-8 2-15,-11 8 8 0,0 0 5 0,0 0 2 16,0 0 4-16,36 16 2 0,-36-16-3 0,14 13 1 0,-8-6-2 16,-6-7-4-16,15 15-1 15,-8-7-3-15,-7-8-2 0,15 18-7 0,-15-18-4 16,10 13-14-16,-10-13-11 15,10 15-21-15,-10-15-23 0,10 11-21 0,-8-6-39 0,-2-5-39 16,6 9-52-16,-6-9-55 16,6 7-47-16,-6-7-87 0,0 0-138 0,0 0-50 15,12 6-383-15,-12-6-433 16</inkml:trace>
  <inkml:trace contextRef="#ctx0" brushRef="#br0" timeOffset="-27682.18">31135 12163 2925 0,'0'0'-74'0,"0"0"49"0,0 0 24 0,0 0 32 15,0 0 32-15,0 0 24 16,0 0 21-16,0 0 2 0,0 0-9 0,0 0-8 16,0 0-11-16,0 0-10 15,0 0-4-15,0 0-5 0,0 0-8 16,0 0-6-16,48 2-2 0,-48-2-6 0,24-2-3 0,-9 1-6 0,-15 1-12 16,24-5-28-16,-24 5-35 15,20-3-39-15,-20 3-38 0,18-4-34 0,-12 0-56 0,-6 4-65 16,0 0-113-16,0 0-443 15,2-13-165-15</inkml:trace>
  <inkml:trace contextRef="#ctx0" brushRef="#br0" timeOffset="-27512.12">31165 12094 2506 0,'0'0'-12'0,"0"0"54"0,-15-3 11 0,15 3 28 16,0 0 18-16,0 0 10 0,0 0-1 0,0 0-5 15,0 0-9-15,0 0-14 16,0 0-11-16,0 0-5 0,0 0-16 0,0 0-21 0,43-16-34 15,-43 16-42-15,27-2-38 16,-27 2-50-16,28-1-42 0,-16 1-53 0,-12 0-87 16,24-3-445-16,-12 3-55 15</inkml:trace>
  <inkml:trace contextRef="#ctx0" brushRef="#br0" timeOffset="-26962.14">31523 12098 2327 0,'0'0'14'0,"0"0"29"0,0 0 10 0,0 0 46 0,13 10 26 15,-13-10 24-15,0 0 9 16,0 0-2-16,0 0-7 0,-5 22-10 0,5-22-9 16,0 0-10-16,-13 18-13 0,13-18-2 0,-12 11-9 0,12-11-7 15,-14 12-10-15,14-12-4 16,-16 7-9-16,16-7-4 0,-16 10-6 0,16-10-5 15,-16 3-8-15,16-3-2 16,-14 4-6-16,14-4 0 0,0 0-5 0,0 0-5 0,-23-1 1 16,23 1-4-16,0 0-5 15,0 0 4-15,-7-19-4 0,7 19-3 0,0 0-1 16,0 0-1-16,7-25-5 0,-7 25 4 0,0 0-6 16,12-17 2-16,-12 17-1 0,15-7 1 15,-15 7-3-15,17-7-1 0,-17 7-5 0,21-2 4 16,-21 2-3-16,26 0 4 15,-26 0-5-15,27 2 1 0,-14 2 0 16,-13-4 4-16,25 6-4 0,-13-2 0 16,-12-4 0-16,22 7 3 0,-22-7-2 0,21 6 2 0,-21-6 0 15,17 5 0-15,-17-5-1 16,15 3 6-16,-15-3-7 0,0 0 2 0,21 1 2 16,-21-1-2-16,0 0 0 0,0 0 2 0,17-9 0 0,-17 9-4 15,0 0 0-15,2-19 6 16,-2 19 5-16,0 0 10 0,0 0 2 0,-8-29 7 15,8 29 4-15,0 0-3 16,-9-19-3-16,9 19-2 0,-11-7 0 0,11 7-3 16,0 0-5-16,-21-7-1 0,21 7-1 15,0 0-11-15,-23 3-19 0,23-3-24 0,0 0-30 16,-25 7-37-16,25-7-44 0,-18 10-52 0,12-6-63 16,6-4-96-16,-12 5-171 15,5 1-82-15,7-6-258 0,-10 10-233 0</inkml:trace>
  <inkml:trace contextRef="#ctx0" brushRef="#br0" timeOffset="-26462.14">32395 12272 2548 0,'0'0'-61'0,"0"0"29"0,0 0 36 0,0 0 34 16,0 0 30-16,0 0 21 0,0 0 24 0,0 0 4 0,0 0 1 15,0 0 17-15,0 0-3 16,0 0 1-16,22 28 5 0,-22-28-3 15,4 21 1-15,-4-21-8 0,2 23-13 16,0-8-12-16,0 1-8 0,-2-16-11 0,4 30-9 16,-2-15-4-16,0 2-12 0,0 0 12 15,-2-2-16-15,4 1-25 0,-4-16-30 0,2 25-35 16,-2-25-48-16,3 19-43 0,-3-19-42 0,0 14-48 0,0-14-57 16,0 0-101-16,0 0-134 15,-7 7-380-15,7-7-260 0</inkml:trace>
  <inkml:trace contextRef="#ctx0" brushRef="#br0" timeOffset="-26182.5">32385 12282 2646 0,'0'0'-55'0,"4"-24"15"0,-4 24 31 16,6-19 27-16,-2 10 49 0,-4 9 38 0,6-17 24 16,-6 17 10-16,8-18 0 0,-8 18-11 0,12-13-15 15,-12 13-9-15,12-11-7 16,-12 11-10-16,19-8-3 0,-8 4-11 0,-11 4-4 0,21 0-2 15,-21 0-3-15,22 4 1 16,-22-4 0-16,20 6-4 0,-20-6 1 0,15 12-2 16,-8-5-1-16,-7-7-1 15,6 13-5-15,-6-13-3 0,0 0 1 0,-4 21-1 0,4-21-8 16,0 0 0-16,-20 17-5 16,20-17-9-16,-14 10-5 0,14-10-16 0,-15 9-32 15,15-9-43-15,-15 4-50 0,15-4-74 0,0 0-62 16,0 0-93-16,-15 0-157 0,15 0-81 15,0 0-257-15,0 0-183 0</inkml:trace>
  <inkml:trace contextRef="#ctx0" brushRef="#br0" timeOffset="-25632.57">32712 12182 2455 0,'14'-11'-56'0,"-14"11"25"0,0 0 28 0,0 0 26 0,12-8 29 16,-12 8 26-16,0 0 13 15,0 0 5-15,0 0 2 0,14-8-15 0,-14 8-4 16,0 0-10-16,0 0-9 0,0 0-6 0,16-4-5 0,-16 4-7 16,0 0-3-16,0 0-7 15,0 0-1-15,0 0-7 16,0 0-1-16,0 0 1 0,0 0-6 0,0 0 0 15,0 0-3-15,0 0 0 0,27 8-1 0,-27-8 18 0,0 0 15 16,0 0 12-16,0 0 13 16,0 0 3-16,-6 25 0 0,6-25 3 0,0 0-3 15,-11 23-5-15,11-23-1 16,-8 20-6-16,8-20-1 0,-7 23-7 0,1-9 0 16,4 1-9-16,2-15 1 0,-9 29-12 0,7-14 1 0,0 1-5 15,2-16-3-15,-6 28-1 16,2-14-2-16,4-14 2 0,-6 20 0 0,6-20 1 15,-6 19 0-15,6-19 2 0,-4 17-7 16,4-17 0-16,-6 13-1 0,6-13-1 0,0 0-2 16,-8 14 0-16,8-14-5 15,0 0-3-15,0 0 3 0,0 0 0 0,0 0-1 16,0 0 6-16,0 0-1 0,0 0 4 16,0 0-3-16,0 0 0 0,0 0 0 0,0 0 3 15,0 0-1-15,0 0 7 0,0 0-7 0,0 0-6 16,30 4 0-16,-30-4-1 15,23 4-4-15,-10-3-6 0,-13-1-20 0,25 5-19 0,-11-2-36 16,-14-3-54 0,24 4-70-16,-14-4-72 0,-10 0-133 0,18-2-189 0,-18 2 10 15,0 0-324-15,0 0-292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23T20:12:08.5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2085 3695 673 0,'0'0'202'0,"0"0"-68"16,4-17 17-16,-4 17-31 0,0 0-8 0,0 0-1 0,4-16 0 15,-4 16 5-15,0 0 8 0,0 0 1 0,4-20 2 16,-4 20-7-16,0 0-5 16,0 0-1-16,2-15 3 0,-2 15-6 0,0 0-1 0,0 0-7 15,0 0-9 1,0 0-9-16,-8-19-10 0,8 19-8 0,0 0-8 0,-17-7-5 15,17 7-10-15,-20-4-3 16,20 4-5-16,-22-2 0 0,22 2-3 0,-28 0-4 16,28 0 1-16,-29 2 0 15,29-2 0-15,-32 4 2 0,15-3 0 0,0 5 0 0,-3-2 2 16,0 4 7-16,-2-1 2 0,1 3 4 0,2 1 7 16,0 3 0-16,-1-1 19 15,4 3-1-15,-1 2-6 0,3 0 1 0,-2 1 0 0,3 1-4 16,2 3-5-1,1-2 1-15,0 3-6 0,3-1-5 0,2 2-6 0,0 0 0 16,3 0-6-16,0-4 0 16,4 5 0-16,0 0-8 0,5-4-1 0,-1 3-6 15,2-4-2-15,3 2 0 0,2-2-3 0,-1-2 4 0,6-2-9 16,-2 2-1-16,1-4 1 16,1 0 0-16,2-3-6 0,2-1 4 0,-4-2-9 15,4-1 5-15,-3-2-1 16,1-1 1-16,0 1 2 0,1-5-3 0,-4-1-4 0,-17 0 1 15,36 0-2-15,-19-1 1 16,0-5-4-16,-17 6 4 0,27-5 0 0,-14 2-2 16,-13 3 2-16,19-11 0 0,-19 11-1 15,15-13 2-15,-15 13-3 0,10-13 2 16,-10 13-4-16,2-13 4 0,-2 13-2 0,0 0 0 16,0 0 0-16,-14-30-2 0,14 30 2 15,-19-14-1-15,10 9-4 0,9 5 7 0,-23-12 0 16,11 6-3-16,12 6 1 15,-20-5 2-15,20 5-10 0,-17-8 11 0,17 8 3 0,0 0 4 16,-19-6-2-16,19 6 5 16,0 0-1-16,0 0-3 0,0 0 0 0,0 0 3 15,0 0-3-15,0 0-1 0,0 0-3 0,0 0 1 16,47-6-15-16,-47 6-19 0,34 2-26 16,-15-4-28-16,0 2-35 0,-19 0-38 0,36 0-47 15,-17 0-48-15,-2-1-51 16,-17 1-124-16,33-4-162 0,-19 2-284 0,-14 2-237 15</inkml:trace>
  <inkml:trace contextRef="#ctx0" brushRef="#br0" timeOffset="680.33">2364 4189 2527 0,'0'0'-96'0,"0"0"27"16,12-7 11-16,-12 7 33 0,0 0 17 0,0 0 22 16,0 0 31-16,0 0 19 0,0 0 27 0,0 0 13 0,0 0 9 15,0 0 10-15,0 0 17 16,0 0 5-16,0 0 3 0,-27 32-6 0,27-32-2 16,-10 20-7-16,8-6-2 15,-3 1-11-15,5-15-10 0,-4 32-11 0,4-16-11 16,0 0-10-16,2 0-9 0,3 0-6 15,1-1-9-15,2 0-16 0,1 1-32 0,1-3-37 16,3-1-43-16,0-3-53 16,1 0-59-16,4-4-52 0,-4 1-55 0,-1-4-159 15,2-2-492-15,-15 0-362 0</inkml:trace>
  <inkml:trace contextRef="#ctx0" brushRef="#br0" timeOffset="1100.4">2779 3753 2708 0,'0'0'-152'0,"0"0"31"0,0 0 22 16,0 0 31-16,-13-7 29 16,13 7 27-16,0 0 32 0,0 0 28 0,0 0 9 0,-31 14 20 15,31-14 12-15,-18 19 9 16,10-7 16-16,0 2 5 0,-1-2-2 15,2 4 6-15,1-1-7 0,0 3-4 0,2-2-8 16,0 2-8-16,-1-1-9 0,1 0-11 16,4 0-7-16,-2 1-4 0,2-18-14 0,4 32-12 0,-2-16-23 15,5 0-24-15,-1-3-29 16,2 1-42-16,3-3-36 0,0 0-32 0,1 2-33 0,1-3-35 16,0-1-61-16,-1-5-595 15,3 2-233-15</inkml:trace>
  <inkml:trace contextRef="#ctx0" brushRef="#br0" timeOffset="1553.46">3008 3871 2547 0,'0'0'-78'16,"0"0"23"-16,0-21 21 0,0 21 10 0,0 0 18 0,0 0 29 15,0 0 12-15,0 0 18 16,-13-16 12-16,13 16 9 0,0 0 9 0,0 0 8 16,-26 3 0-16,26-3-5 15,0 0 6-15,0 0-9 0,-30 11-4 0,30-11-9 0,-16 8-6 16,16-8-8-16,-15 10-5 15,15-10-11-15,-11 9 0 0,11-9-4 0,-8 13-11 16,8-13-10-16,-4 14-4 16,4-14-7-16,0 0-6 0,10 28 4 0,-4-15 3 0,4-1-4 15,-2-1 0-15,-2 2 1 0,4 3-1 0,-3-3 0 16,2 0 6-16,-3 3-2 16,2-3 13-16,-4 3 1 0,3-3 4 0,-5 3 2 15,-2-16 4-15,2 22-2 0,-2-22 2 16,-4 25-4-16,-1-14-6 0,5-11-3 0,-8 19-7 15,8-19-18-15,-10 17-27 16,3-9-36-16,7-8-46 0,-13 9-51 0,7-5-38 16,6-4-68-16,0 0-132 0,-14 2-393 0,14-2-108 0</inkml:trace>
  <inkml:trace contextRef="#ctx0" brushRef="#br0" timeOffset="1870.32">3171 3834 2236 0,'0'0'-107'0,"14"-3"33"0,-14 3 29 15,0 0 18-15,0 0 23 16,13 19 15-16,-13-19 21 0,6 19 31 0,-6-19 6 16,4 26 10-16,-2-10 6 0,0 0-1 0,-2 0-5 15,0-16-10-15,0 35-4 16,-2-16-4-16,-2-2-8 0,2 0-7 0,0 2-7 0,-2-2-23 16,0-2-30-16,0 1-43 15,-1 0-47-15,1-2-55 0,4-14-87 0,-10 25-459 16,5-13 38-16</inkml:trace>
  <inkml:trace contextRef="#ctx0" brushRef="#br0" timeOffset="2460.13">3632 4071 2061 0,'0'0'-9'0,"0"0"6"16,-22 4 17-16,22-4 10 0,0 0 20 0,0 0 25 15,0 0 16-15,0 0 14 16,0 0 2-16,0 0 1 0,0 0 3 0,0 0-9 16,0 0 7-16,0 0-5 15,0 0-1-15,0 0-4 0,0 0-4 0,0 0-10 0,0 0-10 16,0 0-2-16,0 0-13 15,62-2 1-15,-62 2-8 0,19-2-7 0,-19 2-3 16,24 0-5-16,-24 0-11 16,22-2-17-16,-22 2-20 0,24-2-37 0,-24 2-37 0,19 0-40 15,-19 0-33-15,0 0-32 0,26-1-33 0,-26 1-71 16,0 0-504-16,0 0-115 16</inkml:trace>
  <inkml:trace contextRef="#ctx0" brushRef="#br0" timeOffset="2741.4">3592 4012 2322 0,'0'0'-86'15,"0"0"15"-15,-17-6 27 0,17 6 11 0,0 0 30 0,0 0 21 16,0 0 15-1,0 0 18-15,0 0 21 0,0 0 13 0,0 0 14 0,0 0 2 16,0 0 7-16,0 0 4 16,0 0-5-16,0 0 1 0,0 0-8 0,0 0-8 15,0 0-14-15,0 0-11 0,0 0-3 0,51-13-10 0,-51 13-20 16,25-2-20-16,-10 2-32 16,-15 0-43-16,36-2-45 0,-19 0-44 0,1 2-48 15,2-2-62-15,-20 2-567 16,32-2-157-16</inkml:trace>
  <inkml:trace contextRef="#ctx0" brushRef="#br0" timeOffset="5650.17">4337 3559 2318 0,'0'0'-110'0,"0"0"23"15,0 0 21-15,0 0 18 0,0 0 18 0,0 0 24 16,0 0 17-16,0 0 13 16,0 0 16-16,0 0 13 0,0 0 17 0,0 0 17 15,0 0 10-15,0 0 9 0,0 0 12 16,12 36 13-16,-12-36 6 0,2 19 3 0,-2-2 1 15,0-17-7-15,2 35 0 16,0-17-6-16,-2 3-1 0,2 1-10 16,-2 1-3-16,0 1-7 0,0 3-8 0,0-3-12 0,0-1-7 15,-2 4-10-15,2-4-2 0,0 0-7 16,-2-1-7-16,2 0-6 0,0-4-4 0,0 4-6 0,0-6-5 16,0-16-5-1,0 32-8-15,0-19-29 0,0-13-27 0,0 23-38 0,0-23-31 16,0 20-42-16,0-20-49 15,2 18-54-15,-2-18-91 0,2 7-166 0,-2-7-416 16,0 0-328-16</inkml:trace>
  <inkml:trace contextRef="#ctx0" brushRef="#br0" timeOffset="6269.92">4587 3782 2661 0,'0'0'-105'0,"0"0"19"16,0 0 12-16,0 0 17 0,-38 0 13 0,38 0-3 15,0 0 19-15,-28 11 17 16,28-11-1-16,-21 9 20 0,10-5-5 0,11-4 9 15,-27 9 18-15,17-4 13 16,10-5 5-16,-24 5 13 0,24-5-5 0,-17 8 7 0,17-8-1 16,-15 4-2-16,15-4 5 0,-15 5-2 0,15-5 5 0,0 0-2 15,0 0 0 1,-18 6 0-16,18-6-3 0,0 0 3 0,0 0 2 0,-16 5 0 16,16-5 0-16,0 0-2 15,0 0 3-15,0 0-6 0,0 0-3 0,0 0 1 16,0 0-3-16,-12 9-6 15,12-9-3-15,0 0-3 0,0 0 1 0,0 0 6 0,0 0 12 16,0 0 5-16,0 0 8 16,0 0 0-16,0 0 1 0,26 25-3 0,-26-25-3 15,16 11-1-15,-6-4-7 0,3 2-9 16,-2 0-8-16,2 0 3 0,-1 1-15 16,1 1 2-16,0 2-8 0,-3-1-3 0,3-1-8 0,-2 1-24 15,1-1-31-15,-1 1-40 16,-1-3-44-16,1 3-60 0,2-1-62 15,-5-1-108-15,0-5-198 0,-8-5-81 16,18 11-219-16,-18-11-195 0</inkml:trace>
  <inkml:trace contextRef="#ctx0" brushRef="#br0" timeOffset="6770.42">4883 4008 2385 0,'0'0'-134'0,"0"0"15"0,0 0 17 16,0 0 20-16,0 0 30 15,0 0 25-15,0 0 22 0,0 0 33 0,0 0 18 0,-34-6 33 16,34 6 8-16,0 0 28 15,-23 13 4-15,23-13 13 0,-19 14 9 0,10-6 1 16,-2 1-6-16,11-9 1 16,-16 20-9-16,10-11-3 0,0 3 6 0,6-12-11 0,-12 18-6 15,8-8 1-15,4-10-1 0,-4 21-2 0,4-21-7 16,0 0-12-16,6 27-6 16,-6-27-7-16,11 16-9 0,0-8-5 0,-1 0-13 15,3-2-7-15,2-1-28 16,-1-1-37-16,-14-4-50 0,33 2-67 0,-17-2-73 0,-16 0-82 15,34-6-173-15,-19 1-140 16,-1-3-257-16,-3 0-212 0</inkml:trace>
  <inkml:trace contextRef="#ctx0" brushRef="#br0" timeOffset="8750.33">5632 3430 2417 0,'0'0'-124'0,"0"0"23"0,0 0 18 16,0 0 20-16,0 0 21 0,-10-15 18 15,10 15 31-15,0 0 29 0,0 0 20 0,0 0 19 16,0 0 19-16,0 0 22 0,0 0 13 16,0 0 13-16,0 0 7 0,0 0-2 0,0 0-7 15,0 0-11-15,0 0-8 0,0 0-14 0,0 0-13 0,0 0-6 16,0 0-8-16,0 0-11 16,0 0-8-16,0 0-6 0,0 0-9 0,0 0-6 15,0 0-5-15,0 0-10 16,30-9-3-16,-30 9-6 0,0 0-4 0,24 2-7 15,-24-2-2-15,0 0-3 16,24 0 0-16,-24 0-5 0,0 0 0 0,19 0 1 0,-19 0 1 16,0 0 0-16,0 0 3 0,0 0-1 0,19 2 0 15,-19-2 2-15,0 0-1 16,0 0 0-16,0 0-1 0,0 0 1 0,0 0 2 0,0 0-1 16,0 0 4-16,19-4 0 15,-19 4-1-15,0 0 1 0,0 0 2 0,0 0-1 16,0 0 2-16,0 0-3 15,0 0 3-15,0 0-6 0,0 0 0 0,0 0 1 16,0 0-1-16,0 0-1 0,0 0 3 16,0 0-2-16,0 0 3 0,0 0-1 0,0 0 1 15,0 0-2-15,-55-13 3 0,55 13 0 16,-21 2 0-16,21-2-1 0,-23 2-4 16,23-2 3-16,-24 4-1 0,24-4 0 0,-25 7-1 0,13-5-1 15,12-2-1-15,-22 7-1 16,22-7 1-16,-19 8 1 0,8-4 1 0,11-4-2 15,-14 8 1-15,14-8-2 16,-11 7 1-16,11-7 0 0,0 0 0 0,0 0-3 0,0 0 3 16,0 0 0-16,0 0-1 0,0 0 1 0,23 33 0 15,-14-28-1-15,-9-5 2 16,25 14 0-16,-13-7-1 0,4 1 1 0,1 1 1 16,-3 1 0-16,2-1-1 15,-2 1-1-15,1 1 3 0,-2-1-2 0,-3 2 0 16,1-1 1-16,-3 2 4 0,-1-2 0 15,-1 3 3-15,-6-14 4 0,6 22 6 16,-6-9 5-16,0-13 7 0,-2 22-1 0,2-22 5 16,-12 21-4-16,1-12 4 0,2 1 0 0,-3 0-2 15,12-10-2-15,-24 15-1 0,12-9-2 0,12-6-4 16,-28 4-10-16,15-2-14 16,13-2-16-16,-24 0-31 0,24 0-40 0,-26-10-51 0,13 2-63 15,13 8-66-15,-19-15-122 16,13 7-183-16,-1 1-315 0,7 7-260 0</inkml:trace>
  <inkml:trace contextRef="#ctx0" brushRef="#br0" timeOffset="9000.01">5863 3633 2556 0,'15'1'-69'16,"-15"-1"34"-16,0 0 11 16,16 7 16-16,-16-7 8 0,0 0 26 0,22 1 30 0,-22-1 10 15,17 2 6-15,-17-2 6 0,19 0 3 16,-19 0-2-16,0 0-3 0,31 0-10 16,-31 0-8-16,22-3-10 0,-22 3-23 0,23-2-44 15,-23 2-51-15,21-2-47 0,-10-1-47 16,-11 3-70-16,0 0-132 0,19-5-319 0,-19 5 67 15</inkml:trace>
  <inkml:trace contextRef="#ctx0" brushRef="#br0" timeOffset="9230.06">6030 3575 2036 0,'0'0'10'16,"-17"-3"5"-16,17 3 15 15,0 0 21-15,0 0 18 0,0 0 30 0,0 0 11 16,-18 21 3-16,18-21 8 0,-8 15 15 15,8-15 3-15,-8 21 1 0,8-21-1 16,-6 23-3-16,4-12-5 0,2-11-17 16,-6 25-9-16,4-14-12 0,2-11-12 0,-5 28-9 15,3-17-7-15,2-11-24 0,-4 21-36 0,4-21-36 0,-2 19-35 16,2-19-42-16,0 0-52 16,2 23-44-16,-2-23-85 0,4 11-168 0,-4-11-383 15,0 0-178-15</inkml:trace>
  <inkml:trace contextRef="#ctx0" brushRef="#br0" timeOffset="9710.29">6157 3547 2493 0,'9'-11'-70'15,"-9"11"12"-15,0 0 14 0,0 0 10 0,8-9 12 16,-8 9 19-16,0 0 11 0,0 0 15 16,0 0 0-16,0 0 20 0,0 0 9 0,25 0 7 15,-25 0-6-15,0 0 5 0,22 1-6 16,-22-1 3-16,0 0-6 0,27 4-2 16,-27-4-5-16,22 2 1 0,-22-2-4 0,18 4-1 0,-18-4 5 15,20 1-5-15,-20-1-1 16,14 4-1-16,-14-4 1 0,0 0-3 0,20 4 8 15,-20-4 2-15,0 0 2 16,8 10 6-16,-8-10-7 0,0 0 5 0,0 0 1 0,0 0-1 16,-4 22 0-16,4-22 6 0,0 0 2 0,-15 22-4 15,6-15 3-15,9-7 1 0,-14 19-1 16,2-7 3-16,4-3-1 0,0 0 16 16,8-9-8-16,-17 21-4 0,9-8 1 15,1-5-7-15,7-8-3 0,-13 18-6 0,13-18-1 16,-8 17-3-16,8-17 6 15,-6 16-1-15,6-16-3 0,-2 13-3 16,2-13 1-16,0 0-6 0,14 15-3 0,-14-15-1 16,22 7-6-16,-7-5 0 0,1 0-16 0,4 0-27 15,-2-2-42-15,-18 0-57 0,39-2-53 0,-19 0-56 16,-2-1-68-16,0-2-133 16,0 4-160-16,-4-3-355 0,1-2-355 0</inkml:trace>
  <inkml:trace contextRef="#ctx0" brushRef="#br0" timeOffset="9900.23">6579 3728 3073 0,'0'0'63'0,"14"14"-5"15,-14-14-4-15,0 0-5 16,6 15 26-16,-6-15 16 0,4 15 5 0,-4-15-3 0,6 17-2 16,-6-17-9-1,4 19-5-15,-4-19-8 0,2 19-6 0,-2-19-5 0,4 23-7 16,-2-11-17-16,-2-12-41 15,2 20-58-15,-2-20-70 0,2 23-73 0,-2-13-127 16,0-10-214-16,-2 15-330 16,2-15-242-16</inkml:trace>
  <inkml:trace contextRef="#ctx0" brushRef="#br0" timeOffset="10400.43">5547 4111 2554 0,'0'0'-58'15,"0"0"26"-15,0 0 18 0,0 0 13 0,0 0 33 16,0 0 22-16,0 0 20 16,0 0 15-16,0 0 3 0,0 0 4 0,58 0 0 15,-58 0-5-15,19 0 1 0,-19 0-5 16,28-2-5-16,-12 2-5 0,-16 0-10 0,42 0-5 15,-14 0-8-15,4 0 1 16,1-2 0-16,6 2 4 0,7 0-1 0,3 0 4 16,1 0 2-16,2 0 3 0,1 0 2 0,6 0-2 0,1 0-1 15,-8 0-7-15,-1 0-8 16,-2 0-1-16,-3-2-2 0,-1 0-8 0,-3 1-7 16,-6 1 1-16,-2 0-6 0,-3-2-4 15,-3 0-3-15,-5 2-6 0,-1 0-31 0,-4-2-40 16,-18 2-48-16,32 0-61 15,-32 0-56-15,22 0-88 0,-12 0-182 0,-10 0-485 16,0 0-427-16</inkml:trace>
  <inkml:trace contextRef="#ctx0" brushRef="#br0" timeOffset="10880.23">5926 4425 2842 0,'0'0'-106'0,"0"0"18"15,0 0 8-15,0 0 11 0,-16-5 7 0,16 5 19 16,0 0 37-16,0 0 12 15,-20-2 3-15,20 2 10 0,0 0 8 0,0 0 2 16,-25 6 5-16,25-6 4 0,-15 6 6 16,15-6-1-16,0 0-3 0,-19 9-6 0,19-9-2 15,-10 6-3-15,10-6-5 0,0 0 0 0,-13 14-11 16,13-14 5-16,0 0-10 0,0 0-2 16,2 18-2-16,-2-18 2 0,0 0 3 0,15 19-4 15,-15-19-5-15,17 18 6 16,-11-9-5-16,5-1 4 0,-2 1-1 0,-1 1-1 15,0-1 5-15,0 1 5 16,-8-10 6-16,12 14 12 0,-12-14 2 0,8 18 12 0,-8-18 3 16,2 17 13-16,-2-17 8 0,0 0 2 0,-6 21 1 15,6-21-7-15,-16 11 1 0,16-11-3 16,-18 10-2-16,7-4-9 0,11-6-5 16,-21 5-1-16,21-5 9 0,-21 2-29 15,21-2-31-15,-26 0-38 0,26 0-52 0,-23-4-54 16,23 4-54-16,-21-8-100 15,21 8-622-15,-15-9-333 0</inkml:trace>
  <inkml:trace contextRef="#ctx0" brushRef="#br0" timeOffset="11120.33">6035 4631 2790 0,'0'0'-76'0,"19"4"14"16,-19-4 4-16,20 0 17 0,-20 0 32 15,26 0 30-15,-26 0 29 0,28-2 14 0,-14 0 2 16,-14 2-1-16,28-1 6 0,-28 1-10 0,25-5-11 0,-12 4-1 16,-13 1-22-1,19-3-47-15,-19 3-63 0,17-3-42 0,-17 3-67 0,0 0-141 16,8-9-392-16,-8 9 13 15</inkml:trace>
  <inkml:trace contextRef="#ctx0" brushRef="#br0" timeOffset="11350.25">6140 4559 2226 0,'0'0'5'16,"0"0"4"-16,0 0 10 0,0 0 30 0,-16 13 27 15,16-13 18-15,0 0 14 16,0 0 4-16,0 0 12 0,12 30 0 0,-12-30 16 0,9 18 6 15,-9-18 4-15,8 21-3 16,-6-10-12-16,4 3-11 0,-1-1-15 0,-1 0-14 0,0 2-6 16,-1 1-12-16,-3-16-4 0,8 30-15 15,-4-14-25-15,0-3-35 16,-4-13-42-16,6 23-49 0,-4-12-39 16,-2-11-54-16,7 19-68 0,-2-8-118 0,-3-5-599 15,-2-6-419-15</inkml:trace>
  <inkml:trace contextRef="#ctx0" brushRef="#br0" timeOffset="11630.23">6424 4610 2966 0,'0'0'-64'0,"0"0"13"0,11-9 3 15,-11 9 17-15,0 0 24 16,0 0 32-16,0 0 24 0,0 0 17 0,0 0 5 15,12 26 17-15,-12-26 20 16,0 19 11-16,0-19 0 0,0 25-3 0,0-11-5 0,0-14-9 16,0 30-12-16,2-14-7 0,-2-1-8 0,2 2-8 15,-2-17-8-15,3 30 14 16,-1-17-4-16,-2-13-13 0,4 24-14 0,-2-13-23 16,-2-11-32-16,2 19-37 0,-2-19-32 15,2 15-43-15,-2-15-54 0,0 0-46 0,4 13-49 16,-4-13-91-16,0 0-560 15,0 0-331-15</inkml:trace>
  <inkml:trace contextRef="#ctx0" brushRef="#br0" timeOffset="11940">6426 4570 2790 0,'2'-23'-23'0,"-2"23"25"0,0-20 13 0,0 20 10 15,3-18 24-15,-3 18 4 16,4-17 4-16,-4 17 8 0,2-15-4 0,-2 15-5 15,0 0 2-15,8-17-8 16,-8 17-2-16,9-10-5 0,-9 10-2 0,12-7-8 16,-12 7 3-16,0 0-3 0,24-4-5 0,-24 4 1 15,0 0-3-15,27 6-3 0,-27-6 1 16,15 11-2-16,-15-11-2 0,10 15 6 0,-5-5 1 16,-5-10 9-16,6 17 6 15,-6-17 2-15,2 17 6 0,-2-17 4 0,0 0 6 0,-6 25-6 16,6-25 0-16,-7 13-2 15,7-13-7-15,-10 13-2 0,10-13-6 0,-12 10-6 16,12-10-19-16,-16 6-30 16,16-6-34-16,0 0-50 0,-23 1-60 0,23-1-57 15,0 0-84-15,0 0-165 0,-25-5-443 0,25 5-307 16</inkml:trace>
  <inkml:trace contextRef="#ctx0" brushRef="#br0" timeOffset="12230.09">6758 4772 2876 0,'0'0'18'0,"9"13"0"15,-9-13 8-15,0 0 7 0,6 16 39 16,-6-16 25-16,4 13 21 0,-4-13 11 16,2 17 1-16,-2-17-5 0,3 19-5 0,-3-19-12 15,0 20-12-15,0-20-10 0,2 21-11 0,-2-21-8 0,0 18-18 16,0-18-42-16,0 19-58 16,0-19-68-16,0 19-78 0,0-13-93 0,0-6-196 15,0 0-452-15,-2 16-353 16</inkml:trace>
  <inkml:trace contextRef="#ctx0" brushRef="#br0" timeOffset="14980.46">7480 4067 2657 0,'0'0'-167'0,"0"0"27"15,0 0 18-15,0 0 23 16,0 0 28-16,0 0 27 0,0 0 23 0,0 0 34 0,0 0 12 15,0 0 13-15,0 0 13 16,0 0 20-16,0 0 8 0,0 0 7 0,0 0 10 16,0 0-4-16,0 0-3 0,0 0-5 15,0 0-2-15,44-1 5 0,-44 1-11 0,0 0-5 16,20-4-10-16,-20 4 0 0,16-2-10 0,-16 2-5 16,22-1-4-16,-22 1-3 15,23-3-2-15,-23 3-4 0,26 0-2 0,-12-3-3 16,-14 3-4-16,30 3-6 15,-17 0 4-15,-13-3-6 0,34 1 0 0,-18 1-3 0,2-1 0 16,-2 2-3-16,3-2 3 16,-19-1-2-16,36 4-3 0,-16 0-1 0,-2-2 1 15,4 0-3-15,-1 0-1 0,0-1 1 0,2 4 2 16,1-4-5-16,3 0 5 0,1 2-5 16,-1 0 2-16,1-2-2 0,-3 3 3 0,4-2-3 15,-1-1 1-15,2 1-1 16,-1 2 1-16,3-2-3 0,-4 1-1 0,3-2 2 15,-1 1-1-15,0-1 4 16,-3 2 0-16,3-1-2 0,-6-1 0 0,0-1 1 0,0 3-4 16,1-2 0-16,-1 2 0 0,-1-3 3 0,0 1-2 15,-2-1-1-15,3 0 2 16,-1 2-3-16,0-2 2 0,0 0 0 0,-1 0 0 0,0 0 0 16,2 0 1-16,2 0-1 15,-3 0 2-15,3 2-3 0,1-2 1 0,-2 0 3 16,5 0-2-16,-5 0-2 15,1 2 1-15,-3-2 0 0,3 1-4 0,-4 2 5 16,2-3-3-16,-1 1 4 0,-1-1 3 16,-2 3-6-16,0-2 0 0,-20-1-1 0,34 0 8 15,-22 0-5-15,-12 0-1 0,25 3-1 0,-25-3 2 16,22 1-17-16,-22-1-20 16,16 0-39-16,-16 0-56 0,0 0-48 0,22-1-59 0,-22 1-157 15,8-4-419-15,-8 4-140 16</inkml:trace>
  <inkml:trace contextRef="#ctx0" brushRef="#br0" timeOffset="15620.3">8134 3541 2281 0,'0'0'-130'16,"0"0"26"-16,0 0 16 15,-23-9 24-15,23 9 14 0,0 0 25 0,-21 0 20 16,21 0 17-16,0 0 12 0,-27 6 12 16,27-6-1-16,-18 3-3 0,18-3 2 0,-14 6 8 15,14-6 1-15,-13 8 1 0,13-8-7 0,0 0 3 16,-11 13-11-16,11-13 1 16,0 0 5-16,0 0-13 0,6 23-4 0,-6-23 1 0,0 0-4 15,16 21-3-15,-10-12 5 16,-6-9-8-16,14 16 13 0,-5-7-10 15,0 1 6-15,-9-10 0 0,12 15 2 16,-8-5 7-16,-4-10 6 0,9 17 7 0,-9-17 18 0,2 15 5 16,-2-15 4-16,0 0 6 15,-4 21 4-15,4-21-5 0,-11 13-1 0,11-13-7 16,-12 10-8-16,12-10-4 0,-18 8-15 0,18-8 4 16,-16 1-23-16,16-1-29 15,0 0-41-15,-26-6-52 0,26 6-47 0,-12-7-51 0,12 7-105 16,-11-11-472-16,5 5-76 15</inkml:trace>
  <inkml:trace contextRef="#ctx0" brushRef="#br0" timeOffset="15870.16">8342 3648 2348 0,'0'0'-10'0,"0"0"22"16,23-2 14-16,-23 2 15 0,19-2 20 0,-19 2 14 0,19-2 9 15,-19 2-13-15,24-3-10 16,-24 3-8-16,24-5-4 0,-10 4 2 0,-14 1-19 16,29-4-15-16,-14 2-54 15,-15 2-55-15,29-4-46 0,-17 2-63 0,-12 2-118 0,22-4-367 16,-22 4 66-16</inkml:trace>
  <inkml:trace contextRef="#ctx0" brushRef="#br0" timeOffset="16100.35">8540 3598 1996 0,'0'0'-35'0,"-20"-5"33"0,20 5 22 0,0 0 26 15,0 0 24-15,0 0 19 0,0 0 12 16,-13 22 11-16,13-22 2 0,-2 16 5 0,2-16 20 15,0 19-7-15,0-19-9 16,-2 23-5-16,2-23-15 0,0 25-8 0,0-25-12 16,2 25-6-16,-2-12-10 0,0-13-7 0,0 27-12 15,0-27-32-15,0 22-37 0,0-22-38 16,2 21-47-16,-2-21-43 0,4 19-46 0,-4-19-64 16,2 16-147-16,1-11-368 15,-3-5-70-15</inkml:trace>
  <inkml:trace contextRef="#ctx0" brushRef="#br0" timeOffset="16540.25">8641 3553 2253 0,'0'0'-48'0,"0"0"16"0,0 0 28 15,6-14 8-15,-6 14 15 0,0 0 29 16,0 0 5-16,12-9 18 0,-12 9 2 0,0 0 5 16,18-3-3-16,-18 3-4 0,14-4-3 0,-14 4-1 15,21 0-10-15,-21 0-8 0,22-3-5 16,-22 3-4-16,20 0-3 0,-20 0-3 0,22 3-4 16,-22-3-5-16,19 1-2 15,-19-1-3-15,0 0 7 0,19 6 4 0,-19-6 4 16,8 9 8-16,-8-9-5 15,0 0 0-15,3 16 1 0,-3-16-1 0,0 0 9 0,-11 24 9 16,11-24 11-16,-13 22-4 16,4-11 1-16,3 2 5 0,-2-4 9 0,2 5-4 15,0 1 2-15,-2-1-4 0,4 0-2 16,-2-2-8-16,6-12-6 0,-6 27-6 16,2-14-3-16,4-13-7 0,-2 20 1 0,2-20-1 15,0 0-3-15,4 24-4 0,-4-24-3 16,10 11-7-16,-10-11 2 0,18 10-12 0,-18-10-33 15,18 6-48-15,-18-6-60 16,26 1-65-16,-26-1-76 0,25-3-93 0,-10-1-154 0,0 4-425 16,-5-3-361-16</inkml:trace>
  <inkml:trace contextRef="#ctx0" brushRef="#br0" timeOffset="16830.09">9030 3747 2866 0,'0'0'-60'0,"0"0"16"0,0 0-7 0,0 0 7 16,13-9 10-16,-13 9 7 16,0 0 12-16,0 0 5 0,14-6 6 0,-14 6 2 0,0 0 18 15,0 0 8-15,0 0 15 0,22-2 2 0,-22 2 7 16,0 0 9-16,0 0 2 16,0 0 20-16,0 0 6 0,0 0 4 0,8 21 7 0,-8-21 14 15,0 0 6-15,0 0 14 16,-18 27-6-16,18-27-10 0,-8 17-8 15,8-17-7-15,-8 15-4 0,8-15-12 16,-4 15-9-16,4-15 1 0,0 0-14 0,-2 20-8 16,2-20-2-16,0 0-9 0,12 18-24 15,-12-18-43-15,16 8-49 0,-16-8-73 0,20 6-74 16,-20-6-110-16,24 2-208 0,-14-2-429 0,1 0-408 16</inkml:trace>
  <inkml:trace contextRef="#ctx0" brushRef="#br0" timeOffset="17660.2">8092 4496 2774 0,'0'0'-142'0,"-2"-23"34"15,2 23 27-15,0 0 37 0,0 0 16 0,0 0 47 0,0 0 19 16,-25 0 28-16,25 0 15 16,0 0 5-16,0 0 6 0,-34 13 1 0,34-13 0 15,-22 9-2-15,12-4-4 0,10-5-9 0,-19 9-10 16,19-9-3-16,-15 10-5 0,15-10-12 16,-13 9-2-16,13-9-6 0,-8 10-3 0,8-10-3 15,0 0-5-15,0 0-1 16,0 0-3-16,16 31-2 0,-7-26-10 0,4 3 1 15,0-1-1-15,-1 1-4 16,1 0 3-16,0-1 0 0,1 1-7 0,0 2 1 0,-4-3 0 16,0 1-2-16,-10-8-1 15,17 12 1-15,-17-12 1 0,11 14 7 0,-11-14 3 16,4 15 11-16,-4-15 2 0,0 0 6 0,0 0 3 16,-13 25 1-16,13-25 3 0,-17 12-6 15,17-12 1-15,-16 8-5 0,5-3-4 0,11-5-2 16,-21 6-1-16,21-6-8 15,-17 4-25-15,17-4-37 0,0 0-49 0,-23 1-50 16,23-1-46-16,0 0-60 16,0 0-83-16,-17-5-616 0,17 5-380 0</inkml:trace>
  <inkml:trace contextRef="#ctx0" brushRef="#br0" timeOffset="17960.1">8372 4648 2908 0,'0'0'-24'0,"0"0"34"0,25 2 14 0,-25-2 20 16,0 0 14-16,0 0 11 15,0 0 3-15,0 0 2 0,25-2-4 0,-25 2-11 16,0 0-5-16,25-2-1 16,-25 2-11-16,22-1-8 0,-22 1-6 0,23-4-12 0,-23 4-31 15,21-2-48-15,-21 2-46 16,21-4-50-16,-13 2-53 0,-8 2-98 0,14-3-526 16,-14 3-173-16</inkml:trace>
  <inkml:trace contextRef="#ctx0" brushRef="#br0" timeOffset="18170.29">8532 4597 2527 0,'-19'-8'-22'0,"19"8"23"16,0 0-1-16,0 0 32 0,0 0 29 15,0 0 23-15,0 0 18 0,0 0 15 0,0 0 5 16,0 0 4-16,0 0 0 0,-8 31 4 0,8-31 9 16,-2 15-11-16,2-15-10 15,-2 18-9-15,2-18-10 0,-5 20-11 0,5-20-7 0,0 22-13 16,0-22-12-16,-2 20 0 15,2-20-15-15,-2 19-33 0,2-19-35 16,0 19-48-16,0-19-58 0,0 0-57 16,0 21-66-16,0-21-132 0,0 11-204 0,0-11-248 0,0 0-178 15</inkml:trace>
  <inkml:trace contextRef="#ctx0" brushRef="#br0" timeOffset="19080.21">8871 4551 2556 0,'0'0'-15'0,"0"0"10"0,0 0 22 0,0 0 26 0,-16 37 25 16,10-23 24 0,0 2 15-16,2 3 18 0,0 4 6 0,0 2 4 0,2-3 1 15,-2 5-5-15,4 0 0 16,0 1-8-16,0-1-5 0,0 2-8 0,2-1-16 15,-2 1-9-15,4-3-8 16,-2 1-5-16,2-2-8 0,-2 0-8 0,0-6-10 0,2-2-25 16,-2-1-35-16,-2 0-39 15,0-16-50-15,5 22-58 0,-5-22-50 0,3 11-59 16,-3-11-99-16,0 0-145 0,0 0-350 0,0 0-217 16</inkml:trace>
  <inkml:trace contextRef="#ctx0" brushRef="#br0" timeOffset="19360.41">8803 4671 2562 0,'0'0'-29'0,"2"-23"26"0,-2 23-3 0,5-23 9 15,-1 12 9-15,-4 11 14 0,11-19 8 0,-5 7 16 16,-6 12-3-16,12-14 2 16,-12 14-1-16,16-12 1 0,-16 12 1 0,16-6 4 0,-16 6 3 15,17-1 4-15,-17 1 8 16,0 0 3-16,23 5 3 0,-23-5 4 0,11 9 0 15,-11-9 0-15,8 14 5 16,-8-14-4-16,2 15 5 0,-2-15 3 0,0 0-3 16,0 0 0-16,-12 28-7 0,12-28-7 0,-17 14-6 0,7-6-6 15,-4-3-5-15,14-5-8 16,-20 9-24-16,20-9-28 0,-24 9-43 0,14-8-51 16,10-1-66-16,-17 4-68 15,17-4-101-15,-20-2-188 0,20 2-388 0,0 0-306 0</inkml:trace>
  <inkml:trace contextRef="#ctx0" brushRef="#br0" timeOffset="19700.36">9129 4682 2816 0,'0'0'-10'0,"15"3"23"0,-15-3-13 16,0 0 10-16,20 1 6 0,-20-1 2 0,0 0 3 16,14 6 1-16,-14-6 10 0,0 0 1 15,12 8 15-15,-12-8 8 0,0 0 15 0,9 11 10 16,-9-11 14-16,0 0 3 0,2 16 7 0,-2-16 7 16,0 0 1-16,-4 20 5 15,4-20 7-15,0 0 5 0,-7 22-7 0,7-22 0 16,-4 14-2-16,4-14-25 0,0 0-8 15,-4 18-6-15,4-18-7 0,0 0-10 0,0 0-5 16,-2 19-10-16,2-19-12 16,0 0-23-16,0 0-26 0,17 11-51 0,-17-11-68 15,19 2-100-15,-6-4-104 0,-13 2-204 0,23-4-55 0,-23 4-359 16,19-3-379-16</inkml:trace>
  <inkml:trace contextRef="#ctx0" brushRef="#br0" timeOffset="21050.79">5554 5409 2848 0,'0'0'-97'15,"0"0"17"-15,2-21 15 0,-2 21 18 16,0 0 18-16,0 0 23 0,0 0 18 15,0 0 14-15,0 0 3 0,0 0 25 0,0 0 21 16,0 0 17-16,0 0 7 0,0 0-3 16,0 0-6-16,0 0-7 0,0 0-9 0,0 0-11 15,17 49-2-15,-17-49-8 0,4 20-1 0,-4-7-11 16,0-13-2-16,4 19-5 16,-4-19-7-16,4 17-10 0,-4-17-9 0,4 15-12 0,-4-15-22 15,0 0-25-15,10 13-18 16,-10-13-16-16,0 0-5 0,0 0-4 0,20-2 1 15,-20 2 10-15,0 0 9 16,0 0 10-16,24-17 14 0,-24 17 26 0,15-8 2 0,-15 8 2 16,14-7 11-16,-14 7 2 0,16-5 11 0,-16 5 8 15,14-4-2-15,-14 4 3 0,0 0 3 16,26 1-4-16,-26-1-2 0,17 4-2 0,-17-4-3 16,16 4-4-16,-16-4 5 15,18 4-1-15,-18-4-5 0,16 2-2 16,-16-2-16-16,20 1 1 0,-20-1-22 15,0 0-3-15,31-3-12 0,-31 3 8 0,22-8 1 16,-10 3 0-16,-12 5 8 16,26-12 1-16,-14 8 13 0,1-1-4 0,-1-1 9 0,-12 6 9 15,24-10-8-15,-12 6 5 0,-12 4-2 0,24-5 2 0,-14 1 9 16,-10 4 1 0,24-4-8-16,-24 4 2 0,23-3 8 0,-23 3-12 0,21-5 15 15,-8 4 0-15,-13 1-3 16,23-4 15-16,-23 4 0 0,23-3 14 0,-8 2 15 15,-15 1-3-15,26-4 1 0,-26 4 5 16,24 2-3-16,-24-2 1 0,28 2-6 16,-15 2-2-16,0 0-5 15,-13-4-2-15,29 7 1 0,-15-4-4 0,0 4-7 0,-14-7-1 16,23 5-4-16,-10-3 4 0,-13-2-9 0,23 5 7 0,-23-5-3 16,24 0-2-16,-12 3-5 15,-12-3-2-15,24-4 4 0,-24 4 1 0,23-4-5 16,-23 4 1-16,26-3-6 15,-26 3 0-15,22-2 0 0,-22 2 5 0,22 0-2 16,-22 0 9-16,25 2-10 16,-14 1 3-16,-11-3 11 0,25 8-11 0,-11-2 2 0,-14-6-3 15,26 7 3-15,-15-3 12 16,-11-4 5-16,21 8 8 0,-10-4 6 0,-11-4 11 16,20 3 6-16,-20-3 2 0,22-1 8 0,-22 1 1 15,23-5-3-15,-23 5-8 16,26-7-1-16,-14 1-9 0,-12 6-1 0,24-10-9 0,-12 3-2 15,-12 7-6-15,22-11-1 16,-22 11-7-16,16-7-17 0,-16 7-31 0,17-4-56 16,-17 4-70-16,0 0-74 0,18-3-147 0,-18 3-542 0,0 0-316 15</inkml:trace>
  <inkml:trace contextRef="#ctx0" brushRef="#br0" timeOffset="22240.36">7902 5315 2894 0,'0'0'28'15,"0"0"11"-15,0 0 3 16,0 0 6-16,0 0 1 0,0 0 2 0,0 0-7 0,0 0-5 15,16 36 0-15,-16-36-6 16,4 22-3-16,1-12-2 0,-5-10-2 0,7 18-1 16,-7-18-4-16,10 13-7 0,-10-13-24 0,12 10-23 0,-12-10-56 15,18 4-36-15,-18-4-24 16,23 0-4-16,-23 0-30 0,28-7-5 0,-14 4-11 16,-14 3 29-16,32-8 39 15,-17 5 22-15,1 1 30 0,2-2 36 0,-18 4 32 16,30-2 25-16,-18 0 24 0,-12 2 19 15,27 0 1-15,-27 0 12 0,24 2-6 0,-24-2 11 16,20 2 0-16,-20-2 4 16,20 1-2-16,-20-1-10 0,17 3-7 0,-17-3 2 15,0 0-4-15,27 0-16 0,-27 0-9 0,19-3-10 0,-19 3-2 16,24-3-3-16,-24 3-3 16,25-2-3-16,-12 0 1 0,-13 2-3 0,29 2-4 15,-14 0 5-15,2 1 4 0,-3 2-7 16,4 1 5-16,-3 1-6 0,2-2 3 0,-2 1 0 15,-1 1-4-15,2 0 8 16,-4-2-8-16,0 1 0 0,-12-6-2 0,22 10 5 16,-12-8-9-16,-10-2 0 0,25 2-2 0,-25-2 2 15,26-2-1-15,-26 2-1 0,26-4 1 16,-12 0-2-16,-14 4-1 0,30-4 7 0,-15 2-2 16,-15 2 8-16,28-4 3 15,-12 4 8-15,-16 0 6 0,32 2 7 0,-13 0 0 16,1 0-1-16,-2 2-2 15,3-1 9-15,0-2 1 0,7 3 7 0,-3-1 2 0,3 1 2 16,-3-2-4-16,1 0-2 16,0-2-1-16,0 3-7 0,4-3 1 0,-7 0 2 15,3 0 7-15,-1 0-1 0,1 0-1 0,-1 0-4 0,-2 0-3 16,1-3-5-16,-3 3-5 16,-2 0-10-16,0-2-38 0,-19 2-45 0,32 0-64 15,-32 0-74-15,23-2-107 16,-15 2-646-16,-8 0-386 0</inkml:trace>
  <inkml:trace contextRef="#ctx0" brushRef="#br0" timeOffset="23079.96">5846 5980 2783 0,'0'0'-106'0,"0"0"40"16,0 0 33-16,0 0 27 15,0-19 27-15,0 19 21 0,0 0 14 16,0 0-1-16,0 0-2 0,0 0 0 15,0 0 3-15,0 0-6 0,0 0 6 0,0 0 1 0,0 0-3 16,0 0 7-16,0 0 1 16,0 0 1-16,0 63 2 0,0-50 5 0,0-13-1 15,-2 33-5-15,0-16 1 0,2 0-7 0,0 0-7 16,0-17-3-16,-2 35-3 16,2-18-3-16,0-1 3 0,-2 1-7 0,2-17 0 0,0 26-6 15,0-26 2-15,0 24-4 16,0-24-2-16,2 19 0 0,-2-19-6 0,2 18 1 15,-2-18-3-15,2 13-3 16,-2-13-8-16,0 0-9 0,4 17-19 0,-4-17-14 0,0 0-15 16,0 0-10-16,11 8-16 0,-11-8-23 0,0 0-25 15,21 0-25-15,-21 0-31 16,0 0-19-16,26-2-34 0,-26 2-90 0,20-6-516 16,-11 2-175-16</inkml:trace>
  <inkml:trace contextRef="#ctx0" brushRef="#br0" timeOffset="23440.42">6092 6289 2453 0,'16'0'28'16,"-16"0"27"-16,0 0-2 0,20-4-2 0,-20 4 7 15,0 0 0-15,17-2 3 0,-17 2-3 0,0 0-5 0,16-4-8 16,-16 4-12 0,0 0-6-16,18-8-1 0,-18 8-2 0,0 0-2 0,14-11 1 15,-14 11-1-15,8-13 1 16,-8 13 2-16,10-12 1 0,-10 12-2 0,6-15-5 15,-6 15-4-15,0 0-3 16,4-21 8-16,-4 21 5 0,0 0 0 0,0-19 1 0,0 19-1 16,0 0 6-16,0 0 3 0,-6-19 10 0,6 19 10 15,0 0 0-15,0 0 14 16,0 0 4-16,-22-4 8 0,22 4-1 0,0 0 5 16,0 0 0-16,-23 17-3 0,23-17-6 15,-11 14-7-15,11-14-11 0,-10 15-4 16,10-15-7-16,-11 15-2 0,11-15-4 15,-8 16-5-15,8-16-4 0,-6 13-10 0,6-13-12 0,0 0-15 16,-5 16-23 0,5-16-41-16,0 0-56 0,0 0-67 0,21 11-65 0,-21-11-75 15,19 0-174-15,-8 0-438 0,-11 0-369 0</inkml:trace>
  <inkml:trace contextRef="#ctx0" brushRef="#br0" timeOffset="23870.49">6419 6209 2922 0,'0'0'-36'0,"0"0"1"0,9-14-3 0,-9 14 15 0,0 0 10 15,0 0 16-15,0 0 21 16,7-15 11-16,-7 15 8 0,0 0 10 0,0 0 25 16,0 0 20-16,0 0 18 15,0 0 10-15,0 0 9 0,0 0 1 0,0 0-6 0,-56 21-7 16,50-13-8-16,-2 1-9 15,8-9-16-15,-15 21-6 0,11-11-9 0,4-10-10 0,-11 19-5 16,11-19-7 0,-4 19-4-16,4-19-5 0,0 15-5 0,0-15-11 0,0 0-8 15,6 19-15-15,-6-19-17 0,0 0-18 16,21 6-20-16,-21-6-14 0,19-4-16 16,-19 4 0-16,22-9 1 0,-10 1-1 0,1 1 13 15,-2-3 9-15,-11 10 25 0,19-19 19 16,-11 12 19-16,-8 7 19 0,15-14 12 0,-6 8 9 15,-9 6 0-15,10-9 1 16,-10 9 7-16,0 0 14 0,14-6 14 0,-14 6 2 16,0 0-6-16,0 0-6 0,0 0-24 15,22 21-4-15,-22-21-3 0,8 15 0 0,-8-15-10 16,9 15-12-16,-9-15-27 0,8 16-38 0,-8-16-49 16,7 11-52-16,-7-11-53 15,8 13-59-15,-3-7-49 0,-5-6-111 0,0 0-148 16,0 0-303-16,0 0-236 0</inkml:trace>
  <inkml:trace contextRef="#ctx0" brushRef="#br0" timeOffset="24680.21">6670 6163 2620 0,'0'0'-31'16,"0"0"26"-16,0 0 18 0,0 0 19 0,0 0 10 16,0 0 30-16,0 0 15 15,-59 7 2-15,59-7 1 0,-14 12-9 0,14-12-7 16,-10 15-8-16,10-15-8 0,-6 16-2 15,6-16-6-15,-2 15-2 0,2-15-3 0,0 0-10 16,0 22 7-16,0-22-6 16,0 0-1-16,8 18-7 0,-8-18 2 0,10 6-8 15,-10-6-2-15,16 3-1 0,-16-3-1 0,0 0-9 0,25-6 4 16,-25 6-7-16,17-7 3 16,-17 7-4-16,19-15-1 0,-11 5-6 0,0-1 2 15,2-1-1-15,-2-3 2 0,-2-2 1 16,2-4-4-16,-2 0 9 0,-1-3-6 0,-1-2 10 15,1 2 8-15,-3-1 20 16,2 0 17-16,-2 4 8 0,0 2 4 0,0 0-2 16,-2 2-1-16,0 17 0 15,4-31-4-15,-4 20-5 0,0 11-6 0,3-21-6 16,-3 21-5-16,2-15-6 0,-2 15 11 0,0 0 6 0,0 0 6 16,0 0 2-16,0 0 2 15,0 0 3-15,0 0-17 0,4 57-3 0,-4-38-1 0,2 2 0 16,0 0-9-1,-2 2-2-15,2 4-4 0,0-3-6 0,-2-3-17 0,4 4-31 16,-4-4-41-16,3 0-61 16,-3-4-72-16,2 0-64 0,0-3-117 0,-2-1-179 15,0-13-15-15,0 0-327 0,-7 26-287 0</inkml:trace>
  <inkml:trace contextRef="#ctx0" brushRef="#br0" timeOffset="36610.08">8516 5763 2635 0,'0'0'-105'0,"0"0"16"0,0 0 16 0,0 0 18 15,0 0 15-15,0 0 23 16,0 0 14-16,0 0 12 0,0 0 14 0,0 0 5 16,0 0 9-16,12-12 15 0,-12 12 19 0,0 0 18 0,0 0 7 15,0 0 8-15,0 0 0 16,0 0-5-16,0 0 5 0,0 0-8 0,0 0 0 16,0 0-10-16,0 0 3 15,0 0 8-15,0 0-2 0,-10 41-5 0,10-41-4 0,0 0-3 16,-2 24-5-16,2-24-2 15,-3 23-8-15,3-23-4 0,-2 29-4 0,2-12-3 16,0-2-6-16,0-15-5 16,0 34-1-16,0-18-9 0,0 1 1 0,0-17-3 0,0 28-3 15,0-14-4-15,0-14 3 0,2 23-5 0,-2-23-2 16,0 18-1-16,0-18-6 16,3 20 2-16,-3-20 3 0,0 0-12 0,0 21 5 15,0-21-1-15,0 0-2 0,0 15 0 16,0-15-1-16,0 0 4 0,2 15-2 0,-2-15 3 15,0 0-1-15,0 0 0 16,0 0 0-16,8 11-1 0,-8-11-5 0,0 0 5 16,0 0-4-16,22-1 2 0,-22 1-6 0,0 0-2 0,24-4-4 15,-24 4-17-15,22-6-21 16,-22 6-33-16,23-8-39 0,-23 8-45 0,26-5-55 16,-14 1-42-16,0 0-36 15,-12 4-98-15,24-9-97 0,-13 5-411 0,-5 0-276 0</inkml:trace>
  <inkml:trace contextRef="#ctx0" brushRef="#br0" timeOffset="37055.01">8847 5944 2591 0,'0'0'-80'0,"0"0"16"0,0 0 14 0,0 0 9 16,0 0 12-16,0 0 30 0,0 0 29 0,0 0 20 16,0 0 17-16,-29-12 11 0,29 12 9 0,0 0 9 0,0 0 1 15,-32 14 5-15,32-14 1 16,-16 9 5-16,6-1-4 0,10-8-5 0,-14 14-10 16,8-5-10-16,6-9-5 15,-11 15-11-15,11-15-1 0,-8 15-10 0,8-15-2 16,-7 13-5-16,7-13-5 0,0 0-4 15,0 0-4-15,0 18-2 0,0-18-8 0,0 0-14 16,0 0-8-16,0 0-11 16,0 0-12-16,0 0-3 0,30-2-2 0,-30 2 0 15,0 0 6-15,0 0 1 0,22-20 8 0,-22 20 3 0,10-11 2 16,-10 11 12-16,8-9 4 16,-8 9-4-16,0 0 1 0,11-12 0 0,-11 12 1 15,0 0 15-15,0 0 16 16,0 0 4-16,0 0 0 0,0 0-2 0,0 0 2 0,0 0-8 15,25 16-3-15,-25-16-3 16,0 0-3-16,11 15-29 0,-11-15-45 0,0 0-56 16,10 13-86-16,-6-9-91 0,-4-4-183 0,12 6-470 15,-12-6-355-15</inkml:trace>
  <inkml:trace contextRef="#ctx0" brushRef="#br0" timeOffset="37660.37">9073 5982 2708 0,'0'0'-106'0,"0"0"31"16,0 0 33-16,-18-17 21 16,18 17 30-16,0 0 24 0,0 0 29 0,0 0 24 15,0 0 13-15,0 0 10 16,-32 19-8-16,32-19-5 0,0 0-4 0,-8 15-6 0,8-15-10 15,0 0-1-15,-4 17-4 16,4-17-8-16,0 0-1 0,0 0-7 0,0 0-3 16,4 23-7-16,-4-23-5 0,0 0 0 0,0 0-8 15,15 8 0-15,-15-8-5 16,0 0-3-16,0 0-4 0,0 0 0 0,29-8-2 0,-29 8 3 16,0 0-2-16,22-11 3 15,-22 11 9-15,10-10 2 0,-10 10 1 16,13-7 3-16,-13 7-3 0,0 0 1 15,15-10-4-15,-15 10 0 0,0 0-5 0,0 0-1 0,13-6 8 16,-13 6 8-16,0 0 1 16,0 0 4-16,0 0 0 0,0 0 3 0,16 21 2 15,-16-21 1-15,4 18-6 0,-2-5-2 0,-2-13-6 16,4 30 2-16,-4-12-11 0,3 0-12 16,-3 4 2-16,3 0 0 0,-3 3 0 15,0 2 2-15,0-1-6 0,2 3-2 16,-2 0 1-16,0 1 2 0,-2-2-5 0,4 4-1 0,-4-4 0 15,2 0-1-15,-3 1-1 16,0-2 2-16,1-3-2 0,0 2-5 0,-2-6 6 16,0-1 1-16,0 0 0 0,-2-4 3 0,-1 1-2 0,-1-3 1 15,-1-1 3 1,-1-2-3-16,10-10 12 0,-21 12 0 0,7-7 4 0,14-5 2 16,-22-3 3-16,22 3-5 15,-26-13 13-15,16 4-7 0,-1-5-24 0,3-1-22 16,1-3-33-16,-2-3-40 0,5-2-57 15,2 5-85-15,2-9-79 0,2 4-218 0,0-1-90 16,2-3 44-16,1 0-331 16,2 2-286-16</inkml:trace>
  <inkml:trace contextRef="#ctx0" brushRef="#br0" timeOffset="42690.06">9982 4189 2600 0,'0'0'-122'0,"0"0"20"0,0 0 30 15,0 0 16-15,0 0 20 16,0 0 16-16,0 0 23 0,0 0 10 0,0 0 10 0,0 0 19 16,0 0 3-16,0 0 11 15,0 0 4-15,0 0 6 0,0 0 6 0,0 0 2 16,0 0-2-16,0 0-3 15,0 0 0-15,0 0 0 0,0 0 1 0,0 0 3 0,0 0 2 16,0 0 4-16,0 0-2 16,0 0 4-16,0 0 1 0,0 0 1 0,0 0-1 15,0 0-2-15,0 0-4 0,0 0-2 0,0 0-6 16,0 0-6-16,0 0-8 16,0 0 3-16,0 0-10 0,0 0-4 0,0 0-1 0,0 0 0 15,0 0-5-15,0 0-1 16,0 0-6-16,10-24 0 0,-10 24-4 0,0 0 0 15,0 0-8-15,0 0-1 16,20-2-4-16,-20 2 4 0,0 0-4 0,19-4 2 0,-19 4 2 16,17-2-1-16,-17 2 3 0,19-4 2 0,-19 4-2 15,20-3-1-15,-20 3-3 16,20-4 1-16,-20 4-1 0,21-4-3 0,-21 4-1 16,22-4-2-16,-22 4 2 0,20-4-2 15,-20 4-1-15,18-3 0 0,-18 3-3 0,16-4-1 16,-16 4-1-16,0 0-1 15,22-4-5-15,-22 4-5 0,0 0-12 0,15-5-8 0,-15 5-18 16,0 0-14-16,0 0-19 16,14-3-23-16,-14 3-35 0,0 0-41 0,0 0-44 15,13-1-50-15,-13 1-109 0,0 0-593 0,0 0-426 16</inkml:trace>
  <inkml:trace contextRef="#ctx0" brushRef="#br0" timeOffset="43100.42">10004 4001 2843 0,'0'0'-136'0,"0"0"22"16,0 0 27-16,0 0 25 16,0 0 21-16,0 0 29 0,0 0 38 15,0 0 18-15,0 0 10 0,0 0 12 16,0 0 14-16,0 0 8 0,0 0 14 0,0 0 3 0,0 0 5 15,0 0 3-15,0 0-5 16,0 0-3-16,0 0-10 0,0 0-8 0,0 0-9 16,0 0-9-16,0 0-4 0,0 0-11 0,53-10-6 0,-53 10-3 15,24-2-6-15,-8 0-17 16,-16 2-23-16,25-2-35 0,-25 2-46 16,25-2-46-16,-25 2-68 0,21-1-102 15,-9 1-677-15,-12 0-425 0</inkml:trace>
  <inkml:trace contextRef="#ctx0" brushRef="#br0" timeOffset="47540.18">10626 3687 2822 0,'0'0'-124'0,"2"-18"26"16,-2 18 25-16,0 0 27 0,2-21 18 0,-2 21 36 16,0 0 27-16,2-14 20 15,-2 14 11-15,0 0 5 0,0 0 5 0,4-17 8 16,-4 17-1-16,0 0-2 0,0 0-4 15,0 0 5-15,0 0 7 0,0 0-4 0,0 0-4 16,0 0-6-16,0 0-4 16,0 0-2-16,0 0-7 0,-18 45 2 0,18-45-6 15,-4 30 1-15,-2-13-4 0,4 4-5 0,0-1-2 0,0 0-4 16,2 1-6-16,-2 0 1 16,0 1-5-16,2 0-6 0,0-1 0 0,0 2-6 15,0-2-2-15,-2-3 0 16,4 3-1-16,-2-3-4 0,2-1-11 0,-2-17-23 0,0 29-33 15,0-19-34-15,0-10-52 16,2 25-45-16,-2-17-56 0,0-8-100 0,2 12-166 16,-2-12-348-16,0 0-203 0</inkml:trace>
  <inkml:trace contextRef="#ctx0" brushRef="#br0" timeOffset="47869.96">10707 3842 2496 0,'0'0'-112'0,"0"0"13"0,8-11 19 0,-8 11 7 15,0 0 23-15,0 0 17 0,0 0 6 0,0 0 14 16,0 0 10-16,0 0 27 0,0 0 23 16,0 0 16-16,0 0 12 0,-55 14 14 0,55-14 12 15,-22 8-13-15,22-8-7 16,-16 9-7-16,8-4-7 0,8-5-4 0,-18 10-9 15,18-10-5-15,-12 10-1 16,12-10-4-16,-9 11 2 0,9-11-3 0,-4 16-1 16,4-16-2-16,0 0 0 0,13 22 3 0,-3-12 1 0,0-3-5 15,6 3-5-15,0 1 5 16,6 0-12-16,-3-1-6 0,-1 0 2 0,4-1-3 0,-3-2-22 16,0 1-32-16,0 0-40 15,-2-3-41-15,2 1-41 0,-5-1-48 0,4 1-91 16,-3-3-507-16,-5 1-112 15</inkml:trace>
  <inkml:trace contextRef="#ctx0" brushRef="#br0" timeOffset="48170.28">11028 3991 2373 0,'0'0'-55'15,"0"0"10"-15,6-13 12 16,-6 13 16-16,0 0 28 0,0 0 29 0,0 0 30 16,0 0 17-16,0 0 12 0,0 0 11 0,0 0 12 0,0 0 1 15,-44 17-2-15,44-17-1 16,-10 13 4-16,10-13-4 0,-13 17-11 0,13-17-8 16,-7 17-8-16,7-17-8 15,-4 18-9-15,4-18-6 0,0 15-3 0,0-15-8 0,0 0-4 16,8 21-11-16,-8-21-12 15,11 11-19-15,-11-11-23 0,17 7-28 0,-17-7-28 16,22 3-43-16,-22-3-46 16,20 1-58-16,-20-1-90 0,24-4-678 0,-14 1-440 0</inkml:trace>
  <inkml:trace contextRef="#ctx0" brushRef="#br0" timeOffset="49320.49">11445 3928 2845 0,'0'0'-131'15,"0"0"26"-15,0 0 14 16,0 0 1-16,0 0 9 0,0 0 15 0,0 0 10 16,0 0 7-16,0 0 18 0,0 0 7 15,0 0 2-15,0 0 7 0,0 0 10 0,0 0-1 16,0 0 20-16,0 0-3 0,0 0 3 0,62-5 5 16,-62 5-5-16,24-2-1 0,-4 4 1 15,-1-2 5-15,3-2-15 0,2 2 6 0,8 0-7 16,4 2 6-16,1-2-1 15,7 0-4-15,0 1 1 0,3-1 0 0,2 0-1 16,-3 0-4-16,3 0 7 0,-1 0 0 16,2 0-5-16,-3-1-4 0,0 1 1 0,2-2 6 15,-5-1 13-15,4 3-16 0,-4-1-2 16,-2-1 7-16,1 1-7 0,-7 1 2 16,-1-3 3-16,-1 3-5 0,2-2 3 0,-3 2 0 0,-1 0 3 15,1-2 12-15,-1 2-5 16,-3-2 10-16,-4 2 12 0,0 0 4 0,0 0 16 15,0-2 6-15,-3 2-3 16,0-1 7-16,-1 1-6 0,-21 0-5 0,34 0-5 0,-17 0-4 16,-17 0-15-16,25-4-23 0,-25 4-43 15,22 0-33-15,-22 0-52 0,13-2-63 16,-13 2-163-16,0 0-333 0,0 0 77 0</inkml:trace>
  <inkml:trace contextRef="#ctx0" brushRef="#br0" timeOffset="50090.18">11576 3397 1969 0,'9'-10'-37'16,"-9"10"14"-16,0 0 23 0,12-15 12 0,-12 15 20 15,0 0 14-15,7-12 21 0,-7 12-1 16,0 0-12-16,0 0-6 0,0 0 6 0,4-13-6 16,-4 13 10-16,0 0 18 0,0 0-2 0,0 0 3 15,0 0 0-15,0 0-8 16,0 0 0-16,0 0 0 0,-51 10-6 0,51-10-5 0,-16 8 5 16,16-8-9-16,-18 9-4 15,18-9-4-15,-14 10-3 0,14-10-7 0,-13 7 1 16,13-7-9-16,-11 10-1 15,11-10-1-15,0 0 0 0,-4 14-5 0,4-14-3 0,0 0-8 16,0 0-4-16,15 22-3 16,-15-22-3-16,20 11-1 0,-9-6 2 0,5 4 0 15,-2-4-3-15,-1 3 4 0,2-1-1 0,0-1-3 16,-1 2 3-16,2-1-1 16,-4 1 1-16,0-1 1 0,-1 2 12 0,-11-9-10 0,13 11-1 15,-13-11 5-15,8 13 9 16,-8-13 1-16,0 0 9 0,0 19 8 0,0-19 3 15,0 0 6-15,-13 15 2 16,13-15-4-16,-15 8 0 0,15-8-7 0,-20 5-2 0,20-5-4 16,-17 3-2-16,17-3-5 0,-21 1-5 0,21-1-21 15,0 0-23-15,-28-7-34 16,28 7-38-16,-15-8-49 0,15 8-43 0,-10-9-59 16,10 9-121-16,-8-12-505 0,8 12-244 15</inkml:trace>
  <inkml:trace contextRef="#ctx0" brushRef="#br0" timeOffset="50370.14">11925 3488 2556 0,'0'0'-26'15,"28"-3"52"-15,-28 3 14 16,0 0 12-16,0 0 20 0,0 0 14 0,0 0 10 16,21-3 2-16,-21 3-11 0,0 0-13 0,20-1-7 0,-20 1-5 15,0 0-5-15,25-3-12 16,-25 3-3-16,19-3-2 0,-19 3-15 0,22-2-27 0,-22 2-25 16,18-2-36-1,-18 2-45-15,20 0-51 0,-20 0-49 0,0 0-95 0,18-2-508 16,-18 2-129-16</inkml:trace>
  <inkml:trace contextRef="#ctx0" brushRef="#br0" timeOffset="50610.03">12050 3408 2318 0,'0'0'-53'0,"0"0"21"0,-13-7 2 15,13 7 0-15,0 0 19 16,0 0 18-16,0 0 30 0,0 0 7 0,0 0 17 0,0 0 7 15,-25 13 11-15,25-13 2 16,-6 15 4-16,6-15 4 0,-6 17-5 0,6-17 3 16,-6 21-12-16,6-21 13 0,-5 25-10 0,3-14-10 15,2-11-3-15,-2 25-7 16,2-25-10-16,-2 23-14 0,2-23-33 0,0 21-29 0,0-21-51 16,2 17-38-16,-2-17-54 15,2 13-55-15,-2-13-162 0,7 12-357 0,-7-12-22 16</inkml:trace>
  <inkml:trace contextRef="#ctx0" brushRef="#br0" timeOffset="50970.02">12419 3096 2118 0,'0'0'-39'0,"16"-2"26"16,-16 2 32-16,0 0 11 15,0 0 31-15,0 0 8 0,15 19 19 0,-15-19 14 16,4 19 4-16,-4-19 4 15,8 21 6-15,-6-6 16 0,2-4-4 16,1 5-12-16,-3-1-5 0,3-2-10 0,-1 2-10 16,1-1-9-16,-1 1-8 0,1-1-8 0,-5-14-8 0,6 22-15 15,-2-10-31-15,-4-12-39 0,5 17-37 16,-5-17-59-16,7 17-52 0,-7-17-70 16,3 11-160-16,-3-11-437 0,0 0-180 15</inkml:trace>
  <inkml:trace contextRef="#ctx0" brushRef="#br0" timeOffset="51285.33">12347 3448 2379 0,'0'0'-81'0,"0"0"33"15,0 0 23-15,-14 12 22 0,14-12 14 0,0 0 32 0,0 0 14 16,0 0 24 0,0 0 8-16,0 0 4 0,0 0 0 0,0 0 1 0,0 0-2 15,0 0-4-15,44-3-6 0,-44 3-3 16,25-1-9-16,-25 1-6 0,40-4 2 0,-16 1-11 16,5 2-3-16,-1-1-7 0,5 0-4 0,-3 0-3 15,3 2-5-15,-4-1-4 16,3-1-5-16,-3 0-13 0,0-1-31 0,-7 3-32 15,1 0-42-15,-1-1-41 16,-4 1-50-16,-2 0-39 0,-16 0-103 0,23 0-479 16,-15 1-125-16</inkml:trace>
  <inkml:trace contextRef="#ctx0" brushRef="#br0" timeOffset="51639.98">12498 3578 2347 0,'0'0'-74'16,"0"0"30"-16,0 0 23 0,0 0 33 0,0 0 33 0,0 0 21 15,0 0 19-15,0 0-2 16,0 0 4-16,0 0 4 0,0 0 9 0,0 0 2 0,0 0-2 16,0 0-6-16,0 0-5 0,0 0-3 15,0 0-6-15,58 0-8 0,-58 0-1 16,27-4-10-16,-11 4-8 0,-16 0-6 0,31-4-3 16,-17 4-7-16,-14 0-7 15,26-4-23-15,-26 4-21 0,27-1-31 0,-27 1-36 0,18-2-45 16,-18 2-37-16,0 0-43 15,25 2-48-15,-25-2-101 0,7 0-421 0,-7 0-76 16</inkml:trace>
  <inkml:trace contextRef="#ctx0" brushRef="#br0" timeOffset="51890.16">12641 3584 2205 0,'0'0'-63'0,"-17"5"24"15,17-5 15-15,0 0 11 16,0 0 26-16,-12 8 14 0,12-8 21 0,0 0 21 15,0 0 10-15,-5 20 1 0,5-20 19 16,0 0-21-16,0 22 12 0,0-22 3 0,2 18-2 16,-2-18 0-16,3 24-11 0,-3-24-9 0,3 26 0 15,1-10-12-15,-2-1-1 16,0 0-11-16,1 0-1 0,-1 1-7 0,2-2-3 0,0 2-5 16,1-3-4-16,-5-13 4 15,7 25-15-15,-3-15-32 0,-4-10-37 0,7 19-42 16,-7-19-50-16,7 14-41 15,-7-14-67-15,0 0-133 0,9 7-362 0,-9-7-28 16</inkml:trace>
  <inkml:trace contextRef="#ctx0" brushRef="#br0" timeOffset="52110.07">12806 3778 2268 0,'0'0'-15'0,"0"0"16"0,0 0 24 0,0 0 7 16,0 0 21-16,0 0 29 0,22 15 13 0,-22-15-7 15,0 0-9-15,2 17-4 16,-2-17-13-16,0 0-6 0,0 19-5 0,0-19-3 0,0 0-29 16,0 17-52-16,0-17-67 15,0 14-62-15,0-14-107 0,0 0-494 0,-7 13-51 16</inkml:trace>
  <inkml:trace contextRef="#ctx0" brushRef="#br0" timeOffset="52950.31">11784 4366 2145 0,'4'-16'-63'0,"-4"16"34"0,0 0 12 15,0 0 11-15,0 0 18 0,0 0 20 0,0 0 22 16,-9-19 5-16,9 19 11 15,0 0 9-15,0 0 7 0,0 0 4 0,-18-4 3 16,18 4 7-16,0 0-4 16,0 0-6-16,-28 4-3 0,28-4-8 0,0 0-8 0,-24 11-9 15,15-7-4-15,9-4-9 0,-16 7-5 16,16-7-1-16,-17 10-9 0,17-10-2 16,-13 9-6-16,13-9-1 0,-10 10-4 0,10-10-3 0,0 0-11 15,-9 15 0-15,9-15-18 16,0 0-6-16,3 19-9 0,-3-19-6 0,0 0 4 15,16 17-5-15,-7-9 6 16,2-1 4-16,-11-7-1 0,19 12 8 0,-9-5-4 16,-10-7 2-16,22 14 4 0,-11-7 2 0,-11-7 1 0,16 14 6 15,-7-9 0-15,-9-5 4 16,15 14 2-16,-15-14 5 0,8 13 13 0,-8-13 12 16,6 13 9-16,-6-13 6 15,0 0 6-15,0 17 9 0,0-17 7 0,0 0 1 16,0 0 5-16,-16 21 0 0,16-21-5 15,-15 10-3-15,15-10-7 0,-20 7-1 0,20-7-11 16,-18 7-3-16,18-7-6 16,-23 3-14-16,23-3-13 0,-20 2-24 0,20-2-30 0,-20 0-44 15,20 0-46-15,0 0-54 0,-28-4-49 0,28 4-100 16,-16-5-614-16,10 1-375 16</inkml:trace>
  <inkml:trace contextRef="#ctx0" brushRef="#br0" timeOffset="53300.12">12080 4517 2813 0,'0'0'-60'0,"0"0"39"16,0 0 18-16,0 0 16 0,0 0 26 16,0 0 22-16,0 0 13 0,0 0 3 0,0 0-6 15,0 0-7-15,0 0-9 0,0 0-7 16,0 0-4-16,0 0-3 0,0 0-5 0,25 2-2 15,-25-2-14-15,22-2-26 16,-22 2-24-16,23-3-37 0,-23 3-34 0,21-5-37 16,-21 5-47-16,19-3-76 0,-19 3-547 0,13-4-124 0</inkml:trace>
  <inkml:trace contextRef="#ctx0" brushRef="#br0" timeOffset="53520.17">12154 4412 2527 0,'-7'-10'36'0,"7"10"-2"16,0 0-2-16,0 0-4 16,0 0 25-16,0 0 22 0,0 0 26 0,0 0 5 0,0 0-5 15,0 0-3-15,0 0 2 0,0 48 7 0,0-48 6 16,3 23-7-16,-3-23-10 16,4 23-9-16,-1-10-10 0,-3-13-8 0,4 25-12 15,-2-13-31-15,-2-12-36 0,4 20-39 16,0-8-44-16,-4-12-52 0,5 17-40 0,-5-17-46 15,6 15-117-15,-2-9-554 16,-4-6-286-16</inkml:trace>
  <inkml:trace contextRef="#ctx0" brushRef="#br0" timeOffset="53860.35">12655 4260 2632 0,'0'0'-32'0,"0"0"47"16,0 0 5-16,22 15-3 0,-22-15 13 15,3 14 18-15,-3-14 12 0,2 20 11 0,-2-20 4 16,0 19 1-16,0-19-5 0,2 23 3 0,-2-9 6 16,0-14 1-16,0 24 7 0,2-11-5 0,-2-13-5 0,4 28-14 15,-1-15-5-15,-1 3-5 16,2-4-7-16,-4-12-9 0,3 21-28 0,-3-21-37 16,5 22-51-16,-5-22-49 15,6 14-52-15,-6-14-43 0,0 14-115 0,0-14-537 16,0 9-243-16</inkml:trace>
  <inkml:trace contextRef="#ctx0" brushRef="#br0" timeOffset="54180.13">12454 4606 2575 0,'0'0'-67'0,"-15"4"43"15,15-4 6-15,0 0 15 16,0 0 12-16,0 0 7 0,0 0 20 0,0 0-6 16,0 0 2-16,0 0-1 15,0 0 0-15,50 0-2 0,-50 0-1 0,26-1 4 0,-10 1 18 16,-16 0 5-16,38-3 2 0,-15 2-1 0,2 1-8 16,-1 0-3-16,5-3-1 15,0 3-7-15,0 0-2 0,1 0-4 16,-7 0-2-16,2-1-5 0,-1 1-3 15,-2 0-3-15,1 0 0 0,-5 0-7 0,-18 0-11 0,36 0-19 16,-21 0-25-16,-15 0-18 16,27 1-46-16,-27-1-36 0,23 0-44 0,-17 0-79 15,-6 0-504-15,0 0-64 0</inkml:trace>
  <inkml:trace contextRef="#ctx0" brushRef="#br0" timeOffset="54895.37">12567 4895 2223 0,'13'-14'-32'0,"-13"14"21"0,0 0 1 0,0 0 2 0,0 0 10 16,0 0 15-16,0 0 24 0,0 0 19 0,0 0 9 15,0 0 3-15,0 0-8 16,0 0 11-16,-15 50 15 0,15-50 10 0,-9 20-1 0,2-7 2 16,3 1-5-1,4-14-7-15,-12 23-7 0,8-12-10 0,-4 2-7 0,2-1-6 16,6-12-6-16,-15 20-4 15,8-10-4-15,-2 2-6 0,9-12-4 0,-16 16-3 0,8-11-6 16,8-5 1-16,-19 7-5 16,19-7-6-16,-20 4-6 0,20-4-4 0,-20-2-5 15,20 2-2-15,0 0-5 0,-24-9-1 0,24 9 2 16,-15-15-2-16,15 15 0 0,-11-14 2 16,11 14-1-16,-6-15 3 0,6 15-1 0,0 0-3 15,-2-21 1-15,2 21 2 0,0 0 0 16,0 0 6-16,8-21-6 0,-8 21 9 0,0 0 1 15,15-12 6-15,-15 12 6 16,0 0 3-16,21-5 17 0,-21 5 14 0,0 0 10 16,25 5 14-16,-25-5 3 0,20 12 0 0,-10-6 0 15,2 3-9-15,0 0-3 0,1 3 0 16,-1 1-11-16,3-1-1 0,0 1-10 0,-3-1-5 16,-1-1-2-16,1 1-6 15,-3 1-6-15,2-3-14 0,-3-1-32 0,-8-9-47 16,15 15-61-16,-7-5-75 0,-3-4-70 15,-5-6-159-15,7 9-149 0,-7-9-338 16,0 0-317-16</inkml:trace>
  <inkml:trace contextRef="#ctx0" brushRef="#br0" timeOffset="55110.07">12677 5186 2872 0,'0'0'-11'0,"9"7"1"0,-9-7 2 15,9 9 34-15,-9-9 37 16,6 14 33-16,-6-14 9 0,6 17-1 0,-6-17-11 16,4 19-5-16,-4-19-6 15,4 21-3-15,-4-21 3 0,3 22-8 0,-3-22-5 0,2 20-11 16,-2-20-5-16,2 19-19 0,0-11-44 0,-2-8-49 16,0 0-62-16,2 21-55 15,0-15-81-15,-2-6-155 0,0 0-476 0,0 0-260 0</inkml:trace>
  <inkml:trace contextRef="#ctx0" brushRef="#br0" timeOffset="55420.37">12760 4860 2714 0,'0'0'-4'0,"0"0"24"0,0 0 3 15,0 0 17-15,0 0 20 16,0 0 19-16,19-8 22 0,-19 8-6 0,0 0-4 16,0 0-12-16,22 0-10 15,-22 0-5-15,0 0 0 0,27 0 2 0,-27 0-4 16,22-2-3-16,-22 2-9 0,27 0-1 15,-27 0-14-15,23-1-21 0,-23 1-42 0,22 0-42 16,-22 0-65-16,18 0-47 16,-18 0-57-16,0 0-120 0,16-3-502 0,-16 3-217 0</inkml:trace>
  <inkml:trace contextRef="#ctx0" brushRef="#br0" timeOffset="55660.36">12821 4883 2646 0,'0'0'-40'16,"0"0"6"-16,-7 17 6 0,7-17 25 0,0 0 40 16,4 23 45-16,-4-23 17 0,1 23 10 15,-1-23-5-15,0 27 0 0,2-12 18 16,0 2 9-16,-2-1 4 0,2 1 1 0,-2 2-11 0,3 1-15 16,-1-2-9-16,0 2-14 15,1-2-8-15,-1 0-11 0,2 1-7 0,-4-1-6 0,3-1-7 16,-1-2-13-16,0 0-29 15,-2-15-35-15,2 25-49 0,0-14-58 0,0 1-60 16,0-4-76-16,-2-8-177 16,3 11-516-16,-3-11-407 0</inkml:trace>
  <inkml:trace contextRef="#ctx0" brushRef="#br0" timeOffset="55920.12">12978 5210 2861 0,'0'0'-25'0,"29"6"40"0,-29-6 13 15,0 0 4-15,14 12 33 16,-14-12 30-16,7 15 27 0,-7-15 15 0,6 17-7 16,-1-7-6-16,-5-10-2 15,9 19-8-15,-9-19-1 0,7 21-5 0,-3-12-3 16,-4-9-13-16,6 23-12 0,-3-14-7 15,-3-9-24-15,9 19-36 0,-9-19-42 0,7 16-59 16,-7-16-68-16,4 11-68 16,-4-11-102-16,7 2-175 0,-7-2-442 0,0 0-365 0</inkml:trace>
  <inkml:trace contextRef="#ctx0" brushRef="#br0" timeOffset="56530.24">13760 3887 2753 0,'0'0'-36'0,"0"0"39"16,0 0 30-16,0 0 39 16,0 0 34-16,0 0 31 0,0 0 14 0,0 0-9 0,0 0-11 15,0 0-16-15,0 0-11 16,0 0-11-16,0 0-13 0,0 0-14 0,0 0-31 15,0 0-45-15,0 0-68 16,0 0-101-16,0 0-88 0,0 0-205 0,0 0-433 0,0 0-291 16</inkml:trace>
  <inkml:trace contextRef="#ctx0" brushRef="#br0" timeOffset="57360.51">14782 3292 2553 0,'0'0'-139'0,"0"0"33"0,0 0 12 15,0 0 25-15,0 0 27 16,0 0 7-16,0 0 28 0,0 0 22 0,0 0-6 16,-13-17 18-16,13 17 8 15,0 0 5-15,-27 6 1 0,27-6-8 0,-19 3 7 0,19-3-5 16,0 0 0-16,-22 8 0 15,22-8 5-15,-11 6-8 0,11-6-1 0,0 0-1 16,0 0-3-16,-7 15-12 16,7-15 10-16,0 0-16 0,0 0 6 0,16 25-9 15,-16-25-6-15,18 13 4 0,-10-4 2 0,1-1-6 0,3 2 0 16,-1-1-3-16,0 1 6 16,-1-1-3-16,-2 0 0 0,-8-9 9 0,16 18-3 15,-11-10 22-15,-5-8 1 16,9 15 6-16,-9-15 12 0,2 13 14 0,-2-13 7 0,0 0 13 15,0 0 6-15,-14 23 5 16,14-23 2-16,-18 10 1 0,8-5 1 0,10-5-3 16,-24 8-3-16,14-5-8 0,10-3-7 0,-25 5-11 15,25-5-7-15,-25 1-6 0,25-1-17 16,-23-1-23-16,23 1-29 0,-18-5-36 0,18 5-37 16,-17-7-42-16,17 7-45 15,-13-8-54-15,13 8-110 0,-7-8-564 16,7 8-293-16</inkml:trace>
  <inkml:trace contextRef="#ctx0" brushRef="#br0" timeOffset="57660.49">15010 3408 2755 0,'21'4'-18'0,"-21"-4"29"15,0 0 35-15,0 0 18 0,0 0 6 0,0 0 8 16,20 0 6-16,-20 0 2 0,0 0-5 0,0 0-1 0,26-2-3 16,-26 2 0-16,19 0-10 15,-19 0-6-15,25 0-7 0,-25 0-2 0,23-2-10 16,-23 2-22-16,26-2-30 0,-26 2-35 15,20-1-38-15,-20 1-45 0,21 0-45 0,-21 0-46 16,15-4-77-16,-15 4-570 16,11-4-223-16</inkml:trace>
  <inkml:trace contextRef="#ctx0" brushRef="#br0" timeOffset="57880.37">15151 3341 2596 0,'-26'-2'-63'15,"26"2"6"-15,0 0 30 16,0 0 33-16,0 0 20 0,0 0 31 0,-10 20 19 0,10-20 14 16,0 0 7-16,-5 20 13 0,5-20 6 0,0 19 4 15,0-19 0-15,0 22-4 16,0-22-15-16,0 21-9 0,0-21-9 0,3 22-10 16,-3-22-6-16,2 21-20 0,-2-21-33 15,2 21-41-15,-2-21-52 0,2 15-55 0,-2-15-46 16,4 16-63-16,-4-16-132 15,4 11-488-15,-4-11-218 0</inkml:trace>
  <inkml:trace contextRef="#ctx0" brushRef="#br0" timeOffset="58210.25">15677 3057 2508 0,'0'0'-62'0,"0"0"38"15,0 0 21-15,0 0 30 0,22 18 26 0,-22-18 20 16,2 17 16-16,-2-17 21 15,4 19 3-15,-4-19 9 0,2 24 1 0,0-12-4 16,0 3-3-16,-2-15-5 16,4 27-11-16,-2-14-13 0,0 0-6 0,-2-13-9 0,8 29-8 15,-6-17-24-15,-2-12-47 0,4 21-56 0,-4-21-68 16,6 19-66-16,-6-19-74 16,2 15-162-16,-2-7-428 0,0-8-217 0</inkml:trace>
  <inkml:trace contextRef="#ctx0" brushRef="#br0" timeOffset="58520.02">15412 3412 2568 0,'0'0'-59'0,"0"0"11"0,0 0 10 0,0 0 11 0,0 0 16 16,0 0 29-16,0 0 11 15,0 0 12-15,0 0 13 0,0 0 12 0,0 0 14 16,0 0 6-16,0 0 8 16,73-4 4-16,-54 4-1 0,2 0-2 0,0 0-14 0,0 0-8 15,9 0-2-15,-1 2-4 0,3-2-7 0,2 2-5 16,1-2-5-16,0 2-5 16,1-1-5-16,2-1-1 0,-4 2-8 15,2 1-1-15,-2-2-6 0,-2 1-14 16,-2-2-23-16,-8 2-32 0,0-2-36 0,-1 2-49 0,-4 0-61 15,-4-2-68-15,-13 0-162 16,12 0-404-16,-12 0-151 0</inkml:trace>
  <inkml:trace contextRef="#ctx0" brushRef="#br0" timeOffset="58820.27">15582 3538 2446 0,'-10'8'-29'0,"10"-8"26"16,0 0 12-16,0 0 8 16,0 0 6-16,0 0 17 0,0 0 13 0,0 0-1 15,0 0 7-15,0 0 3 16,0 0 6-16,32 11 7 0,-32-11 5 0,18 0 6 0,-18 0-6 15,24 0-8-15,-24 0-8 16,25 2-7-16,-25-2-13 0,28 0-23 16,-28 0-40-16,22 1-44 0,-22-1-47 0,20 0-37 0,-12 3-42 15,-8-3-47-15,15 0-91 0,-15 0-388 16,0 0 23-16</inkml:trace>
  <inkml:trace contextRef="#ctx0" brushRef="#br0" timeOffset="59040.31">15692 3606 2129 0,'-8'11'-31'0,"8"-11"4"16,-7 14 22-16,7-14 45 0,-4 15 18 0,4-15-3 0,-2 21 13 15,2-21 13-15,-2 24 0 0,2-24 0 0,0 22 1 16,0-22 8-16,0 26 2 16,0-10-2-16,0-16-5 0,2 29-9 0,0-15-4 15,-2-14-11-15,2 29-8 16,0-14-2-16,1-1-9 0,-3-14-10 0,4 21-24 0,-4-21-35 15,2 21-39-15,-2-21-41 16,4 17-40-16,-2-9-58 0,-2-8-129 0,3 9-436 16,-3-9-60-16</inkml:trace>
  <inkml:trace contextRef="#ctx0" brushRef="#br0" timeOffset="59370.25">15788 3848 2148 0,'12'-7'-109'0,"-12"7"8"0,0 0 12 15,13-8 18-15,-13 8 20 0,0 0 19 0,0 0 19 0,19-6 16 16,-19 6 22-16,0 0 20 0,0 0 10 16,17-2 14-16,-17 2 18 0,0 0 2 0,0 0 4 15,0 0 7-15,0 0-1 16,17 14 7-16,-17-14 9 0,0 0 6 0,0 17 10 15,0-17 20-15,0 0-1 0,0 0-2 16,-13 28-5-16,13-28 3 0,-6 16-7 0,6-16-13 16,-7 15-11-16,7-15-12 0,-6 13-13 0,6-13-8 15,0 0-9-15,-4 18-5 16,4-18-11-16,0 0-5 0,0 0-18 0,6 19-32 0,-6-19-40 16,0 0-48-16,17 9-58 15,-17-9-66-15,19 5-62 0,-19-5-136 0,21 3-169 16,-10-6-271-16,-11 3-190 15</inkml:trace>
  <inkml:trace contextRef="#ctx0" brushRef="#br0" timeOffset="60110.45">14474 4107 2467 0,'0'0'-85'0,"0"0"18"0,0 0 3 0,0 0 13 15,0 0 9-15,0 0 15 16,0 0 8-16,0 0 13 0,0 0 10 0,48 7 12 0,-48-7 17 16,0 0 11-16,25-3 23 0,-25 3 4 0,25 0 11 15,-25 0-8-15,32 0 6 16,-11 0-5-16,1 0-1 0,0 0-12 16,3 0-4-16,6 3-5 0,1-3-8 0,-1 1-6 15,3-1-5-15,0 2 1 0,-1-2-7 0,4 1-4 16,1 2-2-16,-2-1 0 15,6-2-4-15,1 1-2 0,-5-1-5 0,0 0-6 16,-2 0-12-16,7 0-5 16,-7-1 2-16,4-1-4 0,-2-1-4 0,0 3 7 0,-6-1 0 15,4-1-1-15,-1 1 6 0,-1-2-8 0,2 1 4 16,-1 2 5-16,1-2-4 16,-1 0 0-16,1 2 0 0,2 0-1 0,0 0 3 0,1 0 2 15,-1 0-2-15,4 0 7 16,-2 2-3-16,-4-2 0 0,4 4 3 0,-4-4-2 15,-2 3 10-15,1-3-11 0,-2 1 0 16,-1 1 3-16,-2-2-2 0,1 1-2 0,-3-1 8 16,-3 3 1-16,0-3-2 0,-3 2-2 0,1-2 0 15,-2 0 4-15,-4 0-3 16,-17 0 0-16,32 0-13 0,-18 1-23 16,-14-1-36-16,24 0-29 0,-24 0-36 15,19 3-39-15,-19-3-93 0,10 0-434 0,-10 0 47 0</inkml:trace>
  <inkml:trace contextRef="#ctx0" brushRef="#br0" timeOffset="61400.32">15051 4495 1999 0,'0'0'-48'0,"0"0"32"16,0 0-5-16,0 0 15 0,0 0 17 16,0 0 4-16,0 0 10 0,0 0 1 0,0 0 6 0,0 0 20 0,0 0 0 15,0 0 18-15,-41 0 7 16,41 0 17-16,0 0 3 0,-31 8 0 0,20-4 1 16,11-4-1-16,-23 10-6 15,11-4-14-15,-2-1-3 0,14-5-12 0,-18 10-5 0,18-10-1 16,-18 9-8-16,18-9-3 15,-12 8-5-15,12-8-4 0,0 0 1 0,-10 11-9 16,10-11-2-16,0 0-4 16,0 0 2-16,0 0-6 0,0 0-5 0,15 25-2 0,-15-25-1 15,19 10 0-15,-9-6 8 0,-10-4-11 0,21 7-1 16,-8-3-2-16,-13-4 5 16,21 9-6-16,-11-4-1 0,-10-5 4 0,20 7-3 15,-20-7 3-15,16 9-2 16,-16-9-1-16,16 7-1 0,-16-7-2 0,14 11 5 0,-14-11-2 15,9 9 6-15,-9-9 4 16,0 0 7-16,8 13 7 0,-8-13 5 16,0 0 9-16,0 0 10 0,-2 20-1 15,2-20 2-15,0 0 0 0,-20 11-4 0,20-11-2 0,-15 8 1 16,15-8 0-16,-20 6-1 0,20-6-6 0,-21 5-1 16,21-5-5-16,-26 4 0 15,26-4-6-15,-25 2-9 0,10-2-16 0,15 0-18 0,-24-2-39 16,24 2-43-16,-22-4-53 15,22 4-51-15,-19-8-58 0,19 8-128 0,-18-9-583 16,12 4-414-16</inkml:trace>
  <inkml:trace contextRef="#ctx0" brushRef="#br0" timeOffset="61715.12">15173 4666 2875 0,'0'0'-75'0,"0"0"39"0,15 9 31 16,-15-9 15-16,0 0 2 0,0 0 14 15,0 0 18-15,18 4 14 0,-18-4 1 0,0 0-6 16,0 0-8-16,22 0-1 0,-22 0-7 16,0 0 0-16,26 0 1 0,-26 0-8 0,19 2-9 15,-19-2-31-15,22-2-36 0,-22 2-50 0,18 2-43 16,-18-2-37-16,0 0-83 16,26-4-530-16,-20 2-91 0</inkml:trace>
  <inkml:trace contextRef="#ctx0" brushRef="#br0" timeOffset="61950.3">15281 4601 2299 0,'0'0'-4'0,"0"0"5"0,-10-8 1 0,10 8 7 16,0 0 25-16,0 0 30 0,0 0 18 0,0 0 8 16,0 0 6-16,0 0-7 15,0 0 11-15,0 0 26 0,-8 34 7 0,8-34 4 16,0 18-4-16,0-18-12 0,0 22-16 15,0-22-5-15,2 25-13 0,-2-25-13 0,4 25-9 16,-2-11-21-16,-2-14-30 16,4 22-47-16,-3-11-41 0,-1-11-62 0,5 21-37 15,-5-21-42-15,3 17-66 0,-3-17-145 0,0 14-394 0,0-14-145 16</inkml:trace>
  <inkml:trace contextRef="#ctx0" brushRef="#br0" timeOffset="62800.53">15909 4425 2365 0,'0'0'-37'0,"2"-16"31"0,-2 16 29 0,0 0 5 16,0 0 13-16,6-16 6 16,-6 16 9-16,0 0 2 0,0 0-1 0,0 0 12 15,0 0 15-15,0 0 10 0,0 0 6 0,0 0 6 0,0 0 4 16,0 0-3-16,0 0-5 16,0 0-5-16,0 0-5 0,0 0-8 0,0 0-2 15,-4 57-8-15,4-57-3 16,2 23-3-16,0-10-6 0,-2-13-9 0,2 23-11 0,0-9 2 15,-2-14-12-15,4 20-24 16,-4-20-35-16,2 20-49 0,-2-20-66 0,2 19-51 16,-2-19-75-16,2 13-145 15,-2-13-522-15,-4 14-346 0</inkml:trace>
  <inkml:trace contextRef="#ctx0" brushRef="#br0" timeOffset="63050.44">15709 4700 2674 0,'0'0'-124'0,"-17"2"32"0,17-2 13 15,0 0 15-15,0 0 10 0,0 0 8 0,0 0 17 16,0 0 27-16,0 0-1 0,0 0 14 16,0 0 22-16,0 0 4 0,68 0 25 0,-51-2 11 15,4 2 11-15,3 2 12 0,-2-2-6 16,8 1 4-16,0-1-7 0,1 3-11 15,4-3-8-15,-1 1-5 0,0-1-11 16,-3 2-24-16,3 0-39 0,-2-2-51 0,-5 3-44 16,-1-3-59-16,-5 1-90 15,-2-1-530-15,-5 2-88 0</inkml:trace>
  <inkml:trace contextRef="#ctx0" brushRef="#br0" timeOffset="63910.38">15900 4919 2233 0,'0'0'-64'0,"0"0"20"0,0 0-1 0,0 0 14 16,0 0 7-16,0 0 32 16,0 0 41-16,0 0 23 0,0 0 21 0,0 0 10 15,0 0 3-15,0 0 6 16,0 0 6-16,0 0-11 0,0 0-1 0,0 0-12 0,0 0-4 15,0 0 6-15,-26 36-7 16,26-36-1-16,-6 19 4 0,6-19-2 16,-8 21 7-16,4-6-7 0,-1-1 0 0,-2 0-6 0,7-14-3 15,-12 28-5-15,6-13-10 0,0-1-7 16,-3-2-5-16,0 2-5 0,1-2-4 0,8-12-1 16,-15 18-11-16,9-8 0 15,6-10-3-15,-16 12-3 0,16-12-4 0,-12 9-1 16,12-9-3-16,0 0-1 15,-16 4-3-15,16-4-5 0,0 0-5 0,0 0-7 0,0 0-2 16,-20-17-5-16,20 17-5 16,-6-16 6-16,6 16-1 0,0 0 0 0,-4-22 0 15,4 22 0-15,-2-16 4 0,2 16 0 0,0 0-3 0,0-19 3 16,0 19-3-16,0 0 4 16,0 0-3-16,4-21-1 0,-4 21 4 0,0 0-1 15,8-11 3-15,-8 11-1 16,0 0 1-16,10-11-3 0,-10 11 0 0,0 0 1 0,18-4 1 15,-18 4 1-15,0 0 3 16,0 0 3-16,20 0 0 0,-20 0 4 0,0 0 2 16,18 11 4-16,-18-11 4 15,13 10-3-15,-13-10 1 0,12 13 4 0,-6-5 0 0,-6-8 4 16,16 16 1-16,-8-5 2 0,0-1 2 16,3 0-6-16,-2 2-1 0,-1-3-3 15,0 2 0-15,1 1-6 0,-9-12-3 0,12 19-22 16,-5-10-26-16,-7-9-48 0,11 14-55 15,-11-14-70-15,8 14-57 0,-8-14-122 0,4 11-182 16,-4-11-356-16,0 0-339 16</inkml:trace>
  <inkml:trace contextRef="#ctx0" brushRef="#br0" timeOffset="64295.11">15995 5250 2787 0,'0'0'12'0,"0"0"28"0,0 0-7 16,0 0-3-16,0 0 0 0,17-7 0 0,-17 7-2 16,0 0 3-16,0 0-8 15,0 0-2-15,0 0 0 0,20-2-3 0,-20 2-1 16,0 0-3-16,0 0 1 0,0 0 3 15,0 0-2-15,20 5-5 0,-20-5 2 0,0 0 2 16,0 0 4-16,6 17 2 16,-6-17 0-16,0 0 21 0,0 0 14 0,-8 26 13 15,8-26 17-15,-8 15-6 0,8-15 3 0,-6 17-2 0,6-17-3 16,-8 15-1-16,8-15-4 16,-6 17-3-16,6-17-4 0,-2 17-4 0,2-17-5 15,0 0-4-15,2 23-10 0,-2-23 0 16,6 14-6-16,-6-14-5 0,14 11-13 0,-14-11-23 15,18 7-35-15,-18-7-49 16,22 9-53-16,-9-8-51 0,1-1-50 0,0-1-85 16,-14 1-142-16,26-6-438 0,-13-1-297 0</inkml:trace>
  <inkml:trace contextRef="#ctx0" brushRef="#br0" timeOffset="64580.36">16169 4915 2791 0,'0'0'39'0,"0"0"19"15,0 0 9-15,0 0 16 16,0 0 5-16,0 0 1 0,0 0 5 0,6-23-7 15,-6 23-7-15,0 0-10 0,17-4-5 16,-17 4-8-16,0 0-4 0,28-2-5 0,-28 2-6 16,24-1-5-16,-24 1-16 0,26 0-44 0,-13-2-43 0,-13 2-65 15,23-2-51-15,-10 2-43 16,-13 0-81-16,0 0-586 0,24-8-274 0</inkml:trace>
  <inkml:trace contextRef="#ctx0" brushRef="#br0" timeOffset="64800.25">16258 4860 2671 0,'0'0'-53'0,"-20"10"7"0,20-10 7 0,-8 9 14 15,8-9 34-15,-4 13 25 0,4-13 24 0,-4 17 16 0,4-17 4 16,-2 25 9-16,0-13 9 16,2-12 15-16,2 30 10 0,-2-15 4 15,0 3-4-15,0-18-11 0,0 36-12 16,2-17-6-16,0-2-13 0,2 2-12 0,-2-1-5 0,0-2-6 15,0 0-6-15,0-1-20 16,-2-15-20-16,2 23-30 0,0-12-49 0,-2-11-54 16,4 19-65-16,-4-12-74 0,0-7-170 0,0 0-473 15,0 13-294-15</inkml:trace>
  <inkml:trace contextRef="#ctx0" brushRef="#br0" timeOffset="65380.42">16402 5140 2560 0,'0'0'-141'16,"0"0"21"-16,18-2 21 0,-18 2 8 0,0 0 24 15,0 0 10-15,0 0 20 16,0 0 23-16,0 0 7 0,0 0 15 0,0 0 7 15,0 0-3-15,0 0-2 0,22 0 3 16,-22 0-7-16,0 0 9 0,0 0-3 0,0 0 12 16,0 0 3-16,0 0 7 0,0 0 24 0,0 0 9 0,0 0 13 15,0 0 11-15,0 0 6 16,0 0 4-16,0 0 3 0,0 0-4 0,0 0-5 16,0 0-5-16,0 0-15 0,0 0 1 15,0 0-15-15,0 0-3 0,0 0-9 0,0 0-10 16,0 0 1-16,0 0-6 15,0 0 2-15,12-10-7 0,-12 10-5 0,0 0-1 16,0 0-4-16,0 0-6 16,0 0 0-16,0 0 1 0,0 0 4 0,0 0 1 0,0 0 3 15,0 0 5-15,0 0 4 0,17 12 3 0,-17-12 7 16,0 0 2-16,0 0-4 16,5 17 1-16,-5-17-3 0,0 0 5 0,0 0-4 15,-7 23 6-15,7-23 0 0,0 0-5 16,-11 22 7-16,7-12-1 0,4-10 0 0,-10 13 3 15,10-13 1-15,-6 16-3 16,6-16 0-16,-6 11 6 0,6-11 0 0,-8 14 1 16,8-14 1-16,0 0-3 15,0 0-3-15,0 19-2 0,0-19-6 0,0 0-3 16,20 10-6-16,-20-10-2 0,21 5-1 16,-8-1-22-16,-13-4-23 0,31 2-26 0,-15-1-40 15,-16-1-42-15,31 0-47 0,-14 0-58 0,-2-1-56 0,-15 1-146 16,25-4-146-16,-14 2-341 15,-11 2-317-15</inkml:trace>
  <inkml:trace contextRef="#ctx0" brushRef="#br0" timeOffset="67590.36">19441 5515 2695 0,'0'0'-65'0,"0"0"34"0,0 0 22 16,0 0 9-16,4-16 22 0,-4 16 15 0,0 0 12 0,0 0 9 15,0 0 8-15,0 0-9 0,0 0 5 0,0 0 3 16,0 0 12-16,0 0 15 16,0 0 6-16,0 0 3 0,0 0-7 0,0 0-9 15,0 0-6-15,0 0-11 0,0 0-6 16,-22 38-3-16,22-38-5 0,-16 22-1 0,10-11-3 15,-2 1-3-15,-3-1-1 16,2 1-2-16,1-1-4 0,-3-2-4 0,1 1-2 16,-1 0-4-16,0-1-1 0,11-9-7 0,-20 16 2 15,11-11 1-15,9-5-5 0,-17 10 2 16,17-10 0-16,-15 7-1 0,15-7-1 0,-14 4 3 16,14-4-2-16,0 0-3 15,0 0 0-15,0 0-2 0,0 0-1 0,-30-13-1 0,30 13-1 16,0 0-6-16,-8-19 0 15,8 19-2-15,0-15-1 0,0 15 0 0,0 0 0 16,0-24 4-16,0 24-7 16,0 0 0-16,8-20 2 0,-8 20-1 0,6-13-2 0,-6 13 0 15,8-14 2-15,-8 14-2 0,11-8 2 0,-11 8-1 16,0 0 3-16,17-7-3 16,-17 7 0-16,0 0 3 0,0 0 3 0,29 10 0 15,-29-10-2-15,16 13 3 0,-10-6-4 16,-6-7 1-16,14 17 1 0,-5-7-5 15,0-1 5-15,-1 3-2 0,1-3-2 16,-1 1 2-16,-2 1-5 0,5 0 3 0,-11-11-1 16,13 17-1-16,-5-9-2 0,-8-8-28 0,12 16-25 0,-4-10-38 15,-8-6-42-15,12 15-53 16,-12-15-40-16,6 9-58 0,-6-9-148 0,7 8-545 0,-7-8-433 16</inkml:trace>
  <inkml:trace contextRef="#ctx0" brushRef="#br0" timeOffset="67840.07">19591 5757 2868 0,'0'0'-84'0,"0"0"37"15,0 0 33-15,0 0 36 0,26 4 30 16,-26-4 35-16,0 0 26 0,0 0 23 0,8 13-1 15,-8-13-9-15,0 0-5 16,4 19-4-16,-4-19-6 0,2 16-13 0,-2-16-6 0,5 19-11 16,-5-19-9-16,4 21-13 0,1-10-4 15,-5-11-28-15,6 22-48 0,-6-22-60 16,8 18-72-16,-6-8-65 0,0-2-93 16,5-1-176-16,-7-7-411 0,2 15-282 15</inkml:trace>
  <inkml:trace contextRef="#ctx0" brushRef="#br0" timeOffset="68450.33">20049 5489 2692 0,'0'0'-56'0,"0"0"25"15,0 0 25-15,0 0 10 0,0 0 36 0,0 0 22 0,0 0 17 16,0 0 13-16,0 0 4 16,0 0 3-16,0 0-4 0,0 0 2 0,-18 48-1 15,12-41-4-15,6-7-1 16,-14 13-6-16,14-13-6 0,-15 13-10 0,15-13-8 0,-13 10-4 15,13-10-4-15,-10 9-8 16,10-9-5-16,-11 8-5 0,11-8 1 0,0 0-6 16,0 0-4-16,-13 12 1 0,13-12-5 0,0 0-2 15,0 0-2-15,-9 9-1 0,9-9 0 16,0 0-1-16,0 0-2 0,0 0 0 0,0 0-4 16,0 0 1-16,0 0-2 15,14 27 4-15,-14-27 4 0,12 15 5 0,-3-5 1 16,-1-1 2-16,2 1 2 0,4 1-2 15,-2 2-1-15,2 1-1 0,2-1-5 0,-2 0 1 16,-1-1 1-16,0-1-3 16,0 1 0-16,-1-3-16 0,2 0-32 0,-4 1-50 15,0-2-55-15,-10-8-55 0,17 15-62 0,-17-15-107 0,13 6-150 16,-7-2-421-16,-6-4-342 16</inkml:trace>
  <inkml:trace contextRef="#ctx0" brushRef="#br0" timeOffset="68730.32">20314 5518 2826 0,'0'0'-16'0,"0"0"39"0,0 0 25 15,0 0 15-15,0 0 14 0,0 0 13 0,0 0 1 16,0 0 6-16,0 0 2 16,0 0-10-16,6 49-1 0,-6-34-13 0,2 0-10 15,-2 2-8-15,0-17-6 0,2 33-4 0,-2-17-13 0,0 0-30 16,0 1-55-16,0-17-59 16,0 33-70-16,-2-20-62 0,2-13-137 0,-4 28-517 15,-2-12-276-15</inkml:trace>
  <inkml:trace contextRef="#ctx0" brushRef="#br0" timeOffset="69370.08">18969 5542 2680 0,'10'-11'-66'16,"-10"11"14"-16,10-10 23 15,-10 10 13-15,0 0 14 0,0 0 23 16,10-10 30-16,-10 10 33 0,0 0 28 16,0 0 10-16,0 0 7 0,0 0 1 0,0 0-7 0,0 0 5 15,-32 31-1-15,32-31-1 0,-21 15-8 0,10-5-10 16,0-3-13-16,-1 1-10 16,12-8-9-16,-22 15-6 0,12-7-8 0,-2-3-7 0,12-5-5 15,-20 14-5-15,12-9-5 16,8-5-5-16,-15 12-4 0,15-12-1 0,-10 11-3 15,10-11-4-15,-8 12-3 16,8-12 2-16,0 0-2 0,-6 21-4 0,6-21-1 0,0 0-2 16,16 25 1-16,-6-16 4 0,1 1-10 0,4 1 2 15,-2-1-2-15,5 1 1 16,2 1-3-16,0-1-8 0,0 0-25 0,-3-1-33 16,-1 1-34-16,0-2-44 0,-2 3-50 15,-1-2-44-15,-2 0-42 0,-3 1-105 0,0-2-123 16,-3 1-382-16,-1-1-255 15</inkml:trace>
  <inkml:trace contextRef="#ctx0" brushRef="#br0" timeOffset="70330.36">18506 5727 2627 0,'0'0'-94'0,"0"0"31"16,2 46 10-16,-2-46 13 16,0 0 22-16,-6 15 47 0,6-15 23 0,-10 11 25 15,10-11 17-15,0 0 13 0,-12 10 11 0,12-10 9 0,0 0 4 16,-16 4 10-16,16-4-1 16,0 0-4-16,0 0-12 0,0 0-11 0,0 0-12 15,-22-18-14-15,22 18-8 0,0 0-7 16,0-22-9-16,0 22-6 0,0 0-3 0,8-29-12 15,-8 29-2-15,11-17-3 16,-4 9-6-16,-7 8-3 0,14-12-1 0,-14 12-5 16,15-5-3-16,-15 5-7 0,0 0-22 0,23-2-35 15,-23 2-55-15,0 0-70 16,22 13-63-16,-22-13-98 0,8 12-167 0,-4-3-447 0,-4-9-364 16</inkml:trace>
  <inkml:trace contextRef="#ctx0" brushRef="#br0" timeOffset="71080.32">19502 6357 2780 0,'0'0'-94'16,"0"0"41"-16,0 0 32 0,0 0 30 0,0 0 15 0,0 0 24 15,0 0 8-15,0 0 5 16,-22 42 20-16,22-42 16 0,-13 18 1 0,6-11 0 16,1 4 4-16,-3-1 6 15,1 1 6-15,0 0-3 0,8-11-1 0,-18 16-9 0,10-10-5 16,8-6-10-16,-17 13-6 15,8-7-11-15,9-6-7 0,-14 10-8 0,14-10 0 16,-15 5-8-16,15-5-4 16,0 0-6-16,0 0 1 0,-24 0-6 0,24 0 2 0,0 0-6 15,0 0-4-15,-12-19 0 0,12 19 1 0,0 0-2 16,-2-18-7-16,2 18-2 16,0 0-1-16,0 0 1 0,6-23 0 0,-6 23 0 0,0 0-2 15,13-10 1-15,-13 10 2 16,0 0 2-16,19-2 3 0,-19 2 3 0,0 0-3 15,0 0 3-15,32 12 1 16,-32-12-6-16,17 9-1 0,-9-3 2 0,-8-6-3 0,15 12-2 16,-6-3-8-16,-9-9-23 0,12 12-30 0,-12-12-47 15,11 14-60-15,-5-8-75 16,0-2-85-16,-6-4-185 0,9 10-91 0,-9-10-330 16,0 0-324-16</inkml:trace>
  <inkml:trace contextRef="#ctx0" brushRef="#br0" timeOffset="71390.28">19676 6523 2704 0,'13'-2'-102'0,"-13"2"21"0,0 0 7 15,0 0 11-15,0 0 6 16,0 0 12-16,29 2 16 0,-29-2 29 0,0 0 9 15,16 6 14-15,-16-6-7 16,0 0 2-16,10 12 7 0,-10-12 4 0,0 0 10 0,4 15 2 16,-4-15 24-16,0 0-18 0,0 0 8 0,-6 23 20 0,6-23 15 15,-6 13 6 1,6-13 5-16,-7 11-3 0,7-11-2 0,-7 11-7 0,7-11-7 16,-2 11-9-16,2-11-5 15,0 0-11-15,7 14-8 0,-7-14-29 0,11 8-34 16,-11-8-44-16,21 7-50 15,-9-7-61-15,1 0-75 0,2 0-196 0,1 0-357 0,2-3-109 16</inkml:trace>
  <inkml:trace contextRef="#ctx0" brushRef="#br0" timeOffset="75510.42">20663 6363 2602 0,'0'0'-52'0,"0"0"37"0,0 0 19 16,0 0 13-16,0 0 29 15,12-12 28-15,-12 12 30 0,0 0 8 0,0 0 9 16,0 0 2-16,0 0 4 15,0 0-6-15,0 0 4 0,0 0 3 0,0 0 7 0,0 0 7 16,0 0 1-16,0 0-5 16,0 0 0-16,0 0 6 0,0 0-9 0,0 0-18 15,0 0 1-15,21 22-15 0,-21-22-9 0,5 20-6 16,-3-7-10-16,-2-13-7 0,0 32-12 16,0-14-3-16,0 1-20 0,0 1-26 0,2-1-41 15,0-1-42-15,-2 2-72 16,2-2-98-16,1 1-110 0,-3-2-215 0,2 2-31 0,0-3 27 15,-2-16-301-15,2 26-234 16</inkml:trace>
  <inkml:trace contextRef="#ctx0" brushRef="#br0" timeOffset="76830.4">20043 6439 2530 0,'0'0'-36'16,"0"0"44"-16,0 0 34 0,0 0 28 0,0 0 21 15,0 0 18-15,0 0 19 0,12-22 13 16,-12 22 4-16,0 0 2 0,0 0-7 0,0 0-5 16,0 0-7-16,0 0 1 0,0 0-6 0,0 0-4 15,0 0-12-15,0 0-3 0,0 0-7 16,0 0-2-16,0 0-6 0,0 0-4 0,0 0-7 16,0 0-5-16,0 0 0 15,0 0-11-15,0 0-7 0,0 0-10 16,0 0 5-16,0 0-2 0,0 0-13 15,41 17-5-15,-41-17-2 0,14 7-3 0,-14-7 6 0,20 8-12 16,-12-3-2-16,-8-5-4 16,16 9-1-16,-16-9 6 0,18 9-6 0,-18-9-3 15,12 9-2-15,-12-9 3 0,11 9 3 0,-11-9-9 0,0 0 2 16,10 14 3-16,-10-14-2 16,0 0 2-16,2 17-5 0,-2-17 5 0,0 0-4 15,-10 21 3-15,10-21 2 0,-15 19-4 16,5-10 2-16,-1 3-3 15,0 2-1-15,-1-1 6 0,-4 3-6 0,2 0 1 16,2 2-8-16,-4-1-7 0,2 2-19 0,1-3-30 0,-2 2-40 16,2-1-41-16,-1 0-55 15,3 0-57-15,-2-1-53 0,1-3-122 16,3-2-153-16,1 4 15 0,-1-5-329 0,-2-1-272 0</inkml:trace>
  <inkml:trace contextRef="#ctx0" brushRef="#br0" timeOffset="80860.22">17070 4111 2686 0</inkml:trace>
  <inkml:trace contextRef="#ctx0" brushRef="#br0" timeOffset="81250.08">17070 4111 2274 0,'0'0'-170'0,"0"0"20"15,0 0 24-15,0 0 20 0,0 0 24 0,0 0 16 16,0 0 15-16,0 0 14 16,0 0 17-16,0 0 6 0,0 0 17 0,0 0 8 15,0 0 7-15,0 0 6 0,0 0 6 16,0 0 4-16,0 0 3 0,0 0 1 0,0 0-6 16,0 0 2-16,0 0 3 0,0 0 5 15,0 0-2-15,0 0 5 0,0 0 13 0,0 0-2 16,0 0 0-16,0 0 14 0,0 0 8 15,0 0 6-15,0 0 11 0,0 0-8 16,0 0 2-16,0 0-6 0,0 0-5 16,0 0 1-16,0 0-13 0,0 0-3 15,0 0 0-15,0 0-7 0,0 0-5 0,0 0-4 16,0 0-4-16,0 0-7 0,0 0-2 0,53 0-4 16,-53 0-4-16,0 0-7 0,20 0 4 15,-20 0-9-15,0 0 4 0,20 0-3 16,-20 0-1-16,18 3 1 0,-18-3 0 15,0 0-1-15,23 1-2 0,-23-1 0 0,17 2 0 16,-17-2-1-16,0 0-1 0,19 1-2 16,-19-1 0-16,0 0-5 0,18 3-2 15,-18-3 4-15,0 0 1 0,0 0-4 0,22 0 3 0,-22 0 1 16,0 0-5-16,0 0-13 16,21 0-14-16,-21 0-26 0,0 0-12 0,0 0-33 15,19 0-15-15,-19 0-25 0,0 0-22 16,0 0-28-16,0 0-57 0,0 0-521 0,19-6-56 15</inkml:trace>
  <inkml:trace contextRef="#ctx0" brushRef="#br0" timeOffset="81800.5">17030 4010 2096 0,'0'0'-116'16,"0"0"24"-16,0 0 26 0,0 0 18 0,0 0 32 15,0 0 19-15,0 0 27 0,0 0 22 0,0 0 11 0,0 0 34 16,0 0-13-16,0 0 13 16,0 0 14-16,0 0 2 0,0 0 0 0,0 0 11 15,0 0-14-15,0 0-12 16,0 0-2-16,0 0-12 0,0 0-10 0,0 0-8 0,60-4-5 15,-60 4-11-15,0 0-1 16,25 2-23-16,-25-2-36 0,14-2-45 16,-14 2-56-16,18 0-66 0,-18 0-99 15,12-1-562-15,-12 1-176 0</inkml:trace>
  <inkml:trace contextRef="#ctx0" brushRef="#br0" timeOffset="83570.97">18853 4073 2377 0,'0'0'-120'0,"0"0"22"0,0 0 23 16,0 0 6-16,0 0 23 0,0 0 15 15,0 0 18-15,0 0 17 0,0 0 17 16,-22-6 4-16,22 6 18 0,0 0 8 0,0 0 16 16,0 0 0-16,0 0 9 15,0 0 1-15,0 0-4 0,0 0-6 16,0 0-4-16,0 0-4 0,0 0-10 15,0 0 1-15,0 0 2 0,0 0-2 0,0 0-3 0,0 0-5 16,0 0-8-16,0 0-3 16,55 10-4-16,-55-10 0 0,20 2-6 0,-20-2-1 0,25 2-3 15,-25-2 1-15,28 0 0 0,-14 1-4 0,-14-1 1 16,32 2-4-16,-15-2-3 16,2 0 1-16,-19 0 0 0,36 0-3 0,-19 0 6 15,2 0-8-15,-19 0 2 16,36 3 1-16,-17-3-5 0,0-3 1 0,-19 3-3 15,36 0 4-15,-17 0-7 0,2 0 6 16,-2-2-3-16,3 2 3 0,-22 0-10 0,40 0 14 16,-17 0-4-16,1 0-6 0,-2 0 1 0,4 0 1 15,-1 2 1-15,-1-4 3 16,0 4-3-16,0-2-4 0,0 0 5 0,-1 0-5 0,1 0 4 16,-4 0 0-16,2 0-3 15,-3 0 3-15,0 3 0 0,-19-3 0 0,33 0-2 16,-17 0 7-16,-16 0-5 15,29 0 1-15,-14 0 2 0,-15 0-4 0,29 0-3 0,-11 1 2 16,-18-1 2-16,35 0 0 16,-15 1 2-16,-2-1-4 0,4 3 2 0,-1-3 3 15,2 0-8-15,-2 0 3 0,3 3-2 0,-2-3 7 16,4 1-6-16,-3-1 3 16,1 0 0-16,0 0-3 0,-4 0 6 0,4 0-4 0,-5 0 6 15,1 0 2-15,0 0 5 16,-20 0 6-16,34 0 0 0,-19-1 4 0,-15 1-3 15,27 0-2-15,-27 0 1 16,23-3 1-16,-23 3-5 0,22 0-2 0,-22 0-2 0,16-3-16 16,-16 3-29-16,0 0-48 0,19-1-41 0,-19 1-66 15,0 0-126-15,7-4-501 16,-7 4-140-16</inkml:trace>
  <inkml:trace contextRef="#ctx0" brushRef="#br0" timeOffset="84172.05">18831 3534 2331 0,'0'0'-106'0,"0"0"20"0,0 0 20 0,0 0 23 16,0 0 17-16,0 0 21 0,0 0 10 0,0 0 16 15,0 0 3-15,0 0 12 16,0 0 13-16,0 0 14 0,61-2 13 16,-61 2 4-16,37-4 2 0,-18 3 7 0,2-2-5 15,1 2-9-15,-4-2-5 0,4 1-10 0,-3 1-8 16,-1-1-5-16,2 2-5 15,-2-2-4-15,-18 2-20 0,30-4-14 0,-15 2-33 0,-15 2-35 16,22-2-27-16,-22 2-41 16,18-2-45-16,-18 2-51 0,0 0-490 0,16-4 21 15</inkml:trace>
  <inkml:trace contextRef="#ctx0" brushRef="#br0" timeOffset="84420.47">19126 3523 1975 0,'0'0'-92'0,"-13"5"21"16,13-5 17-16,0 0 18 0,0 0 9 0,-9 13 16 0,9-13 14 16,0 0 13-16,-2 19-1 15,2-19 20-15,-2 15 4 0,2-15 10 0,0 20 10 16,0-20 2-16,2 20 28 0,-2-20-8 0,2 26-3 16,0-14-3-16,0 4-11 15,-2-16-1-15,5 29-4 0,-2-18-5 0,-3-11-3 0,4 25-8 16,0-16-3-16,-4-9-3 15,4 22-6-15,-4-22-4 0,4 17-2 0,-4-17-34 16,4 13-43-16,-4-13-41 16,7 11-65-16,-7-11-103 0,4 8-433 0,-4-8 61 0</inkml:trace>
  <inkml:trace contextRef="#ctx0" brushRef="#br0" timeOffset="84730.1">19238 3785 1998 0,'0'0'-26'0,"0"0"23"0,0 0 9 16,0 0 29-16,0 0 35 0,0 0 4 15,0 0 20-15,0 0 0 0,0 0 11 0,0 0-2 16,0 0-5-16,19 23-4 0,-19-23 2 15,0 0 2-15,6 21 7 0,-6-21-14 0,7 16-7 16,-7-16-9-16,6 21-10 16,-2-12-3-16,-4-9-9 0,8 17-5 0,-8-17-3 15,8 15-5-15,-8-15-4 0,6 16-6 0,-6-16-9 0,6 11-18 16,-6-11-29-16,4 12-35 16,-4-12-39-16,0 0-52 0,6 9-71 15,-6-9-112-15,0 0-520 0,0 0-209 16</inkml:trace>
  <inkml:trace contextRef="#ctx0" brushRef="#br0" timeOffset="85340.26">19534 3527 2376 0,'4'-14'-161'0,"-4"14"23"0,0 0 30 0,0 0 22 15,0 0 23-15,0 0 22 16,0 0 22-16,0 0 9 0,0 0 24 0,0 0 1 15,0 0 5-15,-30-4 4 0,30 4 6 16,0 0 15-16,0 0 5 0,-33 11-5 0,33-11-2 16,-15 7 6-16,15-7-5 0,-17 7-1 0,17-7-3 15,-12 5 15-15,12-5-24 16,0 0 1-16,-18 10 3 0,18-10-4 16,0 0-5-16,-8 11 5 0,8-11-3 0,0 0-10 15,0 0 7-15,0 0 5 0,0 0-12 0,0 0-3 16,0 0-6-16,20 29-2 15,-20-29-5-15,10 8 2 0,-10-8-1 0,15 9 3 16,-15-9 0-16,14 8 3 0,-14-8-10 16,16 7-2-16,-16-7 6 0,12 10 2 0,-12-10-5 15,12 8 0-15,-12-8-2 0,10 11 7 0,-10-11 0 16,6 10 10-16,-6-10-4 16,6 11 7-16,-6-11 11 0,0 0 5 0,4 16 4 0,-4-16 7 15,0 0 5-15,0 0-1 16,0 0-22-16,-8 22 2 0,8-22 1 0,0 0-9 15,-16 14 2-15,16-14 0 0,-12 5-10 16,12-5 2-16,-17 4 2 0,17-4 1 0,-17 4-8 16,17-4-4-16,0 0-12 0,-21 2-12 0,21-2-31 15,0 0-41-15,0 0-38 16,-22 0-34-16,22 0-55 0,0 0-115 16,-8-8-350-16,8 8 78 0</inkml:trace>
  <inkml:trace contextRef="#ctx0" brushRef="#br0" timeOffset="85730.26">19718 3639 1927 0,'0'0'-53'15,"0"0"20"-15,0 0 22 0,0 0 29 0,0 0 32 16,0 0 26-16,0 0 16 15,0 0 6-15,0 0 5 0,2 28 3 0,-2-28-12 16,0 0-4-16,20 2-8 16,-20-2-7-16,0 0-4 0,25 0-14 0,-25 0-1 0,17 2-9 15,-17-2-3-15,21 0-9 0,-21 0-4 0,18 2-17 16,-18-2-24-16,0 0-25 16,22 0-34-16,-22 0-38 0,11 0-30 0,-11 0-41 15,0 0-76-15,0 0-460 0,0 0 27 16</inkml:trace>
  <inkml:trace contextRef="#ctx0" brushRef="#br0" timeOffset="86070.3">19778 3623 2009 0,'-11'-8'-79'16,"11"8"20"-16,0 0 18 15,0 0 15-15,0 0 14 0,0 0 17 0,0 0 18 0,0 0 31 16,0 0-7-16,0 0 14 15,0 0 17-15,0 0 4 0,0 0 1 0,0 0 13 16,0 0 8-16,0 0-5 16,0 0 4-16,0 0-10 0,0 0-6 0,-8 33-8 0,8-33-10 15,0 0-3-15,4 21-11 0,-4-21 19 0,4 19-2 16,-4-19-7-16,6 21 1 16,-3-7-7-16,1-1 3 0,0 2-2 0,-4-15 3 0,9 31-2 15,-5-16-1-15,2 0-6 16,0-2-5-16,-2 3-3 0,4-1-6 0,-2-2-4 15,-2 0-3-15,-4-13-7 16,6 21 2-16,-2-10-4 0,-4-11-4 0,6 16-12 16,-6-16-24-16,5 13-35 0,-5-13-50 0,4 14-56 0,-4-14-71 15,0 0-107-15,2 8-625 16,-2-8-396-16</inkml:trace>
  <inkml:trace contextRef="#ctx0" brushRef="#br0" timeOffset="86610.27">20047 3442 2809 0,'0'0'-126'0,"0"0"37"16,0 0 12-16,0 0 39 0,0 0 40 0,0 0 23 15,0 0 16-15,0 0 6 0,0 0-2 16,0 0 8-16,0 50 4 0,0-50 7 0,2 19-3 16,-2-19-6-16,2 23-2 0,-2-23-4 15,2 23-7-15,0-10-1 0,-2-13-4 0,2 23-2 16,0-10-6-16,2 2-2 0,-4-15-13 16,3 31-39-16,1-16-69 0,-2-1-70 15,-2-14-99-15,2 22-570 0,0-10-166 0</inkml:trace>
  <inkml:trace contextRef="#ctx0" brushRef="#br0" timeOffset="88375.96">19175 4365 2405 0,'0'0'-81'0,"0"0"18"16,0 0 25-16,0 0 12 16,0 0 15-16,0 0 22 0,0-19 12 0,0 19 14 15,0 0-13-15,0 0 2 16,0 0 6-16,0 0 20 0,0 0 1 0,0 0 15 0,0 0 7 15,0 0 6-15,0 0-4 16,0 0-2-16,0 0-3 0,-22 47-3 0,18-34-7 16,0 1 7-16,-3-1-6 0,1 0-5 0,0 1-3 15,-2 1-5-15,1-1-12 16,-2 0 0-16,1 0-4 0,0 0-2 0,-1-3 0 16,0 2-7-16,-1-2 0 0,-1-1 3 15,1-1-9-15,0 1 3 0,10-10-6 0,-22 15 3 16,12-7-4-16,-1-2 0 15,11-6-1-15,-17 7-1 0,17-7-3 0,-17 4 3 0,17-4-4 16,0 0-3-16,-23-4 0 16,23 4 0-16,0 0-4 0,-13-13 1 0,13 13-4 15,-6-13-2-15,6 13-1 0,0 0 2 0,0-23-5 16,0 23 4-16,0 0 1 0,8-19 0 16,-8 19-2-16,11-13 4 0,-11 13-5 0,15-12 5 15,-5 7-4-15,-10 5 4 16,21-9 0-16,-8 6 10 0,-13 3 4 15,27-2 12-15,-27 2 8 0,28 0 10 16,-11 2 0-16,-17-2-1 0,32 7 8 0,-18-2-4 16,2 0-7-16,-2 0-1 0,-1 3-6 0,2-2-3 0,-2 1-2 15,-3 1-2-15,2-1-4 16,-12-7-4-16,18 14 2 0,-10-9-9 0,-8-5-11 0,15 14-24 16,-15-14-32-16,13 9-36 15,-13-9-44-15,12 10-48 0,-12-10-58 0,11 8-105 16,-11-8-619-16,8 4-410 15</inkml:trace>
  <inkml:trace contextRef="#ctx0" brushRef="#br0" timeOffset="88860.4">19352 4618 2813 0,'0'0'-124'16,"0"0"22"-16,0 0 23 0,0 0 23 0,0 0 26 15,0 0 28-15,0 0 37 16,0 0 24-16,0 0 14 0,0 0 1 0,0 0 2 15,0 0-4-15,0 0 4 0,0 0 7 16,-4 53-7-16,4-53 1 0,0 17-3 0,0-17-6 16,-2 19-9-16,2-19-6 0,-2 20-6 0,2-20-1 15,0 19-5-15,0-19-7 16,0 0-2-16,0 23-7 0,0-23-28 0,0 0-36 0,0 16-37 16,0-16-53-16,0 0-66 15,0 0-82-15,6 14-601 0,-6-14-247 16</inkml:trace>
  <inkml:trace contextRef="#ctx0" brushRef="#br0" timeOffset="89170.18">19411 4431 2562 0,'0'0'-84'0,"0"0"22"0,0 0 20 0,0 0 26 15,0 0 19-15,0 0 30 16,0 0 14-16,0 0 17 0,0 0 5 0,0 0-3 16,0 0 1-16,16-15-5 15,-16 15-4-15,16-2-1 0,-16 2 1 0,21-4-8 0,-21 4 3 16,24-1-11-16,-10-2-7 15,-14 3-6-15,30-4 2 16,-15 3-18-16,-15 1-37 0,28-3-44 0,-28 3-49 16,20-3-52-16,-20 3-76 0,18-4-549 0,-12 2-106 0</inkml:trace>
  <inkml:trace contextRef="#ctx0" brushRef="#br0" timeOffset="89390.29">19538 4405 2330 0,'0'0'-59'0,"0"0"16"16,-6 13 15-16,6-13 26 0,0 0 30 0,0 0 34 16,4 27 17-16,-4-27 4 0,4 19 5 0,-4-19 9 0,5 21 7 15,-5-8 2-15,0-13-5 16,6 25 1-16,-4-12-10 0,3 1-8 16,-5-14-6-16,8 24-10 0,-4-10-4 0,3-4-12 15,-3 4-4-15,-4-14-16 0,8 19-31 16,-4-9-38-16,-4-10-50 0,10 12-50 15,-10-12-54-15,6 14-84 0,-4-8-593 0,-2-6-226 16</inkml:trace>
  <inkml:trace contextRef="#ctx0" brushRef="#br0" timeOffset="89659.99">19702 4641 2550 0,'0'0'-72'16,"0"0"16"-16,0 0 13 15,0 0 28-15,20 11 24 0,-20-11 20 0,0 0 24 0,7 14 7 16,-7-14 14-16,0 0 7 0,5 16 5 16,-5-16 6-16,0 0 4 0,4 20-5 15,-4-20-11-15,6 13-8 0,-6-13-7 0,6 12-7 16,-6-12-7-16,9 11-18 15,-9-11-37-15,6 12-33 0,-6-12-41 0,0 0-47 0,11 13-45 16,-11-13-57-16,0 0-107 16,8 7-420-16,-8-7-33 0</inkml:trace>
  <inkml:trace contextRef="#ctx0" brushRef="#br0" timeOffset="90230.49">20000 4427 2020 0,'0'0'-162'0,"0"0"26"16,2-17 29-16,-2 17 22 16,0 0 17-16,0 0 24 0,0 0 13 0,0 0 12 0,0 0 11 15,0 0 6-15,-27-1 19 0,27 1 4 0,0 0 16 16,0 0 7-16,0 0 7 16,-30 9 3-16,30-9 8 0,-15 6 4 0,15-6-2 0,-14 7-3 15,14-7-3-15,-14 8-8 16,14-8-2-16,-10 9 2 0,10-9-4 0,0 0-8 15,-13 13-5-15,13-13 6 16,0 0-8-16,-4 14-8 0,4-14 4 0,0 0-4 16,0 0-6-16,0 0 1 0,11 28 4 0,-11-28-13 0,10 12 9 15,-10-12-4-15,13 13-2 16,-6-5-3-16,-7-8-3 0,12 15 0 0,-4-7 6 16,-8-8-10-16,13 15-1 15,-6-7 2-15,-7-8 0 0,12 15 0 0,-12-15 2 0,9 15 0 16,-9-15 10-16,6 13 10 15,-6-13 13-15,4 12 14 0,-4-12 7 0,0 0 0 16,0 0 2-16,0 0-4 16,-10 24-7-16,10-24-1 0,0 0-4 0,-17 8-7 0,17-8-1 15,-15 4-10-15,15-4 3 0,0 0-8 0,-25 2 1 16,25-2-25-16,0 0-27 16,0 0-45-16,-30-4-52 0,30 4-47 0,0 0-74 15,-17-7-528-15,17 7-74 16</inkml:trace>
  <inkml:trace contextRef="#ctx0" brushRef="#br0" timeOffset="90509.98">20193 4572 2304 0,'0'0'-42'16,"10"13"16"-16,-10-13 13 0,0 0 30 0,0 0 21 15,16 4 14-15,-16-4 14 0,0 0 8 0,0 0 0 16,26-1-1-16,-26 1-10 0,18 0-4 16,-18 0-7-16,21 0-1 0,-21 0-9 0,23-3-11 15,-23 3-35-15,23-2-29 16,-23 2-32-16,20-1-46 0,-20 1-37 0,0 0-64 15,20-4-123-15,-13 0-300 0,-7 4 141 16</inkml:trace>
  <inkml:trace contextRef="#ctx0" brushRef="#br0" timeOffset="90730.3">20345 4538 1812 0,'0'0'-25'0,"0"0"12"0,0 0 0 0,0 0 21 16,0 0 25-16,0 0 34 15,0 0 15-15,0 0 11 0,-25 19 24 0,25-19 7 16,0 0 0-16,-2 22-6 0,2-22-3 16,0 16-9-16,0-16-11 0,0 0-7 0,4 26-13 15,-4-26-6-15,2 18-8 0,-2-18-4 0,6 17-24 16,-6-17-35-16,4 13-49 16,-4-13-44-16,0 0-51 0,6 17-57 0,-6-17-97 0,0 0-455 15,10 10-41-15</inkml:trace>
  <inkml:trace contextRef="#ctx0" brushRef="#br0" timeOffset="90990.4">20528 4467 2161 0,'0'0'-49'16,"0"0"27"-16,0 0 23 15,0 0 22-15,0 0 28 0,0 0 38 0,18 21 15 16,-18-21 7-16,2 18 9 16,-2-18 2-16,4 18 7 0,-4-18 2 0,4 19-13 15,-1-7-9-15,-3-12-10 0,6 19-10 0,-1-8-9 0,-5-11-8 16,6 21-10-16,-6-21-9 16,6 18-30-16,-6-18-38 0,4 17-44 0,-4-17-51 15,5 15-48-15,-5-15-44 16,0 0-85-16,4 15-583 0,-4-15-227 0</inkml:trace>
  <inkml:trace contextRef="#ctx0" brushRef="#br0" timeOffset="91860.33">20362 4115 2411 0,'-14'-12'-147'0,"14"12"31"0,0 0 20 15,0 0 26-15,0 0 20 0,0 0 21 0,0 0 16 16,0 0 18-16,0 0 11 15,0 0 26-15,0 0 17 0,0 0 9 0,0 0 10 16,0 0 9-16,0 0-5 16,0 0 2-16,0 0-5 0,0 0-9 0,0 0-6 0,0 0-8 15,0 0-4-15,0 0-3 0,0 0-7 0,0 0-6 16,57 4 1-16,-57-4-4 16,20 0-6-16,-20 0-1 0,24 0-1 15,-24 0-4-15,23 0-2 0,-23 0 7 16,28 0-16-16,-28 0 0 0,28-2 0 0,-28 2 1 0,26-2-3 15,-26 2 2-15,26 0 1 16,-26 0 3-16,25-1-7 0,-25 1-2 0,24 0 5 16,-24 0-3-16,20 0-3 0,-20 0 3 0,18 1-3 0,-18-1 0 15,0 0 3-15,23 0-2 16,-23 0 1-16,0 0-2 0,24-1-3 0,-24 1-13 16,0 0-32-16,20-2-41 0,-20 2-44 15,16-4-70-15,-16 4-126 0,12-7-432 16,-12 7-42-16</inkml:trace>
  <inkml:trace contextRef="#ctx0" brushRef="#br0" timeOffset="92090.18">21035 4050 2217 0,'0'0'2'16,"0"0"22"-16,22 2 21 0,-22-2 2 0,0 0 3 16,0 0 14-16,0 0-1 0,0 0-4 15,0 0-6-15,0 0-9 0,16 4-7 0,-16-4-32 16,0 0-51-16,0 0-58 0,0 0-79 0,0 0-176 16,0 0-279-16,0 0 136 15</inkml:trace>
  <inkml:trace contextRef="#ctx0" brushRef="#br0" timeOffset="93930.58">21546 4041 1750 0,'0'0'-83'16,"0"0"21"-16,0 0 12 0,0 0 11 0,0 0 9 15,0 0 18-15,0 0 5 16,0 0 12-16,0 0 9 0,0 0 15 0,0 0-1 0,10-10 4 15,-10 10 10-15,0 0 10 16,0 0 6-16,0 0-6 0,0 0 2 0,0 0-4 16,23 0-6-16,-23 0-4 0,0 0 11 0,0 0-6 15,23 0 7-15,-23 0-9 16,0 0-3-16,24 0-2 0,-24 0-7 0,19 2-7 0,-19-2 0 16,23 0 0-16,-23 0-7 15,25 1 4-15,-10-1-4 0,-15 0-2 0,32 0-8 16,-12 0 6-16,-4 0 2 15,3 0-12-15,0 0 5 0,-19 0 1 0,39-1 0 0,-21 1-1 16,2 0 1-16,-20 0-9 16,35 1 4-16,-17-1 8 0,-2 0-3 0,-16 0-7 15,34 3 2-15,-17-3-1 0,-17 0-1 0,34 2 5 16,-18-2-11-16,2 0 1 0,-18 0 1 16,36 2-5-16,-21-2 13 0,1 0-8 0,-16 0 4 15,32 0 2-15,-17 0-1 16,-15 0-3-16,30-2 3 0,-30 2-4 15,30 0 2-15,-16 0 19 0,-14 0-19 16,30 0-1-16,-16-2 18 0,-14 2-12 0,28 0-6 0,-28 0-3 16,27-3 6-16,-11 3-4 0,-16 0-2 0,27 0 6 15,-27 0 1-15,30-1-5 16,-30 1 5-16,27 0-10 0,-12 0-4 0,-15 0 10 0,30 0 0 16,-30 0 0-16,27-2 1 15,-27 2-5-15,26 0 1 0,-14-2 4 0,-12 2 4 16,28 0-2-16,-28 0-2 15,25-2 1-15,-25 2 5 0,26 0-11 0,-26 0 11 0,24 0 3 16,-24 0-10-16,24 0 5 16,-24 0-2-16,24 0-5 0,-24 0 17 0,25 2-16 15,-25-2-4-15,24 0 14 0,-24 0-12 16,22 0 5-16,-22 0-4 0,22-2-1 16,-22 2 3-16,23 0-3 0,-23 0 12 0,21 0 6 15,-21 0 1-15,19 0 2 0,-19 0 7 16,24 0-4-16,-24 0-5 0,20 0 1 15,-20 0-4-15,24 0 2 0,-24 0-4 16,21 0 1-16,-21 0-2 0,24 0 2 0,-24 0 2 0,24 2 6 16,-24-2 5-16,28-2 3 0,-28 2 10 0,25 2 1 15,-25-2-1-15,28 0 6 16,-28 0-1-16,24 0 0 0,-24 0-1 0,23 0-7 0,-23 0-2 16,23 0-3-16,-23 0-4 15,23 0 2-15,-23 0-5 0,22 0-5 0,-22 0 2 16,16 0-4-16,-16 0-4 0,0 0 0 15,21 0 1-15,-21 0-1 0,0 0-5 16,18 2-17-16,-18-2-19 0,0 0-50 16,0 0-49-16,12 0-61 0,-12 0-103 0,0 0-553 15,0 0-183-15</inkml:trace>
  <inkml:trace contextRef="#ctx0" brushRef="#br0" timeOffset="97340.45">21615 3481 2488 0,'0'0'-25'16,"0"0"32"-16,0 0 22 0,-8-14 23 0,8 14 24 15,0 0 23-15,0 0 17 0,0 0 13 0,0 0 5 16,0 0 2-16,0 0-14 0,0 0-5 16,0 0 10-16,0 0 7 0,27-11 4 0,-27 11-5 15,0 0-2-15,27-3-12 16,-27 3-12-16,28-5-7 0,-11 3-11 0,2-2-11 15,0 3-4-15,3-3-13 0,-2 0-4 16,2 1-16-16,-1 2-19 0,-4-3-18 0,2 2-30 16,-19 2-29-16,32-3-33 0,-20 0-41 0,-12 3-46 15,24-2-34-15,-16 2-24 16,-8 0-29-16,0 0-53 0,0 0-109 0,15 2-481 16,-15-2-291-16</inkml:trace>
  <inkml:trace contextRef="#ctx0" brushRef="#br0" timeOffset="97550.45">21848 3442 2658 0,'0'0'-90'0,"0"0"19"16,-17 2 32-16,17-2 7 0,0 0 29 0,0 0 30 15,0 0 19-15,0 0 8 0,0 0 17 0,0 0 7 16,0 0 8-16,0 0-2 16,8 29-1-16,-8-29-9 0,0 0 0 0,7 23 2 0,-7-23-4 15,4 17-10-15,-4-17-4 16,5 19-6-16,-5-19-6 0,6 19-4 0,-4-7-8 0,-2-12-1 15,4 21-14 1,-4-21-29-16,4 22-37 0,0-13-36 0,-4-9-39 16,9 26-45-16,-5-17-46 0,-4-9-99 0,9 16-501 0,-5-9-136 15</inkml:trace>
  <inkml:trace contextRef="#ctx0" brushRef="#br0" timeOffset="102670.28">21975 3736 804 0,'0'0'155'0,"0"0"-48"0,-17-6-17 16,17 6-4-16,0 0-11 15,0 0-3-15,0 0 5 0,0 0-13 0,0 0-9 0,0 0 0 16,0 0-5-16,0 0-4 15,0 0 4-15,0 0-3 0,0 0-18 0,0 0 4 16,0 0-3-16,0 0-4 0,28-23 0 16,-28 23 3-16,0 0-10 0,0 0 2 0,18-2-7 15,-18 2 5-15,0 0 8 0,0 0-7 0,0 0 2 16,0 0 2-16,26 16-7 16,-26-16 14-16,0 0-6 0,9 15 1 0,-9-15-6 15,4 14 4-15,-4-14-4 16,0 0 4-16,4 18 2 0,-4-18 9 0,0 0-5 15,-2 21 4-15,2-21-1 0,0 0 0 16,-13 23 6-16,13-23-1 0,-13 13-1 0,7-5 1 16,6-8-4-16,-13 12-1 0,13-12 1 0,-10 11-4 0,10-11 3 15,-10 11 3-15,10-11 0 16,0 0 5-16,-12 10-1 0,12-10-4 0,0 0 7 16,0 0-4-16,0 0-1 15,0 0-4-15,0 0-4 0,0 0-6 0,0 0 0 0,0 0-1 16,20 19-1-16,-20-19-6 15,0 0-3-15,16 2-6 0,-16-2-24 0,0 0-29 16,20 0-47-16,-20 0-39 16,0 0-46-16,21-2-70 0,-21 2-141 0,12-1-321 0,-12 1 33 15</inkml:trace>
  <inkml:trace contextRef="#ctx0" brushRef="#br0" timeOffset="103330.51">22316 3536 1935 0,'0'0'-100'0,"0"0"23"0,0 0 21 15,0 0 23-15,0 0 14 16,0 0 19-16,0 0 14 0,0 0 4 0,0 0 7 16,0 0 8-16,0 0 13 0,-47 3-14 0,47-3 27 15,0 0-28-15,0 0 7 0,-21 10-1 16,21-10-5-16,0 0 8 0,-13 8-7 0,13-8-7 16,0 0-1-16,0 0-10 15,-6 13 9-15,6-13 1 0,0 0-5 0,0 0 19 16,0 0-16-16,0 0 0 0,0 0 2 15,0 0-10-15,15 32-2 0,-15-32 8 0,9 10-12 16,-9-10-4-16,10 11 10 16,-10-11-7-16,12 10 7 0,-12-10-3 0,12 11 5 15,-12-11 8-15,8 12-1 0,-8-12 2 0,8 11 5 0,-8-11 2 16,0 0 8-16,11 15 5 16,-11-15 7-16,0 0 19 0,4 16 3 15,-4-16 4-15,0 0 8 0,0 0 0 16,0 0-5-16,-13 23 1 0,13-23-3 0,-12 9-3 0,12-9-8 15,-16 8-5-15,16-8-7 16,-18 5-8-16,18-5-7 0,-17 4-1 0,17-4-7 16,-17 3-18-16,17-3-27 0,0 0-34 15,0 0-33-15,-27-4-43 0,27 4-42 0,0 0-32 16,-18-7-33-16,18 7-84 0,-4-7-513 0,4 7-155 16</inkml:trace>
  <inkml:trace contextRef="#ctx0" brushRef="#br0" timeOffset="103592.3">22485 3601 2348 0,'0'0'-83'0,"19"-4"29"16,-19 4 21-16,0 0 13 0,0 0 31 0,0 0 31 0,0 0-3 15,23 0-7-15,-23 0 5 16,0 0 0-16,24-6-5 0,-24 6-9 0,21-6 3 16,-9 5-5-16,-12 1 2 0,28-6-2 15,-15 2-26-15,-13 4-22 0,25-6-31 16,-25 6-21-16,21-3-31 0,-13 1-36 0,2-2-67 16,-10 4-381-16,10-6 202 0</inkml:trace>
  <inkml:trace contextRef="#ctx0" brushRef="#br0" timeOffset="103870.07">22574 3523 1679 0,'0'0'-22'0,"0"0"34"0,0 0 13 16,0 0 27-16,0 0 22 0,0 0 25 0,0 0 21 15,0 0 27-15,0 0 18 16,0 0 11-16,0 0 8 0,0 0 0 0,0 0-10 15,0 0-9-15,0 0-9 0,0 0-14 16,0 0-12-16,0 0-14 0,0 0-14 0,0 0-7 16,12 49-13-16,-12-49-10 0,5 17-6 15,-5-17-5-15,3 19-8 0,-3-19-8 16,2 17-4-16,-2-17-11 0,4 17-20 0,-4-17-20 0,2 15-29 16,-2-15-36-16,0 0-49 15,4 20-51-15,-4-20-51 0,0 0-45 0,2 15-115 16,-2-15-557-16,0 10-365 15</inkml:trace>
  <inkml:trace contextRef="#ctx0" brushRef="#br0" timeOffset="104180.4">22938 3406 2807 0,'0'0'-68'0,"0"0"40"16,0 0 31-16,0 0 36 0,0 0 24 0,0 0 26 0,0 0 12 16,0 0 14-16,0 0 9 15,0 0 2-15,0 0-2 0,2 50-9 0,-2-50-12 16,-2 22-10-16,2-22-12 15,2 27-7-15,-2-12-10 0,0 1-3 0,0 1-7 16,0 0-31-16,0-17-43 0,0 31-61 16,2-15-67-16,-4 4-77 0,0-5-111 0,0 0-213 15,0 2-309-15,-5 1-210 0</inkml:trace>
  <inkml:trace contextRef="#ctx0" brushRef="#br0" timeOffset="105260.29">21948 4446 2458 0,'4'-25'-65'0,"-4"25"51"0,0 0 23 0,0 0 29 16,0 0 23-16,0 0 11 15,0 0 17-15,4-15 14 0,-4 15-1 0,0 0 4 0,0 0-3 16,0 0 1-16,0 0-2 15,0 0 5-15,0 0 14 0,0 0 9 0,0 0-8 16,0 0-11-16,0 0-11 16,0 0-11-16,0 0-12 0,-19 50-7 0,12-39-9 15,1 1-2-15,6-12-12 0,-13 24 0 0,7-12-6 0,-2 0-8 16,8-12-2-16,-15 23-2 16,6-14-3-16,-1 1 1 0,2-1-7 0,8-9-2 15,-20 15-6-15,10-7-8 16,10-8-4-16,-19 9-1 0,8-5-3 15,11-4-8-15,-19 6-5 0,19-6-4 0,-16 1-5 16,16-1-5-16,0 0-2 0,0 0 2 0,-24-11-3 16,24 11 4-16,0 0 2 0,-4-15-1 15,4 15 6-15,0 0 4 0,0 0 4 0,0 0 1 16,0 0 4-16,10-31 3 0,-10 31-2 0,0 0 2 16,10-11 2-16,-10 11 1 15,12-7 0-15,-12 7 8 0,0 0 6 0,18-6 9 16,-18 6 3-16,0 0 9 0,22 2 0 15,-22-2 6-15,0 0-1 0,27 5-2 0,-27-5 6 16,19 8 5-16,-19-8 0 16,19 6 1-16,-11-1-6 0,-8-5-7 0,20 10 1 15,-20-10 3-15,17 12-12 0,-17-12 4 0,14 10-6 0,-5-3-2 16,-9-7-3-16,15 13 5 16,-15-13-9-16,12 13-9 0,-4-5-25 0,-8-8-31 15,12 11-45-15,-12-11-44 0,10 14-44 16,-10-14-45-16,10 9-65 0,-10-9-134 0,7 9-166 15,-3-5-290-15,-4-4-256 16</inkml:trace>
  <inkml:trace contextRef="#ctx0" brushRef="#br0" timeOffset="105630.14">22091 4664 2633 0,'0'0'-47'16,"0"0"17"-16,0 0 15 0,0 0 7 0,13-12 16 15,-13 12 20-15,0 0 5 0,0 0-6 0,0 0 7 16,0 0-2-16,15-9-4 0,-15 9 2 16,0 0 13-16,17-4 7 0,-17 4 10 0,0 0 7 15,0 0-9-15,21 0 5 16,-21 0-4-16,0 0 1 0,0 0 11 0,0 0 9 15,9 14 3-15,-9-14-1 0,0 0 3 16,0 0 1-16,0 0 8 0,-16 32 4 0,16-32 4 16,-8 17-4-16,8-17-10 0,-8 17-11 0,8-17-4 15,-9 15-7-15,9-15-10 16,-4 13-3-16,4-13-7 0,0 0-3 0,-2 17-8 0,2-17-11 16,0 0-27-16,0 0-32 15,0 0-41-15,13 16-45 0,-13-16-59 0,0 0-48 16,18-2-66-16,-18 2-124 15,0 0-132-15,20-12-293 0,-14 7-184 0</inkml:trace>
  <inkml:trace contextRef="#ctx0" brushRef="#br0" timeOffset="105910.45">22291 4402 2491 0,'0'0'-45'16,"0"0"42"-16,0 0 38 15,-10-9 17-15,10 9 21 0,0 0 19 0,0 0 9 16,0 0-3-16,0 0 3 0,0 0-6 0,0 0-1 16,0 0-5-16,0 0-11 0,26-17-7 15,-26 17-9-15,19-4-6 0,-19 4-5 0,20-6-6 16,-20 6-14-16,20-5-21 15,-20 5-30-15,22-4-37 0,-22 4-42 0,19-4-34 16,-19 4-44-16,13-3-38 0,-13 3-66 16,0 0-548-16,10-3-159 0</inkml:trace>
  <inkml:trace contextRef="#ctx0" brushRef="#br0" timeOffset="106110.06">22370 4376 2336 0,'0'0'-96'0,"0"0"39"16,-10 15 25-16,10-15 28 0,0 0 21 15,-4 21 19-15,4-21 42 0,-4 19 23 16,4-19 8-16,-4 25 9 0,2-12 8 0,0 3 0 16,2-16-2-16,-3 30-10 0,3-12-9 0,3-4-9 0,-3-14-11 15,-5 32-9-15,5-16-9 16,0-16-5-16,0 29-14 0,0-29-37 0,-2 24-39 16,2-24-58-16,2 23-52 15,0-13-67-15,-2-10-121 0,-2 15-547 0,2-15-239 0</inkml:trace>
  <inkml:trace contextRef="#ctx0" brushRef="#br0" timeOffset="106460.17">22409 4692 2553 0,'0'0'-86'0,"17"-10"19"0,-17 10 9 0,0 0 4 15,0 0 31-15,15-5 5 16,-15 5 18-16,0 0 17 0,14-6 24 0,-14 6 4 16,0 0 8-16,18-5-4 0,-18 5 10 0,0 0 5 15,0 0 13-15,22 0 0 0,-22 0 6 16,0 0 10-16,0 0 5 0,9 13 11 0,-9-13 3 16,0 0 5-16,0 0 2 15,0 0 0-15,0 0-4 0,-19 35-5 0,19-35-10 0,-6 14-10 16,6-14-7-16,-8 14-5 15,8-14-8-15,-5 11-9 0,5-11-6 0,0 0-6 16,0 0-6-16,0 23-7 16,0-23-15-16,0 0-18 0,17 12-30 0,-17-12-35 0,15 3-37 15,-15-3-42-15,19 4-47 0,-11-4-35 0,-8 0-67 16,0 0-138-16,30-7-490 16,-19 2-321-16</inkml:trace>
  <inkml:trace contextRef="#ctx0" brushRef="#br0" timeOffset="106920.53">22790 4430 2683 0,'0'0'-84'15,"0"0"29"-15,-8-16 20 0,8 16 25 0,0 0 34 16,0 0 13-16,-18-8 21 16,18 8 15-16,0 0 14 0,0 0-3 0,-27 4 3 15,27-4-2-15,0 0-4 0,-23 11-6 0,23-11-9 0,-13 9-5 16,13-9-10-16,-12 9-7 16,12-9-6-16,-10 9-4 0,10-9-14 0,0 0-11 15,-6 19-14-15,6-19-11 16,0 0-14-16,4 21-6 0,-4-21-3 0,10 15-4 0,-10-15 9 15,10 16 0-15,-4-7-1 16,-6-9 10-16,13 19 2 0,-5-9 6 0,-8-10 9 16,13 15 15-16,-7-5 5 0,-6-10 10 15,11 16 15-15,-11-16 14 0,6 18 11 0,-6-18 10 16,2 15 6-16,-2-15 9 0,0 0 2 0,-6 22 3 16,6-22 3-16,-8 13-8 15,8-13-9-15,-13 9-4 0,13-9-5 0,-17 10-9 0,17-10-9 16,-17 3-4-16,17-3-9 15,-18 4-26-15,18-4-32 0,0 0-39 0,-26-4-45 16,26 4-65-16,0 0-46 16,-22-7-49-16,22 7-122 0,-12-10-568 0,5 5-385 15</inkml:trace>
  <inkml:trace contextRef="#ctx0" brushRef="#br0" timeOffset="107290.24">22907 4547 2791 0,'0'0'-96'0,"0"0"25"16,0 0 1-16,0 0 9 16,0 0 8-16,0 0 4 0,0 0 6 0,0 0 10 15,6 22 19-15,-6-22-5 16,0 0-7-16,25-3 3 0,-25 3 13 0,19-2-5 0,-19 2-1 15,23-1-6-15,-23 1-33 16,22-2-35-16,-12 0-34 0,-10 2-64 0,0 0-360 16,24-6 261-16</inkml:trace>
  <inkml:trace contextRef="#ctx0" brushRef="#br0" timeOffset="107580.46">22951 4523 1585 0,'0'0'20'15,"0"0"39"-15,0 0 37 0,0 0 21 0,0 0 34 16,-19 5 41-16,19-5 20 16,0 0 17-16,0 0 2 0,-7 14-11 0,7-14-16 0,0 0-8 15,-4 17-19-15,4-17-20 16,0 0-15-16,-2 23-15 0,2-23-19 0,2 16-9 15,-2-16-11-15,0 20-10 16,0-20-7-16,2 19-7 0,-2-19-12 0,4 20-25 0,-4-20-18 16,3 20-39-16,-3-20-38 0,4 18-40 0,-4-18-56 15,4 14-48-15,-2-6-48 16,-2-8-94-16,2 11-171 0,-2-11-381 0,0 0-300 16</inkml:trace>
  <inkml:trace contextRef="#ctx0" brushRef="#br0" timeOffset="108030.43">23273 4328 2751 0,'12'-13'-12'15,"-12"13"32"-15,0 0 21 0,0 0 18 0,0 0 18 16,0 0 6-16,0 0 16 16,10 38 6-16,-4-26 5 0,-6-12 5 0,2 24-1 0,2-8-9 15,0-1-8-15,-2 2-12 16,2-2-6-16,0 2-11 0,0-1-7 0,3-1-24 15,-5 0-41-15,2 1-63 16,3-1-84-16,-5-2-91 0,-2-13-190 0,4 24-529 0,-6-14-398 16</inkml:trace>
  <inkml:trace contextRef="#ctx0" brushRef="#br0" timeOffset="116775.5">17486 3862 2745 0,'0'0'-173'15,"0"0"18"-15,0 0 25 0,0 0 18 0,0 0 13 16,0 0 14-16,0 0 23 0,0 0 15 16,-14-10 19-16,14 10 4 0,0 0 9 0,0 0 12 15,0 0 14-15,0 0 15 0,0 0 4 0,0 0 18 16,0 0 16-16,0 0 5 16,0 0 13-16,0 0 5 0,0 0 20 0,0 0 4 15,0 0 10-15,0 0 0 0,0 0 9 16,0 0 2-16,0 0-3 0,0 0 0 15,0 0 1-15,0 0-10 0,0 0-4 16,0-19-9-16,0 19-6 0,0 0-10 0,0 0-11 16,0 0-5-16,0 0-5 0,0 0-8 15,0 0-5-15,0 0-6 0,0 0 0 0,0 0-1 16,0 0 0-16,0 0-5 0,0 0-4 0,0 0 1 16,0 0-2-16,0 0-5 15,0 0-1-15,0 0-4 0,7 55-5 16,-7-55 5-16,4 26-2 0,-1-12 1 0,-1 1-4 15,2 2-1-15,-2 1-1 0,2-1-3 0,0 2 3 16,0-2-2-16,1 4-3 16,-1 0 0-16,2 1-3 0,-2-3-2 0,1-1-2 0,-1 1-1 15,0-1-2-15,3-2 2 0,-3 0-2 0,0-1 4 16,-2-1-7-16,-2-14-1 16,6 22-9-16,-6-22-6 0,4 19-10 0,-4-19-18 0,4 15-20 15,-4-15-20-15,0 0-31 16,3 17-34-16,-3-17-56 0,0 0-44 15,0 0-48-15,0 0-139 0,0 0-153 16,0 0-285-16,0 0-232 0</inkml:trace>
  <inkml:trace contextRef="#ctx0" brushRef="#br0" timeOffset="117150.38">17623 3947 2509 0,'0'0'-93'0,"0"0"30"16,6-13 20-16,-6 13 15 0,0 0 31 16,0 0 30-16,0 0-1 0,0 0 12 0,0 0 2 15,0 0 2-15,0 0 12 0,0 0 4 0,0 0 12 16,-38 26-3-16,38-26 6 16,-14 12-8-16,14-12-11 0,-16 11 4 0,8-5-7 0,8-6-3 15,-12 9-7-15,12-9-3 16,0 0-2-16,-14 14-4 0,14-14 5 0,0 0-7 15,-10 9 3-15,10-9 5 16,0 0 5-16,0 0 7 0,-6 13 2 0,6-13 2 16,0 0 4-16,0 0 4 0,0 0 3 15,0 0 2-15,0 0-2 0,16 22-3 0,-16-22-8 16,16 6-5-16,-16-6-2 0,18 7-6 0,-18-7-6 16,22 8-10-16,-12-4 1 15,-10-4-1-15,24 7-11 0,-14-3-16 16,-10-4-13-16,21 8-25 0,-11-5-32 0,-10-3-46 15,18 6-50-15,-18-6-44 0,14 5-52 0,-14-5-118 16,16 1-602-16,-16-1-434 16</inkml:trace>
  <inkml:trace contextRef="#ctx0" brushRef="#br0" timeOffset="118270.4">18064 3801 2476 0,'8'-14'-77'16,"-8"14"8"-16,0 0 20 16,0 0 11-16,0 0 29 0,0 0 12 0,0 0 19 15,0 0 17-15,0 0-7 0,0 0 0 0,0 0 9 0,-2 50 0 16,2-50 6 0,-9 25 15-16,4-12-1 0,1 0 5 0,-4 1-1 0,8-14-4 15,-13 25-1-15,5-14 0 16,2 2-6-16,-3-1 1 0,9-12-3 0,-15 20-9 0,7-10 0 15,8-10-4-15,-18 15-2 16,10-9-6-16,8-6-6 0,-16 11-1 0,16-11-1 16,-17 6-1-16,17-6-4 15,-15 3-2-15,15-3-1 0,0 0-2 0,0 0 2 0,0 0 0 16,-25-9 2-16,25 9 1 0,0 0 2 0,-12-13-5 16,12 13 6-16,0 0-6 15,0 0 7-15,-4-17-2 0,4 17-3 0,0 0 4 16,0 0-5-16,0 0 4 0,0 0 8 15,16-21 1-15,-16 21 9 0,0 0 9 0,18-2 10 16,-18 2 12-16,0 0 2 16,28 4-2-16,-28-4 3 0,17 7-8 0,-17-7-7 0,18 10-5 15,-8-5-6-15,-10-5-4 0,16 14-3 0,-10-6 2 16,-6-8-10-16,18 13-6 16,-12-5-2-16,-6-8-3 0,13 15-16 0,-7-8-27 15,-6-7-35-15,12 16-34 16,-12-16-38-16,12 10-28 0,-12-10-27 0,10 11-28 0,-6-8-18 15,-4-3-45-15,0 0-104 16,12 8-495-16,-12-8-238 0</inkml:trace>
  <inkml:trace contextRef="#ctx0" brushRef="#br0" timeOffset="118510.42">18175 4052 2542 0,'0'0'-79'15,"0"0"36"-15,0 0 31 0,0 0 36 0,0 0 31 16,0 0 14-16,0 0 20 16,0 0 11-16,0 0 3 0,0 0-5 0,0 0-4 15,10 27-9-15,-10-27-5 0,0 0-7 0,0 0-10 0,3 19-4 16,-3-19-7-16,0 0-5 16,0 0-6-16,0 19-9 0,0-19-16 0,0 0-32 15,0 0-26-15,3 17-42 16,-3-17-37-16,0 0-33 0,0 13-35 0,0-13-56 0,0 0-127 15,0 0-366-15,0 0-11 16</inkml:trace>
  <inkml:trace contextRef="#ctx0" brushRef="#br0" timeOffset="122540.14">17904 4195 947 0,'0'0'156'0,"0"0"-29"0,0 0-23 0,0-23-25 16,0 23-4-16,0 0 0 0,0 0-8 0,0 0 8 15,0 0 9 1,0 0 4-16,0 0 9 0,0 0 6 0,0 0 3 0,0 0 9 16,0 0 3-16,0 0 1 0,0 0-8 15,0 0-6-15,0 0-10 0,0 0-2 0,0 0-12 16,0 0-5-16,-50 21-8 15,50-21-5-15,-13 12 1 0,13-12 1 0,-13 12-3 16,7-4-1-16,6-8-7 0,-11 14 0 16,11-14-5-16,-10 14 0 0,10-14-2 0,-9 14-2 15,9-14-2-15,-6 12-1 0,6-12-4 0,0 0 2 16,-7 17 0-16,7-17-2 16,0 0 1-16,0 0-2 0,0 0-3 0,13 19-4 0,-13-19-2 15,17 4-6-15,-17-4 0 16,0 0-4-16,25 2-7 0,-25-2-13 0,22-2-17 15,-22 2-19-15,23-4-33 16,-23 4-40-16,23-6-44 0,-23 6-44 0,24-6-42 0,-14 1-100 16,1-1-590-16,-3 0-342 0</inkml:trace>
  <inkml:trace contextRef="#ctx0" brushRef="#br0" timeOffset="123360.37">18366 3839 2667 0,'0'0'-131'0,"0"0"35"16,0 0 23-16,0 0 36 0,0 0 31 0,0 0 20 15,0 0 21-15,0 0 14 16,0 0 4-16,0 0 8 0,0 0 0 0,0 0 6 16,0 0-8-16,0 0 5 0,0 0 0 0,-17 49 0 0,13-39-6 15,4-10-8-15,-7 19 5 16,-1-9-5-16,8-10-2 0,-11 19-5 0,5-12 3 16,6-7-9-16,-11 16-5 15,11-16 2-15,-10 13-7 0,10-13 1 0,-12 11-11 16,12-11 3-16,-14 12-1 0,14-12-2 15,-10 5-5-15,10-5-7 0,0 0 1 0,-15 5-4 16,15-5-6-16,0 0-4 16,0 0 4-16,0 0-2 0,0 0-6 0,0 0 4 0,0 0 3 15,-17-20-1-15,17 20 2 0,0 0 3 0,0 0 4 16,0 0 1-16,0 0 2 16,4-23 5-16,-4 23 2 0,0 0 3 0,0 0-6 0,0 0 7 15,0 0-1-15,13-19-1 16,-13 19 3-16,0 0 9 0,0 0 8 0,19-2 9 15,-19 2 3-15,0 0 12 16,0 0-1-16,0 0 0 0,30 12-5 0,-30-12-5 0,12 9-3 16,-12-9 2-16,13 10-10 15,-13-10-7-15,13 11-4 0,-13-11 3 0,13 13-7 16,-7-5-11-16,-6-8-17 0,10 11-33 0,-10-11-31 16,11 14-40-16,-11-14-36 0,13 13-48 15,-9-6-31-15,2-3-80 0,-6-4-649 0,11 8-387 16</inkml:trace>
  <inkml:trace contextRef="#ctx0" brushRef="#br0" timeOffset="123760.22">18429 4121 2848 0,'0'0'-83'16,"0"0"28"-16,0 0 12 0,0 0 24 0,0 0 26 0,7-33 6 16,-7 33 17-16,0 0 4 0,0 0 1 0,0 0-2 15,8-11-3-15,-8 11 1 16,0 0 2-16,0 0 4 0,0 0 7 0,17-4 2 16,-17 4 6-16,0 0 1 0,0 0 0 15,0 0 13-15,0 0 2 0,0 0 6 16,17 19 1-16,-17-19 3 0,0 0-3 15,2 19 3-15,-2-19 0 0,0 0 6 0,0 23 1 16,0-23 4-16,0 16-3 0,0-16-2 16,0 0-2-16,-4 24-5 0,4-24-2 0,0 0-8 15,2 21 0-15,-2-21-7 0,0 15-9 0,0-15-6 16,0 0-2-16,6 17-4 16,-6-17-2-16,6 10-10 0,-6-10-13 0,12 8-27 0,-12-8-32 15,0 0-45-15,0 0-50 16,22 0-69-16,-22 0-48 0,0 0-101 0,15-6-157 15,-15 6-460-15,0 0-428 16</inkml:trace>
  <inkml:trace contextRef="#ctx0" brushRef="#br0" timeOffset="138310.44">28590 6311 1921 0,'0'0'310'0,"0"0"-95"0,0 0-64 0,-2-18 0 15,2 18-3-15,0 0 4 0,0 0-2 16,0 0-9-16,0 0-6 0,0 0-12 16,0 0-11-16,0 0-6 0,0 0 7 0,0 0 5 0,0 0-3 15,0 0-4-15,0 0-6 16,0 0-6-16,0 0-8 0,0 0 18 0,0 0-4 0,0 0-20 16,0 0 1-16,0 0-10 15,0 0-16-15,0 53 2 0,0-53-6 0,-1 21-3 16,1-21-11-16,0 32-2 15,0-20-1-15,0-12-6 0,0 32-3 0,0-15-1 0,0 1 3 16,0-1-7-16,0-17 3 16,-2 32-7-16,2-17-8 0,0-15 1 0,-3 28 6 15,3-14-4-15,0-14-1 0,0 25 1 0,0-25 0 0,5 23-5 16,-5-23 9-16,1 22-2 16,4-12 0-16,-5-10 1 0,7 17-6 0,-7-17 3 15,12 15-3-15,-4-9 2 16,-8-6-5-16,22 12-1 0,-12-8 3 15,-10-4-3-15,26 5-7 0,-12-3-21 0,-1 1-25 16,3-3-32-16,-5 0-40 0,-11 0-52 0,29-6-66 16,-15 2-52-16,-1-3-79 0,1 6-143 0,-2-5-123 0,-2 2 35 15,-2-1-268-15,-8 5-224 16</inkml:trace>
  <inkml:trace contextRef="#ctx0" brushRef="#br0" timeOffset="139590.25">28955 6656 2575 0,'17'-5'-64'0,"-17"5"8"0,0 0 20 16,13-5 5-16,-13 5 20 0,0 0 33 16,15-8 22-16,-15 8 24 0,0 0 20 0,12-10 5 0,-12 10 9 15,0 0 18-15,8-14-1 0,-8 14-1 0,0 0-4 16,10-11-8-16,-10 11-6 16,0 0-9-16,0 0-8 0,6-17-1 0,-6 17-2 15,0 0 3-15,0 0-2 16,2-16 0-16,-2 16-6 0,0 0-7 0,0 0-1 0,0 0-6 15,0 0-2-15,-2-20-4 16,2 20 0-16,0 0 4 0,0 0-6 16,0 0 0-16,0 0 10 0,-16-9 8 0,16 9-6 0,0 0 2 15,0 0-1-15,0 0 0 0,-33 9-8 16,33-9 18-16,-19 7-11 0,19-7 0 0,-23 12-11 16,11-4-2-16,0-3-9 0,12-5-3 15,-19 14 3-15,11-8-5 0,8-6-3 16,-15 12-2-16,15-12-1 0,-11 11-6 15,11-11-3-15,-6 13-3 0,6-13 3 0,0 0-4 16,0 0 0-16,0 0-4 16,19 21-2-16,-19-21-6 0,19 5 0 0,-19-5-7 15,21 3-5-15,-21-3-5 0,22 2-2 0,-22-2 1 0,18 0-16 16,-18 0 9-16,0 0 4 16,24-2-4-16,-24 2 0 0,0 0 2 0,21-6 7 15,-21 6-1-15,0 0 7 0,14-7 6 16,-14 7 2-16,0 0-4 0,0 0 11 0,16-8-6 15,-16 8 5-15,0 0-6 16,0 0 0-16,0 0-2 0,10-8 4 0,-10 8 2 0,0 0-7 16,0 0 0-16,0 0 9 0,0 0-9 0,0 0 3 15,0 0-12-15,0 0 8 16,0 0-7-16,0 0 6 0,15-6 7 16,-15 6-7-16,0 0 0 0,0 0 4 15,0 0-4-15,0 0 2 0,0 0-3 0,0 0 1 0,0 0 2 16,0 0 0-16,0 0 3 15,0 0-5-15,0 0 4 0,0 0 0 0,0 0 0 16,0 0-1-16,0 0-2 0,0 0-4 16,0 0-12-16,11-12 11 0,-11 12 1 0,0 0-12 15,0 0 8-15,0 0 2 0,0 0 1 0,0 0 5 16,0 0 0-16,0 0-3 16,0 0-1-16,0 0 1 0,0 0-1 0,0 0 4 0,0 0 2 15,0 0 1-15,0 0 3 16,0 0-1-16,0 0 0 0,0 0 10 0,0 0-9 15,0 0 2-15,0 0-4 16,0 0 3-16,0 0-1 0,0 0 1 0,0 0 1 16,-32-14-4-16,32 14 0 0,0 0 1 0,0 0-3 0,0 0 3 15,0 0 1-15,0 0-6 16,0 0 6-16,0 0-2 0,0 0-4 0,0 0 1 0,0 0 2 16,0 0 1-16,0 0-4 15,0 0 1-15,0 0-3 0,0 0 5 0,0 0-3 16,0 0 2-16,0 0 1 15,0 0 0-15,0 0-4 0,0 0 4 0,0 0-2 0,0 0 3 16,0 0-6-16,0 0-1 16,0 0 0-16,0 0 2 0,0 0 6 0,0 0-5 15,0 0 0-15,0 0 1 0,0 0 0 0,0 0 0 0,0 0-2 16,0 0-4-16,0 0 1 16,0 0-4-16,0 0 1 0,0 0-1 0,0 0 0 15,0 0-7-15,0 0 8 16,-24 0 7-16,24 0-4 0,0 0-3 0,0 0-5 0,0 0 2 15,0 0-1-15,0 0-4 16,0 0-6-16,0 0 2 0,0 0-5 0,0 0-3 16,0 0 2-16,0 0 0 0,0 0 2 0,0 0-1 0,0 0 4 15,0 0 0-15,0 0 0 16,0 0-2-16,0 0 4 0,0 0 5 0,0 0 2 16,0 0 10-16,-4-19-3 15,4 19 2-15,0 0 7 0,0 0-4 0,0 0 1 0,0 0-1 16,-10-10 2-16,10 10-1 15,0 0 5-15,-17-4-3 0,17 4 4 0,0 0 3 16,-22-4 4-16,22 4 6 16,0 0 5-16,-30 4 6 0,30-4-3 0,-20 7-1 0,20-7-5 15,-24 9 3-15,14-1-1 0,10-8-7 0,-17 14 1 16,9-5 0-16,8-9-1 16,-14 18-3-16,14-18-2 0,-6 16-3 0,6-16-1 15,-4 20-1-15,4-20 3 0,2 19-6 16,-2-19 1-16,11 15 2 0,-11-15-4 0,17 15-2 15,-7-7-7-15,3-2-10 16,2-1-15-16,0-1-12 0,1 0-9 0,2-3-16 16,-2-1-17-16,-1 0-25 0,2-1-33 15,0-1-45-15,-17 2-43 0,36-6-27 0,-17 2-31 16,-2-1-55-16,-2 0-103 0,2-1-105 0,-4-1-402 16,-1 0-379-16</inkml:trace>
  <inkml:trace contextRef="#ctx0" brushRef="#br0" timeOffset="140050.28">29323 6567 2881 0,'0'0'-48'15,"0"0"41"-15,14-8 1 0,-14 8 15 0,0 0 13 16,0 0 16-16,0 0 7 16,8-11 3-16,-8 11-3 0,0 0-4 0,0 0-2 15,0 0 15-15,0 0 9 0,0 0 14 16,0 0 6-16,0 0 4 0,0 0-4 15,-43-2-5-15,43 2 1 0,0 0 5 16,-23 10-1-16,23-10 1 0,-19 9 2 0,19-9-5 16,-17 12-8-16,8-7-4 0,9-5-14 0,-16 15-1 0,16-15-8 15,-13 12-5-15,13-12-3 16,-9 13-4-16,9-13-3 0,-4 13-4 16,4-13-6-16,0 0-8 0,0 0-8 15,13 19 0-15,-13-19-4 0,13 7-8 0,-13-7-4 0,18 3-7 16,-18-3 0-16,22 0 1 15,-22 0 0-15,23-3 3 0,-23 3 3 0,21-7-1 16,-21 7 9-16,21-13 5 16,-7 7 15-16,-14 6 8 0,16-11 13 0,-16 11 3 0,15-11 10 15,-15 11 7-15,13-10 7 0,-13 10-9 0,10-6-7 16,-10 6 17-16,0 0-4 16,0 0-8-16,19-5 0 0,-19 5 2 0,0 0-12 0,0 0-3 15,0 0-3-15,24 7-5 16,-24-7-8-16,0 0-26 0,12 10-26 0,-8-6-30 15,-4-4-26-15,9 5-46 16,-9-5-37-16,0 0-34 0,11 13-39 0,-5-10-36 16,-6-3-72-16,0 0-120 0,0 0-98 0,8 9-301 0,-8-9-223 15</inkml:trace>
  <inkml:trace contextRef="#ctx0" brushRef="#br0" timeOffset="140570.19">29599 6550 2550 0,'0'0'-12'16,"8"-13"39"-16,-8 13 7 0,0 0-13 0,0 0 17 0,0 0 17 15,0 0 23-15,0 0 10 0,0 0 9 0,0 0 0 16,0 0-8-16,0 0-3 16,0 0-6-16,-46 5-2 0,46-5-6 0,-14 14-8 0,14-14-4 15,-8 13-5-15,8-13-9 16,-6 15 0-16,6-15-1 0,-2 15-10 0,2-15-2 15,0 0-2-15,0 0-4 16,8 29-1-16,-8-29-2 0,10 10-1 0,-10-10 2 0,14 8-8 16,-14-8 2-16,12 3-2 0,-12-3-3 0,0 0-2 15,24 0 1-15,-24 0-2 16,0 0-1-16,19-11 4 0,-19 11 2 16,10-16-1-16,-10 16-3 0,13-19-1 15,-6 3 0-15,1 2-4 0,0-7 0 16,-2-4-2-16,1 0 1 0,2-3-1 0,-1-3-3 15,-2 2-1-15,1 1 11 0,-3 1 3 16,2 0 13-16,0 5 10 0,-2-1 10 16,-1 4 8-16,1 4 1 0,-1-3-1 0,1 5-5 0,-4 13-7 15,4-23-6-15,-4 23-5 0,4-17-3 16,-4 17 2-16,0 0 7 0,0 0 4 16,0 0-2-16,0 0 1 0,0 0-7 0,0 0-2 0,0 0 1 15,0 0 16-15,0 0-4 16,-10 68-11-16,10-50 2 0,-2 3-1 0,4-2-9 15,-2 2-3-15,0 0 0 16,2-1-5-16,-2 2-19 0,2-3-29 0,0-1-40 16,0 0-48-16,-2-1-63 0,4-2-64 0,-2-1-69 0,-2-14-153 15,6 21-145-15,-4-12 36 16,-2 0-267-16,0-9-180 0</inkml:trace>
  <inkml:trace contextRef="#ctx0" brushRef="#br0" timeOffset="140780.31">29838 6573 2627 0,'18'6'47'0,"-18"-6"15"0,0 0-2 16,0 0-1-16,0 0 0 16,22-2 9-16,-22 2 4 0,0 0 3 0,0 0-6 0,32-3-6 15,-32 3-8 1,23-1-6-16,-9-2-4 0,-14 3-4 0,30-3-14 15,-12 1-34-15,-18 2-57 0,33-2-61 16,-17-2-67-16,-4 1-111 0,0 1-550 0,-1-4-203 0</inkml:trace>
  <inkml:trace contextRef="#ctx0" brushRef="#br0" timeOffset="141070.21">30240 6132 2562 0,'0'0'-17'0,"0"0"46"0,6-13 23 15,-6 13 33-15,0 0 27 0,0 0 14 0,0 0 14 0,0 0-5 16,0 0 0-16,0 0-11 16,0 0 20-16,0 0 2 0,-10 65-9 0,8-48-4 15,2 2-18-15,-2 0-18 16,0 2-8-16,2 1-8 0,0 0-9 0,0-1-11 0,0 2-7 15,2-2-4-15,0 2-9 16,0-2-18-16,0-2-26 0,2 0-30 0,-2-2-39 16,0 1-34-16,0-4-44 0,2 0-47 0,4-1-39 0,-4-3-48 15,0-2-105-15,-4-8-586 16,10 11-428-16</inkml:trace>
  <inkml:trace contextRef="#ctx0" brushRef="#br0" timeOffset="141490.34">30462 6453 2995 0,'10'-12'-41'0,"-10"12"33"0,0 0 24 0,10-13 22 15,-10 13 20-15,0 0 19 0,0 0 29 0,0 0 16 0,0 0 7 16,0 0 7-16,0 0 5 16,0 0-3-16,0 0-15 0,0 0-8 0,0 0-15 15,0 0-4-15,0 0-5 16,-47 28-10-16,40-20-18 0,7-8 2 0,-10 15-4 15,10-15-13-15,-9 17-10 0,9-17 5 16,-4 18-6-16,4-18 0 0,0 0-9 0,2 21-7 16,-2-21-10-16,11 11-10 0,-11-11-14 0,0 0-10 15,19 11-11-15,-19-11-9 16,19 2-2-16,-19-2-4 0,19 0 2 16,-19 0 7-16,21-5 0 0,-21 5 7 0,19-9 10 15,-19 9 8-15,19-8 17 0,-10 2 11 0,-9 6 14 16,14-8 4-16,-14 8 4 15,0 0 4-15,20-8 7 0,-20 8 18 0,0 0-16 0,0 0 3 16,0 0-2-16,25 6-1 16,-25-6-6-16,0 0-6 0,15 11-2 0,-15-11-3 0,8 10-3 15,-8-10-18-15,13 12-20 0,-13-12-27 16,12 11-29-16,-12-11-42 0,18 8-48 16,-8-4-59-16,0-2-44 0,-10-2-55 0,22 1-149 15,-22-1-128-15,21-3-312 0,-13-1-292 16</inkml:trace>
  <inkml:trace contextRef="#ctx0" brushRef="#br0" timeOffset="142040.37">30828 6428 2861 0,'0'0'51'0,"0"0"8"0,-6-15-11 0,6 15-3 0,0 0 2 16,0 0 20-16,-17-7 18 15,17 7 7-15,0 0 0 0,0 0-7 0,0 0-3 0,-34 18 1 16,34-18 8-16,-12 11 5 15,12-11-9-15,-11 16-7 0,11-16-8 0,-6 16-6 16,6-16-7-16,-3 14-8 16,3-14-4-16,0 0-4 0,0 0-4 0,9 27-6 15,-9-27-1-15,9 7-6 0,-9-7-7 16,0 0-4-16,14 10-3 0,-14-10-3 0,0 0-2 16,24 0-1-16,-24 0 2 0,0 0-4 15,25-11 5-15,-25 11 6 0,17-10 8 16,-17 10 8-16,15-9 10 0,-15 9 3 15,14-12 7-15,-14 12-5 0,12-5-3 0,-12 5-3 16,0 0-2-16,14-6 6 0,-14 6 30 16,0 0-3-16,0 0 3 0,0 0-7 0,0 0 3 15,15 18-1-15,-15-18 1 0,2 18 0 0,-2-18-8 16,2 23-4-16,-2-9-8 16,2 2-2-16,-2 3-4 0,0 3-6 0,4 1-10 15,-1 6 5-15,-1-2-5 0,0 3-2 16,-2 3-3-16,2 0-4 0,0-1 0 0,-2 1-3 15,2 0-2-15,-2 1 1 0,-2-2-2 16,0 0-3-16,0 1 0 0,-5-1 1 16,1-6-1-16,-1 2 2 0,-1-2 1 0,-2-3 1 15,-4-3-1-15,2-2 1 0,-2-1 2 0,-4-2 1 16,-1-3 0-16,3-4 0 16,-2-3-2-16,4-2-3 0,14-3-1 0,-28 0 0 15,28 0-8-15,-23-11-15 0,13 0-20 16,3 0-25-16,5-5-30 0,-3 0-42 0,5-1-43 15,0 1-57-15,5-2-60 0,-3 1-59 16,0 0-122-16,-2 3-126 0,0 2-2 16,0 12-396-16,-7-23-464 0</inkml:trace>
  <inkml:trace contextRef="#ctx0" brushRef="#br0" timeOffset="144135.43">29059 7887 3007 0,'6'-16'-69'0,"-6"16"47"0,0 0 28 16,4-17 11-16,-4 17 15 0,0 0 16 16,0 0 26-16,0 0 15 0,0 0 5 0,0 0 1 15,0 0-4-15,0 0 1 0,0 0-4 16,0 0 6-16,0 0-5 0,0 0 2 15,0 0-4-15,0 0-11 0,-27 39-8 16,27-39-1-16,-6 12-5 0,6-12-6 0,0 0-1 16,-14 13 0-16,14-13-7 0,0 0-5 0,-14 4-2 15,14-4-7-15,0 0-3 16,0 0-6-16,0 0-2 0,0 0-8 0,0 0-5 0,-25-17-2 16,25 17-2-16,0 0 1 15,-2-15 5-15,2 15-10 16,0 0 3-16,0 0-1 0,-3-17-1 0,3 17 5 15,0 0-1-15,0 0 3 0,0 0-4 0,0 0-1 0,0-19 1 16,0 19-2-16,0 0 9 16,0 0 0-16,0 0 3 0,0 0 2 0,0 0 0 15,0 0 2-15,0 0-1 0,0 0 1 0,0 0 9 16,0 0-11-16,0 0 2 0,-21 32-1 16,21-32-1-16,-8 11-2 0,8-11 3 0,-8 11-2 15,8-11 0-15,0 0-4 0,-14 14-1 16,14-14 0-16,-10 7 0 0,10-7-3 15,0 0 1-15,-12 8 1 0,12-8-1 16,0 0-6-16,-16 5 2 0,16-5 8 0,0 0-10 16,0 0 1-16,0 0-4 0,-19 5 2 0,19-5 0 15,0 0-4-15,0 0 3 16,0 0-1-16,-23 2 0 0,23-2 3 0,0 0-1 0,0 0-2 16,-17 2-2-16,17-2 3 15,0 0 0-15,0 0-2 0,-22 5 0 0,22-5-1 16,0 0 4-16,-16 8 1 15,16-8 3-15,-13 6-1 0,13-6 8 0,-14 4 3 0,14-4 2 16,-15 8 1-16,15-8 7 16,-15 7 1-16,15-7 4 0,-16 4 15 0,16-4-4 0,-18 7-3 15,18-7-13-15,-15 4 6 0,15-4-7 16,-17 5-2-16,17-5-1 0,0 0-6 16,-25 5 6-16,25-5-8 0,-15 1-2 0,15-1 2 15,-19 2-2-15,19-2 1 16,0 0-6-16,-25 2-1 0,25-2-2 0,-17 0 4 0,17 0-3 15,0 0-2-15,-23-2-1 16,23 2 2-16,0 0-1 0,-20 2 0 0,20-2 4 16,0 0-2-16,0 0-3 0,0 0-1 0,-20 0 1 15,20 0 3-15,0 0 5 0,0 0-2 16,0 0 5-16,0 0-1 0,0 0 3 0,-22 0-2 16,22 0-4-16,0 0-1 15,0 0 3-15,0 0-3 0,0 0 4 0,0 0-2 16,0 0-1-16,0 0-2 0,-2 22 2 15,2-22-3-15,0 0 0 0,0 0 0 0,6 26 0 16,-6-26-4-16,2 20 6 16,-2-20-3-16,4 27-2 0,-4-13-3 0,3 1 2 0,-1 2 2 15,-2-17-3-15,-2 32-2 0,-1-17 5 0,1 0-2 16,2-15-1-16,-6 29 3 16,2-16-1-16,-3 1 4 0,1-2 0 15,-2-1 1-15,-3-2 0 0,-3 1 2 0,3-2 1 16,-5-3-3-16,0 0-2 0,-3 0-8 0,0-2 2 15,-2 0 8-15,-3-3 5 0,1 0 1 16,0-3 5-16,-2 0 4 0,-2-2-1 16,7-2 0-16,-5 1 0 0,5-1 0 0,1-5-3 0,2 5-3 15,3-4-2-15,5 0-5 16,-1-3-11-16,4 0-18 0,6 14-21 0,4-24-28 16,-4 24-32-16,16-25-33 0,-2 10-48 15,2 2-59-15,3 1-60 0,0 0-70 0,4 3-138 16,-1-1-107-16,1 1 29 15,-2 2-397-15,0 0-443 0</inkml:trace>
  <inkml:trace contextRef="#ctx0" brushRef="#br0" timeOffset="144430.15">28703 8538 3126 0,'0'0'72'0,"0"0"22"0,-2 13-7 0,2-13-15 0,0 0-3 16,0 0-9-1,22 7-5-15,-22-7-6 0,22 2-12 0,-22-2-27 0,30 0-41 16,-11 0-23-16,-19 0-26 16,38-4-34-16,-18 2-46 0,-2-1-68 0,-1-3-170 0,1 2-423 15,-4-1-146-15</inkml:trace>
  <inkml:trace contextRef="#ctx0" brushRef="#br0" timeOffset="144670.24">29141 8623 2550 0,'11'10'113'16,"-11"-10"50"-16,0 0-6 15,15 9-5-15,-15-9-12 0,12 4-11 0,-12-4-11 16,22 5-12-16,-22-5-14 15,23 0-31-15,-23 0-35 0,24 0-29 0,-24 0-29 16,22-1-29-16,-22 1-35 0,22-4-48 16,-22 4-54-16,19-5-97 0,-13 0-609 0,0 0-292 15</inkml:trace>
  <inkml:trace contextRef="#ctx0" brushRef="#br0" timeOffset="144960.13">29145 8835 2853 0,'0'0'154'15,"0"0"36"-15,0 0-12 0,0 0-19 0,-2 19-9 0,2-19-11 16,0 0-15-16,0 0-9 16,0 0-15-16,0 0-25 0,0 0-34 0,0 0-36 15,0 0-45-15,0 0-57 0,0 0-67 0,0 0-69 16,0 0-134-16,0 0-185 0,0 0-312 16,0 0-224-16</inkml:trace>
  <inkml:trace contextRef="#ctx0" brushRef="#br0" timeOffset="145220.34">28466 7555 2713 0,'0'0'42'0,"0"0"7"0,8-14-14 0,-8 14-11 0,11-10-5 16,-11 10-17-16,17-6-47 16,-9 3-67-16,-8 3-88 0,19-4-191 0,-11 0-283 0,-8 4 90 15</inkml:trace>
  <inkml:trace contextRef="#ctx0" brushRef="#br0" timeOffset="145460.01">28406 7429 2060 0,'0'0'137'16,"0"0"31"-16,0 0-12 0,0 0-17 0,0 0-15 0,0 0-17 15,0 0-9-15,0 0-14 0,0 0-38 0,0 0-61 16,0 0-77-16,0 0-64 16,0 0-98-16,0 0-549 0,-18 0-118 0</inkml:trace>
  <inkml:trace contextRef="#ctx0" brushRef="#br0" timeOffset="145910.63">28148 7892 2496 0,'-8'14'54'0,"8"-14"20"0,-11 12-9 0,11-12 8 16,0 0 14-16,-8 11 33 0,8-11 26 15,0 0 6-15,-13 8-7 0,13-8-12 0,0 0-7 16,0 0-7-16,0 0-6 16,0 0-7-16,0 0-11 0,0 0-8 0,0 0-13 0,-23-20-14 15,23 20-17-15,0 0-12 0,0 0-10 0,0 0-10 0,0 0-2 16,8-27-2 0,-8 27-1-16,0 0-2 0,0 0 0 0,0 0 3 0,0 0-1 15,0 0-3-15,0 0 3 16,0 0 1-16,0 0 3 0,0 0 0 0,0 0 4 15,0 0 9-15,0 0 7 16,0 0 9-16,15 43 10 0,-15-43 8 0,0 0 3 0,-21 18 5 16,21-18 26-16,-12 9 1 0,12-9 1 0,-13 7-2 15,13-7-1-15,0 0-2 16,-19 4-1-16,19-4 0 0,0 0-8 0,0 0-6 16,0 0-8-16,-29-11-19 0,29 11-4 15,-8-13-8-15,8 13-13 0,-6-18-23 0,6 18-28 16,0-24-38-16,2 9-48 15,-2 15-66-15,2-40-86 0,0 15-92 0,0-1-178 16,2 0-58-16,-4-1-1 16,2 0-357-16,-4 5-383 0</inkml:trace>
  <inkml:trace contextRef="#ctx0" brushRef="#br0" timeOffset="146060.34">28071 7442 2958 0,'0'0'118'0,"10"-7"33"0,-10 7-25 0,0 0-11 15,12-12-17-15,-12 12-9 16,0 0-12-16,12-8-8 0,-12 8-42 0,0 0-54 0,0 0-61 16,0 0-61-16,0 0-66 15,0 0-138-15,0 0-556 0,0 0-300 0</inkml:trace>
  <inkml:trace contextRef="#ctx0" brushRef="#br0" timeOffset="146260.31">27768 8000 2908 0,'-11'17'51'0,"5"1"11"0,-3-3 6 0,-1-2 19 0,5 2 13 15,-3-3 27-15,2 1 19 0,-3 1-6 0,-1-2-9 16,3 0-15-16,-1 0-12 16,8-12-12-16,-14 21-10 0,9-12-10 0,5-9-7 0,-9 16-13 15,9-16-39-15,-8 11-52 16,8-11-80-16,-7 7-98 0,7-7-126 0,0 0-202 15,-16-2-405-15,16 2-375 16</inkml:trace>
  <inkml:trace contextRef="#ctx0" brushRef="#br0" timeOffset="146420.34">27611 7924 3298 0,'11'-16'125'0,"-11"16"-41"16,5-9-25-16,-5 9-16 15,0 0-6-15,11-12-6 0,-11 12-31 0,0 0-59 16,0 0-71-16,9-5-49 0,-9 5-57 16,0 0-97-16,0 0-507 0,0 0-182 0</inkml:trace>
  <inkml:trace contextRef="#ctx0" brushRef="#br0" timeOffset="146710.15">27187 8041 2467 0,'0'0'-64'0,"-19"3"45"0,19-3 23 16,-17 4 25-16,17-4 21 15,0 0 19-15,-18 3 22 0,18-3 24 0,0 0 1 0,0 0 5 16,-19 6 15-16,19-6 16 15,0 0-11-15,0 0-2 0,0 0-11 0,0 0-12 16,0 0-13-16,0 0-5 16,0 0-19-16,0 0-5 0,46 10-13 0,-46-10-14 0,22-2-21 15,-22 2-28-15,20 0-37 0,-20 0-41 0,0 0-55 16,27-2-58-16,-20-3-74 16,-7 5-164-16,13-1-514 0,-13 1-364 0</inkml:trace>
  <inkml:trace contextRef="#ctx0" brushRef="#br0" timeOffset="147410.54">27101 7908 2995 0,'7'-13'33'0,"-7"13"7"0,0 0-5 0,0 0-6 16,0 0 0-16,0 0 12 16,10-9 7-16,-10 9 4 0,0 0 2 0,0 0-3 0,0 0 6 15,0 0 9-15,0 0 17 0,0 0 10 16,-39 36 2-16,28-29 3 0,-3 1-6 16,1 0-7-16,-1 3-4 0,-2-3-2 0,-4 2-7 0,2 2 0 15,-4-2-8-15,-1 0-3 16,1-2 1-16,-1 1 0 0,-4-1-2 0,5-1 1 15,-5-1 0-15,5 0-8 16,-1-2-3-16,2-1-4 0,2 1 4 0,0-2-11 16,1 2 3-16,18-4 17 0,-26 4 1 15,26-4-8-15,-25 3-5 0,25-3-7 0,-16 2 2 16,16-2-14-16,0 0-4 0,-17 4 3 0,17-4-8 16,0 0-2-16,0 0 1 15,0 0-4-15,-12 10-2 0,12-10 2 0,0 0-7 0,0 0 6 16,0 0-8-16,0 0 2 15,0 0 0-15,0 0 0 0,12 30 3 0,-12-30-7 16,6 15 0-16,-6-15 1 0,7 19 1 16,-5-6-2-16,-2-13 1 0,4 22-1 0,-4-22 4 15,0 25 0-15,0-25-6 0,-2 27 4 0,0-14 0 16,-3 2-2-16,5-15 2 16,-8 28-4-16,1-16 0 0,0 1 2 0,0 0 0 0,-4-2 4 15,2 1-6-15,-2-2 5 16,2 0 5-16,-5-1-5 0,3-1 11 0,11-8-5 15,-27 13 8-15,16-7-4 16,-3-1 1-16,14-5 3 0,-22 6-3 0,22-6 5 0,-27 4-2 16,27-4 3-16,-25 0 6 15,25 0 3-15,-22-4 4 0,22 4-3 0,-15-6 0 16,15 6-5-16,-14-11-1 0,14 11-4 0,-7-17-5 0,7 17-7 16,0-21-12-16,0 21-15 15,6-25-11-15,-6 25-20 0,7-25-18 0,-4 11-24 16,2 1-29-16,-1 2-39 15,-2 0-56-15,3 1-53 0,-5 10-60 0,4-19-128 0,-4 19-148 16,2-16 20-16,-2 16-381 16,0 0-404-16</inkml:trace>
  <inkml:trace contextRef="#ctx0" brushRef="#br0" timeOffset="147650.29">26677 8686 2968 0,'6'21'70'0,"-6"-21"43"0,0 0-7 16,16 11-11-16,-9-9-12 15,5 0-2-15,1 0-6 0,5-1-11 0,1-1-21 0,0 0-71 16,-19 0-75-16,42-3-46 15,-23 3-42-15,2-4-24 0,-4-1-157 0,3-3-441 16,-5 0-136-16</inkml:trace>
  <inkml:trace contextRef="#ctx0" brushRef="#br0" timeOffset="148160.31">26335 8050 2517 0,'0'0'64'0,"0"0"19"0,-29 8-8 0,29-8-10 16,-11 5-6-16,11-5-4 15,0 0 13-15,-18 4 0 0,18-4-1 0,0 0-9 0,-20 1-3 16,20-1 2-16,0 0 3 15,0 0 4-15,-27-10 0 0,27 10-9 0,-9-8-4 16,9 8-10-16,0 0-5 16,-5-21-9-16,5 21-3 0,0 0-2 0,5-21-5 0,-5 21-2 15,0 0 0-15,11-22-6 0,-11 22 4 0,11-9-5 16,-11 9-1-16,16-6-1 16,-16 6 7-16,0 0 3 0,0 0 4 0,22 3-2 0,-22-3 4 15,0 0 3-15,0 0-2 16,10 19 12-16,-10-19 11 0,0 0 19 0,0 0 6 15,0 0 7-15,0 0 3 0,-21 29-6 16,21-29-4-16,-16 7 2 0,16-7-3 0,-22 3 2 16,22-3-1-16,-23 0 5 15,23 0 1-15,-22-1 23 0,22 1 0 0,-20-8-10 16,20 8-6-16,-20-12-7 0,20 12-7 0,-11-15-5 16,11 15-12-16,-8-22-8 0,8 9-7 15,0 13-18-15,2-28-18 0,4 9-23 0,-2 0-40 16,0 1-42-16,-1-5-65 0,5 0-88 15,-3-2-113-15,0 0-216 0,-1 0-24 16,1 0 23-16,-3 0-300 0,-2 3-259 16</inkml:trace>
  <inkml:trace contextRef="#ctx0" brushRef="#br0" timeOffset="148320.51">26254 7405 3028 0,'0'0'166'0,"0"0"-21"15,0 0-21-15,20-3-16 16,-20 3-11-16,0 0-11 0,0 0-7 0,0 0-30 0,17-2-54 16,-17 2-53-16,0 0-63 0,0 0-51 0,0 0-59 15,0 0-132-15,-2 15-528 0,2-15-272 16</inkml:trace>
  <inkml:trace contextRef="#ctx0" brushRef="#br0" timeOffset="148510.41">25881 8041 2664 0,'-9'17'28'16,"3"1"47"-16,-2-3 1 0,-2-1 2 0,5-1 20 15,-1-2 18-15,-3 3 28 0,-1-4 13 0,1 4-13 16,-1-6-16-16,0 4-13 16,1-3-14-16,9-9-10 0,-17 19-12 0,7-12-5 0,10-7-15 15,-15 14-31-15,15-14-48 16,-14 10-72-16,14-10-87 0,-11 5-92 0,11-5-187 15,-14-2-512-15,14 2-417 0</inkml:trace>
  <inkml:trace contextRef="#ctx0" brushRef="#br0" timeOffset="148670.51">25747 7818 3153 0,'6'-7'157'0,"-6"7"4"16,0 0-31-16,14-12-25 15,-14 12-20-15,11-11-8 0,-11 11-11 0,0 0-34 16,0 0-60-16,9-9-76 0,-9 9-76 16,4-4-60-16,-4 4-103 0,0 0-586 0,0 0-335 15</inkml:trace>
  <inkml:trace contextRef="#ctx0" brushRef="#br0" timeOffset="168600.28">1834 10046 966 0,'0'0'266'16,"0"0"-56"-16,0 0-47 16,-6-28-25-16,6 28-9 0,0 0 8 0,0 0 4 0,0 0 0 15,0 0 12-15,0 0-4 16,-6-14-10-16,6 14 5 0,0 0 3 0,0 0 5 15,0 0-7-15,0 0-5 16,0 0-11-16,0 0-10 0,0 0-15 0,-10-13-12 0,10 13-11 16,0 0-6-16,-19-4-8 0,19 4-3 0,-17-4-7 15,17 4-8-15,0 0-5 16,-34 2-2-16,34-2-1 0,-28 2-5 0,11-2-3 16,1 4 1-16,16-4 0 0,-37 4 0 15,20 0-20-15,0 1 6 0,-1 0 1 0,-2 0 5 16,1 3 1-16,-2 1-1 15,4-1-1-15,1 3-5 0,-4 0 2 0,6 2-1 0,-4 5 0 16,5-1 4-16,3 2 1 16,0 0 1-16,1 2-4 0,-1 2 2 0,5-2 7 15,1 2-2-15,0-4-1 0,2 2-7 0,2-2 5 0,2 2-3 16,0-4-1 0,2 0-2-16,-2 1 0 0,3-3-3 0,5 0 0 0,-1-2 0 15,1-1 1-15,3-1-9 16,-3-2 5-16,5 1-4 0,-2 0 0 0,1-3-2 15,2-1 1-15,0-3-1 16,0 4-6-16,3-6 3 0,-19-1-1 0,33 4-8 0,-18-5-7 16,6 1-10-16,-21 0-11 15,36-6-12-15,-16 1-25 0,-4 0-25 0,1-1-34 16,-1 1-38-16,0 1-51 0,1-2-44 0,-2-1-58 0,-3-1-166 16,-2 0-107-16,2 1-299 15,-12 7-268-15</inkml:trace>
  <inkml:trace contextRef="#ctx0" brushRef="#br0" timeOffset="169090.22">2004 10473 2512 0,'0'0'-124'0,"0"0"34"0,0 0 35 16,0 0 23-16,0 0 16 15,0 0 47-15,4-15 11 0,-4 15 23 0,0 0 16 16,0 0 14-16,0 0-1 0,0 0 8 16,0 0 10-16,0 0 9 0,0 0 0 0,0 0 9 15,0 0-5-15,-53 7-8 0,53-7-2 0,-23 12-4 16,10-4-5-16,-1-1-4 16,0 1-5-16,2 2-12 0,0-1-5 0,-1 0-6 0,2 2-9 15,1-3-2-15,10-8-10 16,-15 18-4-16,15-18-1 0,-9 15-5 0,9-15 0 15,-2 15-10-15,2-15-5 16,0 0-1-16,0 0-10 0,21 15-8 0,-21-15-8 16,24 3-3-16,-9-3-12 0,-15 0-16 15,38-3-21-15,-20 1-28 0,4-2-41 0,-1 1-48 16,4-1-43-16,-6-2-41 0,0 1-77 0,-2-1-134 16,-2 1-437-16,0-2-283 15</inkml:trace>
  <inkml:trace contextRef="#ctx0" brushRef="#br0" timeOffset="169920.05">1730 10301 2593 0,'-9'-15'-69'15,"9"15"39"-15,0 0 27 0,0 0 21 16,0 0 6-16,0 0 21 0,0 0 23 0,0 0 21 16,0 0 11-16,0 0 11 15,0 0 5-15,0 0 5 0,0 0 6 0,0 0-3 16,-9-13 6-16,9 13-5 0,0 0-4 15,0 0-10-15,0 0-5 0,0 0 2 0,0 0-6 16,0 0-1-16,0 0-5 16,0 0-9-16,0 0-11 0,0 0 6 0,0 0-32 15,0 0-7-15,0 0-5 0,0 0-6 0,0 0-8 16,0 0-9-16,34-6-9 0,-34 6-4 16,0 0-2-16,21-2-1 0,-21 2-3 0,0 0 4 15,21-4-3-15,-21 4 2 16,0 0-1-16,19 0-1 0,-19 0 1 0,0 0 1 0,0 0-1 15,0 0 2-15,0 0 8 16,21 4 5-16,-21-4 11 0,0 0 3 0,0 0 8 16,0 0 2-16,0 0 2 15,0 0-2-15,0 0-2 0,-8 27-3 0,8-27-2 0,0 0-5 16,0 0 1-16,-13 25-3 0,13-25-6 0,-7 16-1 16,7-16 3-16,-8 20-1 15,4-11-1-15,4-9-5 0,-8 25 4 0,2-13-8 16,0 1-12-16,6-13-17 0,-13 23-28 15,8-12-34-15,-3 1-49 0,-4-3-57 0,5 1-58 16,-4-2-90-16,-2-1-204 16,1-2-56-16,12-5-361 0,-30 8-390 0</inkml:trace>
  <inkml:trace contextRef="#ctx0" brushRef="#br0" timeOffset="170520.31">2277 10397 2761 0,'0'0'-98'0,"0"0"52"0,0 0 28 16,0 0 21-16,0 0 25 15,4-21 30-15,-4 21 23 0,0 0 24 0,0 0 10 0,0 0 1 16,0 0 3-16,0 0 4 15,0 0 1-15,0 0 2 0,0 0-2 0,16-5-4 16,-16 5-5-16,0 0-2 16,0 0-7-16,20-4-12 0,-20 4-5 0,18-2-19 0,-18 2 8 15,20-3-10-15,-20 3-7 0,26-3-2 0,-26 3-12 16,27-2-9-16,-14 0-8 16,-13 2-8-16,28-6-17 0,-16 4-21 0,-12 2-16 0,26-5-25 15,-26 5-28 1,18-9-35-16,-18 9-38 0,16-7-60 0,-16 7-35 0,0 0-65 15,6-13-129-15,-6 13-498 16,0 0-364-16</inkml:trace>
  <inkml:trace contextRef="#ctx0" brushRef="#br0" timeOffset="170800.57">2323 10167 2823 0,'0'0'-33'0,"0"0"30"16,0 0-6-16,0 0-1 0,-16-6 14 15,16 6 24-15,0 0 23 0,0 0 24 0,0 0-5 16,-17-4-2-16,17 4 5 16,0 0 16-16,0 0 17 0,0 0 13 0,0 0 5 15,0 0-1-15,0 0-11 0,0 0-7 0,0 0-7 0,0 0-7 16,0 0-6-16,0 0-4 16,0 0-10-16,0 0-7 0,0 0-9 15,0 0-6-15,38-17-1 0,-38 17-5 16,23-7-9-16,-8 6-4 0,2-3-9 0,-17 4-23 0,33-6-27 15,-15 3-36-15,-3-1-42 16,1 2-49-16,-16 2-55 0,30-7-65 0,-14 2-144 16,-6 1-190-16,0 1-249 0,-2-1-213 0</inkml:trace>
  <inkml:trace contextRef="#ctx0" brushRef="#br0" timeOffset="171590.46">3202 9729 2432 0,'0'0'-125'0,"0"-23"27"16,0 23 28-16,0 0 30 0,2-21 34 15,-2 21 28-15,0 0 32 0,2-18 25 16,-2 18 20-16,0 0 12 0,4-13 9 16,-4 13 6-16,0 0-4 0,0 0-3 0,0 0 4 15,0 0 11-15,7-13 0 0,-7 13 1 0,0 0-4 16,0 0-7-16,0 0-9 16,0 0-5-16,0 0-10 0,0 55-12 0,0-40-6 0,0-15-4 15,-2 36 14-15,-1-16-9 16,3-2-6-16,0 4-16 0,-2-3 2 0,2 1-12 15,0 1 1-15,0 2-6 16,0-4-21-16,-2 1-9 0,2 0 0 0,0-1 0 0,0 0-15 16,0-19-14-16,0 29-25 0,0-16-29 0,0-13-32 15,0 21-33-15,0-21-47 16,0 19-34-16,0-10-30 0,0-9-52 16,0 0-100-16,0 14-572 0,0-14-412 0</inkml:trace>
  <inkml:trace contextRef="#ctx0" brushRef="#br0" timeOffset="171980.52">3399 9874 2915 0,'0'0'-76'16,"13"-10"17"-16,-13 10 3 0,0 0 14 0,0 0 34 15,0 0 22-15,0 0 28 0,0 0 15 16,0 0-1-16,0 0 5 0,0 0 3 0,0 0 8 15,0 0 14-15,0 0 15 16,0 0 0-16,-57 9-10 0,57-9-9 0,-16 5-8 0,16-5 0 16,0 0-5-16,-20 10 1 0,20-10-3 0,-13 6 1 15,13-6-3-15,-11 7 6 16,11-7-1-16,0 0 3 0,-14 10 1 0,14-10-3 16,0 0-2-16,-11 11 3 15,11-11-8-15,0 0 0 0,-2 15-4 0,2-15 2 0,0 0-2 16,0 0-12-16,0 0 4 15,13 25-1-15,-13-25-23 0,12 10-2 0,-12-10-5 16,15 11 3-16,-15-11-8 16,15 8-1-16,-15-8-3 0,14 10-14 0,-14-10-15 0,16 8-14 15,-16-8-23-15,14 9-26 0,-14-9-26 0,15 8-25 16,-15-8-27-16,15 9-39 16,-15-9-32-16,11 7-31 0,-5-3-67 0,-6-4-110 15,6 6-489-15,-6-6-332 0</inkml:trace>
  <inkml:trace contextRef="#ctx0" brushRef="#br0" timeOffset="172320.02">3624 10035 2797 0,'0'0'-58'0,"0"0"27"0,0 0 12 0,8-13 16 16,-8 13 40-16,0 0 30 16,0 0 28-16,0 0 20 0,0 0 14 0,0 0 10 15,0 0 12-15,-32-8 1 0,32 8 4 0,0 0 5 0,0 0-3 16,-34 15-36-16,26-7 1 16,8-8-17-16,-15 15-4 0,9-3-12 0,6-12-5 15,-8 19 2-15,8-19-11 16,-2 23-12-16,2-23-8 0,2 22 0 0,-2-22-9 0,12 21-4 15,-6-11 4-15,2-1-19 16,3-1-15-16,0-1-15 0,-11-7-27 0,25 12-33 0,-17-8-37 16,-8-4-50-1,24 5-57-15,-14-5-54 0,-10 0-73 0,22-3-160 0,-22 3-107 16,19-6-300-16,-19 6-280 0</inkml:trace>
  <inkml:trace contextRef="#ctx0" brushRef="#br0" timeOffset="173040.36">4222 9597 2715 0,'7'-15'-51'0,"-7"15"8"16,0 0-3-16,0 0 13 15,0 0 6-15,0 0 14 0,0 0 23 0,0 0 8 16,0 0 15-16,0 0 28 15,0 0 7-15,0 0 11 0,0 0 11 0,-38 32 1 0,32-20 1 16,-1 1-1-16,0 0-4 16,-1 0 1-16,2 4-4 0,2-2-3 0,-4 7-6 15,0-5-1-15,4 2-9 0,0 0-4 0,-2 0-5 0,4 0-7 16,0 2-2-16,0-2-4 16,2 2-3-16,2 0-4 0,2 2-23 0,4 2 0 15,-2 0 0-15,8-5-4 16,-2 2 2-16,1-2-1 0,2 1-6 0,0-2-19 0,-1 0-21 15,4-1-32-15,-4-5-37 16,1 1-52-16,0-1-39 0,-5-4-48 0,1-2-121 16,-1-1-521-16,-3 1-258 0</inkml:trace>
  <inkml:trace contextRef="#ctx0" brushRef="#br0" timeOffset="174970.4">4991 9743 2485 0,'0'0'-161'0,"0"0"18"0,0 0 14 0,0 0 17 15,0 0 12-15,0 0 24 16,-4-30 19-16,4 30 27 0,0 0 7 0,0 0 23 0,0 0 21 16,0 0 17-16,-2-19 27 0,2 19 21 0,0 0 24 15,0 0-15-15,0 0 0 16,0 0 0-16,0 0-4 0,0-20-9 16,0 20-3-16,0 0 0 0,0 0 1 0,0 0-4 15,0 0 1-15,0 0-4 0,0 0-1 0,-12-15 4 16,12 15-5-16,0 0 7 15,-16-4-8-15,16 4-3 0,-19-3-5 0,19 3 0 16,0 0 0-16,-30 0 7 0,30 0 3 16,-21 0 1-16,21 0-4 0,-23 3-1 0,23-3-5 15,-24 4-1-15,24-4-2 0,-23 6-4 0,23-6-9 16,-21 6-2-16,10-3-8 16,11-3-5-16,-16 7 1 0,16-7-5 0,-16 7-5 0,16-7 1 15,0 0-2-15,-10 13-5 16,10-13-8-16,0 0-13 0,0 0-6 15,0 0-6-15,20 21-4 0,-20-21 2 16,18 10-2-16,-9-5 6 0,-9-5-4 0,23 10 6 16,-10-4 0-16,-1 2 1 0,-12-8 0 15,24 10 4-15,-14-3-2 0,1-2 1 0,-11-5 2 16,17 14 0-16,-9-8 2 0,-8-6 5 16,11 13 10-16,-11-13 8 0,4 13 9 15,-4-13 10-15,0 0 5 0,0 0 3 0,-6 23 6 0,6-23 3 16,-13 12-1-16,13-12-2 15,-19 7-3-15,19-7-1 0,-23 6-4 16,10-5-3-16,13-1-5 0,-25 7-2 16,25-7-9-16,-26 1-4 0,26-1-17 0,-23 2-28 0,23-2-31 15,-24-2-41-15,24 2-45 0,-20-4-59 0,11 0-57 16,9 4-84-16,-13-9-170 0,13 9-118 16,-6-10-192-16,6 10-146 0</inkml:trace>
  <inkml:trace contextRef="#ctx0" brushRef="#br0" timeOffset="175320.17">5103 9810 2432 0,'0'0'-20'0,"0"0"33"16,0 0 17-16,0 0 27 16,0 0 9-16,0 0-7 0,0 0 2 0,0 0-1 15,0 0-9-15,9 16-7 16,-9-16-2-16,0 0-8 0,29 0 2 0,-29 0-6 0,26 0-1 15,-26 0-2-15,30-3-5 16,-16 2-9-16,-14 1-23 0,34-3-22 16,-21 2-33-16,-13 1-30 0,25-2-33 0,-25 2-34 0,23-4-38 0,-23 4-84 15,17-3-381-15,-17 3 98 16</inkml:trace>
  <inkml:trace contextRef="#ctx0" brushRef="#br0" timeOffset="175560.41">5203 9758 1895 0,'0'0'-16'0,"0"0"29"0,0 0 12 0,0 0 17 15,0 0 30-15,-26 4 26 0,26-4 30 0,0 0 17 0,0 0 12 16,0 0 8-16,0 0 2 16,6 28-1-16,-6-28-4 0,0 0-6 0,4 22-14 15,-4-22-13-15,7 19-16 16,-7-19-13-16,7 19-10 0,-3-10-9 0,-4-9-9 0,4 22-10 15,0-13-10-15,-4-9-22 16,6 19-27-16,-6-19-31 0,5 13-32 0,-5-13-41 16,4 14-45-16,-4-14-46 15,6 13-43-15,-6-13-70 0,0 0-652 0,2 13-390 16</inkml:trace>
  <inkml:trace contextRef="#ctx0" brushRef="#br0" timeOffset="176160.22">5367 9692 2932 0,'0'0'-57'0,"0"0"5"0,0 0 23 0,0 0 6 15,0 0 26-15,0-21 22 16,0 21 9-16,0 0 5 0,0 0 3 0,0 0 0 16,0 0-6-16,0 0 6 0,0 0-3 0,0 0 0 0,22-2-5 15,-22 2-5-15,0 0-3 16,25-2-1-16,-25 2-3 0,19 0-3 0,-19 0-4 16,21 0-2-16,-21 0-3 0,22-2 5 15,-22 2-3-15,23 0-3 0,-23 0 1 0,21-1-2 16,-21 1 1-16,21 0 7 15,-21 0 10-15,0 0-1 0,22 0 7 0,-22 0 0 16,0 0 1-16,18 0 5 0,-18 0 20 16,0 0 11-16,0 0 9 0,8 10-4 0,-8-10 2 15,0 0 0-15,0 0-2 0,0 0-4 0,0 0-4 16,-26 35-5-16,15-27 0 16,2-1-4-16,-1 4 1 0,-1-3 1 0,11-8-3 0,-23 18-1 15,14-8 0-15,1-3-5 16,8-7-17-16,-17 19 7 0,6-12 2 0,11-7-6 15,-12 14-7-15,12-14-1 16,-9 13-1-16,9-13-9 0,-8 11 6 16,8-11-3-16,0 0-19 0,0 0 1 0,2 22-1 0,-2-22 0 0,0 0 2 15,17 9 0-15,-17-9-1 0,17 8 1 16,-17-8 4-16,21 4-6 0,-21-4-2 16,24 3 0-16,-12 1 1 0,-12-4 0 15,25 4-4-15,-10-4-13 0,-15 0-13 0,25 1-22 16,-11 2-34-16,-14-3-35 15,20 0-53-15,-20 0-45 0,22 1-36 0,-22-1-53 16,15-4-127-16,-15 4-155 0,10-3-262 16,-10 3-198-16</inkml:trace>
  <inkml:trace contextRef="#ctx0" brushRef="#br0" timeOffset="176430.55">5712 9869 2535 0,'0'0'-17'0,"20"12"35"16,-20-12 11-16,0 0 20 0,0 0 22 0,0 0 34 0,6 11 19 15,-6-11 19-15,0 0-6 16,0 0-1-16,4 19 2 0,-4-19 1 0,0 0-3 16,5 17-9-16,-5-17-6 0,4 15-14 15,-4-15-14-15,4 19 0 0,-4-19-18 0,6 18-9 16,-6-18-15-16,6 19-25 15,-6-19-23-15,5 17-31 0,-5-17-28 0,7 13-28 16,-7-13-30-16,4 16-35 0,-4-16-37 16,2 13-30-16,-2-13-26 0,0 0-81 0,0 0-615 15,0 16-353-15</inkml:trace>
  <inkml:trace contextRef="#ctx0" brushRef="#br0" timeOffset="178640.2">5896 9574 2677 0,'0'0'-153'15,"0"0"32"-15,0 0 16 16,0 0 15-16,0 0 21 0,0 0 28 0,0 0 27 16,0 0 18-16,-14-12 17 15,14 12 6-15,0 0 21 0,0 0 15 0,0 0 15 0,0 0 14 16,0 0 6-16,0 0 4 0,0 0-5 0,0 0-4 16,0 0-4-16,0 0-6 15,0 0-1-15,0 0 0 0,0 0-1 0,0 0-2 16,0 0-4-16,0 0 1 15,0 0-4-15,0 0 3 0,0 0-3 0,0 0-2 0,0 0-6 16,0 0-3-16,0 0-1 16,0 0-3-16,0 0 0 0,0 0-1 0,0 0 3 15,0 0 1-15,0 0-2 0,0 0 0 0,0 0-4 0,47 17-1 16,-47-17-3-16,0 0 7 16,0 0-7-16,10 11-3 0,-10-11-5 0,0 0 0 15,11 10-5-15,-11-10-1 16,0 0 1-16,11 14 0 0,-11-14-3 0,10 9-3 15,-10-9 1-15,8 14-4 0,-8-14-2 16,6 13 0-16,-6-13 0 0,8 17-3 0,-8-17 1 16,4 21 3-16,-4-21-17 15,2 21 2-15,0-8 1 0,-2-13 2 0,0 27 2 16,0-12-5-16,0 3 3 0,0-1-5 0,0-17-3 16,-2 36 3-16,-2-19-5 0,2 0-18 15,-6 0-38-15,4 0-46 0,-4 2-67 0,0 5-74 16,-3-6-64-16,-2 1-135 15,1 1-169-15,-5 0 11 0,-5 2-255 0,2-2-197 0</inkml:trace>
  <inkml:trace contextRef="#ctx0" brushRef="#br0" timeOffset="181970.18">6405 9894 2633 0,'0'0'58'0,"0"0"35"0,0 0 31 0,0 0 25 16,0 0 20-16,0 0 13 15,0 0 10-15,0 0 4 0,0 0-3 0,0 0-2 0,0 0 26 16,0 0-19-16,0 0 4 15,0 0-10-15,0 0-17 0,0 0-18 0,0 0-17 16,0 0-20-16,0 0-13 16,0 0-21-16,0 0-26 0,0 0-30 0,0 0-39 0,0 0-43 15,0 0-62-15,0 0-72 0,0 0-86 0,0 0-104 16,0 0-211-16,21-25-24 16,-21 25 16-16,0 0-331 0,0 0-332 0</inkml:trace>
  <inkml:trace contextRef="#ctx0" brushRef="#br0" timeOffset="184547.81">7404 9481 2658 0,'0'0'-141'16,"0"0"24"-16,2-16 22 0,-2 16 10 0,0 0 24 15,0 0 33-15,0 0 18 0,0 0 23 0,0 0 15 0,0 0 21 16,0 0 24-16,0 0-1 16,-4-24 13-16,4 24 10 0,0 0 2 0,0 0 5 15,0 0 1-15,-19-6-3 16,19 6 0-16,0 0 4 0,-23 2-4 0,23-2-3 0,0 0-5 15,-36 8-6-15,18-5-6 16,6 1-4-16,12-4-4 0,-30 9-6 0,17-5-7 16,13-4-6-16,-20 8-6 0,20-8-8 0,-16 8-2 15,16-8-7-15,-12 7-2 16,12-7-5-16,0 0-9 0,-2 15-12 0,2-15-8 0,0 0-4 16,0 0 3-16,26 23-2 15,-16-14 2-15,0-4-1 0,3 2 3 0,2 3 0 16,0-3-1-16,-3 1 3 15,4 2 1-15,-4-2-2 0,0 1 4 0,-1 2 0 0,2-2 3 16,-5 1-1-16,1 0 1 16,-9-10 6-16,10 19 12 0,-6-10 5 0,-4-9 12 15,3 18 7-15,-3-18 7 0,0 0-5 0,-9 22 6 16,9-22-4-16,-12 14 5 0,12-14-11 16,-17 11 0-16,6-6 0 0,11-5-3 0,-23 8-8 15,11-6-3-15,12-2-6 16,-24 4-15-16,24-4-10 0,-23 2-17 0,23-2-26 0,-20-2-26 15,20 2-36-15,0 0-45 16,-24-8-48-16,16 7-50 0,8 1-91 0,-8-7-169 16,8 7-410-16,0 0-319 15</inkml:trace>
  <inkml:trace contextRef="#ctx0" brushRef="#br0" timeOffset="184781.76">7569 9635 2745 0,'17'0'-90'0,"-17"0"9"0,0 0 12 0,27-2 14 16,-27 2 25-16,24-2 19 0,-24 2 21 0,28-2 0 0,-14 0 4 15,-14 2-2-15,34-4 0 16,-17 3-4-16,0 1-14 0,-17 0-16 0,27-4-8 15,-12 4-25-15,-15 0-28 16,22-2-32-16,-22 2-50 0,16-6-111 0,-16 6-277 0,10-3 261 16</inkml:trace>
  <inkml:trace contextRef="#ctx0" brushRef="#br0" timeOffset="185040.46">7700 9522 1796 0,'0'0'123'15,"-14"-3"-3"-15,14 3-14 0,0 0 2 0,0 0-5 16,0 0 25-16,0 0 21 0,0 0 22 16,0 0-2-16,0 0 6 0,-13 21-1 0,13-21-4 15,0 0 2-15,-4 25-6 0,4-25-13 0,0 22-19 16,0-22-3-16,0 23-18 16,0-23-18-16,0 25-9 0,0-25-5 0,2 24-12 0,-2-12-9 15,0-12-8-15,4 23-10 16,-4-23-17-16,4 21-25 0,-4-21-24 0,2 17-37 15,-2-17-38-15,5 15-47 16,-5-15-52-16,6 14-54 0,-6-14-67 0,0 0-140 0,8 10-137 16,-8-10-239-16,7 1-169 15</inkml:trace>
  <inkml:trace contextRef="#ctx0" brushRef="#br0" timeOffset="185610.2">7927 9459 2441 0,'0'0'-57'16,"0"0"18"-16,0-17 22 0,0 17 42 0,0 0 25 15,0 0 22-15,0 0 30 0,0 0-2 16,0 0 11-16,0 0 5 0,5-15-6 0,-5 15 2 15,0 0 0-15,0 0-7 16,0 0-6-16,0 0-12 0,0 0-5 0,0 0-12 16,16-5-7-16,-16 5-7 0,0 0-3 0,24-3-9 0,-24 3-5 15,21-1-4-15,-21 1 1 16,25 0-9-16,-25 0 1 0,25-2-5 16,-25 2-4-16,28-2-1 0,-28 2-2 0,23 0-2 15,-23 0-1-15,19 0-3 0,-19 0 1 16,0 0-2-16,21 2 6 0,-21-2 4 15,0 0 7-15,10 6 9 0,-10-6 4 0,0 0-2 16,0 0 1-16,0 0 0 16,-10 28-1-16,10-28-2 0,-14 17 0 0,5-6-3 15,0 1 5-15,1 1-5 0,-3-1-2 0,3 1 1 0,-2 1 3 16,1 1 4-16,-2-1-2 16,1 0-5-16,0 1 2 0,1-1-5 0,0 1-1 15,1-2-3-15,-1 0 0 16,3-1-1-16,6-12-2 0,-10 23-3 0,5-13-7 0,5-10 12 15,-6 17-21-15,6-17 2 16,-5 15 5-16,5-15-2 0,0 0-2 0,0 0-2 16,9 21 2-16,-9-21-5 0,11 8 0 0,-11-8-5 15,19 3-5-15,-19-3-10 0,21 4-12 16,-21-4-13-16,25 0-19 0,-25 0-24 0,28-1-31 16,-28 1-40-16,27 0-54 15,-12-3-45-15,-15 3-80 0,23-6-152 0,-11 3-490 16,-12 3-438-16</inkml:trace>
  <inkml:trace contextRef="#ctx0" brushRef="#br0" timeOffset="185930.58">8276 9722 2971 0,'0'0'-93'0,"0"0"19"0,17-1 15 0,-17 1 0 15,0 0 19-15,17-4 23 0,-17 4 27 16,0 0 8-16,0 0 5 15,22-2 4-15,-22 2 2 0,0 0 6 0,0 0 11 16,16-2 21-16,-16 2 10 0,0 0 2 0,0 0 7 16,0 0 4-16,0 0-1 0,0 0 2 0,4 19 5 15,-4-19 12-15,0 0 3 0,0 0-2 16,0 0 2-16,-14 30-1 0,14-30 0 0,-9 14-5 16,9-14-3-16,-9 14-5 15,9-14 1-15,-6 13 27 0,6-13-24 0,0 0-5 16,2 19-9-16,-2-19-12 0,0 0-9 15,18 15-17-15,-10-10-18 0,-8-5-31 0,21 8-38 16,-8-6-42-16,1 0-53 0,-14-2-58 16,32 2-52-16,-17 0-53 0,-3-4-112 15,4 2-144-15,-16 0-420 0,18 0-420 0</inkml:trace>
  <inkml:trace contextRef="#ctx0" brushRef="#br0" timeOffset="186630.15">7245 10014 2866 0,'-16'5'-121'0,"16"-5"34"16,0 0 19-16,0 0 35 15,0 0 38-15,0 0 22 0,0 0 14 16,0 0 22-16,0 0 8 0,0 0-5 15,0 0-4-15,0 0-9 0,0 0 2 0,0 0-3 0,0 0-10 16,0 0-6-16,0 0-1 16,0 0-2-16,0 0-7 0,65-5-2 0,-48 5-1 15,6-2-7-15,1 2-1 0,5-2-1 0,3 2-1 0,2-1-1 16,0-1-1-16,3 2-2 16,6-3 1-16,1 2-3 0,1-1-1 0,-1 2 1 15,3-2-3-15,-1 0 0 16,2 2 0-16,-2-2 5 0,1 2 5 0,-3-1 6 15,0-2 10-15,-1 3 6 0,-6 0 7 16,-1 0 13-16,0-1 4 0,1 2 4 16,-3-1 2-16,-3 0 0 0,-1 0-3 15,2-1-2-15,-7 1-9 0,0 0-3 0,-1 0-7 0,-3 0-6 16,3 0-1-16,-8 1-7 0,3-1-9 0,-19 0-19 16,28-1-20-16,-28 1-25 15,25 0-29-15,-25 0-37 0,19 1-39 0,-19-1-29 16,15 3-52-16,-15-3-85 0,9 1-626 15,-9-1-364-15</inkml:trace>
  <inkml:trace contextRef="#ctx0" brushRef="#br0" timeOffset="187940.53">7986 10304 2739 0,'0'0'-143'16,"0"0"31"-16,0 0 18 15,13-12 17-15,-13 12 23 0,0 0 18 16,0 0 22-16,8-11 31 0,-8 11-3 0,0 0 19 0,0 0-1 16,0 0 2-16,0 0 15 0,0 0 13 15,0 0 0-15,0 0-5 0,0 0 14 0,0 0-1 16,0 0-2-16,0 0-4 15,-40-8-1-15,40 8-3 0,-23 4 2 0,23-4 1 16,-24 4 0-16,24-4 0 0,-25 5-3 16,12-3-6-16,13-2-2 0,-21 6-11 0,21-6-2 15,-18 7-5-15,18-7-1 0,-16 6-5 16,16-6-6-16,-12 6-1 0,12-6-7 16,0 0-6-16,-6 13-6 0,6-13 0 0,0 0-5 0,0 0 2 15,0 0 1-15,20 23-3 16,-20-23 2-16,24 10-4 0,-12-4-1 0,1 0 4 15,4-1-6-15,0 2 0 16,0 0 6-16,2 0-1 0,2 0 3 0,0 1-4 0,-4 0 4 16,5 1 4-16,-4-1-1 15,0 0 6-15,-4-1 6 0,1 0 9 0,-2 3 5 16,0-2 5-16,-3 1 8 0,-10-9 9 0,14 18 12 0,-8-11 3 16,-6-7 3-16,2 17 2 15,-2-17 4-15,0 0-3 0,-16 21-4 0,16-21-3 16,-18 13-6-16,2-7-6 15,4-2-6-15,-5 0-6 0,0 0-6 0,17-4-20 0,-34 3-25 16,19-3-41-16,15 0-44 16,-33-3-57-16,17 1-51 0,4-1-56 0,-2-1-130 15,0-2-170-15,2 0-317 0,12 6-242 0</inkml:trace>
  <inkml:trace contextRef="#ctx0" brushRef="#br0" timeOffset="196180.54">9473 10009 2602 0,'0'0'-61'16,"0"0"23"-16,0 0 2 16,0 0 33-16,0 0 32 0,0 0 22 0,0 0 28 15,0 0 21-15,0 0 2 0,0 0 2 0,0 0 2 0,0 0 6 16,0 0 6-16,0 0 1 16,0 0-3-16,0 0-5 0,0 0-2 0,0 0-9 15,0 0-5-15,0 0-5 16,0 0-8-16,0 0-5 0,0 0-4 0,0 0-6 15,0 0-6-15,0 0 0 0,0 0 2 16,0 0 0-16,0 0 0 0,0 0-6 0,0 0 0 16,48 9 22-16,-48-9-9 0,19 1-6 0,-19-1-10 15,21 0-4-15,-21 0-6 16,25 0-2-16,-25 0-3 0,28 0-10 0,-28 0-3 0,25 0 8 16,-25 0-13-16,24 3 4 15,-24-3-6-15,22 0-4 0,-22 0-3 0,18 0 0 16,-18 0-5-16,0 0-17 0,21 0-7 15,-21 0-16-15,11 0-14 0,-11 0-17 0,0 0-23 16,15 0-28-16,-15 0-41 16,0 0-44-16,0 0-52 0,14-3-56 0,-14 3-134 15,0 0-136-15,0 0-348 0,4-9-332 0</inkml:trace>
  <inkml:trace contextRef="#ctx0" brushRef="#br0" timeOffset="196520.39">9576 9915 2745 0,'0'0'-93'15,"-30"2"35"-15,30-2 29 0,0 0 14 0,0 0 31 16,0 0 42-16,0 0 20 16,0 0 23-16,0 0 0 0,0 0-5 0,0 0-2 15,0 0-1-15,0 0-4 0,0 0-4 0,0 0-10 0,0 0-7 16,0 0-8-16,0 0-10 16,0 0 0-16,66-4-6 0,-66 4-8 0,23-2-11 15,-23 2-28-15,17-2-32 16,-17 2-38-16,19-2-38 0,-19 2-34 0,0 0-31 0,22-1-38 15,-22 1-85-15,0 0-535 16,14-6-167-16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24T09:57:57.7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10552 9742 2774 0,'-5'-20'-72'0,"5"20"41"0,-2-15 23 15,2 15 27-15,0 0 31 0,0-19 21 0,0 19 20 16,0 0 12-16,0 0-3 15,0 0-10-15,0-23-4 0,0 23 19 0,0 0 16 0,0 0 13 16,0 0 5-16,0 0 3 16,0 0-13-16,0 0 1 0,0 0-17 0,9 50-1 15,-9-50 0-15,2 30-4 16,-2-13 10-16,2 0 2 0,-2 3-9 0,0-3-7 16,0 2-10-16,2 0-13 0,0-2-6 15,-2 2-31-15,2 0-5 0,0 0-6 0,-2-1-1 16,2 0-13-16,3 0-35 0,-5-3-27 0,2-2-31 0,0-1-42 15,-2-12-37-15,3 20-43 16,-3-20-39-16,2 16-36 0,-2-16-49 0,2 9-109 16,-2-9-106-16,0 0-401 15,0 0-350-15</inkml:trace>
  <inkml:trace contextRef="#ctx0" brushRef="#br0" timeOffset="359.85">10703 9797 2707 0,'4'-10'-83'0,"-4"10"28"0,8-13 22 0,-8 13-4 16,8-12 19-16,-8 12 7 16,0 0 23-16,8-13 20 0,-8 13 26 0,0 0 10 15,0 0 9-15,0 0 6 16,0 0-2-16,0 0 6 0,0 0 4 0,-26 33 5 0,14-24-2 16,2 1 4-16,0-1-5 15,1 3-11-15,-2-3-4 0,1 0-11 0,-1 1-4 16,11-10-3-16,-18 17-9 0,10-10 0 0,8-7-8 0,-14 12-1 15,14-12-4-15,-10 11-6 16,10-11-2-16,-9 10 6 0,9-10 1 0,0 0 8 16,-11 12 5-16,11-12 14 15,0 0 8-15,0 0 8 0,0 0 3 0,0 0-3 16,11 24 2-16,-11-24 19 0,17 8-5 16,-5 0-13-16,2-5-5 0,2 6-11 0,1-4-9 15,0 1 1-15,4 2-10 0,3 1-14 0,-4-1-25 16,-2-1-36-16,1-2-44 0,-3 2-50 15,0-2-61-15,0 3-66 0,-3-5-63 0,-2 1-138 16,-11-4-167-16,17 6 3 16,-17-6-222-16,10 6-167 0</inkml:trace>
  <inkml:trace contextRef="#ctx0" brushRef="#br0" timeOffset="1099.82">11040 9972 2350 0,'0'0'-110'15,"0"0"28"-15,0 0 17 16,0 0 14-16,0 0 18 0,0 0 25 0,0 0 32 16,0 0 14-16,0 0 35 0,0 0 3 0,0 0 11 15,0 0 11-15,0 0 7 16,0 0 5-16,0 0 4 0,0 0-1 0,-60 4-8 0,60-4-5 15,-20 6-1-15,20-6-3 16,-17 9-1-16,7-5-2 0,10-4 0 0,-20 14-2 16,14-7-4-16,6-7 0 15,-13 15-4-15,5-6-1 0,8-9-3 0,-8 19-6 0,8-19-1 16,-3 24-7-16,3-24-5 16,5 23 0-16,1-12-1 0,3 1-5 0,3-1-2 15,1-2-9-15,2 1-5 0,2-1-4 0,3-2-15 16,-2-2-29-16,0-2-40 0,2-1-48 15,1 0-51-15,0-2-73 0,-4-5-101 0,1 1-204 16,-4-2-454-16,-2-2-439 16</inkml:trace>
  <inkml:trace contextRef="#ctx0" brushRef="#br0" timeOffset="1857.86">11440 9755 2800 0,'0'0'-185'0,"0"0"31"16,0 0 32-16,0 0 33 0,0 0 14 0,0 0 21 15,0 0 17-15,0 0 13 0,0 0 14 0,0 0 7 16,0 0 6-16,0 0 21 0,0 0 1 15,0 0 29-15,0 0 8 0,0 0 24 0,0 0 10 16,-48 0 13-16,48 0 2 16,0 0 12-16,-25 3-7 0,25-3-10 0,-20 4-9 0,20-4-8 15,-16 6-11 1,16-6-7-16,-16 6-7 0,16-6-9 0,-14 8-7 0,14-8-7 16,-12 5 0-16,12-5-7 0,0 0 0 0,0 0-2 0,-9 14-2 15,9-14-2-15,0 0-6 16,0 0-3-16,0 0-1 0,27 22 1 0,-15-16-5 15,0 2 1-15,2 0-3 16,2-1 1-16,-2 0-3 0,3 1-2 0,-2 2 1 16,2-2 0-16,-2 1-1 0,0 0 5 15,-1 3-9-15,-1-2 3 0,2 1 5 0,-4-1 11 16,-2-1 13-16,-2 3 10 16,-7-12 18-16,10 18 7 0,-10-18 8 0,0 18-5 15,0-18-7-15,0 0 4 0,-15 19-18 0,2-12-8 0,-3-3-1 16,16-4-31-16,-31 2-50 15,13-2-70-15,18 0-88 0,-36-8-104 0,18 4-223 16,-5-3-98-16,1 0-243 0,6 1-218 16</inkml:trace>
  <inkml:trace contextRef="#ctx0" brushRef="#br0" timeOffset="4179.7">11943 9972 2692 0,'0'0'25'0,"0"0"3"0,0 0 2 0,0 0-12 15,0 0 16-15,0 0 7 0,0 0 5 0,0 0 5 16,56-5 3-16,-56 5-14 15,20-5 16-15,-20 5 13 0,23-3 26 0,-23 3 13 0,23-4 4 16,-23 4-5-16,26 0-6 16,-26 0-18-16,25-2-11 0,-25 2-8 0,27 0-5 15,-11-2-18-15,-16 2-27 16,27 0-30-16,-27 0-37 0,26 0-38 0,-26 0-39 0,22 2-36 16,-22-2-26-16,16 0-43 0,-16 0-109 0,0 0-516 15,0 0-215-15</inkml:trace>
  <inkml:trace contextRef="#ctx0" brushRef="#br0" timeOffset="4410.02">12042 9890 2661 0,'0'0'41'16,"0"0"26"-16,0 0 4 16,-14-5 18-16,14 5 12 0,0 0 23 0,0 0 16 0,0 0 5 15,0 0-3-15,0 0-5 0,0 0-1 0,0 0-3 16,0 0-1-16,-7 26 1 15,7-26-10-15,0 17 16 0,0-17-9 0,0 21-25 0,0-21-7 16,2 22-13 0,-2-22-13-16,2 23-24 0,1-13-27 0,-1 2-48 15,1-2-78-15,-3-10-90 0,4 19-79 16,-3-10-158-16,3-2-182 0,-4-7 20 0,2 12-272 0,-2-12-222 16</inkml:trace>
  <inkml:trace contextRef="#ctx0" brushRef="#br0" timeOffset="7159.85">13046 9474 2491 0,'0'0'-68'0,"0"0"39"0,0 0 17 0,0 0 7 16,0 0 33-16,0 0 16 15,0 0 28-15,0 0 15 0,-32 26 3 0,32-26 6 16,-5 28 4-16,3-11 5 0,2 2 17 16,0 0 10-16,2 2 5 0,6 4 2 0,-4 0-6 15,1 2-10-15,1-1-14 0,0 2-10 0,2-2-9 16,-2 0-5-16,1-1-8 15,-1 0-11-15,-1-1-5 0,2 0-7 0,0-3-4 0,-3-2-7 16,1-1-4-16,-3 0-4 16,2-1-3-16,-2-1-13 0,-2-16-21 0,4 24-21 15,-4-24-30-15,2 17-41 16,-2-17-63-16,0 0-50 0,2 14-48 0,-2-14-82 0,0 0-139 16,0 0-444-16,0 0-322 0</inkml:trace>
  <inkml:trace contextRef="#ctx0" brushRef="#br0" timeOffset="7439.78">13216 9762 2809 0,'0'0'-53'0,"9"-5"20"0,-9 5 15 16,0 0 8-16,0 0 23 0,0 0 19 16,0 0 16-16,0 0 12 0,0 0 11 0,-45 17 10 15,29-13 5-15,1 1 15 0,-1 2 3 0,0-2 16 16,16-5-2-16,-27 12-8 15,16-7-13-15,0 2-8 0,11-7-7 0,-13 12-12 0,13-12-6 16,-7 17-6-16,7-17-5 16,0 0-5-16,9 26-2 0,-9-26-6 15,18 20 0-15,-7-11-6 0,4 3-4 16,-1-2-1-16,4 1-4 0,-4-4-14 0,3 3-29 0,1-2-36 16,-1-2-50-16,-2-1-58 0,1 1-50 0,1-2-53 15,-17-4-96-15,28 5-620 16,-18-1-439-16</inkml:trace>
  <inkml:trace contextRef="#ctx0" brushRef="#br0" timeOffset="7789.91">13448 9971 3004 0,'0'0'-36'0,"0"0"19"16,0 0 11-16,0 0 23 0,0 0 13 0,0 0 28 0,0 0 34 16,0 0 23-16,0 0 7 15,0 0 3-15,-56 12 1 0,42-5-3 0,3 0 2 16,11-7 1-16,-21 17-5 0,12-8 9 0,1 3-11 15,8-12-12-15,-10 21-12 0,8-12-9 16,2-9-10-16,0 21-8 0,0-21-8 0,8 18-7 16,2-11-15-16,1 1-23 15,3-2-29-15,-1-3-33 0,6-2-38 0,-2 3-44 16,3-4-49-16,-1 3-44 0,-2-6-52 16,0 2-88-16,2-3-156 0,-7 1-428 0,1-1-373 15</inkml:trace>
  <inkml:trace contextRef="#ctx0" brushRef="#br0" timeOffset="8469.56">13744 9755 2742 0,'0'0'-103'0,"0"0"41"0,0 0 6 16,0 0 16-16,0 0 23 0,0 0 17 0,0 0 26 15,0 0-7-15,0 0-4 16,0 0 6-16,0 0-7 0,0 0-1 0,0 0 1 15,0 0 2-15,25-20 9 0,-25 20 9 16,20-7-3-16,-20 7 6 0,20-2 11 0,-20 2 4 16,25-2 5-16,-25 2-2 15,20-3-6-15,-20 3-4 0,21-2-4 0,-21 2-5 16,0 0 7-16,20 3 7 0,-20-3 6 16,0 0-4-16,8 10 0 0,-8-10-2 0,0 0-6 15,0 0 0-15,0 0 2 0,-22 32 9 0,10-22 9 16,2-1 7-16,-1 3 2 15,-1-3 7-15,1 3-2 0,-3-1-1 0,3 1-4 0,0-1-5 16,0 0 1-16,0 1-9 16,4 0-4-16,7-12-4 0,-16 21-4 0,12-12-2 15,4-9-3-15,0 0 1 16,0 22 0-16,0-22-6 0,0 0 6 0,16 18-9 0,-6-12-5 16,4 0 19-1,2-1-8-15,-3-1-6 0,7 0-1 0,-1-1-21 0,0-1-28 16,2-2-38-16,-1 0-48 0,-2 0-71 0,2 0-64 0,-9 0-98 15,10 0-191-15,-10-3-90 16,-11 3-273-16,23-2-264 0</inkml:trace>
  <inkml:trace contextRef="#ctx0" brushRef="#br0" timeOffset="8729.79">14124 9947 2788 0,'0'0'58'0,"0"0"27"0,7 15 5 0,-7-15 18 16,0 0 11-16,0 0 23 0,0 0 10 0,-5 28-5 16,5-28-6-16,0 0-12 15,-4 26-14-15,4-26-12 0,2 21-14 0,0-9-7 16,-2-12-9-16,4 20-11 0,-4-20-31 0,5 19-61 0,-5-19-79 15,4 18-99 1,-2-13-119-16,-2-5-218 0,-2 14-64 0,2-14-218 0,0 0-154 16</inkml:trace>
  <inkml:trace contextRef="#ctx0" brushRef="#br0" timeOffset="10779.72">14249 9686 2403 0,'0'0'-38'0,"0"0"3"0,0 0 0 15,0 0 2-15,0 0 4 0,0 0-3 0,21-32 9 16,-21 32 4-16,15-6-1 15,-15 6 2-15,18-6 11 0,-18 6-8 0,18-3 11 16,-18 3 0-16,21-2 22 0,-21 2 12 16,19-2 6-16,-19 2-3 0,0 0 2 0,27 4 12 15,-27-4 14-15,16 7 14 16,-16-7 14-16,10 9 16 0,-10-9 8 0,0 0 10 0,2 23 3 16,-2-23 7-16,0 0 5 0,-12 33 15 0,1-20-5 15,4 0-5-15,-1 3-2 16,-4-2-15-16,5-2-8 0,-4 2-13 0,3 0-14 15,-2-3-9-15,3 0-10 0,-1 0-8 16,8-11-3-16,-9 18-8 0,9-18-8 0,-3 15-24 16,3-15-25-16,0 0-34 15,18 13-44-15,-18-13-66 0,25 8-64 0,-12-6-70 16,2-1-157-16,-1 2-144 0,-1-3-298 16,-13 0-248-16</inkml:trace>
  <inkml:trace contextRef="#ctx0" brushRef="#br0" timeOffset="11070">14514 9861 2729 0,'0'0'14'0,"0"0"-9"15,25-2 0-15,-25 2-13 16,0 0 2-16,0 0 7 0,0 0-1 0,23 0-1 0,-23 0 5 16,0 0-5-16,0 0 4 0,22 2-5 0,-22-2 5 15,0 0 0-15,0 0-3 16,16 4 18-16,-16-4 18 0,0 0 14 0,0 0 13 15,8 12 25-15,-8-12 9 0,0 0 14 16,0 0 16-16,0 0 2 0,-14 32 8 0,14-32 1 16,-10 17-3-16,1-7-5 15,9-10-4-15,-7 17 15 0,7-17-20 0,-6 19-15 16,6-19-6-16,0 18-13 0,0-18-6 16,11 14-25-16,2-8-33 0,1 0-43 0,2-3-62 15,6 0-87-15,-1-2-87 0,1-2-164 0,-2-2-195 16,0 2-368-16,-1-5-443 15</inkml:trace>
  <inkml:trace contextRef="#ctx0" brushRef="#br0" timeOffset="11819.82">15305 9513 2989 0,'0'0'-16'0,"0"0"43"0,0 0 11 0,0 0 25 15,0 0 19-15,0 0 18 16,2 58 21-16,-2-58 8 0,2 24-3 0,0-9 1 0,0 2-6 16,-1-2-3-16,1 2-4 15,1 1-3-15,-3-18-6 0,7 32 11 0,-2-17-18 16,-1 3-10-16,0-3-10 16,0 0-35-16,0-2-52 0,-4-13-69 0,7 24-89 15,-6-15-80-15,-1 2-121 0,0-11-204 0,0 17-39 0,0-17-227 16,0 0-172-16</inkml:trace>
  <inkml:trace contextRef="#ctx0" brushRef="#br0" timeOffset="12029.57">15157 10019 2611 0,'0'0'84'0,"0"0"21"16,0 0-9-16,0 0 0 0,0 0 2 0,27 10 10 15,-27-10 10-15,24-6-3 16,-24 6-9-16,34-5-13 0,-13 3-12 0,4-2-6 0,1-1-7 16,3 1-10-16,-4 0-11 15,5-1-31-15,-2 1-56 0,-3-1-74 0,5 3-71 16,-10-1-95-16,2 1-195 16,-5 0-403-16,-17 2-247 0</inkml:trace>
  <inkml:trace contextRef="#ctx0" brushRef="#br0" timeOffset="12399.95">15455 10146 2658 0,'-8'15'-56'0,"8"-15"29"0,0 0 23 0,-9 11 38 0,9-11 41 16,-12 8 48-16,12-8 28 0,-16 7 24 0,16-7 6 15,-17 8 1-15,17-8-8 16,-16 9-9-16,16-9-11 0,-17 10-14 0,17-10-16 15,-15 9-13-15,15-9-14 0,-12 10-9 16,12-10-10-16,0 0-10 0,-9 16-22 0,9-16-14 16,0 0-20-16,7 20-13 15,-7-20-11-15,14 17-9 0,-4-7-2 0,1 1 2 16,2 1 4-16,-2 1 0 0,3 1 3 16,2 1 2-16,-6-1 3 0,0-2 6 15,-1 2 14-15,-1-3 14 0,-1 3 14 0,-7-14 10 0,7 23 2 16,-7-13 4-16,0-10-4 0,-7 19-6 15,7-19-2-15,-20 18-2 0,6-13-4 0,-4 1-6 16,2-3-13-16,-3-2-24 16,0-1-24-16,0-1-39 0,-1-5-62 0,4-1-75 15,1-1-77-15,-2-3-146 0,4 2-164 16,1-2-9-16,1 2-249 0,2-5-198 0</inkml:trace>
  <inkml:trace contextRef="#ctx0" brushRef="#br0" timeOffset="14199.63">16218 9850 2455 0,'0'0'-64'0,"0"0"37"0,0 0 25 16,0 0 8-16,0 0 34 0,0 0 11 0,0 0 32 15,0 0 21-15,0 0 17 0,0 0 6 0,0 0 12 16,0 0 11-16,0 0 11 15,0 0 7-15,0 0 5 0,0 0-1 0,0 0-5 0,0 0-6 16,0 0 9-16,0 0-20 16,0 0-26-16,0 0-12 0,0 0-3 0,0 0-19 15,44 11-10-15,-44-11-9 16,29 0-21-16,-14 3-20 0,-15-3-21 0,29 0-30 0,-13 0-31 16,-6 0-39-16,3 0-52 0,-13 0-64 0,19 0-50 15,-19 0-106-15,0 0-180 16,0 0-49-16,0 0-294 0,0 0-261 0</inkml:trace>
  <inkml:trace contextRef="#ctx0" brushRef="#br0" timeOffset="14400.01">16216 9787 2748 0,'0'0'90'0,"0"0"23"0,0 0-16 16,-14-9-13-16,14 9 14 0,0 0 25 0,0 0 20 15,0 0 9-15,0 0-9 0,0 0-13 0,0 0-8 16,0 0-4-16,7 40-9 15,-7-40-4-15,4 21-11 0,1-8-11 0,-3 2-8 0,2-1-3 16,0 1-21-16,-4-15-24 16,8 26-35-16,-4-12-49 0,0-3-48 0,-4-11-67 15,12 25-53-15,-6-17-67 16,-2-1-139-16,0 1-150 0,-4-8-303 0,11 14-260 16</inkml:trace>
  <inkml:trace contextRef="#ctx0" brushRef="#br0" timeOffset="14690">16664 9452 2829 0,'0'0'57'0,"8"-13"5"0,-8 13-3 15,0 0 5-15,0 0 31 0,0 0 27 0,0 0 14 16,0 0-13-16,0 0-9 0,17 30-16 15,-15-13-3-15,-2 3 12 0,3-2 3 16,-6 5-4-16,6 1-11 0,-1 0-5 16,0 0-12-16,0 2-10 0,0 0-6 0,0-1-7 15,3 0-4-15,-1-3-9 0,-2-3 12 16,2 2-20-16,-2-3-34 0,0-1-40 0,2-4-43 16,-4-13-48-16,4 25-73 0,1-16-51 0,-2-1-79 15,-3-8-149-15,4 13-497 16,-4-13-438-16</inkml:trace>
  <inkml:trace contextRef="#ctx0" brushRef="#br0" timeOffset="14959.95">16860 9776 3045 0,'10'-8'-7'16,"-10"8"13"-16,0 0-9 16,0 0 9-16,0 0 9 0,0 0 28 0,0 0 16 15,0 0 7-15,0 0 1 0,0 0-3 0,0 0 9 16,0 0 6-16,0 0 13 0,-58 10 3 15,45-5 0-15,13-5-10 0,-21 14-5 0,10-8-6 16,1 1-9-16,10-7-1 16,-16 13-4-16,8-5-4 0,8-8-5 0,-10 17-2 15,10-17-4-15,-6 17-3 0,6-17-3 16,0 17-2-16,0-17-3 0,0 0-4 0,14 25-2 16,-6-17-5-16,2-1-18 0,-10-7-28 0,21 11-23 15,-8-4-24-15,-1-1-55 16,3-3-52-16,-3 3-59 0,0-4-95 0,0 0-193 0,-2 1-419 15,-10-3-366-15</inkml:trace>
  <inkml:trace contextRef="#ctx0" brushRef="#br0" timeOffset="15229.49">17045 9929 2797 0,'19'-8'-62'0,"-19"8"53"0,0 0 18 15,0 0 31-15,0 0 38 0,0 0 27 0,0 0 24 16,0 0 16-16,0 0 2 16,0 0-6-16,0 0-7 0,-40 22-1 0,40-22-4 15,-8 12 23-15,8-12-4 0,-7 13-9 16,7-13-11-16,-2 17-7 0,2-17-38 0,0 0-11 16,9 24 0-16,-9-24-14 15,16 14-5-15,-3-4-8 0,2-4-16 0,1 0-32 0,2-2-32 16,-1-1-43-16,1 1-56 0,2-4-71 0,1 0-60 15,-4-2-119-15,2-2-202 16,-4 0-20-16,0-3-229 0,-1 1-172 0</inkml:trace>
  <inkml:trace contextRef="#ctx0" brushRef="#br0" timeOffset="15519.55">17472 9578 2541 0,'0'0'21'0,"2"-16"23"0,-2 16 26 15,0 0 39-15,0 0 30 16,0 0 17-16,0 0 12 0,0 0-1 0,0 0-6 16,0 0-8-16,0 0-4 0,-33 31-7 0,28-15-5 15,1-2-3-15,0 2-13 0,0 0-3 16,2 3 9-16,0 1-6 0,0-1-19 0,4 0-13 15,-2 0-10-15,4 1-8 16,0-1-5-16,0 0-10 0,5 1-29 0,0 1-43 16,1-4-50-16,-2-2-67 0,5-1-83 15,0-3-74-15,-3-3-171 0,1 2-155 0,-1-3 28 16,-10-7-291-16,16 8-246 16</inkml:trace>
  <inkml:trace contextRef="#ctx0" brushRef="#br0" timeOffset="16020.01">17619 9719 2658 0,'0'0'-22'15,"0"0"23"-15,0 0 13 16,0 0-7-16,0 0 12 0,2-23 12 0,-2 23 17 15,0 0 6-15,0 0 2 16,0 0 7-16,0 0-6 0,0 0 5 0,0 0 5 16,15-8 0-16,-15 8 1 0,0 0-13 15,18-2-7-15,-18 2-3 0,0 0-3 0,30-1-6 16,-30 1-3-16,22 0-5 16,-22 0-1-16,21 0-3 0,-21 0-1 0,20-3 3 15,-20 3 5-15,20 0 4 0,-20 0 7 0,0 0-2 0,25 0 3 16,-25 0-1-16,0 0 4 15,19-1-1-15,-19 1 8 0,0 0 15 0,0 0 7 16,0 0-1-16,9 11-3 16,-9-11-1-16,0 0-13 0,0 0-3 0,0 0-6 0,-30 34-1 15,21-23 0-15,-1 1 2 16,2 0 6-16,-3-2-1 0,0 1 1 0,3 2-4 16,0-1 11-16,-1-1 21 0,9-11-2 0,-10 21-2 0,7-10-5 15,3-11-2-15,-6 19-1 16,6-19-8-16,0 0-2 15,9 27-18-15,-9-27-13 0,12 15-4 0,-1-11-3 16,-11-4-13-16,23 10-18 0,-6-9-31 0,-5 1-34 0,6-2-47 16,-18 0-66-1,35-2-71-15,-15-2-78 0,-4 1-162 0,0-1-106 0,-4 0-1 16,-2 0-291-16,-10 4-277 16</inkml:trace>
  <inkml:trace contextRef="#ctx0" brushRef="#br0" timeOffset="16259.69">18076 9911 2620 0,'0'0'-42'15,"0"0"66"-15,0 0 20 16,0 0 23-16,14 6 30 0,-14-6 49 0,0 0 27 16,0 0 14-16,0 0-11 0,5 12-9 0,-5-12-14 0,0 0-4 15,0 0 19-15,4 24-6 16,-4-24-25-16,5 15-18 0,-5-15-12 0,6 15-27 15,-6-15-16-15,6 18-3 16,-6-18-17-16,6 13-31 0,-3-5-42 0,-3-8-54 0,0 0-79 16,10 13-77-16,-10-13-91 15,8 4-173-15,-8-4-85 0,0 0-317 0,0 0-294 16</inkml:trace>
  <inkml:trace contextRef="#ctx0" brushRef="#br0" timeOffset="16459.87">18222 9901 2679 0,'4'-20'-12'0,"-4"20"47"15,0 0 16-15,11-10 5 16,-11 10 10-16,0 0 15 0,17-10 14 0,-17 10 1 0,18-5-6 16,-18 5-10-16,22-4-10 0,-22 4-7 0,25-4-9 15,-10 2-9-15,-15 2-35 16,25-1-40-16,-25 1-68 0,24-5-46 0,-14 4-57 15,-10 1-108-15,13-6-543 0,-13 6-195 16</inkml:trace>
  <inkml:trace contextRef="#ctx0" brushRef="#br0" timeOffset="16659.57">18296 9799 2541 0,'0'0'-21'0,"0"0"27"0,-14 10 21 15,14-10 19-15,0 0 41 0,0 0 31 0,0 18 19 16,0-18 23-16,0 0-8 15,6 25-10-15,-6-25-15 0,6 19-8 0,-6-19-8 0,6 23-17 16,-2-10-7-16,0-1-10 16,1 1-6-16,-5-13-15 0,9 25-32 0,-5-14-41 15,-4-11-42-15,6 19-44 16,-2-9-60-16,1-3-59 0,-5-7-95 0,8 14-664 0,-4-10-440 16</inkml:trace>
  <inkml:trace contextRef="#ctx0" brushRef="#br0" timeOffset="17089.66">18537 9650 3034 0,'0'0'-18'0,"0"0"29"0,0 0 16 0,0 0 23 16,0 0 30-16,5-17 18 15,-5 17 12-15,0 0-3 0,0 0-15 0,0 0-7 0,0 0-13 16,0 0-6-16,27 8-5 16,-27-8-10-16,0 0-2 0,30 4-9 0,-30-4-7 15,23 3-5-15,-8-1-5 16,-15-2-2-16,23 2-2 0,-23-2-3 0,22 3-2 0,-22-3 0 16,16 4-1-16,-16-4 4 0,13 6 3 0,-13-6 6 15,0 0 3-15,6 13 2 16,-6-13 5-16,0 0 0 0,0 0 7 0,-17 29-1 0,11-17 6 15,6-12 0-15,-17 21 5 16,8-10 8-16,1 2-2 0,0-1 7 0,-1 2 32 16,3-3-16-16,6-11 0 15,-9 25-13-15,5-16-1 0,4-9-11 0,0 23-7 0,0-23-2 16,4 19-3-16,-4-19-14 16,13 15 6-16,-13-15-13 0,17 14-22 0,-7-9-41 15,2-1-46-15,0-2-59 0,-12-2-74 0,23 2-62 16,-12-4-114-16,-11 2-182 0,19-8-26 15,-11 5-350-15,-8 3-384 0</inkml:trace>
  <inkml:trace contextRef="#ctx0" brushRef="#br0" timeOffset="17350">18857 9852 3044 0,'0'0'13'16,"0"0"-5"-16,0 0 2 0,23-2 4 0,-23 2 21 15,0 0 14-15,20-2 0 16,-20 2-6-16,0 0-2 0,0 0-6 0,22 2-1 0,-22-2 13 15,0 0 15-15,0 0 11 16,18 8 6-16,-18-8-4 0,0 0 2 16,4 13 9-16,-4-13-3 0,0 0 8 15,0 0 2-15,-9 26-3 0,9-26-4 0,0 0-5 0,-6 22-4 16,6-22-8-16,-2 14-5 16,2-14-4-16,0 0-7 0,2 22-4 0,-2-22-8 15,13 13-3-15,-13-13-9 0,19 14-29 0,-9-11-34 16,-10-3-42-16,24 5-58 0,-8-1-71 15,0-7-67-15,-16 3-135 0,25-4-178 0,-13-1-368 16,-1-3-381-16</inkml:trace>
  <inkml:trace contextRef="#ctx0" brushRef="#br0" timeOffset="17559.89">19157 9595 2871 0,'0'0'-81'0,"0"0"14"16,0 0 39-16,22 24 46 0,-22-24 33 0,8 22 33 16,-4-9 17-16,0 2 9 15,0 2 4-15,4-2-5 0,-4 5-8 0,0-1-5 0,2-1-11 16,-4 2-8-16,2-1-10 16,-2 2-25-16,-2-2-52 0,0 0-75 0,-2 2-75 15,0-4-90-15,-4 2-195 0,-2-3-412 0,-6 4-208 0</inkml:trace>
  <inkml:trace contextRef="#ctx0" brushRef="#br0" timeOffset="21999.95">9604 11921 2605 0,'0'0'4'16,"0"0"19"-16,0 0 3 0,0 0-5 0,0 0 11 0,0 0 15 15,0 0 24-15,0 0 16 0,0 0 20 0,0 0 7 16,0 0 12-16,0 0 6 15,0 0 15-15,0 0 10 0,0 0 3 0,0 0-1 0,0 0-9 16,0 0-14-16,0 0-14 16,0 0-9-16,0 0-18 0,0 0-11 0,0 0-9 15,0 0-5-15,0 0-12 16,0 0-4-16,31-17-3 0,-31 17 14 0,19-4-9 16,-19 4-8-16,25-6-3 0,-9 5-7 0,0-2-5 0,-16 3 0 15,30-3-17-15,-13 3-2 16,-17 0-14-16,34-5-19 0,-20 5-18 15,2 0-20-15,-6-1-33 0,-10 1-33 16,0 0-51-16,31-4-58 0,-21 4-50 0,-10 0-114 16,0 0-193-16,0 0 2 0,8-5-266 15,-8 5-204-15</inkml:trace>
  <inkml:trace contextRef="#ctx0" brushRef="#br0" timeOffset="22259.87">9519 11775 2455 0,'-15'-12'-47'0,"15"12"56"0,0 0 35 15,0 0 25-15,0 0 18 16,-15-10 13-16,15 10 16 0,0 0 13 0,0 0 9 0,0 0 1 16,0 0-7-16,0 0-4 0,0 0-7 0,0 0 4 15,0 0-1-15,0 0-1 16,0 0-11-16,0 0-9 0,0 0-11 15,32-21-12-15,-32 21-8 0,25-3-16 16,-5-1-27-16,-6 2-34 0,3-2-43 0,2 0-55 0,0 0-66 16,0 3-50-16,-2-2-82 15,3-4-153-15,-6 4-518 0,3 0-415 0</inkml:trace>
  <inkml:trace contextRef="#ctx0" brushRef="#br0" timeOffset="22879.86">10329 11407 2876 0,'0'-25'-92'0,"0"25"38"0,0 0 12 16,0 0 31-16,0 0 23 0,0-19 35 0,0 19 21 15,0 0 13-15,0 0 5 0,0 0-6 16,0 0 16-16,0 0 17 0,0 0 25 0,0 0-2 16,0 0 3-16,0 0-8 15,0 0-5-15,0 0-15 0,-6 51-9 0,6-51 0 0,-2 35-2 16,0-15-5 0,2 1-6-16,-2 3-4 0,2-3-5 0,0 2-6 0,2 3-4 15,-2 0-7-15,2-1-8 0,-2 0-6 0,2 2-2 0,0-4-10 16,0-1-9-16,0-3-3 15,0 1-25-15,3-4-27 0,-5 2-34 0,0-18-49 16,4 25-52-16,-2-14-60 16,0-1-63-16,-2-10-117 0,2 11-150 0,-2-11-33 0,0 0-255 15,5 7-178-15</inkml:trace>
  <inkml:trace contextRef="#ctx0" brushRef="#br0" timeOffset="23220.03">10577 11582 2464 0,'0'0'-58'0,"11"-7"37"15,-11 7 36-15,0 0 26 0,0 0 30 0,0 0 28 0,0 0 19 16,0 0 14-16,0 0-1 16,0 0-2-16,-45 28-4 0,31-23-4 0,-2 4 4 15,2-2 2-15,-1 1 2 0,-2-1-7 0,2 0-10 0,3 1-9 16,-4 0-13-16,6-1-6 15,10-7-11-15,-24 12-9 0,16-6-7 0,8-6 0 16,-14 10-6-16,14-10-3 16,-9 13 2-16,9-13-1 0,-4 15 7 0,4-15-1 15,0 0 0-15,9 25 5 0,-9-25-9 16,12 19-5-16,-4-8 1 0,4-1-11 16,-2-1 1-16,0 1-8 0,3-1-5 15,2 0-7-15,0-1-26 0,-1-2-44 0,4-1-44 16,-2 2-60-16,1-2-74 0,2-1-52 0,-4-2-119 15,-2-1-159-15,0 2-28 0,-3-2-278 16,-10-1-227-16</inkml:trace>
  <inkml:trace contextRef="#ctx0" brushRef="#br0" timeOffset="23480.06">10660 11890 2767 0,'0'0'73'0,"0"0"2"0,0 0-8 16,0 0-5-16,10 8 8 0,-10-8 31 15,0 0 25-15,0 0 11 0,11 12-1 0,-11-12-12 16,0 0-7-16,8 17 5 16,-8-17 3-16,8 17 0 0,-2-7-9 0,0 3-11 15,-2 0-13-15,-4-13-11 0,8 29-10 16,-2-14-3-16,-2 0-8 0,1 3-7 16,1-2-5-16,-4 2 0 0,3-1-11 0,-1 1-4 0,-2-4-9 15,2 1-7-15,-2 1-21 16,-2-16-26-16,5 23-40 0,-3-12-49 0,-2-11-58 0,4 17-54 15,-4-9-41-15,0-8-70 16,0 0-105-16,0 0-69 0,0 0-360 16,0 0-242-16</inkml:trace>
  <inkml:trace contextRef="#ctx0" brushRef="#br0" timeOffset="23741.03">10711 12053 2636 0,'-4'-21'-19'16,"2"2"47"-16,2 1 29 0,0 18 41 0,2-26 16 15,0 14 20-15,-2 12 5 0,6-18 0 0,-6 18 5 16,10-18 0-16,-1 12-5 0,-9 6-5 15,23-15-11-15,-8 9-8 0,-1 2-5 0,4 3-9 16,-18 1-13-16,36-2-7 16,-15 4-1-16,-2 3-18 0,2 1-4 0,1 4-9 15,-4 1-4-15,1 1-6 0,1 3-2 16,-3 0-1-16,-6 2-3 0,3 2 1 0,-6 0 1 16,-1-2 7-16,-6 1 24 15,1-2 0-15,-4 2-9 0,-2-1-3 0,-4 0-11 16,-2 1-8-16,-6-3-31 0,0-2-29 0,-4 1-47 15,1-5-52-15,-1-1-76 0,-2-1-69 16,1-3-129-16,0 0-212 0,-2-4 20 0,-1 0-344 16,-2 0-346-16</inkml:trace>
  <inkml:trace contextRef="#ctx0" brushRef="#br0" timeOffset="25449.53">11686 11595 2827 0,'0'0'-76'16,"0"0"23"-16,0 0-2 0,-2-19 24 0,2 19 34 16,0 0 19-16,0 0 29 0,-21-13 19 15,21 13 8-15,-19-1 7 0,19 1 11 0,-23 0 12 16,23 0 16-16,-24 1 15 0,24-1 1 15,-25 0-11-15,25 0-8 0,-18 4-14 16,18-4-11-16,-18 4-11 0,18-4-6 0,0 0-10 0,-23 7-7 16,23-7-9-16,-8 8-6 15,8-8-2-15,0 0-5 0,-7 17-8 0,7-17-8 16,0 0-11-16,0 0-16 16,15 27-11-16,-7-18-6 0,2 1 1 0,2-1 2 0,-1 2 4 15,1 1-3-15,0 1 4 0,-1 1 0 0,2-3 4 16,-5 5 7-16,3-1 10 15,-2-2 14-15,-3 0 11 0,0 1 10 0,0 1 9 0,-6-15 4 16,2 22 5-16,-2-22 4 16,-2 22 4-16,2-22-3 0,-10 20-1 0,2-12-4 15,-6 0-1-15,14-8 18 16,-24 8-15-16,8-5-4 0,16-3-12 0,-29-2-19 16,29 2-22-16,-34-7-36 0,17 1-39 15,2-2-43-15,0 0-49 0,15 8-60 0,-19-16-55 16,9 6-96-16,5 1-181 0,5 9-40 0,-4-17-312 15,4 17-292-15</inkml:trace>
  <inkml:trace contextRef="#ctx0" brushRef="#br0" timeOffset="25769.65">12121 11751 2767 0,'0'0'17'0,"0"0"18"0,0 0-1 15,0 0-5-15,0 0 0 16,0 0-2-16,21 4 7 0,-21-4-4 0,0 0 1 15,32-4-6-15,-16 3 0 0,-16 1-3 16,38-2 10-16,-16-2-5 0,-2 3-1 0,3-2-7 16,-3 2-19-16,3-2-34 15,-1 2-55-15,-3-2-45 0,-2 1-54 0,-17 2-129 16,25-7-443-16,-19 3-49 0</inkml:trace>
  <inkml:trace contextRef="#ctx0" brushRef="#br0" timeOffset="25999.83">12327 11669 2226 0,'0'0'79'0,"0"0"28"16,0 0-8-16,-20 6-7 0,20-6 13 0,0 0 17 15,0 0 34-15,0 0 13 16,4 22 0-16,-4-22-15 0,0 0-10 0,11 28-8 16,-11-28-1-16,5 23-1 0,1-12-9 15,-2 2-7-15,2 2-12 0,-2-1-16 0,2 2-9 16,-1-1-14-16,-1-2-12 0,2 0-19 0,0 1-30 15,-6-14-26-15,7 22-39 0,-3-12-42 16,-4-10-41-16,9 17-55 0,-4-8-40 0,-5-9-46 16,0 0-152-16,11 14-537 15,-7-10-415-15</inkml:trace>
  <inkml:trace contextRef="#ctx0" brushRef="#br0" timeOffset="26980.01">13358 11319 2861 0,'6'-18'-18'0,"-6"18"46"15,3-11 2-15,-3 11 0 0,0 0-6 0,8-11 3 16,-8 11 29-16,0 0 17 16,0 0 11-16,0 0-1 0,0 0 0 0,0 0 12 0,0 0 20 15,-6 47 14-15,6-47 6 16,-4 35-4-16,4-16-10 0,-1 0-12 0,-1 2-8 16,2 2-16-16,0-2-8 15,2 0-7-15,-2 2-10 0,1-2-8 0,1 0-14 0,0 0-20 16,0-2-34-16,0-1-40 0,3 1-43 0,-5-3-50 15,5-1-52-15,-3 0-40 16,-2-3-66-16,2-3-145 0,-2-9-504 0,2 14-386 16</inkml:trace>
  <inkml:trace contextRef="#ctx0" brushRef="#br0" timeOffset="27219.72">13522 11550 2931 0,'6'-10'-27'0,"-6"10"7"15,0 0-6-15,0 0 11 0,0 0 20 0,0 0 23 16,0 0 20-16,-40 3 18 16,40-3 10-16,-23 8 5 0,10 0 7 0,1 0 5 0,12-8 2 15,-19 15 10-15,7-6-5 16,6 1-3-16,6-10-11 0,-9 19-5 0,9-19-5 16,0 21-3-16,0-21-4 15,8 19-9-15,-3-7-5 0,7-2-5 0,-2 1-8 0,3-3-23 16,2 1-29-16,0-2-45 0,1-1-61 0,4 1-74 15,-4-2-75-15,2-1-153 16,-3 0-565-16,0-1-438 0</inkml:trace>
  <inkml:trace contextRef="#ctx0" brushRef="#br0" timeOffset="27900">13649 11795 2872 0,'0'0'-143'0,"0"0"23"15,0 0 7-15,0 0 22 0,21-9 33 0,-21 9 29 16,0 0 47-16,0 0 28 0,0 0 12 0,0 0 13 16,0 0 5-16,0 0 1 0,0 0 7 0,0 0 7 15,0 0 1-15,0 0-3 16,0 0-8-16,0 0-6 0,0 0-2 0,0 0-4 0,0 0 3 15,0 0-8-15,0 0-2 16,0 0 6-16,0 0-3 0,0 0-1 0,0 0 0 16,0 0 2-16,0 0 3 15,0 0 11-15,0 0-3 0,0 0 5 0,0 0 2 0,0 0 0 16,0 0-16-16,0 0 0 16,0 0-7-16,0 0-6 0,0 0-8 0,0 0-3 15,0 0-7-15,0 0-8 0,-4-27 0 0,4 27-7 0,0 0-4 16,17-6-8-1,-17 6-10-15,18-3-6 0,-18 3-1 0,0 0-1 0,25-4 5 16,-25 4-6-16,16 0 5 16,-16 0-5-16,0 0 2 0,0 0 1 0,24 0 4 0,-24 0 2 15,0 0 4-15,0 0 3 16,0 0 7-16,0 0 2 0,0 0 5 0,0 0-3 16,0 0 0-16,0 0 0 0,0 0-2 0,-35 30-3 15,35-30-1-15,-9 10 1 0,9-10 1 16,-12 13-4-16,12-13-2 0,-8 19 4 0,5-10-5 15,3-9 2-15,-4 24-3 16,4-24-2-16,0 24 1 0,0-9-4 0,0-15 3 16,6 29 2-16,-5-15-4 0,-1-14 2 15,4 24-4-15,-4-24 4 0,2 21-2 0,-2-21 5 16,0 20 4-16,0-20 9 16,0 0 4-16,-6 20 4 0,6-20 4 0,-9 12 8 15,9-12 7-15,0 0 25 0,-12 7-4 0,12-7-10 0,0 0-6 16,0 0-4-16,0 0-5 15,0 0-11-15,0 0-10 0,0 0-13 0,0 0-16 16,0 0-22-16,0 0-25 16,0 0-29-16,47-13-30 0,-33 9-39 0,-14 4-53 0,36-3-46 15,-18-1-49-15,-3 0-124 16,6 2-154-16,-5-2-7 0,1 0-284 0,1 0-230 16</inkml:trace>
  <inkml:trace contextRef="#ctx0" brushRef="#br0" timeOffset="28869.76">14663 11281 2586 0,'11'-17'25'0,"-11"17"53"0,0 0 2 0,0 0 19 16,0 0 6-16,0 0 4 16,0 0 21-16,0 0-2 0,-2 47-5 0,4-29-8 0,-2-1-9 15,0 0-15-15,0 2-4 0,3 0-10 0,-1 0-3 16,0 0-10-16,2 0-3 15,0 2-8-15,-1-4-9 0,2 1-50 0,1-2-60 16,-1 2-76-16,0-1-67 16,-1-4-87-16,0 3-182 0,-4-5-442 0,0 1-320 0</inkml:trace>
  <inkml:trace contextRef="#ctx0" brushRef="#br0" timeOffset="29089.64">14411 11784 2820 0,'0'0'-27'0,"0"0"11"0,0 0 0 0,0 0 0 16,0 0 33-16,0 0 25 15,0 0 19-15,0 0 2 0,0 0-3 0,0 0-14 16,59-2 0-16,-36 2-2 16,1-2 21-16,6 0 4 0,4 0-1 0,-1 1-4 15,2 1-14-15,-1-3-28 0,0 3-46 0,-3-1-49 0,1 1-53 16,-3 0-44-16,-7 0-66 15,-1-2-136-15,-2 2-392 0,-7 0-55 0</inkml:trace>
  <inkml:trace contextRef="#ctx0" brushRef="#br0" timeOffset="29479.75">14831 11914 2211 0,'-17'7'-14'0,"17"-7"54"16,0 0 7-16,-19 4 22 0,19-4 27 15,0 0 15-15,-26 4 34 0,26-4 16 0,-25 4 6 16,11-2 2-16,14-2-10 16,-29 8-8-16,15-5-6 0,-1 1-11 0,2 1-13 15,13-5-12-15,-23 14-10 0,14-8-9 16,9-6-17-16,-11 16-3 0,11-16-14 0,-2 20-25 15,2-20-16-15,13 26-19 0,-2-14-7 0,2 4-1 16,3 0 2-16,2 1 2 16,-2-1 2-16,0 0 1 0,-3 2 8 0,3-3 11 0,-5-2 7 15,0 1 13-15,-6-1 9 16,2 1 14-16,-7-14 10 0,2 19 7 16,-2-19 5-16,0 0-7 0,-19 24 15 0,8-19-5 0,11-5-14 0,-23 7-16 15,9-6-24-15,0-1-36 16,14 0-43-16,-27-8-50 0,14 5-64 0,4-2-63 15,2-3-59-15,-2 0-113 16,9 8-175-16,-9-17-12 0,7 10-264 0,2 7-198 0</inkml:trace>
  <inkml:trace contextRef="#ctx0" brushRef="#br0" timeOffset="30029.96">15430 11753 2499 0,'0'0'1'0,"0"0"76"15,0 0 20-15,0 0 20 16,0 0 11-16,0 0 24 0,0 0 15 0,0 0 10 0,0 0-8 15,0 0-12-15,0 0-9 16,0 0-11-16,0 0-8 0,0 0-14 0,0 0-23 16,0 0-2-16,0 0-18 15,0 0-36-15,57-2-48 0,-49 2-60 0,-8 0-80 0,15-1-85 16,-15 1-124-16,0 0-221 16,0 0-365-16,0 0-372 0</inkml:trace>
  <inkml:trace contextRef="#ctx0" brushRef="#br0" timeOffset="30240.01">15402 11696 3062 0,'0'0'63'0,"0"0"-1"0,0 0-10 0,0 0-4 15,0 0 6-15,0 0 33 16,0 0 15-16,-4 29 3 0,4-29-8 0,0 0-1 16,6 30 4-16,-6-30 10 0,4 29 7 0,-2-14 0 15,0 0-12-15,2 3-13 0,0-1-5 16,0-1-20-16,2 1-23 0,-3 2-36 0,2-3-37 15,-1 0-46-15,3-1-48 16,-1 0-63-16,1-2-51 0,-1-1-70 0,0-2-158 16,1-1-510-16,-1-2-425 0</inkml:trace>
  <inkml:trace contextRef="#ctx0" brushRef="#br0" timeOffset="30909.95">16076 11279 2894 0,'0'0'-78'0,"-9"-17"31"15,9 17 37-15,0 0 35 0,0 0 30 0,0 0 30 16,0 0 24-16,0 0 13 0,0 0 9 16,0 0 15-16,0 0 5 0,0 0 7 0,0 0 0 15,0 0-8-15,0 0 19 0,0 0-13 16,0 61-14-16,-2-41-11 0,2 0-4 15,0 3-15-15,0 1-10 0,0 3-8 0,4 0-21 0,-2-1-2 16,3 1-10-16,1 0-4 16,-2 0-7-16,3-1-20 0,-1-1-26 0,0-1-45 15,0-1-50-15,0-3-58 16,0-1-69-16,0-2-52 0,-2-3-105 16,2-2-178-16,-2-1-32 0,-2-4-363 0,-2-7-372 0</inkml:trace>
  <inkml:trace contextRef="#ctx0" brushRef="#br0" timeOffset="31179.8">16249 11605 2979 0,'9'-14'-10'0,"-9"14"6"16,0 0 0-16,4-11 1 0,-4 11 11 0,0 0 18 16,0 0 15-16,0 0 11 0,0 0-4 0,-32-4 1 15,32 4 8-15,0 0 14 0,-34 8 15 16,34-8 9-16,-21 10-3 0,11-7-5 15,10-3-7-15,-18 11-2 0,18-11-9 0,-12 14 0 0,12-14 1 16,-6 13-2-16,6-13 1 16,0 0-5-16,-2 21-6 0,2-21-7 0,8 17-3 15,-8-17-7-15,16 16-4 16,-2-8-4-16,-2 2-17 0,1-2-38 0,1-2-37 0,0 2-52 16,0-2-55-16,1-1-57 15,-4-1-87-15,1-2-170 0,-1 2-469 0,-11-4-374 16</inkml:trace>
  <inkml:trace contextRef="#ctx0" brushRef="#br0" timeOffset="31419.85">16418 11765 3009 0,'0'0'28'0,"0"0"11"0,14 10 2 16,-14-10 21-16,4 11 17 0,-4-11 24 0,0 0 4 15,6 21 5-15,-6-21-6 0,0 23-7 16,0-8 9-16,0-15 2 0,2 34 9 15,0-15 9-15,0 2-6 0,0 0-11 0,0 1-14 0,0 2-11 16,2 1-7-16,1-3-15 16,-1 3-3-16,3-2-4 0,-3-4-8 0,0-2-16 15,0 1-22-15,-2-3-29 16,3-2-35-16,-3-4-49 0,-2-9-57 16,6 19-72-16,-4-12-69 0,-2-7-168 0,0 0-106 0,0 0-366 0,0 0-357 15</inkml:trace>
  <inkml:trace contextRef="#ctx0" brushRef="#br0" timeOffset="31649.93">16422 11786 3051 0,'0'-15'75'0,"0"15"-3"15,4-23-7-15,-4 23-6 0,12-18-6 16,-12 18 4-16,12-11 11 0,-12 11-2 16,13-8-4-16,-13 8 1 0,17-1 13 0,-17 1 14 0,0 0 17 15,29 9 5-15,-20-1-6 0,0 1-10 0,-9-9-7 16,12 26-8-16,-10-13-12 15,2-1-1-15,-4-12-15 0,-2 31-2 0,-2-16-6 16,-4-2 4-16,-1 3-17 0,-4-3-20 16,-1 1-28-16,1-5-37 0,-2 1-50 0,-2-3-71 15,5 1-61-15,-6-4-107 16,6-2-184-16,-1-1-51 0,13-1-279 0,0 0-211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24T10:33:06.1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1681 3456 2814 0,'-24'4'-165'0,"24"-4"19"0,-19 0 16 0,19 0 7 16,-19 2 13-16,19-2 11 16,0 0 16-16,-25 0 18 0,25 0 23 0,0 0 11 0,-26-2 28 15,26 2 18-15,0 0 9 16,-20 0 20-16,20 0 25 0,0 0 11 0,0 0 47 16,0 0 13-16,-20 0 11 15,20 0 3-15,0 0 5 0,0 0-10 0,0 0-5 0,0 0-15 16,0 0-10-16,0 0-17 15,0 0-10-15,0 0-13 0,0 0-5 0,0 0-11 16,0 0-6-16,0 0-6 0,0 0 2 0,57-14-5 16,-57 14 9-16,25 0 0 0,-25 0-1 15,28-2-3-15,-15 0 4 0,-13 2-7 16,23 0-3-16,-23 0-6 0,21-1-3 16,-21 1-1-16,21-2-4 0,-21 2-8 0,0 0-4 15,26-2-1-15,-26 2 0 16,0 0-11-16,21 0-10 0,-21 0-19 0,0 0-19 15,19 0-26-15,-19 0-34 0,0 0-43 0,0 0-46 16,0 0-47-16,0 0-69 0,0 0-134 16,11 4-480-16,-11-4-316 0</inkml:trace>
  <inkml:trace contextRef="#ctx0" brushRef="#br0" timeOffset="714.74">1786 3495 2621 0,'0'0'-131'16,"0"0"29"-16,0 0 35 0,0 0 3 16,0 0 8-16,0 0 20 0,0 0 11 0,0 0 10 15,0 0 13-15,0 0 16 16,0 0-3-16,-10-39 5 0,10 39 11 0,4-14-10 0,-4 14 8 15,6-15 1-15,-6 15-3 0,7-17-12 0,-7 17 7 16,16-19-2-16,-7 10-5 16,1-3 4-16,1 2-6 0,0 1 8 0,1-1-11 15,0 3-3-15,3 0-3 0,1-1-4 16,-2 2 19-16,-14 6-14 0,28-6 1 0,-15 4 1 16,-13 2-5-16,25 5 7 15,-25-5-10-15,25 9 8 0,-14-4-6 0,0 3 17 16,-3 1-3-16,-8-9 10 0,11 18-7 0,-8-9 10 0,-3-9 9 15,2 21 18 1,-2-21 10-16,-3 19 9 0,3-19-3 16,-13 19 4-16,2-12-3 0,11-7-1 0,-21 15 3 15,7-7 4-15,0-2-3 0,14-6 4 0,-30 6-3 0,19-6-11 16,11 0-3-16,-27-2-5 16,27 2-11-16,-23-5-13 0,23 5-28 0,-17-10-32 15,17 10-37-15,-14-11-40 16,14 11-42-16,-11-12-39 0,11 12-56 0,-8-12-131 15,8 12-376-15,-5-9-32 0</inkml:trace>
  <inkml:trace contextRef="#ctx0" brushRef="#br0" timeOffset="1045.14">1687 3378 2088 0,'0'0'-73'0,"-6"-18"27"16,6 18 15-16,0 0 18 0,0 0 13 0,0 0 34 0,0 0 6 16,0 0 14-16,0 0 2 15,0 0 5-15,0 0 3 0,0 0 10 0,0 0 2 16,0 0-2-16,0 0 4 16,0 0-5-16,0 0 1 0,0 0-8 0,42 27-8 0,-38-17-6 15,4 1-3-15,1 1-8 16,-1-3-4-16,0 3 1 0,0-4-8 0,-8-8 1 15,14 22-5-15,-8-15-4 0,-6-7-1 0,4 21 1 16,-4-21 4-16,-2 19 9 16,2-19-4-16,-8 20-2 0,8-20-1 0,-15 19-6 0,5-10-1 15,3-1-7-15,7-8-32 16,-20 15-18-16,20-15-65 0,-14 9-71 0,14-9-111 16,-13 8-567-16,7-4-194 15</inkml:trace>
  <inkml:trace contextRef="#ctx0" brushRef="#br0" timeOffset="1475.21">1854 3517 2484 0,'0'0'-97'0,"17"-10"5"0,-17 10 11 15,0 0 7-15,0 0 11 0,0 0 16 16,0 0 23-16,0 0 6 0,0 0 12 0,0 0 12 16,3 31 12-16,-3-31 6 15,0 0 19-15,-3 27 15 0,3-27 22 0,-2 22 0 16,2-22 5-16,-2 28 23 15,0-9-14-15,2 0 1 0,0 1-7 0,-3 3-4 0,3-2-5 16,0 1 7-16,0 2-7 0,-2 2 0 0,4 0 3 16,-2 1 5-16,0 2 0 15,0-2 2-15,0-1-5 0,0 3-2 0,3 0-4 16,-3-3-7-16,2 0-11 0,0 2-1 16,0-3-7-16,-2-3-5 0,1 0-6 0,-1-3-3 15,0-3-8-15,0 1-15 16,0-17-28-16,2 25-25 0,-2-25-43 0,0 19-48 15,0-19-59-15,0 0-57 0,0 0-83 0,-2 18-620 0,2-18-374 16</inkml:trace>
  <inkml:trace contextRef="#ctx0" brushRef="#br0" timeOffset="1964.72">1881 3711 2832 0,'4'-16'-118'16,"-4"16"19"-16,0 0 2 15,2-20 2-15,-2 20 5 0,0 0 13 0,0 0 4 16,0 0 5-16,0 0 11 16,-8-18-5-16,8 18 12 0,0 0 10 0,0 0-2 15,0 0 11-15,0 0 12 0,0 0 4 16,-27 6 16-16,27-6 19 0,0 0 3 0,0 0 11 15,0 0 16-15,-19 15-11 0,19-15 9 0,0 0 23 16,-13 10 2-16,13-10 2 16,0 0 0-16,-11 10 2 0,11-10 16 0,0 0 9 0,0 0 4 15,0 0 8-15,-11 7-9 16,11-7-3-16,0 0-11 0,0 0-7 0,0 0-12 16,0 0-4-16,0 0-11 15,0 0-4-15,0 0-5 0,0 0-6 0,30-45-7 0,-24 35-5 16,3-1-7-16,0-3-3 15,-1 1-9-15,1-2 0 0,-1 2 0 0,2-3-4 16,0 1-1-16,-2 1 2 0,2 3 2 0,-4 0 7 16,3-1-6-16,-9 12-1 0,13-14-1 15,-13 14 0-15,10-7 13 0,-10 7 7 0,0 0 0 16,0 0-2-16,0 0-1 16,19 21-2-16,-19-21-3 0,5 19-2 0,-5-19-1 15,11 19-12-15,-8-7-37 0,-3-12-42 16,9 19-62-16,-3-9-60 0,0-1-86 0,-6-9-162 15,11 12-417-15,-5-7-215 0</inkml:trace>
  <inkml:trace contextRef="#ctx0" brushRef="#br0" timeOffset="2474.71">2131 3385 2429 0,'0'0'-96'0,"0"0"20"15,0 0 6-15,0 0 14 0,0 0 2 0,0 0 7 0,0 0 12 16,0 0 7-16,0 0 1 16,0 0 14-16,0 0 7 0,0 0 7 0,0 0 14 15,0 0-6-15,0 0 9 16,0 0 8-16,0 0-2 0,0 0-5 0,61 12 0 0,-42-12-5 16,5 1 4-16,-1-1-7 15,2 3 9-15,6-3-9 0,4 0-1 0,1 0-4 16,-4 1 2-16,8-1 1 0,-2 0 4 15,6 0-10-15,1 0 14 0,1 0-4 16,-1 0-1-16,-1-1 11 0,3 1 4 0,-5-3-3 0,1 3 3 16,-7-1 5-16,-2-1-8 15,0 0 10-15,-1 0-2 0,-3 0 6 16,0 0 2-16,-3 0 11 0,-1 1-6 16,-4-1 5-16,0-1 0 0,-22 3 3 0,36-1-7 0,-19-2-1 15,-17 3-9-15,28-1-14 16,-28 1-30-16,20-2-49 0,-20 2-62 0,20-2-74 15,-20 2-124-15,10-4-380 0,-10 4 50 0</inkml:trace>
  <inkml:trace contextRef="#ctx0" brushRef="#br0" timeOffset="2865.04">3196 3077 1988 0,'0'0'-63'0,"4"-18"2"16,-4 18 2-16,0 0 10 16,0 0 6-16,0 0 12 0,0 0 14 0,0 0 16 15,0 0 1-15,0 0 6 16,0 0-1-16,0 0 9 0,-8 58 0 0,8-41 10 0,-2 0 5 15,2-17 4-15,0 36 10 0,2-13-1 0,0-3 8 16,-2 3-7-16,2 2 4 16,0 0 0-16,0 2 13 0,2 2-6 0,-2-3-9 15,0 1 3-15,0 0 11 16,3-1 2-16,-3 1 30 0,3 1-1 0,-3 1-2 0,2-3-6 16,0 1-7-16,-2 0-7 15,2-3 1-15,0 0-11 0,0-5-8 0,-2 0-6 16,1-2-5-16,-1-2-5 0,-2-15-21 0,4 25-36 0,-4-25-38 15,3 21-56-15,-3-21-68 16,2 13-103-16,0-7-492 0,-2-6-77 0</inkml:trace>
  <inkml:trace contextRef="#ctx0" brushRef="#br0" timeOffset="3865.17">3236 2938 2268 0,'-4'-18'-48'0,"4"18"8"16,0 0-4-1,0 0-1-15,0 0-4 0,0 0-2 0,28-6 6 0,-28 6-6 16,21-3 1-16,-21 3-9 16,32-1 0-16,-14-2-16 0,6 1 8 0,5 0 10 0,3 0 6 15,2 2 19-15,8-3 8 16,1 1 4-16,3 0 13 0,1 0-2 0,1 1 6 15,1 1 3-15,2-3-4 0,-1 0 8 0,0 2 1 16,0-1-3-16,-1 0 1 16,2 0 11-16,-1 1-11 0,-1-1-3 0,0 0 11 15,-1 0-10-15,-3 0-1 0,-1-1 0 16,0 3-1-16,-3-1-1 0,-7-1 5 0,0-2-3 16,-2 4 2-16,-3-2 17 15,-1 1 6-15,-5 1 4 0,0 0 1 0,-2-3-1 0,1 3 6 16,-4 0 4-16,2 3 4 0,-20-3-12 0,31-3 17 15,-16 6-13-15,-15-3 7 16,25 0 7-16,-25 0-7 0,24 0 3 0,-24 0 9 16,19 1-9-16,-19-1 2 15,19 5-6-15,-19-5-9 0,15 3 4 0,-15-3-8 0,14 6-4 16,-14-6 4 0,16 6-2-16,-16-6-7 0,14 8 10 0,-14-8-12 0,18 13 4 15,-10-8 3-15,-8-5-4 16,19 17 9-16,-9-9-4 0,-1 2 2 0,2-1 3 15,-3 3 4-15,0 1 1 0,0 0-7 0,2 3 2 16,-2-1-3-16,0 6 1 0,-2-1-4 16,1 1 3-16,-1 4-1 0,-1-1 0 15,1 0-2-15,0 3 9 0,1-1 5 16,-1 0 2-16,0 1 4 0,-2 1-1 0,2 2-1 0,2-2-4 16,0 4-1-16,-2 1 21 15,2-7-4-15,-1 3-11 0,1 4-2 0,-1-1-1 16,-1-5-4-16,0 5-5 0,1-4-2 0,-1 1-4 0,-2-4-2 15,2 1-2 1,-1-3-5-16,-1 1 0 0,-1-6 1 16,1 0-3-16,-4-1-6 0,0-17-7 0,0 25-3 15,0-25 2-15,-4 25-2 0,-1-17 0 0,5-8-1 16,-15 18 1-16,5-10 2 0,-3-3 0 16,-2 3-2-16,-2-4 2 0,-4 0-1 0,0-2 1 15,-5 1-1-15,-1-3-1 16,-1 2 0-16,-6-2-1 0,1-2-1 0,-3 2 0 15,-9-2 2-15,3 2-3 0,-5-1 2 0,1-3-1 0,-5 2 4 16,3 1-2-16,-4 1 0 16,1-3 4-16,3 3-2 0,-3-3-3 0,3 3 0 15,1-1-3-15,1 0 6 16,1 1 0-16,1-3-4 0,1 1 3 0,-1 2-1 0,4-1-3 16,-1-1 4-16,5 0-2 15,2 0 3-15,-1 0-1 0,3-2 4 0,0 2-3 16,2-2-2-16,1 1-9 15,3-1-30-15,1 0-33 0,4 0-48 0,4 1-47 0,-1-3-68 16,4 0-142-16,2 2-413 0,12 4-94 0</inkml:trace>
  <inkml:trace contextRef="#ctx0" brushRef="#br0" timeOffset="4254.95">3598 3208 2338 0,'15'-6'-65'0,"-15"6"6"0,0 0 7 16,0 0 2-16,0 0 15 16,0 0 16-16,0 0 2 0,17 27 9 0,-15-15 8 0,-2-12-7 15,2 28 12-15,0-12 10 16,0 4-3-16,0-1 3 0,0 0 0 0,0 1 9 15,2-1-10-15,-1 0 2 0,2 0-16 0,-1-2-30 16,0-1-24-16,0 2-45 16,0-5-43-16,0 2-91 0,-4-15-278 0,7 19 316 0</inkml:trace>
  <inkml:trace contextRef="#ctx0" brushRef="#br0" timeOffset="4545.07">3806 3412 1609 0,'0'0'83'16,"4"-14"-24"-16,-4 14-8 0,0 0-5 0,0 0-20 16,0 0-8-16,0 0 6 15,-21-16-6-15,21 16 1 0,0 0-5 0,-26 0-10 0,26 0 10 16,0 0 4 0,-28 3-18-16,28-3 12 0,0 0 3 0,-27 4-9 0,27-4 4 15,-15 6-3-15,15-6 1 16,-15 7 13-16,15-7 9 0,-12 8-2 0,12-8 19 0,-8 10 3 15,8-10 8-15,0 0 6 0,-7 19-1 0,7-19 2 16,0 0-7-16,2 18-1 16,-2-18-10-16,0 0-1 0,15 21-5 15,-7-15-21-15,-8-6-34 0,21 12-48 16,-8-6-53-16,-13-6-62 0,21 7-108 0,-5-5-378 0,-16-2 101 16</inkml:trace>
  <inkml:trace contextRef="#ctx0" brushRef="#br0" timeOffset="5075.04">4286 3172 1985 0,'4'-13'24'0,"-4"13"-5"0,0 0-5 16,2-16-14-16,-2 16-3 0,0 0 0 16,0 0-7-16,0 0 12 0,-23-13 6 0,23 13 5 15,-21-2-4-15,21 2 7 16,-26 4 11-16,26-4 3 0,-29 7 12 0,12 0 8 16,2 0 1-16,-1 0 3 15,-4 5-3-15,3-1 4 0,2 3-4 0,0-1 3 0,3-2 0 16,2 6-4-16,-2-3-4 0,6 3 1 0,0-2-5 15,2 3 0-15,2-3-3 16,2-15 1-16,2 32-5 0,2-15 2 0,2-1-5 0,0-3 20 16,4 0-2-16,-2-1-8 15,4-3-5-15,1 1-4 0,4-3-4 0,-2 0-10 16,1 0-15-16,4-4-8 16,-4-1-9-16,-16-2-8 0,30 2 7 0,-30-2-9 15,28-5 1-15,-15 0 5 0,-13 5 6 16,18-11-7-16,-9 4 10 0,-9 7 0 0,11-12-1 15,-11 12 5-15,0 0 4 0,6-19 1 0,-6 19 2 16,0 0 6-16,2-13 13 16,-2 13 12-16,0 0 5 0,0 0 6 0,0 0 7 15,2-17-1-15,-2 17 0 0,0 0-3 16,13-8-3-16,-13 8-8 0,0 0-13 0,28-5-20 16,-16 3-32-16,-12 2-44 15,30-4-38-15,-13 2-55 0,0 0-47 0,-2-4-89 0,1 4-522 16,0-4-150-16</inkml:trace>
  <inkml:trace contextRef="#ctx0" brushRef="#br0" timeOffset="5314.98">4513 3227 2506 0,'0'0'-27'15,"0"0"3"-15,0 0 13 16,0 0-13-16,0 0 1 0,0 0 6 0,0 0-1 15,0 0 6-15,-11-10 18 0,11 10 6 0,0 0 17 0,0 0 8 16,0 0 16-16,0 0 7 16,-26 27 7-16,26-27-7 0,-8 13 1 0,8-13-3 15,-2 16-6-15,2-16-6 16,0 0 1-16,0 25-14 0,0-25-25 0,6 15-36 0,-6-15-41 16,11 14-54-16,-11-14-58 15,15 7-102-15,-5-3-435 0,-10-4 19 0</inkml:trace>
  <inkml:trace contextRef="#ctx0" brushRef="#br0" timeOffset="5574.89">4622 3234 2095 0,'0'0'3'16,"0"0"5"-16,0 0 0 0,-19-7 4 0,19 7-7 0,0 0 3 15,-14-4-3-15,14 4-1 16,0 0 2-16,0 0 4 0,0 0 4 0,0 0-8 15,0 0 7-15,0 0 4 0,-22 15-9 0,22-15 6 16,0 0 3-16,0 0-9 0,0 0-4 16,39 33 10-16,-29-26-11 0,3 3 2 15,-2 0 4-15,-1-3-7 0,0 3 5 16,2-1 3-16,-12-9-7 0,10 15 6 0,-4-7-9 16,-6-8-5-16,2 16 1 15,-2-16-10-15,0 0-37 0,0 0-62 0,0 0-90 0,-10 22-412 16,10-22 171-16</inkml:trace>
  <inkml:trace contextRef="#ctx0" brushRef="#br0" timeOffset="5764.92">4678 3269 2009 0,'16'-7'90'0,"-16"7"-11"15,0 0-9-15,20-3-8 16,-20 3-1-16,0 0-13 0,19 10 2 0,-19-10-13 15,8 13 1-15,-8-13-5 0,2 20-1 0,-2-20 2 0,0 18-13 16,0-18-8-16,-2 21-29 16,2-21-37-16,-4 22-38 0,4-22-50 0,-2 21-63 15,2-21-141-15,-4 17-238 0,4-17 217 16</inkml:trace>
  <inkml:trace contextRef="#ctx0" brushRef="#br0" timeOffset="6255.04">5090 3229 1682 0,'0'0'-23'0,"0"0"14"0,0 0 14 0,0 0 10 15,0 0 14-15,0 0 12 16,0 0 10-16,0 0 4 0,0 0 16 0,0 0-13 0,0 0 3 16,0 0-12-16,0 0-3 15,0 0-5-15,0 0-8 0,0 0-9 0,0 0 0 16,61 8 1-16,-37-8-2 16,2 0 7-16,-1 1-14 0,7-1-2 0,0 0 9 15,-1 0 25-15,3 0 1 0,0 0 8 16,0 3-5-16,-1-3-5 0,-1 0-2 15,-2 0-1-15,-1-3-8 0,-1 3-8 0,-4 0-18 0,-1-1-23 16,-4 2-32-16,0-2-36 16,-19 1-35-16,30 0-50 0,-30 0-120 0,20-3-374 0,-20 3 105 15</inkml:trace>
  <inkml:trace contextRef="#ctx0" brushRef="#br0" timeOffset="7535.1">5522 3273 1877 0,'0'0'-29'16,"0"0"14"-16,0 0 9 0,0 19 6 0,0-19 3 15,0 0 7-15,2 25-7 16,-2-25 7-16,2 21-2 0,-2-21 6 0,5 27 3 15,-3-13 8-15,0 4 1 0,0-1-2 0,2 2 8 0,-2 0 5 16,0 7-2-16,3-1-7 16,1 4 12-16,-1-2-14 0,1 3 6 15,-2-2-6-15,4 7 19 0,-2-3-23 16,1 2-2-16,-2 1-2 0,3 1 1 0,-4-2-4 0,2 0-1 16,1 4 6-16,-3-5-7 15,2 4 7-15,-2-4-5 0,1 3 7 0,-1-1-10 16,-2-1-3-16,3-3 6 15,-1 0-5-15,0-3-1 0,-2 3 5 0,2-5-5 0,-2 1 3 16,2-2-5-16,-2 0 8 0,0-5-9 0,0 2 1 16,1-6-2-16,0 4 1 15,-1-4-2-15,-2 0 4 0,0-16-4 0,2 27 2 0,-2-27-10 16,-2 22-1-16,2-22 8 16,-8 21 5-16,4-11 3 0,4-10-3 0,-12 16 2 15,4-9 3-15,8-7 5 16,-22 11 4-16,9-5 3 0,-1 0 0 0,14-6-2 15,-32 7 5-15,15-5-11 0,-4 2 2 0,0-2-1 0,-1 2-2 16,-5-3-1-16,0 1 0 16,-3 1-6-16,-1-3 2 0,-1 1-2 0,-3 1-1 15,1-2 9-15,-1 2-2 0,-1 0 7 16,0-2 5-16,0 2 4 0,-7-2 3 0,1 1-8 16,0 2 3-16,-1-2-1 15,-1-1-5-15,1 3-5 0,-1-3 0 0,-1 1 1 16,1-1-5-16,0 4-2 0,-1-4 0 15,1 2 3-15,-1 2-1 0,1-2-2 0,-1 0-1 16,3-1-1-16,0 2 4 0,-3-2-6 0,3 1 1 16,-1 1-1-16,3-2 0 15,-2 1-2-15,2-2 6 0,-2 2-8 0,0 0 1 0,6 0 8 16,-7 0-10 0,1 0 0-16,6-2-1 0,-7 2 4 0,7-2 4 15,0 1-7-15,1 1 9 0,-1-2-3 16,-1 0 6-16,3 2 4 0,0-2 6 0,1 0 3 0,-1 0-2 15,0 0 3-15,2-2-2 0,-1 2 0 0,1 0-8 16,0 0 2-16,0-2-2 16,1 4 2-16,1-4-7 0,-2 2 0 0,3 0-2 15,-1-1-5-15,0 1 2 0,-1 0 1 16,3 0-2-16,-2 0-2 0,3 0 0 0,3 0-1 16,-1 0 0-16,-3-2-1 15,3 4 1-15,2-2-1 0,-3 0-2 0,3 0 2 16,0 0 0-16,-2 0-3 0,1 0 2 0,1 0-2 0,-1 0-1 15,2 0 4-15,-2 0-3 16,0 0 0-16,4-2 0 0,-4 2 1 0,1 0-2 16,1-2 0-16,0 2 1 15,0 0-1-15,-1 0 0 0,1 0 0 0,2-2 4 0,-2 2-4 16,1-2 2-16,1 2-4 16,-2-2 2-16,1 2 1 0,2 0-2 0,0 0 2 15,-3-2-1-15,4 0-1 16,-2 2 2-16,4 0-2 0,-3-1 3 15,1-2-2-15,2 3 0 0,-1-2-1 0,17 2 1 0,-27-1 1 0,13 1-2 16,2-3 0-16,12 3 1 16,-25-1 0-16,9 1 0 0,4-2-3 0,12 2 3 0,-24-2 0 15,11 2-2-15,13 0 2 16,-25 0 0-16,11 0-2 0,14 0 0 0,-21 0 1 16,21 0 1-16,-24 0 1 15,16 2-2-15,8-2-3 0,-19 0 4 0,19 0 0 0,-17 0 0 16,17 0 1-16,-14 0 3 15,14 0 0-15,-11 2-2 0,11-2 11 0,0 0 5 16,0 0 6-16,-20-4-1 0,20 4-3 0,0 0-1 16,0 0 0-16,-12-7 0 0,12 7-2 15,0 0-1-15,-9-8 1 0,9 8 0 0,0 0 0 16,-8-12 3-16,8 12 4 16,-5-10 2-16,5 10 4 0,-4-10 2 0,4 10 2 15,0 0 3-15,-4-19-4 0,4 19-1 16,0-17 2-16,0 17-2 0,0-19-5 0,0 7-2 15,0 12 1-15,0-25-2 0,2 9-5 0,-4 0 2 16,4-4-3-16,-2 0-4 16,-2-2-5-16,4 0-18 0,-4-3-31 15,2-2-36-15,-3 0-57 0,3 5-69 0,-2-4-85 16,1 0-186-16,-4 1-155 0,3 7-231 0,-2-4-211 16</inkml:trace>
  <inkml:trace contextRef="#ctx0" brushRef="#br0" timeOffset="7965.14">1521 3946 2615 0,'0'0'-25'16,"0"0"18"-16,0 0-26 0,0 0-5 0,0 0-8 0,0 0-4 15,43 9-8-15,-43-9-21 16,21-4-33-16,-21 4-30 0,19-5-48 0,-8 1-396 15,-11 4 215-15</inkml:trace>
  <inkml:trace contextRef="#ctx0" brushRef="#br0" timeOffset="8285.16">1352 3202 1914 0,'0'0'138'0,"-6"-13"-26"0,6 13-5 15,0 0-16-15,0 0-4 0,0 0-12 0,0 0-9 0,0 0-8 16,16-19-8-16,-16 19-12 16,20-8-15-16,-20 8-15 0,21-5-24 0,-8 1-30 0,-13 4-38 15,25-6-53 1,-15 0-56-16,-10 6-124 0,24-6-309 0,-24 6 156 0</inkml:trace>
  <inkml:trace contextRef="#ctx0" brushRef="#br0" timeOffset="8454.69">1422 3078 1969 0,'-13'-7'148'16,"13"7"3"-16,0 0-17 15,0 0-18-15,0 0-13 0,0 0-11 0,0 0-9 0,0 0-7 16,0 0-12-16,0 0-5 16,0 0-6-16,0 0-1 0,-4 32-10 0,4-32-6 15,4 25-42-15,3-10-59 16,-3 1-63-16,2 0-82 0,-1 0-175 0,1 1-359 15,0 0-18-15</inkml:trace>
  <inkml:trace contextRef="#ctx0" brushRef="#br0" timeOffset="10185.12">3848 3291 2096 0,'0'0'-90'0,"6"-14"19"15,-6 14 19-15,0 0 22 0,0 0 10 0,0 0 17 16,0 0 13-16,0 0-4 0,0 0 7 0,0 0 15 0,0 0 10 15,0 0 12-15,0 0 17 16,0 0 3-16,0 0-1 0,0 0-5 0,0 0 2 16,0 0-1-16,0 0 2 15,0 0-5-15,0 0 1 0,0 0-1 0,-38 26 4 16,38-26-1-16,-17 12-1 16,17-12-8-16,-17 12-3 0,9-7-4 0,8-5-2 0,-19 11-6 15,19-11-4-15,-20 10-1 16,14-4-4-16,6-6-6 0,-16 7 3 0,16-7-6 15,-13 8 6-15,13-8 1 0,0 0 10 0,-13 10 9 0,13-10 3 16,0 0 7-16,0 0 8 16,-13 5 7-16,13-5 4 0,0 0 1 0,0 0 4 15,0 0-5-15,0 0-2 16,0 0-7-16,0 0-5 0,0 0-7 0,0 0-5 0,0 0-6 16,0 0-6-16,0 0-4 15,0 0-5-15,0 0 0 0,19 28-6 0,-19-28 0 16,11 6-5-16,-11-6-1 0,13 7-3 0,-13-7 0 15,14 9 1-15,-14-9-4 16,16 7-1-16,-16-7-3 0,14 10 1 0,-14-10-2 0,15 7 0 16,-15-7-2-16,15 10-4 15,-15-10-4-15,15 9-1 0,-15-9-9 0,14 13-8 16,-14-13-17-16,10 7-29 16,-10-7-48-16,12 9-66 0,-12-9-75 0,0 0-122 0,0 0-202 15,6 13-339-15,-6-13-321 16</inkml:trace>
  <inkml:trace contextRef="#ctx0" brushRef="#br0" timeOffset="-95597.92">9879 4957 2758 0,'8'-15'-32'0,"-8"15"14"0,6-11 18 15,-6 11 3-15,0 0 9 0,6-16 8 16,-6 16 18-16,0 0-2 0,0 0-2 0,0 0-4 15,0 0-3-15,0 0 0 0,-20-20-8 0,20 20 2 16,-22-3 4-16,22 3 12 16,-29 3 2-16,29-3 6 0,-36 7 5 0,12-2 6 0,4-1 4 15,-6 6 5-15,1 0 2 16,-5 2 1-16,0 4-1 0,-1-1-1 0,1 2-5 16,-2 2 1-16,3 2-6 0,-1 0-3 15,2 0-3-15,5 2-1 0,0 4-4 0,4-3 0 16,-1 3-5-16,6-2-4 15,1 4-3-15,7-5 0 0,1 1-3 0,3 2-4 16,4-3-1-16,3 1-4 0,4-2 0 0,-1 0 0 0,6-2-1 16,2 0-3-16,2 1-1 15,4-3-1-15,-1-5-1 0,3 0-1 0,-2-3-1 16,0 0-2-16,3-3-2 16,1-1 1-16,-4-1 2 0,4 0-2 0,-3-4 0 0,1 0 1 15,-4-4-5-15,0 0-1 16,-1 0 1-16,-2-4-1 0,0-1-3 0,-3 1-5 15,-2-4 3-15,-2 1-9 16,-10 9-2-16,12-17 1 0,-12 17 2 0,2-20 0 0,-2 20 1 16,0 0 0-16,-12-28-4 0,12 28 3 0,-18-13 4 15,10 7-3-15,8 6 4 16,-14-11 4-16,14 11 2 0,-15-10 6 0,15 10 6 0,-11-7-2 16,11 7 2-16,0 0 2 15,0 0-4-15,-15-10-1 0,15 10 5 0,0 0 5 16,0 0 5-16,0 0 1 15,0 0-5-15,0 0 0 0,39-11-4 0,-39 11-11 0,27-3-20 16,-14 2-38-16,-13 1-52 0,23-4-48 0,-23 4-62 16,25-2-50-16,-14 0-88 15,-1-2-140-15,-10 4-424 0,20-1-313 0</inkml:trace>
  <inkml:trace contextRef="#ctx0" brushRef="#br0" timeOffset="-94718.27">9980 5416 2606 0,'0'0'-106'0,"0"0"38"0,0 0 15 16,0 0 21-16,-4-17 32 0,4 17 9 0,0 0 28 15,0 0 26-15,0 0 16 0,0 0 1 16,0 0 0-16,0 0 6 0,0 0 9 16,0 0-6-16,0 0-10 0,0 0-6 15,0 0-7-15,0 0-8 0,0 0-2 0,0 0-12 16,19 39 2-16,-19-39-7 0,11 12-1 15,-11-12-3-15,16 10-5 0,-16-10-1 16,17 6-2-16,-17-6-7 0,0 0 6 0,26-2-5 0,-26 2-1 16,0 0-1-16,24-12 8 0,-18 5 9 0,-6 7 11 15,8-16 11-15,-8 16 11 16,8-13 6-16,-8 13 7 0,4-14 2 0,-4 14-3 16,0 0-5-16,7-16-7 0,-7 16-11 15,0 0-9-15,0 0-4 0,6-12-7 0,-6 12 5 16,0 0-11-16,0 0-5 15,0 0 0-15,0 0-3 0,7 36-3 0,-3-21 1 16,-4-15-4-16,6 31 1 0,3-10-3 16,-3 1-3-16,2 0-2 0,-1-1 0 15,2 2 1-15,-1 0 0 0,-2-1-5 0,0-1 0 0,1 2 1 16,-3-6-3-16,-1 3 1 16,-1-5 2-16,-2 2 6 0,0-17 8 0,-5 27 6 0,-2-16 14 15,7-11-6-15,-16 19 7 16,8-13-1-16,8-6-4 0,-20 6 17 0,20-6-5 15,-21 0-3-15,21 0-22 16,0 0-19-16,-23-18-30 0,16 9-43 0,5-3-48 0,0 1-50 16,2 11-52-16,2-23-55 0,2 11-67 0,1 0-138 15,1 2-142-15,3-2-314 16,-3 5-343-16</inkml:trace>
  <inkml:trace contextRef="#ctx0" brushRef="#br0" timeOffset="-94097.98">10404 5824 2723 0,'0'0'-74'0,"0"0"31"16,0 0 14-16,0 0 21 16,0 0 11-16,0 0 14 0,0 0 20 0,0 0 4 0,-16-27 6 15,16 27 4-15,0 0 0 0,0 0 5 0,0 0 1 16,0 0 3-16,0 0-2 16,0 0-2-16,0 0-4 0,0 0 4 0,0 0 1 0,0 0 7 15,0 0 7-15,0 0 8 16,0 0 6-16,0 0 6 0,0 0 4 0,0 0-7 15,0 0 2-15,0 0-3 16,20 40 4-16,-20-40-7 0,4 16 0 0,-4-16-8 16,0 0 2-16,4 24-2 0,-4-24-2 0,2 14 7 0,-2-14-20 15,0 0 7-15,0 0 12 16,-2 19 27-16,2-19 22 0,0 0 16 0,0 0 2 16,0 0-10-16,0 0-12 15,0 0-13-15,0 0-10 0,0 0-15 0,0 0-11 0,0 0-8 16,0 0-9-16,17-42-6 15,-10 28-8-15,-1-3-11 0,2 1-18 0,-1 0-22 16,3-1-30-16,1-1-37 0,0-1-51 0,-1 2-65 0,2 2-84 16,0-2-79-16,0 1-180 15,-4 1-102-15,-1 4 35 0,-7 11-437 0,4-21-545 16</inkml:trace>
  <inkml:trace contextRef="#ctx0" brushRef="#br0" timeOffset="-92717.97">5880 3092 3194 0,'0'0'-102'0,"0"0"13"0,0 0-3 16,0 0 7-16,0 0 21 16,0 0 6-16,0 0 39 0,0 0 17 0,0 0 21 0,0 0 21 15,0 0 12-15,0 0 16 16,0 0 2-16,0 0-2 0,0 0 1 0,36 22-1 15,-36-22-3-15,15 14-3 16,-9-7-12-16,-6-7 0 0,21 14-6 0,-10-6-4 0,-1-3-5 16,-10-5-3-16,22 12-2 0,-12-8-4 0,-10-4-1 15,19 5-2-15,-19-5-3 16,15 2-6-16,-15-2 1 0,0 0-2 0,0 0 0 16,21-10-1-16,-21 10 0 0,0 0 18 15,8-15 5-15,-8 15 11 0,0 0 7 0,2-19 0 16,-2 19-1-16,0 0 3 15,0-17 2-15,0 17-1 0,0 0-10 0,0 0-4 16,3-17-10-16,-3 17-5 0,0 0 0 16,0 0-2-16,0 0-2 0,0 0-2 0,0 0-3 15,27 25-1-15,-18-16 1 0,0 5-3 0,1-1 0 16,1 2 1-16,1 0-5 16,1 4-1-16,-2-2 1 0,-3 1-1 0,2-1-4 15,-4-1 5-15,0 1-4 0,-4-2 1 16,-2 2 2-16,0-17-2 0,-8 31-1 0,0-18 3 15,0-2-1-15,-4 1-1 0,-2-3-2 0,-2-2 1 16,-1-3-21-16,-1 0-41 16,18-4-60-16,-33-4-69 0,16 0-92 0,-4-3-146 0,2-5-192 15,-2 1-284-15,1-2-282 16</inkml:trace>
  <inkml:trace contextRef="#ctx0" brushRef="#br0" timeOffset="-91738.12">848 3244 2493 0,'11'9'-174'16,"-11"-9"36"-16,10 10 26 0,-10-10 30 0,10 14 30 15,-10-14 12-15,16 11 19 0,-10-1 22 16,-6-10 1-16,12 15 11 0,-5-8 11 0,-7-7 15 16,13 16 17-16,-13-16-7 15,11 11 2-15,-6-3 1 0,-5-8 1 0,11 11 3 16,-11-11 4-16,8 9-6 15,-8-9-6-15,0 0-4 0,12 12 1 0,-12-12-4 0,0 0 5 16,0 0 13-16,9 11 9 0,-9-11 0 16,0 0-3-16,0 0-7 0,0 0-4 15,0 0-7-15,0 0-5 0,0 0-8 0,0 0 0 16,0 0-5-16,0 0-5 0,0 0 1 16,-25-38-3-16,25 38-5 0,-6-13 2 0,6 13-5 15,-7-17-6-15,7 17 3 16,0-19-1-16,0 19-6 0,4-19-2 0,-4 19-2 15,13-21-12-15,-3 9-6 0,-2 1-17 0,2 1-27 16,3 1-36-16,-2 1-54 0,-11 8-57 16,14-11-89-16,-9 7-460 0,-5 4-44 0</inkml:trace>
  <inkml:trace contextRef="#ctx0" brushRef="#br0" timeOffset="-73967.7">11077 5342 2126 0,'-13'-15'-104'0,"13"15"20"0,0 0 15 16,0 0 7-16,0 0 19 0,0 0 15 15,0 0 9-15,0 0 19 0,0 0 18 0,0 0 8 16,0 0 10-16,0 0 10 15,0 0 3-15,0 0 20 0,0 0-7 0,0 0 22 16,0 0-7-16,0 0 3 0,0 0 1 0,0 0-7 0,0 0 1 16,0 0 6-16,0 0-1 15,0 0 7-15,0 0-3 0,0 0-2 0,0 0-11 16,0 0 4-16,0 0-7 16,0 0-3-16,0 0-9 0,0 0 2 0,31-16 2 15,-31 16-5-15,0 0 3 0,26-4-10 16,-26 4 4-16,22-1-4 0,-22 1-2 0,23-2-7 15,-23 2-1-15,26-4-6 0,-14 0-7 0,-12 4-1 0,25-4-14 16,-25 4-7-16,25-3-21 16,-12-1-41-16,-13 4-51 0,22-6-49 0,-22 6-43 15,16-8-76-15,-16 8-636 16,8-7-307-16</inkml:trace>
  <inkml:trace contextRef="#ctx0" brushRef="#br0" timeOffset="-73758.1">11081 5147 2778 0,'0'0'-64'0,"0"0"-1"0,0 0 7 16,0 0 15-16,0 0-8 16,0 0 9-16,0 0 19 0,0 0 8 0,0 0 7 0,38-11-7 15,-38 11 5-15,24-3 3 16,-10 1-6-16,5-1 8 0,-19 3-4 0,38-3-2 15,-16 1-7-15,0 0-29 16,0 0-29-16,1 1-51 0,5-3-67 0,-3-1-403 0,1 3 195 16</inkml:trace>
  <inkml:trace contextRef="#ctx0" brushRef="#br0" timeOffset="-72978.18">12506 4633 1796 0,'0'0'-7'0,"0"0"4"15,0-19 14-15,0 19 4 0,0 0 21 0,0 0 8 0,0 0 7 16,0 0 10-16,0 0 1 0,0-21 4 0,0 21-14 16,0 0 0-16,0 0 2 15,0 0 35-15,0 0 7 0,0 0 13 0,0 0 3 0,0 0 1 16,0 0 0-16,0 0-8 16,-20 48-4-16,20-48-9 0,-4 25-6 0,2-10-9 15,2-15-10-15,0 26-9 16,2-10-2-16,-2-16-1 0,4 28-10 0,-1-15-2 0,3-1-9 15,-6-12 1-15,16 21-1 0,-6-13-8 16,2-1-3-16,-1-1 1 0,-11-6 0 16,23 6-3-16,-23-6-3 0,23-3 2 0,-23 3-1 15,25-7-3-15,-16 2-2 0,-9 5 7 16,22-14 7-16,-13 7 1 0,-9 7 1 16,13-14 4-16,-13 14 2 0,12-11 2 15,-12 11 1-15,8-10-3 0,-8 10-6 0,0 0-6 16,11-11-2-16,-11 11-7 0,0 0 6 15,0 0-8-15,0 0-1 0,0 0-4 0,0 0 2 16,19-2 4-16,-19 2-8 0,0 0 2 0,0 0-1 16,0 0-1-16,0 0 0 15,33 3 2-15,-33-3 2 0,19-3 2 0,-19 3 2 0,21-6 5 16,-9 3 14-16,-12 3 11 16,20-12 4-16,-6 4-1 0,-7 0 4 0,-7 8-3 15,20-15 4-15,-11 6-8 16,-9 9-2-16,10-18-12 0,-7 9 1 0,-3 9-1 0,9-17-8 15,-9 17-10-15,5-19-18 0,-5 19-33 0,2-15-42 16,-2 15-55-16,0 0-64 16,0-22-52-16,0 22-64 0,0 0-140 0,-2-13-128 15,2 13-334-15,0 0-321 0</inkml:trace>
  <inkml:trace contextRef="#ctx0" brushRef="#br0" timeOffset="-72538.02">13032 4706 2691 0,'0'0'-104'0,"12"11"25"16,-12-11 11-16,0 0 15 0,8 11 8 0,-8-11 13 15,0 0 23-15,9 19 16 16,-9-19 18-16,5 16 4 0,-5-16 9 0,9 17 5 0,-9-17-2 15,7 15-1-15,-7-15 10 0,4 15 12 0,-4-15-10 16,7 14-4-16,-7-14 0 16,0 0 8-16,6 15 9 0,-6-15 23 0,0 0 13 15,0 0-5-15,0 0-13 0,0 0-4 16,0 0-8-16,0 0-2 0,0 0-3 0,0 0-10 16,0 0 1-16,29-33-4 15,-24 24-6-15,-5 9-3 0,9-19 3 0,-9 19 0 16,7-17 0-16,-1 9-5 0,-6 8-5 15,9-15-4-15,-9 15-4 0,10-10-4 0,-10 10 2 16,0 0 9-16,0 0 6 0,15-3-1 16,-15 3 0-16,0 0-2 0,0 0-1 15,21 15-5-15,-21-15-3 0,11 13-2 0,-11-13-3 0,11 16-2 16,-4-9-3-16,-7-7-5 16,9 15-12-16,-9-15-16 0,11 14-37 0,-11-14-34 15,7 9-50-15,-7-9-61 16,0 0-56-16,11 10-90 0,-11-10-158 0,0 0-410 0,0 0-300 15</inkml:trace>
  <inkml:trace contextRef="#ctx0" brushRef="#br0" timeOffset="-72198.01">13221 4150 2655 0,'0'0'-101'0,"4"-18"25"0,-4 18 3 16,5-14 15-16,-5 14 12 15,0 0 18-15,11-11 20 0,-11 11 17 0,0 0 8 0,0 0 13 16,0 0 8-16,0 0 6 16,0 0 3-16,36 21 9 0,-32-11 3 0,-4-10 11 15,5 19 3-15,-5-19 13 16,5 22 8-16,-5-8-3 0,0-14-2 0,-3 24 3 0,3-24-2 15,-3 24 4-15,3-24-2 0,-4 22-2 0,4-22-5 16,-4 19-5-16,4-19-4 16,0 16-8-16,0-16-6 0,0 0-14 0,8 17-20 0,-8-17-45 15,17 4-49-15,-17-4-69 16,31 2-58-16,-12-4-86 0,-19 2-166 0,40-5-422 16,-23 0-226-16</inkml:trace>
  <inkml:trace contextRef="#ctx0" brushRef="#br0" timeOffset="-71487.82">11945 5246 2497 0,'0'0'-112'0,"0"0"11"16,0 0 8-16,0 0 5 0,40 11 15 0,-40-11 5 0,0 0 14 15,34-3 10-15,-16-1 25 16,-1 3 9-16,6-3-7 0,2 2 6 0,4-4 18 16,3 4-1-16,1-2 9 15,10 2-1-15,0 1-1 0,2-2 8 0,7-1-6 0,6 3-4 16,3-1 5-16,0 0-1 15,1 0-7-15,3 2-3 0,-2-2 3 0,6 0 5 16,-3 1-7-16,23-1 4 0,-14 0 6 0,-10-2-10 16,2 4 24-16,-4-4-25 15,0 2 9-15,0 0-4 0,-2 0-5 0,-1 0 1 0,1-4 7 16,0 3-7-16,-5-1 2 16,0-2 8-16,-11 2 1 0,5 1 16 15,-4-3 7-15,-1 2 13 0,-4-2 20 16,1 2-5-16,-3-1 4 0,-1 1-3 0,-3 1-5 0,-5-3-4 15,1 2-8-15,-6 1-3 16,0-1-11-16,-3-1-13 0,-4 3-36 0,3 1-44 16,-6-1-47-16,-4 0-53 0,-11 2-101 0,20-3-451 0,-20 3 33 15</inkml:trace>
  <inkml:trace contextRef="#ctx0" brushRef="#br0" timeOffset="-70797.93">12248 5829 2091 0,'0'0'-3'0,"0"0"16"0,0 0 22 0,-2-27-1 15,2 27 8 1,0 0 5-16,0 0 1 0,0 0 21 0,0 0 5 0,-22-1 9 15,22 1 5-15,0 0-4 0,0 0 2 0,-36 9 9 16,36-9-5-16,-21 8 2 16,11-2-2-16,10-6-9 0,-19 10-2 0,19-10-11 0,-17 9-14 15,17-9-2-15,-14 11-7 16,14-11-8-16,-5 12-6 0,5-12-9 16,0 0-5-16,3 23-4 0,-3-23-7 15,11 17 3-15,0-5-2 0,-5-3 0 0,4 1 0 0,1 0-6 16,-2 0 3-16,4 2 4 15,-5-3-3-15,-8-9 10 0,12 19-6 0,-5-11 13 16,-7-8 2-16,6 16 10 0,-6-16 13 0,3 16 1 0,-3-16 3 16,0 0 1-16,-9 23-11 15,9-23 1-15,-11 11 0 0,11-11-13 0,-14 8 2 16,14-8-9-16,0 0-11 16,-21 4-32-16,21-4-39 0,0 0-54 0,0 0-63 0,-30-13-50 15,30 13-83 1,-12-14-149-16,4 5-414 0,4-1-239 0</inkml:trace>
  <inkml:trace contextRef="#ctx0" brushRef="#br0" timeOffset="-70464.37">12246 5663 2560 0,'0'0'-82'16,"0"0"26"-16,14-11-7 0,-14 11 17 0,0 0 3 0,12-3 1 16,-12 3 15-16,0 0 6 15,0 0 13-15,0 0 27 0,0 0-19 0,26 7 17 16,-26-7 17-16,0 0 25 16,11 14 22-16,-11-14-2 0,2 13 11 0,-2-13 4 0,0 17 9 15,0-17-6-15,0 0 13 16,-4 27 10-16,4-27 0 0,-5 17-2 0,5-17-11 15,0 0-6-15,-4 23-11 16,4-23-11-16,0 0-10 0,2 17-3 0,-2-17-11 0,0 0-15 16,15 13-32-16,-15-13-47 0,18 4-62 0,-18-4-73 15,25 0-85-15,-25 0-188 16,23-6-439-16,-23 6-258 0</inkml:trace>
  <inkml:trace contextRef="#ctx0" brushRef="#br0" timeOffset="-70203.47">12508 6041 2704 0,'5'16'-19'15,"-5"-16"0"-15,0 0 7 16,0 0-6-16,10 11 9 0,-10-11 3 0,0 0 14 15,17 2 3-15,-17-2 9 0,0 0-9 0,25-6 1 0,-25 6-10 16,0 0 14 0,34-7-7-16,-34 7-5 0,24-1 0 0,-24 1-14 0,21-3-27 15,-21 3-44-15,20-4-34 16,-12 2-55-16,-8 2-99 0,14-6-375 0,-14 6 130 16</inkml:trace>
  <inkml:trace contextRef="#ctx0" brushRef="#br0" timeOffset="-70038.03">12650 6016 1964 0,'0'0'43'0,"-22"16"23"0,22-16 0 0,0 0 0 16,-5 17-3-16,5-17-1 15,-2 15 10-15,2-15 7 0,0 19-7 0,0-19-4 16,0 21-7-16,0-21-11 0,0 25 1 16,0-25-11-16,2 22 3 0,-1-10-21 0,-1-12-16 15,4 21-44-15,0-10-43 16,-2 0-43-16,-2-11-66 0,0 0-145 0,10 19-336 15,-6-13 94-15</inkml:trace>
  <inkml:trace contextRef="#ctx0" brushRef="#br0" timeOffset="-69707.96">12789 5927 2038 0,'0'0'11'0,"8"-16"-7"0,-8 16-8 0,6-12 10 0,-6 12-6 16,7-14 3-16,-7 14 7 0,13-11 2 0,-13 11-4 16,18-8-1-16,-18 8 4 15,15-6 0-15,-15 6 19 0,21-4 14 0,-21 4 7 0,0 0 15 16,25 7 11-16,-25-7 8 16,13 11 1-16,-13-11 4 0,5 15 1 0,-5-15 4 15,-5 19 9-15,5-19 15 16,-9 21 1-16,5-8 2 0,-3 0 3 0,7-13 2 0,-12 25-12 15,8-12-10-15,-2-1-9 16,6-12-12-16,-5 20-10 0,5-20-6 0,-4 22-9 16,4-22-16-16,0 0-29 0,9 21-36 0,-9-21-55 15,11 7-61-15,2-5-54 0,-2 0-61 16,-11-2-139-16,21-4-552 0,-21 4-367 0</inkml:trace>
  <inkml:trace contextRef="#ctx0" brushRef="#br0" timeOffset="-69278.25">13138 5973 2817 0,'2'-26'-74'0,"-2"26"17"0,0 0 0 15,3-13 5-15,-3 13 5 16,0 0 1-16,6-13 12 0,-6 13 3 0,0 0-4 0,11-11 4 15,-11 11-1-15,0 0 1 0,18-8 9 0,-18 8 10 16,0 0 10-16,0 0 36 16,0 0 0-16,0 0 15 0,27 11 6 0,-27-11 7 15,0 18 15-15,0-18 16 0,0 0 18 16,-12 34 8-16,4-21 17 0,1 2 6 16,-2 5 3-16,-2-4-10 0,0 4-14 15,2-2-7-15,-3 0-14 0,3-1-14 0,3 0-10 16,0 1-7-16,2-1-12 0,2-1-13 15,0 3-7-15,2-19-5 0,4 35-6 0,0-16-1 16,4 1-6-16,1 0 6 0,-1-1-10 0,4 2-1 16,-1 0-1-16,0-2 1 15,1 2-1-15,-5 1-2 0,1-3-3 0,-3 1 3 0,-2-1 0 16,-6 3-3-16,-4-2 0 16,1 1-2-16,-3 0-12 0,-7 0-24 0,1-3-37 15,-2 1-45-15,0-1-58 16,1 1-42-16,-5-6-68 0,8 1-131 0,-2-7-530 0,-1 2-361 15</inkml:trace>
  <inkml:trace contextRef="#ctx0" brushRef="#br0" timeOffset="-68777.95">13302 6002 2753 0,'4'-13'-93'0,"-4"13"24"0,0 0 13 16,0 0 23-16,0 0 24 16,0 0 13-16,0 0 13 0,0 0 4 15,0 0 1-15,0 0-2 0,0 0-1 0,0 0 3 16,4 58-5-16,-1-48 6 0,-3-10-7 0,6 26-1 15,-3-17 7-15,-3-9-9 16,7 19 2-16,-7-19-3 0,8 18-2 16,-8-18-15-16,11 9-3 0,-11-9-10 0,0 0 9 0,21-1-2 0,-21 1 2 15,0 0-3-15,23-18 6 16,-23 18 0-16,13-15-1 0,-1 6-5 16,-4 1 17-16,-8 8-2 0,17-13 13 15,-17 13-7-15,15-10 17 0,-15 10 15 0,15-7 15 0,-15 7 5 16,18-3 2-16,-18 3 9 15,0 0 8-15,25-1 6 0,-25 1 1 0,0 0-9 16,25 0 0-16,-25 0 3 0,0 0 11 0,15-3 10 0,-15 3 8 16,0 0-4-16,19-5-2 15,-19 5-7-15,10-8-4 0,-10 8-11 0,11-12-6 16,-11 12-6-16,12-14-12 16,-12 14-7-16,11-16-12 0,-11 16-16 0,7-17-35 15,-7 17-46-15,9-15-61 0,-9 15-72 16,11-13-66-16,-11 13-116 0,2-12-177 0,-2 12-372 15,0 0-321-15</inkml:trace>
  <inkml:trace contextRef="#ctx0" brushRef="#br0" timeOffset="-68428.06">13760 6053 2767 0,'7'14'-60'15,"-7"-14"33"-15,6 12 4 0,-6-12 15 0,5 13 19 16,-5-13 15-16,0 0 27 0,5 19 17 0,-5-19-7 0,2 14-3 16,-2-14-7-16,0 0-7 15,0 0 3-15,4 19 0 0,-4-19-2 0,0 0 1 16,0 0-7-16,0 0-3 16,7 12-5-16,-7-12-2 0,0 0-4 0,0 0-3 0,0 0-2 15,0 0-2-15,0 0 4 16,27-25 1-16,-27 25 13 0,9-12 9 0,-9 12 5 15,10-9 0-15,-10 9 3 0,0 0 3 0,17-10 13 16,-17 10 11-16,0 0 8 0,0 0-1 16,0 0-7-16,27 10-9 0,-27-10-5 0,11 9-7 15,-11-9-7-15,9 13-8 16,-9-13-10-16,9 14-20 0,-9-14-34 0,9 11-51 16,-9-11-58-16,8 10-70 0,-8-10-74 15,0 0-154-15,14 6-171 0,-14-6-281 0,0 0-244 16</inkml:trace>
  <inkml:trace contextRef="#ctx0" brushRef="#br0" timeOffset="-68118">14117 5854 2718 0,'0'0'22'0,"0"0"19"0,0 0 1 15,-5-23 13-15,5 23 11 16,0 0 24-16,-11-11 13 0,11 11 2 0,-16-4-3 15,16 4-7-15,0 0-6 0,0 0-7 0,0 0-7 0,0 0-7 16,-31 12-6 0,31-12-9-16,0 0-1 0,0 0-10 0,2 19-12 0,-2-19-9 15,0 0-14-15,16 21-3 16,-5-12-4-16,-2 1-1 0,-9-10 2 0,18 19-2 16,-9-7 3-16,0-1-1 0,-4-2 7 15,5 3 6-15,-10-12 7 0,7 19 2 0,-7-19 2 16,4 19 1-16,-4-19 0 15,-4 17-2-15,4-17-9 0,-9 15-7 0,9-15-17 0,-13 12-49 16,13-12-68-16,-13 7-74 0,6-5-112 0,7-2-204 16,0 0-392-16,0 0-301 15</inkml:trace>
  <inkml:trace contextRef="#ctx0" brushRef="#br0" timeOffset="-67927.96">14310 5938 2714 0,'0'0'-25'0,"25"-4"22"0,-25 4 18 0,28-5 13 16,-11 1 12-16,-4 2 17 0,5-3-2 0,-1 0-1 15,2 2-9-15,-1-1-6 16,0-2-14-16,0 2-17 0,-2 0-37 0,4-1-45 16,-7 1-33-16,3-2-52 0,-16 6-65 15,18-9-129-15,-13 4-311 0,-5 5 100 0</inkml:trace>
  <inkml:trace contextRef="#ctx0" brushRef="#br0" timeOffset="-67727.98">14514 5825 1991 0,'0'0'19'0,"0"0"20"15,0 0 29-15,0 0 41 0,-19 9 36 0,19-9 28 16,0 0 22-16,-12 13 0 0,12-13-3 16,-4 13-8-16,4-13-16 0,-7 19-11 0,7-19-17 15,-2 23-11-15,2-23-15 16,-1 23-12-16,1-23-10 0,1 25-16 0,-1-25-10 15,2 24-18-15,0-12-22 0,-2-12-33 0,0 20-38 0,0-20-41 16,3 18-46 0,-3-18-49-16,4 15-46 0,-4-15-68 0,0 0-139 0,10 10-481 15,-10-10-313-15</inkml:trace>
  <inkml:trace contextRef="#ctx0" brushRef="#br0" timeOffset="-67248.01">14734 5686 2791 0,'0'0'-43'0,"0"0"31"0,0 0 5 16,0 0 42-16,0 0 34 0,0 0 26 0,0 0 22 15,0 0 6-15,0 0 0 16,0 0-6-16,0 0-5 0,0 0-8 0,-17 52-6 15,17-52-8-15,0 25-8 0,0-12-10 0,0-13-8 0,4 26-4 16,0-12-11-16,0-2-3 16,-4-12-6-16,9 19-6 0,-3-10-3 0,-6-9-6 15,13 14-7-15,-13-14-7 16,16 9-7-16,-16-9-4 0,15 3 3 0,-15-3-3 16,0 0 0-16,0 0-3 0,28-8 1 15,-28 8-3-15,12-10 2 0,-12 10 1 0,10-10 2 16,-10 10-3-16,0 0 8 15,16-9 0-15,-16 9-8 0,0 0 1 0,0 0 3 0,15-6-2 16,-15 6 0-16,0 0 1 0,0 0 1 0,0 0-3 16,26 4 3-16,-26-4-1 15,0 0 0-15,17 2 3 0,-17-2 4 0,0 0-3 16,0 0 0-16,23-2 5 0,-23 2 2 16,0 0 16-16,15-8-1 0,-15 8 3 0,12-7 4 15,-12 7 0-15,8-14 0 16,-8 14-9-16,9-15 1 0,-9 15-6 0,7-15-4 15,-7 15-22-15,5-17-31 0,-5 17-54 16,5-20-84-16,-3 11-68 0,-2 9-150 16,-2-17-184-16,2 17-360 0,0 0-356 0</inkml:trace>
  <inkml:trace contextRef="#ctx0" brushRef="#br0" timeOffset="-66777.95">15216 5797 2868 0,'0'0'-41'0,"0"0"8"0,6 19 4 0,-6-19 10 16,0 0 8-16,0 0 15 16,2 18 24-16,-2-18 12 0,0 0 8 0,0 16 2 15,0-16 1-15,0 0 5 16,2 20 7-16,-2-20 9 0,5 19 3 0,-5-19-7 0,2 19-7 15,-2-19-6-15,2 19-3 16,-2-19-1-16,0 19-3 0,0-19-3 0,0 17 2 16,0-17-6-16,0 0 3 0,0 21 7 0,0-21 2 15,0 0 6-15,0 0-5 0,0 15-4 16,0-15-10-16,0 0-5 0,0 0-7 16,0 0 0-16,0 0-4 0,0 0 0 15,0 0-5-15,0 0-1 0,16-40 3 0,-16 40 3 16,10-19 3-16,-10 19-3 0,10-17 1 15,-10 17-4-15,8-17 0 0,-1 10-2 0,-7 7 1 16,11-14-2-16,-11 14-3 0,10-10 1 0,-10 10 1 16,0 0 8-16,14-5 8 15,-14 5 5-15,0 0 8 0,0 0-5 0,0 0-2 0,28 15-5 16,-28-15-5-16,11 10-8 16,-11-10-4-16,8 11-14 0,-8-11-28 0,7 12-36 15,-7-12-49-15,0 0-61 16,9 14-52-16,-9-14-68 0,0 0-155 0,0 6-126 0,0-6-315 15,0 0-260-15</inkml:trace>
  <inkml:trace contextRef="#ctx0" brushRef="#br0" timeOffset="-66487.97">15295 5319 2761 0,'2'-23'-8'0,"-2"23"4"16,0 0-9-16,2-23 10 0,-2 23 13 0,0 0 12 16,4-17-6-16,-4 17-4 15,8-7 2-15,-8 7-4 0,0 0-2 16,0 0 5-16,0 0 2 0,0 0 16 0,0 0 19 16,0 0 16-16,0 0 13 0,28 24 13 0,-28-24 9 15,2 19 11-15,-2-19 8 16,2 22-7-16,-2-22 0 0,0 20-13 0,0-20-6 0,4 21-10 15,0-11-9-15,-4-10-13 0,15 17-25 0,-8-11-52 16,-7-6-73-16,20 9-79 16,-9-9-96-16,-11 0-162 0,22 0-542 0,-22 0-412 0</inkml:trace>
  <inkml:trace contextRef="#ctx0" brushRef="#br0" timeOffset="-65497.83">14288 5086 2797 0,'0'0'-133'0,"0"0"35"0,0 0 28 0,0 0 14 15,0 0 15-15,11-11 15 16,-11 11 12-16,0 0 11 0,0 0 15 0,0 0 4 15,22-5 8-15,-22 5 2 0,0 0 3 16,21-3 1-16,-21 3-5 0,19-1-5 0,-19 1 1 16,25-2-5-16,-7 1 0 0,-2-5 2 0,3 5 2 15,0-2 9-15,6 2-14 16,2-2 1-16,0 0-3 0,0 0-2 0,3 1 0 0,0-1-6 16,-3 2 5-16,3-3-7 15,0 2 6-15,-1 0-5 0,0-2-3 0,2 0 4 16,-5 3-7-16,2-3-4 0,1 0 4 15,-3 1-4-15,2-1 3 0,-3 0-3 0,1-2 5 16,-2 2-5-16,2 1 4 0,-6-2 7 0,3 2-8 16,-5 1 10-16,2-2 0 15,1 0-8-15,-2 3 1 0,-2-4 6 0,-1 2 8 0,-16 3-1 16,34-4 5-16,-16 2 1 16,-4 0 4-16,-14 2 5 0,31-3 5 0,-15 3 3 15,-16 0-3-15,30-3 4 16,-30 3-8-16,25-1 2 0,-25 1-3 0,26-3-3 0,-26 3-8 15,18 0-30-15,-18 0-52 0,20 0-78 0,-20 0-100 16,14-3-231-16,-14 3-216 16,6-6 64-16</inkml:trace>
  <inkml:trace contextRef="#ctx0" brushRef="#br0" timeOffset="-48518.03">10552 10944 1111 0,'0'0'281'0,"0"0"-83"16,-13 11-65-16,13-11-56 16,0 0-23-16,0 0-3 0,0 0 13 0,0 0 22 15,0 0 17-15,0 0 12 16,0 0 11-16,0 0 10 0,0 0 9 0,0 0 11 0,0 0 3 15,0 0-4-15,0 0-4 0,0 0-14 0,0 0-17 16,0 0-16-16,0 0-12 16,0 0-13-16,0 0-9 0,0 0-9 0,0 0-11 15,0 0-8-15,0 0-4 0,23-36 1 16,-23 36-10-16,13-23-5 0,-4 12-3 0,-3-5 1 16,0 3-6-16,2-2 4 15,2 1-6-15,-2 1-1 0,-2 0-1 0,0-1-1 0,1 3-2 16,-7 11 3-16,12-18 0 15,-5 9-2-15,-7 9-1 0,8-13-1 0,-8 13 4 16,0 0 4-16,13-8 0 0,-13 8 4 0,0 0 5 16,0 0 5-16,0 0 7 0,22 21 4 15,-22-21-3-15,6 16 9 0,-6-16-6 0,8 18-8 16,-8-18-3-16,6 20-1 16,-6-20-6-16,6 20 0 0,-1-10 2 0,-5-10-9 15,8 17-15-15,-8-17-32 16,7 15-39-16,-7-15-49 0,2 13-60 0,-2-13-49 0,6 14-35 15,-6-14-72-15,0 0-128 0,0 13-496 0,0-13-394 16</inkml:trace>
  <inkml:trace contextRef="#ctx0" brushRef="#br0" timeOffset="-47687.98">10717 10850 2836 0,'0'0'-116'0,"8"-11"29"0,-8 11 13 0,0 0 11 15,0 0 23-15,0 0 13 0,0 0 18 16,0 0 12-16,0 0 20 0,0 0 21 0,0 0 13 16,0 0 4-16,0 0 5 15,0 0 8-15,0 0 7 0,0 0 4 0,0 0 1 16,0 0-6-16,0 0 1 0,-16 47-3 15,14-32 1-15,-2 3-3 0,-2-1-7 16,2 2 0-16,2 1-8 0,-2 4-5 0,2-1-3 0,-2 1-6 16,2 4 0-16,0-5-7 15,0 6 2-15,-3 0 1 0,3 0 2 0,0 1 1 16,-2 2-4-16,0 4 2 0,-1 1-4 16,1-3-3-16,2 3-6 0,-4-1 1 0,3-6-4 15,-1 7-4-15,0-3-1 16,0 2 2-16,0 0 2 0,0-2 3 15,0 5 1-15,-2-3 1 0,2-1 0 0,0 0-3 16,2 1 0-16,0-4 0 0,0-1 1 0,0 2-1 16,2 0-6-16,-2-5 1 0,2 4-5 0,0-2-1 15,2-1-3-15,-2 2 0 0,2-5 1 16,-2 3-7-16,4-1 2 0,-4-1-3 0,4 0 2 16,-2 1-1-16,0 1 1 15,0-1-7-15,1 1 3 0,2 0-1 0,-3-1 0 16,0 1 2-16,2-1-2 0,-2 3 2 15,-2-5-5-15,2 3 1 0,-2-2 6 0,-2 0-3 16,2 1 0-16,-2-1 3 0,-2-1 1 0,2 2 0 16,-2-2-1-16,-4 0 1 15,4 1-1-15,-2 0-2 0,2-1-2 0,-2 1 1 0,2-2-2 16,-3 2 4-16,3-2-2 16,-1 1-2-16,3-1 8 0,-2 2-9 0,2-3-2 15,0 0 0-15,0 4 4 16,2-7-3-16,0 1 2 0,0 0-2 0,0 1 4 0,-2-3 2 15,2 3 2-15,0-2-3 16,0 2-2-16,-2-2 2 0,2 0-1 0,-3-1-1 16,1 1 0-16,0 1-5 0,0-4 4 0,0 1-3 0,2 0-6 15,-2-3-14-15,2-16-27 16,-2 28-35-16,0-16-51 0,2-12-72 0,-2 25-62 16,-2-17-108-16,4-8-182 15,-9 13-9-15,9-13-299 0,0 0-224 0</inkml:trace>
  <inkml:trace contextRef="#ctx0" brushRef="#br0" timeOffset="-46537.9">8524 12232 2544 0,'0'0'-56'0,"21"1"31"0,-21-1 11 15,25 4-3-15,-10-4 11 16,-15 0 9-16,32 2 18 0,-11-2 5 0,-2 2 13 16,3-4-7-16,1 2-1 15,-2 0-7-15,2 0 0 0,3 2-4 0,1-4 10 0,3 2 20 16,2-2 2-16,-3 2 3 15,3-1 1-15,2 1-9 0,0 0-4 0,-1-3-1 16,3 3-4-16,2 0 0 0,5 0 11 0,1 0 7 16,1 0 9-16,1 0 11 15,-1-1 0-15,-1 2 0 0,5-1 1 0,-3 0 3 16,3 0 8-16,0 0-5 0,0 0-11 16,-1 0-2-16,3 0-10 0,0 0-6 0,-1 0-5 15,-1 0-4-15,2 0-2 16,-2 0-2-16,2-1 5 0,-3 1-9 0,1 0 3 0,-2 0-4 15,1-2-1-15,-1 2-5 16,1-3-2-16,1 2-3 0,-1-1-2 0,2 2-4 16,-1-2-1-16,-1 0-2 0,1 0 1 0,-1 2 6 0,1-1-3 15,-3 1 2-15,3-3 6 16,-3 3 1-16,-1 0 3 0,1 3 20 0,3 0-6 16,-1-1-3-16,-2 0-3 15,1 1-2-15,-1 0-4 0,1 0-1 0,-1 1-8 0,-1-2-5 16,2 2 8-16,-4-1-7 15,2 0-4-15,-1 1 2 0,-1-3-8 0,2 2 2 16,-3-2-3-16,0 1 2 0,0 0-3 0,-5-2-1 16,-2 0 6-16,1 0 10 0,0 0-11 15,-2 0 5-15,1 0 2 16,-5 0-1-16,3 0-2 0,-4-2-4 0,-6 2-1 16,2-2-15-16,-6 2-15 0,2-1-29 0,-5-2-49 0,-16 3-70 15,30-1-94-15,-20-2-127 16,-10 3-218-16,9-5 18 0,-9 5-386 0,0 0-417 15</inkml:trace>
  <inkml:trace contextRef="#ctx0" brushRef="#br0" timeOffset="-45168.26">9633 11403 2926 0,'0'0'-78'0,"0"0"29"0,8-12 11 0,-8 12 1 16,0 0 8-16,0 0 16 16,0 0 10-16,0 0 26 0,0 0 12 0,0 0 19 0,0 0 4 15,0 0 21-15,0 0 17 16,0 0 9-16,0 0 8 0,0 0 6 0,0 0-2 15,-14 41-8-15,7-27-7 0,-1 0-10 0,0 1-10 0,-4 3-7 16,0 0-4 0,0 0-5-16,-2-1-1 0,2 0-6 0,-3-2-3 0,3 2-7 15,-1 1-5-15,0-4-5 16,3 0-2-16,-2-2-10 0,4 0-2 0,0 0-12 0,2-2-19 16,-1-1-26-16,1-4-37 15,6-5-51-15,-6 13-60 0,6-13-50 0,0 0-65 16,-5 7-127-16,5-7-522 15,0 0-369-15</inkml:trace>
  <inkml:trace contextRef="#ctx0" brushRef="#br0" timeOffset="-44888.1">9443 11504 2817 0,'6'-15'-64'0,"-6"15"37"15,0 0 3-15,0 0 2 0,8-12 22 16,-8 12 24-16,0 0 37 0,14-6 20 0,-14 6 14 16,0 0 7-16,0 0 2 0,0 0-1 0,0 0 17 15,31 14 2-15,-31-14 3 16,15 11-7-16,-9-3-14 0,-6-8-12 0,17 19-8 0,-9-7-6 16,1-1-10-16,0 1-10 15,-3 1-4-15,2 0-7 0,2 0-10 0,-1 4-20 16,0-4-38-16,-1 1-43 15,1 1-69-15,1 1-67 0,-4-1-67 0,1-2-166 0,-1 2-542 16,1-3-428-16</inkml:trace>
  <inkml:trace contextRef="#ctx0" brushRef="#br0" timeOffset="-44237.86">9620 12586 2886 0,'0'0'-105'0,"0"0"50"0,0 0 34 0,0 0 42 0,0 0 38 16,0 0 42-16,0 0 39 0,0 0 5 0,-34 35 9 16,26-25-5-16,-2 2-3 15,1 2 1-15,-2 1-2 0,-1 0-10 0,-1 2-3 0,0 0-9 16,0 1-4-16,1-2-15 16,2 2-4-16,-6-1-3 0,4 0-18 0,-1-2-11 15,0-4-11-15,5 2-2 16,-3-1-6-16,3-2-16 0,8-10-20 0,-12 17-33 0,6-13-36 15,6-4-47-15,0 0-61 0,0 0-52 0,-8 8-49 16,8-8-63-16,0 0-137 16,0 0-110-16,0 0-305 0,0 0-246 0</inkml:trace>
  <inkml:trace contextRef="#ctx0" brushRef="#br0" timeOffset="-44007.88">9428 12637 2575 0,'2'-16'22'0,"-2"16"64"0,0 0 9 15,4-16 2-15,-4 16 4 0,0 0 20 0,0 0 21 16,0 0 21-16,0 0-1 0,0 0-4 16,0 0-11-16,0 0 14 0,0 0-12 0,0 0-2 15,0 0-18-15,0 0-13 0,31 34-9 0,-23-27-17 16,0 4-6-16,0 0-18 16,2 0-6-16,-1-1-10 0,0 1-23 0,1 0-28 15,1-3-23-15,-3 4-25 0,3-4-26 16,-11-8-33-16,17 15-41 0,-9-7-44 0,0-3-45 15,-1 1-57-15,-7-6-154 0,13 8-130 0,-13-8-304 16,8 5-251-16</inkml:trace>
  <inkml:trace contextRef="#ctx0" brushRef="#br0" timeOffset="-43348.3">10027 12126 2544 0,'0'0'-57'0,"0"0"34"0,10-12 31 0,-10 12 23 0,0 0 19 16,0 0 24-16,0 0 29 16,0 0 28-16,0 0 29 0,0 0 8 0,0 0-9 15,0 0-4-15,0 0-14 0,0 0-13 16,-23 40-6-16,15-27-6 0,-3 1-17 0,0-1-6 16,3 0-6-16,-4 4-14 15,-2 0 0-15,2-1 14 0,-1 0-7 0,1 0-7 16,1-1-13-16,0-4-2 0,3 4-3 15,0-2-12-15,-1-2-8 0,2 0-21 0,7-11-27 16,-10 16-33-16,10-16-52 0,-11 10-53 16,11-10-54-16,-2 7-41 0,2-7-43 15,0 0-90-15,0 0-113 0,0 0-423 0,0 0-313 0</inkml:trace>
  <inkml:trace contextRef="#ctx0" brushRef="#br0" timeOffset="-43127.83">9877 12241 2671 0,'4'-21'-54'15,"-4"21"46"-15,6-15 14 16,-6 15 25-16,4-14 19 0,-4 14 28 0,0 0 23 16,4-16 21-16,-4 16 16 0,0 0 10 0,0 0 1 0,9-10 8 15,-9 10 7-15,0 0 3 16,0 0-8-16,0 0 0 0,0 0-6 0,27 30-28 16,-20-18-7-16,1-2-14 15,1-1-11-15,0 2-15 0,-1 1-27 0,0-3-29 0,0 2-41 16,-1-2-44-16,-7-9-63 15,13 16-67-15,-7-10-49 0,0 1-95 0,-6-7-179 16,7 8-86-16,-7-8-278 0,0 0-246 16</inkml:trace>
  <inkml:trace contextRef="#ctx0" brushRef="#br0" timeOffset="-41927.69">8859 12108 2586 0,'0'0'-77'0,"0"0"29"15,0 0 25-15,0 0 31 0,0 0 16 0,0 0 32 16,0 0 24-16,0 0 28 16,0 0 13-16,0 0 15 0,0 0 8 0,0 0 4 0,0 0 1 15,0 0-4-15,0 0-8 16,-43 25-6-16,32-15-13 0,3 2-13 0,-5 0-8 15,1 3-7-15,-4 1-6 16,2-3-6-16,1 2-8 0,-2 0-2 0,3 1-10 0,1-4-9 16,-1 1-6-16,3-1-3 0,-2 1-5 0,3-5-2 15,8-8-20-15,-15 18-13 16,8-11-32-16,7-7-44 0,0 0-44 0,-12 14-55 0,12-14-40 16,0 0-40-16,0 0-63 15,0 0-115-15,0 0-524 16,0 0-390-16</inkml:trace>
  <inkml:trace contextRef="#ctx0" brushRef="#br0" timeOffset="-41698.11">8651 12195 2965 0,'0'0'-10'0,"2"-14"27"0,-2 14 17 16,0 0 17-16,0 0 29 16,0 0 25-16,0 0 17 0,4-18 9 0,-4 18 4 0,0 0-3 15,0 0 3-15,0 0-3 16,0 0-2-16,0 0-3 0,0 0-12 15,34 27-14-15,-26-19-9 0,3-1-10 0,0 2-10 0,0-1-13 0,1 2-14 16,0-1-18-16,2 0-23 16,0 1-29-16,-1-1-25 0,0 3-35 0,2-2-30 15,-3-1-32-15,3 1-46 16,-2-1-24-16,-1 1-43 0,-1-3-75 0,0 1-126 0,-3 2-447 16,-2-5-301-16</inkml:trace>
  <inkml:trace contextRef="#ctx0" brushRef="#br0" timeOffset="-41047.91">9108 12186 2714 0,'0'0'-74'16,"-4"-15"36"-16,4 15 4 0,0 0 14 0,0 0 13 0,-2-23 20 15,2 23 24-15,0 0 24 16,4-19-8-16,-4 19 4 0,0 0 1 0,6-15-3 15,-6 15 8-15,0 0-1 0,11-14 2 0,-11 14-2 16,0 0-1-16,15-7-3 0,-15 7-8 16,0 0-5-16,0 0-2 0,0 0-8 0,32 14-5 15,-32-14 2-15,10 14-3 16,-4-5-1-16,-6-9-1 0,11 21-2 0,-7-9 3 16,-4-12 1-16,5 21 5 15,-5-21 15-15,2 23 2 0,-2-23 5 0,0 19 7 0,0-19 5 16,-5 19 3-16,5-19 0 15,-6 17-3-15,6-17-1 0,-11 13-5 0,11-13 0 16,-14 10 1-16,14-10 0 0,-16 4 4 16,16-4-1-16,0 0-1 0,-22-4-4 0,22 4-4 15,0 0-8-15,-22-13-4 0,22 13-9 0,-10-14-10 16,10 14-18-16,-9-15-24 16,9 15-37-16,-4-17-51 0,4 17-60 0,0-15-67 0,0 15-88 15,4-20-193-15,0 13-61 16,-4 7-338-16,9-17-302 0</inkml:trace>
  <inkml:trace contextRef="#ctx0" brushRef="#br0" timeOffset="-4957.81">16117 4812 1025 0,'0'0'285'0,"-12"-13"-116"0,12 13-54 0,0 0-27 16,0 0-1-16,0 0 19 0,0 0 18 0,-19-2-5 16,19 2 0-16,0 0 0 15,0 0-3-15,0 0-8 0,-21 15 4 16,21-15 13-16,-11 13 0 0,11-13-2 0,-12 16 7 16,8-5 8-16,-6 1-1 0,4-1 0 0,6-11-17 15,-12 24-13-15,6-14-11 16,-1 2-11-16,7-12-7 0,-11 21-13 0,7-10-6 0,4-11-4 15,-12 20-7-15,7-11-6 16,5-9-2-16,-10 15-11 0,10-15-17 0,-6 15-20 16,6-15-25-16,0 0-40 0,-7 16-51 15,7-16-66-15,0 0-48 0,0 0-72 0,0 0-133 16,0 0-474-16,0 0-312 0</inkml:trace>
  <inkml:trace contextRef="#ctx0" brushRef="#br0" timeOffset="-4607.73">15931 4850 2629 0,'0'0'-99'0,"0"0"39"15,0 0 16-15,0 0 26 0,6-15 21 0,-6 15 8 0,0 0 19 0,0 0 26 16,0 0 22-16,0 0 10 16,0 0 3-16,0 0-1 0,0 0 7 0,0 0 3 15,0 0 3-15,30 31 13 16,-23-24 1-16,-7-7-5 0,15 22-5 0,-7-11-6 0,1 1-5 16,-1-2-8-16,2 2-4 15,2-1-3-15,0 2-9 0,-2-1-8 0,1 0-6 16,0-1-6-16,-1 0-7 15,1-1-4-15,-3 1-3 0,0-1-15 0,-8-10-34 0,16 12-48 16,-10-2-65-16,-6-10-70 0,10 10-82 0,-10-10-184 16,7 8-137-16,-7-8-240 15,0 0-177-15</inkml:trace>
  <inkml:trace contextRef="#ctx0" brushRef="#br0" timeOffset="-3589.7">16450 4860 2342 0,'0'0'-119'15,"0"0"27"-15,0 0 22 0,0 0 21 0,0 0 12 16,40-7 21-16,-40 7 7 15,0 0 28-15,0 0 13 0,0 0 5 0,0 0 5 0,21-3 7 16,-21 3-3-16,0 0 1 0,20-1-4 0,-20 1-6 16,0 0 2-16,25-3 2 15,-25 3-7-15,23 0 6 0,-23 0-9 0,26 3-4 0,-26-3-5 16,25-3 7 0,-11 6-1-16,-14-3 3 0,32 0-1 0,-19 0-5 0,-13 0-6 15,34 0 0-15,-16 1-4 16,0-1-4-16,1 0 5 0,-19 0-4 0,36 0 1 0,-16 0-4 15,-2 0-3-15,4 0 4 0,-1 2 1 0,0-4 2 16,0 2-7-16,1 0-3 16,-2 0 8-16,2 0-3 0,-1 0-8 15,-1 0 5-15,4 0-3 0,-3-1 1 16,3 1-2-16,-4 0 1 0,4 0 0 0,-2 0 3 0,-2 0-2 16,1 0 8-16,1 0 5 15,1-3 2-15,-2 6 5 0,0-3-4 0,1 0 2 16,-2 0-4-16,2 0 0 0,-1 1-3 15,0-1-4-15,0 0 4 0,-1 0-6 0,0 0 2 16,2 0 0-16,-3 2 1 0,2-4 1 0,-2 4 2 16,3-4 1-16,-22 2 7 15,39 0-1-15,-19 0-4 0,0 2-5 0,2-2 2 0,-1 0-2 16,0 0 0-16,0 0-1 16,3 0 2-16,-1-2-4 0,-2 2 3 0,0 0-1 15,1 0-3-15,-2-1 6 16,0 1-5-16,1 0 1 0,-21 0-2 0,36-3 0 0,-20 3-1 15,-16 0-2-15,32 0 0 0,-19-1-2 0,-13 1 1 16,30 0 0-16,-16-2 1 16,-14 2-1-16,32-2-1 0,-14 0 0 0,-18 2-1 0,35-2 2 15,-15 2 0-15,-4-2-2 16,-16 2 2-16,40 0 1 0,-21 0 3 0,3 0-1 16,-2 0 3-16,2 0 4 15,-1 0 3-15,0 0 7 0,-2 0 2 0,3 0 0 0,-22 0 11 16,32 0 4-16,-16 0 2 15,-16 0 2-15,25 2-1 0,-25-2 2 0,24-2-6 16,-24 2 0-16,19 0-5 0,-19 0-7 0,0 0-22 16,23 0-33-16,-23 0-50 0,0 0-76 15,17-2-78-15,-17 2-138 16,0 0-570-16,0 0-355 0</inkml:trace>
  <inkml:trace contextRef="#ctx0" brushRef="#br0" timeOffset="-2638.02">16990 4342 2771 0,'0'0'-94'0,"0"0"25"16,0 0 11-16,0 0 26 0,0 0 16 0,0 0 17 16,0 0 10-16,0 0-5 15,0 0 4-15,0 0-13 0,0 0-12 0,0 0-7 16,0 0-25-16,0 0-19 0,0 0-23 15,0 0-27-15,0 0-41 0,0 0-89 0,0 0-319 16,0 0 239-16</inkml:trace>
  <inkml:trace contextRef="#ctx0" brushRef="#br0" timeOffset="-2447.85">17286 4398 1791 0,'21'3'118'16,"-21"-3"12"-16,0 0-11 16,0 0 2-16,22-4-9 0,-22 4-10 15,0 0-11-15,14-6-14 0,-14 6-34 16,0 0-52-16,14-8-60 0,-14 8-58 0,8-5-68 16,-8 5-153-16,10-4-272 0,-10 4 162 15</inkml:trace>
  <inkml:trace contextRef="#ctx0" brushRef="#br0" timeOffset="-2277.7">17599 4421 1961 0,'0'0'89'0,"0"0"25"0,20 3 30 0,-20-3 23 16,0 0 6-16,0 0 1 16,0 0-18-16,19-8-15 0,-19 8-18 0,0 0-20 0,0 0-42 15,12-10-51-15,-12 10-51 16,0 0-73-16,0 0-68 0,11-8-110 15,-11 8-561-15,0 0-203 0</inkml:trace>
  <inkml:trace contextRef="#ctx0" brushRef="#br0" timeOffset="-1557.93">16781 5504 2602 0,'-16'14'81'0,"16"-14"42"0,0 0 0 0,0 0 19 16,0 0 24-16,0 0 24 15,-6 10 18-15,6-10 22 0,0 0-14 0,0 0-28 16,0 0-35-16,0 0-1 0,0 0-13 0,0 0-12 16,0 0-15-16,0 0-12 0,0 0-24 15,0 0-37-15,0 0-43 0,0 0-37 0,0 0-48 16,0 0-50-16,0 0-65 16,0 0-43-16,0 0-49 0,0 0-120 0,38-5-139 15,-38 5-401-15,23-4-386 0</inkml:trace>
  <inkml:trace contextRef="#ctx0" brushRef="#br0" timeOffset="-1417.77">17244 5507 2986 0,'0'0'-13'16,"26"-1"11"-16,-26 1 2 0,0 0 4 0,16-6 9 0,-16 6 5 16,0 0 0-16,13-8-7 15,-13 8-29-15,0 0-58 0,0 0-52 0,11-10-59 0,-11 10-112 16,6-9-428-16,-6 9 5 15</inkml:trace>
  <inkml:trace contextRef="#ctx0" brushRef="#br0" timeOffset="-1267.85">17599 5491 2295 0,'20'4'40'0,"-20"-4"2"15,0 0-2-15,21 0 7 0,-21 0 1 16,0 0-4-16,18-6-10 0,-18 6-46 15,0 0-66-15,16-6-83 0,-16 6-193 16,4-6-275-16,-4 6 151 0</inkml:trace>
  <inkml:trace contextRef="#ctx0" brushRef="#br0" timeOffset="75601.86">19912 6337 1126 0,'0'0'132'0,"0"0"-65"15,0 0-32-15,0 0-8 0,0 0 0 0,0 0 6 16,0 0 14-16,0 0 9 0,-3 20 6 0,3-20 15 0,0 0-2 16,0 0 23-16,0 0-6 15,0 0 3-15,0 0 1 0,0 0-4 0,0 0-8 16,0 0-3-16,0 0-5 0,0 0 2 16,0 0-2-16,0 0 6 0,0 0 1 0,0 0 8 15,0 0 6-15,0 0 0 16,0 0 0-16,0 0-3 0,0 0-7 0,0 0-13 15,0 0-4-15,0 0-7 0,0 0-2 0,0 0-1 0,0 0-7 16,0 0-3-16,0 0-3 16,0 0-5-16,0 0-6 0,0 0-1 0,0 0-4 15,0 0-4-15,0 0-4 16,0 0-2-16,0 0-3 0,0 0 1 0,0 0-3 16,0 0 1-16,0 0 0 0,0 0 0 15,0 0 0-15,0 0 0 0,19-47 2 0,-17 37 1 16,-2 10-2-16,2-18-1 15,0 6 1-15,0 1-2 0,0-3 4 0,-2 0 0 0,2-1 1 16,1 0 3-16,-3 0-2 0,0 15-1 0,2-27-1 16,-2 15-2-16,2 0 0 15,-2-2-1-15,0-1-2 0,0 1-3 0,0 1 0 0,2 1-2 16,-2-2 2-16,0 0-2 16,3 3-1-16,-3 11-1 0,2-19 1 0,0 9-4 15,-2 10 1-15,0-15-1 16,0 15-3-16,2-14-1 0,-2 14 0 0,0 0-3 0,2-13 3 15,-2 13-4-15,0 0 3 16,0 0-1-16,0 0 2 0,0 0 0 0,0 0 0 16,0 0-1-16,0 0 0 0,0 42 1 0,2-30 2 0,-2-12 0 15,2 23 0-15,-2-23-1 16,6 22 3-16,-3-7-4 0,-1-1 0 0,2 0 1 16,-4-14 0-16,4 26-2 15,0-14 3-15,-4-12-3 0,6 22 0 0,-3-11 1 0,-3-11 4 16,4 18-4-16,-4-18 0 15,7 17 0-15,-7-17 1 0,4 11 0 0,-4-11 0 16,0 0 1-16,6 12-4 0,-6-12-1 0,0 0 0 0,8 3-6 16,-8-3-2-16,0 0 1 15,0 0-3-15,16-25 4 0,-10 16 0 0,-2-2-2 16,2-2 2-16,0-3-1 16,1 1 3-16,-1-2-1 0,0 2 0 0,1 0 0 0,0-1 2 15,-1 1-1-15,-2 1 3 16,0 1 3-16,2 1 4 0,-2 1 3 0,0 2 1 15,-4 9 0-15,8-16-1 16,-4 9-2-16,-4 7 1 0,4-13-4 0,-4 13 0 0,6-8-2 16,-6 8 7-16,0 0 1 0,0 0 9 0,0 0 0 15,0 0 1-15,0 0 8 16,23 19 1-16,-23-19-4 0,9 17 1 0,-9-17-3 16,8 23 1-16,-3-9-2 0,-1 1-5 15,0-1-2-15,0 2-11 0,0 0-37 0,-2-1-50 16,2 0-68-16,4 0-77 15,-6-4-103-15,4 3-225 0,-4-5-55 0,-2-9-253 0,6 19-223 16</inkml:trace>
  <inkml:trace contextRef="#ctx0" brushRef="#br0" timeOffset="76252.02">20381 6275 2556 0,'0'0'-47'0,"8"-16"31"0,-8 16 25 0,0 0 16 16,5-12 19-16,-5 12 14 0,0 0 24 0,0 0 8 16,0 0 8-16,0 0 9 0,0 0-3 15,0 0 3-15,0 0 1 0,0 0-11 0,0 0 0 16,0 0-6-16,-26 42-1 16,20-27-2-16,0 2-11 0,2 2-7 0,0 0-4 15,-1 0-5-15,2 2-8 0,1-2-5 16,-2 2-5-16,4-1-4 0,-2-1-6 0,2-1-2 15,-2 0-2-15,2-18-1 16,-2 28-5-16,2-14-7 0,0-14-12 0,0 23-16 16,0-23-20-16,-2 14-24 0,2-14-23 0,0 0-11 0,0 0-2 15,0 0 5-15,0 0 0 16,0 0 4-16,0 0 1 0,0 0 8 0,0 0 5 16,0 0 6-16,-4-55 6 15,4 55 15-15,0-34 18 0,0 16 14 0,-2-1 10 0,4-1 14 16,-2 1 13-16,0-3 5 15,2 3-3-15,0 1 2 0,2-1 0 0,2 1 6 16,-2 1 1-16,4 1 7 0,0 2-1 0,-2 0-2 16,2 2-2-16,1 2-4 0,-9 10 10 15,17-15 4-15,-17 15-1 0,17-3 2 0,-17 3-1 16,0 0-4-16,0 0 2 16,24 12 1-16,-24-12-3 0,2 17-4 0,-2-17-6 15,0 0 0-15,-8 31-5 0,8-31 0 16,-12 20-8-16,4-10-9 0,-1 0-20 15,9-10-31-15,-19 15-36 0,11-7-36 16,8-8-54-16,-15 11-40 0,9-7-47 0,6-4-101 16,0 0-628-16,-18 1-436 0</inkml:trace>
  <inkml:trace contextRef="#ctx0" brushRef="#br0" timeOffset="77372.08">21014 6047 2816 0,'0'0'-133'0,"0"0"31"16,0 0 11-16,0 0 21 15,-2-23 14-15,2 23 11 0,0 0 17 0,0 0 5 0,0 0 8 16,0 0 30-16,13-18 28 15,-13 18 22-15,0 0 23 0,0 0 29 0,10-9 15 16,-10 9 0-16,0 0-1 0,0 0-11 0,0 0-14 16,0 0-16-16,0 0-7 0,0 0-10 15,0 0-5-15,0 0-9 0,0 0-3 0,0 0-5 16,0 0-4-16,0 0-8 16,-49 23-3-16,37-15-2 0,-3-1-7 0,0 1 0 15,-1 2-5-15,0-3 0 0,2 1-1 16,-1-2-2-16,2-1-3 0,0 3-3 0,13-8 0 15,-22 9-1-15,12-3 1 0,10-6-4 0,-14 6-1 16,14-6-2-16,-13 7-2 16,13-7 1-16,0 0 1 0,-13 12-2 0,13-12-2 0,0 0 1 15,0 0 1-15,0 0-1 16,0 0 3-16,20 29-3 0,-20-29 0 0,18 11 1 16,-4-4-2-16,-2 1-3 15,0 2 4-15,4-3 15 0,-4 3 0 0,5 1-6 0,0 0-1 16,0-1-20-16,2 2-29 15,-2-2-37-15,2 1-41 0,-2 0-45 0,0-1-32 16,-5-3-62-16,4 1-148 0,-6-3-487 0,0 1-268 0</inkml:trace>
  <inkml:trace contextRef="#ctx0" brushRef="#br0" timeOffset="78142.69">21421 6083 2673 0,'0'0'-49'0,"0"0"25"0,0 0 11 0,0 0 1 16,0 0 30-16,0 0 16 0,0 0 18 0,0 0 15 0,0 0 7 16,0 0-2-16,0 0 4 15,16-36 7-15,-16 36 3 0,0 0 18 0,0 0 0 16,0 0-1-16,6-12-6 16,-6 12-12-16,0 0-11 0,0 0-9 0,0 0-4 0,12-10-8 15,-12 10-6-15,0 0-5 16,0 0-5-16,0 0-3 0,0 0-3 0,0 0-1 15,0 0-9-15,0 0-1 16,0 0 0-16,0 0 0 0,27 22-5 0,-27-22 1 0,6 20-2 16,-6-20 0-16,5 18-3 0,-5-18 2 0,0 23-2 15,0-23 2-15,-3 19 7 16,3-19-1-16,-11 20-2 0,11-20 0 0,-10 16-2 16,2-9 4-16,8-7 7 0,-18 8 4 15,18-8 7-15,-16 2 2 0,16-2 4 0,0 0-4 16,-24-13-4-16,24 13-6 15,-10-21-1-15,10 21-4 0,-7-23-10 0,5 11-19 16,2 12-26-16,7-28-44 0,-1 15-51 0,5 0-64 0,2 3-57 16,1-3-91-16,6 0-169 15,0 5-460-15,0 0-412 0</inkml:trace>
  <inkml:trace contextRef="#ctx0" brushRef="#br0" timeOffset="79101.98">22588 6025 2801 0,'0'0'-147'0,"0"0"14"0,0 0 18 16,0 0 7-16,-20-1 11 0,20 1 17 0,0 0 25 15,0 0 23-15,0 0 28 0,0 0 20 0,0 0 26 0,0 0 26 16,-17-4 18-16,17 4 16 16,0 0 7-16,0 0 6 0,0 0-9 0,0 0-2 15,0 0-11-15,0 0-10 16,0 0-4-16,0 0-9 0,0 0-5 0,0 0-3 0,0 0-10 16,0 0-4-16,59 0-6 15,-59 0-3-15,30 0-7 0,-13 0-11 0,-17 0-34 16,34-2-51-16,-18 0-56 15,1 0-55-15,-2 1-54 0,-2-3-120 0,-13 4-430 0,16-7-78 16</inkml:trace>
  <inkml:trace contextRef="#ctx0" brushRef="#br0" timeOffset="79352.11">22665 5944 2446 0,'0'0'45'0,"0"0"-9"16,0 0-9-16,0 0-6 0,0 0-5 0,0 0 2 15,0 0 3-15,0 0 3 0,0 0 2 0,0 0 1 16,0 0 3-16,-4 26 8 0,4-26 20 16,0 19 14-16,0-19 8 0,0 24-8 0,0-24-3 15,-4 26-11-15,0-11-3 16,1 1 1-16,3-16-6 0,-2 32 1 0,2-19 1 0,0-13-1 16,0 29-5-1,0-16 0-15,0-13 3 0,7 29-1 0,-1-18-9 0,-2 1-21 16,2-1-51-16,-6-11-61 15,18 19-68-15,-8-11-63 0,-2-2-141 0,1-3-508 16,-1 1-239-16</inkml:trace>
  <inkml:trace contextRef="#ctx0" brushRef="#br0" timeOffset="79681.83">22911 6224 2590 0,'0'0'-39'16,"0"0"26"-16,0 0-1 0,6-11-1 0,-6 11 21 15,0 0 45-15,0 0 23 16,0 0 16-16,-28-14 3 0,28 14-5 0,-18-2-4 0,18 2-3 16,0 0-6-16,-32 2-4 0,32-2-1 0,-17 6-9 15,17-6-10-15,-18 6-1 16,18-6-4-16,-8 11-6 0,8-11-2 0,-4 17-5 0,4-17-7 16,4 21-4-1,-4-21-8-15,15 27 1 0,-6-14-1 0,-1 1-3 0,3 1 1 16,-3-2-5-16,3 2 0 15,0-2 2-15,-5 1 2 0,2-3-3 0,-2 0 8 16,-6-11 5-16,6 18 0 0,-6-18-1 0,0 0-5 0,0 0 3 16,-14 25-4-16,14-25-7 15,-19 5-9-15,19-5-23 0,-21 2-32 0,21-2-42 16,-23-3-45-16,23 3-34 16,-20-10-37-16,20 10-66 0,-14-15-602 0,10 5-254 0</inkml:trace>
  <inkml:trace contextRef="#ctx0" brushRef="#br0" timeOffset="80102.29">23351 6005 2577 0,'17'-13'-81'0,"-17"13"31"0,0 0 0 16,0 0 10-16,0 0 14 0,0 0 29 0,0 0 32 0,0 0-3 16,0 0-3-16,0 0-3 15,0 0 1-15,0 0 2 0,-43 37-7 0,31-29 22 16,2 4 9-16,-4-4 3 16,0 3 0-16,1-2-4 0,0-1-1 15,3 2-4-15,-3-3 6 0,13-7-3 0,-17 13 2 16,6-7 1-16,11-6 2 0,-12 8 6 0,12-8 5 15,-10 9-1-15,10-9-2 16,0 0-6-16,-9 12-4 0,9-12-9 0,0 0-1 0,0 0-1 16,0 0-3-16,19 20 3 15,-7-12 0-15,2 0 1 0,-2-2-1 0,5 1 0 16,0 3-3-16,0-1-2 0,3 1-5 0,2 0-3 16,-1-1-1-16,0 0-4 0,-4-1-3 15,3-1-16-15,-4 1-39 0,1-2-43 0,-2 2-57 16,0-2-49-16,-1-1-41 15,0-1-69-15,-14-4-661 0,18 6-383 0</inkml:trace>
  <inkml:trace contextRef="#ctx0" brushRef="#br0" timeOffset="80432.38">23810 6180 2871 0,'0'0'-51'0,"0"0"34"0,0 0 20 16,0 0 8-16,0 0 10 0,0 0 2 16,13-13-3-16,-13 13-5 0,0 0-3 15,0 0-18-15,0 0-10 0,15-6-11 0,-15 6-2 0,0 0 2 16,19-2 5-16,-19 2 0 15,0 0-5-15,28 0-1 0,-28 0 4 0,22 0 2 16,-22 0 4-16,24 2 1 0,-24-2 0 0,28 0 7 16,-16 2 10-16,-12-2-2 0,23 2 19 15,-23-2-1-15,22 2 3 0,-22-2-5 0,20 0 0 16,-20 0 0-16,18 2-47 16,-18-2-44-16,15 0-58 0,-15 0-114 0,0 0-441 15,0 0 64-15</inkml:trace>
  <inkml:trace contextRef="#ctx0" brushRef="#br0" timeOffset="81352.05">21475 6132 1938 0,'-50'-7'-80'15,"50"7"24"-15,0 0 25 0,0 0 23 16,0 0 26-16,0 0 37 0,0 0 26 0,0 0 35 16,0 0 12-16,0 0 9 0,0 0 3 0,0 0-1 15,0 0-2-15,0 0 10 16,0 0 1-16,0 0 1 0,0 0-2 15,0 0-13-15,0 0-11 0,0 0-9 0,0 0-8 16,0 0-13-16,0 0-2 0,0 0-6 0,57 0-7 16,-38-2 0-16,-19 2-6 0,38-2-4 0,-19 0-4 15,2 2-7-15,0-1-8 0,-2-2 0 16,-19 3-10-16,34-2-5 0,-19 0-1 0,-15 2-7 16,25 0-22-16,-25 0-22 15,26-3-30-15,-26 3-36 0,21-2-43 0,-21 2-55 16,20-2-58-16,-20 2-102 0,14-4-209 15,-14 4-387-15,0 0-356 0</inkml:trace>
  <inkml:trace contextRef="#ctx0" brushRef="#br0" timeOffset="147252.08">13221 8087 780 0,'0'0'190'0,"0"0"-48"16,0 0-52-16,0 0-26 0,0 0-22 0,0 0-16 0,0 0-2 15,0 0 5-15,0 0 0 16,0 0-3-16,0 0-6 0,20-37 9 0,-20 37 8 16,7-15 2-16,-7 15 9 0,14-18 17 15,-8 7-4-15,1-2 7 0,1 2-6 16,-8 11-4-16,14-24-7 0,-5 11-13 0,-2 0-1 0,2-1 11 16,-2-1-20-16,1-1-1 15,3-2-5-15,-1 0 3 0,-1 2-5 0,2-4-11 16,0 4 4-16,-2 0 16 15,-2 2-6-15,2 1-12 0,0-1 0 16,-3 3 4-16,3-1-1 0,-9 12-5 0,10-14 5 0,-10 14 1 0,9-10 13 16,-9 10 3-16,0 0 6 15,0 0-7-15,0 0 3 0,0 0 0 0,0 0-4 0,27 27-8 16,-25-16 6-16,-2-11-7 16,6 25 2-16,-3-10 2 0,1 0 1 0,0 3-6 15,-1-3-2-15,-1 0-4 16,-1 3-1-16,1-3 1 0,0 0-3 15,-2-15 0-15,4 27-7 0,-1-16-18 0,-3-11-31 0,2 25-46 0,0-16-26 16,-2 2-42-16,0-11-106 16,2 15-410-16,-2-15 82 0</inkml:trace>
  <inkml:trace contextRef="#ctx0" brushRef="#br0" timeOffset="147962.55">13509 7800 1883 0,'0'0'-91'0,"0"0"24"16,0 0 7-16,0 0 15 0,0 0 9 0,0 0 10 16,0 0 20-16,0 0 9 15,0 0 12-15,0 0 10 0,0 0 7 0,0 0 11 0,0 0-11 16,-28 25 2-16,28-25 8 15,-9 21-6-15,9-21-1 0,-2 28 9 16,0-10-2-16,1-2 3 0,1 5 3 0,0 1 0 0,-2 1-3 16,4 3 4-16,-2 1-4 0,0 0 1 15,1 1 4-15,-1 3-11 0,0-3-7 0,2 3-5 16,0 0 1-16,-2 1 1 16,0-3 7-16,0 6-11 0,3-5 2 0,1 5 2 15,-8-3 2-15,8 1-8 0,-4 1 7 16,0-1-8-16,0-2 25 0,-4 10-5 0,8-3-6 15,-4-1 2-15,0 2-6 16,0 1 2-16,0 1-6 0,0-4 1 0,0 4-5 16,0-4-3-16,2 3 4 0,-4 0-8 0,-2 2 3 0,4-1 5 15,-3-1-3-15,1 0 2 16,0 2-4-16,1-1 2 0,-1 0-2 0,0 0-1 16,0-1 1-16,-2-1 9 15,-1 0-2-15,3-1 2 0,-2 2 2 0,2-1 2 0,-2-3-1 16,2 0-3-16,-2 0 2 15,0-6-2-15,3 3-6 0,-3 3 0 16,2-3-1-16,0 3 0 0,-2 0 3 0,1 2 0 0,-2 0-1 16,3 0 1-16,-2-2 1 0,1 0 6 15,1 1-2-15,-2-1-2 0,-1 1-3 16,1 1 1-16,-1-2-2 0,-2-2-3 16,1 0-7-16,3-4-7 0,-3 2-19 0,0-3-25 0,-2 0-36 15,1-2-40-15,3 0-55 16,-2-3-55-16,1 1-143 0,-2-5-533 0,0-1-278 15</inkml:trace>
  <inkml:trace contextRef="#ctx0" brushRef="#br0" timeOffset="149282.36">10501 9661 2615 0,'12'4'-127'16,"-12"-4"15"-16,0 0 1 0,26 4 0 0,-26-4-2 0,19 0 6 15,-19 0 0-15,28 2 13 16,-14-2-2-16,-14 0 4 0,36 0 7 0,-14 0 9 15,-3 0 9-15,3 0 13 16,0 0 10-16,-1 0 11 0,0 0 7 0,2 2 3 0,-1-2 2 16,1 0 5-16,-2 1-4 0,0-1-1 0,3 3 3 15,-4-3 2-15,6 1-5 16,-2 2 10-16,1-3-3 0,1 0 10 0,-1 1-1 16,5-1 7-16,0 3 10 15,-2-3 8-15,2 0 14 0,1 0 1 0,-1-3 6 0,2 3-7 16,0-1 6-16,1 1 9 15,0-3-1-15,1 3 3 0,-2-1-9 0,3-2 1 16,-3 3-4-16,4-1 0 0,0-1-5 0,1 0-4 0,-1 2-3 16,-1-2 2-16,3 2-4 15,4 0-5-15,1-2-2 0,-7 1 5 0,8 1-11 16,-3-3 4-16,-3 3 6 16,-2 0-16-16,2 0 4 0,1-2-3 0,-1 4 1 0,0-4-3 15,-3 4 6-15,9-2-8 16,-6 0 2-16,-3 3-3 0,2-3 4 0,0 0 12 15,0 1-5-15,1 1-11 16,-2-2-4-16,6 2 2 0,-8-2 0 0,3 0-1 0,1 2 2 16,-1-2-4-16,1 2 3 0,-1-2-3 0,-3 0 1 15,2 0-3-15,2 1-6 16,-1-1 0-16,-1 0 6 0,3 0-2 0,-5 0-3 16,2 0 7-16,3 0 5 0,3-1 4 15,0 1-4-15,0-2-2 0,1 2 6 0,0-2-9 16,-1 0 6-16,1 2 1 15,-2-2 1-15,-4 1-2 0,4-2-5 0,-7 1 4 16,2 2 4-16,0 0-2 0,1-1-4 16,0-2 11-16,-5 3-4 0,4 0-7 0,1-1 1 15,-3 1 7-15,2-2 2 0,-1 2-7 16,2-2 4-16,1 2 7 0,-2 0-2 16,0-2 4-16,0 2-5 0,2 0 13 0,-2 0 12 0,2 0 2 15,0 2-2-15,-2-2 18 16,3 0 3-16,-3 0 8 0,-1 0-3 0,-1 0 3 15,0 0 3-15,0 0-4 16,-3 0-1-16,-2 0-13 0,4 0-4 0,-8 0-3 0,1 0-9 16,-6 0-24-16,4 2-45 0,-5-2-35 0,1 0-38 15,-7 0-53-15,-13 0-122 16,27-2-376-16,-19 0 111 0</inkml:trace>
  <inkml:trace contextRef="#ctx0" brushRef="#br0" timeOffset="153162.28">12275 8554 1792 0,'0'0'-90'16,"0"0"32"-16,0 0 13 0,0 0 15 0,0 0 16 0,0 0 12 16,0 0 7-16,0 0 17 15,0 0 3-15,0 0 10 0,0 0 4 0,-20-7-5 16,20 7 4-16,0 0 10 15,0 0 2-15,0 0-7 0,-16-9 0 0,16 9-9 0,0 0 3 16,-15-11-7-16,15 11-1 0,-12-9-7 0,12 9-2 16,-20-14-6-16,10 7 10 15,-3-2 12-15,-2-1-16 0,-1-1 8 0,-1-1-3 0,-4 1 16 16,-1-2-3 0,-4-1 0-16,2 0 7 0,-5-1-6 0,0 0-4 0,0-1 4 15,-1 2-12-15,-1-4 1 16,1 3-1-16,-2-2-5 0,2 1 3 0,-2-2-6 0,3 1 6 15,0 0 0-15,-2-1 1 0,2 1 11 0,-1 1-10 16,0-3-2-16,1 2 1 16,1-1-8-16,-2-1 8 0,3 1-6 15,0 0 4-15,-1 1-5 0,1-2 1 0,1 1 2 16,-1 0-2-16,1-1-2 0,1-1 3 0,-1 1-8 16,3 2 5-16,-2-2-1 15,1 0-5-15,3 4 3 0,-2-3-2 0,-2 3-4 16,3 1 5-16,-1-1-6 0,0 0-2 15,2 2-2-15,-3 2-1 0,3-3 0 0,0 2-6 16,2 1-7-16,-1 3-6 0,6 0-20 0,0 0-16 16,-2 0-21-16,4 3-27 15,12 5-17-15,-19-11-29 0,13 9-34 0,-3-5-78 0,9 7-439 16,-13-3 52 0</inkml:trace>
  <inkml:trace contextRef="#ctx0" brushRef="#br0" timeOffset="154422.16">12372 8574 1953 0,'0'0'-95'0,"0"0"1"0,0 0 12 0,0 0 5 16,0 0 9-16,0 0 3 15,0 0 9-15,0 0 6 0,0 0 13 0,0 0 7 0,-21-18 4 16,21 18 4-16,0 0 3 15,0 0 1-15,0 0 6 0,0 0 10 0,0 0 2 16,0 0 7-16,0 0 4 0,0 0 3 0,0 0-2 16,0 0 5-16,-24 2 4 0,24-2-7 15,0 0 0-15,0 0 5 0,0 0 0 0,0 0-4 16,0 0 18-16,0 0-11 16,0 0 3-16,0 0-1 0,0 0 13 0,-14 20 11 15,14-20-10-15,0 0 2 0,-4 18 9 16,4-18-13-16,-4 16-3 0,4-16-3 0,-5 19-6 15,5-19 1-15,-2 20-9 16,2-20 2-16,-1 26 1 0,1-12-4 0,0-14 3 16,-2 33-2-16,2-15 6 0,-2 0 10 15,2 3 3-15,0-2 5 0,0 3 14 0,0 0-7 16,0-1-8-16,0 2-8 0,0 2-4 0,0-2 5 16,0 4-1-16,0 0 0 15,2-2-1-15,-2 2 1 0,2 2-4 0,-1-3-4 0,1 3-2 16,3 0-1-16,-3-1-2 15,2 1 6-15,3 0-5 0,-3-3-5 0,-2 3 3 16,1-1 3-16,3 1 6 0,-2 0-2 0,-2-3-9 0,2 3-2 16,2-1 9-16,-4-1 0 15,0 2-5-15,-2-3 4 0,3 3 4 0,-3-2-1 16,2-1-14-16,-2 0 2 16,-2 0-2-16,-1-4 4 0,3 1-5 0,-2-2-2 15,0 4 19-15,0-4-2 16,0 0-7-16,0 0-3 0,-2-2-2 0,2 1 5 0,1 0-8 15,-6-1 6-15,5 1 1 16,0 0-7-16,1 1 2 0,-3-1-2 0,2 0-2 0,-1 1 0 16,-1-2 1-16,2 1 0 0,2 0-2 0,-4 1 4 15,4 0-8-15,-5 4 8 16,3-4 0-16,-1-2 4 0,1 3-2 0,0-3 2 16,-4 3-4-16,5-1-1 0,-1 0 13 15,0-2-9-15,-1 2-4 0,1-2 1 0,-1-2 3 16,1 2-3-16,0 0 0 15,0-2-1-15,0-2 5 0,2-15-5 0,0 33-1 16,-2-18 2-16,2-15-8 0,-2 26 8 0,1-12-5 0,1-14-2 16,0 22 0-16,0-22 6 15,-2 21-22-15,2-21-29 0,0 18-17 16,0-18-34-16,0 0-33 0,0 22-43 16,0-22-106-16,0 10-524 0,0-10-107 0</inkml:trace>
  <inkml:trace contextRef="#ctx0" brushRef="#br0" timeOffset="155162.2">12220 10637 2205 0,'0'0'-114'0,"0"0"32"0,0 0 26 0,0 0 14 0,0 0 6 16,0 0 15-16,-32 2 10 15,32-2 4-15,0 0 17 0,-25 10 5 0,25-10 16 16,-20 9 9-16,10-2 2 0,-5-1 1 15,2 1 1-15,-1 4 1 0,0-4 3 0,-1 2-8 16,-5 3 6-16,3-1 4 0,-2 1-5 0,-2 1 4 16,2-1-7-16,0-1-1 15,-3 4-2-15,2-1-4 0,0 1-1 16,-1 0 3-16,1 0 0 0,-2 4-6 0,1-3 2 16,-2 3-6-16,1 0 2 0,-1 0 1 0,-1 0-3 15,1 0-8-15,2 0-2 16,0 2 15-16,-2-2 2 0,2 0-3 0,-3 1-4 0,4 2-1 15,-3-3-5-15,1 1-3 0,2-1-3 0,2 1 2 16,-2 1-3-16,-3 0 0 16,2-2-1-16,0 2 0 0,0-2-3 15,-1 2 0-15,4-4-1 0,0 1-2 0,-2 2-1 16,0-3 2-16,3 2 0 0,-1-2-5 0,1 1 1 16,-2-1-1-16,0 0 0 15,-3 0 0-15,6 0-1 0,-8 3 2 0,0-4 5 0,4 4-1 16,-2-7-3-16,1 2 1 15,-1 1 2-15,4-2-5 0,-3 0-1 0,-1-1-7 16,4 1-6-16,-4-1-12 0,4-2-9 0,-4 3-11 16,3-4-12-16,2 1-34 0,-2 0-27 15,5-1-31-15,0-4-49 0,2 2-120 0,1-5-383 16,1 1 51-16</inkml:trace>
  <inkml:trace contextRef="#ctx0" brushRef="#br0" timeOffset="156272.21">12046 8633 1950 0,'0'0'-49'15,"0"0"12"-15,-42 21 13 0,29-10 2 0,-2 1 13 16,-3 2 14-16,-1 5 3 16,-2 0 6-16,-2 3 16 0,-2 1 2 0,3 0 2 0,-2 2 6 15,-1-3-9-15,0 5 5 16,1-5-12-16,1 3 11 0,-3 0-2 15,3 0-2-15,-1-3-21 0,5-2-15 16,-4 1-9-16,8-4-10 0,-4 0-20 0,4-4-11 0,3 2-21 16,0-5-7-16,0 0-27 0,4-1-31 0,0-5-61 15,8-4-259-15,-13 9 382 16</inkml:trace>
  <inkml:trace contextRef="#ctx0" brushRef="#br0" timeOffset="156542.06">11619 8486 1339 0,'0'0'-12'0,"0"0"7"0,-5-21 5 16,5 21-5-16,0 0 5 0,-16-7 3 0,16 7 6 0,0 0 3 15,-35 11-4-15,17-2-1 16,-2 5 5-16,-3-2-7 0,0 8 6 0,-3-1-3 15,-5 2 11-15,-1 6-10 16,-2-1 4-16,-1-1 3 0,0 2-10 0,1 1-7 16,-1-1-4-16,-2 0 1 0,2-3-11 0,1 1-6 15,0 0-8-15,4-6-12 0,3-2-28 16,-3 0-27-16,2-4-65 0,3-1-173 0,3-2 107 16</inkml:trace>
  <inkml:trace contextRef="#ctx0" brushRef="#br0" timeOffset="156832.12">10988 8125 1075 0,'0'0'62'0,"-11"-8"-2"0,11 8-10 16,0 0-6-16,0 0-1 0,-44 18-12 0,26-5 5 16,0 3-2-16,-8 3-10 0,1 4 1 0,-7 4 6 0,-2-1-8 15,-2 3-1-15,3 1 0 16,-1-2-7-16,0 1 2 0,-1-1-4 0,2 4-5 16,1-4-4-16,2-1-26 15,1 1-11-15,4-5-28 0,-1 0-44 0,5-1-80 16,2-8-217-16,2 1 127 0</inkml:trace>
  <inkml:trace contextRef="#ctx0" brushRef="#br0" timeOffset="157062.44">10727 8170 1183 0,'0'0'12'0,"0"0"14"16,0 0 0-16,-32 45-7 0,16-25-1 0,-3 4 1 16,-5 3-4-16,-1 7 4 0,-2 0-14 0,-3 3 16 15,-6 14-11-15,-3-1-3 16,6 1-3-16,3-8-13 0,-4 13-13 0,9-11-25 0,2-7-34 16,0 4-67-16,-1-1-206 15,5-1 114-15</inkml:trace>
  <inkml:trace contextRef="#ctx0" brushRef="#br0" timeOffset="157422.41">11356 9139 1063 0,'-29'24'23'0,"1"0"-4"0,2 1-12 0,-3 2-7 0,-3 3-9 16,0 1-8-16,-12 16 1 15,-1-1 5-15,1-2 1 0,-1 1 8 0,-1-1 7 16,1-2 4-16,9-3 5 0,3-7 11 0,1-2 1 0,2 2-8 16,1-1-6-16,1-1 4 15,4-5-14-15,4 0-18 0,1-2-39 0,4-4-40 16,0-4-88-16,5-2-90 16,-2 1 88-16</inkml:trace>
  <inkml:trace contextRef="#ctx0" brushRef="#br0" timeOffset="157742.04">11428 9515 956 0,'0'0'87'16,"4"27"-14"-16,-4-27-12 0,-18 20-3 0,3-4-13 16,0-1-3-16,-2 2-4 0,0 2-8 15,-2 0 1-15,-5 4-2 0,3 0-7 0,-4 0 2 16,0 2 3-16,-3 4-10 16,-1 1 1-16,-3-4 3 0,0 3-3 0,2 1 4 15,-2 3-9-15,1-3-6 0,1 3-4 16,0-3-8-16,1 0-7 0,3 1-8 15,3-7-15-15,0 1-7 0,4-4-26 16,1-2-26-16,2-3-65 0,4 0-235 0,-2-6 124 16</inkml:trace>
  <inkml:trace contextRef="#ctx0" brushRef="#br0" timeOffset="158131.91">11909 9959 1207 0,'0'0'44'0,"-16"19"-4"0,3-7-2 0,-3 1-4 16,-3 0 0-16,0 2-1 0,-4 4 4 0,-1 0 2 15,-3 2 10-15,0 0 5 0,-5 7 9 16,-1-5 6-16,-3 5 13 0,1 0 20 0,0-1-1 16,0-1 1-16,-1 0-4 15,0 2-6-15,2 0-7 0,-2-1-4 0,2 0-14 0,4-1-4 16,3-3-14-16,2-2-16 15,2-1-21-15,-1 2-22 0,6-5-31 0,1 0-27 16,1-2-30-16,2-1-35 0,3-5-44 0,0 1-82 0,3-3-352 16,0-1 178-16</inkml:trace>
  <inkml:trace contextRef="#ctx0" brushRef="#br0" timeOffset="158382.16">11319 10380 1805 0,'0'0'10'0,"0"0"24"0,0 0-9 0,0 0-1 15,0 0-1-15,0 0-9 16,-37 43 4-16,22-29 6 0,-4-1-11 0,0 2 0 16,-2 3 1-16,-3 0-3 0,-3 2 2 15,-1 3 7-15,2-2-5 0,-7 4 5 16,1-1-4-16,-2 1 3 0,2 0-14 15,-1-3 1-15,1 3 3 0,-2 0-31 0,7-3-22 16,-1 0-16-16,3-3-28 0,0 2-37 0,-1-2-82 0,5-4-309 16,3-1 305-16</inkml:trace>
  <inkml:trace contextRef="#ctx0" brushRef="#br0" timeOffset="158711.99">10768 9896 1459 0,'-26'7'5'0,"11"1"8"15,-3 2 3-15,-4 1-6 0,1 3-2 0,-4 2 2 0,0 4 2 16,-3 2 7-16,-2 5 4 0,1 0 6 0,-1 0 11 16,0 1 1-16,3 2 1 15,-1-2 0-15,-2 0 6 0,3 2-4 0,4-5 0 16,-2-1-7-16,1 2-7 0,-2-4 1 16,5 1-16-16,1-1-11 0,0-6-14 0,2 1-27 15,0-1-14-15,3-3-30 16,-1-1-32-16,3-3-70 0,-2 1-315 15,3-5 327-15</inkml:trace>
  <inkml:trace contextRef="#ctx0" brushRef="#br0" timeOffset="158932.26">10061 10007 1513 0,'-24'-3'39'0,"24"3"6"0,0 0 3 16,-35 15-8-16,15-3-12 0,2 3-1 0,-4 6-6 16,-3-2 0-16,3 4-6 15,0 0 3-15,0 0-11 0,1 0-9 0,-1 2-6 16,4-1-15-16,-2 1-10 0,2-2-21 16,3-2-38-16,0-2-97 0,4-1-271 0,1 0 377 15</inkml:trace>
  <inkml:trace contextRef="#ctx0" brushRef="#br0" timeOffset="163042.19">14912 7251 1323 0,'0'0'4'0,"0"0"18"0,0 0 18 15,0 0 13-15,0 0 15 0,0 0-3 0,0 0 4 16,0 0 2-16,0 0 0 15,0 0-17-15,0 0 2 0,0 0-12 0,0 0 3 0,0 0-12 16,0 0 3-16,0 0 5 0,0 0-4 0,0 0 0 16,0 0 14-16,0 0 1 15,0 0 5-15,0 0 6 0,0 0 1 0,0 0-3 16,0 0 4-16,0 0-8 0,0 0 3 16,0 0-7-16,0 0 0 0,0 0 2 0,0 0-2 15,0 0-7-15,0 0-2 16,0 0-6-16,48 6-1 0,-48-6-10 0,0 0 0 15,0 0-6-15,0 0 6 0,21 1-6 16,-21-1 0-16,0 0 2 0,0 0 0 0,0 0 4 16,0 0-4-16,19 0-3 0,-19 0 0 0,0 0-2 15,0 0 0-15,0 0-4 16,0 0 1-16,0 0-6 0,0 0-1 0,0 0 1 16,0 0-1-16,0 0 1 0,0 0-6 15,0 0 3-15,0 0-1 0,0 0 0 0,0 0-1 16,0 0 0-16,20 3-2 15,-20-3 1-15,0 0-1 0,0 0-4 0,0 0 1 0,0 0-3 16,0 0-3-16,0 0-6 0,0 0 1 0,0 0 3 16,0 0-4-16,0 0-3 15,0 0 4-15,0 0-7 0,0 0 2 0,0 0-1 0,0 0-5 16,0 0-1-16,0 0 3 16,0 0 2-16,0 0 2 0,0 0-8 0,0 0 11 15,0 0-1-15,0 0 3 16,25-4 3-16,-25 4 1 0,0 0-2 0,16-3-1 15,-16 3 3-15,0 0-1 0,24-4 1 0,-24 4-2 0,18-4 1 16,-18 4-1 0,20-5 6-16,-20 5-4 0,19-2 2 0,-19 2-1 15,15-3-17-15,-15 3-31 0,0 0-38 16,19-4-39-16,-19 4-37 0,0 0-91 0,12-7-524 0,-12 7-85 16</inkml:trace>
  <inkml:trace contextRef="#ctx0" brushRef="#br0" timeOffset="163342.16">15029 7199 2296 0,'0'0'-53'0,"0"0"24"16,-1-22 29-16,1 22 11 0,0 0 1 0,0 0 18 15,0 0 28-15,0 0 26 16,0 0 3-16,0 0-2 0,0 0-8 0,0 0 1 15,0 0-13-15,-13 47-3 0,8-33 1 16,1 2-3-16,0-2-12 0,0 1 1 0,2 2-6 16,-4 1 2-16,2-3-4 0,2 2-5 0,-3-2-1 15,5-15 0-15,-2 25-2 16,2-25-1-16,2 23-5 0,-2-23-3 0,9 19-12 16,-4-12-24-16,-5-7-32 0,17 10-32 15,-3-8-41-15,-14-2-25 0,25 3-17 0,-13-2-35 16,-12-1-65-16,24-1-500 15,-10-2-47-15</inkml:trace>
  <inkml:trace contextRef="#ctx0" brushRef="#br0" timeOffset="163671.97">15249 7411 2169 0,'0'0'-43'0,"0"0"35"0,0 0 16 0,12-7 19 15,-12 7 37-15,0 0 37 16,0 0 13-16,0 0 22 0,0 0-3 0,0 0-5 15,0 0-11-15,0 0-9 0,0 0-9 0,0 0-9 0,0 0-8 16,0 0-11-16,-50 18-5 16,50-18-8-16,0 0-6 0,-5 10-6 0,5-10-9 15,0 0-11-15,0 0-12 16,4 23-10-16,-4-23 3 0,12 15-10 0,-12-15-9 0,18 17 0 16,-10-7 1-16,0 2 2 15,3-1-1-15,-3 0 2 0,3 0 6 0,-4 1 3 16,-1-1 8-16,0 1 14 15,-6-12 13-15,6 19 15 0,-6-19 6 0,-2 19 4 16,2-19 0-16,-8 16-8 0,8-16-6 0,-15 13-4 0,15-13-4 16,-19 9-10-16,8-5-22 15,11-4-29-15,0 0-36 0,-28 0-33 0,28 0-53 0,0 0-40 16,-20-8-50-16,14 3-89 16,6 5-613-16,-10-9-350 0</inkml:trace>
  <inkml:trace contextRef="#ctx0" brushRef="#br0" timeOffset="164292">15540 7446 2775 0,'0'0'-86'0,"0"0"30"0,0 0 25 16,0 0 23-16,0 0 20 0,0 0 11 0,0 0 19 15,0 0 1-15,0 0-9 16,0 0 3-16,17-15-9 0,-17 15 1 15,0 0-5-15,0 0-2 0,18 0-4 0,-18 0 1 16,0 0 0-16,25-2-5 0,-25 2 1 0,0 0-6 16,22-5-2-16,-22 5-13 0,18-1-21 0,-18 1-20 15,18-4-22-15,-18 4-25 0,15-2-26 16,-15 2-40-16,13-6-92 0,-13 6-444 0,9-4 56 16</inkml:trace>
  <inkml:trace contextRef="#ctx0" brushRef="#br0" timeOffset="164472.23">15555 7374 2036 0,'0'0'6'0,"-19"-4"34"0,19 4 20 0,0 0-2 0,0 0-5 16,0 0-1-16,0 0 1 16,0 0-8-16,0 0-1 0,0 0-9 0,0 0-24 15,38-28-26-15,-38 28-34 16,23-5-26-16,-12 1-46 0,-1 0-87 0,5-2-433 0,-4 3 135 15</inkml:trace>
  <inkml:trace contextRef="#ctx0" brushRef="#br0" timeOffset="166882.2">16331 7119 1827 0,'0'0'-28'0,"0"0"21"0,0 0 1 16,0 0 11-16,0 0 13 16,0 0 9-16,0 0 17 0,0 0 13 0,0 0 9 0,0 0 15 15,0 0 7-15,0 0 2 16,0 0 4-16,0 0 8 0,0 0 0 0,-33 12 2 16,33-12-12-16,-21 0-2 15,21 0-15-15,-28 3-8 0,11-2-10 0,-2-1-2 0,19 0-8 16,-38 2-4-16,19-2-6 15,0 0-1-15,19 0-5 0,-38-2 0 16,21 1-4-16,0-2-7 0,17 3-8 16,-29-6-10-16,15 3-6 0,14 3-8 0,-16-10-10 15,16 10 0-15,-11-12-10 0,11 12-6 0,0 0 2 0,2-21 7 16,-2 21-9-16,0 0 6 16,15-22 0-16,-5 10 8 0,2 3-1 15,-2-2 4-15,4 4-1 0,-1-5 4 16,2 5 12-16,0-4-1 0,-1 1 4 0,0 2 19 0,-2 1 9 15,1 0 6-15,0 1 9 16,-13 6 11-16,19-12-1 0,-19 12 1 0,14-9 0 16,-14 9-3-16,13-5 1 0,-13 5 8 0,0 0 12 0,0 0 6 15,0 0-5-15,0 0-7 16,17 17-6-16,-17-17-9 0,2 18 0 0,-2-18-7 16,0 25-4-16,0-10-1 15,0 4-4-15,0-19-2 0,-2 33-3 0,4-16-4 0,-4 2 2 16,4 0-7-16,-2-2-2 15,2 2-4-15,0-1-27 0,-2 1-30 0,2-2-49 16,0-2-41-16,-2-15-67 0,2 27-88 0,0-15-194 16,-2-4-398-16,0-8-252 0</inkml:trace>
  <inkml:trace contextRef="#ctx0" brushRef="#br0" timeOffset="167242.18">15972 7461 2655 0,'0'0'-40'0,"0"0"9"0,0 0 0 16,0 0 13-16,0 0 1 0,-21 3 23 16,21-3 11-16,0 0 8 0,0 0-1 15,0 0-5-15,0 0 8 0,0 0-11 0,0 0 12 0,0 0 18 16,55-3 0-16,-37 3-1 16,4-2-1-16,3 2-3 0,3-2-2 0,4 0-4 15,-1 1-2-15,1-2-5 16,2 3-1-16,-2-2-6 0,1 0-14 15,-3 1-31-15,0-1-47 0,-5 0-37 0,-1 2-36 0,-2 0-62 0,-4 0-122 16,0 0-367-16,-4 0 57 16</inkml:trace>
  <inkml:trace contextRef="#ctx0" brushRef="#br0" timeOffset="167742.31">16050 7716 1954 0,'0'0'-25'0,"-14"6"42"0,14-6 8 15,0 0 0-15,0 0 4 16,-18 3 14-16,18-3 1 0,0 0 20 0,0 0 3 0,0 0 14 15,0 0-6-15,0 0-7 16,0 0 1-16,0 0-15 0,0 0-7 0,0 0 2 16,0 0-14-16,0 0-4 0,0 0-15 0,0 0-4 15,0 0-8-15,62 4-3 0,-49-4 8 16,-13 0-3-16,24 2-3 0,-24-2 0 0,22 4-6 16,-22-4 9-16,17 7 5 15,-17-7 8-15,6 11 17 0,-6-11 5 0,0 0 15 16,-6 22 3-16,6-22 3 0,-13 18-1 15,7-8 2-15,-4 0-1 0,10-10-7 16,-18 19-5-16,12-9-3 0,6-10-6 0,-10 16-5 16,10-16-2-16,-7 20-4 0,7-20 0 15,0 19-4-15,0-19-2 0,7 25-5 0,-3-12-4 0,2 1 5 16,-2 1-8-16,0-2 5 16,2 3 5-16,-3-1 12 0,-3-15 6 0,-3 30-1 15,-1-14-2-15,-2-2-6 16,-2 0-3-16,-5 1-14 0,0 1-29 0,-2-4-37 0,-1 2-55 15,2-5-53-15,0 3-52 16,0-4-98-16,3-2-633 0,-4-1-360 0</inkml:trace>
  <inkml:trace contextRef="#ctx0" brushRef="#br0" timeOffset="168207.06">16341 7854 2945 0,'0'0'7'0,"6"-19"4"16,-6 19-8-16,0 0-1 16,0 0 5-16,0 0 8 0,0 0 9 0,0 0 13 15,0 0-6-15,0 0-5 16,0 0-2-16,0 0 1 0,0 0-2 0,0 0-1 0,-12 51 3 15,12-51-7-15,0 0 2 16,6 17-3-16,-6-17-2 0,0 0-1 0,10 14-1 16,-10-14-1-16,0 0-5 0,12 2-2 0,-12-2 6 15,0 0 4-15,0 0-2 0,0 0 8 16,28-14 5-16,-28 14 4 0,11-10-2 0,-11 10-5 16,0 0-2-16,12-9-3 15,-12 9 0-15,0 0-1 0,0 0 0 0,18-6-3 16,-18 6-1-16,0 0-2 0,0 0-2 15,0 0 1-15,26 12 0 0,-26-12 2 0,16 5-7 16,-16-5 8-16,12 3 5 0,-12-3 9 16,0 0 12-16,17 6 10 0,-17-6 7 15,0 0 6-15,0 0 7 0,0 0-2 0,26-13-5 0,-26 13-6 16,10-11-11-16,-10 11-22 16,8-15-33-16,-8 15-40 0,9-17-51 15,-9 17-60-15,9-15-54 0,-5 5-66 16,-4 10-144-16,4-14-494 0,-4 14-317 15</inkml:trace>
  <inkml:trace contextRef="#ctx0" brushRef="#br0" timeOffset="168561.97">16652 7799 2908 0,'10'7'14'0,"-10"-7"-5"16,0 0-1-16,10 9 2 15,-10-9 6-15,7 12 5 0,-7-12 12 0,0 0 5 16,2 16-1-16,-2-16-2 0,0 0-6 15,2 24 0-15,-2-24 3 0,2 15-6 0,-2-15 2 16,0 17 1-16,0-17-6 0,0 0 1 0,0 20-2 16,0-20-3-16,0 0-3 15,2 20-4-15,-2-20-2 0,0 0-7 0,0 0-6 0,7 12-5 16,-7-12 3-16,0 0-6 16,0 0 3-16,0 0-1 0,0 0 1 0,0 0-1 15,29-27 4-15,-29 27 11 16,10-12 10-16,-10 12 12 0,12-12 13 0,-12 12 7 0,0 0 9 15,14-8 8-15,-14 8 6 16,0 0-1-16,17-6-3 0,-17 6-3 0,0 0-3 16,0 0-10-16,0 0-7 0,21 11-2 0,-21-11-6 0,0 0-5 15,13 14-24-15,-13-14-27 16,8 8-38-16,-8-8-47 0,0 0-51 0,11 16-43 16,-6-10-58-16,-5-6-143 15,6 6-504-15,-6-6-289 0</inkml:trace>
  <inkml:trace contextRef="#ctx0" brushRef="#br0" timeOffset="169462.16">17335 7223 2660 0,'0'0'-85'0,"0"0"28"15,0 0 17-15,0 0-1 0,0 0 9 0,0 0 14 16,0 0 4-16,0 0-1 16,0 0 27-16,0 0 21 0,0 0 17 0,0 0 15 15,0 0 17-15,0 0 7 0,0 0-4 16,0 0-4-16,0 0-4 0,-21 31-6 0,21-31-5 15,-19 19-7-15,8-12-4 16,-1 2-4-16,0-1-6 0,0 0-6 0,0 1-1 16,12-9-2-16,-24 11-5 0,14-3-2 0,10-8-3 0,-19 9-3 15,19-9 1-15,-16 8-6 16,16-8 0-16,-12 5-1 0,12-5-2 16,0 0-1-16,-14 10 1 0,14-10-2 15,0 0 2-15,0 0-7 0,0 0 1 0,0 0 0 16,0 0-1-16,0 0 5 0,0 0-3 15,0 0 0-15,0 0 5 0,0 0 7 0,0 0 10 16,0 0 13-16,0 0 8 0,0 0 4 0,26 24-4 0,-16-20-1 16,-10-4-2-16,14 12-6 15,-14-12-4-15,17 12-2 0,-9-2-4 0,3-5-2 16,-11-5-5-16,17 10-2 16,-17-10-8-16,16 9-17 0,-6-3-24 0,-10-6-32 0,16 7-44 15,-16-7-60-15,17 8-52 16,-17-8-56-16,17 4-130 0,-8-4-546 0,-9 0-369 15</inkml:trace>
  <inkml:trace contextRef="#ctx0" brushRef="#br0" timeOffset="171562.23">17636 7306 2797 0,'0'0'-84'16,"0"0"41"-16,0 0 13 0,0 0 17 0,0 0 25 16,25-3-2-16,-25 3 15 0,0 0 8 0,0 0 3 0,0 0 11 15,0 0 2-15,0 0 4 16,0 0 7-16,0 0 7 0,0 0 6 0,0 0 6 0,0 0 2 16,-62-3-5-16,62 3-2 15,-20-1-12-15,20 1 2 0,0 0-11 16,-26-2 2-16,26 2 0 0,0 0-3 15,-23-2-9-15,23 2-5 0,0 0-8 0,-15-8-11 16,15 8-7-16,0 0-14 0,0 0-13 0,0 0-7 0,0 0-5 16,8-26 2-16,-8 26 0 15,18-14 3-15,-18 14 0 0,18-16 3 0,-8 6 1 16,4-2 3-16,-4 5 4 16,1-3 3-16,-1 1-2 0,1 0 6 0,0 0 10 0,-11 9 7 15,16-14-1-15,-16 14 3 16,18-10 5-16,-18 10 8 0,12-7 13 0,-12 7 17 15,0 0 16-15,0 0 11 0,0 0 11 0,0 0-7 0,26 16-7 16,-26-16-3-16,0 21-5 16,0-21-7-16,-2 28-8 0,-3-12-7 0,5-16-4 15,-2 35-6 1,2-17-15-16,0 1-32 0,-2 0-50 0,2 0-73 0,2 4-94 0,-2-4-123 16,0 3-247-16,0-4 9 15,-2 4-269-15,0-2-195 0</inkml:trace>
  <inkml:trace contextRef="#ctx0" brushRef="#br0" timeOffset="179552.42">12333 9987 2535 0,'0'0'-35'0,"0"0"43"0,0 0 22 16,0 0 38-16,-18 8 25 15,18-8 28-15,0 0 24 16,0 0 8-16,0 0 2 0,0 0-2 0,0 0-5 16,0 0-7-16,0 0-4 0,0 0-7 15,0 0-10-15,0 0-14 0,0 0-8 0,0 0-13 16,0 0-10-16,0 0-9 0,0 0-5 0,0 0-8 15,0 0-3-15,0 0-9 16,0 0-7-16,0 0 8 0,59-4-6 0,-59 4-12 0,20-1-13 16,-20 1-24-16,0 0-21 0,27-5-33 0,-27 5-33 15,18-2-32-15,-18 2-37 16,17-1-32-16,-7 1-23 0,-10 0-38 0,14-4-92 0,-14 4-126 16,13-6-389-16,-13 6-232 15</inkml:trace>
  <inkml:trace contextRef="#ctx0" brushRef="#br0" timeOffset="179772.34">12569 9903 2657 0,'0'0'-2'0,"0"0"38"0,0 0 18 16,14-11 21-16,-14 11 21 0,0 0 14 16,0 0 19-16,0 0 14 0,0 0 7 0,0 0-4 15,0 0-10-15,0 0-12 16,0 0-6-16,0 0-11 0,0 0-12 0,3 37-12 15,-3-37-9-15,-2 18-9 0,2-18-22 16,0 0-27-16,-1 24-30 0,1-24-38 0,0 0-45 16,-5 23-52-16,5-23-51 0,0 13-61 0,0-13-126 15,0 0-171-15,-5 9-283 0,5-9-177 16</inkml:trace>
  <inkml:trace contextRef="#ctx0" brushRef="#br0" timeOffset="180352.33">12300 9635 2434 0,'0'0'-72'15,"0"0"21"-15,0 0 11 16,0 0 14-16,-36 20 6 0,36-20 7 0,-20 18 4 0,8-10 6 16,0-1 4-16,1 1-2 15,-2 2-7-15,1-3 0 0,12-7-12 0,-21 15-8 16,10-8-18-16,11-7-10 0,-14 10-19 15,5-4-35-15,3-2-59 0,6-4-371 0,-14 6 278 16</inkml:trace>
  <inkml:trace contextRef="#ctx0" brushRef="#br0" timeOffset="180712.05">12268 9288 1516 0,'0'0'-17'0,"0"0"12"0,0 0-12 16,-42 41-3-16,31-21-16 0,-1 2-12 0,-5 4-2 15,2 0 0-15,1 1-11 16,-3 0-30-16,0-1-60 0,-3-3-170 0,6-2 104 15</inkml:trace>
  <inkml:trace contextRef="#ctx0" brushRef="#br0" timeOffset="180902.18">12012 9036 943 0,'0'0'23'0,"-27"24"-8"0,10-7-12 16,-4 6-19-16,-1 3-23 15,-3 5-45-15,-5 3-69 0,1 2-79 16,3 0 78-16</inkml:trace>
  <inkml:trace contextRef="#ctx0" brushRef="#br0" timeOffset="181122.08">11561 8990 842 0,'-38'22'105'0,"24"-7"-16"0,-6 8-9 16,-1 1-29-16,-4 7-28 15,0 3-16-15,-3 3-4 0,1-1-13 0,-11 13-24 16,4-9-40-16,4-5-106 0,3 0-119 0,-1-3 97 0</inkml:trace>
  <inkml:trace contextRef="#ctx0" brushRef="#br0" timeOffset="181312.05">11076 8882 977 0,'0'0'89'16,"0"0"-2"-16,0 0-10 0,0 0-4 0,-44 36-16 15,26-12-13-15,-2 2-13 16,-5 6-7-16,-3 3-12 0,0 1-23 0,-7 14-24 16,-3 1-34-16,0 0-61 0,-1 0-271 15,10-8 128-15</inkml:trace>
  <inkml:trace contextRef="#ctx0" brushRef="#br0" timeOffset="193292.03">11911 8381 1109 0,'0'0'-16'0,"0"0"11"0,0 0-1 0,0 0 1 16,0 0 1-16,-4-21 6 0,4 21 2 0,0 0 15 15,0 0 11-15,0 0 2 16,0 0 5-16,0 0 1 0,0 0 4 16,0 0 8-16,0 0-4 0,0 0 4 0,0 0 1 15,0 0-14-15,0 0 2 0,0 0 0 0,0 0-14 16,0 0 15-16,0 0-19 15,0 0 3-15,0 0 4 0,0 0-5 0,-34 19 9 16,34-19 3-16,-13 12-6 0,13-12 0 0,-19 15-1 0,10-6-6 16,-1 1-5-16,1 1-1 15,-5 0-5-15,1 3-1 0,1-1-1 0,-6 3-6 16,5-2 7-16,-1 4-15 16,-2-1 2-16,4 0 6 0,-3 1-11 0,3 1 5 0,-2 2-8 15,0 0-1-15,1 5 12 16,-4 0-11-16,5 4-13 0,-3-4-2 0,2 5 7 15,3 1-1-15,-2-2-4 16,1 3 3-16,-1-1 9 0,4 3-9 0,1-3 10 16,-4 3-1-16,2-2 4 0,0 2 1 0,1 1-4 0,2 0 6 15,-3 0 3-15,3 0 1 16,1 1-4-16,-5 1 10 0,6-2-9 0,-5 1 4 16,5 0-3-16,-2 0 3 0,0-3 0 15,1 2-3-15,0-3 4 0,0 1 4 0,2-4 0 16,-1 1 0-16,0-1-2 15,2-1 6-15,0-1 9 0,2 1 8 0,-2 2-15 16,-1-1 9-16,1 0 3 0,0 1 1 0,1-1-4 0,1 0-4 16,-2 1 10-16,2 0-18 15,-3 0 5-15,1-1-2 0,0-1-6 0,0 1 14 16,2-2-1-16,-2 1-15 16,2 0 3-16,-3-1 2 0,3-1 6 0,0-2-6 0,3 0-1 15,-3-3-7-15,2-1 4 16,0 1-5-16,2-3 10 0,-1 1-4 0,-1-3-8 15,1 2 9-15,-1 0-4 16,3-1-4-16,-1-1 2 0,-2 0 4 0,0-1 11 0,0 2 1 16,0-2-3-16,1-1 1 0,-1 0 5 0,-1 1 1 15,1-2 4-15,-2-14-1 16,9 27-3-16,-6-13 5 0,-1-1 4 0,2 0-5 16,-4-13 5-16,8 23-5 0,-1-12-2 15,-7-11-4-15,8 21 0 0,0-9 5 0,-5-1 1 16,-3-11 2-16,8 18 1 15,-2-7 7-15,-6-11 9 0,9 17 8 0,-9-17-3 0,8 19 8 16,-4-10-1-16,-4-9 1 0,9 18-1 0,-9-18-6 16,9 17-3-16,-9-17-3 15,7 15-8-15,-4-6 0 0,-3-9-10 0,0 0 2 0,8 21 0 16,-8-21-7-16,4 13-1 16,-4-13 0-16,0 0 3 0,8 12 3 15,-8-12-1-15,0 0-1 0,0 0-3 16,4 14-1-16,-4-14 1 0,0 0-8 0,0 0 0 0,0 0-2 15,0 0-4-15,6 15-4 16,-6-15 0-16,0 0-9 0,0 0-8 16,0 0-14-16,0 0-16 0,0 0-23 0,0 0-15 0,0 0-24 15,0 0-17-15,0 0-34 0,0 0-63 16,0 0-163-16,0 0-315 0,0 0 51 0</inkml:trace>
  <inkml:trace contextRef="#ctx0" brushRef="#br0" timeOffset="194112.17">11449 8279 2015 0,'5'-20'-57'0,"-5"20"2"0,0 0 6 0,0 0 7 0,0 0 1 16,0 0 3 0,0 0 4-16,0 0 5 0,0 0 6 0,0 0 1 0,0 0 1 0,0 0 9 15,0 0 15-15,0 0-13 16,-30 38 12-16,30-38 13 0,-10 19-2 0,3-6 1 16,-1 3-3-16,-1 0 4 15,-2 6 5-15,-1 1-3 0,-3 3-12 0,-1 3 8 16,-1 3-8-16,-5 7 0 0,-2 4-10 15,-5 15-3-15,-1 2-10 0,0 0-16 0,3 1-6 16,-1-1-6-16,2-1 0 0,2 5 2 0,1-1 3 16,4-8 9-16,0 9 4 15,3-6-4-15,4-7 4 0,-1 0 1 0,3 0 9 0,2 0-1 16,-1 0 5-16,0 0 4 16,1-1 3-16,2-1 2 0,2-6-1 0,-4 8 8 15,4-2 5-15,0 3 2 16,0-1 1-16,0 1 8 0,0-1-4 0,3-5 3 0,1 0 5 15,-3-1-6-15,3 2 3 0,-2-4 1 0,2 0 1 16,0 2 0-16,0 0 14 16,0-2-14-16,0 0 4 0,0-2-3 0,0 2 9 0,0-3 1 15,0 0-1-15,2 0 8 16,-2 0-8-16,0-2 7 0,0 1 7 16,3-2 1-16,-3-3-1 0,1 5 7 15,-1 0-21-15,2-6 9 0,-2 5 2 0,2-8-17 0,2 3-12 16,-2-5-27-16,2-1-28 15,0-2-46-15,0-6-72 0,-1-1-146 0,2-1-161 16,-1-5 370-16</inkml:trace>
  <inkml:trace contextRef="#ctx0" brushRef="#br0" timeOffset="205248.28">11155 8629 1372 0,'0'0'24'0,"0"0"18"0,0 0 1 16,2-25 18-16,-2 25 2 0,0 0 12 0,0 0 6 16,0 0 17-16,0 0 5 0,0 0 11 15,0 0-6-15,0 0 3 0,0 0-6 0,0 0 10 16,0 0 13-16,0 0-4 15,0 0 3-15,0 0-11 0,0 0-4 0,0 0-11 16,0 0-7-16,0 0-3 0,0 0-8 0,0 0-2 0,0 0-1 16,-32 46-10-1,28-33-4-15,-2 1-5 0,0-1-5 0,-3 2-5 16,4 0-2-16,-3 1-6 0,2-1-5 16,1-2-2-16,-3 2-3 0,0-1-6 0,8-14-2 15,-11 22-5-15,7-12-2 0,4-10-15 16,-8 17-19-16,8-17-17 0,-7 13-31 0,7-13-35 15,0 0-45-15,-6 14-42 16,6-14-31-16,0 0-60 0,0 0-129 0,0 0-454 0,0 0-208 16</inkml:trace>
  <inkml:trace contextRef="#ctx0" brushRef="#br0" timeOffset="205492.01">10984 8717 2652 0,'0'0'9'15,"4"-20"15"-15,-4 20 11 0,0 0 7 16,0 0 16-16,4-17 18 0,-4 17 17 0,0 0 12 0,0 0 20 0,0 0 9 16,0 0 5-16,0 0 4 15,12-6-9-15,-12 6-6 0,0 0-11 16,0 0-11-16,0 0-13 0,28 35-7 16,-20-22-10-16,1 1-11 0,2 1-3 0,-1 2-16 15,1 0-20-15,-1 1-24 0,2-2-28 16,-1 4-19-16,-2-1-35 0,4 0-46 0,0 0-54 15,-3 0-57-15,-1-5-102 0,2 8-200 0,-6-5-372 0,7 0-304 16</inkml:trace>
  <inkml:trace contextRef="#ctx0" brushRef="#br0" timeOffset="206032.23">11062 10376 2799 0,'0'0'-32'0,"0"0"16"0,0 0-2 16,0 0 0-16,0 0 7 16,0 0 5-16,0 0 10 0,0 0 20 0,-17 27 5 0,17-27 16 15,-7 15-3-15,7-15 10 16,-8 17 6-16,8-17 11 0,-10 17 10 0,6-7 0 15,0-3-2-15,-4 2-5 16,8-9-6-16,-7 18-9 0,2-10-12 0,5-8-24 0,0 0-21 16,-12 19-29-16,12-19-44 15,-7 9-45-15,7-9-42 0,-9 7-58 0,9-7-135 16,0 0-440-16,-17 0-102 0</inkml:trace>
  <inkml:trace contextRef="#ctx0" brushRef="#br0" timeOffset="206222.1">10923 10412 2533 0,'14'-2'76'0,"-14"2"13"0,0 0-9 16,0 0 8-16,27 10-2 15,-27-10 2-15,20 13 9 0,-10-5-14 16,2 0-1-16,2-1-10 0,-2 2-10 16,1 1-6-16,2 0-7 0,-2-1-10 0,-1 1-6 0,3-1-23 15,-1 1-31-15,-3-3-43 16,2 3-56-16,0-1-46 0,-3 0-63 0,-10-9-145 15,19 10-442-15,-10-3-139 16</inkml:trace>
  <inkml:trace contextRef="#ctx0" brushRef="#br0" timeOffset="-176094.17">12178 8655 269 0,'0'0'88'0,"0"0"-4"0,0 0-10 0,0 0-20 16,0 0 8-16,0 0-9 0,0 0 4 0,0 0-4 0,0 0 4 15,0 0-1-15,-4-20 12 16,4 20 2-16,0 0-3 0,0 0 2 0,0 0-1 0,0 0 6 16,0 0-1-16,0 0-2 15,0 0 5-15,0 0-10 0,0 0-1 0,0 0 7 16,0 0-14-16,0 0 10 15,0 0-10-15,0 0 11 0,0 0 3 0,0 0-3 0,0 0 8 16,0 0 1-16,0 0 1 0,0 0-10 0,0 0-16 16,0 0 5-16,0 0-1 15,0 0 3-15,0 0 5 0,0 0 2 0,0 0 2 16,0 0 0-16,0 0-1 0,0 0 3 16,0 0-3-16,0 0 0 0,0 0 3 0,0 0-1 15,0 0 1-15,0 0-6 16,0 0-3-16,0 0 3 0,-11 42 1 15,11-42-4-15,0 0-6 0,-9 14-6 0,9-14 0 16,0 0-3-16,-9 18-1 0,9-18-5 0,-5 9 3 16,5-9-4-16,0 0 6 0,-11 20-4 0,11-20-2 15,-8 13 1-15,8-13 0 16,-12 16-7-16,12-16-4 0,-7 12-5 0,7-12 2 0,-9 14-3 16,9-14-3-16,-7 13-4 15,7-13 2-15,-8 12-5 0,8-12 0 0,0 0-3 16,-10 11-1-16,10-11-3 15,0 0 3-15,0 0-5 0,-8 13-5 0,8-13-12 0,0 0-15 16,0 0-19-16,0 0-20 0,-10 10-35 16,10-10-41-16,0 0-33 0,0 0-44 15,0 0-46-15,0 0-104 0,0 0-587 0,0 0-388 16</inkml:trace>
  <inkml:trace contextRef="#ctx0" brushRef="#br0" timeOffset="-175634.44">12102 8663 2806 0,'0'0'-113'0,"0"0"35"0,0 0 20 0,0 0 30 0,0 0 23 16,0 0 26-16,0 0 27 16,0 0 13-16,0 0 14 0,0 0 10 0,0 0 2 15,0 0 4-15,0 0-4 16,0 0 0-16,0 0 4 0,11 28 3 0,-11-28-2 0,0 0 3 15,0 0-3-15,3 19-4 16,-3-19-6-16,5 12-4 0,-5-12 3 0,8 11-2 16,-8-11 15-16,9 16-3 0,-9-16-8 0,7 15-3 15,-7-15-5-15,12 14-4 0,-12-14-10 16,8 15-1-16,-8-15-10 0,9 13-5 0,-9-13-5 16,4 9-4-16,-4-9 1 15,6 11-7-15,-6-11-9 0,0 0-21 16,6 13-40-16,-6-13-54 0,0 0-71 0,4 7-75 15,-4-7-132-15,0 0-227 0,0 0 9 0,0 0-271 16,0 0-212-16</inkml:trace>
  <inkml:trace contextRef="#ctx0" brushRef="#br0" timeOffset="-172014.3">12125 10471 2478 0,'0'0'-90'0,"0"0"27"0,0 0 11 15,0 0 1-15,0 0 7 16,0 0 3-16,0 0 8 0,6-19 5 0,-6 19 7 15,0 0 8-15,0 0 1 0,0 0 13 16,0 0 2-16,0 0 9 0,0 0 5 0,0 0 13 16,0 0 11-16,0 0-2 0,0 0 3 0,0 0 11 0,0 0-3 15,0 0 14-15,0 0 6 16,0 0 10-16,0 0 9 0,0 0 8 0,0 0 12 16,0 0 5-16,0 0 6 15,0 0-3-15,0 0-3 0,0 0-6 0,-15 44-5 0,15-44-8 16,0 0-5-16,0 0-6 15,-11 17-2-15,11-17-11 0,-3 12 1 0,3-12-6 16,0 0-6-16,-11 19-6 0,11-19-1 0,-7 14-6 0,7-14-2 16,-7 17-6-16,7-17-3 15,-9 15-2-15,9-15-5 0,-8 17-4 0,8-17-2 16,-10 16-5-16,10-16-1 16,-6 16-7-16,6-16-12 0,-4 11-10 0,4-11-13 15,0 0-20-15,-7 15-26 0,7-15-25 16,0 0-33-16,0 0-32 0,-8 16-36 0,8-16-38 15,0 0-81-15,0 0-661 16,0 0-432-16</inkml:trace>
  <inkml:trace contextRef="#ctx0" brushRef="#br0" timeOffset="-171674.42">12002 10521 2836 0,'0'0'-132'0,"0"0"31"16,0 0 21-16,0-24 15 16,0 24 30-16,0 0 26 0,0 0 18 0,0 0 18 0,0 0 25 15,0 0 9-15,0 0 12 16,0 0 20-16,0 0 11 0,0 0 11 15,0 0 10-15,0 0 11 0,0 0 7 16,0 0-6-16,0 0-16 0,0 0-5 0,0 0-14 0,0 0-9 16,33 39-9-16,-33-39-9 0,7 13-6 0,-7-13-13 15,12 16-6-15,-4-9-14 16,-8-7-22-16,15 14-24 0,-15-14-37 0,14 9-38 16,-5-3-44-16,-9-6-56 0,16 7-47 15,-7-5-80-15,-9-2-148 0,13 4-410 0,-13-4-227 16</inkml:trace>
  <inkml:trace contextRef="#ctx0" brushRef="#br0" timeOffset="-154474.82">11663 8835 2455 0,'0'0'-120'15,"0"0"35"-15,0 0 16 16,6-16 16-16,-6 16 10 0,0 0 10 0,0 0 7 16,0 0 12-16,0 0 12 0,0 0 9 0,0 0 7 0,0 0 2 15,0 0 14-15,0 0 18 16,0 0 14-16,0 0 22 0,0 0 12 0,0 0 7 16,0 0 4-16,0 0-1 15,0 0-2-15,0 0-2 0,0 0-5 0,0 0-1 16,0 0-2-16,0 0-5 0,0 0-1 15,0 0-6-15,0 0 2 0,0 0-3 0,-9 50 1 16,9-50-3-16,-6 15-4 0,6-15-1 0,0 0 3 0,-4 25-6 16,4-25-2-16,-4 17-9 15,4-17-4-15,-4 16-9 0,4-16-1 0,-4 16-7 16,4-16-3-16,-3 18-2 16,3-18-3-16,-5 15-5 0,5-15 1 0,-6 15-4 0,6-15-4 15,0 0-2-15,-5 17 0 16,5-17-4-16,0 0 0 0,-5 16-5 0,5-16-3 15,0 0-13-15,0 0-14 16,-4 15-29-16,4-15-24 0,0 0-34 0,0 0-38 0,0 0-34 16,0 0-29-16,0 7-29 15,0-7-72-15,0 0-673 0,0 0-445 0</inkml:trace>
  <inkml:trace contextRef="#ctx0" brushRef="#br0" timeOffset="-153864.72">11585 8852 2919 0,'0'0'-107'0,"0"0"24"0,0 0 25 16,0 0 17-16,0 0 17 15,0 0 20-15,0 0 17 0,0 0 21 16,0 0 15-16,0 0 11 0,0 0 9 15,0 0 9-15,0 0 10 0,0 0 16 0,0 0 14 0,0 0 1 16,0 0 6-16,0 0-4 0,0 0-6 0,0 0-5 16,0 0-1-16,0 0-10 15,0 0-8-15,0 0-6 0,0 0-1 0,0 0-4 16,0 0 0-16,0 0-6 0,0 0 4 16,0 0-5-16,0 0-10 0,0 0 6 0,0 0-10 15,0 0-6-15,0 0-1 16,12 44-7-16,-12-44-2 0,0 0 4 0,5 14-4 0,-5-14-5 15,6 11-4-15,-6-11-2 16,0 0 2-16,8 15-4 0,-8-15 1 0,12 11 4 16,-12-11-25-16,8 8 0 0,-8-8 2 0,12 9 0 15,-12-9-4-15,10 8 5 16,-10-8-3-16,0 0 5 0,15 11-5 0,-15-11 0 0,0 0-1 16,11 10 0-16,-11-10-2 15,0 0-5-15,12 7 2 0,-12-7-1 0,0 0 1 0,0 0-8 16,11 8-7-16,-11-8-13 15,4 4-13-15,-4-4-28 0,0 0-39 0,0 0-54 16,0 0-69-16,10 6-55 0,-10-6-107 0,0 0-176 16,0 0-32-16,0 0-326 0,0 0-327 15</inkml:trace>
  <inkml:trace contextRef="#ctx0" brushRef="#br0" timeOffset="-151334.2">11267 8264 2632 0,'0'0'-130'16,"0"0"33"-16,0 0 23 15,2-16 22-15,-2 16 6 0,0 0 7 0,0 0 4 16,0 0 4-16,0 0 6 0,2-19 1 15,-2 19 11-15,0 0 0 0,0 0 9 16,0 0 20-16,0-19 28 0,0 19 1 0,0 0 30 0,0 0 14 16,0 0 7-16,7-15 11 15,-7 15 9-15,0 0 0 0,0 0 3 0,0 0-2 0,0 0-1 16,0 0 7-16,0 0-11 16,4-18-2-16,-4 18 4 0,0 0 3 0,0 0-3 15,0 0 0-15,0 0-7 16,0 0 0-16,0 0-10 0,0 0-7 0,0 0-8 0,0 0-8 15,0 0 4-15,0 0 7 16,0 0-6-16,0 0 3 0,0 0-6 0,0 0-6 16,0 0-10-16,0 0-1 0,0 0-4 0,-2 52-1 0,2-52 0 15,-4 22-29-15,4-22 1 16,-7 27-2-16,3-12-1 0,0-2-2 0,1 3 1 16,3-16-7-16,-8 31 0 15,4-19-1-15,2 2-1 0,2-14-4 0,-6 24-2 0,4-10 2 16,2-14-1-16,-7 21-1 15,7-21-6-15,-2 17-3 0,2-17-1 0,-3 16-17 16,3-16-15-16,-2 11-21 0,2-11-31 0,-2 10-36 0,2-10-54 16,0 0-52-16,0 0-41 15,0 0-68-15,0 0-134 0,0 0-111 0,0 0-343 16,0 0-332-16</inkml:trace>
  <inkml:trace contextRef="#ctx0" brushRef="#br0" timeOffset="-151004.3">11138 8306 2680 0,'-9'-16'-99'16,"9"16"23"-16,0 0 17 0,-4-16 18 0,4 16 18 0,0 0 25 16,0 0 36-16,0 0 21 15,0 0 19-15,-4-17 5 0,4 17 10 0,0 0 1 16,0 0 13-16,0 0 21 15,0 0 16-15,0 0 9 0,0 0 1 0,0 0-5 0,0 0-11 16,0 0-9-16,0 0-12 0,0 0-14 0,40 10 15 16,-40-10-6-16,15 10-5 15,-15-10-10-15,20 11-5 0,-10-3-3 0,3-1-8 16,0 0-7-16,-13-7-9 0,22 13-5 16,-9-5-13-16,-2-1-2 0,2 1-4 0,-1 0-7 15,-2-2-7-15,-10-6-15 16,21 13-30-16,-14-7-44 0,2 1-58 0,-9-7-77 15,15 9-62-15,-8-5-131 0,-7-4-206 16,7 9 14-16,-2-3-336 0,-5-6-314 0</inkml:trace>
  <inkml:trace contextRef="#ctx0" brushRef="#br0" timeOffset="-150154.44">11269 10685 2652 0,'0'0'-90'0,"0"0"34"0,0 0 14 15,0 0 22-15,0 0 22 0,0 0 4 0,0 0 26 16,0 0 20-16,0 0 18 0,0 0 13 16,0 0 11-16,0 0 5 0,0 0 9 0,0 0 13 15,0 0 13-15,0 0 13 16,0 0-2-16,0 0 2 0,0 0-8 0,0 0-3 15,0 0-8-15,-8 20-8 0,8-20-1 16,-7 16-11-16,1-5-10 0,6-11-4 0,-10 19 2 16,1-8-35-16,2 2-4 0,7-13-7 0,-12 22-4 15,6-14-6-15,6-8-5 0,-11 18 4 16,11-18-8-16,-9 14-12 0,9-14-12 0,-5 13-21 16,5-13-26-16,-7 10-34 15,7-10-39-15,0 0-42 0,0 0-48 0,-9 4-40 16,9-4-33-16,0 0-69 0,0 0-135 15,0 0-473-15,-6-27-380 0</inkml:trace>
  <inkml:trace contextRef="#ctx0" brushRef="#br0" timeOffset="-149924.37">11136 10772 2936 0,'0'-25'27'0,"0"25"51"0,0 0 18 16,0 0 12-16,0 0 8 16,0 0 5-16,0-19 8 0,0 19 8 0,0 0 7 15,0 0-7-15,0 0-3 0,0 0-2 16,0 0-9-16,19-5-19 0,-19 5 11 0,0 0-3 15,0 0 19-15,0 0-12 16,0 0-11-16,34 13-19 0,-34-13-7 0,15 11-5 16,-7-5-10-16,-8-6-11 0,15 12-14 0,-15-12-9 0,15 13-17 15,-15-13-28-15,16 12-19 16,-11-8-29-16,1 1-30 0,-6-5-38 0,9 8-53 16,-9-8-55-16,11 7-44 0,-11-7-95 15,8 4-159-15,-8-4-43 0,0 0-349 0,0 0-335 16</inkml:trace>
  <inkml:trace contextRef="#ctx0" brushRef="#br0" timeOffset="-101696.82">1095 18100 684 0,'0'0'183'16,"0"0"-48"-16,0 0-25 15,0 0-18-15,0 0-14 0,0 0-7 0,0 0-6 0,0 0 13 16,0 0 0-16,0 0-2 16,0 0-9-16,0 0 12 0,0 0-6 0,0 0-10 15,0 0-10-15,0 0 1 16,0 0-2-16,0 0-7 0,0 0-3 0,0 0-3 0,0 0 8 15,0 0-7-15,0 0-8 16,0 0 14-16,0 0-2 0,0 0 8 0,0 0 0 16,0 0-4-16,0 0-5 0,-3-40 0 0,3 40-8 15,0 0-4-15,0 0-3 16,3-26 4-16,-3 26-10 0,2-15 1 0,-2 15-5 0,0 0-2 16,6-24 1-16,-6 24-4 15,2-19-4-15,-2 19-1 0,1-21 2 0,-1 21 3 16,0-21-8-16,0 21 3 15,0-25-8-15,0 25 9 0,-1-26-5 0,-1 9-4 0,2 17 0 16,-6-35-6-16,4 19-4 0,-1-4 7 0,2 2 2 16,-1 0-3-16,-2-1-2 15,2 0 2-15,0 0-3 0,0 2 2 0,0-2 2 16,-3 0 6-16,3 2-6 0,0-2 1 16,0-1 2-16,1 3 0 0,-4-2-5 0,3 2 10 15,-2 0-5-15,2-2 0 16,-1 0 2-16,-1 2-3 0,2-2 1 0,0-1-3 15,-2 2-4-15,1-3 8 0,0 2-5 16,1-1-2-16,0 1 6 0,1-2-1 0,1 2-5 16,-2 0 9-16,2 0-9 0,-2 0 9 15,2-2-6-15,-2 2 2 0,2-2 2 16,0-2-8-16,-2 3-4 0,2-1 12 0,-2-2-12 0,0 2 1 16,2-2 5-16,-3 2-12 15,1 0 3-15,0-1 1 16,0 2-3-16,-3 1 5 0,1-6 1 0,1 6 1 15,-1 0 1-15,2 0 0 0,-1 1 8 0,1-1-8 0,-2 1 6 16,0 0-11-16,2 0 7 16,-2 1 6-16,0-2 3 0,2 1-4 0,0 1-8 15,0 0 3-15,-1-2-3 0,1 2 3 16,0-2-6-16,0 0 5 0,1 0 0 16,-1 1-1-16,0-1-2 0,0 2 11 0,0-2-2 0,2 19-9 15,-3-36 14-15,1 19-8 16,2 0 2-16,0 17 1 0,-2-35-8 0,2 18 7 15,2 0-4-15,-2 17 6 0,-2-31 0 16,4 15-6-16,-2 0-1 0,0 16 10 0,0-32-16 16,2 18 11-16,-2 14-5 15,3-29-2-15,-3 14-3 0,0 15 7 0,2-30 2 16,-2 14-1-16,0 16-1 0,2-26-4 16,0 13 5-16,-2 13-1 0,0-27-5 0,0 12 7 15,0 15 0-15,2-26-3 0,-2 26 0 16,1-27 4-16,-1 27 7 0,2-24-14 15,-2 9 6-15,0 15 0 0,2-24-9 0,-2 24 4 0,0-25-1 16,2 14 1-16,-2 11-1 16,3-23 8-16,-3 23-4 0,4-26 2 0,-4 26 6 15,4-20-13-15,-4 20 10 0,0-20 1 16,0 20-7-16,2-22 6 0,-2 22-8 16,6-20 8-16,-6 20 2 0,2-18-7 15,-2 18 2-15,2-18 3 0,-2 18 3 0,2-19-3 16,-2 19-3-16,2-19-7 0,-2 19 17 15,2-18-7-15,-2 18 0 0,2-18 2 16,-2 18-1-16,1-14-1 0,-1 14-1 0,2-19-8 16,-2 19 22-16,0 0-17 0,7-18-1 0,-7 18 2 15,2-13 6-15,-2 13-3 16,7-14 2-16,-7 14-7 0,0 0 5 0,6-19 3 16,-6 19-7-16,5-13 5 0,-5 13-4 0,0 0 6 15,6-19 6-15,-6 19-12 0,0 0 9 16,7-19 0-16,-7 19 2 0,5-10 1 15,-5 10-6-15,0 0-3 0,7-14 2 0,-7 14-10 16,0 0 14-16,0 0-3 0,0 0 2 0,6-15-2 16,-6 15-12-16,0 0 12 15,0 0-11-15,0 0-1 0,0 0 9 0,0 0 0 16,0 0-9-16,5-13-5 0,-5 13 8 16,0 0 0-16,0 0-2 0,0 0 5 0,0 0-1 15,14-7 5-15,-14 7-7 0,0 0 12 16,0 0-10-16,0 0 2 0,15-9-1 0,-15 9 0 15,0 0 12-15,11-8-4 0,-11 8-7 0,13-9 16 16,-13 9-11-16,0 0 6 16,12-14 6-16,-12 14-4 0,11-8-3 0,-11 8 2 15,9-9-2-15,-9 9 10 0,0 0-12 16,19-13 2-16,-19 13 1 0,10-7-6 0,-10 7 3 16,14-11-6-16,-14 11 3 15,16-11 1-15,-16 11-5 0,13-10 8 0,-13 10-4 16,18-11 3-16,-18 11-1 0,15-11-2 15,-15 11 1-15,17-8-4 0,-17 8-3 0,12-10 14 16,-12 10-2-16,16-8-5 16,-16 8 4-16,14-6 1 0,-14 6-6 0,0 0-2 0,22-8 5 15,-22 8 3-15,12-8-2 16,-12 8-2-16,13-6 5 0,-13 6 8 0,14-5-7 16,-14 5 12-16,18-8 1 0,-18 8-5 0,13-8-2 15,-13 8 4-15,19-10-8 0,-19 10 4 16,16-9-2-16,-16 9-5 0,19-8 8 0,-10 3-10 15,-9 5-1-15,19-7 4 16,-19 7 0-16,18-10 1 0,-18 10-4 0,17-8 1 0,-17 8 2 16,20-7-1-16,-20 7-1 0,16-4 1 0,-16 4 13 15,18-3-9-15,-18 3 3 16,18-3 4-16,-18 3-2 0,20-4-1 0,-20 4-1 16,17-3-5-16,-17 3 8 0,0 0-5 15,25-1 2-15,-25 1-2 0,21 0 2 0,-21 0 0 16,20-2-2-16,-20 2-1 15,18-2-1-15,-18 2 2 0,22 0 6 0,-22 0-6 16,19-2 0-16,-19 2 3 0,0 0 3 0,26 2-3 0,-26-2 1 16,20 0-4-16,-20 0 6 15,17 4-6-15,-17-4 1 0,17 4-5 0,-17-4 2 16,17 4-2-16,-17-4-3 16,19 3 2-16,-19-3 0 0,19 0-2 0,-19 0-1 0,22 3 1 15,-22-3-4-15,20 1 2 16,-20-1 0-16,24 0-2 0,-24 0 0 0,21 3-1 15,-21-3 5-15,22 3-6 16,-22-3 1-16,20 2 2 0,-20-2-4 0,24 0 2 0,-24 0 1 16,22 2-5-16,-22-2 1 0,22 0 4 0,-22 0-2 15,23-2 0-15,-23 2 0 16,24 3-2-16,-24-3-1 0,21 0 2 0,-21 0 1 16,23 0-1-16,-23 0 0 0,21 0-2 15,-21 0 3-15,23 0 0 0,-23 0-2 16,21 3-3-16,-21-3 2 0,24 0 1 15,-24 0 0-15,25 0 1 0,-25 0-2 0,28 0 0 16,-28 0-1-16,26-3 2 0,-14 2-5 16,-12 1 2-16,27-2 2 0,-27 2 0 0,28 0 1 15,-14-2-4-15,-14 2 4 0,24 2-3 0,-24-2 6 16,25 2 3-16,-25-2-10 16,24 1-1-16,-12 2 3 0,-12-3-4 0,22 1 5 0,-22-1-7 15,21 3 0-15,-21-3 3 16,23 0 2-16,-23 0-3 0,21 3-1 0,-21-3-1 15,24 1 4-15,-24-1-4 16,20 3 3-16,-20-3 0 0,24 4 1 0,-9-4-3 0,-15 0 2 16,21 2 1-16,-21-2 2 0,19 2-2 0,-19-2 3 15,24 2-10-15,-24-2-25 16,25 2 3-16,-25-2-2 0,28 0-9 0,-14-2 6 16,-14 2 11-16,30-2-5 0,-16 0 10 15,-14 2-4-15,28-2 5 0,-28 2 7 0,29-1-3 16,-29 1-1-16,28-3 10 15,-15 0-9-15,-13 3 4 0,27 0-1 0,-27 0 3 16,26-1 2-16,-26 1-2 0,23-3 5 0,-23 3-1 0,26 0-1 16,-26 0 3-16,23 0-5 15,-23 0 3-15,25-3 6 0,-25 3-2 0,23 0-6 16,-23 0 4-16,26-1-2 16,-26 1 1-16,25 0 0 0,-25 0 2 0,26 1-2 0,-26-1-4 15,23 0-1-15,-23 0-5 16,23 3-4-16,-10-3 7 0,-13 0-9 0,23 4-4 15,-23-4-11-15,23 3-5 16,-9 0-8-16,-14-3 5 0,26 0-2 0,-10 1 9 0,-16-1-10 16,27 0 9-16,-27 0 14 0,30 2-17 0,-16-2 0 15,-14 0-6-15,30 2-17 16,-15-2-29-16,0 2-36 0,-2-2-91 16,-13 0-342-16,22 2 243 0</inkml:trace>
  <inkml:trace contextRef="#ctx0" brushRef="#br0" timeOffset="-93714.63">501 6342 1567 0,'0'0'-37'0,"0"0"20"16,0 0 14-16,0 0 4 15,0 0 16-15,0 0 17 0,0 0 6 0,0 0 0 0,0 0 18 16,0 0 2-16,0 0 8 15,0 0 9-15,0 0 6 0,43-13 13 16,-43 13 3-16,0 0 6 0,0 0 1 16,20 0-6-16,-20 0-5 0,0 0-5 0,23-2-14 0,-23 2-2 15,20 0-8-15,-20 0 1 0,20 0-8 0,-20 0-5 16,27 0 4-16,-6-2-1 16,-4 2-2-16,6 0 6 0,-3-2 0 0,7 2-2 0,0-2-3 15,5 0-6-15,-5 1-4 16,1-2-5-16,1 3-6 0,-6-1-4 0,2-2-1 15,-2 2-2-15,-3 1-7 16,2 0 0-16,-22 0 0 0,33-2-8 0,-19 2-9 0,-14 0-15 16,24 2-26-16,-24-2-34 0,17 0-49 0,-17 0-50 15,15 0-57-15,-15 0-114 16,0 0-528-16,0 0-230 0</inkml:trace>
  <inkml:trace contextRef="#ctx0" brushRef="#br0" timeOffset="-93254.51">1170 6378 2461 0,'0'0'-96'0,"0"0"22"16,0 0 12-16,0 0 9 0,0 0 2 0,0 0 16 15,0 0 16-15,-22-38 14 16,22 38 5-16,0 0 11 0,8-25 7 0,-8 25 2 0,6-16 4 16,-6 16 9-16,8-22 0 0,-3 12 2 0,2-3 4 15,-7 13 3-15,16-20-1 16,-10 8 2-16,1 3-5 0,5-1-3 0,-12 10 1 16,17-15-6-16,-9 7 7 0,-8 8-3 15,19-10 11-15,-19 10 0 0,16-3 6 0,-16 3 3 16,0 0 5-16,0 0 4 15,27 10 0-15,-27-10-1 0,7 15 2 0,-7-15-2 16,6 17-4-16,-6-17 0 0,-3 22 2 0,3-22 3 0,-7 19 10 16,7-19 6-16,-10 21-1 15,-1-10 5-15,4-2-3 0,7-9 0 0,-20 15 0 16,9-10-4-16,-1 2-5 16,12-7-5-16,-21 3-11 0,21-3-6 0,0 0-7 0,-29-6-11 15,29 6-14-15,-21-11-33 16,21 11-28-16,-13-15-35 0,13 15-33 15,-10-18-49-15,10 18-34 0,-4-12-33 16,4 3-52-16,0 9-118 0,0 0-476 0,2-19-243 0</inkml:trace>
  <inkml:trace contextRef="#ctx0" brushRef="#br0" timeOffset="-92824.05">1151 6435 2542 0,'0'0'-107'0,"0"0"19"0,0 0 3 16,0 0 23-16,0 0 16 0,0 0 36 0,0 0 39 15,0 0 24-15,0 0 16 16,20 8 7-16,-20-8-9 0,2 25 18 0,-2-10-3 0,2 4 2 16,-2 0 8-16,0 2-1 0,3 6-7 0,-3 0-7 15,2 1-10-15,-2 4-6 16,0 1-7-16,0 1-8 0,0 6 0 0,0 0-4 0,0-1-1 16,0 0-7-16,0 2 4 15,-2-4 1-15,2-4 5 0,0 0 3 0,2 1-2 16,0-1-1-16,0-3 2 15,-2-1-2-15,5 1-10 0,-2-2-1 0,-1-1-2 0,0-2-6 16,2 0-1-16,-2-5-1 0,0-1 0 0,0-2-6 16,1 1-10-16,-1-4-17 15,-2-14-27-15,6 22-36 0,-6-22-63 0,6 15-53 16,-6-15-52-16,0 0-132 0,4 6-518 16,-4-6-269-16</inkml:trace>
  <inkml:trace contextRef="#ctx0" brushRef="#br0" timeOffset="-92274.24">1043 6586 2580 0,'0'0'-117'16,"0"0"30"-16,0 0 12 15,0 0 14-15,0 0 16 0,0 0 19 0,-36 27 15 16,29-15 11-16,-2 6 23 16,4-2-1-16,-1 2 8 0,0 1 7 0,-2 0 6 0,4 3 6 15,0-3-2-15,-1-1 5 16,1 0 5-16,1-1-3 0,1-2-12 0,2-15 1 15,-7 26-2-15,5-16 0 16,2-10 3-16,-5 18 18 0,5-18 2 0,0 0-8 0,-4 15-4 16,4-15-11-16,0 0-3 0,0 0-5 0,0 0-5 15,0 0-6-15,0 0-4 16,20-58-10-16,-15 42 0 0,4-6-5 0,-1 2 3 0,2-3-1 16,-1 0 0-16,2 0-3 15,-2 1 5-15,4-1-9 0,-4-1 5 0,3 2 1 16,-2 1 0-16,-1-2 4 15,1 4 5-15,-1 0-2 0,1-1 8 16,-2 5 1-16,1 1 3 0,0 0 3 0,-1 2 2 0,0 3 5 0,-8 9 15 16,15-12 11-16,-15 12 5 15,18-5-2-15,-18 5 1 0,0 0-9 0,0 0-2 16,34 15-2-16,-26-10-3 0,3 4-7 16,-3 0-1-16,3 2-5 0,-3-1-6 0,2 1 0 15,-1 0-17-15,-1-1-27 16,2 2-43-16,-3-3-51 0,2 2-57 0,-9-11-51 15,10 16-94-15,-7-10-657 16,-3-6-412-16</inkml:trace>
  <inkml:trace contextRef="#ctx0" brushRef="#br0" timeOffset="-91723.86">872 6224 2905 0,'0'0'-79'15,"0"0"24"-15,0 0 20 16,0-18 7-16,0 18 16 0,0 0 29 0,0 0 10 0,0 0 17 16,0 0 20-16,0 0 14 15,0 0 10-15,0 0 8 0,0 0 9 0,0 0 12 16,0 0 5-16,0 0-5 15,0 0-2-15,0 0-10 0,0 0-8 0,0 0-8 0,0 0-8 16,0 0-10-16,0 0-2 0,14-13-10 0,-14 13-5 16,0 0-8-16,0 0-4 15,25 2 0-15,-25-2-11 0,0 0-3 0,33 6-3 0,-33-6-2 16,20 5-4-16,-8 0-3 16,-12-5-4-16,15 11-1 0,-3-1 1 0,-8 1-2 15,3 0 0-15,-7-11 2 16,-3 31 2-16,1-16-4 0,2-15-1 0,-11 32 0 0,4-14-1 15,0 1 0-15,-1-2-9 16,-2-2-27-16,4-2-36 0,-1 1-46 0,0-1-63 16,3-1-57-16,-3-2-76 0,7-10-168 0,-7 15-112 15,7-15-254-15,0 0-178 0</inkml:trace>
  <inkml:trace contextRef="#ctx0" brushRef="#br0" timeOffset="-91174.35">1393 6239 2379 0,'0'0'-112'0,"0"0"15"0,-13-8 15 0,13 8 14 0,0 0 23 16,0 0 10-16,0 0 14 0,0 0 26 0,0 0 19 0,-16-7 24 16,16 7 25-16,0 0 23 15,0 0 34-15,0 0 4 0,0 0 12 0,0 0 8 16,0 0-11-16,0 0-12 16,0 0-12-16,0 0-14 0,0 0-10 0,0 0-9 0,0 0-12 15,48 21-6 1,-48-21-7-16,25 0-6 0,-6 0 0 0,-19 0-4 0,37-4 2 15,-13 2-3-15,-4 1 1 16,3-3-7-16,-3 2-6 0,2 1-5 0,-3-5-3 0,0 5 1 16,-2-1-6-16,-17 2-2 0,32-4-2 0,-20 2-3 15,1 0-7-15,-13 2-4 16,23 0-16-16,-12-1-18 0,-11 1-27 0,0 0-29 16,26-4-35-16,-26 4-44 0,12 0-35 15,-12 0-50-15,0 0-101 0,14-4-553 0,-14 4-282 16</inkml:trace>
  <inkml:trace contextRef="#ctx0" brushRef="#br0" timeOffset="-90804.37">1754 6025 2704 0,'0'0'-72'0,"0"-16"18"16,0 16 6-16,0 0 6 0,0 0 30 0,0 0 23 0,-2-20 23 15,2 20 17-15,0 0 14 16,0 0 15-16,0 0 12 0,0 0 11 0,0 0 12 16,0 0 6-16,0 0 0 15,0 0 0-15,0 0-10 0,16 46-10 16,-14-31-3-16,4 3-12 0,-2-1-4 0,0 6-10 15,2 0 0-15,-1 3 2 0,3-1-9 0,-4 4 5 16,1-2-7-16,1 3-6 0,-2-3-6 0,2 3-3 16,-1-1-1-16,-2 0-7 0,2-3-4 15,-1 0-3-15,1 2-6 0,-3-4-13 0,2-5-22 16,-2 0-25-16,2-2-39 16,-1-2-48-16,-1 1-55 0,0-7-63 0,-2-9-80 15,2 15-168-15,-2-15-472 0,0 0-393 16</inkml:trace>
  <inkml:trace contextRef="#ctx0" brushRef="#br0" timeOffset="-89874.65">1735 5853 2902 0,'0'0'-46'16,"0"0"13"-16,-8-12-3 0,8 12 2 15,0 0 10-15,0 0 6 0,0 0 22 0,0 0 11 16,0 0 6-16,0 0 3 16,0 0-8-16,0 0 7 0,0 0 1 0,19-21 1 15,-19 21 4-15,19-6-3 16,-4 2-8-16,0 0 4 0,6 0-7 0,4 1-10 0,3-3 2 15,2 1-7-15,7-1 0 16,1-2-3-16,7 1 9 0,3-3-8 0,4 3 8 16,-4-1 2-16,5-2 5 0,-2 3-7 0,-8 0-2 0,1 0 3 15,0 0-10-15,-2 2 2 16,-1-2-6-16,-3 1 2 0,-4 3-2 0,-1-1 0 16,-1 2-1-16,-4-2 11 15,-1 1-12-15,-1 1 9 0,-6 0-7 0,2 2 0 16,-1-2 3-16,-2 1-1 0,-19 1 5 15,35-3-1-15,-19 3-3 0,-16 0 5 0,30-3 5 16,-18 2-12-16,-12 1 3 0,27 0 9 0,-27 0-9 16,26-2 2-16,-26 2 4 15,26 0 2-15,-26 0 0 0,21 0 6 0,-21 0-1 0,21-2 4 16,-21 2-6-16,19 0 5 16,-19 0 1-16,19 2 4 0,-19-2 17 0,17 2 8 15,-17-2-1-15,15 8-1 16,-15-8 2-16,12 11-1 0,-12-11 0 0,9 20-2 0,-2-8-1 15,-3 0-3-15,-2 3-3 16,2 1-2-16,-2 3 0 0,2 0-1 0,-2-1-3 16,2 7-2-16,0 0-2 0,-2 1-1 0,4 2-3 15,-2-1 0-15,0 1 0 0,0 0-1 16,0 0-2-16,0 4-3 0,3 2 3 0,-5-6-6 16,2 3 1-16,3 0-1 15,-3-2-2-15,0 0 1 0,2 6 1 0,-1-6-2 16,1-1-1-16,-2 1-1 0,2-5 0 15,0 2 2-15,2 0-6 0,-2-4 2 0,0 2 2 16,-4-6-2-16,2 0-1 0,0-1 1 0,-2-2 0 16,-2-15 6-16,2 24 2 15,-2-24 4-15,-2 22 5 0,2-22-2 0,-8 17 2 0,8-17-1 16,-16 11-4-16,2-3 4 16,14-8-5-16,-29 7 2 0,12-3-2 0,-4 0-3 15,-3-1-1-15,-3-2-1 16,-5 3 0-16,-4-1 1 0,-4-3-6 0,-5 5 3 0,-1-3-3 15,-1 0-1-15,-3-1-1 16,1 2 2-16,-11-1-2 0,3 1 2 0,0 1-4 16,-1-3 1-16,2 3-2 0,7 1 2 0,1-4 1 15,3 3 0-15,3-2 0 0,-1 1 2 16,9 0-4-16,1-2 4 0,3 1-3 0,0 0 1 16,5 2-1-16,2-4 1 15,4 2 1-15,-1-1 1 0,20-1-2 0,-31 4 0 16,18-4-6-16,13 0-6 0,-23 3-20 15,23-3-25-15,-19 2-45 0,19-2-57 0,-16 0-83 16,16 0-126-16,-9-6-197 0,9 6-282 0,0 0-186 16</inkml:trace>
  <inkml:trace contextRef="#ctx0" brushRef="#br0" timeOffset="-89324.42">2273 5947 2431 0,'6'-16'-11'0,"-6"16"19"0,4-12 4 0,-4 12-6 16,0 0-5-16,0 0-2 0,2-19 5 15,-2 19 9-15,0 0 5 0,0 0-2 0,0 0 16 16,0 0 4-16,-31 0 11 0,31 0 23 0,0 0 17 16,-43 13 12-16,28-5-2 15,-1 0-5-15,-1 3-6 0,-2 3-5 0,2 1-7 0,2 0-4 16,-3 3-4 0,5 1-3-16,-3 1-5 0,5 2-4 0,1-2-2 0,2 3-2 15,1-6-7-15,6 2 0 16,-2 0-6-16,6 0-3 0,1 0-5 0,2 0 3 15,2 1-10-15,2-4-7 0,6 0-4 16,1-3-5-16,-1 0-9 0,4-3-6 0,-3-2-2 16,0-1-10-16,0-3-9 0,1 0-14 0,-1-1-9 15,-17-3-15-15,28 0-8 16,-28 0-3-16,23-5 7 0,-23 5 15 0,21-12 3 16,-14 7 9-16,-7 5 20 0,11-15 26 15,-11 15 23-15,0 0 3 0,4-20 15 0,-4 20 4 16,0 0 4-16,0 0 9 15,-2-19 4-15,2 19 0 0,0 0-2 0,0 0-5 0,0 0-6 16,0 0-4-16,2-17-4 0,-2 17-5 0,0 0-6 16,0 0-3-16,18-5-14 15,-18 5-37-15,18-3-55 0,-18 3-82 0,23-6-80 0,-23 6-159 16,26-9-557-16,-16 6-386 16</inkml:trace>
  <inkml:trace contextRef="#ctx0" brushRef="#br0" timeOffset="-89064.5">2574 6186 2830 0,'0'0'-110'0,"0"0"17"0,0 0 16 16,0 0 17-16,0 0 26 0,0 0 33 15,0 0 31-15,0 0 24 0,0 0 30 0,0 0 19 16,0 0 13-16,-26 30 10 15,26-30-8-15,-11 18-3 0,7-7-14 0,4-11-7 0,-8 25-11 16,6-13-4-16,2-12-13 0,-2 22-6 16,2-22-5-16,0 21-6 0,0-21-7 15,6 21-12-15,-2-11-5 0,-4-10-25 0,15 14-37 16,-15-14-43-16,17 13-58 16,-6-10-50-16,-11-3-53 0,18 1-104 0,-6-2-526 0,-12 1-236 15</inkml:trace>
  <inkml:trace contextRef="#ctx0" brushRef="#br0" timeOffset="-87964.57">3208 6028 2596 0,'0'0'-73'0,"0"0"11"16,0 0 1-16,0 0 12 15,0 0 22-15,0 0 8 0,0 0 4 0,0 0 12 16,0 0 15-16,0 0-16 0,0 0 2 0,0 0 4 16,32 25-4-16,-32-25 7 15,30-4 2-15,-11 2 9 0,5 0 11 0,2 0 4 0,6-2 9 16,3 0-7 0,3 1 8-16,4-1 14 0,1 0 2 0,-1 0 12 0,2 0-7 15,-1 1-4-15,-1-1 3 16,-5 0-4-16,-3 0-4 0,-1 0-6 0,-4 2-1 0,-2 0-6 15,-3-2-1-15,-5 4 2 16,0-1 0-16,-19 1-2 0,29-4-2 0,-29 4-11 16,22-4-17-16,-22 4-38 0,19-3-56 0,-19 3-63 15,10-4-82-15,-10 4-162 0,0 0-369 16,4-8-46-16</inkml:trace>
  <inkml:trace contextRef="#ctx0" brushRef="#br0" timeOffset="-87634.36">3992 5675 2176 0,'0'0'-31'15,"0"0"28"-15,0-18 3 0,0 18 2 16,0 0 1-16,0 0 1 0,0 0 3 0,0 0 30 15,0 0 1-15,0 0 2 0,0 0-3 16,0 0 0-16,0 0 4 0,19 50 8 16,-15-32-2-16,-2 1 10 0,5 4 4 0,-3-1-2 15,2 5-2-15,0-2 0 0,0 2 3 16,2 0 0-16,-2-1-1 0,0 3-25 0,2-2-1 0,-2-2 0 16,1 5-4-16,-1-5-2 15,1 1-2-15,-1 1-2 0,1 0-1 0,-1-5-4 16,-2-3-26-16,0 4-22 15,0-6-47-15,-2-1-40 0,5-1-32 0,-7-15-51 0,5 21-129 16,-3-14-387-16,-2-7 22 0</inkml:trace>
  <inkml:trace contextRef="#ctx0" brushRef="#br0" timeOffset="-86794.63">4022 5614 2042 0,'0'0'-20'0,"-5"-21"31"16,5 21-6-16,0 0 4 0,0 0 7 0,-4-17 9 0,4 17 18 16,0 0 6-16,0 0 10 15,0 0-13-15,15-17 7 0,-15 17-17 0,14-6 2 16,-14 6 0-16,24-9-6 15,-7 5 0-15,0 1-7 0,6-3-1 0,3 0-3 0,5 0-2 16,7-2-2-16,6 3 0 0,7-5 4 0,3 3-11 16,3 0-1-16,-1-2 3 15,4 2 1-15,-1-2-4 0,0 4-3 0,1-2-2 16,-1-1 1-16,-2 2-5 0,1 0 0 16,-10 2 0-16,1 1 0 0,-5 1 6 15,1-1-3-15,-3-1-6 0,-8 2 3 16,-3-3 3-16,1 2 8 0,-2 1 1 0,-9 0 7 15,3 2 8-15,-4-2 11 16,0 2 12-16,-20 0-3 0,31-4 6 0,-17 4-1 0,-14 0 2 16,24 0 2-16,-24 0-5 0,22 4-3 0,-22-4-2 15,19 6-4-15,-19-6-5 16,14 8-3-16,-14-8-4 0,14 14-4 0,-6-4-1 16,-2 2 1-16,2-1-3 0,-1 5-3 15,0-1 1-15,-1 2-6 0,0 0 6 0,2 4-1 16,1 0-2-16,-1 1-2 15,1 4 1-15,2-1 2 0,-1 4-6 0,2-1 1 0,2 2-2 16,-2 0-1-16,1 1-1 16,2 0 1-16,0-1-1 0,-1-2-4 15,2 1 5-15,-2 0-4 0,0-3-22 0,0 1 4 0,0 0-2 16,-3-4 2-16,1-2 4 0,0 0-3 16,-4 0 3-16,0-3-1 0,-2-2 6 0,0-1-1 15,-1-2 8-15,-5-13 3 16,4 23 4-16,-1-11 3 0,-3-12 5 0,0 0-1 15,-14 24 1-15,14-24-1 0,-18 15-5 16,5-8 0-16,-2-4-2 0,-2 3 2 16,-4-3-6-16,0 0-1 0,-7 0 3 0,-1 1-5 0,-1-1-1 15,-2 1 1-15,-2-1 0 16,-6 1 3-16,-2-1-5 0,0-1-3 0,-2 2 2 0,-4-2 1 16,1 0-5-16,3 2 1 15,-5 0 2-15,5-3-2 0,-3 3 1 0,1-4-2 16,-1 6 0-16,3-4 1 15,-2 1 2-15,1 0 1 0,-1 1-9 0,3-1 6 0,1-1-1 16,-1 2 3-16,1 0-3 0,2-3 3 0,2 4-1 16,2-2 0-16,4-1-1 15,0 0-2-15,2 2 1 0,1-2 2 0,1-1 0 0,4 4-3 16,0-4-4-16,3 1-9 16,2 0-13-16,0 0-21 0,19-2-35 15,-30 2-40-15,18 0-52 0,12-2-50 16,-24-2-104-16,24 2-550 0,-17-4-248 0</inkml:trace>
  <inkml:trace contextRef="#ctx0" brushRef="#br0" timeOffset="-86074.56">4642 5704 2581 0,'0'0'-30'15,"4"-13"33"-15,-4 13 11 0,0 0 17 0,4-16-21 0,-4 16 5 16,0 0 1-16,0 0-4 15,0 0 0-15,0 0 4 0,0 0 6 0,0 0 8 16,-14-18 5-16,14 18 21 0,0 0 16 0,0 0 16 16,-35 13 12-16,35-13-1 0,-25 16-5 15,12-6-5-15,-3 4-7 0,2-1-7 0,0 2-5 16,1 2-1-16,1 1-5 16,1-2-7-16,0 4-3 0,3-1-2 15,4-4-4-15,0 5-2 0,0-6-7 0,4 4-1 16,0-18-5-16,8 32-2 0,0-17-7 0,4 0-4 15,4 1-5-15,1-5-2 16,-1 0-3-16,4-1-2 0,-2-2-7 0,0-3-3 16,0 1-9-16,-1-2-10 0,3-3-9 0,-4 2-10 0,-16-3-8 15,28 2-1-15,-28-2-4 16,21-5 2-16,-21 5 9 0,15-8 6 0,-15 8 4 16,6-10 16-16,-6 10 14 15,0 0 12-15,5-16 14 0,-5 16 13 0,0 0 8 0,0 0 9 16,0 0 14-16,0-18 7 15,0 18 4-15,0 0-7 0,0 0-14 0,0 0 1 16,8-12-5-16,-8 12-7 0,0 0-5 0,0 0-3 16,22-6-7-16,-22 6-10 15,18-5-31-15,-18 5-41 0,24-8-53 0,-14 6-64 0,5-4-71 16,-15 6-95-16,24-11-181 16,-14 5-444-16,-10 6-390 0</inkml:trace>
  <inkml:trace contextRef="#ctx0" brushRef="#br0" timeOffset="-85614.43">5018 5759 2801 0,'0'0'-69'0,"-12"-13"33"0,12 13 19 0,0 0 21 16,0 0-2-16,0 0 28 0,0 0 39 0,0 0 32 15,0 0 26-15,0 0 8 16,-29 17 0-16,29-17-2 0,-14 21-8 0,8-12-8 16,2 4-7-16,4-13-9 0,-6 28-12 15,6-13-3-15,0-15-14 0,0 30-10 0,2-14-10 16,2-3-20-16,0 2-29 15,2-4-32-15,0 2-39 0,-6-13-37 0,20 18-58 16,-10-13-54-16,-10-5-59 0,19 8-110 0,-8-6-530 0,-11-2-310 16</inkml:trace>
  <inkml:trace contextRef="#ctx0" brushRef="#br0" timeOffset="-85364.42">5114 5870 2869 0,'0'0'25'0,"0"0"19"16,2-17 1-16,-2 17 5 0,0 0 0 0,0 0 11 15,0 0 19-15,0 0-5 16,-11-18-4-16,11 18-9 0,0 0-2 0,0 0-6 16,0 0 1-16,0 0-4 0,0 0-3 0,0 0-1 0,0 0-4 15,0 0-3-15,0 0-2 16,0 0-7-16,24 36 0 0,-24-36-5 0,16 14-2 16,-5-4-3-16,0-1 1 15,-1-2 0-15,-2 3 2 0,-8-10 4 0,12 17-3 16,-6-8-2-16,-6-9 0 0,6 18-4 15,-6-18-17-15,0 17-36 0,0-17-48 0,0 0-63 16,-8 20-65-16,8-20-68 0,-9 11-100 0,9-11-548 16,-9 5-332-16</inkml:trace>
  <inkml:trace contextRef="#ctx0" brushRef="#br0" timeOffset="-84864.39">5583 5801 2784 0,'18'-2'-89'0,"-18"2"2"0,16-4 0 0,-16 4 18 0,24-6 5 15,-11 3 15-15,3-1 6 16,4-2 23-16,-2 3 15 0,8-1 22 0,-1-2 22 16,5-2 25-16,0 4 15 15,1-1 11-15,1-1 5 0,0 3-14 0,-3-3-11 0,3 2-8 16,-4 2-6-16,-1-2-12 15,-3 1-16-15,-4 0-20 0,0 1-33 0,-4 0-46 16,-16 2-27-16,24-1-39 0,-18-2-46 0,-6 3-140 16,0 0-358-16,0 0 73 0</inkml:trace>
  <inkml:trace contextRef="#ctx0" brushRef="#br0" timeOffset="-83864.67">5973 5780 2042 0,'0'0'18'0,"0"0"-1"0,0 0 1 0,-10 13 2 16,10-13 27-16,0 0 17 0,0 0 8 0,0 0 14 0,-2 17 18 15,2-17-11-15,0 0-7 16,2 24 6-16,-2-24-6 0,4 22-3 0,-2-8-1 16,-2-14-9-16,4 32-9 15,0-15-6-15,0 2-5 0,0 0-1 0,4 6-3 0,-4-2-2 16,2 4 3-16,0 1-9 15,0 1-27-15,3 3 4 0,-1 3-5 0,3-3 0 16,-3 2 0-16,1 0 0 0,1 1-2 16,1-1-1-16,-2 0-5 0,1 0 3 15,2 1-1-15,-2 0-3 0,2-3-4 0,-4 0 1 0,3-2-5 16,-5-3 1-16,3-2 1 16,-3-2-2-16,-1-1 3 0,-1-2-3 0,0-3 2 15,-2 0 0-15,0-2-1 16,-2-15 3-16,2 25 3 0,-2-25-1 0,-4 22 2 0,4-22-1 15,-10 16 5-15,10-16 1 16,-16 11-5-16,6-3 0 0,10-8 3 0,-27 10 0 16,9-6-6-16,2 1 3 0,-4-1-3 0,-1-1 4 0,-6 1 2 15,0 0-5-15,-3 1-2 16,-4-4 4-16,-5 5-2 0,-1-3-2 0,-2 2 0 16,-5-1 1-16,1 1-2 15,-9-1-1-15,-2 2 4 0,0-1-4 0,-3 1 1 0,1 0 0 16,-1 1-3-16,-1 1 4 15,5-2 0-15,-4 2 2 0,1-1 7 0,2 0 8 16,-3 3 5-16,3-2 2 0,2-1-3 0,-2 0-2 16,2 1-3-16,0-2 3 0,0 3-5 15,0-3-4-15,2 1 0 0,6 0-1 0,3-2-2 16,1 2 1-16,1-1-3 16,-1-3 0-16,6 3 0 0,-3-3-4 0,2 4 4 15,4-4-2-15,0 1-2 0,3-1 0 16,-4 1-1-16,3 0 3 0,-2 0-2 0,3-1-2 15,-3 1 2-15,-2 3 0 16,-2-4-1-16,4 0 0 0,-7 2 0 0,4-2 5 16,3 0-7-16,-6 0 2 0,1 3-3 0,-1-3-1 0,2 1 6 15,2-1-4-15,-4 0 1 16,2 1 4-16,4 1-5 0,-6-1 4 0,2 0 4 16,-1 0-5-16,5 0 5 15,1 0 7-15,1-1 0 0,-6 4 1 0,6-6-6 0,-1 3 5 16,1 1-3-16,0-2-4 15,0 1 0-15,3-1 0 0,-3 1 0 0,2 0-1 16,-1 0 0-16,1-1-1 0,0 0-1 0,1 1 1 0,1-4 3 16,0 5 4-1,1-1 12-15,1-1 4 0,1 0 1 0,2-1 2 0,0 0-1 16,1 4-4-16,-1-5-3 16,0 1-3-16,-5 2-1 0,5-3-2 0,-1 1-1 0,-3 0-3 15,2 2-1-15,-2-1-1 16,1 1 3-16,0-4 1 0,1 3 8 0,1 1 2 15,2-2 1-15,0 0 1 16,-1 0-4-16,-1-1-1 0,3 1-1 0,0 2 2 16,0-2-7-16,0 0 0 0,0 0-4 0,-1-2 2 0,2 1-5 15,-2 1 5-15,3 2 2 16,-2-2-8-16,0 0 5 0,-1 0 9 0,4 0 0 16,-5 2 9-16,1-3 2 0,2 2-2 15,-5-1 3-15,3-1-7 0,-2 3-5 0,-2-1 1 16,-4-1-6-16,4 3-1 15,-4-3-17-15,1-1-30 0,-4 3-40 0,2-2-61 16,-1 1-91-16,1-2-99 0,-4-1-240 0,3 2-41 0,-1-2-299 16,1 2-287-16</inkml:trace>
  <inkml:trace contextRef="#ctx0" brushRef="#br0" timeOffset="-68594.43">3644 5944 242 0,'0'0'106'0,"0"0"-24"15,0 0-10-15,0 0-7 16,0 0-7-16,0 0 11 0,0 0 2 0,0 0-5 0,0 0 8 16,0 0-9-16,0 0-4 0,0 0-3 0,0 0 1 15,0 0-9-15,0 0-3 16,0 0 11-16,0 0-7 0,0 0 3 0,0 0-2 16,0 0 11-16,16 25 1 15,-16-25 11-15,0 0 11 0,0 0 6 0,0 0-7 0,0 0 5 16,8 13-12-1,-8-13-2-15,0 0-12 0,0 0 11 0,0 0-19 0,6 11 11 16,-6-11 2-16,0 0 12 0,0 0 2 0,0 0 2 16,0 0-1-16,0 0-3 0,0 0-9 15,0 0-3-15,0 0-9 0,0 0-4 0,0 0-10 16,0 0-5-16,0 0-2 16,0 0-6-16,0 0-3 0,0 0-3 0,0 0-4 15,0 0 1-15,15-28 4 0,-15 28-1 16,0 0 4-16,0 0-6 0,4-15-3 0,-4 15-1 15,0 0-4-15,0 0-3 16,0 0-3-16,0 0 3 0,0 0-4 0,0 0-1 16,0 0 0-16,0 0-1 0,0 0-2 0,0 0-1 0,0 0 2 15,0 0-1 1,0 0-2-16,9 34 1 0,-9-34 4 0,0 0-6 0,0 0 4 16,4 18-3-16,-4-18-2 15,0 0 3-15,0 0-3 0,0 0 5 0,2 18-5 16,-2-18 6-16,0 0-6 15,0 0 3-15,0 0 1 0,0 0 0 0,0 0 1 0,0 0-5 16,0 0 4-16,0 0 0 0,0 0-2 0,0 0-3 16,0 0 2-16,0 0-1 15,0 0 1-15,0 0-3 0,5-50 1 0,-5 50 4 0,0 0-1 16,4-19-1-16,-4 19-1 16,0 0-2-16,0 0 1 0,2-14-1 0,-2 14-1 15,0 0 4-15,0 0-3 16,0 0 1-16,0 0-2 0,0 0 3 0,0 0-1 0,0 0-1 15,0 0 0-15,0 0 3 16,-6 51-1-16,6-51-2 0,0 0 3 0,-3 18 1 16,3-18 2-16,0 0-2 0,0 0-3 0,0 19 5 15,0-19-1-15,0 0 0 0,0 0-1 16,0 0 0-16,0 0 0 0,0 0-1 0,0 0 0 16,0 0-4-16,0 0-1 15,0 0 6-15,0 0-4 0,0 0 0 0,0 0 3 16,0 0-5-16,0 0 2 15,0 0 2-15,0 0-5 0,0 0 3 0,0 0-4 0,0 0 2 16,0 0-3-16,0 0-1 0,0 0-12 0,0 0-26 16,0 0-36-16,0 0-58 15,0 0-51-15,0 0-66 0,0 0-162 0,21-30-423 0,-21 30-178 16</inkml:trace>
  <inkml:trace contextRef="#ctx0" brushRef="#br0" timeOffset="-67594.48">3721 5896 2330 0,'0'0'-150'0,"0"0"17"0,0 0 21 16,0 0 13-16,0 0 18 0,0 0 8 0,0 0 8 16,0 0 15-16,0 0 1 15,0 0 5-15,0 0 8 0,0 0 6 0,-24-40-3 0,24 40 0 16,-2-13-3-16,2 13-5 15,0 0-10-15,0-30-3 0,0 30-3 0,0-25-8 16,0 25-3-16,2-31 1 0,-2 12 2 0,0 2 3 16,0-4-2-16,0 0 1 15,-2-1-15-15,2 2-113 0,0-1 63 16</inkml:trace>
  <inkml:trace contextRef="#ctx0" brushRef="#br0" timeOffset="-67324.34">3689 5421 485 0,'-2'-20'-34'15,"2"20"5"-15,0 0 4 16,-2-19-1-16,2 19 3 0,0 0 0 0,0 0 6 0,-2-17-5 15,2 17 5-15,0 0-6 16,0 0 2-16,0 0-1 0,0 0 18 0,-2-21 12 16,2 21 14-16,0 0 8 0,0 0 7 0,0 0 11 15,0 0 9-15,0 0 10 0,-3-17 8 16,3 17-4-16,0 0 10 0,0 0-9 0,0 0-3 16,0 0-9-16,0 0 0 15,0 0-8-15,0 0-4 0,0 0-8 0,0 0-3 16,-6-16-3-16,6 16-3 15,0 0-1-15,0 0 0 0,0 0-6 0,0 0-3 0,0 0-7 16,0 0 3-16,0 0-2 0,0 0-4 0,0 0 2 16,0 0-4-16,0 0-9 15,0 0-10-15,0 0-16 0,0 0-14 0,0 0-21 16,0 0-31-16,0 0-53 0,0 0-188 16,0 0 107-16</inkml:trace>
  <inkml:trace contextRef="#ctx0" brushRef="#br0" timeOffset="-12379.25">13569 9768 405 0,'0'0'194'0,"0"0"-87"15,0 0-9-15,0 0-26 0,0 0-7 0,0 0 2 16,0 0-7-16,0 0 12 0,0 0-3 0,0 0-5 16,0 0 12-16,0 0-4 0,0 0 3 15,0 0-8-15,0 0 0 0,0 0-8 0,0 0-8 16,0 0-2-16,0 0-8 16,0 0-7-16,0 0-2 0,0 0 4 0,0 0 4 15,-29-26-5-15,29 26-3 0,0 0 2 16,0 0-8-16,0 0 4 0,0 0-5 0,0 0-1 15,-20-5-2-15,20 5-7 16,0 0-2-16,0 0 2 0,0 0-4 0,-21-5 8 16,21 5-10-16,0 0 4 0,-17-6 7 0,17 6-11 0,0 0-3 15,-21-5 11-15,21 5-14 16,-15-6-3-16,15 6-8 0,-16-6-13 0,16 6 7 16,-13-8-12-16,13 8-1 15,-17-7 10-15,17 7 6 0,-17-6-12 0,17 6-5 0,-19-7 0 16,19 7-16-16,-20-8-26 15,20 8-9-15,-22-8-11 0,8 4-23 0,1-2-41 16,-1 3-70-16,14 3-222 0,-33-10 397 0</inkml:trace>
  <inkml:trace contextRef="#ctx0" brushRef="#br0" timeOffset="-12114.21">12900 9551 1273 0,'0'0'-26'0,"-21"-9"16"0,10 5-1 16,11 4 18-16,-25-12 2 0,12 7 1 0,1-3 10 15,12 8 2-15,-27-12-1 16,14 4-2-16,-1 3 0 0,-1-2 3 0,2 0 0 16,-3 0-1-16,3-1-4 0,-4 3 3 0,2-3-8 0,-1 1-2 15,1-1 1-15,-3 0-5 16,4 1 3-16,-4-1-4 0,2 3 7 0,-1-3-9 16,0 0 4-16,2 3-14 15,-1-3 9-15,-4 2-4 0,6 1 0 0,-3-3-1 0,-1 2 10 16,4-1-6-16,-4 1-6 15,5-1-3-15,-3 0-6 0,-1 2-9 0,4-3-6 16,-1 2-22-16,-1 0 1 0,-2-1-23 0,5-1-31 16,-6 0-29-16,3 3-208 0,-1-4 110 15</inkml:trace>
  <inkml:trace contextRef="#ctx0" brushRef="#br0" timeOffset="-11644.17">12010 9158 927 0,'-11'-5'-22'0,"-5"1"6"0,1-2 5 16,0 2 0-16,-1 0 6 0,-1-3-1 0,2 3-3 15,-5-2 0-15,3 3 9 16,2-3 0-16,-4 2 11 0,3-1 7 0,-3 1 18 16,2-2 9-16,0 0 9 0,-3 3 7 0,4-4 16 0,-4 2 11 15,4-1-3-15,-1 3 3 16,-1-3 5-16,0 0-24 0,0 0-8 0,2-1-10 16,-3 1 10-16,2 0-6 15,-2 1-18-15,-3-3 1 0,0 2-12 0,-2-1 11 0,-1-3 3 16,-1 2-3-16,1 1 9 15,0-1 9-15,-1 1 13 0,1-3 7 16,-1 1-4-16,1-1-2 0,-1 0-10 0,-1 1 7 0,2-1-6 0,-1-1 5 16,-1 1-7-16,-3-1 0 15,0-1 0-15,1 1 2 0,-3 0-8 16,-2 1-5-16,0 1-4 0,1-2-1 16,-3-1-8-16,-3-1-2 0,3 2-1 0,0-3-3 0,0 3 0 15,3-3 0-15,-3 1 0 16,2-1-1-16,1 0 8 0,0 1 1 0,-1-1 6 15,0-3 1-15,2 5 2 16,-1-4 6-16,-3 1 3 0,2 1 0 0,-9-4-2 0,3 3-4 16,-2-2-3-16,1-1-5 0,5 4 0 0,1 0-1 15,-1-2-1-15,2 3-2 16,-2-2-4-16,5 1-4 0,-1 1-4 16,0 0-1-16,6 2-3 0,3-1-4 0,-1 2-6 15,1 1-16-15,4-1-25 0,2 2-37 0,1 0-44 16,0 3-52-16,4 1-54 15,-3-2-74-15,5 3-175 0,10 3-386 0,-22-4-203 0</inkml:trace>
  <inkml:trace contextRef="#ctx0" brushRef="#br0" timeOffset="-10484.4">12285 8695 2414 0,'0'0'-99'0,"0"0"32"0,0 0 14 16,15-4 8-16,-15 4 15 0,0 0 9 0,0 0 4 15,0 0 6-15,0 0 11 16,0 0 14-16,0 0 5 0,0 0 22 0,0 0 5 0,0 0 16 16,0 0 9-16,-34-22 8 15,34 22 5-15,0 0-5 0,-22-9 1 0,22 9-3 16,-20-10-3-16,8 6-3 15,-4-1-4-15,2-1-5 0,-1-2-7 0,-5 0 3 0,0 1-7 16,-2-1 4-16,-1-1 5 0,-3 0 3 0,5-2 10 16,-4 3 8-16,2-3 5 15,-1 2-2-15,2 0-6 0,-1-2-4 0,0 1-5 16,-2-4-7-16,3 3 0 0,0 0-5 16,-1-3 1-16,2 2-2 0,0-3-4 0,1 2 3 15,0 0-1-15,0-1-3 16,1 0 0-16,-2-2-6 0,2 3 2 0,-2-3 2 0,2 0 2 15,-2 0 1-15,-3-1-1 16,-2-1-7-16,2 1-3 0,-2 1-4 0,1-3 0 16,-1 3-8-16,-3-1-1 0,2 2-1 0,-4-4-8 0,3 5 1 15,2-2-1-15,-2 1-4 16,-1 0-4-16,1 2 1 0,3-1-1 0,0 1 0 16,-4 0-10-16,7 0 12 15,-4 1-2-15,0 1 3 0,-1-5-2 0,3 5-4 0,-4-4 1 16,1 2 0-1,-3-3-4-15,4 0 2 0,-2 0-2 0,0 0 3 16,1 0-2-16,-1-1-4 0,1-1-2 0,-1 0 3 0,2 3 2 16,2-1-7-16,2 0 4 0,1 1 0 15,-1 1-1-15,4-1 3 0,-1 2-4 0,2 0 2 16,2 2-2-16,0-1-2 16,0 1 2-16,3 1-1 0,2 0 2 0,-4 1-4 15,14 9 5-15,-19-16-1 0,9 8-3 16,10 8-6-16,-17-11-10 0,17 11-16 0,-15-15-13 15,7 10-25-15,0-1-30 16,8 6-35-16,0 0-41 0,-24-14-38 0,20 11-36 0,4 3-56 16,-13-6-134-16,13 6-159 0,-11-6-259 0,11 6-208 15</inkml:trace>
  <inkml:trace contextRef="#ctx0" brushRef="#br0" timeOffset="-9884.25">11509 8316 2417 0,'0'0'-101'0,"-9"-17"24"0,9 17 10 15,-9-15 10-15,9 15 2 0,-10-17 9 16,4 7-2-16,6 10 9 0,-11-15 25 0,11 15 4 15,-11-13 28-15,11 13 4 16,-13-10 10-16,13 10 16 0,-14-8 28 0,14 8 8 16,-17-4 4-16,17 4-1 0,0 0-4 0,-34 10 0 0,20-2-13 15,-4 2 0-15,0-1-16 16,-4 4 0-16,1 1-6 0,0-1-7 0,-4 4-6 16,-1 0-2-16,0-2 0 15,1 3-9-15,0-1-4 0,2-4-16 0,1 1-21 16,3-3-27-16,0 2-21 0,2-3-47 15,5-3-36-15,-2 1-50 0,14-8-129 0,-14 11-335 16,10-6 103-16</inkml:trace>
  <inkml:trace contextRef="#ctx0" brushRef="#br0" timeOffset="-9634.34">11374 8259 1958 0,'0'0'-44'16,"0"0"20"-16,0 0-8 0,0 0 6 0,0 0 1 0,-55 5 0 15,39 3 17 1,-3 4 2-16,0-3 2 0,0 4 16 0,0-1-9 0,2 1 2 16,-1 1-7-16,0-1 9 15,1 2 0-15,3-2-7 0,2 0-2 0,0-2-10 0,2 1-14 16,1-2-22-16,0 0-15 15,9-10-12-15,-14 18-21 0,14-18-27 16,-9 13-77-16,9-13-177 0,-2 9 120 0</inkml:trace>
  <inkml:trace contextRef="#ctx0" brushRef="#br0" timeOffset="-9404.46">11498 8512 1287 0,'0'0'129'15,"23"5"-13"-15,-23-5-3 16,15 2-17-16,-15-2-4 0,0 0-24 0,7 17 13 16,-7-17-8-16,0 0-3 0,-12 25-11 0,12-25 0 0,-13 25-11 15,2-15 23-15,0 6-5 16,-2-1-4-16,0 0-7 0,-1 1-7 0,1-1-8 16,2-1-27-16,-1 4-24 15,1-3-27-15,1 1-29 0,3-3-23 0,1-2-37 0,-1 1-41 16,3-5-110-16,4-7-316 15,-1 14 199-15</inkml:trace>
  <inkml:trace contextRef="#ctx0" brushRef="#br0" timeOffset="-9254.44">11566 8797 2187 0,'12'11'221'15,"-12"-11"-32"-15,3 15-35 0,-3-15-60 16,0 0-64-16,-11 31-54 0,4-20-55 0,1 2-41 15,0 0-65-15,-4-1-156 16,-2 2-330-16,1-3 94 0</inkml:trace>
  <inkml:trace contextRef="#ctx0" brushRef="#br0" timeOffset="80255.65">15800 13217 968 0,'0'0'204'0,"0"0"-42"0,0 0-34 0,0 0-20 0,0 0 4 16,0 0-25-16,0 0 3 0,0 0-1 15,0 0 13-15,0 0 2 0,0 0 1 16,0 0 6-16,0 0 6 0,0 0-1 0,-40 16 2 0,40-16-3 15,0 0-6-15,0 0-10 16,0 0-8-16,0 0-11 0,0 0-8 0,0 0-6 16,0 0-12-16,0 0-1 0,0 0-4 15,0 0-4-15,0 0-5 0,0 0-2 0,0 0-4 16,0 0-9-16,0 0-3 0,0 0-1 16,0 0-5-16,9-34-3 0,-9 34-1 15,8-20-4-15,-8 20 0 0,9-29-2 16,-5 13-7-16,0 1-1 0,2 0-2 0,0 0 0 15,-1-1-4-15,2 1 2 0,-3 2 1 16,2-1 0-16,-6 14 1 0,8-18 0 0,-8 18 2 16,8-18-2-16,-8 18-1 0,9-13 5 15,-9 13 7-15,0 0 6 0,0 0-1 0,0 0 7 16,0 0 1-16,0 0-3 16,0 0-2-16,24 27 2 0,-24-27-5 0,2 17 1 15,-2-17-2-15,4 19 2 0,-4-19-6 16,4 19-2-16,-4-19-6 0,2 18-19 0,-2-18-31 15,4 16-37-15,-4-16-48 0,2 14-44 16,-2-14-22-16,5 11-49 0,-5-11-96 16,2 11-469-16,-2-11-138 0</inkml:trace>
  <inkml:trace contextRef="#ctx0" brushRef="#br0" timeOffset="80975.81">15921 13047 2362 0,'0'0'-84'0,"0"0"17"0,6-11 9 16,-6 11 15-16,0 0 12 0,0 0 1 0,0 0 15 16,0 0 11-16,0 0 13 0,0 0 4 0,0 0-8 15,0 0 9-15,0 0 14 16,0 0-13-16,0 0 0 0,0 0 15 0,0 0-13 0,-2 51-2 16,2-51 0-16,0 24-2 15,0-12-1-15,0-12-1 0,0 31 6 0,0-14-5 16,0 0-7-16,-2 2 3 15,0 0 10-15,2 2-9 0,-2 0 4 0,0 0-6 0,-2 2 6 16,2 2-10 0,-3 0 3-16,1-1 12 0,-1 3 25 0,-1 1 1 0,2 0 0 15,-4 5-8-15,3-2-2 0,-1 3-1 0,2 0 11 0,0 2 3 16,-3 2-8-16,3 1-7 16,2-1 1-16,-3 2-3 0,1-2-8 0,0 1 0 15,2 4-7-15,-2-3 5 16,0 2-3-16,0-2-2 0,2 2-5 0,0-3 5 0,-1 3-5 15,1-3 4-15,2 2 0 16,-3 1-2-16,3-3-1 0,0 1-5 0,0 0-1 16,0 1 1-16,-2-1 1 0,4-3 1 0,-2 1-2 15,0 1 1-15,-2 1 6 0,4-3-9 16,-2 2 1-16,0-1 1 0,0 0-1 0,0-5-2 16,0 10-4-16,0-3 5 15,0 2 6-15,0-2-7 0,-2 2 3 0,2-1-1 16,0 0-3-16,0-1 3 0,-2 2-1 15,2-2 0-15,-2 2 4 0,2 0 7 0,0 2-1 16,0-5 4-16,0 5 1 0,2 1 7 0,-2-3 2 16,2 1 3-16,0 0 1 15,1 0 2-15,-1-1-1 0,1 0-1 0,-1-1-5 0,-2 0-6 16,2-2 2-16,0 2-8 16,-2-2-1-16,0 1-12 0,0-1-10 15,-2-7-18-15,2 0-23 0,0 1-43 16,-2-3-32-16,2 0-34 0,-2-2-82 0,-1-4-183 0,1-2-330 15,2-3-38-15</inkml:trace>
  <inkml:trace contextRef="#ctx0" brushRef="#br0" timeOffset="82195.77">12387 15247 2121 0,'0'0'-44'15,"-10"-17"19"-15,10 17 15 0,0 0-1 0,0 0 0 0,0 0 8 16,0 0 0-16,0 0 17 0,2-19 7 0,-2 19 10 16,0 0 18-16,0 0 11 15,22-11 13-15,-22 11 6 0,13-5 5 0,-13 5-4 0,21-5 5 16,-21 5-8-16,19-1-4 16,-19 1-10-16,28-2-7 0,-10 0-9 0,-18 2-5 15,35-2-1-15,-12 2-11 16,-1 0-2-16,3 2-4 0,4-2 5 0,3 2-8 0,3 0-9 15,0-2 8-15,-1 1-7 16,8 4 0-16,0-2-2 0,4 1-1 0,0-2 1 16,8 5-3-16,-8-3-3 0,3 0 1 0,3-1-4 0,-6 4 3 15,9-2-5-15,1 1 2 16,-8-2 4-16,0 2-9 0,-2-2 6 0,0-1 0 16,4 1 2-16,-7 2-1 15,2-2 2-15,2 0 3 0,-2 1 10 0,0-1 0 0,-1 2 1 16,2-2-1-16,-4 0-1 15,3-3-1-15,-3 2-3 16,-1 0 3-16,4 1 2 0,-2 0-1 0,0-1 6 0,-1 2 7 0,-2-2 2 16,3 1-5-16,-1-1 4 0,2 1 0 15,1 0-3-15,2 2-1 16,-3-2-2-16,4 0-6 0,-1 0 2 0,7 1-1 16,-7 1-3-16,9-2 2 0,-4 1-7 0,-3-1 1 15,5 0-2-15,-6 2 5 0,0-2-7 16,5-1-4-16,3 3 8 0,-8-2-1 0,5 3 5 15,-4-7 3-15,-3 3-2 16,3-3 0-16,1 4-1 0,0-1-4 0,1-3 3 0,6 4-6 16,-9-3 1-16,14 4-2 0,-3-3-2 0,2-2 2 15,1 3-4-15,-1 0 4 16,-2-2 4-16,1 0 5 0,-1 2 10 0,-2-3 8 16,-6 3 8-16,0-3 5 0,0 1-2 15,-3-1-2-15,3 1 1 0,-7-1-5 0,5 2-2 16,-3-2-5-16,1 3-5 15,-1-2 1-15,-1 2-3 0,1 1-4 0,2-3-5 16,-2 2 1-16,-1 0-1 0,-1 3-2 0,1-2 3 0,-3-1-10 16,-5 1 0-16,-3 0-3 15,-2 0 3-15,-2 0-18 0,-3-1-17 0,-5 1-27 16,-1-2-33-16,-4-2-38 16,-17 0-49-16,25 1-30 0,-15-1-51 0,-10 0-104 0,0 0-154 15,0 0-403-15,0 0-311 16</inkml:trace>
  <inkml:trace contextRef="#ctx0" brushRef="#br0" timeOffset="89305.48">13701 15170 2745 0,'0'0'-69'0,"0"0"39"0,0 0 5 0,0 0 30 16,0 0 15-16,0 0 26 15,0 0 17-15,0 0 18 0,0 0 12 0,0 0 18 16,0 0-1-16,-35-4 4 16,35 4 6-16,0 0 3 0,0 0-6 0,-19 24-2 0,19-24-5 15,-13 22-7 1,3-12-4-16,2 5-9 0,-5 0-8 0,1 2-4 0,-1 0-6 15,-1 1-11-15,-1-1-3 16,4-1-7-16,-5 1-5 0,3 1-3 0,1-3-6 16,1-1 1-16,0 0-17 0,3-4-18 0,0 0-28 0,-1-1-28 15,3-1-43-15,6-8-37 16,-10 14-49-16,5-10-39 0,5-4-39 16,0 0-74-16,0 0-120 0,0 0-448 0,-12 3-291 15</inkml:trace>
  <inkml:trace contextRef="#ctx0" brushRef="#br0" timeOffset="89546.09">13411 15307 2633 0,'0'0'-55'0,"0"0"57"16,10-13 20-16,-10 13 15 16,0 0 19-16,13-8 23 0,-13 8 28 0,0 0 15 0,20-2 12 15,-20 2 5-15,21 10 3 16,-21-10-1-16,26 15-6 0,-10-3-1 0,3 2-2 15,-2 1-16-15,6 5-10 16,-4 1-13-16,4 3-17 0,-2-4-22 0,1 3-19 16,-2-1-27-16,0 0-37 0,-2 1-42 0,0-3-45 0,5 3-56 15,-3-5-43-15,2 4-34 16,-5-5-108-16,6 1-614 0,-4-3-419 0</inkml:trace>
  <inkml:trace contextRef="#ctx0" brushRef="#br0" timeOffset="90505.83">15891 15407 2878 0,'13'-14'-110'0,"-13"14"53"0,0 0 17 16,0 0 30-16,0 0 19 15,0 0 35-15,0 0 16 0,9-10 28 0,-9 10 9 16,0 0 16-16,0 0 2 0,0 0 3 0,0 0 11 0,0 0 3 16,0 0 4-16,0 0 1 15,0 0-12-15,0 0-15 0,0 0-7 0,-34 35-5 16,23-24-15-16,-4 4-6 16,2 0-10-16,-1 3-7 0,-1 1-7 0,-1-3-6 0,2 4-6 15,-3-3-6 1,2 2-9-16,3-1-10 0,0-2-24 0,-2 0-32 0,4-3-39 15,-1-1-49-15,3-1-52 16,1 1-36-16,1-5-35 0,2 0-65 0,4-7-102 16,-9 10-529-16,9-10-372 0</inkml:trace>
  <inkml:trace contextRef="#ctx0" brushRef="#br0" timeOffset="91775.94">13454 15341 2736 0,'0'0'-134'0,"0"0"31"16,0 0 27-16,0 0 18 0,0 0 18 0,0 0 19 16,0 0 21-16,0 0 14 15,0 0 15-15,0 0 3 0,0 0-2 0,0 0 11 16,0 0 6-16,0 0 13 0,0 0 16 16,0 0 11-16,0 0 5 0,0 0 0 15,0 0-6-15,0 0-5 0,0 0-10 16,55 6-8-16,-55-6-4 0,21 3-10 0,-7 1-3 15,-14-4-7-15,28 7-1 0,-15-6-3 16,5 3-5-16,1-2-5 0,0 0 2 16,-2 0-8-16,4 2 3 0,-1-3 1 0,0 2-5 0,-2-2 1 15,5 1-2-15,0-2-4 16,-2 2 1-16,2-2 0 0,0 2 0 0,4-2-4 16,-5 0 2-16,3 0-5 0,-1 0 0 15,-1 0 0-15,-1 0 0 0,3-2-1 0,-4 2-2 16,1-2 1-16,-2 2 0 15,2-2-2-15,-3 2 2 0,2 0-5 0,-21 0 6 0,34-1 0 16,-13 1 1-16,-3 1 0 0,2-2-3 0,-2 2 5 16,2-1-2-16,-2 2 0 15,2-2 0-15,-2 2-1 0,2-2-1 0,1 2 4 16,-2 0-3-16,0-2-1 0,0 2 2 16,-2 0-5-16,3 0 6 0,-2-1 0 0,-18-1 2 15,34 5 5-15,-16-5-3 16,0 1 2-16,-18-1-2 0,33 2 1 0,-19 1-2 15,-14-3-3-15,31 1-3 0,-13 0 4 16,-2 1 3-16,-16-2-5 0,29 4 7 16,-10-4-6-16,-19 0-2 0,33 3 1 0,-16 1 0 0,0-4-3 15,-2 3 1-15,4 1-2 16,-19-4 1-16,32 4 0 0,-15-2 1 0,-1-2-3 16,-16 0 3-16,32 2-5 0,-15 1 3 15,0-3-1-15,-17 0 4 0,32 4-1 0,-16-3 2 16,1 2-2-16,1 0-3 15,-1-2 7-15,-1 0-5 0,4-1-1 0,-20 0 5 0,34 5 3 16,-18-4 0-16,-1 2-1 0,2-2 6 0,0 2 5 16,0-2-5-16,-17-1-2 15,31 6 1-15,-15-4-2 0,1 0-1 0,-2 0-2 16,-15-2 1-16,33 4-3 0,-14-2-1 16,-2-1-3-16,2 1 3 0,1 0 0 0,-4-2-1 15,-16 0 5-15,33 2 2 16,-15-2 4-16,1 2 2 0,-19-2 1 0,29 0-6 15,-29 0 1-15,28-2-3 0,-28 2-9 16,26-2-15-16,-26 2-27 0,19-2-33 0,-19 2-34 16,19 0-62-16,-19 0-41 0,11-2-58 0,-11 2-133 15,0 0-569-15,0 0-410 16</inkml:trace>
  <inkml:trace contextRef="#ctx0" brushRef="#br0" timeOffset="92265.49">14589 15511 2801 0,'0'0'-171'16,"0"0"8"-16,0 0 7 0,5-12-10 0,-5 12-10 16,0 0-9-16,0 0-385 0,0 0 234 0</inkml:trace>
  <inkml:trace contextRef="#ctx0" brushRef="#br0" timeOffset="92785.7">14594 15499 1535 0,'0'0'-46'0,"0"0"31"0,0 0 15 0,0 0 15 16,0 0 2-16,0 0 2 15,0 0 11-15,2-19 5 0,-2 19 10 0,0 0 9 0,0 0-3 16,0 0 8-16,0 0 3 15,0-21 1-15,0 21 8 0,0 0 7 0,0-19 14 16,0 19 0-16,0 0-7 0,-2-25-8 0,2 25-5 16,0-20-9-16,0 20-3 0,0-23-6 15,0 23-5-15,0-29-7 0,0 14-2 0,0 15-7 16,0-37-7-16,0 21 1 16,0-2-4-16,-3 1 7 0,3 17-3 0,3-35-2 15,-3 19 5-15,0-2-9 16,0 0 2-16,0 0 2 0,0-1-11 0,2 2-2 0,-2-2-2 15,0 0 0-15,0 1-2 16,2-2 2-16,-2-1-6 0,0 1 0 0,0-2 6 16,0 2-5-16,0-2 1 0,0 2-4 0,0-5 5 0,-2 2-4 15,2-1 1-15,0 2-1 16,0-1 1-16,-2-1 2 0,2-3-5 0,0-1-1 16,-3 5 1-16,3-4 2 15,0 0 3-15,0 0 6 0,0-2 0 0,3 1 0 0,-3 0 1 16,2-3 0-16,0 0-3 15,0-1-6-15,0-1 0 0,0-3-1 0,2 6-1 16,-2-1-3-16,2-1 1 0,-2 1-4 0,3-6 4 16,-2 0-1-16,0 3 5 0,-1 2-2 15,0 1 4-15,1-2-3 0,-1 3 5 0,0 0-2 16,0-1-3-16,0 1-2 16,3-3 2-16,-3 2-1 0,0-1-5 0,1 4 0 15,4-2 0-15,-3-1 1 16,0 2 3-16,4-1-4 0,-4 1 3 0,2 0 2 0,-1 1-8 15,0 0 1-15,-1 1 5 16,3 0-3-16,-2 2-1 0,-1 1-14 0,0-2-5 16,-2 7-9-16,2 1-15 0,-2 0-21 0,-1 2-27 0,-1 16-33 15,2-25-42-15,-4 11-87 16,2 5-512-16,0 9-56 0</inkml:trace>
  <inkml:trace contextRef="#ctx0" brushRef="#br0" timeOffset="93905.91">14553 15566 2198 0,'0'0'-73'0,"0"0"21"15,0 0 7-15,0 0 18 0,0 0 8 0,0 0 24 16,0 0 14-16,0 0 24 0,0 0 9 16,0 0 9-16,0 0-6 0,0 0 13 0,0 25 15 15,0-25 12-15,0 0 16 16,3 18 1-16,-3-18 2 0,0 0-8 0,2 26-9 15,-2-26-7-15,0 19-8 16,0-19-7-16,0 25-4 0,0-12-2 0,0-13-3 16,0 30-2-16,-2-12-4 0,2-1-5 0,0-17-4 0,0 38 1 15,-3-18-7-15,3-1 2 16,0-1 1-16,0 3-3 0,-3 0 3 0,3 0-4 0,-2-1-2 16,2 2 3-1,-1 0-4-15,-1-1 3 0,0 5-4 0,0-1-2 0,0-1-4 16,2-1-4-16,-2 0-1 15,0 1-7-15,2-1 0 0,-3-2 0 0,3 6-1 0,-2-2 0 16,2 1 4-16,-2-1-2 0,0 2 3 0,2-6-6 16,-2 2 4-16,2 3-9 15,-2-3 4-15,2 0-3 0,0 0-2 0,-3 2 0 16,-2-3-3-16,3 2-4 16,2-4 7-16,-4 4-8 0,3-2 2 0,-1 3-3 0,-2 0 2 15,2-4-1-15,0 2-1 16,-2 1 0-16,2-3 0 0,-2 0 0 0,2 1 3 15,0 0-5-15,2-1-2 16,-2 0 1-16,2 1-1 0,-2 0 0 0,0 1 1 0,2-2 0 16,-3-1 0-16,1 1 0 0,0 2 0 0,2-4 0 15,-1 4 4-15,-1-2-7 16,2 0 4-16,-2 0-1 0,0 0 0 0,0 1 3 16,-1 4-3-16,1-5 0 0,-2 2 1 15,-1 4-2-15,3-3 4 0,-4 1 2 0,3 0 2 16,-2 1-3-16,2-1 2 15,-3 2 1-15,4-1 0 0,0 1-2 0,0-3-1 0,0 3-6 16,2-4-11-16,-3 0-19 0,3 0-45 0,0-2-74 16,3 0-93-16,-6 2-204 15,1-4-106-15,0-2 24 0,-4 0-338 0,-2 0-222 16</inkml:trace>
  <inkml:trace contextRef="#ctx0" brushRef="#br0" timeOffset="100585.61">13138 13366 2478 0,'0'0'-96'0,"0"0"32"0,0 0 17 16,0 0 19-16,0 0 38 16,0 0 22-16,0 0 13 0,0 0 21 0,-39 15 7 15,39-15 12-15,-13 13 9 16,13-13 6-16,-16 15 1 0,9-6 8 0,7-9-2 0,-17 15-6 15,10-7-3-15,7-8-6 16,-13 16-9-16,8-7-10 0,5-9-5 0,-18 17-7 16,13-9-8-16,5-8-4 0,-11 14-6 0,11-14-4 0,-14 14-5 15,14-14 0 1,-12 14-4-16,12-14-7 0,-9 14-5 0,9-14-20 0,-10 9-25 16,10-9-33-16,0 0-40 15,-13 15-51-15,13-15-50 0,0 0-62 0,0 0-141 16,-4 10-441-16,4-10-188 15</inkml:trace>
  <inkml:trace contextRef="#ctx0" brushRef="#br0" timeOffset="101005.48">12976 13407 2423 0,'0'0'-72'0,"0"0"36"15,0 0 22-15,0 0 24 0,0 0 26 0,0 0 25 16,0 0 18-16,-3-25 15 0,3 25 8 0,0 0 28 16,0 0 20-16,0 0 8 0,0 0 12 15,0 0 3-15,0 0 4 0,0 0-12 0,0 0-10 16,0 0-18-16,17 46-11 16,-17-46-12-16,11 19-12 0,-3-8-13 0,4 0-9 0,-3 2-8 15,2-2-12-15,5 1-8 16,-3 2-11-16,5 2-26 0,-1-3-47 0,-2 1-51 15,1 1-62-15,-1 0-57 16,3-2-72-16,-9 0-128 0,0 3-195 0,-3-1-342 0,0 0-358 16</inkml:trace>
  <inkml:trace contextRef="#ctx0" brushRef="#br0" timeOffset="102105.91">12619 16843 2705 0,'0'0'-121'0,"0"0"27"0,0 0 16 0,0 0 24 16,0 0 17-16,0 0 4 0,0 0 21 15,0 0 23-15,0 0 4 0,0 0 11 16,0 0 5-16,0 0 4 0,0 0 12 16,0 0 5-16,0 0 11 0,0 0 18 0,0 0 15 15,0 0 7-15,0 0 10 0,0 0 4 16,0 0 15-16,0 0 4 0,0 0 0 0,0 0-9 15,0 0-8-15,-27 19-10 16,19-11-9-16,8-8-13 0,-17 15-5 0,9-6-11 0,-4 0-6 16,3-1-6-16,-2 2-8 0,1-1-5 0,1 1-3 15,-1-2-6-15,-2 1-1 16,5-1-7-16,-2-1-6 0,3-2 1 0,-4 4-7 0,10-9-9 16,-12 11-15-1,12-11-15-15,-10 12-26 0,10-12-29 0,0 0-43 0,-11 11-54 16,11-11-46-16,-5 6-49 15,5-6-99-15,0 0-118 0,0 0-375 0,0 0-212 0</inkml:trace>
  <inkml:trace contextRef="#ctx0" brushRef="#br0" timeOffset="102385.83">12428 16851 2548 0,'0'0'-70'0,"0"0"17"0,0 0 16 0,0 0 14 0,0 0 22 16,0 0 25-16,0 0 19 0,0 0 25 0,0 0 13 15,0 0 3-15,0 0 3 16,0 0 2-16,0 0 12 0,0 0 6 0,36 26 3 16,-25-17-3-16,-11-9-11 0,14 17-9 15,-5-9-9-15,-3 2-10 0,3-1-7 0,1-1-9 16,-10-8-4-16,12 17-9 15,-5-9-17-15,-7-8-22 0,14 14-30 0,-9-5-32 16,-5-9-49-16,10 15-38 0,-10-15-39 0,12 11-64 16,-12-11-135-16,5 10-425 15,-5-10-135-15</inkml:trace>
  <inkml:trace contextRef="#ctx0" brushRef="#br0" timeOffset="107085.84">14694 14382 2273 0,'0'0'-131'15,"0"0"14"-15,19-3 16 0,-19 3 17 0,0 0 26 0,0 0 26 16,0 0 15-16,0 0 17 0,0 0 18 0,0 0 13 16,0 0 7-16,0 0 19 15,0 0 16-15,0 0 11 0,0 0 0 0,14-8 9 16,-14 8-3-16,0 0 5 16,0 0-3-16,0 0 16 0,0 0 14 0,0 0 9 0,0 0 2 15,0 0 0-15,0 0-6 16,0 0-8-16,0 0-1 0,-40 33-5 15,30-24-8-15,0 1-11 0,10-10-2 16,-18 20-7-16,9-9-1 0,-2 0-13 0,0-3-9 0,3 5-2 16,8-13-3-16,-16 19-11 0,9-9-4 0,7-10-4 15,-14 15-3-15,14-15-11 16,-11 13-5-16,11-13-16 0,-6 11-24 0,6-11-33 16,-9 9-39-16,9-9-41 0,0 0-42 15,0 0-35-15,0 0-29 0,0 0-50 0,0 0-95 16,0 0-500-16,0 0-257 15</inkml:trace>
  <inkml:trace contextRef="#ctx0" brushRef="#br0" timeOffset="110985.46">14575 14379 2515 0,'0'0'-104'15,"0"0"37"-15,0 0 18 16,0 0 22-16,0 0 24 0,0 0 17 0,0 0 23 16,0 0 26-16,0 0 16 15,0 0 22-15,0 0 10 0,0 0 3 0,0 0 14 0,0 0 4 16,0 0 3-16,0 0-7 15,0 0-1-15,0 0-4 0,0 0-3 0,0 0-9 16,0 0 3-16,0 0-11 0,0 0-6 0,0 0 1 16,0 0-1-16,0 0 1 0,0 0-10 15,0 0-1-15,0 0-7 0,14 20-1 16,-14-20-15-16,17 14-7 0,-7-6-2 16,1 1-10-16,2 1 1 0,-2 4-10 0,-1-3-16 15,1 0-24-15,-2 2-52 16,-1 3-61-16,-3 0-77 0,2-1-89 0,-3-1-210 0,-1 3-109 15,0 1 19 1,-6 1-252-16,3 2-172 0</inkml:trace>
  <inkml:trace contextRef="#ctx0" brushRef="#br0" timeOffset="112285.95">14606 16220 2443 0,'0'0'-76'0,"2"-15"27"0,-2 15 22 0,0 0 20 0,0 0 11 16,0 0 19-16,0 0 22 0,0 0 18 0,0 0 14 16,0 0 8-16,0 0 17 0,0 0 5 15,0 0 12-15,0 0 17 0,0 0 9 0,0 0 1 16,0 0-2-16,0 0-5 16,0 0-13-16,0 0-8 0,0 0-6 0,-35 30-5 15,35-30-7-15,-17 18-5 16,8-11-10-16,-1 3-12 0,-1-3 1 0,-1 6-26 0,3-4-3 15,1 1-9-15,-4 0-2 16,12-10-5-16,-15 13-5 0,15-13-14 0,-9 15-16 16,9-15-22-16,-9 10-44 0,9-10-59 0,-9 9-70 0,9-9-53 15,0 0-68-15,0 0-160 16,0 0-489-16,0 0-419 0</inkml:trace>
  <inkml:trace contextRef="#ctx0" brushRef="#br0" timeOffset="112545.76">14522 16235 2997 0,'0'0'-38'0,"0"0"33"0,0 0 19 0,0 0 27 16,0 0 32-16,0 0 21 16,-5-15 12-16,5 15 2 0,0 0 3 0,0 0-7 15,0 0-6-15,0 0-4 16,0 0-8-16,0 0-5 0,0 0-10 0,0 0-9 0,0 0-4 15,26 36-9-15,-26-36-4 16,15 14-8-16,-15-14-3 0,14 11-8 0,-14-11-15 16,15 9-21-16,-15-9-33 0,13 12-41 0,-13-12-46 15,8 9-50-15,-8-9-44 0,6 10-76 16,-6-10-148-16,0 9-446 0,0-9-272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24T12:14:52.57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1495 4606 1156 0,'0'0'200'0,"0"0"-70"0,0 0-29 0,0 0-18 0,0 0 7 16,0 0 14-16,0 0-9 0,0 0 4 0,0 0-1 16,-20 4 3-16,20-4 1 0,0 0 3 15,0 0-4-15,0 0 5 0,0 0 4 0,0 0 5 16,0 0-5-16,0 0-6 0,0 0-10 16,0 0-8-16,0 0-11 0,0 0-4 15,0 0-3-15,0 0-6 16,0 0 4-16,53 4-4 0,-53-4 3 15,18 2 4-15,-18-2 1 0,24 0-2 16,-24 0-3-16,28 4-4 0,-13-3-8 16,1 2-10-16,4-2 1 0,-4 1-3 0,4 2-3 15,0-2-6-15,2 0-1 0,1 0-4 16,5 2-4-16,-3 0 3 0,2-1 0 0,3-1-2 16,-5 0 0-16,2-1-7 0,2 2 10 0,-2 1 0 15,-4-4 6-15,0 1-1 0,-1 2-1 0,-2-1-5 16,2-1 0-16,-1-1-1 0,-3 2-2 15,0 0-2-15,-1 0 1 0,-17-2-1 0,28 2-1 16,-28-2-4-16,24 4-1 0,-12-2 1 16,-12-2 3-16,19 1-6 0,-19-1 5 15,0 0 1 1,21 3 1-16,-21-3 1 0,0 0 5 0,19 1 1 16,-19-1-3-16,0 0-3 0,15 2 6 15,-15-2-6-15,0 0-1 0,0 0-2 0,0 0-2 16,17 3-4-16,-17-3 0 0,0 0 0 15,0 0 2-15,0 0-3 0,0 0-3 16,16 1-8-16,-16-1-8 0,0 0-12 0,0 0-15 16,0 0-12-16,0 0-23 0,0 0-25 0,0 0-32 0,0 0-42 15,0 0-49-15,14-6-39 0,-14 6-41 16,0 0-81-16,0 0-116 0,0 0-437 16,0 0-341-16</inkml:trace>
  <inkml:trace contextRef="#ctx0" brushRef="#br0" timeOffset="517.07">2337 4686 2726 0,'0'0'-100'0,"0"0"40"0,0 0 2 0,0 0 13 15,0 0 4-15,0 0 24 0,0 0 9 16,0 0 10-16,0 0 5 0,0 0 4 0,0 0 6 16,10-15 13-16,-10 15 6 0,0 0 11 15,0 0 5 1,0-19 15-16,0 19-7 0,0 0-6 0,5-21-4 15,-5 21-2-15,6-15-4 0,-6 15 0 16,8-19-10-16,-2 10-4 0,-6 9-1 16,11-18-2-16,-2 9-3 0,-1-1-4 0,-8 10-2 15,16-17 0-15,-6 11 3 0,0-1 1 16,-10 7 0-16,19-7 5 0,-19 7 3 0,19-7 7 16,-19 7-1-16,21 0 5 0,-21 0-1 0,22 7-2 15,-22-7-3-15,17 10-5 0,-7-1-3 0,1 0-1 16,-3 2 3-16,-8-11-6 0,15 23 0 15,-11-11-1-15,2-2-4 0,-2 4 1 16,-4-14 2-16,2 21 7 0,-2-21 3 0,2 20 6 16,-2-20-3-16,-4 22-3 0,4-22-1 15,-8 17-2 1,8-17-3-16,-8 15 3 0,8-15-2 0,-13 12 0 16,13-12 2-16,-17 12 5 0,17-12-2 15,-17 3 0-15,17-3 1 0,-22 2 1 16,22-2-3-16,-22-2-3 0,22 2 1 0,-26-6-6 15,26 6 0-15,-25-9-3 0,12 5 2 16,13 4-5-16,-23-12 0 0,23 12-6 0,-15-8-10 16,15 8-17-16,-13-13-22 0,13 13-30 0,-4-11-30 15,4 11-38-15,0 0-42 0,0 0-41 0,15-23-50 16,-15 23-122-16,13-9-533 0,-9 3-326 16</inkml:trace>
  <inkml:trace contextRef="#ctx0" brushRef="#br0" timeOffset="1134.49">2197 4572 2658 0,'0'0'-116'16,"-7"-11"30"-16,7 11 30 0,0 0 24 0,0 0 18 15,0 0 30-15,0 0 23 0,-10-14 25 16,10 14 16-16,0 0-6 0,0 0-2 0,0 0 13 15,0 0-6-15,0 0 2 0,0 0 1 16,0 0-8-16,0 0-3 0,0 0-5 16,0 0-11-16,0 0 0 0,0 0-10 0,0 0-3 0,42 22-6 15,-42-22-2-15,17 7-6 0,-17-7-5 16,17 9 2-16,-17-9-4 0,15 10-5 16,-15-10-1-16,14 10-5 0,-14-10 2 0,12 9-2 15,-12-9 1-15,8 10-4 0,-8-10 8 16,0 0-1-16,0 19 2 0,0-19 7 15,0 0 4-15,-10 24 3 16,2-14 2-16,0 1-8 0,8-11 5 16,-19 19-8-16,11-7-3 0,-3 0 0 0,0-1-3 15,1-2-15-15,0 3-21 0,-3-3-47 16,4 1-48-16,1-1-62 0,8-9-69 16,-15 18-141-16,9-11-508 0,1-2-276 0</inkml:trace>
  <inkml:trace contextRef="#ctx0" brushRef="#br0" timeOffset="1751.86">2408 4799 2565 0,'8'-17'-122'0,"-8"17"24"0,0 0 31 15,0 0 14-15,0 0 28 0,0 0 28 16,0 0 17-16,0 0 35 0,0 0 11 0,0 0 13 16,0 0 1-16,0 0 1 0,0 0-4 0,8-13 4 0,-8 13 13 15,0 0-1-15,0 0-3 0,0 0-6 16,0 0-3-16,0 0-13 0,0 0-6 16,0 0 7-16,0 0 3 0,-14 52-2 15,12-38-3-15,-2 1 2 0,4-15 0 0,-6 35 19 16,4-14 3-16,-2-2-7 0,2 6-7 15,-3-1-8-15,3 1-3 16,0 1-5-16,-3 1-2 0,3 2-10 16,0-1-4-16,0 1-3 0,0 2 2 0,0 1-5 15,2 0-3-15,-2 1-1 0,0 1-3 16,2 2-4-16,-2-2-4 0,0-2 6 16,2 1-4-16,0 0-7 0,-3-1 1 15,3 0-3-15,3-3 0 0,-3 2 3 0,2-5-1 16,-2 3-9-16,2-5 4 0,-2 1 2 0,2-3 0 0,0-2 0 15,-2-3-6-15,2 2-1 0,-2-4-3 16,2 1-6-16,-2-16-23 0,2 23-30 0,-2-23-37 16,0 17-48-16,0-17-61 0,0 0-51 15,0 0-81-15,0 0-146 0,-6 5-116 16,6-5-267-16,0 0-212 0</inkml:trace>
  <inkml:trace contextRef="#ctx0" brushRef="#br0" timeOffset="2576.39">2351 4797 2387 0,'0'0'-161'0,"0"0"30"0,0 0 24 16,0 0 25-16,0 0 30 0,0 0 13 15,-23 17 18-15,23-17 18 0,0 0 11 0,0 0 18 16,0 0 16-16,-11 13 8 0,11-13 15 0,0 0 3 15,-10 10 13-15,10-10 3 0,-10 9-1 0,10-9 1 16,-12 10-3-16,12-10-2 0,-12 14 5 16,12-14 0-16,-11 11-3 0,11-11-3 15,-13 10-6-15,13-10-4 0,-10 9-1 0,10-9 0 16,0 0-5-16,-11 11-7 0,11-11 3 16,0 0-2-1,-10 8-4-15,10-8-4 0,0 0-7 0,0 0-5 16,0 0 0-16,0 0-6 0,0 0-3 15,0 0-3-15,0 0-3 0,0 0-1 16,0 0-2-16,0 0-2 0,0 0-2 0,30-40-2 16,-24 31-4-16,-6 9 3 0,15-20-3 15,-9 11-2-15,2-1 3 0,-8 10-4 0,18-19-2 16,-10 9 3-16,0 3-3 0,-8 7 0 0,18-15 5 16,-10 7-1-16,-8 8 9 0,17-13 7 0,-17 13 6 15,12-12 3-15,-12 12 3 0,13-9 0 16,-13 9 3-16,13-7 0 0,-13 7 4 15,0 0-2-15,12-12-2 0,-12 12 0 0,0 0-6 16,14-8-3-16,-14 8 1 0,0 0 2 16,0 0 6-16,0 0-1 0,0 0 3 0,0 0 2 0,22 17-2 15,-22-17-3-15,9 18-1 0,-9-18-6 16,8 15-2-16,-8-15-1 0,6 19-3 0,-1-10-4 16,-5-9-2-16,11 20-1 0,-7-11 8 15,-4-9-29-15,10 17-46 0,-10-17-61 16,8 15-75-16,0-5-70 0,-8-10-133 0,10 13-184 15,-4-7-405 1,-6-6-429-16</inkml:trace>
  <inkml:trace contextRef="#ctx0" brushRef="#br0" timeOffset="3262.87">2614 4601 2793 0,'0'0'-169'0,"0"0"30"16,0 0 24-16,0 0 18 0,0 0 18 16,0 0 27-16,0 0 22 15,0 0 19-15,0 0 19 0,0 0 15 16,0 0 9-16,0 0 9 0,0 0 7 16,0 0 9-16,0 0 13 0,0 0 0 15,0 0-6-15,0 0 3 0,0 0-6 0,0 0-8 16,0 0 0-16,0 0-1 0,42 23-7 15,-42-23-1-15,29 0-4 0,-11 0 26 0,0 0-7 16,6 0-3-16,-1-3 2 0,3 3-2 0,2 0 11 0,1-1 1 16,1-1 4-16,0 2-2 0,-2 0-1 15,2-2 2-15,0 0-1 0,-1 2 0 16,-1 0-5-16,-3-2-2 0,1 2 5 16,-2-2-2-16,-2 1 4 0,0 1-6 0,-1 0 2 15,-2-3-3-15,0 2-7 0,-19 1-4 16,30 0-2-16,-30 0-5 0,25-3 0 0,-25 3-4 0,21 0-7 15,-21 0-1-15,19-1-4 0,-19 1-3 16,0 0-5-16,22-3-5 0,-22 3-14 0,0 0-15 16,0 0-18-16,20 0-31 0,-20 0-36 15,0 0-45-15,0 0-53 0,0 0-41 16,22 0-59-16,-22 0-123 0,0 0-558 0,8-1-429 16</inkml:trace>
  <inkml:trace contextRef="#ctx0" brushRef="#br0" timeOffset="3695.29">3418 4395 2823 0,'0'0'-138'16,"0"0"28"-1,2-19 20-15,-2 19 19 0,0 0 11 0,0 0 24 16,0 0 16-16,0-17 18 0,0 17 2 16,0 0 25-16,0 0 4 0,0 0 27 0,0 0 17 15,0 0 1-15,0 0-3 0,0 0-3 16,0 0-2-16,0 0-5 0,0 0 8 15,-4 65 2-15,4-48-2 0,-2 1 4 16,2-18 4-16,-2 37 3 0,0-18 1 0,2 4-1 0,-2 2-2 16,2 0 0-16,-2 1-1 0,2 1-3 15,0 1-4-15,2 1-4 0,-2 0-8 0,2-3-3 16,-2 3-7-16,2-2-3 0,0-1-5 16,0 0-5-16,-2-4-5 0,2 1-2 0,0-4-5 15,0-1-4-15,0 0-26 0,0-3-38 16,-2-15-44-16,2 23-54 0,-2-23-49 0,2 17-76 0,-2-17-149 15,2 8-514-15,-2-8-342 0</inkml:trace>
  <inkml:trace contextRef="#ctx0" brushRef="#br0" timeOffset="4961.34">3430 4342 2657 0,'0'0'-116'0,"0"0"25"16,0 0 17-16,0 0 14 0,0 0 25 0,0 0 5 16,0 0 12-1,0 0 5-15,0 0 7 0,0 0 1 16,0 0 4-16,18-18 5 0,-18 18-1 0,0 0 4 16,16-3 4-16,-16 3-1 0,18-4 0 15,-18 4-7-15,21-3 0 0,-21 3 0 16,30-5 6-16,-12 2-7 0,2 0 4 15,1 2-6-15,4-3-3 0,4 2 5 0,3 1 5 16,0-5-2-16,3 5 4 0,0-1 10 0,7 1 10 16,3 1-8-16,-3-3 8 0,4 0 5 0,3 1-7 15,-5 0-6-15,6 2 0 0,-3-2-6 16,-1 0 5-16,-1 2-5 0,-1-2 0 0,-6 2-3 16,-1 0 0-16,-2 0 4 0,1 0 0 15,-4 0 6-15,-1 2-5 0,-1-2 9 0,-7 2-1 31,0-2 0-31,1 2-3 0,-5-2 1 0,0 0 3 16,-2 2-3-16,-17-2-5 0,30 2-5 16,-30-2 5-16,22 2-11 0,-22-2 12 0,22 1-8 15,-22-1 5-15,17 0 3 0,-17 0-5 16,0 0 3-16,18 3 8 0,-18-3 1 0,0 0-4 16,18 1 5-16,-18-1 9 0,0 0 1 15,0 0 1-15,12 9 6 0,-12-9-2 0,0 0-1 16,4 14-2-16,-4-14-4 0,0 0-7 0,0 22 1 15,0-22-2-15,-2 19 2 0,2-19 2 16,-2 20 3-16,2-20-4 0,-4 28 0 0,4-12-3 16,-2 1 2-16,0 0-5 0,0 2 0 15,0 2 2-15,0-2-1 0,2 2-2 0,0 1 0 16,0-2 1-16,-2 3-1 0,2 0 0 0,2 0-1 16,-2 4-4-16,2-1 3 0,0 1-3 0,-2-4 20 15,2 1-4-15,0 3-1 0,-2-4-6 16,2 0-1-16,0 2-5 0,-2-3 0 15,0 1-2-15,2 1-1 0,0-4-2 0,-2 1 0 16,2 0-5-16,1 0 0 0,-3 0-1 16,2-5-1-1,-2 4 0-15,2-5 0 0,-2 3-2 0,0-18 1 16,2 25-3-16,-2-25-2 0,0 20 3 16,0-20 0-16,0 22-1 0,0-22 2 15,0 15-2-15,0-15 3 0,0 0 1 0,0 21 0 16,0-21-1-16,0 0-3 0,-6 12 1 15,6-12 1-15,0 0-3 0,-15 8 2 0,15-8-3 16,0 0 1-16,-22 2-2 0,22-2 0 0,-20 0-2 16,20 0 2-16,-26-3 0 0,26 3-1 0,-33 0-1 15,13-3 1-15,-1 2-2 0,2-2 2 16,-4 3-1-16,1-1 2 0,2-1-4 0,-4 0 4 16,1 0-5-16,-1 0 3 0,-2 0 0 15,0 2 1-15,0-1-3 0,3-1 3 0,-1 0-1 16,0-1 0-1,0 3-5-15,-3-1 5 0,3-1 0 16,1 0 0-16,-2 2-2 0,4 0 0 0,-3-2 0 16,3 4 2-16,0-4-1 0,0 2 1 15,-1 0 0-15,22 0-1 0,-38 0 1 16,20 0 0-16,-2 0-2 0,20 0 1 16,-38 0-1-16,19 0 0 0,19 0-1 0,-34 0 0 15,17 0-2-15,17 0-1 0,-30 2 1 0,16-2 3 0,14 0-2 16,-30 0 0-16,30 0 0 0,-27 2 2 15,14 0-3-15,13-2 3 0,-27 0-3 16,27 0 3-16,-26 1-1 0,26-1 3 16,-25 0-3-16,25 0 3 0,-26 3-2 0,26-3 1 15,-23 0 0-15,23 0 2 0,-23 0-1 16,8 2 1-16,15-2-3 16,-23 2-2-16,23-2 5 0,-26 1-1 15,26-1-1-15,-23 0 0 0,23 0 1 0,-24 2 1 16,24-2-4-16,-23 0-21 0,23 0-26 15,-19 0-44-15,19 0-53 0,0 0-59 16,-27-2-81-16,27 2-170 0,-16-5-475 16,16 5-344-16</inkml:trace>
  <inkml:trace contextRef="#ctx0" brushRef="#br0" timeOffset="5447.14">3911 4485 2698 0,'9'-14'-95'16,"-9"14"33"-16,0 0 20 0,0 0 4 16,0 0 17-16,0 0 45 0,0 0 0 0,0 0 15 15,0 0 12-15,0 0 11 0,0 0 8 0,0 0 10 16,0 0 14-16,0 0 8 0,0 0 12 15,2 50-6-15,-2-50-10 0,-5 22-2 0,5-22-6 16,-2 31-7-16,0-16-4 0,0 5-6 16,2-2-1-16,-2 1-4 0,2 1-7 15,-2 0-1-15,2 1-5 0,2 0-4 0,-2 1-6 16,0-3 15 0,2 0-7-16,-2-1-3 0,2 1-8 0,-2-1-6 15,2-1 1-15,-2 0-9 0,0-17-15 16,2 25-32-16,-2-25-37 0,3 21-42 15,-3-21-55-15,2 15-53 0,-2-15-61 16,0 0-108-16,2 5-607 0,-2-5-442 0</inkml:trace>
  <inkml:trace contextRef="#ctx0" brushRef="#br0" timeOffset="5848.24">4060 4643 2988 0,'0'0'-84'15,"0"0"18"-15,10-10-1 0,-10 10 10 16,0 0-2-16,0 0 25 0,0 0 6 0,10-9 16 0,-10 9 18 16,0 0 4-16,0 0 14 0,0 0 15 15,0 0-4-15,0 0 6 0,0 0 4 16,0 0 1-16,0 0 2 0,-24 33-2 0,24-33-4 16,-18 12-2-16,18-12-5 0,-14 12-1 15,14-12-3-15,-18 10-2 0,10-5 1 16,8-5-5-1,-15 7 1-15,15-7 4 0,-14 8 0 0,14-8 4 16,-14 8 3-16,14-8-1 0,-12 6 0 16,12-6 2-16,0 0-1 0,-12 9 2 0,12-9 1 15,0 0-1-15,0 0-2 0,-5 16-2 16,5-16 2-16,0 0 7 0,0 0-2 0,19 20 7 16,-19-20 6-16,17 15 1 0,-6-5 5 15,1-3-3-15,1 1-2 0,0 2-10 0,2-3-4 0,-1 5-6 16,2-2-3-16,-2 1-5 0,5-1-23 15,0-1-48-15,0 0-52 0,1 2-60 16,0-3-52-16,-5 0-88 0,4-2-160 0,-2-2-476 16,1 2-339-16</inkml:trace>
  <inkml:trace contextRef="#ctx0" brushRef="#br0" timeOffset="6619.35">4834 4692 2633 0,'0'0'-154'0,"0"0"34"0,0 0 25 0,-19 3 20 16,19-3 17-16,0 0 20 0,0 0 21 16,0 0 17-16,0 0 12 0,0 0-2 15,0 0 12-15,0 0 12 0,0 0 26 0,0 0 4 16,0 0 5 0,0 0 1-16,0 0 9 0,0 0 2 15,0 0 2-15,0 0 0 0,0 0 7 0,0 0-1 16,0 0-1-16,0 0 3 0,0 0-2 15,0 0 3-15,0 0-13 0,0 0-10 16,0 0-4-16,0 0-3 0,0 0-14 0,0 0 0 16,0 0-4-16,79-3-9 0,-58 3 1 15,2 0-4-15,4 0-4 0,5 3 2 0,0-3 6 0,4 1 3 16,0-1-4-16,0 0-1 0,6 2-5 16,-6 0-1-16,7-2 15 0,-7 2 0 0,0-2-3 15,-1 1-5-15,-3 2-3 0,2-2-2 16,-2-1-7-16,-3 2 1 0,-1-2-6 15,-5 2 1-15,-1-2-4 0,-2 3-1 0,0-2-5 16,-20-1-10-16,29 0-29 16,-29 0-28-16,24 2-44 0,-24-2-45 15,20 0-49-15,-20 0-50 0,18 0-76 16,-18 0-125-16,14 0-425 0,-14 0-233 16</inkml:trace>
  <inkml:trace contextRef="#ctx0" brushRef="#br0" timeOffset="7020.58">5801 4420 2617 0,'0'0'-33'0,"2"-14"26"15,-2 14 8-15,0 0 7 0,0 0-1 0,3-17 12 0,-3 17 2 16,0 0-5-16,0 0 18 0,0 0 1 15,0 0 14-15,0 0 0 0,0 0 7 16,0 0 1-16,0 0 11 0,0 0 14 0,0 0-3 16,-13 61 5-16,9-45-5 0,0 0 4 15,2 4-1-15,0-1-4 0,-2 2 3 16,2 0 1-16,-3 1-5 16,2 5-2-16,1 0-5 0,-2 0-1 15,4 2 0-15,-2-1-3 0,2 2-3 16,-2 0-17-16,2-1 1 0,0 2-3 0,0-1-5 15,2 1 4-15,0-1-5 0,0 0-3 16,0-1-3-16,0-1-2 0,1 1-3 0,-1-4-3 16,1 0-1-16,-1-2-5 0,0-4-3 15,0 0-3-15,2-2-16 0,-2-2-25 0,-2-15-37 0,4 23-36 16,-4-23-62-16,2 17-49 0,0-13-50 16,-2-4-65-16,0 0-127 0,0 0-471 0,0 0-335 15</inkml:trace>
  <inkml:trace contextRef="#ctx0" brushRef="#br0" timeOffset="9257.85">5712 4267 2629 0,'0'0'-166'16,"0"0"27"-16,0 0 32 0,0 0 24 0,0 0 34 16,14-19 29-16,-14 19 20 0,0 0 11 0,0 0 22 15,0 0 6-15,14-7-1 0,-14 7-4 0,0 0 5 16,13-7-5-16,-13 7-6 0,0 0-2 15,22-1 0-15,-22 1-6 0,20-2-2 0,-20 2-6 16,24-1 2 0,-24 1 1-16,31-3 3 0,-11 1 5 0,2 2 2 15,2 0-1-15,6 0-3 0,1 0 6 0,3-1-2 0,0 1 0 0,2 1-4 16,2-1 1-16,4 0-6 0,2 0 11 0,1-1-21 16,-1 1 4-16,1 0-10 0,-1 0-2 15,-1 0 4-15,1 0-2 0,-8 0-3 16,7 1 6-16,-5-1 1 0,-2 0-5 15,0 0 8-15,0 0 6 0,0 2-6 0,-2-2 2 16,0 3 1 0,2-2 2-16,-5-1-9 0,3 2 0 15,0-1 1-15,2 2 0 0,-2-1-1 0,6 1 0 16,-4 0-1-16,4-2 5 0,1 1-1 16,1 0-2-16,0 0 2 0,1-1-3 0,-3 5-1 15,2-5-2-15,-1 0 2 0,1 1 2 16,-4 2 2-16,-3-2-2 0,2 0 5 15,-3 2-12-15,0-2 2 0,0 0 2 0,-3 1-1 0,1 1 4 16,0-2-5-16,-3 2 4 0,1-1-2 16,-2 0 6-16,-1-1-2 0,-4 1 10 0,-2 0-5 15,1-2 7-15,-2 1-1 0,0 3 3 16,-1-4-4-16,-2 1-2 0,2 2 0 0,-19-4 15 16,30 3 0-16,-18 0 4 0,-12-3 4 15,25 4 0 1,-25-4-4-16,24 1 6 0,-24-1-8 0,22 4 3 15,-22-4-5-15,16 4-5 0,-16-4 1 16,19 2-4-16,-19-2-2 0,17 4-4 16,-17-4-3-16,17 1 1 0,-17-1 0 0,14 4-3 15,-14-4-3-15,0 0 1 0,22 4 4 16,-22-4-7-16,0 0 4 0,17 4 1 0,-17-4 10 16,0 0 9-16,15 4 8 0,-15-4 2 0,0 0 4 15,0 0 1-15,14 6 6 0,-14-6 4 0,0 0 3 16,0 0 4-16,11 7 2 0,-11-7-5 15,0 0 7-15,8 11-10 0,-8-11 2 16,0 0-2-16,4 18 2 0,-4-18-7 0,3 19-4 16,-3-19 1-16,2 21-3 0,-2-21 0 15,2 24-4-15,1-8-3 0,-1-3 0 0,2 4 1 0,-4-17-5 16,4 32-3-16,0-15 3 0,-2 2-10 0,0 0 4 16,2 3 0-16,0-1-20 0,1 0 1 15,2 4-4-15,-1-1 0 0,-2-1 2 16,2 2-1-16,-2-3 1 0,3 2-2 15,-3 0 3-15,2 0-2 0,-1 2-1 0,-1-2 1 16,2 2 2 0,-3-2-1-16,1-1 2 0,2 2-3 0,-2-1 2 15,-2 0 0-15,2 2-2 0,-2-5 2 16,2 2-1-16,2 1 2 0,-2-2-1 0,-2-2 7 16,2 0-8-16,-2 0 1 0,0 0 0 15,2-2-2-15,-2 0 4 0,0-1-3 16,0 0-2-16,0-2 5 0,1 2-3 0,-3-17-1 15,2 27 1-15,0-14-2 0,-2-13-1 0,2 25 1 16,-2-13-1-16,0-12-1 0,0 22 7 0,0-22-6 16,0 23 1-16,0-23-6 0,0 22 5 15,0-22 0-15,0 19 0 0,0-19-2 0,-4 17 1 16,4-17 1-16,-2 19 2 0,2-19-4 16,-5 15 2-16,5-15 4 0,-4 17-9 15,4-17 5-15,-4 17-2 16,4-17 3-16,-6 17-1 0,6-17 3 15,-8 15-7-15,8-15 1 0,-8 14 2 0,8-14 1 16,-6 12-5-16,6-12 4 0,-6 13-1 16,6-13 2-16,-8 12 5 0,8-12-7 0,0 0 2 15,-11 10 0-15,11-10-2 0,-13 8 2 16,13-8-2-16,-12 6 1 0,12-6 0 16,-17 4 0-16,17-4-2 0,-22 1 4 0,22-1-2 0,-20 4-1 15,20-4 2-15,-26 3 0 0,26-3 1 16,-25 1-4-16,10-1 0 0,15 0 2 0,-37 2-2 15,19-4 2-15,-3 2-2 0,-1-1 3 16,2 1-4-16,-4-3 3 0,-2 1-4 0,-1 0 3 16,-1 1-1-16,1-2 3 0,0 2-4 15,-1-1 8 1,-1 0-8-16,-1 2-4 0,0-2 10 0,1 1-6 16,1 1 0-16,-2 0 1 0,1 0 1 15,-1-3 1-15,0 3 1 0,1 0-2 0,1 0 7 16,-2-1-7-16,1 1-3 0,-1-3 1 15,2 3 0-15,-1 0 2 0,-1-1 0 16,3-1-1-16,0-1 0 0,-3 3-1 0,7-1-1 16,-3-1 4-16,-2 1 1 0,3-2-3 0,0 1 0 0,0 2 5 15,1-2-2-15,-1 0-2 0,-1 0 2 16,1 1-1-16,2-1-3 0,-3 0 1 0,-1 0-1 16,-1-2 0-16,0 1 5 0,3 0-6 15,0 1 6-15,2 0-2 0,-3 1 0 16,-1-3-2-16,3 2 1 0,2 0-4 15,-2 0 4-15,0 0 4 0,3-1-4 0,-2 0-1 0,2 1 0 16,-1 1 3-16,2-2-2 0,-1 2-2 0,-1-3-1 16,2 2 6-16,-2 0-4 0,3 2 1 15,19 0-2-15,-40-3 3 0,20 0 2 0,2 2-5 16,0-1 1-16,18 2 1 0,-33-2-2 16,16-1 2-16,0 2 1 0,17 1-1 15,-32-2-1 1,20 0 0-16,12 2-2 0,-28-2 4 0,13 0 0 15,15 2 3-15,-26-1-5 0,26 1 0 16,-27-3 3-16,27 3-6 0,-23-1 5 0,23 1-1 16,-25-2-1-16,25 2-1 0,-24-3 0 15,24 3 3-15,-21-1-1 0,21 1 0 16,-23-2 0-16,23 2-1 0,-23-2 1 0,23 2 1 16,-22-2-1-16,22 2-1 0,-23-2 2 0,23 2 0 0,-21-1-5 15,21 1 2-15,-23-3 6 0,23 3-4 16,-22-1 4-16,22 1-4 0,-20-2-2 0,20 2 2 15,-22-2 0-15,22 2 0 0,-21-2-2 16,21 2 1-16,-21-2 2 0,21 2 0 0,-19-2 2 16,19 2-1-16,-22-2-4 0,22 2 0 15,0 0 1 1,-27-4 1-16,27 4 1 0,-15-2-1 16,15 2 0-16,0 0 0 0,-19-1 1 0,19 1-3 15,0 0 1-15,0 0 4 0,-21-3-3 16,21 3-1-16,0 0-1 0,0 0 4 0,0 0-2 15,-19-3 0-15,19 3 0 0,0 0 1 16,0 0-2-16,0 0 0 0,0 0 3 0,-22-4-1 16,22 4-3-16,0 0 1 0,0 0 2 0,0 0 3 15,0 0 4-15,0 0-2 0,0 0-5 0,-12-8 3 16,12 8 0-16,0 0 0 0,0 0 2 16,0 0 2-16,0 0-1 0,-2-18 2 15,2 18 1-15,0 0 4 0,0-19 13 0,0 19-8 16,0 0-2-16,2-25-2 0,-2 25 0 15,0-25 4-15,0 25-8 0,2-31 2 0,0 10-5 0,0-6-12 32,0-1-17-32,0-3-20 0,3-5-31 15,-3-2-45-15,1 2-66 0,1 2-78 0,-2 4-124 16,2-1-209-16,-2 0 10 0,-2 3-352 16,4-1-355-16</inkml:trace>
  <inkml:trace contextRef="#ctx0" brushRef="#br0" timeOffset="12621.5">6504 4627 578 0,'0'0'180'0,"0"0"-100"15,0 0-16-15,0 0-12 0,0 0-13 0,-12-26 6 16,12 26-4-16,0 0 3 0,0 0 5 0,0 0 2 16,0 0-1-16,0 0 6 0,0 0 4 15,0 0 11-15,0-19 12 0,0 19 1 0,0 0-1 16,0 0-2-16,0 0-13 0,0 0 2 16,12-21-19-16,-12 21 11 0,0 0-8 0,8-14-2 15,-8 14-3-15,10-9 2 0,-10 9-3 16,10-10-3-16,-10 10-2 15,0 0-7-15,15-13-1 0,-15 13-2 16,12-6-6-16,-12 6 2 0,0 0-4 16,20-7-10-16,-20 7-3 0,14-2 16 15,-14 2-17-15,0 0 0 0,0 0 3 0,24 7-4 16,-24-7-9-16,12 8 13 0,-12-8-10 16,9 13 9-16,-9-13 3 0,10 14 8 0,-10-14 3 15,7 17 4-15,-7-17 8 0,6 19 3 0,-6-19 2 16,2 20-1-16,-2-20-8 0,0 22 7 0,0-22 5 15,0 21-4-15,0-21-2 0,-4 19 6 16,4-19-2-16,-4 17 9 0,4-17-6 16,-9 18 2-16,9-18 1 0,-6 14-7 0,6-14-2 15,-11 14-2-15,11-14 0 0,-10 10-4 16,10-10 7-16,-10 7 5 0,10-7 3 0,0 0 3 0,-20 3 2 16,20-3-1-16,0 0-3 0,0 0 1 15,-25-3-1-15,25 3-4 0,0 0-6 16,-15-12-1-16,15 12-5 0,0 0-2 0,-11-13-6 15,11 13-4-15,0 0-1 0,-2-17-4 16,2 17-4-16,0 0-7 0,0 0-15 0,9-25-30 16,-9 25-37-1,10-13-40-15,-10 13-58 0,13-10-44 16,-13 10-49-16,11-13-115 0,-5 7-579 0,-6 6-394 16</inkml:trace>
  <inkml:trace contextRef="#ctx0" brushRef="#br0" timeOffset="12922.42">6714 4839 2988 0,'0'0'-2'0,"0"0"15"16,0 0 21-16,0 0 23 0,0 0 29 15,0 0 18-15,6 14 14 0,-6-14-5 0,0 0-10 16,0 0-14-16,0 0-9 0,0 0-6 16,0 0-11-16,0 0-6 0,0 0-14 15,0 0-21-15,0 0-49 0,0 0-68 0,0 0-85 0,0 0-113 16,8 7-202-16,-8-7-402 0,0 0-280 15</inkml:trace>
  <inkml:trace contextRef="#ctx0" brushRef="#br0" timeOffset="13486.36">6833 4650 2506 0,'-4'-30'-184'0,"4"30"23"15,0 0 30-15,0 0 28 0,0 0 24 16,0 0 25-16,-2-18 21 0,2 18 13 15,0 0 7-15,0 0 13 0,8-14 8 0,-8 14-1 16,0 0 16-16,0 0 7 0,10-14 1 0,-10 14 6 0,0 0 20 16,13-10-1-16,-13 10 14 0,0 0 4 15,15-5 16-15,-15 5-6 0,0 0 5 16,0 0-12-16,19-6 1 0,-19 6-2 16,0 0-5-16,0 0-6 0,0 0-2 0,26 6-6 15,-26-6-2-15,0 0-5 0,12 11 18 16,-12-11-7-16,0 0 0 15,8 15-1-15,-8-15-7 0,4 13 0 16,-4-13-2-16,0 0-6 0,-2 26-6 0,2-26-2 16,0 0-1-16,-10 24-6 0,6-15 0 15,4-9 0-15,-10 20-6 0,2-9 3 16,8-11-5-16,-8 18 5 0,8-18 0 0,-8 19-1 16,8-19 1-16,-6 13-3 0,6-13 1 15,-7 12 3-15,7-12 0 0,0 0 4 0,-2 14-1 0,2-14 0 16,0 0-2-16,0 0-5 0,17 14-3 15,-17-14 0-15,18 5-3 0,-18-5-5 16,28 5-9-16,-11-4-23 0,-2 1-32 0,-15-2-38 16,32 2-56-16,-17-2-53 0,-15 0-55 15,28 0-118-15,-14 0-543 0,-5 0-307 0</inkml:trace>
  <inkml:trace contextRef="#ctx0" brushRef="#br0" timeOffset="14261.69">6292 4989 2652 0,'0'0'-120'0,"0"0"11"0,0 0 13 0,0 0 17 16,0 0 12-16,0 0 18 15,0 0 13-15,0 0 22 0,0 0 9 0,0 0 15 0,0 0 12 16,0 0 14-16,0 0 3 16,0 0 10-16,0 0-1 0,0 0 7 0,0 0 0 15,0 0-6-15,39-7-8 16,-39 7 5-16,0 0-2 0,30-2 0 0,-30 2-17 0,27 0 7 16,-12 0-9-16,-15 0-3 15,38 0 3-15,-17-2 2 0,1 2 12 0,0 0 19 16,2 0 2-16,1 0-4 0,1 0-3 15,2 2-8-15,-2-4 1 0,2 4-12 0,-1-2 2 16,3 0-7-16,-2 2-4 0,1-1-25 0,-1-1 2 16,-4 0 3-16,1 0-5 15,0 0 1-15,2 2 6 0,-3-2-5 0,1 3-2 0,-1-3 0 16,1 0 3-16,-2 1 3 16,3-1-9-16,-3 0 3 0,1 2 8 0,0-2 7 15,0 0 1-15,-1 2 3 16,1-2 3-16,-2 2 9 0,2 0 6 0,-3-2-1 0,0 2-2 15,0-2-1-15,1 2-6 16,-6 2 0-16,4-2-4 0,-3 0 0 0,-17-2-5 16,25 5-4-16,-12-5 0 0,-13 0-13 15,20 4-20-15,-20-4-19 0,16 2-33 0,-16-2-42 16,0 0-39-16,14 4-36 0,-14-4-52 0,0 0-111 16,0 0-426-16,0 0-73 15</inkml:trace>
  <inkml:trace contextRef="#ctx0" brushRef="#br0" timeOffset="15026.36">6644 5131 2209 0,'0'0'-81'0,"0"0"19"0,7-13 13 0,-7 13 11 15,0 0 12-15,0 0 15 0,0 0 6 16,0 0 5-16,0 0 8 0,0 0 19 16,0 0 10-16,0 0 23 0,0 0-23 0,0 0 13 0,0 0-6 15,-38 0 3-15,38 0 4 0,0 0 1 0,-22 10 3 16,22-10 4-16,-17 8-5 0,17-8-7 15,-17 10-3-15,17-10-4 0,-17 11-3 16,17-11-6-16,-12 12-5 0,12-12 11 0,-11 11-20 16,11-11 0-16,-11 9-1 0,11-9-3 15,0 0 3 1,-6 13-1-16,6-13 5 0,0 0-3 0,0 0-14 16,0 0 1-16,0 0 7 0,15 23-4 15,-15-23 1-15,13 8-3 0,-13-8 5 16,14 8-10-16,-14-8 3 0,15 8 4 0,-15-8-5 15,15 8 6-15,-15-8-8 0,17 10 3 16,-17-10 0-16,14 8-5 0,-14-8 22 0,14 10-20 16,-14-10 1-16,14 10 1 0,-14-10 2 0,9 9 2 15,-9-9 6-15,11 10 1 0,-11-10 5 0,6 11-1 16,-6-11 12-16,0 0 1 0,6 17 4 16,-6-17-1-16,0 0 13 0,0 21 5 15,0-21 5-15,0 0-3 0,-4 20 1 0,4-20-4 16,-11 16-1-16,11-16 4 0,-8 11-5 15,8-11 1 1,-13 11-1-16,13-11-1 0,-12 10-3 0,12-10-6 16,-16 7 2-16,16-7-8 0,-14 7-4 15,14-7-1-15,0 0-4 0,-21 2-15 16,21-2-18-16,0 0-29 0,0 0-43 0,-28-12-50 16,28 12-46-16,-12-10-63 0,8 5-93 15,4 5-584-15,-10-11-316 0</inkml:trace>
  <inkml:trace contextRef="#ctx0" brushRef="#br0" timeOffset="15480.72">6871 5165 2655 0,'0'0'-131'0,"2"-14"15"15,-2 14 19-15,0 0 12 0,0 0 20 16,0 0 29-16,0 0 20 0,0 0 16 15,0 0 9-15,0 0 46 0,0 0 5 0,0 0 18 16,0 0 5-16,0 0 7 0,0 0-2 16,0 0 3-16,0 0-3 0,0 0-4 0,-30 32-3 0,30-32 6 15,-10 18-7-15,10-18-2 0,-6 19-5 16,0-10 3-16,6-9-2 0,-6 25-4 0,4-13-3 16,2-12-3-16,-2 29-5 0,2-17-5 15,0-12-3-15,2 33-6 0,0-18-3 16,2 3-3-16,4-3-2 0,-4-1-6 15,4 2-3-15,-2-3-2 16,3 1-9-16,-1-2-23 0,1 1-32 0,-1-4-43 16,3 3-50-16,-1-4-59 0,-10-8-57 15,22 11-109-15,-12-7-544 0,-2 0-287 16</inkml:trace>
  <inkml:trace contextRef="#ctx0" brushRef="#br0" timeOffset="16028.74">7091 5267 2615 0,'0'0'-103'0,"2"-18"20"0,-2 18 16 16,0 0 7-16,0 0 14 0,0 0 4 15,0 0 8-15,0 0 8 0,0 0 22 16,0 0 7-16,-15-14 14 0,15 14 30 0,0 0 10 16,0 0 23-16,0 0 4 0,0 0-5 15,0 0-10-15,-36 19-1 0,36-19-11 16,0 0-1-16,-17 12-10 0,17-12 2 0,-10 9-8 0,10-9-7 16,0 0-4-16,-11 11-2 15,11-11-5-15,0 0 1 0,0 0-8 0,-5 16 0 16,5-16-7-16,0 0-3 0,0 0-4 15,0 0-4-15,18 19 0 0,-18-19-2 0,10 10 5 16,-10-10-3-16,15 9 3 0,-15-9-3 16,13 10 6-16,-13-10-9 0,17 11 5 0,-17-11-3 0,12 12 8 0,-12-12-11 15,13 13 4-15,-13-13 5 0,9 11-1 16,-9-11-7-16,8 12 9 0,-8-12 4 0,4 11 6 16,-4-11 6-16,0 0 12 0,2 17 6 15,-2-17 3-15,0 0 7 0,0 0-3 0,-12 17 3 16,12-17 4-16,-13 9 1 0,13-9 7 15,-15 5-4 1,15-5 0-16,-17 5-3 0,17-5-3 16,-16 4-8-16,16-4 0 0,0 0-4 0,-26 5-3 15,26-5-5-15,0 0-2 0,-22-3-11 16,22 3-18-16,0 0-27 0,-16-9-32 16,16 9-51-16,0 0-40 0,-11-13-59 0,7 8-88 15,4 5-627-15,0 0-335 0</inkml:trace>
  <inkml:trace contextRef="#ctx0" brushRef="#br0" timeOffset="16313.99">7213 5407 2696 0,'0'0'-107'0,"0"0"18"0,0 0 17 16,16 7 28-16,-16-7 33 0,0 0 22 16,0 0 28-16,14 4 17 0,-14-4 6 15,0 0 3-15,0 0-1 0,19 2 3 0,-19-2-1 16,0 0-6-16,0 0-9 0,30-2-3 0,-30 2-6 16,19 0-5-16,-19 0-6 0,19 0-11 0,-19 0-18 15,0 0-23-15,28-2-31 0,-28 2-37 16,19 0-33-16,-19 0-39 0,14-3-59 15,-14 3-111-15,13-6-330 0,-13 6 102 0</inkml:trace>
  <inkml:trace contextRef="#ctx0" brushRef="#br0" timeOffset="16630.21">7302 5307 1951 0,'-12'-7'-16'16,"12"7"3"-16,0 0 13 0,0 0 13 16,0 0 27-16,0 0 21 0,0 0 23 0,0 0 2 15,0 0 3-15,0 0 7 0,0 0 19 16,0 0 6-16,0 0 10 0,0 0 0 0,0 0-6 16,0 0-2-16,0 0-10 0,10 46-4 15,-10-46-6-15,4 17-6 0,-4-17-8 16,7 19-8-16,-7-19-6 0,7 23-7 0,-5-14-6 0,-2-9-4 15,6 21-9-15,-2-9-3 0,-4-12-4 16,8 19-7-16,-4-10-5 0,-4-9-14 0,7 16-24 16,-7-16-26-16,4 13-42 0,-4-13-39 15,7 11-48-15,-7-11-47 0,6 6-57 16,-6-6-94-16,0 0-542 0,0 0-292 0</inkml:trace>
  <inkml:trace contextRef="#ctx0" brushRef="#br0" timeOffset="16937.66">7554 5279 2714 0,'0'0'-75'0,"6"-13"16"0,-6 13 20 15,0 0 22-15,0 0 28 0,0 0 26 16,0 0 21-16,0 0 10 0,0 0 15 0,0 0 7 15,0 0 7-15,0 0 6 0,0 0 4 16,0 0-3-16,16 33 0 0,-16-33-4 16,2 20-8-16,-2-20-9 15,4 23-12-15,-4-10-3 0,0-13-6 0,4 25-9 16,-2-14-3-16,-2-11-7 0,5 25-6 16,-3-13-6-16,-2-12-13 0,2 22-30 15,-2-22-24-15,4 20-42 0,-4-20-36 16,4 15-51-16,-2-9-40 0,-2-6-57 0,0 0-109 15,6 13-500-15,-6-13-231 0</inkml:trace>
  <inkml:trace contextRef="#ctx0" brushRef="#br0" timeOffset="17253.91">7718 5183 2484 0,'0'0'-111'0,"12"-7"23"0,-12 7 20 16,0 0 21-16,0 0 22 0,0 0 8 16,0 0 20-1,32 12 11-15,-32-12 10 0,12 14 19 0,-7-2 23 16,-1 2 0-16,0-1 12 0,0 2 2 15,-2 0 5-15,1 3-11 0,-1 0-3 16,-2 0-6-16,0-1-7 0,0 0-4 0,-2 2-7 16,-3-2-11-16,1-2-15 0,0 0-34 15,4-15-51-15,-11 29-55 0,5-17-55 16,-2-3-110-16,2-1-453 0,-4-2-7 0</inkml:trace>
  <inkml:trace contextRef="#ctx0" brushRef="#br0" timeOffset="17918">7419 5033 2088 0,'-15'-12'-82'0,"15"12"27"0,0 0 15 0,0 0 21 15,0 0 10-15,0 0 19 0,0 0 2 16,0 0-6-16,0 0 8 0,0 0 7 16,0 0-3-16,0 0 21 0,0 0 7 0,0 0 20 15,0 0 10-15,0 0 15 0,0 0 4 16,0 0 6-16,0 0-1 0,0 0-4 0,41-11-8 0,-41 11-10 16,18 2-3-16,-18-2-11 0,28 0-8 15,-9 0-5-15,3-2-8 0,-2 2 0 0,8 0-6 16,1-3-3-16,3 1-2 0,2-1-4 15,-2 3 9-15,1-1 7 0,4 1 6 16,-1-2 5-16,0 2 10 0,0-2 1 0,-1 0-2 16,-3 2-3-1,2 0-4-15,-2-2-2 0,-3 2-10 16,-3 0-4-16,1 0-4 0,-3-2-12 0,-4 2-27 16,2-2-31-16,-22 2-48 0,32 0-41 15,-15 0-64-15,-3-1-56 0,-14 1-104 16,28-5-562-16,-18 4-299 0</inkml:trace>
  <inkml:trace contextRef="#ctx0" brushRef="#br0" timeOffset="18557.62">8501 4845 2621 0,'-24'-4'-98'16,"24"4"27"-16,0 0 27 0,0 0 24 0,0 0 26 16,0 0 32-1,-20 0 23-15,20 0 17 0,0 0 12 16,0 0 5-16,0 0 11 0,0 0 4 0,0 0 7 16,0 0 2-16,0 0-5 0,0 0-2 15,0 0-6-15,0 0-5 0,0 0-12 16,0 0-7-16,0 0-9 0,0 0-8 0,0 0-7 15,0 0-4-15,0 0-5 0,69-8 3 16,-50 8 1-16,2 0-4 0,3 0 4 0,1-2 1 0,1 2-10 16,-4-1-2-16,8 1-12 0,-5-3 6 15,-1 3-8-15,0-2 0 0,0 2-5 0,-2-1-17 16,-1 1-18-16,-2-3-25 0,-19 3-26 16,31-3-32-16,-15 3-42 0,-16 0-43 15,21 0-40-15,-21 0-51 0,10-2-92 0,-10 2-606 16,0 0-415-1</inkml:trace>
  <inkml:trace contextRef="#ctx0" brushRef="#br0" timeOffset="19143.77">8674 4825 2803 0,'0'0'-148'0,"0"0"23"0,0 0 20 16,0 0 11-16,0 0 22 0,0 0 24 0,0 0 15 15,-15 6 22-15,15-6 11 0,0 0 14 16,0 0 5-16,0 0 24 16,0 0 1-16,-2 18 2 0,2-18 9 15,0 0 1-15,0 0-4 0,0 22 8 0,0-22-7 16,0 0 15-16,0 25 6 0,0-25 4 15,4 22-5-15,-2-9 0 0,-2-13-3 16,4 30-3-16,-1-13-1 0,1 0-9 0,-1 2-5 16,1 0 0-16,0 0-4 0,0 4-7 15,2 1-1-15,-2-2-5 0,3 3-1 0,-3-1-3 16,2-1 1-16,1 2 0 0,-3 0 2 0,5 2 2 16,-5-2 2-16,2-1 3 0,0 3-2 15,0-3 3-15,2-1 5 0,-4 2 1 16,2 0 2-16,0 0-6 0,-2-1-3 0,2-1 0 15,-1 2 1-15,-1-2-3 0,0 2-1 16,1-3-4-16,-1 2-1 0,0-2 1 0,-2 1-1 0,3-2-2 16,-1 0 4-16,-2 2-2 0,2-4-2 0,-2 2 1 15,0 0 0-15,0-1-6 0,2 2-1 16,-2-3-3-16,0 2 2 0,1 0-2 16,0-2 1-16,-3 0-1 0,2 2-2 15,0-2-7-15,0 0 4 0,0 0-3 0,0 2 2 16,0-2-4-1,-2-1 0-15,2 0 1 0,0 1-3 16,0 0-2-16,2-1 1 0,-2-1-2 0,0-1-1 16,0 0 0-16,1-1 5 0,-1 0-9 15,-2-15-15-15,2 24-30 0,-2-24-29 0,2 20-45 16,-2-20-53-16,2 20-63 0,-2-20-78 16,0 12-135-16,0-12-158 0,-2 14-282 15,2-14-261-15</inkml:trace>
  <inkml:trace contextRef="#ctx0" brushRef="#br0" timeOffset="20525.77">8795 6351 2506 0,'-19'-1'-110'0,"19"1"32"0,0 0 10 0,-22 0 23 15,22 0 13-15,0 0 18 0,-22 0 33 16,22 0 22-16,0 0 22 0,-26 1-3 0,26-1 14 15,-19 3 9-15,19-3 1 0,-24 2 6 16,24-2-7-16,-25 1-4 0,25-1-5 16,-29 0-4-16,8 2-1 0,1-2-13 0,2 2-5 15,-4-2 3-15,-1 0-7 0,-3 0-8 0,4 0-4 16,-4-2-4-16,-4 4 0 0,1-4-3 0,-1 2-6 16,-2 0-4-16,3 0 4 0,-3-2-5 15,0 2 0-15,0-1-5 0,1 1 3 16,-1 0 5-16,-2-2 4 0,2 2 3 0,-2-3-4 15,-2 2 2-15,4-1-5 0,-6 2 2 16,0-4 1-16,3 2-5 0,-6 0 1 0,1-1-5 0,-2-2-4 16,1 4 3-16,3-3 1 0,2 2-4 15,0 0 4-15,3 0-4 0,-3 0 3 0,3-2-2 16,-1 3-1-16,1-2-4 0,1 2 4 16,-2-1-2-16,2 0-1 0,1 0-1 15,-3 0 0-15,2 0 2 0,-2-2-2 0,3 3 3 16,-1 1 1-16,-2-2-1 15,0 0 3-15,1 2-6 0,-2-2 5 16,1 2 1-16,0-2-1 0,-2 0-1 0,3 2-2 16,-5-2 2-16,4 1 1 0,-9 1-6 15,1-5 2-15,-1 3-1 0,-1-2 0 16,2 1-2-16,-3 2-1 0,3-3 1 16,-3 1-4-16,3 2 3 0,-2-4-1 0,1 1-2 15,3 1 0-15,0 1 0 0,0 0 3 0,0-2-2 0,4 3 0 16,0-2-1-16,-1 2-2 0,1-1 2 15,1 1 2-15,-3-5 2 0,-2 3-4 16,5 1 0-16,-5-2-5 0,2 1 2 0,-4-1 1 16,3 0-4-16,-3 0 5 0,3 2 0 15,-2 0-2-15,1-3 3 0,2 2-2 0,-5 0 4 16,7 1-3 0,-4 0 0-16,4 0-3 0,3-1 0 15,-6 3 7-15,-1-4-4 0,4 1-4 16,0 2 4-16,0-1-1 0,0 0 5 0,0 0-3 15,0 2-3-15,-4-4 5 0,2 2-4 16,-5 1 0-16,7-1-2 0,1 2 1 0,-7-3 0 16,3 2 1-16,-3-2-2 0,6 3 2 15,-3 0 0-15,3 0 1 0,-2 0 4 0,0-1-5 0,3 1 2 16,-4 0 2-16,1 0-5 0,0 0 3 16,-2-2 0-16,-5 4 0 0,7-2 3 0,0-2-7 15,1 4 3-15,0-2 1 0,-5-2-3 16,4 2 3-16,2 0-2 0,-1-2 2 15,1 2-3-15,1-2 6 0,-3 2-6 0,4 0-3 16,-2-2 4 0,1 2 1-16,2-1-4 0,-1 1 5 0,2 0 0 15,-2-2-5-15,3 2 4 0,-3 0-2 16,4 0 2-16,-1 0 0 0,-1-3-2 16,2 3 3-16,-2 0-1 0,3 0 4 0,1-1-5 15,-2 1-3-15,5-2 5 0,-1 2-2 16,2 0 0-16,0 0 0 0,-5 0 0 0,3 0 2 15,2 0-3-15,-3 0-2 0,4 0 4 0,-2 0 0 16,1 0 1-16,3-2 0 0,0 2 0 0,21 0 2 16,-38 0-2-16,19 0 0 0,1-2 0 15,18 2-1-15,-29 0 2 0,14-2-3 16,0 2 1-16,3-2 0 0,12 2-3 0,-28 0 4 16,14-2-3-16,14 2 1 0,-26 0 3 15,13 0-2-15,1-1 1 0,12 1 1 0,-28 0-3 0,16 0-1 16,12 0 2-16,-26 0-2 0,13 0 3 15,1-3 2-15,12 3-1 0,-22 0 0 0,22 0-5 16,-20-2 7-16,20 2-1 0,-18 0 2 16,18 0-1-16,-16-2-3 0,16 2 3 15,0 0 3-15,-19 0-1 0,19 0-7 0,0 0 3 16,-18-1 0-16,18 1-2 16,0 0-1-16,-16 0 0 0,16 0 1 15,-14-2 1-15,14 2 3 0,0 0-2 0,-18-4 1 16,18 4-2-16,-13-2 3 0,13 2 1 15,0 0-2-15,-17-3 3 0,17 3-3 16,0 0 1-16,-17-3 7 0,17 3-2 0,0 0 10 16,-12-4 9-16,12 4 5 0,0 0 3 15,0 0-3-15,-16-5 3 0,16 5 0 0,0 0 4 16,-6-8-4-16,6 8 0 0,0 0 3 0,0 0 2 16,0 0 2-16,-8-23 0 0,8 23 2 15,0 0-1-15,-2-17-2 0,2 17-2 0,0 0-1 16,-4-18-2-16,4 18-3 0,0 0-5 15,-2-19-2-15,2 19-3 0,0 0-7 16,-4-18 6-16,4 18-6 16,0 0-1-16,-5-19-1 0,5 19-8 15,-4-15-6-15,4 15-20 0,0-19-29 16,0 7-41-16,-3-1-61 0,6-2-77 0,-6-2-80 16,6-4-187-16,-6-1-147 0,1 1-260 15,-2-1-291-15</inkml:trace>
  <inkml:trace contextRef="#ctx0" brushRef="#br0" timeOffset="20980.45">1911 5099 2606 0,'0'0'-52'16,"0"0"4"-16,0 0 0 0,0 0 13 15,0 0-3-15,0 0 6 0,0 0 0 0,0 0-5 16,0 0-19 0,59-7-36-16,-44 3-35 0,-15 4-46 15,27-7-74-15,-11 1-265 0,-2 2 313 16</inkml:trace>
  <inkml:trace contextRef="#ctx0" brushRef="#br0" timeOffset="21397.32">1793 4452 1503 0,'-1'-21'55'15,"1"21"12"-15,0 0-7 0,0 0-7 0,0 0 9 16,0 0 2-16,24-10 1 0,-24 10-6 16,14-3 3-16,-14 3-6 0,17-6-14 15,-17 6 7-15,22-3-18 0,-22 3 17 0,22-7-14 0,-22 7-14 16,21-5-3-16,-7 1-34 0,-14 4-54 16,23-4-51-16,-23 4-78 0,17-7-415 0,-9 3 171 15</inkml:trace>
  <inkml:trace contextRef="#ctx0" brushRef="#br0" timeOffset="21629.22">1911 4281 1845 0,'-10'-10'35'0,"10"10"-2"15,0 0-9-15,0 0 14 0,0 0 34 16,0 0 12-16,0 0 22 0,0 0 7 15,0 0-4-15,-6 32 0 0,6-32-4 0,0 20-6 0,0-20-8 16,2 20-10-16,-2-20-11 0,2 23-4 16,-2-23-7-16,2 25-11 0,-2-25-19 0,2 23-47 15,-2-10-43-15,0-13-57 0,4 23-81 16,-2-12-113-16,0-1-466 0,-2-10-74 16</inkml:trace>
  <inkml:trace contextRef="#ctx0" brushRef="#br1" timeOffset="48462.79">1757 9871 1111 0,'0'0'-50'16,"0"0"11"-16,0 0 8 0,0 0 1 15,0 0 8-15,0 0 4 0,0 0 9 0,0 0 6 16,0 0 3-16,0 0 0 0,0 0 0 16,0 0 3-16,0 0-6 0,0 0 3 15,0 0 3-15,0 0-4 0,0 0 2 0,0 0-1 16,0 0 0-1,0 0 4-15,0 0 0 0,0 0 1 16,0 0 6-16,0 0 1 0,0 0 6 0,0 0 13 16,0 0-1-16,0 0-1 0,0 0 10 15,0 0-9-15,0 0 1 0,0 0-3 0,0 0 7 16,0 0-14-16,0 0 4 0,0 0-6 16,0 0 3-16,0 0-6 0,0 0 4 15,46-12 1-15,-46 12 5 0,0 0 3 0,21 0-12 0,-21 0 5 16,0 0-7-16,26 0 2 0,-26 0 2 15,17-1-2-15,-17 1 0 0,0 0-2 0,24 0 2 16,-24 0 6-16,20-2-6 0,-20 2-12 16,0 0 5-16,28 0 3 0,-28 0-6 15,16 0-6-15,-16 0 13 0,0 0-14 0,28 0 3 16,-28 0 0 0,17 0-1-16,-17 0 1 0,21 0 1 15,-21 0-4-15,0 0 3 0,30 0 0 0,-30 0-1 16,21 0 0-16,-21 0 1 0,22 0-1 15,-22 0-1-15,25 0-1 0,-25 0 2 0,25 0-4 16,-25 0-1-16,21 0 0 0,-21 0 6 16,23 0-6-16,-23 0 3 0,22 0 0 15,-22 0-2-15,22 0-3 0,-22 0 8 0,24-2-6 0,-24 2 0 16,21 0 3-16,-21 0-4 0,24-2 4 0,-24 2 0 16,20 0 0-16,-20 0-5 0,24-2 10 15,-24 2-6-15,25 0 6 0,-25 0-4 0,26 0-4 16,-26 0 1-16,28-2-3 0,-14 2-6 15,-14 0 4-15,30 0-5 0,-30 0-1 16,29 0 3-16,-13-2-2 0,-16 2 4 0,29 0 1 0,-29 0 6 16,27 0-1-16,-12 0-1 0,-15 0-2 15,26-1 1-15,-26 1 6 0,27 0 1 0,-27 0-3 16,28 0 0-16,-28 0-5 0,25 0 7 16,-25 0 3-16,27 0-5 0,-9 0-2 15,-18 0 4-15,29 0 0 0,-14 0 3 0,-15 0-5 16,33 0 0-1,-15 1 1-15,-2-1 3 0,2 2-1 16,-18-2 5-16,37 0 2 0,-17 0-5 0,-2 2 0 16,2-2 15-16,-1 2-8 0,0-2 6 15,0 2 6-15,0-2-10 0,0 2-7 0,-2 0 5 16,-17-2-4-16,38 1-2 0,-18 1 1 16,-2-2 1-16,3 3 2 0,-2-3-8 15,0 1 7-15,1-1 1 0,-2 2 0 0,2-2 8 0,-1 0-2 16,-1 2 2-16,2-2 3 0,-20 0-9 15,34 2 2-15,-18-2 4 0,4 2-15 0,-20-2 4 16,33 0-1-16,-15 1 7 0,0-1-2 16,-18 0-1-16,34 0 3 0,-17 3-13 15,3-3 6-15,-2 0 5 0,-18 0-17 0,36 0 9 16,-17 0 7 0,1 0-10-16,-2 0 3 0,2 0-3 15,-1 0-3-15,2 1 7 0,-2-1 9 0,1 0-11 16,0 0 7-16,1 0-10 0,-2 0-1 15,0 0 7-15,3 3-5 0,-4-3-3 0,4 0 3 16,-3 0 1-16,2 0-2 0,0 0 2 16,-21 0-1-16,40 0 2 0,-21 0 4 15,3 0-9-15,-2 0 2 0,2 1 4 0,1-1 2 0,-2 0-7 16,0 0 7-16,1 0-5 0,1 0 0 16,-2 3-2-16,0-3 4 0,3 0-4 0,-2 1 7 15,0-1 0-15,1 0-2 0,1 0-5 16,-2 0-1-16,2 0 8 0,2 0-4 15,-3 0 1-15,1 0-5 0,-2 0-2 16,0 0-1-16,1 0 9 16,-2 2-6-16,2-2 0 0,-1 0 3 0,1 0 1 15,-2 2-2-15,0-2 5 0,3 0 1 16,-4 0-7-16,4 2 4 0,-3-2 6 16,1 0-3-16,0 0 1 0,0 0-4 0,-1 2-7 15,2-2 3-15,-2 0-1 0,3 0 6 16,-3 2 7-16,2-2-10 0,-2 0-5 15,3 0 7-15,-1 0-5 0,0 0 6 0,0 0-6 0,1 0-4 16,-1 0 7-16,0 0 0 0,0 0 0 0,1-2 2 16,-1 2-2-16,2-2 1 0,-1 2 1 15,-1-2 0-15,3 0-6 0,-6 2 11 16,4-2-9-16,-1 2-6 0,-1-1 11 16,0-2-3-16,0 3-4 0,1-1 4 0,1-2 4 15,-4 3-2-15,4-1 3 0,-3 1-10 0,0-3 3 0,0 2-2 16,1-1 5-16,-2 2-9 0,2-2 8 15,-3 2 3-15,-1-2-1 0,4 2-8 16,-3-2 7-16,-19 2-1 0,40-1 11 0,-20 1-12 16,-2 0 6-16,2 0-7 0,-20 0 4 15,37 0-2-15,-17 0 0 0,0 0 7 16,0 0-5-16,-20 0 9 16,40 0-8-16,-21 0-6 0,3 1 6 15,-2-1-1-15,4 0 3 0,-3 0 4 0,0 2 0 16,2-2 1-16,1 0-5 0,-3 2-1 15,2 0 1-15,-2-2 1 0,1 2-4 16,-2-2-4-16,0 1 2 0,1 2 0 16,-3-3 7-16,0 1-4 0,-18-1-3 0,34 3 12 15,-19-2-7-15,-15-1 1 0,30 3-1 0,-30-3 4 0,24 0-1 16,-8 1 3-16,-16-1-2 0,25 2-2 16,-25-2 2-16,25 0-8 0,-12 2 6 0,-13-2-7 15,26-2 3-15,-26 2-3 0,22 0-6 16,-22 0-33-16,24 0-18 0,-24 0-6 15,21-2-29-15,-13 2-37 0,-8 0-74 16,0 0-331-16,20 0 282 16</inkml:trace>
  <inkml:trace contextRef="#ctx0" brushRef="#br1" timeOffset="51503.16">4790 7335 1457 0,'0'0'-46'0,"0"0"17"0,0 0 7 0,0 0-4 15,0 0 9-15,0 0 11 0,0 0 10 16,0 0 4-16,0 0 11 0,0 0-1 16,4-22 4-16,-4 22 10 0,0 0 4 0,0 0 7 0,0 0 1 15,0 0-1-15,0 0-1 0,0 0-7 16,0 0 8-16,0 0-10 0,0 0-5 0,0 0 0 15,0 0-2-15,0 0 2 0,0 0 0 16,0 0-11-16,0 0 9 0,0 0 5 16,0 0-7-16,0 0 5 0,0 0-4 0,0 0-1 15,0 0-5-15,0 0 0 0,0 0-5 0,0 0 5 16,0 0 2-16,0 0-7 0,-7 52 2 0,7-52-2 16,0 0-3-16,-4 21-5 0,4-21 11 15,0 0-11-15,-2 21 8 0,2-21-14 16,0 0 8-16,0 24 1 0,0-24-7 0,-2 15 4 15,2-15 2-15,0 0 0 0,0 24-4 16,0-24-2-16,-2 17 5 16,2-17 1-16,0 19-2 0,0-19-3 15,-2 19-9-15,2-19 5 0,-2 20 10 0,2-20-4 16,0 18-13-16,0-18 6 0,-2 18 7 16,2-18-7-16,-2 18 5 0,2-18 10 15,0 0-19-15,0 23 3 0,0-23 18 16,-2 18-15-16,2-18 6 0,0 17 0 0,0-17-3 15,0 0-3-15,0 22-3 0,0-22 5 0,2 18-2 0,-2-18-3 16,0 0 0-16,-2 25 15 0,2-25-12 16,0 16-3-16,0-16 1 0,2 16 1 15,-2-16 1-15,0 0 9 0,-2 25-9 0,2-25-8 16,0 17 11-16,0-17-6 0,0 0 2 16,0 22 1-16,0-22 1 0,2 17-2 15,-2-17-2-15,0 0 3 16,0 22 3-16,0-22-6 0,0 0-2 15,2 21 5-15,-2-21-1 0,2 14 2 0,-2-14 5 16,0 0-10-16,0 19-1 0,0-19 2 16,0 0 6-16,2 18-8 0,-2-18 4 15,0 0 2-15,0 20-1 0,0-20-4 16,0 0 4-16,2 18-5 0,-2-18 1 0,0 0 13 16,2 14-9-16,-2-14-5 0,0 0 10 0,0 0-2 0,0 23 1 15,0-23 1-15,0 0-5 0,0 19-6 16,0-19 6-16,0 0 3 0,2 19-1 0,-2-19 5 15,0 0-8-15,-2 23-7 0,2-23 6 16,0 17-1-16,0-17 3 0,0 19 0 16,0-19-4-16,-2 21 10 0,2-21 3 15,2 21-7-15,-2-21-2 16,-2 21 3-16,2-21 0 0,0 23-6 16,0-23 6-16,0 24 0 0,0-10-2 0,0-14 4 15,-2 24-8-15,2-24 34 0,2 25-31 16,-4-11 1-16,2-14 4 0,0 25-10 15,0-25 5-15,0 25 3 0,-2-14-3 0,2-11 0 16,0 24 6-16,0-24-6 0,-2 23 0 16,2-23 0-16,0 26 0 0,0-26 2 0,-2 22-4 0,2-22 7 15,0 25 1-15,0-25-3 0,0 23 3 16,0-23-6-16,-2 20-3 0,2-20 3 0,0 24 5 16,0-24-5-16,0 20 4 0,0-20-5 15,2 23 5-15,-2-23 1 0,0 24-8 16,0-24 4-16,0 22 1 0,0-22 1 0,0 25-8 15,-2-12 5-15,2-13 3 0,0 28 2 0,0-28-5 16,0 27-3-16,0-13 7 0,0-14 1 0,0 28 1 16,2-14 4-16,-2-14 4 0,0 29-9 0,0-13 14 15,0-16-4-15,0 31 6 0,0-16-1 16,0 2-2-16,2 0 7 0,-2 1 0 16,0-18-6-16,0 32 4 0,2-14-9 15,-2-2 4-15,0 1-8 16,2 1 5-16,0-1-3 0,-2 2-5 15,2-2 2-15,-2 0 4 0,2 2-3 16,-2-2 3-16,0 2-1 0,2 1 2 0,-2-2-4 16,0 4 11-16,2-2-4 0,-2 2 3 15,2-4 1-15,-2 3-1 0,3 1 5 0,-3-2 7 16,0 1-5-16,2 3 6 0,-2-4-2 16,0 1 2-16,0 2 2 0,0-3-1 0,0 3 2 0,2-1-1 15,-2-1 3-15,-2 1-3 0,4-1-1 16,-2 0-4-16,0 1-1 0,0 0-2 15,0-3-3-15,0 2-2 0,0 0 1 0,0-2-5 16,0 1 7-16,0 0 4 0,2-1 0 16,-2 3-2-16,0-3 4 0,2-1-4 0,-2 1-1 15,0-1-3 1,0 0 0-16,3 0-5 0,-3-1-5 16,0 2 3-16,2 0-2 0,-2-2-1 0,2 2-1 15,0-1-3-15,-2 0 1 0,0 0 0 16,2-4-4-16,-2-14 1 0,2 35 0 15,0-16-2-15,-2-3 2 0,0 2-4 0,2-1 5 16,-2 1 0-16,0 1-5 0,2-2 6 16,-2 2-3-16,0-2-1 0,0 0 4 0,0 2-4 0,2-2 1 15,-2 1-1-15,0-1 4 0,0-17-2 16,3 33-1-16,-3-17-2 0,0 0 0 0,2-1 0 16,-2-15 1-16,0 28 0 0,0-13 5 15,0-15-1-15,2 31 5 0,-2-16-4 16,0-15 6-16,0 31 1 0,-2-15 0 0,2-16 1 15,0 28 1-15,0-15-2 16,0-13-2-16,0 28 3 0,0-14-1 16,0-14-4-16,0 27-1 0,0-12 0 15,0-15 1-15,0 27-4 0,0-27-1 16,-2 26 2-16,2-13-2 0,0-13-3 0,0 27-1 16,0-12 1-16,0-15 1 0,0 27-1 15,2-12 2-15,-2-15-4 0,2 29 1 0,-2-14-2 16,2 0 4-16,-2-15-2 0,0 27 3 0,0-13 2 0,0-14 2 15,-2 28 1-15,2-13 0 0,0-15 0 16,-2 31 1-16,2-16-5 0,0-15-3 16,-5 31 3-16,5-19 3 0,0-12-4 0,-4 27 1 15,2-11-2-15,2-16 4 0,-2 28 4 16,0-13 4-16,2 1-5 0,0-16 5 16,-2 28-2-16,2-15 1 0,0-13-6 0,0 29 1 0,2-12-4 15,-2-17 5-15,0 28 4 0,0-10 3 16,0-1-4-16,0 1 3 0,0-2 2 0,0 2 0 15,0-1-4-15,-2 2 2 0,2-19-5 16,0 36 0-16,-4-19-1 0,2 2 3 16,-1 0-3-16,1 0 1 0,0 1-1 0,0-2 2 15,0 4 2 1,-1-3 1-16,1 1 4 0,0 1-5 16,2 0 3-16,-2 2-12 0,2-2 5 0,0 2 3 15,0 0-7-15,2-2 3 0,-2 2-3 16,2 0-1-16,0-3-1 0,1 3-2 0,-1-2 1 15,0 0-1-15,0 0-14 0,0 0-11 16,-2 1-22-16,0-4-22 0,-2 1-25 0,0 2-23 16,-2-2-21-16,-3 6-27 0,3-2-35 0,-4 2-31 15,0-4-57-15,-2 0-148 0,2 0-147 0,0-5-263 16,0 0-179-16</inkml:trace>
  <inkml:trace contextRef="#ctx0" brushRef="#br1" timeOffset="52876.06">4747 7329 2384 0,'0'0'-111'0,"0"0"27"0,0 0 16 16,0 0 27-16,0 0 13 0,0 0 15 16,0 0 18-16,0 0 3 0,-18 36 13 0,18-36 20 0,0 0 4 15,-9 20 7-15,9-20 1 0,-9 11 34 16,9-11 5-16,-6 13 4 0,6-13-3 0,-9 14 1 16,9-14-8-16,-8 14-3 0,8-14-10 15,-8 10-4-15,8-10-6 0,-8 12-5 16,8-12-8-16,-10 11-1 0,10-11-4 15,0 0-2-15,-8 13-9 16,8-13 2-16,0 0 5 0,0 0 2 16,0 0-2-16,0 0-5 0,0 0-5 15,0 0 2-15,0 0-7 0,0 0-2 0,0 0-2 16,0 0-4-16,0 0 0 0,0 0-2 16,0 0-3-16,0 0 1 0,30-32-4 0,-30 32 0 15,17-19-2-15,-9 10-1 0,1-3 0 16,2 3-1-16,-3-3 0 0,0 0-1 0,3-1-1 0,-2 2 1 15,-3-1 0-15,2 2 4 0,-8 10 1 16,15-22 7-16,-8 15 4 0,-7 7 3 16,12-16-2-16,-12 16 4 0,9-13-9 0,-9 13-2 15,8-11-4-15,-8 11 0 0,0 0-2 16,8-9-1-16,-8 9 1 0,0 0-3 0,0 0 2 16,0 0-1-1,0 0 1-15,0 0-1 0,0 0 4 16,0 0 2-16,20 26-2 0,-20-26 4 0,4 17-3 15,-4-17 2-15,6 17-3 0,-6-17 3 16,4 21-4-16,-2-9-1 0,-2-12-2 16,6 23-11-16,-1-8-20 0,0-3-32 0,1 0-45 15,0 6-63-15,0-6-65 0,1 3-112 16,1-1-221-16,0 1-284 0,3 3-185 0</inkml:trace>
  <inkml:trace contextRef="#ctx0" brushRef="#br1" timeOffset="54142.42">6486 9818 2377 0,'0'0'-132'0,"0"0"21"0,0 0 19 16,0 0 22-16,0 0 9 0,0 0 16 16,0 0 15-16,0 0 8 0,0 0 12 15,0 0 10-15,0 0 18 0,0 0 0 0,0 0 9 16,0 0 14-16,0 0 10 0,0 0 2 16,0 0 3-1,0 0 13-15,0 0 22 0,0 0 8 0,0 0 14 16,0 0 12-16,0 0 6 0,0 0 6 15,0 0-11-15,0 0-2 0,0 0-14 16,0 0-4-16,0 0-11 0,0 0-5 0,0 0-10 16,0 0-3-16,0 0-10 0,0 0 1 15,-2-25 0-15,2 25 2 0,0 0-4 0,0 0-1 16,0 0-6-16,0 0-2 0,0 0-7 0,0 0-4 16,0 0-5-16,0 0-6 0,0 0 0 15,0 0-4-15,0 0-4 0,0 0-3 0,0 0-3 16,0 0 1-16,0 0-3 0,0 0 2 15,0 0 12-15,0 0-3 0,0 0-1 0,0 0-4 16,0 0 3-16,0 0-6 0,0 0-7 16,0 0 7-16,33 26-4 15,-33-26-2-15,13 14-2 0,-5-5-1 16,-8-9-3-16,17 14 0 0,-8-5-3 16,1-1 2-16,-10-8-3 0,17 12-2 15,-17-12-2-15,18 9 2 0,-18-9-3 0,12 7 1 16,-12-7-2-16,10 10-2 0,-10-10 5 15,0 0 5-15,0 0-2 0,4 14 6 0,-4-14-1 16,0 0 0-16,0 0 0 0,-20 17-6 0,20-17 3 0,-18 9 0 16,18-9-7-16,-16 11-7 0,5-6-34 15,-2 2-41-15,13-7-58 0,-21 13-75 16,11-5-83-16,10-8-181 0,-22 12-123 16,12-7-330-16,10-5-339 0</inkml:trace>
  <inkml:trace contextRef="#ctx0" brushRef="#br0" timeOffset="59057.45">4838 9776 403 0,'0'0'78'0,"2"-19"34"0,-2 19 5 16,0 0-5-16,0 0-9 0,0 0-13 0,0 0-5 15,0 0 1-15,2-17 6 0,-2 17 5 16,0 0 2-16,0 0-1 0,0 0 15 0,0 0-7 16,0 0 9-16,0 0 7 0,0 0 3 15,0 0-10 1,0 0 7-16,0 0-1 0,0 0-5 0,0 0 0 15,0 0 0-15,0 0-6 0,0 0 3 16,0 0 0-16,0 0 3 0,0 0 0 16,0 0-1-16,0 0 0 0,0 0-1 0,0 0-5 15,0 0-3-15,0 0-5 0,0 0-5 16,0 0-4-16,0 0-6 0,-29 31-3 16,29-31-5-16,-8 12-9 0,8-12 4 0,-11 16-6 0,11-16 1 15,-13 15-25-15,7-6 0 0,6-9-6 0,-14 17-7 16,6-9 0-16,8-8-3 0,-12 16-3 15,12-16-3-15,-10 13 3 0,10-13-5 0,-11 13-2 16,11-13-6-16,-9 13 4 0,9-13-6 16,-8 12-1-16,8-12 0 0,-9 10-2 15,9-10 0-15,0 0-4 16,-8 12-11-16,8-12-7 0,0 0-8 16,-8 12-11-16,8-12-13 0,0 0-7 15,0 0-20-15,-8 10-14 0,8-10-15 0,0 0-16 16,0 0-24-16,0 0-28 0,0 0-29 15,-14 12-36-15,14-12-51 0,0 0-162 0,0 0-489 16,0 0-356-16</inkml:trace>
  <inkml:trace contextRef="#ctx0" brushRef="#br0" timeOffset="59775.19">4741 9827 2726 0,'0'0'-117'0,"0"0"26"0,-4-15 16 0,4 15 19 15,0 0 13-15,0 0 20 0,0 0 26 0,0 0 17 16,0 0 38-16,0 0-2 0,0 0 9 16,-2-17 11-16,2 17 11 0,0 0 5 0,0 0 8 15,0 0 4-15,0 0-1 0,0 0 1 0,0 0 1 16,0 0 1-16,0 0 1 0,0 0-4 15,0 0-2-15,0 0-2 0,0 0-6 0,0 0-4 16,0 0-5-16,0 0-3 0,0 0-1 16,0 0 1-16,0 0-1 0,0 0 2 15,0 0-5-15,0 0-2 16,0 0-4-16,0 0 5 0,0 0-2 16,0 0-27-16,-11-10 4 0,11 10-4 15,0 0 3-15,0 0-5 0,0 0 5 0,0 0-8 16,0 0 0-16,0 0-3 0,0 0-8 15,0 0 0-15,0 0 0 0,0 0-5 0,0 0 1 16,0 0-7-16,0 0 7 0,0 0-6 16,0 0-2-16,0 0 0 0,0 0-1 0,0 0-2 0,0 0 4 15,0 0 0-15,0 0 5 0,0 0-8 16,0 0 2-16,0 0 3 0,0 0 4 0,0 0 4 16,0 0 0-16,0 0 2 0,0 0 3 15,0 0-2-15,0 0 0 0,0 0-4 0,0 0-2 16,0 0-4-16,41 24 13 0,-41-24-6 15,10 13-1 1,-10-13-5-16,12 13-1 0,-5-6-5 0,-7-7-12 16,13 14-8-16,-5-6-15 0,-8-8-20 15,13 13-30-15,-7-5-32 0,-2-3-49 0,-4-5-61 16,11 13-74-16,-8-7-96 0,-3-6-193 16,4 13-27-16,-4-13 19 0,0 0-367 15,4 24-375-15</inkml:trace>
  <inkml:trace contextRef="#ctx0" brushRef="#br0" timeOffset="61634.04">2848 9818 2736 0,'0'0'-145'15,"0"0"29"-15,0 0 26 0,0 0 29 16,0 0 13-16,5-15 28 0,-5 15 28 15,0 0 7-15,0 0 17 0,0 0 7 0,0 0-4 16,0 0 24-16,0 0 5 0,0 0 3 16,0 0 10-16,0 0 0 0,0 0 3 15,0 0 5-15,0 0 1 0,0 0 5 0,0 0 9 16,0 0 0-16,0 0 5 0,0 0-10 0,0 0 0 0,0 0-4 16,0 0 1-16,0 0 0 0,0 0-5 15,-25 34-10-15,25-34-3 0,-12 17-8 0,12-17-6 16,-12 17-3-16,6-6-8 0,0-1 2 15,6-10-10-15,-13 19-4 0,4-9-5 16,9-10-7-16,-10 16-14 0,10-16-17 16,-9 14-20-16,9-14-24 15,-8 11-30-15,8-11-34 0,0 0-45 16,-6 14-36-16,6-14-28 0,0 0-21 0,-4 7-25 16,4-7-64-16,0 0-526 0,0 0-213 15</inkml:trace>
  <inkml:trace contextRef="#ctx0" brushRef="#br0" timeOffset="62019.63">2743 9861 2426 0,'2'-24'-122'0,"-2"24"29"0,0 0 29 16,6-15 32-16,-6 15 15 0,0 0 31 0,0 0 22 0,4-15 24 15,-4 15 20-15,0 0 22 0,0 0 7 16,0 0 0-16,0 0 0 0,5-16 3 16,-5 16 3-16,0 0 3 0,0 0 0 0,0 0 4 15,0 0-1-15,0 0 6 0,0 0-4 16,0 0-1-16,0 0-2 0,0 0-4 0,0 0 3 16,0 0-3-1,0 0-1-15,0 0-22 0,0 0 3 16,0 0-3-16,0 0-2 0,0 0-11 0,28 25-5 15,-28-25-14-15,10 13-5 0,-10-13 28 16,12 17-23-16,-6-9 3 0,4 2-15 16,-10-10 0-16,14 18-24 0,-3-8-20 0,-3-1-23 15,-1-1-34-15,1 0-34 0,-8-8-45 16,11 12-58-16,-5-4-56 0,-6-8-78 0,8 12-176 0,-6-4-113 16,-2-8-351-16,0 0-404 0</inkml:trace>
  <inkml:trace contextRef="#ctx0" brushRef="#br0" timeOffset="62690.43">2669 10386 2856 0,'0'0'-101'0,"0"0"29"0,0 0 31 0,0 0 23 15,0 0 29-15,0 0 22 0,0 0 35 16,0 0 21-16,0 0 10 0,0 0 3 16,0 0-3-1,0 0-5-15,0 0-3 0,0 0-6 0,0 0-8 16,0 0-7-16,0 0-10 0,0 0-7 16,0 0-15-16,0 0-16 0,0 0-29 0,0 0-22 15,0 0-28-15,0 0-31 0,50-8-32 16,-50 8-29-16,0 0-16 0,0 0-29 15,22 2-45-15,-22-2-90 0,10 0-402 0,-10 0 2 16</inkml:trace>
  <inkml:trace contextRef="#ctx0" brushRef="#br0" timeOffset="62969.18">2820 10313 2069 0,'6'-16'-47'16,"-6"16"40"-16,0 0 12 0,8-11 21 0,-8 11 23 15,0 0 18-15,0 0 32 0,12-9 24 16,-12 9 14-16,0 0 12 0,0 0 1 0,0 0 5 16,0 0 2-16,0 0-5 0,0 0-16 15,0 0-13-15,0 0-11 0,24 20-12 0,-24-20-14 0,0 0-14 16,-2 28-19-16,2-28-26 0,-2 18-33 15,2-18-38-15,-2 22-46 0,2-22-60 16,-3 22-48-16,1-14-83 0,2-8-176 0,-4 17-391 16,0-9-193-16</inkml:trace>
  <inkml:trace contextRef="#ctx0" brushRef="#br0" timeOffset="65314.04">3719 9871 2358 0,'0'0'-164'16,"0"0"14"-16,0 0 11 0,0 0 12 0,0 0 8 16,0 0 8-16,0 0 17 0,0 0-7 15,0 0 18-15,0 0 3 0,0 0 13 16,0 0 14-16,0 0 5 0,0 0 9 0,0 0-5 15,0 0-4-15,0 0-23 0,0 0-30 0,0 0-139 0,0 0 78 16</inkml:trace>
  <inkml:trace contextRef="#ctx0" brushRef="#br0" timeOffset="65646.3">3719 9871 618 0,'0'0'-43'0,"0"0"-14"16,0 0-117-16,0 0 57 0</inkml:trace>
  <inkml:trace contextRef="#ctx0" brushRef="#br0" timeOffset="67937.41">2874 9848 447 0,'0'0'-2'15,"0"0"2"-15,0 0 7 0,0 0 5 16,0 0 7-16,0 0-8 0,-23 2 2 0,23-2-7 16,0 0-1-16,0 0-12 0,0 0-8 0,0 0 0 15,0 0 0-15,0 0-6 0,0 0 10 0,0 0 3 16,0 0 8-16,0 0 15 0,0 0 8 16,0 0 9-16,0 0 13 0,0 0 4 15,0 0-7-15,0 0 3 0,0 0 1 0,0 0 0 16,0 0 0-16,0 0-3 0,0 0-5 15,0 0 9-15,0 0-9 0,0 0 8 0,0 0-1 0,0 0-5 16,0 0-8-16,0 0-4 0,0 0-3 16,0 0-1-16,0 0 0 0,0 0-4 0,0 0-8 15,0 0 3-15,0 0-1 0,0 0 0 16,0 0-2-16,0 0 5 0,0 0 4 16,0 0 8-16,0 0-2 0,0 0 4 15,0 0 6-15,0 0-6 16,0 0 7-16,0 0-4 0,0 0-6 0,0 0-1 15,0 0-2-15,0 0-3 0,0 0-4 16,0 0-2-16,0 0-1 0,0 0 5 16,54 9-10-16,-54-9 4 0,0 0 3 15,0 0-4-15,0 0 5 0,26-1 4 0,-26 1-5 16,0 0 5-16,0 0 1 0,17 0 1 16,-17 0-3-16,0 0 1 0,0 0-6 0,0 0 7 0,19 0-6 15,-19 0 1-15,0 0-4 0,0 0 19 16,0 0-16-1,19 1 12-15,-19-1 2 0,0 0 5 16,0 0 0-16,0 0-6 0,20 0 6 0,-20 0-4 0,0 0-3 16,0 0 6-16,18 2-9 0,-18-2-2 15,0 0-1-15,0 0-10 0,0 0-1 16,20 0 5-16,-20 0-2 0,0 0 6 16,0 0-11-16,0 0-1 0,16 4-8 0,-16-4 16 15,0 0-14-15,0 0 1 0,0 0-1 16,0 0-4-16,17 4 2 0,-17-4-5 15,0 0 5-15,0 0 2 0,0 0 0 0,0 0-3 16,0 0 8-16,20 2-7 0,-20-2-1 16,0 0 7-16,0 0-5 0,0 0-1 0,0 0 5 0,0 0 2 15,0 0-1-15,0 0 3 0,0 0 7 16,0 0-4-16,0 0-2 0,16 2-6 0,-16-2 1 16,0 0 4-16,0 0-6 0,0 0 2 15,0 0-3-15,0 0 3 0,0 0-5 16,0 0-9-16,0 0 9 0,0 0-2 0,0 0 2 15,22-2 1 1,-22 2 2-16,0 0 3 0,0 0 0 0,0 0 2 16,0 0-3-16,0 0 3 0,0 0-3 15,0 0 4-15,20-2-3 0,-20 2-4 16,0 0 4-16,0 0 0 0,0 0-7 16,0 0 5-16,0 0-14 0,0 0 0 0,0 0 5 15,0 0-18-15,0 0-11 0,0 0-11 16,0 0-12-16,0 0-15 0,0 0-26 0,0 0-29 0,0 0-44 15,0 0-102-15,0 0-340 0,0 0 177 0</inkml:trace>
  <inkml:trace contextRef="#ctx0" brushRef="#br0" timeOffset="70729.32">2855 9867 1654 0,'-13'-9'-79'16,"13"9"24"-16,0 0 19 0,0 0 19 16,0 0 12-16,0 0 10 0,0 0 5 15,0 0 1-15,0 0-3 0,0 0-1 0,0 0-2 16,0 0 3-16,0 0 1 0,0 0 1 0,0 0 13 0,0 0-1 15,0 0 10-15,0 0 8 0,0 0 7 16,0 0 22-16,0 0-4 0,0 0 13 16,0 0 4-16,0 0 10 0,0 0 7 0,0 0 4 15,0 0 1-15,0 0 1 0,0 0 1 16,0 0 3-16,0 0-3 0,0 0 1 16,0 0-1-16,30-18-1 15,-30 18-3-15,0 0-2 0,0 0-7 16,0 0-1-16,0 0-3 0,21 0-2 0,-21 0-8 15,0 0-2-15,0 0-10 0,0 0-3 16,26 2-9-16,-26-2-3 0,0 0-6 16,0 0-5-16,25 3-7 0,-25-3-2 0,0 0-4 15,23 1-2-15,-23-1-6 0,0 0 2 16,23 0-3-16,-23 0-4 0,0 0-1 0,22 2 2 0,-22-2-3 16,0 0-3-16,18 0 2 0,-18 0-1 15,0 0 1-15,20 2-3 0,-20-2 1 0,0 0 4 16,0 0-8-16,21 0 1 0,-21 0 2 15,0 0-3-15,17 2 0 0,-17-2-3 0,0 0 3 16,0 0 0-16,23 0-2 0,-23 0 3 16,0 0-7-16,18 2 3 0,-18-2-1 0,0 0 0 0,0 0-2 15,22 2 3-15,-22-2-3 0,0 0 3 32,0 0-2-32,22 0 0 0,-22 0 2 0,0 0-1 15,0 0 0-15,17 2-2 0,-17-2-1 0,0 0 2 16,0 0-4-16,0 0 4 0,18 1 1 15,-18-1 0-15,0 0-1 0,0 0 2 16,0 0-1-16,0 0-1 0,0 0-3 0,22 5 4 16,-22-5-2-16,0 0 2 0,0 0-4 15,0 0 5-15,16 1 0 0,-16-1-7 16,0 0 5-16,0 0 2 0,0 0-3 0,0 0 2 16,22 0-3-16,-22 0 4 0,0 0-5 15,0 0 2-15,0 0 2 0,17 2 0 0,-17-2-1 16,0 0 4-16,0 0-3 0,0 0 1 0,0 0 2 0,19 4-1 15,-19-4 1-15,0 0-2 0,0 0 2 16,17 2-2-16,-17-2-1 0,0 0 3 16,0 0-3-16,0 0 1 0,16 1-1 15,-16-1 1-15,0 0-3 0,0 0 2 0,0 0-2 16,18 3 2-16,-18-3-1 0,0 0 0 16,0 0-2-16,0 0 6 15,16 1-4-15,-16-1-2 0,0 0 2 16,0 0 0-16,0 0 2 0,17 4-1 0,-17-4 3 15,0 0-6-15,0 0 6 0,0 0 0 16,0 0-1-16,18 3-2 0,-18-3-1 16,0 0 4-16,0 0-5 0,0 0 4 0,16 3-3 15,-16-3 2-15,0 0 2 0,0 0-3 16,18 2-2-16,-18-2 2 0,0 0 0 0,0 0-2 0,16 2 1 16,-16-2 2-16,0 0-3 0,0 0 0 15,17 2-3-15,-17-2 3 0,0 0-1 0,0 0 2 16,0 0 1-16,19 2 0 0,-19-2-1 15,0 0-2-15,0 0 2 0,0 0 0 0,0 0-2 16,19 1 2-16,-19-1-1 0,0 0 3 16,0 0-5-16,0 0 4 0,0 0-3 0,24 0 2 0,-24 0-2 15,0 0 2-15,0 0-1 0,0 0 2 16,18 0-4-16,-18 0 3 0,0 0-2 0,0 0 3 16,0 0-2-16,20 0 0 0,-20 0 0 15,0 0-2-15,0 0 3 0,0 0 0 16,21-1 1-16,-21 1-4 0,0 0 0 0,0 0 4 15,0 0-2 1,0 0-1-16,0 0 0 0,21-2 1 16,-21 2 1-16,0 0 0 0,0 0-3 0,0 0 3 15,0 0-1-15,0 0-1 16,0 0 0-16,0 0 3 0,21 0-3 0,-21 0 1 0,0 0-1 16,0 0 3-16,0 0-3 0,0 0 1 0,0 0 1 15,0 0-2-15,20-2 1 0,-20 2 5 16,0 0-5-16,0 0-1 0,0 0-1 0,0 0 2 15,0 0 2-15,0 0-1 0,0 0-1 16,20 0 2-16,-20 0-2 0,0 0 0 16,0 0-1-16,0 0 2 0,0 0-1 0,0 0 1 15,24 0-2-15,-24 0 0 0,0 0 1 16,0 0-1-16,0 0-2 0,0 0 5 0,19 0-4 16,-19 0 2-1,0 0 4-15,0 0-3 0,0 0 0 0,0 0-2 16,0 0 1-16,20-2 1 0,-20 2-5 15,0 0 4-15,0 0 1 0,0 0-1 16,0 0 0-16,0 0 0 0,22 2 0 16,-22-2 2-16,0 0-1 0,0 0-1 0,0 0 1 15,0 0-2-15,21-2-1 0,-21 2 2 16,0 0 2-16,0 0-2 0,0 0 0 0,24 2 1 0,-24-2 0 16,0 0 0-16,14 2 1 0,-14-2 1 0,0 0-2 15,0 0-1-15,24 0-3 0,-24 0 3 16,0 0 0-16,0 0 3 0,20 0-3 15,-20 0 0-15,0 0 1 0,0 0-2 0,20 2 3 16,-20-2 2-16,0 0-1 0,0 0 1 16,17 1 3-1,-17-1 0-15,0 0 4 0,0 0-3 0,0 0 1 16,0 0-5-16,23 0 2 0,-23 0 1 16,0 0-6-16,0 0 3 0,0 0 0 0,0 0-2 15,19 0 1-15,-19 0 3 0,0 0-5 16,0 0 3-16,0 0-2 0,0 0 5 0,24-1-5 15,-24 1 4-15,0 0-5 0,0 0-1 16,16-2 0-16,-16 2 6 0,0 0-6 0,0 0 0 16,21-4-1-16,-21 4 2 0,0 0-4 0,18-2 5 15,-18 2-2-15,0 0 1 0,0 0-2 16,22 0-2-16,-22 0 6 0,0 0-3 0,0 0 0 16,0 0 0-16,22 0 0 0,-22 0 2 15,0 0-2-15,0 0-2 0,0 0 5 0,19-2-3 16,-19 2 0-16,0 0 1 0,0 0 0 0,0 0 1 15,0 0-2-15,0 0 4 0,21-4-3 0,-21 4-1 16,0 0-1 0,0 0 0-16,17-1 1 0,-17 1 0 15,0 0 0-15,0 0 0 0,0 0 1 0,24 0-8 16,-24 0 10-16,0 0-2 0,0 0-1 16,22-3 5-16,-22 3-6 0,0 0-3 15,0 0 6-15,22-1-1 0,-22 1 2 16,0 0 0-16,0 0-4 0,21 0-2 0,-21 0 2 15,0 0 1-15,0 0-2 0,17-3 4 16,-17 3 0-16,0 0 1 0,0 0-2 0,0 0 1 16,21 0-2-16,-21 0 2 0,0 0 0 15,0 0 0-15,0 0-5 0,0 0 4 0,21 0-1 16,-21 0 2-16,0 0-2 0,0 0 3 0,0 0-4 16,0 0 5-16,23 0-6 0,-23 0 2 0,0 0 2 15,0 0 2-15,24 0-1 0,-24 0 0 16,0 0 1-16,21 0 0 0,-21 0-1 15,0 0-2-15,18 0 2 0,-18 0-5 0,0 0 4 16,0 0 1-16,24 0-4 0,-24 0 4 16,0 0 0-16,0 0 1 15,24 0-9-15,-24 0 13 0,0 0-3 16,0 0 1-16,19-1 0 0,-19 1 1 0,0 0-2 16,0 0 3-16,0 0-1 0,18 1-1 15,-18-1-5-15,0 0 1 0,0 0 5 16,0 0-8-16,20 3 3 0,-20-3 2 15,0 0-2-15,0 0 0 0,0 0 0 0,0 0 2 16,21-3-3-16,-21 3 0 0,0 0-1 0,0 0 6 0,0 0-8 16,0 0 0-16,0 0 2 0,21 3 2 15,-21-3-2-15,0 0 0 0,0 0-1 0,0 0 2 16,0 0-2-16,0 0 2 0,21-3 2 16,-21 3 0-16,0 0-3 0,0 0-2 15,0 0 1-15,0 0 4 0,0 0-3 16,0 0 3-16,22 0-4 0,-22 0 3 0,0 0-2 0,0 0-1 15,0 0 1-15,0 0 1 0,0 0-8 0,0 0 7 16,18-1 0-16,-18 1 0 0,0 0 4 16,0 0-4-16,0 0-1 0,0 0-1 0,22 1 2 15,-22-1-1-15,0 0 4 0,0 0-3 16,23 0-2-16,-23 0 3 0,15 3-2 0,-15-3 2 16,0 0 2-1,19 1-1-15,-19-1-2 0,0 0 2 16,0 0-2-16,20 0-1 0,-20 0-1 0,0 0 2 15,0 0 5-15,0 0 1 16,20 3 8-16,-20-3-4 0,0 0-14 0,0 0 10 0,0 0-1 16,0 0 4-16,0 0-5 0,17 1 0 15,-17-1 1-15,0 0 2 0,0 0-3 16,0 0 3-16,0 0-1 0,19 3 3 0,-19-3 3 16,0 0-8-16,0 0 8 0,0 0 1 0,0 0-4 15,0 0 4-15,0 0-3 0,0 0 1 16,0 0-1-16,19 1-12 0,-19-1-19 0,0 0-18 15,0 0-37-15,0 0-39 0,0 0-40 16,0 0-45-16,0 0-33 0,6 4-36 16,-6-4-63-16,0 0-149 15,0 0-503-15,0 0-445 0</inkml:trace>
  <inkml:trace contextRef="#ctx0" brushRef="#br0" timeOffset="76739.64">3782 9886 2518 0,'0'0'-168'0,"0"0"12"15,0 0 28-15,0 0 26 0,0 0 13 0,0 0 26 16,0 0 12-16,0 0 17 16,0 0 6-16,0 0 3 0,0 0 15 0,0 0-7 0,0 0 7 15,0 0 3-15,0 0-4 16,0 0-3-16,0 0-7 0,0 0-10 0,0 0 4 0,0 0-3 15,0 0 0-15,0 0 4 16,0 0 2-16,0 0 10 0,0 0 11 0,0 0 13 16,0 0 12-16,0 0 16 0,0 0 3 15,0 0 7-15,0 0 4 0,0 0-2 16,0 0 3-16,0 0-2 0,0 0-1 16,0 0 19-16,0 0-14 0,0 0 5 0,0 0-3 15,0 0 9-15,0 0 4 0,0 0 3 0,0 0-4 16,0 0 7-16,0 0 6 15,0 0 1-15,0 0-11 0,0 0-3 0,0 0-9 0,0 0-5 16,0 0-3-16,0 0-6 16,0 0-6-16,0 0-1 0,0 0-8 0,-15 42-4 15,15-42-3-15,0 0-1 16,0 0 0-16,-6 18-5 0,6-18-2 0,0 0-2 0,0 0 1 16,-4 15 0-16,4-15-4 0,0 0 2 15,-6 15-5-15,6-15 5 0,0 0-3 0,-4 15-2 16,4-15 3-16,0 0-3 15,-2 16 0-15,2-16-1 0,0 0-1 0,-6 16 2 16,6-16-2-16,0 0 3 0,0 0 3 0,0 22-2 16,0-22 0-16,0 0 3 15,-2 16-5-15,2-16-2 0,0 0 2 0,0 20-2 0,0-20 0 16,0 0-1-16,0 19 0 16,0-19 10-16,0 0-11 0,0 19-3 0,0-19 6 15,0 0-2-15,0 0 2 0,2 24 2 16,-2-24 2-16,0 0-3 0,0 18-2 0,0-18 1 15,0 0-2-15,0 19 2 0,0-19-1 16,0 0 0-16,2 19-2 0,-2-19 1 0,0 0 5 16,0 17 1-16,0-17-6 0,0 0 6 15,0 17-4-15,0-17 0 0,0 0 3 16,0 19-6-16,0-19 1 0,0 0-5 0,4 17 8 16,-4-17-4-16,0 0 0 0,0 19-1 15,0-19 3-15,0 0 2 0,2 16-6 0,-2-16 2 0,0 0-2 16,2 18-2-16,-2-18 1 0,0 0 0 15,4 18-2-15,-4-18 5 0,0 0-3 0,0 19 3 16,0-19-2-16,2 16 0 0,-2-16 5 16,0 0-1-16,0 22-1 0,0-22 1 15,2 15 2-15,-2-15 0 0,0 17-3 0,0-17-1 16,0 0 2 0,2 25-2-16,-2-25 0 0,0 15-1 15,0-15 1-15,0 0 0 0,0 23 1 0,0-23 3 16,0 18-2-16,0-18-2 0,0 0 2 15,-2 23-3-15,2-23 3 0,0 18-3 0,0-18 1 16,0 17-3-16,0-17 0 0,2 18 3 16,-2-18-1-16,0 17-1 0,0-17-2 15,0 0 1-15,0 24 1 0,0-24 0 0,2 18 1 0,-2-18-1 16,0 17 4-16,0-17-6 0,0 0 0 16,-2 27 2-16,2-27-6 0,-2 16 4 15,2-16 2-15,-2 18-2 0,2-18 0 0,0 0 2 16,0 26-1-16,0-26-1 0,0 18 0 15,0-18 1-15,0 16 1 0,0-16-2 0,-2 20 3 16,2-20-4-16,0 0 1 0,-2 26 1 0,2-26 3 16,-2 20-5-16,2-20 7 0,-2 19-6 0,2-19 3 15,-2 18-2-15,2-18 1 0,-4 19 1 16,4-19-4-16,-4 20 2 0,4-20-1 0,0 17 1 16,0-17 0-16,-2 19-1 0,2-19-1 15,-2 19-3-15,2-19 7 0,0 0-6 0,-2 25 6 31,2-25-3-31,0 18 1 0,0-18 0 0,0 18 1 16,0-18-2-16,-2 21 1 0,2-21-1 16,-2 16 0-16,2-16 0 0,-2 19 2 0,2-19-2 15,-2 20 0-15,2-20 0 0,-2 19 3 16,2-19-3-16,-2 19 1 0,2-19-1 16,0 23 0-16,0-23-1 0,-2 19 4 0,2-19-2 15,0 21-1-15,0-21 0 0,0 21 4 0,0-21-2 16,0 23-1-16,0-23-1 0,-2 25 2 0,2-25-1 15,0 23 0-15,0-10 0 0,0-13 2 16,-2 24-3-16,2-24 2 0,0 25-2 0,-3-11 2 16,3-14-1-16,-2 24-1 0,0-10 1 15,2-14 3-15,-2 26-4 0,2-26 1 16,-2 25 2-16,0-11-5 16,2-14 4-16,0 25-2 0,0-25 1 15,-3 22 1-15,3-22 1 0,-2 23 1 16,2-23 1-16,0 21 2 0,0-21 2 0,0 19 2 15,0-19-1-15,2 23 5 0,-2-23-5 16,0 19-3-16,0-19 3 0,-2 19 0 0,2-19-5 16,0 21 2-16,0-21-2 0,-2 19 2 15,2-19-2-15,-2 19 3 0,2-19-4 0,0 20 1 0,0-20-1 16,-2 16 1-16,2-16 0 0,2 20-4 16,-2-20 3-16,-2 19-1 0,2-19-6 15,0 19 6-15,0-19-3 0,2 19 3 0,-2-19-2 16,0 21 5-16,0-21-4 0,0 19 1 15,0-19-2-15,0 17 0 0,0-17-1 0,0 19 0 16,0-19 2 0,2 21-2-16,-2-21 0 0,0 19 1 15,0-19 1-15,0 19 4 0,0-19-3 0,0 21 2 16,0-21 1-16,0 19-2 0,0-19 5 16,2 17-1-16,-2-17-3 0,0 17-1 15,0-17-1-15,0 17 6 0,0-17-4 0,0 0-3 16,0 23 3-16,0-23 8 0,0 15 0 15,0-15 3-15,0 0-3 0,0 23 2 0,0-23 0 0,0 0 0 16,0 21 1-16,0-21 2 16,2 14-3-16,-2-14 6 0,0 0-3 0,0 0 3 0,0 27 0 15,0-27 1-15,0 14 2 0,0-14 0 16,0 0 1-16,3 25 5 0,-3-25-2 0,0 13 1 16,0-13-3-16,0 17 1 0,0-17-3 15,2 15 4-15,-2-15 0 0,2 17-2 0,-2-17-2 0,2 18-2 16,-2-18-1-16,0 0-2 0,4 21-6 15,-4-21-14-15,0 0-25 0,5 14-46 16,-5-14-80-16,0 0-106 0,0 0-235 0,4 4-108 16,-4-4-365-16,0 0-407 0</inkml:trace>
  <inkml:trace contextRef="#ctx0" brushRef="#br0" timeOffset="-153073.27">15682 5992 796 0,'0'0'185'0,"0"0"-52"15,0 0-28-15,0 0 3 0,0 0-14 0,0 0 18 16,0 0 22 0,0 0-1-16,0 0 25 0,0 0 15 15,0 0 4-15,0 0 3 0,0 0-7 0,0 0-12 16,0 0-10-16,0 0-10 0,0 0-12 15,0 0-4-15,0 0 2 0,0 0-7 16,0 0-5-16,0 0-9 0,0 0-7 0,-17-23-4 16,17 23-3-16,0 0 0 0,0 0-7 15,0 0 0-15,0 0-5 0,2-23-8 0,-2 23 6 0,0 0-15 16,8-19-3-16,-8 19-6 0,7-14-9 16,-7 14 0-16,8-14-6 0,-8 14-3 0,9-14-1 15,-9 14 0-15,8-11 1 0,-8 11-5 16,8-14-3-16,-8 14-1 0,0 0-1 0,12-13-3 15,-12 13-4-15,0 0-5 0,12-10 0 16,-12 10-4-16,0 0 1 0,0 0-4 0,0 0 1 0,18 0 3 31,-18 0-5-31,0 0-4 0,0 0 2 0,20 12-6 16,-20-12 1-16,0 0-15 0,15 11 0 16,-15-11-2-16,8 10 1 0,-8-10-1 0,11 7 3 15,-11-7 4-15,0 0-1 0,13 12 0 16,-13-12 1-16,0 0 1 0,10 10 3 15,-10-10 2-15,0 0 0 0,0 0 1 0,0 0 2 16,10 7-1-16,-10-7 8 0,0 0-7 0,0 0 0 16,0 0 0-16,0 0-4 0,0 0 2 15,0 0 2-15,0 0 4 0,0 0-6 0,0 0 2 16,0 0-3-16,0 0 6 0,0 0-7 16,0 0 5-16,0 0-1 0,-40 13 0 0,40-13 1 15,-12 6-2-15,12-6 1 0,-17 6 3 0,17-6 0 0,-18 7 0 16,18-7 6-16,-16 6-8 0,16-6 1 15,-16 6-4-15,16-6 6 0,-18 5-1 16,18-5-1-16,0 0 2 0,-21 2-3 16,21-2 3-16,0 0-2 0,0 0 2 0,-25-6 0 15,25 6 0-15,0 0 0 0,-15-13 4 16,15 13 1-16,-10-11 2 16,10 11 4-16,0 0 4 0,-12-19-2 15,12 19 0-15,-4-12 5 0,4 12 20 0,0 0-5 16,-8-14 2-16,8 14-3 0,0 0-7 15,0 0-3-15,-6-14-5 0,6 14 1 16,0 0-1-16,0 0 2 0,0 0 6 0,0 0-5 16,0 0 4-16,0 0-5 0,0 0-2 15,0 0-5-15,-28 31 0 0,28-31 2 0,-11 16-3 0,3-6-4 16,8-10-12-16,-15 19-33 0,4-9-32 16,3-1-45-16,-4-2-57 0,3 1-68 15,0-2-55-15,-1-1-84 0,10-5-162 0,-15 10-77 16,15-10-347-16,-15 6-401 0</inkml:trace>
  <inkml:trace contextRef="#ctx0" brushRef="#br0" timeOffset="-152718.95">15455 5656 2817 0,'0'0'-69'0,"0"0"47"16,0 0 26-16,5-17 9 0,-5 17 25 15,0 0 32-15,0 0 21 0,0 0 0 0,0 0-3 16,0 0-8-16,0 0-12 0,0 0-4 16,0 0-6-16,0 0-6 0,-5 60-6 0,5-60-7 15,-4 28-5-15,2-13-12 0,0 0-23 16,-1 2-60 0,1 1-55-16,0-1-40 0,-2-2-33 15,-1 0-55-15,5-15-117 0,-7 25-401 0,-1-15-54 16</inkml:trace>
  <inkml:trace contextRef="#ctx0" brushRef="#br0" timeOffset="-152270.93">15311 5778 2240 0,'0'0'-46'0,"0"0"19"15,3-15 18-15,-3 15 40 0,0 0 17 16,0 0 22 0,5-17 11-16,-5 17 7 0,0 0 4 0,0 0 4 15,0 0-9-15,0 0 0 0,0 0-6 16,0 0-5-16,0 0-9 0,0 0-3 16,0 0-4-16,0 0-5 0,0 0-5 0,-6 53-1 15,6-53-3-15,0 0-5 0,-4 22 0 16,4-22 4-16,-4 16 1 0,4-16 4 15,-6 12 8-15,6-12 5 0,0 0-2 0,-11 14-2 0,11-14-1 16,0 0-7-16,-15 5-7 0,15-5 1 16,0 0-1-16,0 0 2 0,-22-2 1 0,22 2 6 15,0 0-3-15,0 0-5 0,0 0-1 16,-27-3 0-16,27 3-4 0,0 0-1 0,-20 1 0 16,20-1 0-16,-20 6-2 0,8-1 0 15,12-5-5-15,-26 12-1 0,11-3-3 0,-1 1-5 0,-5-1-4 16,4 3 1-16,-4-2-3 0,3 0-4 0,0 2-8 15,-4-1-33-15,3-1-43 0,0-1-64 16,4 1-72-16,1-4-63 0,-3 0-92 16,4-3-151-16,-1 1-462 0,14-4-426 15</inkml:trace>
  <inkml:trace contextRef="#ctx0" brushRef="#br0" timeOffset="-151885.4">15860 4833 2881 0,'14'-12'-101'0,"-14"12"22"0,9-11 18 0,-9 11 27 15,0 0 30-15,12-11 32 0,-12 11 30 16,0 0 2-16,0 0 4 16,14-11 2-16,-14 11 5 0,0 0 17 15,0 0 21-15,0 0 5 0,0 0 1 16,0 0-10-16,0 0-7 0,0 0-6 0,0 0-5 16,-35 43-6-16,25-29 4 0,-5-2-14 15,2 6-3-15,-1-1-8 0,-2 2-5 16,0 1 3-16,-3 0-2 0,-1 3-9 0,2 2-2 15,-2 0-4-15,-1-3-4 0,0 3-4 0,0 0-3 16,-1-2-3-16,4 1-7 0,1-4-31 0,-1-1-48 16,4 0-58-16,-1 0-76 0,0-4-69 15,1-1-122-15,-2 0-183 0,2-6-337 0,1 2-292 16</inkml:trace>
  <inkml:trace contextRef="#ctx0" brushRef="#br0" timeOffset="-151584.49">15117 5340 2689 0,'0'0'-46'16,"0"0"39"-16,0 0 8 0,0 0 22 16,0 0 35-16,0 0 38 0,0 0 19 0,0 0 15 15,0 0-11-15,0 0-9 0,38 13-4 0,-38-13-8 0,21-2-12 16,-21 2-9-16,24-1-11 0,-24 1-19 16,22-6-52-16,-22 6-72 0,24-4-83 0,-24 4-83 15,17-9-177-15,-11 3-453 0,-6 6-239 16</inkml:trace>
  <inkml:trace contextRef="#ctx0" brushRef="#br0" timeOffset="-151430.72">15231 5241 2806 0,'0'0'66'0,"-9"-17"6"16,9 17-2-16,0 0 13 0,0 0 7 0,0 0-10 15,0 0-6-15,0 0-9 0,0 0-25 16,0 0-38-16,0 0-60 0,0 0-76 15,0 0-78-15,-6-12-175 0,6 12-432 0,0 0-141 0</inkml:trace>
  <inkml:trace contextRef="#ctx0" brushRef="#br0" timeOffset="-150866.72">14768 5789 2368 0,'-13'16'-77'15,"13"-16"34"-15,0 0 21 0,-9 11 5 0,9-11 25 16,0 0 23-16,-8 9 22 0,8-9 25 15,0 0 10-15,0 0 16 0,0 0 2 16,-11 10-2-16,11-10-1 0,0 0 2 0,0 0-5 16,0 0-3-16,0 0 7 0,0 0-4 15,0 0-6-15,0 0-7 0,0 0-6 0,0 0-6 0,-24-21-8 16,24 21-7-16,0 0-7 0,0 0-3 16,0 0-8-16,0 0-3 0,0 0-6 15,0 0 0-15,0 0-8 0,0 0-2 0,31-19 0 16,-31 19-4-16,0 0-3 0,0 0 1 15,0 0-4-15,29 6-3 0,-29-6-3 16,0 0 7-16,0 0-4 16,13 13-1-16,-13-13 0 0,0 0 5 15,0 0 4-15,0 0 5 0,0 0 5 0,-26 31 1 16,18-23 15-16,8-8-3 0,-21 15-8 16,11-8 1-16,-2 3-3 0,0 1-2 15,-1-1-4-15,2 2-1 0,-1-1-6 0,1 0 1 16,0 0-4-16,0 3-4 0,3-1 3 15,0-2-1-15,-3 2-2 0,4 1-1 0,-4-1-2 0,4-1-1 16,-3 0 1-16,1 2-1 0,1-4-7 0,-3 0-25 16,-3-2-33-16,14-8-48 0,-21 15-63 15,7-7-65-15,2-5-57 0,12-3-140 16,-24 4-146-16,13-2-312 0,11-2-266 16</inkml:trace>
  <inkml:trace contextRef="#ctx0" brushRef="#br0" timeOffset="-150612.7">14600 5491 2736 0,'10'-14'23'0,"-10"14"15"16,0 0 7-16,0 0 2 0,0 0 16 0,0 0-1 15,0 0-10 1,0 0-4-16,14-9-27 0,-14 9-64 0,0 0-49 16,5-5-70-16,-5 5-98 0,0 0-537 15,2-11-106-15</inkml:trace>
  <inkml:trace contextRef="#ctx0" brushRef="#br0" timeOffset="-150380.89">14485 5443 2351 0,'-22'6'-24'15,"22"-6"27"-15,0 0 29 0,-7 15 22 0,7-15 30 16,-7 15 28-16,7-15 32 0,-4 21-5 15,0-7-18-15,4-14-13 0,-7 30-10 0,5-13-13 16,-2 0-9-16,2 2-8 0,0 0-20 0,0 0-52 16,0 0-88-16,0 0-70 0,0-1-114 15,-3-3-624-15,3 0-287 0</inkml:trace>
  <inkml:trace contextRef="#ctx0" brushRef="#br0" timeOffset="-148744.98">14103 5820 2739 0,'0'0'-35'0,"0"0"38"0,-26-2 7 16,26 2 21-16,0 0 14 0,0 0 11 0,0 0 9 15,-9-16-3-15,9 16 0 0,0 0-3 16,0-18-1-16,0 18-1 0,0 0 4 16,0-23 0-16,0 23-4 0,0 0-6 0,4-21-6 15,-4 21-3 1,7-11-1-16,-7 11-6 0,0 0-5 0,10-16-6 16,-10 16-2-16,12-6-1 0,-12 6-3 15,0 0-2-15,18-3 0 0,-18 3-1 16,0 0-5-16,25 2-1 0,-25-2 0 15,20 5-4-15,-20-5-1 0,20 7-3 0,-20-7-5 16,16 5 5-16,-16-5-2 0,16 6-1 16,-16-6-1-16,16 3 6 0,-16-3-3 0,0 0 1 0,13 6-5 15,-13-6 4-15,0 0 0 0,0 0 3 0,0 0-3 16,7 12-2-16,-7-12 4 0,0 0-2 16,0 0 2-16,0 0-1 0,0 0 2 0,-25 20-1 15,25-20-2-15,-19 8-1 0,19-8 1 16,-19 11 4-16,7-5-7 0,1 0 6 15,-1 2-8 1,12-8 12-16,-24 12-1 0,13-5-3 0,-2 0 1 16,13-7 1-16,-17 14 1 0,17-14-4 15,-12 11-2-15,12-11-3 0,-9 10 1 0,9-10-16 16,0 0-14-16,0 0-17 0,0 0-14 16,0 0-11-16,0 0-3 0,19 22-7 0,-19-22-3 15,16 4 6-15,-16-4 10 0,19 4 3 16,-19-4 7-16,17 2 16 0,-17-2 15 0,15 4 13 15,-15-4 16-15,16 2 14 0,-16-2 3 0,0 0 13 16,19 3 9-16,-19-3-2 0,0 0 4 16,13 8 4-16,-13-8 3 0,0 0 2 0,0 0 1 15,7 12 8-15,-7-12 13 0,0 0-5 16,0 0-7-16,0 0-4 0,-5 24-12 16,5-24-2-16,0 0-4 0,-10 18 0 0,10-18-5 0,-14 11-8 15,14-11 3-15,-12 8-2 0,12-8-4 0,-18 7 0 16,18-7-4-16,-17 6 0 0,17-6-4 15,-16 4-2-15,16-4 1 0,0 0 0 0,-22 2-2 16,22-2-2-16,0 0-4 0,0 0 1 16,-27-9 0-16,27 9-4 0,0 0 3 15,-10-10-3 1,10 10 1-16,0 0 1 0,0 0-7 0,0 0 8 16,0 0-4-16,-2-19 0 0,2 19 0 15,0 0 3-15,0 0 0 0,0 0-1 0,0 0-1 16,0 0 1-16,0 0 0 0,0 0 9 15,31-6 1-15,-31 6-2 0,0 0 0 0,0 0 2 16,0 0-1-16,0 0 2 0,0 0-2 16,18 19 1-16,-18-19-2 0,0 0 0 0,0 0 5 0,0 0-7 15,-2 23 4-15,2-23 2 0,0 0 2 16,0 0 4-16,-14 16-2 0,14-16-2 16,0 0-1-16,-15 12 2 0,15-12-5 0,-9 6 2 15,9-6-3-15,0 0-2 0,-20 10 1 16,20-10-4-16,-13 3 6 0,13-3-6 0,0 0 0 15,-16 8 0 1,16-8-4-16,0 0 2 0,-17 6-1 0,17-6-1 16,-15 4 2-16,15-4 1 0,0 0 6 15,-20 9 13-15,20-9-1 0,-15 8-2 16,15-8 0-16,-14 8-1 0,14-8-2 0,-14 7 0 16,14-7 2-16,-18 5-1 0,18-5-1 15,-15 10-2-15,15-10-2 0,-17 8-3 16,17-8 1-16,-17 6-2 0,17-6 3 0,-14 7-4 0,14-7 1 15,-17 5-2-15,17-5 0 0,-16 4 10 0,16-4-13 16,0 0 0-16,-20 6 1 0,20-6-3 16,0 0 3-16,-21 4 3 0,21-4-4 0,0 0 1 15,-18 2 1-15,18-2 0 0,0 0 0 16,0 0-2-16,-19 4 5 0,19-4-5 0,0 0 3 16,0 0-5-16,0 0 0 0,-23 2 5 0,23-2 0 15,0 0 0-15,0 0-2 0,0 0 7 16,-19 1 3-16,19-1-1 0,0 0 2 0,0 0-2 15,0 0 1-15,-17 3 0 0,17-3-2 16,0 0 5-16,0 0-1 0,0 0 3 0,0 0 3 16,0 0 0-16,0 0 27 0,0 0-2 15,0 0-6-15,0 0-2 16,0 0-6-16,0 0-3 0,0 0-13 16,0 0 6-16,-14 5-1 0,14-5-5 15,0 0 0-15,0 0-5 0,0 0 2 0,0 0-1 16,0 0-1-16,21 27-1 0,-21-27-5 15,8 11 3-15,-8-11-3 0,8 18-20 16,-2-9 0-16,-6-9 2 0,5 21-2 0,-5-21 1 16,6 21 4-16,-4-10 5 0,-2-11-4 0,3 22 2 15,-3-22-4-15,0 20 3 0,0-20 3 0,-5 21 2 16,5-21 4-16,-6 19-5 0,6-19 9 16,-11 17 5-16,1-6-5 0,2-4 14 0,8-7-3 15,-19 15 2-15,6-8-4 0,2-1 4 16,11-6 1-16,-25 12 1 0,9-9 3 15,1 1-1-15,15-4-2 16,-34 4-3-16,16-4-1 0,18 0-4 16,-34 0 0-16,14-1-2 0,4-3-1 0,-2-1 3 15,1 2-6-15,-2-5 4 0,2 3-6 16,-2-5 2-16,3 0-3 0,-1 1 3 0,3-1-6 16,1-2 1-16,0 2-3 0,1-2 2 15,1 1-1-15,4-3-1 0,-4 3-3 0,11 11-4 16,-11-23-11-16,9 13-3 0,2 10-13 0,-5-17-7 0,5 17-6 15,5-16-19-15,-1 6-14 0,-4 10-17 16,9-19-27-16,2 9-34 0,-2-1-50 0,4 1-40 16,6-1-43-16,-2-3-82 0,1 3-143 15,5-2-95-15,-3-1-311 0,2 1-324 16</inkml:trace>
  <inkml:trace contextRef="#ctx0" brushRef="#br0" timeOffset="-148537.79">13666 5782 2842 0,'0'0'1'0,"0"0"18"15,0 0 8-15,0 0 18 0,0 0-3 0,15-19-1 16,-15 19 1-16,0 0-9 0,20-6-4 15,-20 6-13-15,14-4-39 0,-14 4-60 0,16-3-50 16,-10-1-70-16,-6 4-188 0,13-8-329 16,-13 8 14-16</inkml:trace>
  <inkml:trace contextRef="#ctx0" brushRef="#br0" timeOffset="-148375.02">13656 5586 2391 0,'0'0'141'15,"0"0"-16"-15,-6-16-10 16,6 16-1-16,0 0-8 0,0 0-13 16,0 0-17-16,0 0-50 0,0 0-70 0,0 0-78 15,0-13-93-15,0 13-209 0,0 0-319 16,0 0-18-16</inkml:trace>
  <inkml:trace contextRef="#ctx0" brushRef="#br0" timeOffset="-148020.68">13884 6669 2683 0,'-1'12'269'0,"1"-12"-28"15,0 0-16-15,0 0 2 0,0 21 6 16,0-21-19-16,0 0-22 0,0 0-26 0,0 0-21 15,3 18-18-15,-3-18-18 0,0 0-28 16,0 8-51-16,0-8-56 0,0 0-103 16,0 0-100-16,0 0-149 0,0 0-219 0,0 0 9 0,-40-20-320 15,23 11-301-15</inkml:trace>
  <inkml:trace contextRef="#ctx0" brushRef="#br0" timeOffset="-147657.34">13133 6054 2695 0,'0'0'-49'0,"0"0"24"0,-9-13 1 15,9 13 24-15,0 0 18 0,0 0 22 16,0 0 16-16,0 0 10 0,0 0 2 0,-19-2 1 0,19 2-1 15,0 0 9-15,0 0 8 0,0 0 8 0,0 0-5 16,0 0-1-16,-33 10-7 0,33-10-8 16,0 0 6-16,-17 1-9 0,17-1 5 15,0 0-2-15,0 0 2 0,-25-5-2 16,25 5 1-16,-9-8-2 0,9 8 0 16,-12-12-1-16,12 12-5 15,-6-14-9-15,6 14-7 0,-2-22-5 0,2 22-4 16,0-22-6-16,0 22-5 0,2-23-6 15,-2 23-17-15,2-21-22 0,-2 21-34 16,2-17-54-16,-2 17-76 0,4-15-66 0,-4 15-112 16,0-12-196-16,0 12-388 0,0 0-364 15</inkml:trace>
  <inkml:trace contextRef="#ctx0" brushRef="#br0" timeOffset="-147434.56">13000 6451 2806 0,'0'0'-41'0,"5"17"56"0,-5-17 12 16,6 18 38-16,-6-18 28 0,15 14 24 0,-7-8-1 15,-8-6-9-15,21 9-8 0,-13-3-14 16,-8-6-10-16,21 8-15 0,-21-8-35 15,19 3-60-15,-19-3-78 0,21 5-75 0,-21-5-108 16,14-5-618-16,-14 5-311 0</inkml:trace>
  <inkml:trace contextRef="#ctx0" brushRef="#br0" timeOffset="-147240.52">12963 6574 2874 0,'0'0'99'15,"-11"8"13"-15,11-8-18 0,0 0-9 0,-14 10-8 16,14-10-6-16,0 0-7 0,0 0-20 16,-15 7-52-16,15-7-66 0,0 0-67 0,-10 0-56 15,10 0-94-15,0 0-568 0,0 0-213 16</inkml:trace>
  <inkml:trace contextRef="#ctx0" brushRef="#br0" timeOffset="-145967.85">12837 5871 2461 0,'0'0'-84'0,"0"0"28"0,0 0 19 16,0 0 26-16,0 0 19 0,0 0 19 15,0 0-8-15,0 0 4 0,0 0-8 16,0 0 2-16,0 0 1 0,0 0-9 0,0 0-1 15,0 0-2-15,-25 37 2 0,25-37 4 16,-11 7 8-16,11-7-16 0,-16 6 4 16,16-6 1-16,-15 6 6 15,15-6-11-15,0 0 2 0,-21 5 6 16,21-5-6-16,0 0 15 0,-21 6-13 16,21-6 1-16,-13 4 0 0,13-4 1 0,-14 5 5 15,14-5 0-15,-15 8-9 0,15-8 4 16,-14 6 3-16,14-6 8 0,0 0 7 0,-17 8 6 15,17-8-1-15,0 0 14 0,-21 4-8 16,21-4 7-16,0 0 15 0,0 0 10 0,-27-8 10 0,27 8 9 16,-15-8 6-16,15 8-4 0,-14-7-6 0,14 7-7 15,0 0-4-15,-17-12-9 0,17 12-9 16,0 0-3-16,-16-9-9 0,16 9-6 16,0 0-3-16,0 0-6 0,-14-8-4 15,14 8-5-15,0 0-2 0,0 0 2 0,0 0-6 16,0 0 5-16,0 0-8 0,0 0-3 0,0 0 3 0,0 0-1 15,0 0-6-15,-27 10 4 0,27-10 2 16,0 0 0-16,0 0-3 0,0 0-2 16,-11 9 3-16,11-9-1 0,0 0-2 0,0 0 1 15,-14 7-1-15,14-7 0 0,0 0-1 16,0 0-4-16,-19 3 2 0,19-3-1 0,-16 4 1 16,16-4 1-1,0 0 1-15,-25 5-5 0,25-5 1 16,-17 4 0-16,17-4 0 0,-19 4 1 0,19-4-4 15,-17 3 1-15,17-3 1 0,-19 7 1 16,19-7-2-16,-14 5-1 0,14-5 2 16,0 0-1-16,-22 6-2 0,22-6 1 0,-13 5-2 15,13-5 0-15,0 0-6 0,0 0-2 16,-10 9 0-16,10-9 0 0,0 0 1 0,0 0 2 0,0 0-1 16,0 0 1-16,0 0 3 0,0 0-4 15,25 26 4-15,-25-26-1 0,11 9 3 0,-11-9 0 16,13 10 0-16,-13-10 0 0,14 10 0 15,-14-10 3-15,12 14 2 0,-3-6-4 0,-9-8 5 16,15 16-4-16,-3-7 0 0,-7 0 5 16,3 1 0-16,1-1 2 15,-2 3 1-15,-7-12 4 0,11 17 1 16,-8-8 1-16,-3-9 0 0,4 19 0 16,-4-19 2-16,2 22 1 0,-2-22-2 0,0 21-1 15,0-21 1-15,-6 22-2 0,3-9-1 16,3-13 1-16,-9 24-4 0,2-11-1 15,0-2 1-15,1 3-2 0,6-14 3 16,-11 25 1-16,3-14 3 0,2 1 1 0,0 2 2 0,6-14-1 16,-13 22 0-16,9-14-1 0,4-8 2 0,-9 22-2 15,9-22-3-15,-8 20 8 0,4-11-4 16,4-9 0-16,-8 18 3 0,2-6-3 0,6-12 2 16,-3 19-1-16,3-19 1 0,-6 17-3 15,6-17 2-15,-3 21-4 0,3-21-2 0,-2 18 2 16,2-18-1-1,0 19-4-15,0-19 3 0,0 18 0 16,0-18 0-16,5 20 0 0,-5-20 0 0,6 17-4 16,-6-17 3-16,9 18-1 0,-9-18 3 15,6 12-3-15,-6-12 0 0,12 14-3 16,-12-14 5-16,15 11-3 0,-7-6 1 0,-8-5 1 16,20 12 0-16,-10-7 3 0,-10-5-3 15,21 7 1-15,-21-7 1 0,21 7 1 0,-7-3-4 0,-14-4 0 16,22 5-1-16,-9-2 1 0,-13-3-2 15,25 3 1-15,-25-3 0 0,24 6-3 16,-24-6 0-16,25 0 1 0,-11 0 3 0,-14 0-1 16,26 0 2-16,-26 0 2 0,27-4 9 15,-11 1 5-15,0 1 2 0,2-2 3 0,-18 4 6 16,29-8 3-16,-13 3 34 0,0 1-8 0,-1 0 2 0,-15 4-6 16,31-9-1-16,-16 4 1 0,2 0-3 15,-1 1 0-15,-16 4-4 0,29-10-1 16,-16 7-7-16,1-3-7 0,-14 6 0 0,28-10-5 15,-18 7-1-15,-10 3-3 0,25-7-7 16,-16 1-8-16,-9 6 2 0,21-12-10 0,-10 6-17 16,-11 6-21-1,22-15-32-15,-13 5-39 0,0-2-42 16,-2 2-67-16,2-2-73 0,-5-3-128 0,-2-2-204 16,0-4 22-16,-2 4-427 0,-2-7-520 15</inkml:trace>
  <inkml:trace contextRef="#ctx0" brushRef="#br0" timeOffset="-145635.09">12511 5361 3249 0,'0'0'48'0,"0"0"31"0,0 0 9 16,0 0 16-16,0 0 9 0,0 0 1 0,0 0-10 0,0 0-14 15,0 0-6-15,0 0-12 0,0 0-11 0,0 0-12 16,0 0-34-16,0 0-52 0,0 0-71 16,0 0-89-16,0 0-109 0,0 0-187 15,0 0-450-15,0 0-365 0</inkml:trace>
  <inkml:trace contextRef="#ctx0" brushRef="#br0" timeOffset="-142692.3">12016 6001 774 0,'0'0'135'0,"-10"10"-3"0,10-10-13 0,0 0 5 16,-15 10-6-16,15-10 18 0,0 0 13 0,-10 11-3 15,10-11 9-15,0 0 4 0,0 0-8 16,-11 7-6-16,11-7-8 0,0 0-15 0,0 0-10 16,0 0-12-16,0 0-10 0,-10 10 3 15,10-10 3-15,0 0-1 0,0 0 3 16,0 0-5-16,0 0-6 0,-17 4-7 15,17-4-9-15,0 0-2 0,0 0-12 0,0 0-7 16,0 0-2-16,0 0-6 0,-22 1-5 16,22-1-4-16,0 0-6 0,0 0-3 15,0 0 0-15,-14 3-1 0,14-3-4 0,0 0 2 16,0 0-2-16,0 0 14 0,0 0 1 16,-18 6 11-16,18-6 5 0,0 0 0 0,0 0 4 0,0 0 1 15,0 0 0-15,0 0 1 0,-19-16-6 16,19 16-1-16,0 0 2 0,-6-15 8 0,6 15-20 15,0 0 5-15,-4-19-3 0,4 19-3 16,0 0 1-16,-4-21-4 0,4 21 1 16,0 0-4-16,-1-23 1 0,1 23-3 0,0 0 2 15,1-23-2 1,-1 23 6-16,0 0 17 0,0-17-5 0,0 17-3 16,0 0 0-16,0 0-4 0,-1-18 2 15,1 18-13-15,0 0 2 0,0 0-7 0,0 0-1 16,0 0-7-16,0 0-2 0,0 0 1 15,0 0 3-15,0 0-8 0,0 0 0 0,0 0-4 16,0 0 2-16,-19 40-3 0,19-40 2 16,-4 22 5-16,4-22-3 0,-4 19-2 0,0-9 5 0,4-10-2 15,-7 19 4-15,7-19-7 0,-10 20 8 16,10-20-1-16,-8 15 1 0,8-15 2 16,-11 14-2-16,11-14-3 0,-12 9-8 0,12-9 1 15,-17 8 7-15,17-8 2 0,-16 5-3 16,16-5 1-16,-16 3 1 0,16-3 5 15,0 0 4-15,-26 0 4 16,26 0 0-16,0 0-1 0,-23-3 0 16,23 3-2-16,0 0-1 0,0 0-4 0,-18 0-3 15,18 0-2-15,0 0-2 0,-16 8 0 16,16-8-5-16,-8 10 4 0,8-10-4 0,-6 13-1 16,6-13-18-16,0 0-22 0,-6 23-35 15,6-23-31-15,4 19-30 0,1-11-41 0,-5-8-50 16,11 16-53-16,-1-8-48 0,-1-2-107 0,2 2-133 0,-1-3-50 0,-1 1-408 15,3 0-516-15</inkml:trace>
  <inkml:trace contextRef="#ctx0" brushRef="#br0" timeOffset="-142483.56">11853 6338 3184 0,'0'0'14'0,"0"0"44"15,0 0 12-15,0 0 15 0,0 21 12 16,0-21 2-16,0 0-4 0,25-2-11 0,-25 2-11 16,27 0-12-16,-27 0-20 0,34-1-32 15,-17 1-46 1,1-2-60-16,2-1-67 0,-4 3-76 0,-16 0-134 16,28-3-552-16,-16 3-328 0</inkml:trace>
  <inkml:trace contextRef="#ctx0" brushRef="#br0" timeOffset="-142314.31">11750 6570 2908 0,'0'0'51'16,"0"0"20"-16,-12 14 4 0,12-14 9 16,0 0 9-16,0 0-3 0,-11 8-8 0,11-8-28 15,0 0-57-15,0 0-64 0,0 0-66 16,0 0-60-16,0 0-107 0,0 0-561 15,-16-15-212-15</inkml:trace>
  <inkml:trace contextRef="#ctx0" brushRef="#br0" timeOffset="-141596.93">10503 5988 2553 0,'0'0'-71'0,"0"0"21"0,-8-18 17 0,8 18 30 16,0 0 18-16,0 0 17 0,0 0 12 0,14-20-2 15,-14 20-6-15,13-10-2 0,-13 10-3 16,15-9 13-16,-15 9 5 0,17-10 6 0,-17 10 6 16,17-10 5-16,-6 7 0 0,-11 3 1 15,16-6 0-15,-16 6 1 0,18-3 0 0,-18 3-4 16,18-3 2-16,-18 3-2 0,0 0 0 15,24 6-1 1,-24-6-2-16,10 9-5 0,-10-9-3 0,9 16-2 16,-9-16-1-16,0 17-3 0,0-17-4 15,-4 23-2-15,4-23 2 0,-9 26-3 0,0-13 3 16,1 1-4-16,-3 1 3 0,1 0 0 16,2-1-3-16,-4 1 4 0,2-2 1 15,2 1-1-15,0 1-1 0,-1-4-5 0,2 3 2 16,7-14-3-16,-10 23-2 0,6-14 1 0,4-9-4 0,-5 17 2 15,5-17-4-15,-2 18-3 0,2-18-2 16,0 0-2-16,9 18 0 0,-9-18-5 16,14 8-2-16,-14-8 1 0,18 6-9 0,-18-6-26 15,18 0-26-15,-18 0-49 0,0 0-47 16,32-7-61-16,-32 7-25 0,21-7-19 16,-10 1-10-16,-2 3-36 15,-9 3-47-15,0 0-567 0,22-9-296 16</inkml:trace>
  <inkml:trace contextRef="#ctx0" brushRef="#br0" timeOffset="-141164.85">10770 6144 2670 0,'0'0'-105'0,"10"-13"24"0,-10 13 20 15,11-16 15-15,-6 7 27 0,-5 9 23 16,12-15 14-16,-6 6 19 0,-6 9 15 0,15-19 9 0,-8 9 6 0,1 0 15 0,-8 10 6 16,15-19 4-16,-5 9-7 0,-4 1 6 15,5-1-2-15,-11 10-4 0,15-17-3 16,-15 17-6-16,14-13 0 0,-6 7 0 15,-8 6-3-15,12-12-1 0,-12 12-11 0,12-7-9 16,-12 7-1-16,0 0-5 0,20-6-2 16,-20 6-5-16,0 0-2 0,0 0-7 15,0 0-2-15,25 16-1 0,-25-16-3 0,6 15 0 16,-6-15-1-16,4 17 0 0,-4-17-4 16,2 20 2-16,0-8 3 0,-2-12-4 15,-2 21 6-15,2-21 4 0,-4 25 2 0,1-14 5 16,3-11 6-16,-11 20 5 0,5-11 1 15,6-9 5-15,-13 15-3 16,5-7 6-16,-4 1 1 0,12-9 17 16,-20 12-1-16,10-6-1 0,10-6 4 0,-20 6-3 15,20-6-3-15,-19 0-9 0,19 0-7 16,0 0 2-16,-26-9-9 0,26 9-8 0,-10-12-12 16,10 12-3-16,-9-14-18 0,9 14-20 15,-4-17-20-15,2 8-25 0,2 9-39 0,2-18-53 16,-2 18-70-16,7-20-58 0,-5 12-112 0,4-4-161 15,-2 4-32-15,3-1-361 0,-7 9-369 0</inkml:trace>
  <inkml:trace contextRef="#ctx0" brushRef="#br0" timeOffset="-140779.87">11202 5856 2832 0,'0'0'-97'0,"0"0"23"0,0 0 46 15,0 0 30-15,0 0 30 0,0 0 36 0,2 27 19 16,-2-27 17-16,0 0 11 0,-12 25 2 15,12-25 13-15,-12 23 4 0,6-10-1 0,0 0-4 16,-3 0-16 0,4 3-8-16,-2-1-13 0,1 2-9 0,-1-1-11 15,-2 0-5-15,3 1-2 0,2-2-13 0,-2 2-4 0,-3-1-8 16,2 1-1-16,1 1 14 0,2-1-9 16,-2 0-4-16,-1 0-5 0,3-2 0 15,-2 3-6-15,2-5-1 0,-3 0-5 0,7-13-6 16,-6 25-25-16,1-15-23 0,5-10-31 15,-6 15-44-15,6-15-50 0,0 0-49 16,-4 13-48-16,4-13-83 0,0 0-138 16,0 0-470-16,0 0-367 0</inkml:trace>
  <inkml:trace contextRef="#ctx0" brushRef="#br0" timeOffset="-140479.39">10967 5634 2942 0,'0'0'23'0,"2"-21"35"16,-2 21 40-16,0 0 45 15,0 0 36-15,0 0 26 0,0 0 16 16,0 0 14-16,8-12 7 0,-8 12-17 0,0 0-14 15,0 0-17-15,0 0-18 0,0 0-21 16,0 0-18-16,0 0-19 0,0 0-14 16,0 0-20-16,0 0-27 0,0 0-43 0,0 0-43 15,0 0-54-15,0 0-55 0,0 0-72 16,23 19-63-16,-23-19-79 0,0 0-168 0,0 0-102 16,-6 19 28-16,6-19-316 0,0 0-302 0</inkml:trace>
  <inkml:trace contextRef="#ctx0" brushRef="#br0" timeOffset="-139993.74">11258 6420 2661 0,'0'0'10'16,"0"0"75"-16,9 15 55 15,-9-15 40-15,0 0 28 0,0 0 15 16,0 0 5-16,0 0 5 0,0 0 12 15,2 16-16-15,-2-16-18 0,0 0-22 0,0 0-20 16,7 16-20-16,-7-16-19 0,0 0-16 16,0 0-19-16,6 14-34 0,-6-14-53 0,4 8-62 15,-4-8-82-15,0 0-112 0,0 0-124 16,0 0-225-16,0 0 0 0,0 0 32 0,0 0-344 0,0 0-303 16</inkml:trace>
  <inkml:trace contextRef="#ctx0" brushRef="#br0" timeOffset="-187527.33">8403 8254 869 0,'0'0'210'16,"0"0"-57"-16,-21 5-41 0,21-5-21 0,0 0-8 15,0 0 6-15,0 0 19 16,0 0 5-16,0 0 10 0,0 0 11 0,0 0 3 0,0 0 2 16,0 0 3-16,0 0 6 0,0 0 7 0,0 0 1 15,0 0 1-15,0 0-3 16,0 0-9-16,0 0-12 0,0 0-12 0,0 0-10 0,0 0-11 15,0 0-15 1,-14-30-8-16,14 30-11 0,0-19-4 0,0 19-9 0,0-27-7 16,0 11-7-16,2-4 5 15,-2 1-11-15,2-3-3 0,-2 3-5 0,2-1-2 0,-2 1-2 16,2 0-1-16,-2-1-2 16,0 1 0-16,2 3 0 0,-2 16 4 0,0-32-3 15,2 19 2-15,-2 13 2 0,0-21-5 0,0 21 1 16,4-18-5-16,-4 18-1 0,0-17-3 15,0 17 0-15,0 0 0 0,0 0-3 0,0 0-1 16,0 0 1-16,0 0 0 16,0 0-3-16,0 0 2 0,0 0-1 0,0 0-2 15,0 0 0-15,0 0 1 0,0 0-3 16,0 0-1-16,-4 59-2 0,4-59-4 16,2 20-1-16,-2-20-3 0,2 22-2 0,-2-22-1 15,2 16-1-15,-2-16 3 0,4 16 0 16,-4-16 0-16,3 16-2 0,-3-16 3 0,0 0-1 0,2 14-3 15,-2-14-2-15,0 0-8 16,6 12-4-16,-6-12-4 0,0 0-2 0,0 0-1 16,0 0-5-16,0 0-2 15,0 0-4-15,32-26-3 0,-26 15 0 0,-6 11 3 16,14-21 7-16,-4 5 3 0,-4 3 6 16,2-1-1-16,1-1 3 0,-1 0 4 0,1-2 3 15,-1 3 4-15,-1 1 7 0,1-2 7 16,-2 3 10-16,2 1 7 0,-8 11 5 15,14-20 3-15,-10 11-1 0,-4 9-1 0,10-13 1 0,-10 13 0 16,8-12-7-16,-8 12 2 16,0 0 2-16,0 0 7 0,14-6 7 0,-14 6 1 0,0 0 0 15,0 0 3-15,0 0 2 16,10 36-1-16,-8-24-3 0,-2-12-2 0,4 28 7 16,-1-12-9-16,-1 3-3 0,0-2-3 0,2 4 1 15,0-3 1-15,0 7-10 0,-2-6-2 16,3 4-1-16,-1 3-21 0,1-4-26 0,-1-3-36 15,0 0-36-15,-2 3-50 16,2-4-63-16,-2 1-57 0,0-1-128 0,0-3-171 16,2 2-290-16,-4-17-219 0</inkml:trace>
  <inkml:trace contextRef="#ctx0" brushRef="#br0" timeOffset="-187237.32">8776 8235 2655 0,'12'-16'36'0,"-12"16"21"0,0 0-6 15,0 0-2-15,0 0 5 16,0 0 26-16,0 0 21 0,0 0 14 0,0 0 3 16,0 0-3-16,0 0-4 0,11 35 0 0,-11-35-2 15,0 30 4-15,0-15-2 0,0 4-7 16,0-2-9-16,2 5-9 0,-2-4-9 0,2 2-9 15,0-1-8-15,-2-1-5 16,3 1-8-16,-1-1-17 0,0-3-20 0,-2-15-22 16,4 26-27-16,-4-26-26 0,0 22-30 15,0-22-40-15,4 13-45 0,-4-13-39 0,5 6-32 16,-5-6-60-16,0 0-86 16,0 0-491-16,0 0-260 0</inkml:trace>
  <inkml:trace contextRef="#ctx0" brushRef="#br0" timeOffset="-186958.71">8784 8284 2696 0,'-4'-27'-23'16,"2"16"39"-16,2 11 31 16,-2-21 29-16,2 21 23 0,0-19 23 0,0 19 11 0,0 0 0 15,2-25-6-15,-2 25-13 16,4-17-12-16,-4 17-9 0,8-13-10 0,-8 13-9 16,11-10-7-16,-11 10-11 0,15-8-5 15,-15 8-6-15,21 0-4 0,-21 0 0 0,0 0-7 16,32 12 7-16,-22-4 2 0,1-1 4 0,-2 5-2 15,-9-12 2-15,12 20-1 16,-10-8-2-16,-2-12 4 0,5 22-1 0,-5-22-1 0,-3 20-3 16,3-20-3-16,-8 18-4 15,8-18-2-15,-13 15-11 0,13-15-15 0,-17 13-29 16,17-13-29-16,-18 4-46 16,18-4-59-16,0 0-52 0,-24-6-58 0,24 6-94 0,-13-12-141 15,5 5-464-15,4-3-406 0</inkml:trace>
  <inkml:trace contextRef="#ctx0" brushRef="#br0" timeOffset="-185247.71">9265 8083 2863 0,'0'0'-102'0,"0"0"43"0,0 0 48 0,0 0 33 0,0 0 29 15,0 0 23-15,0 0 14 16,0 0 7-16,0 0 2 0,0 0-6 16,0 0 2-16,0 0-1 0,0 0-7 0,0 0 0 0,0 0-3 0,0 0-4 15,0 0-11-15,0 0-8 16,0 0-4-16,0 0-6 0,0 0-6 0,50-5 0 15,-50 5-9-15,0 0-3 16,28 0-9-16,-28 0-20 0,19 0-14 16,-19 0-26-16,22 0-32 0,-22 0-41 0,0 0-35 15,29 2-32-15,-29-2-37 0,15-4-83 0,-15 4-627 16,15-3-333-16</inkml:trace>
  <inkml:trace contextRef="#ctx0" brushRef="#br0" timeOffset="-185057.64">9277 7999 2901 0,'-16'-3'34'0,"16"3"11"15,0 0-1-15,0 0-6 16,-22 0-6-16,22 0-4 0,0 0 12 0,0 0 4 16,0 0-8-16,0 0-5 0,0 0-3 0,0 0-12 0,0 0-11 15,0 0-17-15,62-10-37 16,-45 10-40-16,2-4-53 0,-19 4-48 0,39-3-82 15,-19 1-522-15,1-1-102 16</inkml:trace>
  <inkml:trace contextRef="#ctx0" brushRef="#br0" timeOffset="-184367.49">9857 7796 2384 0,'0'0'-31'0,"0"0"8"15,-16 7 1-15,16-7 18 0,0 0-1 0,-11 10 21 16,11-10 22-16,0 0 9 15,0 0 9-15,0 0 0 0,0 0 7 0,0 0 2 0,0 0 3 16,0 0 8-16,25 25-12 16,-25-25-7-16,20 2-4 0,-20-2-12 0,22-2-7 15,-22 2-5-15,26-6-9 16,-11 2-5-16,-15 4-2 0,30-10-5 16,-16 3-2-16,2-1-1 0,-2 0 1 0,-2-3-1 0,1 2 8 0,-2-2 7 15,-2 0 16-15,-9 11 8 16,16-22 10-16,-12 10-2 0,-4 12 3 0,6-18 2 0,-6 18 4 15,0 0 1-15,-8-23 6 16,8 23 4-16,-12-9 0 0,12 9 4 0,-24-5 2 16,24 5-2-16,-27 6-3 15,13 1 3-15,-4 0 0 0,2 4 0 0,-4 3-4 0,5 1 0 16,-1-1-5-16,0 4-5 16,2-1-7-16,1 3 0 0,4-2-6 0,1-2-6 15,4 0-2-15,2-1-3 0,2-15-2 0,4 29 0 16,4-16-6-16,1-1 2 0,2-2-5 15,3-3-1-15,1-1-4 0,4-2-11 0,0-2-24 16,3-4-20-16,-2-2-26 16,2 1-27-16,1-5-37 0,-2 1-45 0,2-5-40 15,-1 4-28-15,-3-2-29 0,-2 0-41 16,-5-2-86-16,1 4-576 0,-3-2-408 0</inkml:trace>
  <inkml:trace contextRef="#ctx0" brushRef="#br0" timeOffset="-184007.66">10220 7779 2881 0,'0'0'-68'0,"0"0"49"15,0 0 28-15,0 0 13 16,8-12 34-16,-8 12 24 0,0 0 16 0,0 0 7 16,0 0-2-16,0 0-7 15,0 0-6-15,17 33-5 0,-17-33-2 0,6 18-4 0,-6-18-4 16,6 20-4-16,-6-20-7 16,2 20-4-16,-2-20-6 0,3 22-4 0,-3-22-4 15,0 20-6-15,0-20-3 0,-3 19-4 0,3-19-2 0,0 0-4 16,0 23-1-16,0-23-1 15,0 0-12-15,0 0-13 0,0 0-4 0,3 14-6 16,-3-14 5-16,0 0 0 16,0 0-3-16,0 0 0 0,0 0 2 0,23-45 8 0,-17 33 15 15,0 0 16-15,-6 12 10 16,12-16 10-16,-6 6 10 0,-6 10 0 0,8-14 1 16,-8 14 4-16,0 0 25 0,13-9 7 0,-13 9-1 15,0 0 3-15,0 0-12 0,0 0-5 16,0 0-5-16,19 31-14 0,-19-31-8 0,6 17-4 15,-1-6-7-15,-5-11-17 16,10 20-32-16,-4-10-38 0,0 0-51 0,-1-5-67 0,2 4-82 16,1-4-72-16,-8-5-149 15,12 4-151-15,-12-4 29 0,0 0-323 0,0 0-301 16</inkml:trace>
  <inkml:trace contextRef="#ctx0" brushRef="#br0" timeOffset="-183777.57">10509 7858 2823 0,'13'-7'98'15,"-13"7"24"-15,0 0-15 0,0 0-7 0,0 0 11 16,0 0 15-16,0 0 9 0,0 0-5 16,21 20-7-16,-21-20-5 0,-2 22-7 0,2-22-5 15,-2 31-3-15,2-13-2 16,0 4-8-16,0 0-12 0,2 6-4 0,0-1-9 16,0 0-5-16,0 2-8 0,1-1-5 15,1 2-7-15,0 0-11 0,0-4-16 0,-2 1-22 16,2-2-14-16,1 0-23 0,-3-4-27 0,3-2-38 15,-3-2-44-15,0-1-43 16,0 1-40-16,2-8-48 0,-4-9-108 0,2 16-110 0,-2-16-407 16,0 0-294-16</inkml:trace>
  <inkml:trace contextRef="#ctx0" brushRef="#br0" timeOffset="-183527.37">10547 7899 2820 0,'7'-17'33'16,"-3"2"16"-16,2 2 7 15,1 1 6-15,-7 12 7 0,15-24 0 0,-5 16 4 16,0-2-10-16,4 0-6 0,-2 3-4 16,3-1-3-16,2 4 7 0,0 1 19 0,-17 3 5 15,30 0 9-15,-30 0 1 16,29 7 0-16,-16 1 3 0,0 2 1 0,-5 0-6 16,-4 5-6-16,-4-15-2 0,4 25-7 0,-6-10-6 0,2-15-4 15,-10 29-7-15,1-16-5 16,1 1-8-16,-3-1-17 0,0-1-31 0,1-2-31 15,0-1-46-15,10-9-53 16,-18 13-76-16,10-10-76 0,8-3-154 0,-12 0-141 0,12 0-328 16,0 0-301-16</inkml:trace>
  <inkml:trace contextRef="#ctx0" brushRef="#br0" timeOffset="-183277.5">11060 7622 2878 0,'0'0'46'15,"0"0"10"-15,0 0 15 16,0 0 21-16,-15 31 13 0,7-15 14 0,1-1 15 0,-1 6 4 16,0-1-8-16,0 4-7 15,4 0-8-15,0-1-11 0,0 4-5 0,4-7-14 16,0 4-6-16,3 2-10 0,2-2-7 0,-1-2-13 15,6-1-31-15,-2 0-40 0,0-6-54 16,3-2-81-16,2 0-69 0,-3-4-111 0,3-4-206 16,-3-3-421-16,-10-2-405 15</inkml:trace>
  <inkml:trace contextRef="#ctx0" brushRef="#br0" timeOffset="-182887.57">11529 7647 2986 0,'0'0'-6'16,"0"0"32"-16,0 0 13 16,0 0 17-16,0 0 26 0,0 0 25 0,0 0 11 15,0 0 6-15,0 0-12 0,0 0-13 0,0 0-8 0,0 0-11 16,0 0-12-16,0 0-5 15,0 0-10-15,0 0-4 0,0 0-22 16,0 0-24-16,54 10-33 0,-54-10-36 16,27-2-42-16,-13 0-50 0,0 0-50 0,0-2-75 0,1 1-169 15,-2-3-424-15,-2 0-242 16</inkml:trace>
  <inkml:trace contextRef="#ctx0" brushRef="#br0" timeOffset="-182397.4">11947 7323 2606 0,'0'0'-46'16,"0"-23"28"-16,0 23-3 15,0 0 15-15,0 0 2 0,6-13 10 0,-6 13-3 16,0 0 4-16,15-9-8 0,-15 9-2 16,17-8-5-16,-17 8-2 0,25-3 1 0,-10 3 4 15,-15 0 1-15,31-2-2 16,-16 0 9-16,-15 2 0 0,29 2 18 0,-29-2 13 16,23 3 18-16,-23-3 12 0,17 6 15 0,-17-6 20 0,5 12 11 15,-5-12 16-15,0 0 18 16,0 0 8-16,-16 34 2 0,5-25 4 0,0 3-8 15,4 1-12-15,-4-2-12 16,0 5 10-16,1-4-15 0,-2 4-12 0,4-1-15 0,2 0-12 16,2 3-5-16,3-1-13 15,1-17-4-15,3 36-13 0,1-18-9 0,0 4-8 16,4-2-4-16,1 0 2 16,1 1-8-16,-3 3 0 0,2-4-7 0,-2 2 2 0,-2-6 2 15,-3 3-5-15,0 0 0 0,-2 0 0 0,0-19-3 16,-7 33 0-16,0-17-6 15,-4 0-19-15,-3 0-29 0,-2-4-42 0,1 2-55 0,-1 0-74 16,1-5-71-16,0-2-149 16,0 1-161-16,2-3 26 0,-1 1-274 0,14-6-183 15</inkml:trace>
  <inkml:trace contextRef="#ctx0" brushRef="#br0" timeOffset="-181937.31">11533 7986 2568 0,'0'0'-2'0,"0"0"27"15,-20 3 5-15,20-3 17 0,0 0 17 16,0 0 8-16,0 0 8 0,0 0 7 0,0 0-6 16,0 0-7-16,0 0-5 0,0 0-3 0,0 0 3 15,0 0-7-15,0 0-8 16,59-8-7-16,-37 8 0 0,0 0-7 0,10 0-3 0,4 1-2 15,7 3-7-15,4-4-1 16,1 0-7-16,3 0 3 0,-1 0-4 16,10 0-2-16,-6 0-4 0,4 0-1 15,-10 0 2-15,3 0-3 0,1-4-1 0,-3 3-1 0,-3-1-1 16,-2 0-2-16,-1-1 0 16,-7 3-6-16,0-3-10 0,-3 2-16 0,-3-2-35 15,-1 0-29-15,-6 3-35 0,-2-3-32 0,0 3-45 0,-21 0-67 16,25-3-125-16,-17 3-392 15,-8 0-91-15</inkml:trace>
  <inkml:trace contextRef="#ctx0" brushRef="#br0" timeOffset="-181247.31">11648 8458 2396 0,'0'0'4'15,"0"0"33"-15,0 0 10 0,0 0 14 0,2 28 6 16,-2-28 10-16,0 0 12 16,-2 18 4-16,2-18 1 0,-2 18-5 0,2-18 0 0,-2 21 3 15,2-21 1-15,0 24 1 16,-2-12-1-16,2-12-6 0,0 25 0 0,2-10-12 16,-2-15-4-16,2 27-6 0,0-12-6 0,-2-15-8 0,4 23 10 15,-2-12-5-15,-2-11-6 16,4 23-4-16,-4-23-7 0,2 15 0 15,-2-15-6-15,1 16 6 0,-1-16-6 16,0 0-4-16,0 0-3 0,0 0-2 0,0 0-2 0,0 0-7 16,0 0-7-16,0 0-5 15,0 0-7-15,0 0-3 0,12-42-6 0,-12 42-5 16,1-34 1-16,-1 15 0 16,0-2 0-16,0 0 3 0,2-2 2 0,0 1 5 0,0-2 3 15,0-1 3-15,2 3 1 0,-1 0 9 0,1-1 5 16,1 3 9-16,-2 1-5 15,1 2 6-15,0 0-1 0,3 0 4 16,-2 2-5-16,-1 0 0 0,-4 15-4 0,11-25 1 16,-8 15-6-16,-3 10 5 0,11-19-8 0,-2 9 2 15,-1 0-2-15,-8 10 1 16,21-15-3-16,-10 8-2 0,5 1 0 0,-5-1 1 16,7 2-4-16,0 2 3 0,3 0-3 15,7-1 4-15,0 3-5 0,1 1 2 0,5 0-2 16,1 0 3-16,1 0-1 0,-2 1 0 0,2 2-2 15,-1-2 0-15,-1 2 0 16,-2-3 2-16,-1 1-4 0,-4-1-1 0,-2 2-14 0,-3-2-19 16,-1 0-31-16,-2 0-41 15,-19 0-44-15,27 0-56 0,-13 2-51 0,-14-2-101 16,18 0-181-16,-18 0-382 16,8 3-321-16</inkml:trace>
  <inkml:trace contextRef="#ctx0" brushRef="#br0" timeOffset="-180954.56">11826 8575 2794 0,'0'0'-33'0,"0"0"12"0,0 0 14 0,8 28 30 15,-8-28 31-15,10 16 21 0,-6-6 18 16,-4-10 12-16,8 19-1 0,-8-19 3 0,6 19 2 16,-4-9 3-16,-2-10 1 15,4 18-6-15,-4-18-12 0,5 25 10 0,-3-16-10 16,-2-9-12-16,5 22-10 0,-5-22-16 16,3 17-25-16,-3-17-48 0,2 15-60 0,-2-15-87 15,0 0-99-15,11 11-223 0,-11-11-495 0,0 0-435 16</inkml:trace>
  <inkml:trace contextRef="#ctx0" brushRef="#br0" timeOffset="-180707.77">12062 8680 3135 0,'0'0'63'16,"0"0"10"-16,0 0-5 0,22-2-8 0,-22 2-5 16,0 0-2-16,21-1-1 15,-21 1-4-15,0 0-2 0,31 0-2 0,-31 0-7 0,25 1-7 16,-25-1 0-16,27-1-18 16,-27 1-27-16,29 0-46 0,-16-3-49 0,-13 3-51 15,29-3-67-15,-29 3-147 0,21-6-496 0,-13 2-236 0</inkml:trace>
  <inkml:trace contextRef="#ctx0" brushRef="#br0" timeOffset="-180344.22">12368 8543 2781 0,'0'0'90'15,"6"-18"2"-15,-6 18-17 0,0 0-10 16,0 0-10-16,13-7-2 0,-13 7 0 0,0 0-8 15,21-3-5-15,-21 3-9 16,0 0-3-16,31 2-5 0,-31-2-6 0,21 5 3 16,-21-5-12-16,20 7-10 0,-11 0-1 15,-9-7 2-15,11 11-5 0,-11-11 8 0,6 14 3 16,-6-14 7-16,-4 20 13 16,4-20 9-16,-7 19 7 0,7-19-1 0,-11 23 0 15,7-10 0-15,4-13-2 0,-5 25-3 0,5-12-4 0,0-13-2 16,4 31-3-16,-3-12 0 15,3-1-2-15,5 0 2 0,-4 1 7 0,1 5 11 16,-2-5 10-16,-1 0 6 0,1-2 5 16,-2 2 0-16,-2-3-5 0,-4 4-4 0,4-20-10 15,-9 30-22-15,3-16-27 16,-3-3-44-16,0-1-58 0,9-10-75 0,-16 16-68 16,16-16-140-16,-18 6-188 0,13-6-307 15,5 0-254-15</inkml:trace>
  <inkml:trace contextRef="#ctx0" brushRef="#br0" timeOffset="-179997.4">12707 8393 2633 0,'0'0'-31'0,"0"0"16"0,-2-20-6 16,2 20-10-16,0 0-1 16,0 0 4-16,0 0-4 0,17-13 6 15,-17 13 3-15,16-2 2 0,-16 2-2 16,0 0 9-16,29 2 9 0,-29-2 21 0,18 5-1 0,-18-5 5 16,18 7 15-16,-18-7 11 0,9 11 18 0,-9-11 24 15,0 0 23-15,0 20 22 16,0-20 17-16,0 0 16 0,-11 26 10 0,3-17 6 0,8-9-7 15,-12 22-14-15,9-13-10 16,3-9-24-16,-10 19-17 0,10-19-12 16,-4 18-16-16,4-18-38 0,0 0-52 15,12 23-64-15,-12-23-86 0,15 10-70 0,-3-6-133 0,-1-2-206 16,3-2-366-16,-14 0-343 16</inkml:trace>
  <inkml:trace contextRef="#ctx0" brushRef="#br0" timeOffset="-179267.64">13090 7758 2861 0,'0'0'55'0,"5"-12"41"0,-5 12-14 0,0 0-7 15,0 0 8-15,0 0 16 16,0 0 14-16,0 0 2 0,0 0-8 0,0 0-3 0,0 0-4 16,0 54 1-16,0-54 5 0,-5 35-3 15,5-16 6-15,-2 0-19 0,2 0-9 16,0 0-9-16,0-3-7 0,0 4-10 0,0-20-16 0,2 27-26 15,-2-12-28-15,0-15-39 16,0 20-41-16,0-20-58 0,3 15-55 0,-1-8-53 16,-2-7-96-16,0 0-152 15,0 0-419-15,0 0-338 0</inkml:trace>
  <inkml:trace contextRef="#ctx0" brushRef="#br0" timeOffset="-178951.76">13117 7749 2938 0,'3'-14'51'0,"-3"14"4"0,0 0 11 0,0 0 6 0,4-19 17 16,-4 19 11-16,0 0 1 16,0 0-3-16,0 0-14 0,4-17-8 15,-4 17-11-15,0 0-10 0,15-4-6 16,-15 4-15-16,0 0-15 0,29 2-20 0,-29-2-17 0,24 4-7 16,-24-4-1-16,25 4-3 0,-12-3 12 0,-13-1-1 15,20 8-1-15,-20-8 12 16,16 5 22-16,-16-5 24 0,11 12 29 0,-11-12 19 0,0 0 12 15,-2 23 11-15,2-23 7 16,-11 21 28-16,5-9-7 0,-2 1-3 0,8-13-18 16,-11 25-18-16,5-10-6 15,1-1-9-15,1-1-13 0,4-13-3 0,-3 28-20 0,3-28-31 16,5 29-36-16,2-16-47 16,1 1-58-16,-1-4-63 0,7 3-57 0,-3-1-67 15,0-5-150-15,3 0-148 0,-1-1 33 0,-3-3-266 0,0-1-183 16</inkml:trace>
  <inkml:trace contextRef="#ctx0" brushRef="#br0" timeOffset="-178537.37">13599 7629 2640 0,'0'0'89'0,"0"0"25"16,0 0-2-16,0 0 1 0,0 0 32 15,0 0 16-15,0 0 5 0,0 0-4 0,33 24-7 16,-28-10-9-16,3 3-4 0,-4 0-17 0,3 7-8 16,0 1-14-16,-2 2-6 0,-1 2-8 0,1 1-12 15,-1 3-12-15,-4-2-22 0,0 2-14 16,-4 4-40-16,-5-3-45 0,2 0-76 0,-7 1-78 15,-1-5-64-15,-1 2-132 16,-7-6-191-16,-6 5-365 0,3-1-402 0</inkml:trace>
  <inkml:trace contextRef="#ctx0" brushRef="#br0" timeOffset="-100439.13">14550 7600 1181 0,'0'0'163'0,"0"0"-1"15,0 0-88-15,0 0-9 0,0 0 3 0,0 0-8 16,0 0-1-16,-42 15-3 15,42-15 9-15,-23 16 7 0,8-7 9 0,1 0 5 0,-1-1 10 16,0 2 19-16,-4 1 23 16,2-3 3-16,3-1 3 0,-1 1-1 0,0 0-2 15,-1-1-14-15,5-1-9 0,11-6-14 0,-20 9-9 16,20-9-12-16,-14 11-5 16,14-11-10-16,-13 11-5 0,13-11-4 0,-7 14-2 0,7-14-3 15,0 0 1-15,0 20 0 16,0-20-1-16,0 0 1 0,16 23 1 0,-10-12 1 15,1-1-3-15,5-1-1 16,-1 2 2-16,-2 3 2 0,5-2-2 0,-2 1-3 0,2 2-6 16,0-2-5-16,-1 2 2 0,3-1-8 0,-3-3-2 15,-3 1-5-15,1-1-1 16,-2-2 0-16,2 1-3 0,-11-10-4 0,14 15-9 0,-6-7-11 16,0-2-18-16,-8-6-31 15,10 9-32-15,-10-9-49 0,0 0-47 0,9 12-51 16,-9-12-55-16,5 4-130 15,-5-4-155-15,0 0-358 0,0 0-332 0</inkml:trace>
  <inkml:trace contextRef="#ctx0" brushRef="#br0" timeOffset="-100119.23">14232 8036 2693 0,'-16'-17'-115'0,"16"17"28"0,-7-11 10 0,7 11 14 16,0 0 23-16,-1-18 10 0,1 18 20 15,0 0 29-15,0 0 24 0,0 0 23 16,3-26 29-16,-3 26 14 0,0 0 5 0,0 0 11 0,0 0 11 16,8-15 26-16,-8 15 11 15,0 0 1-15,0 0-4 0,0 0-12 0,0 0-13 16,0 0-13-16,0 0-17 0,31 32-13 15,-22-20-12-15,-3-3-12 0,-6-9-7 0,16 25-16 16,-7-11-24-16,-2-4-19 16,4 4-26-16,-2-3-28 0,0 0-33 0,0 1-59 15,2-1-62-15,-2-1-70 0,1-1-161 0,-1 0-166 0,-3-4-291 16,-6-5-253-16</inkml:trace>
  <inkml:trace contextRef="#ctx0" brushRef="#br0" timeOffset="-98279.14">14968 7799 2593 0,'0'0'-63'0,"0"0"33"15,0 0 27-15,0 0 24 16,0 0 20-16,0 0 14 0,-23-26 11 15,23 26 6-15,0 0-4 0,0-20 6 0,0 20 7 16,0 0 6-16,5-34 17 0,-5 34 13 0,6-24 11 16,-2 11-5-16,2-2 0 0,-2-1-13 15,1 1-9-15,1 1-13 0,3 2-8 16,-3-2-8-16,2 1-9 0,-2 0-7 0,6 3-7 0,-5 0-9 16,-7 10-3-16,24-15-2 15,-13 11-2-15,-11 4-7 0,23-3-1 0,-23 3-1 16,26 5-4-16,-12 3-3 15,-3 4 1-15,2-2-3 0,-5 4 0 0,0 1-3 0,1 0-2 16,-5 0 4-16,0 3 7 16,-2-3 5-16,-2 2 4 0,0-17-1 0,-4 31 4 15,0-18-1-15,-4 0 6 0,1 0-11 0,-3-1 13 0,-1-2-1 16,-2-3 4-16,13-7 0 16,-24 10-3-16,24-10 1 0,-22 0-4 0,22 0-11 15,-22-8-7-15,22 8-11 0,-14-12-9 16,14 12-26-16,-11-15-23 0,11 15-36 0,-5-17-57 15,5 17-48-15,0-15-60 16,0 15-62-16,0 0-137 0,16-22-149 0,-10 16-331 16,-6 6-340-16</inkml:trace>
  <inkml:trace contextRef="#ctx0" brushRef="#br0" timeOffset="-98089.12">15319 7887 3021 0,'14'12'166'0,"-14"-12"11"0,8 9-24 0,-8-9-28 15,0 0-28-15,8 10-24 0,-8-10-13 0,0 0-25 16,0 0-33-16,0 0-49 16,15 4-51-16,-15-4-49 0,0 0-35 15,0 0-29-15,0 0-77 0,0 0-604 0,0 0-274 16</inkml:trace>
  <inkml:trace contextRef="#ctx0" brushRef="#br0" timeOffset="-97719.18">15474 7468 2783 0,'0'0'-6'0,"11"-14"-4"0,-11 14-4 16,10-12 6-16,-10 12-5 15,9-11 10-15,-9 11 3 0,13-8 1 0,-13 8 14 0,14-8 15 16,-14 8 17-16,15-6 17 16,-15 6 25-16,15-2 14 0,-15 2 9 0,14 0-5 15,-14 0-6-15,0 0-12 0,18 12-5 0,-18-12-6 16,4 16-2-16,-4-16 1 16,0 20 4-16,0-20 7 0,-6 24 5 0,-1-8 4 0,1 2 4 15,-5-2-3-15,1 3 2 16,-1 1-6-16,-2-1-4 0,1-1-5 15,0-1-9-15,2 1-8 0,2-3-8 16,0 0-1-16,-1-1-4 0,5 1-2 0,4-15-30 0,-6 23-6 16,6-23 0-16,2 19-9 15,-2-19-13-15,17 15-17 0,-5-10-27 0,6 2-41 16,-2-4-55-16,8-1-60 0,3 2-50 0,-3-6-80 0,3 0-162 16,-4 0-87-16,0 2-320 15,-1-3-292-15</inkml:trace>
  <inkml:trace contextRef="#ctx0" brushRef="#br0" timeOffset="-77989.42">9707 10496 2049 0,'0'0'225'0,"0"0"-99"0,0 0-45 0,0 0-35 16,0 0-17-16,0 0 2 16,0 0 8-16,0 0 8 0,0 0 3 0,0 0 15 15,0 0 13-15,0 0 18 0,0 0 25 16,0 0 12-16,0 0 2 0,0 0-16 0,0 0-14 15,0 0-9-15,55-6-10 16,-55 6-8-16,0 0-9 0,26 4-9 0,-26-4-9 16,18 2-13-16,-18-2-20 0,20 4-26 0,-20-4-40 15,19 1-37-15,-19-1-64 0,18 3-60 16,-8-3-107-16,-10 0-659 0,0 0-428 0</inkml:trace>
  <inkml:trace contextRef="#ctx0" brushRef="#br0" timeOffset="-77479.1">10133 10149 2889 0,'0'0'-90'0,"0"0"27"0,8-13 13 15,-8 13-3-15,0 0 14 16,9-11-4-16,-9 11 12 0,0 0 1 0,10-10 13 16,-10 10-4-16,0 0 1 0,17-4 2 15,-17 4 6-15,0 0-3 0,0 0 1 16,0 0 5-16,27 8 7 0,-27-8 8 15,11 9 11-15,-11-9 1 0,7 15 20 16,-7-15 18-16,2 21 13 0,-2-21 13 0,-4 23 3 16,4-23 1-16,-12 25 6 0,6-11 0 15,0 1-2-15,-2-2-10 0,2 0-5 0,-1-2-7 0,0 3-6 16,7-14-10-16,-10 25-11 16,6-14-3-16,4-11-10 0,2 25-11 0,-2-25-8 0,8 29-5 15,-2-16-3-15,4 2 1 16,2 2 0-16,-2 1 0 0,3-1 2 0,0 2-4 15,-3-3 3-15,-1 1 12 16,-1-1 7-16,-1 1 14 0,-3-2 10 0,-2 1 8 0,-2-16-3 16,-4 30 1-16,-3-15-9 15,-1-1-3-15,-3-1-5 0,-5 1-9 0,-4-3-35 16,2 0-45-16,-4 0-64 0,3-1-72 0,-2-2-124 0,4 0-219 16,-1-3-320-16,0-1-199 15</inkml:trace>
  <inkml:trace contextRef="#ctx0" brushRef="#br0" timeOffset="-76889.32">9697 10929 2488 0,'0'0'-69'0,"-18"7"23"0,18-7 17 0,0 0 1 15,0 0 2-15,0 0 7 0,0 0 16 0,0 0 19 0,0 0 8 16,0 0 12-16,0 0 17 0,0 0 17 16,0 0 22-16,0 0 22 0,0 0 10 15,0 0 4-15,43 11-5 0,-43-11-5 16,21 3-8-16,-21-3-14 0,29 0-4 0,-7 1-15 15,-1-1-8-15,2 0-6 16,7 0-9-16,-1 0-5 0,1-1-1 0,2 1-2 16,1 0 10-16,2 0 7 0,-1 0-6 0,0 0 6 0,-1 1-2 15,-1-1 1-15,2 0 3 16,-2 0-4-16,1 0-6 0,-1 2-1 0,-2-2-5 16,0 0-5-16,-5 0-2 15,1 2-6-15,-4-2-5 0,2 3-1 0,-3-3-5 0,-1 0-3 16,-4 1-2-16,-16-1-3 15,30 0-3-15,-18 2-5 0,-12-2-15 0,21 2-28 16,-21-2-38-16,0 0-61 16,26 2-71-16,-26-2-68 0,0 0-142 0,4 2-164 0,-4-2-356 15,0 0-347-15</inkml:trace>
  <inkml:trace contextRef="#ctx0" brushRef="#br0" timeOffset="-76139.14">9657 11505 2858 0,'0'0'-35'0,"0"0"18"16,0 0 8-16,-7 16-1 16,7-16 4-16,0 0 3 0,-7 18 9 0,7-18 6 0,-2 14-4 15,2-14-3-15,-4 18 6 16,4-18 2-16,-2 20 19 0,2-20 19 15,0 23 6-15,-2-10 5 0,2 1-1 16,0-1-9-16,2 2-5 0,-2 3-4 0,2-4-3 0,-2 4-4 16,0-2 1-16,0-1 2 0,0-2-1 0,2 0 6 15,-2 1 4-15,0-3-1 16,0-11 4-16,0 21 1 0,0-11 3 0,0-10-5 16,0 13-5-16,0-13-8 0,0 0-9 15,0 0-4-15,0 0-8 0,0 0-1 16,0 0-4-16,0 0 0 0,0 0-2 15,4-38-3-15,-4 38-3 0,-2-38-3 0,2 15 0 0,0-4-3 16,-2 1 1-16,2-5-5 16,0 1 1-16,0-1 0 0,0-1 4 0,0 2-3 15,0 1-1-15,2-2-2 0,0 5 2 0,-2-1 2 0,3 0 4 16,-1 3-2-16,0 2-5 16,-2 1 5-16,4 4-2 0,-1-2 3 15,-1 4-1-15,0-1 0 0,-2 16-1 16,4-24 3-16,-4 24-2 0,2-23 2 15,-2 23-3-15,2-17-1 0,-2 17 0 0,4-17-2 16,-4 17 1-16,4-16 5 0,-4 16-8 0,0 0 1 16,14-17 4-16,-14 17 0 0,14-8 0 0,-14 8 2 0,19-11 0 15,-6 8 3-15,-13 3 4 16,35-6 6-16,-13 4 0 0,1-2 7 0,7 2 8 16,2 0 7-16,2 0 6 0,-1 2 8 15,5-1-1-15,-2 1-1 0,1 1 0 16,-3-1-8-16,1 0-5 0,-3 0 0 15,0 2-4-15,0 0-3 0,-5 0-6 0,-3-2-8 16,-4 0-32-16,0 2-31 16,-2-2-46-16,-1 2-63 0,-4-2-61 0,-13 0-113 15,13 2-210-15,-13-2-354 0,0 0-281 0</inkml:trace>
  <inkml:trace contextRef="#ctx0" brushRef="#br0" timeOffset="-75739.24">9841 11546 2652 0,'0'0'-44'0,"0"0"27"0,0 0 15 16,0 0 18-16,0 0 16 0,0 0 19 0,0 0 23 15,0 23 13-15,0-23-1 0,0 0 3 0,0 0-6 16,2 18 3-16,-2-18 7 0,-2 14-1 16,2-14 5-16,-3 16 0 0,3-16-5 15,-2 15-3-15,-2-6-12 0,4-9-3 16,-2 17-13-16,2-17-5 0,-4 17-1 0,2-7-8 15,2-10-6-15,0 16-3 0,0-16-4 16,-5 16-5-16,5-16-8 0,-4 15-12 0,4-15-20 16,-2 14-16-16,2-14-30 15,0 0-29-15,-5 19-46 0,5-19-34 0,0 0-43 0,0 11-88 16,0-11-175-16,0 0-395 0,0 0-226 0</inkml:trace>
  <inkml:trace contextRef="#ctx0" brushRef="#br0" timeOffset="-75469.33">9959 11660 2627 0,'0'0'22'0,"0"0"30"16,0 0 12-16,15-7 13 0,-15 7 13 0,0 0 15 0,0 0 9 15,14-7 2-15,-14 7-11 16,0 0-7-16,22-3-13 0,-22 3-5 0,17-4-3 16,-17 4 2-16,23-2-5 15,-23 2-4-15,23-2-9 0,-23 2-11 0,26 0-14 0,-26 0-21 16,23 0-30-16,-23 0-41 0,21-2-49 0,-21 2-61 16,19 0-60-16,-19 0-134 15,13-1-594-15,-13 1-383 0</inkml:trace>
  <inkml:trace contextRef="#ctx0" brushRef="#br0" timeOffset="-75069.44">10257 11493 3035 0,'9'-18'30'0,"-9"18"10"0,0 0-8 16,7-11-1-16,-7 11-4 0,0 0 0 0,0 0-7 0,6-14-4 15,-6 14 2-15,0 0-6 16,12-9 5-16,-12 9-5 0,0 0 11 0,20-4 7 16,-20 4 11-16,0 0 2 0,0 0-2 0,27 8 6 0,-27-8 0 15,13 9 3-15,-13-9 5 16,8 15 8-16,-8-15 6 0,2 18 9 0,-2-18 7 16,-4 21 7-16,4-21 4 15,-9 24 2-15,3-10-1 0,2-1-9 0,-3-1-3 0,7-12-9 16,-8 24-10-16,4-11-10 15,4-13 0-15,-6 24-5 0,6-11-1 0,0-13 1 16,2 23-20-16,-2-23 8 16,6 26 5-16,-4-12-6 0,2-3-4 0,3 2 5 15,-7-13 3-15,6 23-5 0,-4-11-11 0,-2-12 3 0,2 19 0 16,-2-19-5-16,0 19-25 16,0-19-32-16,-4 13-42 0,4-13-56 0,0 0-67 0,-11 14-49 15,11-14-79-15,0 0-178 16,-8 1-101-16,8-1-367 0,0 0-421 0</inkml:trace>
  <inkml:trace contextRef="#ctx0" brushRef="#br0" timeOffset="-74719.19">10527 11268 3075 0,'0'0'-10'16,"0"0"-5"-16,0 0-31 0,0-22-14 0,0 22 0 15,0 0 14-15,8-13-4 0,-8 13 11 0,0 0-2 16,17-6 3-16,-17 6 13 16,0 0 10-16,23-1 11 0,-23 1 23 0,0 0 18 15,25 4 7-15,-25-4 1 0,14 7 7 16,-14-7-1-16,8 13 3 0,-8-13 13 0,2 15-3 15,-2-15 17-15,0 0 13 16,-10 32 17-16,2-19 8 0,8-13 6 0,-12 22-2 0,6-14-7 16,0 3-14-16,6-11-9 15,-9 18-11-15,9-18-10 0,-2 15-14 0,2-15-22 16,0 0-37-16,0 0-39 0,25 13-50 0,-25-13-68 0,32 0-67 16,-32 0-114-16,34-7-207 15,-17 1-330-15,-1 0-242 0</inkml:trace>
  <inkml:trace contextRef="#ctx0" brushRef="#br0" timeOffset="-72699.14">11776 10426 2881 0,'0'0'-91'0,"0"0"24"0,0 0 11 15,3-16 10-15,-3 16 33 0,0 0 7 0,0 0 27 0,0 0 24 16,0 0 32-16,0 0 17 16,0 0 25-16,0 0 6 0,0 0 1 0,0 0-7 15,0 0-13-15,0 0-10 16,0 0-9-16,-18 46-10 0,18-46-7 0,-11 19-1 0,4-8-2 15,2 3 1-15,-4-3-1 16,1 1-3-16,-2 1 0 0,2 0-1 0,1-1-3 0,-5-1-6 16,2 3-7-16,1-3-2 0,-2-1-5 15,11-10-4-15,-18 19-1 0,12-12-9 16,6-7 1-16,-14 13 0 0,14-13-4 0,-12 12-3 16,12-12-9-16,0 0-4 15,-10 7-6-15,10-7-1 0,0 0-5 0,0 0 1 16,0 0 0-16,0 0-1 0,0 0 1 15,0 0 0-15,0 0 3 0,0 0 0 0,0 0 1 16,0 0 0-16,0 0 2 16,0 0 1-16,0 0 4 0,0 0 0 0,0 0-3 15,0 0 5-15,0 0 3 0,0 0 2 0,0 0 4 0,0 0 7 16,0 0 4-16,0 0 4 16,0 0 5-16,0 0 0 0,0 0 2 15,0 0 0-15,0 0 6 0,0 0 12 16,0 0-10-16,22 20-1 0,-22-20-6 0,8 11-5 0,-8-11-4 15,12 11-4-15,-12-11 2 16,10 16-9-16,-10-16 4 0,14 16 1 0,-9-9-7 0,-5-7-3 16,13 15-4-16,-5-8 3 0,-8-7 0 0,14 15-7 15,-7-8-5-15,-7-7-13 16,14 15-25-16,-8-10-28 0,0 1-43 0,-6-6-53 16,12 10-67-16,-12-10-61 15,9 7-119-15,-9-7-177 0,7 4 0 16,-7-4-338-16,0 0-324 0</inkml:trace>
  <inkml:trace contextRef="#ctx0" brushRef="#br0" timeOffset="-71849.35">11531 10883 2596 0,'0'0'-147'0,"0"0"26"16,0 0 26-16,0 0 20 0,0 0 21 0,0 0 27 16,0 0 16-16,0 0 44 0,0 0 12 0,0 0 12 0,0 0 18 15,0 0 14 1,0 0 7-16,-10-10 14 0,10 10 8 0,0 0 12 0,0 0 7 16,0 0 10-16,0 0 6 15,0 0 3-15,0 0-4 0,0 0-3 0,0 0-3 0,0 0 7 16,0 0-3-1,0 0 24-15,0 0-8 0,0 0-13 0,0 0-10 0,0 0-34 16,0 0-15-16,0 0-7 16,0 0-12-16,0 0-5 0,22 40-16 0,-22-40-19 15,18 16-30-15,-5-6-36 0,0-3-50 0,0 2-63 0,1 1-76 16,2 0-57-16,-2-3-96 16,2 2-158-16,-3-1-77 0,-2 1-318 0,1-1-332 15</inkml:trace>
  <inkml:trace contextRef="#ctx0" brushRef="#br0" timeOffset="-70314.87">12255 10259 2732 0,'0'0'-95'0,"0"0"33"15,0 0 16-15,0 0 17 16,0 0 25-16,0 0 35 0,0 0 29 0,7-14 20 0,-7 14 15 15,0 0 19-15,0 0 3 16,0 0 7-16,0 0 1 0,0 0 3 0,0 0-6 16,0 0-7-16,0 0-11 0,0 47-6 0,0-47-12 15,-2 27-4-15,2-13-8 16,0 4 0-16,0-18-8 0,-1 32 2 0,1-14-2 0,-2 1 5 16,2-2-4-16,0-17 3 15,-2 36-1-15,0-19-7 0,-1-2 5 0,1 3 1 16,2-18-11-16,-2 28 3 15,0-14 15-15,2-14-5 0,-5 21-4 0,5-21-10 0,0 17 11 16,0-17-3-16,0 0 2 16,2 23-8-16,-2-23-3 0,9 9-4 0,-9-9-7 15,12 7-20-15,-12-7-4 0,22 7-5 0,-9-6 0 0,-13-1-16 16,25 0-20-16,-25 0-31 16,25 0-32-16,-12-4-52 0,-13 4-69 0,23-4-64 15,-12-1-87-15,-1 1-166 16,-2 0-68-16,-8 4-3 0,11-7-273 0,-11 7-223 0</inkml:trace>
  <inkml:trace contextRef="#ctx0" brushRef="#br0" timeOffset="-69939.57">12464 10601 2781 0,'0'0'55'0,"18"15"-2"0,-18-15-4 16,0 0-1-16,0 0 17 15,0 0 17-15,2 15 17 0,-2-15 3 0,0 0-8 0,0 0-7 16,-2 21 2-16,2-21 2 15,0 0 8-15,-3 21-4 0,3-21-4 0,-2 17-12 16,2-17-4-16,0 0-14 16,-4 21-1-16,4-21-11 0,0 0-2 0,0 19-7 0,0-19 0 15,0 0-5-15,0 0-3 0,-3 16-8 16,3-16-7-16,0 0-3 0,0 0-1 16,0 0-1-16,0 0-1 0,0 0-1 0,0 0-3 15,0 0-1-15,30-41 6 0,-24 32-7 16,-6 9 8-16,11-18-3 0,-11 18 2 0,12-13 2 15,-3 7 13-15,-9 6 6 16,9-9 23-16,-9 9 3 0,0 0 18 0,22-1-14 16,-22 1 8-16,0 0-10 0,0 0-3 0,17 16-5 0,-17-16-5 15,4 16-4-15,-4-16-11 16,4 19-2-16,-4-19-18 0,5 17-29 0,-3-8-29 16,2-2-39-16,-4-7-49 0,4 14-54 15,-4-14-65-15,8 11-64 0,-8-11-152 0,7 3-115 16,-7-3-9-16,0 0-245 15,0 0-177-15</inkml:trace>
  <inkml:trace contextRef="#ctx0" brushRef="#br0" timeOffset="-69494.34">12879 10258 2524 0,'2'-19'-18'0,"-2"19"30"0,0 0 20 0,0 0 26 16,0 0 23-16,0 0 30 0,0 0 15 16,0 0 10-16,0 0 3 0,-35 36 5 0,28-21-2 15,-2 4-5-15,2 2 1 16,2 0-8-16,-1 3-7 0,0 0-7 0,5 0-15 15,-3-1-7-15,0 2-14 0,4-2-7 16,0 0-9-16,2-1-11 0,2 0-24 0,-1-5-29 16,1 0-36-16,4-2-48 0,-3-2-66 15,4 1-65-15,0-6-84 0,-2-3-174 16,1-1-120-16,-8-4-257 0,19 5-197 0</inkml:trace>
  <inkml:trace contextRef="#ctx0" brushRef="#br0" timeOffset="-69209.46">12994 10490 2600 0,'4'-12'37'0,"-4"12"39"16,5-22-8-16,-1 11 2 0,-4 11-2 0,7-19 8 15,-7 19 12-15,7-19 8 0,-7 19-4 0,9-16-12 0,-9 16-5 16,11-13-13-16,-11 13-5 16,11-10 0-16,-11 10 4 0,14-3 0 0,-14 3 1 15,0 0-2-15,0 0-6 0,27 17 3 16,-27-17-4-16,8 17 7 0,-4-6 8 0,-4-11 1 15,0 21 7-15,0-21 11 16,-4 23-5-16,4-23 4 0,-8 19-5 0,1-9 28 16,7-10-9-16,-16 13-15 0,16-13-7 0,-15 8-9 15,15-8-4-15,0 0-23 0,-23-4-15 16,23 4-26-16,-11-15-39 16,7 3-47-16,4 12-60 0,-8-24-72 0,8 6-61 15,-2 3-118-15,2 15-186 0,7-25-26 0,-2 14-261 16,-1-1-230-16</inkml:trace>
  <inkml:trace contextRef="#ctx0" brushRef="#br0" timeOffset="-69009.39">13270 10500 2679 0,'0'0'72'0,"7"13"25"16,-7-13-9-16,0 0-7 0,6 15 14 0,-6-15 17 0,0 0 15 15,5 11-8-15,-5-11-11 16,0 0-20-16,0 0-33 0,0 0-33 0,0 0-43 16,0 0-51-16,0 0-70 0,0 0-68 15,0 0-123-15,0 0-567 0,14-29-287 0</inkml:trace>
  <inkml:trace contextRef="#ctx0" brushRef="#br0" timeOffset="-68729.56">13324 10288 2702 0,'3'-17'-39'0,"-3"17"15"16,6-13 3-16,-6 13-4 16,7-13 18-16,-7 13 2 0,12-10 14 0,-12 10 9 15,13-8-3-15,-13 8-9 0,18-4 4 0,-18 4-3 0,0 0 10 16,24 4 8-16,-24-4 7 16,18 14 0-16,-9-9 6 0,-9-5-6 15,12 21 9-15,-8-10 4 0,0 1 15 0,-4-12 13 16,3 27 15-16,-6-14 17 0,3-13 10 0,-6 29 4 15,2-16 1-15,0 1-5 16,4-14-8-16,-6 23-10 0,6-23-10 16,-5 18-8-16,5-18-7 0,-2 18-9 15,2-18-12-15,0 0-28 0,13 19-43 0,-13-19-57 0,17 7-66 16,-6-5-53-16,3 0-56 16,-14-2-110-16,26-2-608 0,-12 0-414 0</inkml:trace>
  <inkml:trace contextRef="#ctx0" brushRef="#br0" timeOffset="-68419.15">13693 10164 2915 0,'0'0'-57'16,"0"0"47"-16,0 0 15 0,9-9 47 0,-9 9 32 16,0 0 24-16,0 0 19 0,0 0 4 0,0 0-7 0,0 0-11 15,13 39-7-15,-11-26-8 16,-2-13-6-16,5 32-5 0,-3-15-8 0,2 2-11 16,-3 2-5-16,1 2-8 15,0-2-6-15,-2 0-15 0,0 1-19 0,-2-1-28 0,0 4-37 16,-3 0-44-16,-2-2-53 15,-4 1-48-15,0-2-69 0,-5 4-146 0,-5-3-543 16,0 2-381-16</inkml:trace>
  <inkml:trace contextRef="#ctx0" brushRef="#br0" timeOffset="-62149.19">12259 10965 1089 0,'0'0'120'0,"0"0"-52"16,0 0-13-16,0 0-2 0,0 0-18 0,0 0 19 16,0 0 10-16,0 0 0 0,0 0 9 0,0 0-5 15,0 0 14-15,0 0-6 0,0 0 16 16,0 0 5-16,0 0 5 0,0 0-12 0,0 0-4 16,0 0-5-16,0 0-4 15,0 0-4-15,0 0-5 0,0 0-9 0,0 0 0 16,0 0-2-16,0 0 3 0,0 0 1 15,0 0 6-15,0 0-8 0,43 17-2 0,-43-17-8 16,23 0 4-16,-23 0-6 16,31 0-5-16,-13 0 0 0,-1 2-3 0,4-2-6 15,2 0-1-15,-4 0-3 0,4 2 1 0,-2-2-4 0,1 0-6 16,-2 0 1-16,3 0-3 16,-2-2 0-16,0 4 0 0,-2-4-4 0,3 2 0 15,-22 0 1-15,40-2-5 16,-21 2-1-16,0 0 1 0,0-2 3 15,-19 2 3-15,27 0 3 0,-10-2 8 0,-17 2-3 16,31 0 1-16,-12 0 1 0,-19 0-2 0,33 0 0 16,-15 0-1-16,2 0-2 0,-3 2 5 0,2-2-2 0,0 0 6 15,-2 2-2-15,3 0 0 16,-20-2-1-16,28 2 2 0,-12-1 0 0,-16-1-2 16,28 4-2-16,-16-1-4 15,-12-3-2-15,23 1-1 0,-23-1-2 0,17 2-4 0,-17-2 2 16,18 2-2-16,-18-2 2 15,0 0-6-15,16 2-12 0,-16-2-30 0,0 0-35 16,0 0-57-16,0 0-65 16,0 0-66-16,0 0-167 0,18-4-557 0,-18 4-439 0</inkml:trace>
  <inkml:trace contextRef="#ctx0" brushRef="#br0" timeOffset="-60569.43">12446 11246 3017 0,'0'0'0'0,"0"0"26"16,0 0-4-16,0 0-4 15,0 0 4-15,0 0-3 0,0 0 12 0,0 0 14 16,0 0 3-16,0 0 1 15,0 0-2-15,0 0 4 0,0 46 16 0,0-46 16 16,-4 29 4-16,1-11-3 0,3-4-6 16,-4 4-8-16,1-2-9 0,1 4-1 0,-3-5-11 15,5-15-4-15,-2 31-4 0,0-19-6 0,2-12-4 16,-2 24-5-16,2-24-8 0,-3 19-15 16,3-19-25-16,0 15-26 0,0-15-46 0,0 0-51 15,0 0-34-15,5 9-33 16,-5-9-58-16,0 0-121 0,0 0-485 0,0 0-242 0</inkml:trace>
  <inkml:trace contextRef="#ctx0" brushRef="#br0" timeOffset="-60229.31">12456 11275 2666 0,'0'0'-42'16,"0"0"17"-16,-2-21 3 15,2 21 16-15,0 0 28 0,2-19 20 0,-2 19 19 16,0 0 10-16,4-15-3 0,-4 15-7 15,0 0-1-15,0 0-10 0,10-15-2 0,-10 15-8 16,0 0-4-16,16-10-2 16,-16 10-3-16,18-1-2 0,-18 1-5 0,0 0 1 15,29 0-3-15,-29 0 8 0,23 1 4 0,-23-1 7 0,20 2 7 16,-20-2 8-16,14 6 10 16,-14-6 8-16,11 10 12 0,-11-10 12 15,0 0 2-15,0 22-2 0,0-22 7 16,-9 25-4-16,5-12 3 0,4-13-11 0,-10 28-1 0,5-12-1 15,1-1-20-15,2 0 4 16,0 3-12-16,-2-3-7 0,4-15-9 0,0 28-2 16,2-14-16-16,-2-14-24 0,10 23-26 0,-3-12-39 0,-7-11-51 15,12 15-62-15,-1-7-56 16,-2-5-55-16,0 2-97 0,-9-5-174 0,15 2-405 16,-5-1-391-16</inkml:trace>
  <inkml:trace contextRef="#ctx0" brushRef="#br0" timeOffset="-57869.01">13890 11020 2840 0,'0'0'-113'0,"0"0"29"0,0 0 10 15,0 0 20-15,0 0 23 0,-23-2 28 16,23 2 12-16,0 0 25 0,0 0 11 0,0 0 10 15,0 0 10-15,0 0 7 0,0 0 12 16,0 0 9-16,0 0 4 0,0 0 4 16,0 0-2-16,0 0-6 0,0 0 2 15,0 0-6-15,0 0 1 0,0 0-6 0,0 0-2 16,0 0-6-16,0 0-4 0,0 0-8 0,0 0-6 0,0 0-6 16,0 0-5-16,0 0-7 15,0 0-1-15,0 0-7 0,0 0-2 0,0 0-4 16,57 4 1-16,-57-4-7 0,25-2-2 15,-25 2-3-15,27 0-4 0,-27 0-9 16,23 0-7-16,-23 0-12 0,21-2-12 16,-21 2-13-16,0 0-16 0,25 0-20 0,-25 0-24 15,0 0-30-15,18-2-33 0,-18 2-24 0,0 0-44 0,0 0-139 16,9-3-532-16,-9 3-289 16</inkml:trace>
  <inkml:trace contextRef="#ctx0" brushRef="#br0" timeOffset="-57619.42">13910 10911 2762 0,'-13'-10'-17'16,"13"10"15"-16,0 0 21 15,0 0 6-15,0 0 18 0,0 0 12 0,-7-12 11 16,7 12 2-16,0 0-4 15,0 0 4-15,0 0-7 0,0 0-2 0,31-12-5 0,-31 12-3 16,21-4-5-16,-21 4-9 16,22-4-21-16,-6 3-32 0,-16 1-40 0,27-4-42 15,-12 4-46-15,-3-2-62 0,1-2-141 16,1 2-459-16,-14 2-118 0</inkml:trace>
  <inkml:trace contextRef="#ctx0" brushRef="#br0" timeOffset="-56469.27">14416 10877 2416 0,'0'0'25'0,"0"0"46"0,0 0 6 15,0 0 10-15,0 0 5 0,-25 1 11 16,25-1 9-16,0 0 3 0,0 0-5 15,0 0-5-15,0 0-10 0,0 0 2 16,0 0 5-16,0 0 2 0,0 0 0 0,0 0-4 16,61-3-10-16,-61 3-10 0,25-2-8 0,-25 2-9 15,28 0-11-15,-16-2-26 16,-12 2-27-16,26-2-51 0,-26 2-52 0,23 0-65 0,-14 0-64 16,-9 0-128-16,19-1-203 15,-19 1-297-15,12-6-214 0</inkml:trace>
  <inkml:trace contextRef="#ctx0" brushRef="#br0" timeOffset="-55959.48">14759 10740 2524 0,'4'-17'-69'0,"-4"17"22"15,6-13 12-15,-6 13 20 0,9-18 21 16,-9 18 21-16,10-15 29 0,-4 6 17 0,-6 9 16 16,13-16 4-16,-6 6 5 15,-7 10 6-15,14-15 6 0,-6 8 5 0,-8 7-2 16,16-13-6-16,-16 13-8 0,13-10-9 0,-13 10-11 0,14-10-11 16,-14 10-4-16,16-7-9 15,-16 7-5-15,14-4-5 0,-14 4-5 0,0 0-4 0,22-1-1 16,-22 1-7-1,0 0-2-15,18 7 2 0,-18-7-9 16,13 12 1-16,-13-12-4 0,8 16 0 0,-3-6-2 16,-5-10-3-16,6 25-1 0,-3-14-2 0,-3-11-3 15,2 25 0-15,-2-25-1 0,0 23 0 0,0-23 1 16,-5 22-1-16,5-22 1 0,-9 21 5 16,3-10 1-16,6-11 13 0,-13 14 3 0,3-4 6 15,0-2 6-15,10-8 7 16,-24 11 5-16,12-5 1 0,12-6 6 0,-23 3 1 15,23-3 0-15,-18 0-10 16,18 0-2-16,0 0-8 0,-23-9 1 0,23 9-8 0,-11-14-3 16,11 14-7-16,-2-16 2 15,2 16-8-15,0 0-12 0,6-27-6 0,-6 27-24 0,10-19-23 16,-2 11-37-16,-8 8-38 0,14-16-53 0,-14 16-49 16,16-12-52-16,-16 12-119 15,13-11-164-15,-5 8-371 0,-8 3-341 0</inkml:trace>
  <inkml:trace contextRef="#ctx0" brushRef="#br0" timeOffset="-55658.99">15067 10885 2777 0,'0'0'-22'0,"0"0"48"0,10 11 12 0,-10-11 11 15,0 0 19-15,0 0 29 16,10 9 23-16,-10-9 10 0,0 0 5 0,0 0-3 0,0 0-12 16,0 0-9-16,7 12-9 15,-7-12-9-15,0 0-11 0,0 0-8 16,0 0-23-16,0 0-28 0,0 0-36 15,0 0-48-15,0 0-56 0,0 0-57 0,0 0-35 0,14 4-39 16,-14-4-108-16,0 0-562 16,0 0-314-16</inkml:trace>
  <inkml:trace contextRef="#ctx0" brushRef="#br0" timeOffset="-55079.3">15339 10467 2668 0,'8'-8'-90'0,"-8"8"21"0,15-9 3 0,-15 9 8 16,11-9 11-16,-11 9-3 0,0 0 4 0,11-10 24 16,-11 10 13-16,0 0 26 0,0 0-9 15,0 0 23-15,0 0 15 0,0 0 25 0,0 0 8 16,0 0 8-16,0 0-4 15,0 0 1-15,0 0-8 0,-51 18 2 0,51-18-1 16,-20 3-4-16,20-3-2 0,-18 4-5 16,18-4-8-16,-20 0-3 0,20 0-1 0,0 0 4 15,-26 2 10-15,26-2 3 0,0 0 3 0,-18 0 1 0,18 0-5 16,0 0-5 0,0 0-8-16,-20 4-2 0,20-4 7 0,-9 7 1 0,9-7 0 15,-12 12-6-15,12-12-4 16,-12 15-6-16,12-15-4 0,-11 17-6 0,5-9-3 15,6-8-2-15,-6 18-4 16,6-18 1-16,-7 14-7 0,7-14-2 0,-4 14-2 0,4-14-3 16,0 0 0-16,0 0-10 15,9 20-6-15,-9-20-7 0,0 0-9 0,19 7-1 16,-19-7-7-16,16 1-4 0,-16-1-1 0,22 0 3 0,-22 0 4 16,25-1 2-1,-25 1 4-15,26 0 6 0,-12 1 10 0,-14-1 15 0,22 2 7 16,-22-2 8-16,19 4 7 15,-19-4 7-15,19 9 3 0,-13-1-2 0,-6-8 0 0,10 15 1 16,-10-15-4-16,4 21-3 16,-4-21-2-16,0 21-3 0,0-21 0 0,-4 21-2 15,-2-10-2-15,6-11-3 0,-10 23-5 0,3-13-3 16,-2-1-20-16,9-9-33 0,-14 16-41 16,8-9-55-16,6-7-64 0,-11 11-49 15,7-4-35-15,4-7-109 0,-9 7-190 16,9-7-341-16,0 0-317 0</inkml:trace>
  <inkml:trace contextRef="#ctx0" brushRef="#br0" timeOffset="-54419.39">15595 10458 2756 0,'0'0'-46'15,"0"0"43"-15,7-16 16 0,-7 16 29 0,0 0 21 16,0 0 11-16,0 0 9 16,0 0 4-16,0 0 15 0,0 0 15 0,0 0 19 0,0 0 15 15,0 0 9-15,0 0 4 16,0 0-9-16,0 0-3 0,0 0-10 0,0 0-5 15,-7 48 1-15,7-48-41 0,-4 23-2 16,4-23-1-16,-3 29-4 0,1-13-6 0,0-2-2 16,2-14-6-16,0 32-5 15,-2-14-9-15,2-1-4 0,0 0-9 0,0-17-2 16,0 29-6-16,2-14-1 0,-2-15-8 16,-2 25-1-16,2-25-12 0,0 19-19 0,0-19-24 15,0 18-18-15,0-9-28 0,0-9-35 0,0 0-52 16,0 0-67-16,0 19-50 0,0-19-81 15,0 0-147-15,0 0-92 0,0 0-2 16,0 0-247-16,0 0-184 0</inkml:trace>
  <inkml:trace contextRef="#ctx0" brushRef="#br0" timeOffset="-53799.14">15729 10526 2481 0,'0'0'-81'0,"0"0"16"0,0 0 1 15,0 0 7-15,0 0 5 0,0 0 18 0,0 0 21 16,-2-29 5-16,2 29 11 0,0 0 15 16,10-12 5-16,-10 12 23 0,10-10 16 0,-10 10 9 15,13-11-1-15,-13 11 8 16,11-10-5-16,-11 10-3 0,15-8-2 0,-15 8-5 0,14-5 2 15,-14 5-1-15,0 0 9 16,22-4-4-16,-22 4 0 0,0 0 1 0,18-2-1 16,-18 2 5-16,0 0 3 0,16 11 1 15,-16-11 0-15,6 12-1 0,-6-12-1 0,0 17 0 16,0-17-2-16,0 0 3 0,-4 29-3 0,4-29 3 16,-5 22-8-16,1-8-5 15,-1 1 0-15,-1-2 0 0,0 1-8 0,0-1-1 0,0 0-6 16,-3 1-1-16,2-1-3 15,1 1 1-15,0-4 6 0,6-10-4 0,-11 22-2 16,7-13-1-16,4-9-8 16,-11 17-3-16,11-17-1 0,-6 16 1 15,6-16-4-15,-4 13 3 0,4-13-6 0,0 0-1 16,0 0-1-16,1 23-6 0,-1-23-1 0,0 0-2 16,16 12-4-16,-16-12-5 0,13 7-20 0,-13-7-9 15,18 2-23-15,-9-2-28 0,-9 0-41 16,0 0-58-16,31-4-48 0,-19 3-54 0,-2-3-96 15,5-2-154-15,-5 0-78 16,-10 6-240-16,18-12-180 0</inkml:trace>
  <inkml:trace contextRef="#ctx0" brushRef="#br0" timeOffset="-53149.49">16020 10486 2408 0,'12'-17'-97'0,"-12"17"39"0,0 0 6 0,8-11 20 16,-8 11 5-16,0 0 5 0,14-12 9 15,-14 12 7-15,11-7-2 0,-11 7 0 16,0 0-1-16,15-8 2 0,-15 8-1 16,0 0-1-16,17-4 3 0,-17 4 9 0,0 0-6 15,0 0 1-15,28 4-4 0,-28-4 7 0,14 6 12 0,-14-6 20 16,12 8 3-16,-12-8 15 16,11 11 13-16,-11-11 11 0,5 11 17 0,-5-11 7 15,0 0 5-15,-5 23 13 16,5-23 8-16,0 0 3 0,-15 23 6 0,7-15-3 0,8-8-8 15,-14 15-4-15,4-9-11 16,10-6-13-16,-12 11 0 0,12-11-19 16,-10 9-9-16,10-9-10 0,0 0-15 0,-9 16-3 0,9-16-19 15,0 0-3-15,0 0 0 0,15 21-4 16,-15-21 1-16,16 17-4 0,-2-6-1 0,-4-1 3 16,2 2-1-16,-1 1 2 15,2-2 7-15,-5 2 6 0,1 1 2 0,-3-3-1 16,-2 3 8-16,-4-14 5 0,2 22-8 15,-2-22-1-15,-6 20-4 0,6-20-41 0,-19 19-66 16,7-11-83-16,-6-3-101 16,2 3-220-16,-10-2-91 0,3-1-305 0,-5 0-246 15</inkml:trace>
  <inkml:trace contextRef="#ctx0" brushRef="#br0" timeOffset="-43909.19">9635 12939 2593 0,'0'0'-90'16,"0"0"30"-16,0 0 28 0,-8-18 18 0,8 18 31 16,0 0 33-16,0 0 21 0,0 0 24 0,0 0 7 0,0 0 2 15,0 0-2 1,0 0 1-16,0 0 3 0,0 0 0 0,0 0 0 16,-13-10-9-16,13 10-10 0,0 0-8 15,0 0-3-15,0 0-10 0,0 0-7 0,0 0-9 16,0 0-8-16,0 0-8 15,0 0-15-15,0 0-10 0,0 0-6 0,0 0-19 0,0 0-5 16,0 0-6-16,0 0-1 16,38-4 2-16,-38 4-2 0,0 0 4 0,25 0 0 15,-25 0 2-15,0 0 7 0,22 4 9 0,-22-4 7 0,0 0 16 16,12 10 9-16,-12-10 12 16,0 0 11-16,0 22 8 0,0-22 13 0,0 0 2 15,-18 26 1-15,8-16 0 16,2 1-7-16,8-11-4 0,-16 19-5 0,7-10-6 0,9-9-8 15,-11 18-5-15,11-18-3 16,-8 19-4-16,8-19-11 0,-2 21-3 0,2-21-1 16,2 19-3-16,-2-19-1 15,8 23-2-15,-8-23 0 0,7 22 1 0,-1-10 0 0,-4 2 3 16,-2-14-1-16,3 22 6 0,-1-9 1 0,-2-13 1 16,-2 25 1-16,2-25-2 15,-11 27-1-15,4-14-4 0,-1 0 3 0,-1-1-8 16,1 1-10-16,-2 1-18 0,-2-2-29 15,2-2-44-15,-2 2-66 0,3-1-74 0,-4 1-106 16,3-1-204-16,-3-2-31 16,1 1-316-16,1-1-265 0</inkml:trace>
  <inkml:trace contextRef="#ctx0" brushRef="#br0" timeOffset="-43429.47">9281 13544 2715 0,'0'0'-4'16,"0"0"29"-16,0 0 11 16,0 0 11-16,0 0 9 0,0 0 1 0,0 0-3 0,0 0-5 15,0 0-4-15,0 0-7 16,0 0-6-16,34 8 0 0,-34-8-6 0,26 0 0 15,-26 0 0-15,31-2-2 16,-9 0 2-16,-1 2 3 0,2-1 2 0,2 1 5 16,5-3 5-16,2 3 1 0,-3-1 1 15,5-2 3-15,-2 2 0 0,2 1 5 0,3-2-1 16,-4 0 0-16,-1 0 0 0,0 2-1 0,2-2-4 0,-5 1-2 16,1 1-8-16,-5-3-7 15,-4 3-15-15,0-2-10 0,-1 2-21 16,-20 0-25-16,30-2-37 0,-30 2-40 0,24 0-34 15,-13 0-54-15,-11 0-105 0,13 2-623 16,-13-2-355-16</inkml:trace>
  <inkml:trace contextRef="#ctx0" brushRef="#br0" timeOffset="-42419.42">9631 13990 2945 0,'0'0'-21'0,"0"0"19"15,0 0 16-15,0 0 13 0,-2 23 13 16,2-23 21-16,0 0 12 0,0 0 6 0,0 0 4 16,8 24 4-16,-8-24-2 0,2 14 8 0,-2-14 7 0,4 17 5 15,-4-17 0-15,3 22-1 16,-3-22-9-16,2 21-6 0,-2-21-14 0,2 20-1 0,-2-20-8 16,0 21-3-16,0-21-15 15,0 21-3-15,0-21-9 0,0 17-14 0,0-17-26 16,0 0-40-16,0 17-51 15,0-17-70-15,2 7-60 0,-2-7-101 0,0 0-172 0,0 0-472 16,0 0-416-16</inkml:trace>
  <inkml:trace contextRef="#ctx0" brushRef="#br0" timeOffset="-42109">9873 14068 2929 0,'0'0'-67'0,"0"0"28"0,18 4 7 0,-18-4 22 16,0 0 22-16,0 0 25 15,0 0 19-15,22 4 2 0,-22-4-5 0,0 0-3 0,23 0-10 16,-23 0 5-16,19 0-5 16,-19 0-1-16,21 0-7 0,-21 0-4 0,24 1-21 15,-24-1-20-15,20-1-39 0,-20 1-40 0,19 1-37 0,-19-1-49 16,15-2-100-16,-15 2-507 16,0 0-88-16</inkml:trace>
  <inkml:trace contextRef="#ctx0" brushRef="#br0" timeOffset="-41722.79">10122 13977 2499 0,'6'-11'116'0,"-6"11"14"0,0 0-14 16,0 0-8-16,0 0-1 15,9-14-7-15,-9 14-8 0,0 0-15 0,0 0-14 16,0 0-17-16,0 0-18 0,0 0-5 15,21-3 0-15,-21 3-1 0,0 0-1 0,0 0-3 16,32 9 0-16,-32-9-1 0,14 8 3 16,-14-8 4-16,16 11 6 0,-16-11-2 15,8 15 10-15,-8-15 10 0,4 19 13 0,-4-19 16 0,0 23 7 16,0-23 3-16,-4 25 2 16,2-9-4-16,2-16-7 0,-8 27-8 0,5-13-13 15,3-14-1-15,-4 25-6 16,1-14-6-16,3-11-6 0,-2 25-6 0,2-25-6 0,5 22 5 15,-5-22-7-15,2 24-1 16,-2-24-6-16,5 18 3 0,-5-18-4 0,4 20 0 16,-4-20-6-16,0 19 0 0,0-19-7 15,-2 17-22-15,2-17-34 0,-9 15-46 0,9-15-60 16,-9 14-59-16,1-9-63 0,8-5-139 0,-14 10-160 16,7-6-353-16,7-4-343 15</inkml:trace>
  <inkml:trace contextRef="#ctx0" brushRef="#br0" timeOffset="-41249.19">10398 13821 2797 0,'0'0'30'16,"-8"-27"44"-16,8 27-4 15,0 0-13-15,0 0-6 0,0 0-8 0,0 0-7 16,8-14-7-16,-8 14-14 16,0 0-16-16,0 0-16 0,18-5-2 0,-18 5 1 0,19-2 4 15,-19 2 10-15,0 0 5 0,26 6 1 0,-26-6 1 16,16 7 17-16,-16-7 15 0,12 12 17 16,-12-12 20-16,6 16 20 0,-6-16 11 15,0 20 21-15,0-20 18 0,-6 23 12 16,6-23 4-16,-12 25 1 0,8-16-10 0,4-9-11 15,-8 20-14-15,8-20-19 16,-4 16-14-16,4-16-20 0,-2 14-23 0,2-14-38 0,4 11-33 16,-4-11-47-16,10 4-55 15,-10-4-65-15,16 3-51 0,-16-3-83 0,0 0-140 16,22-7-125-16,-22 7-309 0,16-8-282 0</inkml:trace>
  <inkml:trace contextRef="#ctx0" brushRef="#br0" timeOffset="-40409.44">9976 13540 2597 0,'0'0'-82'15,"0"0"37"-15,0 0 19 0,0 0 14 0,0 0 30 16,0 0 26-16,0 0 24 15,0 0 28-15,0 0 10 0,0 0-4 0,0 0-5 0,0 0-2 16,0 0-6-16,0 0-2 16,0 0-7-16,0 0 2 0,0 0-15 0,24-9-8 15,-24 9-1-15,0 0-2 0,24 2 5 16,-24-2 1-16,0 0-1 0,33 6 1 16,-21-5-4-16,-12-1-1 0,26 7-6 0,-12-6-2 0,-14-1-7 15,30 4 4-15,-13 0-13 16,-3-2-1-16,6-1-3 0,-4 2-3 0,2-2-2 15,-1 2-6-15,1-2-3 16,0 1 2-16,0 0-1 0,0 0 2 0,-2 0-3 0,-16-2 6 16,35 2 3-16,-19-2 3 0,0 2 0 0,-16-2 5 15,28 0-3-15,-28 0-1 16,28 2-2-16,-15-2 1 0,-13 0 3 0,24 1-3 0,-24-1 0 16,20 0-3-16,-20 0-4 15,18 3-2-15,-18-3 2 0,0 0-13 0,20 1-13 16,-20-1-24-16,0 0-33 15,0 0-47-15,0 0-66 0,0 0-55 0,21-1-71 0,-21 1-154 16,0 0-103-16,0 0-327 16,0 0-259-16</inkml:trace>
  <inkml:trace contextRef="#ctx0" brushRef="#br0" timeOffset="-36949.18">11060 13194 2556 0,'0'0'-89'15,"0"0"36"-15,0 0 29 0,0 0 14 0,0 0 32 16,0 0 26-16,0 0 23 0,0 0 14 0,0 0 16 16,0 0-1-16,0 0-3 0,0 0-5 15,0 0 12-15,0 0 1 0,0 0 0 0,0 0-3 16,0 0-3-16,0 0-9 15,0 0 0-15,0 0-4 0,0 0-5 0,0 0-3 16,0 0-7-16,0 0-10 0,0 0-4 16,40 30-5-16,-29-23-4 0,-3 2-8 0,2-2-3 15,2 3-3-15,1-1-5 0,-1 0-3 16,-2-1-1-16,3 2-2 0,-2 0-4 16,-1-2-2-16,0 0-2 0,-10-8-1 0,16 14-3 0,-8-8 3 15,-8-6-3-15,10 11 1 16,-10-11 2-16,9 9-2 0,-9-9 5 0,0 0 0 15,10 12 0-15,-10-12 3 16,0 0 0-16,7 14-2 0,-7-14-3 0,0 0 1 0,0 0-3 16,0 0-1-16,-11 22-1 15,11-22-1-15,-8 11 0 0,8-11-2 0,-11 14-3 16,11-14-4-16,-12 13-6 0,12-13-17 0,-11 12-21 0,11-12-33 16,-13 12-33-16,13-12-56 15,-10 13-44-15,6-8-53 0,4-5-115 16,-11 8-151-16,11-8-380 0,-9 6-298 15</inkml:trace>
  <inkml:trace contextRef="#ctx0" brushRef="#br0" timeOffset="-36569.19">11401 13433 2756 0,'0'0'-33'15,"0"0"30"-15,0 0 12 0,0 0 8 0,0 0 5 0,0 0 9 16,0 0 3-16,0 0 14 15,0 0 5-15,0 0 5 0,0 0 11 0,-40 28 14 16,40-28 15-16,-16 15 5 0,7-6-1 16,-2 3 1-16,-1-1-9 0,2-1-11 0,3 2-8 15,-3-2-7-15,2 2-5 0,8-12-9 0,-15 21-9 16,6-12-2-16,9-9-9 16,-12 17-11-16,6-7-17 0,6-10-33 0,-9 16-16 0,9-16-50 15,-8 11-54-15,8-11-44 16,0 0-79-16,-7 13-168 0,7-13-453 0,0 0-269 15</inkml:trace>
  <inkml:trace contextRef="#ctx0" brushRef="#br0" timeOffset="-35479.32">11743 13340 2565 0,'0'0'-131'0,"-2"-26"27"0,2 26 17 0,0 0 24 0,-2-17 28 16,2 17 18-16,0 0 29 0,-1-21 32 0,1 21 12 15,0 0 15-15,0 0 12 16,0-23 1-16,0 23-3 0,0 0-10 0,1-16 0 16,-1 16-10-16,0 0-6 0,6-16-4 15,-6 16-8-15,7-12-5 0,-7 12 3 16,11-11 0-16,-11 11 3 0,15-10-2 15,-15 10-4-15,12-9 0 0,-12 9 3 0,15-8-7 16,-15 8-8-16,19-4 1 16,-19 4 0-16,20 0-3 0,-20 0-4 0,18 8-4 0,-18-8 6 15,18 15-6-15,-13-6-3 0,3 3 2 0,-3 1 0 16,-1 3 5-16,-4-16 8 16,5 26-2-16,-5-13 7 0,0-13 7 0,-7 29 8 0,3-16 6 15,-3 0 4-15,1 1 6 16,-4-3 4-16,10-11 1 0,-18 20 3 0,4-13 0 15,3-1 3-15,11-6-3 16,-21 6 4-16,21-6-7 0,-19 1-10 0,19-1-6 0,0 0-3 16,-23-13-22-16,23 13-15 0,-11-15-18 0,11 15-28 15,-6-19-32-15,6 19-46 16,-3-18-52-16,3 9-55 0,0 9-83 0,0 0-170 16,9-27-508-16,-6 22-433 0</inkml:trace>
  <inkml:trace contextRef="#ctx0" brushRef="#br0" timeOffset="-35249.46">12064 13428 2908 0,'0'0'-14'15,"7"9"58"-15,-7-9 20 16,0 0 5-16,9 10 15 0,-9-10 25 0,0 0 17 0,0 0 10 15,0 0-5 1,9 11-12-16,-9-11-18 0,0 0-14 0,0 0-20 0,0 0-29 16,0 0-42-16,0 0-57 15,0 0-79-15,11 0-65 0,-11 0-84 0,0 0-175 16,0 0-420-16,0 0-260 0</inkml:trace>
  <inkml:trace contextRef="#ctx0" brushRef="#br0" timeOffset="-34629.02">12282 13014 2637 0,'0'0'-57'15,"6"-9"24"-15,-6 9 9 16,0 0 0-16,0 0 1 0,9-11 3 0,-9 11 13 0,0 0 4 16,0 0 6-16,0 0 11 0,0 0 1 0,0 0 16 15,0 0 4-15,0 0 12 16,0 0 14-16,0 0 1 0,0 0 2 0,-51 15 7 16,51-15 5-16,-18 4 8 15,18-4-1-15,-16 1 1 0,16-1 0 0,0 0-7 0,-24 0-4 16,24 0-9-16,0 0-5 15,-21 0 0-15,21 0-6 0,0 0-3 0,0 0 3 16,0 0-1-16,-24 0 0 16,24 0-4-16,0 0-3 0,0 0-5 0,0 0-5 0,0 0-4 15,0 0 5-15,-14 4 4 0,14-4 7 0,0 0-8 16,-6 13-6-16,6-13-2 16,0 0-4-16,-5 19 0 0,5-19-6 0,0 0 2 0,3 22-6 15,-3-22 0-15,0 0-5 16,4 21-1-16,-4-21-3 0,4 11-3 0,-4-11-11 15,0 0-12-15,14 10-6 16,-14-10-7-16,18 4-2 0,-18-4 4 0,17 1 4 0,-17-1 3 16,18 2 1-16,-18-2 1 15,23 2 4-15,-23-2 3 0,22 4 6 0,-22-4 12 16,23 6 8-16,-12-5 7 0,-11-1 5 0,22 10 5 16,-14-2 9-16,-8-8 4 0,13 15 0 15,-7-6-1-15,-6-9-6 0,3 22-5 0,-1-11 1 16,-2-11-8-16,-4 24 2 15,4-24-2-15,-10 29-2 0,4-15-4 0,-3-1-14 16,2 1-22-16,-2-3-40 0,0 0-44 16,9-11-60-16,-16 22-45 0,10-15-59 0,6-7-110 15,-14 15-150-15,9-11-369 0,5-4-274 0</inkml:trace>
  <inkml:trace contextRef="#ctx0" brushRef="#br0" timeOffset="-34309.09">12477 13066 2772 0,'9'-13'24'0,"-9"13"31"16,0 0 10-16,9-17 16 15,-9 17 11-15,0 0 9 0,9-8 11 0,-9 8 8 16,0 0-6-16,0 0-1 16,0 0-5-16,0 0 0 0,0 0-5 0,0 0 3 0,-4 51-7 15,4-51-7-15,-5 35-9 0,5-18-7 0,0 2-12 16,0 0-4-16,0 0-11 16,0 0-21-16,-2 0-22 0,2-2-31 0,0-17-38 0,2 32-43 15,-2-20-45-15,0-12-53 16,3 24-43-16,-3-24-112 0,2 16-152 0,-2-16-389 0,2 10-287 15</inkml:trace>
  <inkml:trace contextRef="#ctx0" brushRef="#br0" timeOffset="-33949.57">12617 13097 2784 0,'0'0'-33'0,"4"-19"5"15,-4 19 18-15,3-20-11 0,1 11 9 0,-4 9 3 16,10-18 5-16,-10 18-5 16,12-14 0-16,-5 6 6 0,-7 8-3 0,13-9 6 0,-13 9 8 15,20-8 7-15,-20 8 23 0,19-6 7 0,-19 6 13 16,0 0 10-16,27 2 8 16,-27-2 7-16,13 7 10 0,-13-7 3 0,9 16 2 0,-9-16 3 15,2 19-1-15,-2-19 3 16,-5 27 5-16,5-27 3 0,-8 30 7 0,1-14 8 15,0 0-6-15,-4 4 8 16,2-1 5-16,3-2-5 0,0 0 2 0,0-2-34 0,1 0-1 16,1 0-15-16,2 1-6 15,2-16-8-15,-2 23-8 0,2-23-12 0,2 21-18 16,-2-21-27-16,9 17-21 0,-3-12-26 0,2 1-27 0,0-1-32 16,-8-5-46-16,23 3-54 15,-12-3-39-15,-11 0-43 0,27-6-110 0,-14 0-113 16,1 1-459-16,-5-3-414 15</inkml:trace>
  <inkml:trace contextRef="#ctx0" brushRef="#br0" timeOffset="-33579.36">12925 13111 3007 0,'0'0'5'0,"-3"-22"33"0,3 22 29 16,-7-17 17-16,7 17 9 0,-2-19 5 0,2 19 2 15,0 0-8-15,2-25-6 16,-2 25-12-16,5-15-9 0,-5 15-9 0,9-13-8 15,-9 13-12-15,13-10-15 16,-13 10-20-16,18-9-4 0,-18 9-4 0,18-5 2 0,-18 5 5 16,20-3-6-16,-20 3 5 0,0 0 1 15,23 8 10-15,-23-8 8 0,9 11 8 16,-9-11 2-16,4 17 4 0,-4-17-2 0,-2 17 9 0,2-17 3 16,0 0 8-16,-4 27 1 15,4-27 4-15,-3 16-10 0,3-16 0 0,0 18-6 16,0-18-4-16,1 18-3 15,-1-18-6-15,6 20 0 0,3-8-2 0,-2 1-2 0,2-1-1 16,-1 1 0-16,-1 0 0 16,3 2 7-16,-4-1 6 0,-1 0 8 0,-1 0 4 15,-2 2 2-15,-2-16-2 0,-2 24-2 0,2-24-7 0,-13 27 0 16,4-16-14-16,-3 0-28 16,-1-1-42-16,-3 0-88 0,5-1-108 0,-7-3-191 15,1 0-151-15,-2-2 9 16,2-1-346-16,-4 0-325 0</inkml:trace>
  <inkml:trace contextRef="#ctx0" brushRef="#br0" timeOffset="-27394.33">9817 12723 2664 0,'0'0'-108'0,"0"0"39"0,0 0 25 16,0 0 21-16,0 0 22 0,0 0 22 0,-13-15 23 16,13 15 13-16,0 0 5 0,0 0 17 15,0 0 1-15,0 0 6 0,0 0 1 0,0 0 6 16,0 0 3-16,0 0-5 15,0 0 3-15,0 0-8 0,0 0 2 0,-6-14-8 16,6 14-3-16,0 0-9 0,0 0-7 16,0 0-7-16,0 0-4 0,0 0-7 0,0 0-5 15,0 0-5-15,0 0-5 0,0 0 0 0,19-15-2 16,-19 15-9-16,0 0 1 0,15-11-1 16,-15 11 0-16,11-8-4 0,-11 8 1 0,0 0 1 15,16-7 0-15,-16 7 1 16,14-7 0-16,-14 7 0 0,0 0-2 0,14-5 4 15,-14 5 4-15,0 0 5 0,0 0 7 16,0 0-1-16,0 0 5 0,17 17 1 0,-17-17 2 16,0 0 1-16,0 0-3 0,-11 29-4 15,11-29 4-15,-10 24-4 0,4-16 4 16,-3 4-5-16,9-12 5 0,-13 23-3 0,7-11-5 0,0-2-2 16,6-10-4-16,-7 18-1 15,7-18-2-15,-6 17-4 0,6-17-1 0,0 15-6 16,0-15 2-16,0 0-11 15,13 15-15-15,-13-15-22 0,16 5-32 0,-16-5-40 0,26 3-52 16,-14-3-59-16,6-3-67 16,-4 2-144-16,1 1-168 0,0-2-346 0,-2 0-365 15</inkml:trace>
  <inkml:trace contextRef="#ctx0" brushRef="#br0" timeOffset="-23178.89">13243 12540 675 0,'0'0'116'0,"0"0"-54"16,0 0-13-16,0 0-30 0,0 0 1 0,0 0 2 0,0-13-1 15,0 13-1-15,0 0 0 16,0 0 1-16,0 0 0 0,0 0 4 0,0 0 5 16,0 0 7-16,0 0 10 15,0 0 7-15,0 0 14 0,0 0 7 0,0 0 19 0,0 0 19 16,0 0 23-16,0 0 25 0,0 0 12 0,0 0 9 0,0 0 3 16,0 0 2-1,0 0-6-15,0 0-3 0,0 0-6 0,0 0-14 0,0 0-5 16,0 0-14-16,0 0-8 15,0 0-6-15,0 0-8 0,0 0-10 0,0 0-8 16,0 0-10-16,0 0-9 16,0 0-8-16,0 0-7 0,0 0-8 0,2-26-11 0,-2 26-9 15,0 0 2-15,0 0-10 0,0 0-5 0,0 0-1 16,0 0-3-16,0 0-1 0,21 0-3 16,-21 0-2-16,0 0-1 0,0 0-3 15,0 0 2-15,0 0-3 0,22 17 4 16,-22-17-2-16,0 0 4 0,7 11 5 0,-7-11 4 15,0 0 3-15,0 19 5 16,0-19 3-16,0 0 9 0,-16 25 1 0,7-14 4 0,1-1 8 16,-4-1-20-16,3 1 1 0,0 1-7 0,9-11 4 15,-16 15-4-15,7-5-2 16,9-10-8-16,-14 13 1 0,14-13-4 16,-8 14-3-16,8-14-11 0,0 0-22 0,4 18-25 15,-4-18-30-15,21 10-31 0,-6-7-34 0,5 1-54 16,1-1-43-16,1 1-40 15,-2-3-73-15,1 1-135 0,-4 2-90 0,-1-4-347 0,-5 2-320 16</inkml:trace>
  <inkml:trace contextRef="#ctx0" brushRef="#br0" timeOffset="-15511.18">11725 13571 2643 0,'0'0'-155'15,"0"0"26"-15,0 0 13 16,0 0 21-16,0 0 12 0,0 0 16 0,0 0 11 0,0 0 9 16,0 0 16-16,0 0 8 15,0 0 2-15,0 0 13 0,0 0 1 16,0 0 1-16,0 0 1 0,0 0 5 15,0 0-5-15,0 0-2 0,0 0-2 0,40-12 4 16,-40 12-3-16,0 0-4 16,0 0 5-16,0 0 6 0,0 0-9 0,0 0 5 0,0 0 3 15,14-5 4-15,-14 5 13 0,0 0 8 0,0 0-4 16,0 0 3-16,0 0 4 16,0 0-8-16,20-2 0 0,-20 2-1 0,0 0-8 15,0 0-1-15,0 0-5 0,21-2 2 16,-21 2 1-16,0 0-15 0,0 0 5 0,24-2 4 15,-24 2-9-15,0 0 7 16,18-1 8-16,-18 1-6 0,0 0 0 0,21-3 0 16,-21 3 10-16,0 0-11 15,19 0-3-15,-19 0 4 0,0 0 5 0,0 0 0 16,25 0-8-16,-25 0 3 0,0 0-3 0,22-1-9 0,-22 1 7 16,0 0-4-16,23 0 4 15,-23 0-5-15,0 0 2 0,25 0 6 0,-25 0-3 16,17 0 1-16,-17 0 7 0,0 0-10 15,26-3 22-15,-26 3-9 0,16 3-1 0,-16-3-5 16,0 0 13-16,26 0-13 16,-26 0 5-16,18 1-7 0,-18-1 2 0,18 0-6 15,-18 0 4-15,20 3 1 0,-20-3-4 0,21 1-3 0,-21-1 5 16,22 2 3-16,-22-2-4 16,22 0 8-16,-22 0 2 0,23 2-1 0,-23-2 0 15,22 2-2-15,-22-2 3 16,22 0 4-16,-22 0-5 0,25 2 2 0,-25-2 4 0,23 0-3 15,-23 0 2-15,25 2 1 16,-25-2-5-16,25 0 1 0,-25 0 1 0,23 0-5 16,-23 0 3-16,23 1-2 0,-23-1 5 0,27 0-1 15,-27 0 3-15,25 0 8 0,-12 3 15 16,-13-3-17-16,25 0 2 0,-25 0-3 0,27 0 3 16,-13 0-2-16,-14 0-1 15,28 0-5-15,-13 0 5 0,-15 0-7 16,33 0 5-16,-20 0 3 0,5 1-6 0,-18-1-3 15,32 0-2-15,-15 0 3 0,-17 0-1 0,37 0-3 16,-26 3 7-16,8-3 5 16,-19 0-9-16,33 1 10 0,-16-1 11 0,0 0 2 15,-17 0-4-15,29 2-3 0,-10-2-1 0,0 0-2 0,-19 0 12 16,36 0-10-16,-20 0 2 16,1 0 5-16,-17 0 20 0,32-2-8 0,-16 4 7 15,-16-2-1-15,27-2 10 16,-27 2-2-16,22 0 4 0,-22 0-12 0,22 0 0 0,-22 0-2 15,19-1-4-15,-19 1-12 16,0 0-15-16,0 0-30 0,27 0-49 0,-27 0-34 16,0 0-41-16,13 0-43 15,-13 0-108-15,0 0-458 0,0 0-29 0</inkml:trace>
  <inkml:trace contextRef="#ctx0" brushRef="#br0" timeOffset="-13299.35">12305 13782 2184 0,'0'0'-48'0,"0"0"21"0,0 0 25 0,0 0 16 16,0 0 29-16,0 0 16 0,0 0 19 0,0 0 11 15,0 0 5-15,-5-23-6 16,5 23 3-16,0 0 5 0,0 0 17 0,0 0 12 16,0 0 11-16,0 0 6 0,0 0-1 15,0 0 1-15,0 0-9 0,0 0-5 16,0 0-8-16,0 0-8 0,0 0 5 15,0 0-20-15,0 0-1 0,0 0 0 0,0 0 32 16,0 0-10-16,5 55-6 0,-5-55-25 16,0 22-5-16,0-22 7 0,2 25-5 0,2-13 3 15,-2 6-6-15,0-2-6 0,3 0-3 0,-3 0-10 16,0-1-4-16,1 0-6 0,-3-15-7 16,9 27-6-16,-8-16-4 0,-1-11-8 0,4 19-29 15,-4-19-33-15,4 17-37 16,-2-11-58-16,-2-6-90 0,0 0-91 0,2 10-209 15,-2-10-80-15,0 0-2 0,0 0-385 16,0 0-446-16</inkml:trace>
  <inkml:trace contextRef="#ctx0" brushRef="#br0" timeOffset="-10569.41">9641 15237 2836 0,'0'0'-184'0,"0"0"19"15,0 0 22-15,0 0 14 16,0 0 5-16,0 0 12 0,0 0 21 0,0 0 13 16,0 0 13-16,0 0 20 0,0 0 5 0,0 0 14 0,0 0 7 15,0 0 14-15,0 0 4 16,-4-19 4-16,4 19 7 0,0 0 5 0,0 0 7 0,0 0 8 16,0 0-4-1,11-18 7-15,-11 18 0 0,0 0-7 0,13-11 0 16,-13 11-3-16,10-9-2 0,-10 9-3 15,0 0 4-15,22-9-4 0,-22 9-13 0,16-4 13 16,-16 4 4-16,24 3-3 16,-24-3 5-16,21 1 14 0,-21-1 13 0,18 6 12 15,-18-6 2-15,18 10 6 0,-18-10 6 0,10 10 2 0,-10-10 2 16,6 11-2-16,-6-11 2 0,2 14-2 16,-2-14-5-16,0 0-4 0,-10 22-9 15,10-22-2-15,-10 15-7 0,10-15-2 16,-14 12-9-16,14-12 2 0,-12 13-9 0,12-13-3 15,-10 10-5-15,10-10-3 16,-9 10-2-16,9-10-2 0,0 0-7 0,0 0-8 0,-8 12-3 16,8-12 6-16,0 0-7 0,0 0 3 0,0 0-3 15,0 0 0-15,4 21 1 16,-4-21-2-16,0 0-1 0,0 0 1 0,17 12 1 16,-17-12 3-16,10 8-2 0,-10-8 2 15,14 9 1-15,-14-9-2 0,12 14 10 0,-12-14-4 16,10 15 3-16,-4-8 9 15,-1 2 13-15,-1 2 9 0,1 2 13 0,-5-13 2 16,2 23 7-16,-2-23 2 0,-2 28 2 16,-1-12 1-16,-1-1-1 0,-3 0-6 0,1 0-3 15,-2-1-1-15,-2-2-8 0,-2 1-3 0,2 2-2 16,-4-4-7-16,3 0-6 16,-2 0-3-16,0-1-16 0,3 0-26 0,0-5-35 15,10-5-55-15,-16 14-77 0,10-10-71 16,6-4-142-16,-12 3-175 0,12-3-311 0,0 0-242 15</inkml:trace>
  <inkml:trace contextRef="#ctx0" brushRef="#br0" timeOffset="-10014.26">9879 14890 2521 0,'0'0'-98'16,"0"0"26"-16,6-17 9 0,-6 17 14 0,0 0 7 16,0 0 20-16,10-10 9 0,-10 10 12 15,0 0 21-15,0 0 4 0,20-8 19 16,-20 8-6-16,0 0 9 0,19-2 13 15,-19 2 4-15,0 0 14 0,0 0 7 0,0 0-2 16,25 8 6-16,-25-8 7 16,0 0 8-16,5 12 4 0,-5-12 2 0,0 0 3 15,-7 26 6-15,7-26 1 0,-11 23 0 0,7-11 1 0,4-12-4 16,-13 23-4-16,9-11-12 16,-2 1-6-16,6-13-10 0,-8 19-4 0,8-19-7 15,-5 16-9-15,5-16-4 16,0 0-11-16,9 19-15 0,-9-19-17 0,19 8-19 0,-7-5-23 15,-12-3-37-15,26 3-35 16,-26-3-35-16,26 1-44 0,-12-1-40 0,-4 3-37 0,-10-3-98 16,20-3-149-1,-20 3-372-15,0 0-233 0</inkml:trace>
  <inkml:trace contextRef="#ctx0" brushRef="#br0" timeOffset="-5279.36">10503 15016 2509 0,'0'0'-109'16,"0"0"20"-16,0 0 18 0,0 0 14 0,0 0 14 15,0 0 20-15,0 0 15 16,0 0 27-16,0 0-3 0,0 0 24 0,0 0 9 15,0 0 23-15,0 0 17 0,0 0 13 16,0 0 4-16,0 0 12 0,0 0 4 0,0 0 1 16,0 0 1-16,0 0-7 15,0 0-7-15,0 0-4 0,0 0-13 0,0 0-11 16,0 0-7-16,17 40-6 0,-17-40-11 16,11 10-5-16,-11-10-6 0,19 16-3 0,-7-8-5 15,-1 3-6-15,2-1 0 0,-1 0-5 0,4-1-2 16,-6 1-5-16,2-2-3 15,-1 4 2-15,-3-5-1 0,3 3 2 0,-11-10 10 0,11 18 6 16,-11-18 7-16,8 17 1 16,-8-17 4-16,0 21 2 0,0-21 4 0,-6 21-9 15,6-21-1-15,-11 21 0 0,5-10-2 0,-3 1-4 0,1-1-2 16,-1 2-1-16,1-1-3 16,0 3-5-16,-1-3-3 0,0 3 2 0,1-4-8 15,2 3-1-15,-2 0-9 16,1-2-12-16,-2-2-21 0,9-10-23 0,-10 22-36 15,3-11-42-15,7-11-56 0,-8 15-47 16,6-10-52-16,2-5-142 0,0 0-151 0,0 0-336 16,0 0-301-16</inkml:trace>
  <inkml:trace contextRef="#ctx0" brushRef="#br0" timeOffset="-4895.25">10907 15361 2746 0,'0'0'-7'0,"0"0"37"16,0 0 7-16,0 0-1 0,0 0 11 15,0 0 13-15,0 0 8 0,-46 26-3 0,35-17-4 0,1 2-6 16,-3 0-5-16,0 1-6 15,1 2-7-15,-2 0-2 0,2 1-8 0,2-2-12 16,-1-1-34-16,3 1-40 16,-1 2-58-16,2-1-53 0,-1-5-96 0,4 3-584 0,0-5-197 15</inkml:trace>
  <inkml:trace contextRef="#ctx0" brushRef="#br0" timeOffset="3980.76">11612 15086 2417 0,'0'0'-84'0,"0"0"27"0,0 0 17 16,0 0 18-16,0 0 0 15,0 0 2-15,0 0 6 0,0 0-5 0,0 0 5 16,0 0-8-16,0 0 10 0,0 0 0 16,0 0-9-16,0 0 16 0,0 0 7 0,0 0-2 15,0 0 10-15,0 0-4 0,0 0 5 16,0 0 25-16,0 0-14 0,0 0 18 16,0 0 0-16,0 0-6 0,0 0 10 0,0 0-12 0,0 0-4 15,0 0 13-15,0 0-5 16,0 0 1-16,21-36-13 0,-21 36-5 15,0 0 2-15,9-19-4 0,-9 19-7 16,10-12-2-16,-10 12 5 0,11-14 9 0,-11 14-13 0,11-11 5 16,-11 11-1-16,15-9 12 15,-15 9 3-15,16-6 13 0,-16 6 0 0,18-6 2 16,-18 6-2-16,16-1 4 0,-16 1 7 0,0 0 9 0,24 5 3 16,-24-5 10-16,11 9 0 15,-11-9-2-15,8 18-3 0,-8-18-6 0,6 17-5 16,-4-6-8-16,-2-11-1 15,0 24-4-15,0-24-5 0,0 24 0 0,0-24 2 16,-4 21-2-16,0-9 5 0,4-12 3 16,-13 19-2-16,7-11 1 0,6-8-1 0,-18 16-2 15,12-9-4-15,6-7-2 0,-23 10 1 16,23-10-5-16,-20 7 1 0,20-7 0 0,-22 2 6 16,22-2-1-16,-22-2 8 0,22 2-2 0,-19-9-2 15,19 9-1-15,-19-15-6 16,19 15-5-16,-10-16-7 0,10 16-10 0,-7-19-16 15,7 19-24-15,0-20-27 16,0 20-32-16,1-21-46 0,-1 21-54 0,10-17-52 0,-6 10-92 16,5-2-177-16,-2 0-436 0,1 2-362 0</inkml:trace>
  <inkml:trace contextRef="#ctx0" brushRef="#br0" timeOffset="5440.75">11902 15189 2804 0,'0'0'-52'15,"0"0"43"-15,0 0 30 0,0 0 35 0,0 0 29 16,0 0 22-16,0 0 16 0,0 0 18 16,0 0 14-16,0 0 3 0,0 0 3 0,0 0-2 15,0 0 8-15,0 0 21 0,0 0-18 0,0 0-27 16,0 0-15-16,0 0-21 16,0 0-4-16,0 0-27 0,0 0-36 0,7 26-35 0,-7-26-46 15,0 0-57-15,0 0-70 16,0 0-65-16,0 0-78 0,0 0-163 0,0 0-122 15,0 0-344-15,0 0-357 16</inkml:trace>
  <inkml:trace contextRef="#ctx0" brushRef="#br0" timeOffset="6520.8">12219 14870 2751 0,'0'0'-97'0,"0"0"37"16,0 0 29-16,0 0 34 15,0 0 27-15,3-19 20 0,-3 19 18 0,0 0 9 16,0 0 4-16,0 0 5 16,0 0 6-16,0 0 0 0,0 0 7 0,0 0 7 0,0 0 1 15,0 0 7-15,0 0-1 0,0 0-9 16,0 0-4-16,-40 4-8 0,40-4-10 16,0 0-7-16,-37 6-7 0,23-4-9 0,14-2-9 15,-26 3-2-15,26-3-5 16,-25 2-8-16,25-2 2 0,-20 0-5 0,20 0-3 0,-20 0-7 15,20 0-3-15,0 0-4 16,0 0 1-16,-24-2-2 0,24 2-3 16,0 0 2-16,0 0 2 0,0 0-1 0,0 0-1 0,0 0 3 0,0 0 12 15,0 0-3-15,0 0-2 16,0 0-2-16,3 22 10 0,-3-22-9 0,0 0-3 16,0 0-4-16,0 0 2 15,9 32 3-15,-9-32-4 0,5 14 0 0,-5-14-1 0,2 15-5 16,-2-15 1-16,3 15-1 15,-3-15 0-15,6 13-2 0,-6-13 0 16,0 0-4-16,6 17 9 0,-6-17-9 16,6 10 1-16,-6-10-8 0,0 0-6 0,19 9-4 0,-19-9-6 15,16 6-7-15,-16-6-2 0,24 2 1 0,-24-2 2 16,23 2 3-16,-9 0 8 16,-14-2-3-16,26 2 10 0,-14 0 12 0,3 4 13 15,0-3 10-15,-3 3 4 0,-12-6 11 16,27 12 21-16,-20-7 6 0,-7-5-26 0,11 15 6 15,-11-15-3-15,5 22 3 16,-5-22-1-16,-5 20-8 0,5-20 0 0,-11 22-5 16,5-14-9-16,6-8-15 0,-14 19-30 0,7-11-17 0,0 2-32 15,1-5-40-15,6-5-60 16,-9 14-60-16,9-14-55 0,-12 11-118 16,12-11-165-16,-4 4-35 0,4-4-319 0,0 0-317 15</inkml:trace>
  <inkml:trace contextRef="#ctx0" brushRef="#br0" timeOffset="7100.55">12484 14927 2717 0,'-2'-28'-62'0,"2"28"36"0,0 0 40 15,0 0 34-15,0 0 36 16,0 0 27-16,7-17 27 0,-7 17 6 0,0 0 13 16,0 0 5-16,0 0-3 0,0 0-6 0,0 0-12 0,0 0-6 15,0 0-8-15,0 0 24 16,0 0-15-16,-9 63-16 0,6-48-7 0,1 2-13 16,0 3-29-16,-1-1-12 15,1 0 3-15,2 0-11 0,-2-2-10 0,2 2-3 16,0-19-13-16,0 36-19 0,0-22-15 15,0-1-27-15,-2 0-35 0,2-13-36 0,2 21-52 16,-2-11-60-16,0-10-50 0,2 11-105 16,-2-11-158-16,0 0-64 0,2 11-262 0,-2-11-209 15</inkml:trace>
  <inkml:trace contextRef="#ctx0" brushRef="#br0" timeOffset="8450.89">12659 14898 2467 0,'0'0'-91'0,"9"-25"33"0,-9 25 18 0,0 0 9 15,12-7 13-15,-12 7 29 0,0 0 5 0,13-13 29 16,-13 13 27-16,0 0 1 16,12-8 8-16,-12 8 0 0,0 0-4 15,15-5 0-15,-15 5-6 0,0 0-8 0,0 0-5 16,21 3 1-16,-21-3 4 0,0 0 1 0,19 10 4 15,-19-10 8-15,8 13 5 16,-8-13 4-16,0 14 5 0,0-14 2 0,0 0 3 0,-4 27-4 16,4-27-1-16,-13 19 0 0,9-8 4 0,4-11-6 15,-9 21-5-15,2-12-5 16,7-9 15-16,-9 16-11 0,9-16-10 0,-9 15-5 0,9-15-7 16,-6 11-7-16,6-11-8 15,0 0-3-15,-2 18-10 0,2-18-7 0,0 0-3 16,0 0 0-16,0 0-5 15,13 20 1-15,-13-20-7 0,0 0 0 0,0 0 0 16,0 0-3-16,8 12 1 0,-8-12 0 16,0 0 1-16,0 0-4 0,0 0-3 0,0 0-3 15,10 10 4-15,-10-10 2 0,0 0-1 0,0 0 0 16,0 0-4-16,0 0 1 0,0 0 1 16,0 0-1-16,0 0-2 0,0 0 0 0,0 0 0 15,0 0 0-15,0 0-1 16,0 0 3-16,0 0-4 0,0 0 4 0,0 0-1 15,0 0 1-15,0 0-1 0,0 0-2 16,0 0 3-16,0 0-1 0,0 0 0 16,0 0-2-16,0 0 3 0,0 0-1 15,0 0 1-15,0 0-1 0,0 0 1 0,0 0 3 16,0 0-4-16,0 0 2 0,0 0-3 0,-21 17 2 0,21-17-1 16,0 0 2-16,0 0-2 15,0 0-4-15,0 0 5 0,0 0 0 0,-13 8-2 16,13-8 3-16,0 0-3 15,0 0 2-15,0 0-2 0,0 0 4 0,0 0-1 16,0 0 2-16,0 0 0 0,0 0 4 16,0 0-6-16,-12 9 4 0,12-9-6 15,0 0 4-15,0 0 1 0,0 0-2 0,0 0 3 0,0 0-5 0,0 0 0 16,0 0-1-16,0 0 2 16,38 4-3-16,-38-4 0 0,21 0-6 0,-21 0-20 15,27-2-16-15,-27 2-29 16,29-2-27-16,-29 2-42 0,27-2-62 0,-15 0-49 0,-2 1-111 15,4-2-183-15,-14 3-50 16,18-5-278-16,-7 1-239 0</inkml:trace>
  <inkml:trace contextRef="#ctx0" brushRef="#br0" timeOffset="8880.85">12996 14882 2705 0,'5'-16'31'0,"-5"16"23"0,0 0-2 0,6-13 1 16,-6 13-7-16,0 0 8 16,12-9-2-16,-12 9-7 0,0 0-4 0,13-8-3 0,-13 8-3 15,0 0-6-15,20 0 7 16,-20 0 4-16,0 0 5 0,0 0 3 0,27 7 15 15,-27-7 8-15,0 0 8 0,14 2 15 16,-14-2 1-16,0 0 4 0,0 0 1 16,0 0 5-16,0 0-1 0,0 0-1 0,-5 21-8 15,5-21-9-15,0 0-5 0,0 0-7 0,0 0-9 16,2 16-6-16,-2-16-8 0,9 10-6 0,-9-10-3 16,18 15-8-16,1-2-2 15,-6 1 1-15,7 1-6 0,-2 0-6 0,2 3 1 16,-4-3-6-16,2 0 1 0,-5 2 18 15,-1-2 2-15,-1-1-10 0,-5-1 5 16,-4 0-2-16,-2-13-7 0,-2 19-4 16,2-19-21-16,-13 19-25 0,5-13-46 0,-6 1-67 15,5-1-89-15,-5-4-85 0,14-2-214 0,-22 4-80 0,10-3 26 16,12-1-279-16,0 0-217 16</inkml:trace>
  <inkml:trace contextRef="#ctx0" brushRef="#br0" timeOffset="9691.08">11478 15477 2446 0,'0'0'-116'0,"0"0"33"15,0 0 36-15,0 0 25 0,0 0 33 16,0 0 31-16,0 0 25 0,0 0 20 16,43-14 15-16,-43 14 8 0,18-4-5 0,-18 4-3 15,20-4-2-15,-20 4-14 16,26-2 0-16,-26 2-4 0,31-1-6 0,-11 0-9 15,2-2-8-15,2 3-7 0,5 0-6 16,3 3-7-16,4-3-2 0,2 1-4 0,-2-1-6 16,7 0 3-16,0 0-8 0,-1 1 0 0,0-1-6 15,3 0-9-15,0 0-4 0,-1 0-4 16,0 0-13-16,1 0-10 0,0-1-12 0,1 0-5 16,0-2-7-16,1-1 0 15,0 3 4-15,-3-2 8 0,2 0 17 0,-4 3 11 16,4-2 12-16,-4 2 9 0,1 0 9 15,-2 0-2-15,-4 0 5 0,-3 0-1 0,2 0 2 16,1 0-2-16,-1 0-2 0,-1 0 1 16,-1 0-7-16,1 0-3 0,-3 0 4 15,-1 0-4-15,-1 2-2 0,-5-2 0 0,-1 0-2 0,-3 0 3 16,-1 0-8-16,-2 0-4 16,-18 0-11-16,29 0-10 0,-29 0-18 0,24 0-24 0,-24 0-25 15,18 6-21-15,-18-6-28 16,11 2-18-16,-11-2-45 0,0 0-110 0,0 0-480 15,0 0-93-15</inkml:trace>
  <inkml:trace contextRef="#ctx0" brushRef="#br0" timeOffset="10570.64">11796 15863 2247 0,'0'0'-47'0,"0"0"42"15,0 0 33-15,0 0 14 16,0 0 1-16,0 0-3 0,0 0 6 0,0 0-5 0,0 0-1 16,0 0-6-16,0 0-1 0,0 0-1 0,0 0-1 15,0 0 16-15,0 0 9 16,0 0 11-16,0 0 3 0,0 0 0 0,0 0 1 16,0 0-9-16,0 0 1 15,0 0-5-15,0 0-7 0,0 0 2 16,0 0-6-16,0 0 0 0,0 0 8 0,0 0 5 15,0 0 0-15,0 0 4 0,0 0 9 0,0 0 5 16,0 0 4-16,0 0-5 16,0 0 0-16,0 0-8 0,0 0-11 0,0 0-5 0,0 0-9 15,0 0-2-15,0 0-2 0,0 0-1 0,0 0-2 16,0 0 4-16,0 0 3 16,0 0 2-16,0 0-1 0,0 0-2 0,0 0-1 15,0 0-4-15,0 0-2 0,0 0 0 16,0 0 1-16,0 0-2 0,0 0 9 0,21 36-3 15,-21-36 5-15,0 0 5 16,1 18-11-16,-1-18 1 0,2 15 0 0,-2-15 9 16,4 17-12-16,-4-17-4 0,2 19 2 0,-2-19-5 0,2 21 5 15,-2-21 23-15,0 20-7 16,0-20-9-16,2 20-2 0,-2-20-10 0,0 18 1 16,0-18-17-16,0 16-7 15,0-16-33-15,2 16-32 0,-2-16-41 0,0 0-53 0,0 0-73 16,2 19-58-16,-2-19-136 15,2 5-172-15,-2-5 15 0,0 0-388 0,0 0-404 16</inkml:trace>
  <inkml:trace contextRef="#ctx0" brushRef="#br0" timeOffset="11591.06">13199 14447 2889 0,'0'0'-77'0,"0"0"65"16,-23 0 29-16,23 0 35 0,0 0 28 0,0 0 22 0,0 0 8 15,0 0 4-15,0 0-5 0,0 0-6 0,0 0-7 16,0 0-9-16,0 0-4 16,0 0-7-16,0 0-6 0,0 0-9 0,0 0-6 15,0 0-6-15,0 0-5 0,0 0-7 16,44-19-2-16,-44 19-5 0,0 0-3 0,23 0-3 15,-23 0-1-15,0 0-2 16,19 8 5-16,-19-8 4 0,0 0 1 0,6 15 1 16,-6-15 1-16,0 0-1 0,-6 28 12 15,6-28 6-15,-14 23-1 0,9-9 2 16,-1 0 7-16,-3-1-4 0,2-2-1 16,2 2-1-16,5-13-6 0,-11 22-3 0,7-13-4 15,4-9-4-15,-5 17 2 0,5-17-13 0,0 0-23 0,7 22-33 16,-3-15-38-16,5-1-50 15,-9-6-57-15,23 9-57 0,-12-7-64 0,3 0-158 16,1-2-124-16,-3 2-370 16,-12-2-380-16</inkml:trace>
  <inkml:trace contextRef="#ctx0" brushRef="#br0" timeOffset="12400.79">12040 15934 2879 0,'0'0'-66'0,"0"0"37"16,0 0 30-16,0 0 28 0,0 0 38 0,0 0 32 16,0 0 36-16,0 0 21 0,0 0 13 15,0 0 10-15,0 0-4 0,0 0 2 16,0 0-17-16,0 0-9 0,14 15-7 15,-14-15-7-15,0 0-10 0,19 2 2 0,-19-2-12 16,0 0-17-16,27-2-12 0,-27 2-9 16,21 0-8-16,-21 0-25 0,21-2-29 15,-21 2-34-15,21 0-41 0,-13-2-42 0,-8 2-52 0,0 0-58 16,25-4-41-16,-18 3-61 16,-7 1-124-16,0 0-122 0,6-8-414 0,-6 8-421 15</inkml:trace>
  <inkml:trace contextRef="#ctx0" brushRef="#br0" timeOffset="12620.96">12143 15861 3012 0,'0'0'5'0,"0"0"47"15,0 0 34-15,0 0 45 16,0 0 26-16,0 0 22 0,0 0 11 0,0 0 2 16,0 0 6-16,0 0 11 15,0 0-21-15,-18 33-19 0,18-33-17 0,-2 19-21 16,2-19-16-16,-2 22-12 0,-1-8-15 15,3-14-8-15,0 27-25 0,0-27-21 0,0 24-38 16,0-24-17-16,0 22-32 16,0-10-40-16,0-12-61 0,0 0-72 0,3 22-68 0,-1-19-177 15,-2-3-125-15,0 0 30 0,0 0-356 0,0 0-326 16</inkml:trace>
  <inkml:trace contextRef="#ctx0" brushRef="#br0" timeOffset="13550.98">12482 15979 2735 0,'0'0'-102'0,"0"0"28"16,0 0 21-16,0 0 14 0,9-45 16 15,-9 45 25-15,0 0 19 0,4-21 21 0,-4 21 17 16,3-17 3-16,-3 17 12 0,6-21 6 15,-4 9 12-15,-2 12 4 0,7-25 0 0,-3 14 4 16,-4 11 1-16,6-19 0 16,0 10-4-16,-6 9-7 0,9-18-10 0,-9 18-11 15,9-14-6-15,-9 14-6 0,12-8-6 0,-12 8-5 16,0 0-8-16,0 0-2 16,24 1-2-16,-24-1-6 0,0 0-2 0,16 20-3 0,-10-9 0 15,-6-11 1-15,12 24-8 16,-8-12 2-16,-2 2 3 0,-2-14-4 0,-4 25 11 15,4-25 8-15,-4 23 6 16,-4-13 4-16,8-10-3 0,-15 19-4 0,6-11 2 0,9-8-3 16,-20 9-1-16,20-9 1 0,-21 5 0 0,21-5-4 15,-21-2-1-15,21 2-1 16,0 0-7-16,-23-16-11 0,18 7-19 0,5 9-29 0,-4-22-42 16,4 22-43-16,0-20-65 15,0 20-52-15,6-17-81 0,1 7-169 0,-7 10-80 16,11-10-283-16,-11 10-192 0</inkml:trace>
  <inkml:trace contextRef="#ctx0" brushRef="#br0" timeOffset="14430.69">12738 16035 2657 0,'0'0'41'0,"0"0"14"0,0 0 6 0,0 0 6 16,0 0 18-16,0 0 27 15,0 0 12-15,0 0 18 0,0 0 1 0,0 0 1 0,0 0 13 16,15 8 2-16,-15-8 0 16,0 0-10-16,0 0 17 0,0 0-24 0,0 0-10 15,0 0-21-15,9 13-15 0,-9-13-10 0,0 0-21 16,0 0-24-16,5 7-30 0,-5-7-25 16,0 0-36-16,0 0-49 0,0 0-61 0,0 0-78 15,0 0-101-15,0 0-195 16,0 0-62-16,0 0-334 0,0 0-337 0</inkml:trace>
  <inkml:trace contextRef="#ctx0" brushRef="#br0" timeOffset="15071.06">13115 15634 2865 0,'0'0'27'0,"0"0"33"0,0 0 2 0,0 0 2 15,9-13 1-15,-9 13 8 0,0 0 10 16,0 0 5-16,0 0 1 0,0 0-3 0,0 0-6 16,0 0 7-16,0 0 2 0,0 0-3 15,-38-1-4-15,38 1-5 0,-21 0-8 16,21 0-9-16,-24-2-7 0,24 2-3 0,-20-5-7 0,20 5 1 16,-21-4 6-16,21 4 6 15,0 0 5-15,-24-4 6 0,24 4-7 0,0 0-4 16,-18 0-6-16,18 0 0 15,0 0 2-15,-16 8-4 0,16-8-1 0,0 0-4 0,-13 16 2 16,13-16-2-16,-7 15 5 16,7-15 18-16,-7 18-8 0,7-18-5 0,-7 18-5 0,7-18-6 15,-6 18-6-15,6-18-3 0,-2 17-2 0,2-17-9 16,0 0-16-16,0 20-11 16,0-20-16-16,0 0-10 0,8 18-7 0,-8-18-7 15,14 6-3-15,-14-6-1 16,0 0 0-16,24 1 4 0,-14-1 1 0,-10 0 8 0,0 0 8 15,29 2 7-15,-29-2 7 16,16 3 22-16,-16-3 25 0,18 5 8 0,-18-5 10 16,11 11 4-16,-11-11 4 15,8 16 2-15,-8-16-2 0,0 19-1 0,0-19-12 0,-8 21-3 16,8-21-12-16,-9 21 1 0,2-10-18 0,7-11-21 16,-11 20-34-16,6-11-19 0,-3-2-38 15,8-7-50-15,-10 13-61 0,6-6-55 0,4-7-89 16,0 0-171-16,-9 10-77 15,9-10 42-15,0 0-301 0,0 0-208 0</inkml:trace>
  <inkml:trace contextRef="#ctx0" brushRef="#br0" timeOffset="15311.18">13155 15766 2606 0,'0'0'68'0,"12"-7"51"0,-12 7 2 0,0 0 15 0,0 0 22 15,0 0 12-15,0 0 9 16,0 0-6-16,0 0-3 0,0 0-16 0,7 38-15 16,-7-38-19-16,-5 22-5 0,5-22-10 15,-2 25-13-15,-1-10-9 0,3-15-10 0,-4 27-8 16,2-15-20-16,2-12-29 0,-5 24-24 0,3-14-32 16,0-1-45-16,2-9-47 15,0 0-61-15,-4 27-51 0,2-22-69 0,2-5-165 0,0 0-80 16,-3 10-313-16,3-10-236 15</inkml:trace>
  <inkml:trace contextRef="#ctx0" brushRef="#br0" timeOffset="15700.71">13283 15735 2652 0,'5'-17'22'0,"-5"17"50"16,7-9 1-16,-7 9 6 0,0 0-4 15,11-14 3-15,-11 14-3 0,0 0-7 0,11-9-12 16,-11 9-1-16,0 0-5 0,18-6-5 0,-18 6-2 16,0 0-2-16,23 0 5 15,-23 0 11-15,0 0 2 0,17 10 6 0,-17-10 4 16,0 0 0-16,12 13 6 15,-12-13 2-15,0 0-1 0,-7 25 3 0,7-25 0 0,-13 21 6 16,6-10 0-16,-1 2 6 16,-4 1-1-16,1 0 11 0,4 1 7 0,-2-2 24 15,0 2-8-15,0-1-2 0,2 1-11 0,7-15-11 0,-7 23-9 16,5-13-9-16,2-10-11 16,0 20-13-16,0-20-25 0,7 15-33 0,-7-15-30 15,16 12-41-15,-5-7-38 16,-2-2-49-16,-9-3-63 0,26 4-50 0,-14-7-97 0,-12 3-172 15,29-4-39-15,-16-1-426 16,2-1-484-16</inkml:trace>
  <inkml:trace contextRef="#ctx0" brushRef="#br0" timeOffset="16060.76">13530 15772 3224 0,'0'0'40'0,"0"0"16"0,0-23-1 16,0 23-7-16,3-15 0 0,-3 15-3 15,0 0 1-15,7-19-8 0,-7 19-7 0,7-10-4 16,-7 10-5-16,0 0-4 16,22-10-3-16,-22 10-3 0,18-3 1 0,-18 3-2 15,22 0-3-15,-22 0-1 0,0 0 4 0,25 3-3 0,-25-3 3 16,15 4 4-16,-15-4 6 16,0 0 14-16,12 14 14 0,-12-14 9 0,0 0 16 15,0 0 8-15,-5 22 15 16,5-22 7-16,0 0 10 0,-13 24 5 0,13-24 6 0,-11 16 12 15,4-5-7-15,7-11-22 16,-7 16-9-16,7-16-9 0,-6 16-10 0,6-16-9 16,-3 16-11-16,3-16-3 0,0 0-11 0,9 29-8 15,-7-17-6-15,-2-12 0 0,7 23-8 16,0-10 4-16,-7-13-11 0,3 21-8 0,-3-21-17 16,2 21-24-16,-7-13-33 0,1 1-55 15,4-9-74-15,-12 13-82 0,1-7-119 0,-3 0-196 16,1-1 11-16,-3 1-452 15,-1-3-542-15</inkml:trace>
  <inkml:trace contextRef="#ctx0" brushRef="#br0" timeOffset="17040.76">13832 15525 3150 0,'0'0'-61'0,"0"0"43"0,0 0 20 0,0 0 19 16,0 0 14-16,0 0 20 16,2-23 17-16,-2 23 0 0,0 0-2 0,0 0-1 15,6-16-10-15,-6 16-7 0,0 0-6 0,0 0-6 0,12-11-4 16,-12 11-2-16,0 0-6 16,0 0 1-16,15-5-8 0,-15 5-3 15,0 0-3-15,0 0-2 0,0 0 2 16,0 0 2-16,0 0 5 0,14 26 6 15,-14-26 8-15,0 0 7 0,0 0 7 0,-16 30 1 16,16-30 4-16,-13 17-3 0,9-7 0 0,4-10-1 16,-12 13-4-16,12-13 2 0,-7 16-6 0,7-16 0 15,0 0-4-15,-4 15-3 0,4-15-26 16,0 0-28-16,0 0-44 0,17 16-49 0,-17-16-55 16,19 10-45-16,-9-6-57 15,-10-4-134-15,26 4-148 0,-13-4-309 0,0 3-213 16</inkml:trace>
  <inkml:trace contextRef="#ctx0" brushRef="#br0" timeOffset="17790.58">13297 15411 2527 0,'0'0'-69'0,"0"0"19"0,0 0 15 15,-18-7 9-15,18 7 9 0,0 0 9 0,0 0 19 16,0 0 29-16,0 0 6 15,0 0 10-15,0 0 1 0,0 0 4 0,0 0 13 16,0 0 15-16,0 0 6 0,0 0-2 16,0 0-7-16,0 0-8 0,0 0-7 0,0 0-11 15,0 0-12-15,46-6-9 0,-46 6-14 0,21-2-8 16,-21 2-5-16,25-1-4 16,-25 1 0-16,29-2-2 0,-15 2-5 15,-14 0 2-15,34-4-2 0,-17 4 4 0,2 0-1 16,-19 0 3-16,36-2 5 0,-16 2 8 0,-3 0 1 0,-17 0 2 15,30 0 0 1,-12 0 0-16,-18 0-4 0,25 2 2 0,-25-2-4 0,26 0-4 16,-26 0-4-16,23 2-1 0,-23-2-3 15,16 0-7-15,-16 0-1 0,0 0-3 16,27 0-7-16,-27 0-16 0,0 0-22 0,15 2-23 16,-15-2-38-16,0 0-30 0,0 0-30 15,21 2-68-15,-21-2-154 0,6 1-353 0,-6-1-27 16</inkml:trace>
  <inkml:trace contextRef="#ctx0" brushRef="#br0" timeOffset="22210.93">14133 15361 2098 0,'0'0'-86'16,"0"0"32"-16,0 0 25 0,0 0 14 16,0 0 15-16,0 0 20 0,0 0 21 15,0 0 14-15,0 0 6 0,0 0 15 16,0 0 4-16,0 0 9 0,0 0 1 15,0 0 2-15,0 0-5 0,10-56-3 16,-10 56-6-16,7-15-9 0,-7 15-3 0,10-18-12 16,-4 11-6-16,-1-6 5 0,-5 13-5 15,13-18-2-15,-13 18-4 0,10-15 4 0,-10 15-6 16,10-15-1-16,-10 15-6 0,10-11-6 0,-10 11-2 16,11-8-1-16,-11 8 5 15,0 0 12-15,20-2 8 0,-20 2 3 0,0 0 7 0,0 0-5 16,20 21-1-16,-20-21 2 15,12 14-1-15,-8-5-4 0,-4-9-7 0,9 17 3 16,-9-17 1-16,9 15-2 16,-9-15 6-16,9 13-2 0,-9-13 6 0,9 12 4 0,-9-12 0 15,9 7-3-15,-9-7-6 0,18 3 1 0,-18-3 2 16,0 0-8-16,27-7 2 16,-27 7-4-16,19-7-5 0,-19 7 5 0,19-11-15 15,-19 11-3-15,17-10-4 0,-9 5-13 16,-8 5-22-16,18-13-29 0,-18 13-35 0,11-7-46 15,-11 7-54-15,9-5-56 16,-9 5-56-16,9-7-130 0,-9 7-146 0,0 0-328 0,0 0-272 16</inkml:trace>
  <inkml:trace contextRef="#ctx0" brushRef="#br0" timeOffset="22591.13">14292 15458 2550 0,'0'0'-92'0,"-20"4"42"0,20-4 18 0,0 0 12 15,0 0 18-15,-16 5 22 16,16-5 26-16,0 0 16 0,0 0 9 0,0 0-4 15,-14 10 2-15,14-10 4 16,0 0 4-16,0 0 15 0,-13 6 12 0,13-6 8 16,0 0 4-16,0 0-5 0,0 0-3 15,0 0-9-15,0 0-7 0,0 0-8 16,0 0-11-16,0 0-11 0,0 0-3 0,0 0-7 0,0 0-7 16,0 0-3-16,58-10-9 15,-42 7-3-15,2-1-3 0,-1 0-6 0,4 0-2 0,-2-1-3 16,-2 4-7-16,6-3-15 15,-5 1-22-15,2 1-25 0,-4-1-39 0,-16 3-35 16,33-3-49-16,-21 3-44 16,-1-2-81-16,-11 2-671 0,22-2-420 0</inkml:trace>
  <inkml:trace contextRef="#ctx0" brushRef="#br0" timeOffset="23511.09">14981 15287 2845 0,'0'0'-131'16,"0"0"37"-16,0 0 4 16,0 0 19-16,0 0 20 0,0 0 16 0,0 0 38 0,0 0 17 15,0 0 13-15,0 0 23 16,0 0-5-16,0 0 12 0,0 0 12 0,0 0 4 0,0 0 7 15,0 0 7 1,0 0-4-16,0 0 0 0,0 0 1 0,0 0 1 0,0 0 0 16,-40-15 1-16,40 15-5 15,-4-18-11-15,4 18 0 0,0-25-4 0,0 25-5 16,2-31-3-16,0 13-5 0,2 0-5 0,1-1-7 0,3 1-3 16,-2-2-2-16,0 5-4 15,3-2-6-15,-2 3-1 0,0-1-4 0,2 3-4 16,-1 1-3-16,4 2-1 15,-3-1-3-15,-9 10 0 0,20-12-3 0,-20 12-1 16,16-4-1-16,-16 4 0 0,0 0-2 16,26 12-1-16,-18-5 1 0,1 5 0 0,0 2-1 15,-3 2 8-15,0 0-6 0,-3 1 8 0,3 1 7 0,-4-1 3 16,0 0 7 0,-2-17 5-16,-2 31 8 0,2-17 1 0,0-14 7 0,-10 28-7 15,7-15-1-15,-3-2 2 16,6-11 3-16,-13 15-8 0,13-15-5 0,-16 10-4 15,16-10-1-15,-15 3 1 16,15-3-12-16,0 0-11 0,0 0-12 0,-28-16-28 0,28 16-29 16,-13-19-34-16,13 19-43 15,-9-18-49-15,8 11-47 0,1 7-50 0,-6-17-108 16,4 8-138-16,2 9-50 0,-5-12-268 0,5 12-182 0</inkml:trace>
  <inkml:trace contextRef="#ctx0" brushRef="#br0" timeOffset="23741.06">15178 15335 2517 0,'0'0'83'0,"0"0"59"15,0 0 0-15,6 14-3 16,-6-14-5-16,0 0-5 15,0 0 0-15,0 0-19 0,0 0-13 0,0 0-13 16,0 0-31-16,0 0-35 0,0 0-33 0,0 0-44 0,0 0-42 16,0 0-42-16,6 1-58 15,-6-1-92-15,0 0-607 0,0 0-287 0</inkml:trace>
  <inkml:trace contextRef="#ctx0" brushRef="#br0" timeOffset="26340.92">15386 14997 2497 0,'0'0'-179'0,"0"0"26"0,0 0 19 16,0 0 19-16,0 0 24 0,0 0 11 16,0 0 22-16,0 0 20 0,0 0 14 0,0 0 18 15,0 0 17-15,0 0 21 16,0 0 3-16,0 0 14 0,6-18 1 0,-6 18 20 15,0 0 4-15,0 0 22 0,0 0 7 16,0 0 8-16,0 0 10 0,0 0 13 0,0 0-3 16,0 0 7-16,0 0 2 15,6-17-9-15,-6 17-3 0,0 0-10 0,0 0-7 16,6-15-13-16,-6 15-6 0,0 0-11 0,6-12-4 0,-6 12-7 16,0 0-10-16,14-13-1 15,-14 13-4-15,7-7-8 0,-7 7-2 16,0 0-9-16,18-10-2 0,-18 10-2 15,13-6-2-15,-13 6-3 0,0 0-7 0,17-1 1 0,-17 1 2 16,0 0-9-16,0 0 6 16,20 7 2-16,-20-7 1 0,0 0 3 0,14 15 3 15,-14-15 4-15,4 14 3 0,-4-14-1 0,2 16 1 16,-2-16 2-16,-2 19 4 0,2-19 3 16,-4 23 21-16,4-23-1 0,-9 25-5 0,1-11-13 15,3-2 11-15,-3 1-15 16,2 0-3-16,-3 0 11 0,1 0-2 0,-1 0-6 0,0 1-4 15,0-1-15-15,4-1 4 16,-1 1 6-16,6-13-2 0,-14 20-5 0,10-11-2 16,4-9-4-16,-8 16 0 15,8-16 4-15,-4 17 0 0,4-17-5 0,0 0 2 0,0 0-4 16,4 25-2-16,-4-25 8 0,0 0-6 0,10 12 1 16,-10-12-6-16,16 8-24 15,-16-8 5-15,18 4-5 0,-18-4-10 0,24 1-16 16,-14-1-17-16,3 0-23 0,-13 0-18 15,26-3-45-15,-16 3-54 0,2-2-42 0,-12 2-34 16,22-2-74-16,-12-2-141 16,-10 4-91-16,17-4-367 0,-17 4-360 0</inkml:trace>
  <inkml:trace contextRef="#ctx0" brushRef="#br0" timeOffset="113353.05">15862 15095 1034 0,'0'0'89'16,"0"0"-56"-16,0 0-13 0,0 0-5 0,0 0 3 15,0 0-8-15,0 0 10 16,0 0 4-16,0 0 7 0,0 0 4 0,0 0 6 0,0 0 3 16,0 0 9-16,0 0 12 15,0 0 0-15,0 0 10 0,0 0-15 0,0 0 7 0,0 0-8 16,-20-19 13-16,20 19-14 0,0 0 3 15,0 0 2-15,0 0-10 0,0 0-1 16,-8-13-2-16,8 13 1 0,0 0-7 0,0 0-6 16,-6-13 5-16,6 13-16 15,0 0 2-15,-6-15-5 0,6 15 0 0,0 0 4 16,-4-18-7-16,4 18-2 0,0 0 2 16,0-20 1-16,0 20-1 0,0 0-1 0,4-20 4 15,-4 20-8-15,0 0 3 0,8-20-3 0,-8 20 6 16,8-10-12-16,-8 10 4 15,13-12-2-15,-13 12 1 0,13-8 3 0,-13 8 4 0,15-4-3 16,-15 4 4-16,0 0-4 16,21 0 3-16,-21 0-5 0,0 0 4 0,23 11-6 15,-23-11-2-15,14 13-1 16,-4-6 4-16,-4 3-2 0,-6-10-4 0,14 19 0 0,-7-8-2 16,-7-11 5-16,6 22 6 15,-2-11 5-15,1 2 2 0,-5-13-4 0,0 23 8 0,0-23 1 16,0 25-2-16,0-25-1 0,-7 25-3 15,5-12-2-15,-4-2-1 0,6-11-3 16,-11 19-2-16,11-19 0 0,-8 17 0 16,8-17-5-16,-10 16 2 0,10-16 0 15,-12 9 2-15,12-9-4 0,-12 7 0 0,12-7-2 16,0 0 1-16,-19 3-3 0,19-3 1 16,0 0-2-16,0 0 5 0,-30-11-6 0,30 11-1 15,-14-10 1-15,14 10 0 0,-14-12 0 0,14 12-4 16,-12-12-2-16,12 12-6 15,-8-15-20-15,8 15-16 0,-2-16-8 0,2 16-37 0,0 0-29 16,4-29-31-16,0 20-30 16,0-1-43-16,0-1-123 0,2-1-374 0,1 2 18 15</inkml:trace>
  <inkml:trace contextRef="#ctx0" brushRef="#br0" timeOffset="113983.06">16082 14953 1996 0,'0'0'-79'0,"0"0"37"0,-4-21 10 15,4 21 14-15,0 0 13 16,0 0 5-16,0 0 15 15,0 0-1-15,0 0 17 0,0 0 18 0,0 0 1 0,0 0 2 16,0 0 5-16,10-14 0 0,-10 14 4 16,0 0-11-16,0 0 2 0,23-6-7 15,-23 6 1-15,16-1-10 0,-16 1 1 16,18-4 3-16,-18 4-13 0,20-4-10 16,-20 4-2-16,23-4-2 0,-23 4-4 0,23-6-12 0,-10 5 3 15,-13 1-6-15,20-6 3 0,-20 6 0 0,22-6 6 16,-22 6-9-16,17-7 12 15,-17 7 0-15,15-3 15 0,-15 3 0 0,0 0 2 16,0 0 8-16,0 0-3 16,0 0 1-16,0 0 8 0,0 0-4 0,0 0-1 0,0 0 2 15,0 28 9-15,0-28-3 16,0 0 4-16,-17 28-3 0,8-19 2 0,1 5-2 16,0 1 4-16,-1 0 1 15,0 0-4-15,1 0-2 0,-2 5-5 0,1-2 0 16,-2 1-8-16,3 1-5 0,2-3-8 0,-3-2-16 0,3 2-18 15,0-2-27-15,-1-2-19 16,3 1-33-16,4-14-18 0,-7 25-20 0,3-12-25 0,4-13-42 16,-4 15-94-16,4-15-417 15,-2 14 26-15</inkml:trace>
  <inkml:trace contextRef="#ctx0" brushRef="#br0" timeOffset="114492.71">16484 15027 2101 0,'0'0'-46'0,"0"0"9"0,0 0 15 16,0 0-5-16,0 0 6 0,0 0 5 15,0 0 0-15,0 0 1 0,0 0 15 0,0 0 5 0,0 0-5 16,0 0 15-16,0 0-4 16,0 0 15-16,0 0 4 0,0 0-3 0,0 0 0 15,0 0-4-15,-60 0-3 0,60 0 4 0,0 0-12 16,-12-10 3-16,12 10 2 0,0 0-6 15,-8-15-3-15,8 15 0 0,0 0 1 16,-2-17 10-16,2 17-10 0,0 0 3 16,0 0-7-16,0 0 11 0,12-28-1 0,-12 28 5 15,12-8 0-15,-12 8-4 0,16-9 7 16,-16 9-5-16,18-5 8 0,-18 5 12 0,22-1 6 16,-22 1 10-16,0 0 13 15,25 9-4-15,-25-9-4 0,13 15 6 0,-6-4 0 16,-5 5 1-16,0 0-3 0,-2 2-2 0,-2 1-7 0,-2 4-4 15,-5 0-4-15,0 0-7 16,-1 2-8-16,-5 2-16 0,0-1-18 0,-2 0-23 16,3-7-34-16,-6 5-43 15,6-6-37-15,-1 1-45 0,0-3-123 0,0-1-451 0,3-3-47 16</inkml:trace>
  <inkml:trace contextRef="#ctx0" brushRef="#br0" timeOffset="137602.67">9580 16889 1435 0,'0'0'149'16,"0"0"-44"-16,0 0-16 0,0 0-5 16,0 0 0-16,0 0 12 0,0 0 7 0,0 0-3 15,0 0 8-15,0 0 9 16,0 0 3-16,0 0-3 0,10-31 5 0,-10 31 0 15,0 0 0-15,0 0-5 0,0 0-2 0,0 0-14 0,0 0-11 16,0 0-11-16,0 0-5 16,0 0-10-16,20-6-8 0,-20 6-2 0,17-4-10 15,-17 4-3-15,0 0-4 16,32-1-4-16,-32 1-6 0,22 1 2 0,-22-1-5 16,22 4-1-16,-22-4-4 15,17 10 0-15,-17-10-1 0,13 15-3 0,-11-6 1 0,-2-9-4 16,-2 25 3-16,2-25-3 0,-11 30 4 0,4-13 6 15,1-1 3-15,-4 3-2 16,4-1 0-16,-4-3-5 0,4 0 1 0,0 0-2 0,2 0-4 16,-2-1 3-16,2 1-4 15,4-15-1-15,-7 33 0 0,5-18-1 0,2 0-1 16,-2 2-2-16,2-17 0 16,0 32 0-16,0-14-1 0,2-1 2 0,-2 3 1 15,-2 0 0-15,-1-1 8 0,-1 4 2 0,0-1-4 0,-2 1 0 16,-5 2 1-16,-1 2-4 15,-2-4-12-15,-2 2-21 0,-1-1-33 0,2-5-45 16,0 0-53-16,3-4-41 16,3 1-46-16,-4-7-120 0,3 1-185 0,2-5-350 0,8-5-272 15</inkml:trace>
  <inkml:trace contextRef="#ctx0" brushRef="#br0" timeOffset="138242.89">9906 16834 2713 0,'0'0'-36'0,"0"0"44"0,0 0 24 15,2-15 32-15,-2 15 17 0,0 0 22 0,0 0 8 16,0 0 8-16,0 0 6 16,0 0-3-16,0 0-6 0,0 0-6 15,5-16-14-15,-5 16-7 0,0 0-11 0,0 0-1 0,0 0-11 0,0 0-5 16,0 0-9-16,0 0-3 15,29 8-6-15,-29-8-3 0,19 9-6 16,-19-9 0-16,19 9-5 0,-11-3-5 16,-8-6-3-16,20 10-1 0,-10-4-5 0,-10-6-2 0,21 11 2 15,-12-3-5-15,-9-8-2 16,13 13 2-16,-9-3-1 0,-4-10 1 0,6 18 2 16,-6-18-2-16,0 25-1 15,0-25 1-15,-6 29 4 0,2-14-2 0,-3 0-1 0,1 1 2 16,-5-1-6-16,3 0 2 0,-1 0-1 0,-3 2-4 15,-1 0-11-15,2-1-19 16,-1-1-25-16,-1 0-31 0,0-3-31 0,3 1-33 16,1-2-39-16,1 1-30 15,0-3-39-15,8-9-94 0,-12 16-630 0,8-10-429 0</inkml:trace>
  <inkml:trace contextRef="#ctx0" brushRef="#br0" timeOffset="138853.09">10293 17011 2971 0,'0'0'-72'0,"0"0"26"0,0 0 29 0,0 0 33 16,0 0 24-16,0 0 24 0,0 0 23 15,0 0 6-15,0 0 5 0,0 0-4 0,-40 32-6 16,34-23-3-16,-5 3-8 16,1 1-3-16,2 0-8 0,-4 0-4 0,2 3-8 15,0-2-6-15,-1-2-5 0,2 1-2 0,-1 1-10 0,-1 2-18 16,3-5-18-16,-3 2-22 15,3 1-30-15,-1-1-34 0,3-1-36 0,-2-1-39 16,8-11-30-16,-12 17-35 16,12-17-85-16,-4 17-540 0,0-11-204 0</inkml:trace>
  <inkml:trace contextRef="#ctx0" brushRef="#br0" timeOffset="139492.86">10524 16986 2487 0,'0'0'-96'0,"0"0"26"0,0 0 20 0,0 0 19 0,0 0 14 15,0 0 37-15,0 0 15 16,0 0 23-16,0 0 29 0,0 0 11 0,0 0-1 16,0 0 2-16,0 0-9 0,0 0 1 15,0 0-3-15,0 0-2 0,7-21-10 0,-7 21 0 16,6-20-10-16,-2 7-9 16,0-2-2-16,1 0 1 0,-1-1-5 0,4 0 4 15,-2 0-6-15,3 1-5 0,0-2-1 0,1 1 1 0,-2 3-3 16,4 3-1-16,-2-3-1 15,2 1-8-15,-12 12-1 0,20-10 2 16,-12 6-3-16,-8 4 0 0,0 0 4 0,0 0-5 16,33 17 1-16,-27-9-3 0,0 3-6 15,-6-11 4-15,6 26-1 0,-4-12 0 16,-2-14 8-16,-4 27 3 0,4-27 2 0,-6 26-1 16,2-14 7-16,-4-1 4 15,8-11 6-15,-14 15 4 0,14-15-6 0,-17 8-6 16,17-8-5-16,-21-2-1 0,21 2-8 0,-21-14-7 0,11 5-8 15,10 9-12-15,-16-23-11 16,10 10-17-16,2-2-24 0,4 15-35 0,-4-27-45 16,4 27-53-16,8-25-50 15,-2 14-66-15,-6 11-151 0,18-17-126 0,-10 9-273 16,-8 8-190-16</inkml:trace>
  <inkml:trace contextRef="#ctx0" brushRef="#br0" timeOffset="139685.19">11012 16945 2810 0,'0'0'131'15,"10"6"-1"-15,-10-6-17 0,0 0-15 16,0 0-10-16,0 0-11 0,0 0-7 16,0 0-19-16,0 0-32 0,0 0-39 15,0 0-54-15,0 0-45 0,0 0-47 0,0 0-40 16,0 0-75-16,0 0-555 15,-30-36-171-15</inkml:trace>
  <inkml:trace contextRef="#ctx0" brushRef="#br0" timeOffset="140193.04">11105 16719 2502 0,'12'-11'-36'0,"-12"11"25"0,8-10 46 16,-8 10 11-16,0 0 11 15,9-12 8-15,-9 12 7 0,0 0 7 0,0 0-4 16,0 0-1-16,0 0 3 16,0 0 6-16,0 0-8 0,0 0 7 0,0 0 2 0,-45 17 5 15,45-17 3-15,-27 12 0 16,12-8-6-16,0-1-2 0,15-3-6 0,-30 8-4 0,14-6 3 16,16-2-3-16,-26 4-6 0,11-2-4 15,15-2-6-15,-22 2-3 0,22-2-3 16,0 0-3-16,-26-6-10 0,26 6-6 0,0 0-6 15,-13-13-3-15,13 13-5 16,0 0 0-16,0 0-6 0,13-28-6 0,-13 28-3 16,16-18-5-16,-4 9 0 0,0-1-4 15,1 1 1-15,-1 0 2 0,3-2-3 0,0 3 4 16,-1-3-4-16,2 4 1 16,-4-3 2-16,3 3 0 0,-2-1 0 0,-13 8-1 15,21-13 3-15,-13 8 0 0,-8 5 3 0,16-7 5 0,-16 7 8 16,0 0 6-16,0 0 2 15,22 2 6-15,-22-2-1 0,0 0 10 0,9 20 3 16,-9-20 0-16,3 24 2 16,-3-24-6-16,2 27 4 0,0-12-3 0,0 2-1 0,0 0-6 15,0 0-2-15,-2 2-7 16,3-1 0-16,-2-1-8 0,1 0 6 0,-2-1-8 16,2 2-17-16,0-2-22 15,-2-16-25-15,2 24-32 0,-2-24-38 0,5 21-36 16,-5-21-44-16,4 19-39 0,-4-11-76 15,0-8-146-15,4 11-131 0,-4-11-307 0,0 0-280 16</inkml:trace>
  <inkml:trace contextRef="#ctx0" brushRef="#br0" timeOffset="140952.8">11493 16525 2642 0,'0'0'-91'0,"14"-12"30"0,-14 12 34 0,12-10 25 15,-12 10 35-15,12-11 21 0,-12 11 37 0,12-9 9 16,-12 9 7-16,8-10-1 0,-8 10 3 15,0 0 9-15,0 0 10 0,0 0 1 16,0 0-3-16,0 0-8 0,0 0-12 16,0 0-7-16,0 0-11 0,0 0-5 0,0 0-12 15,0 0-5-15,-49 23-6 16,38-19-8-16,11-4-2 0,-21 5-1 16,21-5-6-16,-21 4-3 0,21-4-5 0,-19 2-6 15,19-2-3-15,0 0-1 0,-23 2-9 0,23-2 3 16,0 0-3-16,-15 4-5 0,15-4 1 15,0 0 2-15,-15 9-3 0,15-9 1 16,-5 14-2-16,5-14 2 0,-11 17-2 0,6-8-1 0,5-9-1 16,-9 20-6-16,9-20 5 15,-6 20 0-15,2-10-4 0,4-10 3 0,-3 18 0 16,3-18 0-16,-5 14-5 16,5-14 4-16,-4 14-4 0,4-14 1 0,0 0-2 0,0 0-1 15,0 0-2-15,12 21-4 0,-12-21 1 16,15 6-3-16,-15-6-1 0,20 1-4 15,-20-1-2-15,24 3 3 0,-24-3 2 0,28 1-1 16,-15 1 3-16,4 2 9 0,-3-1 2 16,-14-3 8-16,25 12 7 0,-11-2 4 0,-3 1-3 15,-4 1 8-15,-3 1 3 16,0 2-3-16,-4-15-3 0,0 32 2 0,-2-14-5 16,-4-1 2-16,-1-2-7 15,-4 2-2-15,0 1-15 0,2-3-20 0,0-4-25 0,-5 0-39 16,6-1-43-16,-3-1-48 0,11-9-49 0,-19 9-62 15,19-9-136-15,-17 0-142 16,17 0-343-16,0 0-301 0</inkml:trace>
  <inkml:trace contextRef="#ctx0" brushRef="#br0" timeOffset="141487.11">11850 16545 2790 0,'0'0'-12'15,"0"0"15"-15,0 0 10 16,-5-23 3-16,5 23 3 0,0 0 0 0,-17-17 18 16,17 17 10-16,-15-11 1 0,15 11 3 0,-19-10-10 15,19 10-8-15,-18-9 9 16,18 9 5-16,-20-5 13 0,20 5 11 15,-17-7-1-15,17 7-1 0,-16-1-1 0,16 1 2 16,0 0-4-16,-22 8 0 0,22-8-9 0,-15 9-2 16,15-9-4-16,-12 11-8 15,12-11 2-15,-11 13-4 0,11-13-3 0,-11 18 0 0,5-10-5 16,6-8 1-16,-8 12-5 16,8-12-2-16,-8 14-2 0,8-14 0 0,0 0-7 15,-9 15 0-15,9-15 0 0,0 0-1 0,0 0-5 16,0 0-5-16,0 0-10 0,0 0-11 15,0 0-12-15,0 0-10 0,0 0 1 0,33 3 0 16,-33-3 4-16,0 0 3 16,30-4 5-16,-30 4 2 0,25 0 7 0,-9 1 15 15,-16-1 8-15,29 3 9 0,-14 4 5 16,0-1 12-16,-3 1 0 0,-1 3 7 0,0-1 2 16,-3 5 9-16,-2 1 1 15,-2-2 5-15,-4-13-1 0,5 32-7 0,-7-16-1 16,-3 1-3-16,-1-2-7 0,0 0-6 0,-1 1-3 0,-3-4-18 15,4 2-28-15,-3 0-25 16,3-3-42-16,6-11-39 0,-13 15-69 0,9-8-53 0,4-7-98 16,-8 5-158-1,8-5-479-15,0 0-431 0</inkml:trace>
  <inkml:trace contextRef="#ctx0" brushRef="#br0" timeOffset="142095.2">12040 16658 2982 0,'0'0'-63'0,"14"-4"25"16,-14 4 0-16,0 0 8 0,0 0 7 0,21-3-5 15,-21 3 17-15,0 0 5 16,0 0 6-16,11-6 0 0,-11 6 0 0,0 0 3 0,0 0 11 16,0 0 1-16,0 0 14 15,0 0-3-15,16-6 11 0,-16 6 2 0,0 0 14 16,0 0-5-16,0 0-5 0,0 0 2 15,0 0 9-15,0 0 10 0,0 0 12 0,0 0 5 16,1-17 2-16,-1 17 2 0,0 0-10 0,0 0-1 16,0 0-1-16,0 0-10 15,0 0-6-15,0 0-4 0,0 0-3 0,0 0-1 16,0 0-2-16,0 0-2 16,2-17 0-16,-2 17-5 0,0 0-2 0,0 0-5 0,0 0-2 15,0 0-8-15,0 0-4 0,0 0 1 0,0 0-3 16,0 0 2-16,0 0-5 15,0 0-3-15,0 0 2 0,0 0-3 0,0 0-1 16,0 0 0-16,0 0-3 0,0 0 1 16,0 0 0-16,0 0 1 0,0 0-3 0,0 0 2 15,0 0-5-15,0 0 5 16,0 0-2-16,0 0 2 0,18 30 2 16,-18-30 5-16,0 0 2 0,0 0 6 15,0 0 3-15,0 0-4 0,0 0 6 0,0 0 0 0,-30 13 0 16,30-13-6-16,0 0 3 0,0 0-1 0,0 0-9 15,-37-14 1-15,37 14-2 16,-10-15-6-16,10 15 3 0,-6-18 17 0,6 18-4 16,2-20 0-16,-2 20-4 0,0 0-5 15,12-20-2-15,-12 20 10 0,17-8-3 0,-17 8 9 16,0 0 3-16,0 0 6 16,36 23 4-16,-27-8-3 0,0 5 0 0,-5 3 4 15,0 3-12-15,-4 0-4 0,-2 3 2 0,-4 7-7 0,-3-1-18 16,-4-1-33-16,-4 6-37 15,-5-2-46-15,-2 0-68 0,0-2-70 0,-1-3-115 16,-3 0-220-16,2-7 3 16,-2-3-378-16,2-4-398 0</inkml:trace>
  <inkml:trace contextRef="#ctx0" brushRef="#br2" timeOffset="160502.67">4729 9797 2452 0,'0'0'-131'0,"0"0"27"0,0 0 15 16,0 0 13-16,0 0 15 0,0 0 18 0,0 0 4 16,0 0 10-16,0 0 8 15,0 0 8-15,0 0 10 0,0 0-2 0,0 0 3 16,0 0 9-16,0 0-10 0,0 0 6 0,0 0 12 15,0 0-12-15,0 0 0 0,0 0 4 16,0 0-14-16,0 0-4 0,0 0-10 0,0 0-11 16,0 0-12-16,0 0-13 15,0 0-22-15,0 0-25 0,0 0-42 0,0 0-299 16,0 0 398-16</inkml:trace>
  <inkml:trace contextRef="#ctx0" brushRef="#br2" timeOffset="164404.28">4726 9768 1612 0,'0'0'-69'0,"0"0"12"0,0 0 9 16,0 0 9-16,0 0 17 16,0 0-7-16,0 0 4 0,-15-11 5 0,15 11-3 15,0 0 8-15,0 0 22 0,0 0 5 0,0 0 5 16,0 0 19-16,0 0 14 15,0 0 5-15,0 0 11 0,0 0 10 0,0 0 0 0,0 0 20 16,0 0-3-16,0 0 8 16,0 0-2-16,0 0-9 0,0 0-7 0,-8-12-10 15,8 12-9-15,0 0-6 0,0 0-28 16,0 0-28-16,-11-9-39 0,11 9-36 0,0 0-27 16,-6-7-38-16,6 7-67 15,0 0-399-15,-8-10 190 0</inkml:trace>
  <inkml:trace contextRef="#ctx0" brushRef="#br2" timeOffset="165383.1">3836 8841 824 0,'-14'-12'18'0,"14"12"4"0,0 0-15 15,0 0-9-15,-10-10-25 16,10 10-46-16,0 0-71 0,0 0-65 0,-8-15 68 16</inkml:trace>
  <inkml:trace contextRef="#ctx0" brushRef="#br2" timeOffset="166932.88">4705 9946 780 0,'0'0'55'0,"0"0"4"0,0 0-10 15,0 0 3-15,0 0 9 16,0 0-6-16,-25 7 4 0,25-7-1 0,0 0-2 0,0 0-6 16,0 0-11-16,0 0-6 15,0 0-8-15,0 0-23 0,-10 8-26 0,10-8-36 0,0 0-52 16,0 0-103-16,0 0-121 0,0 0 106 0</inkml:trace>
  <inkml:trace contextRef="#ctx0" brushRef="#br2" timeOffset="-139691.37">4777 9735 458 0,'0'0'62'0,"0"0"21"15,0 0 4-15,0 0 14 0,0 0 10 0,0 0 9 0,0 0 21 16,0 0-15-16,0 0 3 16,0 0-10-16,0 0-6 0,0 0-13 0,0 0-14 15,0 0-1-15,0 0-16 0,0 0-12 0,0 0 2 16,0 0-23-16,-24-34-14 16,24 34-17-16,0 0-26 0,0 0-9 0,0 0-33 15,-8-11-15-15,8 11-19 0,0 0-15 16,-6-5-27-16,6 5-30 0,0 0-303 0,0 0 362 15</inkml:trace>
  <inkml:trace contextRef="#ctx0" brushRef="#br2" timeOffset="-139521.75">4688 9654 1363 0,'0'0'2'0,"0"0"10"0,0 0 0 0,0 0 5 16,-18-8-2-16,18 8 7 15,0 0 6-15,0 0 4 0,-14-7 2 0,14 7-16 16,0 0-10-16,0 0-11 15,-14-12-12-15,14 12-15 0,0 0-11 0,-13-11-15 0,13 11-23 16,-9-7-21-16,9 7-16 0,-8-12-26 16,8 12-182-16,-11-12 104 0</inkml:trace>
  <inkml:trace contextRef="#ctx0" brushRef="#br2" timeOffset="-139361.54">4533 9490 903 0,'-10'-13'40'15,"10"13"16"-15,0 0 10 0,0 0-6 0,-10-14-2 16,10 14 4-16,0 0 1 0,0 0-10 0,-11-9-6 16,11 9 2-16,0 0-13 0,0 0-25 0,0 0-16 0,-13-15-30 15,13 15-28-15,0 0-53 16,-11-12-113-16,11 12-119 0,-6-8 111 0</inkml:trace>
  <inkml:trace contextRef="#ctx0" brushRef="#br2" timeOffset="-139181.59">4375 9355 970 0,'0'0'38'16,"-12"-10"-1"-16,12 10 6 0,0 0 2 0,0 0-1 15,-12-10 5-15,12 10 2 0,0 0-1 0,0 0-11 0,-10-13-4 16,10 13-18-16,0 0-17 16,0 0-4-16,-10-13-21 0,10 13 4 0,0 0-17 15,0 0-15-15,-7-16-17 0,7 16 3 16,0 0-10-16,-6-11-14 0,6 11-8 0,0 0-190 15,-11-13 93-15</inkml:trace>
  <inkml:trace contextRef="#ctx0" brushRef="#br2" timeOffset="-139021.53">4252 9214 813 0,'0'0'2'0,"-10"-10"5"16,10 10 2-16,0 0 4 0,-13-13-1 0,13 13 8 16,-9-10 6-16,9 10 1 15,0 0 9-15,-12-13 8 0,12 13 13 0,-9-11-20 16,9 11 0-16,0 0 0 0,-12-18-5 15,12 18-4-15,-7-11-14 0,7 11-13 0,-11-11-21 16,11 11-38-16,-10-14-34 16,10 14-88-16,-10-15-119 0,4 8 97 0</inkml:trace>
  <inkml:trace contextRef="#ctx0" brushRef="#br2" timeOffset="-138871.55">4062 8979 970 0,'-11'-11'71'16,"11"11"14"-16,0 0 0 0,-13-11-12 0,13 11-1 0,0 0 14 15,-10-14-18-15,10 14-4 16,0 0-1-16,-6-11-11 0,6 11-16 0,0 0-25 16,0 0-17-16,-9-17-22 0,9 17-24 0,0 0-19 15,-11-14-36-15,11 14-74 0,-12-10-239 16,12 10 131-16</inkml:trace>
  <inkml:trace contextRef="#ctx0" brushRef="#br2" timeOffset="-138681.16">3856 8763 1190 0,'0'0'12'0,"-8"-12"26"16,8 12 6-16,0 0 2 0,-12-15-1 0,12 15-9 15,-8-11 8-15,8 11 2 0,0 0-9 0,-10-18-8 0,10 18-9 16,-6-12-17-16,6 12-8 16,-6-13-6-16,6 13 0 0,-9-11-5 0,9 11-6 15,-11-13 0-15,11 13-9 0,-10-12-6 16,3 7-21-16,7 5-13 0,-10-14-21 0,2 9-24 15,8 5-244-15,-16-12 114 16</inkml:trace>
  <inkml:trace contextRef="#ctx0" brushRef="#br2" timeOffset="-138551.5">3668 8556 1056 0,'0'0'32'0,"0"0"17"0,-15-17 21 16,15 17 12-16,-7-12 6 0,7 12 9 0,0 0 1 16,-10-17-10-16,10 17-5 15,0 0-11-15,-8-14-23 0,8 14-5 0,0 0-31 16,-8-14-28-16,8 14-37 15,-7-8-36-15,7 8-74 0,-11-9-162 0,11 9-92 0,-10-7 129 16</inkml:trace>
  <inkml:trace contextRef="#ctx0" brushRef="#br2" timeOffset="-133481.32">4454 9488 1140 0,'0'0'-17'0,"0"0"20"16,0 0 8-16,0 0 12 0,0 0 14 0,0 0 18 15,0 0 1-15,0 0 8 16,-47 12-1-16,47-12 10 0,0 0 3 0,-11 13 2 0,11-13-4 16,-11 11 17-16,11-11-10 0,-10 14 2 0,10-14-1 15,-10 17-5-15,0-8-7 16,10-9-3-16,-14 21 2 0,8-9 1 0,-3-2-2 16,3 1 4-16,-3 0 2 0,3 2-3 15,6-13-10-15,-13 23-1 0,9-10-11 0,-2-1-4 16,6-12-3-16,-6 21-1 15,6-21-9-15,-5 18-1 0,5-18 1 0,-2 18-4 16,2-18-6-16,-2 17 0 16,2-17-1-16,0 0-1 0,2 21-9 0,-2-21-5 0,0 0-23 15,0 19-24-15,0-19-42 0,0 0-39 0,9 15-37 16,-9-15-66-16,0 0-133 0,4 8-341 16,-4-8 47-16</inkml:trace>
  <inkml:trace contextRef="#ctx0" brushRef="#br2" timeOffset="-131441.69">4290 9612 1996 0,'0'0'-53'0,"0"0"10"0,0 0 10 0,0 0 7 16,0-19 7-16,0 19 4 15,0 0 13-15,0 0 9 0,0 0-9 0,0 0 7 0,0 0-3 16,0 0-1-16,0 0 8 16,0 0-3-16,-4-19 2 0,4 19 4 0,0 0-12 0,0 0 8 15,0 0 0 1,0 0-6-16,0 0 6 0,0 0 0 0,-24-2 0 0,24 2 5 15,0 0-13-15,0 0 8 16,0 0 5-16,0 0-8 0,-31 10-4 0,31-10-2 16,0 0 4-16,-19 9-2 0,19-9-1 0,-13 6-3 0,13-6 16 15,-12 7-13 1,12-7 5-16,-13 8-2 0,13-8 7 0,-15 10-5 0,15-10-4 16,-12 9 1-16,12-9-1 15,-12 10-4-15,12-10 0 0,-10 9 6 0,10-9-13 16,-12 11 6-16,12-11-8 0,-9 12-9 15,9-12 1-15,0 0-8 0,-11 19 0 0,11-19 1 16,-6 11 4-16,6-11 3 0,-4 16 10 0,4-16-6 16,-5 16-1-16,5-16 1 15,-4 14 1-15,4-14 9 0,0 0-8 0,-2 23 8 0,2-23-6 16,0 18 2-16,0-18 7 16,2 17-9-16,-2-17-1 0,0 0-1 0,2 22-6 0,-2-22 4 15,4 17 9 1,-4-17-5-16,5 15 5 0,-5-15-1 0,8 16-2 0,-8-16-4 15,7 15-1-15,-7-15 5 16,8 15-5-16,-8-15 10 0,11 15 1 0,-7-8 3 16,-4-7-3-16,12 17 6 0,-4-10-7 0,-8-7 8 0,12 18 1 15,-4-11-4-15,0 2 5 16,1 1-2-16,2 0-5 0,-3-1 2 0,3 2-3 16,-1-1 3-16,1 2 0 15,0-3-5-15,1 0 7 0,1 1 3 0,-2-1-7 16,1 2 4-16,3-1-4 0,0 2 0 15,0-5 2-15,-1 3-5 0,6 1 5 0,-4-1 2 16,-1 0-7-16,5-1 3 16,-2 0 0-16,4 0 11 0,-2 0-6 0,0 2-3 15,1-3 2-15,0 1 10 0,0-1 1 0,-3-1 1 0,2 3 6 16,-1-1 2-16,1-1-3 16,0 2-4-16,0-1 3 0,-1-1 12 0,-2-1-10 15,4 3-7-15,-2-2 12 16,2 0-3-16,0 2-4 0,0-4 5 0,2 4 3 0,1-2 13 15,0 0 0-15,-1-3-5 16,0 2 4-16,2 0-14 0,-1-2 3 0,1 0 2 16,-2 1 3-16,0 0 1 0,1 0 0 0,-3-2 0 15,-2 1 2-15,2-1-4 16,-1 2 14-16,0-2 0 0,0 1 5 0,-2-1 7 0,1 1-2 16,-1 0-6-16,-2 0 4 15,2 1-13-15,0 0 3 0,-3-2-5 0,2 1 0 16,-2-1-10-16,-1 2-2 0,2-2 2 15,-4 2-1-15,-12-6-7 0,28 9-2 0,-20-5-4 16,-8-4 2-16,21 9-1 16,-10-2-5-16,-11-7-1 0,17 7 5 0,-17-7-7 15,17 7 2-15,-17-7-6 0,15 9 2 0,-15-9-5 0,12 6 3 16,-12-6 3-16,13 8-9 16,-13-8 0-16,13 6 2 0,-13-6-6 0,13 5-2 15,-13-5-1-15,0 0 2 16,12 8-4-16,-12-8-1 0,0 0 5 0,0 0-4 0,15 8-2 15,-15-8 0-15,0 0 1 16,0 0-19-16,0 0-10 0,0 0 9 0,0 0-4 16,0 0 9-16,0 0 9 0,0 0 4 0,0 0 3 15,0 0 1-15,0 0 6 0,0 0 14 16,17-17-6-16,-17 17-6 0,0 0 12 0,0 0-2 16,0 0 2-16,0 0 6 15,0 0 1-15,0 0 6 0,0 0-3 0,0 0 6 16,-20-35 0-16,20 35 10 0,0 0-2 15,0 0 0-15,0 0-2 0,0 0 1 0,0 0-2 16,-8-11-1-16,8 11-3 0,0 0 2 16,0 0-2-16,0 0 4 0,0 0-5 15,0 0-3-15,0 0 0 0,0 0-1 0,0 0 3 0,0 0 8 16,0 0-1-16,0 0 4 16,0 0-1-16,0 0 0 0,-8-12-9 0,8 12 8 0,0 0-5 15,0 0 3 1,0 0-4-16,0 0 2 0,0 0-1 0,0 0-2 0,0 0-6 15,-4-15 4-15,4 15-5 16,0 0 1-16,0 0-3 0,0 0-4 0,0 0-3 16,0 0 2-16,-6-19 0 0,6 19 1 0,0 0-4 0,0 0-1 15,0 0-1 1,0 0-4-16,0 0 3 0,0 0 2 0,0 0-1 16,0 0 1-16,0 0 3 0,0 0 4 15,0 0 1-15,0 0-2 0,0 0 1 0,0 0 1 0,0 0-3 16,0 0-1-16,0 0-5 15,26 34 0-15,-26-34-5 0,12 14-1 0,-12-14-2 16,12 16-9-16,-6-9-2 0,-6-7-2 0,15 15 3 16,-6-5-3-16,-9-10 2 0,15 14 4 15,-9-5-2-15,-6-9 0 0,10 16 2 0,-3-8 2 16,-7-8 1-16,0 0 4 0,5 21-5 16,-5-21-5-16,0 0-18 0,-8 20-26 15,8-20-38-15,-8 14-36 0,8-14-49 16,-8 12-50-16,8-12-125 0,-13 9-492 0,7-3-190 15</inkml:trace>
  <inkml:trace contextRef="#ctx0" brushRef="#br2" timeOffset="-130791.81">6104 10616 2446 0,'0'0'-96'0,"0"-22"14"0,0 22 25 16,0 0 13-16,0 0 13 0,0 0 13 0,0 0 37 15,-10-18 8-15,10 18 10 16,0 0 13-16,0 0 10 0,0 0 17 0,-28 2 13 16,28-2 3-16,0 0-3 15,-27 19-3-15,16-9-5 0,0-1-4 0,3 2 0 0,-2 3-5 16,2-1-3-16,-4 1-5 15,4 1 2-15,2-2-7 0,-3 1-7 0,5-1 0 16,-2 0-1-16,6-13-5 0,-7 22-2 16,7-22-5-16,-4 18-2 0,4-18-3 0,0 15-6 15,0-15 1-15,0 0-7 16,11 14-8-16,-11-14-2 0,0 0-10 0,0 0 2 16,21 0-1-16,-21 0 0 0,0 0-4 0,26-15 1 0,-18 5-2 15,2-2-3-15,1 2-1 16,-3-1 0-16,5 3 0 0,-2-5 2 0,-1 4 3 0,0 2-1 15,-10 7-1 1,20-16-1-16,-10 8 2 0,-10 8 6 0,20-9 13 0,-20 9 11 16,14-6 11-16,-14 6 6 0,0 0 3 0,19 0-7 15,-19 0-1-15,0 0-1 0,0 0-4 16,0 0 2-16,4 21-1 0,-4-21-4 16,0 0-2-16,0 0-2 0,0 0-7 15,-19 25-1-15,19-25-9 0,-12 9-16 16,12-9-26-16,0 0-43 0,-18 7-45 15,18-7-47-15,0 0-38 0,-12 3-41 0,12-3-86 16,0 0-627-16,0 0-391 0</inkml:trace>
  <inkml:trace contextRef="#ctx0" brushRef="#br2" timeOffset="-130501.75">6261 10627 2814 0,'0'0'-85'0,"17"-9"48"0,-17 9 25 15,0 0 30-15,0 0 26 16,0 0 26-16,0 0 17 0,0 0 11 0,0 0 3 0,0 0 2 16,0 0-7-16,0 0-3 0,0 0 1 15,0 0-4-15,0 0-7 0,-32 32-8 16,32-32-6-16,0 0-11 0,0 23-3 0,0-23-8 0,6 16-5 16,-6-16-3-16,9 15-6 15,-9-15-4-15,13 15-1 0,-7-8-5 0,-6-7 2 16,8 18-3-16,-8-18 1 15,8 15-3-15,-8-15 0 0,6 16-1 0,-6-16-6 16,0 0-4-16,0 0-20 0,-10 22-39 16,10-22-48-16,-12 8-57 0,12-8-50 0,-12 3-45 15,12-3-114-15,0 0-590 0,-24-5-387 0</inkml:trace>
  <inkml:trace contextRef="#ctx0" brushRef="#br2" timeOffset="-130251.42">6348 10478 2955 0,'0'0'-47'0,"0"0"31"0,4-11 0 0,-4 11 29 0,0 0 12 16,0 0 10-16,9-11 13 15,-9 11 0-15,0 0-8 0,18-7-6 0,-18 7 2 16,16-7-2-16,-16 7-6 0,18-3-2 0,-18 3-27 0,20-4-33 16,-20 4-39-16,16-2-56 15,-16 2-42-15,17-4-96 0,-8 1-527 0,-9 3-102 16</inkml:trace>
  <inkml:trace contextRef="#ctx0" brushRef="#br2" timeOffset="-130041.84">6547 10328 2446 0,'0'0'54'0,"0"0"5"0,0 0 2 0,10-7 33 15,-10 7 37-15,0 0 27 16,0 0 10-16,0 0-13 0,0 0-14 0,0 0-17 16,9 34-12-16,-9-34-13 0,0 21-9 15,0-21-11-15,-2 23-9 0,2-23-26 0,0 27-42 16,0-27-48-16,-2 24-74 15,2-10-70-15,0-3-71 0,-3 4-151 0,1-1-514 16,2 1-328-16</inkml:trace>
  <inkml:trace contextRef="#ctx0" brushRef="#br2" timeOffset="-129511.76">6731 10610 2655 0,'0'0'-114'16,"0"0"31"-16,0 0 25 0,0 0 26 0,0 0 29 0,0 0 18 15,0 0 31-15,0 0 28 16,0 0 12-16,0 0 11 0,0 0 3 0,0 0 16 16,-29 29 4-16,29-29-2 0,-10 19 3 0,6-6 0 0,4-13-7 15,-8 26 0 1,4-10-8-16,0-1-3 0,2 1 5 0,-1 2-3 0,1 0-7 16,2-1-6-16,0-17-2 15,2 36-12-15,1-19-6 0,1 2-8 0,0-2-7 16,2 1-3-16,5 1-2 15,-2-2-12-15,1 1-10 0,2-4-16 0,-1 0-22 0,0-3-26 16,-3 0-39-16,3-1-47 0,-1-2-62 0,-1-1-67 16,-9-7-123-16,13 8-188 15,-9-4-395-15,-4-4-384 0</inkml:trace>
  <inkml:trace contextRef="#ctx0" brushRef="#br2" timeOffset="-116114.56">7035 10723 2759 0,'0'0'-144'0,"5"-16"23"0,-5 16 27 16,0 0 12-16,0 0 7 0,7-15 23 16,-7 15 3-16,0 0 10 0,0 0 12 0,0 0 0 0,0 0 0 15,14-6-4-15,-14 6 15 16,0 0 10-16,0 0 6 0,0 0 5 0,0 0 11 0,23 24 3 16,-23-24 8-16,7 13 8 15,-7-13 9-15,6 10 10 0,-6-10-9 0,7 14 9 16,-7-14 2-16,0 0 2 15,0 24 9-15,0-24 5 0,0 0 3 0,-2 23 9 0,2-23 1 16,-5 14 11-16,5-14 9 0,-6 15-3 0,6-15 1 16,-9 12 2-16,9-12-1 15,0 0-4-15,-12 15 3 0,12-15-5 0,-9 8-1 16,9-8-7-16,0 0-6 0,0 0 2 16,-17 4 1-16,17-4-2 0,0 0 1 0,0 0-7 15,0 0-4-15,-23-20-3 16,23 20-6-16,-6-13-8 0,6 13-5 0,-4-16-7 15,4 16-3-15,0 0-9 0,-2-26-14 16,2 26-9-16,0-15-20 0,0 15-26 0,0 0-33 16,6-23-37-16,-6 23-41 0,6-10-52 0,-6 10-43 15,6-13-57-15,-6 13-127 16,4-7-118-16,-4 7-310 0,0 0-201 0</inkml:trace>
  <inkml:trace contextRef="#ctx0" brushRef="#br2" timeOffset="-115831.35">7207 10926 2452 0,'0'0'-9'16,"12"13"66"-16,-12-13 39 0,0 0 25 0,0 0 18 16,0 0 19-16,0 0 0 0,0 0-5 0,0 0-18 0,0 0-14 15,0 0-18 1,0 0-18-16,16 5-18 0,-16-5-24 0,0 0-39 0,0 0-38 16,0 0-60-16,0 0-56 15,0 0-68-15,0 0-104 0,0 0-604 0,0 0-335 0</inkml:trace>
  <inkml:trace contextRef="#ctx0" brushRef="#br2" timeOffset="-115321.4">7383 10845 2729 0,'0'0'-96'0,"14"-8"41"0,-14 8 15 15,0 0 23-15,0 0 35 16,0 0 18-16,0 0 18 0,0 0 22 16,0 0 0-16,0 0 2 0,0 0 5 0,0 0-1 0,0 0 6 0,0 0 4 15,0 0-5 1,0 0-3-16,-50-2-5 0,50 2-1 0,0 0-5 16,0 0-7-16,0 0-5 0,-29 4-6 15,29-4-4-15,0 0-6 0,0 0-5 0,0 0-7 16,0 0-9-16,-20-2-13 15,20 2-4-15,0 0-9 0,0 0-7 0,0 0-1 0,0 0-3 16,4-24 3-16,-4 24-5 16,0 0-1-16,16-23 0 0,-8 13-2 0,-8 10 7 15,12-22-3-15,-3 10 0 0,0-1 3 0,-3 3 5 0,2-2 3 16,1 1 8-16,-9 11 5 16,14-19 7-16,-7 11 4 0,-7 8 3 0,11-15-1 15,-11 15 8-15,10-9 1 16,-10 9 4-16,0 0-1 0,14-7 11 0,-14 7 3 0,0 0 10 15,0 0 6-15,0 0-8 16,18 26 4-16,-18-26-5 0,4 21-1 16,0-9-4-16,-2 2-7 0,2 1 1 0,-4-15-8 0,7 29-4 15,-5-13-5-15,-2-16 0 0,4 22-12 16,-2-9-16-16,-2-13-24 0,2 21-31 0,-2-21-36 16,3 18-43-16,-3-18-52 15,2 13-44-15,-2-13-44 0,0 0-114 0,2 6-122 16,-2-6-374-16,0 0-256 0</inkml:trace>
  <inkml:trace contextRef="#ctx0" brushRef="#br2" timeOffset="-114803.49">7692 10601 2535 0,'0'0'-100'0,"0"0"33"0,10-11 23 0,-10 11 1 0,0 0 27 15,0 0 30-15,0 0 18 16,0 0 19-16,0 0-2 0,0 0 10 0,0 0 13 16,0 0 3-16,0 0 6 0,0 0 4 0,0 0-5 15,0 0-8-15,-55 5-1 0,55-5-1 16,-16 6 1-16,16-6-7 0,-18 3-7 16,18-3 0-16,-16 4 0 0,16-4 1 15,0 0 2-15,-21 6 2 0,21-6 0 0,-13 6-1 0,13-6-5 16,-11 9-1-1,11-9-3-15,0 0-1 0,-14 13 1 0,14-13-2 0,-6 14-5 16,6-14 1-16,-6 13-7 0,6-13-1 0,0 0-2 16,-4 21-5-16,4-21-2 15,0 0-4-15,-2 20-2 0,2-20-4 0,0 0-3 0,0 0-7 16,12 16-15-16,-12-16-19 16,0 0-15-16,16 4-15 0,-16-4-2 0,0 0-12 15,28-2 5-15,-28 2 3 16,21-3 4-16,-21 3 7 0,18 0 7 0,-18 0 14 0,24-2 14 15,-24 2 14-15,19 2 17 16,-19-2 14-16,19 1 9 0,-19-1 7 0,15 10 6 16,-15-10 0-16,8 11 7 0,-8-11-3 0,7 14-3 15,-7-14-2-15,0 0-5 0,-5 22-4 16,5-22-2-16,0 0-5 0,-8 27-4 0,8-27-7 16,-8 16-15-16,8-16-19 15,-11 15-40-15,11-15-43 0,-8 13-49 0,8-13-49 0,0 0-41 16,-11 11-62-16,11-11-120 15,-7 3-506-15,7-3-322 0</inkml:trace>
  <inkml:trace contextRef="#ctx0" brushRef="#br2" timeOffset="-109861.5">7823 10489 591 0,'0'0'278'15,"0"0"-109"-15,0 0-35 0,0 0-22 0,0 0-12 16,0 0-7-16,0 0 9 0,0 0 4 0,0 0 0 16,0 0-9-16,0 0 0 15,0 0-5-15,0 0 15 0,0 0 2 0,0 0 1 0,0 0-1 16,28 0-3-16,-28 0-11 16,0 0-2-16,0 0-15 0,0 0-4 0,25 8-5 15,-25-8-3-15,0 0-5 16,21 8-9-16,-21-8-4 0,15 6-3 0,-15-6-8 0,12 8-6 15,-12-8 1-15,16 7-3 16,-16-7-3-16,12 7-5 0,-12-7-4 0,13 9 7 16,-13-9-3-16,13 7 4 0,-13-7 0 0,8 12-1 0,-8-12 2 15,9 14-2-15,-9-14-1 16,4 12-4-16,-4-12-6 0,4 17 0 0,-4-17 1 16,2 16-3-16,-2-16-1 0,0 19-2 15,0-19 2-15,2 17-1 0,-2-17-1 0,0 0 3 16,-2 29-6-16,2-29 0 15,0 19 3-15,0-19-3 0,-2 19-2 0,2-19 0 16,-2 17-1-16,2-17 3 0,-2 19-1 0,2-19-2 16,-2 17 3-16,2-17 1 0,0 0 4 15,-7 23-1-15,7-23-1 0,-4 15 1 0,4-15 1 16,-4 15 1-16,4-15 3 16,0 0 3-16,-4 25-2 0,4-25 2 0,-4 14 1 15,4-14 1-15,-7 15 1 0,7-15-4 16,-7 14 2-16,7-14-1 0,-8 16 0 0,8-16-2 15,-10 13 0-15,10-13-7 16,-10 16 3-16,10-16-3 0,-12 13 2 16,12-13-3-16,-8 13-9 0,8-13-19 0,-8 10-23 0,8-10-31 0,-9 11-51 15,9-11-43-15,-8 12-39 16,1-6-61-16,7-6-146 0,-13 9-456 0,5-5-233 16</inkml:trace>
  <inkml:trace contextRef="#ctx0" brushRef="#br2" timeOffset="-97371.81">4718 9976 2397 0,'0'0'-200'0,"0"0"15"0,0 0 26 15,0 0 21-15,0 0 25 16,0 0 19-16,0 0 19 0,0 0 20 0,0 0 9 0,0 0 13 16,0 0 11-16,0 0 3 15,0 0 12-15,0 0 0 0,0 0 5 0,0 0 5 16,0 0 1-16,0 0 1 15,0 0 4-15,0 0 5 0,0 0 3 0,0 0-7 16,0 0-1-16,0 0 0 0,0 0 8 0,0 0-2 0,0 0 9 16,0 0 0-16,0 0 0 15,0 0 0-15,0 0 7 0,-11 19 1 0,11-19 17 16,0 0-22-16,-11 12 1 16,11-12-3-16,0 0-5 0,-10 11-2 0,10-11 1 0,-10 11-5 15,10-11-4-15,-12 10 0 16,12-10-2-16,-10 11 19 0,10-11-27 0,-12 11 8 15,12-11 3-15,-13 12-4 0,13-12-4 16,-13 13 9-16,13-13-7 0,-13 11 3 0,13-11-8 16,-12 14 1-16,12-14 9 0,-10 14-7 0,10-14-3 15,-14 11 7-15,14-11-4 16,-10 13 2-16,10-13-7 0,-12 13 4 0,12-13 9 16,-12 13-9-16,12-13 1 0,-12 12 1 15,12-12-1-15,-13 12 0 0,13-12-6 0,-12 13-4 16,12-13 4-16,-16 11-2 15,16-11 2-15,-14 14 5 0,14-14 1 0,-12 12 11 16,2-7-18-16,10-5 0 0,-12 15 4 0,12-15-6 0,-15 12 7 16,7-5 8-16,8-7-14 15,-17 16 3-15,8-9 5 0,9-7-3 0,-16 14 0 16,6-7-3-16,10-7 3 16,-16 15-2-16,6-7-2 0,10-8 10 0,-20 13-3 0,14-6-4 15,6-7 2-15,-17 12-6 16,17-12 7-16,-17 12 1 0,17-12-4 0,-15 13-3 15,9-7 9-15,6-6-8 16,-14 11 1-16,14-11 2 0,-18 12-13 0,18-12 13 0,-15 11-6 16,7-5 21-16,8-6-15 15,-17 11-4-15,17-11 4 0,-15 9 0 0,15-9-9 16,-16 12-1-16,16-12-8 0,-16 10 3 0,16-10 7 16,-16 10-8-16,7-6 4 0,9-4-3 15,-15 11 9-15,15-11-1 0,-19 8 1 0,19-8-3 16,-16 11 1-16,16-11-7 15,-18 7 0-15,18-7-1 0,-16 11-3 0,16-11 8 16,-18 10 1-16,10-4-2 0,8-6-1 0,-19 9 6 0,19-9 5 16,-19 12 1-16,10-7-9 15,9-5 13-15,-16 12-6 0,5-6-2 0,11-6 1 16,-17 13 3-16,9-7-3 16,8-6 1-16,-19 15-4 0,8-7 2 0,11-8-2 0,-17 14-9 15,9-7-6-15,-4 0-7 16,2 1 0-16,2-1-9 0,-3 1 6 0,-1 2 1 15,1-3-3-15,0 1 2 16,-1-1 5-16,2 4 2 0,-2-4 4 0,2 0-3 0,0 3 1 16,-1-1-2-16,-2-1 1 0,2 1-12 0,3 1-15 15,-2-1-21-15,-2-1-21 16,2 2-194-16,0-1 94 0</inkml:trace>
  <inkml:trace contextRef="#ctx0" brushRef="#br2" timeOffset="-97011.53">3553 10925 745 0,'-6'7'-26'0,"0"1"6"0,0-1 3 0,0 1-1 16,6-8 5-16,-12 13 0 15,6-3 2-15,0-4-2 0,0 4 5 0,-1-3-3 16,-1 0 4-16,-1 3 3 0,1-1 2 0,-1-1 6 0,1 2 1 16,0-2 1-16,-2 1-4 15,0 0 11-15,10-9 13 0,-16 19 0 0,7-9 5 0,-2-2 1 16,11-8 4 0,-17 15-1-16,17-15 3 0,-14 16 4 0,5-9 1 0,9-7-8 15,-19 15-7-15,11-8 3 16,8-7-1-16,-18 16-2 0,10-11-5 0,8-5 7 15,-17 12-3-15,17-12-3 0,-14 13 4 16,7-5 4-16,7-8-8 0,-15 11 2 0,15-11-10 16,-14 12 4-16,14-12 15 0,-14 11-20 0,14-11-3 15,-10 12 5-15,10-12 2 16,-12 11-9-16,12-11 6 0,-13 10-3 0,13-10-6 0,-13 8-3 16,13-8-1-16,-13 11 0 15,13-11-13-15,-10 7 3 0,10-7 13 0,0 0-15 16,-12 15 4-16,12-15 2 15,-12 10 4-15,12-10 4 0,-8 10 0 0,8-10 2 16,0 0-5-16,-15 11-11 0,15-11-20 0,0 0-24 0,-10 10-41 16,10-10-134-1,0 0-120-15,-11 0 111 0</inkml:trace>
  <inkml:trace contextRef="#ctx0" brushRef="#br2" timeOffset="-94591.87">4792 9804 894 0,'0'0'-39'0,"0"0"17"0,0 0 7 15,0 0 10-15,0 0 3 0,0 0 2 0,0 0 9 16,0 0 13-16,0 0 7 15,0 0 11-15,0 0-1 0,0 0-1 0,0 0 8 16,0 0-5-16,0 0-7 0,0 0 3 16,0 0-4-16,0 0 0 0,0 0-3 0,0 0 8 15,0 0-3-15,0 0-1 0,0 0 9 0,0 0 0 16,0 0-1-16,0 0-3 0,-21-21-3 16,21 21 4-16,0 0 0 0,0 0-3 0,-12-11-4 15,12 11 5-15,0 0-10 16,0 0 0-16,-14-14-4 0,14 14-3 0,0 0-1 15,-12-11 20-15,12 11-9 16,0 0-10-16,-11-11 6 0,11 11 2 0,-8-10-7 16,8 10 0-16,-11-11-6 0,11 11-1 0,-13-9 4 0,13 9-5 15,-10-14 8-15,10 14-7 16,-10-11 12-16,10 11-11 0,-16-14 4 0,16 14 2 16,-12-13 1-16,3 5-9 0,9 8 1 15,-17-15-5-15,17 15-3 0,-19-15 0 0,11 8 2 16,-3-3-3-16,11 10-6 15,-19-16 0-15,9 7 3 0,10 9-3 16,-18-16 0-16,10 7 0 0,8 9 2 0,-19-17-7 0,11 7 10 0,8 10-4 16,-18-16 7-16,10 7-8 15,8 9 3-15,-14-15 6 0,14 15 11 0,-14-15-8 16,6 7 0-16,8 8-7 16,-14-14-4-16,14 14 5 0,-18-14 4 0,8 6-10 0,10 8 9 15,-15-15-11-15,15 15 2 16,-16-15 11-16,6 9-14 0,10 6 9 0,-12-15 4 15,12 15-5-15,-15-15 4 0,4 7-3 16,11 8 0-16,-16-13 0 0,16 13 11 0,-15-14-4 16,15 14-4-16,-15-13-3 0,6 5 20 0,9 8-16 15,-12-15 2-15,12 15-9 16,-15-17 3-16,8 9 7 0,7 8-4 16,-12-16 3-16,12 16 13 0,-11-16 0 0,11 16 15 15,-12-15-9-15,12 15 8 0,-11-15-6 0,11 15-4 16,-13-16-3-16,13 16-6 15,-14-12 5-15,8 4-4 0,6 8 0 0,-16-14-5 16,16 14-2-16,-12-13-3 0,12 13-2 16,-15-18 2-16,6 10 0 0,9 8 8 0,-13-14-15 15,13 14 2-15,-12-18-2 0,6 9 6 0,6 9-1 16,-11-15 5-16,11 15 2 16,-13-18-2-16,13 18-2 0,-10-14 5 0,4 6-4 0,6 8 0 15,-11-15-5-15,11 15 2 16,-13-14-5-16,13 14 4 0,-11-14 4 0,11 14-6 15,-12-16 4-15,12 16-8 16,-13-16 0-16,13 16 1 0,-11-13-6 0,11 13 5 16,-12-16-2-16,12 16 3 0,-8-13-1 0,8 13-4 0,-11-13 2 15,11 13-2-15,-11-13-1 16,11 13 4-16,-10-13 3 0,10 13 1 0,-9-16 6 16,9 16 0-16,-12-13 0 0,12 13 3 15,-11-14-8-15,11 14 0 0,-13-12-4 0,13 12 1 16,-10-14 0-16,10 14 2 0,-14-11 2 15,14 11 1-15,-12-15 0 0,4 6 2 0,8 9 5 16,-13-15 1-16,13 15 2 16,-13-15 2-16,5 8-1 0,8 7 2 0,-15-18 1 15,7 9 0-15,8 9 4 0,-16-17-4 16,8 9 0-16,8 8-1 0,-14-17-4 16,5 8 4-16,9 9-4 0,-15-17-1 0,7 7 5 0,8 10-1 15,-15-16 6-15,15 16 0 16,-12-17 1-16,2 9-1 0,10 8 2 0,-14-20-2 15,6 12-2-15,8 8 1 16,-16-21-2-16,10 14 2 0,-4-5-5 0,10 12-3 0,-17-17-2 16,8 5-4-16,1 3 1 0,8 9-1 0,-15-19 0 15,7 11-1-15,8 8 3 16,-18-19-2-16,10 10 2 0,-2 2-1 0,10 7-4 16,-17-20 1-16,8 12-2 0,9 8-1 15,-17-17 3-15,9 8-6 0,8 9 2 0,-20-18-1 16,12 9 1-16,0 0-1 15,8 9-4-15,-19-20-2 0,10 9 3 0,1 1 3 16,-3-1-3-16,1-1 0 0,10 12 2 0,-18-23-5 0,8 14 1 16,2-4 0-16,-3 1 0 15,2 1 0-15,1 0 3 0,-2-1-4 0,-1 1 1 16,3-3 2-16,-3 3 0 16,2-1 0-16,-1-1-2 0,0 2 0 0,-2-1 5 0,4 1-1 15,-2-2 3-15,1 1 2 16,-1 3 0-16,1-5 0 0,9 14-2 0,-17-22-1 15,9 10 1-15,-2 1-2 16,0-3-1-16,2 3-1 0,8 11 0 0,-14-21-1 16,5 9-2-16,0 0 5 0,9 12-3 0,-10-16 0 0,10 16-11 15,-11-15-11-15,11 15-27 16,-10-14-37-16,10 14-50 0,-8-9-58 16,8 9-52-16,0 0-98 0,-12-11-180 0,12 11-331 15,0 0-201-15</inkml:trace>
  <inkml:trace contextRef="#ctx0" brushRef="#br2" timeOffset="-79971.3">8194 10794 849 0,'0'0'272'0,"0"0"-61"15,0 0-17-15,0 0-86 0,0 0-6 0,0 0-11 16,0 0-7-16,0 0 0 0,0 0 0 0,0 0-5 0,0 0 0 16,0 0-5-16,0 0 17 15,0 0 12-15,0 0 9 0,0 0-9 16,35-14-9-16,-35 14-10 0,0 0 0 0,0 0-14 16,10-12-7-16,-10 12 0 0,0 0-4 0,8-15-9 15,-8 15-4-15,6-13-1 16,-6 13 0-16,0 0-4 0,10-19 4 0,-10 19 7 15,4-10-4-15,-4 10-3 16,0 0 1-16,11-14 2 0,-11 14 3 0,0 0 0 0,13-8-2 16,-13 8-2-16,0 0-1 0,19-4-4 0,-19 4-5 15,0 0-6-15,0 0-1 16,30 7-3-16,-30-7-4 0,16 8 1 0,-16-8-3 0,20 5-4 16,-20-5-2-16,17 8 1 15,-17-8-5-15,14 4 2 0,-14-4 1 0,0 0-1 16,18 6 9-16,-18-6 0 15,0 0 2-15,0 0-5 0,20 0 4 0,-20 0-2 16,0 0 1-16,0 0-3 0,18-16-3 16,-18 16 1-16,6-13-8 0,-6 13-9 0,6-13-11 15,-6 13-13-15,6-13-21 0,-6 13-24 0,0 0-32 0,5-18-32 16,-5 18-35-16,0 0-27 16,0 0-44-16,0 0-79 0,0 0-654 0,0-11-415 15</inkml:trace>
  <inkml:trace contextRef="#ctx0" brushRef="#br2" timeOffset="-79591.36">8281 10833 2861 0,'-11'16'-122'0,"11"-16"23"0,0 0 24 0,0 0 22 16,0 0 23 0,0 0 24-16,0 0 32 0,0 0 16 0,0 0 1 0,0 0 3 15,0 0 3-15,0 0-2 16,0 0 2-16,0 0 3 0,0 0 4 0,0 0-1 15,0 0 0-15,0 0-7 16,38-3 2-16,-38 3-5 0,0 0-8 0,32-5-2 0,-32 5-3 16,23-2 4-16,-23 2-6 0,21-4-10 0,-21 4-8 15,21-2-23-15,-21 2-17 16,20-2-24-16,-20 2-37 0,20 0-28 0,-20 0-23 0,0 0-38 16,24-2-37-16,-24 2-91 15,0 0-388-15,21-3 61 0</inkml:trace>
  <inkml:trace contextRef="#ctx0" brushRef="#br2" timeOffset="-78981.47">8784 10525 1983 0,'0'0'-45'0,"6"-14"18"0,-6 14 11 16,7-14 24-16,-7 14 10 0,0 0 9 15,11-16 24-15,-11 16 11 0,0 0 11 0,6-14-1 16,-6 14 12-16,0 0 10 15,0 0 18-15,0 0 13 0,0 0 5 0,0 0-6 16,0 0-2-16,0 0-2 0,0 0-5 16,0 0 0-16,0 0-6 0,0 0-4 0,-44 27-9 15,34-17-13-15,10-10-7 0,-16 21-7 0,10-13-10 16,-3 5-6-16,3 0-3 16,-1 0-5-16,7-13-4 0,-10 27-6 0,8-16-3 0,0 5-5 15,2-16-1-15,-5 24-7 16,5-24-1-16,0 25-6 0,2-11-8 0,-2-14-2 15,3 22-2-15,-3-22-2 16,6 19 0-16,-6-19-5 0,6 16-8 0,-6-16-4 0,7 13-6 16,-7-13-6-16,0 0-3 0,11 9-2 0,-11-9 1 15,0 0-4-15,0 0-3 16,0 0 3-16,0 0 3 0,0 0-2 0,31-24 4 0,-26 13 4 16,-5 11 1-16,6-20 2 15,-2 8 8-15,-4 12 9 0,4-20 10 0,-4 20 16 16,0-22 9-16,0 22 5 15,0 0 9-15,-2-20 4 0,2 20 5 0,0 0 5 0,-12-13-4 16,12 13-7-16,0 0-1 16,-16-6 1-16,16 6-9 0,0 0-10 0,0 0-21 15,0 0-27-15,-23 0-34 0,23 0-45 0,0 0-39 16,0 0-51-16,0 0-50 0,0 0-104 16,0 0-596-16,0 0-362 0</inkml:trace>
  <inkml:trace contextRef="#ctx0" brushRef="#br2" timeOffset="-78301.78">8928 10594 2775 0,'0'0'-74'0,"0"0"37"0,0 0 43 15,0 0 35-15,0 0 22 16,4-18 16-16,-4 18 12 0,0 0 3 0,0 0-4 15,0 0-10-15,0 0-12 16,0 0 0-16,0 0-10 0,0 0-12 0,0 0 5 0,2-17-10 16,-2 17-5-16,0 0-5 15,0 0-5-15,0 0 0 0,0 0-6 0,0 0-4 16,0 0 1-16,14-10-4 0,-14 10 0 0,0 0-3 0,0 0-10 16,22-3 5-16,-22 3-6 15,0 0 3-15,24 1 1 0,-24-1-5 0,0 0 1 16,25 6 2-16,-25-6 1 0,13 8 2 15,-13-8 4-15,9 10 9 0,-9-10 3 0,0 0 12 16,2 20 13-16,-2-20 8 16,0 0 5-16,-11 23 4 0,11-23-1 0,-11 17 3 15,5-7 3-15,6-10-7 0,-15 15-9 0,15-15-6 16,-10 13-2-16,10-13-5 0,-9 9-4 16,9-9-15-16,0 0-12 0,-7 14-13 0,7-14-10 15,0 0 0-15,0 0-1 16,0 0 3-16,0 0-2 0,0 0 6 0,20 18 0 15,-20-18 1-15,0 0-2 16,17 9 2-16,-17-9 2 0,8 7 2 0,-8-7-3 0,0 0 6 16,11 14 0-16,-11-14 3 0,0 0 8 0,4 15-1 15,-4-15 1-15,0 0 6 16,-4 21 0-16,4-21 2 0,0 0 2 0,-9 19-6 0,9-19 2 16,-10 12-5-16,10-12-10 15,-11 11-16-15,11-11-26 0,-12 5-30 0,12-5-43 16,0 0-38-16,-20 6-43 15,20-6-47-15,0 0-70 0,0 0-126 0,-23-6-452 0,23 6-269 16</inkml:trace>
  <inkml:trace contextRef="#ctx0" brushRef="#br2" timeOffset="-77931.41">9142 10309 2683 0,'0'0'-47'16,"0"0"26"-16,8-13 23 0,-8 13 18 0,0 0 7 0,11-13 11 16,-11 13 9-16,11-8 4 15,-11 8 4-15,0 0-2 0,16-10 1 0,-16 10-6 16,13-4 3-16,-13 4-5 0,0 0 0 15,17-3 3-15,-17 3 10 0,0 0 2 0,0 0 12 16,19 13 2-16,-19-13 1 0,4 14 5 0,-4-14-9 16,0 16 4-16,0-16-1 0,0 0 1 15,-10 29 0-15,10-29-2 0,-15 17-3 16,7-7-5-16,-1-2-4 0,9-8-11 16,-19 10-4-16,19-10-7 0,-19 5-18 0,19-5-29 15,0 0-37-15,0 0-55 16,-29-15-57-16,24 7-65 0,5 8-109 0,-10-18-177 15,5 7-422-15,5 11-335 0</inkml:trace>
  <inkml:trace contextRef="#ctx0" brushRef="#br2" timeOffset="-76491.66">4294 9827 2655 0,'0'0'-146'0,"0"0"25"15,0 0 21-15,0 0 26 0,0 0 22 0,0 0 5 16,0 0 16-16,0 0 8 16,0 0-7-16,-14 44 2 0,14-44 10 0,0 0 15 15,0 0-10-15,-2 21 11 16,2-21 2-16,0 0 0 0,0 19 8 0,0-19 10 0,0 0 4 15,-4 22 15 1,4-22 1-16,0 16 0 0,0-16 6 0,0 0-15 0,-3 23 7 0,3-23-8 16,0 0-6-16,0 22 6 15,0-22-2-15,0 0-5 0,3 20 11 0,-3-20 0 16,2 15-3-16,-2-15 6 0,0 0 2 0,4 23-11 16,-4-23 5-16,2 19 3 0,2-9 3 15,-4-10 1-15,4 16-5 0,-4-16 8 0,4 20-4 16,-4-20 2-16,3 16-7 15,-3-16 2-15,4 20 1 0,-4-20-3 0,2 18 6 16,-2-18-8-16,4 14-3 16,-4-14-4-16,6 14-2 0,-6-14-19 0,9 11-39 0,-9-11-40 15,11 9-61-15,-11-9-78 0,8 7-177 0,-8-7-315 16,10 1 38-16</inkml:trace>
  <inkml:trace contextRef="#ctx0" brushRef="#br3" timeOffset="-4251.68">3814 8903 2856 0,'0'0'-208'0,"0"0"27"0,0 0 25 15,0 0 28-15,0 0 21 0,0 0 22 0,0 0 18 16,0 0 7-16,0 0 6 16,0 0-8-16,0 0-12 0,0 0-16 0,0 0-20 0,0 0-47 15,0 0-273-15,0 0 421 0</inkml:trace>
  <inkml:trace contextRef="#ctx0" brushRef="#br3" timeOffset="3148.58">2921 9861 963 0,'0'0'114'16,"-18"16"35"-16,12-8-38 0,6-8 4 0,-12 15 8 0,12-15-4 16,-13 15-4-16,7-8-16 0,6-7-11 0,-11 11-46 15,11-11-44-15,0 0-59 16,-9 13-81-16,9-13-183 0,0 0-163 0,0 0 346 16</inkml:trace>
  <inkml:trace contextRef="#ctx0" brushRef="#br3" timeOffset="3898.63">3864 8869 1435 0,'0'0'39'0,"0"0"17"16,28 12 3-16,-28-12-11 0,0 0-1 0,0 0 1 16,0 0-11-16,0 0-1 0,0 0-14 15,9 9-11-15,-9-9-17 0,0 0-14 16,0 0-10-16,0 0-7 0,0 0-24 0,10 9-44 0,-10-9-73 16,0 0-276-16,6 2 385 15</inkml:trace>
  <inkml:trace contextRef="#ctx0" brushRef="#br3" timeOffset="4048.39">3960 9010 1389 0,'9'13'51'0,"-9"-13"5"0,0 0-10 16,8 13-4-16,-8-13 3 16,0 0-5-16,8 12 3 0,-8-12-43 0,0 0-32 15,11 10-51-15,-11-10-83 16,0 0-297-16,10 0 373 0</inkml:trace>
  <inkml:trace contextRef="#ctx0" brushRef="#br3" timeOffset="4198.71">4113 9160 1378 0,'0'0'31'0,"8"14"10"16,-8-14-7-16,6 13-3 15,-6-13-3-15,6 12-4 0,-6-12-7 0,7 11-19 0,-7-11-23 16,0 0-26-1,7 13-41-15,-7-13-64 0,0 0-255 0,6 10 131 0</inkml:trace>
  <inkml:trace contextRef="#ctx0" brushRef="#br3" timeOffset="4338.56">4242 9395 1230 0,'0'0'7'0,"2"12"-4"0,-2-12-20 15,0 0-22-15,6 12-26 0,-6-12-30 16,0 0-58-16,0 0-136 0,8 12 93 0</inkml:trace>
  <inkml:trace contextRef="#ctx0" brushRef="#br3" timeOffset="4498.65">4343 9564 793 0,'10'14'34'0,"-10"-14"6"16,0 0 2-16,0 0-4 0,8 13-22 0,-8-13-13 15,4 4-22-15,-4-4-30 0,0 0-67 0,0 0-144 16,8 8 84-16</inkml:trace>
  <inkml:trace contextRef="#ctx0" brushRef="#br3" timeOffset="4668.6">4487 9671 825 0,'0'0'107'0,"0"0"1"0,11 11-15 15,-11-11-5-15,0 0-5 16,0 0-17-16,8 12-8 0,-8-12-12 0,0 0-22 0,0 0-26 16,11 9-30-16,-11-9-30 15,6 3-37-15,-6-3-64 0,0 0-210 0,13 1 117 16</inkml:trace>
  <inkml:trace contextRef="#ctx0" brushRef="#br3" timeOffset="4778.59">4601 9740 1167 0,'0'0'44'16,"9"11"4"-16,-9-11-46 16,0 0-66-16,0 0-133 0,0 0-132 0,0 0 105 0</inkml:trace>
  <inkml:trace contextRef="#ctx0" brushRef="#br3" timeOffset="76558.71">5452 17285 2911 0,'0'0'144'0,"0"0"17"0,0 0 5 16,16 5 11-16,-16-5 11 15,0 0-2-15,0 0 8 0,10 10-29 0,-10-10-9 16,0 0-39-16,0 0-23 16,0 0-28-16,0 0-39 0,8 8-50 0,-8-8-77 0,0 0-93 15,0 0-99-15,0 0-182 16,0 0-127-16,0 0-326 0,0 0-337 0</inkml:trace>
  <inkml:trace contextRef="#ctx0" brushRef="#br0" timeOffset="-38493.18">3753 9967 211 0,'0'0'68'0,"0"0"10"16,0 0-15-16,0 0 2 0,0 0-3 0,0 0-10 16,0 0-9-16,0 0-8 15,0 0-2-15,0 0 4 0,0 0-4 0,0 0 0 0,0 0-6 16,0 0 0-16,0 0 2 16,0 0 2-16,0 0 1 0,0 0 2 0,0 0-5 15,0 0 8-15,0 0 0 16,0 0 2-16,0 0-2 0,0 0-5 0,0 0 4 0,0 0-10 15,0 0 0-15,0 0-1 16,0 0 0-16,0 0-4 0,0 0 5 0,0 0-1 16,0 0 1-16,0 0 3 0,-22-27 1 0,22 27 4 15,0 0-4-15,0 0 2 16,0 0 5-16,0 0-2 0,0 0 1 0,0 0-1 0,0 0-2 16,0 0-2-1,0 0-3-15,0 0-2 0,0 0 6 0,0 0-9 0,0 0-5 16,0 0 1-16,0 0 2 15,0 0-2-15,-4-18 5 0,4 18-11 0,0 0 4 0,0 0-6 16,0 0 2-16,0 0 5 0,0 0 4 0,0 0-7 16,-2-16 9-16,2 16 3 15,0 0-7-15,0 0-7 0,0 0 2 0,0 0 1 16,-6-18 1-16,6 18 0 16,0 0-5-16,0 0-3 0,0 0 5 0,0 0-4 0,-4-17 5 15,4 17-7-15,0 0 1 16,0 0 2-16,0 0-5 0,-7-13 3 0,7 13 0 15,0 0-7-15,0 0 14 16,0 0-7-16,0 0-4 0,0 0 4 0,0 0 0 0,0 0-1 16,0 0 7-16,0 0-3 0,0 0-1 0,0-21 2 15,0 21-2-15,0 0-2 16,0 0 7-16,0 0-10 0,0 0 8 0,0 0-4 16,0 0-4-16,0 0 0 0,0 0 6 15,0 0-3-15,0 0 0 0,-2-18-8 0,2 18 1 16,0 0 4-16,0 0-5 15,0 0 5-15,0 0-4 0,0 0 1 16,0 0 1-16,0 0 1 0,0 0-4 0,0 0 2 0,0 0 4 0,0 0-14 16,-2-16 14-16,2 16-4 15,0 0-3-15,0 0 5 0,0 0-4 0,0 0 1 16,0 0 5-16,0 0-2 16,0 0-4-16,0 0 12 0,0 0-8 0,0 0 2 0,0 0 8 15,0 0-9-15,0 0-5 16,0 0 2-16,0 0-3 0,-4-16 0 0,4 16 3 15,0 0-3-15,0 0-6 16,0 0-1-16,0 0-17 0,0 0-13 0,0 0-10 16,0 0-22-16,0 0-20 0,0 0-14 15,0 0-24-15,0 0-37 0,0 0-44 16,0 0-377-16,0 0 212 0</inkml:trace>
  <inkml:trace contextRef="#ctx0" brushRef="#br0" timeOffset="-34833.04">3681 9922 361 0,'0'0'61'0,"0"0"-10"0,0 0-7 0,0 0-16 15,0 0-6-15,0 0-3 16,0 0 5-16,0 0-11 0,0 0 2 0,0 0 0 16,0 0 0-16,0 0 5 15,0 0 8-15,0 0-1 0,0 0 4 0,0 0 2 0,0 0 4 16,0 0 1-16,0 0 0 15,0 0 5-15,0 0 2 0,0 0-1 0,0 0-5 16,0 0 0-16,0 0 1 16,0 0 1-16,0 0 2 0,0 0 6 0,0 0-11 15,0 0 5-15,0 0 8 0,0 0-10 0,0 0-1 0,0 0-3 16,0 0 0-16,0 0-2 16,-9-41 2-16,9 41-10 0,0 0 1 15,0 0-5-15,0 0 0 0,0 0 8 16,-4-17-7-16,4 17 1 0,0 0 1 0,0 0 0 0,0 0-4 15,0 0-4-15,0-19 13 16,0 19-17-16,0 0-6 0,0 0 3 0,0 0-1 16,0 0-2-16,0 0 5 0,0 0-4 0,-2-18 4 15,2 18-2-15,0 0 6 0,0 0-7 16,0 0-1-16,0 0 4 0,0 0-2 0,0 0-9 16,0 0 4-16,0 0-1 15,0 0-2-15,0 0-6 0,0 0 9 0,0 0 11 16,0 0-15-16,0 0 1 0,0 0 0 15,0 0-1-15,0 0-2 0,0 0 7 16,0 0-8-16,0 0 2 0,0 0 6 16,0 0-7-16,0 0-3 0,0 0 4 15,0 0-12-15,0 0 2 0,0 0-15 0,0 0 4 0,0 0-15 0,0 0-8 16,0 0-17-16,0 0-21 16,0 0-12-16,0 0-23 0,0 0-25 0,0 0-53 15,0 0-246-15,0 0 404 16</inkml:trace>
  <inkml:trace contextRef="#ctx0" brushRef="#br0" timeOffset="-31403.18">3737 9888 1162 0,'0'0'-46'0,"0"0"21"0,0 0 16 0,0 0 16 16,0 0 9-16,0 0 16 16,0 0 5-16,0 0 10 0,0 0 4 15,0 0 0-15,0 0-9 0,0 0 9 16,0 0 4-16,0 0-8 0,0 0 7 0,0 0 3 15,0 0-11-15,0 0 7 0,0 0 19 16,0 0-10-16,0 0 6 0,0 0 5 0,0 0 9 16,0 0 2-16,0 0-6 0,0 0-6 0,0 0-3 15,0 0-11-15,0 0 2 16,0 0-9-16,0 0-2 0,0 0-1 0,0 0-16 0,0 0 8 16,0 0 3-16,0 0-15 15,0 0 10-15,0 0-1 0,0 0-1 0,0 0-2 16,0 0-8-16,0-53 6 15,0 53 1-15,0 0-1 0,0 0-4 0,0 0 0 16,0 0-1-16,-4-21 1 16,4 21 2-16,0 0 6 0,0 0-7 0,-2-17-5 15,2 17 5-15,0 0-6 0,0 0-2 0,-4-18-2 0,4 18-3 16,0 0 1-16,0 0-1 0,0 0 7 16,-2-18-8-16,2 18-5 0,0 0 1 15,0 0 1-15,0 0 1 0,-2-19 4 16,2 19-4-16,0 0-1 0,0 0 0 0,0 0-3 15,-2-18 0-15,2 18 4 16,0 0-4-16,0 0 3 0,0 0-2 16,0 0 4-16,0-21 2 0,0 21-2 0,0 0 3 0,0 0-2 0,0 0-2 15,-4-15 0-15,4 15-2 16,0 0-1-16,0 0-3 0,0 0 2 0,0 0-1 0,0 0 4 16,-4-17-5-16,4 17 6 15,0 0-3-15,0 0 3 16,0 0-3-16,0 0 5 0,0 0-1 0,0 0-2 15,0 0 1-15,0 0 0 0,0 0 0 0,0 0 0 0,-5-17-3 16,5 17 3-16,0 0-5 0,0 0 2 0,0 0-1 16,0 0 2-16,0 0-3 15,0 0 2-15,0 0-1 0,0 0 0 0,0 0-1 16,0 0 2-16,0 0-2 16,-2-17-2-16,2 17-1 0,0 0 0 0,0 0 0 15,0 0-3-15,0 0 2 0,0 0 2 16,-2-18-4-16,2 18 2 0,0 0-1 0,0 0 2 15,0 0-2-15,0 0-3 16,0 0 1-16,2-20 1 0,-2 20-3 0,0 0 4 0,0 0-3 16,0 0 1-16,2-21-1 0,-2 21 5 0,0 0-3 15,0 0 0-15,2-17 0 16,-2 17 2-16,0 0-4 0,0 0 2 0,0 0 0 16,0 0 2-16,3-19-3 15,-3 19 2-15,0 0-1 0,0 0 0 0,0 0-2 0,0 0 1 16,0 0 3-16,0 0-1 15,2-18-1-15,-2 18 1 0,0 0-2 0,0 0-1 16,0 0 3-16,0 0 0 0,0 0 1 16,0 0-4-16,0 0 0 0,0 0 2 15,0 0-2-15,0 0 4 0,0 0-4 0,0 0 1 0,2-17 0 16,-2 17 1-16,0 0-1 16,0 0 1-16,0 0 3 0,0 0-2 0,0 0 0 0,0 0 0 15,0 0 0-15,0 0-1 16,0 0 1-16,0 0-2 0,0 0 1 0,0 0 3 15,0 0-5-15,6-15 3 16,-6 15 0-16,0 0 4 0,0 0-2 0,0 0 2 0,0 0 0 16,2-18 0-16,-2 18-2 0,0 0 1 0,0 0-2 15,2-16-1-15,-2 16 0 16,0 0 2-16,0 0-2 0,2-21 1 0,-2 21-2 16,0 0 3-16,4-18-4 0,-4 18 0 15,0 0 2-15,4-15-1 0,-4 15 3 0,0 0 3 16,0 0 1-16,2-19 3 15,-2 19 3-15,0 0 0 0,0 0-3 0,2-14 2 16,-2 14-4-16,0 0 2 0,0 0-1 0,0 0-2 0,0-20-2 16,0 20-1-16,0 0 3 15,0 0-1-15,0 0-1 0,-2-22 0 0,2 22 1 16,0 0-3-16,0 0 2 16,-2-16 2-16,2 16-1 0,0 0 0 15,0 0-2-15,0 0-2 0,-6-20 2 0,6 20 1 16,0 0-5-16,0 0 4 0,-2-19-3 0,2 19-1 15,0 0 0-15,0 0 1 16,-6-16 2-16,6 16-2 0,0 0-1 0,0 0-1 16,-4-19 0-16,4 19 2 0,0 0-3 0,0 0 6 0,-4-17-6 15,4 17 1-15,0 0-1 16,-2-16 1-16,2 16-2 0,0 0 2 0,0 0-3 16,-5-16 3-16,5 16 0 15,0 0 1-15,0 0 0 0,-2-25-6 0,2 25 4 0,0 0 4 16,0-16-8-1,0 16 5-15,0 0-2 0,0 0 2 0,-2-23-4 0,2 23 4 16,0 0-1-16,-2-17 1 16,2 17-3-16,0 0 2 0,0 0 0 0,0-23 2 15,0 23-3-15,0 0-1 0,0 0 3 0,0-21 2 0,0 21-2 16,0 0-1-16,0 0 0 16,0-20 0-16,0 20 2 0,0 0-2 0,0 0-2 15,-2-22 4-15,2 22-2 0,0 0 0 16,0 0-3-16,0-23 7 0,0 23-3 0,0 0 0 15,0-19-2-15,0 19 4 16,0 0-1-16,0 0 0 0,0-21-2 0,0 21 4 16,0 0-3-16,0 0 0 0,0-22 1 0,0 22 1 0,0 0-3 15,0 0-1-15,2-20 2 16,-2 20 4-16,0 0-2 0,0 0 1 0,4-17-2 16,-4 17-1-16,0 0 2 15,0 0 0-15,2-19 0 0,-2 19 1 0,0 0-3 0,0 0 3 16,2-19-4-1,-2 19 2-15,0 0-2 0,0 0 0 0,5-17 0 0,-5 17-1 16,0 0 4-16,0 0 2 16,0 0 0-16,2-15 4 0,-2 15 0 0,0 0 3 0,0 0-1 15,0 0 1-15,0 0-1 0,0 0-4 0,0 0 0 16,0-21 3-16,0 21-4 16,0 0-2-16,0 0 2 0,0 0-1 0,0 0-2 15,0 0 0-15,0-21 2 16,0 21 2-16,0 0-6 0,0 0 1 0,0-17 0 0,0 17-1 15,0 0-1-15,0 0 2 16,-2-21 1-16,2 21-2 0,0 0 0 0,0 0-2 16,-2-22 0-16,2 22 2 0,0 0-3 0,-3-16 2 0,3 16 0 15,0 0-1-15,0 0 0 16,-2-23 2-16,2 23-2 0,0 0 2 0,0 0 1 16,0-23-3-16,0 23 1 15,0 0-1-15,0-17 0 0,0 17 2 0,0 0-2 16,0 0 4-16,0-21-4 0,0 21 0 15,0 0 1-15,0 0 3 0,0-21-3 0,0 21 1 16,0 0-1-16,0 0 1 16,-2-22-1-16,2 22 0 0,0 0 0 0,-4-15 0 15,4 15-4-15,0 0 4 0,0 0 0 0,-2-20 1 0,2 20-2 16,0 0 1-16,-5-18 0 16,5 18-1-16,0 0 2 0,-4-16 1 0,4 16-4 15,0 0 1-15,-6-18 0 16,6 18 1-16,0 0 0 0,-4-18-2 0,4 18-5 0,0 0 7 15,-5-20 0-15,5 20 0 16,0 0 0-16,-2-17-3 0,2 17 6 0,0 0-3 16,-2-17-3-16,2 17 2 0,0 0 1 0,0 0-1 15,-4-21-1-15,4 21 2 0,0 0 1 16,-2-18 0-16,2 18-4 0,0 0 2 0,-2-16 1 16,2 16 1-16,0 0-2 15,0-19-1-15,0 19 1 0,0 0 2 0,-2-20-1 16,2 20 2-16,0 0-6 15,0-23 5-15,0 23 0 0,0 0 1 0,0-20-1 0,0 20-1 16,0 0-1-16,0-21 1 16,0 21 0-16,0 0 0 0,0-21-2 0,0 21 1 15,0 0 0-15,0-22 1 0,0 22-1 0,0 0 2 0,-2-20-2 16,2 20 1-16,0 0-2 16,0-21 2-16,0 21 0 0,0 0 0 0,0-24 2 15,0 24-4-15,0 0 1 16,0-20 0-16,0 20 1 0,0-17 0 0,0 17-1 0,0 0 2 15,0-23-3-15,0 23 2 16,0 0-2-16,0-25 4 0,0 25-4 0,0-15-2 16,0 15 3-16,0 0 1 0,2-20-1 0,-2 20-1 15,2-17 1-15,-2 17 2 0,0 0-3 16,2-20 2-16,-2 20-1 0,0 0 0 0,2-22 1 16,-2 22-3-16,0 0 1 15,2-18 0-15,-2 18 2 0,0 0 1 0,2-22-2 16,-2 22 2-16,0 0-1 15,2-20-1-15,-2 20 1 0,0 0 1 0,2-22-3 0,-2 22 1 16,0 0-1-16,2-18 2 16,-2 18 0-16,0 0-3 0,3-21 2 15,-3 21-3-15,0 0 2 0,2-23 2 0,-2 23 5 16,0 0-3-16,0-20-4 0,0 20 2 0,2-15 0 16,-2 15-2-16,0 0 1 0,2-22 2 0,-2 22-1 15,0 0-1-15,0-21 1 16,0 21 0-16,2-15-3 0,-2 15 2 0,0 0 0 15,0-23 1-15,0 23-3 0,0 0 4 16,2-23-1-16,-2 23 0 0,0 0 3 0,0-21-4 16,0 21-1-16,2-15 2 0,-2 15 2 0,0 0-4 15,0-23 1-15,0 23 0 16,0 0-4-16,0-22 6 0,0 22-1 0,0 0 1 0,0-19-3 16,0 19 2-16,0 0-7 15,0-18 7-15,0 18 0 0,0 0-2 0,0 0 2 16,-2-24 0-16,2 24 0 15,0 0 0-15,0 0 0 0,-2-22-2 0,2 22 0 0,0 0 2 16,0 0 1-16,-2-19-2 0,2 19 1 0,0 0 2 16,0 0-4-16,-2-19 1 15,2 19 2-15,0 0 0 0,0 0-3 0,0 0 0 16,0-23 2-16,0 23 0 0,0 0 0 16,0 0 0-16,0-17-1 0,0 17 1 0,0 0-1 15,0 0 0-15,4-19 1 16,-4 19 1-16,0 0-2 0,0 0 2 0,0-16-3 15,0 16 1-15,0 0 0 0,0 0 1 16,4-22-2-16,-4 22 4 0,0 0-3 0,2-18 2 16,-2 18-6-16,0 0 8 0,2-19-3 0,-2 19 1 15,0 0-2-15,5-18 2 16,-5 18-1-16,0 0 2 0,2-20 0 0,-2 20-2 0,0 0 0 16,4-17 3-16,-4 17-1 15,0 0 1-15,2-17-1 0,-2 17-3 0,0 0-1 16,0 0-2-16,0-18-25 15,0 18-36-15,0 0-44 0,0 0-58 0,3-19-51 0,-3 19-64 16,0 0-123-16,0 0-196 16,-5-11-264-16,5 11-219 0</inkml:trace>
  <inkml:trace contextRef="#ctx0" brushRef="#br0" timeOffset="3346.77">1187 14750 2661 0,'0'0'-83'0,"9"-13"10"0,-9 13 18 0,0 0 14 0,6-17 12 15,-6 17 31-15,0 0 15 16,6-13 16-16,-6 13 7 0,0 0-4 0,0 0 0 16,0 0 11-16,0 0 17 15,0 0 8-15,0 0 10 0,0 0 5 0,-30-9-5 0,30 9-8 16,0 0 3-16,-38 11-9 15,21-3 0-15,2-3 0 0,-2 0-2 0,1 2-1 16,1 0 3-16,-2 1-4 16,3-3-2-16,1 3-2 0,13-8 3 0,-20 14-5 15,11-7-4-15,9-7-4 0,-9 13-7 0,9-13 0 0,0 0-7 16,0 0-4-16,8 25-2 16,-8-25-2-16,14 13-1 0,0-7-5 0,-2 2-3 15,1-1-2-15,-1-1 0 16,3 1-4-16,0 2-1 0,-4 0 1 0,5-3-3 0,-3 1-2 15,-3 2 1-15,1-1 3 16,0-1 5-16,-11-7 8 0,13 17 8 0,-8-10 3 16,-5-7 4-16,2 19 0 0,-2-19 4 0,0 0 1 15,-5 24-1-15,5-24 1 16,-12 15 22-16,2-8-9 0,10-7-3 0,-23 15-13 0,10-11 5 16,13-4-7-16,-23 5-4 15,23-5-4-15,-25 2-11 0,25-2-19 16,-23-2-27-16,23 2-32 0,-21-5-39 15,21 5-45-15,-15-8-59 0,15 8-52 0,-12-6-62 0,12 6-132 16,0 0-137-16,-5-9-324 16,5 9-297-16</inkml:trace>
  <inkml:trace contextRef="#ctx0" brushRef="#br0" timeOffset="3631.73">1307 15047 2829 0,'0'0'3'0,"0"0"18"15,8-11 11-15,-8 11 25 16,0 0 29-16,0 0 30 0,0 0 16 0,0 0 7 16,0 0-8-16,0 0-1 0,0 0-5 15,0 0-3-15,-8 37 3 0,8-37-10 0,-2 22-14 16,2-22-8-16,-2 23-13 15,2-23-5-15,-2 25-8 0,2-25-12 0,-2 23-4 16,2-23-14-16,-2 23-30 0,2-23-39 16,-2 19-48-16,2-19-50 0,-3 14-60 0,3-14-70 15,-2 11-115-15,2-11-177 0,0 0-386 16,0 0-356-16</inkml:trace>
  <inkml:trace contextRef="#ctx0" brushRef="#br0" timeOffset="3946.89">1374 15135 2748 0,'0'0'-49'0,"10"-7"20"0,-10 7 5 0,0 0 8 15,0 0 23-15,0 0 20 16,0 0 20-16,0 0 11 0,0 0 0 0,0 0-1 16,0 0 3-16,0 0 9 15,0 0 12-15,0 0 12 0,0 0-2 0,0 0-2 0,0 0-5 16,0 0-5-1,0 0-7-15,0 0-2 0,0 0-8 0,0 0-8 0,-2-21-3 16,2 21-5-16,0 0 2 16,0 0 7-16,0 0 8 0,0 0 3 0,0 0 2 15,27 28 2-15,-27-28-3 0,3 19-2 0,-3-19-9 16,-5 23-1-16,5-23-10 0,-9 25-5 16,2-12-5-16,2-1-9 0,-3-2-22 15,-2 3-27-15,-1-2-34 0,4-1-40 16,7-10-55-16,-15 16-54 0,8-9-63 15,7-7-111-15,-8 5-159 0,8-5-352 0,0 0-265 16</inkml:trace>
  <inkml:trace contextRef="#ctx0" brushRef="#br0" timeOffset="4497.33">1589 15009 2657 0,'0'0'-45'0,"0"0"35"0,0 0 5 16,0 0 26-16,0 0 19 0,0 0 31 0,0 0 23 15,0 0 9-15,0 0 1 16,0 0-2-16,0 0 0 0,0 0 1 0,0 0-2 0,0 0-5 16,0 0-11-16,0 0-4 15,0 0-9-15,0 0-8 0,0 0-8 0,0 0-4 16,0 0-8-16,0 0-1 15,0 0-6-15,0 0 3 0,0 0 1 0,0 0 12 0,0 0 7 16,22 14 7 0,-22-14-6-16,4 15 7 0,-4-15 7 0,-2 21 0 0,2-21 4 15,-3 25 4-15,-1-10 1 0,0-1-19 0,0 1 8 16,0 0 0-16,4-15 2 16,-9 28-2-16,4-16-2 0,5-12-8 0,-5 25-2 0,5-25-8 15,-2 22-6-15,2-22-3 16,4 20-11-16,-4-20-19 0,10 15-27 0,-1-9-27 15,-9-6-29-15,17 9-30 0,-5-6-45 16,-12-3-59-16,26 0-56 0,-14-3-57 0,1-1-125 16,0 0-148-16,-1-1-41 0,1-3-226 0,-13 8-206 15</inkml:trace>
  <inkml:trace contextRef="#ctx0" brushRef="#br0" timeOffset="4796.71">1872 14969 2511 0,'0'0'-21'0,"0"-22"43"0,0 22 22 0,0 0 27 15,0 0 34-15,0 0 19 16,0 0 12-16,0 0-4 0,0 0-15 0,15-10-11 16,-15 10-10-16,0 0-11 0,24-3-9 0,-24 3-12 0,21-4-11 15,-21 4-22-15,23-7-33 16,-23 7-27-16,20-5-31 0,-6 3-37 0,-14 2-35 16,19-5-27-16,-19 5-31 15,15-4-40-15,-15 4-94 0,0 0-460 0,6-12-83 16</inkml:trace>
  <inkml:trace contextRef="#ctx0" brushRef="#br0" timeOffset="4958.27">1945 14859 2284 0,'-17'-6'-6'0,"17"6"56"15,0 0 25-15,-17-3 28 0,17 3 30 0,0 0 19 0,0 0 16 16,0 0 2-16,-14-6-20 16,14 6-19-16,0 0-9 0,0 0-19 0,0 0-12 15,0 0-11-15,0 0-27 16,0 0-43-16,42-19-46 0,-31 17-62 0,-11 2-73 0,27-7-71 15,-13 2-129-15,1 2-527 16,0-3-277-16</inkml:trace>
  <inkml:trace contextRef="#ctx0" brushRef="#br0" timeOffset="5307.1">2421 14744 2633 0,'0'0'-55'0,"0"0"36"0,0 0 28 16,-27 14 25-16,27-14 34 0,0 0 29 0,0 0 8 16,0 0 2-16,0 0-8 0,0 0-8 0,0 0-8 0,0 0-7 15,0 0-8-15,42 3-5 16,-42-3-7-16,27-3-10 16,-12 3-19-16,-15 0-27 0,35-4-42 0,-17 3-50 15,-18 1-48-15,34-3-42 0,-17 0-56 0,-17 3-115 16,28-6-433-16,-18 2-91 0</inkml:trace>
  <inkml:trace contextRef="#ctx0" brushRef="#br0" timeOffset="5616.96">2796 14417 2373 0,'0'0'18'0,"2"-18"16"16,-2 18 11-16,0 0 21 0,0-17 35 0,0 17 24 0,0 0 12 16,0 0 5-16,0 0 1 0,0 0 9 0,0 0-2 15,0 0-1-15,0 0 1 16,0 0-2-16,0 0 12 0,0 0-9 0,12 54-13 0,-10-36-15 16,0 1-10-16,4 3-7 15,-2 1-30-15,0 2-8 0,-2-1-10 0,2 2 2 16,0-1-18-16,0 1-1 15,-2-2-6-15,2 2-14 0,1-2-29 0,-3-1-29 0,0-2-38 16,2-2-47-16,-4-1-62 16,5 1-58-16,-3-3-65 0,0 0-152 0,2-7-150 15,0 2-322-15,1-2-342 0</inkml:trace>
  <inkml:trace contextRef="#ctx0" brushRef="#br0" timeOffset="5859.71">3155 14757 2859 0,'0'0'2'0,"0"0"33"16,0 0 3-16,-12 47 17 0,4-33 35 16,-2 4 29-16,2 1 22 0,0 3-1 15,0 0-5-15,-1 1-13 0,1 2-13 0,-1 0 12 16,3 0-12-16,-3 1-13 0,3-2-10 15,-2 2-11-15,2 2-24 0,-2-3-42 0,2-3-46 16,0 1-48-16,0-1-58 16,0-3-51-16,4-6-68 0,-3-1-133 0,3 1-585 0,2-13-438 15</inkml:trace>
  <inkml:trace contextRef="#ctx0" brushRef="#br0" timeOffset="6167.02">3137 15182 3031 0,'0'0'-42'0,"10"-16"26"16,-10 16 21-16,11-16 23 0,-11 16 27 0,10-15 8 0,-10 15 3 15,15-13 7-15,-6 6-4 16,-9 7-1-16,18-10 14 0,-18 10 8 0,20-4 11 16,-20 4 6-16,0 0 1 15,25 4 5-15,-25-4 3 0,13 13 7 0,-13-13 10 16,6 17 6-16,-4-5-7 0,-2-12 12 15,0 24 22-15,0-24 0 0,-2 27-4 0,2-27-9 16,-2 24-14-16,2-9-14 16,0-15-15-16,0 22-9 0,0-22-14 0,9 21-14 15,-3-14-31-15,-6-7-34 0,17 8-30 0,-17-8-52 0,27 0-39 16,-12-4-50-16,2-3-65 16,2-5-71-16,-2-4-109 0,4-6-182 0,-3-4-46 15,-2-7-422-15,1-10-593 16</inkml:trace>
  <inkml:trace contextRef="#ctx0" brushRef="#br0" timeOffset="7461.02">3590 14621 3326 0,'0'0'-57'0,"-26"2"8"0,26-2 11 0,0 0 11 16,0 0 26-16,0 0 23 16,0 0 8-16,0 0 2 0,0 0-2 0,0 0-4 0,0 0 17 15,0 0 15-15,0 0 15 0,0 0 4 16,0 0-11-16,0 0-4 0,58 3-8 16,-58-3-6-16,24 0-4 0,-24 0-14 0,26 0-20 15,-26 0-23-15,25 0-23 16,-25 0-25-16,22-3-31 0,-22 3-37 0,16-2-24 0,-16 2-29 15,0 0-45-15,18-8-102 16,-16 3-483-16,-2 5-135 0</inkml:trace>
  <inkml:trace contextRef="#ctx0" brushRef="#br0" timeOffset="7676.68">3640 14443 2488 0,'0'0'2'15,"0"0"11"-15,-6-13 32 0,6 13 40 0,0 0 51 16,0 0 27-16,0 0 20 15,0 0 5-15,0 0-8 0,0 0-10 0,0 0-11 16,0 0-11-16,-4 42-5 0,4-42-7 16,0 27-9-16,0-10 4 0,0 3-13 0,0-2-15 15,0 1-10-15,0 1-14 0,0-2-5 16,0 1-24-16,2 3-32 0,-2-4-28 0,2-1-43 16,-2 1-49-16,0-18-60 0,2 32-60 0,0-20-73 15,0 0-136-15,-2-1-194 16,0-11-320-16,2 17-364 0</inkml:trace>
  <inkml:trace contextRef="#ctx0" brushRef="#br0" timeOffset="8024.16">3660 14866 2973 0,'0'0'29'16,"0"0"17"-16,0 0 17 0,0 0 13 15,0 0 10-15,0 0 13 0,0 0 5 0,0 0-6 16,0 0-13-16,0 0-8 0,0 0-9 16,29 0-7-16,-29 0-6 0,26 0-7 0,-26 0-12 15,26-3-36-15,-26 3-48 0,26-4-54 16,-26 4-63-16,28-1-56 0,-15-2-81 0,-13 3-650 16,20-5-384-16</inkml:trace>
  <inkml:trace contextRef="#ctx0" brushRef="#br0" timeOffset="8643.31">4119 14637 2771 0,'0'0'-79'0,"0"0"27"0,0 0 9 0,0 0 20 15,0 0 23-15,0 0 28 16,0 0 24-16,0 0 9 0,0 0-1 0,0 0 3 16,0 0-2-16,0 0 15 0,0 0 17 15,0 0 14-15,4-19 8 0,-4 19-3 16,6-18-5-16,0 8-14 0,2-3-7 0,-8 13 1 0,8-23 8 15,-6 12 7-15,-2 11 5 16,6-17 24-16,-6 17-7 0,6-15 1 16,-6 15-15-16,6-12-15 0,-6 12-3 0,0 0-20 15,0 0-2-15,0 0-7 16,0 0-8-16,0 0 0 0,11 42 1 0,-13-25-11 0,2 2 1 16,-2 4 2-16,-2 2 4 0,-3 0 5 15,3 4 0-15,-2-6-3 0,0 5 4 16,-2-4-6-16,0 3-4 0,0-4-2 0,0-1-6 15,-1 2-4-15,3-6 0 0,-2 2-6 16,-1-5-5-16,0-2-9 0,9-13-28 16,-12 18-35-16,6-12-38 0,6-6-41 0,-22-3-52 15,22 3-55-15,-18-10-56 0,7-1-97 0,-2-4-165 16,2-7-86-16,1-9-357 0,-3-3-463 16</inkml:trace>
  <inkml:trace contextRef="#ctx0" brushRef="#br0" timeOffset="8816.81">4078 14065 3155 0,'11'-6'108'0,"-11"6"25"0,13-10-5 0,-13 10 5 15,0 0 15-15,11-9 8 16,-11 9-29-16,0 0-20 0,12-7-7 16,-12 7-28-16,0 0-27 0,0 0-32 0,0 0-40 15,12-11-54-15,-12 11-71 0,0 0-80 0,0 0-137 16,0 0-224-16,0 0-310 0,0 0-287 15</inkml:trace>
  <inkml:trace contextRef="#ctx0" brushRef="#br0" timeOffset="16116.8">4460 14659 2590 0,'0'0'-127'0,"-4"-19"23"0,4 19 13 0,-4-22 29 15,4 22 23-15,0-23 25 0,0 23 23 0,2-24 21 16,-2 24 12-16,6-27 6 16,-2 19 11-16,-4 8 3 0,10-25 11 0,-4 16 7 15,-6 9 7-15,11-18-1 16,-4 10-1-16,-7 8-10 0,15-11 1 0,-15 11 0 0,16-4-2 15,-16 4-3-15,0 0-1 16,24 12-8-16,-16 1-6 0,-2-2-4 0,1 5-7 16,-3-3-5-16,1 4 7 0,-3-2-3 0,0 2 2 15,-2 1 1-15,0-18 5 16,-4 30 0-16,-1-13 4 0,-2-4 3 0,1 1-1 0,-2-2 4 16,8-12-2-16,-19 19 1 15,10-15 4-15,9-4-3 0,-19 9-6 0,19-9-8 16,0 0-5-16,-27-9-5 15,27 9-9-15,-13-12-20 0,13 12-29 16,-6-20-30-16,6 20-44 0,0-23-53 0,0 23-39 16,8-21-64-16,-2 10-77 0,5 1-170 0,0 0-396 15,-11 10-270-15</inkml:trace>
  <inkml:trace contextRef="#ctx0" brushRef="#br0" timeOffset="16327.22">4809 14761 2942 0,'0'0'102'15,"0"0"-6"-15,6 8-9 16,-6-8 2-16,0 0 1 0,0 0-4 0,0 0-7 16,0 0-9-16,0 0-13 0,0 0-30 15,0 0-35-15,0 0-33 0,0 0-41 16,0 0-54-16,11 0-65 0,-11 0-102 15,0 0-596-15,0 0-278 0</inkml:trace>
  <inkml:trace contextRef="#ctx0" brushRef="#br0" timeOffset="16746.98">4878 14534 2649 0,'0'0'-92'0,"7"-13"14"0,-7 13 2 16,0 0 0-16,7-14 22 0,-7 14 21 0,0 0 33 16,0 0 22-16,0 0 11 0,0 0 8 0,0 0 25 15,0 0 14-15,0 0 12 16,0 0 7-16,0 0 6 0,0 0-4 0,0 0-4 0,0 0-1 16,0 0 1-16,0 0 5 15,0 0 3-15,0 0-1 0,0 0-8 0,0 0-4 16,0 0-5-16,-14-21-4 15,14 21-5-15,-4-15-8 0,4 15-7 0,0 0-4 0,2-27-8 16,-2 27-6-16,11-21-3 16,-6 11-5-16,-5 10-3 0,14-15-3 0,-3 11-4 15,-11 4-3-15,19-5 3 0,-19 5 6 0,0 0 20 16,31 13 1-16,-19-2-1 0,-6 4 1 16,0 4-2-16,-2 0 0 0,-2 2-3 0,-2 3-3 15,-4 2-6-15,0 0-6 16,-2 1 2-16,-6 1-4 0,2-1 0 0,-2 0-9 15,1-1-3-15,0-4-11 16,1-1-21-16,-1-1-38 0,-1-4-44 0,3-2-62 0,0-1-67 16,1-3-63-16,8-10-123 0,-10 9-168 0,10-9-407 15,-6 3-445-15</inkml:trace>
  <inkml:trace contextRef="#ctx0" brushRef="#br0" timeOffset="17126.82">5209 14444 3033 0,'0'0'-85'0,"0"0"9"16,0 0 10-16,0 0 13 16,0 0 29-16,0 0 31 0,0 0 24 0,0 0 15 15,0 0 9-15,-42 15 6 0,42-15 14 16,0 0 3-16,0 0-6 0,0 0 1 0,0 0-1 15,-22-19-3-15,22 19-6 16,-2-15-7-16,2 15-6 0,0 0 0 16,4-31-2-16,-4 31 14 0,7-23 8 0,-7 23 3 0,9-18 1 0,-3 8-1 15,-6 10-7 1,10-13-2-16,-10 13 5 0,13-8 1 0,-13 8 3 0,0 0-3 16,0 0 2-16,27 15-1 15,-27-15 0-15,9 25-1 0,-5-10-3 0,-2 5 17 0,-2-2-11 16,0 1-15-16,-2 6 10 15,-2 0-11-15,-5-1-11 0,1 4-6 0,-2-1-11 16,-6 0-33-16,2 1-32 16,-3-2-44-16,0-2-64 0,2-1-77 0,3-3-94 15,-2-4-198-15,2-2-129 0,2-1-332 0,-2-1-424 0</inkml:trace>
  <inkml:trace contextRef="#ctx0" brushRef="#br0" timeOffset="21492.66">3747 8693 2756 0,'0'0'-203'16,"0"0"14"-16,0 0 19 0,0 0 14 0,-22 2 3 16,22-2-12-16,0 0-44 15,0 0-278-15,-19 2 341 0</inkml:trace>
  <inkml:trace contextRef="#ctx0" brushRef="#br0" timeOffset="23336.64">3697 8699 1385 0,'0'0'-3'16,"0"0"17"-16,0 0 4 15,0 0 10-15,0 0 9 0,0 0 12 0,0 0 30 16,0 0-7-16,0 0 12 16,0 0-2-16,0 0 2 0,0 0-6 0,0 0-5 15,0 0 5-15,0 0-21 0,0 0-16 0,0 0 5 0,0 0-4 16,0 0-10-16,0 0-8 16,0 0 11-16,0 0-14 0,0 0 4 0,0 0-4 15,0 0-3-15,-23-8 12 16,23 8-5-16,0 0 14 0,0 0-1 0,0 0-1 0,0 0 7 15,-21-4 3-15,21 4-4 16,0 0 6-16,0 0 1 0,-13-7-4 0,13 7-1 16,0 0-1-16,0 0 3 0,0 0 7 0,-4-17 4 15,4 17 5-15,0 0 2 0,0 0-1 16,0 0-2-16,0 0-6 0,0 0-1 0,15-24-4 16,-15 24 3-16,0 0-11 15,11-8-5-15,-11 8-1 0,0 0-5 0,0 0-4 16,16-6 0-16,-16 6-6 0,0 0-2 15,0 0 2-15,0 0-2 0,0 0 0 0,0 0 0 16,0 0 0-16,0 0-2 16,0 0-3-16,19 17 4 0,-19-17 1 0,0 0-1 15,0 0 1-15,0 0 4 0,0 0 3 0,0 0 0 0,0 0 0 16,-29 23 6-16,29-23 1 16,0 0 1-16,-15 4 0 15,15-4 2-15,0 0-11 0,0 0 3 0,0 0-2 16,0 0-2-16,0 0-5 0,0 0 2 0,-17-26-2 0,17 26-2 15,0 0 0-15,0 0-2 16,0 0 0-16,22-28-3 0,-22 28-3 0,12-9 5 16,-12 9-6-16,13-7 0 0,-13 7 0 0,0 0-1 15,19-8-3-15,-19 8 1 16,0 0-1-16,0 0 0 0,0 0-2 16,0 0 2-16,25 12-4 0,-25-12 3 0,0 0-2 15,4 14 3-15,-4-14 0 0,0 0-1 0,0 0 0 16,0 0 2-16,0 0 2 15,-14 29 1-15,14-29 0 0,0 0 5 0,-15 12-1 0,15-12 4 16,0 0-1-16,-17 5-4 16,17-5 1-16,0 0 0 0,-21-2-4 0,21 2 5 15,0 0-4-15,0 0-3 0,-22-13 2 0,22 13-2 16,0 0-5-16,-6-19 8 0,6 19 0 16,0 0 3-16,2-21 1 0,-2 21-4 0,0 0 3 15,13-19-2-15,-13 19 3 16,11-10-5-16,-11 10-9 0,14-8 7 0,-14 8-2 15,15-7 0-15,-15 7 3 0,0 0-1 16,19 0-1-16,-19 0-6 0,0 0 8 0,0 0 2 16,17 14-2-16,-17-14-3 0,0 0 3 0,2 15 6 15,-2-15 1-15,0 0-14 16,0 0 1-16,-10 26 3 0,10-26 5 0,0 0 1 0,-13 16 2 16,13-16 5-16,-11 7-1 15,11-7-2-15,0 0 2 0,-14 6-2 0,14-6 1 16,0 0-4-16,0 0 3 15,0 0 4-15,0 0-10 0,-25-19 3 0,25 19-3 0,0 0-1 16,-5-19 5-16,5 19-2 16,0 0 1-16,2-24 1 0,-2 24 0 0,0 0-6 15,13-22 7-15,-13 22-6 0,12-13 3 0,-12 13-6 0,13-10-2 16,-13 10 1-16,15-5 1 16,-15 5-2-16,0 0-2 15,0 0-1-15,25 2 0 0,-25-2 0 0,0 0-1 16,10 16 1-16,-10-16-2 0,6 17 3 0,-6-17 0 0,0 0-2 15,-6 24 1-15,6-24-1 16,-6 17 4-16,6-17-3 0,-8 15 2 0,8-15 6 16,-10 12 9-16,10-12 19 0,-13 7 3 0,13-7 0 15,0 0-7-15,-21 5-1 0,21-5-2 16,0 0-1-16,0 0-5 0,0 0 0 16,-30-15-11-16,30 15 1 0,-9-13 2 15,9 13 1-15,-2-17-5 0,2 17-1 0,-2-17 1 16,2 17-5-16,0 0 2 15,8-25 0-15,-8 25 0 0,12-13-5 0,-12 13-1 0,12-12 1 16,-12 12 4-16,15-7-2 16,-15 7-5-16,17-5 0 0,-17 5 2 0,0 0 1 15,0 0-4-15,27 6-5 0,-27-6 5 0,10 10-1 16,-10-10 0-16,6 13 1 0,-6-13 3 16,0 0 0-16,2 22 4 0,-2-22-4 0,0 0-2 15,0 0 1-15,-10 28 2 0,10-28-3 16,-10 13 5-16,10-13-3 0,-10 10-2 15,10-10 4-15,-15 7-1 0,15-7 2 16,0 0-2-16,-21 3 0 0,21-3-2 0,0 0 0 0,0 0 2 16,-25-16-2-16,25 16 1 0,-12-13 0 0,12 13 2 15,-6-15 3-15,6 15 0 16,0 0 3-16,-2-21-2 0,2 21-5 0,0 0 0 16,0 0 2-16,13-25 1 0,-13 25-2 15,15-8-3-15,-15 8 2 0,15-5 0 0,-15 5 1 16,19 0-3-16,-19 0 1 15,0 0-2-15,27 7-1 0,-27-7-1 0,14 11 3 0,-14-11 2 16,12 13-4-16,-12-13-2 16,8 14 3-16,-8-14-1 0,2 14-2 0,-2-14 3 15,0 0 2-15,-2 20 0 0,2-20 2 0,0 0 3 16,-12 18 1-16,12-18 0 0,-12 9 3 16,12-9 1-16,0 0-1 0,-20 6 0 15,20-6 1-15,0 0-2 0,0 0 0 16,0 0 2-16,-30-15-6 0,30 15 1 0,-11-11-1 0,11 11 0 15,-4-16-2-15,4 16 1 16,0 0-3-16,-2-20 2 0,2 20-1 0,0 0-1 16,11-19 0-16,-11 19 2 0,10-11-4 0,-10 11 2 15,15-5-2-15,-15 5-1 0,0 0 1 16,23-2-1-16,-23 2 1 0,0 0-1 0,22 4-2 16,-22-4 4-16,0 0-6 15,14 14 4-15,-14-14-1 0,4 11 0 0,-4-11 2 16,0 0 3-16,-2 22-6 15,2-22 4-15,0 0-1 0,-12 23 0 0,12-23 2 0,-14 12-1 16,14-12 0-16,-14 11 3 0,14-11 3 0,-14 9 2 16,14-9 3-16,-16 6-3 15,16-6 1-15,0 0-1 0,-19 2-2 0,19-2 0 0,0 0 0 16,0 0-1-16,-18-13-1 16,18 13-1-16,0 0-1 0,-7-19-2 0,7 19 2 15,0 0-2-15,0 0-1 0,0 0 1 16,17-27 1-16,-17 27-2 0,13-5 0 15,-13 5 0-15,0 0-2 0,25-3 5 16,-25 3-4-16,0 0-2 0,27 8 3 0,-27-8-4 0,14 10 4 16,-14-10 0-16,8 11-3 0,-8-11 3 0,4 11-3 15,-4-11 4-15,0 0-2 16,0 0 2-16,0 0 0 0,-14 31 3 0,14-31-3 16,-14 7 2-16,14-7 0 0,-14 6-1 15,14-6-1-15,0 0-14 16,0 0-24-16,-28-6-31 0,28 6-44 0,-8-7-57 15,8 7-74-15,0 0-74 0,0-17-157 0,0 17-178 16,0 0 26-16,0 0-446 0,0 0-627 0</inkml:trace>
  <inkml:trace contextRef="#ctx0" brushRef="#br0" timeOffset="25116.8">3753 10818 3234 0,'0'0'-144'0,"0"0"44"0,0 0 31 0,0 0 32 15,0 0 19-15,0 0 34 16,0 0 21-16,0 0 16 0,-38 8 8 0,38-8 6 0,0 0-1 15,0 0 6-15,0 0 0 16,0 0 1-16,-13-23 0 0,13 23 5 0,0 0 5 16,0 0 0-16,0 0 8 0,6-27 2 0,-6 27 1 15,0 0-2-15,11-14-7 16,-11 14-8-16,0 0-10 0,12-9-5 0,-12 9-10 0,0 0-5 16,0 0-1-16,16-6-7 15,-16 6-8-15,0 0 3 0,0 0 5 0,0 0 7 16,0 0-4-16,20 18 2 15,-20-18-7-15,0 0 3 0,2 15 2 0,-2-15-10 0,0 0 8 16,0 17 4-16,0-17 0 16,0 0 4-16,0 0-14 0,-10 21-2 0,10-21 3 15,0 0-2-15,-14 8-1 0,14-8-2 0,0 0 0 16,0 0-2-16,-24-3-1 0,24 3 0 16,0 0-4-16,0 0-5 0,-13-22-1 15,13 22 1-15,-4-15-4 0,4 15-2 16,0 0 1-16,4-25-7 0,-4 25 1 0,9-15-1 15,-9 15 1-15,10-13 6 0,-10 13-2 16,12-8-7-16,-12 8-2 0,0 0-3 0,20-4 4 16,-20 4-1-16,0 0-6 15,0 0 11-15,0 0 0 0,25 11-10 0,-25-11 5 16,0 0-3-16,9 17 5 0,-9-17-2 0,0 0 7 0,0 0 3 16,-9 23 5-16,9-23 7 15,0 0 3-15,-10 15-3 0,10-15 9 0,0 0 2 16,-11 14 0-16,11-14-1 15,0 0-3-15,0 0-4 0,-16 2-3 0,16-2-3 0,0 0-2 16,0 0-2-16,0 0-5 16,-16-25-3-16,16 25-3 0,0 0-1 0,0-25 1 15,0 25-2-15,0 0 2 0,6-23-4 0,-6 23 1 0,8-13-1 16,-8 13 3-16,10-10-4 16,-10 10-1-16,0 0 2 0,19-6-2 0,-19 6 0 15,0 0 0-15,0 0-2 16,0 0 3-16,32 14-3 0,-32-14 2 0,6 11-2 0,-6-11 1 15,0 0 2-15,4 20-3 16,-4-20 2-16,0 0 4 0,-4 19 5 0,4-19 3 16,0 0 2-16,-13 17-4 0,13-17 2 0,-8 9 1 0,8-9 0 15,0 0 1-15,-17 6-3 16,17-6 2-16,0 0-3 0,0 0-1 0,0 0-1 16,0 0 1-16,0 0-4 15,-25-17 2-15,25 17-3 0,0 0 1 0,0 0-1 0,2-21-3 16,-2 21 1-1,0 0 1-15,0 0 0 0,14-20-4 0,-14 20-3 0,13-11 4 16,-13 11-4-16,15-7 1 16,-15 7-1-16,15-4 0 0,-15 4-1 0,0 0 3 0,0 0 2 15,0 0-3-15,25 11-3 0,-25-11 4 0,5 12-2 16,-5-12 2-16,0 0 2 16,-2 21-1-16,2-21 4 0,0 0 0 15,-14 22 4-15,14-22 5 0,-10 16 0 0,10-16 4 16,-15 14 1-16,15-14-3 0,-15 9 1 0,15-9 1 15,-13 5-3-15,13-5 2 16,0 0-4-16,-18 0-4 0,18 0 0 0,0 0-3 16,0 0 2-16,-14-19-2 0,14 19 1 0,0 0-3 0,0 0-2 15,4-26 3-15,-4 26 0 16,0 0-2-16,12-17-1 0,-12 17 0 0,0 0 2 16,12-12-2-16,-12 12 1 15,0 0-1-15,0 0-2 0,19-2 1 0,-19 2-1 0,0 0-1 16,0 0 1-1,0 0 1-15,0 0-1 0,0 0-5 0,0 0-12 0,0 0-28 16,0 0-39-16,0 0-46 16,0 0-66-16,-19 40-84 0,19-40-116 0,-12 0-217 0,12 0-23 15,0 0-509-15,0 0-792 0</inkml:trace>
  <inkml:trace contextRef="#ctx0" brushRef="#br0" timeOffset="26586.85">942 16484 3525 0,'0'0'-51'0,"0"0"33"0,11-9 6 16,-11 9 4-16,0 0 12 16,0 0 23-16,11-8 15 0,-11 8 20 15,0 0 11-15,0 0 0 0,0 0 0 16,0 0-5-16,0 0 0 0,4 36 13 0,0-22 9 0,-4-14 6 15,0 34-4-15,0-13 0 16,0 2-10-16,2 6-5 0,-2-1-7 0,0 4-2 16,0-1 0-16,0 3-5 0,0 0-5 0,0-1-12 0,0 2 3 15,0-3-4-15,-2 0-10 16,2-2 0-16,-4 1-5 0,2-4 2 0,2-3-8 16,-2-3-8-16,2-2-14 15,-2 1-18-15,2-20-26 0,0 26-36 0,-2-14-45 16,2-12-49-16,0 0-41 0,0 16-35 15,0-16-22-15,0 0-28 0,0 0-122 0,0 0-116 16,0 0-311-16,0 0-189 16</inkml:trace>
  <inkml:trace contextRef="#ctx0" brushRef="#br0" timeOffset="26916.89">1081 16826 2530 0,'0'0'-4'0,"11"-15"38"15,-11 15 18-15,11-12 7 0,-11 12-3 16,0 0 20-16,0 0 20 0,0 0 7 0,0 0-7 15,0 0-4-15,0 0-13 0,0 0-8 16,0 0-1-16,0 0-5 0,-54 17-4 0,42-11 0 16,-3-2 1-16,2 4-8 0,13-8 1 0,-25 11 0 15,17-8-5-15,8-3 5 16,-21 8 4-16,21-8 8 0,-11 7 4 0,11-7 4 16,0 0 6-16,-14 12 8 0,14-12 2 15,0 0 6-15,0 0-1 0,3 23-1 0,-3-23-2 16,0 0 11-16,16 21-5 15,-7-13-5-15,5 1-12 0,-2 0-8 0,2 1-6 16,4 0-9-16,-3 1-3 0,1-1-8 16,3 1-7-16,-4 3-8 0,-1-5-18 0,4 5-16 15,-3-3-22-15,-6 0-26 0,5-1-32 0,-3 1-47 16,-3-1-49 0,-3 1-56-16,4-1-53 0,-1-5-83 0,-2 3-155 15,-6-8-88-15,10 12-333 0,-10-12-364 0</inkml:trace>
  <inkml:trace contextRef="#ctx0" brushRef="#br0" timeOffset="27177.21">1429 16999 2787 0,'0'0'26'16,"0"0"50"-16,0 0 23 15,18-4 18-15,-18 4 34 0,0 0 27 0,0 0 8 16,0 0-10-16,0 0-13 16,32 6-16-16,-32-6-20 0,20 4-10 0,-20-4-19 15,18-2-13-15,-18 2-23 0,20-2-31 0,-20 2-31 0,21-4-45 16,-21 4-45-16,15-7-56 16,-15 7-41-16,14-6-37 0,-14 6-31 0,2-10-63 15,-2 10-71-15,0 0-514 16,0 0-288-16</inkml:trace>
  <inkml:trace contextRef="#ctx0" brushRef="#br0" timeOffset="27337.23">1505 16921 2720 0,'-22'-8'17'0,"22"8"47"0,-14-7 37 16,14 7 32-16,-15-6 37 0,15 6 16 0,0 0 11 15,-15-7-2-15,15 7-19 0,0 0 0 16,0 0-15-16,0 0-23 0,0 0-13 0,0 0-7 16,0 0-23-16,30-26-13 15,-30 26-13-15,18-5-14 0,-18 5-31 0,21-4-37 16,-12 2-46-16,-9 2-59 15,0 0-69-15,29-4-65 0,-22 3-98 0,-7 1-151 0,15-3-105 16,-15 3-282-16,0 0-262 16</inkml:trace>
  <inkml:trace contextRef="#ctx0" brushRef="#br0" timeOffset="30746.91">2144 16557 2596 0,'8'-17'-49'0,"-8"17"28"16,4-14 25-16,-4 14 20 0,0 0 16 0,7-15 15 0,-7 15 11 15,0 0 6-15,0 0 16 16,0 0 8-16,0 0 12 0,0 0 8 0,0 0 14 16,0 0 9-16,0 0-3 15,0 0-6-15,-56 21-3 0,43-6-7 0,0 4-7 16,-1 2-8-16,0 7-7 0,-1-2 1 16,0 0-15-16,2 5-4 0,3-2-2 0,1-3-7 15,1 1-6-15,2-2-9 0,3 1-2 0,1-5-7 16,2 0-3-16,2-1-13 15,1-2 1-15,8-2-10 0,-3-2-6 0,2-2-3 0,-1-2-5 16,5-4 0-16,1-1-2 16,-15-5-3-16,23 2-2 0,-23-2-2 0,0 0 3 15,30-10-2-15,-22 2 5 0,-8 8-7 0,14-20 1 16,-10 7 1-16,-4 13-4 0,0-27 7 16,0 27 3-16,-6-27 4 0,-2 14 12 0,0 0-2 15,-2 3 1-15,10 10 3 16,-24-16-4-16,11 8-4 0,3 0 4 0,10 8-8 15,-23-10-1-15,23 10-10 16,-19-7-20-16,19 7-23 0,-14-6-39 0,14 6-48 0,0 0-62 16,-16-4-71-16,16 4-99 0,0 0-165 0,0 0-74 15,0 0-332-15,0 0-343 16</inkml:trace>
  <inkml:trace contextRef="#ctx0" brushRef="#br0" timeOffset="30976.75">2271 16883 3003 0,'0'0'101'0,"12"6"11"0,-12-6 4 16,0 0 23-16,12 9 8 16,-12-9 3-16,0 0-2 0,6 13-7 0,-6-13-16 15,0 0-11-15,0 0-20 16,4 16-9-16,-4-16-8 0,0 0-16 0,0 0-28 0,6 11-52 15,-6-11-69-15,0 0-92 16,0 0-77-16,0 0-141 0,0 0-184 0,0 0-359 16,0 0-362-16</inkml:trace>
  <inkml:trace contextRef="#ctx0" brushRef="#br0" timeOffset="31291.96">2430 16581 3000 0,'0'0'52'0,"0"0"8"0,4-16-17 16,-4 16 4-16,0 0 24 16,0 0 30-16,0 0 18 0,0 0 5 0,0 0-7 0,0 0-2 15,0 0-7-15,0 0 1 16,-6 55 4-16,4-37-2 0,2-18-5 0,0 33-5 15,-2-15-15-15,2 1-9 16,0 0-7-16,0-1-9 0,0 0-5 0,0 2-6 0,0-2-3 16,0-18-2-16,0 34-10 0,2-18-21 0,-2-16-20 15,2 26-20-15,-2-14-29 16,0-12-33-16,2 19-44 0,-2-19-54 0,1 13-54 16,-1-13-50-16,3 8-79 0,-3-8-116 15,0 0-467-15,0 0-379 0</inkml:trace>
  <inkml:trace contextRef="#ctx0" brushRef="#br0" timeOffset="32717.07">2624 16652 2797 0,'0'0'-77'0,"0"0"31"0,0 0 38 16,-14-18 33-16,14 18 23 0,0 0 32 0,0 0 20 16,0 0 11-16,0 0 1 15,0 0-4-15,0 0-11 0,0 0-12 0,0 0-8 16,27-23-10-16,-27 23-7 0,17-8-5 15,-17 8-6-15,23-6-6 0,-12 2-5 0,-11 4-2 16,25-6-6-16,-13 5-3 16,-12 1-1-16,20-5 4 0,-20 5 20 0,0 0 22 15,21 6 11-15,-21-6 15 0,11 14 28 0,-11-14 0 0,0 23-12 16,0-23-4-16,-7 30-3 16,1-9-12-16,-3 0-10 0,3 2-11 0,-2-1-8 15,0 2-2-15,0-2-26 16,2-1-21-16,2 2-31 0,0-3-38 0,0-4-54 15,2 2-94-15,2-5-105 0,4 2-239 16,-2-3-75-16,-2-12 53 0,8 20-314 0,-8-20-251 16</inkml:trace>
  <inkml:trace contextRef="#ctx0" brushRef="#br0" timeOffset="38566.77">16329 5931 1261 0,'-23'1'138'16,"23"-1"-36"-16,0 0-19 0,0 0-18 0,0 0 1 15,0 0 42-15,0 0-23 0,0 0 2 16,0 0 5-16,-15 6 1 0,15-6-3 0,0 0-4 16,0 0-1-16,0 0 13 0,0 0 9 0,0 0 5 15,0 0 6-15,0 0 6 0,0 0 2 16,0 0 2-16,0 0 2 0,0 0 2 15,0 0-9-15,0 0-3 0,0 0 1 16,0 0-4-16,0 0-3 0,0 0-9 0,0 0-13 16,0 0-6-16,0 0-11 0,0 0-4 0,0 0-12 0,0 0-2 15,0 0-6-15,44 13 0 16,-44-13-5-16,22 3-8 0,-22-3 7 16,28 0 3-16,-16 1 1 0,-12-1 4 15,29 0-5-15,-13 2-10 0,-16-2 2 0,32 2-9 0,-18 0 0 16,-14-2-8-16,28 2-1 15,-28-2-10-15,21 2 9 0,-21-2-1 0,19 2-8 16,-19-2-3-16,0 0 2 16,19 2-7-16,-19-2 1 0,0 0-5 0,0 0 3 0,0 0-2 15,0 0 2-15,0 0-2 0,0 0 3 0,0 0-6 16,0 0 5-16,0 0-2 16,0 0-9-16,0 0 7 0,0 0 3 0,0 0 1 0,-66 1 0 15,66-1 2-15,-25-1-6 16,25 1 0-16,-26 0-1 0,26 0 2 0,-24-2 3 15,24 2 3-15,-24-4-4 16,24 4-4-16,-21-2 5 0,21 2 1 16,-19-2 1-16,19 2 5 0,0 0-5 0,-21-2 1 0,21 2-8 0,0 0 10 15,0 0 3-15,-20-2-6 16,20 2-1-16,0 0 1 0,0 0-1 0,0 0 3 0,0 0-1 16,0 0 2-16,0 0-5 15,0 0 6-15,0 0-1 0,0 0-5 0,0 0 4 16,0 0 1-16,0 0-6 15,0 0 4-15,0 0-2 0,0 0 2 0,0 0 0 0,0 0-5 16,0 0-3-16,60 10 0 16,-60-10 4-16,21 2-8 0,-21-2 5 0,19 2-5 15,-19-2 2-15,17 1 1 0,-17-1-7 0,0 0 4 0,21 4-5 16,-21-4 2 0,0 0-5-16,0 0 4 0,15 3 0 0,-15-3 9 0,0 0-8 15,0 0 2-15,0 0 1 16,0 0 0-16,0 0 2 0,0 0 1 0,0 0 0 0,-53 3 1 15,53-3 7-15,-25-2-10 16,25 2 4-16,-26-1-5 0,26 1 7 0,-23 0 7 16,23 0-2-16,-24 0 12 15,24 0-10-15,-18-3 11 0,18 3-16 0,0 0 3 0,-24 0 4 16,24 0-2-16,0 0 0 0,0 0-12 16,-12-1-14-16,12 1-29 0,0 0-41 15,0 0-67-15,0 0-83 0,0 0-94 0,0 0-209 0,0 0-76 16,38-10 21-16,-38 10-277 15,0 0-234-15</inkml:trace>
  <inkml:trace contextRef="#ctx0" brushRef="#br0" timeOffset="44257.02">30488 6538 2587 0,'0'0'-60'0,"0"0"32"0,0 0 19 0,0 0 31 16,0 0 13-16,0 0 33 15,0 0 13-15,0 0 11 0,0 0 1 0,0 0 8 16,0 0 7-16,0 0 7 0,0 0 19 16,0 0 9-16,0 0 2 0,0 0 0 0,0 0-3 15,0 0-10-15,0 0-8 0,0 0-2 0,0 0-3 16,0 0-6-16,0 0-5 16,0 0 15-16,0 0 1 0,0 0-19 0,0 0-21 0,0 0 5 15,0 0-11-15,0 0-6 16,44 16-10-16,-44-16-8 0,23 0-4 0,-23 0-3 15,28 0-6-15,-28 0-13 16,28-2-24-16,-28 2-22 0,23 0-25 0,-13 0-46 16,-10 0-60-16,18 0-92 0,-18 0-115 0,0 0-233 0,0 0-20 15,0 0 24-15,0 0-303 16,0 0-260-16</inkml:trace>
  <inkml:trace contextRef="#ctx0" brushRef="#br0" timeOffset="47076.76">29569 6584 2526 0,'0'0'-118'0,"0"0"28"0,0 0 17 15,0 0 23-15,0 0 24 16,0 0 21-16,0 0 35 0,0 0 21 16,0 0 20-16,0 0 10 0,0 0 15 0,0 0 11 0,0 0 13 0,0 0 8 15,0 0 0-15,0 0-7 16,0 0-12-16,0 0-5 0,0 0-10 0,0 0-5 16,17-23 3-16,-17 23-5 15,0 0-5-15,0 0-6 0,0 0-8 0,0 0-5 0,0 0-3 16,0 0-11-16,8-11-6 15,-8 11-4-15,0 0-5 0,9-13-2 0,-9 13-5 16,6-14-2-16,-6 14-2 16,9-15-3-16,-9 15-4 0,10-15 0 0,-10 15-4 0,10-15-1 15,-10 15-4-15,12-15 2 0,-12 15-2 16,10-10-1-16,-10 10-1 0,10-10-2 16,-10 10 1-16,0 0 0 0,22-2-1 0,-22 2 0 15,0 0-3-15,0 0 3 16,27 6-4-16,-27-6 4 0,13 7-3 0,-13-7 0 0,15 6-2 15,-15-6 4-15,12 8-4 16,-12-8 4-16,0 0 2 0,0 0 1 0,20 6-4 16,-20-6 2-16,0 0-3 0,0 0 5 0,16 0 0 0,-16 0 0 15,0 0 6-15,0 0-2 16,0 0 1-16,0 0 6 0,19-10-2 0,-19 10 3 16,0 0-5-16,0 0-1 15,0 0 2-15,0 0-2 0,0 0 0 0,0 0 1 0,0 0-1 16,0 0 2-16,0 0-5 15,0 0 3-15,0 0-3 0,-35 26 0 0,35-26-2 16,-20 18 2-16,12-11-4 16,-4 3 3-16,0 0 0 0,0 0-2 0,-1-3-2 0,1 2 2 15,-1 0-2-15,0 0 3 0,1-2 2 0,-2 0 3 16,14-7 1 0,-24 13 2-16,13-6 1 0,11-7-2 15,-21 7-2-15,10-3-1 0,11-4 1 0,0 0-4 0,-26 1 0 16,26-1 2-16,0 0 1 0,-24-5-2 0,24 5 0 15,-14-11 1-15,14 11 7 16,-12-12 2-16,12 12 13 0,-11-10 25 0,11 10-7 0,0 0 4 16,-8-10-13-16,8 10 1 0,0 0 1 0,0 0-1 15,0 0 5-15,0 0-10 16,0 0 3-16,-26 22-9 0,20-12-1 0,6-10-11 16,-14 23 3-16,7-9-18 0,-4-1-21 15,3-2-31-15,-3 2-45 0,1-1-44 0,-1-1-63 16,0 1-63-16,-1-5-102 15,2 3-179-15,-4-4-60 0,6-3-357 0,8-3-402 16</inkml:trace>
  <inkml:trace contextRef="#ctx0" brushRef="#br0" timeOffset="47516.87">29218 6315 2901 0,'0'0'-71'16,"0"-19"34"-16,0 19 37 0,0 0 37 0,0 0 32 0,0 0 42 15,0 0 40-15,0 0 21 16,0 0 2-16,0 0-9 0,0 0 13 0,0 0-15 15,0 0-26-15,0 0-12 16,2 63-19-16,-2-44-11 0,-2 2-13 0,0-3-36 16,2 3-37-16,-4 0-51 0,1-2-55 0,-1-1-68 0,0 5-57 15,-3-4-83-15,3 0-155 16,-2-2-149-16,-1 2-225 0,1-1-167 0</inkml:trace>
  <inkml:trace contextRef="#ctx0" brushRef="#br0" timeOffset="48066.72">29000 6468 2432 0,'0'0'-33'16,"0"0"22"-16,0-21 28 15,0 21 16-15,0 0 19 0,2-15 17 0,-2 15 30 0,0 0 12 16,0 0-8-16,0 0-4 15,0 0-8-15,0 0-7 0,0 0 2 16,0 0 6-16,-11 61 4 0,9-44-9 16,-2-2-6-16,4 2-7 0,-2 0-1 0,-3-2-3 15,5-15-3-15,-6 31 0 0,4-18-1 0,2-13-2 0,-7 21-1 16,3-11-2-16,4-10-4 16,-10 15-4-16,10-15-4 0,-12 8 1 0,12-8-3 15,0 0 4-15,-24-2-6 0,24 2 0 16,0 0 3-16,-24-9 1 0,24 9 9 0,0 0-7 15,-19-7-3-15,19 7 5 16,0 0 2-16,-23 0 4 0,23 0 27 0,-23 10-11 16,9 0-2-16,-2 3-6 0,-1 0-2 0,1 2-9 0,-4 3-8 15,0 0-5-15,0 1-4 16,1 0-4-16,-2 1-15 0,4-1-28 0,0 0-27 16,0-3-44-16,0-1-49 15,-1-2-58-15,6 2-65 0,-1-5-71 0,0-2-153 0,3-3-150 16,0-1 34-16,10-4-297 15,0 0-264-15</inkml:trace>
  <inkml:trace contextRef="#ctx0" brushRef="#br0" timeOffset="48277">28550 6267 2620 0,'13'-14'26'0,"-13"14"24"0,12-12-4 0,-12 12-8 16,23-10 2-16,-9 3-5 0,3-1 4 0,2 3-14 15,2-5-9-15,2 4-57 16,4-1-43-16,-3-3-44 0,2 2-39 0,-1-1-50 16,1-1-112-16,-1 1-296 0,-2 2 159 15</inkml:trace>
  <inkml:trace contextRef="#ctx0" brushRef="#br0" timeOffset="48516.81">29192 5913 1909 0,'0'0'90'0,"0"0"32"15,0 0 10-15,0 0 23 16,0 0 15-16,0 0 5 0,0 0-10 0,0 0-15 15,0 0-20-15,0 0-11 16,0 0-14-16,0 0-12 0,0 0-16 0,-35 42-17 16,23-30-28-16,-2 1-31 0,-6 2-40 0,-5 3-53 15,0 3-51-15,-6 2-44 0,-6 2-48 16,7-7-96-16,0 3-487 0,-1-2-144 0</inkml:trace>
  <inkml:trace contextRef="#ctx0" brushRef="#br0" timeOffset="48796.96">28665 6060 2502 0,'0'0'52'0,"0"0"31"0,6-17 3 0,-6 17 5 15,0 0-3-15,0 0-11 16,0 0-5-16,5-14-16 0,-5 14-33 0,0 0-50 16,0 0-55-16,0 0-55 15,0 0-76-15,0 0-173 0,0 0-329 0,0 0 23 0</inkml:trace>
  <inkml:trace contextRef="#ctx0" brushRef="#br0" timeOffset="49227.12">28269 6672 2088 0,'0'0'7'15,"0"0"68"-15,0 0 34 0,0 0 38 16,0 0 36-16,0 0 17 0,0 0 3 16,0 0-13-16,0 0-17 0,-27 27-14 0,19-16-12 15,-4 2-10-15,1 5-19 0,-2-2-13 16,-1 0-12-16,2 0-11 0,-1 0-16 0,0-1-26 15,2 0-35-15,1-3-35 16,2 0-51-16,-2-3-59 0,10-9-53 0,-14 15-66 16,6-9-87-16,8-6-636 0,-14 4-436 0</inkml:trace>
  <inkml:trace contextRef="#ctx0" brushRef="#br0" timeOffset="49356.95">28102 6570 2916 0,'5'-9'-104'0,"-5"9"2"16,3-15-27-16,-3 15-30 0,0 0-30 16,0-23-138-16,0 15-280 0,0 8 186 0</inkml:trace>
  <inkml:trace contextRef="#ctx0" brushRef="#br0" timeOffset="49657.19">28000 6618 1809 0,'0'0'3'0,"0"0"13"15,-5 17 7-15,5-17 29 0,0 0 16 16,0 0 34-16,-5 19 12 0,5-19 21 0,0 0 10 16,-8 9 2-16,8-9 6 15,0 0 4-15,0 0 11 0,-22 4 5 0,22-4 1 16,0 0-6-16,0 0-7 0,0 0-14 15,-32-18-6-15,32 18 5 0,-12-17 4 0,12 17-8 16,-2-21-12-16,2 21-29 16,-2-24 2-16,2 24-37 0,4-26-12 0,0 13-24 15,-4 13-22-15,6-25-30 0,-2 16-40 0,-4 9-60 16,7-21-74-16,-3 15-49 0,-4 6-79 16,0-12-157-16,0 12-115 0,0 0-298 0,0 0-272 15</inkml:trace>
  <inkml:trace contextRef="#ctx0" brushRef="#br0" timeOffset="50126.85">27755 6614 2710 0,'-15'-17'22'0,"15"17"39"15,0 0 20-15,0 0 7 0,0 0 19 16,0 0 8-16,0 0 6 0,0 0-10 0,0 0-3 15,0 0-8-15,0 0-6 0,0 0-11 16,0 0-6-16,0 0-6 0,0 0-10 16,-5 37-3-16,2-24-7 0,3-13-7 0,0 30-2 0,0-12-7 15,0-2 0-15,0 4-5 0,0-1-6 0,0 1-6 16,0-1-5-16,-2 3 0 16,2-2-2-16,0-1-6 15,-1-1 1-15,-1 1-4 0,0-2 3 0,-2 1-3 16,2-3 3-16,-2-1 2 0,-3 0-2 0,0-1 8 0,-2 1 10 15,2-4 5-15,-3-1 8 16,-5 0 6-16,2-1 7 0,-5-2 3 0,2-2 4 16,-4-1 5-16,2-1 2 0,-4 0 1 0,2-4 7 0,20 2 27 15,-45-3-6 1,22-3 3-16,-2 3-6 0,1-6 5 0,-1 5-7 0,5-8-7 16,0 5-5-16,-3 0-8 15,8-2-7-15,-2-1-6 0,6 0-4 0,-5 1-8 0,5-1-6 16,2-1-5-16,9 11-15 15,-13-23-15-15,8 9-20 0,5 14-24 0,3-26-32 16,1 13-39-16,3-5-52 16,0 1-63-16,6 0-50 0,1-2-59 0,-3 0-121 0,5 0-138 15,-1 0-5-15,-1 1-340 0,2 2-363 16</inkml:trace>
  <inkml:trace contextRef="#ctx0" brushRef="#br0" timeOffset="50217.02">27467 6556 2997 0,'0'0'16'16,"12"-10"1"-16,-12 10-10 0,0 0-9 0,0 0-3 15,11-8-36-15,-11 8-52 16,0 0-80-16,0 0-174 0,5-6-394 0,-5 6-16 16</inkml:trace>
  <inkml:trace contextRef="#ctx0" brushRef="#br0" timeOffset="51137.03">27122 6493 2290 0,'0'0'63'15,"-2"-15"40"-15,2 15 7 0,0 0 16 0,0 0 15 0,0 0 5 16,0 0-4-16,-6-18-15 15,6 18-14-15,0 0-3 0,0 0-7 0,0 0-6 16,0 0-6-16,0 0-7 16,0 0-2-16,0 0-9 0,0 0-8 0,0 0 2 0,0 0-9 15,-11 46-4-15,11-46-4 0,-6 12-5 0,6-12-5 16,0 0-3-16,-9 14-4 16,9-14-3-16,-9 10-5 0,9-10 0 0,0 0-4 0,-11 14-2 15,11-14-4-15,-7 9 0 16,7-9-1-16,-12 12-3 0,12-12 0 0,-8 12-3 15,8-12 2-15,-11 16 2 16,11-16 1-16,-12 17-7 0,8-8 0 0,4-9 1 0,-12 16-4 16,12-16 4-16,-13 16-1 0,6-9 1 0,7-7 3 15,-11 13 3-15,11-13 2 16,-12 13 0-16,12-13 3 0,-15 10 3 0,15-10 3 16,-14 9 2-16,14-9-1 0,-13 7 3 15,13-7-2-15,-15 7 1 0,15-7 0 0,-16 4 22 16,16-4-5-16,-13 5-1 15,13-5-10-15,-19 4 3 0,19-4 0 0,-16 4 0 16,16-4-1-16,-17 5-1 0,17-5 6 16,-21 5-26-16,21-5 0 0,-19 7 0 0,19-7 4 15,-19 7 1-15,8-3-1 0,11-4-3 0,-20 8 1 16,20-8-2-16,-19 7 4 16,10 0-2-16,9-7-1 0,-20 9 2 0,20-9 0 0,-19 12-4 15,12-7 8-15,7-5-7 16,-18 9-5-16,7-5-5 0,11-4 6 0,-19 9-2 15,19-9-1-15,-20 7 0 0,20-7 10 16,-18 6 3-16,18-6 1 0,-18 6 2 0,9-5 4 16,-2 2 6-16,11-3 2 0,-22 3 10 0,10 1-2 15,-1-3-1-15,0 2-2 0,-4 0-1 16,2 2 3-16,-3-2 4 0,-2-1 2 0,2 2 0 16,-3-3-4-16,-3 4-3 15,-4-4-2-15,2 3-1 0,-3-4-1 0,-2 3 0 16,1-2-4-16,1-1-3 0,0 0-4 15,-2-1-2-15,4-2-3 0,-1-1-2 0,1 1-4 16,3-1-15-16,2-2-22 16,-1-2-30-16,4 1-43 0,4-4-49 0,-1-2-73 15,3-2-94-15,3 0-156 0,-1-2-145 0,5 0-12 16,2 1-559-16,0 0-885 0</inkml:trace>
  <inkml:trace contextRef="#ctx0" brushRef="#br0" timeOffset="51317.21">26066 6548 3931 0,'24'-2'56'0,"-24"2"0"0,21-1-8 0,-21 1-7 16,27-4-3-16,-14 0-4 0,-13 4-3 0,31-6-4 16,-17 2-32-16,4-2-36 15,-4 3-35-15,3-1-24 0,0-2-30 0,0 0-37 16,1 3-51-16,-5-3-109 0,3 0-634 15,-2 0-398-15</inkml:trace>
  <inkml:trace contextRef="#ctx0" brushRef="#br0" timeOffset="51517.04">26708 6420 2904 0,'0'0'-72'0,"0"0"37"16,31-2 31-16,-31 2 34 0,0 0 31 0,23-5 14 0,-14 1 11 16,3 1-20-16,-1 0-17 0,-11 3-34 0,27-11-39 15,-12 6-55-15,-1 1-49 16,1-2-63-16,-1-1-171 0,-3 0-384 0,1 1-21 16</inkml:trace>
  <inkml:trace contextRef="#ctx0" brushRef="#br0" timeOffset="51966.77">26731 6235 2438 0,'-7'-13'210'0,"7"13"20"0,0 0 4 0,0 0 7 15,0 0 28-15,0 0 8 0,-10-11 16 0,10 11-24 16,0 0-23-16,0 0-29 0,0 0-24 16,0 0-23-16,0 0-22 0,0 0-17 0,0 0-23 15,0 0-52-15,0 0-57 16,0 0-63-16,0 0-79 0,0 0-97 0,0 0-84 0,0 0-206 15,0 0-80-15,0 0-4 16,0 0-348-16,0 0-402 0</inkml:trace>
  <inkml:trace contextRef="#ctx0" brushRef="#br0" timeOffset="52486.91">27036 6041 2835 0,'0'0'-92'0,"0"0"57"16,16-6 59-16,-16 6 50 16,0 0 51-16,0 0 36 0,0 0 20 0,15-6 13 0,-15 6 5 15,0 0-6-15,0 0-10 16,0 0 7-16,0 0-21 0,0 0-22 0,0 0-17 15,0 0-33-15,14 3-53 16,-14-3-53-16,0 0-72 0,0 0-96 0,0 0-97 0,0 0-238 16,0 0-112-16,0 0-323 0,0 0-370 0</inkml:trace>
  <inkml:trace contextRef="#ctx0" brushRef="#br0" timeOffset="53967.1">25772 6531 2714 0,'0'0'-130'16,"0"0"30"-16,0 0 24 0,0 0 15 0,0 0 13 16,0 0 23-16,0 0 24 0,0 0 29 15,0 0 7-15,0 0 23 0,0 0 17 16,0 0 6-16,0 0 9 0,0 0 16 0,0 0 1 0,0 0 3 16,0 0-1-16,0 0-6 15,0 0 0-15,0 0-7 0,0 0-6 0,0 0-8 0,-32 0-8 16,32 0-5-16,0 0-1 15,-29 15-5-15,17-7 0 0,12-8-6 0,-24 13 0 16,13-7-3-16,1 3-6 16,0-2-1-16,10-7-4 0,-16 20-5 0,11-11 3 0,5-9-6 15,-9 21-2-15,7-9 3 0,2-12 1 0,-5 25 3 16,5-25 1-16,-2 24 7 16,2-9 3-16,0-15 6 0,-4 29-4 0,1-14-5 0,-1 0-4 15,-1 0-4-15,-1 1 3 16,-2-1-17-16,-2 0-30 0,-1 1-46 0,-3-3-63 15,1 2-82-15,-1 1-78 16,-4-2-132-16,2-1-184 0,1-4-391 0,1 1-433 16</inkml:trace>
  <inkml:trace contextRef="#ctx0" brushRef="#br0" timeOffset="54116.96">25470 7074 3171 0,'17'5'81'16,"-17"-5"19"-16,13 4-2 15,-13-4 9-15,0 0-2 0,0 0-6 16,0 0-10-16,0 0-30 0,23-13-59 16,-23 13-60-16,0 0-73 0,6-13-57 0,-6 13-48 0,0 0-101 15,0-17-558-15,0 17-277 0</inkml:trace>
  <inkml:trace contextRef="#ctx0" brushRef="#br0" timeOffset="54387">25432 6277 2749 0,'2'-17'-32'0,"-2"17"42"0,3-25 40 0,-1 14 54 0,-2 11 48 16,0 0 23-16,2-19 11 15,-2 19-5-15,0 0 1 0,0 0 12 0,0 0-6 0,0 0-34 16,0 0-7-16,0 0-19 15,0 0-15-15,0 0-11 0,19 44 11 0,-19-29-11 16,0 3-35-16,2-1-29 0,-4 2-26 16,0-2-35-16,-1 2-38 0,-2-3-50 0,-1 6-60 15,1-3-52-15,0-1-72 0,-3 2-130 0,1-5-162 16,-2 2-379-16,3-2-409 16</inkml:trace>
  <inkml:trace contextRef="#ctx0" brushRef="#br0" timeOffset="55256.73">25232 6670 2840 0,'0'0'-81'0,"0"0"48"0,14-11 24 16,-14 11 24-16,0 0 9 15,0 0 14-15,0 0 13 0,0 0 12 0,0 0 8 16,0 0 5-16,0 0 5 16,0 0 13-16,0 0 8 0,0 0 14 0,0 0 6 0,0 0-3 15,-45 17-2-15,45-17-3 0,-17 15-11 0,9-6-5 16,-1 1-8-16,1 2-5 16,8-12-11-16,-14 22-9 0,9-9-6 0,0 0 0 0,5-13-6 15,-6 30-11-15,6-15 11 16,-2 1 3-16,2-16-2 0,-2 32 2 0,2-17-10 15,-4 2-3-15,0 0-1 16,-3-2-6-16,-1 2-17 0,-5 0-27 0,-1-1-43 0,-6-1-56 16,2 3-79-16,-7 0-67 15,0-3-122-15,2-1-194 0,0-1-19 0,2 0-300 16,-1-1-262-16</inkml:trace>
  <inkml:trace contextRef="#ctx0" brushRef="#br0" timeOffset="55396.91">24828 7273 2853 0,'18'7'88'0,"-18"-7"35"16,11 6 25-16,-11-6 26 16,0 0-2-16,0 0-17 0,16 3-22 0,-16-3-40 0,0 0-54 15,0 0-68-15,0 0-76 0,0 0-82 16,0 0-76-16,0 0-207 0,0 0-420 16,0 0-266-16</inkml:trace>
  <inkml:trace contextRef="#ctx0" brushRef="#br0" timeOffset="57431.64">23855 6393 2602 0,'-9'-20'-90'0,"9"20"27"0,-2-14 17 0,2 14 5 15,-4-17 9-15,4 17 17 16,0 0 28-16,0-27 20 0,0 27 14 0,4-20 9 0,-4 20 15 16,6-21 8-1,-3 10 8-15,-3 11 8 0,8-22 1 0,-2 12-2 0,-1-1-5 16,1 2-7-16,3-1-7 15,-1 2-8-15,0-1 1 0,0 3-8 0,6-2 1 0,-4 3-6 16,1-1-4-16,-1 3-4 16,-10 3-4-16,24-2-6 0,-14-1 0 0,-10 3-5 15,22 6-2-15,-14-2-2 0,0 4-2 0,-2 0-5 0,-6-8 3 16,11 18-4-16,-6-7 0 16,-5-11-2-16,2 28 1 0,-4-15 1 0,2-13 5 15,-5 35 5-15,3-17 1 16,-5 3-2-16,1-2 2 0,2 0 2 0,0 2 5 0,0-2-3 15,0 0-4 1,2-2 0-16,0 2-4 0,2-1-2 0,0-18-3 0,4 30-2 16,-2-17-3-16,2 1-6 0,2-5-6 15,2 1-10-15,1-1-8 0,0-3-5 0,1-2-11 16,1-1-1-16,-11-3-2 16,19 4 4-16,-19-4 1 0,19-1 1 0,-19 1 8 15,14-6 5-15,-7 0 8 0,-7 6 8 0,9-13 6 0,-9 13 11 16,2-19 5-16,-2 19 9 15,-2-25 6-15,2 25 5 0,-7-26 9 0,2 11 7 16,-1-1 2-16,0 3-1 16,0-3 3-16,6 16-2 0,-13-25 0 0,7 12-11 0,-1 0-4 15,7 13-6-15,-10-21-2 0,6 12-14 0,4 9-18 16,-9-18-20-16,9 18-29 16,-8-15-37-16,8 15-47 0,-6-11-71 0,6 11-38 0,-7-10-41 15,7 10-107-15,0 0-140 16,0 0-432-16,-2-9-385 0</inkml:trace>
  <inkml:trace contextRef="#ctx0" brushRef="#br0" timeOffset="57966.97">24415 6510 2838 0,'0'0'-82'15,"0"0"27"-15,0 0 33 0,0 0 23 0,0 0 34 0,0 0 25 16,0 0 16-16,0 0 12 16,0 0 6-16,-41 19-3 0,30-10 1 0,2 5 2 15,-2-1 8-15,1 4 1 0,-2 0-1 16,-4 2-6-16,4 1-2 0,-3-2-11 0,2 2-7 16,0 0-8-16,1-1-5 0,-2 3-8 0,0-3-5 15,2-1-7-15,-1 0-5 16,5-3-16-16,-3-2-23 0,2 2-33 15,1-3-38-15,2-2-41 0,6-10-47 16,-11 22-44-16,6-14-53 0,5-8-132 0,-10 15-541 0,10-15-337 16</inkml:trace>
  <inkml:trace contextRef="#ctx0" brushRef="#br0" timeOffset="58526.76">24166 7215 2840 0,'0'0'-31'0,"0"0"29"16,0 0 9-16,0 0 38 0,0 0 12 0,0 0 22 15,0 0 6-15,0 0 0 16,0 0-8-16,0 0-9 0,15-34-6 0,-15 34-7 15,13-16-6-15,-13 16-5 16,14-14-5-16,-6 9-4 0,-8 5-5 0,18-11 0 0,-18 11-3 16,21-10-2-16,-11 8-6 0,-10 2-1 15,20-8-2-15,-20 8-4 0,18-3 0 16,-18 3 4-16,0 0-5 0,22 2 0 0,-22-2 4 0,0 0 1 16,12 9 2-16,-12-9 2 15,0 0-1-15,0 0 7 0,-4 23 3 0,4-23 8 16,0 0 8-16,-12 21 5 15,12-21 1-15,-14 12-3 0,14-12-5 0,-12 11-4 16,12-11-4-16,-10 9-3 16,10-9-4-16,0 0-5 0,-9 12-6 0,9-12-3 0,0 0-5 15,0 0 0-15,0 0-3 0,0 0 1 0,0 0-1 0,0 0-4 16,23 20 0-16,-23-20 3 16,16 7-3-16,-16-7 3 0,12 8-5 0,-12-8 3 15,14 12-2-15,-14-12 1 16,11 12 5-16,-11-12 10 0,5 13 9 15,-5-13 7-15,0 0 12 0,-5 25-1 16,5-25 2-16,-13 21-4 0,5-9 1 0,-2-3-7 0,-4 2-4 16,2 2-4-16,-5-2-14 15,2-4-26-15,2 5-32 0,-3-7-41 0,-2 3-56 16,4-2-64-16,1-2-59 0,13-4-116 0,-30 4-190 0,18-3-391 16,-3-2-397-16</inkml:trace>
  <inkml:trace contextRef="#ctx0" brushRef="#br0" timeOffset="59186.98">22930 6563 2992 0,'-9'-9'11'0,"9"9"23"15,0 0 12-15,0 0 13 0,0 0 1 0,0 0-1 0,0 0-4 16,0 0 1-16,0 0-6 16,0 0-4-16,30-22-6 0,-17 21-2 0,3-3 7 15,-16 4 5-15,34-6-7 0,-15 4 2 0,1 1-7 0,-2-2-1 16,2-1-8-16,-4 3-10 16,-16 1-22-16,26-2-30 0,-26 2-35 0,23-2-48 15,-23 2-36-15,15 0-53 16,-15 0-114-16,0 0-579 0,0 0-282 0</inkml:trace>
  <inkml:trace contextRef="#ctx0" brushRef="#br0" timeOffset="59506.87">23046 6521 2813 0,'0'0'12'15,"0"0"26"-15,0 0 15 0,0 0 26 0,19-25 15 16,-19 25 6-16,0 0 8 15,0 0-5-15,0 0-3 0,0 0-8 0,0 0-8 0,0 0-8 16,0 0-5-16,0 0-9 16,28 33-4-16,-28-33-9 0,2 21 0 0,0-8-8 15,-2-13-3-15,-4 30-6 0,2-12-2 0,0-1-2 0,0 1-1 16,-3-3-5-16,3 1 5 16,2-16-2-16,-5 33 3 0,5-20 0 0,0-13 0 15,3 25 1-15,-3-25-3 16,4 22-2-16,1-14-2 0,-5-8-3 0,10 14-3 15,-10-14-9-15,14 8-13 16,-14-8-16-16,20 1-19 0,-20-1-23 0,21-1-24 0,-21 1-33 16,21-8-33-16,-21 8-31 0,17-7-32 0,-9 0-55 0,-8 7-124 15,14-8-507-15,-8 3-288 16</inkml:trace>
  <inkml:trace contextRef="#ctx0" brushRef="#br0" timeOffset="60033.58">23376 6737 2600 0,'0'0'-85'0,"0"0"57"0,0 0 20 15,0 0 35-15,0 0 20 0,0 0 21 0,0 0 25 16,0 0 10-16,0 0 9 15,0 0 4-15,0 0-4 0,0 0-1 0,0 0-1 0,0 0 0 16,0 0 4-16,0 0-3 16,-42 19-8-16,42-19-11 0,-11 14-8 0,11-14-6 15,-6 15-9-15,6-15-10 0,-6 15-8 0,6-15-12 16,0 0-14-16,2 22-9 0,-2-22-13 16,0 0-6-16,10 22-4 0,-10-22-4 0,11 10 2 15,-5-1 2-15,-6-9 0 16,17 12 1-16,-17-12 1 0,13 12 5 15,-7-4 7-15,-6-8 8 0,8 15 9 0,-8-15 8 16,5 15 2-16,-5-15 1 0,0 18 0 0,0-18-6 16,-13 16-3-16,5-6-1 0,8-10-10 0,-19 15-19 15,6-9-34-15,0 0-38 16,1 0-47-16,12-6-52 0,-24 4-47 0,24-4-49 0,-23-3-124 16,23 3-579-16,-19-7-424 15</inkml:trace>
  <inkml:trace contextRef="#ctx0" brushRef="#br0" timeOffset="60597.19">23656 6632 2814 0,'0'0'-147'15,"6"-12"16"-15,-6 12 18 0,0 0 15 16,11-14 18-16,-11 14 19 0,0 0 25 0,8-9 30 16,-8 9 15-16,0 0 32 0,0 0 35 0,0 0 47 15,0 0 10-15,0 0 9 0,0 0-9 0,0 0-11 16,0 0-13-16,0 0-9 16,0 0-11-16,-23 38-10 0,14-27-1 0,9-11-6 0,-17 18-4 15,7-8 0-15,2-1 2 16,8-9-8-16,-16 16-1 0,16-16-10 0,-14 11-2 15,14-11-6-15,-11 12-3 16,11-12-7-16,0 0-5 0,-8 11-1 0,8-11 0 0,0 0-3 16,0 0-2-16,0 0-3 0,0 0 4 0,0 0 2 15,13 26-2-15,-13-26 8 16,8 11 5-16,-8-11 4 0,8 12 2 0,-8-12-3 0,14 11-3 16,-14-11-4-16,12 16 1 15,-6-10-7-15,-6-6-2 0,13 16-3 0,-7-9-8 16,-6-7-27-16,11 13-27 15,-11-13-47-15,13 13-54 0,-13-13-54 0,10 11-50 0,-6-7-91 16,2 4-146-16,-6-8-437 16,7 9-319-16</inkml:trace>
  <inkml:trace contextRef="#ctx0" brushRef="#br0" timeOffset="60837.01">23636 6986 2791 0,'-18'4'6'16,"18"-4"45"-16,0 0 25 0,0 0 27 15,0 0 28-15,-18 2 24 0,18-2 19 16,0 0 3-16,0 0-8 0,0 0 13 0,0 0-18 0,0 0-31 16,0 0-5-16,28 26-9 15,-28-26-21-15,19 10-17 0,-8-4-40 0,0-2-34 16,-3 1-60-16,-8-5-72 15,21 12-78-15,-14-8-91 0,1 0-191 0,-8-4-122 0,10 11-308 16,-6-3-311-16</inkml:trace>
  <inkml:trace contextRef="#ctx0" brushRef="#br0" timeOffset="69876.82">20800 8364 1499 0,'0'0'251'0,"0"0"-42"0,0 0-50 0,0 0-12 16,0 0 0-16,0 0 9 0,0 0 2 16,0 0-9-16,0 0 7 0,0 0-8 0,0 0-5 15,0 0-3-15,0 0 5 16,0 0 2-16,0 0 1 0,0 0-5 0,0 0-8 16,0 0-11-16,0 0-16 0,51-10-18 15,-34 9-5-15,2-1-12 0,-19 2 2 0,41-2-9 16,-21-1 0-16,2 3-9 0,-3-1-11 15,0-1-9-15,-19 2 4 0,31-2-17 16,-15-1-19-16,-16 3-28 0,24 0-28 0,-24 0-35 16,18-5-49-16,-18 5-57 0,12 0-48 15,-12 0-67-15,0 0-114 0,0 0-128 0,0 0-379 0,0 0-339 16</inkml:trace>
  <inkml:trace contextRef="#ctx0" brushRef="#br0" timeOffset="70149.26">20910 8318 2868 0,'0'0'31'16,"0"0"35"-16,-12-8-10 0,12 8-1 0,0 0 5 0,0 0 26 16,0 0 28-16,0 0 12 15,0 0-4-15,0 0-11 0,0 0-7 0,0 0-6 16,0 0 7-16,0 0-8 0,0 0-5 16,-3 35-8-16,3-35-6 0,-2 20-5 0,0-4-12 15,2-16 17-15,-4 31 0 0,2-14-8 0,0 0-3 16,0 0-5-16,2 1-2 15,0-18-10-15,0 34-4 0,0-17-6 0,0 0 1 0,2-2-27 16,0 0-2-16,-2-15 4 16,4 25-10-16,0-14-8 0,-4-11-18 0,7 20-16 15,-7-20-31-15,8 13-44 0,-8-13-55 16,13 7-57-16,-4-4-52 0,-9-3-119 0,12 0-155 16,-12 0-433-16,19-4-442 0</inkml:trace>
  <inkml:trace contextRef="#ctx0" brushRef="#br0" timeOffset="70530.28">21215 8673 2945 0,'0'0'1'0,"0"0"36"16,17 1-1-16,-17-1-4 0,0 0-4 0,0 0 4 0,0 0 11 16,0 0 14-16,0 0-7 15,0 0-4-15,0 0-2 0,0 0-3 0,0 0 10 0,0 0 28 16,0 0 18-16,0 0 16 15,0 0-4-15,0 0-9 0,0 0-7 16,0 0-11-16,0 0-9 0,-46 12-3 16,46-12-10-16,-16 5-5 0,16-5-8 0,0 0-7 0,-16 10-1 15,16-10-4-15,0 0-4 0,0 0-3 0,4 21-9 16,-4-21-5-16,0 0-6 16,19 20-2-16,-10-13-3 0,-1 2 1 0,-8-9-3 0,19 17 0 15,-9-7 4-15,-1-1-3 16,2 1 0-16,-3 0 1 0,-8-10-1 0,12 17-1 15,-7-9 6-15,-5-8 6 16,7 16 4-16,-7-16 9 0,0 16 2 0,0-16-1 0,0 0 0 16,-16 17-1-16,16-17 0 15,-20 5-6-15,6-1-12 0,14-4-25 16,-25-4-39-16,25 4-66 0,-30-11-90 16,16 2-69-16,-1-3-183 0,0 1-124 0,3 2-361 15,1-1-374-15</inkml:trace>
  <inkml:trace contextRef="#ctx0" brushRef="#br0" timeOffset="79897.07">21639 8629 2813 0,'0'0'-111'0,"-20"-2"20"16,20 2 21-16,0 0 11 0,0 0 14 0,0 0 22 15,0 0 2-15,0 0 13 0,-23 0 8 16,23 0 6-16,0 0 23 0,0 0-14 15,0 0 14-15,0 0 13 0,0 0 8 16,0 0-1-16,0 0-2 0,0 0 0 0,0 0-1 16,0 0 9-16,0 0 1 0,0 0 7 0,0 0 7 0,0 0 7 15,0 0 1-15,0 0 8 16,0 0 2-16,0 0-6 0,0 0 2 0,0 0 2 16,0 0-2-16,0 0-3 15,0 0-4-15,0 0-4 0,0 0-4 0,0 0-8 0,0 0-2 16,0 0-8-1,0 0-6-15,0 0-5 0,0 0-6 0,63 4 0 16,-63-4-3-16,24 0-7 0,-24 0-4 16,23-4-19-16,-23 4-22 0,22-4-21 0,-22 4-31 0,20-6-31 15,-20 6-42-15,20-3-41 0,-20 3-37 0,14-6-58 16,-14 6-132-16,11-8-459 16,-7 3-237-16</inkml:trace>
  <inkml:trace contextRef="#ctx0" brushRef="#br0" timeOffset="80137.21">21566 8538 2580 0,'-22'-2'-54'0,"22"2"27"15,0 0 12-15,0 0 27 0,0 0 19 0,-18-3 26 0,18 3 26 16,0 0 22-16,0 0 5 15,0 0-3-15,0 0-9 0,0 0-6 0,0 0-10 16,0 0-11-16,0 0-8 16,66-1-4-16,-49-2-18 0,-17 3-41 0,34-2-43 15,-16 0-58-15,2 2-52 0,-3-1-69 0,-17 1-139 0,36-6-445 16,-22 3-125-16</inkml:trace>
  <inkml:trace contextRef="#ctx0" brushRef="#br0" timeOffset="80716.83">22517 8375 2420 0,'0'0'-23'0,"0"0"10"0,0 0 28 0,0 0 12 0,0 0 10 16,-62 6 20-16,62-6 20 16,-27 5-3-16,8-4-3 0,4 0-7 0,15-1-1 15,-34 3-6-15,20-1 12 16,-4 0-3-16,18-2 5 0,-23 1-1 0,23-1-5 0,-21 0-2 15,21 0-6-15,0 0-8 16,0 0 2-16,-23-8-10 0,23 8-6 0,0 0-5 16,0 0-5-16,0 0-2 0,8-27-1 0,-8 27-4 15,15-16-1-15,-6 4-2 0,1 1-3 16,1-2 1-16,1 0-6 0,3-5 2 0,-2 1 0 16,1 0-3-16,2-2 2 15,-4 0-2-15,1 2-1 0,-2 2-1 0,-3 1 6 16,3 2 11-16,-5 2 8 15,2-3-2-15,-8 13-2 0,13-16 2 0,-13 16 4 0,9-12 15 16,-9 12 19-16,0 0 7 16,0 0 1-16,0 0-1 0,0 0-5 0,0 0-5 15,4 42-9-15,-4-42-2 0,-8 36-6 0,3-12-5 0,1-1-4 16,-1 1-3-16,-1 1-3 16,2 0-3-16,-2-1-3 15,2 1 0-15,-1-2-2 0,1-3-5 0,2 2 16 16,-2-5-24-16,4 0-44 0,0-17-46 0,-4 25-64 0,4-12-69 15,-3-3-68-15,3-10-135 16,-2 17-190-16,2-17-324 0,-2 10-342 0</inkml:trace>
  <inkml:trace contextRef="#ctx0" brushRef="#br0" timeOffset="80997.1">22142 8651 2784 0,'0'0'-64'0,"0"0"17"0,0 0 4 0,0 0 12 16,0 0 16-16,0 0 18 16,0 0 16-16,0 0 12 0,0 0-7 0,0 0 6 15,51-1-4-15,-32 1-1 16,2-2 8-16,3 0-1 0,-2-1 0 0,8 3 3 0,0-2-7 15,-3 0 2-15,5-1-13 16,-2 2-10-16,-1-1-19 0,-1 0-31 0,2 0-25 16,-3 0-41-16,-1 0-31 0,-6 0-47 0,2 1-115 0,-3-2-360 15,-4 1 107-15</inkml:trace>
  <inkml:trace contextRef="#ctx0" brushRef="#br0" timeOffset="81536.74">22123 9029 1942 0,'0'0'-7'0,"-10"-11"39"0,10 11 23 16,0 0 14-16,0 0 20 0,0 0 13 0,-7-15 12 16,7 15 2-16,0 0-7 0,0 0-7 15,0 0-8-15,0 0-2 0,0 0-1 0,0 0-6 16,0 0-12-16,30-13-1 15,-30 13-11-15,0 0-5 0,30 4-9 0,-30-4-6 16,22 5-2-16,-8-1-2 0,-2 1-8 16,-12-5-5-16,17 11-1 0,-11-3-1 0,-6-8 4 15,11 15 11-15,-11-15 16 0,2 21 10 0,-2-21 6 16,-8 25 4-16,1-12 6 16,1 3 2-16,-2-1-7 0,-3 0-7 0,3 1-7 0,-1-1-6 15,0 0-7-15,1 0-4 16,2 0-6-16,0 3-3 0,2-4-7 0,1 2-3 15,1 1-15-15,2-17-4 16,-5 30 2-16,5-12-2 0,-2-3-2 0,2-15-3 0,-6 31 1 16,2-14-1-16,0-2 0 0,-5 0-2 15,-1 2-11-15,-3 0-15 0,0 1-27 16,-3-3-32-16,0-1-44 0,0 4-40 0,-3-3-46 16,-1-1-46-16,2 1-101 0,0-4-611 15,2 1-428-15</inkml:trace>
  <inkml:trace contextRef="#ctx0" brushRef="#br0" timeOffset="82237.14">22382 9045 3000 0,'-6'-14'-44'0,"6"14"36"0,0 0 19 15,0 0 36-15,0 0 33 0,-6-17 27 0,6 17 17 0,0 0 3 16,0 0-7-16,0 0-12 16,0 0-11-16,0 0 8 0,0 0 9 15,0 0 0-15,0 0-10 0,0 0-7 0,0 0-14 16,0 0-8-16,-2 51-12 0,2-51-4 0,0 31-6 15,2-17-5-15,1 4-4 16,0-3-4-16,-3-15 2 0,6 31-8 16,-4-18-6-16,2-1-2 0,-4-12 1 0,8 20-2 0,-8-20-6 0,11 12-6 15,-11-12-2-15,11 6 1 16,-11-6-3-16,0 0 2 0,0 0-4 0,0 0-3 0,33-22 1 16,-27 13 1-16,-6 9-1 15,12-16-4-15,-12 16 2 0,8-18-1 0,-8 18-2 16,8-14 0-16,-8 14-1 15,6-11 2-15,-6 11-2 0,0 0-2 0,0 0 3 0,0 0 2 16,0 0 0-16,0 0 1 16,0 0-5-16,0 0 3 0,0 0 0 0,26 18-2 15,-26-18 3-15,0 0 0 0,8 14 1 0,-8-14-3 16,0 0 3-16,11 11-2 0,-11-11 5 16,0 0 6-16,0 0 0 0,0 0 1 15,0 0 6-15,0 0 0 0,28-14-2 16,-28 14 0-16,10-13-9 0,-2 1-5 0,-8 12-9 15,16-22-33-15,-8 11-31 0,-2 0-43 16,0 0-58-16,3-1-62 0,-5-1-73 0,-4 13-171 16,9-19-145-16,-5 12-330 0,-4 7-378 0</inkml:trace>
  <inkml:trace contextRef="#ctx0" brushRef="#br0" timeOffset="82707.14">22720 9135 2778 0,'0'0'-92'16,"0"0"38"-16,0 0 16 0,0 0 40 0,0 0 37 0,0 0 30 15,0 0 24-15,0 0 5 16,0 0-4-16,0 0-10 0,0 0-4 0,13 33-7 16,-13-33 4-16,0 19 2 0,0-19-5 15,-2 23-4-15,2-23-3 0,0 19-6 0,0-19 0 16,0 0-1-16,-2 23 6 0,2-23 8 0,0 0 3 16,0 19 7-16,0-19-2 15,0 0-8-15,0 0-4 0,0 0-7 0,0 0-7 16,0 0-8-16,0 0-4 0,0 0-4 15,0 0-2-15,0 0 5 0,33-36 2 0,-33 36-2 16,14-16 5-16,-8 9 1 16,-6 7 6-16,12-13 1 0,-12 13 5 0,13-8 7 15,-13 8-2-15,0 0 9 0,19-4-15 0,-19 4-11 0,0 0-1 16,0 0 1-16,17 17-2 16,-17-17-5-16,8 15-7 0,-8-15-2 0,4 20-7 15,1-9-18-15,-5-11-36 0,4 21-42 16,-2-11-65-16,1-1-88 0,-3-9-85 15,0 13-195-15,0-13-101 0,-3 15-1 16,3-15-336-16,0 0-361 0</inkml:trace>
  <inkml:trace contextRef="#ctx0" brushRef="#br0" timeOffset="87026.81">23343 8438 2800 0,'12'-13'-98'0,"-12"13"20"15,9-8 29-15,-9 8 21 0,0 0 25 16,0 0 28-16,12-9 18 0,-12 9 19 0,0 0 17 15,0 0 10-15,0 0 0 0,8-9 4 16,-8 9 2-16,0 0 9 0,0 0 6 0,0 0 0 16,0 0-4-16,0 0-6 0,0 0-6 0,0 0-4 15,0 0-7-15,0 0-5 16,0 0-4-16,-18 41-7 0,9-30-9 0,-1-1-2 0,-1 2-8 16,-2-1-4-16,1 1-5 15,0-4-3-15,-4 5-2 0,2-5-4 0,1 3-4 16,-2-2-3-16,2 0 1 15,1-2-3-15,0 3-2 0,12-10-4 16,-16 10 1-16,16-10 2 0,-15 8-3 0,15-8 0 16,0 0-2-16,-11 11-1 0,11-11-3 0,0 0-2 15,0 0 1-15,0 0 2 0,0 0 2 0,0 0 3 16,0 0 9-16,0 0 5 16,34 6 4-16,-34-6 8 0,0 0 27 0,24 6-1 0,-24-6 2 15,21 3-6-15,-11 1-14 16,5 2 3-16,-2 0-4 0,3 2 2 0,0-1-8 0,-4 1-3 15,3-1-9-15,-2 1-3 16,2 1-1-16,-5-1-6 0,3-1-2 0,-2 3-17 16,-1-3-20-16,0 1-20 0,-1-1-19 0,0 0-33 15,-3 0-44-15,-6-7-54 0,13 14-62 16,-7-9-56-16,0 1-145 0,-6-6-145 0,16 8-10 16,-8-6-252-16,-8-2-213 15</inkml:trace>
  <inkml:trace contextRef="#ctx0" brushRef="#br0" timeOffset="88157.16">23785 8403 2577 0,'0'0'-29'0,"0"0"19"0,0 0 16 0,0 0 31 15,4-24 21-15,-4 24 23 16,0 0 22-16,5-18 12 0,-5 18-5 0,6-15-10 16,-6 15-6-16,8-15-11 0,-8 15-1 15,10-17-3-15,-5 8-10 0,-5 9-5 0,17-15-7 16,-9 7-6-16,-8 8-7 15,19-11-11-15,-8 4-4 0,-11 7-8 0,23-5-13 16,-23 5-5-16,24 2-4 0,-24-2-1 16,18 6-1-16,-18-6-1 0,16 15 3 15,-12-7-1-15,-4-8-1 0,4 24 0 0,-4-10 0 0,0-14-1 16,-6 32 4-16,-1-14 0 16,-1 3 0-16,-5-3 14 0,1 1 2 0,-2 3-2 0,0-3 0 15,-1 1 3-15,0 0 2 16,2-4 2-16,1 4 0 0,-1-5 0 0,4 0-5 15,1 1-2-15,2-5 1 16,2 2-3-16,4-13 1 0,-4 19-3 0,4-19-12 0,0 0-9 16,10 21-9-16,-10-21-3 0,14 8-1 0,-14-8-2 15,22 3 2-15,-22-3 6 16,21-1 0-16,-21 1 1 0,0 0 4 0,30-10 12 0,-30 10 12 16,14-12 13-16,-14 12 14 15,6-10 12-15,-6 10 10 0,0-18 1 0,0 18 5 16,0 0 10-16,-16-32-1 15,8 20-1-15,-3 4 1 0,-2-3-8 0,0 2-7 0,1-1-1 16,-1 1-8-16,0 1-6 16,-1 1-6-16,14 7-2 0,-22-13-15 0,12 8-24 15,10 5-34-15,-15-7-43 0,15 7-65 0,0 0-67 16,-15-14-77-16,15 14-173 0,0-11-157 16,0 11-300-16,0 0-316 0</inkml:trace>
  <inkml:trace contextRef="#ctx0" brushRef="#br0" timeOffset="88536.94">24219 8669 2761 0,'0'0'-44'15,"0"0"35"-15,0 0 15 0,0 0 16 16,0 0 26-16,0 0 19 0,0 0 20 0,-45-2 5 15,45 2 4-15,-23 17 0 16,13-6 0-16,-4 1-4 0,0 1-1 0,-1 3-7 16,0-1-5-16,1 1-11 0,1 0-5 0,-2 1-6 0,2-2-9 15,-1 1-5-15,0-1-22 16,4-1-30-16,2-3-37 0,-1 0-43 0,1 0-45 16,2 1-37-16,-1-4-60 15,7-8-112-15,-9 13-551 0,9-13-275 0</inkml:trace>
  <inkml:trace contextRef="#ctx0" brushRef="#br0" timeOffset="89006.87">24073 8918 2742 0,'19'-5'-10'16,"-19"5"23"-16,0 0 10 0,0 0 25 0,17-8 25 15,-17 8 11-15,0 0 16 0,0 0 6 16,12-8-6-16,-12 8-7 0,0 0-6 0,13-7-3 15,-13 7 0-15,0 0-3 16,15-8-2-16,-15 8-8 0,13-8-6 0,-13 8-8 0,19-5-6 16,-19 5-8-16,21-4-2 0,-21 4-4 0,24-2-3 15,-24 2-6-15,22 0-2 16,-22 0-1-16,23 6-2 0,-23-6-7 0,16 9 0 16,-16-9 0-16,6 10 1 0,-6-10 5 15,0 0 7-15,-2 21 7 0,2-21 5 0,0 0 1 16,-20 23 4-16,10-17 0 15,10-6 3-15,-21 13 1 0,14-7-4 0,7-6-7 16,-21 10-3-16,21-10-4 0,-12 7 3 16,12-7-11-16,-13 7-1 0,13-7-12 15,0 0-6-15,-8 12-6 0,8-12-3 0,0 0-1 0,0 0 2 16,0 0-5-16,0 0 4 16,17 25-1-16,-17-25 2 0,10 13 1 0,-10-13 4 15,8 17 2-15,-8-17 3 0,10 17 10 16,-10-17 5-16,4 19 4 0,-4-19 7 0,0 19 2 15,0-19-4-15,0 0-2 16,-12 26-4-16,4-19-4 0,-2 2-8 0,10-9-51 16,-26 12-52-16,11-6-78 0,-1-1-83 0,-2-1-140 0,4 0-222 15,-6-2 6-15,2 1-313 16,-3-1-319-16</inkml:trace>
  <inkml:trace contextRef="#ctx0" brushRef="#br0" timeOffset="91256.79">21679 10139 2755 0,'0'0'-63'16,"0"0"48"-16,0 0 29 0,0 0 34 0,0 0 29 15,0 0 22-15,0 0 13 16,0 0 7-16,0 0-8 0,0 0-4 0,0 0-9 0,0 0-10 16,0 0-3-16,0 0-9 0,0 0-5 0,0 0-8 15,0 0 1-15,0 0-2 16,0 0-4-16,34-18-1 0,-34 18-5 0,19 0-5 16,-19 0-6-16,0 0-2 0,28 5 1 15,-28-5-1-15,12 6 1 0,-12-6 0 0,8 14 2 16,-8-14-1-16,0 16 0 15,0-16-4-15,0 0 6 0,-14 33 1 0,5-24-1 0,-2 5-6 16,1-5-5 0,-1 3 7-16,3-1 3 0,-1 0-12 0,1-1 1 15,-1 2-3-15,9-12-5 0,-12 23 1 0,8-14-4 0,4-9-6 16,-4 24-3-16,4-24 0 16,2 23 1-16,-2-23-3 0,2 25 0 0,0-13-4 0,-2-12 0 15,4 27 2-15,-4-16-1 16,0-11-2-16,-2 28-1 0,-2-15 1 0,-3 1 0 15,0-2-2-15,-3 1 0 0,0-2-12 16,-3 1-15-16,-2-1-25 0,0 0-39 0,1-1-43 16,0 0-59-16,0-2-32 0,4 1-39 0,-4-4-74 15,6 1-123-15,0 0-100 0,8-6-296 16,-13 6-205-16</inkml:trace>
  <inkml:trace contextRef="#ctx0" brushRef="#br0" timeOffset="91837.05">21930 10339 2458 0,'0'0'-110'16,"7"-22"57"-16,-7 22 20 0,7-20 30 0,-7 20 20 16,6-16 31-16,-6 16 33 0,6-16 29 0,-6 16 18 15,0 0 16-15,4-16 14 0,-4 16 19 16,0 0 17-16,0 0 3 0,0 0-7 0,0 0-15 16,0 0-16-16,0 0-20 15,0 0-13-15,-30 41-19 0,22-30-9 0,4 3-10 16,4-14-13-16,-9 27-7 15,5-16-8-15,4-11-7 0,-2 22-6 0,2-22-9 0,4 19-7 16,-4-19-10-16,11 13-7 16,-11-13-11-16,15 7-10 0,-15-7-7 0,19 0-1 15,-19 0-1-15,0 0 5 0,28-10-1 0,-28 10 2 0,18-9 4 16,-18 9 10-16,15-9 2 16,-15 9 5-16,13-8 2 0,-13 8-4 0,0 0 0 15,15-6 7-15,-15 6 3 0,0 0 2 16,0 0-2-16,0 0-1 0,0 0-4 15,12 19 4-15,-12-19-5 0,0 0 7 16,8 13-10-16,-8-13-1 0,0 0 4 0,8 14-4 16,-8-14 12-16,0 0 1 0,8 8 15 0,-8-8-8 0,0 0-1 15,0 0-18-15,0 0 6 16,0 0 1-16,0 0 0 0,27-16-5 0,-27 16-5 16,13-11-1-16,-13 11-9 15,10-16-16-15,-10 16-18 0,11-15-26 0,-7 8-40 0,-4 7-47 16,0 0-61-16,11-15-54 15,-11 15-100-15,7-7-164 0,-7 7-52 0,0 0-344 16,0 0-333-16</inkml:trace>
  <inkml:trace contextRef="#ctx0" brushRef="#br0" timeOffset="92236.95">22229 10435 2909 0,'0'0'12'0,"0"0"22"15,0 0 3-15,0 0 14 16,13 7 24-16,-13-7 13 0,0 0 24 0,0 0 14 0,6 14 4 16,-6-14-4-16,0 0-1 0,2 19 1 0,-2-19-1 15,0 0-7-15,3 22-15 16,-3-22-12-16,0 16-7 0,0-16-6 0,0 0-15 0,2 23-1 16,-2-23-12-16,0 0-4 15,0 17 0-15,0-17-7 0,0 0-4 0,0 0-4 16,0 0-2-16,0 0-5 15,4 14-10-15,-4-14-6 0,0 0-9 0,0 0 1 0,0 0-8 16,0 0 5 0,28-37-4-16,-20 26-1 0,-2-1 5 0,-6 12 6 0,15-21 2 15,-9 12 6-15,-6 9 3 0,11-13 6 0,-11 13 12 16,13-8 5-16,-13 8-9 16,0 0 10-16,0 0 19 0,0 0 13 0,0 0 5 0,30 13-6 15,-30-13-9-15,0 0 2 16,4 20-16-16,-4-20-3 0,4 15-23 0,-4-15-28 0,2 17-33 15,-2-17-42-15,2 12-64 16,-2-12-85-16,2 13-64 0,-2-13-165 0,2 9-146 16,-2-9 36-16,0 0-393 0,0 0-405 0</inkml:trace>
  <inkml:trace contextRef="#ctx0" brushRef="#br0" timeOffset="96517.37">22655 10077 2820 0,'0'0'-141'15,"0"0"15"-15,0 0 19 0,0 0 17 16,0 0 15-16,0 0 14 0,0 0 16 0,0 0 10 16,0 0 16-16,0 0 13 0,0 0 1 0,0 0 13 15,0 0 2-15,0 0 20 0,0 0 20 0,0 0-2 16,0 0 11-16,0 0 8 0,0 0 10 16,0 0 17-16,0 0-4 0,0 0 9 0,0 0 1 15,0 0-4-15,0 0 1 16,0 0-3-16,0 0-1 0,0 0-8 0,0 0-5 15,0 0-5-15,0 0 0 0,0 0-2 16,0 0 3-16,0 0 4 0,0 0-1 0,0 0-9 16,0 0 0-16,0 0-7 0,0 0-3 0,0 0-5 15,0 0-5-15,0 0-6 16,0 0 1-16,0 0-9 0,0 0 0 0,0 0-6 16,10 48-3-16,-10-48-1 0,14 14-2 15,-2-6-3-15,-2 2-4 0,3-3 2 0,0 4-7 16,-1-4 1-16,3 2 2 0,-3-1-6 15,4 0 1-15,-4 1-3 0,1-3-1 0,-2 1 2 16,-11-7-3-16,21 12 0 16,-21-12-2-16,14 9 0 0,-5-1 0 0,-2-5 2 15,-7-3-1-15,10 10-2 0,-10-10 3 0,0 0-2 0,8 15 10 16,-8-15-4-16,0 0 2 16,2 18-2-16,-2-18 3 0,0 0 4 0,-6 24 1 15,0-12-2-15,0 1 4 0,-3 1-3 16,0-1 0-16,-1 2-1 0,-3 2-1 0,1 0-2 15,-2 0 0-15,2 1-5 16,-2-1-6-16,-2-2-12 0,6 2-14 16,-3-4-21-16,3 1-22 0,-1-3-37 0,2 0-34 0,1-1-51 0,2 1-32 15,0-3-41-15,6-8-104 16,-14 12-148-16,14-12-373 0,-6 7-265 16</inkml:trace>
  <inkml:trace contextRef="#ctx0" brushRef="#br0" timeOffset="98137.23">23016 10420 2574 0,'0'0'-80'0,"0"0"38"15,0 0 36-15,0 0 38 16,0 0 29-16,0 0 37 0,0 0 24 0,0 0 18 16,0 0 8-16,0 0 3 0,0 0 4 15,0 0-4-15,0 0-6 0,-40 29-11 0,30-20-14 16,-3 0-5-16,2 2-13 0,-1 1-15 15,-1-1-10-15,1 2-3 0,0-1-15 16,0 1-15-16,4-3-24 0,-1 0-32 16,-2-1-36-16,11-9-49 0,-14 15-51 0,14-15-42 15,-9 14-61-15,9-14-100 0,-4 10-185 0,4-10-333 0,0 0-232 16</inkml:trace>
  <inkml:trace contextRef="#ctx0" brushRef="#br0" timeOffset="98707.1">23521 10128 2574 0,'0'0'1'0,"0"0"45"0,-2-22 13 16,2 22 14-16,0 0 30 16,0 0 26-16,-10-18 28 0,10 18 2 0,0 0-1 15,-8-11-12-15,8 11-13 0,0 0-16 0,0 0-12 0,-6-16-12 16,6 16-11-16,0 0-12 16,0 0-10-16,0 0-12 0,14-19-13 0,-14 19-9 15,16-5-12-15,-16 5-12 0,21-8-5 16,-21 8-4-16,25-3 0 0,-25 3-4 0,25-3 3 15,-9 3-3-15,-16 0 1 16,22 3-1-16,-22-3-1 0,20 7 3 16,-20-7-2-16,10 12 5 0,-10-12 5 0,2 13 3 0,-2-13 8 0,0 0 7 15,0 0 12-15,-21 32 5 16,10-22 10-16,3-3-4 0,8-7 6 0,-18 18-3 16,8-11-2-16,10-7-7 15,-12 11-5-15,12-11-1 0,-8 12-7 16,8-12-2-16,0 0-1 0,-5 20-4 0,5-20-4 15,0 0-4-15,0 0-3 0,15 22-4 0,-15-22-2 16,14 13 1-16,-4-4 1 16,-4 1-3-16,-6-10 4 0,14 20-2 0,-7-10 2 0,-1 2-2 15,1 0 1-15,-7-12 1 0,4 23 3 0,-4-23 6 16,-2 22 2-16,2-22 5 16,-9 25-1-16,0-11-6 0,-1-3 4 0,-2 1-6 0,-2-1-14 15,-2 0-28-15,-1 0-31 16,-2 1-41-16,4-2-61 0,-2 1-64 0,2-3-71 15,1-1-146-15,0 0-144 16,2 0-286-16,4-3-242 0</inkml:trace>
  <inkml:trace contextRef="#ctx0" brushRef="#br0" timeOffset="99036.82">23485 10635 2689 0,'0'0'19'0,"0"0"26"16,-22 6 19-16,22-6 27 0,0 0 25 0,0 0 26 0,0 0 9 15,0 0-12-15,0 0-14 16,0 0-13-16,0 0-8 0,0 0-6 0,0 0 1 15,0 0 1-15,68-4-1 16,-49 2-6-16,2 0 9 0,2-2-10 16,5 2-10-16,2 1-10 0,-1-3-11 0,-1 2-12 0,-1 0-25 0,-1-2-34 15,-5 0-36-15,0 2-43 16,-5-2-55-16,4 3-63 0,-5 1-47 0,-5-4-89 16,-10 4-148-16,22 0-467 0,-22 0-390 15</inkml:trace>
  <inkml:trace contextRef="#ctx0" brushRef="#br0" timeOffset="99466.89">23521 10858 2886 0,'0'0'-50'0,"0"0"47"0,0 0 23 15,-26-9 16-15,26 9 31 16,0 0 28-16,0 0 11 0,0 0 10 0,0 0-1 0,2-22-6 16,-2 22-4-16,0 0 1 0,0 0-9 0,0 0-5 15,26-17-12-15,-26 17-4 16,14-3-12-16,-14 3-6 0,19-4-8 16,-19 4-5-16,20-2-4 0,-20 2-5 0,16-2-3 15,-16 2-2-15,0 0 1 0,24 4-6 0,-24-4 3 16,0 0-4-16,14 7 4 15,-14-7 2-15,0 0-2 0,0 0 9 0,-4 23-1 16,4-23 5-16,0 0 1 16,-16 23 36-16,8-14 4 0,8-9 5 0,-14 21-30 0,10-11 17 15,4-10 1-15,-11 19 3 0,11-19-2 0,-6 17 4 16,6-17-7-16,-4 18-8 16,4-18-5-16,0 0-6 0,4 21-7 0,-4-21-12 0,11 11-15 15,-11-11-26-15,18 7-33 16,-4-2-29-16,-4-5-35 0,-10 0-54 0,0 0-64 15,38-3-63-15,-27 1-78 0,-1 0-156 16,-10 2-70-16,19-5 20 0,-19 5-323 16,0 0-268-16</inkml:trace>
  <inkml:trace contextRef="#ctx0" brushRef="#br0" timeOffset="119347.12">1975 9846 710 0,'0'0'193'15,"-7"-15"-30"-15,7 15-62 0,0 0-24 16,0 0 4-16,0 0-4 0,0 0 0 0,0 0-4 16,0 0 4-16,0 0-9 0,0 0-1 0,0 0 2 0,0 0 3 15,0 0 5-15,0 0-12 16,0 0 8-16,0 0-13 0,0 0 0 0,0 0-2 16,0 0-15-16,0 0 0 15,0 0-7-15,0 0-6 0,0 0-2 0,0 0-13 16,0 0-14-16,0 0-14 15,0 0-36-15,0 0-30 0,0 0-40 0,0 0-49 0,0 0-109 16,-2 30-294-16,2-30 231 16</inkml:trace>
  <inkml:trace contextRef="#ctx0" brushRef="#br0" timeOffset="119506.83">2032 9856 1594 0,'0'0'-4'0,"0"0"4"0,0 0 4 0,0 0-6 16,0 0-10-16,0 0-13 0,0 0-22 15,0 0-40-15,0 0-76 0,0 0-248 16,0 0 131-16</inkml:trace>
  <inkml:trace contextRef="#ctx0" brushRef="#br2" timeOffset="134906.94">1988 9888 2001 0,'0'0'-105'0,"0"0"13"0,0 0 3 16,0 0-1-16,0 0-5 16,0 0-34-16,0 0-88 0,-3 13-171 0,3-13 124 0</inkml:trace>
  <inkml:trace contextRef="#ctx0" brushRef="#br2" timeOffset="135047.14">1994 9955 1059 0,'-6'19'-35'15,"6"-19"-19"-15,0 0-40 0,0 0-196 16,0 0 94-16</inkml:trace>
  <inkml:trace contextRef="#ctx0" brushRef="#br2" timeOffset="135276.81">1977 9903 845 0,'0'0'39'0,"0"0"-2"16,0 0 8-16,0 0 0 0,0 0 3 0,0 0 7 0,0 0-6 15,0 0-10-15,0 0-11 16,0 0-18-16,0 0-20 0,-22 0-6 0,22 0-10 16,0 0-9-16,0 0-11 0,0 0-12 0,0 0-5 15,0 0-2-15,0 0-1 16,0 0 2-16,0 0 2 0,0 0-7 0,0 0 4 0,0 0-134 16,0 0 64-16</inkml:trace>
  <inkml:trace contextRef="#ctx0" brushRef="#br2" timeOffset="135396.87">1955 9903 547 0,'0'0'30'0,"0"0"27"0,0 0 15 0,0 0 18 0,0 34 26 16,0-34 8-16,0 0-9 16,0 0 16-16,0 0-21 0,0 0-9 0,-5 16-2 15,5-16-22-15,0 0-29 0,0 0-45 0,0 0-38 16,0 0-53-16,0 0-71 16,0 0-307-16,0 0 372 0</inkml:trace>
  <inkml:trace contextRef="#ctx0" brushRef="#br2" timeOffset="135777.14">1962 9961 1318 0,'0'0'12'0,"-2"24"9"0,2-24 8 15,0 0 0-15,0 0-10 16,0 0 3-16,0 0 2 0,0 0-9 0,0 0-3 16,0 0 2-16,0 0-19 15,0 0-12-15,0 0-19 0,0 0-7 0,0 0-18 16,0 0-3-16,0 0 3 0,0 0 2 15,-10 16 6-15,10-16 3 0,0 0 6 0,0 0 12 16,0 0-2-16,0 0 7 16,-1 17 3-16,1-17 8 0,0 0-2 0,0 0 3 0,0 0 4 15,0 19-7-15,0-19-2 0,0 0 2 0,0 0 5 16,1 21 8-16,-1-21-8 16,0 0 4-16,-1 16 5 0,1-16-1 0,0 0-1 15,-2 18 6-15,2-18-2 0,0 0 0 16,-2 17 2-16,2-17 0 0,0 0 0 0,-4 16-3 15,4-16-12-15,0 0-3 16,-2 17-1-16,2-17-3 0,0 0 3 0,-3 19 3 16,3-19 32-16,0 0 18 0,0 22-3 0,0-22-1 15,0 18-7 1,0-18-4-16,0 0-21 0,3 26-18 0,-3-26-26 0,4 15-51 0,-4-15-106 16,4 17 67-16</inkml:trace>
  <inkml:trace contextRef="#ctx0" brushRef="#br2" timeOffset="135900.52">1972 10383 578 0,'0'0'60'16,"2"18"12"-16,-2-18 2 16,3 15 24-16,-3-15-14 0,3 15 2 0,-3-15 2 15,3 15-17-15,-3-15-7 0,5 13-31 0,-5-13-38 0,0 0-54 16,0 0-82-16,1 19-221 16,-1-19 115-16</inkml:trace>
  <inkml:trace contextRef="#ctx0" brushRef="#br2" timeOffset="136056.78">2014 10604 1204 0,'5'19'113'0,"-5"-19"-5"0,0 19-8 15,0-19-11-15,2 17-11 16,-2-17 11-16,4 18-34 0,-4-18-8 0,4 15-25 16,-4-15-42-16,5 13-30 0,-5-13-24 15,0 0-22-15,2 20-36 0,-2-20-69 16,0 0-233-16,-2 15 414 0</inkml:trace>
  <inkml:trace contextRef="#ctx0" brushRef="#br2" timeOffset="136206.91">1996 10862 1299 0,'0'0'43'0,"-2"15"4"16,2-15-8-16,0 0-1 0,-3 20-6 0,3-20 8 0,0 0-4 15,0 20-5-15,0-20-7 16,0 0-36-16,0 0-31 0,0 23-38 0,0-23-52 15,0 0-87-15,0 0-153 16,3 18 117-16</inkml:trace>
  <inkml:trace contextRef="#ctx0" brushRef="#br2" timeOffset="136316.97">1966 11054 1128 0,'0'0'49'0,"-2"17"4"16,2-17-8-16,-2 16-5 15,2-16-6-15,-2 17 1 0,2-17-10 0,0 0-21 0,4 25-39 16,-4-25-52-16,2 15-83 15,-2-15-197-15,4 17 116 0</inkml:trace>
  <inkml:trace contextRef="#ctx0" brushRef="#br2" timeOffset="136456.87">1985 11332 1186 0,'3'26'72'0,"-3"-26"-1"0,0 18-10 15,0-18-2-15,1 21-10 16,-1-21-19-16,2 19-23 0,-2-19-32 0,5 17-42 15,-5-17-49-15,2 17-74 0,-2-17-184 16,4 15 120-16</inkml:trace>
  <inkml:trace contextRef="#ctx0" brushRef="#br2" timeOffset="136607.21">2010 11668 1065 0,'0'21'-2'0,"0"-21"5"15,0 18-3-15,0-18-9 0,-2 16-10 0,2-16 1 16,0 0-9-16,2 25-12 0,-2-25-35 16,-2 15-57-16,2-15-118 0,0 0 80 0</inkml:trace>
  <inkml:trace contextRef="#ctx0" brushRef="#br2" timeOffset="136742.19">1985 11917 780 0,'0'0'127'16,"-5"26"45"-16,2-15-7 0,3-11 11 0,-2 26-19 15,1-15-1-15,1-11-30 16,-4 22-10-16,4-22-50 0,-2 20-65 0,2-20-66 16,0 0-82-16,2 21-192 0,-2-21-143 0,0 0 351 0</inkml:trace>
  <inkml:trace contextRef="#ctx0" brushRef="#br2" timeOffset="137647.04">2834 11511 1294 0,'-10'12'-40'0,"10"-12"25"0,0 0 4 15,0 0-1-15,-10 16 3 0,10-16-5 0,0 0-16 0,-4 7-14 16,4-7-53-16,0 0-110 16,0 0-63-16,-8 7 86 0</inkml:trace>
  <inkml:trace contextRef="#ctx0" brushRef="#br2" timeOffset="137857.14">2667 11662 1011 0,'0'0'138'0,"-7"11"-17"0,7-11-9 16,-10 12-15-16,10-12-6 15,-11 12-4-15,11-12-21 0,-11 14-15 0,11-14 5 16,-14 14-28-16,6-7-4 15,8-7 8-15,-18 16-11 0,10-9-5 0,-3 1 2 16,11-8 1-16,-21 13-25 0,12-5-31 16,1-2-41-16,0-1-57 0,0 1-104 0,-2 2-245 15,0-3 353-15</inkml:trace>
  <inkml:trace contextRef="#ctx0" brushRef="#br2" timeOffset="137987.1">2368 11955 1411 0,'0'0'80'0,"-16"20"44"0,7-9-3 0,1-3-17 15,8-8-17-15,-21 17-5 0,14-10-30 16,-3 2-25-16,10-9-47 0,-18 12-49 0,6-5-64 16,12-7-99-16,-24 11-293 0,11-6 294 0</inkml:trace>
  <inkml:trace contextRef="#ctx0" brushRef="#br2" timeOffset="138197.04">2023 12175 1528 0,'0'0'-7'16,"-17"15"6"-16,11-7 1 0,6-8 3 15,-15 13-6-15,7-4-1 0,8-9 8 0,-13 13 6 0,4-3 12 16,9-10-5-16,-16 17 11 16,7-8 9-16,9-9 18 0,-15 13 12 0,7-2 13 15,8-11 8-15,-16 14-3 0,8-7-18 0,8-7 2 16,-14 15-17-16,7-8 4 16,7-7-18-16,-15 14-21 0,15-14-4 0,-14 15-53 0,7-7-12 15,7-8-13-15,-12 13-23 16,12-13-21-16,-19 13-22 0,14-5-36 0,5-8-52 15,-16 15-250-15,5-7 366 16</inkml:trace>
  <inkml:trace contextRef="#ctx0" brushRef="#br2" timeOffset="138326.84">1669 12508 1291 0,'-10'7'24'0,"10"-7"38"15,-15 18 13 1,9-8 21-16,6-10 28 0,-13 20-12 0,7-12 13 0,6-8 18 16,-13 19-12-16,7-10-3 15,6-9-11-15,-11 18-16 0,11-18-10 0,-12 13-31 0,12-13-51 16,-5 13-53-16,5-13-74 15,0 0-81-15,-10 12-170 0,10-12-253 0,0 0 163 16</inkml:trace>
  <inkml:trace contextRef="#ctx0" brushRef="#br2" timeOffset="139337.19">2976 7711 1625 0,'0'0'-141'0,"0"0"6"0,-11-12 4 0,11 12-267 0,0 0 126 16</inkml:trace>
  <inkml:trace contextRef="#ctx0" brushRef="#br2" timeOffset="139517.25">2917 7631 1079 0,'-14'-13'-7'0,"14"13"19"15,-8-8 23-15,8 8 16 16,0 0 16-16,-14-15 2 0,14 15 3 0,-11-14-12 15,11 14-2-15,-11-13-7 0,11 13-8 16,-13-18-8-16,5 9-1 0,8 9-14 0,-14-19-14 16,4 7-21-16,2 3-25 0,-2-3-28 0,2 1-17 15,-3 0-22-15,0-1-16 16,0-1-44-16,3 2-188 0,-2-1 113 0</inkml:trace>
  <inkml:trace contextRef="#ctx0" brushRef="#br2" timeOffset="139606.91">2596 7254 947 0,'0'0'-22'0,"-10"-15"2"16,10 15-5-16,-12-15-35 0,5 6-33 16,7 9-149-16,-17-19 78 0</inkml:trace>
  <inkml:trace contextRef="#ctx0" brushRef="#br2" timeOffset="139747.06">2330 6999 694 0,'-11'-15'25'0,"11"15"3"15,-10-11-2-15,10 11 1 16,-6-12-5-16,6 12-4 0,-11-15-13 0,11 15-10 16,-9-15-11-16,9 15-30 0,-10-15-37 0,10 15-148 0,-13-20 75 15</inkml:trace>
  <inkml:trace contextRef="#ctx0" brushRef="#br2" timeOffset="139897">2154 6756 670 0,'0'0'18'0,"-12"-14"10"15,12 14-3-15,-13-13 8 0,13 13 8 0,-12-11 9 0,12 11 17 16,-12-14 12-16,12 14 1 16,-11-11 5-16,11 11-5 0,-7-12-13 0,7 12-8 15,0 0-10-15,-11-12-20 0,11 12-47 0,0 0-80 0,0 0-171 16,0 0-85-16,0 0 114 16</inkml:trace>
  <inkml:trace contextRef="#ctx0" brushRef="#br2" timeOffset="140897.27">2021 9804 1116 0,'0'0'88'0,"0"0"-8"16,0 0-1-16,0 0-21 15,0 0-2-15,0 0-5 0,0 0-4 0,0 0-8 16,0 0-6-16,-9-36-11 0,9 36-4 16,0 0-3-16,0 0-5 0,-2-25 10 0,2 25-16 15,0-17-7-15,0 17-27 0,0-23-26 0,0 23-33 16,0-30-43-16,-2 12-54 16,2 0-219-16,-2-1 128 0</inkml:trace>
  <inkml:trace contextRef="#ctx0" brushRef="#br2" timeOffset="141026.87">1989 9364 1183 0,'-4'-28'38'0,"2"14"14"16,2 14 7-16,0-25 11 0,0 25 9 0,-3-24 3 16,6 9-16-16,-3 15-5 0,0-31-21 0,0 16-34 0,0-4-25 15,0 2-33-15,2-2-21 16,-2 0-21-16,3-2-26 0,-3 0-16 0,1-1-270 16,1 3 130-16</inkml:trace>
  <inkml:trace contextRef="#ctx0" brushRef="#br2" timeOffset="141147.64">2025 8787 1181 0,'3'-23'30'0,"-2"12"15"16,-1 11 10-16,0-21-13 0,0 21-8 0,3-23-1 15,-3 23-11-15,0-23-17 0,2 10-24 0,-2 13-44 0,4-31-39 16,-2 16-73-16,0-2-183 16,2 2 114-16</inkml:trace>
  <inkml:trace contextRef="#ctx0" brushRef="#br2" timeOffset="141317.35">2089 8338 995 0,'0'0'46'0,"0"-25"16"0,0 25 5 16,-2-27 0-16,0 13-6 0,2 14-6 0,-2-28-2 15,2 10-12-15,0 18-11 16,-5-31-11-16,5 13-26 0,-2 1-18 0,-2-2-23 0,2 0-12 16,-3 0-9-16,1 2 0 15,-1-1-3-15,2 0 8 0,-1 0-14 0,-1 1-17 16,1 1-23-16,0-2-145 15,0 4 85-15</inkml:trace>
  <inkml:trace contextRef="#ctx0" brushRef="#br2" timeOffset="141407">1988 7775 682 0,'0'-19'-20'0,"0"19"2"0,0 0-1 16,0-25 6-16,0 25-13 16,0-17-13-16,0 17-35 0,0-19-86 0,0 19 54 15</inkml:trace>
  <inkml:trace contextRef="#ctx0" brushRef="#br2" timeOffset="141537.25">1988 7455 481 0,'0'0'19'16,"-5"-18"-2"-16,5 18-6 0,-6-18-24 0,6 18-25 16,-2-22-34-16,2 22-66 15,0-23 47-15</inkml:trace>
  <inkml:trace contextRef="#ctx0" brushRef="#br2" timeOffset="141697.24">2038 7125 460 0,'0'0'90'0,"4"-13"-6"0,-4 13-15 0,0 0-9 0,4-17-25 16,-4 17-22-16,0 0-17 16,5-21-5-16,-5 21-20 0,2-15-6 0,-2 15-5 15,0 0 1-15,0-23 2 16,0 23 1-16,0 0-13 0,-2-25-22 0,2 25-85 15,2-18 51-15</inkml:trace>
  <inkml:trace contextRef="#ctx0" brushRef="#br2" timeOffset="141806.89">2063 6899 515 0,'2'-16'106'0,"-2"16"0"15,0 0-15-15,0 0-31 0,0 0-54 0,0 0-114 16,0 0-150-16,0 0 84 15</inkml:trace>
  <inkml:trace contextRef="#ctx0" brushRef="#br2" timeOffset="144306.8">2040 6674 723 0,'0'0'11'0,"0"0"4"0,0 0-2 0,0 0-1 16,0 0 3-16,0 0 1 0,0 0 8 0,-15-35 0 15,15 35 1-15,0 0 6 16,0 0-1-16,0 0 10 0,-4-19 1 0,4 19 14 0,0 0 0 16,0 0 1-16,-7-18-12 15,7 18 6-15,0 0-7 0,-6-18 2 0,6 18 22 16,0 0-8-16,-8-19-15 15,8 19-3-15,-11-15-8 0,11 15 9 0,-9-15-4 16,9 15-5-16,-12-16-3 0,6 8-7 16,6 8 9-16,-13-12-9 0,13 12-2 0,-13-13 0 15,13 13 15-15,-15-14-15 0,15 14 1 0,-12-12-1 16,12 12 7-16,-14-13-8 16,14 13-2-16,-14-13-4 0,14 13 13 0,-10-16-5 15,10 16 3-15,-13-12-3 0,13 12 3 16,-13-14-7-16,13 14 5 0,-11-15-7 0,11 15 1 15,-12-16 1-15,12 16-4 16,-15-15 0-16,8 7-2 0,7 8 2 0,-12-13-5 16,12 13 7-16,-14-15-13 0,7 7-2 0,7 8 13 0,-13-13-11 15,13 13 2-15,-15-15 1 16,8 8 6-16,7 7-9 0,-18-20 8 0,9 12 3 16,-1 0 10-16,10 8-4 15,-19-18 2-15,8 8-10 0,3 2 0 0,-3-1-1 0,1-3 4 16,-1 3 0-16,-1 0 0 15,3-3-11-15,-1 0 10 0,-2 1-13 0,0 0 4 16,4-3 2-16,-4 3-1 16,2 0 0-16,0-3 1 0,1 3 2 0,-2-3-3 0,2 3 4 15,-1-2 8-15,2 1 4 0,0-1 0 0,-2 1-1 16,1-1-1-16,-2 2-7 16,3-1 6-16,-1-1-4 0,-1-1 1 15,-1 3-8-15,-1-2 4 0,1 0-2 16,-5-1-3-16,1-1-1 0,1 1 4 0,-2-1-3 0,0 0 5 15,-1 0-9-15,0-2-3 16,3 1-2-16,-3 0 7 0,2 0-4 0,-3 1 0 16,5-2-2-16,-3 1 2 0,2 0-3 0,-1 2 2 0,-1-1 2 15,2 1 0-15,-2 1-5 16,2 0 2-16,0 1-2 0,-1 1 3 0,2 1-30 16,3-1-31-16,-3 1-37 15,13 10-46-15,-19-20-66 0,12 8-169 0,-2 2-243 16,4 1 163-16</inkml:trace>
  <inkml:trace contextRef="#ctx0" brushRef="#br2" timeOffset="145606.94">1786 6635 1689 0,'0'0'-97'0,"0"0"9"0,0 0 12 0,-12-10 23 15,12 10 12-15,0 0 11 16,0 0 17-16,-14-11 6 0,14 11 8 0,0 0 1 0,-14-9 5 16,14 9 9-16,0 0 13 15,-18-9 16-15,18 9-13 0,-12-7-8 0,12 7 10 16,-19-7-9-16,19 7-4 15,-16-9 7-15,16 9-4 0,-24-10-6 0,11 4 4 0,13 6-2 16,-25-12 2 0,12 5-2-16,1-2-4 0,-5 1-1 0,2-2-2 0,-1 1-1 15,2 2 6-15,-6-5 0 0,7 3-6 0,-5-1 6 16,2 0-4-16,0 1 6 0,-4-2-2 16,5-2 5-16,-6 5-15 0,6-4 1 0,-6 3 6 15,6-3-9-15,-7 5 1 16,3-3 2-16,1 1 11 0,-4-1-14 0,3 3 9 15,-2-1-15-15,0-2 6 16,-4 2-3-16,3 1 2 0,-1-2-6 0,-2 1-1 16,1-2 7-16,1 3 0 0,-1-3-4 0,1 3 1 0,1-3 12 15,5-1 10-15,-4 1-3 16,3 1 20-16,2-1 14 0,2 0-9 0,1 1-6 16,-1-1-6-16,5 1 5 0,-1 0-1 15,-2-1-10-15,12 10-1 0,-16-17-4 0,8 9 0 16,8 8-10-16,-14-13-13 15,14 13-28-15,-11-12-18 0,11 12-34 0,-12-7-22 16,12 7-25-16,-13-6-37 0,13 6-53 16,0 0-326-16,-15-1 272 0</inkml:trace>
  <inkml:trace contextRef="#ctx0" brushRef="#br2" timeOffset="146337.02">1585 6990 1499 0,'0'0'-64'0,"0"0"14"0,0 0 13 0,0 0 14 16,0 0 15-16,0 0 11 15,-40-21 7-15,40 21 6 0,0 0 10 0,-17-6 1 0,17 6-6 16,0 0 6-16,-21-4 2 15,21 4 8-15,0 0 5 0,-26-3 5 0,26 3-2 16,-23 0-8-16,23 0-6 16,-30 0-8-16,30 0 10 0,-33 1-10 0,16-1 3 15,-4 2-11-15,1-2 1 0,-4 0 4 0,-1 2-4 0,-2-2 0 16,0 0 0-16,-5 2-3 16,1-2-3-16,0 0 4 0,-1 2-4 15,1-2-4-15,-3 0-3 0,2 0 4 16,1 0-2-16,0 0 3 0,2 0 3 0,-1 0 1 0,5 0 9 15,0 0 1-15,-2 0 4 16,5 0-6-16,-2 0-7 0,1 0 3 0,2-2 2 16,0 2-2-16,21 0-5 0,-38 0 6 0,21-2-4 15,17 2-1-15,-29 0-1 16,29 0 0-16,-29 0-2 0,29 0 11 0,-23 0-12 0,23 0-5 16,-20-2 8-16,20 2-8 15,0 0-1-15,-31 0 2 16,31 0-5-16,-18 2-16 0,18-2-14 0,0 0-30 15,-27 0-24-15,27 0-26 0,0 0-40 0,-15 0-50 0,15 0-328 16,0 0 289-16</inkml:trace>
  <inkml:trace contextRef="#ctx0" brushRef="#br2" timeOffset="146947.23">1690 7305 1477 0,'0'0'-23'0,"0"0"29"0,0 0 1 16,-14 22 17-16,14-22-4 0,0 0 4 0,-19 5-9 16,19-5 4-16,-17 1-1 0,17-1-3 0,-27 2 0 15,27-2-5-15,-31 2-5 16,13 0 10-16,-3-2-3 0,-3 2 3 0,-2-1 3 0,3-1 0 16,-8 3-1-16,1-1 7 15,-1-1-1-15,-1 3-1 0,-2-2-8 0,3-1 3 16,-6 4 12-16,2-4-11 15,-4 3-5-15,4 1 1 0,-3-1-1 0,-1-1 0 0,5-2-3 16,-1 3 3-16,-3 0-7 16,0 0 4-16,4-1-12 0,0 1 15 15,0 1-3-15,3-3-2 0,-3-1-2 0,3 3 2 16,-1-2 1-16,-1 0-9 0,5 0 5 16,-3-2-3-16,4 2 3 0,3-2 1 0,-1 2-14 0,5-2-2 15,-1 3-12-15,21-3-23 16,-36 1-13-16,23-1-26 0,13 0-33 0,-23 0-57 15,23 0-317-15,-15-1 342 16</inkml:trace>
  <inkml:trace contextRef="#ctx0" brushRef="#br2" timeOffset="147586.89">1528 7893 1287 0,'0'0'-68'0,"0"0"16"0,0 0 20 0,0 0 16 16,0 0 18-16,0 0 7 16,0 0 7-16,-39 19-2 0,39-19 7 0,-19 5-5 15,19-5-2-15,-27 1 3 0,12 3 2 0,-4-2 2 0,19-2 0 16,-41 3-4-16,19-1 4 16,-7 1 5-16,0-2-1 0,0 3 1 0,-3-2 7 15,1 1-10-15,-3 2 13 0,-2-1-6 16,-3-3-1-16,-1 3 0 0,0 1-6 0,-1 1-5 15,-1-3 9-15,4 1-5 16,-3 1-1-16,1-2 2 0,2 4 2 0,0-3-2 16,-1 2 0-16,3-1 6 0,0 0-4 0,2-3-7 15,1 4-5-15,2-1 8 16,-1-4-5-16,1 3 3 0,1-2-4 0,1 1-2 0,0 0-2 16,2-2-5-16,4 1 1 15,2 1 7-15,-2-2-1 0,0-1 1 0,3 2-6 0,0 0 2 16,20-2-12-16,-29 0-19 15,14 2-15-15,15-2-35 0,-21 0-41 0,21 0-75 16,0 0-332-16,-18 0 304 16</inkml:trace>
  <inkml:trace contextRef="#ctx0" brushRef="#br2" timeOffset="148267.04">1659 8715 1474 0,'0'0'5'0,"0"0"15"16,0 0 1-16,0 0 1 0,0 0-1 0,0 0 6 0,0 0 2 16,0 0-4-16,0 0 6 15,0 0 6-15,0 0-13 0,0 0-4 0,-53 3 2 16,53-3-1-16,-24 0 3 15,24 0 6-15,-26 2-9 0,7-2-3 0,19 0 3 0,-36 2-9 16,14 0-2-16,-3-1-5 16,-3 2-3-16,-5-2 1 0,2 3-11 0,-3-1 6 15,-2-1-4-15,-2 2-10 0,-3-3 12 0,-1 5-2 16,1-2-7-16,0 0 6 0,-1 2 3 16,-2-2 5-16,1 0-2 0,0-1-4 15,-2 1-2-15,4-1 6 0,1 3-4 16,-3-4 6-16,1 2-4 0,0 0 3 0,0-2 3 15,2-1-6-15,4-1 5 0,-1 3-2 16,2-2 3-16,2 1 0 0,1-2 7 0,1 2 3 16,1-2-8-16,3 2-4 0,4-2-4 0,0 0-10 15,2 0-13-15,2 0-28 16,19 0-13-16,-32 0-42 0,16 0-73 0,16 0-285 0,-21-2 370 16</inkml:trace>
  <inkml:trace contextRef="#ctx0" brushRef="#br2" timeOffset="148936.87">1508 9446 1256 0,'0'0'-28'0,"0"0"18"0,0 0 13 0,0 0 9 15,0 0 18-15,0 0 6 16,0 0 35-16,0 0 6 0,0 0 18 16,0 0 13-16,-19 21 2 0,19-21 5 0,0 0-5 15,-27 2-15-15,27-2-11 0,-33 0 0 0,13 0-14 16,-3 0-6-16,-8 0-9 0,1 0-2 0,-5 0-13 16,-1-2 2-16,-7 4-6 15,5-2-5-15,-4 2-9 0,-2-2 2 0,0 2 1 0,-1-2-5 16,0 1 1-16,2 2-1 15,-2-3-4-15,1 1 3 0,1 2-8 0,0-2 5 16,0 2-1-16,1-2-4 16,3 3-1-16,-1-2-1 0,4-1-5 0,0 3-2 15,2-1-8-15,1-2-7 0,1 1-4 0,-1 2-9 0,1-2-8 16,3-1-3-16,0 2-7 16,-3-1-5-16,3 0-9 0,0 0-15 0,6-2-13 15,-1 2-30-15,2-1-34 0,-1-1-53 16,0 0-423-16,10 0 158 0</inkml:trace>
  <inkml:trace contextRef="#ctx0" brushRef="#br2" timeOffset="149716.85">1610 10351 1743 0,'0'0'-7'0,"0"0"27"0,0 0-2 16,0 0-3-16,0 0-2 0,0 0 0 0,0 0 5 0,0 0-2 15,0 0-11-15,0 0 5 16,0 0-5-16,0 0 3 0,0 0 10 0,0 0 14 16,0 0 3-16,-37-23 17 15,37 23-1-15,0 0 5 0,-25 0 1 0,25 0-15 16,-27 0 0-16,27 0-3 0,-36 0-4 0,13 0-3 16,0-2-1-16,-7 2-10 0,-1 0 5 15,-3-1-19-15,-3 1-4 0,-3 0-1 0,-2 0-5 16,-3 0-6-16,2 0-5 15,-2-3-2-15,4 3 3 0,-3 0-8 0,1 0 4 0,1 0-4 16,4 0 8-16,2 0 3 16,-3-1 10-16,3 1-13 0,1 0-4 0,-3-2 11 15,2 0-3-15,-1 2 0 0,1-2 15 0,3 2-14 16,-1-2-7-16,0 2 2 0,1-2-4 16,-1 0-17-16,1 0-4 0,3 1-4 15,-3 1 5-15,4-2 1 0,-1 2-1 16,5 0 10-16,-2-3 1 0,0 3-1 0,4 0-2 15,0-1 0-15,23 1-20 0,-37 0-32 16,24 0-40-16,-8-3-116 0,21 3-208 0,-22-1 398 16</inkml:trace>
  <inkml:trace contextRef="#ctx0" brushRef="#br2" timeOffset="150317.16">1337 9967 1287 0,'-20'-5'0'0,"20"5"5"0,-22-3-3 16,22 3 7-16,-32-4-2 0,13 4 3 15,-2-2-3-15,-4 0 3 0,-5-2-1 16,-1 3 11-16,-1-2 4 0,-5 2 11 0,-5-1 2 15,-2-2 2-15,-1 1 3 0,1 2-1 16,-1-2 0-16,-1 2-2 0,4 1-1 0,-3-2-4 16,0 1 1-16,2-2-2 0,0 3-1 0,1-1 12 15,1-1 14-15,1 0 11 16,0-2 3-16,3 2 3 0,3 0 2 0,-1 0-7 0,1 1-33 16,-1-2-2-16,3 1-9 15,1 1-11-15,1-2-21 0,1 3-29 0,4 0-33 16,0 0-32-16,6 0-44 15,-4 0-81-15,23 0-360 0</inkml:trace>
  <inkml:trace contextRef="#ctx0" brushRef="#br2" timeOffset="151066.74">1778 10913 1582 0,'0'0'-59'0,"0"0"20"0,0 0 12 0,0 0 22 16,0 0 19-16,0 0 30 0,0 0 16 16,0 0 15-16,0 0 20 0,0 0 13 0,0 0 6 15,0 0 4-15,-32 17 0 0,32-17-5 0,-18 0-10 16,18 0-8-16,-25-1-13 0,25 1-6 16,-29-3-11-16,9 3-4 0,20 0 17 0,-43-1-11 15,17-1-10-15,-3 0-12 16,-1 0-14-16,-5 0-13 0,2 0-9 0,-7-2-2 15,-2 3 0-15,-1-2 0 16,0 1-2-16,1 1 0 0,0-2-1 0,0 2-2 16,-1 1 5-16,1-3 1 0,2 2-7 0,1 1 1 0,3 0-2 15,-2-2 5-15,2 2-6 16,1 0-8-16,1 0-4 0,0 0-15 0,3 0-4 0,-4 2-3 16,4-2-13-16,-1 1-9 15,6-1-19-15,1 3-27 0,0-3-21 0,3 1-41 16,2-1-63-16,-2 0-474 15,3 0 43-15</inkml:trace>
  <inkml:trace contextRef="#ctx0" brushRef="#br2" timeOffset="151656.85">1636 11464 2009 0,'0'0'-66'0,"-11"11"18"0,11-11 11 15,0 0 17-15,-17 12 20 16,17-12 8-16,-16 6 13 0,16-6 2 0,-22 7 3 16,10-3 4-16,12-4 19 0,-30 4 17 0,12-1 20 0,1 1 4 15,-1 0-2-15,-3 0-2 16,-2-2-9-16,-1 2-12 0,-1-1-6 0,-5 1-4 16,3 0-8-16,-6 0-9 15,0-2 3-15,-1 2-11 0,-4 1-7 0,-3-1-1 16,1 0 2-16,0 0-7 15,-2 0 9-15,0 0-7 0,2-3-11 16,-3 3 1-16,3 2-5 0,2-5-4 0,4 2-2 16,-7 1 0-16,8-1-7 0,1-3-2 0,0 2-9 15,3-2-2-15,2 2-12 0,5-2-24 0,-2 0-27 0,5 2-23 16,2 0-23-16,3-2-34 16,14 0-83-16,-27-2-409 0,18 2 112 0</inkml:trace>
  <inkml:trace contextRef="#ctx0" brushRef="#br2" timeOffset="152176.91">1663 11988 1874 0,'0'0'-18'0,"0"17"24"16,0-17-7-16,0 0 2 0,0 0 8 0,-21 13-8 0,21-13 2 16,-19 4 5-16,19-4 1 0,-21 5-6 0,6 0 15 15,15-5 11-15,-31 3 17 16,10 1 8-16,3 0 3 0,0-2 5 0,-4 2-6 16,1-3-5-16,-7 3-1 0,0 0-9 15,0 0 3-15,-5-2-12 0,1-1-3 0,-4 3-8 16,-1-1-10-16,-3 0 4 15,-3 0 4-15,2-2-5 0,-1 1-2 0,-2-1 0 16,2 2-3-16,0-1 1 16,-1 0 5-16,1-2-3 0,4 2-5 0,-3 0 2 0,5-2-3 15,0 1-6-15,5-1 4 0,-1 2-11 0,0-2-14 16,3 2-22-16,4-2-29 16,3 2-19-16,0-2-20 0,4 1-33 0,18-1-38 15,-32 0-74-15,32 0-292 0,-25 3 261 16</inkml:trace>
  <inkml:trace contextRef="#ctx0" brushRef="#br2" timeOffset="152647.12">1158 12581 1560 0,'0'0'-12'0,"0"0"16"15,-18 3 18-15,18-3 13 16,0 0 10-16,-21 2 11 0,21-2 49 0,-19 4 7 0,19-4 8 16,-25 1-5-16,10 2-3 15,15-3-4-15,-36 1-6 0,12-1-11 0,0 0-5 16,-6-4-10-16,-5 4-7 15,-2 0-12-15,-5-1-2 0,-1 1-7 0,0-2-5 0,1 0-1 16,-4 0-4 0,6 2-6-16,0-2-11 0,4 1-19 0,0 1-34 0,4-2-35 15,-1 2-22-15,6-4-22 0,2 2-16 0,3 2-29 16,1-4-62-16,2-2-136 16,3 2-276-16,0 0 148 0</inkml:trace>
  <inkml:trace contextRef="#ctx0" brushRef="#br2" timeOffset="153156.94">1062 11246 1945 0,'-19'-1'43'0,"-6"-3"8"0,-7 0-14 15,-6 0-7-15,-5 1-5 0,-10-4-12 16,-3 2-26-16,-5 0-19 0,-22-5-45 16,15 2-47-16,-13-1-44 0,12 1-54 0,8 2-266 15,3 1 346-15</inkml:trace>
  <inkml:trace contextRef="#ctx0" brushRef="#br2" timeOffset="172306.96">1930 6757 361 0,'0'0'107'0,"0"0"-51"16,0 0-9-16,0 0-6 0,0 0-4 0,0 0-7 0,0 0-3 15,0 0 5-15,0 0-7 0,-29 43 1 16,23-34 3-16,6-9-9 0,-12 26-2 0,8-8-1 16,-3 3 1-1,2 1-16-15,-2 4-20 0,1-2-37 0,-1 0-49 0,1 2-135 16,-1-2 79-16</inkml:trace>
  <inkml:trace contextRef="#ctx0" brushRef="#br2" timeOffset="172527.03">1818 6993 638 0,'0'0'-7'0,"0"0"7"0,0 0 3 0,0 0 1 15,0 0 0-15,0 0 3 16,-23 64-1-16,20-42-3 0,-3 4-36 0,0 0-40 16,2 0-112-16,-4 3 60 15</inkml:trace>
  <inkml:trace contextRef="#ctx0" brushRef="#br2" timeOffset="-194369.86">2012 6667 473 0,'0'0'74'0,"0"0"-43"0,0 0 1 0,0 0-8 16,0 0 12-16,0 0 0 0,0 0 7 16,0 0-8-16,0 0 10 0,0 0 6 0,0 0-2 0,0 0 1 15,16 24 4-15,-16-24-3 0,0 0 2 0,0 0 10 16,0 0-5-16,0 0 13 16,0 0 4-16,0 0 14 0,0 0 2 0,0 0-8 15,0 0 8-15,0 0 4 16,0 0-3-16,0 0 9 0,-18 27 6 0,18-27-1 0,0 0-9 15,0 0 6-15,0 0-2 16,0 0 0-16,0 0-3 0,0 0-1 0,0 0-4 16,0 0-4-16,0 0-12 0,0 0-8 15,0 0-3-15,0 0-7 0,0 0-1 16,0 0-14-16,0 0-4 0,0 0-7 0,-10-44-2 0,10 44-4 16,0 0-5-16,0 0 1 15,0 0-8-15,0 0 0 0,0 0 1 0,0 0-3 16,0 0 5-16,0 0-6 15,0 0 3-15,0 0 0 0,0 0 3 0,0 0-1 16,0 0 4-16,38 22-3 0,-38-22 2 16,0 0 3-16,0 0 3 0,-4 24 5 0,4-24 7 15,0 0 4-15,0 0 5 0,0 0-2 0,-11 22 2 0,11-22-5 16,0 0 3 0,-13 8-1-16,13-8 4 0,0 0 0 0,0 0 1 0,-16 4-3 15,16-4 2-15,0 0-1 16,0 0-2-16,0 0-10 0,0 0-2 0,-22-21-3 15,22 21 1-15,0 0-3 16,-8-13 4-16,8 13-1 0,0 0 1 0,-6-14-1 0,6 14 0 16,0 0-5-16,0 0 0 0,0 0-3 15,0 0-7-15,-5-17 2 0,5 17-6 16,0 0 2-16,0 0 3 0,0 0-12 0,0 0 7 0,0 0-8 16,0 0-4-16,0 0 5 15,32-6-1-15,-32 6-1 0,0 0 0 0,0 0 1 16,0 0-2-16,23 16-2 15,-23-16 0-15,0 0 0 0,13 11 2 0,-13-11-2 0,0 0 2 16,7 12 5-16,-7-12-9 16,0 0 7-16,0 0 3 0,0 0-3 0,0 0 0 15,-5 20 0-15,5-20-1 0,0 0 0 0,0 0 5 16,0 0-2-16,0 0 3 0,0 0-4 16,-19 9 5-16,19-9 1 0,0 0 2 0,0 0 0 15,0 0 1-15,0 0 2 16,0 0-1-16,0 0-7 0,0 0 4 0,0 0-1 15,0 0-7-15,-21-28 5 16,21 28-1-16,0 0 2 0,0 0-3 0,2-21 3 0,-2 21-5 16,0 0-1-16,0 0-4 0,13-19 9 0,-13 19-3 15,0 0-2-15,10-11-7 16,-10 11 4-16,0 0-2 0,11-9 2 0,-11 9-6 0,0 0 0 16,0 0 3-16,15-4-3 15,-15 4 2-15,0 0 1 0,0 0 4 0,0 0 0 16,0 0 1-16,15 20 7 15,-15-20-2-15,0 0-2 0,4 16 1 0,-4-16-1 0,0 0-1 16,0 0 3-16,1 16 1 16,-1-16-1-16,0 0 12 0,0 0-21 0,0 0 1 15,0 0 0-15,0 0 3 0,0 0-1 0,0 0 0 0,0 0 3 16,0 0-2-16,0 0 2 16,0 0 0-16,0 0-1 0,0 0-3 0,0 0 1 15,0 0 1-15,0 0 3 16,0 0-4-16,0 0 4 0,0 0 0 15,0 0-4-15,0 0-2 0,0 0 1 16,0 0 4-16,0 0-5 0,0 0-2 0,0 0 3 0,0 0-3 16,0 0-2-16,0 0 3 0,0 0 0 0,0 0-3 15,0 0-1-15,0 0-3 16,0 0 5-16,0 0-2 0,0 0 4 0,0 0-1 0,0 0 1 16,0 0-6-16,0 0 11 15,0 0-5-15,0 0 0 0,0 0 0 0,0 0 6 16,0 0-4-16,-29 4 1 0,29-4 5 15,0 0-2-15,0 0-2 0,0 0-2 0,-19 5 3 16,19-5 0-16,0 0-2 16,0 0 0-16,0 0-2 0,0 0 0 0,0 0-1 15,-21-14 8-15,21 14-10 0,0 0 2 0,0 0-1 0,0 0 0 16,-10-15-3-16,10 15 4 16,0 0-3-16,0 0 3 0,0 0-4 0,0 0 4 15,0 0-6-15,0 0 4 16,0 0 0-16,0 0 0 0,0 0-4 0,0 0 2 0,21-24-1 15,-21 24 0-15,0 0 6 16,0 0-6-16,0 0-1 0,0 0 3 0,0 0 2 16,0 0-2-16,0 0 3 0,29 26 0 0,-29-26-1 0,0 0 0 15,0 0 1-15,0 17 1 16,0-17 2-16,0 0 3 0,0 0-3 0,0 0 0 16,0 0-1-16,-17 19 2 15,17-19-1-15,0 0 5 0,0 0-6 0,0 0 1 0,0 0-1 16,0 0-5-16,0 0-3 15,0 0-4-15,0 0-12 0,0 0-18 0,-28-27-25 16,28 27-38-16,0 0-49 16,0 0-60-16,-5-15-66 0,5 15-94 0,0 0-159 0,-3-11-91 15,3 11-322-15,0 0-369 0</inkml:trace>
  <inkml:trace contextRef="#ctx0" brushRef="#br2" timeOffset="-171459.67">2339 7636 1574 0,'0'0'-46'0,"0"0"4"0,2 21 1 16,-2-21 5-16,0 0 9 0,4 13-2 0,-4-13 15 16,0 0 35-16,4 17 13 15,-4-17-7-15,0 0-3 0,3 18 12 0,-3-18-4 0,6 13 17 16,-6-13 14-16,0 0-14 16,8 20 2-16,-8-20-5 0,4 11-5 0,-4-11 14 15,4 15 12-15,-4-15-3 0,5 13 4 0,-5-13-6 16,4 13-3-16,-4-13 8 15,5 16 9-15,-5-16-6 0,4 15-7 16,-4-15-3-16,4 14-8 0,-4-14-6 0,4 12-4 16,-4-12 0-16,4 14-8 0,-4-14-8 0,4 13-20 15,-4-13-12-15,0 0-23 16,4 19-2-16,-4-19-7 0,4 13-27 0,-4-13-28 0,8 12-25 16,-8-12-39-16,0 0-90 0,7 19-384 0,-4-14 153 15</inkml:trace>
  <inkml:trace contextRef="#ctx0" brushRef="#br2" timeOffset="-171069.77">2476 8261 1776 0,'0'0'-33'0,"0"0"20"16,2 13 16-16,-2-13 4 0,0 0 9 0,0 0-3 15,5 22 17-15,-5-22 1 16,0 0 0-16,6 14 3 0,-6-14 11 0,4 13-5 16,-4-13 0-16,0 0 6 0,8 20 11 0,-8-20 4 0,4 14-2 15,-4-14 3-15,8 16 1 16,-8-16-3-16,6 15-9 0,-6-15-3 0,6 18-3 15,-6-18 4-15,6 19-7 16,-6-19-1-16,3 17 0 0,2-5-5 0,-5-12 0 0,5 19 2 16,-5-19-12-16,4 19 1 15,0-10-3-15,-4-9-4 0,5 21-4 0,-1-11-2 16,-4-10-6-16,4 21-13 16,-4-21-18-16,4 18-31 0,1-8-41 0,-5-10-47 15,4 18-71-15,-4-18-154 0,4 13-293 0,-2-6 107 0</inkml:trace>
  <inkml:trace contextRef="#ctx0" brushRef="#br2" timeOffset="-170730.06">2635 9029 1871 0,'0'0'-41'16,"2"16"23"-16,-2-16 33 0,0 0 4 15,2 20 9-15,-2-20 11 0,0 16 6 0,0-16 9 0,0 0 16 16,7 22-2-16,-7-22 2 0,2 15 3 0,-2-15-5 16,4 18 2-16,-4-18-2 15,2 17 4-15,-2-17 2 0,2 18 10 0,-2-18-14 0,4 19-6 16,-4-19-2-16,5 18-9 15,-5-18-7-15,2 19-2 0,-2-19-4 0,4 18-8 16,-4-18-3-16,4 16-11 16,-4-16-12-16,4 16-23 0,-4-16-27 15,4 15-26-15,-4-15-36 0,5 15-25 0,-5-15-34 16,6 14-57-16,-6-14-91 0,5 14-357 0,-3-10 93 16</inkml:trace>
  <inkml:trace contextRef="#ctx0" brushRef="#br2" timeOffset="-170465.15">2753 9646 1922 0,'5'13'-43'16,"-5"-13"25"-16,0 0 19 15,0 0 20-15,2 18 12 0,-2-18 20 0,0 0 16 16,8 15 13-16,-8-15 3 16,7 9 5-16,-7-9-6 0,6 14-35 0,-6-14-2 0,7 13-7 15,-7-13-8-15,6 15 2 16,-6-15-22-16,4 15-33 0,-4-15-33 0,8 14-61 0,-8-14-121 16,2 11-445-16,-2-11 73 0</inkml:trace>
  <inkml:trace contextRef="#ctx0" brushRef="#br2" timeOffset="-165930.08">2760 9645 1890 0,'0'0'-75'0,"0"0"21"15,0 0 13-15,0 0 3 0,0 0 18 0,0 0 10 16,0 0 17-16,0 0 13 15,0 0 14-15,0 0 8 0,0 0 0 0,0 0 1 16,0 0 0-16,0 0 11 0,0 0-9 16,0 0-9-16,0 0 3 0,0 0-11 15,0 0 1-15,0 0-1 0,0 0-3 16,0 0 17-16,0 0-8 0,0 0-10 0,0 0-7 0,0 0 0 16,0 0 4-16,0 0-7 0,0 0-3 0,0 0 4 15,0 0-10-15,0 0 5 16,0 0 1-16,0 0-5 0,0 0 3 0,0 0-1 15,0 0-7-15,10-29 12 0,-10 29-9 16,0 0 7-16,13-9-8 0,-13 9 0 0,0 0 6 16,15-10-8-16,-15 10-2 15,0 0 7-15,12-7-3 0,-12 7 8 0,0 0-10 16,14-8 1-16,-14 8 1 0,0 0 4 16,0 0 17-16,18-6-18 0,-18 6 8 0,0 0 2 15,0 0-5-15,0 0 2 0,17-2-1 0,-17 2-5 16,0 0 4-16,0 0-4 15,0 0 5-15,0 0 3 0,24 8-6 0,-24-8 13 0,0 0-15 16,10 8 4-16,-10-8-1 16,0 0-4-16,12 10-2 0,-12-10 4 15,12 9-3-15,-12-9 9 0,0 0-10 16,12 10 5-16,-12-10-5 0,0 0 3 0,13 14-7 0,-13-14 5 16,9 8-4-16,-9-8 12 0,0 0-4 15,10 11 4-15,-10-11-1 0,8 9 2 16,-8-9 2-16,0 0 0 0,11 12-2 15,-11-12 3-15,0 0 6 0,15 13-8 0,-15-13-1 16,6 8 0-16,-6-8 5 0,0 0-5 0,11 12-2 16,-11-12 5-16,0 0-4 15,10 13 3-15,-10-13-2 0,0 0 0 0,8 10-7 0,-8-10 5 16,7 11-2-16,-7-11 0 0,0 0-3 0,7 13 4 16,-7-13-4-1,0 0-2-15,6 14 5 0,-6-14 0 0,0 0-4 0,6 12 7 16,-6-12-1-16,0 0 2 0,4 14 5 15,-4-14-4-15,0 0 2 0,0 0 2 16,5 16 4-16,-5-16-1 0,0 0-2 16,0 0 4-16,2 17 3 0,-2-17 6 0,0 0 6 15,0 0-3-15,0 0-6 0,0 0-2 16,2 19-1-16,-2-19-2 0,0 0-4 0,0 0-5 16,0 0-10-16,0 0-23 0,0 0-34 0,0 0-51 15,2 13-66-15,-2-13-92 16,0 0-201-16,0 0-340 0,0 0-113 0</inkml:trace>
  <inkml:trace contextRef="#ctx0" brushRef="#br2" timeOffset="-163540.09">2857 9776 2215 0,'0'0'-136'0,"0"0"15"0,0 0 9 16,0 0 12-16,0 0 8 16,0 0 8-16,0 0 7 0,0 0 9 0,0 0 3 0,2-18 13 15,-2 18 3-15,0 0 8 0,0 0 7 0,0 0 6 16,0 0 9-16,0 0 5 15,9-15 3-15,-9 15 10 0,0 0-7 0,0 0 8 0,10-14-3 16,-10 14 3-16,0 0-4 16,9-12 6-16,-9 12 0 0,8-11 5 0,-8 11-12 15,8-12 15-15,-8 12 11 16,10-13 2-16,-10 13 7 0,6-14-5 0,-6 14-1 0,8-13-1 16,-8 13-4-16,6-15 3 0,-6 15 6 0,6-13-18 15,-6 13 4-15,9-14 1 16,-9 14-11-16,9-13 4 0,-9 13-6 0,6-14 2 15,-6 14-6-15,8-13-3 0,-8 13 3 16,7-14 0-16,-7 14-8 0,6-13 8 0,-6 13-6 16,6-13-3-16,-6 13-4 15,9-13-1-15,-9 13-1 0,7-13 5 0,-7 13-12 16,6-16 6-16,-6 16 1 16,6-16 8-16,-6 16 6 0,8-13-6 0,-8 13 2 0,6-15 10 15,-6 15-4-15,8-13 1 0,-8 13-4 0,10-14 6 16,-10 14-2-16,8-15-5 15,-8 15 3-15,9-13-7 0,-9 13 2 16,8-15-2-16,-8 15 6 0,9-13 1 16,-9 13 0-16,6-16-1 0,-6 16 6 0,9-15-3 0,-9 15 4 15,8-17 1-15,-8 17-7 16,8-14 2-16,-8 14-8 0,8-15 1 0,-8 15-6 0,12-15 6 16,-12 15-7-16,8-13 11 0,-8 13-6 0,10-13 12 15,-10 13-10-15,11-12 4 16,-11 12-1-16,11-14 6 0,-11 14-9 0,8-15-2 15,-8 15 4-15,11-13 6 0,-11 13-8 16,10-12 4-16,-10 12-3 0,11-14 8 0,-11 14-9 16,7-12 11-16,-7 12 1 15,10-15 9-15,-10 15-9 0,8-14 1 0,-8 14-3 16,8-15 6-16,-8 15-7 0,12-16 5 0,-12 16-5 0,8-16-4 16,-8 16-12-16,10-14 10 15,-10 14-6-15,9-17-1 0,-3 10 6 0,-6 7 5 16,11-16 3-16,-11 16 3 15,9-15-5-15,-9 15 3 0,8-15 1 0,-8 15-1 0,8-14-8 16,-8 14 1-16,8-12-1 16,-8 12-6-16,9-12 1 0,-9 12 2 0,9-12-1 15,-9 12 0-15,0 0 0 16,10-15-4-16,-10 15 5 0,9-10 10 0,-9 10-1 0,0 0 3 16,10-15 6-16,-10 15-4 0,9-10-3 0,-9 10 3 15,6-11-3-15,-6 11-12 16,9-11 1-16,-9 11 0 0,0 0 2 0,10-17 3 15,-10 17-9-15,6-13 11 0,-6 13 2 16,6-12 2-16,-6 12 3 0,0 0 5 0,10-17 3 16,-10 17-8-16,6-12 0 15,-6 12 0-15,0 0-9 0,10-17 2 0,-10 17 4 16,6-9-4-16,-6 9-4 0,0 0 1 16,11-11 4-16,-11 11 3 0,9-10-2 0,-9 10-2 15,0 0 1-15,12-11-1 0,-12 11-1 0,11-10 1 16,-11 10 1-16,8-10 6 15,-8 10-12-15,0 0 9 0,16-12-4 0,-16 12 7 0,8-9-4 16,-8 9 1-16,0 0 8 16,12-11 1-16,-12 11-5 0,0 0-1 0,9-13-7 15,-9 13 2-15,8-10-4 16,-8 10 2-16,0 0 2 0,9-12 3 0,-9 12-1 0,0 0-4 16,10-13 5-16,-10 13 6 0,0 0-2 15,9-9 3-15,-9 9 4 0,0 0-2 16,0 0 0-16,10-11 0 0,-10 11-13 15,0 0 6-15,0 0-3 0,11-12-1 0,-11 12-3 16,0 0-9-16,0 0 3 0,13-7 0 0,-13 7-1 16,0 0 0-16,0 0-1 15,12-10 1-15,-12 10 1 0,0 0 1 0,0 0 5 16,0 0 7-16,16-7 7 0,-16 7-3 16,0 0 1-16,0 0 0 0,0 0-2 15,0 0-4-15,0 0-8 0,10-8-2 0,-10 8-11 0,0 0-6 16,0 0-19-16,0 0-27 15,0 0-68-15,0 0-189 0,0 0 104 0</inkml:trace>
  <inkml:trace contextRef="#ctx0" brushRef="#br2" timeOffset="-160279.76">3137 9391 871 0,'0'0'-15'0,"0"0"23"0,0 0 10 0,0 0 5 16,0 0 11-16,0 0 1 0,0 0 6 0,0 0 0 16,0 0-2-16,0 0-8 15,0 0 3-15,0 0-8 0,0 0 2 0,0 0 2 0,0 0-4 16,0 0 8-16,0 0 4 16,0 0 2-16,0 0 6 0,0 0 7 0,0 0 4 15,0 0 10-15,0 0 5 0,0 0 6 0,0 0 0 16,0 0-13-16,0 0 6 15,0 0-20-15,0 0-11 0,0 0-4 0,0 0-4 0,0 0-6 16,0 0-4-16,0 0-12 16,0 0 1-16,0 0-3 0,0 0-4 0,0 0 4 15,0 0-10-15,0 0 10 0,0 0 17 16,0 0-2-16,-30 9 11 0,30-9 0 0,0 0 3 16,0 0-2-16,0 0 0 0,0 0-3 0,0 0 8 15,0 0-8-15,0 0 2 16,0 0-12-16,0 0 8 0,0 0-11 0,0 0 2 0,0 0 1 15,0 0-6-15,0 0 2 16,0 0 3-16,0 0-5 0,0 0-2 0,0 0 0 16,0 0-4-16,0 0 2 15,0 0 2-15,0 0-4 0,40 22 5 0,-40-22-14 0,0 0 8 16,13 7-6 0,-13-7 2-16,0 0-2 0,13 12 2 0,-13-12-3 0,10 11 8 15,-10-11-12-15,11 13 7 0,-11-13-6 0,12 13 8 0,-6-5-3 16,-6-8-2-1,14 15 1-15,-8-7 2 0,-6-8-6 0,10 17 4 0,-4-8 2 16,-6-9-3-16,9 12-1 16,-9-12 1-16,9 15-1 0,-9-15 1 0,8 14-1 15,-8-14 2-15,7 14 0 0,-7-14-9 16,8 10 7-16,-8-10-3 0,4 14 3 0,-4-14 2 16,0 0-5-16,6 15 8 0,-6-15-6 0,0 0-1 15,5 13 1-15,-5-13-3 0,0 0 6 16,4 13-6-16,-4-13 6 0,0 0-2 15,5 16-7-15,-5-16 8 0,0 0-2 16,4 15 0-16,-4-15-3 0,0 0 0 0,2 17 6 16,-2-17-3-16,0 0-3 0,0 19 5 15,0-19-8-15,0 0 10 0,-2 23-4 0,2-23 0 16,0 0 4-16,0 23 5 16,0-23-2-16,0 15 2 0,0-15-5 0,0 0 6 15,-2 24-6-15,2-24 5 0,-2 15-7 0,2-15 3 0,0 0-17 16,-3 20-40-16,3-20-31 15,0 0-45-15,-2 16-68 0,2-16-174 0,-2 9-308 16,2-9 80-16</inkml:trace>
  <inkml:trace contextRef="#ctx0" brushRef="#br2" timeOffset="-127679.94">2783 9318 1887 0,'0'0'-96'0,"0"0"17"0,0 0 7 16,0 0 9-16,0 0 11 0,0 0 11 0,0 0 11 15,0 0 7-15,0 0 6 0,0 0 5 0,0 0 9 16,0 0 8-16,0 0 12 0,0 0 19 15,0 0 1-15,-19 35 11 0,19-35 4 0,0 0 1 16,0 0 7-16,0 0-16 16,0 0 4-16,0 0 2 0,0 0-20 0,0 0 18 15,0 0-4-15,0 0-9 0,0 0 1 16,0 0 1-16,0 0 10 0,0 0-11 0,0 0 11 16,0 0 0-16,0 0-7 0,0 0 3 0,0 0-14 15,0 0-3-15,0 0 8 16,0 0-13-16,0 0 5 0,0 0-1 0,0 0-5 0,0 0-14 15,0 0 4 1,0 0-20-16,0 0-5 0,0 0-9 0,0 0-10 0,0 0-7 16,0 0-6-16,0 0 0 15,0 0 7-15,0 0-5 0,0 0-4 0,0 0 1 0,0 0-1 16,0 0 1-16,0 0-3 0,0 0 8 0,0 0 4 16,0 0 0-16,0 0 5 15,0 0 1-15,0 0 4 0,-6 12-6 0,6-12 1 16,0 0 7-16,0 0 6 0,0 0-4 15,0 0 1-15,0 0 3 0,0 0 4 0,-9 13 5 16,9-13 0-16,0 0 16 16,0 0 4-16,0 0 6 0,0 0 1 0,0 0 11 15,0 0 6-15,0 0 8 0,0 0-5 16,0 0 3-16,0 0 3 0,0 0-4 0,0 0-9 16,0 0 9-16,0 0-18 0,0 0 4 0,0 0 6 15,0 0-8-15,0 0-2 16,0 0-13-16,0 0 9 0,0 0 1 0,0 0-10 0,0 0 0 15,0 0 12-15,0 0-6 16,0 0-4-16,0 0 8 0,0 0-10 0,0 0 5 16,0 0-3-16,0 0-1 15,0 0 5-15,0 0 2 0,0 0-8 0,0 0-1 16,0-49 0-16,0 49 6 0,0 0 0 16,0 0-8-16,13-14 3 0,-13 14-3 0,10-9-9 15,-10 9 7-15,11-10 4 0,-11 10-11 0,13-12 4 16,-13 12 5-16,12-10-1 0,-12 10-2 15,14-9-3-15,-14 9 6 0,10-7-5 0,-10 7 9 16,12-10-3-16,-12 10 3 16,0 0 2-16,17-9-14 0,-17 9 8 0,0 0 7 15,15-8-4-15,-15 8-3 0,0 0 0 16,17-8-3-16,-17 8 3 0,0 0-4 0,15-5-1 16,-15 5 5-16,0 0 0 0,17-6-4 0,-17 6 7 15,0 0-9-15,14-4 9 16,-14 4-20-16,0 0 14 0,0 0 9 15,22-4-4-15,-22 4-2 0,0 0 23 0,0 0-16 16,0 0-3-16,23 4 4 16,-23-4-2-16,0 0-3 0,0 0-1 0,17 4 6 15,-17-4 7-15,0 0-9 0,0 0 16 0,17 10-15 0,-17-10 5 16,0 0 5-16,0 0 3 16,14 5 5-16,-14-5 2 0,0 0 0 0,0 0 10 15,12 8-3-15,-12-8 3 0,0 0 3 0,8 10 3 0,-8-10 1 16,0 0 6-16,8 9 1 15,-8-9 4-15,0 0 0 0,0 0-1 0,9 17 2 16,-9-17-3-16,0 0-1 16,6 13 0-16,-6-13-3 0,0 0-2 0,6 12-8 0,-6-12-5 15,0 0-3-15,7 13-1 16,-7-13-7-16,0 0 0 0,0 0-10 0,6 12-10 16,-6-12-21-16,0 0-26 0,0 0-47 0,0 0-48 15,0 0-43-15,3 11-82 0,-3-11-144 16,0 0-377-16,0 0-85 0</inkml:trace>
  <inkml:trace contextRef="#ctx0" brushRef="#br2" timeOffset="-96109.89">4563 9562 660 0,'0'0'131'0,"0"0"-28"0,0 0-31 15,0 0-18-15,0 0-65 0,0 0 24 16,11-20 3-16,-11 20 11 0,0 0-6 0,0 0 7 15,11-13-3-15,-11 13-8 16,0 0-3-16,8-8 11 0,-8 8-6 0,0 0 7 16,10-12-3-16,-10 12 6 0,0 0-8 15,13-12 0-15,-13 12-1 0,9-7 6 0,-9 7-4 16,0 0 2-16,11-9-7 16,-11 9 7-16,10-10-7 0,-10 10 5 15,0 0-5-15,12-10-5 0,-12 10 1 0,0 0-8 0,14-9 9 0,-14 9-12 16,0 0 9-16,12-7-1 15,-12 7 5-15,0 0 10 0,0 0-11 0,15-8 7 16,-15 8 3-16,0 0-8 16,0 0 6-16,17-6-9 0,-17 6 5 0,0 0 2 0,0 0-9 15,17-5 5-15,-17 5-1 16,0 0-10-16,14-4 6 0,-14 4-6 0,0 0 3 16,0 0 1-16,20-3-6 0,-20 3 5 0,0 0 0 15,0 0-6-15,0 0-1 0,0 0-4 16,23 3 3-16,-23-3 6 0,0 0 1 0,0 0-2 15,0 0 3-15,17 4-6 16,-17-4-2-16,0 0 9 0,0 0-4 0,0 0-3 16,17 5 6-16,-17-5-7 0,0 0-9 15,0 0 5-15,12 8 0 0,-12-8 12 0,0 0-13 16,0 0 2-16,0 0-8 16,16 7 6-16,-16-7 4 0,0 0-4 0,0 0 3 15,12 6 7-15,-12-6-6 0,0 0 3 0,0 0-3 0,14 6 12 16,-14-6-12-16,0 0-7 15,14 5 7-15,-14-5 7 0,0 0-7 16,0 0 0-16,14 8 4 0,-14-8-5 16,0 0 1-16,11 7-7 0,-11-7 7 15,0 0 10-15,0 0-5 0,14 12 6 0,-14-12 5 16,0 0-4-16,9 10 8 0,-9-10-15 0,0 0 8 16,11 9 8-16,-11-9-1 0,0 0-4 0,10 10 6 15,-10-10-4-15,0 0-6 0,8 9 1 16,-8-9 6-16,0 0-5 0,12 12-3 0,-12-12-5 15,0 0 10-15,8 11-12 16,-8-11-2-16,0 0 1 0,0 0 0 0,10 13-1 16,-10-13-2-16,0 0 1 0,11 8 4 15,-11-8 4-15,0 0 10 16,8 10-2-16,-8-10 0 0,0 0 2 0,11 9 2 0,-11-9 4 0,0 0-5 16,9 9-10-16,-9-9 16 15,0 0-9-15,8 10 6 0,-8-10 1 0,0 0-7 0,0 0-2 16,8 13 1-16,-8-13-5 15,0 0 8-15,4 14 4 0,-4-14-4 0,0 0-7 16,7 11 12-16,-7-11-2 16,0 0 3-16,9 13-6 0,-9-13 3 0,0 0 0 0,6 13-3 15,-6-13-4-15,0 0 8 16,4 14 2-16,-4-14 6 0,0 0-6 0,6 13 5 16,-6-13 3-16,0 0 1 0,0 0 4 0,4 18 3 0,-4-18-2 15,0 0 3-15,5 16 5 16,-5-16 3-16,0 0 3 0,2 14 0 0,-2-14-5 15,0 0-4-15,0 0-2 16,0 23-3-16,0-23-3 0,0 0-2 0,2 15-11 0,-2-15-20 16,0 0-30-16,0 0-42 15,2 17-48-15,-2-17-65 0,0 0-94 0,2 8-614 16,-2-8-268-16</inkml:trace>
  <inkml:trace contextRef="#ctx0" brushRef="#br2" timeOffset="-93349.65">5105 9255 2529 0,'0'0'-130'0,"0"0"13"16,0 0 13-16,0 0 11 0,0 0 7 16,0 0 12-16,0 0 7 0,0 0 5 0,0 0 11 15,-6-18 1-15,6 18 14 0,0 0 9 0,0 0 14 16,0 0 14-16,0 0 8 15,0 0 12-15,0 0-4 0,0 0 5 0,0 0 7 16,0 0 8-16,0 0 13 0,0 0 6 16,0 0 2-16,0 0 5 0,0 0-1 0,0 0-2 15,0 0 5-15,0 0 2 16,0 0 8-16,0 0-1 0,0 0 5 0,0 0-11 0,0 0-1 16,0 0-6-16,0 0-3 0,8 49-7 0,-8-49 2 15,0 0-9-15,3 21-2 16,-3-21-4-16,4 17-2 0,-4-17-9 0,4 18 2 0,-4-18-1 15,2 16-8-15,-2-16-2 16,4 18 0-16,-4-18-5 0,5 17-9 0,-5-17-14 16,4 15-19-16,-4-15-28 15,4 14-25-15,-4-14-24 0,0 0-29 0,6 17-23 16,-6-17-43-16,0 0-81 0,0 0-374 16,2 13 111-16</inkml:trace>
  <inkml:trace contextRef="#ctx0" brushRef="#br2" timeOffset="-92842.17">5234 9206 1817 0,'0'0'-77'0,"0"0"22"0,0 0 17 0,0 0 16 15,0 0 12-15,0 0 14 16,0 0 19-16,0 0 10 0,0 0 7 0,0 0-2 16,0 0 9-16,0 0 11 0,-4 52 1 0,4-52 1 0,0 16 1 15,0-16-6-15,2 18 3 16,-2-18-12-16,0 21 7 0,0-21-4 15,0 23-6-15,2-12-1 0,-2-11-4 16,2 21-11-16,-2-21 2 0,2 19-2 0,-2-19-8 0,5 20-16 16,-5-20-13-16,2 15-23 15,-2-15-11-15,4 13-26 0,-4-13-19 0,5 10-41 16,-5-10-59-16,0 0-91 16,4 7-260-16,-4-7 276 0</inkml:trace>
  <inkml:trace contextRef="#ctx0" brushRef="#br2" timeOffset="-91819.62">5375 9245 1488 0,'0'0'-26'16,"0"0"28"-16,0 0-2 0,0 0 3 15,0 0 7-15,0 0 14 0,0 0 7 16,0 0 4-16,0 0 3 0,0 0 4 16,0 0-2-16,0 0-7 0,0 0 15 0,0 0-4 15,0 0 8-15,0 0-10 0,0 0 0 0,0 0 1 0,0 0-12 16,0 0-7-16,0 0 3 15,0 0-10-15,0 0-12 0,0 0-1 0,22 0-19 16,-22 0-4-16,0 0-7 16,0 0 15-16,19-6-8 0,-19 6 0 0,0 0 3 0,17-4 4 15,-17 4 8-15,0 0 5 16,13-6 11-16,-13 6 2 0,0 0 10 0,0 0 0 16,19-7 12-16,-19 7 4 0,0 0-1 0,0 0 4 15,15-4-9-15,-15 4 0 0,0 0 5 16,0 0-7-16,0 0 17 0,0 0 9 0,0 0 16 15,0 0 14-15,0 0 15 16,0 0-1-16,10 17 2 0,-10-17-6 0,0 0-7 16,0 0-9-16,-14 36-8 0,10-23-9 15,-3 0-4-15,0 0-9 0,1 5-4 0,0-3-3 16,2-1-10-16,-3 1-11 16,1-2-31-16,0 1-29 0,6-14-57 0,-9 23-53 15,5-14-68-15,4-9-149 0,-9 15-473 0,7-9-174 0</inkml:trace>
  <inkml:trace contextRef="#ctx0" brushRef="#br2" timeOffset="-90679.64">3388 9288 2373 0,'0'0'-112'15,"0"0"20"-15,0 0 24 0,0 0 9 16,0 0 13-16,0 0 22 0,0 0 6 16,0 0 28-16,0 0 6 0,0 0 7 0,0 0 20 0,0 0 6 15,0 0 6-15,0 0 18 16,0 0 6-16,-46 19 9 0,46-19-2 0,-7 17 0 0,1-5-5 15,6-12-3-15,-8 27-9 16,6-12-7-16,-2 0-3 0,2 0-8 16,-1 3-7-16,3-18-3 0,-2 28-6 15,2-28-2-15,2 27-4 0,-2-15-7 0,0-12-6 0,5 26-8 16,-1-17-5-16,-4-9-2 0,8 19-2 0,-8-19-2 16,6 14-4-16,-6-14 0 15,11 10-5-15,-11-10-10 0,0 0-5 0,0 0 1 0,15 7 2 16,-15-7-11-16,0 0 2 15,0 0 1-15,0 0-7 0,0 0 8 0,0 0 4 16,0 0 2-16,0 0 12 16,0 0-1-16,15-25 5 0,-15 25 5 0,0 0 10 15,0 0-14-15,0 0-5 0,0 0 8 16,0 0 3-16,0 0-5 0,0 0 0 0,0 0-4 16,0 0-3-16,-21-29-23 0,21 29-13 0,0 0-28 15,0 0-26-15,0 0-36 16,-7-7-62-16,7 7-119 0,0 0-257 0,0 0 224 15</inkml:trace>
  <inkml:trace contextRef="#ctx0" brushRef="#br2" timeOffset="-90219.75">3414 9414 1600 0,'0'0'-23'0,"-2"-23"25"0,2 23 11 16,0 0 5-16,0 0 11 0,0 0 7 0,0 0 12 0,2-20-10 15,-2 20-8-15,0 0 6 16,0 0-5-16,0 0-4 0,6-13-1 0,-6 13-2 0,0 0-8 15,0 0-3-15,0 0-8 16,18-3 0-16,-18 3 1 0,0 0-7 0,0 0 5 16,0 0 1-16,0 0 8 15,0 0 8-15,0 0 23 0,0 0 16 0,0 0 22 16,18 21 8-16,-18-21-1 0,0 0-9 16,0 0 1-16,0 0-5 0,-4 23-11 0,4-23-5 15,0 0-3-15,0 0-11 0,0 19-4 0,0-19-11 16,0 0-5-16,6 13-9 15,-6-13-6-15,11 8-2 0,-11-8 5 0,11 9-10 0,-11-9 2 16,10 10 2-16,-10-10-4 16,11 11 2-16,-11-11-2 0,0 0 2 0,8 19-2 15,-8-19-3-15,0 15-16 16,0-15-27-16,0 0-40 0,0 0-49 0,-6 25-60 0,6-25-137 16,-4 12-380-16,-1-7 38 0</inkml:trace>
  <inkml:trace contextRef="#ctx0" brushRef="#br2" timeOffset="-14229.67">1985 6748 409 0,'9'-15'220'0,"-9"15"-45"15,0 0-67-15,0 0-23 0,10-10-3 0,-10 10-8 0,0 0 3 16,0 0-8-16,11-5 5 16,-11 5-7-16,0 0 3 0,0 0-6 0,17-7 7 15,-17 7 7-15,0 0 3 0,0 0 11 16,0 0-3-16,0 0-1 0,0 0-11 0,0 0 2 15,0 0 3-15,19 22-9 0,-19-22-5 0,0 0-2 16,0 0-1-16,0 0-2 16,-11 24-5-16,11-24-1 0,0 0-4 0,-15 16-1 15,15-16-4-15,-13 9-1 16,13-9-1-16,-12 7 1 0,12-7-7 0,-12 7 10 16,12-7 0-16,0 0 4 0,-24 5 1 0,24-5-1 0,0 0-4 15,-19-1-6-15,19 1-3 16,0 0-4-16,0 0-3 0,-19-15 3 0,19 15 3 0,-7-12 0 15,7 12 0-15,0 0 6 16,-2-22 3-16,2 22 4 0,0 0 0 0,0 0 1 16,11-28-6-16,-11 28-5 15,11-13 0-15,-11 13-6 0,11-10-3 0,-11 10-6 0,16-7-4 16,-16 7 1-16,14-6-5 16,-14 6-2-16,18-4-2 0,-18 4-1 0,0 0-3 15,0 0-2-15,25 4 1 0,-25-4 0 0,0 0-2 16,15 9 2-16,-15-9-2 15,6 10 3-15,-6-10 1 0,0 0 3 0,0 0-4 0,2 22 4 16,-2-22 0-16,0 0 2 16,0 0 2-16,-4 18-2 0,4-18 1 0,0 0-2 15,0 0 2-15,-14 17-4 16,14-17 0-16,0 0-2 0,-14 4 6 0,14-4 0 0,0 0 4 16,-18 3-2-16,18-3 2 0,0 0 1 15,0 0 3-15,0 0-2 0,-24-19-1 16,24 19 1-16,0 0 1 0,-6-14-2 15,6 14 0-15,0 0 0 0,0-22-4 0,0 22-4 16,0 0-4-16,9-20 0 0,-9 20-2 16,14-14 2-16,-14 14-10 0,13-9 9 15,-13 9-7-15,13-9-4 0,-13 9 4 0,17-4 3 16,-17 4 0-16,0 0-13 0,0 0 9 16,27 4 2-16,-27-4-1 0,0 0 2 0,13 13-3 15,-13-13-1-15,6 11 0 0,-6-11-2 0,0 0 0 16,-2 19 3-16,2-19 1 15,0 0-1-15,0 0 3 0,-13 23-2 0,13-23 0 0,-9 9 6 16,9-9 1-16,0 0 1 16,-14 10-3-16,14-10 6 0,0 0 4 0,0 0-8 15,0 0 3-15,0 0-3 16,0 0-3-16,-28-19-1 0,28 19-2 16,0 0 3-16,-2-21 1 0,2 21-4 0,0 0 2 0,0 0-1 0,18-27-1 15,-18 27 1-15,14-11 2 16,-3 5-1-16,-11 6 2 0,19-10-2 0,-19 10 0 15,19-5-1-15,-19 5-3 0,16-2 8 16,-16 2-6-16,0 0 8 0,0 0 2 0,24 7-6 16,-24-7-1-16,0 0 0 15,6 16-2-15,-6-16 5 0,0 0-6 0,-5 21 3 16,5-21 2-16,0 0-5 0,-11 17 3 0,11-17 0 0,-12 12 0 16,12-12-3-16,-12 8-16 15,12-8 2-15,0 0-1 0,-16 3-2 0,16-3 2 16,0 0-4-16,0 0 1 15,0 0-2-15,-25-21-3 0,25 21-3 0,-3-14 0 16,3 14-8-16,0 0-7 0,0-20-8 16,0 20-14-16,0 0-16 0,0 0-28 0,0 0-37 15,6-22-45-15,-6 22-46 16,6-3-46-16,-6 3-97 0,0 0-159 0,0 0-446 0,0 0-429 16</inkml:trace>
  <inkml:trace contextRef="#ctx0" brushRef="#br2" timeOffset="-10689.55">2008 6686 2842 0,'0'0'-134'15,"0"0"38"-15,0 0 16 0,11-9 23 0,-11 9 29 16,0 0 22-16,0 0 24 15,0 0 16-15,0 0-10 0,0 0 9 0,0 0-9 16,0 0 8-16,0 0 11 16,0 0 4-16,21 19 5 0,-21-19 7 0,0 0 6 0,4 14 5 15,-4-14 9 1,0 0 3-16,0 0 1 0,0 0-1 0,0 0-2 0,-15 27-5 16,15-27-1-16,-14 9-1 0,14-9-3 0,-11 10 1 0,11-10 0 15,-15 7 1-15,15-7-1 16,-15 4-3-16,15-4-2 0,0 0-8 15,0 0-6-15,-24-2-5 0,24 2-4 16,0 0-3-16,0 0-3 0,-14-19 3 0,14 19 0 16,0 0 0-16,0-23 0 0,0 23-6 15,0 0 1-15,9-24-2 0,-9 24-4 0,10-13-6 16,-10 13 2-16,15-14-5 16,-15 14-3-16,18-11 0 0,-8 6-4 0,-10 5 0 15,17-2 1-15,-17 2-5 0,0 0 1 0,31 7-3 0,-31-7-1 16,15 11 1-16,-6-2 0 15,-9-9-1-15,11 15-3 0,-7-5-1 0,-4-10 6 16,6 19-5-16,-6-19-1 16,2 17 8-16,-2-17 8 0,-2 17-2 0,2-17 9 0,0 0 1 15,-13 21 1-15,13-21 0 16,-11 9 2-16,11-9 0 0,-14 4 3 16,14-4-5-16,0 0 6 0,-25-1 4 0,25 1-4 0,-18-12-8 15,18 12 7-15,-14-15-6 0,14 15 1 16,-8-17-3-16,8 17-25 0,-8-20 1 0,8 20 7 15,0-18-4-15,0 18 1 16,0 0-3-16,9-27-2 0,-9 27 1 16,11-13-1-16,-11 13 2 0,14-7-2 0,-14 7 0 15,15-4 1-15,-15 4-2 0,0 0 0 0,0 0-1 16,24 13 0-16,-24-13 3 16,8 15-2-16,-8-15 4 0,2 13-4 0,-2-13 5 15,0 0 0-15,0 25 6 0,0-25 10 0,0 0 3 0,-9 19 1 16,9-19 7-16,0 0 12 15,-5 13 4-15,5-13-7 0,0 0-7 0,0 0-3 16,0 0-4-16,0 0 1 16,0 0-5-16,0 0-1 0,0 0 0 0,0 0-5 0,0 0-2 15,-9-46-3-15,9 46-7 16,0 0-20-16,0 0-26 0,21-16-32 0,-17 12-42 16,-4 4-56-16,0 0-73 0,0 0-69 0,0 0-126 0,0 0-193 15,0 0-14 1,0 0-283-16,7 42-342 0</inkml:trace>
  <inkml:trace contextRef="#ctx0" brushRef="#br2" timeOffset="-8719.86">2010 12190 2723 0,'0'0'-86'0,"0"0"33"0,0 0 25 0,0 0 23 15,0 0 22-15,0 0 27 0,0 0 27 16,0 0 20-16,0 0 7 0,0 0-1 0,0 0 2 16,0 0-7-16,0 0 1 0,0 0 5 15,0 0 1-15,0 0-2 0,0 0-3 0,0 0-8 16,0 0-1-16,0 0-7 16,0 0-7-16,0 0-7 0,0 0-4 0,0 0 2 15,0 0 3-15,0 0 1 0,0 0 6 0,0 0-3 0,0 0-1 16,-42 0-3-16,42 0-2 15,0 0-2-15,-18-8-4 0,18 8-2 0,-7-11-2 16,7 11-3-16,0 0-9 16,-4-20-3-16,4 20-1 0,0 0-3 0,6-24-3 0,-6 24 0 15,8-13-9-15,-8 13-5 16,9-14 2-16,-9 14-2 0,12-9 3 0,-12 9-13 16,14-6 5-16,-14 6 3 0,0 0-8 0,20-4 8 15,-20 4-6-15,0 0 4 16,0 0 2-16,26 15-12 0,-26-15-2 0,8 12 3 0,-8-12 3 15,4 15 7-15,-4-15-3 16,3 16 2-16,-3-16 8 0,0 0-3 0,-5 23 3 16,5-23 1-16,-8 14-2 15,8-14 3-15,0 0 15 0,-13 14 5 0,13-14-10 0,0 0-4 16,-15 5 0-16,15-5-2 16,0 0 4-16,0 0-14 0,0 0-2 0,0 0-4 15,-33-20 1-15,33 20 0 0,-5-16-4 0,5 16-3 0,-4-15-3 16,4 15 1-16,0 0 6 15,2-21-5-15,-2 21 3 0,0 0-3 0,6-19 0 16,-6 19-2-16,0 0-2 16,15-10 8-16,-15 10-6 0,0 0-6 0,0 0 3 0,0 0 9 15,0 0 4-15,32 21 2 16,-32-21-3-16,8 14 6 0,-8-14 3 0,7 17 5 16,-7-17 1-16,2 16-1 0,-2-16 2 0,0 0 1 0,-4 22-2 15,4-22 0-15,0 0 0 16,-11 19 3-16,11-19-1 0,-11 6-1 15,11-6-5-15,0 0-2 0,0 0-1 16,0 0-2-16,0 0-3 0,0 0-2 0,-35-15 2 0,35 15-2 16,0 0-1-16,-7-18-3 15,7 18-1-15,0 0-2 0,0 0-2 0,2-21-4 16,-2 21-1-16,0 0-1 0,0 0-1 0,17-15-1 0,-17 15-1 16,0 0 1-16,0 0 1 15,0 0 1-15,0 0 0 0,0 0 1 0,36 22-1 16,-36-22 1-16,9 14-1 15,-9-14 1-15,2 14 2 0,-2-14 2 0,0 0 4 0,-2 21 0 16,2-21 5-16,0 0 0 16,-11 16 3-16,11-16-3 0,0 0 1 0,-13 9-2 15,13-9-5-15,0 0-3 0,0 0-9 16,0 0-5-16,0 0-8 0,0 0-2 16,-22-27-4-16,22 27 3 0,0 0-6 0,1-25 3 0,-1 25-2 15,0 0-1-15,11-27 4 16,-11 27 2-16,12-14 1 0,-5 6 6 0,-7 8 0 0,15-8-8 15,-15 8 10-15,15-4 9 16,-15 4-1-16,0 0 3 0,0 0 7 0,21 13-1 16,-21-13 1-16,8 12 4 0,-8-12 3 15,0 0 0-15,5 19 8 0,-5-19 5 0,0 0 0 16,-5 21 2-16,5-21 1 16,0 0 0-16,-13 17-6 0,13-17-1 0,0 0-4 15,-16 8 1-15,16-8-1 0,0 0-1 0,-21-4-4 0,21 4 1 16,0 0-2-16,0 0 0 15,-24-15-1-15,24 15 0 0,-8-10-1 0,8 10-1 16,0 0-1-16,0 0-2 16,-11-17-5-16,11 17-8 0,0 0-19 0,0 0-17 0,0 0-30 15,0 0-45-15,0 0-56 16,0 0-85-16,0 0-77 0,0 0-181 0,0 0-107 16,0 0 30-16,0 0-466 0,0 0-607 0</inkml:trace>
  <inkml:trace contextRef="#ctx0" brushRef="#br2" timeOffset="32380.05">31654 11786 520 0,'0'0'291'0,"0"0"-77"15,0 0-67-15,0 0-21 16,2-24-25-16,-2 24-1 0,0 0-9 16,0 0 1-16,0 0 13 0,0 0 3 0,0 0-15 15,0 0 7-15,0 0 1 0,0 0 3 0,0 0 3 16,0 0 10-16,0 0-2 16,2-18-2-16,-2 18 7 0,0 0-9 0,0 0 6 0,0 0-5 15,0 0-3-15,0 0-4 0,0 0-2 0,0 0 7 16,0 0 3-16,0 0-1 15,0 0-1-15,0 0-2 0,0 0-4 0,0 0-8 16,0 0-2-16,0 0-10 16,0 0-1-16,0 0-5 0,0 0-5 0,0 57-3 0,0-57-10 15,0 17-6-15,0-17-4 16,2 21-9-16,-2-21 4 0,2 23-9 0,-2-23-5 16,2 25-1-16,1-14-1 0,-3-11-5 0,2 25-1 0,0-12 1 15,-2-13-7-15,2 23-3 16,-2-23 0-16,3 23-2 0,-1-11 1 0,-2-12-3 15,0 19-9-15,0-19-22 16,0 19-28-16,0-19-44 0,0 0-52 0,-2 18-62 16,2-18-72-16,-5 10-127 0,5-10-184 15,-9 8-29-15,9-8-270 0,0 0-260 0</inkml:trace>
  <inkml:trace contextRef="#ctx0" brushRef="#br2" timeOffset="33310.04">31355 11946 2545 0,'0'0'-79'0,"0"0"30"0,0 0 17 0,0 0 26 15,-4-16 20-15,4 16 15 16,0 0 27-16,0 0 16 0,0 0 8 0,0 0 10 15,0 0 2-15,0 0 1 16,0 0 5-16,0 0-4 0,0 0 2 0,0 0-2 0,0 0 3 16,0 0-5-16,0 0 3 15,0 0-3-15,0 0-7 0,0 0-5 0,0 0-6 16,0 0-9-16,-10 39-6 16,10-39-3-16,0 22-4 0,0-22-9 0,0 27 1 0,2-13-7 15,-2-14-5-15,0 26 0 0,2-15-3 0,-2-11-5 16,0 27 0-16,0-27 4 15,-4 23 0-15,4-23 6 0,-7 24 6 0,1-13 9 16,-4 0 0-16,1 0 2 0,-4 1 2 16,1 3-3-16,-4-1-6 0,0-1-2 0,-1 0-7 15,0 2-21-15,-2-1-3 16,3-1-8-16,-4 2-17 0,1-1-31 0,2-1-38 16,-2-1-48-16,2 0-57 0,2 0-49 0,1-4-62 0,-2 2-125 15,2-3-153 1,1 0-314-16,1-3-272 0</inkml:trace>
  <inkml:trace contextRef="#ctx0" brushRef="#br2" timeOffset="33780.42">31815 11232 2620 0,'0'0'-58'0,"8"-14"23"16,-8 14 10-16,0 0 29 0,9-8 25 0,-9 8 29 15,0 0 9-15,0 0 9 16,0 0-12-16,0 0-8 0,-39 39-4 0,25-23-5 0,-3 1 1 15,-2 5 1-15,-4-1-5 16,1-2 2-16,0 4-1 0,-2-4-4 0,1 0 2 16,1-2 4-16,4-2 9 15,-2-2 5-15,1 1 8 0,2-3 6 0,4-1-1 0,-1-5 0 16,2 2 1-16,12-7-3 0,-22 4-8 16,22-4 1-16,0 0-4 0,0 0-4 15,-23-16 1-15,23 16 1 0,-2-21 1 0,2 21 15 16,4-23 2-16,-4 23 4 0,11-17-8 15,-11 17-24-15,12-16-1 0,-12 16-3 0,12-9-5 16,-12 9-6-16,0 0-1 16,20 0-2-16,-20 0-11 0,0 0-10 0,0 0-34 15,0 0-49-15,0 0-64 16,2 33-77-16,-2-33-71 0,0 0-141 0,-22 28-181 0,12-17-341 16,0 0-374-16</inkml:trace>
  <inkml:trace contextRef="#ctx0" brushRef="#br2" timeOffset="34990.07">30595 11771 2872 0,'0'0'-60'15,"0"0"26"-15,0 0 25 16,0 0 5-16,0 0 20 0,0 0 17 0,0 0 4 16,0 0-7-16,0 0 0 0,20-23-5 0,-20 23-5 0,15-4 6 15,-15 4-5-15,16-4 3 16,-16 4-11-16,20-1-2 0,-20 1-3 0,0 0 8 15,27 0-11-15,-27 0 1 0,0 0 2 16,23 1-1-16,-23-1 3 0,0 0 14 0,13 6 19 16,-13-6 21-16,0 0 11 15,0 0 11-15,0 0 0 0,0 0 0 0,0 0-6 16,-32 32 0-16,19-24-5 0,3 0-2 16,-2 1 0-16,-2 1-3 0,2 1-4 0,-1 0-5 15,1 0-9-15,1-1-2 0,0 3-6 0,1-1-5 16,4 0-3-16,-4-4-5 15,10-8-3-15,-8 22-11 0,8-22-7 16,-4 16-9-16,4-16-7 0,0 0-10 0,0 0-3 16,12 18-2-16,-12-18-1 0,14 8 2 0,-14-8 1 15,14 4 0-15,-14-4 5 16,0 0 1-16,20 6 0 0,-20-6 6 0,0 0-3 16,14 5 5-16,-14-5 18 0,0 0 20 0,7 10 8 0,-7-10 4 15,0 0-3-15,0 0 6 16,0 0-5-16,-19 27-5 0,19-27-3 15,-15 15-1-15,6-8 0 0,9-7-2 16,-20 14-2-16,8-7 1 0,0 1 1 16,-3-3-1-16,15-5-3 0,-26 14 2 0,12-8-2 15,-1-3-3-15,0 1-1 0,15-4-3 0,-25 8-4 16,12-6 1-16,13-2 2 16,-21 4 0-16,21-4 2 0,0 0-3 0,-28-4 4 15,28 4-5-15,-14-10-5 0,14 10-1 0,-11-15-4 0,11 15 4 16,-9-17-2-16,9 17-2 15,-6-22 1-15,6 22 1 0,-4-20-1 0,4 20-1 16,-2-19 6-16,2 19 6 16,-2-17 0-16,2 17 5 0,0 0-13 0,0-21 0 0,0 21-5 15,0 0 7-15,0 0 3 16,0-23-7-16,0 23 5 0,0 0-1 0,0 0-2 16,0 0 7-16,0 0 2 0,-4-13 8 0,4 13-1 15,0 0-2-15,0 0 3 0,0 0-4 16,0 0-1-16,0 0-4 0,0 0 0 0,0 0-5 15,0 0 1-15,2 58-2 16,-2-58 1-16,0 22-4 0,0-22 1 0,2 24 0 16,-2-24 0-16,2 25-6 0,-2-12 0 15,0-13 2-15,2 26-4 0,-2-10 4 0,0-16-5 16,2 29-3-16,-2-16-2 0,0-13-3 16,0 29-1-16,0-16-3 0,0-13-2 15,-4 32-3-15,4-15 4 0,-4 1-1 0,-1-4-2 16,1 4 1-16,0-1 4 0,-2-1-4 15,-1 1 5-15,1-2 20 0,-3 2-4 0,3-1-1 16,-2-1-4-16,0 2 5 16,-2-2-12-16,4 0 3 0,-2-2-2 0,0 1-5 0,-1-1 6 15,0 1-3-15,1-3 2 16,8-11 4-16,-15 23 0 0,5-12-12 0,1-1 11 16,0 0 3-16,9-10-14 0,-20 16 13 0,11-8-4 0,-2 0-1 15,11-8 2-15,-23 13 6 16,13-6-2-16,10-7 3 0,-22 10 5 0,12-5-2 15,10-5 11-15,-24 4 2 16,24-4 3-16,-23 3 3 0,23-3 0 16,-25-4-4-16,25 4-5 0,-25-6 2 0,11-1 2 15,14 7 1-15,-25-14 6 0,15 6 0 0,-3 1 0 16,0-2 0-16,3-1-2 16,10 10 0-16,-20-19-3 0,14 9-6 0,0-1 2 0,6 11-6 15,-4-19-4-15,4 19-10 0,2-21-11 0,-2 21-11 16,8-23-19-16,-2 11-23 15,6 3-16-15,-2-5-33 0,0 5-37 0,3-4-54 0,4 2-58 16,0-3-43-16,-5 2-89 16,6 2-156-16,-6-2-62 0,1 0-421 0,-2 3-540 15</inkml:trace>
  <inkml:trace contextRef="#ctx0" brushRef="#br2" timeOffset="35890.47">29751 11950 3136 0,'0'0'-92'0,"0"0"30"0,0 0 26 0,0 0 25 16,0 0 27-16,0 0 13 15,0 0 10-15,0 0-1 0,0 0-5 0,0 0-8 0,0 0 3 16,0 0-3-16,0 0-4 16,0 0-5-16,38 17 1 0,-38-17-5 0,0 0-1 15,15 5-3-15,-15-5 2 0,0 0 3 0,0 0-2 16,0 0 12-16,0 0-3 15,0 0 9-15,0 0 6 0,0 0 13 16,0 0 18-16,0 0 13 0,0 0 13 0,0 0 14 16,0 0 8-16,0 0 5 0,0 0 2 0,0 0-2 15,0 0-12-15,-67 6-22 16,53 2-5-16,2 1-8 0,-1 1-12 0,-2 2-3 0,-2 1-2 16,1-2-4-16,-2 2 1 0,4 1-5 0,-3-1 6 15,4-1-6-15,-4-1 2 16,3-1 24-16,0-1-6 0,0 1-4 0,1-3-8 0,0 3-7 15,1-5-3-15,12-5-8 16,-23 14 1-16,11-8-29 0,12-6-31 16,-16 6-46-16,6-5-79 0,10-1-89 15,0 0-104-15,-24-7-208 0,24 7-57 0,-15-13 19 16,15 13-312-16,-10-16-282 0</inkml:trace>
  <inkml:trace contextRef="#ctx0" brushRef="#br2" timeOffset="36800.38">29285 11795 2599 0,'0'0'-48'0,"2"-15"39"16,-2 15 27-16,0 0 15 0,7-17 23 0,-7 17 24 15,0 0 18-15,0 0 24 16,8-10 7-16,-8 10-12 0,0 0-13 0,0 0-5 15,0 0-15-15,0 0-12 0,0 0-4 16,5 42-8-16,-5-42-4 0,-2 27-8 0,2-10-4 16,0 2-6-16,-3 0-2 15,1 0-5-15,2 0-1 0,-2 1-3 0,0-1-6 16,0-2 2-16,0 0-2 0,-3 0-3 16,3-2-1-16,2-15-1 0,-4 26-1 0,2-14 2 15,2-12 8-15,-4 20 5 0,4-20 1 0,-5 13-5 16,5-13-1-16,0 0-5 15,0 0-6-15,0 0-6 0,0 0-5 0,0 0-2 0,0 0-2 16,0 0-5-16,35-34 1 16,-23 22 0-16,-4 0 3 0,4 1 3 0,0 0-2 15,-12 11 2-15,19-17 3 16,-8 9-5-16,-11 8 4 0,14-10 1 0,-14 10 3 16,13-4 5-16,-13 4 8 0,0 0 1 0,0 0 0 0,0 0-5 15,8 26 3-15,-8-26-5 16,0 0-2-16,-12 29 2 0,5-17-2 15,-1-1 1-15,0 1 3 0,-3-1 2 0,0 1 1 16,-1-1 8-16,-2 0 0 0,2-1-1 16,0-1-1-16,-3-2-4 0,-2 0-1 15,4 1-3-15,-1-2 2 0,14-6-1 0,-26 5-1 16,13-2-2-16,13-3-2 0,-21 0 1 16,21 0 1-16,0 0 2 0,-27-12-1 0,27 12 0 15,-16-11 12-15,16 11-3 0,-10-16 0 0,10 16 1 16,-8-13 1-16,8 13 10 15,-6-14 7-15,6 14 8 0,0 0 7 0,-7-17-7 0,7 17-6 16,0 0 1 0,0 0-11-16,-9-14-2 0,9 14-2 0,0 0 2 0,0 0-9 15,0 0 2-15,0 0-5 16,0 0 1-16,-12 36-6 0,12-36 3 0,-4 22-3 0,4-22-3 16,-5 25 8-16,1-10-17 0,0-2 26 15,4-13-4-15,-9 29-5 16,3-16 1-16,-1-1-8 0,-1 1-1 0,0-2-1 0,0 0-2 0,8-11 6 15,-18 20-12-15,12-12 6 16,6-8 2-16,-13 11-2 0,13-11-2 0,-15 8-2 16,15-8 2-16,0 0-4 15,0 0-4-15,0 0-2 0,0 0-3 0,0 0-1 0,0 0 0 16,-17-25-4-16,17 25 0 16,0 0-1-16,0 0-6 0,0 0 8 0,0 0 7 15,0 0-6-15,0 0 0 0,0 0 2 0,0 0 6 16,0 0-3-16,0 0 3 0,0 0 3 15,0 0 2-15,47 20 5 0,-47-20 7 0,0 0-3 16,0 0 2-16,-21 33-1 16,12-22 2-16,-6-3-4 0,-1 4-1 0,-6-1-9 15,2-3-12-15,-4 1-21 0,-1 1-23 16,-1-2-37-16,-2-1-46 0,3-3-49 16,0 4-62-16,4-7-61 0,-1-1-121 0,2 0-176 0,0-1 12 15,1-4-391-15,3 4-443 16</inkml:trace>
  <inkml:trace contextRef="#ctx0" brushRef="#br2" timeOffset="37170.5">28638 12333 2938 0,'0'0'-90'16,"0"0"35"-16,8-10 29 15,-8 10 20-15,0 0 20 0,0 0 34 0,0 0 31 0,0 0 29 16,0 0 14-16,0 0-4 16,0 0 7-16,0 0 0 0,0 0 1 0,-59 7 6 15,59-7-2-15,-26 6-3 16,14-2 3-16,-6 2-9 0,2-2 8 0,-1 0 26 0,0-1-3 16,-2 3 0-16,0 0-2 0,0-2-24 0,-1-1-4 15,2 2-9 1,-3-2-10-16,1 1-5 0,2-2-13 0,-4-1-3 0,6 2-7 0,16-3-5 15,-36 4-8-15,25-4-3 16,11 0-6-16,-29 1-6 0,29-1-4 0,-22 0-8 16,22 0-5-16,-19-1-23 15,19 1-22-15,-19-3-31 0,19 3-30 0,-11-4-36 0,11 4-45 16,-13-3-59-16,13 3-66 16,-10-6-94-16,10 6-174 0,-19-6-70 0,6 6 39 15,13 0-376-15,0 0-391 0</inkml:trace>
  <inkml:trace contextRef="#ctx0" brushRef="#br2" timeOffset="37340.25">27988 12729 3071 0,'7'11'64'0,"-7"-11"-4"0,0 0-16 0,7 14-12 15,-7-14-8-15,0 0 1 16,0 0-6-16,0 0-36 0,0 0-63 0,2 5-57 0,-2-5-89 15,0 0-117-15,0 0-442 16,0 0-88-16</inkml:trace>
  <inkml:trace contextRef="#ctx0" brushRef="#br2" timeOffset="37720.52">27890 12289 2446 0,'0'0'3'0,"0"0"3"0,11-11 8 0,-11 11 37 0,0 0 43 15,0 0 32 1,0 0 6-16,0 0-5 0,0 0-7 0,0 0-11 16,0 0-4-16,0 0 13 0,0 0 1 0,0 0-7 0,-2-20-11 0,2 20-12 15,0 0-11 1,0 0-8-16,0 0-8 0,2-21-5 0,-2 21-4 0,0 0-7 15,8-11-3-15,-8 11-2 16,0 0-3-16,16-6-7 0,-16 6-2 0,0 0 1 16,0 0 1-16,0 0 2 0,0 0 1 15,28 16 2-15,-28-16 7 0,0 14 8 0,0-14 7 16,0 0 3-16,0 0 3 0,-20 37 12 16,7-28-8-16,0 2-6 0,-4-3-7 15,-2 3-12-15,-3-1-19 0,0-2-33 0,-3-1-33 0,-2-1-44 16,3-1-61-16,2-4-71 15,-1 1-72-15,0-4-140 0,2 1-181 16,-3-7 36-16,2 0-277 0,-5-3-199 16</inkml:trace>
  <inkml:trace contextRef="#ctx0" brushRef="#br2" timeOffset="37900.4">27555 11940 2912 0,'29'-5'115'0,"-7"-3"-16"16,1 0-3-16,-1 3 18 0,-1-1 9 0,-1-2-10 16,5 1-17-16,-5-1-39 15,2 0-39-15,-3 0-18 0,3-1-13 0,-6 2-20 0,-1-3-45 16,1 2-67-16,-2 0-76 0,-14 8-160 0,13-10-495 16,-7 2-242-16</inkml:trace>
  <inkml:trace contextRef="#ctx0" brushRef="#br2" timeOffset="38660.48">27348 11946 2676 0,'-10'11'-39'0,"10"-11"11"16,-10 15-3-16,10-15 33 0,-7 18 36 0,7-18 45 0,-8 21 22 15,3-10 3 1,1 2-8-16,4-13-13 0,-8 30 2 0,6-14 5 0,-2 1 4 15,2-1-9-15,2-16-7 16,-1 36-11-16,-1-19-6 0,0 0-9 0,0 0-4 16,0 0-5-16,-2 1-4 15,2-1-5-15,-2-2-4 0,4-15-5 0,-4 28 2 0,4-28-7 16,-4 19-1-16,4-19 1 16,-5 20-1-16,5-20 7 0,-4 13-6 0,4-13-4 15,0 0-2-15,0 0-6 0,0 0-9 0,0 0-5 0,0 0-11 16,0 0-12-16,35-29-3 15,-26 18-2-15,8-1 2 0,-5 1 0 0,1 1 3 16,2 0 2-16,-2 3 3 16,1-1 0-16,2 3 6 0,-16 5 5 0,24-8 11 0,-24 8 16 15,22-1 6-15,-22 1 8 16,0 0 7-16,0 0 6 0,17 10 8 0,-17-10 10 16,0 0 3-16,0 0 7 0,0 0 5 0,-15 32-4 15,15-32-2-15,-22 15-4 0,9-8-2 16,0 3 1-16,-5-3-5 0,-1 3 3 0,-2-2 13 15,0 1-19-15,-4-2-1 16,2 1 3-16,1 0-18 0,-2 0 3 0,3-2 3 16,1-3-13-16,-2-1-1 0,1 0 4 15,2 0-6-15,0-1-4 0,1 2 3 0,18-3 0 16,-34 4-3-16,19-4-2 16,15 0 4-16,-27 1 0 0,27-1-1 0,-21 2 4 15,21-2-4-15,-19 2 1 0,19-2 0 0,0 0 3 0,-23 4-2 16,23-4 6-16,-14 4-6 15,14-4 6-15,0 0-6 0,-13 9 2 0,13-9 0 16,0 0 4-16,-13 13-3 16,13-13 1-16,-12 13 0 0,12-13-5 0,-7 14 2 0,7-14 2 15,-12 13 0-15,12-13 3 16,-14 12 4-16,14-12 0 0,-16 12-1 0,4-8 0 16,12-4-3-16,-21 9-4 0,21-9 1 0,-25 4-2 0,9-3 1 15,16-1-1 1,-23-1 0-16,23 1-3 0,-28-6-1 0,13-1-3 0,0 4-4 15,-1-2 0-15,16 5-5 0,-27-14-3 16,12 7-3-16,1-1-5 0,-1 1-6 0,1 0-15 16,3 0-17-16,11 7-23 15,-25-13-31-15,18 7-35 0,-4 0-42 0,11 6-50 16,-14-7-77-16,4 1-75 0,10 6-154 16,-17-6-83-16,7 5-17 0,10 1-517 0,0 0-770 15</inkml:trace>
  <inkml:trace contextRef="#ctx0" brushRef="#br2" timeOffset="38850.68">26479 12712 4038 0,'0'0'102'0,"3"11"-19"0,-3-11-11 16,0 0-5-16,6 16 6 0,-6-16-6 0,0 0-7 15,2 9-39-15,-2-9-43 16,0 0-31-16,0 0-20 0,0 0-21 0,0 0-42 0,0 0-46 15,0 0-59-15,0 0-174 16,0 0-155-16,0 0-285 0,-36-17-209 0</inkml:trace>
  <inkml:trace contextRef="#ctx0" brushRef="#br2" timeOffset="39322.44">26209 12371 2736 0,'0'0'26'0,"12"-12"5"0,-12 12-15 0,11-8 2 16,-11 8 8-16,0 0 17 16,20-8 3-16,-20 8 5 0,0 0-3 0,16-4-6 15,-16 4 7-15,0 0 21 0,0 0 12 16,0 0 9-16,0 0-2 0,0 0-4 0,0 0-8 16,0 0-9-16,0 0 2 0,0 0 1 0,0 0 6 15,0 0 0-15,0 0 13 16,0 0 5-16,0 0 3 0,0 0 5 0,-48 20-9 15,48-20 0-15,0 0-2 0,0 0-12 16,-35-11-6-16,35 11-6 0,-11-13-11 0,11 13-7 16,-9-20-6-16,7 9-3 15,2 11-5-15,2-26-5 0,-2 26-9 0,6-33-5 0,3 12-12 16,-4 0-7-16,6 2-8 16,0-2-10-16,2 2-3 0,-3 1-7 0,3-1-5 15,1 3 1-15,-5 3 4 0,2-1 3 0,-2 3 1 16,0-1 2-16,-9 12 3 0,11-17-2 15,-11 17 1-15,6-15 3 0,-6 15 2 0,0-11-1 16,0 11 3-16,0 0 5 16,0 0 6-16,-13-26 13 0,13 26 9 0,-16-13 5 0,16 13-5 15,-13-16 2 1,7 8-3-16,6 8 2 0,-12-24-10 0,7 11-8 0,1 2-17 16,2-3-16-16,0 1-26 0,2 13-37 0,0-25-39 15,0 25-47-15,2-21-42 0,0 12-50 16,-2 9-135-16,0-18-167 15,0 18-311-15,0-12-259 0</inkml:trace>
  <inkml:trace contextRef="#ctx0" brushRef="#br2" timeOffset="39970.07">25910 12213 2621 0,'0'0'-37'0,"0"0"31"0,0 0 5 16,0 0 11-16,-26 5 35 0,26-5 9 0,-7 8 13 15,7-8 13-15,-11 10-2 16,11-10-3-16,-11 13 0 0,11-13-4 0,-18 15 12 0,11-6 7 15,-4 3-5-15,4-1-4 16,-2 3-6-16,-3-1-4 0,4 3-8 0,-3-1 2 16,-4 2 5-16,5 0-7 15,-1 0-3-15,-3 2-6 0,1-4-5 0,1 4-5 0,-1-2 8 16,0 2-18-16,-1 1 11 0,1-1-12 16,-1-2 0-16,3 2 2 0,-5 2 2 15,5-2 3-15,-2 0 1 0,-3-1 3 0,2 1-6 16,0 1 2-16,2 2-2 0,-1-4 8 15,0 1-7-15,0 0-2 0,1 2-2 0,0-2-3 16,-4 2-4-16,2 0 1 16,-2 2-1-16,-4 0-3 0,3 1-4 0,-2 0 0 15,0 0-3-15,0-1 2 0,0 0-3 16,0-1 2-16,-1 2 3 0,2-1 5 0,-2-3-4 16,-1 1 4-16,4-1 2 0,0-4-1 15,2 2 15-15,-4-3 5 0,3 0-8 16,-3 0 4-16,1-2-9 0,2 3 4 0,-4-5 5 0,2 3-4 15,-2-3-4-15,-1-1-2 16,0 1 14-16,-2-1-2 0,0-3 1 0,-1 2 0 16,-1-2-3-16,0-1-6 0,-3-2-2 15,0-1-5-15,1-1-3 0,-3 0-1 0,-2-2-7 16,-1-2 2-16,0-2-11 16,-4-1 6-16,-2-4-5 0,1 0-1 0,2-2-1 15,1 0-14-15,0-3-19 0,0 1-14 16,3-2-30-16,-1-5-26 0,0 3-46 0,1-2-68 15,8 4-73-15,-6-4-97 0,4 2-216 0,5-4-12 16,-1 2 23-16,2-2-343 16,5 0-329-16</inkml:trace>
  <inkml:trace contextRef="#ctx0" brushRef="#br2" timeOffset="40730.11">25506 11988 2755 0,'0'0'-60'16,"-2"-23"41"-16,2 23 17 0,0 0 17 0,0 0 26 0,0 0 26 16,0 0 22-16,-40 10 3 0,40-10 3 0,-22 15 0 15,10-7 8-15,3 3 14 16,-2 0 2-16,2-1-3 0,-1 3-7 0,2-2-10 15,2 0-4-15,-2 3-13 0,8-14-7 16,-9 19-8-16,9-19-9 0,-5 17-8 16,5-17-9-16,0 0-16 0,5 21-16 15,-5-21-11-15,0 0-12 0,17 12-4 0,-17-12-4 16,17 0-6-16,-17 0-2 0,0 0 6 16,27-4 2-16,-27 4-1 0,21-4 7 0,-21 4 11 15,18-5 14-15,-18 5 12 0,15-6 9 0,-15 6 11 16,0 0 6-16,14-6 7 15,-14 6-6-15,0 0 7 0,0 0-1 16,0 0 1-16,0 0 6 0,0 0-3 0,0 0-3 16,0 0 1-16,0 0-2 0,0 0-3 0,0 0 6 15,-57 16 8-15,42-11-9 16,15-5 2-16,-28 10 5 0,16-7-5 16,-2 2 4-16,-4 0-2 0,3 0 1 0,15-5-5 0,-27 6-2 0,14-2-6 15,13-4-1-15,-22 4-7 16,22-4-4-16,-20 2-2 0,20-2-5 0,0 0-1 0,-26-2-2 15,26 2-3-15,0 0 5 16,-17-14 1-16,17 14 1 0,-10-15-3 0,10 15 6 16,-5-22 1-16,5 22 0 15,-2-23 2-15,0 9-1 0,2 14 0 0,0-25-1 0,0 25 0 16,4-24-10-16,-4 24-1 16,4-22-2-16,-4 22-3 0,3-22 0 0,-3 22-4 15,4-19 1-15,-4 19-3 0,2-15-7 0,-2 15-22 0,0 0-31 16,4-20-30-16,-1 15-41 15,-3 5-51-15,0 0-69 0,0-13-65 0,0 13-125 16,0 0-175-16,-7-14-18 16,7 14-474-16,0 0-678 0</inkml:trace>
  <inkml:trace contextRef="#ctx0" brushRef="#br2" timeOffset="40910.27">25320 11572 3825 0,'6'-10'143'0,"-6"10"-15"16,0 0-18-16,8-14-10 0,-8 14 10 0,0 0-4 16,0 0-10-16,9-12-23 15,-9 12-40-15,0 0-34 0,0 0-23 0,0 0-29 0,0 0-39 16,0 0-68-16,0 0-84 16,0 0-188-16,0 0-181 0,-30 27-323 0,18-18-355 15</inkml:trace>
  <inkml:trace contextRef="#ctx0" brushRef="#br2" timeOffset="41500.46">24999 12017 2931 0,'0'0'-23'15,"3"20"21"1,-1-11-2-16,-2-9 3 0,4 23 15 0,-4-23 33 0,4 22 18 16,-4-22 5-16,2 21-6 0,-2-21-3 0,3 21-5 15,-3-21 19-15,0 22 22 16,0-22 7-16,0 20 1 0,0-20-5 0,0 20-13 0,0-20-8 15,0 18-8-15,0-18-10 16,0 0-7-16,-5 23-7 0,5-23 0 0,0 0-4 16,-6 14-5-16,6-14-2 15,-9 8-5-15,9-8 7 0,0 0 3 0,-18 4-4 16,18-4-1-16,0 0 2 0,-21 0 6 16,21 0 2-16,0 0-1 0,-23 3 11 0,23-3-8 15,-20 4-3-15,20-4-2 0,-20 4 6 0,20-4-2 0,-24 8 10 16,10-4-9-16,-1 2 24 15,-3-3-15-15,2 3 9 0,-2 1-6 0,5-2 5 16,-5-2-2-16,-2 3 5 16,4 0 4-16,1 0-2 0,-4 0-1 0,3-1-7 0,-2-1-8 15,1 2-10 1,0-1-6-16,-2 1-3 0,0 0 2 0,0-1-2 0,-2 1 2 16,1-2-2-16,-5 4 3 0,2-4-2 0,1 1-2 0,-3-1-3 15,2 0-3-15,-2 2-4 16,4-5 0-16,-2 1-6 0,-1-2 2 0,-1 0-3 15,1 0 0-15,3-2-2 16,-2 2 6-16,0-1 6 0,1-2 4 0,1 3 2 16,2-1 0-16,19 1 1 0,-36-4-4 15,17 4-3-15,19 0-4 0,-31-4-1 0,15 2-2 16,16 2 0-16,-24-4-5 16,24 4-3-16,-24-4 1 0,24 4 0 0,-21-5-7 0,21 5-11 15,-17-8-10-15,6 2-15 0,11 6-13 0,-16-13-19 16,16 13-17-16,-14-13-14 15,14 13-15-15,-12-15-16 0,8 9-26 0,-3-2-39 0,7 8-58 16,-8-11-50-16,8 11-79 16,-7-12-170-16,7 12-76 0,0 0 21 0,-4-9-362 15,4 9-401-15</inkml:trace>
  <inkml:trace contextRef="#ctx0" brushRef="#br2" timeOffset="41790.47">24268 12693 3162 0,'0'0'179'15,"0"0"17"-15,0 0-24 0,6 14-22 16,-6-14-4-16,0 0 0 0,0 0 7 16,0 0-22-16,0 0-7 0,0 0-17 0,4 12-26 0,-4-12-29 15,0 0-36-15,0 0-57 16,0 0-80-16,0 0-119 0,0 0-208 0,0 0-156 16,-15 14 24-16,15-14-272 0,0 0-199 0</inkml:trace>
  <inkml:trace contextRef="#ctx0" brushRef="#br2" timeOffset="44300.13">23427 12307 2402 0,'0'0'-97'0,"-13"-13"21"16,13 13 25-16,0 0 21 0,-12-9 33 0,12 9 27 16,0 0 42-16,-8-13 8 0,8 13 7 0,0 0-1 0,0 0-5 15,-5-15 3-15,5 15-2 16,0 0-5-16,0 0-8 0,11-21-7 0,-11 21-9 15,12-10-5-15,-12 10-6 16,17-6-4-16,-17 6-4 0,21-7-5 0,-8 3-3 16,-13 4-9-16,26-4 0 0,-12 2 0 15,-14 2-4-15,28 0 1 0,-28 0-1 0,27 2-6 16,-14 2 9-16,-13-4-10 16,21 5 3-16,-13 1-4 0,-8-6 5 0,12 12-1 15,-12-12 2-15,0 0 4 0,0 21 14 0,0-21 14 0,-20 20 18 16,8-11 20-16,-3 3 13 15,-4 4 6-15,0-3 7 0,-1 3-7 0,0-1-2 16,-2 4-14-16,1-1-3 16,2 0-7-16,0 3-7 0,2-2-6 0,-2 4-27 15,2-2 0-15,0 0-5 0,2 0-6 16,1-2-20-16,0 2-50 0,0-5-76 0,1 4-95 16,-2-5-134-16,0-2-254 0,3-2-373 0,0-3-431 15</inkml:trace>
  <inkml:trace contextRef="#ctx0" brushRef="#br2" timeOffset="44460.48">23160 12846 3243 0,'0'0'43'0,"4"14"-7"16,-4-14 1-16,0 0 35 0,0 13 10 0,0-13-8 15,0 0-8-15,0 0-26 0,0 0-44 0,0 0-48 0,0 0-51 16,0 0-51-16,0 0-65 15,0 0-180-15,0 0-447 0,0 0-192 0</inkml:trace>
  <inkml:trace contextRef="#ctx0" brushRef="#br2" timeOffset="44780.41">23200 11887 2497 0,'0'0'39'0,"9"-15"57"0,-9 15 28 16,0 0 28-16,0 0 13 0,0 0 0 16,11-10-16-16,-11 10-16 0,0 0-21 15,0 0-12-15,0 0-26 0,0 0-36 0,0 0-64 16,0 0-79-16,10-9-87 0,-10 9-116 0,0 0-657 16,0 0-405-16</inkml:trace>
  <inkml:trace contextRef="#ctx0" brushRef="#br2" timeOffset="45670.6">22776 12227 2869 0,'0'0'-108'0,"0"0"30"0,0 0 21 15,0 0 22-15,0 0 22 0,0 0 1 0,0 0 6 16,0 0 6-16,0 0 5 16,0 0-5-16,0 0 7 0,0 0-8 0,0 0 8 15,33 9-7-15,-33-9 9 0,13 7-6 0,-13-7 6 0,0 0-12 16,15 7 24-16,-15-7 13 15,0 0-3-15,0 0-6 0,0 0 7 0,0 0 6 16,0 0 18-16,0 0 10 16,0 0 7-16,0 0 6 0,0 0 3 0,0 0 7 0,0 0-1 15,0 0 8-15,-55-1 2 16,55 1-8-16,-24 8-5 0,14-5-3 0,10-3-4 16,-28 12-4-16,15-6-5 0,1-2-2 0,-4 5-8 15,4-2-8-15,12-7-3 0,-27 14-5 16,14-9-4-16,0 4-2 0,13-9-2 0,-26 9-4 15,12-5-2-15,14-4 3 16,-23 5 6-16,12-1 0 0,11-4 4 16,-23 2-3-16,23-2-1 0,0 0-2 15,-28-4 0-15,28 4-2 0,-14-7-7 0,14 7-3 0,-9-13 2 16,9 13-8-16,0 0 0 16,-2-19-3-16,2 19 0 0,0 0-4 0,0 0 5 15,13-28-2-15,-13 28 1 0,10-11-3 0,-10 11 3 0,11-6-7 16,-11 6 3-16,0 0-7 15,17-4 2-15,-17 4 2 0,0 0-1 16,0 0-1-16,0 0-1 0,17 15-1 16,-17-15 3-16,0 0-5 0,0 0-16 0,0 0 4 15,0 0-1-15,-21 35 7 0,21-35 1 16,-18 9 5-16,8-3 7 0,10-6 4 0,-24 6 2 16,10-2 6-16,-1-1 6 0,15-3 3 0,-28 3 4 15,28-3 4-15,-24-3 6 16,24 3-3-16,-24-3 25 0,24 3 1 0,-17-7-8 0,17 7-1 15,-11-11-3-15,11 11 1 16,-6-15-15-16,6 15 2 0,-2-19-7 0,2 19 0 16,2-21-5-16,-2 21-8 15,4-24-5-15,0 10-11 0,1-1-21 0,1-1-28 0,-1 1-43 16,-1 1-54-16,0-4-54 16,2 3-79-16,-4-2-84 0,4 1-167 0,-2-1-124 15,2 0 41-15,-2 0-303 0,0-2-303 0</inkml:trace>
  <inkml:trace contextRef="#ctx0" brushRef="#br2" timeOffset="45890.49">22693 11562 2629 0,'0'0'-88'0,"8"-12"31"0,-8 12 17 15,0 0 31-15,13-7 41 16,-13 7 24-16,0 0 17 0,0 0 13 0,0 0 1 0,0 0 2 15,-17 43-9-15,11-30-8 16,-2 5-6-16,-4 0-7 0,2 5-5 0,-7 1-6 16,-2 5-14-16,0-1-40 15,-5 5-69-15,-1 4-65 0,-2-5-96 0,-3 0-193 0,1 3-314 16,-1-3-21-16</inkml:trace>
  <inkml:trace contextRef="#ctx0" brushRef="#br2" timeOffset="46440.26">22030 12294 2313 0,'0'0'45'16,"0"0"25"-16,0 0 19 0,0 0 34 0,0 0 25 15,0 0 12-15,0 0-3 0,0 0-14 16,0 0-19-16,0 0-13 0,0 0-3 0,0 0-8 16,0 0 3-16,0 0-7 15,0 0-10-15,0 0-10 0,0 0-6 0,0 0-9 16,0 0-5-16,31 23-5 0,-29-11-8 16,-2-12-2-16,6 25-4 0,-6-12-3 0,0-13-5 15,0 32-3-15,0-14-1 0,-2-2-3 0,-2 1-3 16,0 2-6-16,0-3 7 15,0 3-4-15,-2-5-3 0,-2 3 1 0,-3 0-1 16,2-2-1-16,-1-1 8 0,-3 0 13 16,1-2 7-16,-4-1 8 0,2 1-17 0,-1-3 1 15,-2-2 4-15,0 2-3 16,0-4 0-16,-2-1-1 0,0 0 0 16,0 0 1-16,-2-3 1 0,-1-1 7 0,2 0 28 0,20 0 3 0,-45-1 7 15,24-2-4-15,2-1-1 16,-3 1 3-16,2 1-20 0,0-1 4 0,3-1 9 15,1-3 9-15,16 7 5 0,-28-7-3 16,16 1-5-16,12 6-10 0,-20-11-6 0,20 11-9 16,-6-13-5-16,6 13-4 15,0 0-6-15,0 0-6 0,10-30-7 0,1 20-8 0,0 0-14 16,-1-1-26-16,7-2-31 16,0 1-36-16,2-3-38 0,0 1-54 0,2-1-74 15,5-6-66-15,-3 2-154 0,1-3-169 0,-6 0 34 16,2 0-462-16,-4 3-634 0</inkml:trace>
  <inkml:trace contextRef="#ctx0" brushRef="#br2" timeOffset="46580.62">21909 12155 3716 0,'0'0'48'16,"0"0"-5"-16,0 0-4 0,0 0-5 0,0 0-2 0,0 0-1 15,0 0-4-15,0 0-17 0,0 0-52 16,0 0-67-16,0 0-66 0,-27-12-130 15,27 12-244-15,0 0-308 0,-21-4-208 0</inkml:trace>
  <inkml:trace contextRef="#ctx0" brushRef="#br2" timeOffset="46810.25">21403 12301 2584 0,'0'0'-66'16,"-8"20"15"-16,4-8 27 15,4-12 50-15,-11 26 31 0,7-12 34 0,-2-3 21 0,0 3 12 16,-2-1-6-16,0 0 4 16,0 2-7-16,0-1 2 0,-1-2-3 0,-2 2-17 15,3 1-9-15,-3-1-9 16,1-3-10-16,-3 6-11 0,4-3-34 0,-3-2-37 0,0-1-59 16,-2 0-45-16,2 3-51 0,-1-5-34 0,3 1-42 15,-1-3-103-15,2 0-482 16,1-1-155-16</inkml:trace>
  <inkml:trace contextRef="#ctx0" brushRef="#br2" timeOffset="47310.68">21253 12175 2382 0,'0'0'-28'0,"2"-18"42"0,-2 18-5 0,0 0 2 16,0 0 21-16,0 0 18 0,0 0 21 16,0 0 21-16,0 0 1 0,0 0-7 0,0 0-2 15,0 0 5-15,0 0 11 16,0 0 8-16,0 0 9 0,-34 29 8 0,24-20-7 16,-1 1-3-16,-3-1-5 0,-4 3-3 0,2-1-10 0,-6 1-6 15,1-1 4-15,-4-2 3 16,0 3-6-16,-1 0-2 0,-6-1-6 0,3 0-27 15,-3 1-2-15,2 0-9 16,1-5 6-16,-1 1-14 0,-2 0-3 0,-4-3 1 0,5-1-8 16,-1 0 2-16,0-1 4 15,3 1-2-15,-3-4 1 0,0 0-9 0,2 0 0 16,1-4 13-16,1 4 4 16,3-3 1-16,1-1-2 0,4 2-6 0,0-2 0 0,1 2 0 15,2-2 13-15,17 4-5 0,-27-4-6 0,27 4-8 16,-24-4 1-16,24 4-11 15,-18-1 10-15,18 1-10 0,0 0 0 0,0 0-9 16,-26 5 2-16,26-5 0 0,0 0-2 16,-11 12 1-16,11-12 20 0,-4 14-5 0,4-14-2 15,0 0-9-15,0 22 5 16,0-22-6-16,0 0-15 0,9 28-19 0,-5-18-54 0,0-1-50 16,-4-9-75-16,10 25-87 0,-5-15-168 0,-1-1-185 15,-4-9 40-15,7 21-400 16,-7-21-473-16</inkml:trace>
  <inkml:trace contextRef="#ctx0" brushRef="#br2" timeOffset="47480.41">20419 12857 2997 0,'0'0'-51'0,"8"12"54"0,-8-12 21 15,12 9 17-15,-12-9 25 0,14 3 15 0,-14-3 3 16,23 2-5-16,-23-2-11 15,28-2-9-15,-12-1-27 0,2-2-40 0,0 1-56 16,2-1-68-16,1-4-72 16,-4 0-170-16,0-4-456 0,-3 1-163 0</inkml:trace>
  <inkml:trace contextRef="#ctx0" brushRef="#br2" timeOffset="47715.33">20476 12017 2748 0,'0'0'146'0,"0"0"-16"16,-15-6-17-16,15 6-11 0,0 0-8 15,0 0-12-15,0 0-10 0,0 0-8 0,0 0-23 0,39-16-58 16,-39 16-67-16,18-7-67 15,-6 3-86-15,-12 4-183 0,18-13-405 0,-12 5-155 0</inkml:trace>
  <inkml:trace contextRef="#ctx0" brushRef="#br2" timeOffset="47840.17">20441 11849 2629 0,'0'0'85'0,"-24"2"-9"0,24-2-17 16,0 0-17-16,0 0-7 0,-23 0-23 0,23 0-58 15,0 0-103-15,0 0-243 16,-26-2-342-16,26 2-5 0</inkml:trace>
  <inkml:trace contextRef="#ctx0" brushRef="#br2" timeOffset="48500.58">19898 12072 2125 0,'0'0'-16'16,"0"0"22"-16,-6 13 8 0,6-13-1 0,0 0-1 0,0 0 17 15,0 0-7-15,4 27-7 16,-4-27 7-16,4 15 0 0,-4-15-5 0,4 19-2 16,-4-19 8-16,5 19-7 0,-5-19-9 15,5 23 1-15,-5-23 7 0,2 25 4 16,-2-25 2-16,-4 23 9 0,4-23-7 0,-8 24 21 0,2-12-4 15,2-2 12-15,4-10 6 16,-12 19 1-16,12-19 5 0,-13 14 6 0,13-14-1 0,-13 11-8 16,13-11 5-16,-17 4 5 15,17-4-4-15,0 0 11 0,-22 0 4 0,22 0 3 16,0 0 0-16,0 0 0 16,0 0 7-16,-24-9-9 0,24 9-3 0,0 0-4 15,0 0-7-15,-11-7-6 0,11 7-9 0,0 0-4 0,0 0-9 16,0 0-3-16,0 0-3 15,0 0 0-15,0 0-4 0,0 0-3 0,0 0 1 16,0 0-5-16,-13 22-4 16,13-22 1-16,0 0-3 0,-8 18-1 15,8-18-2-15,-9 13 1 0,9-13-4 0,-10 14 1 16,10-14 3-16,-15 13 3 0,15-13 0 0,-15 13 2 16,9-6-2-16,6-7-2 0,-19 10 3 0,19-10-3 0,-17 9 2 15,17-9 0-15,-15 6-3 16,15-6-1-16,0 0-3 0,0 0-1 0,-19-2-2 15,19 2 0-15,0 0-2 16,0 0-4-16,0 0 1 0,0 0-2 16,0 0 2-16,0 0-1 0,34-30 0 0,-34 30-3 15,14-6 0-15,-14 6 0 0,14-6 1 0,-14 6 0 16,0 0 2-16,0 0 2 16,0 0 0-16,0 0 5 0,0 0 2 0,0 0 7 15,0 0 1-15,0 0 0 0,0 0 1 0,0 0 0 0,-24 36-8 16,7-26 2-16,3-2-3 15,-4 0 2-15,0-1-3 0,-2 2-3 16,1 1-26-16,0-4-29 0,2 2-47 16,-1-4-53-16,-2 3-67 0,3-5-60 0,-2 0-129 0,4-2-207 15,-1-2-362-15,0-1-420 16</inkml:trace>
  <inkml:trace contextRef="#ctx0" brushRef="#br2" timeOffset="48790.55">19676 11846 3075 0,'0'0'177'0,"0"0"30"15,15 10-29-15,-15-10-15 0,0 0 4 0,0 0 4 16,13 8-10-16,-13-8 22 16,0 0-39-16,0 0-8 0,0 0-37 0,0 0-26 15,12 8-25-15,-12-8-41 0,0 0-64 16,0 0-98-16,6 3-106 0,-6-3-173 0,0 0-208 16,0 0 41-16,0 0-266 0,-29 32-227 0</inkml:trace>
  <inkml:trace contextRef="#ctx0" brushRef="#br2" timeOffset="49070.6">19682 12929 2587 0,'0'0'101'0,"0"0"11"0,0 0-14 0,0 0-11 15,0 0-10-15,0 0-4 16,-6 11-3-16,6-11-11 0,0 0-10 0,0 0-17 0,0 0-13 16,0 0-8-16,0 0 4 0,0 0-38 0,0 0-35 15,0 0-64-15,-6 4-61 16,6-4-129-16,0 0-516 0,0 0-158 0</inkml:trace>
  <inkml:trace contextRef="#ctx0" brushRef="#br2" timeOffset="49330.43">19306 12314 2705 0,'0'0'95'0,"6"-20"-10"0,-6 20-5 16,0 0 14-16,12-12 20 16,-12 12 5-16,0 0 1 0,20 0-12 0,-20 0-13 15,0 0-11-15,0 0-6 0,23 18-9 16,-23-18 0-16,4 15-8 0,-4-15-6 0,-4 20-7 16,4-20-2-16,-15 22-8 0,5-10-19 0,-5 1-26 15,-4 0-36-15,-3-1-51 16,2 1-65-16,-4-2-72 0,-1 1-115 0,-1-2-197 0,1-1-303 15,-1 1-189-15</inkml:trace>
  <inkml:trace contextRef="#ctx0" brushRef="#br2" timeOffset="52720.48">31607 13916 791 0,'28'2'270'15,"-28"-2"-68"-15,0 0-51 16,0 0-22-16,0 0-25 0,0 0 12 0,0 0-12 15,0 0 4-15,15-6 2 0,-15 6 13 16,0 0 0-16,0 0 4 0,0 0 8 0,0 0 7 16,0 0-2-16,0 0 4 15,0 0-10-15,0 0-3 0,0 0-9 0,0 0-11 16,0 0-8-16,0 0-5 0,0 0-6 16,0 0-8-16,0 0-11 0,0 0-4 0,0 0-11 15,0 0-2-15,0 0-11 0,0 0 0 0,0 0-4 16,0 0 0-16,0 0-3 15,-57-8 1-15,57 8-5 0,-30 0-1 0,13-2-3 0,-2 1-7 16,19 1 0-16,-41-3 0 16,19 2-5-16,-2-1-3 0,-3 1-3 0,-1-2 2 15,0-1-2-15,1 2 2 16,-1 0-4-16,2 1-4 0,0 1 6 0,3-2-14 16,-1-1 2-16,-2 3 4 0,6 0 2 0,-2-1 0 0,1 2-1 15,0-2 1-15,21 1-3 16,-38 1 2-16,21-2 2 0,17 1-5 0,-29 0 1 15,29 0-1-15,-28 0-1 16,28 0 2-16,-24 1 3 0,24-1-4 0,-20 0 1 0,20 0 3 16,0 0-6-1,-26 0 2-15,26 0 2 0,0 0-2 0,-19 0 0 0,19 0 6 16,0 0-8-16,0 0 2 16,-22 0 0-16,22 0-3 0,0 0-1 0,0 0-6 0,0 0-11 15,0 0-13-15,0 0-19 0,-20-1-18 0,20 1-27 16,0 0-29-16,0 0-38 15,0 0-41-15,0 0-73 0,0 0-160 16,-13-7-545-16,13 7-442 0</inkml:trace>
  <inkml:trace contextRef="#ctx0" brushRef="#br2" timeOffset="53840.4">31502 13712 2902 0,'0'0'-95'0,"0"0"36"16,0 0 19-16,0 0 15 0,0 0 18 15,0 0 13-15,0 0 11 0,16-7 20 0,-16 7 14 16,0 0 13-16,0 0-1 16,0 0 5-16,0 0 4 0,0 0 9 0,0 0-4 15,0 0-5-15,0 0-3 0,0 0-6 0,0 0-5 0,-61 9-3 16,61-9 0-16,-27 2-3 15,27-2 1-15,-30 2-3 0,11-2-3 0,0 1-3 16,0 2-5-16,-4-3-4 16,-1 1-3-16,4-1-4 0,-4 0-4 0,1 3-4 0,-3-3-3 15,0 0-1-15,2 1 1 16,-2-1-4-16,-1 0 2 0,1-1-3 0,3 1-4 16,-1 0 1-16,1-3 1 0,2 2-2 0,0 1-1 15,2-3-1-15,19 3 0 16,-32-1-3-16,32 1-2 0,-27-2-8 0,27 2-10 0,-24-4-9 15,24 4-12-15,-14-7-15 16,14 7-11-16,0 0-10 0,-15-8-7 0,15 8-8 16,0 0-3-16,0 0 7 15,0-20 3-15,0 20 4 0,0 0 10 16,0 0 0-16,0 0 23 0,15-30 9 0,-15 30 9 16,10-15 26-16,-2 8 23 0,-8 7 9 0,14-16 11 15,-8 6 10-15,-6 10 9 0,12-17 14 0,-12 17 14 16,11-15 8-16,-11 15 15 0,10-13 2 15,-10 13 4-15,9-11-7 0,-9 11-5 0,8-10-9 16,-8 10-11-16,0 0-8 16,0 0-4-16,9-11-5 0,-9 11 1 0,0 0-12 15,0 0-7-15,0 0-3 16,0 0 2-16,0 0-23 0,0 0-7 0,0 0 4 0,-30 40 5 16,24-31 0-16,6-9-2 0,-17 24-1 0,9-10-3 15,-2-1-2-15,0 2-2 16,-2 1 5-16,1-1-11 0,-2 2-2 0,1-1 0 0,-1-1 2 15,1 0-5 1,0-2 3-16,2 1-3 0,0-1 7 0,-1-2-7 0,2 1-3 16,1-1 3-16,0-2-2 15,8-9-2-15,-15 16-1 0,15-16 1 0,-11 13 0 16,11-13-2-16,-11 12 0 0,11-12 2 16,-6 10 5-16,6-10-3 0,0 0 5 0,-8 11-1 15,8-11 4-15,0 0 2 0,0 0 1 0,-6 13-2 16,6-13 7-16,0 0 21 0,0 0 1 15,0 0 0-15,0 0-5 0,0 0 7 0,14 25 7 16,-14-25-1-16,13 9-2 16,-13-9-6-16,13 16-1 0,-5-6-8 0,-2-1-2 15,-6-9-4-15,17 19-3 0,-6-7-3 16,-2-3-2-16,-1 2-4 0,0-2-6 0,0 3-14 16,-8-12-20-16,16 18-20 0,-10-11-22 0,0 0-22 15,1-1-31-15,-7-6-39 16,8 12-62-16,-2-6-56 0,-6-6-81 0,11 5-153 0,-11-5-111 15,7 7 40-15,-7-7-320 16,0 0-285-16</inkml:trace>
  <inkml:trace contextRef="#ctx0" brushRef="#br2" timeOffset="54280.5">30276 13722 2635 0,'-2'-21'-39'0,"2"21"37"0,0 0 22 16,0 0 24-16,2-19 19 16,-2 19 25-16,0 0 19 0,0 0 18 0,0 0 2 0,0 0 6 15,4-16 4-15,-4 16 9 0,0 0-3 0,0 0 0 16,0 0-8-16,0 0-13 15,0 0-14-15,0 0-10 0,0 0-9 0,0 56-11 0,0-56-10 16,2 27-8-16,0-13-8 16,-2 3-14-16,2 1-23 0,0-3-36 0,-2-15-49 15,0 23-51-15,3-9-66 16,-1-3-57-16,-2-11-84 0,0 19-163 0,0-19-489 16,0 0-433-16</inkml:trace>
  <inkml:trace contextRef="#ctx0" brushRef="#br2" timeOffset="54920.16">30105 13834 2852 0,'-17'-8'-99'16,"17"8"29"-16,0 0 19 0,0 0 10 0,0 0 6 15,0 0 3-15,-18-5 16 0,18 5-2 0,0 0 12 0,0 0-9 16,0 0-1-16,0 0 12 15,0 0 19-15,0 0 27 0,0 0 18 0,0 0 9 16,0 0-2-16,0 0 3 16,0 0-4-16,0 0 1 0,0 0 7 0,0 0 5 0,0 0 2 15,0 0 10-15,0 0-3 16,0 0 6-16,0 0-2 0,0 0 2 0,0 0 2 16,0 0 1-16,0 0-10 0,-18-4 3 0,18 4-9 15,0 0-5-15,0 0-8 16,0 0-8-16,0 0-3 0,0 0-7 0,0 0-5 15,0 0-5-15,0 0-2 16,0 0-5-16,0 0-2 0,0 0-7 0,0 0 1 0,0 0-6 16,0 0-2-16,0 0 0 15,0 0-2-15,0 0-3 0,0 0 0 0,0 0-1 0,0 0-2 16,0 0 1-16,0 0-4 16,0 0 1-16,0 0 4 0,0 0-5 0,0 0-1 15,0 0 0-15,0 0 2 0,0 0-3 0,0 0 0 16,0 0 0-16,0 0-2 0,0 0 0 15,0 0 3-15,0 0 2 0,0 0-3 0,0 0 5 16,0 0 0-16,0 0 1 16,0 0 2-16,0 0 2 0,0 0-1 0,0 0-4 15,0 0-5-15,0 0 5 16,0 0-2-16,0 0-2 0,0 0 0 0,0 0-7 0,0 0-3 16,0 0-4-16,0 0-3 0,0 0 4 0,0 0-1 15,0 0 2-15,0 0 0 16,0 0 0-16,0 0 2 0,0 0-1 0,0 0 2 15,0 0 1-15,0 0-5 16,0 0 2-16,0 0-6 0,0 0-4 0,0 0-12 0,0 0 3 16,0 0-5-16,0 0 1 15,0 0 0-15,0 0-3 0,0 0-19 16,0 0-30-16,0 0-46 0,0 0-75 16,0 0-96-16,0 0-208 0,0 0-101 0,0 0-232 0,0 0-176 15</inkml:trace>
  <inkml:trace contextRef="#ctx0" brushRef="#br2" timeOffset="61220.55">30044 13834 2440 0,'0'0'-58'0,"0"0"29"15,0 0 24-15,0 0 34 16,10-13 43-16,-10 13 36 0,0 0 20 15,0 0 7-15,0 0 7 0,0 0 4 0,0 0 11 16,0 0 4-16,0 0 1 0,0 0-1 0,0 0-6 16,0 0-16-16,0 0-2 15,0 0-12-15,-20 41-4 0,20-41-18 0,-12 20-22 16,6-8-4-16,-1-2-9 0,-1 2-5 16,-1-1-7-16,9-11 3 0,-13 23-16 0,5-11 0 15,8-12-16-15,-12 19-19 0,6-11-28 0,0-1-34 16,0 1-48-16,6-8-61 15,-8 14-71-15,8-14-59 0,-8 8-129 0,8-8-173 0,0 0-359 16,-9 4-385-16</inkml:trace>
  <inkml:trace contextRef="#ctx0" brushRef="#br2" timeOffset="61420.54">30161 13632 2888 0,'0'-15'26'0,"0"15"16"16,0 0 2-16,2-18 8 15,-2 18 22-15,0 0 0 0,0 0-7 0,5-17-14 16,-5 17-40-16,0 0-54 16,7-11-65-16,-7 11-66 0,0 0-84 0,6-8-197 15,-6 8-268-15,0 0 15 0</inkml:trace>
  <inkml:trace contextRef="#ctx0" brushRef="#br2" timeOffset="62580.24">29664 13649 2131 0,'0'0'-3'0,"6"-19"20"0,-6 19 27 15,0 0 40-15,0 0 28 0,0 0 14 0,7-13-8 16,-7 13-12-16,0 0-8 0,0 0 1 15,0 0-3-15,0 0-3 0,0 0-1 16,0 0-6-16,0 0-10 0,0 0-7 16,-2 58-8-16,2-46-4 0,0 5-8 0,2 2-1 15,-2-1-8-15,-2 0 0 16,2-18-8-16,0 35-2 0,0-20-5 0,0-15-2 16,0 27 1-16,0-27 2 0,-3 23 0 0,3-23 1 0,-2 17 1 15,2-17 0-15,-8 11-4 16,8-11 2-16,0 0-1 0,-14 7 3 0,14-7 1 15,0 0 1-15,0 0-1 0,0 0-1 16,-26-3-5-16,26 3-1 0,0 0-8 16,0 0 1-16,0 0-4 0,-17 6 1 15,17-6-5-15,-8 10 3 0,8-10-3 0,-9 12 0 16,9-12 0-16,-13 16 1 0,13-16-3 16,-12 14 2-16,4-7 0 0,8-7 1 0,-14 13-2 15,14-13 2-15,-12 10 1 0,12-10 2 0,-15 3-2 16,15-3-1-16,0 0-1 15,0 0 2-15,-28-3-1 0,28 3-1 0,0 0 4 0,-14-13 3 16,14 13 1-16,-9-10 13 16,9 10 3-16,0 0 9 0,-13-9-9 0,13 9 1 15,0 0 11-15,-20-3-15 16,20 3-2-16,0 0-1 0,-32 14-1 0,19-5-4 0,0 1-4 16,-2-1-1-16,1 4-5 0,-6 1-20 0,4-2-28 15,-1 3-44-15,-1-4-47 16,2 4-55-16,0-4-43 0,4 3-53 15,0-4-108-15,3-3-143 0,-4 3-384 16,3-5-311-16</inkml:trace>
  <inkml:trace contextRef="#ctx0" brushRef="#br2" timeOffset="62820.57">29343 13457 2689 0,'0'0'-44'16,"0"0"17"-16,12-12 2 0,-12 12-2 0,15-8 8 0,-15 8 4 0,21-5 1 15,-4 1-34-15,0 0-49 16,-2 1-45-16,4-1-75 0,-2-2-420 0,2 2 138 15</inkml:trace>
  <inkml:trace contextRef="#ctx0" brushRef="#br2" timeOffset="63180.21">30018 13114 1888 0,'0'0'33'0,"0"0"34"16,0 0 18-16,0 0 39 15,0 0 17-15,0 0-4 0,-47 11-13 0,47-11-10 16,-18 15-15-16,4-3-10 0,4-1-14 16,-5 2-21-16,0 3-46 0,-2 1-58 15,-3 4-69-15,-2-2-83 0,-4 1-172 0,-3 4-344 0,-1 1 21 16</inkml:trace>
  <inkml:trace contextRef="#ctx0" brushRef="#br2" timeOffset="63440.18">29579 13218 2159 0,'7'-13'38'0,"-7"13"18"16,0 0-2-16,6-13-5 16,-6 13-2-16,0 0-7 0,0 0-14 0,9-11-45 15,-9 11-70-15,0 0-85 0,0 0-162 0,2-12-254 0,-2 12 207 16</inkml:trace>
  <inkml:trace contextRef="#ctx0" brushRef="#br2" timeOffset="63910.26">29089 13371 1823 0,'0'0'65'0,"-15"-5"19"0,15 5 2 16,0 0 15-16,0 0 38 15,0 0 4-15,0 0-3 0,-15 15-10 16,15-15-18-16,-5 17-9 0,5-17-15 0,-2 26-2 16,0-10-14-16,2-16-5 0,0 36-7 15,0-14-7-15,0-1-2 0,0 3 12 0,2-1-7 0,-2 5-6 16,0-1-3-16,2 1-9 15,-2 3-11-15,0 1-13 0,0-3-9 0,0 1-6 16,0 0-1-16,0 1-5 0,-2-2 0 16,0-1 5-16,-2 1-2 0,0-4 3 0,-4 1 4 15,2-1 0-15,-2-1 3 16,-2-5 9-16,0 3 11 0,-1-5 15 0,-4 0 11 16,0-3 8-16,1-1-2 0,-6-2 11 0,4-3 11 0,-2 0 8 15,1-3 8-15,-1 0 10 16,-3-3 3-16,21-2 8 0,-33 0-10 0,33 0-5 15,-29-7-14-15,13 2-7 16,6-3-5-16,0-1-15 0,10 9-26 0,-12-23-22 0,10 7-18 16,2 5-23-16,2-7-29 15,2 4-36-15,2-4-42 0,2 6-49 0,3-5-52 16,0 5-56-16,-3-2-119 16,1 1-184-16,-3 3-349 0,-2 1-369 0</inkml:trace>
  <inkml:trace contextRef="#ctx0" brushRef="#br2" timeOffset="64920.32">28242 13632 2982 0,'0'0'-7'0,"2"-19"8"0,-2 19 9 0,0 0 24 0,0 0 18 16,0 0 8-16,0 0 1 16,0 0-1-16,0 0-6 0,0 0-4 0,0 0-3 15,-6 59 1-15,6-40-1 0,2 1-9 0,0-4-4 0,0 6 5 16,2-4-9-16,-2 1 1 15,1 0-8-15,1-2-1 0,-2-2-3 0,-2 3 0 16,0-18-4-16,2 21 3 16,-2-21-1-16,0 21-1 0,0-21 0 0,0 0-3 0,-10 19 3 15,10-19-3-15,-11 6-1 16,11-6 0-16,0 0-2 0,-13 8-3 0,13-8 2 16,0 0-4-16,-16 5 1 0,16-5 1 0,0 0 2 15,-11 12-2-15,11-12-1 0,-12 11 3 16,12-11-1-16,-13 11-5 0,13-11 6 15,-12 13 2-15,4-5 4 0,8-8 5 16,-18 11 8-16,18-11-2 0,-18 10 10 0,18-10 1 16,-17 7 18-16,17-7 2 0,-15 3-1 15,15-3 1-15,0 0-1 0,0 0-6 0,-27-6-1 16,27 6-2-16,-13-8-19 0,13 8-1 0,0 0 1 16,-14-9-10-16,14 9-3 15,0 0-5-15,0 0-1 0,-15-8 4 0,15 8-5 0,0 0-1 16,0 0 2-16,0 0-1 15,-27 9-4-15,27-9 1 0,0 0 6 0,-20 8-7 16,20-8 2-16,-13 4-2 16,13-4 0-16,0 0 6 0,-15 7 2 0,15-7 5 0,0 0-2 15,0 0-4-15,0 0 0 16,0 0-2-16,0 0-2 0,-31-9 1 0,31 9 0 16,0 0-4-16,-9-10 3 0,9 10-3 0,0 0 1 15,0 0 3-15,0 0-3 16,-21-5 2-16,21 5-1 0,0 0 1 0,0 0 2 0,-28 10 4 15,28-10 3-15,-16 7 7 16,16-7 0-16,-20 10 2 0,8-5 5 16,12-5-4-16,-26 11-6 0,14-5 1 15,-3 0-5-15,2 0-2 0,-2 1-16 0,3 0-29 0,-7 0-54 16,6-1-80-16,-4 2-89 16,2-5-109-16,-3 5-201 0,5-4-51 0,-1-1-329 15,14-3-367-15</inkml:trace>
  <inkml:trace contextRef="#ctx0" brushRef="#br2" timeOffset="65130.18">27869 13495 2894 0,'0'0'47'0,"0"0"47"0,0 0 13 0,2-16 9 15,-2 16 4-15,0 0-7 16,0 0-8-16,0 0-16 0,0 0-25 0,5-17-60 16,-5 17-66-16,8-5-91 15,-8 5-118-15,11-8-219 0,-11 8-362 0,10-8-195 16</inkml:trace>
  <inkml:trace contextRef="#ctx0" brushRef="#br2" timeOffset="65280.54">28028 13414 2627 0,'0'0'64'0,"0"0"42"0,0 0 32 0,0 0 32 16,15 8 22-16,-15-8-5 16,0 0-7-16,0 0-20 0,0 0-24 0,0 0-38 15,0 0-43-15,0 0-59 0,0 0-71 16,0 0-87-16,23-5-108 0,-18 1-214 16,-5 4-456-16,0 0-360 0</inkml:trace>
  <inkml:trace contextRef="#ctx0" brushRef="#br2" timeOffset="65463.47">28432 13134 2858 0,'11'-9'28'0,"-11"9"32"0,0 0 4 16,8-9 8-16,-8 9 7 0,0 0 1 15,0 0-7-15,0 0-7 0,0 0-7 0,0 0-7 0,-27 42-17 16,11-25-40-16,1 3-65 15,-3 6-87-15,-7 3-123 0,-11 4-633 0,-9 14-310 0</inkml:trace>
  <inkml:trace contextRef="#ctx0" brushRef="#br2" timeOffset="65810.51">27427 13862 2894 0,'-7'-12'45'0,"7"12"28"15,0 0 2-15,-9-10 11 0,9 10-1 0,0 0-7 16,0 0-11-16,0 0-6 16,0 0-5-16,0 0-8 0,0 0-5 0,0 0-5 0,0 0-6 15,0 0-5-15,0 0 0 0,18 45-3 0,-18-45-1 16,2 16 1-16,-2-16 6 15,0 0 14-15,0 0 30 0,-9 24 8 0,9-24 11 16,-9 8 5-16,9-8 15 16,0 0-27-16,0 0-5 0,0 0-4 0,0 0-11 0,0 0-4 15,-29-24-8-15,29 24-15 16,0 0-17-16,4-29-23 0,-2 18-34 0,-2 11-36 16,12-19-52-16,-7 12-67 0,1-2-59 0,-6 9-99 0,7-16-186 15,-7 16-446-15,4-9-438 16</inkml:trace>
  <inkml:trace contextRef="#ctx0" brushRef="#br2" timeOffset="66460.44">25255 13689 3030 0,'0'0'-54'0,"0"0"27"0,0-17 14 0,0 17 22 16,0 0 19-16,0 0 29 16,0 0 28-16,0 0 5 0,0 0-7 0,0 0-7 15,0 0-5-15,0 0-7 16,7 58-1-16,-7-41-1 0,2 2-2 0,0 0-6 16,0 1-1-16,-2 1 0 0,0 0 0 0,3 0-7 0,-6 2-2 15,3-3-4-15,0 0-1 16,-2-2 3-16,2 0-3 0,-2 0 2 0,2-18-4 0,-4 33-3 15,3-21-2-15,1-12-5 16,-2 23-1-16,0-11 7 0,2-12 3 0,0 0 8 16,-3 25 4-16,3-25 6 15,0 0-4-15,0 18-1 0,0-18-4 0,0 0-3 16,7 14 1-16,-7-14-10 0,0 0-2 16,12 8-10-16,-12-8-24 0,0 0-36 0,22 0-40 15,-22 0-37-15,0 0-30 0,27-8-38 0,-27 8-39 16,21-4-37-16,-9-2-95 15,1 1-131-15,0-3-419 0,-1 2-294 0</inkml:trace>
  <inkml:trace contextRef="#ctx0" brushRef="#br2" timeOffset="66810.47">25529 14015 2726 0,'0'0'-50'0,"0"0"26"0,0 0 29 0,0 0-10 15,13-11 14-15,-13 11 3 0,0 0 0 16,14-10-2-16,-14 10 2 0,11-9-6 0,-11 9-4 16,18-12-3-16,-9 5 8 15,-9 7-2-15,18-22 1 0,-9 15 1 0,0-5 10 16,1 1 14-16,-2-1 12 0,1 1 11 16,-2 0 13-16,-7 11 9 0,11-19 8 0,-11 19 3 15,9-18-5-15,-9 18-1 0,2-11-2 0,-2 11 3 16,0 0 13-16,0 0 4 15,0 0-1-15,0 0 2 0,-32-6 1 0,32 6-5 16,-26 17 9-16,15-7-3 16,-3 2-9-16,0 3-6 0,0-1-9 0,0 1-8 0,5-1-13 15,-1 0-3-15,-1 1-5 16,3-1-4-16,5-1-15 0,3-13-27 0,-7 20-33 0,7-20-50 16,3 16-60-16,-3-16-74 0,9 11-56 0,-9-11-108 15,17 2-141-15,-5-2-456 16,-12 0-425-16</inkml:trace>
  <inkml:trace contextRef="#ctx0" brushRef="#br2" timeOffset="67180.28">25857 13859 2919 0,'0'0'-71'16,"0"0"65"-16,0 0 36 0,0 0 36 16,0 0 26-16,0 0 11 0,0 0 1 0,0 0 2 15,-54 13-15-15,42-2-4 0,2 0-6 0,3-1-7 16,-4 2-10-16,3-1-5 15,8-11-9-15,-14 20-2 0,11-11-9 0,3-9-7 0,-8 19-7 16,8-19-9-16,-2 14-10 16,2-14-3-16,0 0-11 0,0 0-5 0,0 0-2 15,15 12-5-15,-15-12-1 16,0 0 0-16,0 0 0 0,0 0 0 0,33-20 5 0,-26 8 0 16,1 1 1-16,2-4 2 0,-2-1 9 0,1 3 13 15,-1 0 18-15,-2-1 10 16,1 3-1-16,-7 11-2 0,9-15 23 0,-9 15 20 15,0 0 9-15,12-6 2 0,-12 6-5 16,0 0-3-16,0 0-12 0,0 0-4 0,0 0-7 16,4 42-5-16,-4-42-6 15,-2 22-7-15,4-8-13 0,-2-14-25 0,0 25-28 16,0-25-26-16,2 24-17 16,2-12-43-16,3-1-54 0,-1 2-57 0,2-6-77 0,1-2-127 15,1 2-145-15,3-1-291 0,1-1-219 0</inkml:trace>
  <inkml:trace contextRef="#ctx0" brushRef="#br2" timeOffset="67750.02">26277 14046 2416 0,'0'0'-109'0,"0"0"38"0,0-24 32 0,0 24 25 0,2-15 39 15,-2 15 26-15,0 0 31 16,0-22 24-16,0 22 7 0,0 0 7 0,0-18-3 0,0 18 2 16,0 0 3-16,0 0 12 15,-11-15 4-15,11 15 3 0,0 0-14 0,0 0-15 16,-27 4-5-16,27-4-16 16,0 0-8-16,-27 19-11 0,16-8-7 0,2-1-6 15,9-10-8-15,-18 22-3 0,9-10-5 0,5 1-6 0,-4 1-3 16,8-14-5-16,-6 23-2 15,4-12-6-15,2-11-7 0,0 24-6 0,0-24-6 16,4 18 0-16,-4-18-3 16,9 14-4-16,-9-14-3 0,11 10-5 0,-11-10-6 0,0 0-5 15,18 1-7-15,-18-1-5 16,0 0 1-16,0 0 3 0,29-17-1 0,-29 17 6 16,14-19 2-16,-5 5-1 0,-3-3 3 0,4-6 0 0,-5-2-1 15,1-7 2-15,0-2-2 16,1-6 3-16,-1 0 0 0,2 0 2 0,-4 0 5 15,1 2 15-15,1 2 13 16,-1 1 13-16,0 4 16 0,-1 4 5 0,-2 3 10 0,1 1 4 16,-1 5-2-16,0 0-6 15,0 5-8-15,-2 13 1 0,4-19 6 0,-4 19 2 16,0 0 0-16,0 0-7 16,0 0-2-16,0 0-3 0,0 0-3 0,0 0 1 15,-10 57-1-15,8-36 0 0,1 6-7 0,-1 1 3 0,2 2-3 16,0 2-2-16,0 1-7 15,0 2-18-15,0-3-26 0,2 3-41 0,-4-3-54 16,4 1-72-16,-2-1-70 16,-2-2-128-16,2-1-204 0,-4 1-16 0,-4-4-263 0,4 2-228 15</inkml:trace>
  <inkml:trace contextRef="#ctx0" brushRef="#br2" timeOffset="68360.53">24682 13855 2538 0,'-6'-12'-32'16,"6"12"56"-16,0 0 45 0,0 0 21 0,-6-11 35 15,6 11 10-15,0 0-2 0,0 0-10 16,0 0-14-16,-13 41-9 0,11-27-13 0,-3 1-10 15,3 2-11-15,2-17-31 16,-4 31-53-16,2-15-58 0,0-1-63 0,2 0-57 16,-4-4-98-16,3 0-604 0,-4-1-282 15</inkml:trace>
  <inkml:trace contextRef="#ctx0" brushRef="#br2" timeOffset="68990.29">24477 14033 2686 0,'0'0'16'0,"-15"-3"34"15,15 3 7-15,0 0 18 0,-30 4 20 0,30-4 31 16,-27 7 14-16,12-2-3 16,0 2-10-16,-3-1-9 0,-6 3-1 0,0 0 6 0,0 1 7 15,-6 4 0 1,-1-3 7-16,-4 2 3 0,1 1 4 0,-12-1-12 0,8-1-21 16,-5-1-2-16,3-1-13 0,-5-3-10 0,3 0-5 15,-2 1-9-15,-3-1-3 0,3-4-4 16,-1 1 2-16,1-4-7 0,1 0-6 15,5 0-10-15,2-3 1 0,1 0-5 16,3-1-3-16,2-2-5 0,3 2-6 0,3-1 0 16,6 1-4-16,0-2 0 0,1 2-4 15,17 4-7-15,-25-5-1 0,25 5-1 0,-21-4 0 16,21 4-5-16,-18 0 0 16,18 0 0-16,0 0 1 0,-20 6 1 0,20-6-3 0,-13 10 6 15,13-10-3-15,-15 12 6 16,7-4 2-16,8-8 0 0,-17 16-3 0,9-11 5 15,8-5-1-15,-20 17-1 0,12-11-1 0,8-6 1 16,-19 13-1-16,10-10 1 0,9-3-1 16,-19 10-2-16,19-10 2 0,-19 3-2 0,19-3-2 15,0 0-1-15,-25-6-5 16,25 6-7-16,-13-10-4 0,13 10-1 0,-11-17-2 16,11 17-1-16,-6-17 0 0,6 17-2 0,-6-15 9 0,6 15-2 15,0 0-4-15,-4-18 0 16,4 18-2-16,0 0 4 0,0 0 2 0,0 0-3 15,0 0-2-15,0 0 4 0,0 0 5 16,0 0 1-16,0 0-1 0,0 0-2 0,0 0 3 16,0 0 1-16,-17 42 0 15,17-42 1-15,-13 16-3 0,6-7 6 0,7-9-3 16,-14 10 0-16,14-10 2 0,-16 10 1 16,16-10 3-16,-16 3-2 0,16-3-2 0,0 0 8 15,0 0 6-15,-25-6 2 0,25 6 1 0,-11-14-4 16,11 14 1-16,-6-18-2 15,6 18-11-15,-3-22-23 0,1 8-22 0,4-3-31 0,-2-4-54 16,0 1-76-16,3-6-94 16,-1 2-176-16,2-3-154 0,-2 2 29 0,0-2-475 15,2 3-624-15</inkml:trace>
  <inkml:trace contextRef="#ctx0" brushRef="#br2" timeOffset="69150.53">23125 13762 3522 0,'0'0'146'15,"23"-4"-13"-15,-11 0-42 0,6 2-24 0,-18 2-6 16,34-8 12-16,-16 5 11 0,1-3-6 16,3 2-14-16,-4-1-24 0,0-2-33 15,-2 2-21-15,1-1-28 0,0-1-57 0,-2 1-92 0,-3 0-139 16,-2 0-255-16,-2 0-351 16,-8 6-355-16</inkml:trace>
  <inkml:trace contextRef="#ctx0" brushRef="#br2" timeOffset="69380.39">22940 13843 2872 0,'0'0'-33'16,"0"0"-3"-16,0 0 16 0,0 0 18 0,0 0 21 0,0 0 10 15,0 0-5-15,24-26-1 16,-24 26-13-16,0 0-14 0,0 0-9 0,0 0-20 16,0 0-31-16,8-10-59 15,-8 10-106-15,0 0-209 0,0 0-191 0,0 0 154 0</inkml:trace>
  <inkml:trace contextRef="#ctx0" brushRef="#br2" timeOffset="69600.33">22776 14075 1921 0,'-5'16'88'0,"5"-16"31"16,0 0-13-16,0 25-1 0,0-25 11 0,0 21 12 16,0-21 6-16,0 21-3 0,0-21-6 0,-5 24-12 15,3-10-13-15,-2-1-10 0,-2 1-10 16,0-1-12-16,-3-2-24 0,1 3-48 0,-3-6-60 15,0 5-73-15,1-6-78 16,-4 1-175-16,-4-2-428 0,18-6-144 0</inkml:trace>
  <inkml:trace contextRef="#ctx0" brushRef="#br2" timeOffset="69790.53">22511 14234 2724 0,'0'0'144'0,"8"-20"-16"16,-8 20-21-16,0 0-12 0,0 0 16 0,0 0 27 15,6-15 2-15,-6 15-11 16,0 0-15-16,0 0-13 0,0 0 2 0,9-13 1 16,-9 13-5-16,0 0-7 0,0 0-15 0,0 0-16 15,10-11-29-15,-10 11-46 0,0 0-52 16,0 0-75-16,0 0-77 0,0 0-78 0,0 0-161 16,0 0-108-16,0 0-277 0,0 0-180 0</inkml:trace>
  <inkml:trace contextRef="#ctx0" brushRef="#br2" timeOffset="70240.45">22402 14098 2547 0,'0'0'-38'15,"0"-18"16"-15,0 18 5 0,0 0 13 0,0-19 5 16,0 19 4-16,0 0-2 0,0 0 0 15,9-15 7-15,-9 15-14 0,0 0 23 0,15-5-7 16,-15 5-3-16,0 0-3 16,0 0-1-16,0 0-4 0,0 0 13 0,21 20 13 15,-21-20-2-15,0 0 16 0,0 21 27 16,0-21 25-16,0 0 18 0,-17 26 9 16,9-14 0-16,-3-2-2 0,2 1-13 0,-1 0-9 0,0 1-9 15,-2 1-7-15,2-1-8 16,0 0-8-16,1 1-5 0,1-1-10 0,-1 2-4 0,1-1-4 15,1 2-3-15,1-1-4 16,2-1-3-16,-2 0-5 0,6-13 1 0,-9 27-4 16,2-15-3-16,7-12 8 15,-6 20 11-15,2-10 14 0,4-10 15 0,-6 17 10 0,6-17 15 16,-8 15 17-16,8-15 7 16,-14 10 16-16,14-10-5 0,-16 6-14 0,16-6-13 15,0 0-10-15,-25-6-9 0,25 6-10 16,-16-12-12-16,16 12-15 0,-16-18-22 0,10 4-34 15,6 14-32-15,-10-27-51 0,4 10-73 0,6 2-91 16,-2-6-101-16,0 2-224 16,4 0-12-16,-2-4 22 0,2 3-316 0,-2-8-266 15</inkml:trace>
  <inkml:trace contextRef="#ctx0" brushRef="#br2" timeOffset="70870.09">22144 13872 2807 0,'0'0'88'0,"0"0"-12"15,0 0-10-15,0 0-11 0,4-15-3 0,-4 15 10 16,0 0 23-16,0 0-8 0,0 0-17 0,0 0 1 16,0 0-5-16,0 0-1 15,-8 54 16-15,8-54 3 0,-6 19 5 0,6-19-9 0,-7 17-10 16,7-17-4-16,-10 15-7 16,10-15-4-16,-11 11 0 0,11-11-9 0,-17 8-2 15,17-8-3-15,-14 4-3 0,14-4-4 16,-18 5-4-16,18-5-3 0,-14 6-1 0,14-6-3 15,-15 8-1-15,15-8 0 0,-13 14-2 16,13-14 1-16,-13 16-3 0,7-9-1 16,6-7 2-16,-10 21-5 0,4-11 0 0,6-10 1 0,-10 18-2 15,10-18 2-15,-10 15 1 16,10-15 2-16,-12 15 1 0,12-15 6 16,-13 10 3-16,13-10 11 0,-17 5 8 0,17-5 12 15,-19 2 9-15,19-2 2 0,-22 2 2 0,22-2 1 16,-20 0-2-16,20 0-3 0,0 0-11 15,-28 0 2-15,28 0-7 0,-17 2 2 16,17-2-3-16,-19 3-10 0,19-3-4 16,-17 6-6-16,17-6 12 0,-14 8-18 0,14-8 4 15,-10 11-3-15,10-11-1 0,0 0-9 16,-8 16-4-16,8-16-5 0,0 0 0 16,0 0-7-16,-4 16 5 0,4-16-4 0,0 0 1 15,0 0-1-15,-6 13 3 0,6-13 3 16,0 0-2-16,0 0-4 0,0 0 5 15,-24-3-7-15,24 3 9 0,0 0-2 0,-31-2 0 16,31 2-4-16,-26 0 4 0,26 0 1 16,-27 2 6-16,12 2 1 0,-2-1 10 15,0 4 4-15,2-2 4 0,-1 2 6 0,0 1 22 16,2 4-4-16,1 0 1 0,3 1-2 16,1 2 0-16,0 0-2 0,3 3-5 0,4-1-3 0,-2-1-4 15,4 3 2-15,0-19-8 16,4 33-3-16,-2-16 0 0,2-2-9 0,0 0-17 15,3-1-26-15,-1-1-34 0,-1-3-45 16,-1-2-67-16,2 0-89 0,-6-8-108 0,9 6-223 16,-9-6 3-16,0 0 26 0,0 0-368 15,18-22-348-15</inkml:trace>
  <inkml:trace contextRef="#ctx0" brushRef="#br2" timeOffset="71042.81">21795 13779 3117 0,'0'0'259'0,"11"-10"2"0,-11 10-45 0,8-7-32 16,-8 7-21-16,0 0-18 0,0 0 1 0,11-10-24 15,-11 10-40-15,0 0-71 16,0 0-57-16,8-2-43 0,-8 2-51 0,0 0-55 0,0 0-52 16,0 0-155-16,-2 27-176 15,-4-12-335-15,-5 7-305 0</inkml:trace>
  <inkml:trace contextRef="#ctx0" brushRef="#br2" timeOffset="71245.32">21659 15047 2845 0,'14'9'81'0,"-6"-2"19"0,-8-7-22 15,19 6-18-15,-19-6-9 0,28-3-1 16,-12-5 15-16,6 0-5 0,-2-4-11 0,2 1-21 15,3-7-32-15,1-1-4 16,-3-2-5-16,0-1-17 0,2-3-35 0,5-4-55 16,-2-3-69-16,-3-6-131 0,9-17-515 15,-4-6-170-15</inkml:trace>
  <inkml:trace contextRef="#ctx0" brushRef="#br2" timeOffset="71427.67">22457 13222 2695 0,'0'0'13'0,"0"0"-4"16,0 0 0-16,0 0 11 0,-27 21 43 15,12-7 16-15,-2 4-2 0,-3 0-8 0,-6 3-11 16,-4 8-10-16,1-3-5 0,-5 4-3 16,0-1-22-16,-3 4-57 0,-9 10-85 15,-7-4-137-15,-2 3-297 0,1-1-149 0,-6 1 33 16</inkml:trace>
  <inkml:trace contextRef="#ctx0" brushRef="#br2" timeOffset="131700.36">4076 9210 250 0,'0'0'46'0,"0"0"-6"0,0 0-1 16,0 0-5-16,0 0-6 0,0 0-3 0,0 0-1 15,0 0-5-15,0 0-4 0,0 0-2 0,0 0-3 16,0 0 3-16,0 0-6 0,0 0 8 15,0 0 0-15,0 0 2 0,11-27-2 0,-11 27 5 16,0 0-7-16,0 0 4 16,0 0-6-16,0 0 2 0,0 0-2 0,0 0-2 15,0 0 1-15,0 0-5 16,0 0 6-16,0 0-5 0,0 0-1 0,0 0 6 0,0 0-9 16,0 0 7-16,0 0 4 0,0 0 9 0,0 0-8 15,0 0 8 1,0 0-2-16,0 0 0 0,0 0 0 0,0 0-2 15,0 0 0-15,0 0-2 0,0 0-3 0,0 0 6 16,0 0-1-16,0 0-7 0,0 0 3 0,0 0-1 16,0 0 1-16,0 0-2 15,0 0-1-15,0 0-4 0,0 0 0 0,0 0-4 16,0 0 5-16,0 0-5 0,0 0-1 16,0 0 8-16,0 0-4 0,0 0-3 0,0 0 1 15,0 0 3-15,0 0 2 0,0 0-1 0,0 0-4 16,0 0 12-16,0 0-2 15,0 0-2-15,0 0 4 0,0 0 3 0,0 0 0 0,0 0-5 16,0 0-6-16,0 0 5 16,0 0 2-16,0 0-5 0,0 0 3 0,0 0 4 15,0 0-12-15,0 0 7 16,9-11-5-16,-9 11 5 0,0 0-2 0,0 0-5 0,0 0-1 16,0 0-3-16,0 0-4 0,0 0 10 0,0 0-4 15,0 0-3-15,0 0 4 16,0 0 2-16,0 0-4 0,0 0 5 0,0 0-4 15,0 0 2-15,0 0 1 0,0 0 2 16,0 0-1-16,14-8 1 0,-14 8-4 0,0 0 9 16,0 0-1-16,0 0 0 15,0 0 1-15,0 0-2 0,0 0 0 0,0 0 15 16,0 0-16-16,0 0 5 0,0 0-2 16,0 0-3-16,0 0 5 0,0 0 2 0,0 0-1 15,0 0-1-15,0 0 0 0,0 0-2 0,0 0-4 16,0 0-3-16,0 0 9 15,0 0 0-15,0 0-5 0,0 0 0 0,0 0 1 16,0 0-4-16,0 0 2 0,0 0 6 16,-12-26-3-16,12 26 4 0,0 0-3 0,0 0-3 15,0 0 6-15,0 0-5 16,0 0 0-16,0 0 2 0,0 0 10 0,0 0-23 0,4-17 6 16,-4 17-3-16,0 0 2 0,0 0-2 0,0 0 4 15,0 0-2-15,0 0-7 16,0 0 2-16,0 0 3 0,0 0-1 0,0 0 0 15,0 0-7-15,0 0 5 0,0 0 0 16,0 0-3-16,0 0 7 0,0 0 12 0,0 0-12 16,0 0-1-16,0 0 3 15,0 0-3-15,0 0 2 0,0 0-3 0,0 0 1 16,0 0 3-16,0 0-7 16,0 0 9-16,0 0 1 0,0 0-2 0,0 0-1 15,0 0 10-15,0 0-8 0,0 0-2 0,0 0 3 0,0 0-1 16,0 0 2-16,0 0-5 15,0 0 9-15,0 0-6 0,0 0-4 0,0 0 3 0,0 0 4 16,0 0-11-16,0 0 6 16,0 0-5-16,0 0 3 0,0 0-4 0,0 0 0 15,0 0 0-15,0 0 6 16,0 0-3-16,0 0-1 0,0 0 5 0,0 0-7 0,0 0 4 16,0 0-4-16,0 0 0 0,0 0-4 0,17-8 8 15,-17 8-8-15,0 0 4 16,0 0-3-16,0 0 6 0,0 0-3 0,0 0 4 15,0 0-4-15,0 0-2 16,0 0 4-16,0 0-1 0,0 0-2 0,0 0 7 0,0 0 8 16,0 0-11-16,0 0 0 15,0 0 14-15,0 0-18 0,14 26 5 0,-14-26 6 16,0 0-4-16,0 0 3 16,0 0 7-16,0 0-10 0,0 0 6 0,0 0 7 0,0 0-9 15,0 0 7-15,0 0-11 0,0 0 8 0,0 0 0 16,0 0-5-16,0 0 2 15,0 0 1-15,0 0-3 0,0 0-3 0,0 0 3 0,0 0 0 16,0 0-3-16,0 0-3 16,0 0 2-16,0 0-1 0,0 0 7 0,0 0 1 15,0 0-10-15,0 0 5 16,0 0-11-16,0 0 1 0,0 0 9 0,0 0-12 0,0 0 3 16,0 0 1-16,0 0-2 0,0 0 10 0,0 0-6 15,0 0-5-15,0 0 10 16,0 0-4-16,0 0 1 0,0 0-11 0,0 0 10 15,0 0 4-15,0 0-4 16,0 0 4-16,0 0 8 0,0 0 5 0,0 0 11 0,0 0-4 16,0 0 8-16,0 0 5 15,0 0-10-15,0 0 0 0,0 0 2 0,0 0-6 16,0 0 1-16,0 0-6 16,0 0-2-16,0 0 2 0,0 0-1 0,0 0-6 0,0 0-3 15,0 0 1-15,0 0 0 0,0 0-4 0,0 0-5 16,0 0 8-16,0 0-1 15,0 0-3-15,0 0 0 0,0 0-5 0,0 0 3 0,0 0-4 16,0 0-1-16,0 0 5 16,0 0-3-16,0 0-5 0,0 0 6 0,0 0 0 15,0 0-2-15,0 0 0 16,0 0 3-16,0 0-2 0,0 0-2 16,0 0-8-16,0 0 10 0,0 0 0 0,0 0 1 0,0 0-1 0,0 0 0 15,0 0 3-15,0 0 3 16,0 0-4-16,0 0 1 0,0 0-3 0,0 0 0 15,0 0 2-15,0 0 2 0,0 0 2 16,0 0-2-16,0 0-5 0,0 0 1 0,0 0 2 16,0 0 0-16,0 0-4 15,0 0 2-15,0 0 3 0,0 0-11 0,0 0-8 16,0 0-10-16,0 0-11 0,0 0 0 16,0 0-14-16,0 0-6 0,0 0-2 0,0 0-9 15,0 0-1-15,0 0-3 0,0 0-18 0,0 0-7 16,0 0-21-16,-2-26-41 15,2 26-93-15,0 0-304 0,0 0 257 0</inkml:trace>
  <inkml:trace contextRef="#ctx0" brushRef="#br2" timeOffset="134040.67">4127 9260 1491 0,'0'0'-53'0,"0"0"14"0,0 0 18 15,0 0 9-15,0 0 9 16,0 0 24-16,-8 11 13 0,8-11 5 0,0 0 17 16,0 0 5-16,0 0-3 0,0 0-1 15,0 0 0-15,0 0 20 0,0 0-10 0,0 0 7 16,0 0-2-16,0 0 6 16,0 0-9-16,0 0-5 0,0 0-6 0,0 0 2 0,0 0-11 15,0 0-11-15,0 0-5 16,0 0-3-16,0 0-1 0,0 0-1 0,-9-42-10 15,9 42-6-15,0 0 3 0,0 0-3 16,0 0-4-16,17-15 4 0,-17 15 0 0,0 0-6 16,0 0-2-16,0 0 2 15,0 0 3-15,0 0-2 0,0 0-8 0,0 0 1 16,30 8-1-16,-30-8 8 0,0 0-10 0,0 0 12 0,0 0 2 16,8 17 1-16,-8-17 3 15,0 0 10-15,0 0 4 0,0 0 1 0,0 0-3 16,-6 24 2-16,6-24-2 0,0 0 3 15,0 0-7-15,-14 15 5 0,14-15-5 0,0 0 1 16,0 0-2-16,-16 6-1 16,16-6-3-16,0 0 1 0,0 0-3 0,0 0 1 15,0 0-5-15,0 0 1 0,0 0-1 0,-19-26-4 16,19 26 2-16,0 0 1 16,0-19-3-16,0 19-4 0,0 0 0 0,0 0 3 15,11-27-3-15,-11 27 6 0,6-12-6 0,-6 12 2 16,8-10-4-16,-8 10 6 0,0 0-2 15,12-12-1-15,-12 12 2 0,0 0 0 16,0 0-2-16,0 0 5 0,16-4-1 0,-16 4 1 16,0 0-3-16,0 0 3 0,0 0 4 15,0 0 3-15,0 0-1 0,0 0 6 16,0 0 0-16,0 36 0 0,0-36 0 0,0 0 2 16,0 0 4-16,-16 21-2 0,16-21 1 0,-12 8-2 15,12-8 2-15,0 0 3 0,-10 11 1 16,10-11-3-16,0 0-1 0,0 0-3 0,0 0-3 15,0 0 0-15,0 0-6 0,0 0 1 16,0 0-2-16,0 0 1 0,-17-28-1 0,17 28-4 16,0 0-1-16,0 0-1 15,2-22-2-15,-2 22-1 0,0 0-1 0,0 0-5 16,11-19 4-16,-11 19 0 0,0 0-1 16,12-9 1-16,-12 9-3 0,0 0 2 0,0 0 1 15,22-1-2-15,-22 1-1 0,0 0 1 0,0 0 3 16,0 0 0-16,0 0 2 15,19 19 1-15,-19-19-1 0,0 0 3 0,0 14 2 0,0-14 4 16,0 0-1-16,0 0 0 16,0 0 2-16,0 0-3 0,-13 27 5 0,13-27-7 15,0 0 2-15,0 0-2 16,-14 8-1-16,14-8-2 0,0 0-1 0,0 0-2 0,0 0 0 16,0 0 0-16,0 0 0 0,0 0-1 0,-24-29 0 15,24 29-2-15,0 0-2 16,0 0 0-16,4-20 2 0,-4 20-2 0,0 0-3 15,0 0 3-15,16-16-3 0,-16 16 1 16,0 0 2-16,0 0-1 0,12-9-1 0,-12 9-2 16,0 0 4-16,0 0 0 15,0 0 0-15,0 0 0 0,0 0 0 0,0 0 3 16,0 0-3-16,0 0 1 0,0 0 0 16,0 0 1-16,0 0 1 0,0 0-1 0,0 0 4 15,0 0-5-15,0 0 5 0,0 0 0 0,0 0 1 16,0 0-2-16,0 0-4 15,0 0 1-15,0 0 0 0,0 0 0 0,0 0-4 0,0 0 0 16,0 0-2-16,0 0-1 16,0 0 0-16,0 0 1 0,0 0-3 0,0 0 3 15,0 0-6-15,0 0-14 16,0 0-12-16,0 0-28 0,0 0-35 0,0 0-58 16,0 0-49-16,0 0-82 0,0 0-185 0,0 0-391 0,0 0-224 15</inkml:trace>
  <inkml:trace contextRef="#ctx0" brushRef="#br2" timeOffset="140707.63">3395 9535 2365 0,'0'0'-206'0,"0"0"14"0,0 0 6 15,11-9-383-15,-11 9 235 0</inkml:trace>
  <inkml:trace contextRef="#ctx0" brushRef="#br2" timeOffset="141770.53">4169 9145 1467 0,'0'0'-474'0,"0"0"359"16</inkml:trace>
  <inkml:trace contextRef="#ctx0" brushRef="#br2" timeOffset="141950.15">4135 9193 1284 0,'-12'13'-37'0,"12"-13"20"0,-10 8-1 16,10-8 8-16,0 0 1 16,-15 9 7-16,15-9 2 0,0 0 0 15,-13 10 4-15,13-10-6 0,0 0-10 0,-15 9-13 0,15-9-22 16,-10 6-31-16,10-6-33 0,0 0-193 15,-18 12 97-15</inkml:trace>
  <inkml:trace contextRef="#ctx0" brushRef="#br2" timeOffset="142150.24">3913 9353 800 0,'-8'5'-35'0,"8"-5"15"16,-15 13 5-16,15-13 10 0,-17 11-4 0,17-11 12 15,-15 9-12-15,7-3 2 16,8-6 1-16,-14 10 4 0,14-10-9 0,-18 11 4 0,18-11-4 15,-14 9 2-15,14-9-3 16,-13 12 9-16,13-12-8 0,-15 9 11 0,15-9 1 16,-11 10-1-16,11-10 4 15,-12 7 0-15,12-7 1 0,-14 8-5 16,14-8-14-16,-12 9-26 0,12-9-33 0,-14 10-101 16,14-10 57-16</inkml:trace>
  <inkml:trace contextRef="#ctx0" brushRef="#br2" timeOffset="142350.24">3416 9671 485 0,'-15'7'-4'0,"15"-7"-4"15,-13 7-9-15,13-7-15 16,-14 7-16-16,14-7-78 0,0 0 40 0</inkml:trace>
  <inkml:trace contextRef="#ctx0" brushRef="#br2" timeOffset="142730.18">3050 9865 327 0,'-13'6'2'0,"13"-6"9"0,0 0 3 16,-17 7 1-16,17-7 2 0,-12 7-7 0,12-7 3 15,0 0-6-15,-13 7-3 16,13-7-8-16,0 0 1 0,-15 8-9 0,15-8 7 16,0 0 3-16,-17 7 9 15,17-7 12-15,0 0 13 0,-15 8 2 0,15-8 15 16,-13 6 2-16,13-6 3 16,0 0-4-16,-16 8-8 0,16-8 0 0,0 0-1 0,-14 8-7 15,14-8-5-15,0 0 4 0,0 0-1 0,-14 9-1 16,14-9-3-16,0 0-3 0,0 0-7 15,0 0 0-15,0 0-8 0,-10 7-20 0,10-7-22 16,0 0-43-16,0 0-85 16,0 0-104-16,0 0 86 0</inkml:trace>
  <inkml:trace contextRef="#ctx0" brushRef="#br2" timeOffset="155210.66">4185 9235 730 0,'0'0'-7'0,"0"0"7"0,0 0-4 0,0 0 2 16,0 0-5-16,0 0-4 15,0 0-44-15,0 0-67 0,0 0-54 0,0 0 59 16</inkml:trace>
  <inkml:trace contextRef="#ctx0" brushRef="#br2" timeOffset="155370.57">4176 9242 513 0,'0'0'30'0,"0"0"7"16,0 0-5-16,0 0-2 0,0 0-14 0,0 0 3 0,0 0-15 16,0 0-27-16,0 0-55 15,0 0-116-15,0 0 64 0</inkml:trace>
  <inkml:trace contextRef="#ctx0" brushRef="#br2" timeOffset="156900.58">4262 10420 565 0,'0'0'40'16,"0"0"15"-16,0 0 1 0,0 0-10 16,9-29 3-16,-9 29 11 0,0 0 1 0,0 0 4 0,0 0 10 15,0 0-7-15,0 0-8 0,0 0-2 0,0 0-17 16,0 0 18-16,0 0-6 15,0 0 2-15,0 0 2 0,0 0-3 0,0 0-6 0,0 0 1 16,0 0-15-16,0 0 4 16,0 0-2-16,0 0-6 0,0 0-2 0,0 0-7 15,0 0 5-15,0 0 1 16,0 0-3-16,0 0 4 0,0 0 2 0,0 0-4 0,0 0 1 16,0 0-10-16,0 0 4 0,0 0 4 0,0 0-8 15,0 0-7-15,0 0 5 16,0 0-7-16,0 0 3 0,0 0-6 0,0 0-2 15,0 0 3-15,0 0 1 16,0 0-10-16,9-11 3 0,-9 11 6 0,0 0 0 0,0 0-6 16,0 0 5-16,0 0-2 15,0 0 6-15,0 0-12 0,17-4 9 0,-17 4-12 16,0 0 12-16,0 0 8 16,0 0-9-16,0 0 6 0,0 0-8 0,0 0 9 15,0 0 8-15,12 25 0 0,-12-25 14 0,0 0-3 0,0 0-4 16,0 0 8-16,0 0-3 15,0 0-3-15,0 0 11 0,0 0-11 0,0 0 8 0,0 0-15 16,0 0 0-16,0 0-4 16,0 0 3-16,0 0 8 0,0 0-13 0,0 0-4 15,0 0-2-15,0 0-3 16,0 0 3-16,0 0-7 0,0 0 3 0,0 0 0 0,0 0 1 16,0 0-7-16,0 0 2 0,0 0-2 0,0 0 4 15,0 0-5-15,7-30 9 16,-7 30 5-16,0 0-7 0,0 0 4 0,0 0 2 15,0 0-1-15,0 0 7 0,0 0-1 16,21 19 7-16,-21-19-1 0,0 0 12 0,0 0 4 16,0 0 0-16,0 0 2 15,0 0-1-15,0 0-1 0,0 0 1 0,0 0-1 16,0 0-5-16,0 0 0 0,-24 26-1 16,24-26-6-16,0 0-3 0,0 0-2 0,0 0 0 15,0 0-4-15,0 0-4 0,0 0-3 0,0 0 1 16,0 0-2-16,0 0-5 15,0 0-1-15,-12-41-2 0,12 41-3 0,0 0 1 0,0 0 0 16,0 0 0-16,0 0-4 16,17-18 2-16,-17 18-2 0,0 0 1 0,0 0 4 15,0 0-1-15,0 0 3 16,0 0-3-16,0 0 0 0,0 0 5 0,0 0-3 0,0 0 5 16,0 0 4-16,0 0 3 0,0 0 7 0,0 0 0 15,0 0 1-15,0 0 7 16,0 0-2-16,0 0-3 0,0 0 2 0,0 0-2 0,0 0-5 15,0 0-1-15,0 0-9 16,0 0-6-16,0 0-7 0,0 0-9 0,0 0-16 16,0 0-13-16,0 0-20 15,0 0-23-15,0 0-43 0,0 0-38 0,0 0-34 0,0 0-91 16,0 0-559-16,-24 0-196 16</inkml:trace>
  <inkml:trace contextRef="#ctx0" brushRef="#br2" timeOffset="157810.37">4307 10418 2444 0,'0'0'-114'0,"-13"9"9"0,13-9 16 0,0 0 19 15,0 0 18-15,0 0 13 0,0 0 14 0,0 0 7 16,0 0 2-16,0 0 5 15,0 0 4-15,0 0 10 0,0 0 4 0,0 0 4 0,-14-28 2 16,14 28 16-16,0 0-8 16,0 0 1-16,0 0-9 0,4-23 25 0,-4 23-19 15,0 0-2-15,0 0 7 16,0 0-5-16,10-19-9 0,-10 19-1 0,0 0 11 16,15-8-15-16,-15 8 1 0,0 0 2 0,0 0-3 0,20 0-2 15,-20 0 5-15,0 0-11 16,0 0 10-16,0 0 1 0,0 0-5 0,18 13-3 15,-18-13 6-15,0 0 1 0,0 0 11 16,0 0-13-16,2 18 15 0,-2-18 5 0,0 0 6 16,0 0-8-16,0 0 6 15,0 0 9-15,0 0-11 0,0 0 18 0,-18 23-4 16,18-23 8-16,0 0 4 0,0 0 8 16,-18 6-17-16,18-6-2 0,0 0-4 0,0 0-4 15,0 0-1-15,0 0-6 0,0 0-7 0,0 0 3 16,-29-15-6-16,29 15 3 15,0 0-9-15,0 0 3 0,0 0-5 0,-2-18-1 0,2 18-2 16,0 0 1-16,0 0-4 16,0 0 2-16,0 0-2 0,0 0 3 0,0 0-6 15,0 0 1-15,0 0 3 16,0 0-1-16,0 0 1 0,0 0-2 0,0 0-1 0,0 0 5 16,0 0 5-16,0 0 4 0,0 0-1 0,44 19 9 15,-44-19 4-15,0 0-4 16,0 0 6-16,0 0 0 0,0 0-4 0,0 0 0 15,0 0-6-15,0 0 5 16,0 0-6-16,0 0-2 0,0 0-3 0,-34 17-1 0,34-17-7 16,0 0 3-16,0 0-4 15,0 0-2-15,0 0-4 0,0 0 2 0,0 0-1 0,0 0-3 16,0 0-8-16,0 0 7 16,0 0-3-16,0 0 0 0,0 0 1 0,0 0 4 15,0 0-2-15,0 0 1 0,0 0-1 0,0 0 0 16,0 0-4-16,0 0 6 0,21-37-1 15,-21 37-1-15,0 0 1 16,0 0 3-16,0 0 1 0,0 0 2 0,0 0 2 16,0 0 7-16,0 0-6 0,0 0 1 0,0 0 5 15,0 0-2-15,0 0-1 0,0 0 0 16,0 0 1-16,0 0-2 0,0 0-27 0,0 0-20 16,0 0-40-16,0 0-39 0,0 0-32 15,0 0-35-15,0 0-56 0,0 0-113 16,0 0-343-16,0 0 48 0</inkml:trace>
  <inkml:trace contextRef="#ctx0" brushRef="#br2" timeOffset="177340.62">4250 10386 1945 0,'0'0'-99'0,"0"0"17"0,0 0 8 0,0 0 6 16,0 0 9-16,0 0 6 16,0 0 2-16,0 0 6 0,0 0-1 0,0 0 10 15,0 0 7-15,0 0-4 0,0 0 10 16,0 0 6-16,0 0 15 0,0 0 0 0,0 0 6 16,0 0 1-16,0 0 5 0,0 0 3 0,0 0 13 15,0 0 3-15,0 0 2 16,0 0 3-16,0 0-3 0,0 0 5 0,0 0 3 0,0 0-2 15,0 0-5-15,0 0 5 16,0 0-10-16,0 0 18 0,0 0-5 0,0 0-4 16,2 28-6-16,-2-28 11 15,0 0-4-15,0 0 0 0,0 0 5 0,-8 13 4 0,8-13 3 16,0 0 0-16,0 0-9 16,-15 8 9-16,15-8-13 0,0 0 7 0,0 0-4 15,-15 4-7-15,15-4-4 0,0 0 3 0,0 0-2 16,0 0 0-16,0 0-16 0,0 0-5 15,0 0 4-15,0 0 2 0,-21-21-8 0,21 21-3 16,0 0 6-16,0 0-5 16,0 0-2-16,0 0 5 0,0 0-1 0,4-23-3 15,-4 23-4-15,0 0 8 0,0 0 2 16,0 0-3-16,0 0 5 0,0 0 1 0,0 0-6 16,0 0 7-16,0 0-4 0,0 0 9 0,0 0-11 15,0 0 1-15,0 0 4 16,0 0 2-16,0 0 4 0,45 19 4 0,-45-19 0 0,0 0 2 15,0 0 0-15,2 13 7 16,-2-13 7-16,0 0-9 0,0 0-2 0,0 0-3 16,0 0-2-16,0 0 2 15,0 0-4-15,0 0 1 0,-22 22-4 0,22-22-2 0,0 0-6 16,0 0 5-16,0 0-7 16,0 0-1-16,0 0-1 0,0 0-8 0,0 0 3 15,0 0 0-15,-21-31-1 0,21 31 0 0,0 0 2 0,0 0-2 16,0 0-2-16,0 0 0 15,0 0 3-15,19-28-3 0,-19 28 3 0,0 0 4 16,16-7-2-16,-16 7 5 16,0 0-2-16,0 0 1 0,20 3 4 0,-20-3 4 0,0 0-2 15,0 0 4-15,0 0-10 16,18 15 7-16,-18-15-3 0,0 0-2 0,0 0 2 16,0 0-2-16,0 0-3 0,-5 22 2 0,5-22-3 15,0 0-10-15,0 0-40 0,0 0-26 16,0 0-37-16,0 0-27 0,0 0-26 15,0 0-38-15,0 0-77 0,0 0-411 16,-31-5 67-16</inkml:trace>
  <inkml:trace contextRef="#ctx0" brushRef="#br2" timeOffset="178490.45">4151 9199 1861 0,'0'0'-128'0,"0"0"20"0,0 0 16 0,0 0 8 16,0 0 13-16,0 16 16 15,0-16 4-15,0 0 14 0,0 0 6 0,0 0 4 16,0 0 8-16,0 0 3 0,0 0-7 16,0 0 4-16,0 0-1 0,0 0 8 0,0 0 3 15,0 0-1-15,0 0 2 0,0 0 7 0,0 0 2 16,0 0-1-16,0 0 4 15,0 0 3-15,0 0 0 0,0 0-9 0,0 0 8 0,0 0 3 16,12-41 1 0,-12 41 6-16,0 0-2 0,0 0 7 0,15-10 9 0,-15 10 7 15,0 0-2-15,0 0 0 16,0 0 5-16,0 0 3 0,0 0-11 0,0 0 4 0,0 0 17 16,19 19-14-16,-19-19 5 0,0 0-1 0,0 0 7 15,-4 21-6 1,4-21 7-16,0 0 6 0,0 0 2 0,0 0 5 0,-11 25-10 15,11-25 3-15,0 0-3 0,0 0-2 16,-6 12 3-16,6-12-2 0,0 0-2 0,0 0-8 16,0 0-14-16,0 0 0 15,0 0 1-15,0 0-12 0,0 0 2 0,0 0 1 16,0 0-12-16,0 0 12 0,0 0-15 16,0 0 5-16,0 0-1 0,0 0 5 0,0 0-19 15,0 0 1-15,19-42 0 0,-19 42 1 0,0 0-13 16,13-8-6-16,-13 8-1 15,0 0-10-15,0 0-6 0,0 0-14 0,0 0-15 0,0 0-17 16,0 0-33-16,0 0-56 16,0 0-113-16,0 0-242 0,0 0 290 0</inkml:trace>
  <inkml:trace contextRef="#ctx0" brushRef="#br3" timeOffset="213890.51">4301 9343 2560 0,'0'0'-134'0,"0"0"16"16,0 0 16-16,-13-8 11 0,13 8 17 0,0 0 18 15,0 0 3-15,0 0 17 0,0 0 12 0,0 0-3 16,0 0 12-16,0 0 12 15,0 0-4-15,0 0 5 0,0 0 4 0,0 0 1 0,0 0 14 16,0 0-11-16,-12-9 12 16,12 9 5-16,0 0-12 0,0 0-1 0,0 0 6 15,0 0-3-15,0 0 4 16,-30 12-9-16,30-12 5 0,0 0-3 0,0 0-2 0,-22 1-8 16,22-1 6-16,0 0-9 0,0 0 17 0,0 0-6 15,-18-7-4-15,18 7-1 16,0 0-6-16,-11-11 3 0,11 11 6 0,0 0-6 15,-8-18 14-15,8 18 15 0,-5-13 6 16,5 13 15-16,0 0 20 0,0-21 6 0,0 21 9 16,0 0-3-16,0-24 11 15,0 24 0-15,0 0 5 0,5-22 0 0,-5 22-3 16,0 0 3-16,4-15-5 0,-4 15 2 16,0 0-5-16,6-14-12 0,-6 14-4 0,0 0-7 15,0 0 2-15,0 0 1 0,11-11-2 0,-11 11-6 16,0 0-4-16,0 0-5 15,0 0-3-15,0 0-1 0,0 0-10 0,0 0-1 0,0 0-4 16,23 25 5-16,-23-25-7 16,0 0 6-16,0 0 10 0,2 18-2 0,-2-18 2 15,0 0 3-15,0 0 0 16,0 0 1-16,0 0-2 0,-19 24 2 0,19-24 2 0,0 0 1 16,-17 2-6-16,17-2-1 0,0 0-1 0,0 0-3 15,0 0-9-15,-28-17-2 16,28 17-2-16,-8-13-1 0,8 13-1 15,-6-16 1-15,6 16-11 0,-2-16-2 0,2 16 2 16,0 0-4-16,6-27-2 0,-6 27 13 0,12-18 4 16,-5 11-5-16,-7 7-2 15,17-12-2-15,-17 12-7 0,19-8 3 0,-19 8-1 0,19 0-5 16,-19 0-6-16,0 0 4 16,23 17 1-16,-17-10 1 0,-6-7-5 0,7 16 12 15,-2-3-13-15,-5-13 6 0,2 20-5 0,-2-20 5 0,-2 23 2 16,2-23 5-16,-3 19 3 15,3-19-1-15,-7 17 5 0,7-17 5 0,-6 13 3 16,6-13 9-16,0 0-6 16,-14 6-3-16,14-6-9 0,0 0 0 0,0 0-5 0,0 0-1 15,0 0 1-15,-20-30-6 16,20 30 1-16,-2-20 0 0,2 20-7 0,0-20 4 16,0 20-3-16,4-20-5 0,-4 20-1 0,10-16 1 0,-10 16 0 15,12-16 2-15,-4 11-1 16,-8 5-5-16,15-6 0 0,-15 6 1 0,0 0 3 15,26 3-3-15,-26-3 0 16,0 0 0-16,16 18 1 0,-11-10-5 0,-5-8 5 0,4 22 1 16,-4-22 4-16,0 23-3 15,0-23 3-15,-6 23-3 0,6-23 2 0,-7 21 5 16,7-21 2-16,-10 17 3 16,10-17 0-16,-11 15 0 0,11-15 0 0,-12 7-3 0,12-7 0 15,0 0-5-15,0 0 3 0,0 0-1 0,-28-16-3 16,28 16 0-16,-6-16 0 15,6 16-3-15,-4-19 1 0,4 19-3 0,-5-16 1 0,5 16-4 16,0 0-5-16,5-22-6 16,-5 22 0-16,0 0 1 0,10-14-1 0,-10 14 3 15,10-9 1-15,-10 9 1 16,0 0 0-16,0 0-1 0,20-2 5 16,-20 2-2-16,0 0 8 0,0 0-5 0,0 0 4 0,0 0 1 15,0 0 10-15,0 0 1 0,0 0 4 16,0 0 0-16,0 0-1 0,0 0 0 15,0 0 0-15,-24 36-2 0,24-36-1 0,0 0-14 16,0 0-18-16,0 0-24 0,0 0-29 16,0 0-34-16,0 0-45 0,0 0-65 15,-4-37-65-15,4 37-59 0,0 0-141 0,0 0-142 0,0 0-6 16,0 0-329-16,0 0-393 16</inkml:trace>
  <inkml:trace contextRef="#ctx0" brushRef="#br3" timeOffset="-214106.6">4180 10456 2820 0,'0'0'-122'0,"0"0"23"0,0 0 11 16,0 0 17-16,0 0 18 0,0 0 20 0,0 0 23 15,0 0 13-15,0 0 12 0,0 0 8 16,0 0 3-16,19-23 16 0,-19 23 7 0,0 0 14 16,0 0 5-16,0 0 9 0,0 0-6 0,19 0 3 15,-19 0 2-15,0 0 6 16,0 0-2-16,0 0 3 0,0 0 5 0,0 0 4 0,0 0 0 15,0 0 1-15,11 26-4 16,-11-26-1-16,0 0 0 0,0 0 4 0,0 0-5 16,0 0-4-16,0 0-8 15,0 0-4-15,0 0-6 0,-19 24-3 0,19-24-7 0,0 0-7 16,0 0-3-16,0 0-3 16,0 0-1-16,0 0 0 0,0 0-1 0,-13-42-6 15,13 42 3-15,0 0-3 0,2-23-1 0,-2 23-2 16,0 0-5-16,11-23-2 0,-11 23 0 15,12-13-8-15,-12 13-1 0,11-7 0 0,-11 7-1 16,0 0 1-16,17-4 3 16,-17 4 2-16,0 0 7 0,0 0-7 0,0 0 0 0,21 19-1 15,-21-19 4-15,5 13 3 16,-5-13 8-16,0 0 27 0,0 19-4 0,0-19-2 16,0 0 0-16,-5 20 0 0,5-20-3 0,0 0-1 15,-11 16 0-15,11-16-8 0,0 0 4 16,-12 9-2-16,12-9-8 0,0 0-5 15,0 0-4-15,0 0-4 0,0 0-2 16,-30-26-1-16,30 26-4 0,-10-18-3 0,10 18-1 0,-5-19-15 16,5 19-4-16,-2-18 2 15,2 18 1-15,-2-15-3 0,2 15 3 0,0 0 0 16,0 0 0-16,11-22-1 16,-11 22-1-16,0 0 3 0,0 0-1 0,21 0 0 0,-21 0 2 15,0 0 0-15,0 0-2 0,27 19 2 0,-27-19-1 16,13 14 2-16,-13-14-2 15,13 13 3-15,-13-13 3 0,6 15 4 0,-6-15 2 0,0 16 5 16,0-16-1-16,0 0 2 16,-2 23 1-16,2-23 1 0,0 0-1 0,-12 15-2 15,12-15-3-15,0 0 1 16,-18 7-3-16,18-7-1 0,0 0-2 0,0 0-2 0,0 0-2 16,-27-22-1-16,27 22-4 0,-11-20-3 0,7 9-2 15,4 11 4-15,-6-21-4 16,6 21 4-16,-2-19-3 0,2 19-1 0,0 0 3 15,4-25 0-15,-4 25-2 0,8-11 2 16,-8 11-1-16,16-9 1 0,-16 9 1 0,18-1 1 16,-18 1 0-16,0 0 0 15,28 4 0-15,-28-4-2 0,19 10 1 0,-19-10 1 0,12 11 1 16,-5-3 1-16,-7-8 0 16,11 13 1-16,-11-13 1 0,4 17 5 0,-4-17 4 15,0 17 3-15,0-17-2 0,0 0 7 0,-9 23 1 0,9-23 3 16,-10 14 0-16,10-14 1 15,-11 9-2-15,11-9-5 0,-15 6 1 0,15-6-3 16,0 0-2-16,0 0-1 16,0 0-2-16,-30-18-5 0,30 18-2 0,-8-19-4 0,8 19-4 15,-2-18-3-15,2 18 0 16,4-22-1-16,-4 22 1 0,8-16 0 0,-8 16 2 16,16-14 0-16,-16 14 1 0,16-8-2 0,-16 8 1 0,22-2 2 15,-22 2-3-15,21 2 4 16,-21-2-1-16,16 8 2 0,-16-8 1 15,12 11-2-15,-12-11 1 0,6 14 2 0,-6-14 3 16,0 0-16-16,0 0-22 0,-8 25-29 0,8-25-33 16,-14 7-53-16,14-7-73 15,-16 0-72-15,16 0-124 0,-26-7-179 0,16 1-36 16,-3 0-440-16,13 6-626 0</inkml:trace>
  <inkml:trace contextRef="#ctx0" brushRef="#br2" timeOffset="-206026.29">2561 6245 1654 0,'-15'-13'-80'0,"15"13"12"0,0 0 19 15,0 0 23-15,0 0 25 0,-19-4 20 16,19 4 23-16,0 0 17 0,0 0 3 0,-20-3 15 15,20 3 3-15,0 0-6 16,0 0 4-16,0 0-6 0,0 0-10 0,-26 7 1 16,26-7-17-16,-12 7 1 0,12-7 3 15,0 0-12-15,-14 14-4 0,14-14 6 0,-11 10 3 16,11-10 19-16,-10 14 10 16,10-14-2-16,-8 14-1 0,8-14-9 0,-9 15-3 15,9-15 0-15,-5 13-6 0,5-13-6 16,-4 13-4-16,4-13-6 0,0 0-2 0,0 0-39 15,0 19-78-15,0-19-103 0,0 0-187 0,0 0-378 16,13 3-35-16</inkml:trace>
  <inkml:trace contextRef="#ctx0" brushRef="#br2" timeOffset="-204836.44">6970 3384 2158 0,'0'0'-85'0,"0"0"15"0,0 0 29 16,0 0 21-16,0 0 13 16,0 0 9-16,-50-2 11 0,50 2 3 0,0 0 1 0,0 0 22 15,-26-4 7-15,26 4 15 0,0 0 15 0,-23 1 10 16,23-1 5-16,-22 5 3 15,22-5-4-15,-20 5 5 0,6 1 3 0,0-3 1 16,14-3 4-16,-30 14 5 16,13-6 1-16,-2 1-3 0,0 1-2 0,0 0-13 0,0 4-8 15,2 0-10-15,-2 1-5 16,4-2-5-16,1 5-8 0,-2-2-2 0,6 2-3 16,0 0-6-16,1 2-2 0,3-1 1 0,-1 0 1 0,5 0-6 15,0 0 1-15,0 2-5 16,4-2-2-16,2 0-3 0,0 2 0 0,3 0-5 15,1-2-2-15,3 2-4 16,1-2 3-16,2-2-5 0,0-2 2 0,1 1-3 0,4-3-2 16,-4-2-1-16,3 1-2 15,-2-4 2-15,0-1-1 0,2-1-1 0,-4 0-4 16,1-5 1-16,-15-1-1 16,28 3 0-16,-28-3-2 0,25-3 1 0,-25 3 1 0,23-7-2 15,-12 3 0-15,-11 4-1 0,19-9-2 16,-19 9 0-16,13-16 0 0,-13 16-1 15,8-18 0-15,-8 18-2 0,2-16-2 0,-2 16 1 16,-4-20 1-16,4 20-1 16,-8-16 4-16,8 16-7 0,-13-16 2 0,13 16 2 0,-17-11-1 15,17 11-1-15,-17-9 1 16,17 9 0-16,-17-8-3 0,17 8 3 0,-15-8 1 16,15 8 1-16,-12-6-2 0,12 6 6 0,0 0 2 0,0 0 0 15,-20-7 7 1,20 7 11-16,0 0 16 0,0 0 11 0,0 0 7 0,0 0-20 15,0 0 1-15,0 0-7 16,0 0 2-16,0 0-4 0,0 0-5 0,50-12 2 0,-36 11-4 16,-14 1-3-16,32-4-10 15,-15 4-18-15,-17 0-36 0,28-4-47 0,-16 3-63 16,0-2-72-16,-1 2-68 16,-11 1-142-16,19-7-218 0,-10 6-267 0,-9 1-326 0</inkml:trace>
  <inkml:trace contextRef="#ctx0" brushRef="#br2" timeOffset="-202936.4">2639 6195 2673 0,'0'0'-123'0,"0"0"28"15,-19-22 13-15,19 22 30 16,0 0 22-16,0 0 24 0,0 0 17 0,0 0 21 16,0 0 4-16,0 0 8 15,0 0 6-15,0 0 9 0,0 0 11 16,0 0-6-16,0 0-4 0,0 0-4 0,0 0-14 16,0 0 0-16,0 0 2 0,0 0 2 0,0 0 2 15,0 0 4-15,0 0 11 0,-26 1 9 0,26-1 8 16,0 0 3-16,0 0 1 0,0 0 0 15,-23 10-3-15,23-10-7 0,0 0-5 0,-14 8-9 16,14-8-6-16,-15 3-2 16,15-3-11-16,-13 8 1 0,13-8-7 0,-14 6-2 15,14-6-4-15,0 0 2 0,-20 11-7 16,20-11 3-16,-12 8 3 0,12-8 1 0,-14 7-1 16,14-7 2-16,-10 10-1 15,10-10 0-15,0 0 0 0,-13 15 10 0,13-15 3 16,-8 14-3-16,8-14 8 0,-7 11-2 0,7-11-1 0,-5 14-6 15,5-14 2-15,-9 12-6 16,9-12 4-16,-5 14-1 0,5-14-7 0,0 0 3 16,-4 19 2-16,4-19 1 15,0 0 1-15,-6 17-9 0,6-17 2 0,0 0 0 0,-2 17-4 16,2-17-4-16,0 0 1 16,-2 17-5-16,2-17 4 0,0 0-8 0,0 0 2 15,0 23-3-15,0-23-4 0,0 0 5 16,2 16-4-16,-2-16-5 0,0 0 3 0,2 15 2 15,-2-15 3-15,0 0-1 0,6 15-16 0,-6-15 0 16,0 0 4-16,8 15 2 16,-8-15 5-16,10 10 2 0,-10-10-3 0,0 0 5 15,14 13-2-15,-14-13-4 0,11 8 3 16,-11-8-2-16,10 8-3 0,-10-8-1 0,11 7 2 16,-11-7-3-16,11 7 2 0,-11-7-1 0,0 0-2 15,12 13 0-15,-12-13 3 16,0 0-4-16,10 9 2 0,-10-9-4 0,0 0 3 0,10 9 0 15,-10-9 0-15,0 0 2 16,0 0 2-16,12 7-2 0,-12-7 2 0,0 0 4 16,0 0-4-16,19 3 0 15,-19-3-7-15,0 0 2 0,0 0 3 16,23-4-1-16,-23 4 1 0,0 0-1 0,23-6-2 16,-23 6 2-16,16-4 0 0,-16 4-1 0,16-3 0 15,-16 3 1-15,0 0 2 0,20-8-4 0,-20 8 2 0,0 0-3 16,16-7 1-16,-16 7-1 15,0 0 1-15,17-9 1 0,-17 9 0 0,0 0-2 16,11-9 0-16,-11 9 2 16,0 0 1-16,9-9-5 0,-9 9 1 0,0 0 2 0,0 0-2 15,0 0-1-15,6-18-1 16,-6 18-2-16,0 0 3 0,0 0-4 0,0 0 3 16,0 0-3-16,0 0 4 0,-15-24-4 0,15 24 1 0,0 0 0 15,-11-9 3 1,11 9-2-16,0 0 6 0,0 0-4 0,-10-10 0 0,10 10 0 15,0 0 3-15,0 0-1 16,0 0 1-16,-11-10-3 0,11 10 2 0,0 0-3 0,0 0 3 16,0 0-2-16,0 0 1 15,0 0-1-15,-15-8 2 0,15 8 0 0,0 0-4 16,0 0 0-16,0 0 2 16,0 0-1-16,0 0-2 0,-15-7 2 0,15 7 0 0,0 0-1 15,0 0 3-15,0 0 1 0,0 0 0 16,0 0-3-16,0 0 0 0,0 0 1 15,0 0 2-15,0 0-1 0,0 0 5 0,0 0 1 0,0 0 2 16,0 0 2-16,0 0 5 16,0 0 21-16,0 0-7 0,0 0-4 0,0 0 2 15,0 0-15-15,0 0 6 16,0 0-24-16,47-3-32 0,-47 3-25 0,15-1-37 0,-15 1-38 16,0 0-49-16,21-3-50 0,-21 3-45 0,12-1-51 15,-12 1-110-15,10-3-148 16,-10 3-380-16,0 0-421 0</inkml:trace>
  <inkml:trace contextRef="#ctx0" brushRef="#br2" timeOffset="-202184.28">2337 6203 2935 0,'0'0'-84'16,"0"0"32"-16,4-17 15 0,-4 17 39 0,0 0 21 0,0 0 23 15,0 0 2 1,0 0-1-16,0 0-2 0,0 0-8 0,0 0-3 16,0 0-5-16,0 0 5 0,0 0 2 0,0 0 5 0,0 0 12 15,0 0-3-15,0 0 4 0,0 0-3 16,0 0 3-16,-24 42-1 0,18-29 2 0,6-13-2 15,-10 29 1-15,1-16-2 16,2 3 1-16,-1-1-1 0,0-2-5 0,-3 2-3 16,2-1 1-16,1-1 6 0,-1-2-2 15,1 2-1-15,0-3-6 0,8-10-7 16,-12 17 9-16,12-17 9 0,-12 12 4 16,12-12 2-16,-8 9-3 0,8-9-3 0,0 0-6 15,0 0 0-15,0 0-4 0,-14 8-1 0,14-8-5 0,0 0-2 16,0 0 1-16,0 0 1 15,0 0 3-15,0 0 6 0,0 0 4 0,0 0-18 16,62-8 3-16,-62 8 6 16,30-2 1-16,-15 1-2 0,-15 1-6 0,32 0-6 0,-15 1 0 15,0 1-2-15,-2 2-10 16,-15-4-4-16,27 6-23 0,-14-4-30 0,-3-1-41 16,-1 4-51-16,-9-5-46 0,19 5-61 0,-13-1-59 15,-6-4-97-15,9 6-167 16,-9-6-96-16,0 0-169 0,0 0-158 15</inkml:trace>
  <inkml:trace contextRef="#ctx0" brushRef="#br2" timeOffset="-200981.52">2944 6486 2285 0,'0'0'-134'16,"0"0"32"-16,0 0 32 15,0 0 31-15,0 0 39 0,0 0 21 0,0 0 24 16,0 0 9-16,0 0 18 0,0 0 5 16,0 0 2-16,0 0 9 0,0 0 0 0,0 0-1 15,0 0-8-15,0 0-8 16,0 0-5-16,0 0-3 0,0 0-4 0,0 0-4 16,0 0 0-16,9-39 4 0,-9 39 0 0,0 0 6 0,0-22-2 15,0 22-1-15,0 0-2 16,2-19-5-16,-2 19-5 0,0 0 0 0,2-14-10 15,-2 14-9-15,0 0 0 16,10-9-1-16,-10 9-5 0,0 0-1 0,0 0-5 16,23 0 2-16,-23 0 0 0,0 0-5 15,28 9-2-15,-28-9 1 0,24 7-4 0,-14-5 0 16,-10-2-1-16,23 8 6 16,-23-8 5-16,22 4 10 0,-22-4 11 0,18 1 8 0,-18-1 1 15,0 0 1-15,26-3 3 0,-26 3-4 16,14-8-5-16,-14 8 0 0,18-12-10 15,-10 5 1-15,-8 7-8 0,13-15 0 0,-13 15-6 16,12-18-4-16,-6 9-9 16,-6 9-27-16,10-17-40 0,-10 17-43 0,8-14-56 0,-8 14-66 15,0 0-76-15,2-12-157 16,-2 12-502-16,0 0-388 0</inkml:trace>
  <inkml:trace contextRef="#ctx0" brushRef="#br2" timeOffset="-200636.35">2971 6596 2753 0,'0'0'-123'0,"0"0"34"16,0 0 27-16,0 0 38 0,0 0 39 0,0 0 30 15,0 0 30-15,0 0 21 0,0 0 18 16,0 0 7-16,0 0 9 0,0 0-2 0,0 0-8 16,0 0-5-16,0 0-12 0,0 0-13 0,0 0-8 15,69 0-9-15,-55-4-5 16,3-1-11-16,0 2-4 0,0-2-6 0,-1 0-29 0,2 0-34 15,-4 1-30 1,-14 4-35-16,26-9-43 0,-13 5-39 0,-13 4-30 0,18-6-43 16,-18 6-80-16,16-5-548 15,-16 5-224-15</inkml:trace>
  <inkml:trace contextRef="#ctx0" brushRef="#br2" timeOffset="-197636.16">3547 6493 2503 0,'0'0'-101'0,"0"0"17"0,0 0 19 16,0 0 15-16,0 0 22 0,0 0 4 15,0 0 15-15,0 0 14 0,0 0 4 16,0 0-3-16,0 0 10 0,0 0 21 16,0 0 12-16,0 0 6 0,0 0 26 0,0 0-8 15,0 0 10-15,0 0 7 0,0 0 7 0,0 0 5 0,26 6 9 16,-26-6 5-16,0 0-1 15,0 0-3-15,17 1-9 0,-17-1-6 0,0 0-8 16,18 2-4-16,-18-2-5 16,0 0-5-16,28-2-3 0,-28 2-1 0,20-1-4 15,-20 1-6-15,18-3-5 0,-18 3-4 16,21-1-8-16,-21 1 1 0,20-2-7 0,-20 2-2 16,0 0-4-16,22-3-1 0,-22 3-7 0,0 0-4 15,20-1 1-15,-20 1-5 16,0 0-1-16,0 0-10 0,0 0-21 0,21-2-23 0,-21 2-42 15,0 0-55 1,0 0-67-16,0 0-70 0,0 0-129 0,11 3-213 0,-11-3-233 16,0 0-195-16</inkml:trace>
  <inkml:trace contextRef="#ctx0" brushRef="#br2" timeOffset="-195965.74">4004 6340 2365 0,'0'0'-139'0,"0"0"23"0,0 0 15 0,0 0 17 16,7-13 23-16,-7 13 30 16,0 0 10-16,0 0 14 0,0 0 4 0,0 0 13 0,0 0 6 15,6-13 15-15,-6 13 3 0,0 0 3 0,0 0 8 16,0 0-5-16,0 0 10 15,5-18-3-15,-5 18 17 0,0 0 0 0,0 0 1 16,0 0-8-16,6-14-8 0,-6 14-1 16,0 0-8-16,10-11-4 0,-10 11 1 0,0 0-3 15,13-8-7-15,-13 8-2 16,0 0-4-16,19-10-1 0,-19 10-2 0,15-3-3 16,-15 3-2-16,0 0-3 0,23 0-4 0,-23 0 5 0,0 0-3 15,19 9 0-15,-19-9-3 16,10 9 2-16,-10-9 5 15,10 11-2-15,-10-11 8 0,4 17-10 0,-4-17-3 16,-2 22 3-16,2-22 2 0,-6 20-3 0,-2-7 1 0,8-13-3 16,-12 26 6-16,6-16-5 15,-1 4 10-15,1-1 1 0,-2 1 11 0,1-1 7 16,-2 0 2-16,3 0 16 16,6-13 3-16,-10 22-6 0,6-12 3 0,4-10 1 0,-9 16 7 15,9-16 5-15,-5 14 5 0,5-14 3 16,0 0 1-16,0 0-4 0,0 0-8 15,10 25 8-15,-10-25-17 0,16 2 1 16,-16-2-5-16,19 1-9 0,-19-1-3 0,24-1-6 16,-24 1 0-16,28-2-6 0,-28 2-14 0,24-4-25 15,-24 4-35-15,26-4-49 16,-13 3-64-16,-13 1-53 0,20-7-66 0,-20 7-174 0,20-6-437 16,-14 5-272-16</inkml:trace>
  <inkml:trace contextRef="#ctx0" brushRef="#br2" timeOffset="-195346.46">4343 6274 2556 0,'0'0'-121'0,"0"0"10"15,-12-15 20-15,12 15 19 16,0 0 15-16,0 0 26 0,0 0 8 0,0 0 22 0,0 0 1 16,0 0 0-16,12-28 6 15,-12 28 4-15,0 0 1 0,14-13 12 0,-14 13 1 16,14-7 0-16,-14 7 2 16,14-5-5-16,-14 5 8 0,15-5 1 0,-15 5-4 15,0 0-4-15,0 0-4 0,28 4 11 16,-28-4 0-16,0 0 8 0,14 11-4 0,-14-11-2 15,10 15-7-15,-10-15 1 0,2 14-4 0,-2-14 0 16,0 18 1-16,0-18-4 16,-8 20-3-16,8-20 4 0,-8 23-4 0,2-10-2 0,0-1 2 15,0 1 9-15,6-13 8 16,-11 23 9-16,4-13 9 0,7-10 11 0,-8 18-3 16,8-18 3-16,-9 18-1 15,9-18 2-15,-4 15-2 0,4-15 6 0,0 0-2 0,-2 19 5 16,2-19-1-16,0 0-10 0,8 13 2 0,-8-13-3 15,0 0-9-15,20 8-4 16,-20-8-6-16,17 4-4 0,-17-4-2 16,22 0-8-16,-22 0-3 0,26 2-6 0,-26-2-23 15,28-2-28-15,-28 2-42 0,27-2-44 0,-14 0-48 16,0 1-36-16,-13 1-58 16,21-4-151-16,-12 0-387 0,-9 4-112 0</inkml:trace>
  <inkml:trace contextRef="#ctx0" brushRef="#br2" timeOffset="-194726.46">4845 6327 2276 0,'0'0'-85'0,"0"0"22"0,0 0 20 0,0 0 31 15,0 0 29-15,0 0 29 0,-34-13 5 0,34 13 4 0,0 0 8 16,-26 1-10-16,26-1-6 15,0 0 9-15,-29 3 7 0,29-3 0 0,0 0-1 16,-25 0-6-16,25 0-9 16,-17 1 1-16,17-1-3 0,0 0 8 0,0 0 1 15,-24-1-2-15,24 1-4 0,0 0-6 16,0 0-3-16,0 0-8 0,0 0-4 16,-12-10 1-16,12 10-5 0,0 0-2 15,0 0-4-15,0 0-2 0,0 0-4 0,0 0 0 16,25-34 2-16,-25 34-7 0,13-15 1 0,-5 6-3 0,-8 9 2 15,13-12 2 1,-13 12-4-16,16-13-1 0,-16 13 11 0,16-11-12 0,-16 11 4 16,14-11-5-16,-14 11 2 15,13-10 2-15,-13 10-2 0,13-7-2 0,-13 7 2 0,13-6-1 16,-13 6 5-16,0 0 1 16,16-6 3-16,-16 6 9 0,0 0 13 0,0 0 17 15,0 0 7-15,20 15 3 0,-20-15-1 0,4 16 0 16,-4-16 7-16,2 20-1 0,0-7 4 15,-2-13-5-15,2 26-3 0,0-13-11 0,-2-13-1 16,2 33-6-16,-2-18-5 16,2 2-2-16,0-2-6 0,-2-15-22 0,0 30-46 15,0-16-54-15,2 2-81 0,-2-4-92 16,0-12-182-16,0 25-197 0,0-11-184 0,0-14-158 16</inkml:trace>
  <inkml:trace contextRef="#ctx0" brushRef="#br3" timeOffset="-188906.06">4694 8693 2544 0,'0'0'-116'0,"0"0"19"15,0 0 17-15,0 0 30 0,0 0 27 0,0 0 23 16,0 0 27-16,0 0 15 16,0 0 18-16,0 0 13 0,0 0 14 0,0 0 5 15,0 0 1-15,0 0 1 0,0 0-10 16,-8 46 1-16,8-46 3 0,-6 15 12 0,6-15-1 16,-8 18 4-16,8-18-5 0,-12 21-5 0,6-10-6 15,-2 3-6-15,2-3-5 0,-3 4-4 16,0-1-9-16,1 1-5 0,2-2-6 0,-3 2-6 15,1-1-6-15,0-1 0 16,-1-2-6-16,9-11-4 0,-13 24-3 0,7-16 3 16,6-8-1-16,-10 14 0 15,10-14 0-15,-9 12 10 0,9-12-6 0,0 0 0 0,-11 11-7 16,11-11 0-16,0 0-4 16,0 0-3-16,0 0-2 0,0 0-2 0,0 0-3 15,0 0 4-15,0 0-6 0,0 0 0 0,0 0-1 0,0 0 1 16,0 0-1-1,0 0-2-15,0 0-1 0,0 0 2 0,0 0 0 0,0 0 2 16,0 0 7-16,26-37 10 16,-26 37-4-16,18-4 7 0,-18 4 2 0,24 0-8 15,-24 0 1-15,27-3 0 0,-27 3-6 16,28 0 2-16,-28 0-1 0,26-1-11 0,-26 1 8 16,25 0-5-16,-25 0 2 0,21-3-5 0,-21 3-12 15,19 0-20-15,-19 0-23 16,0 0-33-16,20-2-43 0,-20 2-53 0,0 0-59 0,14 0-54 15,-14 0-103 1,0 0-142-16,0 0-402 0,0 0-346 0</inkml:trace>
  <inkml:trace contextRef="#ctx0" brushRef="#br3" timeOffset="-188386.2">4640 8841 2720 0,'0'0'-75'15,"0"0"17"-15,0 0 13 0,0 0 9 0,0 0 30 16,0 0 30-16,0 0 33 0,0 0 20 16,0 0 20-16,0 0 1 0,0 0 5 0,0 0 9 15,34 20 6-15,-34-20 3 16,8 10-5-16,-8-10-10 0,10 11-8 0,-10-11-14 16,11 14-8-16,-11-14-10 0,6 17-4 0,-6-17-9 15,5 19-5-15,-5-19-5 0,4 19-19 16,-4-19-22-16,-2 20-27 0,2-20-22 0,-2 20-30 15,2-20-20-15,-7 21-34 16,3-10-26-16,0 1-31 0,-1-2-40 0,1-1-93 0,4-9-540 16,-6 17-214-16</inkml:trace>
  <inkml:trace contextRef="#ctx0" brushRef="#br3" timeOffset="-187696.55">5058 8695 2494 0,'0'0'-97'16,"10"-15"27"-16,-10 15 25 16,0 0 27-16,6-13 7 0,-6 13 20 0,0 0 19 15,0 0 0-15,0 0 10 0,0 0 3 0,0 0 20 16,0 0-7-16,0 0 15 15,0 0 8-15,-20-19 11 0,20 19 11 0,0 0 15 0,0 0 5 16,-29 25 1-16,18-16-2 16,11-9-4-16,-15 21-10 0,5-7-8 0,4 1-8 15,-4 0-9-15,4 1-6 16,-2 0-8-16,4-1-8 0,0 1-6 0,0 0-3 0,2 0-2 16,2-16-9-16,0 25 0 0,0-25-5 0,2 24-4 15,4-14-3-15,-6-10-5 16,12 17-10-16,-4-11-5 0,6 2-6 0,-14-8-3 15,23 10-3-15,-10-9-6 0,-13-1 0 16,27 4 2-16,-15-2-3 0,-12-2-2 0,24-2 2 16,-24 2-1-16,21-4-3 15,-21 4 4-15,17-5-3 0,-17 5 1 0,0 0 1 16,13-12 4-16,-13 12-2 0,0 0-2 16,0 0 5-16,0 0 3 0,0 0 3 0,0 0 6 15,0 0 7-15,-32-21 13 0,32 21 9 0,0 0 5 16,-21-6 6-16,21 6 1 15,0 0 0-15,0 0-3 0,-16-3 5 0,16 3-1 0,0 0-4 16,0 0-5-16,0 0-5 16,0 0 0-16,0 0-6 0,0 0-1 0,0 0-16 15,0 0-9-15,35-18-26 16,-35 18-23-16,21-5-36 0,-21 5-41 0,23-6-44 0,-23 6-49 16,24-6-46-16,-24 6-99 0,21-6-141 0,-12 5-350 15,-9 1-208-15</inkml:trace>
  <inkml:trace contextRef="#ctx0" brushRef="#br3" timeOffset="-187306.44">5401 8865 2514 0,'0'0'-61'0,"0"0"34"16,0 0 21-16,0 0 32 0,11 16 34 0,-11-16 36 15,0 0 25-15,0 0 1 0,0 0-2 16,0 0-14-16,0 0-5 0,0 0 0 0,0 0 4 15,19 3 1-15,-19-3-5 16,0 0-10-16,0 0-12 0,23-2-6 0,-23 2-28 0,0 0-4 16,28-1-6-16,-28 1-2 15,24 0-5-15,-24 0 2 0,23-3-6 0,-23 3-2 16,23-1-4-16,-23 1-6 16,19 0-20-16,-19 0-26 0,0 0-37 0,21-4-42 0,-21 4-61 15,0 0-34-15,0 0-42 0,0 0-90 0,3-10-548 16,-3 10-264-16</inkml:trace>
  <inkml:trace contextRef="#ctx0" brushRef="#br3" timeOffset="-187086.19">5371 8785 2533 0,'0'0'-81'0,"-12"-6"40"0,12 6 27 15,0 0 37-15,0 0 13 16,0 0 43-16,0 0 22 0,0 0 19 0,0 0 5 15,0 0-9-15,0 0-5 16,0 0 3-16,0 0-10 0,0 0-6 0,0 0-11 0,0 0-13 16,57 6-5-16,-57-6-10 15,19-2-29-15,-19 2-38 0,19-2-45 0,-19 2-50 16,20-2-50-16,-20 2-31 16,16-1-42-16,-16 1-70 0,0 0-539 0,20-7-172 15</inkml:trace>
  <inkml:trace contextRef="#ctx0" brushRef="#br3" timeOffset="-186585.98">5799 8789 2356 0,'0'0'-109'15,"0"0"31"-15,0 0 18 16,0 0 27-16,0 0 15 0,0 0 13 0,0 0 29 16,0 0 16-16,0 0 8 0,0 0 18 0,0 0 4 15,-16 23 11-15,16-23 15 0,0 0 13 16,0 0 8-16,0 0-7 0,0 0-8 0,0 0-6 15,20 7-15-15,-20-7-6 16,0 0-2-16,22 0-8 0,-22 0 0 0,0 0-13 16,23-1 1-16,-23 1-7 0,0 0-5 15,28 0-3-15,-28 0-8 0,0 0-22 0,20-4-42 16,-20 4-50-16,0 0-54 16,0 0-47-16,22-2-67 0,-22 2-141 0,0 0-397 15,4-6-95-15</inkml:trace>
  <inkml:trace contextRef="#ctx0" brushRef="#br3" timeOffset="-186026.33">6009 8622 2257 0,'0'0'-38'0,"0"0"31"0,0 0 23 16,0 0 26-16,0 0 29 0,-2-27 19 0,2 27 14 16,0 0 9-16,0 0-3 0,0 0 18 0,0 0 10 15,0 0 4-15,0 0-1 16,0 0 0-16,0 0-13 0,0 0-5 0,0 0-12 0,0 0-13 15,0 0-9-15,4 48-9 16,-4-48-10-16,2 18 2 0,-2-18-9 0,2 21-1 16,-2-21-1-16,4 23-3 15,-1-11-6-15,-3-12-7 0,4 22-2 0,-4-22-4 0,4 21-3 16,-2-9-5-16,-2-12-7 16,3 21-1-16,-3-21-2 0,4 17-7 0,-4-17-8 15,2 15-17-15,-2-15-26 0,0 0-28 0,2 19-35 16,-2-19-34-16,0 0-51 15,4 11-46-15,-4-11-58 0,0 0-126 0,4 6-150 0,-4-6-283 16,0 0-191-16</inkml:trace>
  <inkml:trace contextRef="#ctx0" brushRef="#br3" timeOffset="-184636.02">6174 8614 2464 0,'0'0'-68'0,"0"0"25"0,0 0 25 16,0 0 11-16,0 0 32 0,0 0 25 0,0 0 5 16,0 0-1-16,0 0-7 0,0 0-9 0,0 0 2 0,0 0 2 15,0 0 2-15,0 0 8 16,0 0 5-16,0 0-7 0,0 0 0 0,0 0-3 15,29-2-6-15,-29 2-6 16,0 0-3-16,26-2-4 0,-26 2-1 16,21 0-7-16,-21 0 2 0,22-2-1 0,-22 2-3 15,20 0-2-15,-20 0-7 0,22 0 1 0,-22 0 0 16,19-2 2-16,-19 2-1 16,0 0 0-16,21-2-8 0,-21 2 2 0,0 0-2 15,0 0 2-15,21-1-1 0,-21 1 0 16,0 0-2-16,0 0 0 0,0 0-2 0,20-3 4 15,-20 3-2-15,0 0 1 0,0 0-1 0,0 0 1 16,0 0 1-16,0 0 1 16,0 0-5-16,0 0 3 0,0 0-2 0,0 0 5 0,0 0-2 15,20 0 4-15,-20 0 4 16,0 0-1-16,0 0 1 0,0 0-3 0,0 0 0 16,0 0-3-16,0 0-1 0,0 0-2 0,0 0 2 15,0 0-4-15,0 0 1 0,0 0 7 16,0 0-5-16,0 0 4 0,0 0-8 0,0 0 0 15,0 0 1-15,0 0 1 16,0 0 0-16,0 0 2 0,0 0 0 0,0 0-4 16,0 0 0-16,0 0 0 15,0 0 3-15,0 0-4 0,0 0 3 0,0 0 1 0,0 0-2 16,0 0-1-16,0 0-3 16,0 0 1-16,0 0-9 0,0 0-10 0,0 0-10 15,0 0-1-15,0 0-4 0,0 0 5 0,0 0 3 0,0 0 2 16,0 0 0-16,0 0-2 15,0 0 9-15,0 0 0 0,0 0 0 0,0 0-5 16,0 0-12-16,0 0-29 16,0 0-29-16,0 0-25 0,0 0-23 0,0 0-21 15,0 0-13-15,0 0-4 0,0 0 7 16,0 0 15-16,0 0 27 0,0 0 26 0,0 0 31 16,0 0 25-16,0 0 21 0,0 0 8 0,0 0 5 15,0 0-1-15,0 0 6 16,0 0 0-16,0 0-6 0,0 0 6 0,0 0 3 0,0 0 9 15,0 0 15-15,0 0 14 16,0 0 17-16,0 0 19 0,0 0 4 0,0 0 1 16,0 0 1-16,0 0 1 15,0 0-17-15,0 0 3 0,-52 14-5 0,52-14-7 0,0 0-10 16,-26 0-5-16,26 0-3 16,-19 1-1-16,19-1 2 0,-22 2-1 0,22-2 8 15,-22 0 4-15,22 0 9 0,-22 2 16 0,22-2-3 16,-21 3 2-16,21-3 13 15,-20 0-9-15,20 0-1 0,0 0 5 0,-26-3-4 16,26 3 4-16,0 0 4 16,-17 3-7-16,17-3-10 0,0 0-3 0,0 0-7 0,0 0-6 15,0 0-6-15,0 0-1 16,0 0-8-16,0 0 2 0,0 0-5 16,0 0-6-16,0 0 2 0,0 0-2 0,-17 3-1 0,17-3-11 15,0 0 9-15,0 0-2 0,0 0-2 16,-4 21-1-16,4-21 0 0,-2 14-1 0,2-14 0 15,-5 14 0-15,5-14-2 0,0 0-1 16,-4 23-1-16,4-23 0 0,0 16 2 0,0-16-1 16,0 0-3-16,0 0 3 15,0 23 0-15,0-23-3 0,0 0 1 0,0 0-1 16,0 0-2-16,0 17 2 16,0-17 5-16,0 0 4 0,0 0 2 0,0 0-7 15,0 0 5-15,0 0-9 0,0 0 4 0,0 0-2 0,15 7-2 16,-15-7-7-16,0 0-6 15,0 0-8-15,0 0-8 0,34-18-3 0,-34 18 0 16,18-9 2-16,-18 9 0 0,20-8 2 16,-10 5 4-16,-10 3 0 0,22-4 2 0,-22 4 4 15,19 0 0-15,-19 0 3 16,0 0 3-16,28 4 6 0,-28-4 3 0,12 7 13 16,-12-7 10-16,8 10 2 0,-8-10 8 0,0 0 3 0,2 18 0 15,-2-18-2-15,0 0-3 16,0 0-3-16,-14 28-2 0,14-28-5 0,-10 12-21 15,10-12-36-15,-14 9-45 16,14-9-57-16,-8 12-38 0,8-12-37 16,-13 7-48-16,13-7-104 0,-10 10-480 0,10-10-183 15</inkml:trace>
  <inkml:trace contextRef="#ctx0" brushRef="#br3" timeOffset="-184126.15">6510 8643 2374 0,'0'0'-93'0,"0"0"35"0,0 0 32 16,0 0 13-16,0 0 24 0,0 0 20 0,0 0 16 16,0 0 10-16,0 0-3 15,0 0-9-15,18-10 1 0,-18 10-7 16,0 0-2-16,17-6 11 0,-17 6-2 0,14-4 1 16,-14 4-7-16,0 0-3 0,22-8 0 0,-22 8-7 15,16-3-3-15,-16 3 4 0,0 0-9 0,22-4 3 16,-22 4 2-16,14-4 4 0,-14 4 0 15,0 0 4-15,15-4 0 0,-15 4-3 0,0 0 0 16,0 0 2-16,0 0 16 16,0 0 15-16,0 0 4 0,0 0-3 0,0 0-1 15,13 15 0-15,-13-15-3 0,0 0 2 16,0 0-4-16,-15 33-4 0,15-33-1 16,-13 21 0-16,7-10 1 0,-2 0-1 0,2 1 0 0,-4 2-2 15,4 1-2-15,-2-2-6 16,2 2-5-16,-3 0-3 0,1 1-4 0,1-1-8 0,1 1 2 15,0-2-3-15,-1 2-2 16,3-3-11-16,0 3-32 16,4-16-41-16,-6 22-64 0,6-22-80 0,-6 19-95 15,3-12-220-15,3-7-447 0,-7 14-413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213CE-7CDF-4094-9118-BEDC34D33698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AB710-2D49-4E93-B176-CB641A022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22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6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26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83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99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72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51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28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36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91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35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45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20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39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24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03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BA75-1C5D-4784-AEB0-567E8802C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78C88-6EAE-43F5-BD2C-D7D9007D3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AE5BB-5A80-4B2F-820E-EF60C11F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3A1-24AD-4709-94D1-E9DC45881483}" type="datetime1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AD980-4615-4C01-9E96-40DA38C3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9B1F0-703F-4510-A879-FAE500C6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3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6A3-BC2B-4F4A-A4A4-B8B014766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4E757-7BEB-4409-A16C-D603B82BC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308B0-2997-47FE-A856-748CD898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F4FD-5695-4C34-908B-1D12B140F5D0}" type="datetime1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D7A03-6AFB-4BE8-BF3B-AC5F4345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CB177-FC04-43B9-B504-9D114598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5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D4081C-D7A0-48C2-9D27-05179F021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0CF6C-DF19-4011-B2F4-E935CC6D7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DEBBC-64DB-4073-ACDB-C4D73B87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32E2-A6F7-42AB-B501-F4BA4E2BA542}" type="datetime1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E66E4-25D9-49EA-8EA2-47F3D9BC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2ABDB-B58E-4203-8B13-EDC65F69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86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5194-0F8B-4887-9B37-C7F922DF2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B4A89-A522-4E92-BD53-841A0F8BD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30A8A-0DBA-4B9C-B74B-3DE37B13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AE2C-E0CD-4E53-A6AA-E163FA8C414F}" type="datetime1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E5A36-6487-431A-AB10-5DAD7CA82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7FDBA-3D3C-436C-8AF8-43A462BA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09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95432-EA7D-4693-8A83-F3289E94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B1D3B-1BB9-458B-A6FF-88972299A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07A26-3714-4EC5-87D2-139F9AC7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0BCA-9D98-4087-B814-D358DBC48186}" type="datetime1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B4766-68AB-4DB4-A939-C3AB30FC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83F7D-AA52-43D9-B865-FFA589BD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31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914A-7DB9-47B9-8B98-51FBE39B7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6E3D6-898C-44FA-A325-6EA327523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4D05B-0A09-4125-932C-75365EB2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6D46-CBD1-43BE-8B40-D0674ABCB3A4}" type="datetime1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84E69-B785-4EB5-BCCC-E620F263B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C44A1-8D54-474C-8F35-605B7C17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63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C167-41CF-4EA5-9C7D-74331463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A2A9-1300-4D09-AC04-34C91415F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3B611-6253-473C-84A4-CE9E9D43D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A6BAE-22E6-4F81-8A8E-50DE8280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2191-D4D5-4E43-9DC2-E8E0089D6F89}" type="datetime1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371C9-2F4C-4474-AE2D-658680C6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F29DE-CD81-4F75-B1E7-C6233747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47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CF01-8666-4A53-9557-FA0252064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5738A-F8B1-4E61-AB9D-9555D0DF7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217D4-49EE-4AA8-89A0-FD09A35FB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2D1D5-D2BC-4F59-BC4E-76225F5E9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F4660-25F4-46CA-A975-F6AC146BD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F8762-2775-4950-8D4D-FC2F14BB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A900-0305-49C7-8F85-26A24429C51C}" type="datetime1">
              <a:rPr lang="en-US" smtClean="0"/>
              <a:t>12/24/2021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91DF0-6585-4F78-8494-84A47C7BD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CF402-6D41-4A05-87E9-FA2C6F10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39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78EC8-37A2-4A4E-8DDE-2C0EF8B9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FE2E3-FDA4-4127-B1F9-574270E59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B0C3-6A10-491B-B9FC-3EBFE76BA835}" type="datetime1">
              <a:rPr lang="en-US" smtClean="0"/>
              <a:t>12/24/2021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D7233-3DB8-4DB9-BCBF-85AFCEEF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BFE6E-13A1-4EDC-BF3A-BE5E4772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19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1C9C-8E9A-49BF-A8A9-72CF856C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F9D4-86B7-443D-AF9F-90C71A5C6A57}" type="datetime1">
              <a:rPr lang="en-US" smtClean="0"/>
              <a:t>12/24/2021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20388-395A-4619-9A53-E6B813D4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18B47-C659-4139-B66C-CA1FD83E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641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F8C6-C57E-441D-8297-7D293D45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AD354-EB2F-4798-89DD-98728402D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46FC2-AE4E-4EF9-AAD0-797CA0044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8E487-B502-4636-865D-E3C5D47E6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A7DC-C0EB-4AA7-92B4-FF65F6725D91}" type="datetime1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BEABC-3343-4386-950A-D2C27A3B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9A7AF-859F-40AA-A1DC-1CDA88FF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0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DC3D-4E1C-46AE-8B15-778A898B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ACE97-E492-4EB6-8DB4-425EF917D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8E587-7F80-40EA-87B0-2E1AD476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7B1E-3904-46C5-9F9B-3EF8C547E6B6}" type="datetime1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3412C-1235-495B-9368-C18EC085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D2ADE-2EFA-4AC1-ADB0-D29AA289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5BC285-41DA-46CF-A229-0F50A4D02DE2}"/>
              </a:ext>
            </a:extLst>
          </p:cNvPr>
          <p:cNvSpPr/>
          <p:nvPr userDrawn="1"/>
        </p:nvSpPr>
        <p:spPr>
          <a:xfrm>
            <a:off x="11004331" y="6356350"/>
            <a:ext cx="349469" cy="365125"/>
          </a:xfrm>
          <a:prstGeom prst="ellipse">
            <a:avLst/>
          </a:prstGeom>
          <a:solidFill>
            <a:schemeClr val="accent1">
              <a:alpha val="1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742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82A0-FAF5-4B5D-AE49-F195C88F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E149E-9FA4-4BB9-BDA1-A35CC6B9A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BDD37-9DBB-4093-BE3B-1F7666B15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1EB47-9F96-45BF-BBED-0267DD52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DFAD-9696-4C60-8054-6EDCA3C796CC}" type="datetime1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2AF48-F2DA-4873-A494-D89229EE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4E43A-E604-4FCE-9F2B-79BE1BE5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67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701D-6094-442E-8EE5-C5FE81BB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E6474-C546-4562-A47D-B9E02CB09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C7AD5-0A67-42EB-9283-E26281C28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CBB6-FE46-4488-8CB8-7C43560A067B}" type="datetime1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2CB14-6A83-48DA-910B-B5B8273E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5A98A-FBCF-49AF-A521-0F1EF1D9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987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6F67E-7B64-4236-B74D-AAF61204C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31FA5-EA6F-4DBB-961A-CA4931F1E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F0057-178B-47D1-8A6A-F7A1F98E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BCEB-6EFC-427C-AEC4-03A0715040F6}" type="datetime1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6881D-7EFE-4D11-8C75-4A5B2CB5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FE988-5F26-4B00-9EA2-396F3E33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1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5020-9830-4697-AEEB-2DDBD108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4FF56-F377-4B38-8F03-8B0428E3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0C09C-F3BE-492B-B5A1-EF58C21F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BDEA-A916-48CB-B072-242BB02CFB3C}" type="datetime1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7BEF4-FEF2-4C6D-9C01-EA5939A33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1086B-1EE5-4153-9885-A1531A8A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3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A9A4-52E9-4702-AB53-B28B8160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BA69-7058-4791-A5ED-E10955DD6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C4DD0-156B-481F-B13E-F15C9EB86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FC809-54AC-4296-8EBE-094DF43C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9EBC7-BE77-41D3-AE61-A7116673F81A}" type="datetime1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F33F6-FEBF-49C2-B888-B224A227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9E52A-FE8E-47C7-9464-DD1D1312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DF37-AA9B-4DD2-B726-56277391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597AB-EE46-438E-926A-68F9E3541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ECDE8-A5E8-4337-8488-90F263A86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6A88F-6010-4618-A781-D64A02AB9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E508AD-14D4-4E54-BB3A-21B2769D5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1AC63-B0AC-4D71-9E0A-2F5AC7FDF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BB37-1F1D-469E-89AC-212F49EBE5CC}" type="datetime1">
              <a:rPr lang="en-US" smtClean="0"/>
              <a:t>12/24/2021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677E7-7CC0-48B7-9EFD-C01AE511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53531-4B05-448E-9B1A-866E107A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6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404E-7177-4752-BB70-E3429C02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2F62E2-2D49-45B1-8C3F-1951E8FB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7C01-4450-411A-B0A1-ECF2EC79EF1A}" type="datetime1">
              <a:rPr lang="en-US" smtClean="0"/>
              <a:t>12/24/2021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D1A89-D106-4BCC-9812-155FF1DC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A962-8CB6-4901-AAC6-B09901AC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2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25CAA-7012-458A-87DA-154E7674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8066-FCD4-4B93-AC60-3B784E65BFBE}" type="datetime1">
              <a:rPr lang="en-US" smtClean="0"/>
              <a:t>12/24/2021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C823E-EDBF-4D9E-B278-A53E1409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58CCC-32A2-418D-AC49-1B841484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2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0833-E822-4858-8B42-B6E9CF5E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27007-C140-42DD-B3B0-5F654D14E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95465-C5A8-406B-ACBF-186AF140E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F0931-DF41-4AAF-B337-09B34F259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5295-E1F7-474D-9AF3-857642E4C73B}" type="datetime1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E6677-5B04-4562-8CAE-5C9D7640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0B1BB-897D-43AF-887E-F658CD8E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2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A740-72D0-4515-868C-4B8EBA91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9748D-81E9-48A2-B4FE-781378364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59AD3-98F9-4859-A05F-7C7DD8347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B7650-F7D5-47D6-A6C1-90AA7CA2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E4C1-976B-4A14-A00D-AE7FBCFDFDFF}" type="datetime1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D4FEC-9174-4973-B2D0-FBF1DF9C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5B131-80B2-4711-ABD6-24FAD1B3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5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204F4C-35E2-41FB-936D-17B0D6EFC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E52C3-7141-42DE-B3AD-FB6BC9598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DD400-CB86-496C-8DD3-68C178176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5F48-225C-485F-80ED-6FCF615E7C3C}" type="datetime1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4BD4D-1C22-4743-A5DB-3D3E27587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61682-CCF1-44A0-A67C-8D51ABB2E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4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0645F-91F7-4DF9-A9B6-3773762D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DFA83-BA7C-4A8E-B395-B7F129D31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5B4BA-7648-4331-9F6F-E28AE0948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A325D-531B-46AD-A2B2-B7F3F66CD8CF}" type="datetime1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FDABE-E349-4DFA-85BE-02FC1106B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8BCDC-1AB0-4D05-BCAC-68F8E4BA7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1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customXml" Target="../ink/ink18.xml"/><Relationship Id="rId5" Type="http://schemas.openxmlformats.org/officeDocument/2006/relationships/customXml" Target="../ink/ink15.xm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customXml" Target="../ink/ink1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20.xml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customXml" Target="../ink/ink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customXml" Target="../ink/ink24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customXml" Target="../ink/ink2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customXml" Target="../ink/ink27.xml"/><Relationship Id="rId7" Type="http://schemas.openxmlformats.org/officeDocument/2006/relationships/customXml" Target="../ink/ink2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customXml" Target="../ink/ink28.xml"/><Relationship Id="rId10" Type="http://schemas.openxmlformats.org/officeDocument/2006/relationships/image" Target="../media/image31.png"/><Relationship Id="rId4" Type="http://schemas.openxmlformats.org/officeDocument/2006/relationships/image" Target="../media/image15.png"/><Relationship Id="rId9" Type="http://schemas.openxmlformats.org/officeDocument/2006/relationships/customXml" Target="../ink/ink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customXml" Target="../ink/ink32.xml"/><Relationship Id="rId4" Type="http://schemas.openxmlformats.org/officeDocument/2006/relationships/image" Target="../media/image3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customXml" Target="../ink/ink10.xm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A69C-5795-4B69-8A24-029850B7B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>
                <a:latin typeface="XB Niloofar" panose="02000503080000020003" pitchFamily="2" charset="-78"/>
                <a:cs typeface="B Titr" panose="00000700000000000000" pitchFamily="2" charset="-78"/>
              </a:rPr>
              <a:t>سیستم‌های کنترل خطی</a:t>
            </a:r>
            <a:endParaRPr lang="en-US" dirty="0">
              <a:latin typeface="XB Niloofar" panose="02000503080000020003" pitchFamily="2" charset="-78"/>
              <a:cs typeface="B Titr" panose="000007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463C5-0908-404A-A32C-F93E5EE07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3777"/>
            <a:ext cx="9144000" cy="2020185"/>
          </a:xfrm>
        </p:spPr>
        <p:txBody>
          <a:bodyPr>
            <a:normAutofit/>
          </a:bodyPr>
          <a:lstStyle/>
          <a:p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طراحی بر اساس مکان ریشه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C485B-61B5-4B0F-A642-9DCD67C0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15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فرایند طراحی کننده بر اساس مکان‌ریشه- کنترل کننده پیش‌فاز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10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37785"/>
            <a:ext cx="11574966" cy="5255090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  <a:sym typeface="Wingdings" panose="05000000000000000000" pitchFamily="2" charset="2"/>
              </a:rPr>
              <a:t>محاسبه نقص زاویه</a:t>
            </a:r>
          </a:p>
          <a:p>
            <a:pPr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  <a:sym typeface="Wingdings" panose="05000000000000000000" pitchFamily="2" charset="2"/>
              </a:rPr>
              <a:t>استفاده از کنترل کننده پیش فاز برای جبران نقص زاویه</a:t>
            </a:r>
          </a:p>
          <a:p>
            <a:pPr lvl="1"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  <a:sym typeface="Wingdings" panose="05000000000000000000" pitchFamily="2" charset="2"/>
              </a:rPr>
              <a:t>قرار دادن صفر جبران‌ساز در قطب پایدار </a:t>
            </a:r>
            <a:r>
              <a:rPr lang="en-US" dirty="0">
                <a:latin typeface="XB Niloofar" panose="02000503080000020003" pitchFamily="2" charset="-78"/>
                <a:cs typeface="XB Niloofar" panose="02000503080000020003" pitchFamily="2" charset="-78"/>
                <a:sym typeface="Wingdings" panose="05000000000000000000" pitchFamily="2" charset="2"/>
              </a:rPr>
              <a:t>G</a:t>
            </a: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algn="r" rtl="1"/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algn="r" rtl="1"/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10FA5F-D1FD-420A-A3CB-A1A225663D65}"/>
                  </a:ext>
                </a:extLst>
              </p14:cNvPr>
              <p14:cNvContentPartPr/>
              <p14:nvPr/>
            </p14:nvContentPartPr>
            <p14:xfrm>
              <a:off x="26640" y="1068480"/>
              <a:ext cx="12043080" cy="563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10FA5F-D1FD-420A-A3CB-A1A225663D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0" y="1059120"/>
                <a:ext cx="12061800" cy="565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3712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فرایند طراحی کننده بر اساس مکان‌ریشه- کنترل کننده پیش‌فاز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11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37785"/>
            <a:ext cx="11574966" cy="5255090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  <a:sym typeface="Wingdings" panose="05000000000000000000" pitchFamily="2" charset="2"/>
              </a:rPr>
              <a:t>محاسبه نقص زاویه</a:t>
            </a:r>
          </a:p>
          <a:p>
            <a:pPr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  <a:sym typeface="Wingdings" panose="05000000000000000000" pitchFamily="2" charset="2"/>
              </a:rPr>
              <a:t>استفاده از کنترل کننده پیش فاز برای جبران نقص زاویه</a:t>
            </a:r>
          </a:p>
          <a:p>
            <a:pPr lvl="1"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کمینه کردن نسبت </a:t>
            </a:r>
            <a:r>
              <a:rPr lang="en-US" dirty="0">
                <a:latin typeface="XB Niloofar" panose="02000503080000020003" pitchFamily="2" charset="-78"/>
                <a:cs typeface="XB Niloofar" panose="02000503080000020003" pitchFamily="2" charset="-78"/>
              </a:rPr>
              <a:t>p/z</a:t>
            </a:r>
          </a:p>
          <a:p>
            <a:pPr algn="r" rtl="1"/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algn="r" rtl="1"/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10FA5F-D1FD-420A-A3CB-A1A225663D65}"/>
                  </a:ext>
                </a:extLst>
              </p14:cNvPr>
              <p14:cNvContentPartPr/>
              <p14:nvPr/>
            </p14:nvContentPartPr>
            <p14:xfrm>
              <a:off x="26640" y="1068480"/>
              <a:ext cx="11664720" cy="507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10FA5F-D1FD-420A-A3CB-A1A225663D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0" y="1059120"/>
                <a:ext cx="11683440" cy="50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C4D09DB-4B45-4428-8784-3FC4FA21F57A}"/>
                  </a:ext>
                </a:extLst>
              </p14:cNvPr>
              <p14:cNvContentPartPr/>
              <p14:nvPr/>
            </p14:nvContentPartPr>
            <p14:xfrm>
              <a:off x="941040" y="2306160"/>
              <a:ext cx="10418400" cy="1796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C4D09DB-4B45-4428-8784-3FC4FA21F5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1680" y="2296800"/>
                <a:ext cx="10437120" cy="18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B323A1C-B87B-4A87-B8FB-23794F61F050}"/>
                  </a:ext>
                </a:extLst>
              </p14:cNvPr>
              <p14:cNvContentPartPr/>
              <p14:nvPr/>
            </p14:nvContentPartPr>
            <p14:xfrm>
              <a:off x="1718280" y="2249640"/>
              <a:ext cx="57240" cy="54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B323A1C-B87B-4A87-B8FB-23794F61F05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08920" y="2240280"/>
                <a:ext cx="7596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4AB3DBC-FFC2-4EA2-8F73-65A3D5656520}"/>
                  </a:ext>
                </a:extLst>
              </p14:cNvPr>
              <p14:cNvContentPartPr/>
              <p14:nvPr/>
            </p14:nvContentPartPr>
            <p14:xfrm>
              <a:off x="0" y="1537560"/>
              <a:ext cx="11664720" cy="51008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4AB3DBC-FFC2-4EA2-8F73-65A3D565652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9360" y="1528200"/>
                <a:ext cx="11683440" cy="511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82E9161-1ECE-4215-8B81-99652257442C}"/>
                  </a:ext>
                </a:extLst>
              </p14:cNvPr>
              <p14:cNvContentPartPr/>
              <p14:nvPr/>
            </p14:nvContentPartPr>
            <p14:xfrm>
              <a:off x="10176840" y="6491160"/>
              <a:ext cx="35640" cy="896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82E9161-1ECE-4215-8B81-99652257442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167480" y="6481800"/>
                <a:ext cx="54360" cy="10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0505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فرایند طراحی کننده بر اساس مکان‌ریشه- کنترل کننده پیش‌فاز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12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37785"/>
            <a:ext cx="11574966" cy="5255090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  <a:sym typeface="Wingdings" panose="05000000000000000000" pitchFamily="2" charset="2"/>
              </a:rPr>
              <a:t>محاسبه نقص زاویه</a:t>
            </a:r>
          </a:p>
          <a:p>
            <a:pPr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  <a:sym typeface="Wingdings" panose="05000000000000000000" pitchFamily="2" charset="2"/>
              </a:rPr>
              <a:t>استفاده از کنترل کننده پیش فاز برای جبران نقص زاویه</a:t>
            </a:r>
          </a:p>
          <a:p>
            <a:pPr lvl="1"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حفظ غالب بودن قطب‌های مطلوب</a:t>
            </a: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algn="r" rtl="1"/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algn="r" rtl="1"/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B323A1C-B87B-4A87-B8FB-23794F61F050}"/>
                  </a:ext>
                </a:extLst>
              </p14:cNvPr>
              <p14:cNvContentPartPr/>
              <p14:nvPr/>
            </p14:nvContentPartPr>
            <p14:xfrm>
              <a:off x="1718280" y="2249640"/>
              <a:ext cx="57240" cy="54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B323A1C-B87B-4A87-B8FB-23794F61F0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08920" y="2240280"/>
                <a:ext cx="7596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82E9161-1ECE-4215-8B81-99652257442C}"/>
                  </a:ext>
                </a:extLst>
              </p14:cNvPr>
              <p14:cNvContentPartPr/>
              <p14:nvPr/>
            </p14:nvContentPartPr>
            <p14:xfrm>
              <a:off x="10176840" y="6491160"/>
              <a:ext cx="35640" cy="896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82E9161-1ECE-4215-8B81-9965225744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67480" y="6481800"/>
                <a:ext cx="5436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5A9C784-7197-40B6-8CB2-5427C61FBB2D}"/>
                  </a:ext>
                </a:extLst>
              </p14:cNvPr>
              <p14:cNvContentPartPr/>
              <p14:nvPr/>
            </p14:nvContentPartPr>
            <p14:xfrm>
              <a:off x="26640" y="1068480"/>
              <a:ext cx="11664720" cy="5070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5A9C784-7197-40B6-8CB2-5427C61FBB2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280" y="1059120"/>
                <a:ext cx="11683440" cy="50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79F68C6-D329-476A-8911-666D510C9112}"/>
                  </a:ext>
                </a:extLst>
              </p14:cNvPr>
              <p14:cNvContentPartPr/>
              <p14:nvPr/>
            </p14:nvContentPartPr>
            <p14:xfrm>
              <a:off x="3960" y="2220120"/>
              <a:ext cx="10668960" cy="4240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79F68C6-D329-476A-8911-666D510C91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5400" y="2210760"/>
                <a:ext cx="10687680" cy="425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027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فرایند طراحی کننده بر اساس مکان‌ریشه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13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37785"/>
            <a:ext cx="11574966" cy="5255090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تعیین محل قطب‌های غالب سیستم حلقه بسته</a:t>
            </a: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lvl="1"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بر اساس مشخصات پاسخ زمانی مطلوب</a:t>
            </a: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اگر مکان ریشه با درنظر گرفتن </a:t>
            </a:r>
            <a:r>
              <a:rPr lang="en-US" dirty="0">
                <a:latin typeface="XB Niloofar" panose="02000503080000020003" pitchFamily="2" charset="-78"/>
                <a:cs typeface="XB Niloofar" panose="02000503080000020003" pitchFamily="2" charset="-78"/>
              </a:rPr>
              <a:t>Gc(s)=K</a:t>
            </a:r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 از محل مورد نظر عبور می‌کرد</a:t>
            </a:r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  <a:sym typeface="Wingdings" panose="05000000000000000000" pitchFamily="2" charset="2"/>
              </a:rPr>
              <a:t>تعیین مقدار </a:t>
            </a:r>
            <a:r>
              <a:rPr lang="en-US" dirty="0">
                <a:latin typeface="XB Niloofar" panose="02000503080000020003" pitchFamily="2" charset="-78"/>
                <a:cs typeface="XB Niloofar" panose="02000503080000020003" pitchFamily="2" charset="-78"/>
                <a:sym typeface="Wingdings" panose="05000000000000000000" pitchFamily="2" charset="2"/>
              </a:rPr>
              <a:t>K</a:t>
            </a:r>
            <a:endParaRPr lang="fa-IR" dirty="0">
              <a:latin typeface="XB Niloofar" panose="02000503080000020003" pitchFamily="2" charset="-78"/>
              <a:cs typeface="XB Niloofar" panose="02000503080000020003" pitchFamily="2" charset="-78"/>
              <a:sym typeface="Wingdings" panose="05000000000000000000" pitchFamily="2" charset="2"/>
            </a:endParaRPr>
          </a:p>
          <a:p>
            <a:pPr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  <a:sym typeface="Wingdings" panose="05000000000000000000" pitchFamily="2" charset="2"/>
              </a:rPr>
              <a:t>در غیر این صورت</a:t>
            </a:r>
          </a:p>
          <a:p>
            <a:pPr lvl="1"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  <a:sym typeface="Wingdings" panose="05000000000000000000" pitchFamily="2" charset="2"/>
              </a:rPr>
              <a:t>محاسبه نقص زاویه</a:t>
            </a:r>
          </a:p>
          <a:p>
            <a:pPr lvl="1"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  <a:sym typeface="Wingdings" panose="05000000000000000000" pitchFamily="2" charset="2"/>
              </a:rPr>
              <a:t>استفاده از کنترل کننده پیش فاز برای جبران نقص زاویه</a:t>
            </a:r>
          </a:p>
          <a:p>
            <a:pPr lvl="2"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  <a:sym typeface="Wingdings" panose="05000000000000000000" pitchFamily="2" charset="2"/>
              </a:rPr>
              <a:t>قرار دادن صفر جبران‌ساز در قطب پایدار </a:t>
            </a:r>
            <a:r>
              <a:rPr lang="en-US" dirty="0">
                <a:latin typeface="XB Niloofar" panose="02000503080000020003" pitchFamily="2" charset="-78"/>
                <a:cs typeface="XB Niloofar" panose="02000503080000020003" pitchFamily="2" charset="-78"/>
                <a:sym typeface="Wingdings" panose="05000000000000000000" pitchFamily="2" charset="2"/>
              </a:rPr>
              <a:t>G</a:t>
            </a:r>
          </a:p>
          <a:p>
            <a:pPr lvl="2"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کمینه کردن نسبت </a:t>
            </a:r>
            <a:r>
              <a:rPr lang="en-US" dirty="0">
                <a:latin typeface="XB Niloofar" panose="02000503080000020003" pitchFamily="2" charset="-78"/>
                <a:cs typeface="XB Niloofar" panose="02000503080000020003" pitchFamily="2" charset="-78"/>
              </a:rPr>
              <a:t>p/z</a:t>
            </a:r>
          </a:p>
          <a:p>
            <a:pPr lvl="2"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حفظ غالب بودن قطب‌های مطلوب</a:t>
            </a: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اگر خطای حالت ماندگار مناسب نیست</a:t>
            </a:r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  <a:sym typeface="Wingdings" panose="05000000000000000000" pitchFamily="2" charset="2"/>
              </a:rPr>
              <a:t></a:t>
            </a:r>
          </a:p>
          <a:p>
            <a:pPr lvl="1"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  <a:sym typeface="Wingdings" panose="05000000000000000000" pitchFamily="2" charset="2"/>
              </a:rPr>
              <a:t>محاسبه میزان تغییر ثابت خطا مورد نیاز</a:t>
            </a:r>
          </a:p>
          <a:p>
            <a:pPr lvl="1"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  <a:sym typeface="Wingdings" panose="05000000000000000000" pitchFamily="2" charset="2"/>
              </a:rPr>
              <a:t>استفاده از کنترل کننده پس فاز برای جبران ثابت خطا</a:t>
            </a:r>
          </a:p>
          <a:p>
            <a:pPr lvl="1" algn="r" rtl="1"/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lvl="1" algn="r" rtl="1"/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algn="r" rtl="1"/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algn="r" rtl="1"/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8E88777-E342-4AAF-B6AC-A0E6BA0DE3F8}"/>
                  </a:ext>
                </a:extLst>
              </p14:cNvPr>
              <p14:cNvContentPartPr/>
              <p14:nvPr/>
            </p14:nvContentPartPr>
            <p14:xfrm>
              <a:off x="372240" y="1345680"/>
              <a:ext cx="2595600" cy="761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8E88777-E342-4AAF-B6AC-A0E6BA0DE3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2880" y="1336320"/>
                <a:ext cx="2614320" cy="78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1F358F-2660-4A9D-9E5D-8A13BACEF683}"/>
                  </a:ext>
                </a:extLst>
              </p14:cNvPr>
              <p14:cNvContentPartPr/>
              <p14:nvPr/>
            </p14:nvContentPartPr>
            <p14:xfrm>
              <a:off x="356040" y="3624840"/>
              <a:ext cx="6550200" cy="294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1F358F-2660-4A9D-9E5D-8A13BACEF68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6680" y="3615480"/>
                <a:ext cx="6568920" cy="296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2205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فرایند طراحی کننده بر اساس مکان‌ریشه-کنترل‌کننده پس‌فاز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14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37785"/>
            <a:ext cx="11574966" cy="5255090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اگر خطای حالت ماندگار مناسب نیست</a:t>
            </a:r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  <a:sym typeface="Wingdings" panose="05000000000000000000" pitchFamily="2" charset="2"/>
              </a:rPr>
              <a:t></a:t>
            </a:r>
          </a:p>
          <a:p>
            <a:pPr lvl="1"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  <a:sym typeface="Wingdings" panose="05000000000000000000" pitchFamily="2" charset="2"/>
              </a:rPr>
              <a:t>محاسبه میزان تغییر ثابت خطا مورد نیاز</a:t>
            </a:r>
          </a:p>
          <a:p>
            <a:pPr lvl="1"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  <a:sym typeface="Wingdings" panose="05000000000000000000" pitchFamily="2" charset="2"/>
              </a:rPr>
              <a:t>استفاده از کنترل کننده پس فاز برای جبران ثابت خطا</a:t>
            </a:r>
          </a:p>
          <a:p>
            <a:pPr lvl="1" algn="r" rtl="1"/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lvl="1" algn="r" rtl="1"/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algn="r" rtl="1"/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algn="r" rtl="1"/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8E88777-E342-4AAF-B6AC-A0E6BA0DE3F8}"/>
                  </a:ext>
                </a:extLst>
              </p14:cNvPr>
              <p14:cNvContentPartPr/>
              <p14:nvPr/>
            </p14:nvContentPartPr>
            <p14:xfrm>
              <a:off x="372240" y="1345680"/>
              <a:ext cx="2595600" cy="761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8E88777-E342-4AAF-B6AC-A0E6BA0DE3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2880" y="1336320"/>
                <a:ext cx="2614320" cy="78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05899B-B532-47D7-BC2F-913B905267E3}"/>
                  </a:ext>
                </a:extLst>
              </p14:cNvPr>
              <p14:cNvContentPartPr/>
              <p14:nvPr/>
            </p14:nvContentPartPr>
            <p14:xfrm>
              <a:off x="74520" y="2127600"/>
              <a:ext cx="10845000" cy="411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05899B-B532-47D7-BC2F-913B905267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160" y="2118240"/>
                <a:ext cx="10863720" cy="413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8961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فرایند طراحی کننده بر اساس مکان‌ریشه-کنترل‌کننده پس‌فاز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15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80" y="1237785"/>
            <a:ext cx="11574966" cy="5255090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اگر خطای حالت ماندگار مناسب نیست</a:t>
            </a:r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  <a:sym typeface="Wingdings" panose="05000000000000000000" pitchFamily="2" charset="2"/>
              </a:rPr>
              <a:t></a:t>
            </a:r>
          </a:p>
          <a:p>
            <a:pPr lvl="1"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  <a:sym typeface="Wingdings" panose="05000000000000000000" pitchFamily="2" charset="2"/>
              </a:rPr>
              <a:t>محاسبه میزان تغییر ثابت خطا مورد نیاز</a:t>
            </a:r>
          </a:p>
          <a:p>
            <a:pPr lvl="1"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  <a:sym typeface="Wingdings" panose="05000000000000000000" pitchFamily="2" charset="2"/>
              </a:rPr>
              <a:t>استفاده از کنترل کننده پس فاز برای جبران ثابت خطا</a:t>
            </a:r>
          </a:p>
          <a:p>
            <a:pPr lvl="1" algn="r" rtl="1"/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lvl="1" algn="r" rtl="1"/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algn="r" rtl="1"/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algn="r" rtl="1"/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E48BDD2-4B7B-4A48-9B46-B29A8F19FE9F}"/>
                  </a:ext>
                </a:extLst>
              </p14:cNvPr>
              <p14:cNvContentPartPr/>
              <p14:nvPr/>
            </p14:nvContentPartPr>
            <p14:xfrm>
              <a:off x="323280" y="1175040"/>
              <a:ext cx="9563760" cy="4710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E48BDD2-4B7B-4A48-9B46-B29A8F19F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920" y="1165680"/>
                <a:ext cx="9582480" cy="47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458782F-D4E0-437C-81A7-66992FFD3506}"/>
                  </a:ext>
                </a:extLst>
              </p14:cNvPr>
              <p14:cNvContentPartPr/>
              <p14:nvPr/>
            </p14:nvContentPartPr>
            <p14:xfrm>
              <a:off x="173520" y="2302200"/>
              <a:ext cx="2228040" cy="1800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458782F-D4E0-437C-81A7-66992FFD350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4160" y="2292840"/>
                <a:ext cx="2246760" cy="18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A5EAF59-127A-4ED2-9E04-424E9D7D2A0B}"/>
                  </a:ext>
                </a:extLst>
              </p14:cNvPr>
              <p14:cNvContentPartPr/>
              <p14:nvPr/>
            </p14:nvContentPartPr>
            <p14:xfrm>
              <a:off x="794880" y="1246680"/>
              <a:ext cx="9915840" cy="4919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A5EAF59-127A-4ED2-9E04-424E9D7D2A0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5520" y="1237320"/>
                <a:ext cx="9934560" cy="49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E40B26C-F29C-425A-847A-27AB06C92800}"/>
                  </a:ext>
                </a:extLst>
              </p14:cNvPr>
              <p14:cNvContentPartPr/>
              <p14:nvPr/>
            </p14:nvContentPartPr>
            <p14:xfrm>
              <a:off x="8035920" y="4821840"/>
              <a:ext cx="2518560" cy="19407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E40B26C-F29C-425A-847A-27AB06C9280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26560" y="4812480"/>
                <a:ext cx="2537280" cy="195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5292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فرایند طراحی کننده بر اساس مکان‌ریشه-کنترل‌کننده پس‌فاز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16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80" y="1237785"/>
            <a:ext cx="11574966" cy="5255090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اگر خطای حالت ماندگار مناسب نیست</a:t>
            </a:r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  <a:sym typeface="Wingdings" panose="05000000000000000000" pitchFamily="2" charset="2"/>
              </a:rPr>
              <a:t></a:t>
            </a:r>
          </a:p>
          <a:p>
            <a:pPr lvl="1"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  <a:sym typeface="Wingdings" panose="05000000000000000000" pitchFamily="2" charset="2"/>
              </a:rPr>
              <a:t>محاسبه میزان تغییر ثابت خطا مورد نیاز</a:t>
            </a:r>
          </a:p>
          <a:p>
            <a:pPr lvl="1"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  <a:sym typeface="Wingdings" panose="05000000000000000000" pitchFamily="2" charset="2"/>
              </a:rPr>
              <a:t>استفاده از کنترل کننده پس فاز برای جبران ثابت خطا</a:t>
            </a:r>
          </a:p>
          <a:p>
            <a:pPr lvl="1" algn="r" rtl="1"/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lvl="1" algn="r" rtl="1"/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algn="r" rtl="1"/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algn="r" rtl="1"/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458782F-D4E0-437C-81A7-66992FFD3506}"/>
                  </a:ext>
                </a:extLst>
              </p14:cNvPr>
              <p14:cNvContentPartPr/>
              <p14:nvPr/>
            </p14:nvContentPartPr>
            <p14:xfrm>
              <a:off x="173520" y="2302200"/>
              <a:ext cx="2228040" cy="1800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458782F-D4E0-437C-81A7-66992FFD35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160" y="2292840"/>
                <a:ext cx="2246760" cy="18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4958331-2CA1-4932-AAF1-F9707CEC9A30}"/>
                  </a:ext>
                </a:extLst>
              </p14:cNvPr>
              <p14:cNvContentPartPr/>
              <p14:nvPr/>
            </p14:nvContentPartPr>
            <p14:xfrm>
              <a:off x="2117520" y="1595160"/>
              <a:ext cx="9227160" cy="4629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4958331-2CA1-4932-AAF1-F9707CEC9A3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08160" y="1585800"/>
                <a:ext cx="9245880" cy="464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690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مقدمه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37785"/>
            <a:ext cx="11574966" cy="5255090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اثر اضافه کردن صفر به تابع تبدیل مسیر مستقیم</a:t>
            </a:r>
          </a:p>
          <a:p>
            <a:pPr lvl="1"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صفر اثر جاذبه دارد.</a:t>
            </a:r>
          </a:p>
          <a:p>
            <a:pPr lvl="1"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با استفاده از اضافه کردن صفر می‌توان مکان ریشه را به سمت چپ متمایل کرد.</a:t>
            </a:r>
          </a:p>
          <a:p>
            <a:pPr algn="r" rtl="1"/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algn="r" rtl="1"/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algn="r" rtl="1"/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اثر اضافه کردن قطب به تابع تبدیل مسیر مستقیم</a:t>
            </a:r>
          </a:p>
          <a:p>
            <a:pPr lvl="1"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قطب اثر دافعه دارد.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0EFD6B-B1D9-4246-B98E-A82E644F4B8B}"/>
                  </a:ext>
                </a:extLst>
              </p14:cNvPr>
              <p14:cNvContentPartPr/>
              <p14:nvPr/>
            </p14:nvContentPartPr>
            <p14:xfrm>
              <a:off x="1800" y="1094760"/>
              <a:ext cx="5534280" cy="5163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0EFD6B-B1D9-4246-B98E-A82E644F4B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7560" y="1085400"/>
                <a:ext cx="5553000" cy="518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469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طراحی کنترل کننده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3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37785"/>
            <a:ext cx="11574966" cy="5255090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انتخاب پیکره بندی سیستم کنترلی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CDAD3-A33A-4310-A8DE-BF6447AB0C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45" t="28780" r="17957" b="46504"/>
          <a:stretch/>
        </p:blipFill>
        <p:spPr>
          <a:xfrm>
            <a:off x="230457" y="1237785"/>
            <a:ext cx="6911898" cy="14008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362EB2-4554-41EB-BFA3-EEA8EE5003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35" t="60163" r="31402" b="7315"/>
          <a:stretch/>
        </p:blipFill>
        <p:spPr>
          <a:xfrm>
            <a:off x="338255" y="2795549"/>
            <a:ext cx="5437360" cy="18433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404F22-67C3-4B76-A917-4315458FDB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262" t="54797" r="7988" b="12681"/>
          <a:stretch/>
        </p:blipFill>
        <p:spPr>
          <a:xfrm>
            <a:off x="0" y="4806525"/>
            <a:ext cx="7934859" cy="18433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36E1B63-3387-4F68-8067-52154ECA0084}"/>
                  </a:ext>
                </a:extLst>
              </p14:cNvPr>
              <p14:cNvContentPartPr/>
              <p14:nvPr/>
            </p14:nvContentPartPr>
            <p14:xfrm>
              <a:off x="6091200" y="1934640"/>
              <a:ext cx="2693520" cy="1583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36E1B63-3387-4F68-8067-52154ECA008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81840" y="1925280"/>
                <a:ext cx="2712240" cy="160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460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طراحی کنترل کننده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4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37785"/>
            <a:ext cx="11574966" cy="5255090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انتخاب پیکره بندی سیستم کنترلی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B0970D-24E2-4D14-AD26-96B82DB981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8" t="36260" r="5061" b="42114"/>
          <a:stretch/>
        </p:blipFill>
        <p:spPr>
          <a:xfrm>
            <a:off x="496228" y="1845529"/>
            <a:ext cx="8049651" cy="10716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903300-D552-4833-BDC4-BE4C2D6865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59" t="42764" r="13841" b="21789"/>
          <a:stretch/>
        </p:blipFill>
        <p:spPr>
          <a:xfrm>
            <a:off x="338256" y="3936385"/>
            <a:ext cx="7188818" cy="17565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DB1F60-6FD9-4066-A7DE-E9CC522E518E}"/>
                  </a:ext>
                </a:extLst>
              </p14:cNvPr>
              <p14:cNvContentPartPr/>
              <p14:nvPr/>
            </p14:nvContentPartPr>
            <p14:xfrm>
              <a:off x="7981200" y="2850120"/>
              <a:ext cx="1313640" cy="2032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DB1F60-6FD9-4066-A7DE-E9CC522E518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71840" y="2840760"/>
                <a:ext cx="1332360" cy="205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5290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طراحی کنترل کننده	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37785"/>
            <a:ext cx="11574966" cy="5255090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تابع تبدیل کنترل کننده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E1FD1A-D6C5-4AA2-AA7C-3794541F26B3}"/>
                  </a:ext>
                </a:extLst>
              </p14:cNvPr>
              <p14:cNvContentPartPr/>
              <p14:nvPr/>
            </p14:nvContentPartPr>
            <p14:xfrm>
              <a:off x="276120" y="1137600"/>
              <a:ext cx="11622600" cy="5509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E1FD1A-D6C5-4AA2-AA7C-3794541F26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6760" y="1128240"/>
                <a:ext cx="11641320" cy="55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B7B2F60-6F5F-4E90-AE2E-359A628A8DDF}"/>
                  </a:ext>
                </a:extLst>
              </p14:cNvPr>
              <p14:cNvContentPartPr/>
              <p14:nvPr/>
            </p14:nvContentPartPr>
            <p14:xfrm>
              <a:off x="3659040" y="2484720"/>
              <a:ext cx="8367120" cy="3404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B7B2F60-6F5F-4E90-AE2E-359A628A8D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49680" y="2475360"/>
                <a:ext cx="8385840" cy="342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01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طراحی کنترل کننده	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6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37785"/>
            <a:ext cx="11574966" cy="5255090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تابع تبدیل کنترل کننده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57170C2-C14B-4E0D-8B91-B08F903C404C}"/>
                  </a:ext>
                </a:extLst>
              </p14:cNvPr>
              <p14:cNvContentPartPr/>
              <p14:nvPr/>
            </p14:nvContentPartPr>
            <p14:xfrm>
              <a:off x="496800" y="1100520"/>
              <a:ext cx="10638360" cy="2720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57170C2-C14B-4E0D-8B91-B08F903C40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7440" y="1091160"/>
                <a:ext cx="10657080" cy="27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C37877-EA38-42E9-9D85-C4C25D19E45F}"/>
                  </a:ext>
                </a:extLst>
              </p14:cNvPr>
              <p14:cNvContentPartPr/>
              <p14:nvPr/>
            </p14:nvContentPartPr>
            <p14:xfrm>
              <a:off x="3416040" y="3398040"/>
              <a:ext cx="3506760" cy="102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C37877-EA38-42E9-9D85-C4C25D19E4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06680" y="3388680"/>
                <a:ext cx="3525480" cy="103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9082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فرایند طراحی کننده بر اساس مکان ریشه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7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37785"/>
            <a:ext cx="11574966" cy="5255090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تعیین محل قطب‌های غالب سیستم حلقه بسته</a:t>
            </a: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lvl="1"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بر اساس مشخصات پاسخ زمانی مطلوب</a:t>
            </a: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algn="r" rtl="1"/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1D007B-06E2-4082-9241-6F7C0B966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1643"/>
            <a:ext cx="3796145" cy="44463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2C77B42-5E4F-4037-B6BE-0E6B8D5450DD}"/>
                  </a:ext>
                </a:extLst>
              </p14:cNvPr>
              <p14:cNvContentPartPr/>
              <p14:nvPr/>
            </p14:nvContentPartPr>
            <p14:xfrm>
              <a:off x="180360" y="1027080"/>
              <a:ext cx="8484840" cy="5489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2C77B42-5E4F-4037-B6BE-0E6B8D5450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1000" y="1017720"/>
                <a:ext cx="8503560" cy="55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053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فرایند طراحی کننده بر اساس مکان ریشه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8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37785"/>
            <a:ext cx="11574966" cy="5255090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تعیین محل قطب‌های غالب سیستم حلقه بسته</a:t>
            </a: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lvl="1"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بر اساس مشخصات پاسخ زمانی مطلوب</a:t>
            </a: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algn="r" rtl="1"/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3C4CFB-4ABE-4EB3-B3EA-3EA90EBA3586}"/>
                  </a:ext>
                </a:extLst>
              </p14:cNvPr>
              <p14:cNvContentPartPr/>
              <p14:nvPr/>
            </p14:nvContentPartPr>
            <p14:xfrm>
              <a:off x="11520" y="1216080"/>
              <a:ext cx="11448360" cy="511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3C4CFB-4ABE-4EB3-B3EA-3EA90EBA35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0" y="1206720"/>
                <a:ext cx="11467080" cy="513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962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فرایند طراحی کننده بر اساس مکان‌ریشه- کنترل کننده پیش‌فاز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9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37785"/>
            <a:ext cx="11574966" cy="5255090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تعیین محل قطب‌های غالب سیستم حلقه بسته</a:t>
            </a: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lvl="1"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بر اساس مشخصات پاسخ زمانی مطلوب</a:t>
            </a: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اگر مکان ریشه با درنظر گرفتن </a:t>
            </a:r>
            <a:r>
              <a:rPr lang="en-US" dirty="0">
                <a:latin typeface="XB Niloofar" panose="02000503080000020003" pitchFamily="2" charset="-78"/>
                <a:cs typeface="XB Niloofar" panose="02000503080000020003" pitchFamily="2" charset="-78"/>
              </a:rPr>
              <a:t>Gc(s)=K</a:t>
            </a:r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 از محل مورد نظر عبور می‌کرد</a:t>
            </a:r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  <a:sym typeface="Wingdings" panose="05000000000000000000" pitchFamily="2" charset="2"/>
              </a:rPr>
              <a:t>تعیین مقدار </a:t>
            </a:r>
            <a:r>
              <a:rPr lang="en-US" dirty="0">
                <a:latin typeface="XB Niloofar" panose="02000503080000020003" pitchFamily="2" charset="-78"/>
                <a:cs typeface="XB Niloofar" panose="02000503080000020003" pitchFamily="2" charset="-78"/>
                <a:sym typeface="Wingdings" panose="05000000000000000000" pitchFamily="2" charset="2"/>
              </a:rPr>
              <a:t>K</a:t>
            </a:r>
            <a:endParaRPr lang="fa-IR" dirty="0">
              <a:latin typeface="XB Niloofar" panose="02000503080000020003" pitchFamily="2" charset="-78"/>
              <a:cs typeface="XB Niloofar" panose="02000503080000020003" pitchFamily="2" charset="-78"/>
              <a:sym typeface="Wingdings" panose="05000000000000000000" pitchFamily="2" charset="2"/>
            </a:endParaRPr>
          </a:p>
          <a:p>
            <a:pPr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  <a:sym typeface="Wingdings" panose="05000000000000000000" pitchFamily="2" charset="2"/>
              </a:rPr>
              <a:t>در غیر این صورت</a:t>
            </a:r>
          </a:p>
          <a:p>
            <a:pPr lvl="1"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  <a:sym typeface="Wingdings" panose="05000000000000000000" pitchFamily="2" charset="2"/>
              </a:rPr>
              <a:t>محاسبه نقص زاویه</a:t>
            </a:r>
          </a:p>
          <a:p>
            <a:pPr lvl="1"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  <a:sym typeface="Wingdings" panose="05000000000000000000" pitchFamily="2" charset="2"/>
              </a:rPr>
              <a:t>استفاده از کنترل کننده پیش فاز برای جبران نقص زاویه</a:t>
            </a:r>
          </a:p>
          <a:p>
            <a:pPr lvl="2"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  <a:sym typeface="Wingdings" panose="05000000000000000000" pitchFamily="2" charset="2"/>
              </a:rPr>
              <a:t>قرار دادن صفر جبران‌ساز در قطب پایدار </a:t>
            </a:r>
            <a:r>
              <a:rPr lang="en-US" dirty="0">
                <a:latin typeface="XB Niloofar" panose="02000503080000020003" pitchFamily="2" charset="-78"/>
                <a:cs typeface="XB Niloofar" panose="02000503080000020003" pitchFamily="2" charset="-78"/>
                <a:sym typeface="Wingdings" panose="05000000000000000000" pitchFamily="2" charset="2"/>
              </a:rPr>
              <a:t>G</a:t>
            </a:r>
          </a:p>
          <a:p>
            <a:pPr lvl="2"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کمینه کردن نسبت </a:t>
            </a:r>
            <a:r>
              <a:rPr lang="en-US" dirty="0">
                <a:latin typeface="XB Niloofar" panose="02000503080000020003" pitchFamily="2" charset="-78"/>
                <a:cs typeface="XB Niloofar" panose="02000503080000020003" pitchFamily="2" charset="-78"/>
              </a:rPr>
              <a:t>p/z</a:t>
            </a:r>
          </a:p>
          <a:p>
            <a:pPr lvl="2"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حفظ غالب بودن قطب‌های مطلوب</a:t>
            </a: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lvl="2" algn="r" rtl="1"/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algn="r" rtl="1"/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algn="r" rtl="1"/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8E88777-E342-4AAF-B6AC-A0E6BA0DE3F8}"/>
                  </a:ext>
                </a:extLst>
              </p14:cNvPr>
              <p14:cNvContentPartPr/>
              <p14:nvPr/>
            </p14:nvContentPartPr>
            <p14:xfrm>
              <a:off x="372240" y="1345680"/>
              <a:ext cx="2595600" cy="761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8E88777-E342-4AAF-B6AC-A0E6BA0DE3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2880" y="1336320"/>
                <a:ext cx="2614320" cy="7804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AA5A3C2-2D7C-4A8E-A61A-CFF0BCF897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87" t="18049" r="26848" b="37778"/>
          <a:stretch/>
        </p:blipFill>
        <p:spPr>
          <a:xfrm>
            <a:off x="0" y="4249862"/>
            <a:ext cx="7301948" cy="26081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41FD3F6-5448-4995-8E7B-012FD0920312}"/>
                  </a:ext>
                </a:extLst>
              </p14:cNvPr>
              <p14:cNvContentPartPr/>
              <p14:nvPr/>
            </p14:nvContentPartPr>
            <p14:xfrm>
              <a:off x="780840" y="1196640"/>
              <a:ext cx="4130280" cy="3992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41FD3F6-5448-4995-8E7B-012FD092031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1480" y="1187280"/>
                <a:ext cx="4149000" cy="40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985E840-0291-424A-BC07-51C37F648E6B}"/>
                  </a:ext>
                </a:extLst>
              </p14:cNvPr>
              <p14:cNvContentPartPr/>
              <p14:nvPr/>
            </p14:nvContentPartPr>
            <p14:xfrm>
              <a:off x="4608360" y="5151960"/>
              <a:ext cx="305640" cy="254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985E840-0291-424A-BC07-51C37F648E6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99000" y="5142600"/>
                <a:ext cx="324360" cy="27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532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54487</TotalTime>
  <Words>515</Words>
  <Application>Microsoft Office PowerPoint</Application>
  <PresentationFormat>Widescreen</PresentationFormat>
  <Paragraphs>114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XB Niloofar</vt:lpstr>
      <vt:lpstr>Office Theme</vt:lpstr>
      <vt:lpstr>Custom Design</vt:lpstr>
      <vt:lpstr>سیستم‌های کنترل خطی</vt:lpstr>
      <vt:lpstr>مقدمه</vt:lpstr>
      <vt:lpstr>طراحی کنترل کننده</vt:lpstr>
      <vt:lpstr>طراحی کنترل کننده</vt:lpstr>
      <vt:lpstr>طراحی کنترل کننده </vt:lpstr>
      <vt:lpstr>طراحی کنترل کننده </vt:lpstr>
      <vt:lpstr>فرایند طراحی کننده بر اساس مکان ریشه</vt:lpstr>
      <vt:lpstr>فرایند طراحی کننده بر اساس مکان ریشه</vt:lpstr>
      <vt:lpstr>فرایند طراحی کننده بر اساس مکان‌ریشه- کنترل کننده پیش‌فاز</vt:lpstr>
      <vt:lpstr>فرایند طراحی کننده بر اساس مکان‌ریشه- کنترل کننده پیش‌فاز</vt:lpstr>
      <vt:lpstr>فرایند طراحی کننده بر اساس مکان‌ریشه- کنترل کننده پیش‌فاز</vt:lpstr>
      <vt:lpstr>فرایند طراحی کننده بر اساس مکان‌ریشه- کنترل کننده پیش‌فاز</vt:lpstr>
      <vt:lpstr>فرایند طراحی کننده بر اساس مکان‌ریشه</vt:lpstr>
      <vt:lpstr>فرایند طراحی کننده بر اساس مکان‌ریشه-کنترل‌کننده پس‌فاز</vt:lpstr>
      <vt:lpstr>فرایند طراحی کننده بر اساس مکان‌ریشه-کنترل‌کننده پس‌فاز</vt:lpstr>
      <vt:lpstr>فرایند طراحی کننده بر اساس مکان‌ریشه-کنترل‌کننده پس‌فاز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سیستم‌های کنترل دیجیتال</dc:title>
  <dc:creator>aA</dc:creator>
  <cp:lastModifiedBy>aA</cp:lastModifiedBy>
  <cp:revision>283</cp:revision>
  <dcterms:created xsi:type="dcterms:W3CDTF">2021-02-22T10:05:44Z</dcterms:created>
  <dcterms:modified xsi:type="dcterms:W3CDTF">2021-12-24T21:51:13Z</dcterms:modified>
</cp:coreProperties>
</file>