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05" r:id="rId4"/>
    <p:sldId id="27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4T15:11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 4342 1532 0,'0'0'-41'0,"0"0"14"16,0 0 10-16,0 0 8 0,0 0 9 0,0 0 11 15,0 0 14-15,0 0 14 0,0 0 0 16,0 0 14-16,0 0-3 0,0 0-3 0,0 0 12 16,0 0 3-16,0 0-5 15,0 0 1-15,0 0 5 0,0 0-6 0,0 0 3 16,0 0 0-16,0 0 5 0,0 0-3 0,0 0-5 16,0 0-2-16,0 0-5 0,0 0-2 15,0 0-6-15,0 0-3 0,0 0-2 0,34-10-10 16,-34 10-2-16,0 0-5 15,26-1 5-15,-26 1-4 0,19-3 0 0,-19 3-8 0,23-1 3 16,-23 1-5-16,23-3-3 16,-23 3 8-16,28 0-7 0,-28 0 4 0,27 0-5 15,-27 0-5-15,28 0 6 0,-16 3-5 0,-12-3 2 16,28 0-6-16,-13 1 0 16,-15-1 0-16,28 3 7 0,-14-2-4 0,-14-1 1 0,28 2 2 15,-14 0-6-15,-14-2 6 16,28 4-4-16,-15-2-2 0,-13-2 0 0,28 4 0 15,-14-4 3-15,-14 0-6 16,26 4 8-16,-14-3-7 0,-12-1 4 0,28 2-5 0,-15 0 9 16,-13-2-11-16,24 2 10 15,-9-2-10-15,-15 0 10 0,24 2-7 0,-24-2 1 16,23 0 4-16,-23 0-1 0,23 0-4 0,-23 0 4 16,22 0 1-16,-22 0-1 0,21 0-5 15,-21 0 1-15,17 0 2 16,-17 0 2-16,0 0-4 0,23 0 0 0,-23 0 4 15,0 0-2-15,24 2-1 0,-24-2 7 0,0 0-8 16,22 2 7-16,-22-2 0 16,16 2 5-16,-16-2 2 0,0 0-1 0,23 1 3 0,-23-1 0 15,0 0-2-15,23 3 0 0,-23-3-2 0,0 0 11 16,23 0-7-16,-23 0 6 16,0 0 3-16,24 0-6 0,-24 0-6 0,0 0 9 15,16 0-12-15,-16 0 3 0,0 0 1 16,0 0-3-16,22-3-4 0,-22 3 2 0,0 0 0 15,0 0-2-15,21-1-2 16,-21 1 2-16,0 0 2 0,18-4-4 0,-18 4-10 16,0 0-12-16,20-2-21 0,-20 2-21 15,0 0-35-15,15-6-39 0,-15 6-39 0,0 0-69 16,17-7-524-16,-13 3-55 0</inkml:trace>
  <inkml:trace contextRef="#ctx0" brushRef="#br0" timeOffset="509.57">3016 3946 2118 0,'-4'-18'-101'0,"4"18"14"0,0 0 23 16,0 0 13-16,0 0 18 0,0 0 20 0,0 0 12 0,0 0 7 16,0 0 16-16,0 0-3 15,0 0 7-15,0 0 8 0,-24 37 5 0,24-37 0 16,-6 20 17-16,4-7-2 15,2-13 8-15,-4 29-3 0,2-11 7 0,-1-1-1 0,1 2-1 16,0 2 4-16,0 4 0 16,0-1 4-16,0-1-7 0,0 4 4 0,0-1 4 15,0 0-5-15,2 2-4 0,-2 0-2 0,2-3-5 16,-2 2 8-16,2-1 1 16,0-1-4-16,-3 0-1 0,3-1-4 15,-2 0-6-15,4-2-2 0,-4-1-4 0,2 2-4 16,0-2-3-16,0 0-4 0,0 0-2 0,0-2-2 15,2 0-3-15,-2-2-3 16,0 0-1-16,0-17-4 0,-2 31 2 0,2-17-7 0,0-14 0 16,0 22-17-16,0-22-17 15,0 23-25-15,0-23-21 0,0 15-38 0,0-15-30 16,0 0-37-16,0 0-61 0,-2 19-132 0,2-19-461 0,0 0-151 16</inkml:trace>
  <inkml:trace contextRef="#ctx0" brushRef="#br0" timeOffset="2229.75">2948 3881 2362 0,'0'0'-112'0,"0"0"10"15,0 0 9-15,0 0 7 0,0 0 9 0,0 0 3 16,0 0 7-16,0 0 5 16,0 0 5-16,-4-18 10 0,4 18 2 0,0 0 8 0,0 0 6 15,0 0 9-15,0 0 7 0,0 0 8 0,0 0 4 16,0 0 6-16,0 0-1 16,0 0-1-16,0 0 6 0,0 0 0 0,17-6 2 15,-17 6-3-15,0 0 0 0,23 0-1 16,-23 0-2-16,24 0 4 0,-24 0-4 0,34 0 4 15,-16 0-5-15,6 0 1 16,-1 0 0-16,3 0 1 0,3-1-6 0,5 1 0 16,-2-3 7-16,4 3-3 15,-3-1 5-15,9-1 0 0,-1 0 1 0,-5 0 12 0,6 2 4 16,-6-1 1-16,1 1-2 0,-2-3 9 0,1 3-5 16,0 0-4-16,-2-1 0 15,2-1-2-15,-3 0-1 0,2-1 10 0,-1 3-14 0,-2-1-3 16,-1-1-5-16,-1 0 7 15,2 0-5-15,-2 0-6 0,-1 0 5 0,1 2 0 16,-3-2 3-16,0 2 1 16,1 0 3-16,1 0-8 0,-3-1 0 0,0 2 5 15,3-1-7-15,-1 0 2 0,2 0-1 0,-3 2 2 0,1-2-4 16,0 0-3-16,0 2-1 16,-4 0 9-16,5 0-7 0,-3 0-1 0,-1 0-6 15,1-1 6-15,-3 2 0 16,0-1-1-16,1-2-6 0,-1 2-3 0,-2-2 12 0,0 1-3 15,-1-1-1-15,0 3-1 16,-20-3-1-16,32 0 4 0,-17 0-7 0,-15 0 3 16,28 1 1-16,-28-1 10 15,20 0 7-15,-20 0 6 0,20 0 2 0,-20 0 8 0,17 2 7 16,-17-2-7-16,0 0 7 0,0 0-2 0,25-2-12 16,-25 2-3-16,0 0 5 15,15 6 7-15,-15-6 5 0,8 10-4 0,-8-10 4 16,6 13-4-16,-6-13-4 0,7 20 10 15,-7-20-16-15,4 22-4 0,-1-7 5 0,-1 0-3 16,2 1 8-16,0 3 1 16,-2 0-7-16,2 0 2 0,0 6 5 0,1-1-4 15,-3 2 3-15,2-3-8 0,0 5 3 0,-2-2-5 0,2-1-1 16,1 2 2-16,-1 1 4 16,1-1-10-16,-1 0-1 0,0-1 0 0,0 1-4 15,0-3 8-15,0 2-7 16,0-1-3-16,0 2 8 0,2-2-6 0,-4 0 2 0,2-2-2 15,-2 2 4-15,0-2 1 16,0-3 1-16,0 2-2 0,0-1-1 0,0 0 4 16,-2-2-1-16,0 2 0 15,0-2 0-15,0-1 0 0,0 2 0 0,-2-3-3 16,2 2-2-16,0-19 5 0,0 34-6 0,0-18 4 0,0 1-6 16,0-17-2-16,2 30 3 15,-2-17-2-15,0-13 2 0,0 24-4 0,0-24-2 16,0 22 3-16,0-22 1 15,0 18-3-15,0-18-1 0,0 15 3 0,0-15-2 0,0 0-1 16,-4 21 5-16,4-21-5 16,0 0 0-16,-8 16 2 0,8-16-1 0,-8 8-3 15,8-8 2-15,0 0-1 0,-20 12-2 0,20-12-1 0,-19 4 2 16,19-4-2-16,-25 1 1 16,25-1-2-16,-28 2-1 0,13-2 4 0,15 0-1 15,-36-2-2-15,17 1 3 16,-2 1-3-16,0-3 1 0,-1 2 0 0,0-1 0 15,0 2 0-15,-1 0 0 0,-1-2 0 16,2 2-3-16,-2-3 12 0,1 3-11 0,-1-1 1 16,2 1-1-16,-8-2 1 15,9 0 2-15,-7-2-22 0,0 3-1 0,1-2 6 16,1-1-3-16,-2 3 6 0,6-1 0 0,-2 0 3 0,3 2-2 16,-2-2 3-16,0 0 2 15,1 0-6-15,-1 1 4 0,2 1-1 0,0-2 5 16,-3 0-2-16,1-1-1 15,2 2 3-15,0-1-1 0,-3 0 1 0,4 0-1 0,-2 0 1 16,1 0 1-16,0 0-2 16,2 1 4-16,-2-2-2 0,21 3 0 0,-38-3 2 15,18 3 2-15,2-4-4 0,-2 2 4 0,0 2 11 16,20 0-15-16,-37-3 3 0,19 0 1 16,-2 2 0-16,1-2-2 0,19 3 6 0,-36-2-5 15,20 1 0-15,-2-3-1 16,0 2 4-16,18 2-4 0,-35-2-1 0,19 0 5 15,-2-1 2-15,18 3 0 0,-32-4 4 16,18 0-4-16,14 4 7 0,-30-2-2 0,30 2 1 16,-25-4-1-16,25 4 2 0,-28-2-1 0,16 1-1 15,12 1 3-15,-26-2-1 16,26 2-1-16,-23-3 2 0,23 3-5 0,-24-1 4 0,24 1-3 16,-20-2-7-16,20 2 3 15,-20 0 1-15,20 0 2 0,0 0-3 0,-29-2 0 16,29 2 1-16,0 0-1 15,-28 2 0-15,28-2 5 0,-14 0 2 0,14 0-2 0,0 0 2 16,-26 0-1-16,26 0 5 16,0 0-5-16,-21 2-3 0,21-2 3 0,0 0 0 15,-21 0 1-15,21 0 2 0,0 0-4 0,-21 0 5 16,21 0-3-16,0 0-4 0,0 0 4 16,-24 0 3-16,24 0-1 0,0 0 2 0,-16 1-1 15,16-1 0-15,0 0-1 16,0 0-2-16,0 0 2 0,-28-1-4 0,28 1 1 15,0 0 0-15,-15-4-6 0,15 4-20 16,0 0-24-16,-16-5-41 0,16 5-58 0,0 0-48 16,-14-12-62-16,14 12-157 0,-8-10-422 0,2 5-158 15</inkml:trace>
  <inkml:trace contextRef="#ctx0" brushRef="#br0" timeOffset="3154.57">3569 4260 2322 0,'0'0'-99'15,"0"0"29"-15,0 0 20 0,12-14-4 0,-12 14 19 16,0 0 6-16,0 0 16 0,6-13-5 16,-6 13 10-16,0 0 4 0,0 0-3 0,0 0 12 15,0 0 6-15,0-19 7 0,0 19 17 0,0 0-6 16,0 0-7-16,0 0 5 16,0 0-10-16,0 0 4 0,-14-19-5 0,14 19-2 0,0 0-3 15,-18-8 0-15,18 8-2 16,0 0 4-16,-18-4-1 0,18 4 5 0,0 0-7 15,-24-1-3-15,24 1 6 16,-19 0 1-16,19 0 3 0,-21 0 0 0,21 0-13 0,-21 3 18 16,21-3-1-16,-24 8 4 15,12-6 2-15,12-2 5 0,-21 7 0 0,8-3 6 16,13-4 1-16,-21 11 4 0,9-3 2 0,0 0 0 16,2 1-4-16,0 1 6 15,-1 4-9-15,2-3 1 0,-1 1 1 0,1 2-5 0,1 2 2 16,2-1-9-16,-1-2-3 15,1 5 1-15,1-4-5 0,1 2 0 0,0-1 1 16,2 0-8-16,2-15-1 16,-2 34 2-16,2-22-3 0,0-12 2 0,4 31-7 0,-2-18 6 15,4 0-5-15,-1 1 4 0,1-1-1 0,1-2-2 16,-7-11-5-16,19 22 4 16,-11-13-3-16,5 0 2 0,-2-1-4 0,1-1 4 15,0 2-5-15,4-4 0 0,-4 1-1 16,1-1-9-16,2-1-8 0,-15-4-8 0,27 3-7 15,-11 0-1-15,-16-3 0 16,26 0-14-16,-26 0-2 0,26-3 4 0,-26 3-7 16,25-3 8-16,-25 3-1 15,20-5-2-15,-20 5 21 0,12-10-6 0,-12 10-7 0,6-10 16 16,-6 10-1-16,0 0-8 0,0 0 4 0,0 0 6 16,0 0-7-16,-16-30 16 15,16 30 4-15,-16-7 5 0,16 7 11 0,-16-9 16 16,16 9 6-16,-15-5 7 0,15 5 0 15,0 0-1-15,-21-5 7 0,21 5 2 0,0 0 7 16,0 0-2-16,-17-6 0 16,17 6-3-16,0 0-6 0,0 0 1 0,0 0-8 15,0 0-2-15,0 0 4 0,0 0-13 0,0 0-27 0,0 0-39 16,0 0-42-16,57 7-41 16,-57-7-45-16,24 0-73 0,-24 0-537 15,20-1-81-15</inkml:trace>
  <inkml:trace contextRef="#ctx0" brushRef="#br0" timeOffset="3549.59">3767 4639 2189 0,'0'0'-121'16,"0"0"17"-16,0 0 12 0,0 0 24 0,0 0 19 0,0 0 17 15,-52-6 21-15,52 6 22 16,-20 4 9-16,20-4 16 0,-17 6 12 0,17-6 15 15,-16 7 19-15,16-7 6 16,-14 10 5-16,14-10-3 0,-12 9 3 0,12-9 0 16,-6 12-10-16,6-12-11 0,0 0 1 15,-4 17-10-15,4-17-5 0,0 0-3 0,0 0-4 16,14 23-11-16,-14-23-6 0,18 7-24 0,-18-7-32 16,20 6-29-16,-7-4-38 15,-13-2-25-15,24 4-21 0,-24-4-37 0,24 0-43 0,-24 0-467 16,24-4 72-16</inkml:trace>
  <inkml:trace contextRef="#ctx0" brushRef="#br0" timeOffset="3940.01">3903 4307 1913 0,'-2'-19'-81'15,"2"19"9"-15,0 0 11 0,0 0 11 0,0 0 13 16,-4-15 9-16,4 15 14 15,0 0 11-15,0 0 6 0,0 0 11 0,0 0-3 16,0 0 16-16,0 0 1 0,0 0-3 16,0 0 5-16,0 0 0 0,-43 23-4 0,43-23 5 15,-10 15 7-15,4-5-10 0,6-10 2 0,-12 19 20 16,8-9-19-16,4-10-9 16,-6 20 10-16,6-20-5 0,0 21-6 0,0-21-16 0,4 21-18 15,-4-21-17-15,8 19-20 16,-3-9-32-16,-5-10-33 0,15 15-56 0,-15-15-348 15,14 10 301-15</inkml:trace>
  <inkml:trace contextRef="#ctx0" brushRef="#br0" timeOffset="4309.5">3998 4370 1477 0,'-6'-20'-11'0,"6"20"-1"16,0 0 0-16,0 0 5 0,0 0 2 0,-17-8 5 15,17 8 8-15,0 0 9 0,0 0 9 0,0 0-1 0,-28 4 2 16,28-4 3-16,0 0 4 16,0 0-2-16,0 0 6 0,-21 13-15 0,21-13 9 15,0 0-6-15,0 0-6 16,-2 15 1-16,2-15 0 0,0 0-16 0,0 0 2 0,15 27 7 15,-15-27-10-15,14 15-3 16,-7-7 1-16,2 1-5 0,-9-9 4 0,12 15-2 16,-12-15 2-16,11 18 1 0,-7-9 1 0,-4-9 0 15,6 14 4-15,-6-14 1 16,2 14 2-16,-2-14-1 0,0 0 4 0,-4 21-4 0,4-21-6 16,0 0-6-16,-15 16-4 15,15-16-17-15,-12 10-22 0,12-10-22 0,0 0-53 16,-18 3-87-16,18-3-255 15,-12-2 373-15</inkml:trace>
  <inkml:trace contextRef="#ctx0" brushRef="#br0" timeOffset="4609.71">4072 4340 1385 0,'0'0'46'0,"0"0"-6"0,0 0 9 16,0 0-17-16,8-12 0 0,-8 12-7 15,0 0-4-15,0 0 6 0,0 0-5 0,0 0 9 16,0 0 15-16,0 0 7 0,0 0 2 16,0 0 2-16,26 27 7 0,-26-27 0 15,9 17-9-15,-9-17-1 0,4 19 2 0,-4-19-13 0,2 21 7 16,-2-21-12-16,0 19-6 15,0-19 2-15,-4 19-1 0,4-19-22 0,-7 17-25 16,7-17-27-16,-6 18-29 16,6-18-27-16,-6 13-40 0,6-13-48 0,-7 11-106 0,7-11-229 15,-4 10 298-15</inkml:trace>
  <inkml:trace contextRef="#ctx0" brushRef="#br0" timeOffset="5319.75">5118 4460 1421 0,'0'0'-20'0,"0"0"11"15,0 0 11-15,0 0 0 0,-24 25-8 0,24-25 15 16,0 0 6-16,0 0 4 16,0 0 24-16,0 0-4 0,0 0 9 0,0 0 16 0,0 0 4 15,0 0-2-15,0 0 6 0,0 0 11 0,22 11-6 16,-22-11-15-16,0 0-2 16,0 0-6-16,25 2 0 0,-25-2-18 0,22 0-2 15,-22 0-6-15,24 2 7 16,-8-2-6-16,-16 0-3 0,35 0-8 0,-15 0-1 0,-2 0 0 15,-18 0 2-15,36 0-2 16,-16 0 8-16,-1 0 10 0,-1 0-4 0,-18 0 5 16,37 0 23-16,-22 0-4 15,-15 0 2-15,25 2-5 0,-25-2-5 0,24-2 2 0,-24 2-2 16,20 2-5-16,-20-2-3 0,0 0-4 0,24 0-7 16,-24 0-13-16,0 0-16 15,19 0-14-15,-19 0-34 0,0 0-23 0,0 0-20 16,19 0-18-16,-19 0-25 0,0 0-34 15,0 0-54-15,0 0-492 0,23-6 23 0</inkml:trace>
  <inkml:trace contextRef="#ctx0" brushRef="#br0" timeOffset="5869.81">5615 3983 2001 0,'0'-14'-42'16,"0"14"23"-16,0 0 14 0,2-18-1 16,-2 18 2-16,0 0-2 0,0 0 8 0,0 0 6 15,0 0 9-15,0 0 12 0,0 0 5 0,0 0 6 16,0 0 7-16,0 0-9 16,0 0 3-16,0 0-1 0,0 0 2 0,0 0 0 0,0 0 3 15,-6 59-4-15,4-42 2 16,2 1-5-16,0-18-5 0,-2 36 6 0,2-14 0 15,0 3-2-15,0 2-3 16,-2 0-2-16,2 1 3 0,0-1-5 0,0 2 6 16,0 0 3-16,0 0-3 0,2 0 2 15,-2 0 3-15,2-2 2 0,-2 1 0 0,0 1 1 16,2-3 8-16,-2 1-5 0,2 0 0 0,0-1-4 16,-2-3-6-16,0-2 0 15,2 0-4-15,0 2-4 0,-2-4-3 0,3 0 2 0,-1 0-4 16,-2-2-3-16,2-1-2 15,-2-16-5-15,2 30 1 0,-2-19-2 0,0-11 4 16,2 21-17-16,-2-21-18 16,0 19-24-16,0-19-34 0,2 15-50 0,-2-15-47 0,2 10-57 15,-2-10-119-15,0 0-441 0,0 0-95 0</inkml:trace>
  <inkml:trace contextRef="#ctx0" brushRef="#br0" timeOffset="7893.81">5526 3837 2291 0,'0'0'-72'0,"0"0"1"0,0 0 11 0,0 0 6 16,0 0-1-16,0 0 6 0,0 0 4 0,0 0 3 16,0 0-5-16,0 0 7 15,0 0 7-15,47 13 2 0,-47-13 6 0,16 0 7 16,-16 0 4-16,22 2 3 0,-22-2-1 15,28 0 5-15,-13 0 4 0,-15 0 3 0,32 1 0 16,-12-1-5-16,0 0 5 16,3 0 5-16,-2 0-10 0,2 0-2 0,3 0 1 15,1-1-3-15,-3 1 1 0,5-2 3 0,1 2-2 0,-3-2 0 16,0 2 7-16,3-2 2 16,0 2 3-16,-5-1 0 0,1 1 5 15,4 1 5-15,-5-1 7 0,3 0 1 16,0 2 1-16,-2-2 4 0,2 2 2 0,-5-2-7 0,3 2 0 15,-3-2 5-15,2 1-7 16,-2 2 2-16,1-2-4 0,1 2-4 0,-4-3 1 16,2 3 2-16,1 0 1 15,0-2 2-15,-4 1-8 0,4 0-2 0,-3 0 4 0,3-2-1 16,-4 2-2-16,4 0-3 0,-3 0-3 0,-3 0 6 16,6-2-12-16,-5 1 9 15,2 1 9-15,0-2-9 0,1 3 1 0,-4-2 2 16,2 0 6-16,-1-1-6 0,0 3-5 15,-19-3 10-15,35 4 3 0,-15-4-10 0,-1 2 2 16,0-2 4-16,0 2-10 16,3-2 0-16,-4 2 4 0,2-2-9 0,0 0 9 15,-1 1 7-15,3 1-14 0,-2 0 11 0,2 0-13 0,-3 0 2 16,2 1 11-16,0-2-9 16,1-1 0-16,-4 2 1 0,4-1-2 0,-1 2 2 15,-2-3-9-15,0 2 3 16,0-1 11-16,-19-1 3 0,34 3-16 0,-19-3 4 0,-15 0 4 15,29 1-7-15,-13-1-4 16,-16 0 5-16,25 2 0 0,-25-2 0 0,25-2-2 16,-25 2 7-16,19 2-11 15,-19-2 7-15,20-2 1 0,-20 2-2 0,0 0-6 0,20 4 0 16,-20-4 4-16,0 0 1 0,22 2-1 0,-22-2 4 16,0 0 13-16,0 0-3 15,21 2-13-15,-21-2 4 0,0 0 3 0,0 0 3 16,0 0 6-16,18 2 11 0,-18-2-3 15,0 0 7-15,0 0 1 0,0 0-7 0,16 4 9 16,-16-4-5-16,0 0 2 16,0 0 4-16,0 0 4 0,0 0 6 0,0 0 3 15,12 8-6-15,-12-8 2 0,0 0 3 0,0 0-3 0,0 19-6 16,0-19 0-16,0 0-6 16,0 22-1-16,0-22 0 15,2 21-5-15,-2-21-3 0,0 25 4 0,0-12 0 16,0-13-4-16,0 31 0 0,2-14-3 15,-2 0 3-15,2 2 1 0,0-2 3 0,1 2-2 16,-1 2 3-16,0-2-4 0,2 2-7 0,-1 0-2 16,1 2 5-16,0 0-6 15,0 0 4-15,0-1-2 0,1 0-3 0,-3 0 2 0,2 1-3 16,0-3-1-16,-2 0 3 0,2-1-5 0,-2 1 7 16,1 0-5-16,-1 2 4 15,0-3 1-15,3 0-4 0,-3 0 1 0,0-1 1 16,0 3-2-16,0-2 7 0,2 1-6 15,-2-1 2-15,0-1-1 0,2 0 2 0,0 1-1 16,0-2 4-16,-1 0 0 16,2 0-1-16,-1 1-4 0,-2-3 2 0,2 2-3 15,-2-2-1-15,2 0-2 0,0 0-2 0,1 1-1 0,-5-16 3 16,6 29-1-16,-4-18-3 16,-2-11 2-16,6 22-1 0,-4-12-3 0,-2-10 2 15,5 21-2-15,-5-21 2 16,4 17-3-16,-4-17 0 0,2 17 4 0,-2-17-1 0,2 17-5 15,-2-17 5-15,0 0-2 16,-2 18 0-16,2-18 0 0,0 0-1 0,-8 13 1 16,8-13-2-16,-11 9-1 0,11-9 0 0,-19 6 4 0,19-6-2 15,-22 7-4-15,22-7 2 16,-26 3 0-16,12-1 0 0,14-2-3 0,-35 2 4 16,17-1-3-16,0 1 4 15,-2-2-2-15,2 2-2 0,18-2 3 0,-41 0 2 0,19 0-3 16,0 3 0-16,3-3-2 15,-5 0 5-15,4 0-4 0,-4 1-1 0,3-1 2 16,0 0 2-16,0 3-5 16,-3-3 6-16,4 1-5 0,-2-1 0 0,1 2-7 0,-1-2-27 15,0-2-2-15,0 4-1 0,-1-4 0 0,2 2 4 16,0-1 0-16,-3 1 6 16,3-3 0-16,-2 3 2 0,0-1 9 15,1 1-5-15,-3-3 6 0,4 1 0 0,-2 0 1 16,-1 1 6-16,0 1 3 0,4-2-3 0,-4 0-3 15,1 2 4-15,2-2 2 16,-2 2-1-16,-1-1 3 0,3-2-3 0,-2 2 3 16,0 1 3-16,-1-3-3 0,1 2 1 15,2-2 1-15,-4 3-2 0,1-2 6 0,3-1-3 16,-2 1 0-16,0 0 4 0,1 0-5 0,2 2-1 16,-2-4 1-16,1 2-3 15,-1 2 7-15,4-1-4 0,-4-2 2 0,22 3-2 0,-37-3 6 16,17 3-3-16,2-1-1 15,-2-2-1-15,20 3 1 0,-36 0 0 16,17-3 2-16,1 3-2 0,18 0 1 16,-34-1 0-16,14-2 0 0,20 3-2 0,-31-1 1 0,15 1 0 15,16 0 1-15,-29-2 0 0,10 2 1 0,19 0 0 16,-27-1-2-16,27 1 2 16,-30-4-2-16,16 4 2 0,14 0 1 0,-28-4-4 0,28 4 5 15,-28-4-3-15,15 2 1 16,13 2-1-16,-28-4 0 0,28 4 3 0,-24-3-3 15,24 3 3-15,-24-3 1 16,24 3 0-16,-23-4-6 0,23 4 4 0,-24-3-2 16,24 3 2-16,-22-2 1 0,22 2-4 15,-20-2 3-15,20 2-3 0,-21-4 1 0,21 4 5 16,0 0-2-16,-28 0-4 0,28 0 6 0,-16-1 0 16,16 1 6-16,0 0-1 0,-22-2-3 15,22 2 2-15,0 0-3 0,0 0 1 0,-27-2 0 16,27 2-3-16,0 0 1 15,0 0 2-15,-24 0-2 0,24 0-1 0,0 0-3 16,-18 0 3-16,18 0-1 0,0 0-1 16,0 0 2-16,0 0-6 0,-22 0-2 0,22 0-17 15,0 0-16-15,0 0-33 0,0 0-44 0,0 0-41 16,0 0-49-16,0 0-95 16,-16 0-522-16,16 0-146 0</inkml:trace>
  <inkml:trace contextRef="#ctx0" brushRef="#br0" timeOffset="9039.62">6447 4300 2370 0,'4'-18'-52'0,"-4"18"15"0,5-13 12 0,-5 13-9 16,0 0 6-16,6-19 3 16,-6 19 7-16,0 0 4 0,2-17 13 0,-2 17-1 0,0 0 4 15,0 0 1-15,0-21 2 0,0 21 9 0,0 0 6 16,0 0 2-16,-15-14-2 16,15 14 0-16,-14-3 13 0,14 3-5 0,-22 0 6 15,22 0-1-15,-27 3 7 0,27-3 4 16,-32 8-6-16,15-4 1 0,0 3-2 0,-1 3-1 15,-2 0 2-15,3 1 1 16,0 1-1-16,2 1-7 0,-1 2 8 0,2 0-3 16,4 1 3-16,0-1 3 15,4 1 3-15,-1-1-11 0,5-1 3 0,0 4-5 0,2-18-1 16,2 34-9-16,4-15 6 0,3-2-6 0,1 2 3 16,0 1-5-16,6-3-3 15,0 0 4-15,1 0-7 0,3-4 2 0,-4 2 4 16,6-2-3-16,-4-1-4 0,2-1 2 15,-1-1-4-15,-3 0-2 0,2-3 5 0,-2-2-6 16,0 2 0-16,-2-3-1 16,-14-4-10-16,23 5-9 0,-23-5-7 0,22 2-15 15,-22-2 2-15,0 0-8 0,20-5 5 0,-20 5-1 0,0 0-1 16,0 0-2-16,8-18 4 16,-8 18 2-16,0 0 5 0,0 0 3 15,0 0 8-15,0 0 4 0,-24-30 3 16,24 30 0-16,-10-8 13 0,10 8 3 0,0 0 5 0,-18-9 10 15,18 9 3-15,0 0 5 16,0 0 3-16,0 0 4 0,0 0 10 0,0 0-4 16,-8-10-2-16,8 10 1 0,0 0-5 0,0 0 4 15,0 0-9-15,0 0-6 16,44-6-1-16,-44 6-25 0,28-2-31 0,-28 2-38 0,27 0-56 16,-12-1-55-16,-15 1-66 15,27-4-141-15,-13 0-352 0,-14 4-16 0</inkml:trace>
  <inkml:trace contextRef="#ctx0" brushRef="#br0" timeOffset="9379.48">6733 4363 2077 0,'0'0'-46'0,"0"0"27"15,0 0-8-15,7-13 11 0,-7 13 0 0,0 0 1 16,0 0 14-16,0 0 2 0,0 0 3 0,0 0 16 16,0 0 16-16,0 0 4 15,0 0 9-15,-34 32 20 0,34-32 1 0,-14 19 5 0,6-8-8 16,4 2-6-16,4-13-3 15,-10 25-7-15,5-11-3 0,1-1-7 0,4-13-2 16,-4 25-7-16,2-13-1 16,2-12-12-16,0 24-18 0,0-24-18 0,4 21-29 15,-4-21-35-15,6 20-34 0,1-11-34 0,-7-9-63 0,12 14-458 16,-4-7 89-16</inkml:trace>
  <inkml:trace contextRef="#ctx0" brushRef="#br0" timeOffset="9799.83">6835 4391 1875 0,'0'0'-83'0,"0"0"18"15,0 0 18-15,0 0 11 0,-14-9 6 0,14 9 21 0,0 0 16 16,0 0 16-16,0 0 9 16,-28 3 1-16,28-3 10 0,0 0-4 15,-22 8 7-15,22-8 0 0,0 0 4 0,-17 12-12 0,17-12 1 16,-8 7-4-16,8-7-5 16,0 0-8-16,-2 18 7 0,2-18-15 0,0 0-3 0,14 18 3 15,-14-18-6-15,17 16 9 16,-4-11-7-16,-2 3-6 0,1 0-2 0,4-1 6 15,-4 1-4-15,-2-1 4 16,3 1 9-16,0-2 8 0,-13-6 3 0,21 13-2 0,-13-7 5 16,-8-6 4-16,14 10 6 15,-14-10 9-15,8 11 1 0,-8-11-25 0,0 0 17 16,0 0-1-16,0 0-8 0,0 0-2 0,-20 27-15 16,20-27-21-16,-12 5-40 0,12-5-33 15,-15 4-50-15,15-4-57 0,0 0-104 0,-17 1-343 16,17-1 149-16</inkml:trace>
  <inkml:trace contextRef="#ctx0" brushRef="#br0" timeOffset="10069.83">7002 4387 2023 0,'0'0'78'0,"0"0"-14"0,0 0-12 0,0 0-13 15,13-9-7-15,-13 9 1 16,0 0-1-16,0 0 0 0,0 0-3 0,0 0 12 16,16 24 7-16,-16-24 14 0,4 19 12 15,-4-19-2-15,5 24 4 0,-3-10-10 0,-2-14-1 16,0 23-8-16,0-9-4 0,0-14-5 0,-2 31 0 16,0-18-8-16,2-13-6 15,-5 29-5-15,1-16-15 0,4-13-28 0,-6 20-30 0,2-10-31 16,4-10-41-16,-6 19-34 15,6-19-56-15,-4 15-114 0,2-9-404 0,2-6 10 16</inkml:trace>
  <inkml:trace contextRef="#ctx0" brushRef="#br0" timeOffset="10669.53">7504 4473 2085 0,'0'0'-44'0,"0"0"12"0,50-2 8 0,-50 2 0 0,0 0 11 16,0 0-3-16,24 0 1 15,-24 0 14-15,0 0-7 0,25-2 5 0,-25 2 6 16,26-2 3-16,-12 1 10 0,5-1 8 0,0-1-7 16,0 2-1-16,5 1 9 15,-1-1 2-15,0-2-5 0,5-1-4 0,-1 2 2 0,-1 0 4 16,-1 0 4-16,-1 1 4 15,3-3 5-15,0 2 13 0,-3 0-2 0,-3-1 13 16,2 2-6-16,-2-1 23 16,1 1-4-16,-1-2-6 0,-2 1-7 0,0 1-8 15,-3-2-5-15,-16 3-2 0,28-1-9 0,-28 1-5 0,24-2-19 16,-24 2-11-16,19-2-24 16,-19 2-18-16,0 0-37 0,20 0-32 0,-20 0-29 15,0 0-66-15,0 0-146 0,12 0-286 16,-12 0 144-16</inkml:trace>
  <inkml:trace contextRef="#ctx0" brushRef="#br0" timeOffset="12519.75">7929 4414 1738 0,'0'0'-74'15,"0"0"14"-15,0 0 8 0,0 0 6 0,0 0 6 0,-9 11 2 16,9-11 14-16,0 0 12 16,0 0 0-16,-2 18 10 0,2-18-1 15,0 0 10-15,-2 17 3 0,2-17 4 16,0 0 3-16,2 21 3 0,-2-21 11 0,0 0-2 15,4 22 6-15,-4-22 2 0,2 20 0 16,-2-20 6-16,5 20 12 0,-2-8-7 0,-3-12 6 16,4 24-12-16,-2-12 12 0,-2-12 4 0,6 27-15 15,-4-12 0-15,0-2 37 16,2 2-9-16,0 1-9 0,0-1-3 0,1 0-6 0,-1 1 2 16,1-1-2-16,-3 2-3 15,2 0 5-15,0 0-5 0,0 0 9 0,1 1 3 16,-1 1-10-16,0-2 1 15,0 2-1-15,-2-2-2 0,2 2-4 0,1-1-6 16,-3 0 0-16,2 0 2 0,-1 1-5 16,1 0 2-16,0-1-1 0,0 2-4 15,-2-2-2-15,2 2 1 0,0-1 2 0,0 0-5 0,-1 0-1 16,1 0 0-16,1 2-1 16,-1-2-4-16,0 3 6 0,-2-2 0 0,2-1-3 0,-2 0-1 15,2 2 1-15,-1-2 4 16,1 4-1-16,-2-4-3 0,0 0 3 0,0 0-5 15,0 0-2-15,0 0-1 16,0 0-4-16,1 0 0 0,-1 1-2 0,-2-4-1 0,2 1-4 16,0 1 2-16,0-1-5 15,1-2 1-15,1 0 1 0,-2 1-3 0,0-1-1 16,-2-15 2-16,4 25 0 0,-2-14-3 0,-2-11 1 16,6 25 0-16,-4-14-2 0,-2-11 2 15,6 23-2-15,-2-11 0 0,-4-12-2 0,4 16 2 16,-4-16-1-16,4 20-1 15,-4-20 0-15,6 15-1 0,-6-15 3 0,6 13 0 16,-6-13-1-16,0 0 0 0,4 18-1 16,-4-18 0-16,0 0 1 0,2 12 4 0,-2-12-1 15,0 0 4-15,0 0 1 0,0 0 1 0,0 0-5 16,5 16 5-16,-5-16-6 16,0 0 1-16,0 0 2 0,0 0-4 0,0 0-3 15,0 0 4-15,0 0-4 0,0 0 3 16,0 0-2-16,0 0-2 0,0 0 0 0,0 0 0 15,-17 12-1-15,17-12 0 16,0 0 1-16,0 0 2 0,-24-3-3 0,24 3 5 0,0 0-4 16,-25 0 0-16,25 0 1 15,-19 0 3-15,19 0-4 0,-21 0 3 0,21 0-4 16,-26-1 1-16,26 1 3 0,-25 0-2 0,25 0-1 16,-29-2 3-16,12 2-3 0,17 0 4 15,-34-4-3-15,14 4 4 0,20 0 1 0,-35-2 1 16,15 0-2-16,2 2 3 15,-2-2-4-15,20 2 0 0,-38-2-1 0,19 1-2 16,-1 1 3-16,-2-3-1 0,1 3 0 16,-2-2-3-16,2 1 0 0,-3-2 3 15,-2 2-1-15,4-2 0 0,-6 2-1 0,5-1-1 0,-5 0-2 16,-2 2 2-16,1-3 0 16,1 0-1-16,1 2 0 0,-1 1 3 0,0-3-2 0,2 2 0 15,2-2-2-15,-1 2 1 16,-1 1 1-16,2-2-3 0,0 2 2 0,-4-2 0 15,3 2 0-15,-1-2 0 16,3 0 0-16,-3 2 1 0,3-1-1 0,0-2 1 0,1 2-1 16,0 1 2-16,-2-2-4 15,1 0 3-15,-1 0-2 0,4 0 3 0,-4 0-2 16,1 0-2-16,-1 0 3 0,-3-2-2 0,2 3-1 16,2-1 4-16,-5-2-3 0,2 0-1 15,3 2 0-15,-5 0 2 0,4 0 0 0,-4-1-1 16,0 0 0-16,3 2 2 15,-5-1 0-15,5-2-3 0,-5 2 0 0,2 1 3 16,-1-4-2-16,2 2 1 16,-3 1-3-16,3-2 5 0,-3 0-2 0,0 3-2 0,-1-4 1 15,1 2 1-15,0-1-2 0,1 0 2 0,-1 1-1 16,0-1 1-16,1 0-3 16,-1-1 3-16,0 4-1 0,-2-2 2 0,-1-2-3 15,1 1 4-15,0 1-2 0,-2-1 6 16,3 1 2-16,-3 0 6 0,-1-1-2 0,1 0 0 15,-1-1-3-15,1 3 0 16,-6-4-3-16,6 2 0 0,0 3 0 0,-4-4-2 0,-2 1 1 16,2 3 1-16,-2-3-4 15,1 0 3-15,-1 1-3 0,0 0 3 0,-1 0-2 16,1 1 2-16,0-2-1 0,0 0 3 0,0-1 2 16,-2 1 3-16,1-1-1 0,-3 0 1 15,2 1-1-15,-3-1-2 0,-1-1-1 0,1 0 1 16,1 2-2-16,-7-3-1 15,-3 1 1-15,8 0-3 0,1 3-2 0,-1-3 3 16,-1 2-2-16,3-2-3 16,-2 2 2-16,-1 0 1 0,0-1-2 0,3 2 0 15,0-4-1-15,-1 4 1 0,1-3-2 0,-1 0 2 0,3 2 0 16,0 1-2-16,1-1 1 16,1-2 1-16,0 2-1 0,1 0 0 0,2 1 0 0,1-1-2 15,2 2 2-15,2-3-1 16,-2 4 0-16,1-2 2 0,1 0 0 0,0 1-1 15,-3-2-1-15,4 3 1 16,-3-2-1-16,2 2-2 0,-2-3 2 0,3 2 1 0,-3 1 3 16,0-3-3-16,0 2 1 15,-1 0 1-15,1-1-2 0,0 3 0 0,-1-1-1 16,4-1 1-16,-3-2-1 0,4 2 3 0,-4 2 0 16,5-4-1-16,-3 3-1 0,0-1 0 15,3-1-1-15,-1 2 3 0,0-1-3 0,3 2 0 16,-3-2 2-16,3 0 0 15,-2 0-2-15,1 1 1 0,-2 1-1 0,5-3 1 16,-5 3 0-16,5-1-1 16,-3 1 2-16,0-3-1 0,4 2-1 0,-2 1 1 0,1 0-1 15,-1-2 1-15,0 0 1 0,1 2-1 0,1 0-1 16,2 0 2-16,-4 0-1 16,5 0 1-16,-2 0 3 0,2-2 5 0,-3 2-4 15,3 0 1-15,21 0 1 0,-40 0-2 16,21-2 2-16,19 2 1 0,-36 0-3 0,19 2-1 15,17-2 2-15,-32-2-1 16,17 2-2-16,15 0 0 0,-30 0 1 0,30 0-1 0,-29 0-4 16,29 0 4-16,-24-2-5 15,24 2-9-15,-22-2-24 0,22 2-31 0,-22-3-42 16,22 3-56-16,-18-4-50 0,11 0-66 0,7 4-125 16,-13-11-154-16,7 3-297 15,6 8-204-15</inkml:trace>
  <inkml:trace contextRef="#ctx0" brushRef="#br0" timeOffset="13269.91">1608 4538 2429 0,'0'0'-111'0,"-6"-19"13"0,6 19 12 0,0 0 7 0,-2-17 9 16,2 17 6-16,0 0 17 16,-2-23 16-16,2 23 15 0,-2-18 16 0,2 18 11 15,-2-18 9-15,2 18 20 16,-2-22 15-16,2 22 1 0,0-19 4 0,0 19-4 0,2-20-6 15,-2 20-5-15,4-19-9 16,0 7-4-16,-4 12 4 0,8-19-13 0,1 8-5 16,-1 1 4-16,-8 10-12 15,22-16 1-15,-12 6 7 0,5 2-12 0,0 2-3 0,-1-2 5 16,2 4-1-16,-16 4-2 0,31-9-8 0,-16 5 9 16,2 3-3-16,-17 1-3 15,27-3 6-15,-27 3 2 0,25 3-10 16,-25-3 7-16,24 7-5 0,-15 1-2 15,1-1 2-15,-10-7 0 0,10 19-7 0,-2-9 14 0,-8-10-8 16,6 19 1-16,-6-19-2 16,4 23 4-16,-4-23-7 0,-2 23 5 0,2-23 2 15,-2 24 4-15,2-24-2 0,-6 21-4 0,0-9 9 0,6-12 12 16,-8 21-3-16,-1-10-1 16,9-11 13-16,-12 16 1 0,2-9-6 0,10-7 6 15,-20 13 0-15,12-7-3 16,8-6 0-16,-22 8 8 0,22-8 12 15,-20 2-5-15,20-2 3 0,-25-2-5 0,25 2-2 16,-25-11-3-16,16 4-8 0,-5 0 2 0,2-2-7 16,0-4 2-16,0 5-6 15,4-4-13-15,-3 0-29 0,11 12-24 0,-14-20-48 16,10 8-33-16,4 12-43 0,-11-19-52 0,11 19-155 0,-2-19-286 16,2 19 100-16</inkml:trace>
  <inkml:trace contextRef="#ctx0" brushRef="#br0" timeOffset="13819.83">1830 4527 1861 0,'0'0'-34'15,"0"0"19"-15,0 0 2 0,0 0 8 0,0 0 3 0,0 0 4 16,0 0 8-16,0 0 11 15,-14 16 12-15,14-16-14 0,0 0-1 0,-4 18 4 16,4-18 14-16,-5 17 20 16,5-17-15-16,-2 19 5 0,2-19-3 0,-5 24 9 15,5-24-6-15,-2 25-2 0,2-10-10 0,-3 3 9 0,3-18-13 16,-3 32 8-16,1-15 8 16,2 2-3-16,-4 0-2 0,2 0 8 0,0 2 17 15,-2-2 11-15,2 2-6 16,-4 0-6-16,4 0-3 0,-1 5-2 0,1-4-4 0,-4 3-6 15,3-3-1-15,1 4-2 16,-2-2-9-16,0 0-2 0,-1 0 0 0,1-1-3 16,-3 0 3-16,4 0-1 15,-1 0 6-15,-1-5-4 0,1 1 3 0,-1 0-10 0,1-2 4 16,0 1-5-16,0-1-1 0,1-2-3 0,3-15-4 16,-5 25-3-16,3-14-3 15,2-11-8-15,-4 19-22 0,4-19-26 0,-5 18-36 16,5-18-40-16,0 0-67 15,-2 17-84-15,2-17-190 0,0 0-342 0,0 0-109 0</inkml:trace>
  <inkml:trace contextRef="#ctx0" brushRef="#br0" timeOffset="14649.58">1768 4635 2233 0,'0'0'-127'0,"0"0"22"0,0 0 15 15,0 0 25-15,0 0 15 0,0 0 28 0,0 0 11 16,0 0 12-16,0 0 11 0,0 0 8 16,0 0-2-16,0 0 4 0,0 0-7 0,0 0 9 15,0 0-4-15,0 0 6 16,0 0 3-16,0 0 4 0,0 0-10 0,0 0 13 15,0 0-1-15,0 0 9 16,0 0 0-16,0 0 2 0,0 0 5 0,0 0 0 0,0 0-6 16,0 0 3-16,0 0-4 15,0 0-4-15,0 0 6 0,0 0-10 0,0 0 0 16,0 0 1-16,0 0-5 0,0 0-4 0,0 0 3 16,-45 13-9-16,45-13 1 0,0 0 5 15,0 0-4-15,0 0-6 0,-16 8-1 0,16-8-4 16,0 0 1-16,0 0-4 15,-12 10 11-15,12-10-2 0,0 0 4 0,0 0-3 16,-12 7-2-16,12-7-1 16,0 0 3-16,0 0-5 0,-16 9 5 0,16-9-8 0,0 0 1 15,0 0 2-15,0 0 0 16,0 0 2-16,-10 9-7 0,10-9-4 16,0 0 4-16,0 0-4 0,0 0-1 0,0 0-3 0,0 0 3 15,0 0-2-15,0 0-2 0,0 0 5 16,0 0-4-16,0 0-4 0,24-38 6 0,-24 38 3 15,8-12 0-15,-8 12-3 16,8-16-3-16,-8 16 3 0,13-16-1 0,-9 5-5 16,-4 11 7-16,13-16-3 0,-5 6 0 15,-8 10-4-15,13-17 8 0,-13 17-1 0,9-13 2 16,-9 13 4-16,11-11 0 0,-11 11 1 0,8-12 6 16,-8 12 2-16,0 0 8 15,10-12 2-15,-10 12 7 0,0 0 6 0,9-9-1 0,-9 9-1 16,0 0-2-16,0 0 7 15,0 0 3-15,0 0-3 0,0 0-7 0,0 0 1 16,0 0-8-16,0 0-3 16,21 29-2-16,-21-29-4 0,4 20-12 0,0-10-14 15,-4-10-23-15,6 25-19 0,-2-10-12 0,1-2-32 0,-1 4-28 16,0-1-31-16,3-2-35 16,-3 2-50-16,-2-3-126 0,-2-13-463 0,7 28-149 15</inkml:trace>
  <inkml:trace contextRef="#ctx0" brushRef="#br0" timeOffset="15339.5">1667 5395 2264 0,'0'0'-169'0,"-8"12"17"0,8-12 13 0,0 0 20 16,0 0 23-16,0 0 23 0,0 0 23 15,0 0 24-15,0 0 23 0,0 0 15 0,0 0 10 16,0 0 13-16,0 0 4 0,0 0 20 0,0 0 16 16,0 0 4-16,0 0-2 15,0 0 2-15,0 0 10 0,0 0 3 0,0 0-7 0,0 0-9 16,0 0-11-16,48-10-19 15,-48 10-31-15,0 0-44 0,28-8-54 0,-28 8-62 16,17-7-144-16,-6 3-296 16,-11 4 212-16</inkml:trace>
  <inkml:trace contextRef="#ctx0" brushRef="#br0" timeOffset="16349.64">1192 4374 1587 0,'-24'-4'-42'16,"24"4"32"-16,0 0 3 0,0 0-1 15,-17-4 9-15,17 4-6 0,0 0 5 0,0 0 16 16,0 0 4-16,-11-11 17 16,11 11 24-16,0 0 6 0,0 0 21 0,0 0 12 15,0 0 15-15,-5-15 1 0,5 15-5 0,0 0-11 16,0 0-7-16,0 0-13 0,0 0-7 16,0 0-14-16,31-16 0 0,-31 16-11 15,18-1-1-15,-18 1-10 0,24-4 2 16,-24 4-2-16,30 0-7 0,-30 0-3 15,27 0 0-15,-7-2-6 0,-2 2-1 0,2 2 0 16,-1-2-4-16,-1 0 2 0,-18 0-1 0,35 0 0 16,-14 0-6-16,-6 2-1 15,5-2 1-15,-20 0-4 0,32 0 1 0,-14 0-3 16,-18 0 5-16,27 0-3 0,-27 0 1 0,25-2-4 0,-25 2 0 16,22 0-1-16,-22 0 0 15,21-2 1-15,-21 2 3 0,0 0-9 0,25 0 1 16,-25 0-14-16,0 0 1 15,23 0-9-15,-23 0-13 0,17 0-18 0,-17 0-23 0,0 0-19 16,24 0-39-16,-24 0-37 16,14 0-61-16,-14 0-508 0,11-2-16 0</inkml:trace>
  <inkml:trace contextRef="#ctx0" brushRef="#br0" timeOffset="16989.58">1546 4225 2194 0,'0'0'-30'0,"0"0"5"0,0 0 1 16,-9-11-1-16,9 11 4 15,0 0-1-15,0 0 11 0,0 0 8 0,-14-8 0 16,14 8 9-16,0 0 8 16,0 0 23-16,0 0 20 0,0 0 13 0,0 0 6 15,-15-5-5-15,15 5-3 0,0 0-9 0,0 0 3 0,0 0 0 16,0 0 12-16,0 0-1 16,0 0 1-16,0 0-3 0,0 0-7 0,0 0-8 15,0 0-4-15,0 0-4 16,0 0-7-16,0 0 0 0,0 0-2 0,0 0-11 0,-15-6 4 15,15 6-7-15,0 0 1 16,0 0 0-16,0 0 3 0,0 0-6 0,0 0 1 16,0 0 4-16,0 0-2 15,0 0 0-15,0 0 3 0,0 0 1 0,0 0 1 0,0 0 7 16,0 0 4-16,0 0 2 0,0 0-1 0,0 0-2 16,0 0 1-16,0 0-1 15,0 0-1-15,0 0 2 0,0 0-9 16,0 0-4-16,0 0 0 0,0 0-1 0,0 0-8 15,0 0 4-15,0 0-3 0,0 0-6 0,0 0 2 16,0 0-2-16,0 0-4 16,33 29 3-16,-33-29-3 0,17 10 3 0,-10-2-5 15,-7-8-2-15,18 11-1 0,-11-3 3 0,-7-8-4 0,17 14-3 16,-11-7 2-16,-6-7-4 16,13 14 0-16,-13-14 2 0,10 15-2 0,-10-15 0 15,6 17-1-15,-6-17 1 16,0 18 0-16,0-18 4 0,0 0-4 0,-8 30 1 15,2-21 1-15,6-9-1 0,-11 21-2 16,3-9-7-16,-1-3-17 0,-1 3-25 0,1-3-31 16,1 3-35-16,-4-3-39 0,0 3-39 0,1-1-49 15,0-3-78-15,4 3-624 16,-3-5-371-16</inkml:trace>
  <inkml:trace contextRef="#ctx0" brushRef="#br0" timeOffset="17499.8">1409 4921 2851 0,'0'0'-12'0,"-6"13"24"15,6-13 2-15,0 0-5 16,0 0-2-16,0 0 13 0,-8 13 11 0,8-13 2 15,0 0-3-15,0 0-1 16,0 0-2-16,0 0-16 0,0 0-4 0,0 0-21 0,42-4-20 16,-42 4-31-16,0 0-43 15,32-7-38-15,-24 5-38 0,2-1-39 0,-10 3-495 16,20-12 19-16</inkml:trace>
  <inkml:trace contextRef="#ctx0" brushRef="#br0" timeOffset="17972.02">1034 3881 2026 0,'0'0'-19'0,"0"0"30"0,0 0 13 0,0 0 13 16,0 0-10-16,0 0 12 16,0 0 16-16,0 0 13 0,0 0 11 0,5-21 2 15,-5 21 18-15,0 0 13 0,0 0 11 0,23-3 11 0,-23 3-2 16,0 0-7-16,25-1-11 16,-25 1-14-16,26-3-11 0,-13 2-9 0,-13 1-7 15,30-4-12-15,-16 4-7 16,-14 0-15-16,30-3-16 0,-19 0-24 0,-11 3-31 15,31-3-23-15,-19-2-46 0,-12 5-42 16,20-1-42-16,-20 1-44 0,21-6-109 0,-13 4-492 16,-8 2-164-16</inkml:trace>
  <inkml:trace contextRef="#ctx0" brushRef="#br0" timeOffset="18219.53">1213 3765 2563 0,'0'0'-10'0,"0"0"-2"16,-7-15-6-16,7 15 9 16,0 0 13-16,0 0 17 0,0 0 18 0,0 0 7 15,0 0 9-15,-8-12 19 0,8 12 16 0,0 0 8 16,0 0 15-16,0 0-1 16,0 0 2-16,0 0-16 0,0 0-5 0,0 0-13 0,11 47-8 15,-11-47-6-15,8 25-11 16,-6-10-11-16,2 1-20 0,-2-1-26 0,2 0-33 15,1 1-36-15,-1 0-46 16,0 2-55-16,0-3-46 0,0 0-90 0,3 3-572 0,-3-4-251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6T22:45:02.3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14547 3677 1781 0,'3'11'24'16,"-3"-11"24"-16,0 0-14 16,0 0 3-16,3 15 27 0,-3-15 30 0,0 0 39 0,0 0 19 15,0 0 1-15,7 14-10 0,-7-14-15 16,0 0-14-16,0 0-13 0,0 0-10 16,0 0-6-16,0 0-14 0,0 0-25 0,0 0-48 15,0 0-71-15,4 13-59 16,-4-13-74-16,0 0-139 0,0 0-441 0,0 0-91 15</inkml:trace>
  <inkml:trace contextRef="#ctx0" brushRef="#br0" timeOffset="80589.95">12368 3629 399 0,'0'0'65'0,"0"0"-26"0,0 0 1 15,0 0-8-15,0 0 3 0,6-27-5 16,-6 27 1-16,0 0-3 0,0 0-2 16,0 0-2-16,0 0 11 0,0 0-14 15,0 0 9-15,0 0-5 0,0 0 2 0,0 0-3 0,0 0 13 16,0 0-1-16,0 0-2 0,0 0 0 0,3-17 7 16,-3 17 12-16,0 0-9 15,0 0 3-15,0 0 1 0,0 0-6 0,-3-22-4 0,3 22 1 16,0 0-5-16,-2-22-6 15,2 22-5-15,0 0 4 0,2-28-1 16,-2 28-5-16,3-21 1 0,-3 21-5 16,2-25 3-16,0 10-2 0,2 0 6 15,-4 15-9-15,6-27 8 0,-3 14 10 0,-3 13-7 0,7-23-1 0,-4 12-6 16,-3 11 3-16,8-20-3 16,-4 11-4-16,-4 9-5 0,9-17 6 0,-9 17-3 15,12-14-8-15,-12 14-5 16,13-9 9-16,-13 9 2 0,18-6-15 0,-18 6 5 15,18 0 4-15,-18 0 13 0,25 8-12 16,-13-2-1-16,0 2-7 0,0 1 7 0,4 2-6 16,-3 0 2-16,1 3 2 15,1-1-3-15,1 1 7 0,-5 2 6 16,1 0-13-16,1 0 0 0,-4 2 8 0,2-1-7 0,0 2 14 0,-4-1-9 16,-1 4 7-16,0-3 3 15,-2 4 3-15,-2-4 3 0,0 2 13 0,1-2-7 0,-3 2 0 16,0 0-10-16,-3-1 10 15,1 0 0-15,-2 0-1 0,-3 3-3 0,2-3 0 16,-4-1 1-16,-2 0 1 16,2-2-8-16,0 3 19 0,-4-5-18 0,-3 0 1 0,3-2 9 15,-5 1-13-15,2-2 2 0,0-5 0 0,-2 0 3 16,2-1 9-16,0-2 4 16,-1 0 4-16,17-4-1 0,-34 0 8 0,16-3-7 15,18 3 1-15,-36-7-7 0,23-1 2 16,-5 1 8-16,3-3-5 0,0-1-3 0,1-3 1 15,1-1-3-15,2 1-1 16,0-5-3-16,2 2-6 0,1 1-3 0,3-1-1 16,0-1-4-16,2-1-3 0,1 2-2 15,2 0-2-15,0 0-5 0,5-1-22 0,-3 2-24 16,3 0-25-16,1 3-43 0,1 0-44 0,-4-5-71 16,6 3-179-16,-1 2-286 15,-3-1 59-15</inkml:trace>
  <inkml:trace contextRef="#ctx0" brushRef="#br0" timeOffset="81149.89">12810 3884 2058 0,'0'0'-11'0,"0"0"13"16,0 0 14-16,0 0 18 0,0 0 9 15,0 0 16-15,0 0 11 0,11 27 10 0,-11-27 6 16,0 0 3-16,0 0-3 0,0 0 4 0,0 0-4 16,0 0-5-16,0 0-5 15,0 0-9-15,0 0-10 0,0 0-11 0,0 0-29 0,0 0-45 16,0 0-43-16,0 0-40 15,0 0-49-15,0 0-58 0,0 0-146 0,0 0-322 16,0 0 70-16</inkml:trace>
  <inkml:trace contextRef="#ctx0" brushRef="#br0" timeOffset="82249.86">13218 3338 1916 0,'0'0'-86'0,"5"-18"16"0,-5 18 12 15,0 0 15-15,5-13 16 0,-5 13 17 0,0 0 20 16,0 0 18 0,4-15-3-16,-4 15 5 0,0 0-2 0,0 0 13 15,0 0 5-15,0 0 14 0,-31-8 8 16,31 8 5-16,-25 1-1 0,25-1-2 0,-33 7-6 0,18-3-6 15,-2 2-6-15,1-3-6 16,0 2-7-16,16-5-1 0,-29 9 0 0,17-5-5 0,12-4 6 16,-21 11-20-16,13-6 0 15,8-5 8-15,-9 14-9 0,9-14 2 0,0 0-4 16,5 25-10-16,-5-25-3 0,20 23-9 16,-6-12 3-16,4 2-11 0,0 1 2 15,4 3-1-15,1 0-1 0,2 1-2 0,-1 0 9 0,-2 0 2 16,-3-2 1-16,-1 1-7 15,-3 2 7-15,-4 3 7 0,3-8 13 0,-7 4 14 16,-1-3 17-16,-4 3-2 16,-2-18 11-16,-6 30-1 0,-1-17 5 0,-2 1 1 0,-4-3 15 15,-3 2-5-15,2-5-6 0,-3 0-6 0,-2-3-5 16,1 1-7-16,-1-2-8 16,0-3-2-16,19-1-14 0,-36 0-67 0,18-1-39 15,18 1-35-15,-26-6-29 0,12 0-43 16,14 6-93-16,-13-11-514 0,5 6-106 15</inkml:trace>
  <inkml:trace contextRef="#ctx0" brushRef="#br0" timeOffset="82519.73">13499 3888 2385 0,'0'0'-64'0,"0"0"7"0,14 8-10 0,-14-8-12 15,0 0-9-15,0 0 4 16,0 0 9-16,0 0-4 0,0 0-11 0,0 0-32 15,0 0-76-15,0 0-250 16,0 0 392-16</inkml:trace>
  <inkml:trace contextRef="#ctx0" brushRef="#br0" timeOffset="83680.13">14139 3442 1366 0,'-6'-17'26'0,"6"17"2"16,0 0-5-16,-2-23 15 15,2 23-15-15,0 0-4 0,2-24 5 0,-2 24-1 16,10-18-11-16,-10 18 10 15,13-14-7-15,-5 6-4 0,-8 8 4 0,21-11 4 0,-6 4 1 16,-15 7-1-16,27-7 6 16,-12 7-5-16,-15 0-2 0,30 4 0 15,-15-1-3-15,-5 5 9 0,1 0 14 16,-2 3 12-16,-3 1 14 0,-3 3 2 0,-3-15 7 0,0 31 4 16,-3-15 5-16,-1 0 15 0,-3 3 3 0,-2 0 5 15,0 1-1-15,2-2 2 16,-3 1-6-16,-2-4-5 0,3 1-7 0,3-4-14 15,1 2-1-15,-2-1-12 0,7-13-1 16,-6 23-5-16,6-23-6 0,2 17-2 16,-2-17-5-16,15 11-10 0,-1-7-26 15,4 1-22-15,2-5-28 0,2-2-37 0,1-1-36 0,5-1-28 16,-1-1-12-16,-2-1-14 0,-2-3-10 0,0 1 13 16,2-2 8-16,-8 1 24 15,4-2 18-15,-8 1 19 0,3 0 25 0,-5 1 23 16,1 0 17-16,-1-1 31 15,-11 10 27-15,16-15 1 0,-6 7 12 0,-10 8 15 0,12-13-7 16,-12 13 6-16,13-12-1 16,-13 12 12-16,12-11 14 0,-12 11-3 0,16-10 5 15,-16 10-11-15,13-9 5 0,-13 9-3 0,18-9-7 0,-7 5-2 16,-11 4-3-16,19-4 1 16,-19 4 4-16,19-6-8 0,-19 6-1 0,19-2 2 15,-19 2 5-15,0 0 13 16,19 8 11-16,-19-8 0 0,14 11-1 0,-14-11-1 15,9 18-2-15,-5-7-1 0,-4-11 1 16,0 23-3-16,0-23 0 16,-4 24-1-16,0-6 1 0,-3-3-6 0,0 0-2 15,-5 3 0-15,0-2-10 0,-3-3 5 0,-2 3-13 16,3-6-4-16,1-1-4 0,-5 0-2 0,4-3-6 0,-2-2 2 16,16-4-9-16,-27 3-1 15,27-3-3-15,-26-9-6 0,14 0 1 0,2-2-8 16,2-3-9-16,1 0-23 15,0-3-8-15,5-2-17 0,0 0-24 0,2 0-20 0,2-2-38 16,3 0-51-16,6 1-45 16,1-1-46-16,0 0-105 0,3 2-151 0,2-1-338 15,0 4-217-15</inkml:trace>
  <inkml:trace contextRef="#ctx0" brushRef="#br0" timeOffset="84050.14">15235 3241 2481 0,'0'0'-79'16,"0"0"24"-16,0 0 24 0,0 0 40 0,7 24 20 15,-7-24 14-15,-7 27 35 0,3-9 10 16,-3 2 7-16,1 3 2 0,-2 2 3 16,0 2-4-16,-2 5-9 0,0-2-4 0,0 2-26 15,1 3-5-15,-1-1 0 0,-1 0-6 16,1 1-4-16,3-5-6 0,-1 2 0 0,1-4-4 15,0-2-7-15,0-1-12 0,4-5-25 16,-1-1-38-16,2-2-51 0,-2-1-44 0,4-16-55 16,-4 19-128-16,2-13-495 15,2-6-152-15</inkml:trace>
  <inkml:trace contextRef="#ctx0" brushRef="#br0" timeOffset="84247.37">15108 3310 2512 0,'7'-18'60'0,"-3"3"17"16,-2 1-2-16,-2 14 11 16,4-22 9-16,-4 22 2 0,4-24 18 0,-4 24 2 15,2-20-2-15,-2 20-16 0,3-18-7 0,-3 18-13 16,6-14-8-16,-6 14-13 0,0 0-18 16,4-19-34-16,-4 19-41 0,0 0-48 0,0 0-72 15,0 0-69-15,0 0-139 16,0 0-530-16,0 0-270 0</inkml:trace>
  <inkml:trace contextRef="#ctx0" brushRef="#br0" timeOffset="84470.08">15416 3938 2829 0,'0'0'55'16,"0"0"5"-16,12 8-4 16,-12-8-8-16,0 0-3 0,0 0-9 0,0 0 8 15,0 0-8-15,0 0-6 0,0 0-5 0,0 0-24 0,0 0-53 16,0 0-49-16,25-14-46 16,-25 14-70-16,4-5-178 0,-4 5-339 0,0 0-7 15</inkml:trace>
  <inkml:trace contextRef="#ctx0" brushRef="#br0" timeOffset="93039.84">13695 7587 2175 0,'0'0'-25'0,"0"0"15"0,0 0 18 0,0 0 8 16,-8-12 25-16,8 12 7 16,0 0 6-16,0 0 18 0,0 0-2 0,0 0-1 15,-2-21-1-15,2 21 3 16,0 0 4-16,0 0 10 0,5-26-6 0,-5 26 1 0,3-15-1 15,-3 15-8-15,9-18-7 16,-9 18-6-16,10-19-8 0,-3 7-4 0,2 3-8 16,-9 9-5-16,16-18-2 15,-4 8-3-15,-1 0-5 0,2 2 4 0,-13 8-11 0,27-13 2 16,-11 9-6-16,-3-2-3 0,-13 6 1 0,23-5-2 16,-23 5 1-16,24 0-4 15,-24 0-1-15,23 8 5 0,-10-4-1 16,-4 8 2-16,3 0 2 0,-4 2 2 15,-3-1 3-15,2 4 0 0,-3 0 5 0,1 0 2 16,-3 2-1-16,1-2 2 0,-3 0 2 16,0-17 3-16,-8 35 4 0,4-19 8 0,-3-1 7 15,0-4 7-15,-3 2 6 0,-2-4 5 0,-1 1-4 0,1-3 0 16,-3-1-6-16,15-6-1 16,-27 7-8-16,27-7-1 0,-30-5-9 15,12 2 1-15,18 3-7 0,-26-18-6 0,12 7-10 16,3-4-11-16,-1 1-23 0,4-1-23 0,-1 0-29 15,4 2-36-15,1-2-46 16,-1-2-45-16,5 5-47 0,0 12-92 0,7-25-180 16,-5 15-386-16,-2 10-291 0</inkml:trace>
  <inkml:trace contextRef="#ctx0" brushRef="#br0" timeOffset="93299.79">14229 7632 3043 0,'0'0'96'0,"0"0"-8"16,0 0-8-16,0 0-11 0,13 10-3 0,-13-10 3 15,0 0 7-15,0 0-1 16,0 0-6-16,0 0-9 0,0 0-7 0,0 0-17 15,0 0-12-15,0 0-24 0,0 0-29 16,0 0-36-16,0 0-56 0,0 0-51 0,0 0-69 16,0 0-169-16,0 0-465 15,0 0-238-15</inkml:trace>
  <inkml:trace contextRef="#ctx0" brushRef="#br0" timeOffset="93709.79">14467 7318 2606 0,'3'-8'-44'0,"-3"8"14"0,9-13 21 16,-9 13 19-16,0 0 17 16,8-16 12-16,-8 16 5 15,0 0-8-15,0 0 12 0,6-13 3 0,-6 13 1 16,0 0 7-16,0 0 4 0,0 0 1 0,0 0 6 0,-39 5-2 15,39-5-3-15,0 0-8 16,-28 10-4-16,28-10-7 0,-17 8-3 0,17-8-7 16,-14 9-6-16,14-9-7 0,-7 14-9 15,7-14-6-15,-4 18-3 0,4-18-2 0,0 0-2 16,7 29 1-16,-1-16-6 0,4-1-3 0,-3 2 7 16,1 1-1-16,1 1 5 15,-1-3-7-15,-2 2 3 0,1 0 0 0,-3-2 0 16,1 1 8-16,-1-1 13 0,-4-13 13 15,-2 22 9-15,2-22 6 0,-9 25 7 0,2-13 0 16,-4 0-3-16,1-2-4 16,0-2-6-16,-2-1-4 0,12-7-7 0,-28 12-20 0,17-9-27 15,11-3-38-15,-25 4-31 0,25-4-53 0,-19 2-61 16,19-2-97-16,-15-6-677 16,15 6-420-16</inkml:trace>
  <inkml:trace contextRef="#ctx0" brushRef="#br0" timeOffset="93899.87">14665 7629 3160 0,'14'6'53'0,"-14"-6"-2"0,0 0-2 16,0 0-3-16,13 7-1 15,-13-7 13-15,0 0-3 0,0 0-1 0,0 0-8 0,13 3-14 16,-13-3-40-16,0 0-53 15,0 0-48-15,0 0-53 0,16-1-58 0,-16 1-145 16,0 0-471-16,8-12-174 16</inkml:trace>
  <inkml:trace contextRef="#ctx0" brushRef="#br0" timeOffset="94340.05">15155 7360 2583 0,'0'0'-21'0,"0"0"0"0,4-15-2 16,-4 15 10-16,0 0 25 16,2-20 36-16,-2 20 27 0,0 0 11 0,4-17 0 15,-4 17-4-15,0 0-5 0,2-17-7 16,-2 17-7-16,0 0-6 0,0 0-7 0,9-17-5 15,-9 17-7-15,0 0-2 0,10-7-5 16,-10 7-2-16,0 0-5 0,0 0-2 16,0 0 16-16,0 0 7 0,0 0 11 0,27 19 8 0,-27-19 1 15,0 19 3-15,0-19 1 0,-3 22 3 0,3-22-7 16,-8 30 2-16,1-13 1 16,0-2 1-16,1 1-1 0,0 2 0 0,0-2-6 0,-1 0-3 15,3-1 2-15,-2 1-10 16,-1-3-3-16,7-13-4 0,-8 25-6 0,4-14-2 15,4-11-1-15,-2 20-6 16,2-20-4-16,8 20-2 0,-8-20-5 0,15 15-16 0,-7-9-22 16,-8-6-19-16,25 7-31 15,-9-7-28-15,-16 0-26 0,29 0-43 16,-13-4-18-16,4 0-31 0,-3-4-37 0,0 0-71 0,-4-1-135 16,6-4-423-16,-3 3-252 0</inkml:trace>
  <inkml:trace contextRef="#ctx0" brushRef="#br0" timeOffset="94654.89">15489 7370 2679 0,'0'0'-5'0,"6"-10"24"0,-6 10 24 16,9-12 8-16,-9 12 15 0,0 0 19 0,9-15 22 15,-9 15 8-15,0 0-4 0,8-13-10 0,-8 13-9 16,0 0-11-16,0 0-9 16,8-12-1-16,-8 12-11 0,0 0-6 15,0 0-4-15,0 0-7 0,0 0-5 0,0 0 0 16,0 0 4-16,0 0 3 0,0 0 0 0,0 0-2 15,0 0-2-15,0 0 2 16,0 0 2-16,13 37 6 0,-13-37-3 0,0 18 3 0,0-18 0 16,-7 22 6-16,7-22-1 15,-12 24-3-15,8-11-5 0,-2-3-2 0,-3 2-3 16,9-12-5-16,-15 17-2 0,7-8-8 0,8-9 0 0,-17 11 1 16,17-11-5-16,-13 5-1 15,13-5-5-15,0 0-15 0,-23-5-17 0,23 5-25 16,-10-13-36-16,10 13-39 15,-8-17-59-15,6 8-57 0,2 9-75 0,2-23-163 0,0 9-159 16,4 5-273-16,0-5-283 16</inkml:trace>
  <inkml:trace contextRef="#ctx0" brushRef="#br0" timeOffset="94970.04">15828 7499 2666 0,'2'25'-64'0,"-2"-25"25"16,0 14 5-16,0-14 25 0,-4 23 7 15,4-23 16-15,-8 27 16 0,1-12 23 0,0 0 6 16,1-1 2-16,0 1 5 16,0 1-4-16,-3-2-6 0,3 2-4 0,-1 0-6 15,0-3-4-15,-1 0-4 0,2 1-21 0,2-2-42 0,4-12-45 16,-10 20-53-16,8-13-52 16,2-7-138-16,-10 11-436 0,10-11-32 15</inkml:trace>
  <inkml:trace contextRef="#ctx0" brushRef="#br0" timeOffset="95150.14">15701 7254 2481 0,'0'0'91'0,"4"-18"-11"0,-4 18-9 16,0 0-7-16,4-15-6 0,-4 15 2 15,0 0-7-15,0 0-9 0,0 0-19 0,4-15-31 16,-4 15-39-16,0 0-25 15,0 0-33-15,0 0-40 0,0 0-85 0,0 0-192 16,0 0-217-16,0 0 140 16</inkml:trace>
  <inkml:trace contextRef="#ctx0" brushRef="#br0" timeOffset="95390.2">15885 8050 1945 0,'10'15'176'0,"-10"-15"27"0,5 11-28 0,-5-11-16 0,0 0-18 16,9 15-16-16,-9-15-15 15,0 0-11-15,0 0-15 0,4 14-38 0,-4-14-45 16,0 0-64-16,0 0-62 15,6 5-57-15,-6-5-128 0,0 0-488 0,0 0-110 0</inkml:trace>
  <inkml:trace contextRef="#ctx0" brushRef="#br0" timeOffset="103050.03">13670 8677 2299 0,'0'0'-68'0,"0"0"17"0,0 0 8 16,0 0 5-16,0 0 5 15,0 0 8-15,0 0 10 0,0 0 22 0,0 0-4 16,0 0 10-16,0 0 1 0,0 0 3 15,0 0 12-15,0 0 4 0,0 0 9 0,0 0 7 16,0 0-6-16,0 0-4 16,0 0-7-16,0 0 0 0,0 0-8 0,0 0 2 15,0 0-2-15,0 0 4 0,0 0-7 0,0 0 1 0,59-6-5 16,-59 6 1-16,33 2 1 16,-15-2-4-16,2 0 0 0,1 0 3 0,3 1-7 15,-2-1 3-15,1 3 1 16,0-3-2-16,2 0-3 0,-6 0-1 0,2 1 1 0,-4-1-1 15,2 2-9-15,-19-2-6 16,27 0-29-16,-27 0-32 0,22-2-43 0,-15 2-85 16,-7 0-192-16,11-5-222 15,-11 5 179-15</inkml:trace>
  <inkml:trace contextRef="#ctx0" brushRef="#br0" timeOffset="103419.95">13962 8603 1768 0,'0'0'-51'0,"0"0"9"0,0 0 1 15,0 0 12-15,0 0 11 0,0 0 21 16,4-29 1-16,-4 29 4 0,0 0 7 0,0 0 2 16,0 0 13-16,0 0 16 0,0 0 5 0,0 0 11 15,0 0 26-15,0 0-11 16,0 0 3-16,-20 34 5 0,20-34 9 0,-8 19-6 0,0-7 6 15,8-12 4-15,-9 28-1 16,1-13-6-16,3 0-2 0,-2 5-1 16,1-5-8-16,-1 4 6 0,2-2-7 15,1-4-3-15,0 5-2 0,-2-2-9 0,2 2 5 0,4-18-3 16,-2 28 1-16,2-28-2 0,2 23-3 0,-2-23-1 16,6 19-6-16,2-12-6 15,-8-7-2-15,13 12-7 0,-13-12-3 0,21 4-6 16,-21-4-5-16,25 0-2 0,-25 0-4 15,28-5-19-15,-14-1-19 0,-3-2-28 0,-11 8-27 16,23-16-54-16,-15 9-45 16,-8 7-58-16,10-15-80 0,-3 7-632 0,-5-1-359 0</inkml:trace>
  <inkml:trace contextRef="#ctx0" brushRef="#br0" timeOffset="104880.09">14317 8882 2704 0,'0'0'-138'0,"0"0"18"0,0 0 13 0,0 0 15 16,0 0 17-16,0 0 29 0,0 0 15 15,0 0 21-15,0 0 15 0,0 0 26 16,0 0 6-16,-34-11 22 0,34 11 5 15,0 0 16-15,-31 3 8 0,31-3-2 16,-18 7-4-16,18-7-3 0,-20 7-13 0,20-7 2 16,-14 8-9-16,14-8-4 0,-15 11-4 0,15-11-11 15,-10 14-2-15,10-14-1 0,0 0-8 0,-2 18 3 16,2-18-6-16,0 0-4 0,11 25-4 16,-11-25-9-16,12 15 6 0,-4-4-3 0,-1-4-3 15,-7-7-5-15,18 17-2 16,-9-9 2-16,-9-8 2 0,12 17-1 0,-6-11-1 15,-6-6-1-15,9 13 0 0,-9-13 8 16,7 13 6-16,-7-13 12 0,0 0 3 0,0 0 0 16,-9 25 4-16,9-25 3 15,-13 9 3-15,13-9-1 0,-16 8-1 0,16-8-4 16,-20 5-1-16,20-5-3 0,-18 3-6 0,18-3-12 0,0 0-22 16,0 0-29-16,-30-8-38 15,30 8-38-15,0 0-41 0,-10-12-41 0,10 12-56 16,0 0-144-16,0-17-394 15,0 17-91-15</inkml:trace>
  <inkml:trace contextRef="#ctx0" brushRef="#br0" timeOffset="106820">14443 9100 2209 0,'0'0'-108'0,"0"0"19"0,0 0 11 16,0 0 18-16,0 0 14 16,0 0 20-16,0 0 13 0,0 0 10 0,2 51 6 15,-2-51 18-15,0 0-3 16,-6 23 8-16,6-23 28 0,-5 19-3 0,5-19 18 0,-3 22-1 15,3-22 5-15,-5 24-2 16,3-13-6-16,2-11-12 0,-2 24-3 0,-2-12-8 16,4-12 4-16,-4 23-4 15,4-23-8-15,-5 19-3 0,5-19-2 0,-4 15-4 16,4-15 19-16,0 0-5 0,-1 15-4 0,1-15-3 0,0 0-3 16,0 0 1-16,0 0-7 15,0 0-1-15,0 0-4 0,0 0-6 0,0 0-1 16,0 0-4-16,18-41 2 0,-18 41-4 15,9-24 7-15,-6 12-7 0,-3 12 1 0,11-26 0 16,-7 16-4-16,-4 10 1 16,12-22 3-16,-8 13-5 0,-4 9 6 0,7-17-4 15,-7 17 1-15,9-14 2 0,-9 14 0 16,12-9-2-16,-12 9 3 0,0 0 6 0,12-9 16 16,-12 9 13-16,0 0 1 0,0 0-2 0,0 0 5 15,0 0-1-15,23 20 4 16,-23-20-6-16,4 14-3 0,-4-14-2 15,5 16-1-15,-5-16-4 0,2 20-5 16,-2-20-4-16,4 20-4 0,-4-20 0 0,2 22-3 16,-2-22-12-16,2 19-20 0,-2-19-34 15,3 17-47-15,-3-17-45 0,10 15-50 0,-6-11-63 0,-4-4-146 16,8 6-380-16,-8-6-80 0</inkml:trace>
  <inkml:trace contextRef="#ctx0" brushRef="#br0" timeOffset="107159.91">14672 9296 2384 0,'0'0'7'0,"0"0"10"0,0 0-3 15,0 0-10-15,25-3 14 0,-25 3 28 0,0 0 20 16,0 0-5-16,0 0-7 16,0 0-5-16,18-7-7 0,-18 7-7 0,0 0 0 15,14-8 1-15,-14 8-9 16,13-11-7-16,-13 11 4 0,13-12-1 0,-13 12-6 0,8-14 1 15,-8 14 2-15,5-15 4 16,-5 15-6-16,1-16 1 0,-1 16 3 0,0 0 7 16,0 0 13-16,-10-25 11 15,10 25 10-15,-13-7-1 0,13 7 0 0,0 0 1 0,-25-2-8 16,25 2-1-16,0 0-5 0,-24 11-2 0,24-11-4 16,-12 10-1-16,12-10-5 15,-11 15-3-15,11-15-1 0,-5 17-3 0,5-17-5 16,0 0-4-16,10 25-16 15,-10-25-30-15,11 17-45 0,0-10-57 0,3 1-47 0,-4-4-61 16,-10-4-105-16,23 6-564 16,-12-6-292-16</inkml:trace>
  <inkml:trace contextRef="#ctx0" brushRef="#br0" timeOffset="107639.81">14887 9246 2774 0,'12'-11'-18'16,"-12"11"20"-16,0 0-1 0,0 0-1 0,0 0 28 15,0 0 25-15,0 0 26 0,0 0 11 16,0 0-10-16,0 0-3 0,0 0-4 0,0 0-5 16,0 0-5-16,0 0 5 15,0 0 5-15,0 0-1 0,0 0-5 0,0 0-4 16,0 0-9-16,-23 43-5 0,23-43-6 0,7 19 0 0,-7-19-7 16,4 16-6-16,-4-16 0 15,8 15-3-15,-8-15-1 0,4 11-3 16,-4-11-3-16,6 12-1 0,-6-12-1 15,0 0-4-15,0 0-4 0,12 10 2 16,-12-10-5-16,0 0-2 0,0 0-1 0,0 0 4 16,0 0-6-16,24-29 0 0,-24 29 1 0,8-19 0 15,-4 7 0-15,-4 12 4 0,9-19 1 0,-9 19 3 16,6-17 4-16,-6 17 8 0,7-13-1 16,-7 13-1-16,6-11-5 15,-6 11 0-15,0 0-4 0,0 0 3 0,0 0-3 16,0 0-5-16,0 0 2 0,0 0 3 15,0 0-3-15,27 24 4 0,-23-15-4 0,4 3 0 16,-8-12-1-16,11 21 1 0,-6-11-2 0,-5-10 1 16,11 18 0-16,-5-11 1 15,-6-7 21-15,8 11 8 0,-8-11 1 0,0 0-1 16,18 4-4-16,-18-4 0 0,0 0-8 0,20-18-4 16,-20 18-3-16,16-21 0 0,-8 9 0 15,1-2-8-15,3-4-21 0,-3 2-18 0,1-3-37 16,-1-1-65-16,1 4-90 15,-4-6-114-15,1-1-267 0,-2 4-9 0,-5 1-254 0,-3-3-224 16</inkml:trace>
  <inkml:trace contextRef="#ctx0" brushRef="#br0" timeOffset="109119.81">15426 8978 2617 0,'0'0'-12'16,"0"0"24"-16,0 0 7 0,0 0 6 0,0 0 10 15,0 0 21-15,0 0 5 16,0 0-5-16,0 0-7 0,0 0-8 0,-2 25-1 16,2-25-6-16,18 1-2 0,-18-1-3 15,24 2-5-15,-24-2 0 0,25 2-2 0,-25-2-7 16,26 0 1-16,-26 0-7 0,23 0-19 0,-23 0-29 16,21-2-31-16,-21 2-32 15,19-2-25-15,-19 2-33 0,13-5-36 0,-13 5-64 0,0 0-442 16,9-9 42-16</inkml:trace>
  <inkml:trace contextRef="#ctx0" brushRef="#br0" timeOffset="109309.82">15431 8882 2076 0,'0'0'17'0,"-15"-8"41"0,15 8-4 16,0 0 11-16,-20-5 16 0,20 5 17 0,0 0 9 0,-12-6 7 0,12 6-1 15,0 0 2-15,0 0-4 16,0 0-2-16,0 0-5 0,0 0-10 0,0 0-7 15,0 0-7-15,0 0-10 16,0 0-12-16,0 0-8 0,0 0-20 0,60-2-36 0,-44 2-52 16,-16 0-65-16,36 0-56 15,-17 2-57-15,-1-4-140 0,0 2-458 0,1-1-167 16</inkml:trace>
  <inkml:trace contextRef="#ctx0" brushRef="#br0" timeOffset="109940.26">16012 8574 2446 0,'10'-14'9'0,"-10"14"36"0,6-9-1 0,-6 9-2 0,0 0 14 16,0 0 26-16,0 0 24 15,0 0 5-15,0 0-1 0,0 0-7 0,10 35-3 16,-10-35-10-16,-2 29 0 15,2-11-2-15,-2 0 3 0,2 4-13 0,0-4-5 16,0 6-7-16,0-3-4 0,0 1-11 16,0 1-17-16,0 0-38 0,0-2-51 0,0 0-75 15,2 0-60-15,-4-4-78 0,0 0-178 0,-2-3-434 16,0 0-246-16</inkml:trace>
  <inkml:trace contextRef="#ctx0" brushRef="#br0" timeOffset="110159.91">15911 9091 2735 0,'0'0'-6'0,"-9"12"12"0,9-12-6 16,0 0 10-16,0 0 23 0,0 0 6 0,0 0 7 0,0 0 7 16,0 0-10-1,0 0-5-15,49-2-2 0,-33 2-7 0,6 0 1 0,3 0-7 16,1 0-1-16,3 0-1 15,1 0-3-15,0 0-18 0,-1 0-40 0,-1 0-52 0,-1 4-47 16,-4-4-58-16,-1 0-126 16,-3 0-420-16,-5 2-21 0</inkml:trace>
  <inkml:trace contextRef="#ctx0" brushRef="#br0" timeOffset="110640.11">16311 9358 2251 0,'0'0'13'0,"0"0"-3"0,-20 7 11 16,20-7 14-16,-17 3 32 0,17-3 20 0,-23 0 19 0,23 0 9 16,-29 0-3-16,29 0-7 15,-30 0-6-15,11 0 4 0,19 0 1 16,-30-3 1-16,14 3 2 0,16 0-17 15,-30 3-7-15,15-3-8 0,15 0-4 16,-24 0-14-16,24 0-6 0,-20 0-4 0,20 0-6 16,0 0-7-16,-22 0 0 0,22 0-6 0,0 0-5 15,0 0 1-15,0 0-6 0,0 0 0 0,0 0-5 16,0 0-2-16,18-36-6 16,-18 36-4-16,20-23-6 0,-5 10 3 0,2-1 0 0,-2-1-2 15,1 2-1-15,2-2 0 16,1 3 2-16,-2-1 3 0,0 2 2 0,-3 2 4 15,4 2 9-15,-6-1 5 16,3 3 12-16,-15 5 16 0,23-2 15 0,-23 2 9 0,21 6 4 16,-10 1-8-16,-2 5 1 15,-3 1-2-15,0 0-12 0,0 5-6 0,-2-1-2 16,0 2-6-16,4 4-6 0,-4-5 2 0,0 3-6 0,0-2-6 16,0 1-10-1,-2-1-20-15,2-4-30 0,-1 0-50 0,-3-15-56 0,4 23-70 16,0-14-61-16,-4-9-110 15,7 8-168-15,-7-8-57 0,0 0-229 0,0 0-173 0</inkml:trace>
  <inkml:trace contextRef="#ctx0" brushRef="#br0" timeOffset="110880.05">16575 8717 2727 0,'-4'-16'92'0,"4"16"-9"0,0 0-10 0,-4-17 7 16,4 17 7-16,0 0 8 15,0 0-3-15,0 0-18 0,6-23-6 0,-6 23-7 16,19-3-6-16,-19 3-7 0,28-7-3 0,-10 7-5 0,2-1-3 16,1 1-8-16,2-2-9 15,-2 0-40-15,1 2-50 0,-4-3-57 0,-18 3-47 16,36-2-76-16,-23 0-143 15,-5-2-457-15,-8 4-194 0</inkml:trace>
  <inkml:trace contextRef="#ctx0" brushRef="#br0" timeOffset="111070.03">16757 8571 2431 0,'0'0'-69'0,"0"0"22"16,0 0 17-16,0 0 27 0,0 0 45 15,0 0 31-15,-26 15 29 0,26-15 22 0,-6 20-2 16,2-7-5-16,0 4-10 0,2 1 0 15,-2 1 1-15,-1-1-1 0,3 4-4 0,0-2-13 16,0 1-4-16,2 0-14 0,-2 1-3 0,2-1-12 16,-2 0-10-16,2 0-32 15,0-3-51-15,0 0-61 0,2-1-57 0,0-2-73 16,-2-15-118-16,6 23-558 0,-1-14-287 0</inkml:trace>
  <inkml:trace contextRef="#ctx0" brushRef="#br0" timeOffset="111429.76">16886 8985 2666 0,'13'-7'-67'0,"-13"7"24"0,0 0 5 0,8-14 23 16,-8 14 42-16,0 0 52 0,0 0 33 16,0-17 30-16,0 17-9 0,0 0 1 0,0 0-12 15,0 0 4-15,-23-14 5 16,23 14-5-16,0 0-2 0,0 0-11 0,-26 6-12 15,26-6-10-15,0 0-6 0,-16 12-13 16,16-12-8-16,0 0-8 0,-8 20-3 16,8-20-8-16,-2 16-3 0,2-16-5 15,4 21-2-15,2-7-4 0,0-1-3 0,0 0-4 16,3 2-3-16,0-1-1 0,-3 0 1 0,2 0-7 0,-1 2 5 16,-1-2-2-16,-2-2-4 15,-4-12 9-15,4 21 10 0,-4-21 9 0,0 17-10 16,0-17 0-16,-8 15 1 15,8-15-11-15,-15 8-12 0,15-8-22 0,-17 4-23 0,17-4-40 16,0 0-44-16,0 0-55 16,-27-12-51-16,27 12-49 0,-11-10-99 0,11 10-169 15,-4-12-404-15,4 12-370 0</inkml:trace>
  <inkml:trace contextRef="#ctx0" brushRef="#br0" timeOffset="111850.22">17136 9200 2732 0,'0'0'-109'0,"0"0"36"16,0 0 16-16,0 0 31 0,0 0 14 16,0 0 18-16,0 0 26 0,0 0 25 0,-15-42 16 0,15 42 2 15,0 0 2-15,6-22-6 0,-6 22-3 0,9-12-11 16,-9 12-7-16,11-7-5 16,-11 7-6-16,0 0 0 0,0 0-7 0,25 4 1 15,-25-4 0-15,0 0-8 16,17 18-1-16,-17-18-1 0,6 18-1 0,-6-18 9 15,2 17 12-15,-2-17 15 0,-2 17 12 16,2-17-2-16,0 0 12 0,-8 21 1 0,8-21-4 16,-10 10-1-16,10-10-2 15,0 0-14-15,0 0-5 0,-22 0-12 0,22 0-15 16,0 0-35-16,0 0-50 0,0 0-56 0,-8-32-67 0,8 32-62 16,0 0-128-16,6-27-594 15,0 17-405-15</inkml:trace>
  <inkml:trace contextRef="#ctx0" brushRef="#br0" timeOffset="112070">17388 8999 2961 0,'0'0'-50'0,"0"0"28"0,0 0 8 16,0 0 13-16,0 0 35 0,0 0 26 0,6 30 23 15,-6-30 9-15,0 23-4 16,0-23-9-16,-2 26 1 0,4-8-11 0,-2-1-2 15,3-1-4-15,-1 4-8 0,0-4-4 16,0 4-6-16,0-1-2 0,0-1-8 0,2-1-22 16,-2-2-33-16,-2-15-41 15,5 28-61-15,-3-17-52 0,-2 2-52 0,0-13-130 16,4 12-520-16,-4-12-242 0</inkml:trace>
  <inkml:trace contextRef="#ctx0" brushRef="#br0" timeOffset="112260">17517 9135 2551 0,'0'0'-110'0,"0"0"17"0,0 0 10 0,0 0 16 15,0 0-10-15,0 0-6 16,0 0-7-16,0 0-36 0,0 0-77 0,0 0-318 0,0 0 301 15</inkml:trace>
  <inkml:trace contextRef="#ctx0" brushRef="#br0" timeOffset="112765.71">17614 9219 1528 0,'0'0'10'15,"0"0"9"-15,13-15 6 0,-13 15 13 16,0 0 12-16,5-17 23 0,-5 17 25 0,0 0 22 16,0-19 4-16,0 19 2 0,0 0-7 0,0 0 4 15,0 0 2-15,-9-25 4 0,9 25-4 0,0 0-5 16,-13-7 6-16,13 7-3 16,0 0-7-16,0 0-3 0,0 0-10 0,0 0-6 0,-38 19-5 15,31-10-8-15,7-9-10 16,-8 19-7-16,8-19-6 0,-6 23-3 0,6-11-5 15,0-12-11-15,2 24-3 16,-2-24-1-16,6 19-7 0,-2-9-3 0,-4-10-1 0,14 15-3 16,-14-15-4-16,16 7-4 15,-16-7 2-15,17 0-2 0,-17 0-6 0,0 0-1 16,28-19 4-16,-22 8 4 0,2-2 1 0,-2-6 4 16,2-2 1-16,0-6 4 0,-2-1-1 15,0-5 4-15,-2-1 11 0,3 0 10 0,-3 3 14 16,-2 5 36-16,3 1 7 15,-1 2-2-15,0 2-15 0,-2 3-5 0,2 4-7 0,-1-1-12 16,-3 15-10-16,4-20-5 16,-4 20-23-16,0 0 1 0,0 0 2 0,0 0 5 15,0 0-3-15,0 0-1 0,10 48-1 0,-10-25-2 16,2 5-4-16,-2 3-2 0,0 1-3 16,0 0-4-16,0 3-21 0,0 3-27 0,0-6-39 15,0 2-48-15,-4-2-68 16,2-3-84-16,-2-2-87 0,-2-6-226 15,-3-3-37-15,1-7 25 0,-3 0-323 0,-2-5-314 16</inkml:trace>
  <inkml:trace contextRef="#ctx0" brushRef="#br0" timeOffset="122949.98">27892 3687 390 0,'0'0'187'0,"0"0"-54"0,0 0-28 0,0 0-24 0,0 0-3 15,0 0 0-15,0 0-7 0,0 0 3 0,0 0 4 16,0 0 0-16,0 0 6 16,0 0 7-16,0 0-7 0,0 0 14 0,0 0-9 15,0 0-11-15,28-30 3 0,-28 30-3 16,0 0-5-16,8-16-13 0,-8 16 10 0,9-14-4 15,-9 14 6-15,4-17-14 16,-4 17 6-16,9-21-9 0,-6 10-3 0,-3 11 3 16,7-23-2-16,-3 9-5 0,3 1-1 15,-7 13-1-15,4-23 4 0,-4 23 4 0,9-21 3 16,-9 21 3-16,6-17-3 0,-6 17-11 0,3-14-3 16,-3 14-8-16,0 0 0 15,0 0 2-15,0 0-3 0,0 0 3 0,0 0 6 0,0 0 2 16,0 0 0-16,0 0 0 15,0 0-3-15,11 45-1 0,-11-45-8 0,4 25 3 16,2-12-7-16,-4 2-2 16,2 0 1-16,2-2-9 0,-6-13-16 0,5 26-28 0,2-14-38 15,0 2-58-15,1-4-51 0,-8-10-46 0,11 16-87 16,-6-10-586-16,-5-6-272 16</inkml:trace>
  <inkml:trace contextRef="#ctx0" brushRef="#br0" timeOffset="123710.13">28040 3547 2554 0,'3'-17'-126'16,"-3"17"19"-16,0 0 12 0,0 0 16 0,4-15 11 15,-4 15 6-15,0 0 11 0,0 0 7 0,0 0 9 16,0 0 15-16,0 0 20 16,0 0 12-16,0 0 10 0,0 0 12 15,0 0-16-15,0 0 19 0,0 0 6 0,0 0 3 0,0 0 0 16,-18 44-2-16,18-44 4 0,-5 26 2 16,1-9-7-16,0 2-5 0,2 1-1 0,-4 2-2 15,2 3 0-15,0 2 0 16,-1 0-5-16,1 1 0 0,1 0-6 0,1 3 4 0,-4 3-3 15,1 1 0-15,1-5-9 16,1 7 2-16,-1-1-3 0,0 0 4 0,-1 0 3 16,3 0-9-16,-1 1 3 15,0-1-6-15,-1-1 0 0,0 1 2 0,2-3-3 0,0-2 2 16,2 2-1-16,-2-4 3 0,-1 4 6 0,3-2 0 16,0-1-7-16,-2 0 6 15,2 0 3-15,-2 0 0 0,2 2-1 0,-1-2 1 0,1 2 3 16,-5-1-4-16,5 4-4 15,-4 1 3-15,2-4-3 0,0 1 4 0,1 4-3 16,-1-3-2-16,0 4-4 16,0-1 7-16,0 2-4 0,0-2 0 0,0 2-3 0,-2-1 8 15,-1 2 4-15,3-2 2 0,-2 2 5 0,-4-4-5 16,6 5 4-16,-1-6 4 16,-1 3-5-16,-2-1-4 0,4 1 2 0,-3-4 4 15,2-2 2-15,1 5 2 16,0-1-2-16,1-4 3 0,-1-1-2 0,0 1-1 0,0-1 0 15,0 1-2-15,4-2-4 16,-4 1 2-16,0-1-2 0,-1 3-3 0,1-1-1 16,0 0-1-16,2 1-3 15,-2 3 0-15,-1-3-5 0,1 1 3 0,2-2-2 0,-4 5 10 16,4-1 1-16,-5 3 1 0,1-6 6 0,3 3-5 16,-3 1 0-16,-2-1-1 15,1-3 0-15,3 4-3 0,-3-6 1 16,3 1-4-16,0-1 1 0,0-1-6 0,0 2-1 15,2 0 0-15,-3-4 0 0,3 2-3 0,0-1 0 16,0-3-3-16,-2 0-1 16,2-3-2-16,2 1-17 0,-2-3-14 0,0 0-36 0,0-2-45 15,3-2-59-15,-3 0-60 0,0-17-102 0,-3 25-199 16,3-16-366-16,0-9-271 16</inkml:trace>
  <inkml:trace contextRef="#ctx0" brushRef="#br0" timeOffset="125339.8">23594 5747 2556 0,'0'0'-118'0,"0"0"19"0,0 0 11 0,0 0 6 16,0 0 11-16,0 0 14 15,0 0 15-15,0 0 25 0,0 0 10 16,0 0 17-16,0 0 8 0,0 0 9 0,0 0 6 15,0 0 13-15,58 6 3 0,-58-6 7 0,19 2-5 16,-19-2-1-16,22 0-6 16,-6 2 3-16,-16-2-10 0,27 0 2 0,-8 2-6 15,-19-2-3-15,37 2-10 0,-17-2 2 0,0 0 6 0,3 2-1 16,-2 0-5-16,2-2 16 16,3 2-1-16,-3-2 4 0,4 2-2 0,3-1-2 15,-3-1-4-15,3 0-4 16,2 3-2-16,-1-3-4 0,1 0-5 0,3 1 3 0,1-1-7 15,-1 2 6-15,1-2 1 16,1 0-5-16,-2 2-2 0,9 0-2 0,-6-2-1 16,-3 0 0-16,2 2-2 15,4 0 2-15,1 0-4 0,-2 0 0 0,-1-1 4 0,-3-1-6 16,0 3-1-16,-1-2 9 0,3-1-9 0,-2 2 3 16,1 0 0-16,3 0 2 15,2 0-2-15,1-1 9 0,-7 2-3 0,4-2 10 0,3 2 4 16,-4-2 3-16,1 2 1 15,3-2-2-15,-7-1-2 0,0 2 0 0,-2 0-6 16,4 0-4-16,-5-2 0 16,6 1-2-16,-3-1 1 0,4 3-5 0,2-2-1 0,-5-1-3 15,7 3-1-15,-2-2 2 0,4-2-3 0,-4 2 0 16,2-1 1-16,0 2-3 16,-2-2 0-16,4 3 1 0,-4-3-3 15,1 1 1-15,0-1-5 0,2 2 4 16,-3-2 1-16,1 2 2 0,-2-2-1 0,-3 0 0 15,4 2-2-15,-1-2-1 0,3 0 0 16,-1 2 2-16,-6-2-2 0,1 0-1 0,4 2 0 16,1-2 3-16,-1 2-2 0,-4-2-1 15,3 2 2-15,-3-1-1 0,-2-1 3 0,2 3 1 16,-2-3-8-16,1 0 1 0,0 1 7 0,-1-1-1 16,0 0 1-16,2 0-5 15,-1 0 3-15,5 2-2 0,-4-2-2 0,0-2 4 16,1 2-1-16,-1 0 2 0,0 0-2 15,2 0-1-15,-1-1 2 0,3 1-4 0,-4 0 6 16,5 0-1-16,-5 0 2 16,-4-3-4-16,4 6-3 0,0-3 2 0,1 0 1 0,-1 0 2 15,4 0-6-15,-5 0 6 0,1 0-3 0,2 1 2 16,-2-1-7-16,-2 0 5 16,3 0 0-16,-1-1 0 0,-2 1 0 0,7 1 1 15,-5-2-1-15,-1 1 4 0,5-3-4 16,0 3 0-16,1 0 10 0,2-1 15 0,-3 1 7 15,2 0 6-15,-1 0 8 16,3-2-2-16,-1 0 4 0,-1 2-7 0,1 0-3 16,-1-2-1-16,0 2-4 0,-1 0-5 15,-5 0-2-15,-4 0-6 0,0-2-12 0,-3 2-30 16,-5 0-39-16,4 0-68 0,-7 0-66 0,-4-4-103 16,-2 2-214-16,-9 1-374 15,-8 1-261-15</inkml:trace>
  <inkml:trace contextRef="#ctx0" brushRef="#br0" timeOffset="129029.89">27964 5780 717 0,'9'-11'118'0,"-9"11"-21"0,0 0-7 0,0 0-16 16,7-12-10-16,-7 12 20 16,0 0-18-16,0 0 1 0,0 0 22 0,0 0-18 15,0 0 9-15,10-11 16 16,-10 11-4-16,0 0 12 0,0 0-1 0,0 0 13 0,0 0-5 15,0 0 6-15,0 0-4 16,0 0 5-16,0 0-16 0,0 0-3 0,0 0-8 16,0 0-12-16,0 0-9 15,0 0-4-15,0 0-9 0,0 0-4 0,0 0 1 16,0 0 1-16,0 0 4 0,0 0 5 0,0 0 1 0,0 0 0 16,0 0 1-16,-47 19-4 15,47-19 1-15,-21 15-5 0,11-7-1 16,-1-1 6-16,0 3 3 0,-3-1 2 15,5 2 0-15,-4 1 0 0,1 0-10 0,-1-1-2 0,0 0-2 16,1 3-3-16,-1 0-6 16,0-3 4-16,1 0-14 0,1 0-2 0,0 1-2 15,2-2-4-15,9-10-2 0,-16 19 1 0,10-12-9 0,6-7 2 16,-12 13-3-16,12-13 2 16,-10 9-6-16,10-9-2 0,-8 12-10 0,8-12-14 15,0 0-10-15,-11 11-17 16,11-11-19-16,0 0-30 0,0 0-33 0,0 0-43 0,-10 12-35 15,10-12-47-15,0 0-51 16,0 0-130-16,0 0-505 0,0 0-346 0</inkml:trace>
  <inkml:trace contextRef="#ctx0" brushRef="#br0" timeOffset="129460.17">27732 5742 2732 0,'0'0'-90'15,"0"0"13"-15,0 0 12 16,0 0 9-16,0 0 20 0,0 0 16 0,0 0 29 15,12-11 5-15,-12 11 7 16,0 0 8-16,0 0 12 0,0 0 20 0,0 0 19 0,0 0 17 16,0 0 9-16,0 0 11 15,0 0-4-15,0 0 0 0,0 0-3 0,0 0-3 16,13 30-4-16,-13-30-3 0,6 15 0 0,-6-15-7 16,8 19 2-16,-1-9-5 0,-7-10-8 15,15 20 0-15,-6-6-3 0,-2 0-5 0,4-1-3 16,2 3-4-16,-2-3-24 15,2 2-5-15,1 0-7 0,-3-3-2 0,-1 1 0 16,3-4-7-16,-6 2 0 16,6-1-4-16,-13-10-6 0,12 15-13 0,-4-9-20 0,-8-6-26 15,8 13-35-15,-8-13-48 0,9 10-55 0,-9-10-50 16,0 0-74-16,0 0-156 16,-2 10-499-16,2-10-405 0</inkml:trace>
  <inkml:trace contextRef="#ctx0" brushRef="#br0" timeOffset="131380.07">25789 5786 2800 0,'0'0'-152'16,"0"0"30"-16,0 0 22 0,10-13 22 0,-10 13 32 0,0 0 29 16,0 0 23-16,0 0 24 0,0 0 20 0,6-14-2 15,-6 14 6-15,0 0-4 16,0 0 2-16,0 0 6 0,0 0 11 0,0 0 16 15,0 0-1-15,0 0 4 16,0 0-2-16,0 0-3 0,0 0-3 0,-36 38 3 0,27-26-4 16,0-1-1-16,1 3-5 15,-1-1 0-15,-3 0-8 0,1 1-6 0,3-1-5 16,-3 2-5-16,3-2-11 0,-1 1 2 0,0-1-6 0,2-1-21 16,-2-1-25-16,9-11-30 15,-10 19-35-15,10-19-38 0,-6 15-38 0,6-15-38 16,0 0-50-16,-8 14-97 15,8-14-514-15,0 0-195 0</inkml:trace>
  <inkml:trace contextRef="#ctx0" brushRef="#br0" timeOffset="131630.18">25623 5843 2593 0,'0'0'-22'15,"0"0"29"-15,1-19 21 16,-1 19 21-16,0 0 25 0,2-15 11 0,-2 15 12 15,0 0-2-15,0 0 2 16,0 0 2-16,0 0 9 0,0 0 6 0,0 0 3 16,0 0-9-16,0 0-2 0,0 0-15 15,0 0-7-15,40 26-5 0,-31-14-9 16,0-3-9-16,2 3-8 0,-3-1-4 16,0 1-13-16,1-1-17 0,-1 0-26 0,0 1-33 15,-8-12-36-15,11 21-47 0,-7-10-44 0,-4-11-44 0,4 21-52 16,-4-21-124-16,0 17-529 15,-4-7-313-15</inkml:trace>
  <inkml:trace contextRef="#ctx0" brushRef="#br0" timeOffset="134409.95">23616 5782 2553 0,'0'0'-183'0,"0"0"27"15,0 0 24-15,0 0 25 0,0 0 15 0,0 0 18 0,0 0 13 16,0 0 2-16,0 0 7 0,0 0 5 0,-53-6 5 16,53 6 4-16,0 0 5 15,0 0 1-15,0 0 8 0,-26 2 2 0,26-2 3 0,0 0 2 16,-24 0-4-16,24 0 6 15,0 0 1-15,-24 2-1 0,24-2 2 0,-18 0 5 16,18 0 1-16,0 0 0 16,-27 2-2-16,27-2 2 0,-17 0 4 0,17 0-4 15,-19 2 3-15,19-2-3 0,0 0 2 16,-26 2 0-16,26-2-4 0,0 0 7 0,-23 0-6 16,23 0 4-16,0 0 2 0,-19 0-3 15,19 0 7-15,0 0-2 0,0 0-5 16,-21 2 3-16,21-2 7 0,0 0-5 15,0 0 4-15,-24 0 3 0,24 0 0 0,0 0 1 16,0 0-8-16,-18 0 4 0,18 0-6 16,0 0-15-16,0 0-13 0,0 0-2 0,0 0 0 15,-21 0 4-15,21 0-2 0,0 0 3 0,0 0 9 16,0 0-1-16,0 0 10 0,-26-2 7 0,26 2 9 16,0 0 9-16,0 0 2 15,-23 2 0-15,23-2 0 0,0 0 0 0,-23 0-3 16,23 0 3-16,-20 1 3 0,20-1 0 15,-23 3-1-15,23-3 6 0,-23 1 6 0,23-1 1 16,-25 2 3-16,25-2-3 16,-28 2 7-16,28-2-8 0,-27 2 1 0,14 0-1 15,13-2-8-15,-29 1 3 0,13 2 0 0,16-3-4 0,-31 4-9 16,14-3 4-16,17-1 9 16,-29 4-7-16,11-4 2 0,4 4-2 0,14-4-2 15,-34 3-5-15,17-3 0 16,-1 4-3-16,18-4 8 0,-34 4-9 0,20-2-1 0,-5-2-2 15,2 4-1-15,17-4 5 16,-35 2 3-16,17 0-6 0,1 0 4 0,0 0-1 16,17-2 0-16,-31 4-4 15,15-2-3-15,16-2 2 0,-31 4 3 0,18-4-1 16,13 0 1-16,-25 3-2 0,25-3-7 0,-26 4 2 0,12-4 8 16,14 0-9-16,-26 4-2 15,26-4 7-15,-27 2-5 0,12 0 6 0,15-2-6 0,-27 2 4 16,11-2-4-1,16 0 6-15,-29 4 12 0,14-4 14 0,15 0-8 0,-29 1 8 16,29-1 12-16,-28 2-14 16,13-2 10-16,15 0-20 0,-30 2 1 0,30-2-2 15,-30 0-2-15,16 0-5 0,14 0 2 0,-32 3 5 16,13-3-2-16,19 0-3 0,-30 0-10 16,12 1 6-16,18-1 7 0,-32 0-5 15,17 0 0-15,15 0 2 0,-32 0 0 16,18 0-2-16,14 0-6 0,-30 0-4 0,13 0 2 15,17 0 8-15,-28 0-4 0,12 0-5 16,16 0-1-16,-30 0 13 0,30 0 3 16,-28 0 8-16,28 0 10 0,-29-1 0 15,29 1-3-15,-24-3 5 0,24 3-7 0,-23-2-3 16,23 2-3-16,-23-3-6 0,23 3 5 0,-24-3-4 16,24 3 0-16,-21-3-1 0,21 3-7 15,-24-2-1-15,24 2-2 16,-22-2 4-16,22 2-1 0,-24-4 5 0,24 4-4 15,-21-4 5-15,21 4 2 0,-19-3 6 16,19 3-5-16,-19-4 6 0,19 4-10 0,-19-4 1 16,19 4-2-16,0 0-4 0,-23-4 2 0,23 4-4 15,-17-2 5-15,17 2-6 0,0 0-2 0,-26-4 2 16,26 4-2-16,-16-1 0 0,16 1-3 16,0 0 1-16,-24-3 0 0,24 3-2 0,0 0 0 15,-21-2 1-15,21 2-1 16,0 0 2-16,-23-1-5 0,23 1 3 0,0 0 2 15,-25 0-5-15,25 0 0 0,-18-3 3 16,18 3 0-16,0 0 0 0,-29-1-1 0,29 1 4 16,-19-3-5-16,19 3 5 15,-19-1 6-15,19 1 2 0,0 0-3 0,-26-2 8 16,26 2-5-16,0 0 2 0,-30-2 0 0,30 2 4 0,-20-2-11 16,20 2 1-16,-22-1-3 15,22 1-2-15,-25-3 4 0,25 3-4 0,-26-1-1 16,26 1 1-16,-25 0-3 15,25 0 0-15,-28 0 4 0,28 0-4 0,-30 0 2 16,16 0-2-16,14 0 0 0,-32 0 6 16,32 0-5-16,-29 0-2 0,11 0 1 0,18 0-2 15,-28 0 0-15,28 0-2 0,-28 0 4 0,28 0-2 16,-28 0-2-16,28 0 4 0,-27 0-2 16,27 0 0-16,-26 1 5 0,26-1-5 15,-25 0 1-15,25 0 2 0,-26 0-2 16,26 0-1-16,-25 0-1 0,25 0 1 0,-25 3-4 15,25-3 4-15,-26 0 3 0,26 0-6 16,-23 0 0-16,23 0 3 0,-22 0 0 0,22 0 0 16,-20 1-1-16,20-1 2 15,-20 2-2-15,20-2 0 0,0 0-1 0,-27 0 2 16,27 0 2-16,-17 2-1 0,17-2-1 0,0 0 1 0,-21 2 3 16,21-2-8-16,0 0 2 15,-22 0 7-15,22 0-4 0,0 0-1 0,0 0-1 16,-25 0 1-16,25 0-1 15,0 0 1-15,0 0 2 0,-21 0-4 16,21 0 3-16,0 0 3 0,0 0 1 0,0 0-1 16,-21-2 0-16,21 2 0 0,0 0 3 0,0 0-2 15,0 0 3-15,0 0 0 0,0 0-4 16,0 0 2-16,-20-4-1 0,20 4 4 0,0 0-1 16,0 0-3-16,0 0 1 0,0 0-1 0,0 0-4 15,0 0 3-15,0 0-4 16,0 0 1-16,0 0 2 0,0 0 2 15,0 0 2-15,0 0 5 0,0 0-3 0,0 0 3 16,0 0 1-16,-12-8-2 0,12 8 1 0,0 0-2 16,0 0-3-16,0 0 5 15,0 0-3-15,0 0-5 0,0 0-1 0,0 0 4 0,0 0-5 16,0 0 4-16,0 0 1 0,0 0-5 0,0 0 3 16,0 0-1-16,0 0-3 15,0 0 0-15,0 0-1 0,0 0 3 0,0 0-5 16,0 0 2-16,0 0 2 15,0 0-1-15,0 0-1 0,0 0 1 16,0 0-1-16,0 0 0 0,0 0-2 0,0 0 0 16,0 0 0-16,-14-9 1 0,14 9-1 0,0 0 2 15,0 0-2-15,0 0 2 0,0 0 0 0,0 0-3 16,0 0 4-16,-20-4 3 0,20 4-4 16,0 0 5-16,0 0-7 0,0 0 2 15,0 0-1-15,0 0 1 0,-14-5 1 16,14 5 1-16,0 0-3 0,0 0 1 0,0 0 1 15,0 0 2-15,0 0-3 16,0 0 3-16,0 0-1 0,0 0 3 0,0 0 2 0,-19-4 3 16,19 4-4-16,0 0-1 15,0 0 3-15,0 0 0 0,0 0-4 0,0 0 2 16,0 0-2-16,0 0 1 0,0 0-5 0,0 0 2 0,0 0 1 16,0 0 3-16,0 0-6 15,0 0-3-15,0 0-4 0,0 0-6 16,0 0-18-16,0 0-20 0,0 0-15 15,0 0-16-15,0 0-28 0,0 0-27 16,0 0-29-16,0 0-40 0,0 0-80 0,0 0-522 16,0 0-126-16</inkml:trace>
  <inkml:trace contextRef="#ctx0" brushRef="#br0" timeOffset="135309.9">21057 5721 2295 0,'0'0'-103'0,"0"0"25"15,0 0 11-15,0 0 18 0,0 0 10 0,0 0 9 16,0 0 4-16,0 0 5 15,0 0 13-15,0 0 8 0,0 0 3 0,0 0 18 16,0 0 10-16,0 0 6 0,0 0 1 16,0 0 19-16,0 0-3 0,0 0 11 0,0 0-12 15,-41 29 15-15,35-20-1 0,-3 2-3 0,1 1 0 16,-3-1 2 0,3 1-4-16,-3-1 2 0,2 1-7 0,-3 1-12 15,4-1-2-15,-3-1-1 0,2 0-3 0,1 1-8 16,0 0-1-16,8-12-3 0,-15 19-5 0,9-10-2 15,6-9 7-15,-11 13-12 0,11-13-14 16,-9 14-12-16,9-14-17 0,0 0-44 0,-8 13-33 16,8-13-33-16,-2 6-35 15,2-6-59-15,0 0-496 0,0 0 6 0</inkml:trace>
  <inkml:trace contextRef="#ctx0" brushRef="#br0" timeOffset="135619.91">20813 5816 2052 0,'0'0'-46'0,"2"-21"22"15,-2 21 8-15,0 0 12 0,0 0 13 0,2-19 29 0,-2 19 14 16,0 0 5-16,6-11 0 16,-6 11 1-16,0 0-4 0,0 0 21 0,16-6 13 15,-16 6 10-15,0 0-3 0,0 0-3 16,0 0-1-16,33 15-2 0,-20-7 0 0,-3-1-4 15,1 1-1-15,1 1-3 16,2 1 1-16,-2 2 1 0,3-1 1 0,2 3 2 16,-2-1-3-16,-1 0-7 0,2 0-9 15,-2 1-4-15,-2-1-11 0,2-3-2 0,-2 1-6 16,-1-1-6-16,2 1-15 0,-3-3-21 0,-10-8-29 16,15 13-39-16,-15-13-45 0,14 13-51 15,-6-6-44-15,-4-3-83 0,-4-4-168 0,10 8-391 16,-10-8-195-16</inkml:trace>
  <inkml:trace contextRef="#ctx0" brushRef="#br0" timeOffset="138200.14">25747 5816 2333 0,'0'0'-179'16,"0"0"24"-16,0 0 22 16,0 0 18-16,0 0 24 0,0 0 18 0,0 0 24 15,0 0 12-15,0 0 7 0,0 0 4 16,0 0 6-16,0 0 4 0,0 0 1 0,0 0-6 15,0 0 2-15,0 0 2 0,0 0 7 16,0 0-7-16,0 0 10 0,0 0-4 0,0 0 3 16,0 0 1-16,0 0 2 15,0 0 5-15,0 0 13 0,0 0 10 0,0 0 3 16,0 0 8-16,0 0 4 0,0 0-2 0,0 0 6 16,0 0 14-16,0 0-2 15,0 0-3-15,0 0 14 0,0 0 1 0,0 0 12 0,0 0 0 16,0 0 12-16,0 0-14 15,0 0-5-15,0 0 3 0,0 0-9 0,0 0 0 16,0 0-9-16,0 0 5 16,0 0-6-16,0 0 2 0,0 0-1 0,0 0 6 15,0 0 1-15,0 0 2 0,0 0 9 0,0 0-1 0,0 0 4 16,0 0-3-16,0 0-1 16,0 0-5-16,0 0-3 0,0 0-10 0,0 0 0 15,0 0-2-15,0 0-6 16,0 0 0-16,0 0 1 0,0 0-2 0,0 0 0 0,0 0-1 15,36-15-3-15,-36 15-3 16,0 0 0-16,0 0 1 0,0 0-1 0,0 0 2 16,23 0-4-16,-23 0 5 15,0 0-5-15,0 0 2 0,24 1-5 0,-24-1-5 16,0 0-2-16,0 0-2 0,25-1-3 16,-25 1-3-16,0 0-2 0,20 0 0 0,-20 0 0 15,0 0-4-15,20 0 0 0,-20 0-1 16,0 0 1-16,23 0-5 0,-23 0 1 15,15 1-1-15,-15-1-1 0,0 0-1 0,27-1 0 0,-27 1 1 16,19 0 2-16,-19 0 0 16,0 0 7-16,26 0-4 0,-26 0 1 0,20 1-1 15,-20-1 3-15,0 0-1 0,27-1-2 0,-27 1 1 0,16 0-4 16,-16 0 1-16,0 0-2 16,27 0 1-16,-27 0-1 0,0 0-1 0,25 0 0 15,-25 0 2-15,16-2 0 16,-16 2-2-16,0 0-1 0,21-2 0 0,-21 2 0 15,0 0 1-15,25-2 0 0,-25 2 0 16,0 0 2-16,21-2-1 0,-21 2 0 0,0 0-4 16,20-1 3-16,-20 1-5 15,0 0 9-15,20 0-8 0,-20 0 4 0,0 0-5 16,21-3 1-16,-21 3-7 0,0 0 9 0,19-1 3 0,-19 1-1 16,0 0 2-16,0 0 5 15,25-2-3-15,-25 2 1 0,0 0-3 0,21 0 4 16,-21 0-5-16,0 0 0 15,25 0 5-15,-25 0-3 0,0 0-8 0,17 0 4 0,-17 0-4 16,0 0 1-16,23 0 1 16,-23 0-7-16,0 0 8 0,20 2-2 0,-20-2 1 15,0 0-2-15,24 0 0 0,-24 0-3 0,0 0 4 16,21 1 2-16,-21-1-3 0,0 0 1 16,23 0 1-16,-23 0-6 0,15 3 4 0,-15-3 1 15,0 0-2-15,24 0-1 16,-24 0-1-16,17 1 6 0,-17-1-20 0,0 0 1 15,22 2 3-15,-22-2 2 16,0 0 5-16,24 2-7 0,-24-2 9 0,17 0-6 0,-17 0-1 16,0 0-1-16,24 2 4 15,-24-2 2-15,16 2-2 0,-16-2 0 0,0 0 3 16,25 1-1-16,-25-1-2 0,19 0 4 16,-19 0-1-16,19 0 1 0,-19 0 0 0,20 3 0 15,-20-3 1-15,18 0 2 0,-18 0-2 0,20 1-1 16,-20-1 4-16,19 3-4 15,-19-3 1-15,19 0 1 0,-19 0 4 0,18 1-7 16,-18-1 3-16,18 3 2 0,-18-3-2 16,18 1-2-16,-18-1 4 0,0 0-4 15,27 2 4-15,-27-2-1 0,16 2 1 0,-16-2-2 0,18 2-1 16,-18-2 1-16,18 4-1 16,-18-4 2-16,17 1 0 0,-17-1 1 0,19 3 0 15,-19-3 0-15,19 1-3 0,-19-1 6 16,17 2-8-16,-17-2 3 0,0 0 2 0,25 3-2 15,-25-3 0-15,15 0-1 16,-15 0 2-16,0 0 2 0,25 1-5 16,-25-1 5-16,18 2-2 0,-18-2-3 0,17 2 4 15,-17-2-2-15,0 0 0 0,23 2 0 0,-23-2 0 16,16 2 0-16,-16-2-2 0,0 0 2 0,24 2 5 16,-24-2-7-16,17 4 4 0,-17-4-2 15,21 1-1-15,-21-1 1 0,19 4 3 0,-19-4-3 16,20 2 0-16,-20-2 0 15,20 1-1-15,-20-1 2 0,20 3-3 0,-20-3 1 16,21 3 1-16,-21-3 1 0,21 1 0 16,-21-1 0-16,19 2 6 0,-19-2-8 15,20 2 2-15,-20-2-1 0,18 2-2 0,-18-2 0 0,18 1 2 16,-18-1 0-16,18 0-2 16,-18 0 2-16,0 0-1 0,25 4 1 0,-25-4-1 0,20 0 2 15,-20 0 4-15,0 0-3 16,23 2 6-16,-23-2 4 0,0 0 1 0,22 0 3 15,-22 0-2-15,18 0 0 16,-18 0-3-16,0 0 3 0,25 0-4 0,-25 0 3 0,0 0-5 16,27-2-2-16,-27 2 4 15,16 0-4-15,-16 0 1 0,0 0 0 0,26-1 6 16,-26 1 2-16,16 1 0 0,-16-1 1 0,0 0 1 16,24-1 1-16,-24 1 6 0,0 0-6 15,19-3 4-15,-19 3 3 0,0 0-2 0,0 0 7 16,23-1-10-16,-23 1-2 15,0 0 2-15,0 0 0 0,17-2-10 0,-17 2 2 16,0 0-2-16,0 0-7 0,0 0-13 16,0 0-19-16,19 2-27 0,-19-2-38 0,0 0-51 15,0 0-63-15,0 0-53 0,0 0-106 16,0 0-181-16,0 0-77 0,0 0-299 16,0 0-324-16</inkml:trace>
  <inkml:trace contextRef="#ctx0" brushRef="#br0" timeOffset="140216.51">20825 5845 2608 0,'0'0'-147'15,"0"0"27"-15,0 0 21 16,0 0 29-16,0 0 21 0,0 0 14 0,0 0 13 15,0 0 6-15,0 0-1 0,0 0 9 0,0 0-5 16,0 0 7-16,0 0 7 0,0 0 4 16,0 0 5-16,0 0 14 0,0 0-10 15,0 0 29-15,0 0-14 0,0 0 19 0,0 0 5 16,0 0 5-16,0 0 2 0,0 0 14 16,0 0-12-16,0 0 13 0,0 0 5 0,0 0 1 15,0 0 5-15,-50 4 4 0,50-4 0 16,0 0-4-16,0 0 1 0,-23 4-1 15,23-4-12-15,0 0 0 0,-22 1-4 16,22-1-6-16,0 0-7 0,-21 2-3 0,21-2-1 16,0 0-4-16,-21 1-4 0,21-1 5 15,0 0-4-15,-21 0-1 0,21 0 1 16,-18 3-2-16,18-3-3 0,0 0-2 0,-22 4-3 0,22-4-4 16,-18 2-1-16,18-2-2 15,-16 4 9-15,16-4 1 0,-19 1 3 0,19-1-4 16,-22 3 0-16,22-3 6 0,-22 3-8 15,22-3 1-15,-26 2-2 0,13 1-2 16,13-3 4-16,-25 3-1 0,25-3-1 0,-25 2-2 16,25-2-4-16,-24 4-7 0,24-4 1 15,-23 1-2-15,23-1-2 0,-21 3-2 0,21-3 0 0,-23 1-4 16,23-1-4-16,-22 3 3 16,22-3 0-16,-23 1 4 0,23-1-9 0,-26 0-1 15,26 0 0-15,-23 2 1 0,23-2 1 16,-23 0 2-16,23 0-3 0,-22 0 1 0,22 0 2 15,-20 0-4-15,20 0 2 16,-19 0-1-16,19 0-2 0,-22 0 1 0,22 0-1 0,-18 2-3 16,18-2 3-16,-22 0 0 15,22 0 3-15,-19 2-3 0,19-2-3 0,0 0 0 16,-30 0-2-16,30 0 3 0,-18 0-2 16,18 0 1-16,0 0-2 0,-28 0-1 0,28 0 4 15,-17 2-5-15,17-2 3 0,-21 0 0 0,21 0 2 16,0 0-4-16,-28 2 4 15,28-2-2-15,-19 1-1 0,19-1 2 0,-18 0-2 16,18 0 0-16,0 0 2 0,-28 0 6 16,28 0-3-16,-17 0 1 0,17 0 4 0,0 0 5 15,-24 0-2-15,24 0 1 0,0 0 23 16,-22-1-8-16,22 1-8 0,0 0-2 0,-22 0 3 16,22 0 0-16,0 0-6 15,-26-2-5-15,26 2 4 0,-16-2-2 0,16 2 2 16,0 0-6-16,-28-2 4 0,28 2-2 15,0 0-4-15,-27 0 3 0,27 0-1 0,-22-2-6 16,22 2-1-16,-19-2 0 0,19 2 4 16,-21 0-5-16,21 0 3 0,-21 0 1 15,21 0-1-15,-22-1 2 0,22 1-4 0,-20 0 3 16,20 0-5-16,-21-3 0 0,21 3 3 0,-22 0 1 16,22 0 0-16,-22 0-6 15,22 0 1-15,-24-1 2 0,24 1 0 0,-24-3 2 16,24 3-3-16,-27 0-2 0,27 0 7 15,-28 0-2-15,28 0-3 0,-25-1-3 0,25 1 2 16,-25 0 1-16,25 0-2 0,-26 0 2 16,26 0-13-16,-23-2-18 0,15 2-23 15,8 0-28-15,-20 0-35 0,20 0-38 0,0 0-46 0,-19 0-47 16,19 0-49-16,0 0-119 16,0 0-194-16,0 0-375 0,0 0-442 0</inkml:trace>
  <inkml:trace contextRef="#ctx0" brushRef="#br1" timeOffset="157169.81">24410 5770 473 0,'0'0'120'0,"0"0"-56"0,0 0 0 16,0 0-12-16,0 0-7 0,0 0-3 0,0 0 7 0,0 0-11 16,0 0-1-16,0 0-1 15,0 0-2-15,0 0 0 0,0 0 6 0,0 0-1 16,0 0 8-16,0 0-2 0,0 0-5 0,0 0 0 16,0 0 10-16,0 0-9 0,0 0 0 15,0 0-1-15,0 0-9 0,0 0-1 0,0 0-5 16,0 0 0-16,0 0-3 15,0 0-12-15,0 0-12 0,0 0-11 0,0 0-21 16,0 0-16-16,12 44-16 16,-12-44-41-16,0 0-71 0,0 0-215 0,0 0 123 0</inkml:trace>
  <inkml:trace contextRef="#ctx0" brushRef="#br1" timeOffset="158320.29">24418 5668 1144 0,'0'0'19'15,"0"0"-5"-15,0 0 7 16,0 0 0-16,0 0-3 0,0 0-3 0,0 0-4 16,0 0 3-16,0 0-18 0,0 0-25 15,0 0-25-15,0 0-54 0,44-21-90 0,-44 21-95 16,18-13 96-16</inkml:trace>
  <inkml:trace contextRef="#ctx0" brushRef="#br1" timeOffset="158870.1">25197 4725 835 0,'17'-16'29'0,"-10"9"12"16,-7 7 2-16,11-14 6 0,-11 14-8 15,12-13 7-15,-12 13-1 0,11-15-10 0,-11 15 7 16,11-14-11-16,-4 7-5 0,-7 7-2 0,17-15-7 16,-9 7-9-16,3-2-6 15,-11 10-21-15,19-17-30 0,-8 10-37 0,-1-3-48 0,1 1-216 16,3-1 113-16</inkml:trace>
  <inkml:trace contextRef="#ctx0" brushRef="#br1" timeOffset="159030.19">25513 4374 1096 0,'8'-19'53'0,"-8"19"-9"0,6-17 3 0,-6 17 0 16,6-19-7-16,-4 7-1 0,-2 12-6 0,9-19-7 15,-1 10-25-15,-8 9-13 16,9-23-24-16,-1 12-19 0,-2-3-16 0,2 3-5 15,1-3-2-15,-9 14-9 0,13-24-3 16,-4 11-9-16,0-1-175 0,-2 1 91 0</inkml:trace>
  <inkml:trace contextRef="#ctx0" brushRef="#br1" timeOffset="159319.97">25757 3927 681 0,'8'-13'-62'0,"-1"1"10"16,-7 12 3-16,13-23 10 15,-7 13 22-15,4-2 19 0,-5 1 20 0,5-1 12 16,0 1 11-16,-2 0 0 0,3 0 3 15,1 1-7-15,-3-2-6 0,4 1-6 0,-3 2-1 16,3 0-1-16,3-3-9 16,-5 2 1-16,2 0-7 0,1 1-3 0,-1 2-5 15,1-3 3-15,-1 0-3 0,-2 1-2 0,3-1 7 0,-1 0-4 16,-1 1 0 0,1 2-5-16,-4-3 2 0,3-2-7 0,0 3-4 0,0 0-7 15,-3-1 3-15,2 1-2 16,1-3 3-16,-4 3-1 0,1-1 13 0,-9 10 13 15,18-17 23-15,-11 7 9 0,-7 10 14 16,13-15 6-16,-5 8-2 0,-8 7-1 0,10-16-4 16,-10 16-10-16,9-11-5 15,-9 11-3-15,8-11-11 0,-8 11-36 0,8-11-61 16,-8 11-93-16,5-7-217 0,-5 7 118 0</inkml:trace>
  <inkml:trace contextRef="#ctx0" brushRef="#br1" timeOffset="160950.19">25805 5850 1059 0,'0'0'16'0,"0"0"5"16,0 0 2-16,0 0 9 15,0 0 5-15,-20-3 12 0,20 3 20 0,0 0 17 16,0 0-4-16,0 0 9 16,0 0 18-16,0 0 3 0,0 0 13 0,0 0 8 0,0 0 7 15,0 0 0-15,0 0 0 16,0 0 10-16,0 0-12 0,0 0 1 0,-9-12-9 16,9 12-4-16,0 0-10 0,0 0-7 0,0 0-5 15,0 0-6-15,0 0-10 0,0 0-6 16,0 0-11-16,0 0-7 0,0 0-8 0,0 0-2 15,0 0-8-15,43-7-5 16,-43 7-4-16,24-3-3 0,-24 3-5 0,27 0-1 16,-13 0-3-16,-14 0-1 15,31 0-5-15,-17-1 2 0,-14 1-5 0,34 0-2 0,-16 0-3 16,-1-3 2-16,-17 3-5 0,34 0 5 0,-20 0-5 16,-14 0 3-16,31-1-4 15,-31 1 1-15,28 0-4 0,-13 0 2 0,-15 0-1 16,29-2 0-16,-29 2 1 0,29 0 1 15,-16 0-5-15,-13 0 2 0,29 0-2 0,-29 0 4 16,27 0-4-16,-12 0 3 16,-15 0-3-16,27 0 0 0,-27 0-1 0,31 2 3 15,-18-2-3-15,-13 0 2 0,29-2-1 0,-29 2 2 0,25 0-4 16,-25 0 1-16,25 0 2 16,-25 0-1-16,29 0-1 0,-16 2 6 0,-13-2-3 15,28 0 5-15,-13 0-2 16,-15 0 6-16,29 0-10 0,-29 0 3 0,27-2-2 15,-11 2 1-15,-16 0 0 0,27 0-1 16,-27 0-1-16,29 0 1 0,-15 0-2 0,-14 0 0 16,27 0-1-16,-12-2-4 15,-15 2 4-15,25 0 1 0,-25 0-4 0,23 0 6 0,-23 0 2 16,22 0 5-16,-22 0 2 0,20 2-2 0,-20-2 0 16,20 0-1-16,-20 0 0 15,0 0-2-15,27 0 1 0,-27 0-3 0,18 2 0 16,-18-2-3-16,18 1 4 15,-18-1-1-15,21 3 0 0,-21-3 3 16,19 1-3-16,-19-1 1 0,23 4-2 0,-23-4 2 16,23 2 1-16,-23-2-8 0,22 3 8 0,-22-3 2 15,24 1-3-15,-24-1 9 0,21 4-2 0,-21-4 3 0,21 2 0 16,-21-2-5 0,21 2 3-16,-21-2-1 0,19 4-1 0,-19-4 1 0,20 2-2 15,-20-2-1-15,18 1 5 16,-18-1-2-16,20 3 4 0,-20-3-2 0,20 1 0 15,-20-1 6-15,22 2-5 0,-22-2-8 16,21 0 11-16,-21 0 4 0,21 1-5 0,-21-1 3 16,21 0 3-16,-21 0-25 15,19 0 8-15,-19 0-7 0,23 0 3 0,-23 0 1 16,19 0 0-16,-19 0 3 0,23 0 0 0,-23 0 3 0,20 0 3 16,-20 0 5-16,22 0 6 15,-22 0-5-15,0 0 2 0,29-1-1 0,-29 1 0 16,19 0-6-16,-19 0 1 15,17-2 0-15,-17 2-3 0,0 0-1 0,23 0-4 16,-23 0-4-16,0 0-10 0,22-1-25 16,-22 1-24-16,7 0-34 0,-7 0-42 0,0 0-52 15,0 0-54-15,0 0-42 16,0 0-70-16,0 0-124 0,0 0-154 0,0 0-274 0,-47-8-282 16</inkml:trace>
  <inkml:trace contextRef="#ctx0" brushRef="#br1" timeOffset="162600.62">20809 5911 2518 0,'0'0'-182'0,"0"0"18"15,0 0 18-15,0 0 20 16,0 0 22-16,0 0 26 0,0 0 20 0,0 0 17 16,0 0 16-16,0 0 21 15,0 0 8-15,0 0 14 0,0 0 10 0,4-26 4 16,-4 26 13-16,0 0 16 0,0 0-1 16,0 0 8-16,0 0 11 0,0 0 5 0,0 0 11 15,0 0-12-15,0 0 5 0,-19-2-3 0,19 2 0 0,0 0 3 16,0 0-2-16,0 0 4 15,0 0 4-15,-26 2-2 0,26-2-3 0,0 0-1 16,0 0-7-16,0 0-2 16,-25 2 1-16,25-2-4 0,0 0-4 0,-21 4 2 0,21-4-6 15,0 0-3-15,-24 4-4 0,24-4-1 0,-19 1 1 16,19-1 1-16,-20 4 5 16,20-4 0-16,-22 2 1 0,22-2-8 0,-25 6 0 15,10-4-5-15,15-2 0 16,-25 1-3-16,25-1-7 0,-28 4-5 15,16-1-1-15,12-3-3 0,-32 3 8 0,17-3-1 16,15 0 4-16,-30 4 1 0,16-2 4 0,-4 0-3 16,18-2-3-16,-31 3 3 15,14-1-4-15,17-2 4 0,-30 3 0 0,17 0 21 0,13-3-1 16,-30 2-11-16,18 0-10 0,12-2-3 0,-25 3-4 16,25-3 6-16,-28 3-15 15,14-2 0-15,14-1 0 0,-34 0-5 0,17 3-3 0,17-3 7 16,-34 0 3-16,16 0 1 15,18 0 5-15,-33 0 2 0,18 0-7 0,15 0-2 16,-29-3-2-16,11 3-3 16,18 0-4-16,-29 0-2 0,29 0-2 0,-30 0-2 0,16-1 1 15,14 1-2-15,-26 0 1 0,26 0 1 0,-24-3-2 16,24 3-3-16,-23 0 2 16,23 0-4-16,-23 0-13 0,23 0 1 0,-23-1-2 0,23 1 4 15,-26 0-3-15,26 0 2 16,-25-2 0-16,25 2-3 0,-25 0 0 0,25 0 4 15,-30 0 1-15,30 0 0 16,-27 0 5-16,27 0-2 0,-30 0 3 0,15 0 0 0,-4 2-3 16,19-2 2-16,-29-2-2 15,29 2 0-15,-28 2 0 0,13-2 0 0,15 0-1 16,-28 0-2-16,28 0-1 0,-28 0 2 0,14 0-1 0,14 0 1 16,-30 0 4-16,30 0 1 15,-29 1 2-15,14-1 0 0,15 0 1 0,-31 3-1 16,15-3-2-16,16 0 0 0,-31 1-1 15,16-1-2-15,15 0-2 0,-31 3 3 0,15-3 0 16,-3 1-2-16,19-1-1 16,-38 2 0-16,18 0 0 0,-2-2 1 0,-2 2-2 15,1-2 0-15,0 2 1 0,-2-2 0 16,-3 2-3-16,1 0 1 0,1 0 1 16,-2-1-1-16,3-1 0 0,-3 3-1 15,2-2-1-15,-4-1 0 0,0 3 1 0,1-2 2 16,-1-1-1-16,-2 2-1 0,0 0-2 0,1 0 2 0,-3 0-2 15,2 0 3-15,-3-1-3 16,2 2-1-16,-1-2-4 0,0-1-15 0,0 0-11 16,-1 2-18-16,1-2-15 15,0 0-19-15,0 0-13 0,3-2-24 0,-1 1-32 0,2 1-46 16,0-3-61-16,9 3-51 0,-3-3-122 0,6 1-193 16,1-2-16-16,8 1-356 15,9 3-471-15</inkml:trace>
  <inkml:trace contextRef="#ctx0" brushRef="#br1" timeOffset="163529.91">24529 5525 2968 0,'0'0'-100'0,"0"0"29"0,0 0 33 0,0 0 32 16,0 0 18-16,0 0 14 16,0 0 5-16,0 0-8 0,0 0 0 0,10-21-5 15,-10 21 1-15,0 0-16 16,10-9-25-16,-10 9-35 0,0 0-27 0,15-9-26 0,-15 9-26 15,10-7-19-15,-10 7-22 16,9-8-34-16,-9 8-409 0,0 0 162 0</inkml:trace>
  <inkml:trace contextRef="#ctx0" brushRef="#br1" timeOffset="163667.31">24636 5388 1674 0,'0'0'-122'0,"12"-19"7"0,-5 7 10 16,-7 12 24-16,13-23 13 15,-7 14 29-15,2-5 16 0,1 2 18 16,0-1 14-16,2 0 3 0,-3 3 0 15,2-4 13-15,0-2-1 0,1 3-10 0,0 0-10 0,5-3-23 16,-7-1-45-16,4 0-94 16,0 0-164-16,-1 0 104 0</inkml:trace>
  <inkml:trace contextRef="#ctx0" brushRef="#br1" timeOffset="163800.04">25039 4843 934 0,'0'0'-9'0,"9"-18"-9"0,-9 18-13 15,12-16-7-15,-12 16 2 16,8-18 1-16,-3 9-9 0,-1-1-21 0,-1 1-15 16,4 1-114-16,-7 8 64 15</inkml:trace>
  <inkml:trace contextRef="#ctx0" brushRef="#br1" timeOffset="163902.85">25108 4725 511 0,'0'0'11'0,"15"-18"23"16,-9 11 22-16,-6 7 16 0,13-15 17 0,-3 7 14 16,-10 8 18-16,11-13 5 0,-11 13 7 15,13-16 0-15,-13 16-29 0,10-11-7 0,-10 11-8 16,9-10-8-16,-9 10-21 15,0 0-42-15,10-13-57 0,-5 9-61 0,-5 4-103 0,0 0-280 16,0 0 348-16</inkml:trace>
  <inkml:trace contextRef="#ctx0" brushRef="#br1" timeOffset="164940.26">24541 6034 1337 0,'0'0'-43'15,"0"0"19"-15,0 0-1 0,0 0 3 16,0 0 3-16,0 0 5 0,0 0-2 0,0 0 4 15,0 0 5-15,0 0 0 0,12 15-4 0,-12-15 2 16,0 0 0-16,17 7 2 16,-17-7-5-16,13 8-2 0,-13-8 1 0,12 7 3 0,-12-7-3 15,11 8 4-15,-11-8 9 16,0 0-3-16,13 16 14 0,-13-16 10 0,7 11 12 0,-7-11 12 16,9 13 18-16,-9-13 4 0,9 12 8 15,-3-3 14-15,-6-9-3 0,16 16 11 16,-6-7-2-16,-1-1-1 0,-9-8-2 0,20 15-13 15,-11-8-9-15,2 1-5 16,2 0-5-16,-3-1-7 0,1 0-10 0,-11-7-9 16,23 14-11-16,-13-6-23 0,1-1-18 15,1 2-23-15,-3-2-19 0,1 0-6 0,2 3-9 16,0-2-10-16,-2-1-5 0,4 2 1 0,-3-1 0 16,1 2 14-16,1-2 4 15,3-1 10-15,-5 3 12 0,2-3 22 0,3 2 20 0,-5-1 17 16,3 1 24-16,-3-1 15 15,5 3 17-15,-5-4 15 0,0 1 13 0,3 0-9 16,-1 1-2-16,-3-2-19 16,0 1-7-16,1-1-7 0,0 1-36 0,1-1-43 0,-1 1-45 15,1-1-63-15,-12-7-120 16,19 14-263-16,-8-8 298 0</inkml:trace>
  <inkml:trace contextRef="#ctx0" brushRef="#br1" timeOffset="165180.35">25426 6742 1553 0,'13'21'46'0,"-6"-11"12"0,-1-1 12 16,6 2 12-16,-4-1 10 0,2 0-18 16,1-1 9-16,0 4-15 0,1-4-2 15,-1-2-11-15,2 5-3 0,1-5-7 0,-3 2-2 16,5 1-2-16,-3 0-5 0,0 0-4 15,3-1 17-15,-3 2 3 0,1-2-1 0,-2 3-4 16,1-1-13-16,0 1-31 16,1-2-43-16,-3 0-46 0,4 0-53 0,0 0-83 15,-1-3-481-15,9 1 39 0</inkml:trace>
  <inkml:trace contextRef="#ctx0" brushRef="#br1" timeOffset="167209.95">26339 5820 1972 0,'-17'-10'-93'0,"17"10"10"0,0 0 4 16,0 0 19-16,0 0 15 0,0 0 17 0,0 0 14 0,0 0 7 16,0 0 1-16,-2-17 4 15,2 17 16-15,0 0 7 0,0 0 16 0,0 0 0 16,0 0 4-16,4-23 2 0,-4 23 0 15,0 0 6-15,0 0-9 0,0 0 5 0,0-24 4 16,0 24-3-16,0 0 3 16,0-19-9-16,0 19 4 0,0 0-6 15,0-23-3-15,0 23 3 0,-2-15 5 0,2 15-9 0,0 0 10 0,-2-26-10 16,2 26-4-16,-2-20-4 16,2 20 5-16,-6-22-1 0,6 22 0 0,-2-22 7 15,2 22-1-15,-2-23-4 16,0 10 1-16,2 13-5 0,-2-29 1 0,2 16 11 15,0 13-9-15,-4-32-2 0,4 16-1 16,0 16-3-16,-3-32-1 0,3 15 3 0,-2 0-10 16,-2-2 4-16,2 1-1 15,0-1-5-15,-2 2-2 0,0-3-7 16,2 1 8-16,-3-1-2 0,1-1 1 0,2 2 2 0,-2-2-16 0,3 0 2 16,-3-2 10-16,1 4-9 15,-1-1-1-15,1-2 7 0,1 4-1 16,0-2-1-16,0 1 1 0,0 2-3 15,2 17 4-15,0-34-5 0,2 16 0 0,-2 1-3 0,2 1 2 16,-2 16-2-16,4-31 0 16,-1 14 6-16,-1 3-3 0,-2 14-5 0,7-31 2 15,-4 19 3-15,-1-3-4 16,-2 15 5-16,10-28-6 0,-5 15 8 0,-1 0-6 16,0 0 7-16,-4 13 1 0,12-29 3 0,-9 16 3 0,3-1 1 15,-2 2-3-15,4-2-4 16,-2 0 2-16,-1-1-3 0,-5 15-2 15,13-28 2-15,-8 13-2 0,2-1 2 16,1 1-3-16,-3 0-1 0,1-2 4 16,2-1-5-16,0 1 0 0,-1 1-1 0,0-2-2 15,0 1-1-15,4-2-2 0,-2-1 7 16,0 0-3-16,-2 1 1 0,1 0 2 0,1-1 9 0,1 1 4 0,-3 1-6 16,1-2 9-16,1 0-9 15,-2 2 4-15,-2 1-1 0,5-2-4 0,-3 2-1 16,3-2 2-16,-2 0 0 15,-1-2 0-15,5 2 3 0,-3 0-8 0,-1 0 0 16,-1-1 3-16,2 0-1 0,2-2-3 16,-2 0-1-16,1 3 1 0,3-2-3 0,-5-2-2 15,4 0 3-15,-3 2-2 0,2-1-1 16,-1 1 0-16,0-1-3 0,-5 1 2 16,7 1 1-16,-2 1-4 0,-1-1 1 0,-2 0 2 0,5 0 2 15,-4 1-1-15,-1 2 0 16,5-2 1-16,-4 0-6 0,3 0 4 0,-1 2-1 15,-4-1-1-15,5 0 4 16,1 0-2-16,-5-1-1 0,1 1-1 0,1-2 0 0,-1 5 1 16,0-3 1-16,-1 2-1 15,-1-2 0-15,4 1 1 0,-3 3-4 0,1-4 0 16,-3 3 3-16,1-2-1 0,4 0 1 0,-4-1 2 16,-1 1-2-16,5 0 1 0,-2-2-6 15,-1 0 4-15,1 2 1 0,-3 0 0 16,2-1-2-16,0 3 1 0,1-2 0 15,-1 2-1-15,-1 0-2 0,2-2-11 0,1 1 4 16,-3 3-7-16,4-2-4 0,-4 1 2 16,1 1-6-16,-1-1-11 0,3 1-5 15,-1 2-29-15,-8 11-18 0,12-21-35 0,-5 11-34 0,-1 1-57 16,0 0-102-16,1-1-363 16,-1 1 68-16</inkml:trace>
  <inkml:trace contextRef="#ctx0" brushRef="#br1" timeOffset="168690.2">26375 6005 1882 0,'0'0'-82'0,"0"0"12"16,0 0 5-16,-2 19 7 0,2-19 4 0,0 0 11 16,0 0 0-16,0 0 6 0,-8 23 1 15,8-23 5-15,0 0 0 0,0 0 9 0,-3 17-4 16,3-17 5-16,0 0 2 0,0 0 8 0,-6 13-1 15,6-13 9-15,0 0 13 0,0 0 9 16,-5 14 14-16,5-14 19 0,0 0 5 0,0 0 3 16,-7 13 2-16,7-13-15 15,0 0 0-15,0 0-7 0,-11 15 4 0,11-15 3 16,0 0 3-16,-7 16-3 0,7-16 3 0,0 0-6 16,-6 15 9-16,6-15 13 0,0 0 2 15,-5 17 5-15,5-17-7 0,0 0-4 0,-5 17 2 16,5-17-5-16,0 0-4 15,-2 17-10-15,2-17-2 0,0 0-1 0,-4 19-1 0,4-19-20 16,-2 18 7-16,2-18-2 16,-2 15 6-16,2-15 3 0,0 18 11 0,0-18 1 15,0 22 10-15,0-22-4 0,0 22-4 0,0-22 3 16,0 25-1-16,0-25-1 0,0 25-8 16,2-12 2-16,-2-13-5 0,2 28-3 0,2-14-2 15,-2 0 0-15,0 1-2 16,1 0 0-16,-3-15 0 0,5 31-9 0,-3-16 5 15,2 0-5-15,-3 1-6 0,1 0 2 16,2 1-1-16,-2 1-5 0,3 1 0 16,-1 1-1-16,1-2 2 0,0 0-4 15,1 2 2-15,-2 1 0 0,3 0 4 0,-1 0-1 16,2-1 4-16,-2 3-5 0,1-1 8 0,0-2 0 0,0 2 0 16,0-1 5-16,-1 0-5 15,1-1 0-15,-1 2 2 0,2-2-7 0,-4 0 9 16,2 1 1-16,3-1 3 15,1 3 5-15,-3-4-5 0,1 3 0 0,4-3-2 0,-3 1-5 16,4 0-1-16,-1-1 0 16,-1 0 2-16,2 0-7 0,1-3 4 0,-2 4 3 15,0-4-5-15,1 3 0 0,-2-1-2 0,-3-4 2 0,5 3-7 16,-4-2 6-16,3 2-5 16,-2-1 0-16,-1 0-1 0,3-2 16 15,-4 1-2-15,3 2 3 0,1-2 0 16,1 2 5-16,-1-2 1 0,3 1 1 0,0-1-3 0,0-1-8 15,-1 0-1-15,3 1-1 16,1-3-2-16,-4 2 0 0,4-1 0 0,-3 0 1 16,1 0-6-16,0 1 2 15,0-1-7-15,-1 2 4 0,-1-1-5 0,-1-2-3 16,-2-1 9-16,3 1-7 0,-3 1-3 16,-1-2 4-16,3 1-3 0,-2 1 0 0,0-2 3 15,-2-1-3-15,2 1 0 0,1 2-3 16,-2-3 2-16,3 0 0 0,-3-1-2 0,1 1-2 15,-1-1 2-15,3-2-4 0,-4 2-15 0,5-2-18 16,-14-7-20-16,19 12-21 16,-9-6-20-16,-10-6-29 0,17 7-40 0,-7-6-56 15,-10-1-74-15,11 0-190 0,-11 0-147 0,0 0-254 0,0 0-256 16</inkml:trace>
  <inkml:trace contextRef="#ctx0" brushRef="#br1" timeOffset="169569.85">26391 5700 2481 0,'0'0'-142'0,"0"0"26"0,0 0 29 0,0 0 6 16,0-21 22-16,0 21 24 15,0 0 14-15,0 0 26 0,0 0 16 0,0 0 17 0,0 0 27 16,0 0 14-16,0 0 9 15,0 0 7-15,0 0 20 0,0 0 8 0,0 0 3 16,0 0 12-16,0 0 5 16,0 0 2-16,0 0-3 0,0 0-5 0,0 0-5 15,0 0-5-15,-16 52 0 0,16-52-9 0,-4 19-2 0,4-19-4 16,-6 20-7-16,5-6-15 16,1-14 2-16,-6 29-10 0,4-13-7 0,-3 2-22 0,3 1-4 15,-3-2-5 1,3 4-2-16,0-2-9 0,1 2 3 0,-3 0-6 0,4 0-6 15,0 2 2 1,0-3-5-16,0 1 1 0,0 3-8 0,0-3-26 0,4-1-29 16,-3 2-36-16,1 0-48 15,2-1-50-15,4 0-61 0,-4-4-64 0,2 0-132 0,-3-2-191 16,1-1-274-16,-4-14-277 0</inkml:trace>
  <inkml:trace contextRef="#ctx0" brushRef="#br1" timeOffset="173700.03">27833 5810 2533 0,'0'0'-143'15,"0"0"35"-15,0 0 13 0,0 0 20 0,0 0 4 16,0 0 21-16,0 0 1 15,0 0 16-15,0 0 12 0,0 0 8 0,0 0 5 16,0 0 18-16,0 0-23 0,0 0 2 16,0 0-10-16,0 0-9 0,0 0-19 0,0 0-15 15,0 0-26-15,0 0-25 0,0 0-68 0,0 0-242 16,0-22 135-16</inkml:trace>
  <inkml:trace contextRef="#ctx0" brushRef="#br1" timeOffset="173859.86">27806 5742 1270 0,'0'0'33'0,"0"0"-9"16,0 0 9-16,-8-13-6 15,8 13-1-15,0 0-8 0,0 0 5 0,-12-16-3 16,12 16-5-16,0 0-6 0,-8-11-14 0,8 11-14 16,0 0-25-16,-9-13-20 15,9 13-50-15,0 0-72 0,-8-16-164 0,8 16 111 0</inkml:trace>
  <inkml:trace contextRef="#ctx0" brushRef="#br1" timeOffset="174030.01">27611 5425 1126 0,'-11'-15'64'0,"11"15"-14"16,-9-13-15-16,9 13-6 0,0 0-11 0,-7-15-13 15,7 15-9-15,0 0-20 0,-7-17-38 16,7 17-59-16,0 0-244 0,0 0 116 0</inkml:trace>
  <inkml:trace contextRef="#ctx0" brushRef="#br1" timeOffset="174212.23">27420 5195 1133 0,'0'0'29'0,"-11"-12"-5"0,11 12-17 15,-7-9-3-15,7 9-15 0,0 0-12 0,-11-15-10 0,11 15-31 16,0 0-45-16,-7-19-206 16,7 19 101-16</inkml:trace>
  <inkml:trace contextRef="#ctx0" brushRef="#br1" timeOffset="174412.1">27241 4911 972 0,'0'0'53'0,"-10"-12"-3"0,10 12-2 0,-8-14-2 16,8 14-3-16,-7-12-4 15,7 12-10-15,0 0-15 0,-10-21-14 0,10 21-21 16,-4-11-26-16,4 11-28 0,0 0-52 16,-6-20-211-16,6 20 108 0</inkml:trace>
  <inkml:trace contextRef="#ctx0" brushRef="#br1" timeOffset="174612.74">27018 4540 947 0,'0'0'23'0,"-7"-16"0"15,7 16 4-15,-6-15-6 0,6 15-5 16,-3-14-1-16,3 14-12 0,-6-16-12 16,6 16-12-16,-7-15-27 0,7 15-40 0,-1-18-59 15,1 18-106-15,-4-16 82 0</inkml:trace>
  <inkml:trace contextRef="#ctx0" brushRef="#br1" timeOffset="174919.92">26867 4172 811 0,'-8'-19'73'0,"8"19"8"0,-9-15 4 16,9 15 5-16,-5-20-9 0,5 20-11 0,-7-16-5 0,7 16-12 15,-7-20-3-15,7 20-3 16,-8-19-5-16,8 19 0 0,-5-17-8 0,5 17-8 16,-8-19-1-16,8 19-3 15,-6-21 4-15,6 21 7 0,-4-19 16 0,4 19 10 0,-9-17 14 16,9 17-30-16,-6-19 19 0,6 19 0 0,-4-19-4 16,4 19-12-16,-8-15 10 15,8 15-22-15,-5-15 3 0,5 15-10 0,-6-14-1 16,6 14 3-16,0 0-20 15,-6-19-15-15,6 19-15 0,0 0-19 0,0 0-11 0,-7-17-17 16,7 17-24-16,-3-7-25 16,3 7-52-16,0 0-113 0,0 0-226 0,-4-16 314 15</inkml:trace>
  <inkml:trace contextRef="#ctx0" brushRef="#br1" timeOffset="176659.84">26785 3833 1373 0,'0'0'-36'15,"0"0"12"-15,0 0 5 16,0 0 5-16,0 0 9 0,0 0 3 0,-48-12 16 0,48 12 9 16,0 0-6-16,0 0 16 15,-13-11 3-15,13 11 5 0,0 0 8 0,-12-12 10 16,12 12-2-16,0 0-2 0,-9-13 5 16,9 13-6-16,0 0-5 0,-6-17 2 0,6 17 2 15,0 0 3-15,-4-17 14 0,4 17 1 0,0 0 8 16,-2-19 6-16,2 19 0 15,0 0-9-15,0 0-10 0,0 0 3 0,4-23-2 0,-4 23-4 16,0 0-7-16,0 0-10 16,8-14-6-16,-8 14-7 0,0 0-1 0,0 0-4 15,0 0-2-15,0 0-3 0,0 0 1 0,0 0-2 16,0 0-1-16,0 0-3 16,0 0-1-16,21 37 1 0,-21-37-1 0,0 18-3 0,0-18-5 15,0 0 2-15,-2 26 5 16,2-26-3-16,0 0 12 0,-2 25 0 0,2-25 9 15,-8 13 12-15,8-13 12 16,-8 9 10-16,8-9 5 0,0 0-3 0,-11 14-2 0,11-14 5 16,-12 5-4-16,12-5 0 15,0 0 1-15,0 0-3 0,-18 3-3 0,18-3-3 16,0 0-5-16,0 0-5 0,0 0-8 0,0 0 2 0,-22-20-6 16,22 20-3-16,0 0-7 15,0-17-2-15,0 17-3 0,0 0-2 0,0 0-4 16,0 0-4-16,0 0-2 15,11-26 0-15,-11 26-4 0,12-8 1 0,-12 8-1 0,0 0 1 16,21-4-4-16,-21 4-3 16,0 0 2-16,0 0 0 0,0 0 2 0,33 12-1 15,-33-12-4-15,8 9 2 0,-8-9-1 0,9 11-2 16,-9-11 5-16,0 0-4 0,4 18 1 16,-4-18 2-16,0 0-3 0,-2 19 3 15,2-19-2-15,0 0 4 0,0 0 3 16,-15 17 3-16,15-17-1 0,0 0 4 15,-19 6 2-15,19-6-2 0,0 0 4 0,-22 1-2 16,22-1 2-16,0 0 1 0,0 0 3 16,0 0-10-16,0 0 4 0,-27-13-7 15,27 13 1-15,0 0-2 0,-5-17-1 0,5 17-2 16,0 0 1-16,3-21-4 0,-3 21 0 0,0 0 2 16,9-21 2-16,-9 21-7 0,7-13 1 15,-7 13 0-15,13-12-3 0,-13 12 1 0,16-7-1 16,-16 7-2-16,0 0 2 15,15-4 1-15,-15 4-1 0,0 0 0 0,0 0 2 0,27 17 4 16,-27-17-7-16,7 13 3 16,-7-13 1-16,5 17-1 0,-5-17 1 15,2 19 2-15,-2-19-4 0,3 18 4 16,-3-18-2-16,0 0 1 0,-10 21 1 0,10-21 0 0,-9 13 0 16,9-13 2-16,-11 9 3 0,11-9 5 0,-14 7 5 15,14-7-2-15,-13 6 2 16,13-6-1-16,0 0 3 0,0 0-1 0,-27-6 0 0,27 6 13 15,0 0 2 1,-13-12-1-16,13 12-9 0,-10-14-3 0,10 14 6 16,-4-17-10-16,4 17 5 0,0 0-9 15,0-25-2-15,0 25-1 0,0 0-4 0,7-23 1 0,-7 23-2 16,7-13 2-16,-7 13-4 0,0 0 3 0,13-11-4 16,-13 11-1-16,0 0 0 15,19-2-5-15,-19 2 5 0,0 0 1 16,0 0-8-16,0 0 9 0,27 15-8 0,-27-15 1 15,8 10 11-15,-8-10-10 0,0 0-2 0,3 13 1 16,-3-13 16-16,0 0-13 16,0 0-1-16,0 0 1 0,0 0 1 0,0 0 0 0,-17 24 4 15,17-24-12-15,0 0 10 0,-15 5-5 0,15-5 8 16,0 0 4-16,0 0 1 16,-25 0-4-16,25 0 6 0,0 0-7 15,0 0 6-15,0 0-9 0,0 0-1 0,-18-16-1 16,18 16 4-16,0 0-3 0,0 0-10 0,0 0 12 15,0 0-3-15,0 0-2 16,10-28 6-16,-10 28-3 0,0 0-7 0,0 0 3 16,0 0-1-16,24-8 1 0,-24 8 0 15,0 0-1-15,0 0 0 0,0 0 0 0,0 0 7 16,0 0 6-16,0 0-12 0,0 0-1 0,0 0 5 16,0 0 1-16,15 27 0 0,-15-27 1 15,0 0-2-15,0 0 1 0,0 0-4 0,0 0 3 16,0 0 0-16,-26 25 0 15,26-25 4-15,0 0-1 0,-11 6 0 16,11-6 10-16,0 0-9 0,0 0-1 0,0 0-1 16,0 0-7-16,0 0 12 0,0 0-4 15,0 0-2-15,0 0-2 0,0 0-2 0,0 0-2 0,0 0-3 16,0 0 0-16,0 0-5 0,0 0 0 16,0 0-7-16,0 0 8 0,0 0-1 0,0 0-3 15,0 0 2-15,0 0-2 16,35-30 3-16,-35 30 2 0,0 0 1 0,0 0 0 15,0 0 1-15,21 18 3 0,-21-18-1 16,0 0 3-16,6 12-3 0,-6-12 3 0,0 0 0 16,0 0 7-16,0 0 3 15,0 0 4-15,0 0-4 0,0 0 9 0,0 0-4 16,0 0 0-16,0 0 4 0,0 0-5 0,0 0-1 0,0 0-1 16,0 0-3-16,0 0 0 15,0 0-6-15,0 0-17 0,0 0-8 0,0 0-21 16,0 0-27-16,0 0-29 0,0 0-37 15,0 0-46-15,0 0-54 0,0 0-69 0,0 0-145 16,0 0-203-16,0 0-288 16,0 0-369-16</inkml:trace>
  <inkml:trace contextRef="#ctx0" brushRef="#br1" timeOffset="179149.86">26728 3738 2717 0,'0'0'-149'0,"0"0"13"0,0 0 22 16,0 0 16-16,0 0 14 15,0 0 14-15,0 0 13 0,0 0 12 0,0 0 0 16,0 0 18-16,0 0 2 0,0 0 19 0,0 0 6 0,0 0 3 16,0 0 31-16,0 0-23 15,0 0-3-15,0 0-3 0,0 0 5 0,0 0-10 16,0 0-8-16,0 0-13 15,0 0-29-15,0 0-25 0,0 0-31 0,0 0-38 0,0 0-67 16,0 0-219-16,7 36 421 16</inkml:trace>
  <inkml:trace contextRef="#ctx0" brushRef="#br1" timeOffset="179350.15">26739 3896 1176 0,'0'0'-37'0,"-2"19"10"0,2-19 6 16,0 0 21-16,-2 17 9 0,2-17 14 0,0 0-2 16,0 0 2-16,0 19 7 15,0-19-13-15,0 0 2 0,0 0-5 0,0 19-7 16,0-19-7-16,0 0-14 0,0 0-26 0,2 17-27 0,-2-17-17 16,0 10-42-16,0-10-179 15,0 0 98-15</inkml:trace>
  <inkml:trace contextRef="#ctx0" brushRef="#br1" timeOffset="179510.19">26729 4165 851 0,'-1'18'9'0,"1"-18"7"16,-2 18 11-16,2-18 4 0,0 0-2 16,-6 24 14-16,6-24 0 0,-2 16-4 15,2-16-1-15,-6 12-6 0,6-12 14 0,0 0-39 16,-2 20-32-16,2-20-42 0,0 0-68 0,0 0-189 15,4 23 103-15</inkml:trace>
  <inkml:trace contextRef="#ctx0" brushRef="#br1" timeOffset="179680.11">26758 4434 880 0,'2'22'11'0,"-2"-22"12"0,0 17 2 15,0-17 6-15,2 16 1 0,-2-16 0 0,0 0 0 16,-2 26 4-16,2-26-10 15,0 16 2-15,0-16-3 0,0 0-2 0,0 24-20 16,0-24-12-16,0 0-12 16,0 21-8-16,0-21-16 0,0 15-17 0,0-15-31 0,0 0-64 15,6 19-106-15,-6-19 85 0</inkml:trace>
  <inkml:trace contextRef="#ctx0" brushRef="#br1" timeOffset="179830.01">26791 4731 703 0,'0'0'0'0,"0"0"14"15,-4 20 3-15,4-20 7 16,0 0 5-16,-4 21 11 0,4-21 13 0,-3 13-6 16,3-13 1-16,-9 14-8 0,9-14-3 15,0 0-1-15,-7 17-13 0,7-17-22 0,0 0-34 16,-6 14-47-16,6-14-104 0,0 0-86 0,-5 15 86 16</inkml:trace>
  <inkml:trace contextRef="#ctx0" brushRef="#br1" timeOffset="180180.15">26764 5057 769 0,'4'20'5'0,"-4"-2"10"16,1-6 16-16,-1-12 13 0,0 27 8 15,0-27 7-15,0 23 18 0,0-23-17 0,2 19-12 0,-2-19-3 16,0 21 1-16,0-21-10 16,0 19 0-16,0-19-13 0,0 21-13 0,0-21-10 15,-2 19-14-15,2-19-18 16,0 19-1-16,0-19-14 0,-1 20-2 0,1-20 0 0,0 20 6 15,0-20 4-15,0 23 2 16,0-23 8-16,1 23 1 0,-1-23 1 0,2 22 7 16,-2-8 2-16,0-14 3 15,0 27 3-15,0-14 10 0,0-13 11 0,-2 27 13 16,2-27 12-16,0 28 9 0,-1-14 12 0,1-14 2 0,-2 26 1 16,0-14 4-16,2-12-10 15,-6 25-3-15,4-14 2 0,2-11-9 0,-10 19-7 16,10-19-2-16,-5 21-13 0,5-21 7 15,-6 17-8-15,6-17 3 0,-7 15 3 0,7-15-20 16,-6 14-8-16,6-14-21 16,0 0-25-16,-4 19-36 0,4-19-54 0,0 0-279 15,-8 14 131-15</inkml:trace>
  <inkml:trace contextRef="#ctx0" brushRef="#br1" timeOffset="180270.15">26697 5778 1103 0,'-2'19'-54'0,"2"-19"0"0,0 0-20 0,0 0-60 15,-2 19-127-15,2-19 85 16</inkml:trace>
  <inkml:trace contextRef="#ctx0" brushRef="#br1" timeOffset="-183396.4">27110 3806 2772 0,'0'0'-76'0,"0"0"23"0,0 0 10 16,0 0 5-16,0 0 6 16,0 0 23-16,0 0 8 0,0 0 32 0,0 0 8 15,0 0-3-15,0 0-4 0,0 0 8 16,16-46 13-16,-7 37 10 0,-9 9 11 0,16-21 4 16,-5 12 0-16,-2-3-17 0,4 1-2 0,-4 0-7 0,4-1-5 15,1-1-7-15,0-1-4 16,2 0-1-16,-1 1-6 0,5-2-2 0,-4 0-5 15,6 2-2-15,-1-2-4 16,1-1-5-16,-2 3 2 0,7-3-5 0,-4 3 5 16,2 3-3-16,4-4-3 15,1 2-3-15,1 0-4 0,4 1 4 0,-1 2 1 0,0 1-4 16,3-1 2-16,-3 1-2 0,0 1 1 0,-2 0 0 16,4 0-2-16,-4 1 3 15,-1 3-3-15,-1-1-1 0,0 0-2 0,-5 0 2 16,2 2-2-16,-1 2 0 0,-1 0 3 15,-1 0 0-15,4 2-2 0,-4 2 1 16,2 0-3-16,-1 2 2 0,1-1 0 16,0 1 2-16,-1 1 1 0,2 1-1 0,-2-1 0 15,3 1 3-15,-3-3 2 0,3 4-4 16,0-4-1-16,-3 3 0 0,0-3 3 0,0 0-1 16,1-2-3-16,-4 1 4 0,0-2-3 0,0 0 2 0,-1 0 1 15,0-2 0-15,-2 0 0 16,0-2 1-16,0 0 0 15,-2 0 0-15,1 0 5 0,-2 0-2 16,-1-1 3-16,0-3 1 0,-3 2 3 0,-1 0-3 16,-2 0 6-16,1-1 5 0,1-1 10 15,-11 6-4-15,14-12 0 0,-8 6-4 0,-6 6-2 0,7-9 2 16,-7 9-8-16,7-11 4 0,-7 11-4 0,0 0 0 16,-3-13-1-16,3 13-5 15,0 0 1-15,-9-14-1 0,9 14 1 0,-10-5-1 16,10 5-4-16,0 0 0 0,-10-10 2 15,10 10-2-15,0 0-1 0,-13-6 0 16,13 6-3-16,0 0 4 0,0 0-1 0,-10-8-3 16,10 8 1-16,0 0-1 0,0 0 3 15,0 0 0-15,0 0-1 0,0 0-2 16,0 0 3-16,0 0 0 0,0 0-1 0,31 16-3 16,-21-12 4-16,-10-4-2 0,20 9 0 0,-10-5-1 0,1 2-1 15,-1 0-2-15,-1-3 1 16,0 3 0-16,-2-1 0 0,-7-5 12 0,13 12 12 15,-13-12 9-15,10 15 6 16,-10-15 16-16,2 16 0 0,-2-16-2 0,0 0-7 0,-10 24-3 16,10-24-2-1,-10 16-5-15,2-9-6 0,8-7 1 0,-13 15-14 0,4-7-28 16,3-1-39-16,6-7-58 0,-15 14-77 0,9-7-83 16,0 0-150-16,-3 0-200 15,9-7-277-15,-13 13-276 0</inkml:trace>
  <inkml:trace contextRef="#ctx0" brushRef="#br1" timeOffset="-178196.29">29141 3481 2686 0,'0'0'-62'0,"0"0"24"0,0 0 24 16,0 0 29-16,0 0 34 0,0 0 23 0,0 0 13 15,0 0 6-15,0 0 1 0,0 0 0 16,0 0 2-16,0 0 12 0,0 0 10 0,0 0 3 16,0 0 0-16,0 0-6 0,0 0-9 0,38-8-13 15,-38 8-13-15,0 0-5 16,28-2-9-16,-28 2-7 0,23 0-4 0,-23 0-11 0,30 0-7 15,-18-2-21-15,-12 2-41 16,35-2-56-16,-19 2-77 0,2-2-75 0,-18 2-119 0,29-3-212 16,-16-2-324-1,-13 5-263-15</inkml:trace>
  <inkml:trace contextRef="#ctx0" brushRef="#br1" timeOffset="-177936.13">29454 3299 2587 0,'9'-15'-54'15,"-9"15"42"-15,0 0 17 0,9-11 23 0,-9 11 18 16,0 0 9-16,0 0 16 0,0 0 10 16,0 0 7-16,0 0 3 0,0 0 3 0,0 0-1 15,27 21 1-15,-27-21-5 16,8 23-1-16,-5-10-10 0,1 4-8 0,0 1-10 15,-1-1-4-15,1 2-5 16,-2-3-9-16,2 4-13 0,0-1-60 0,-2 0-43 0,0-2-60 16,2 2-54-16,-2-3-61 15,-2-16-146-15,2 30-451 0,0-19-189 0</inkml:trace>
  <inkml:trace contextRef="#ctx0" brushRef="#br1" timeOffset="-177707.04">29717 3615 2532 0,'0'0'-6'16,"0"0"4"-16,0 0 22 0,0 0 30 0,0 0 23 0,0 0 16 15,0 0 8-15,0 0-9 16,0 0-10-16,0 0-12 0,0 0-7 15,0 0-19-15,0 0-34 0,0 0-60 16,26-3-69-16,-26 3-83 0,0 0-143 16,0 0-415-16,0-10-52 0</inkml:trace>
  <inkml:trace contextRef="#ctx0" brushRef="#br1" timeOffset="-177206.31">29791 3387 2156 0,'9'-22'-101'0,"-5"14"26"0,-4 8 4 0,10-18 11 0,-3 9 13 15,-7 9 8-15,21-13 6 16,-11 7 0-16,-10 6 6 0,28-9 9 0,-15 6 10 16,-13 3 11-16,28 0 10 0,-28 0 9 0,24 4 24 15,-10 3 18-15,-4 0 26 0,0 3 16 16,-10-10 9-16,16 20-4 0,-14-10-4 0,-2-10 4 15,2 25 2-15,-4-10 13 16,2-15 6-16,-9 30-3 0,3-13 0 16,-3-1-11-16,1 2-3 0,-2 0-10 0,-2-3-9 15,4 1-12-15,0-2-8 0,2 2-6 0,-3-1-5 16,3-2-11-16,-1 0-6 0,1 1-2 0,6-14-3 16,-7 21-8-16,7-21 0 15,0 17-4-15,0-17-9 0,0 0-7 0,11 19-6 0,-11-19-9 16,13 8-1-16,-13-8-6 15,0 0-3-15,23 0-1 0,-23 0 2 0,0 0 4 16,26-11-3-16,-26 11 0 16,14-16 3-16,-8 8 3 0,-6 8 9 0,9-21 6 15,-5 10 2-15,-4 11 13 0,-2-23 2 16,2 23 6-16,-6-28 5 0,-1 12 3 0,-1 3 4 16,0 0 2-16,0-2 0 0,-2 1-5 0,0 1-2 15,0 1-7-15,-1-2 1 0,0 6-10 16,11 8-5-16,-17-21-20 0,9 11-34 0,8 10-45 15,-12-13-45-15,12 13-62 16,-10-12-52-16,10 12-63 0,0 0-122 0,-6-13-557 16,6 13-431-16</inkml:trace>
  <inkml:trace contextRef="#ctx0" brushRef="#br1" timeOffset="-175856.26">30206 3587 2895 0,'-19'-8'-102'0,"19"8"29"15,0 0 27-15,0 0 29 0,0 0 36 0,0 0 26 16,0 0 9-16,0 0 9 0,0 0 7 0,0 0-2 0,0 0 8 16,0 0 1-16,0 0 2 15,0 0-5-15,0 0-5 0,0 0-8 0,0 0-6 16,0 0-6-16,0 0-6 0,45-14-6 0,-45 14-2 16,20-2-8-16,-20 2-12 15,24-3-17-15,-24 3-25 0,26-1-47 16,-26 1-38-16,23-2-45 0,-23 2-44 15,23-2-54-15,-23 2-103 0,19-2-414 0,-11 0-65 0</inkml:trace>
  <inkml:trace contextRef="#ctx0" brushRef="#br1" timeOffset="-175596.06">30316 3488 2239 0,'0'0'-77'0,"0"0"24"0,0 0 10 0,0 0 23 15,0 0 16-15,-12-7 11 16,12 7 15-16,0 0 2 0,0 0 26 16,0 0 5-16,0 0 13 0,0 0 17 0,0 0-10 15,0 0 9-15,-5 32 0 0,5-32 6 0,0 17-2 0,0-17 0 16,0 0-9-16,3 30-4 0,-3-30-8 0,0 19-4 16,0-19-8-16,2 22-3 15,-2-22-10-15,0 22-7 0,0-22-4 0,0 21-10 16,2-9-40-16,-2-12-45 0,0 19-40 15,0-19-51-15,4 17-42 0,-4-17-66 0,0 0-535 16,2 17-106-16</inkml:trace>
  <inkml:trace contextRef="#ctx0" brushRef="#br1" timeOffset="-174726.44">30591 3430 2233 0,'0'0'-112'0,"0"0"27"0,0 0 21 15,0 0 26-15,0 0 21 0,0 0 21 16,0 0 20-16,0 0 16 0,0 0 8 15,0 0 7-15,0 0 15 0,0 0 12 16,0 0 8-16,0 0 12 0,0 0 11 0,0 0-21 16,0 0-6-16,0 0-8 0,0 0-11 15,0 0-6-15,0 0-1 0,0 0-2 0,0 0-4 16,0 0 7-16,0 0-1 0,0 0-4 0,0 0 9 16,0 0 8-16,0 0-2 15,0 0-3-15,0 0-4 0,0 0-7 0,0 0-1 16,0 0-3-16,7 41-5 15,-7-41-3-15,2 14 1 0,-2-14-6 0,2 24 4 0,-2-24-1 16,4 23 0-16,-4-23 1 16,0 25 4-16,2-10 3 0,-2-15-2 0,0 30-2 15,-2-15-18-15,2 2-4 0,0-17-1 0,0 32-1 0,-2-17 0 16,0 0-3-16,2-15 1 16,-7 28-5-16,3-14 0 0,0-1 1 0,4-13-4 15,-10 23-14-15,2-12-23 16,0-1-32-16,0 1-41 0,8-11-41 0,-12 14-49 0,12-14-40 15,-15 11-49-15,15-11-99 16,-15 3-581-16,8 0-389 0</inkml:trace>
  <inkml:trace contextRef="#ctx0" brushRef="#br1" timeOffset="-174016.47">30589 3120 2781 0,'0'0'-88'0,"0"0"50"0,0 0 38 16,0 0 34-16,0 0 46 15,0 0 40-15,0 0 28 0,0 0 10 0,0 0 6 16,0 0-3-16,0 0-13 16,0 0-10-16,0 0-10 0,0 0-15 0,0 0-11 0,0 0-16 15,0 0-8-15,0 0-14 16,0 0-28-16,0 0-38 0,0 0-41 0,0 0-59 16,0 0-64-16,0 0-60 0,0 0-67 0,0 0-140 15,0 0-515-15,0 0-374 16</inkml:trace>
  <inkml:trace contextRef="#ctx0" brushRef="#br1" timeOffset="-173466.37">30797 3252 2780 0,'0'0'-95'0,"0"0"39"0,0 0 20 15,0 0 29-15,0 0 15 0,0 0 19 16,0 0 7-16,0 0-4 0,0 0-4 16,0 0-1-16,0 0 0 0,27-11-6 0,-27 11-6 0,0 0 6 15,0 0-8-15,15-8-4 16,-15 8 5-16,0 0-5 0,17-4-8 0,-17 4 6 15,0 0 11-15,26 0-13 16,-26 0 0-16,18 4-7 0,-18-4 5 0,15 4-2 0,-15-4 1 16,13 7-5-16,-13-7 2 15,11 9 9-15,-11-9-1 0,6 12 3 0,-6-12 8 16,0 0 7-16,0 0 12 0,-6 27 6 0,6-27 9 0,-11 13 8 16,11-13 8-16,-13 14-3 15,13-14-5-15,-11 11-7 0,11-11-6 0,-8 9-2 16,8-9-6-16,0 0-4 15,-10 14-5-15,10-14-6 0,0 0-1 16,-2 17-5-16,2-17 3 0,0 0-2 16,12 25-4-16,-6-15 0 0,1 0 0 0,1 2-3 0,-1 0 2 15,-1 1-3-15,1-2 0 16,-7-11-1-16,10 19 6 0,-6-9 13 0,-4-10 2 16,6 17 11-16,-6-17 13 0,0 15 1 0,0-15-2 15,0 0-3-15,-14 17-4 0,14-17-5 16,-19 10-9-16,19-10-27 0,-22 6-43 15,22-6-48-15,-20 3-59 0,20-3-63 16,-22 0-64-16,22 0-151 0,-16 3-479 0,16-3-287 0</inkml:trace>
  <inkml:trace contextRef="#ctx0" brushRef="#br1" timeOffset="-172886.54">31068 3551 2597 0,'0'0'-98'0,"0"0"42"0,0 0 35 0,0 0 51 16,0 0 36-16,0 0 42 0,0 0 24 15,-26 0 18-15,26 0-3 0,0 0 3 16,0 0-3-16,0 0 0 0,0 0-2 15,0 0-3-15,0 0-5 0,0 0-12 0,0 0-14 16,0 0-9-16,0 0-12 0,0 0-4 0,0 0-14 16,0 0-10-16,0 0 1 15,0 0-12-15,0 0-13 0,0 0-13 16,0 0-26-16,0 0-29 0,0 0-44 0,0 0-54 0,0 0-58 0,-6 9-44 16,6-9-63-16,0 0-113 15,0 0-168-15,0 0-290 0,0 0-220 0</inkml:trace>
  <inkml:trace contextRef="#ctx0" brushRef="#br1" timeOffset="-171046.42">31258 3157 2432 0,'0'0'-139'0,"4"-16"30"16,-4 16 26-16,0 0 18 0,0 0 25 0,0 0 15 0,0 0 15 16,0 0 10-16,0 0 3 15,0 0 7-15,0 0 1 0,4-14 14 16,-4 14 4-16,0 0 14 0,0 0 3 0,0 0 4 15,0 0 1-15,0 0-1 0,0 0-2 0,0 0-2 16,0 0-11-16,0 0 0 16,0 0-2-16,0 0 0 0,0 0-6 15,0 0-1-15,0 0-7 0,0 0 2 0,0 0 1 16,0 0 2-16,0 0-5 0,0 0 7 16,0 0-2-16,0 0-2 0,0 0 4 0,0 0-7 0,0 0 0 15,0 0-2-15,0 0-1 16,0 0 0-16,0 0 7 0,0 0-4 0,0 0-8 15,-29 0 3-15,29 0-1 0,0 0-7 16,0 0 5-16,-23 1-4 0,23-1 0 0,0 0 3 16,0 0-4-16,0 0-3 15,-25 4 0-15,25-4 1 0,0 0-1 0,-16 3 2 16,16-3-2-16,0 0-1 0,0 0 3 0,-18 4-2 0,18-4 6 16,0 0-1-16,0 0 6 15,-18 8-1-15,18-8-2 0,0 0 6 0,-8 10 1 16,8-10-3-16,0 0-1 15,-9 13 3-15,9-13-2 0,0 0 0 0,-6 15-2 16,6-15 0-16,0 0 0 16,-4 17-1-16,4-17-1 0,0 0-3 0,-2 18-1 0,2-18 1 15,0 0 0-15,0 0 3 16,4 21-4-16,-4-21 0 0,0 0-2 0,6 15-1 16,-6-15 3-16,0 0-1 0,9 13 0 0,-9-13 0 15,0 0 0-15,0 0 4 0,10 12-3 16,-10-12-2-16,0 0-1 0,0 0-1 0,11 7 1 15,-11-7 0-15,0 0-3 16,0 0 5-16,0 0-5 0,15 4 3 0,-15-4-1 0,0 0-1 16,0 0 0-1,0 0-2-15,0 0 0 0,0 0-2 0,0 0 2 0,26-1-1 16,-26 1 4-16,0 0-5 0,16 3 2 0,-16-3 2 16,15 5-6-16,-15-5 0 0,15 8 5 15,-15-8 8-15,15 12 14 0,-15-12 5 16,12 11 13-16,-12-11 9 0,9 17 7 15,-4-7 1-15,-5-10 0 0,4 17-6 0,-4-17-1 16,-2 19-9-16,2-19-1 16,-7 21-4-16,7-21-10 0,-15 20-25 15,9-10-30-15,6-10-44 0,-15 16-49 0,15-16-58 16,-15 13-62-16,15-13-131 0,-11 8-524 0,7-5-276 16</inkml:trace>
  <inkml:trace contextRef="#ctx0" brushRef="#br1" timeOffset="-170606.34">31407 3256 2565 0,'0'0'-133'15,"0"0"25"-15,0 0 18 0,0 0 20 0,0 0 27 16,2-18 17-16,-2 18 22 0,0 0 16 16,0 0 8-16,0 0 4 0,0 0 9 0,0 0-8 15,0 0 20-15,0 0 6 16,0 0 4-16,0 0 23 0,0 0 6 0,0 0 9 16,4-15 9-16,-4 15 11 0,0 0-4 0,0 0 3 0,0 0-6 15,0 0-5-15,0 0 1 16,0 0-4-16,0 0-6 0,0 0-2 0,0 0-8 15,0 0-9-15,0 0 0 16,0 0-2-16,0 0 7 0,0 0 8 0,0 0-5 16,0 0-4-16,0 0-10 0,0 0-2 15,4 50-7-15,-4-50-6 0,2 21-3 0,-2-21-2 16,4 25-7-16,-2-14-6 0,-2-11-1 0,5 25-4 16,-5-25 0-16,2 24-3 15,0-10-21-15,-2-14-38 0,2 24-49 0,-2-12-63 0,0-12-81 16,2 23-90-16,-2-13-193 15,0-10-145-15,0 0-210 0,-6 30-220 0</inkml:trace>
  <inkml:trace contextRef="#ctx0" brushRef="#br1" timeOffset="-148446.27">14170 10059 1077 0,'0'0'85'0,"1"-22"-47"0,-1 22-17 16,0 0 3-16,0 0 13 0,0 0-6 0,0 0 16 16,0 0 11-16,0 0-2 0,-3-21 8 0,3 21 8 15,0 0 13-15,0 0 16 0,0 0 11 16,0 0 16-16,0 0 1 0,0 0 4 0,0 0-5 15,0 0-7-15,0 0 0 16,0 0 1-16,0 0-6 0,0 0 1 0,-2-17-8 16,2 17-6-16,0 0-8 0,0 0-10 15,0 0-3-15,0 0-7 0,0 0-10 0,0 0 1 16,0 0-5-16,0 0-7 16,0 0-3-16,0 0-6 0,0 0 2 0,0 0-5 15,0 0-2-15,0 0 0 0,0 0 0 0,0 0-1 0,0 0-1 16,0 0-5-16,0 0 2 15,0 0-2-15,0 0 2 0,0 0-2 0,0 0 0 0,0 0-1 16,14-9 3 0,-14 9-3-16,0 0 0 0,16-5-4 0,-16 5-2 0,0 0-6 15,0 0 0-15,15-3-2 16,-15 3-6-16,0 0 0 0,0 0 2 0,0 0-5 0,0 0 0 16,18-8-2-16,-18 8 3 0,0 0-6 0,0 0 0 15,0 0 1-15,0 0 0 16,0 0 0-16,0 0-1 0,0 0-6 0,0 0-6 15,0 0-4-15,0 0-5 16,0 0-4-16,0 0-5 0,0 0 3 0,0 0-3 0,0 0 3 16,0 0 2-16,0 0-5 15,0 0 5-15,0 0 0 0,0 0 7 0,-59 6-1 16,59-6-2-16,0 0 2 0,0 0 2 0,-20 2 0 16,20-2-1-16,0 0 4 0,0 0 0 15,0 0 2-15,0 0 3 16,0 0 0-16,0 0 3 0,0 0 0 0,0 0 4 15,0 0-4-15,0 0 2 0,0 0 0 0,66 8-1 16,-44-8 0-16,1-3 2 0,6 3-2 16,6-2 1-16,1 2 4 0,7-2 15 15,5 2 6-15,3-1 3 0,-1 1-1 16,-1-2 4-16,0 2-6 0,-3-2-4 0,1 2 0 0,-3 0-4 16,1-2-1-16,-9 2-4 0,2 0-1 0,-2-2 1 15,0 2-7-15,-3 0 4 16,0-2-3-16,-4 2 0 0,-7 0 1 0,3 2-2 0,-6-4-2 15,0 2 4-15,-19 0-5 16,31 0 0-16,-31 0-4 0,23 0-6 0,-23 0-8 16,22 2-5-16,-22-2-12 15,0 0-12-15,19-2-11 0,-19 2-1 0,0 0-2 16,0 0 2-16,0 0 1 0,0 0 6 0,0 0 4 0,0 0 5 16,0 0 2-16,0 0 9 15,0 0 13-15,0 0 14 0,-36-25 11 0,36 25 17 16,0 0 14-16,-16-10 14 15,16 10 9-15,0 0 5 0,-16-8 3 16,16 8-1-16,0 0-4 0,0 0 0 0,0 0-8 16,0 0-6-16,-14-4-5 0,14 4-1 15,0 0-8-15,0 0-3 0,0 0-2 16,0 0-4-16,0 0-3 0,0 0-2 0,0 0-3 16,48 18-1-16,-40-12 2 0,-8-6-3 15,14 12-5-15,-14-12 10 0,9 15-5 0,-9-15 2 16,3 18-1-16,-3-18-3 0,0 0-7 15,-6 25-10-15,6-25-32 0,-8 16-42 0,8-16-57 16,-9 15-63-16,4-9-55 0,5-6-80 0,-6 9-176 16,6-9-128-16,0 0-271 0,-7 9-291 15</inkml:trace>
  <inkml:trace contextRef="#ctx0" brushRef="#br1" timeOffset="-146586.43">18025 9962 2618 0,'0'0'-112'0,"0"0"26"0,0-25 16 16,0 25 28-16,0 0 10 0,0 0 21 0,0 0 24 16,0 0 19-16,0 0 12 15,0 0 13-15,-17-11 10 0,17 11 8 0,0 0 15 16,-19-4 18-16,19 4 7 0,0 0 8 15,-30 3 0-15,30-3 4 0,-25 3-10 0,10 2 1 16,-2 2-5-16,3-1-9 0,-2 1-7 16,0 2-10-16,-1 1-12 0,0 1-5 0,0 3-5 15,2-1-11-15,0 3-5 16,5-3 1-16,-1 0-10 0,4 2-5 0,1 1 0 0,2-3-6 16,4-13-3-16,2 25-5 0,4-14-10 0,3 0-11 15,2 1-10-15,3-5-10 16,2 2-8-16,0-2-3 15,1-2 2-15,0 2 4 0,2-6-1 0,-4 3 8 16,-15-4-1-16,27 0 6 0,-27 0 2 16,24-5 23-16,-24 5 7 0,17-10 10 0,-17 10 10 15,4-13 11-15,-4 13 5 0,0 0 10 16,0 0 4-16,-21-38 3 0,10 31 8 0,0-2-13 0,-1 2 5 16,-2-2-7-16,14 9-10 0,-24-11-11 15,14 6 0-15,10 5-10 0,-16-10-19 0,16 10-30 16,-10-10-45-16,10 10-49 0,0 0-63 15,0 0-58-15,0 0-62 0,19-12-125 16,-19 12-166-16,25-4-382 0,-9 4-405 16</inkml:trace>
  <inkml:trace contextRef="#ctx0" brushRef="#br1" timeOffset="-146346.4">18270 10146 2986 0,'0'0'-17'0,"16"11"28"0,-16-11 15 0,0 0 6 0,0 0 2 16,0 0 15-16,0 0 12 0,22-2-4 0,-22 2-5 16,0 0-7-16,24-8-6 15,-24 8 8-15,19-5-18 0,-19 5-4 0,19-9-14 16,-8 5-40-16,-11 4-45 0,18-7-47 15,-11 2-45-15,-7 5-32 0,9-10-55 0,-9 10-561 16,0 0-140-16</inkml:trace>
  <inkml:trace contextRef="#ctx0" brushRef="#br1" timeOffset="-146236.4">18353 10059 2412 0,'-10'-5'7'16,"10"5"40"-16,-19-8 20 0,19 8 3 0,-16-6 1 0,16 6-6 16,0 0-1-16,-14-9-6 0,14 9-10 0,0 0-3 15,0 0-11-15,0 0-30 16,0 0-48-16,32-15-38 0,-20 13-42 0,3 0-52 0,2-1-95 15,2-2-447-15,0 2 19 16</inkml:trace>
  <inkml:trace contextRef="#ctx0" brushRef="#br1" timeOffset="-145856.2">18597 9937 2262 0,'0'0'91'16,"0"0"8"-16,0 0-7 15,0 0-9-15,0 0 10 0,0 0 13 16,0 0 0-16,0 0-8 0,0 0-10 15,0 0-8-15,0 0-9 0,14-8-7 0,-14 8-7 0,0 0-5 16,24 0-7-16,-24 0 0 16,21 3-10-16,-21-3-2 0,21 1-3 0,-21-1-2 0,21 4-5 15,-21-4 2 1,17 6 3-16,-17-6 10 0,13 10 18 0,-13-10 19 0,6 11 15 16,-6-11 9-16,0 0-2 0,-4 23-3 0,4-23 9 15,-8 20-14-15,8-20-7 16,-9 22-5-16,4-6-14 0,1-3-3 0,0 3-6 15,2 2-4-15,2-18-6 0,2 34 0 16,0-13-6-16,4 0-4 0,3 1-6 0,0 0-4 16,1 3 1-16,3-3-6 15,-3 2-4-15,-1-1-4 0,2-1 4 0,-5 1-2 16,-2-2 1-16,-2 1-4 0,-4-4-1 0,-2 1-1 0,-4 2 3 16,-3 0-6-16,-2-2-5 15,-2 0-20-15,-1-2-25 0,0-1-45 16,0-1-58-16,1-2-66 0,4-3-70 0,-1-1-135 15,3-3-207-15,1-2 34 0,8-4-263 0,0 0-202 16</inkml:trace>
  <inkml:trace contextRef="#ctx0" brushRef="#br1" timeOffset="-145346.08">19047 10003 2698 0,'0'0'34'0,"0"0"27"0,0 0 7 16,0 0 7-16,0 0 3 0,0 0 13 15,0 0 4-15,0 0-8 0,0 0-10 16,-27 43-7-16,22-33-8 0,5-10 0 0,-4 21-9 16,4-21-2-16,-2 19-1 0,2-19-7 0,0 0-2 15,6 23-4-15,-6-23-5 16,12 10-9-16,-12-10-13 0,16 7-9 16,-16-7-8-16,21 3-5 0,-21-3-5 0,24-6 0 15,-24 6 4-15,23-7 0 0,-23 7 3 16,23-4 6-16,-23 4 5 0,23-1 15 0,-23 1 15 0,24-2 13 15,-24 2 5-15,18 2 5 16,-18-2-1-16,18 4 1 0,-18-4-5 16,0 0 4-16,23 1 6 0,-23-1 12 15,0 0 30-15,0 0 12 0,21 0 1 0,-21 0-39 0,0 0-7 16,17-7-8-16,-17 7-7 0,13-10-11 0,-13 10 2 16,13-12-6-16,-13 12-7 15,10-14-7-15,-10 14-10 0,10-16-21 0,-5 8-30 16,-1 1-45-16,-4 7-62 0,7-13-78 15,-7 13-65-15,6-12-151 0,-6 12-174 0,0 0-371 16,6-9-444-16</inkml:trace>
  <inkml:trace contextRef="#ctx0" brushRef="#br1" timeOffset="-144806.34">19492 10128 2946 0,'0'0'-75'0,"0"0"26"16,0 0 27-16,0 0 28 15,22 4 33-15,-22-4 30 0,0 0 20 0,0 0 4 16,0 0-2-16,0 0-7 0,2 17-8 16,-2-17-4-16,0 0 1 0,0 0 2 0,0 18 3 15,0-18 2-15,0 0-1 16,0 0-6-16,0 18-6 0,0-18-8 0,0 0 2 0,0 19-3 16,0-19-4-16,0 0-4 0,2 22-6 0,-2-22-4 15,2 15-2-15,-2-15-5 16,2 15-3-16,-2-15-1 0,0 0-5 0,2 17-3 15,-2-17 3-15,0 0-1 16,0 0 8-16,0 0 9 0,4 17-7 0,-4-17-5 0,0 0-2 16,0 0-4-16,0 0-3 15,0 0-1-15,0 0-1 0,0 0-2 16,30-34 3-16,-22 23 4 0,1 1 13 0,-9 10 3 16,14-19-18-16,-14 19 7 0,14-13 2 0,-6 7-1 15,-8 6-2-15,10-10 6 0,-10 10 9 16,0 0 2-16,24-2-5 0,-24 2-1 0,0 0-5 15,0 0 5-15,33 10-11 0,-24-4-5 0,-9-6-13 16,19 9-28-16,-9-5-41 16,1 0-64-16,0 0-88 0,1-3-72 0,1 2-161 15,-13-3-172-15,23 1-9 16,-12-2-268-16,-11 1-276 0</inkml:trace>
  <inkml:trace contextRef="#ctx0" brushRef="#br1" timeOffset="-144446.39">19947 10115 2840 0,'0'0'16'15,"0"0"-3"-15,0 0-7 0,0 0-3 16,0 0 18-16,0 0 41 0,0 0 27 0,0 0-4 0,0 0-11 16,23-4-10-16,-23 4-4 15,0 0-3-15,13-11 4 0,-9 5 8 0,2-2 2 16,-6 8 0-16,14-13 10 0,-8 4 0 15,0-1-5-15,0-2 1 0,-6 12 5 0,13-16 8 16,-13 16-4-16,11-16 1 16,-11 16-12-16,10-13-8 0,-10 13-4 0,13-10-5 0,-13 10-6 15,15-7 1-15,-15 7-5 16,19-4 2-16,-19 4-2 0,22 0 5 0,-22 0 3 16,26 2-9-16,-26-2-1 0,28 2 5 0,-15 0-4 0,-13-2-1 15,26 0-12-15,-26 0 2 16,22 0 1-16,-22 0-6 0,20-2-8 15,-20 2-25-15,16-6-29 0,-16 6-37 16,11-7-50-16,-11 7-66 0,8-8-71 0,-8 8-94 16,4-10-183-16,-4 10-100 0,0 0-323 15,0 0-384-15</inkml:trace>
  <inkml:trace contextRef="#ctx0" brushRef="#br1" timeOffset="-144196.09">20089 10300 2985 0,'0'0'48'16,"0"0"22"-16,0 0-2 0,0 0 7 0,0 0 16 16,0 0 6-16,0 0 3 0,0 0-7 0,0 0-8 0,0 0-10 15,0 0-5-15,41-31-15 16,-27 26-3-16,5 0-4 0,0 0-3 0,0 1-20 15,3 0-31-15,-2 0-45 16,2 1-66-16,1 1-61 0,-4 0-68 0,-2 0-140 16,-1 0-550-16,-2 0-348 0</inkml:trace>
  <inkml:trace contextRef="#ctx0" brushRef="#br1" timeOffset="-138986.35">20504 9900 2839 0,'0'0'-39'15,"0"0"23"-15,6-19 13 0,-6 19 31 0,0 0 29 16,0 0 26-16,0 0 32 0,0 0 5 0,0 0 6 15,0 0 0-15,0 0 0 16,0 0-17-16,0 0-8 0,12-10-9 0,-12 10-10 16,0 0-12-16,0 0-5 15,22-6-6-15,-22 6-11 0,19-1-3 0,-19 1-5 0,23-5-7 16,-8 4 0-16,-15 1-10 0,32 0-3 0,-13-2 0 16,0 2-5-16,-19 0-4 15,36-2 3-15,-17 4-6 0,-19-2 0 0,28 0-3 0,-28 0-1 16,21 0-2-16,-21 0 0 15,15 3 2-15,-15-3 3 0,12 5 4 0,-12-5 10 16,0 0 8-16,3 17 6 0,-3-17 5 16,0 0 7-16,-20 28 20 0,14-15-4 15,-3 1-6-15,1 3-9 0,-2 1 0 16,1 1-1-16,-2 1-12 0,1 3 0 0,2 0-5 16,-1-1-1-16,2 1-11 0,1 1-28 0,0-2-51 0,2-2-62 15,1-2-87-15,1-2-85 16,2-3-225-16,0-1-111 0,0-12 19 0,0 0-212 15,2 24-154-15</inkml:trace>
  <inkml:trace contextRef="#ctx0" brushRef="#br1" timeOffset="-138806.1">20859 10296 2600 0,'0'0'107'16,"13"10"0"-16,-13-10-10 15,0 0-8-15,0 0-13 0,9 7 10 0,-9-7 2 16,0 0-13-16,0 0-6 0,0 0-15 16,8 9-26-16,-8-9-36 0,0 0-41 0,0 0-59 15,9 3-67-15,-9-3-112 16,0 0-583-16,0 0-231 0</inkml:trace>
  <inkml:trace contextRef="#ctx0" brushRef="#br1" timeOffset="-138343.97">21043 9911 2562 0,'0'0'-63'0,"0"0"34"16,0-21 11-16,0 21 15 15,0 0 29-15,0 0 22 0,0 0 19 0,0-19 14 16,0 19 6-16,0 0-3 0,0 0 0 16,4-15-14-16,-4 15-8 0,0 0-3 15,14-14-8-15,-14 14-6 0,14-7-2 16,-14 7-8-16,19-6 0 0,-19 6-8 0,20-2-1 16,-20 2 1-16,18-1 1 0,-18 1 8 0,0 0 2 0,24 5 12 15,-24-5 11-15,10 11-4 16,-10-11 5-16,4 19 11 0,-4-19 6 0,0 24 6 15,-2-9-3-15,-4 2 5 16,0-1-4-16,0 6 7 0,0-1-8 0,-2 0-2 0,2 0-2 16,2 0-1-16,-2 1-3 15,2-2-1-15,0-4-7 0,-1 4-6 0,3-4-3 16,0 0-23-16,2-16-1 0,2 26-6 0,-2-26 0 0,9 19-2 16,-1-10-5-16,2-2-10 15,-10-7-12-15,26 12-21 0,-9-11-30 0,0-1-39 16,-17 0-60-16,38-4-63 0,-15-1-55 15,-1-5-83-15,1 1-151 16,-2-1-100-16,-2 0-272 0,-1-3-242 16</inkml:trace>
  <inkml:trace contextRef="#ctx0" brushRef="#br1" timeOffset="-137936.39">21457 9878 2674 0,'-6'-14'-13'16,"6"14"16"-16,-10-14 10 0,10 14 2 0,0 0 16 16,-6-19 13-16,6 19-5 15,0 0 1-15,0-21-5 0,0 21-8 0,0 0-1 16,10-19-4-16,-10 19 1 0,16-9-5 0,-16 9-5 0,18-6 1 16,-18 6 0-16,24-4-4 15,-24 4-1-15,23 0-2 0,-23 0 0 0,22 4-6 16,-22-4 6-16,16 7 3 15,-16-7 4-15,11 12 2 0,-11-12 18 0,2 15 15 0,-2-15 16 16,0 0 7-16,-9 27-1 16,9-27-1-16,-8 17-3 0,2-7-5 15,6-10-10-15,-8 17-2 0,8-17-4 0,-7 16-7 16,7-16-1-16,-5 18-5 0,5-18-3 0,5 21-4 16,-5-21-3-16,11 23 1 0,-3-10-3 0,0 0-2 15,3 3 0-15,0 1 0 0,-1 2-3 16,1 0 2-16,-5-2 4 0,0 0 9 0,-1 0 7 15,-1 1-4-15,-2-3-1 16,-2-15-2-16,-6 32-6 0,-3-17-26 0,1-1-54 16,-5-3-60-16,-1 3-75 15,-4-3-72-15,2 1-158 0,-4-3-555 0,1 2-425 16</inkml:trace>
  <inkml:trace contextRef="#ctx0" brushRef="#br1" timeOffset="-122116.3">23202 8901 706 0,'0'0'101'0,"12"-13"-24"16,-12 13 2-16,0 0-11 0,8-10-6 0,-8 10-9 16,0 0 13-16,0 0-12 15,8-9 14-15,-8 9-13 0,0 0 10 0,0 0 19 16,0 0-17-16,0 0 13 0,0 0 14 0,0 0-9 0,0 0 22 16,0 0-5-16,0 0 0 15,0 0-3-15,0 0-5 0,0 0 4 0,-38-8-2 16,38 8-12-16,0 0-1 15,-34 8-2-15,34-8-6 0,-21 9-8 0,21-9-7 16,-17 8-11-16,6-4 0 0,11-4-8 16,-12 9-3-16,12-9 1 0,-8 14-4 0,8-14-7 15,0 0-1-15,0 0-2 16,16 32 2-16,-5-20-7 0,2-1-3 0,6 2 0 0,-3 0-1 16,4 1-1-16,0 1-2 0,2 1-2 0,1 3-1 15,3-3 0-15,-2 1-2 0,-6-1-4 16,-1-1 2-16,0 1-1 0,-2 1 5 0,-3-1 9 15,-3-4 19-15,-2 4 17 16,-1-3 5-16,-6-13 12 0,0 23 5 16,0-23 3-16,-8 26-5 0,-2-16-1 15,-2 0-3-15,1-1-7 0,-3-2-6 0,-1-1-6 0,-2-2-4 16,-3-1-6-16,4 0-7 0,16-3-3 0,-36-4-9 16,17 1-25-16,1-2-28 15,2-3-31-15,1 1-40 0,2-2-51 0,13 9-59 16,-17-22-50-16,9 13-103 15,6-2-149-15,2 11-348 0,-2-20-212 0</inkml:trace>
  <inkml:trace contextRef="#ctx0" brushRef="#br1" timeOffset="-121036.2">23616 9183 2441 0,'0'0'-133'0,"0"0"19"16,0 0 13-16,0 0 18 0,0 0 13 0,0 0 17 0,0 0 17 15,0 0 8-15,0 0 7 16,0 0 8-16,0 0 5 0,0 0 9 0,0 0 13 15,0 0 4-15,0 0 8 0,0 0 16 16,0 0 21-16,0 0 1 0,0 0 12 16,0 0 6-16,0 0-2 0,0 0-5 15,0 0-6-15,0 0-5 0,0 0 4 16,0 0-2-16,0 0 2 0,0 0-5 0,0 0 1 0,0 0-6 16,0 0-5-16,20 4 0 15,-20-4-9-15,0 0-6 0,0 0 4 0,33-2-14 0,-33 2 16 16,22 0 14-16,-22 0-2 15,26-2 0-15,-26 2-5 0,30 0 0 0,-15-2-8 16,-15 2-7-16,30 0-2 16,-30 0-4-16,26 0-4 0,-26 0-4 0,24-2-7 0,-24 2-10 15,19 2-25-15,-19-2-33 16,17 0-43-16,-17 0-46 0,0 0-53 0,0 0-94 16,27-5-577-16,-23 3-222 0</inkml:trace>
  <inkml:trace contextRef="#ctx0" brushRef="#br1" timeOffset="-120666.14">23660 9067 2496 0,'-30'4'-120'16,"30"-4"23"-16,0 0 24 0,0 0 25 0,0 0 11 16,0 0 22-16,0 0 26 0,0 0 16 0,0 0 13 15,0 0 23-15,0 0 11 0,0 0 16 16,0 0 5-16,0 0 4 15,0 0-2-15,0 0-8 0,0 0-11 16,0 0-6-16,0 0-11 0,0 0-8 0,55 6-3 16,-55-6-8-16,30 0-16 0,-30 0-42 15,34-3-41-15,-17 3-44 0,2-1-50 0,-4-1-52 0,-15 2-121 16,30-4-402-16,-18 2 9 0</inkml:trace>
  <inkml:trace contextRef="#ctx0" brushRef="#br1" timeOffset="-119541.5">24062 9117 2046 0,'0'0'-87'0,"0"0"23"0,0 0 15 0,0 0 18 0,0 0 25 16,-12 7 30-16,12-7 20 0,0 0 16 0,0 0 17 16,0 0 7-16,0 0 12 15,0 0 11-15,0 0 9 0,0 0 6 0,0 0 2 0,0 0-20 16,0 0-8-16,0 0-13 15,0 0-5-15,0 0-12 0,0 0-6 0,0 0-5 16,48 12-7-16,-48-12-7 16,23 2-2-16,-7-1-17 0,-16-1-28 0,31 3-46 0,-14-3-37 15,0 1-48-15,1-1-45 16,2-1-78-16,-1 1-551 0,-2-3-129 16</inkml:trace>
  <inkml:trace contextRef="#ctx0" brushRef="#br1" timeOffset="-119076.45">24436 8869 2279 0,'0'0'-74'0,"0"0"23"0,0 0 23 16,-12-9 6-16,12 9 14 16,0 0 13-16,0 0 19 0,0 0 9 0,0 0 4 15,0 0-3-15,0 0-7 0,0 0-1 16,0 0-10-16,0 0 7 0,0 0-2 0,24-16-4 16,-24 16 9-16,23-3-21 0,-23 3-2 0,27-6 6 15,-10 4-8-15,1 0 5 0,-18 2 2 16,35-5 0-16,-20 4-5 0,2-2 4 0,-17 3-8 15,30-4 2-15,-30 4 8 16,20-3-4-16,-20 3 7 0,20-1 5 0,-20 1 22 16,0 0 16-16,0 0 15 15,21 9 14-15,-21-9 7 0,0 0 0 0,-4 21 7 0,4-21 11 16,0 0 7-16,-17 37-6 0,11-22-1 0,-3-1-9 16,2 4-4-16,-1 1-7 15,0 1-10-15,0-2-8 0,-2 3-5 0,2-1-13 0,2-4 0 16,1 2-6-16,-3-1-6 15,2-3-12-15,-1 0-41 0,3-1-56 0,4-13-72 16,-4 21-76-16,4-21-132 16,-2 14-222-16,2-14-292 0,4 10-218 0</inkml:trace>
  <inkml:trace contextRef="#ctx0" brushRef="#br1" timeOffset="-118886.45">24769 9222 2658 0,'0'0'33'0,"13"9"13"0,-13-9 4 16,0 0 16-16,8 8 32 15,-8-8 19-15,0 0 6 0,0 0-15 0,11 7-11 16,-11-7-10-16,0 0-12 0,0 0-13 16,0 0-19-16,0 0-39 0,11 8-61 0,-11-8-77 15,0 0-77-15,0 0-135 0,0 0-542 0,0 0-265 16</inkml:trace>
  <inkml:trace contextRef="#ctx0" brushRef="#br1" timeOffset="-118396.27">24958 8891 2611 0,'0'0'-87'0,"-5"-17"12"16,5 17 10-16,0 0 17 15,0 0 27-15,-4-19 30 0,4 19 37 0,0 0 22 16,0 0 5-16,-2-19 0 0,2 19-11 0,0 0-3 0,0 0-3 16,6-17 0-16,-6 17-7 15,0 0-6-15,13-13-1 0,-13 13-5 0,13-9-8 16,-13 9-5-16,15-6 3 15,-15 6-3-15,18-4-4 0,-18 4 0 0,18-2-6 0,-18 2-2 16,0 0-1-16,25 4 0 16,-25-4 7-16,13 8 14 0,-13-8 25 0,10 18 12 15,-10-18 6-15,4 24 3 16,-4-13 6-16,0-11 9 0,-5 34-2 0,1-13 0 0,-3 0 0 16,1 2 1-16,-2 0-2 0,0-1 1 0,1 3 1 15,0-2-6-15,-2 0-3 16,2-2-6-16,1-2 0 0,2 0-14 0,0 0-1 15,3-4-3-15,-4 3-9 0,5-18-5 16,-3 27 3-16,3-27-3 0,8 23-12 0,-3-14-5 16,-5-9-8-16,17 15-9 15,-3-11-29-15,-3 0-35 0,-11-4-35 0,31 0-40 16,-31 0-41-16,36-4-41 0,-20 0-33 0,4-1-31 0,-6-3-75 16,4 2-157-16,-4-3-422 15,-2-1-339-15</inkml:trace>
  <inkml:trace contextRef="#ctx0" brushRef="#br1" timeOffset="-117846.2">25315 8819 2788 0,'-8'-13'-73'0,"8"13"22"16,0 0 24-16,0 0 19 15,-4-17 12-15,4 17 14 0,0 0 5 0,0 0-2 16,0 0-5-16,6-22-1 15,-6 22-4-15,11-10 0 0,-11 10-7 0,14-10 3 16,-14 10-4-16,13-8 7 0,-13 8-7 16,17-6 3-16,-17 6-6 0,19-4 9 0,-19 4-6 15,0 0-3-15,25 3 0 16,-25-3-2-16,16 7-2 0,-16-7 10 0,6 12 23 16,-6-12 15-16,0 0 22 0,2 24 14 0,-2-24 8 0,-6 22 5 15,6-22-2-15,-7 21-8 16,3-10-7-16,4-11-8 0,-9 21-9 0,9-21-5 15,-2 21-1-15,2-21-8 16,2 22-3-16,0-8-5 0,5 0-2 0,-1 1-3 0,1 0-6 16,4 2-4-16,-4-2 0 15,2 2-3-15,0 2 0 0,-1-3-2 0,-1 1 15 16,-4-2 20-16,2 2 14 0,-1-4 8 0,-2 3 2 0,-2-16-1 16,-2 26 0-16,-2-10-5 15,4-16-17-15,-10 24-9 0,1-12-22 0,1 0-33 16,-2-3-49-16,1 1-58 15,9-10-82-15,-15 13-67 0,15-13-139 0,-12 7-216 0,4-3-274 16,8-4-278-16</inkml:trace>
  <inkml:trace contextRef="#ctx0" brushRef="#br1" timeOffset="-117216.11">25787 8974 2746 0,'-18'-6'71'0,"18"6"16"0,0 0-6 0,0 0 5 15,0 0 14-15,0 0 7 0,0 0-2 16,-14-11-9-16,14 11-11 0,0 0-8 0,0 0-10 16,0 0-6-16,0 0-6 0,0 0-9 0,34-14-2 15,-34 14-4-15,30-4-11 16,-10 4-8-16,-1 0-29 0,2-1-39 0,-2-1-47 15,3 2-57-15,-2-3-44 0,0 2-41 16,-20 1-72-16,25-8-592 0,-14 6-287 0</inkml:trace>
  <inkml:trace contextRef="#ctx0" brushRef="#br1" timeOffset="-116986.22">25906 8863 2748 0,'0'0'-40'16,"0"0"27"-16,-15-8 14 0,15 8 26 0,0 0 14 15,0 0 7-15,0 0 21 0,0 0 23 16,0 0 15-16,0 0 15 0,-21 16 10 0,21-16 10 16,2 19 6-16,-2-19 4 0,7 28-19 0,-3-10-11 15,0-1-14-15,0 2-10 16,0 2-13-16,1 0-8 0,-1 0-9 0,0 2-11 16,0-3-12-16,-1 2-28 0,2-4-38 0,-3 2-56 0,-1-3-60 15,3 0-68-15,-2-2-66 16,-2-15-121-16,6 21-190 0,-1-14-302 0,-1 1-255 15</inkml:trace>
  <inkml:trace contextRef="#ctx0" brushRef="#br1" timeOffset="-116212.46">25879 9248 2596 0,'-15'10'-60'15,"15"-10"39"-15,-14 5 15 0,14-5 35 16,0 0 24-16,-11 8 36 0,11-8 21 0,0 0 11 16,0 0-2-16,0 0-13 0,0 0-11 0,0 0-13 15,0 0-8-15,0 0-10 16,40 11-4-16,-24-11-12 0,7 0-20 15,-4-1-53-15,4-2-55 0,0 2-72 0,-1-2-66 16,0 0-132-16,3-3-496 0,-2 2-192 16</inkml:trace>
  <inkml:trace contextRef="#ctx0" brushRef="#br1" timeOffset="-115876.21">26385 8881 2514 0,'0'0'-36'0,"9"-16"28"0,-9 16 13 0,0 0-10 15,0 0 23-15,4-13 20 16,-4 13 25-16,0 0 8 0,0 0 2 0,0 0-6 16,0 0-2-16,0 0 11 0,0 0 10 0,-2 65 5 15,2-44-4-15,2 1-6 0,-2 5-3 16,2 1-6-16,1 3-5 0,-1 1-6 0,0 5-2 15,3-1 4-15,-1 3-6 0,-1-3-5 16,1 1-2-16,-4-7 4 0,0 3 1 0,0-4-1 16,-2-1 7-16,-3-1 5 15,1-2-3-15,-3-2 1 0,0-4-8 16,0-3-4-16,-3-2-3 0,-6 0-4 16,5-7-13-16,-4 0-24 0,-2-6-35 0,-3-2-46 15,20 1-58-15,-36-14-66 0,20 0-65 0,-4-7-122 0,2-2-198 16,0-5-287-16,0-3-232 15</inkml:trace>
  <inkml:trace contextRef="#ctx0" brushRef="#br1" timeOffset="-115671.39">26232 8625 2691 0,'11'-11'-8'15,"-11"11"5"-15,0 0 0 0,14-10 8 16,-14 10-4-16,0 0 9 0,7-9 1 0,-7 9-1 0,0 0-23 16,0 0-28-16,0 0-19 15,10-9-19-15,-10 9-25 0,0 0-45 0,0 0-91 16,9-3-401-16,-9 3 132 0</inkml:trace>
  <inkml:trace contextRef="#ctx0" brushRef="#br1" timeOffset="-112360.92">26794 8678 1827 0,'0'0'-25'0,"0"0"17"16,0 0 23-16,2-20 40 0,-2 20 43 0,0 0 24 0,0 0 23 15,0 0 16-15,4-15-7 16,-4 15-15-16,0 0 10 0,0 0 1 0,0 0 0 15,0 0 5-15,0 0 5 16,0 0-10-16,0 0-12 0,0 0-8 0,0 0-6 16,6 58 12-16,-5-41-13 0,-1 3-13 15,3-1-16-15,-1 2-7 0,0 4-3 0,0-5-13 16,0 5-18-16,3-2 0 0,-3-4-1 0,2 1-8 0,-4-1-20 16,5-1-36-16,-1-1-47 15,-1-3-49-15,-3-14-67 0,7 25-69 16,-5-18-102-16,4 1-191 0,-6-8-115 15,11 5-201-15,-11-5-203 0</inkml:trace>
  <inkml:trace contextRef="#ctx0" brushRef="#br1" timeOffset="-111896.54">27118 8831 2536 0,'13'-13'-58'0,"-13"13"27"0,8-10-2 0,-8 10 10 16,0 0 35-16,7-11 28 0,-7 11 22 0,0 0 7 15,0 0-13-15,0 0 3 16,0 0 11-16,0 0 9 0,-28-16 19 0,28 16 14 16,-19-2 1-16,19 2-2 0,-25 0-3 15,25 0-5-15,0 0-10 0,-33 2-5 0,33-2-3 16,-23 0-6-16,23 0-9 0,-22 0-7 0,22 0-5 0,0 0-3 16,-29 0-6-1,29 0-5-15,0 0-1 0,-21 0-5 0,21 0-4 0,0 0-1 16,-18-2-4-16,18 2-3 15,0 0-1-15,0 0-9 0,0 0-3 0,0 0-4 0,0 0-2 16,0 0-6 0,0 0 1-16,31-34-1 0,-19 25-1 0,1 1 1 0,-4-2-1 15,5 1-2-15,-1-1 1 16,-1 1 0-16,1-1 0 0,1 1 1 0,-5 1-4 16,2-1 4-16,-11 9 1 0,20-13 4 0,-13 7 0 0,-7 6-2 15,16-8 6-15,-16 8 8 16,0 0 9-16,15-4 7 0,-15 4 10 0,0 0 3 15,0 0 6-15,0 0 2 0,9 31 0 16,-9-31-5-16,5 20-5 0,-5-20 12 16,2 29-7-16,-2-12-4 0,3 1 6 15,-3-2-11-15,2 2-10 0,0 1-26 0,0-2-44 16,0 0-55-16,-2 0-72 0,4 1-73 0,-2-5-80 0,-1-2-175 16,3 1-170-1,-2-1-278-15,1-1-366 0</inkml:trace>
  <inkml:trace contextRef="#ctx0" brushRef="#br1" timeOffset="-111706.31">27338 9012 3075 0,'0'0'67'0,"0"0"-7"0,13 7 1 0,-13-7 20 16,0 0 38-16,0 0 22 0,13 7-2 0,-13-7-14 0,0 0-15 15,0 0-12-15,9 7-9 16,-9-7-11-16,0 0-12 0,0 0-24 0,0 0-47 15,0 0-73-15,0 0-77 16,0 0-70-16,0 0-83 0,23-11-164 0,-23 11-466 16,4-12-354-16</inkml:trace>
  <inkml:trace contextRef="#ctx0" brushRef="#br1" timeOffset="-111446.46">27501 8595 2739 0,'8'-14'-69'0,"-8"14"29"0,0 0 19 0,5-10 35 0,-5 10 43 15,0 0 31-15,0 0 19 16,0 0-2-16,0 0-3 0,0 0-4 0,0 0 1 16,0 0 5-16,-4 44 0 0,4-44-3 0,0 27-5 15,0-14-32-15,0-13-6 0,2 29-4 16,-2-12-5-16,2 0-7 0,0-2 1 0,-2-15-13 15,4 27-22-15,-2-13-37 16,-2-14-44-16,0 23-56 0,0-23-40 0,4 18-45 16,-4-18-76-16,2 11-654 15,-2-11-362-15</inkml:trace>
  <inkml:trace contextRef="#ctx0" brushRef="#br1" timeOffset="-111126.27">27575 8729 2840 0,'5'-22'-59'0,"-5"22"17"0,2-17 17 16,-2 17 19-16,4-19 34 0,-4 19 19 16,5-17 18-16,-5 17-1 0,7-18-4 0,-7 18-11 0,13-14-5 15,-2 6-6-15,-11 8-2 16,18-10-4-16,-6 6-3 0,-12 4-6 0,29-4-3 16,-29 4 2-16,25 0-4 0,-25 0 10 0,23 7 12 15,-12-2 7-15,-11-5 6 16,15 15 20-16,-11-3 17 0,-4-12 12 0,2 23 5 15,-2-23 3-15,-4 28 5 0,-2-13 2 16,-3 1 2-16,2-4 18 0,-1 4 2 0,0-1-15 16,2-1-10-16,-1-3-16 0,7-11-9 15,-10 21-8-15,10-21-10 0,-4 19-4 0,4-19-13 16,0 0-16-16,14 23-40 0,-5-17-39 0,1-2-45 16,0 1-53-16,-10-5-67 15,31 6-58-15,-15-4-46 0,-2-2-97 0,1 2-204 0,3-2-358 16,-3 0-414-16</inkml:trace>
  <inkml:trace contextRef="#ctx0" brushRef="#br1" timeOffset="-87166.13">3676 12154 2394 0,'0'-21'-61'0,"0"21"30"16,0 0 25-16,0 0 32 0,0 0 46 15,0 0 42-15,0 0 18 0,0 0 16 16,0 0 8-16,0 0 3 0,0 0-4 0,-18 53 6 0,13-36-1 16,0 6-1-16,1 1-8 0,0 4 14 0,0-2-14 15,4 3-20-15,-2 1-32 16,2 2-10-16,-2-1-9 0,2 1-8 0,2-1-10 0,0-1-7 15,-2-1-6 1,2-1-3-16,0-1-8 0,0-4-16 0,0-3-22 0,0-1-35 16,0-3-32-16,-2-16-48 15,5 26-66-15,-2-19-60 0,1-2-65 0,-4-5-112 16,0 0-123-16,0 0-380 0,0 0-324 0</inkml:trace>
  <inkml:trace contextRef="#ctx0" brushRef="#br1" timeOffset="-86896.25">3789 12378 2949 0,'8'-15'30'0,"-8"15"-5"0,0 0-8 16,7-17-4-16,-7 17 1 0,0 0 14 0,0 0 22 15,0 0 13-15,0 0 6 16,0 0 1-16,-30-6-2 0,30 6 11 0,0 0 9 0,-33 8 3 16,33-8 0-16,-20 6-5 0,20-6-4 15,-19 11-8-15,10-5-3 0,9-6-4 16,-12 13-10-16,5-3-3 0,7-10-4 0,-8 17-3 15,8-17-6-15,0 19 2 16,0-19-8-16,6 20 22 0,0-6-5 0,3-3-7 0,1 1-5 16,1-1-3-16,2 1-3 15,3 1-7-15,0 0-16 0,-2 1-31 0,5-5-40 16,-4 1-44-16,0-3-46 0,-1 3-61 0,2-2-59 16,-2-3-103-16,2 1-163 15,-6-2-381-15,1 0-319 0</inkml:trace>
  <inkml:trace contextRef="#ctx0" brushRef="#br1" timeOffset="-86686.29">4072 12548 2919 0,'11'-9'67'0,"-11"9"-2"0,0 0-6 16,13-6 0-16,-13 6 14 0,0 0 15 0,0 0 8 0,0 0 8 15,0 0-8-15,10 30-9 16,-10-30 1-16,2 23-6 0,0-8-10 15,1-2-7-15,-3-13-9 0,4 32-1 16,-2-14-16-16,2-3-32 0,-2 0-45 0,0 3-63 16,2-3-68-16,-4-15-65 15,4 27-92-15,4-15-169 0,-6-2-366 0,-2 0-214 0</inkml:trace>
  <inkml:trace contextRef="#ctx0" brushRef="#br1" timeOffset="-85806.3">3117 12929 2559 0,'0'0'-26'16,"0"0"7"-16,0 0 1 0,0 0 3 15,0 0-5-15,0 0 11 0,0 0 3 0,0 0 6 16,0 0-5-16,0 0 10 0,0 0 5 0,47-14 6 15,-34 13 18-15,-13 1 5 16,38 0 12-16,-15-2 5 0,3 2 0 0,5 2 1 16,5-4-2-16,7 4-3 15,5-2-6-15,3 1 4 0,9 2 1 0,5-2 12 0,1 3 10 16,21 0 9-16,0 0 11 0,-1 2 16 0,-12-3 9 16,-8 1 5-16,21 2 1 15,-18-2-9-15,-7 0-2 0,-3 0-12 0,-2-3-9 16,-9 2-13-16,0 0-8 15,-4-1-9-15,-8 0-2 0,-2 0-14 0,-2-1-8 0,-5 2-21 16,-4-3-26-16,1 2-40 16,-7-2-46-16,-1 1-58 0,-16-1-54 15,24 2-82-15,-24-2-185 0,10 4-171 0,-10-4-179 16,0 0-151-16</inkml:trace>
  <inkml:trace contextRef="#ctx0" brushRef="#br1" timeOffset="-85331.2">3521 13261 2388 0,'-12'-12'-55'16,"12"12"15"-16,-15-9 6 0,15 9 1 0,-17-7 19 15,17 7 13-15,-19-3 30 0,19 3 16 16,-20-2 26-16,20 2 14 0,-24-2 6 16,24 2 17-16,-21 2 3 0,21-2-4 15,-19 3-4-15,19-3-12 0,-17 6-10 0,17-6-6 16,0 0-7-16,-13 16-8 0,13-16-12 15,0 0-9-15,0 0-11 0,21 34-4 16,-10-24-2-16,1 4-4 0,6-2 1 0,-2 2-6 0,2 1-1 16,-2 0 0-16,1 0 0 15,-2-2 2-15,0 3 11 0,-5-3 21 0,-2 0 13 16,0 3 14-16,-4-7 7 0,-4-9 10 0,2 23 2 16,-2-23-2-16,-8 17-11 15,8-17-4-15,-20 16-6 0,7-9-12 0,1-2 1 0,12-5-16 16,-26 3-22-16,26-3-32 15,-24-2-47-15,24 2-54 0,-20-8-72 0,20 8-60 16,-15-12-76-16,11-1-152 16,2 4-474-16,2 9-372 0</inkml:trace>
  <inkml:trace contextRef="#ctx0" brushRef="#br1" timeOffset="-85086.27">3755 13214 2862 0,'0'0'-65'0,"0"0"3"0,12-5 12 16,-12 5 32-16,0 0 36 15,0 0 42-15,0 0 28 0,0 0 25 0,0 0 6 16,0 0 2-16,-20 44 3 0,12-33 0 0,8-11-1 0,-10 29-13 16,8-14-2-16,-2 2-10 15,2-2-5-15,2-15-16 0,0 37-5 0,2-20-10 16,0 2-12-16,2-4-25 15,0 2-34-15,0-1-42 0,4-2-58 0,2-2-60 0,-2-1-59 16,0-1-68-16,-8-10-145 16,24 14-456-16,-15-11-277 0</inkml:trace>
  <inkml:trace contextRef="#ctx0" brushRef="#br1" timeOffset="-84746.3">4076 13243 2646 0,'2'-15'-55'0,"-2"15"32"0,0 0 20 16,0 0 21-16,0 0 42 15,-30-6 29-15,30 6 24 0,0 0 13 16,-28 9 3-16,28-9-7 0,-18 12-15 0,8-5-8 16,1 4-7-16,9-11-12 0,-10 21-7 15,6-12-6-15,4-9-7 0,2 21-8 0,-2-21-7 0,10 28-6 16,1-14-9-16,1 1-9 15,1 2-3-15,2-2 1 0,-1 1-5 0,2 0 17 16,-2 0-3-16,1-3-3 16,-4 1-2-16,0-3 6 0,-3 0 9 0,0-1 5 0,-8-10 5 15,6 17 2-15,-6-17-4 16,0 0 0-16,0 0-1 0,-10 22-9 0,10-22-8 0,0 0-10 16,-25 0-32-16,25 0-35 0,0 0-44 0,-30-16-53 15,30 16-53-15,-14-19-57 16,6 9-85-16,6 1-147 0,-2-1-418 15,4 10-296-15</inkml:trace>
  <inkml:trace contextRef="#ctx0" brushRef="#br1" timeOffset="-84586.45">4195 13426 2740 0,'11'2'-57'15,"-11"-2"13"-15,20 4 4 0,-20-4 19 0,24 4 26 16,-10-4-5-16,-14 0 1 15,28 1 2-15,-28-1-3 0,28 0-22 0,-13 0-41 16,-15 0-34-16,28-1-46 0,-28 1-70 16,20-4-435-16,-9 0 125 0</inkml:trace>
  <inkml:trace contextRef="#ctx0" brushRef="#br1" timeOffset="-84406.23">4361 13390 1917 0,'0'0'45'0,"0"0"39"0,0 0 12 0,0 0 5 15,-26 15 21-15,26-15 6 16,0 0 3-16,-4 21-9 0,4-21-12 0,2 17-8 0,-2-17-13 16,2 21-10-16,-2-21-4 15,4 19-13-15,-4-19-3 0,4 21-18 0,0-11-37 16,-4-10-61-16,8 17-60 0,-8-17-63 0,10 17-77 0,-10-17-143 16,10 11-336-16,-4-4-6 15</inkml:trace>
  <inkml:trace contextRef="#ctx0" brushRef="#br1" timeOffset="-83886.22">4676 13300 2123 0,'0'0'-47'0,"12"-13"10"0,-12 13 5 15,0 0 13-15,0 0 6 16,0 0 13-16,0 0 4 0,0 0 20 0,0 0-1 15,0 0 8-15,0 0 3 16,0 0 3-16,-38-5-3 0,38 5 15 0,0 0-1 16,-25 1 17-16,25-1-7 15,0 0 0-15,-22 0-10 0,22 0 5 0,0 0-7 0,0 0 6 16,-22 2 11-16,22-2 3 0,0 0 4 0,-14 6 6 16,14-6-1-16,0 0-7 15,0 0 1-15,-14 12-2 0,14-12 4 0,0 0 4 16,-6 16 2-16,6-16-4 0,-2 15-3 15,2-15 1-15,-5 18-4 0,5-18-6 0,-2 17-3 16,2-17-4-16,0 0-5 16,-2 23-6-16,2-23-3 0,0 0-1 0,0 19-3 15,0-19-2-15,0 0-4 16,0 0-1-16,0 0-5 0,0 0-4 0,9 11-2 0,-9-11-1 16,0 0-3-16,0 0-2 0,0 0-1 0,29-9-1 15,-29 9 0-15,0 0-3 16,27-4-3-16,-27 4 2 0,19 2-2 0,-19-2 1 0,22 6 0 15,-22-6 9-15,18 9 7 16,-6-3 6-16,-12-6 17 0,14 15 3 0,-8-5 3 16,-6-10 0-16,9 19-3 15,-9-19-6-15,4 19-4 0,-4-19 0 0,-2 21-6 16,2-21-11-16,0 0-32 0,-9 23-44 0,9-23-50 0,-10 13-71 16,10-13-54-16,-10 10-70 15,10-10-135-15,-12 4-156 0,12-4-290 0,0 0-250 16</inkml:trace>
  <inkml:trace contextRef="#ctx0" brushRef="#br1" timeOffset="-83646.03">4993 13275 2704 0,'0'0'-24'0,"17"10"24"15,-17-10 9-15,6 15 20 0,-6-15 31 16,9 21 27-16,-7-5 10 0,0-1 2 0,0 2-3 0,0 0-11 16,-2 0-2-16,0-17-9 15,-2 40-5-15,-2-22-4 0,2 0-9 0,-5 4-5 16,3-5-20-16,-4 4-44 0,1-6-51 0,-1 2-56 16,2-2-55-16,0 0-62 15,-4-2-111-15,6-2-486 0,-4 0-168 0</inkml:trace>
  <inkml:trace contextRef="#ctx0" brushRef="#br1" timeOffset="-83286.09">5345 13228 2475 0,'0'0'-49'0,"0"0"39"0,0 0 23 16,0 0 39-16,0 0 35 0,0 0 28 0,0 0 22 15,-51 29 21-15,43-17-4 0,-2 2 0 0,0 6 3 16,4-5-6-16,0 6-5 15,-1-2-3-15,3 0 14 0,-1-1-20 0,3 1-11 0,2 3-18 16,0-1-11-16,2-1-6 16,1 0-11-16,-1-1-14 0,4 0-23 0,1-4-30 15,-1 1-36-15,2-3-56 16,0-2-60-16,6-3-70 0,-4-1-73 0,-10-7-123 0,23 6-167 16,-12-4-362-16,-11-2-346 0</inkml:trace>
  <inkml:trace contextRef="#ctx0" brushRef="#br1" timeOffset="-82896.02">5603 13330 2785 0,'0'0'-105'16,"0"0"9"-16,4-18 14 0,-4 18 20 16,0 0 25-16,0 0 56 0,-12-17 15 15,12 17 33-15,0 0 18 0,-20-4 20 16,20 4 21-16,0 0 20 0,-30 4 4 15,30-4 1-15,-23 3-9 0,23-3-2 0,-23 7-10 0,12 0-8 16,11-7-13-16,-16 9-12 0,16-9-10 16,-16 10-7-16,16-10-10 0,-8 13-7 0,8-13-7 15,-6 15-10-15,6-15-1 16,0 0-4-16,4 23-3 0,-4-23-7 0,10 19-4 16,-1-9-1-16,0 1-2 0,-1-1-3 0,2 1 1 0,1 1-4 15,-2-1-1-15,-1-1-3 16,1-1-2-16,-9-9 1 0,12 17-2 0,-6-7 0 15,-6-10 4-15,7 15 2 16,-7-15-1-16,0 0 0 0,0 0-1 0,-11 25 5 0,11-25-6 16,-14 10-3-1,14-10-4-15,-21 5-19 0,21-5-33 0,-24 4-37 16,24-4-52-16,-19 0-56 0,19 0-47 16,-17-2-81-16,17 2-135 0,0 0-164 0,-19-6-251 15,19 6-228-15</inkml:trace>
  <inkml:trace contextRef="#ctx0" brushRef="#br1" timeOffset="-82616.25">5712 13476 2680 0,'0'0'9'15,"0"0"9"-15,0 0 5 0,28 0 19 0,-28 0 25 16,0 0 15-16,21-1 9 0,-21 1-5 0,0 0-6 0,28-3-12 16,-28 3-8-16,21 0-5 15,-21 0-24-15,21-4-45 0,-21 4-59 0,21-4-64 16,-10 2-68-16,-11 2-113 15,15-5-497-15,-15 5-137 0</inkml:trace>
  <inkml:trace contextRef="#ctx0" brushRef="#br1" timeOffset="-82436.05">5852 13407 2417 0,'0'0'-9'0,"0"0"32"16,0 0 27-16,0 0 29 0,0 0 38 15,0 0 18-15,0 0 15 0,0 0 5 0,0 0-7 16,-21 30-11-16,21-30-15 0,0 20-11 0,0-20-14 15,0 22-9-15,0-22-10 16,0 25-6-16,2-11-16 0,-2-14-8 0,2 25-40 0,-2-25-49 16,3 23-49-16,-3-23-62 15,6 19-75-15,-6-19-115 0,6 13-627 0,-2-8-414 16</inkml:trace>
  <inkml:trace contextRef="#ctx0" brushRef="#br1" timeOffset="-82186.18">6039 13262 2990 0,'0'0'-42'16,"0"0"26"-16,0 0 19 0,0 0 27 0,0 0 21 16,0 0 23-16,12 33 16 0,-12-33 9 0,3 23 5 15,-1-8-1-15,-2-15-1 0,4 30-1 16,-2-11-4-16,0-2-5 0,2-2-9 0,-2 4-9 15,2-2-7-15,1-1-8 16,-3 1-8-16,3-2-19 0,-5-15-38 0,4 24-38 16,-4-24-57-16,6 18-53 15,-6-18-61-15,4 14-78 0,-4-14-138 0,6 8-479 16,-6-8-302-16</inkml:trace>
  <inkml:trace contextRef="#ctx0" brushRef="#br1" timeOffset="-81716.24">6337 13337 2740 0,'0'0'-76'0,"0"0"5"0,15-7 14 0,-15 7 11 0,0 0 19 15,0 0 31 1,0 0 26-16,0 0 12 0,0 0 0 0,0 0 16 0,0 0 5 16,0 0 13-16,0 0 9 0,0 0 1 15,0 0-5-15,0 0-11 0,-38-12 1 16,38 12-3-16,0 0 3 0,-20-2 6 0,20 2 0 0,0 0 4 15,0 0-4 1,-22-2 1-16,22 2 7 0,0 0 0 16,0 0 1-16,-24 7-1 0,24-7-6 0,-10 10-3 15,10-10-7-15,-9 13-8 0,9-13-3 16,-4 15-8-16,4-15-1 0,-4 16-6 16,4-16-8-16,0 0-1 0,0 24-5 0,0-24 0 15,0 0-5-15,0 22-3 0,0-22 0 0,0 0-5 0,4 12-3 16,-4-12-15-16,0 0-8 15,0 0-11-15,17 7 3 0,-17-7-1 0,0 0 3 16,0 0 2-16,26-3 0 0,-26 3 1 16,0 0 4-16,22-1 6 0,-22 1 10 0,18 4 6 15,-18-4 15-15,16 9 6 16,-16-9 7-16,15 12-1 0,-6-7 32 0,-9-5-3 16,10 17-5-16,-3-7-7 0,-7-10-22 0,6 19-3 0,-6-19-6 15,0 23 2-15,0-23-20 16,0 21-25-16,0-21-35 0,-6 19-51 0,6-19-60 15,-4 19-60-15,1-14-56 16,3-5-106-16,-4 10-176 0,4-10-77 16,0 0-204-16,0 0-180 0</inkml:trace>
  <inkml:trace contextRef="#ctx0" brushRef="#br1" timeOffset="-81496.41">6655 13371 2612 0,'0'0'21'0,"0"0"26"0,17 11 29 16,-17-11 23-16,0 0 11 0,4 23 8 0,-4-23 1 15,0 23-4-15,0-23-10 16,-4 25-11-16,2-10-10 0,2-15-5 0,-7 30-14 16,3-12-3-16,-4-1-23 0,-1 0-30 0,-2 0-44 0,-1 2-53 15,-4 0-65-15,0 1-74 16,-9-2-151-16,-3 1-524 0,-2-1-291 0</inkml:trace>
  <inkml:trace contextRef="#ctx0" brushRef="#br1" timeOffset="-67156.4">4775 13014 256 0,'0'0'170'0,"0"0"-49"0,0 0-36 0,0 0-23 15,0 0-16 1,0 0-10-16,0 0-8 0,0 0-3 0,0 0 2 0,0 0 6 16,0 0-1-16,0 0-1 15,0 0 10-15,0 0-3 0,0 0 3 0,0 0 6 16,0 0 4-16,0 0 4 0,0 0 7 0,0 0 7 16,0 0-2-16,0 0 1 15,0 0 8-15,0 0-13 0,0 0-4 0,0 0 0 0,0 0-8 16,-12-41-4-16,12 41-3 15,0 0-13-15,0 0 9 0,0 0 8 0,0 0 1 16,0 0-1-16,0 0-6 0,0 0 8 16,0 0-5-16,0 0 10 0,0 0-6 0,0 0-3 15,0 0-1-15,0 0-1 16,0 0-5-16,0 0-7 0,0 0-7 0,0 0 3 16,0 0-4-16,0 0-5 0,0 0 0 0,0 0 2 0,0 0 8 15,0 0 4-15,0 0 3 16,0 0 6-16,0 0 3 0,0 0 0 0,0 0-1 15,0 0 5-15,0 0 0 0,0 0 5 16,0 0-1-16,0 0-6 0,0 0 1 0,0 0-9 16,0 0-2-16,0 0-2 15,-12-10-7-15,12 10-4 0,0 0 0 0,0 0-6 16,0 0 5-16,0 0-6 0,0 0 1 0,0 0 1 0,0 0 2 16,0 0 1-1,0 0 1-15,0 0-2 0,0 0-3 0,0 0 0 0,0 0-4 16,0 0 2-16,0 0-2 15,0 0-2-15,0 0-1 0,0 0-2 0,0 0 4 16,0 0-4-16,36-1 0 16,-36 1 7-16,0 0 0 0,20-3 0 0,-20 3-1 0,21 0-1 15,-21 0-1-15,21-1 0 16,-21 1 2-16,27-3 0 0,-11 2 0 16,-16 1 2-16,29-2 4 0,-12 0 1 0,-17 2 2 0,31-2-1 15,-13 0 0-15,1 0 3 0,-2 1 1 16,-17 1 0-16,33-3 1 0,-15 3 2 0,-18 0 2 15,29-3-2-15,-10 3 1 16,-19 0 2-16,34-3 1 0,-15 3 1 0,0-1-3 16,2 1-3-16,-2 0-2 15,3-2-5-15,-22 2-1 0,38 0-3 0,-20 0-1 0,2 0-1 16,1 0-4-16,-3 0-1 0,2 2 3 0,-1-2-2 16,0 0-2-16,0 0 0 15,-19 0-3-15,34 1 1 0,-15-1-2 0,0 0-2 0,0 0 2 16,0 0 0-16,-2 3-1 15,-17-3 1-15,34 2 0 0,-15-2 2 0,-2 0 1 16,0 1 2-16,-17-1 0 0,34 0-1 16,-15 0 2-16,0 3-6 0,-19-3 1 15,38 0-1-15,-19-3 4 0,0 6-4 16,0-3 0-16,2 1 0 0,-1-1 1 0,-2 0-2 16,4 0 2-16,-3 2-5 0,0-2 6 0,2 0-7 15,-3 2 1-15,2-2 0 0,1 0 1 16,-2 0-1-16,2 2-1 0,-1-2 0 0,-2 0 1 15,4 0 0-15,-1 0 1 16,0 2-3-16,-2-2 4 0,3 0-4 0,-2 0 5 0,1 0-4 16,-1 2 1-1,0-2-2-15,2 0 0 0,-1 0-1 0,0 0 1 0,0 0 0 16,3 0 0-16,-3 0 0 0,-2 1 1 0,4-1-2 16,-1 0 1-16,-2 3 0 15,0-3 3-15,3 0-1 0,-4 0-2 0,2 1 0 0,1-1 1 16,-4 0 2-1,4 0-1-15,-3 0-2 0,-1 0 1 0,2 3 0 0,-2-3 9 16,-18 0-11-16,37 0 2 16,-21 0 2-16,4 0 0 0,0 0 1 0,-20 0 0 15,39 0-1-15,-20-3-3 0,2 3-2 16,-1 0 4-16,-20 0-2 0,37 0 2 0,-18-1-5 16,2 1 4-16,-1 0-5 0,-20 0 8 0,40-3-4 15,-19 3 3-15,0-1-1 16,0 1-2-16,1 1 2 0,-1-1 0 0,2 0 0 0,-2 0 1 15,1 0-1-15,-2 0-3 16,4 0 1-16,-3 0-1 0,5 0 1 0,-4 0 0 16,2 0-3-16,1 0 6 15,-1-1-2-15,-2 1-2 0,2 0 1 0,-1 0 2 0,1-2-1 16,-2 2-5-16,2-2 5 0,0 2-1 0,1 0 0 16,-1 0 2-16,0-2 0 15,0 2 1-15,-1 0-4 0,3 0 3 0,-4 0-1 16,0-2 2-16,1 2-5 15,1-2 4-15,-4 2-2 0,4 0-4 0,-3-1 4 0,1-2 2 16,-4 3 1-16,2-1 1 16,0-4-4-16,0 5 2 0,-20 0 3 0,33-3 9 15,-15 1-5-15,-4 0 3 0,-14 2-1 16,30-2 3-16,-17 0-2 0,-13 2-2 0,27-4-4 16,-27 4-17-16,21-1 2 0,-21 1 0 0,22-4 2 15,-22 4 1-15,20-2 2 0,-20 2-2 16,22-1-1-16,-22 1 5 0,19-3 0 0,-19 3 0 15,16-1 3-15,-16 1-6 16,0 0 3-16,24-3 2 0,-24 3 0 0,0 0-2 16,17-1-6-16,-17 1-14 15,0 0-26-15,0 0-39 0,0 0-51 0,0 0-60 16,0 0-54-16,0 0-63 0,0 0-153 0,0 0-144 0,0 0-246 16,-47 8-209-16</inkml:trace>
  <inkml:trace contextRef="#ctx0" brushRef="#br1" timeOffset="-64756.4">6999 13605 2594 0,'0'0'-64'16,"0"0"19"-16,0 0 4 15,0 0 20-15,0 0-2 0,0 0 17 0,0 0 9 0,0 0 3 16,0 0-1 0,0 0-10-16,0 0-1 0,50 4 6 0,-50-4-3 0,29 0 28 15,-12-2-7-15,-17 2 4 16,33-2-11-16,-15 0 13 0,-18 2-4 0,34-2-4 16,-17 2-10-16,-17 0-18 0,30-2-40 0,-16 1-38 0,-1 1-44 15,-3-4-80-15,-10 4-430 16,22-4 132-16</inkml:trace>
  <inkml:trace contextRef="#ctx0" brushRef="#br1" timeOffset="-64466.06">7197 13472 2014 0,'0'0'77'16,"-7"-14"23"-16,7 14 2 15,0 0 16-15,0 0 15 0,0 0 25 0,-10-9 19 16,10 9 6-16,0 0 0 16,0 0-6-16,0 0-16 0,0 0 5 0,-17 34-6 0,17-34-23 15,-5 22-7-15,1-5-10 16,2-4-11-16,0 4-5 0,0 0-23 0,2-17 3 16,-2 34-15-16,2-15-9 0,0-1-6 0,-2 1 19 15,2-1-10-15,0 2-14 0,2-3-21 16,-2 0-31-16,0-17-29 0,2 28-39 0,-2-28-45 15,0 21-55-15,0-9-61 16,0-12-63-16,2 12-137 0,-2-12-183 0,4 7-323 0,-4-7-349 16</inkml:trace>
  <inkml:trace contextRef="#ctx0" brushRef="#br1" timeOffset="-64046.46">7573 13173 2783 0,'0'0'-68'15,"0"0"24"-15,9-10-3 16,-9 10 19-16,0 0 28 0,0 0 31 0,0 0 33 16,0 0 17-16,0 0 21 15,0 0-5-15,0 0 7 0,0 0 7 0,0 0 8 0,4 40 4 16,-4-25 13-16,0-15 2 0,-4 32-11 0,4-13-6 16,0 1-7-16,0 2-13 15,0-3-8-15,0 1-4 0,0 1-12 0,0 2-12 0,0-3-6 16,2 2-3-16,-2-1-7 15,2-2-7-15,0 2-2 0,-2-2-7 0,2-2-7 16,-2 0-2-16,3-1-9 16,-3-16-26-16,2 24-28 0,-2-24-35 0,2 17-47 15,-2-17-65-15,4 14-64 16,-4-14-76-16,0 0-144 0,8 5-154 0,-8-5-215 0,0 0-176 16</inkml:trace>
  <inkml:trace contextRef="#ctx0" brushRef="#br1" timeOffset="-63736.32">7760 13428 2509 0,'6'-15'-15'0,"-6"15"5"15,0 0 16-15,0 0 19 0,0 0 26 0,0 0 26 16,-17-19 12-16,17 19 4 0,0 0-2 0,-29 1 3 0,29-1-1 16,-26 3-1-16,26-3 8 15,-23 5 0-15,23-5-6 0,-22 6-4 0,22-6-8 0,-18 5-5 16,18-5-8-1,-18 7-8-15,18-7-4 0,-12 7-4 0,12-7-6 0,-13 9-2 16,13-9-7-16,-8 10 1 16,8-10-4-16,0 0 0 0,-7 15-3 0,7-15 3 15,0 0 3-15,3 20 2 0,-3-20-4 16,0 0 1-16,12 20-5 0,-12-20-6 16,11 12-1-16,-11-12 0 0,12 13-5 0,-3-7-7 0,-9-6-23 15,17 11-40-15,-17-11-50 16,19 10-79-16,-10-6-76 0,-9-4-152 15,16 4-220-15,-16-4-269 0,0 0-278 16</inkml:trace>
  <inkml:trace contextRef="#ctx0" brushRef="#br1" timeOffset="-63466.41">7887 13548 2624 0,'0'0'6'16,"0"0"41"-16,0 0 2 15,0 0 18-15,0 0 34 0,0 0 32 0,0 0 30 16,17 11 10-16,-17-11 1 0,0 0-8 16,0 20-5-16,0-20-2 0,-2 19-12 0,2-19-22 15,2 23-1-15,-2-10-9 16,0-13-11-16,2 25-7 0,-2-25 11 0,2 26-9 0,0-14-20 16,0 3-2-16,-2-15-14 0,2 25-6 0,-2-25-10 15,4 21-25-15,-4-21-30 16,6 17-29-16,-6-7-37 0,0-10-36 15,0 0-53-15,5 16-58 0,-5-16-56 16,3 6-105-16,-3-6-171 0,0 0-54 0,0 0-265 0,0 0-233 16</inkml:trace>
  <inkml:trace contextRef="#ctx0" brushRef="#br1" timeOffset="-63001.52">8223 13217 2648 0,'4'-19'-27'0,"-4"19"21"0,0 0 30 15,0 0 45-15,0 0 48 16,0 0 34-16,0 0 12 0,0 0 5 15,0 0-5-15,0 0-6 0,0 0-3 0,-18 63-5 0,15-48-10 16,1 4-2-16,2-2-12 16,0 4-30-16,-2-2-9 0,2 2-14 0,2 0-3 15,-2-2-7-15,0 1-8 0,0 0-5 16,2-1-11-16,1-2-15 0,-3-1-28 0,2 1-31 16,-2-17-38-16,0 25-44 0,0-25-49 0,2 19-50 15,0-14-69-15,-2-5-126 0,0 0-142 16,0 0-358-16,0 0-308 0</inkml:trace>
  <inkml:trace contextRef="#ctx0" brushRef="#br1" timeOffset="-62675.92">8302 13409 2797 0,'6'-11'-25'0,"-6"11"9"0,0 0 11 0,8-10 10 16,-8 10 42-16,0 0 25 15,0 0 22-15,0 0 2 0,0 0-6 0,0 0-8 16,0 0-3-16,0 0 7 15,0 0 4-15,0 0 3 0,0 0 3 0,0 0-5 0,-57 13-6 16,57-13-11-16,-14 8-2 16,14-8-6-16,-14 5-9 0,14-5-3 0,0 0-7 15,-16 8 1-15,16-8-7 16,0 0-4-16,0 0-1 0,-13 10-4 0,13-10 5 0,0 0 6 16,0 0-1-16,0 0-1 0,0 0 0 0,9 29-4 15,-9-29 1-15,12 15-3 16,-4-6 2-16,2 1-3 0,-10-10-5 0,18 21 2 0,-5-10-2 15,0 1-5-15,-1 1-2 16,1-2-1-16,-1 1-5 0,4 1-3 0,-2 0-12 16,-1-3-31-16,-2 0-47 15,-3-3-61-15,5 1-71 0,-5-3-80 0,-8-5-161 16,15 9-165-16,-8-6-343 0,-7-3-390 0</inkml:trace>
  <inkml:trace contextRef="#ctx0" brushRef="#br1" timeOffset="-62191.32">8516 13622 2842 0,'0'0'-77'15,"0"0"25"-15,0 0 7 0,29 3 6 0,-29-3 1 16,0 0 13-16,21 0 3 0,-21 0 31 0,0 0 0 15,28-7 10-15,-28 7 9 0,19-7 21 16,-9 3 10-16,-10 4 17 0,20-13 9 0,-10 5-1 16,-2-1 2-16,-8 9 5 15,16-21-7-15,-12 12-1 0,-4 9 1 0,8-20 0 16,-8 20-3-16,4-19 0 0,-4 19-4 0,2-17 4 0,-2 17 3 16,0 0 3-16,-4-19-1 15,4 19 0-15,0 0-7 0,0 0 0 0,-17-10-8 16,17 10-3-16,0 0-5 15,0 0-6-15,0 0-5 0,-23 31 2 0,23-31-8 0,-6 26-6 16,6-8-7-16,0-3 1 16,0 4-1-16,2 2-4 0,0 0 1 0,0 6-1 15,0-3 3-15,0 1 6 0,0 2 23 16,0-6 2-16,-2 1-6 0,0-1 6 0,0-2 2 16,-2 0-14-16,2-19 9 0,-2 29-8 0,2-15-6 15,0-14 0-15,-8 19-7 0,8-19-21 16,-11 11-24-16,11-11-26 0,0 0-25 0,-17 3-29 15,17-3-32-15,0 0-39 16,0 0-39-16,-15-21-48 0,15 21-37 0,-2-14-76 0,2 14-150 16,0 0-125-1,13-19-265-15,-7 13-280 0</inkml:trace>
  <inkml:trace contextRef="#ctx0" brushRef="#br1" timeOffset="-61296.01">9136 13181 2636 0,'0'0'-58'0,"0"0"36"0,0 0 22 0,0 0 7 16,0 0 30-16,0 0 37 0,0 0 24 0,-26-18 6 0,26 18 6 15,0 0 1-15,-27 3-3 16,27-3 0-16,0 0-2 0,-28 3-6 15,28-3-9-15,0 0-8 0,-19 6-9 0,19-6-5 16,0 0-8-16,-15 10-6 0,15-10-4 0,0 0-6 16,2 16-6-16,-2-16-6 15,15 17-6-15,-6-5-5 0,1 1-3 0,6 1-1 16,-2 1-3-16,1 0 0 0,0 2-3 0,0-2 1 0,-1 3-1 16,1 0 3-1,-2 0 6-15,-3-1 14 0,-2-2 20 0,1 1 13 0,-4-1 9 16,-3-1 10-16,0 0-23 15,-2-14 0-15,0 0-8 0,-11 33-3 0,0-26-3 16,1 1-10-16,-2-2-17 16,12-6-34-16,-28 1-38 0,15-1-54 0,13 0-60 15,-32-5-70-15,18-1-60 0,-2-1-145 16,2-1-167-16,-1-2-327 0,2 2-344 0</inkml:trace>
  <inkml:trace contextRef="#ctx0" brushRef="#br1" timeOffset="-60516.24">8215 12918 2660 0,'0'0'-152'0,"0"0"24"0,0 0 10 15,0 0 17-15,0 0 20 0,0 0 16 16,0 0 17-16,0 0 23 15,0 0 18-15,0 0 12 0,0 0 22 16,0 0 21-16,24-20 22 0,-24 20 1 0,0 0 2 0,22-1-1 0,-22 1-5 16,22-3-6-1,-22 3-2-15,21 0-9 0,-21 0-4 0,25-1-1 0,-25 1-10 16,29 0-4-16,-13-2 0 0,-16 2-4 0,38 0 4 16,-17 0-5-16,-1-2-11 0,0 2 3 15,3 0-2-15,1-2-1 0,-4 2-1 0,4 0-3 16,-3 0 1-16,0 0-4 15,2-2 4-15,-1 2 9 0,-3 0 16 0,2-2 2 16,-21 2 11-16,36 0 8 16,-19 0 6-16,-17 0 7 0,28 0-2 0,-28 0 3 15,25-2-5-15,-25 2-4 0,21 0-8 16,-21 0 0-16,21 0-13 0,-21 0-6 0,18-2-26 16,-18 2-39-16,0 0-56 0,0 0-73 0,24-1-80 15,-24 1-170-15,9-5-455 0,-9 5-218 16</inkml:trace>
  <inkml:trace contextRef="#ctx0" brushRef="#br1" timeOffset="-53676.35">974 15171 2431 0,'0'0'-96'0,"0"0"29"0,0 0 25 16,0 0 21-16,0 0 8 0,0 0 32 15,0 0 26-15,0 0 29 0,0 0 19 0,0 0 16 16,0 0 11-16,0 0 13 15,0 0 8-15,0 0 9 0,0 0 1 0,0 0 2 0,0 0 7 16,0 0 0 0,0 0-10-16,0 0-17 0,0 0-2 0,0 0-14 0,0 0 3 15,0 0-13-15,0 0-15 16,0 0 0-16,-6 22-8 0,6-22-6 0,0 0-11 16,14 22-7-16,-14-22-7 0,7 15-15 0,0-5 3 0,-7-10-1 15,13 25-7-15,-4-11-2 16,-1-3-1-16,0 3-7 0,1-2-2 0,0 3 2 15,1-1-9-15,-2-1-8 16,1-1-19-16,-1-1-24 0,-3 1-31 0,-5-12-38 16,14 16-45-16,-5-7-50 0,-5-2-51 15,-4-7-69-15,12 8-126 0,-12-8-148 0,9 7-339 16,-9-7-347-16</inkml:trace>
  <inkml:trace contextRef="#ctx0" brushRef="#br1" timeOffset="-53376.29">1219 15341 2954 0,'10'-17'31'0,"-10"17"5"0,9-11 1 0,-9 11 6 0,6-9 13 15,-6 9 11-15,0 0 14 16,10-14 6-16,-10 14 4 0,0 0 6 0,0 0 14 16,0 0 13-16,0 0 7 0,0 0 6 15,0 0-4-15,0 0-3 0,0 0-4 16,0 0-10-16,3 39-12 0,-3-39-30 0,-5 29-4 0,1-14-6 15,2 5-6-15,-2-4-8 16,0 5-2-16,-3 2-10 0,3 1 0 0,-2 1-9 0,-4-2 4 16,5 3-9-1,-3-1-3-15,-1 1-2 0,2 1-2 16,-2 0-6-16,2-3-10 0,1 1-18 0,-1-2-26 0,-2 0-29 0,5-7-38 0,-3 3-48 16,4-3-49-16,1 0-40 15,0-5-55-15,-1-2-126 0,3-9-124 0,0 20-396 16,0-20-377-16</inkml:trace>
  <inkml:trace contextRef="#ctx0" brushRef="#br1" timeOffset="-52895.56">893 16073 2865 0,'0'0'-4'0,"0"0"42"15,0 0 7-15,0 0 0 16,0 0 9-16,0 0 21 0,0 0 9 0,0 0 11 15,0 0-4-15,0 0-4 16,0 0-9-16,49 8-5 0,-33-8-1 0,6 0-1 0,1 0 1 16,0 0-4-16,0 0-5 15,0 0-6-15,2 2-9 0,-1-2-16 16,1 0-26-16,-3 0-40 0,2 0-48 0,-5 1-52 16,1-1-46-16,-1 2-50 0,-2 1-81 15,-17-3-636-15,21 5-372 0</inkml:trace>
  <inkml:trace contextRef="#ctx0" brushRef="#br1" timeOffset="-52226.34">1146 16247 2901 0,'0'0'-40'15,"0"0"14"-15,-15 6 14 0,15-6 9 16,0 0 10-16,-8 10 27 0,8-10 16 0,0 0 17 15,-13 18 12-15,13-18 1 16,-7 18 6-16,1-6 7 0,1 3 2 0,2 0 6 16,-1 3 6-16,0-1 0 0,0 2-5 15,-1 1-2-15,3 0-13 0,-2-1-6 0,3 6-9 16,-2-4-10-16,1 0-7 0,0-1-4 0,-2 2-5 16,4-4-6-16,-2 2-4 15,1-2-10-15,1-18-8 0,-2 28-14 0,2-15-14 16,0-13-21-16,-2 21-24 0,2-21-37 15,0 0-43-15,-2 15-17 0,2-15-38 0,0 0-5 16,0 0-3-16,0 0 0 16,0 0 13-16,0 0 8 0,0 0 18 0,-16-51 14 15,14 33 22-15,1-3 21 16,-1 1 19-16,2-3 21 0,0 0 9 0,0 0 31 0,2 0 4 16,-2 2 18-16,1 1 29 0,6-4 13 0,-2 6 19 15,-1-2 22-15,2 1 22 0,-1 2-1 16,7-2 6-16,-1 5 6 0,-1 1-3 15,3 2 0-15,2-3-10 0,3 5-16 16,0 0 5-16,-1 3-1 0,-1 0-3 0,2 3 7 16,-18 3 1-16,29 0-4 15,-29 0-4-15,30 9 1 0,-20-3-6 0,2 3-2 0,-5 2 18 16,-7-11-5-16,13 22-11 0,-11-11-4 0,-2-11-2 16,0 25-8-16,0-25-5 15,-6 26-8-15,2-12-1 0,-4-1-2 0,2-2 0 16,-4 3 2-16,2-2 6 15,-3-3-3-15,3 2 7 0,8-11-15 0,-15 23 3 0,9-11 4 16,0-1 1-16,-2 2 8 16,8-13 4-16,-5 25 0 0,5-25 1 15,0 25-2-15,0-25-7 0,5 24-5 16,3-10-6-16,0 0-7 0,1-3-6 0,1 1-1 0,0-3-14 16,1 0-14-16,3 1-27 0,-1-3-31 0,0 1-33 15,2 0-32-15,-2-3-45 16,-13-5-48-16,22 12-55 0,-9-7-40 0,-5-1-75 15,0 0-123-15,-1 2-101 0,-7-6-391 16,0 0-455-16</inkml:trace>
  <inkml:trace contextRef="#ctx0" brushRef="#br1" timeOffset="-46786.19">1867 16073 3030 0,'0'0'-65'16,"0"0"6"-16,-26 2 19 15,26-2 7-15,0 0 30 0,0 0 28 0,0 0 31 0,0 0 12 16,0 0 1-16,0 0 2 16,0 0-3-16,0 0 10 0,0 0 9 15,0 0 15-15,0 0 12 0,0 0 3 16,0 0-6-16,0 0-10 0,0 0-6 0,0 0-11 15,0 0-10-15,0 0 1 0,0 0-14 0,56 8-9 16,-56-8-4-16,26-2-8 0,-26 2-9 16,30 0-7-16,-13-2-18 0,-17 2-17 0,30-2-25 15,-30 2-36-15,25-2-39 16,-25 2-59-16,24-2-49 0,-24 2-62 0,16-6-140 16,-9 5-531-16,-7 1-384 0</inkml:trace>
  <inkml:trace contextRef="#ctx0" brushRef="#br1" timeOffset="-46571.18">1891 16026 2938 0,'0'0'-44'0,"0"0"13"0,-8-11 13 0,8 11 12 0,0 0 12 16,0 0 18-16,0 0 19 15,0 0 13-15,32-22 6 0,-32 22-3 0,24-6-2 0,-10 2-6 16,3 1-6-16,2 2-3 15,0-2-5-15,2 0-3 0,-1 3-17 0,1-1-33 16,-21 1-49-16,39 1-55 16,-16-1-58-16,-3 0-82 0,2 0-580 15,-2 3-175-15</inkml:trace>
  <inkml:trace contextRef="#ctx0" brushRef="#br1" timeOffset="-45066.01">3513 15132 2354 0,'0'0'-151'0,"0"0"17"0,6-17 7 0,-6 17 12 15,0 0 10-15,8-14 25 16,-8 14 20-16,0 0 20 0,0 0 16 0,4-15 21 16,-4 15 8-16,0 0 20 0,0 0 7 0,0 0 8 0,0 0-13 15,4-15 18-15,-4 15-7 16,0 0-1-16,0 0 9 0,0 0 2 0,0 0 5 15,0 0-2-15,0 0 10 16,0 0 11-16,0 0 8 0,0 0 4 0,0 0 10 0,0 0 2 16,0 0 23-16,0 0 18 15,0 0 9-15,0 0 0 0,0 0 7 16,0 0 2-16,0 0-9 0,0 0-12 0,0 0-8 0,0 50-12 16,0-50-9-16,-4 33-6 0,4-12-8 15,2 1-9-15,-4-1-9 16,4-2-8-16,-2 5-7 0,0-2-5 0,0 0-10 15,2-1-7-15,0-2-4 0,-2 0-19 16,0-2-32-16,2 0-38 0,-2-17-48 0,0 27-54 16,2-15-51-16,0-4-62 0,-2-8-128 0,0 17-168 15,0-17-285-15,2 8-201 16</inkml:trace>
  <inkml:trace contextRef="#ctx0" brushRef="#br1" timeOffset="-44771.23">3681 15324 2506 0,'0'0'-95'0,"0"0"12"0,0 0 6 0,0 0 17 16,0 0 22-16,0 0 21 0,0 0 23 0,0 0 13 16,-43-2 0-16,43 2 6 0,0 0 18 15,0 0 10-15,-28 12 10 0,28-12 10 16,-10 7 5-16,10-7 6 0,0 0 3 15,-10 16-1-15,10-16 1 0,0 0-5 0,2 23-4 16,-2-23-5-16,10 16 0 16,-2-4 1-16,4-2-4 0,-4 1-5 0,4 0-8 0,2 1-4 15,0 2-5 1,-1-3-5-16,-1 0-9 0,3 0-24 0,-2-1-50 0,-1 1-76 16,4-1-67-16,-6-3-94 0,3 1-633 15,-7 0-305-15</inkml:trace>
  <inkml:trace contextRef="#ctx0" brushRef="#br1" timeOffset="-44361.45">3884 15437 2856 0,'10'-10'16'0,"-10"10"8"0,0 0 15 0,0 0 35 16,0 0 28-16,0 0 26 0,0 0 19 15,0 0 1-15,0 0-10 0,0 0-4 0,19 26-12 16,-19-26-13-16,0 22-8 0,2-9-9 0,-2-13-9 0,2 24-13 16,1-9-13-1,-1-1-29-15,-2-14-54 0,4 25-73 0,-1-9-92 16,-3-16-89-16,0 20-189 0,0-10-134 15,0-10-254-15,-7 19-208 0</inkml:trace>
  <inkml:trace contextRef="#ctx0" brushRef="#br1" timeOffset="-43366.08">3060 15867 2479 0,'0'0'-102'0,"0"0"23"16,0 0 21-16,0 0 4 15,0 0 13-15,0 0 17 0,0 0 29 0,0 0 14 16,0 0 20-16,0 0 8 0,0 0 12 0,0 0 10 16,41-13 13-16,-41 13 9 15,18 0-3-15,-18 0-3 0,24-2-6 16,-24 2-2-16,30 0-9 0,-11 0-8 15,-1 0-6-15,-18 0-10 0,41-1-3 0,-20 1-3 0,2 0-2 16,1 0 1-16,3-3 3 16,1 3 3-16,2 0 2 0,-4 0-1 0,2-1 4 0,2-2-7 15,-1 3-3-15,-1 0 2 16,0-3-4-16,-1 3-9 0,3-3 3 0,-2 2-3 16,1-2-1-16,-1 3 0 0,2 0 4 0,-4-5-9 15,2 5 2-15,1-2-3 0,1 0-5 16,-2 0 0-16,-1 1 1 0,3 1-4 0,-2-3-2 15,1 3 1-15,1-1-1 16,0-1 7-16,1 2 6 0,-3-1 5 0,2 1 0 16,1-3 2-16,-3 3-2 0,4-3 5 15,-3 3-8-15,1 0 1 0,0 0-1 16,2-1-3-16,-3 1-3 0,3 0 2 0,0-2-1 16,-3 2-1-16,3 0-3 0,-2 2 2 15,1-2-1-15,-1 0-3 0,2 0-2 0,-3 0 3 16,3 1-7-16,0-1 1 0,0 0 1 15,-1 3-5-15,1-3 2 0,0 3-2 0,2-2-1 16,-1 1 0-16,-1-1 0 16,0 2 2-16,2-3-4 0,1 1 4 0,-1-1-2 0,0 0-3 15,3 2 0-15,-1-2 3 16,-1 2-4-16,-1-2 3 0,4 2 1 0,-4-4-1 16,3 4-1-16,-2-2 0 0,-1 0-2 0,2 0 1 15,-2 0 3-15,0 0-4 16,-1-2 2-16,3 4 0 0,-3-2-1 0,1 0 0 0,-1-2 4 15,-1 4 2-15,2-4 1 16,-2 2 3-16,-1 2-1 0,1-2 5 0,0 0-6 16,-1 0 4-16,-1 0-5 15,0 0-1-15,-5 0 1 0,5 0 0 0,-4 0-3 0,-4 0-1 16,2 0 1-16,-3 2-3 0,0-2-6 0,-4 0-14 16,-17 0-28-16,28-2-39 15,-28 2-48-15,23 2-75 0,-23-2-88 16,0 0-181-16,19 0-116 0,-19 0-253 15,0 0-189-15</inkml:trace>
  <inkml:trace contextRef="#ctx0" brushRef="#br1" timeOffset="-41755.74">3397 16547 2390 0,'0'0'-106'0,"0"0"22"0,0 0 18 16,-6-17 8-16,6 17 21 0,0 0 18 15,0 0 14-15,-5-17 26 0,5 17 22 16,0 0 25-16,0 0 25 0,-4-17 20 16,4 17 15-16,0 0 9 0,0 0 10 15,0 0-4-15,0 0-3 0,-2-19-6 16,2 19-3-16,0 0-4 0,0 0-4 0,0 0 3 16,0 0-11-16,0 0-5 0,0 0-5 15,0 0 5-15,0 0-4 0,-15-6 14 0,15 6-16 16,0 0-5-16,0 0-9 0,0 0-15 15,-40 15-5-15,40-15-2 0,-19 12-22 0,8-8-1 16,11-4 3-16,-21 11-14 0,13-5-1 16,8-6-3-16,-18 7-4 0,18-7-1 15,-10 10-6-15,10-10-6 0,0 0 0 0,-4 17-13 16,4-17-11-16,0 0-12 0,0 0 2 0,23 23 0 16,-10-15 3-16,2-1-1 0,-3 1 2 15,6 1 4-15,-4 2 1 0,-1-3 2 16,2 3 2-16,-3-1 0 0,1 4 6 15,-2-3 2-15,0 2 14 0,-3 3 2 0,-2-3 8 16,-2 2 8-16,-2 0 1 0,-2-15 7 16,-4 27 0-16,4-27 3 0,-8 27-3 15,2-15-3-15,-3-1-7 0,0-2-4 16,9-9-5-16,-19 16-23 0,9-11-21 0,10-5-31 16,-20 4-46-16,20-4-51 0,0 0-54 0,-24-5-53 15,15-1-69-15,9 6-101 0,-9-14-174 16,9 14-373-16,0 0-428 0</inkml:trace>
  <inkml:trace contextRef="#ctx0" brushRef="#br1" timeOffset="-41470.52">3653 16521 3016 0,'0'0'-53'0,"0"0"25"0,0 0 22 0,0 0 29 0,0 0 34 16,0 0 32-16,0 0 24 16,0 0 4-16,0 0-1 0,0 0-3 0,0 0-8 15,-15 44 1-15,15-44 0 16,-6 26-4-16,6-11-8 0,-2 1-7 0,2-16-9 16,0 32-11-16,2-15-7 0,-2 1-8 15,2-1-11-15,0-2-24 0,0 2-32 0,-2-17-38 16,6 28-45-16,-4-14-53 0,5-1-45 15,-2-3-45-15,-1-2-85 0,-4-8-125 16,12 11-443-16,-5-6-275 0</inkml:trace>
  <inkml:trace contextRef="#ctx0" brushRef="#br1" timeOffset="-41064.36">3971 16471 2727 0,'-9'-15'-29'0,"9"15"30"0,0 0 18 16,-19-8 16-16,19 8 29 0,0 0 33 0,-26 3 27 15,26-3 10-15,0 0-1 0,-29 5-7 16,29-5-7-16,-19 7-12 0,19-7-10 0,-17 8-7 15,17-8-10-15,-10 10-7 0,10-10-8 16,-6 13-6-16,6-13-7 0,0 0-7 0,0 0-8 16,12 31-7-16,-2-20 0 15,-1 0-7-15,2 0 0 0,-3 3-4 16,3 0-2-16,-3-1-1 0,0 0 2 0,1 1-2 0,-2-1 5 16,-3 2 9-16,0-2 10 0,-4-13 8 15,4 23 8-15,-4-23-4 0,-4 21-8 16,4-21-1-16,-13 19-6 0,4-11-5 15,9-8-4-15,-18 11-10 0,18-11-14 0,-19 6-33 16,19-6-31-16,-22-4-42 16,22 4-57-16,0 0-51 0,-23-13-82 0,23 13-141 0,-11-13-179 0,9 5-298 15,2 8-305 1</inkml:trace>
  <inkml:trace contextRef="#ctx0" brushRef="#br1" timeOffset="-40863.13">4062 16652 2823 0,'0'0'-9'0,"18"-1"31"15,-18 1 5-15,20-3 6 0,-20 3 12 0,25-5 7 16,-10 3-1-16,-15 2-3 16,29-3-16-16,-13-1-23 0,-16 4-20 0,29-5-28 0,-17 3-34 15,-12 2-32-15,26-5-28 16,-26 5-31-16,17-3-64 0,-17 3-100 0,13-7-322 0,-13 7 126 15</inkml:trace>
  <inkml:trace contextRef="#ctx0" brushRef="#br1" timeOffset="-40666.18">4201 16577 1946 0,'0'0'72'0,"0"0"36"16,0 0 17-16,0 0 15 0,0 0 28 0,0 0 16 0,0 0 14 0,-16 20-4 15,16-20-13-15,-3 15-10 16,3-15-13-16,0 0-18 0,0 29-13 0,0-29-18 15,0 21-10-15,0-21-11 16,5 22-10-16,-5-22-12 0,0 22-20 0,0-22-32 16,2 19-37-16,-2-19-40 0,-2 19-42 15,2-19-46-15,2 14-41 0,-2-14-41 0,0 0-51 16,4 18-77-16,-2-14-549 0,-2-4-302 0</inkml:trace>
  <inkml:trace contextRef="#ctx0" brushRef="#br1" timeOffset="-40155.94">4508 16443 2727 0,'0'0'9'0,"11"-8"36"0,-11 8 4 16,0 0-5-16,12-12 6 0,-12 12 2 0,0 0 10 15,0 0 15-15,0 0 6 0,0 0 7 16,0 0 0-16,0 0-1 0,0 0-1 0,0 0 5 15,0 0-3-15,0 0-2 0,0 0-4 16,0 0-5-16,0 0-11 0,-57 12-5 16,57-12-6-16,-22 2-2 0,22-2-4 15,-24 6 2-15,24-6-3 0,-21 4-3 0,21-4 1 16,-22 4 5-16,22-4-2 0,-20 7-7 0,20-7-1 0,-18 9 0 16,10-3 2-16,8-6-1 0,-15 13-6 15,15-13-2-15,-13 14-3 0,13-14-5 16,-6 19 4-16,6-19-5 15,-4 17-5-15,4-17-1 0,-2 17 3 0,2-17-7 0,-2 17-2 16,2-17 1-16,0 0-5 16,6 20-10-16,-6-20-9 0,10 9-22 0,-10-9-19 15,0 0-11-15,24 2-13 0,-24-2 3 16,18 0 1-16,-18 0 6 0,22-2 8 0,-22 2 12 16,25 0 10-16,-25 0 18 0,24 2 17 0,-24-2 20 15,26 5 16-15,-14 1 7 16,0 2 1-16,-1-1 0 0,0 4 5 0,-3-2 3 0,-8-9 1 15,11 23 1-15,-7-12-4 16,-4-11-7-16,0 22-2 0,0-22-3 0,-4 24-1 16,4-24-10-16,-9 24-14 15,3-12-16-15,0-2-29 0,6-10-42 0,-16 18-53 0,10-10-62 16,6-8-66-16,-12 9-74 0,12-9-135 0,-10 3-144 16,10-3-349-16,0 0-384 15</inkml:trace>
  <inkml:trace contextRef="#ctx0" brushRef="#br1" timeOffset="-39836.03">4739 16453 2875 0,'0'0'-9'0,"22"-2"42"0,-22 2 7 0,0 0 10 0,0 0 19 16,14 19 8-16,-14-19 8 15,4 20 4-15,0-8 0 0,-2 3 2 0,0 2-1 16,1-2 4-16,-1 2 4 0,0 3-4 0,0-1-2 0,-2 0-6 16,0 0-9-16,0 0-6 15,0 0-7-15,-2 0-8 0,-2 0-7 0,1 0-13 16,1 0-15-16,-2-3-25 15,0 1-37-15,4-17-41 0,-4 25-39 0,4-25-59 0,-4 23-37 16,2-14-62-16,2-9-107 16,-2 15-552-16,2-15-353 0</inkml:trace>
  <inkml:trace contextRef="#ctx0" brushRef="#br1" timeOffset="-39331.29">5082 16463 2846 0,'-6'-20'-49'0,"6"20"23"0,0 0 11 15,0 0 33-15,-14-9 40 16,14 9 41-16,0 0 35 0,0 0 13 0,0 0 8 16,-29 26-2-16,23-13 0 15,-3 0-1-15,3 4 0 0,0 1-6 0,1 1 7 16,3-1-8-16,0 5-14 0,0 1-14 0,4-2-17 0,-2 3-14 16,4 0-3-16,1 1-12 15,3 0-14-15,-1-2-15 0,3-1-14 0,-1 0-32 16,1-3-27-16,-2-1-38 0,2-5-34 15,-2-3-30-15,0 1-49 0,4-1-48 0,-5-4-54 16,-7-7-113-16,17 7-146 16,-8-5-409-16,-9-2-378 0</inkml:trace>
  <inkml:trace contextRef="#ctx0" brushRef="#br1" timeOffset="-38961.11">5429 16441 2876 0,'0'0'-38'0,"0"0"39"15,-10-19 13-15,10 19 11 0,0 0 25 0,0 0 22 16,0 0 32-16,-32 5 16 16,32-5 9-16,0 0 2 0,-28 12-4 0,28-12-6 15,-17 9-7-15,17-9 0 0,-15 12-8 0,15-12-8 0,-8 15-14 16,8-15-12-16,-7 15-8 15,7-15-8-15,0 15-4 0,0-15-4 0,0 0-10 0,11 29-3 16,-2-18-1-16,-5 2-5 16,2 1-6-16,3 0-1 0,-3 1-2 0,0 0 3 15,0-2 1-15,0 3 1 16,-4-1 6-16,-2-15 0 0,4 26 1 0,-4-12 6 16,0-14 0-16,-4 22-4 0,-4-8-2 0,8-14 0 15,-14 19-9-15,4-11-2 0,10-8-19 16,-22 10-29-16,11-7-32 0,11-3-45 0,-20 0-59 15,20 0-67-15,-18-6-79 16,18 6-153-16,-14-13-135 0,8 7-359 16,6 6-386-16</inkml:trace>
  <inkml:trace contextRef="#ctx0" brushRef="#br1" timeOffset="-38776.39">5412 16666 2881 0,'21'-3'-36'0,"-21"3"57"0,21-1 4 0,-21 1-5 16,28-4 11-16,-14 4 15 16,-14 0 9-16,26-4-15 0,-11 2-1 0,-15 2-14 15,28-4-26-15,-28 4-17 0,22-3-27 16,-22 3-41-16,24-4-39 0,-24 4-39 0,19-3-57 16,-19 3-122-16,11-9-332 0,-11 9 84 0</inkml:trace>
  <inkml:trace contextRef="#ctx0" brushRef="#br1" timeOffset="-38586.28">5597 16584 1959 0,'0'0'48'0,"0"0"48"15,0 0 24-15,0 0 1 0,0 0 29 0,0 0 19 0,0 0 10 16,-16 31-8-16,16-31-6 0,2 19-10 0,-2-19-9 16,0 20-16-16,0-20-14 15,2 23-11-15,-2-23-14 0,2 25-14 0,0-14-4 16,-2-11-17-16,3 25-30 15,-3-25-35-15,5 20-44 0,-5-20-56 0,2 19-61 0,-2-19-55 16,2 16-75-16,-2-16-683 16,4 8-443-16</inkml:trace>
  <inkml:trace contextRef="#ctx0" brushRef="#br1" timeOffset="-38306.32">5779 16435 3135 0,'8'-13'16'16,"-8"13"31"-16,0 0 16 15,0 0 23-15,0 0 21 0,0 0 24 0,0 0 8 16,0 0 6-16,0 49-4 0,0-49 1 0,0 27-8 16,0-14-7-16,0-13-30 0,-2 30-3 15,4-13-11-15,-2-2-12 0,0 3-2 0,0-18-9 16,0 29-3-16,2-15-14 0,-2-14-13 15,2 26-14-15,0-15-23 16,-2-11-35-16,0 19-29 0,0-19-41 0,2 18-36 16,-2-18-39-16,6 13-27 0,-4-7-25 0,-2-6-26 15,0 0-67-15,9 5-89 16,-9-5-487-16,0 0-301 0</inkml:trace>
  <inkml:trace contextRef="#ctx0" brushRef="#br1" timeOffset="-37286.23">6098 16484 2732 0,'6'-11'-80'0,"-6"11"3"15,0 0 1-15,0 0 23 0,0 0 12 0,0 0 16 16,0 0 21-16,0 0 8 0,0 0 9 0,0 0 14 16,0 0 23-16,0 0 18 0,-34-3 18 15,34 3 7-15,0 0 0 0,0 0-4 0,-27 3-5 16,27-3-9-16,0 0-15 15,0 0 1-15,-26 4-8 0,26-4-3 0,0 0-6 0,0 0-6 16,-16 2-2-16,16-2 10 16,0 0 7-16,0 0 11 0,0 0 5 0,-18 10 11 15,18-10-6-15,0 0-3 16,-8 16 1-16,8-16 4 0,-4 20-6 0,4-20-4 16,-4 20-12-16,2-8 3 0,2-12-4 0,-4 24 0 0,1-12-7 15,3-12 1-15,-2 23-5 16,2-23-6-16,-2 19-4 0,2-19-3 0,0 17-7 15,0-17-5-15,0 0-15 16,0 0-12-16,4 18-22 0,-4-18-9 0,0 0-16 0,0 0-6 16,0 0 7-16,25-7 4 15,-25 7 5-15,0 0 5 0,0 0 9 0,32-11 11 16,-32 11 10-16,20-4 21 0,-20 4 14 0,21 0 24 16,-21 0 14-16,20 6 12 0,-20-6 6 15,20 9 4-15,-10-2-3 0,-1 0-4 0,-9-7 3 16,15 16-4-16,-11-7-6 15,-4-9-2-15,6 19-10 0,-6-19-2 0,-2 19-2 16,2-19-12-16,-6 21-7 16,-2-10-13-16,8-11-28 0,-16 19-28 0,6-9-40 0,0-3-44 15,10-7-51-15,-18 14-51 16,12-9-40-16,6-5-89 0,-13 7-154 0,13-7-106 16,0 0-272-16,-12 0-252 0</inkml:trace>
  <inkml:trace contextRef="#ctx0" brushRef="#br1" timeOffset="-36986.29">6356 16393 2767 0,'0'0'45'0,"17"-4"25"0,-17 4 19 0,0 0 22 0,0 0 18 16,18 16 13-16,-18-16 6 0,6 21-7 16,-4-8-12-16,0 2-7 0,2 2-13 15,-4 1-3-15,2 1-8 0,-2 2-2 16,0-3-8-16,0 4-7 0,-2 0-9 0,0 3-11 16,0-3-3-16,-2 0-13 0,0 1-20 0,-1 0-25 15,-2-2-44-15,1-4-42 0,0 2-57 16,0-5-61-16,-3 2-52 0,3-3-99 15,0 1-142-15,-1-5-450 0,0 0-375 16</inkml:trace>
  <inkml:trace contextRef="#ctx0" brushRef="#br1" timeOffset="-36076.03">6629 16627 2922 0,'0'0'-11'16,"0"0"35"-16,-8-16 20 0,8 16 25 0,0 0 15 16,0 0 21-16,0 0 10 0,0 0 7 15,0 0 1-15,0 0-5 0,0 0-5 16,0 0-3-16,0 0-1 0,0 0-9 0,32-8-7 0,-32 8-10 16,0 0-3-16,25-2-14 15,-25 2-6-15,26 0-4 0,-26 0-9 0,22 2-7 16,-22-2-24-16,26 0-23 15,-26 0-36-15,21-2-41 0,-21 2-45 0,20 0-41 0,-20 0-44 16,16-2-50-16,-16 2-101 16,12-4-159-16,-12 4-357 0,0 0-248 0</inkml:trace>
  <inkml:trace contextRef="#ctx0" brushRef="#br1" timeOffset="-35866.28">6756 16522 2755 0,'0'0'17'0,"0"0"34"16,0 0 27-16,0 0 21 0,0 0 25 0,0 0 20 0,0 0 20 16,0 0-11-16,-16 33-14 15,16-33-17-15,-3 21-9 0,3-21-18 16,-2 23-8-16,2-10-11 0,0-13-5 16,-2 27-11-16,2-14-13 0,0-13-26 0,2 25-33 0,0-12-41 15,-2-13-36-15,3 21-41 0,-3-21-48 0,4 19-41 16,-2-11-54-16,-2-8-113 0,6 11-543 15,-6-11-340-15</inkml:trace>
  <inkml:trace contextRef="#ctx0" brushRef="#br1" timeOffset="-35546.33">6997 16205 2956 0,'10'-10'37'16,"-10"10"24"-16,0 0 35 15,0 0 36-15,0 0 20 0,0 0 11 0,0 0 4 16,0 0-1-16,0 0-22 0,8 46-8 0,-8-29-8 16,0 2 26-16,0 2-5 15,-2 3-7-15,2-1-6 0,0 4-14 0,0 0-14 0,0 1-11 16,0-2-12-16,2 0-8 15,0-2-14-15,-4-1-8 0,4-2-19 0,0-2-19 16,-2 1-30-16,2-3-29 0,0-1-30 16,-2-6-39-16,2 2-54 0,-2-12-54 0,6 13-43 15,-6-13-58-15,7 6-105 16,-7-6-118-16,0 0-47 0,0 0-271 0,0 0-217 16</inkml:trace>
  <inkml:trace contextRef="#ctx0" brushRef="#br1" timeOffset="-35316.34">7128 16489 2487 0,'0'0'-31'15,"5"-16"50"-15,-5 16 18 16,0 0 10-16,0 0 27 0,-2-19 19 0,2 19 26 0,0 0 21 16,-17-9 11-16,17 9 4 15,0 0 2-15,-23-2 2 0,23 2 2 0,0 0-1 16,0 0-2-16,-26 11-11 0,26-11 31 16,-8 12-44-16,8-12 6 0,-6 17-30 0,6-17-11 15,-2 20-11-15,2-20-10 0,6 22-13 0,-6-22-17 16,8 22-20-16,-1-12-29 15,1 2-23-15,-2-5-29 0,1 1-37 0,2-1-36 16,-1-1-48-16,0 0-49 0,2-3-52 16,-10-3-98-16,20 6-145 0,-12-3-64 15,-8-3-264-15,0 0-192 0</inkml:trace>
  <inkml:trace contextRef="#ctx0" brushRef="#br1" timeOffset="-35131.37">7269 16624 2664 0,'10'7'57'0,"-10"-7"48"0,7 12 20 0,-7-12 20 15,2 17 22-15,-2-17 16 16,4 21 6-16,-4-21-15 0,2 25-10 0,0-14-18 0,0 4-19 16,0 2-8-16,-2-17-12 15,2 31-17-15,0-18-4 0,0 2-12 0,-2-15-16 16,2 26-23-16,3-15-35 0,-5-11-43 0,3 18-53 16,-3-18-56-16,2 14-63 0,-2-14-76 15,0 0-125-15,6 9-121 0,-6-9-389 0,0 0-335 16</inkml:trace>
  <inkml:trace contextRef="#ctx0" brushRef="#br1" timeOffset="-34486.36">7686 16302 2735 0,'0'0'-44'0,"0"0"42"0,8-10 12 16,-8 10 28-16,0 0 31 15,0 0 37-15,0 0 13 0,0 0 11 0,0 0 3 0,0 0-1 16,0 44 4-16,0-44-1 16,0 29 2-16,0-13-3 0,0 4-5 15,0-1-12-15,0 2-8 0,2 0-14 16,-2 0-7-16,2-1-14 0,-2 2-5 0,0-2-8 16,2 0-9-16,-2-1-14 0,0 0-17 15,2-2-30-15,-2-17-33 0,0 25-34 0,2-12-41 16,-2-13-47-16,3 17-51 0,-1-11-68 15,-2-6-131-15,0 0-149 0,0 0-331 16,0 0-272-16</inkml:trace>
  <inkml:trace contextRef="#ctx0" brushRef="#br1" timeOffset="-34161.58">7847 16483 2699 0,'8'-10'-42'16,"-8"10"37"-16,0 0 17 15,0 0 13-15,0 0 19 0,0 0 29 0,0 0 23 0,0 0 5 16,0 0 1-16,0 0-2 16,-55 8-6-16,55-8-1 0,-19 2 2 0,19-2-11 15,0 0-1-15,-21 6-3 16,21-6-8-16,0 0-6 0,-16 7-5 0,16-7-6 0,0 0 5 16,-10 13 0-16,10-13 6 0,0 0-1 0,-2 20 2 15,2-20 2-15,0 0-4 16,4 26 0-16,-4-26-5 0,6 22-3 15,-1-9-5-15,0 0-3 0,1 0-6 16,2 2-8-16,-2 1-5 0,3-1-11 0,-1-2-14 16,-1 1-23-16,1-3-34 0,-1 2-38 15,-7-13-44-15,12 21-45 0,-6-14-46 0,0 1-63 16,-6-8-127-16,10 12-140 0,-10-12-329 0,8 9-253 16</inkml:trace>
  <inkml:trace contextRef="#ctx0" brushRef="#br1" timeOffset="-33522.99">8056 16658 2583 0,'0'0'-96'0,"0"0"20"0,0 0 18 16,15-6 20-16,-15 6 18 0,0 0 20 15,0 0 10-15,0 0 20 0,0 0 0 0,0 0 10 16,0 0 7-16,0 0 13 0,12-7 5 16,-12 7 6-16,0 0 4 0,0 0 11 15,0 0-3-15,0 0-2 0,5-18 5 0,-5 18 3 16,0 0 6-16,0 0 2 0,0 0-1 15,0 0-4-15,2-16-9 0,-2 16-4 0,0 0-1 16,0 0-2-16,0 0-4 16,0 0 1-16,0 0 1 0,0 0-2 0,0 0 4 15,0 0-1-15,0 0 3 16,-17-20-3-16,17 20-5 0,0 0 11 0,0 0-7 0,0 0 7 16,0 0-2-16,0 0-30 0,-26 29-1 15,26-29-9-15,-4 21 1 0,0-10-4 16,4-11-1-16,-2 31-2 0,2-12-2 0,0 0 2 0,0 1 5 15,0 2-3-15,2 5-1 16,0-5 8-16,-2 4-3 0,2-2 1 0,-2-1 1 16,0-2-3-16,0 0-5 0,0 0 0 15,0-4-4-15,-2 1 0 0,2-18-8 0,-4 29-11 16,2-19-30-16,2-10-29 0,-6 16-40 0,-1-13-39 16,7-3-40-16,0 0-32 15,0 0-29-15,-19-3-10 0,19 3-1 0,0 0 13 16,-10-19 16-16,10 19 25 0,-5-14 26 15,5 14 32-15,0 0 25 0,0 0 33 0,0-19 26 16,0 19 31-16,0 0 26 16,13-10 19-16,-13 10 8 0,17-4 3 0,-8 2-5 0,-9 2-2 15,20-4-8-15,-6 3-16 16,-14 1-27-16,27-7-46 0,-13 4-48 16,2-1-51-16,0 1-69 0,0-1-156 15,-2-2-365-15,1 0-31 0</inkml:trace>
  <inkml:trace contextRef="#ctx0" brushRef="#br1" timeOffset="-32886.32">8467 16368 2183 0,'0'0'-8'0,"0"0"24"0,10-13 36 16,-10 13 6-16,0 0 11 15,0 0 7-15,6-11 11 0,-6 11 17 0,0 0 18 16,0 0 13-16,0 0 4 0,0 0 1 0,0 0 12 16,0 0-3-16,0 0 1 0,-38-3-5 15,38 3-24-15,0 0-10 0,0 0-10 0,-29 14-8 16,29-14-7-16,-15 10-7 15,15-10-11-15,-11 11-6 0,11-11-8 0,-8 13-7 16,8-13-2-16,-4 13-6 0,4-13-13 16,0 0-5-16,0 0-8 0,6 32-12 0,-6-32-5 15,9 17 1-15,-5-8 3 16,-4-9-3-16,12 21 1 0,-3-10 1 0,-2 0-2 16,-1 3 3-16,0-1-2 0,2-2 2 0,-2 3 2 0,2 1 0 15,-4-1 2-15,2-1 2 16,-2 2 5-16,-2 0 6 0,-2-15 9 0,4 27 7 0,-4-14 3 15,0-13 15 1,-4 26 2-16,4-26 5 0,-6 20 1 0,6-20 20 0,-10 17-6 16,0-7-10-16,10-10-13 15,-18 11-12-15,18-11-11 0,-19 7-25 16,10-4-35-16,9-3-40 0,-21-3-47 0,21 3-54 16,-17-5-68-16,17 5-63 0,-17-9-137 0,9 3-165 15,8 6 25-15,-15-9-282 0,15 9-224 0</inkml:trace>
  <inkml:trace contextRef="#ctx0" brushRef="#br1" timeOffset="-29165.65">8930 16496 2515 0,'0'0'-84'0,"0"0"27"0,0 0 22 0,0 0 17 15,0 0 12-15,0 0 19 0,0 0 20 0,0 0 3 16,0 0 28-16,0 0 11 15,0 0 3-15,0 0 7 0,0 0 3 0,0 0 6 16,0 0 0-16,-12-10-1 16,12 10-4-16,0 0 0 0,0 0-5 0,0 0-8 15,0 0-3-15,0 0-9 0,0 0-7 16,0 0-3-16,0 0-4 0,0 0-4 0,0 0 3 16,0 0-7-16,0 0 5 0,44 3-2 0,-44-3 5 0,24 0 1 15,-24 0-2-15,31 1-4 16,-16 1 0-16,4-2-7 0,-19 0-5 0,34 4 0 15,-17-4-6-15,-17 0-5 16,27 2-2-16,-14 0-8 0,-13-2-11 16,24 2-21-16,-24-2-26 0,18 0-26 15,-18 0-24-15,0 0-42 0,22 3-39 0,-22-3-44 0,0 0-54 16,0 0-114-16,16 0-502 0,-16 0-265 0</inkml:trace>
  <inkml:trace contextRef="#ctx0" brushRef="#br1" timeOffset="-28886.28">9119 16445 2643 0,'0'0'-34'0,"0"0"45"16,0 0 21-16,0 0 21 0,-5-19 11 0,5 19 19 15,0 0 17-15,0 0 19 16,0 0 12-16,0 0 3 0,0 0-2 0,0 0 1 15,0 0-2-15,0 0-4 0,0 0-6 16,-4 49-15-16,4-49-7 0,2 27-7 0,-2-12-15 16,0-15-6-16,2 36-9 15,1-19-5-15,-1 0-8 0,0 2-9 0,0-1-16 16,0-3-35-16,0 2-37 0,-2-17-49 0,5 28-57 16,-3-14-64-16,-2-14-90 0,8 21-183 15,-6-11-122-15,-2-1-222 0,0-9-169 0</inkml:trace>
  <inkml:trace contextRef="#ctx0" brushRef="#br1" timeOffset="-26076.3">9849 16180 2496 0,'0'0'-41'0,"0"0"20"0,0 0 28 16,-2-17 27-16,2 17 14 0,0 0 26 0,0 0 27 15,0 0 10-15,0 0 12 0,0 0 4 16,0 0 4-16,0 0 3 0,0 0-2 0,0 0-4 15,0 0-1-15,0 0 7 16,0 0 13-16,0 0-8 0,0 0-18 16,0 0 2-16,0 0-6 0,0 0-3 15,0 0-14-15,-6 56 6 0,6-40-7 0,-3 2-11 16,3 2-11-16,0-1-3 0,0 0-12 0,0 2-7 0,0 0-6 16,0-2-13-16,0 0 5 15,0 1-5-15,3-2-15 0,-3-2-11 0,2 1-25 16,0-2-26-16,0-3-28 0,-2-1-30 15,0-11-35-15,4 19-35 0,-2-12-46 0,-2-7-46 16,8 10-40-16,-8-10-108 16,0 0-125-16,14 0-431 0,-14 0-405 0</inkml:trace>
  <inkml:trace contextRef="#ctx0" brushRef="#br1" timeOffset="-25746.27">10063 16302 3023 0,'8'-13'-24'0,"-8"13"10"0,0 0 8 15,8-12 15-15,-8 12 22 16,0 0 18-16,0 0 12 0,0 0 4 0,0 0 6 16,0 0 5-16,0 0 2 15,0 0 4-15,0 0 1 0,-37-4 3 0,37 4-4 0,0 0-6 16,-28 4-9-16,28-4-6 0,-19 9-3 0,19-9-6 16,-17 8-4-16,17-8-1 15,-17 11-2-15,9-5-1 0,8-6-4 0,-15 15-1 16,15-15-1-16,-13 15-1 0,9-5 0 15,4-10-4-15,-10 17-1 0,10-17-3 0,-5 19-2 16,5-19-2-16,-2 19-2 16,2-19 0-16,4 20-9 0,-4-20 4 0,11 19-3 15,-5-10 2-15,3 0-4 16,-1 1-3-16,-8-10 1 0,19 17 1 0,-10-9-7 0,1-1-15 16,-10-7-33-16,20 10-35 0,-10-6-46 0,-10-4-50 15,21 6-52-15,-21-6-94 16,21 1-177-16,-12-1-483 0,-9 0-438 15</inkml:trace>
  <inkml:trace contextRef="#ctx0" brushRef="#br1" timeOffset="-25531.15">10190 16494 3037 0,'0'0'-4'0,"0"0"57"15,0 0 29-15,10 17 41 0,-10-17 26 0,2 15 17 16,-2-15 9-16,0 21-10 0,0-21 11 15,0 26-23-15,-2-8-15 0,2-1-3 16,-2 1-30-16,0-1-6 0,2 2-10 16,-2-2-12-16,2 2-13 0,0-19-42 0,-2 32-44 15,0-18-67-15,2-14-75 16,0 26-82-16,-2-16-108 0,0 1-190 0,2-11-59 0,0 0-302 16,-9 24-294-16</inkml:trace>
  <inkml:trace contextRef="#ctx0" brushRef="#br1" timeOffset="-23196.09">6145 15852 2609 0,'0'0'-109'15,"0"0"25"-15,0 0 12 16,0 0 12-16,0 0 18 0,0 0 19 15,0 0 18-15,0 0 5 0,0 0 20 16,0 0 7-16,0 0-6 0,0 0 10 0,0 0 7 0,0 0 17 16,18-36 9-16,-18 36 10 15,0 0 6-15,0 0 1 0,16-7 7 0,-16 7 0 16,0 0 0-16,16-3 0 0,-16 3-9 0,0 0-7 16,22-4-1-16,-22 4-11 0,16-1-5 15,-16 1-3-15,22-4-9 0,-22 4-2 0,25-2-7 16,-11 0-1-16,-14 2-6 15,30-2 2-15,-12 0-6 0,-18 2-5 16,33-2 4-16,-13 2-4 0,-20 0-4 0,33-1 2 16,-14 1-3-16,-19 0 0 0,34 0-1 0,-17 0-3 15,-17 0-1-15,36 1-1 16,-19-1 0-16,2 2-1 0,0-2-1 16,-1 2 3-16,-18-2-5 0,35 0 2 0,-16 2 2 15,-2-2-7-15,2 2 5 0,-19-2-2 16,34 2 0-16,-17 0 2 0,0-2 0 0,-17 0-4 0,32 2 2 15,-16-1 2-15,2 1-4 16,0 0 3-16,-18-2-2 0,35 2 1 0,-19-2-2 16,2 0 0-16,-18 0-2 15,29 1 5-15,-14-1-4 0,-15 0 2 0,29 3-2 0,-11-3 4 16,0 3-2-16,-18-3-1 0,34 1-1 0,-19-1-2 16,2 2 4-16,-17-2-2 15,31 1 3-15,-13-1-3 0,-2 3 2 0,-16-3 0 16,35 1 0-16,-19-1 2 0,-16 0-2 15,30 2 2-15,-13-2-3 0,0 0 3 0,-17 0-3 16,35 2 2-16,-19-2-6 16,0 0 6-16,4 2-1 0,-20-2-2 0,37 0 0 15,-19 0 1-15,0 0-1 16,2 0 0-16,-3 2 2 0,-17-2-2 0,36 3 2 0,-18-3-2 16,2 0 0-16,-4 3 1 0,-16-3-2 0,35 1 2 15,-17-1 1-15,2 3-1 16,-4-3 0-16,-16 0-2 0,34 3 2 0,-17-3 2 0,1 0-3 15,-18 0 0 1,31 3 1-16,-18-3 2 0,-13 0-1 0,29 1 1 0,-14-1-5 16,-15 0 2-16,27 3 2 15,-11-3-4-15,-16 0 4 0,29 1 1 0,-14-1-2 0,-15 0 2 16,29 2-5-16,-13-2 4 0,-16 0-4 16,31 0 4-16,-12 0-2 0,-19 0 0 15,34 0 0-15,-17 2 1 0,-17-2 0 0,30 0 0 16,-16 0 1-16,-14 0-2 15,30 0-2-15,-15 0 2 0,-15 0-1 16,30 0 1-16,-18 2-1 0,-12-2 2 0,28 0-2 16,-28 0 2-16,27 0-1 0,-11 1 3 0,-16-1-6 15,26 0 6-15,-10 0-6 16,-16 0 3-16,27-1 3 0,-27 1-3 0,28 0-3 0,-14 0 4 16,-14 0-2-16,26 0 4 0,-26 0-2 15,27-2 0-15,-27 2 0 0,26 0 0 16,-26 0-1-16,26-2 0 0,-26 2 2 0,24-2-4 15,-24 2 5-15,26-1-2 16,-26 1-2-16,27-3 3 0,-27 3-4 0,26-1 2 16,-26 1 1-16,25-3-2 0,-12 0-2 15,-13 3 5-15,25 0-4 0,-25 0 2 16,24 0 3-16,-24 0-4 0,25-3-1 16,-25 3 5-16,23 0-3 0,-23 0-4 0,23-1 9 15,-23 1-6-15,22-3 1 0,-22 3 1 0,20 0-1 0,-20 0 1 16,22 0 1-16,-22 0-1 15,23-3 0-15,-23 3 5 0,20-2 0 0,-20 2 2 16,20-2 5-16,-20 2 2 0,22-2-2 16,-22 2 4-16,21-2 4 0,-21 2-1 0,21-4 1 15,-21 4 3-15,23-1-1 16,-23 1-1-16,22-3 2 0,-22 3-7 16,20-3 3-16,-20 3-4 0,24-3-3 0,-24 3 1 0,23-1-1 0,-23 1-1 15,26-2-1-15,-26 2-1 16,22 0 0-16,-22 0 2 0,26-2-2 0,-26 2 4 15,24 0 1-15,-24 0 2 16,23-2 1-16,-23 2 2 0,24 0 0 0,-24 0-4 16,22-1 0-16,-22 1-3 15,24 0-3-15,-24 0-1 0,23 0 2 0,-23 0-2 16,22-2-1-16,-22 2-2 0,20-2 2 0,-20 2-1 0,24 0 0 16,-24 0-5-16,21-4 6 15,-21 4-4-15,21-2 2 0,-21 2-1 0,21-4 1 16,-21 4 3-16,20-1-3 0,-20 1 7 15,18-3-4-15,-18 3 0 16,19-3 0-16,-19 3-2 0,17-1-1 0,-17 1-1 16,19-4-2-16,-19 4 2 0,18-3 2 0,-18 3-8 15,0 0 5-15,24-5-4 0,-24 5 3 16,20-2 0-16,-20 2 3 0,0 0-4 0,23-3-1 16,-23 3 1-16,15-2-4 0,-15 2 6 0,0 0-4 15,19-3 0-15,-19 3 2 16,0 0-2-16,21-4 0 0,-21 4 1 0,0 0 0 0,21-2-2 15,-21 2 2 1,0 0-2-16,19-4 1 0,-19 4-1 0,0 0 0 0,24 0 0 16,-24 0 0-16,16-2 0 15,-16 2 1-15,0 0-3 0,24-1 3 0,-24 1 4 16,0 0 15-16,23 0 0 0,-23 0-11 0,0 0 6 0,24-3-3 16,-24 3 1-16,0 0-1 15,20-1-1-15,-20 1 0 0,0 0 0 0,24-3-9 16,-24 3 8-16,16-2-2 15,-16 2-3-15,0 0-2 0,26-1 1 0,-26 1 1 16,17 1-2-16,-17-1 3 16,0 0-2-16,28-1 0 0,-28 1 1 0,20-2 1 15,-20 2-1-15,20 0-1 0,-20 0 5 16,0 0 5-16,29 0 1 0,-29 0 6 0,22-2 0 16,-22 2 4-16,0 0-3 0,25 0 0 0,-25 0-4 0,0 0-4 15,21 0 4-15,-21 0-7 16,0 0 0-16,0 0-3 0,23 0-2 0,-23 0-6 15,0 0-26-15,0 0-14 16,0 0-35-16,18 2-39 0,-18-2-50 0,0 0-73 16,0 0-82-16,2 8-208 0,-2-8-93 15,0 0-296-15,0 0-312 0</inkml:trace>
  <inkml:trace contextRef="#ctx0" brushRef="#br1" timeOffset="62610.13">13595 16022 2354 0,'0'0'-52'0,"8"-13"51"16,-8 13 25-16,0 0 13 16,0 0 12-16,0 0 18 0,4-12 21 0,-4 12 28 15,0 0 11-15,0 0 8 16,0 0 0-16,0 0-1 0,0 0 4 0,-40 5-2 0,40-5 1 16,-23 6 1-16,23-6-11 15,-29 10-7-15,17-6-15 0,12-4-12 0,-22 8-8 16,22-8-9-16,-18 9-11 0,18-9-5 0,-15 8-5 15,15-8-7-15,-8 11-6 16,8-11-3-16,0 0-4 0,0 0-2 16,14 28-6-16,-3-18-2 0,-4-1-4 0,7 3-5 15,-1 0-1-15,1-2-1 0,1 4 1 0,1-1-5 16,-3 1 17-16,4-1-3 16,-4 2-4-16,-1-1 1 0,-2-2 1 0,-1 1-5 0,-2 0 2 15,-2 0 0-15,-5-13 2 16,2 26 1-16,-2-26-4 0,-8 27 2 0,2-13 8 0,-3-3 4 15,1 1-1-15,-6-3 2 0,1-1-2 16,-4-1 8-16,4 1-12 0,-3-2-4 16,16-6 0-16,-31 4-2 0,31-4-10 0,-27-3-20 15,27 3-25-15,-22-11-27 0,14 4-43 16,-2-1-47-16,10 8-47 0,-7-17-48 16,7 17-41-16,2-18-94 0,-2 18-126 15,11-16-89-15,-5 8-277 0,-6 8-239 0</inkml:trace>
  <inkml:trace contextRef="#ctx0" brushRef="#br1" timeOffset="62970.02">13955 16043 2574 0,'0'0'-30'15,"0"0"54"-15,0 0 31 16,0 0 30-16,-4-17 34 0,4 17 39 16,0 0 22-16,0 0 6 0,0 0 5 15,0 0-8-15,-40 25-6 0,32-17 2 0,-3 6-10 0,2-1-18 16,1 3-8-16,0-1-12 0,0 2-11 15,3 2-12-15,-1-2-11 0,4 3 8 16,-2-1-14-16,4 3-11 0,0 0-10 16,3-4-14-16,2 5-32 0,-1-4-35 0,-1-2-32 15,3 3-36-15,0-4-41 0,2-1-43 16,-1 1-50-16,1-2-51 0,1-5-86 16,3 0-157-16,-2-1-108 0,-3-2-310 0,7-2-333 15</inkml:trace>
  <inkml:trace contextRef="#ctx0" brushRef="#br1" timeOffset="63370.07">14274 16099 2720 0,'7'-16'-31'0,"-7"16"44"15,0 0 9-15,2-16 21 0,-2 16 26 0,0 0 27 16,0 0 29-16,0 0 11 0,0 0 14 0,0 0-1 0,-24-8 0 15,24 8-4-15,0 0-1 16,0 0 0-16,-30 16-5 0,30-16-6 0,-15 11-29 16,15-11-10-16,-12 13-6 15,12-13-11-15,-11 12-12 0,11-12 5 0,-6 14-14 0,6-14-6 16,0 0-6-16,4 25-4 16,-4-25-5-16,13 18-7 0,-6-6-1 0,3-3-3 15,0 4-5-15,1 0 1 0,-2-1-7 0,1 2 5 0,-2-1-1 16,-1 0-7-16,0 3-1 15,-1-3-1-15,-3 0 12 0,-3-13 5 0,0 25 5 16,0-25 21-16,-7 27 5 0,-2-16 0 16,-2 1-10-16,-2-3-3 0,-1 0-2 0,-1 0-8 15,0-4-1-15,15-5-9 16,-31 7-12-16,20-4-19 0,11-3-41 0,-23-3-37 16,12-1-46-16,11 4-53 15,-13-13-53-15,13 13-52 0,-5-15-77 0,5 15-150 0,7-18-98 16,-7 18-357-16,12-14-420 0</inkml:trace>
  <inkml:trace contextRef="#ctx0" brushRef="#br1" timeOffset="63552.21">14328 16296 2996 0,'27'0'0'0,"-27"0"39"16,27 2 13-16,-16-1 15 0,-11-1 16 0,31 0 19 15,-16 3 9-15,4-3 1 0,-3 1-6 0,-16-1-13 0,36 0-13 16,-20 0-6-16,-16 0-7 15,32 0-11-15,-18 0-9 0,-14 0-35 0,30 0-33 16,-30 0-51-16,23-1-55 0,-23 1-46 16,24-3-67-16,-24 3-106 15,18-3-594-15,-13 1-360 0</inkml:trace>
  <inkml:trace contextRef="#ctx0" brushRef="#br1" timeOffset="63773.91">14618 16219 2868 0,'0'0'16'0,"0"0"52"0,0 0 28 15,0 0 32-15,0 0 24 16,0 0 15-16,0 0 11 0,0 0-5 0,0 0 0 0,-20 20-12 16,20-20-22-16,0 0-31 15,0 27-11-15,0-27-13 0,2 20-9 0,-2-20-3 16,2 25-15-16,0-11-4 16,-2-14-10-16,4 28-11 0,0-15-33 0,-2 1-29 15,2-1-35-15,-4-13-44 0,7 22-48 16,-3-11-40-16,-4-11-38 0,11 17-31 0,-9-12-67 15,-2-5-111-15,12 10-494 0,-12-10-349 0</inkml:trace>
  <inkml:trace contextRef="#ctx0" brushRef="#br1" timeOffset="64304.68">14970 16058 2825 0,'0'0'-25'0,"9"-10"29"0,-9 10 15 15,0 0 10-15,11-9 27 16,-11 9 33-16,0 0 17 0,0 0 6 16,0 0-1-16,0 0-1 0,0 0-1 15,0 0 3-15,0 0-1 0,0 0 6 0,0 0 3 16,0 0-4-16,0 0-10 0,-51 19 3 16,51-19 7-16,-25 4-2 0,14-3-6 0,11-1-12 15,-22 3-9-15,22-3-8 0,-23 1-7 0,23-1-7 16,-22 3-13-16,22-3-2 15,-18 3-2-15,18-3 3 0,-18 6 6 0,18-6-11 0,-14 7-5 16,14-7-1-16,-13 13-4 16,13-13-1-16,-5 18-7 0,5-18 1 0,-3 22-6 0,3-22 2 15,4 26-2-15,-2-14-3 16,-2-12 1-16,7 28-9 0,-3-14-1 0,-4-14-3 16,6 22 3-16,-2-12 0 15,-4-10-3-15,8 16 2 0,-8-16-11 0,7 14-6 16,-7-14-9-16,13 5-8 0,-13-5-2 0,0 0-1 0,24-2-6 15,-24 2 0-15,0 0 1 16,30-7 6-16,-30 7-2 16,23-4 2-16,-23 4 3 0,22-2 6 0,-22 2-3 15,24 2 0-15,-24-2 6 0,21 4 5 16,-21-4 12-16,20 9 2 0,-13-3 6 0,-7-6 7 16,13 16 5-16,-13-16 6 0,8 17 21 0,-5-4-7 15,-3-13-6-15,0 19-2 0,0-19 2 0,-7 24-12 16,1-12-12-16,6-12-30 0,-12 23-34 15,3-13-43-15,0-1-48 0,9-9-56 0,-16 16-61 16,9-13-72-16,7-3-153 16,-12 4-130-16,12-4 32 0,-13 0-313 0,13 0-276 15</inkml:trace>
  <inkml:trace contextRef="#ctx0" brushRef="#br1" timeOffset="64570.48">15240 15972 2698 0,'0'0'-40'15,"14"11"33"-15,-5-3 14 0,-3 6 30 16,1-1 48-16,3 3 36 0,-1 4 11 16,-1 1 11-16,0 0 6 0,0 4 4 0,-1-1 1 15,0 1-3-15,-1 0-9 0,0 2-30 0,-2 2-6 16,-2-3-12-16,2 0-11 15,-5 1-5-15,1 0-11 0,-3-3-8 0,1-3-22 0,0 0-28 16,-2-3-32-16,-2-3-43 16,0-1-50-16,-4-1-33 0,3-4-71 0,2-1-38 0,5-8-108 15,-10 8-121-15,10-8-392 16,-13 1-249-16</inkml:trace>
  <inkml:trace contextRef="#ctx0" brushRef="#br1" timeOffset="64990.13">15756 15935 2660 0,'0'0'-18'0,"0"0"53"0,0 0 27 15,0 0 25-15,0 0 25 0,0 0 23 0,-35 23 19 16,27-9 3-16,0 1 5 0,0 4-4 15,-1 1-10-15,1 1-20 0,1 2-4 16,1-3-5-16,2 3-13 0,-1-2-16 0,3 4-9 16,2-3-28-16,0 2-2 0,2 2-8 15,3-1-2-15,-3 0-14 0,4-3-21 0,-4-3-28 16,5-1-33-16,-1-1-31 0,-2-2-39 16,3 0-42-16,1-3-35 0,0 0-31 15,0-8-53-15,-8-4-127 0,16 7-532 0,-8-7-364 0</inkml:trace>
  <inkml:trace contextRef="#ctx0" brushRef="#br1" timeOffset="65315.27">15923 16089 2839 0,'0'0'-67'0,"0"0"28"0,2-18 13 16,-2 18 37-16,0 0 52 0,0 0 35 15,0 0 32-15,-19-13 14 0,19 13 6 16,0 0-3-16,0 0-6 0,0 0-3 0,0 0-8 0,-40 17-3 15,40-17 14-15,-10 14-19 16,10-14-13-16,-5 16-7 0,5-16-11 0,0 20-9 0,0-20-14 16,9 26-11-16,-1-12-18 15,1 1-4-15,-1 0-13 0,4 2 5 0,0 0-6 16,-2 1-3-16,2-3-2 16,-3 4-3-16,2-1 0 0,-5-2-1 0,0 1 11 15,-2-2 0-15,-1 1 9 0,-3-16 5 0,-3 26-21 0,-3-13 6 16,6-13-3-16,-10 20-2 15,-1-11-2-15,11-9-8 0,-15 12-16 0,15-12-25 16,-16 5-39-16,16-5-58 16,0 0-65-16,0 0-67 0,-22-17-110 0,20 8-184 0,2 9-27 15,0-25-316-15,0 25-287 16</inkml:trace>
  <inkml:trace contextRef="#ctx0" brushRef="#br1" timeOffset="65520.03">16183 16180 2767 0,'0'0'47'0,"15"1"43"15,-15-1 1-15,0 0-1 0,26 2 20 0,-26-2 12 0,23 3 3 16,-23-3-9-16,25 1-10 16,-10 1-15-16,-15-2-13 0,36 1-19 0,-18-1-23 15,0 0-29-15,-18 0-33 0,30 0-47 0,-13-1-57 16,-17 1-63-16,26-2-64 0,-26 2-147 15,20-4-466-15,-16 1-234 0</inkml:trace>
  <inkml:trace contextRef="#ctx0" brushRef="#br1" timeOffset="65710.42">16424 16125 2565 0,'-16'-10'-9'16,"16"10"44"-16,0 0 7 15,0 0 36-15,0 0 20 0,0 0 25 16,0 0 25-16,0 0 3 0,-13 32 0 0,13-32-18 0,-2 23 0 0,2-23-13 15,0 27-4-15,0-12-14 16,0-15-11-16,2 32-7 0,0-14-10 0,0-3-10 16,1 6-15-16,-1-6-36 15,0 2-36-15,-2-17-47 0,4 27-54 0,-2-16-59 16,-2-11-49-16,4 18-97 0,0-13-140 16,-4-5-423-16,0 0-269 0</inkml:trace>
  <inkml:trace contextRef="#ctx0" brushRef="#br1" timeOffset="65950">16579 16020 2632 0,'11'-12'16'15,"-11"12"47"-15,0 0 26 16,0 0 22-16,0 0 39 0,0 0 16 0,0 0 7 0,0 0 1 16,0 0-13-16,12 39-9 15,-12-39-16-15,0 30-12 0,0-13-6 0,3 0-8 16,-3 2-13-16,2 2-11 0,2 0-27 0,-2 0-7 0,1 2-6 15,-1-2-5-15,0 4-11 16,2-6-25-16,-2-2-28 0,0 0-42 16,0-2-39-16,-2-15-56 0,6 21-56 15,-2-13-40-15,0-2-89 0,-4-6-127 0,14 1-477 16,-14-1-374-16</inkml:trace>
  <inkml:trace contextRef="#ctx0" brushRef="#br1" timeOffset="66623.16">16876 16037 2764 0,'12'-15'-113'0,"-12"15"21"0,9-7 2 0,-9 7 9 0,8-10 3 15,-8 10 5-15,0 0 8 16,11-12 7-16,-11 12-1 0,0 0 13 0,0 0-7 0,13-10 11 16,-13 10 8-16,0 0 12 15,0 0 22-15,0 0 9 0,12-7 29 16,-12 7 5-16,0 0 32 0,0 0 14 0,0 0 14 0,0 0 9 15,0 0 8-15,0 0 8 16,0 0-2-16,16-8 5 0,-16 8 2 0,0 0 2 0,0 0-3 16,0 0 0-16,0 0-12 15,0 0-7-15,0 0-16 0,0 0-5 0,0 0-13 16,0 0-10-16,0 0-1 16,0 0-13-16,0 0 3 0,0 0 3 0,0 0 0 15,0 0 3-15,0 0 0 0,0 0-4 0,0 0-3 0,0 0-6 16,0 0 1-16,0 0-10 15,0 0-2-15,0 0-1 0,0 0-8 16,0 0-3-16,-56 5-5 0,56-5 9 0,0 0-8 16,0 0 0-16,-21 6-4 0,21-6 0 0,0 0-4 15,0 0-2-15,0 0-4 16,0 0-2-16,-13 7 0 0,13-7 1 0,0 0 1 16,0 0 0-16,0 19-9 15,0-19 7-15,0 0 0 0,0 22 2 0,0-22 2 16,-2 21-5-16,2-21 1 0,-7 22 2 0,5-11-2 0,2-11 3 15,-4 22-3-15,4-22-1 16,-4 22 1-16,4-22-2 0,-2 14-10 16,2-14 9-16,-2 15 0 0,2-15 1 15,0 0-1-15,0 0-9 0,10 19 1 0,-10-19-7 0,0 0-13 16,20 3-4-16,-20-3-4 16,0 0 4-16,27-4 1 0,-27 4 3 0,21 0 2 15,-21 0 0-15,23 0 5 0,-9 4 11 0,-14-4 14 0,22 10 10 16,-9-3 6-16,-2 2 3 15,0 1 6-15,-1 4 12 0,-4-1-19 0,0 1 5 16,-2 0 10-16,2 3 1 16,-4 1 20-16,-2-18-8 0,-5 34-7 15,0-17-6-15,-1 0-4 0,-2-1-6 0,0-1-24 16,-1 0-25-16,1 0-29 0,-1-3-31 0,0-1-46 16,9-11-58-16,-12 16-63 0,8-13-76 15,4-3-163-15,0 0-127 0,0 0 31 16,0 0-277-16,0 0-206 0</inkml:trace>
  <inkml:trace contextRef="#ctx0" brushRef="#br1" timeOffset="66940.51">17286 15954 2491 0,'0'0'-48'16,"0"0"40"-16,0 0 37 0,0 0 28 0,0 0 28 0,0 0 24 15,0 0 6-15,19 33-1 16,-14-20 7-16,-1 2-2 0,2 0 10 0,-1 6 2 16,-1-2 5-16,2 3 8 15,-2 1-3-15,0 3-9 0,-2-1-9 0,0 2-10 0,0 0-13 16,-2 1-9-16,-2 1-7 0,-2-3-15 0,0 1-5 15,-2 0-25-15,0-3-20 16,-3 3-31-16,1-4-38 0,-1 0-47 16,-2-2-56-16,3-2-57 0,0-4-95 15,2-2-197-15,-6 1-97 0,4-5-250 0,-2 1-195 16</inkml:trace>
  <inkml:trace contextRef="#ctx0" brushRef="#br1" timeOffset="68910.28">17686 16234 2676 0,'0'0'45'0,"0"0"14"0,0 0 9 0,0 0 9 16,0 0 22-16,0 0 14 16,0 0 7-16,0 0 6 0,0 0-10 0,0 0 0 15,0 0 0-15,0 0 5 16,0 0-5-16,47-8-7 0,-47 8-4 0,28 0-8 0,-10 0-15 16,0-3-7-1,-18 3-12-15,37 0-12 0,-17 0-18 0,-2 0-21 0,-18 0-31 16,30 0-30-16,-15 0-37 0,-15 0-44 0,24-1-36 15,-24 1-44-15,18-2-45 16,-18 2-95-16,0 0-147 0,14-5-369 0,-14 5-223 16</inkml:trace>
  <inkml:trace contextRef="#ctx0" brushRef="#br1" timeOffset="69130.59">17858 16136 2676 0,'-17'-15'29'0,"17"15"38"0,-9-10 24 15,9 10 17-15,0 0 13 16,-12-9 18-16,12 9 14 0,0 0 10 0,0 0-10 15,0 0-7-15,0 0-3 0,0 0 1 0,0 0-1 16,0 0 0-16,0 0-23 16,0 0-5-16,-5 36-5 0,5-36-18 0,3 28-5 0,-3-11-10 15,2 1 10-15,-2 3-9 16,2-2-4-16,0 3-30 0,0 1-33 16,2 2-37-16,0 0-37 0,1-2-38 15,-1-1-49-15,1 2-54 0,3-3-54 0,-4-6-104 16,4 2-187-16,0-4-38 0,2 0-326 0,-2-1-310 0</inkml:trace>
  <inkml:trace contextRef="#ctx0" brushRef="#br1" timeOffset="69850.33">18579 15651 2796 0,'0'0'-15'0,"4"-16"21"16,-4 16 21-16,0 0 31 0,6-19 18 15,-6 19 21-15,0 0 19 0,4-14-1 0,-4 14-1 16,0 0 17-16,0 0 5 0,0 0 1 16,0 0-1-16,0 0-1 0,0 0-4 0,0 0 4 0,-2 69-10 15,2-45-4-15,0 6-22 16,-2-1-7-16,2 3-7 0,0 0-8 0,2-2-7 15,-2 3-9-15,2-1-5 0,-2 0-10 0,2 2-3 16,0-7-5-16,-2 4-6 0,4-5-4 16,-2 1-20-16,2 0-21 0,-2-6-26 0,0-2-23 15,2-3-29-15,-1 0-36 16,-3-16-50-16,6 19-50 0,1-11-39 0,-1-4-45 0,-6-4-104 16,15 0-101-16,-15 0-412 15,0 0-334-15</inkml:trace>
  <inkml:trace contextRef="#ctx0" brushRef="#br1" timeOffset="70080.34">18787 16020 2856 0,'0'0'7'16,"8"-15"41"-16,-8 15 7 0,0 0 3 0,0-18 11 16,0 18 17-16,0 0 18 15,0 0 8-15,-18-14 10 0,18 14 2 0,-18-3-7 16,18 3 2-16,0 0 5 16,-31 2 6-16,31-2-4 0,0 0-8 0,-26 7-3 0,26-7-1 15,-16 8-21-15,16-8 3 16,-11 15-39-16,11-15-4 0,-5 20-10 0,5-20 2 15,2 22-8-15,-2-22-6 0,14 26-4 0,-6-13-8 16,0 0-18-16,3-2-26 16,2 3-29-16,-3-5-37 0,3-1-50 0,2 1-67 0,0-2-56 15,-3-2-79-15,4 1-148 16,-4-3-96-16,0-1-297 0,-12-2-256 0</inkml:trace>
  <inkml:trace contextRef="#ctx0" brushRef="#br1" timeOffset="70257.93">18906 16165 2832 0,'0'0'79'0,"18"5"31"0,-18-5 16 15,0 0 36-15,9 13 13 16,-9-13 18-16,0 0 0 0,4 22-20 0,-4-22-23 0,0 21-18 16,0-21-12-16,-2 25-13 15,2-25-13-15,-2 24-11 0,2-10-8 0,0-14-13 16,-2 24-4-16,0-11-20 16,2-13-29-16,0 21-36 0,0-21-48 0,-2 19-51 0,2-19-74 15,2 11-72-15,-2-11-117 16,4 7-156-16,-4-7-36 0,0 0-264 15,0 0-188-15</inkml:trace>
  <inkml:trace contextRef="#ctx0" brushRef="#br1" timeOffset="70730.52">19369 15837 2470 0,'6'-15'-88'15,"-1"1"22"-15,-5 14 21 0,6-27 24 0,-3 12 24 0,-1 0 35 16,-2 15 25-1,0-33 27-15,0 16 17 0,0 17 8 0,0-30 9 0,0 17-3 16,0 13 3-16,-2-24-2 16,2 24-8-16,-3-22-6 0,3 22 14 0,-6-11-1 15,6 11 0-15,0 0 0 0,0 0-3 16,0 0-2-16,0 0-1 0,0 0-4 0,-26 37-8 16,24-17 2-16,-2-1-14 15,0 5 0-15,2 1 5 0,0 0-28 0,0 4-4 16,0-3 7-16,2 2-8 0,-3 1-3 0,1-1-1 0,0 2-3 15,2-2-1-15,-2 2-3 16,-1-4-2-16,3-1-7 0,-2 3-9 0,0-5 18 16,2-2-5-16,-2-2-4 0,2-2-9 15,-2-1-17-15,2-16-35 0,-2 26-34 0,2-16-45 16,0-10-60-16,0 22-80 16,0-22-76-16,2 10-155 0,-2-10-144 0,0 0 25 15,0 0-358-15,0 0-369 0</inkml:trace>
  <inkml:trace contextRef="#ctx0" brushRef="#br1" timeOffset="71050.3">19514 15972 2804 0,'0'0'-71'16,"12"-7"36"-16,-12 7 8 15,0 0 7-15,0 0 14 0,0 0 27 16,0 0 27-16,0 0 13 0,0 0 7 0,0 0-3 15,0 0-7-15,0 0 2 0,-32 37 3 0,32-37 3 16,-17 7 13-16,17-7-4 0,-17 9-6 0,17-9-4 16,-15 8-11-16,15-8-4 15,-10 4-3-15,10-4 0 0,0 0 10 0,-15 14 9 0,15-14 6 16,-5 12 1 0,5-12 5-16,0 0 5 0,2 25-1 0,-2-25 1 0,6 21-7 15,-2-10-3-15,2 2-2 0,0 0-12 0,0 1-7 0,1-2 1 16,1 0-9-16,1 1-16 15,-3-1-27-15,3-2-37 0,-9-10-57 0,14 19-68 16,-6-11-72-16,-8-8-124 16,16 12-194-16,-10-9-426 0,-6-3-429 0</inkml:trace>
  <inkml:trace contextRef="#ctx0" brushRef="#br1" timeOffset="71500.38">19676 16271 2975 0,'20'-9'-106'0,"-20"9"14"16,8-9 6-16,-8 9 15 0,12-12 8 0,-12 12 24 16,11-15 27-16,-11 15-4 15,13-18 23-15,-7 7 8 0,0 0 11 16,-6 11 10-16,11-23 20 0,-7 11 19 16,-4 12 7-16,11-19 12 0,-11 19-4 0,4-17-2 0,-4 17 3 15,2-13 12-15,-2 13 9 0,0 0 1 0,0 0 0 16,0 0 2-16,0 0-11 15,0 0-6-15,0 0-5 0,0 0-4 0,0 0 1 0,0 0-5 16,-30 39-9-16,26-23-8 16,4 3-3-16,-2 0-3 0,2 1-1 15,0 2-2-15,0 1 2 0,0-2-5 16,0 3 2-16,0-3-2 0,0 0-4 0,0-2 0 0,-2 1-9 16,0-4 1-16,2-16 24 15,-2 32-14-15,0-21-3 0,2-11-12 0,-8 17 2 16,8-17 0-16,-10 9-15 0,10-9-8 0,0 0-9 0,0 0-2 15,0 0 7-15,0 0-7 16,0 0 1-16,0 0 0 0,-29-20 0 0,29 20 4 16,0 0-2-16,0 0 2 15,0 0-7-15,0 0 1 0,0 0 4 0,0 0-7 0,0 0 0 16,31-24-21 0,-17 24-21-16,0-1-38 0,3-2-38 0,0 2-57 15,0 1-66-15,3-3-73 0,-2-1-178 16,-1 1-122-16,0-1 27 0,-17 4-296 0,29-6-246 0</inkml:trace>
  <inkml:trace contextRef="#ctx0" brushRef="#br1" timeOffset="72470.35">20235 15753 2594 0,'6'-13'-67'15,"-6"13"31"-15,0 0 23 0,0 0 2 0,0 0 37 0,0 0 23 16,0 0 42-16,-22-14 21 16,22 14 15-16,0 0 3 0,-30 2-2 0,30-2 3 15,0 0-6-15,-33 6-11 0,33-6-9 16,-18 10-11-16,8-7-10 0,10-3-13 0,-14 13-6 15,14-13-7-15,-8 19-9 0,8-19-17 0,-2 16-14 16,2-16-14-16,0 0-13 16,12 32 2-16,-6-21 0 0,6 3-1 0,-4 0 1 0,2-1 0 15,1 2 4 1,0-3-2-16,-1 4 3 0,-1 0 0 0,1-3 8 0,-2 1 8 16,0 1 8-16,-4-2 10 15,0 0 11-15,-4-13 12 0,2 23 16 0,-2-23 7 0,-2 22-3 16,2-22-2-16,-11 16 4 0,11-16 1 0,-15 16-5 15,7-10-7-15,8-6-9 16,-21 7-2-16,21-7-1 0,-22 2-12 0,22-2-12 16,0 0-18-16,-28-4-29 15,28 4-38-15,-16-11-38 0,16 11-45 0,-13-10-45 16,13 10-58-16,-4-11-76 0,4 11-155 16,-2-11-143-16,2 11-270 0,0 0-257 0</inkml:trace>
  <inkml:trace contextRef="#ctx0" brushRef="#br1" timeOffset="72810.22">20470 16012 2596 0,'0'0'-16'0,"0"0"69"16,0 0 28-16,0 0 15 0,0 0 29 0,0 0 13 16,0 0 5-16,0 0-14 0,0 0-15 15,0 0-12-15,0 0-11 0,11 17-8 16,-11-17-12-16,0 0-7 0,27 1-5 0,-27-1-8 15,28 0-5-15,-28 0-3 0,25 0-9 0,-10 0-20 16,-15 0-29-16,25-1-49 0,-25 1-45 16,24 0-67-16,-24 0-72 0,20-3-124 0,-13-1-572 15,-7 4-367-15</inkml:trace>
  <inkml:trace contextRef="#ctx0" brushRef="#br1" timeOffset="73030.19">20597 15945 2938 0,'0'0'-19'0,"0"0"24"16,0 0 0-16,0 0 39 0,0 0 37 0,0 0 31 0,0 0 24 16,0 0 5-1,0 0-4-15,-17 23-8 0,17-23-3 0,-2 19-6 0,2-19-6 16,0 22-12-16,0-22-9 16,2 30-13-16,0-15-6 0,0 2-11 0,0-2-9 15,-2-15-18-15,5 31-26 0,-3-19-28 0,0 0-35 0,-2-12-43 16,4 22-39-16,-4-22-57 15,8 18-49-15,-8-18-90 0,9 12-165 0,-4-8-419 16,-5-4-311-16</inkml:trace>
  <inkml:trace contextRef="#ctx0" brushRef="#br1" timeOffset="73360.18">21016 15448 2759 0,'11'-5'-22'16,"-11"5"43"-16,0 0 25 0,0 0 39 0,0 0 26 0,0 0 24 15,0 0 3-15,-4 45-4 16,-5-24-1-16,5 0-6 0,-1 6-6 15,1-1-2-15,2 3-5 0,0 2 2 0,2 1-7 16,0 0-7-16,0 1-15 0,0 0-4 16,2 0-8-16,0-2-4 0,0 1-28 0,3-3-4 0,-5-1-6 15,2-1-6-15,2-1-14 0,-4-6-26 16,2-4-27-16,0 3-25 0,-2-19-40 0,3 24-58 16,-3-24-57-16,4 15-53 15,-4-15-134-15,8 6-131 0,-8-6-370 0,0 0-301 16</inkml:trace>
  <inkml:trace contextRef="#ctx0" brushRef="#br1" timeOffset="73620.07">21164 15791 2749 0,'0'0'-32'16,"0"0"35"-16,0 0 12 0,0 0 17 16,0 0 21-16,0 0 25 0,0 0 21 0,0 0 5 15,0 0 0-15,0 0-2 0,-46 2 3 0,46-2 8 16,-24 6 7-16,24-6-1 15,-21 5-8-15,11 0-9 0,10-5-9 0,-18 10-11 0,18-10-9 16,-12 15-5-16,12-15-10 16,-2 17-4-16,2-17-8 0,0 0-5 0,12 30-7 15,0-20-9-15,-2 2-13 16,2 0-9-16,1-1-24 0,0-2-17 0,2 1-29 0,-3-1-36 16,4-1-34-16,-4 0-45 15,0-2-50-15,1-2-71 0,-13-4-135 0,22 3-484 16,-14-3-323-16</inkml:trace>
  <inkml:trace contextRef="#ctx0" brushRef="#br1" timeOffset="73800.38">21287 15962 2884 0,'0'0'38'0,"0"0"44"0,0 0 11 16,27 8 37-16,-27-8 26 16,5 13 18-16,-5-13 3 0,2 19-7 0,-2-19-11 15,2 24-27-15,-2-24-15 0,0 26-12 16,2-11-14-16,-2-15-9 0,0 31-5 0,0-14-13 15,0-2-27-15,0-15-48 0,0 31-52 0,0-19-74 16,0-12-87-16,0 28-124 16,0-20-214-16,0-8-42 0,0 0-259 0,-6 26-215 15</inkml:trace>
  <inkml:trace contextRef="#ctx0" brushRef="#br1" timeOffset="80530.41">21808 15883 2724 0,'0'0'56'16,"0"0"19"-16,0 0 2 0,0 0 18 0,0 0 17 0,0 0 22 15,0 0 16-15,0 0-9 16,0 0-10-16,0 0-8 0,0 0-3 0,0 0-4 16,0 0-3-16,0-31-8 15,0 31-7-15,0 0-7 0,29 2-9 0,-29-2-12 0,28 4-6 16,-14-1-9 0,-14-3-1-16,32 5-6 0,-15-2-7 0,1 1-4 15,0-1-14-15,0 2-16 0,-2-3-13 16,-1 1-26-16,-15-3-30 0,24 4-33 0,-24-4-39 15,20 0-58-15,-20 0-48 0,0 0-66 0,0 0-151 16,12-9-142-16,-12 9-264 0,0 0-215 16</inkml:trace>
  <inkml:trace contextRef="#ctx0" brushRef="#br1" timeOffset="80720.4">21846 15772 2621 0,'-17'-10'-3'0,"17"10"43"0,-11-8 19 0,11 8 27 0,0 0 33 16,0 0 13-16,0 0 16 15,0 0 3-15,0 0 3 0,0 0-15 0,0 0-8 16,35-17-6-16,-35 17-12 0,26-2-15 0,-8 2-9 0,-18 0-12 16,38-1-10-16,-17 1-26 15,-5 0-24-15,6 0-47 0,-22 0-54 0,36-2-63 16,-19 2-68-16,-17 0-99 16,32-4-178-16,-20 2-449 0,-12 2-362 0</inkml:trace>
  <inkml:trace contextRef="#ctx0" brushRef="#br1" timeOffset="80970.44">22318 15772 2888 0,'0'0'4'0,"21"8"39"15,-12-2 17-15,-9-6 28 0,14 9 29 16,-14-9 31-16,11 11 23 0,-11-11 1 0,9 12-1 16,-9-12-28-16,6 13 4 15,-6-13-6-15,0 0 6 0,-2 20 19 0,2-20-8 0,0 0-7 16,0 0-14-16,-10 20-9 0,10-20-13 0,0 0-15 15,0 0-11-15,0 0-11 16,0 0-8-16,0 0-18 0,0 0-20 0,0 0-19 0,0 0-23 16,0 0-33-1,0 0-23-15,6-49-36 0,-6 49-52 0,0 0-60 0,12-10-59 16,-12 10-82-16,0 0-189 16,0 0-52-16,0 0 23 0,0 0-284 0,0 0-207 0</inkml:trace>
  <inkml:trace contextRef="#ctx0" brushRef="#br1" timeOffset="82318.88">14491 17445 2630 0,'0'0'9'15,"0"0"28"-15,0 0 11 0,0 0 22 0,0 0 25 16,0 0 18-16,0 0 21 0,0 0 12 0,0 0 8 15,0 0-1-15,0 0-2 0,0 0-3 16,0 0 7-16,0 0-5 0,-21 42 4 0,21-42 24 16,-1 22-5-16,1-22-8 15,-2 25-6-15,2-11-10 0,0-14-14 0,0 26-23 16,0-10-6-16,0-16-10 0,0 26-2 16,0-9-12-16,0-17-9 0,2 29-6 15,-2-16-8-15,0-13-4 0,-2 25-8 16,2-25-3-16,0 22-7 0,0-22-6 0,2 19-8 15,-2-19-18-15,-2 18-24 0,2-18-34 0,2 14-32 16,-2-14-33-16,0 11-46 0,0-11-61 16,0 0-59-16,1 10-57 0,-1-10-152 15,0 0-89-15,0 0-18 0,0 0-380 0,0 0-435 16</inkml:trace>
  <inkml:trace contextRef="#ctx0" brushRef="#br1" timeOffset="82710.28">14841 17748 3083 0,'0'0'10'0,"0"0"41"16,15-12 13-16,-15 12 7 0,0 0 14 0,0 0 10 15,23-3 16-15,-23 3 5 16,22-2-1-16,-22 2-9 0,25 0-12 0,-25 0-13 15,34-2-7-15,-15 2-7 0,0 0-11 0,3 2-3 16,-4 0-6-16,0-1-8 0,0 1-14 16,-18-2-20-16,31 2-24 0,-31-2-35 0,24 2-39 15,-24-2-46-15,19 1-38 0,-19-1-27 16,15 3-50-16,-15-3-99 0,0 0-596 16,0 0-379-16</inkml:trace>
  <inkml:trace contextRef="#ctx0" brushRef="#br1" timeOffset="82958.36">15066 17666 2973 0,'0'0'16'0,"0"0"36"0,0 0 4 15,-2-19 15-15,2 19 21 0,0 0 23 16,0 0 22-16,0 0 8 0,0 0-1 16,0 0-2-16,0 0-3 0,0 0-5 0,0 0-9 15,0 0 0-15,0 0 13 0,-10 47-7 16,10-47-13-16,0 23-19 0,0-23 1 0,2 31-16 15,0-16-9-15,1-1-7 0,0 3-8 16,-3-17-9-16,3 32-17 0,-1-15-23 16,1 0-26-16,-1-3-32 0,1-1-41 15,-1-2-47-15,0 0-57 0,4 2-67 0,-4-2-85 0,2-3-173 16,-4-8-78-16,6 18-377 0,-6-18-421 16</inkml:trace>
  <inkml:trace contextRef="#ctx0" brushRef="#br1" timeOffset="96120.41">19324 17260 2464 0,'0'0'-80'0,"0"0"35"0,0 0 13 0,0 0 24 16,0 0 34-16,0 0 23 16,0 0 29-16,0 0 23 0,0 0 10 0,0 0 10 0,0 0 19 15,-10 42 8-15,10-42 6 0,-2 17 1 0,2-17 0 16,0 22-8-16,0-22-1 15,0 29-8-15,0-13-4 0,2 1 13 0,0 0-15 16,0 2-13-16,0-1-16 16,0 0-4-16,0 0-9 0,1-2-32 15,-3-16-3-15,4 31-5 0,-4-20-4 0,0-11-2 16,5 23-17-16,-5-23-28 0,2 20-43 0,-2-20-60 16,0 17-79-16,2-9-78 15,-2-8-135-15,0 0-187 0,-2 19-11 0,2-19-290 16,0 0-260-16</inkml:trace>
  <inkml:trace contextRef="#ctx0" brushRef="#br1" timeOffset="96960.45">18929 17824 2538 0,'0'0'-103'16,"0"0"47"-16,0 0 33 16,0 0 8-16,0 0 33 0,0 0 28 0,-13-8 16 15,13 8 15-15,0 0 16 16,0 0-1-16,0 0-1 0,0 0-6 0,0 0 2 0,0 0-3 15,0 0 4-15,0 0 0 0,0 0-1 0,0 0 1 16,0 0 0-16,0 0-5 16,0 0-1-16,53 0-5 0,-53 0-3 15,28 0 4-15,-28 0-2 0,32 3-3 16,-14-3 1-16,3 1-5 0,1-1 0 0,-1 0-6 16,2 2 3-16,0 0-5 0,1-2-2 15,0 2-6-15,-2-2-11 0,2 2 2 0,-1-2 1 16,3 0-13-16,-4 0-2 0,4 2-2 0,-1-2-1 15,1 1-1-15,-2-1-5 0,0 0-3 16,0 0 1-16,1 0-2 0,-1 0-1 0,1 0-3 16,0 0-5-16,-2 0 6 15,3 2-6-15,0-2 0 0,-1 2 2 0,1 1 4 16,-4-2-1-16,2 1-1 16,-1 0 4-16,-2 0 2 0,2-2 5 0,-1 2 0 0,1 0 1 15,0 0 1-15,-2-1-11 0,3 2 6 0,-3-3-2 16,2 2 1-1,0-2-4-15,-1 0 0 0,0 0-6 0,2 1 2 0,-1-1-1 0,1 0 5 16,0 0-7 0,0-1-1-16,0 1 5 0,-1 0 1 0,3-2 1 0,-4 2 1 15,2 0 10-15,1 2-12 16,1-2 1-16,0 0 0 0,-1 1-15 0,0 1 4 16,-2-2-6-16,-1 0 7 15,-2 2 0-15,2 0 5 0,-1 0-1 0,-2-2 1 16,0 1 1-16,-19-1-1 0,36 3 0 15,-21-3 1-15,2 0-4 0,-17 0-2 0,27 1 0 0,-27-1-2 16,28 0-3-16,-28 0-3 0,21 3-19 16,-21-3-13-16,21 2-29 0,-21-2-39 15,0 0-57-15,21-2-82 0,-21 2-69 0,0 0-175 16,8 2-94-16,-8-2-7 16,0 0-303-16,0 0-269 0</inkml:trace>
  <inkml:trace contextRef="#ctx0" brushRef="#br1" timeOffset="110690.31">15904 17470 1059 0,'0'0'249'0,"0"0"-29"0,0 0-56 16,0 0-2-16,0 0-10 0,0 0-4 0,0 0 6 15,0 0-1-15,0 0 6 0,0 0-7 16,0 0-3-16,0 0-4 0,0 0-3 0,0 0 3 16,0 0-6-16,0 0 2 15,0 0-2-15,0 0-7 0,0 0-4 0,0 0 2 16,0 0 16-16,0 0 5 0,0 0-21 16,0 0 9-16,0 0-10 0,0 0-10 15,0 0-2-15,-15 24-4 0,15-24-6 16,-2 18-9-16,2-18-5 0,0 18-7 0,0-18-2 15,-2 24-3-15,2-24-5 0,0 23-3 16,0-23-3-16,0 28 5 0,0-11-9 0,0-17-5 16,0 30-2-16,0-15-6 0,0 3-8 0,0-18-1 0,0 27-8 15,0-27-3 1,0 26-3-16,0-26-3 0,0 21-1 0,0-21-4 0,0 21-2 16,0-21-3-16,2 15-5 15,-2-15-5-15,0 0-16 0,0 20-18 0,0-20-21 0,0 0-18 16,0 0-24-16,0 18-27 0,0-18-25 0,0 0-27 15,0 8-32-15,0-8-27 16,0 0-29-16,0 0-19 0,0 0-13 0,13 4-19 16,-13-4-37-16,0 0-42 15,0 0-37-15,17-15-543 0,-17 15-412 0</inkml:trace>
  <inkml:trace contextRef="#ctx0" brushRef="#br1" timeOffset="110980.14">16069 17605 2969 0,'11'-15'-20'16,"-11"15"37"-16,6-10 16 15,-6 10 18-15,0 0-1 0,9-11 5 16,-9 11 5-16,0 0 7 0,0 0 10 16,0 0 10-16,0 0 4 0,0 0 3 0,0 0 2 15,0 0 6-15,0 0-3 16,0 0 2-16,-47 5-4 0,47-5 0 16,-14 10-9-16,14-10 2 0,-16 7-9 0,16-7-11 15,-14 14 7-15,14-14-5 0,-13 14-9 0,13-14-1 16,-9 12-7-16,9-12-12 0,-6 16 8 0,6-16-27 0,-2 17-3 15,2-17 4 1,0 19 6-16,0-19-12 0,2 19 0 0,-2-19-1 0,8 19-2 16,-8-19-5-16,11 19 1 15,-2-10-3-15,-1 1-11 0,-8-10-24 16,16 17-35-16,-6-10-53 0,-10-7-66 0,16 11-70 16,-10-8-92-16,1 3-173 0,-7-6-63 15,11 8-361-15,-11-8-356 0</inkml:trace>
  <inkml:trace contextRef="#ctx0" brushRef="#br1" timeOffset="111260.45">16175 17816 2764 0,'0'0'-57'0,"0"0"30"0,0 0-5 0,19-4 5 0,-19 4 8 16,0 0 35-16,0 0 43 15,0 0 23-15,0 0 28 0,0 0 16 0,22 8 14 16,-22-8 15-16,0 0 9 0,8 15 8 0,-8-15 1 0,8 14-8 15,-8-14-16 1,10 15-7-16,-3-8-14 0,-7-7-24 0,11 19-1 0,-5-7-12 16,-6-12-11-16,11 19-5 15,-7-7-13-15,-4-12-6 0,10 19-6 0,-5-10-6 16,-5-9-1-16,8 19-5 0,-8-19-10 16,7 15-18-16,-7-15-33 0,6 14-45 0,-6-14-64 15,4 11-74-15,-4-11-73 0,4 10-179 0,-4-10-140 16,0 0 12-16,0 12-275 15,0-12-217-15</inkml:trace>
  <inkml:trace contextRef="#ctx0" brushRef="#br1" timeOffset="111840.3">16581 17481 2623 0,'0'0'-6'0,"0"0"47"0,0 0 14 0,2-21 7 16,-2 21 8-16,0 0 3 0,0 0 26 15,0 0 23-15,0 0 12 0,0 0 5 0,0 0-8 16,0 0 2-16,0 0-3 16,0 0 3-16,0 0-6 0,0 61 0 0,0-44-2 0,0 2-27 15,3 0-7-15,-3 2-1 0,0 1-9 16,0 0-5-16,2 1-10 0,0-2-2 15,-2 0-12-15,2 2-6 0,-2-3-1 16,2 1-10-16,-2-1 1 0,2-1-8 16,-2-4-5-16,0-15-8 0,2 28-29 15,-2-16-26-15,0-12-34 0,0 19-50 0,0-19-62 16,0 0-55-16,2 17-56 0,-2-17-130 0,0 0-118 16,0 0-420-16,0 0-408 15</inkml:trace>
  <inkml:trace contextRef="#ctx0" brushRef="#br1" timeOffset="112160.14">16753 17674 2941 0,'0'0'-29'0,"12"-8"41"15,-12 8 0-15,0 0 11 0,11-8 1 0,-11 8 20 16,0 0 15-16,0 0 5 16,0 0 3-16,0 0 2 0,0 0-3 0,0 0 0 15,0 0 0-15,0 0 7 0,0 0 5 16,0 0 4-16,0 0 2 0,-49 13 3 15,49-13-2-15,0 0-1 0,-14 12-9 0,14-12-2 0,0 0-6 16,-15 11 1-16,15-11 3 16,-9 12-2-16,9-12 2 0,-6 11 1 15,6-11-7-15,0 0 6 0,-7 21 5 16,7-21-9-16,-2 16-5 0,2-16 2 0,0 0-12 0,9 23 2 16,-9-23-12-16,13 20 0 15,-7-12-6-15,1 3-10 0,1-1-2 0,-8-10-18 16,14 17-25-16,-4-8-25 0,-4-3-37 0,0 2-44 0,-2 0-61 15,4-3-56-15,-8-5-70 16,11 10-150-16,-11-10-114 0,7 8-402 0,-7-8-429 16</inkml:trace>
  <inkml:trace contextRef="#ctx0" brushRef="#br1" timeOffset="112710.29">16905 17929 2936 0,'0'0'-114'0,"22"4"34"16,-22-4 5-16,0 0 17 0,0 0 26 0,0 0 38 16,12 3 20-16,-12-3 11 15,0 0 2-15,0 0-1 0,0 0-9 0,0 0 0 0,0 0-1 16,20-11-5-16,-20 11-2 0,0 0 5 0,8-16 1 15,-8 16 5-15,4-12-4 16,-4 12 10-16,2-18 15 0,-2 18 4 0,4-17 2 16,-4 17-2-16,2-15-5 15,-2 15-2-15,0 0-2 0,0-19-4 0,0 19 4 0,0 0 1 16,-8-16 8-16,8 16 2 16,0 0 4-16,0 0 3 0,-18-5 2 0,18 5-8 15,0 0-3-15,0 0-3 0,0 0-2 0,-18 26-10 16,18-26 2-16,-6 22-6 0,6-22 0 15,-4 26 0-15,4-10 4 0,0-16 6 0,0 28 7 16,2-13 2-16,0 2 2 16,-2-17 2-16,0 30-3 0,0-16-3 0,0-14-1 15,2 25-7-15,-2-25-3 0,0 19-6 16,0-19-2-16,0 19-1 0,0-19-7 0,0 0-1 16,-2 17-6-16,2-17-5 15,0 0 0-15,0 0-4 0,0 0-1 0,-15 6-4 0,15-6 2 16,0 0 4-16,0 0 1 0,0 0 0 0,0 0-2 15,0 0-1-15,0 0-2 16,0 0-2-16,0 0 2 0,0 0-9 16,55-11-21-16,-55 11-22 0,29-2-37 15,-11-1-46-15,-4 0-57 0,6 3-58 0,-6-4-67 0,-14 4-156 16,30-7-106-16,-18 2-378 16,-3 2-372-16</inkml:trace>
  <inkml:trace contextRef="#ctx0" brushRef="#br1" timeOffset="113375.56">17303 17554 2745 0,'0'0'-103'15,"0"0"36"-15,0 0 36 16,-13-20 25-16,13 20 34 0,0 0 30 0,-20-1 22 0,20 1 13 16,0 0 9-1,-26 1-1-15,26-1 2 0,0 0-11 0,-26 2 0 0,26-2-4 16,0 0-11-16,-19 8-3 16,19-8-9-16,0 0-6 0,0 0-9 0,-4 15-5 0,4-15-4 15,0 0-7-15,0 0 3 0,19 27-9 16,-10-18 1-16,0 3-2 0,-1 0-4 15,0 0 6-15,-2 2 7 16,3-1 5-16,-2 0 8 0,-7-13 5 0,8 26 15 16,-6-16 7-16,-2-10 5 0,2 24 4 0,-2-24-4 0,-2 21-10 15,2-21-6-15,-10 18-4 16,3-8-5-16,7-10-16 0,-13 14-29 0,13-14-26 16,-10 9-56-16,10-9-55 15,0 0-57-15,-17 4-64 0,17-4-137 0,0 0-175 16,0 0-423-16,0 0-442 0</inkml:trace>
  <inkml:trace contextRef="#ctx0" brushRef="#br1" timeOffset="113640.48">17486 17721 2936 0,'23'-6'-70'0,"-23"6"43"0,0 0 8 0,18 0-1 15,-18 0 26-15,0 0 24 16,26-2 20-16,-26 2 8 0,22-1-3 0,-22 1-7 0,20-5-6 16,-20 5-3-16,24-1-7 15,-24 1-5-15,19-2-16 0,-19 2-29 0,16-2-30 16,-16 2-30-16,0 0-35 0,22-2-35 0,-22 2-56 0,0 0-163 15,6-10-330-15,-6 10 50 16</inkml:trace>
  <inkml:trace contextRef="#ctx0" brushRef="#br1" timeOffset="113870.45">17577 17624 2195 0,'0'0'98'0,"-10"-12"32"0,10 12 19 15,0 0 27-15,0 0 24 0,0 0 18 16,0 0 11-16,0 0-19 0,0 0-16 0,0 0-4 15,0 0-36-15,5 45-12 0,-5-45-20 0,0 22-3 16,0-22-13-16,0 21-13 16,0-21-12-16,0 25-8 0,0-25-10 0,3 24-5 0,-3-10-11 15,0-14-13-15,0 24-28 16,0-16-31-16,2 4-36 0,-2-12-40 0,0 0-56 16,0 26-55-16,2-18-42 15,-2-8-55-15,0 0-113 0,6 17-121 16,-6-17-367-16,6 6-305 0</inkml:trace>
  <inkml:trace contextRef="#ctx0" brushRef="#br1" timeOffset="114210.25">17792 17383 2654 0,'7'-13'-85'0,"-7"13"54"16,0 0 22-16,0 0 46 0,0 0 40 0,0 0 23 15,0 0 20-15,0 0 9 16,0 0 8-16,0 0-1 0,0 0-3 16,0 0-2-16,4 45-3 0,-4-45-3 0,0 28-3 15,2-11-10-15,-2 0 18 0,2 2-11 0,0 2-11 16,0 0-17-16,2 0-5 0,-4 0-11 0,3-2-12 0,-1 2 1 15,2 0-1 1,-2-2-14-16,0 0-14 0,0 0-12 0,0-4-27 0,0 1-35 16,-2-16-37-16,2 25-44 15,-2-25-54-15,5 19-51 0,-3-15-74 0,-2-4-137 16,5 11-131-16,-5-11-338 0,0 0-294 16</inkml:trace>
  <inkml:trace contextRef="#ctx0" brushRef="#br1" timeOffset="114560.36">17977 17540 2915 0,'0'0'61'0,"0"0"3"0,8-14-1 0,-8 14 16 15,0 0 19-15,0 0 14 16,0 0 17-16,0 0-4 0,0 0 4 0,0 0-12 0,0 0-6 16,0 0-1-1,0 0 7-15,0 0-3 0,-51 18-5 0,51-18-8 0,-15 7-7 16,15-7-7-16,-13 8-11 0,13-8 4 15,-12 10-33-15,12-10-5 0,0 0-5 16,-12 11-4-16,12-11-3 0,-12 8-3 0,12-8-2 0,0 0 2 16,-8 17-8-16,8-17 5 15,0 0-8-15,-6 17 3 0,6-17 0 0,0 0-1 16,-2 19 0-16,2-19 1 16,0 0 0-16,4 21-5 0,-4-21-1 15,10 15-1-15,-10-15-1 0,16 17 0 0,-8-7 4 16,0-2-5-16,3-1-8 0,-1 3 5 0,-10-10-8 15,22 15-8-15,-14-10-10 0,-8-5-23 0,16 14-19 0,-6-8-28 16,-4-2-39-16,-6-4-60 16,12 7-72-16,-12-7-130 0,11 3-196 15,-11-3 14-15,0 0-358 0,0 0-342 16</inkml:trace>
  <inkml:trace contextRef="#ctx0" brushRef="#br1" timeOffset="114790.38">18080 17790 2911 0,'12'5'11'0,"-12"-5"36"16,0 0 32-16,16 10 39 0,-16-10 38 15,8 10 21-15,-8-10 5 0,6 11 2 0,-6-11-12 16,7 15-1-16,-7-15-17 16,4 19-18-16,-4-19-15 0,2 21-16 0,-2-21-6 15,6 23-20-15,-1-10-7 0,-5-13-20 0,4 21-27 0,-2-10-36 16,0-3-46-16,-2-8-56 15,0 0-71-15,7 26-71 0,-5-22-77 0,-2-4-160 16,0 0-80-16,4 12-346 0,-4-12-321 16</inkml:trace>
  <inkml:trace contextRef="#ctx0" brushRef="#br1" timeOffset="115190.33">18345 17416 2924 0,'0'0'69'0,"6"-10"27"0,-6 10-9 16,0 0-7-16,12-7-7 15,-12 7-3-15,0 0-5 0,0 0-5 0,0 0-5 16,24 17-8-16,-24-17 3 0,10 23 13 16,-5-10 9-16,1 5 16 0,-1 5 5 0,-3-1 2 15,2 4-2-15,0 3-8 0,-2 0-9 16,-2 2-5-16,0 1-6 0,-2 6-7 0,0 0-13 0,-4 0-2 15,-3 2-31-15,-4 4-39 16,-1 0-41-16,-4-3-51 0,-2 4-50 0,-10 10-35 0,-7-3-57 16,-5-5-124-16,1 1-149 15,-11-5-341-15,1-2-240 0</inkml:trace>
  <inkml:trace contextRef="#ctx0" brushRef="#br1" timeOffset="116120.28">15804 17300 2651 0,'0'0'-16'0,"0"0"23"0,-21 34 12 16,21-34 22-16,-10 21 16 0,3-7 19 0,1 0 13 15,-3 2 10-15,3 4 22 16,-2 4 6-16,0-1 2 0,-2 1 5 0,4 3 3 0,0 1 2 15,0 0 6-15,0 1-6 0,1-1-9 0,3 0-10 16,-2 1-3-16,4 1-31 16,2-2 1-16,0 1-20 0,5 0-3 0,1 6-10 0,2-6-2 15,4 2-2 1,0 0-13-16,5-3-15 0,0-1-22 0,2-1-34 0,3-1-41 16,-1 0-56-16,2-2-68 15,5-4-72-15,-3 0-163 0,1-3-137 0,1-1-407 16,1-2-431-16</inkml:trace>
  <inkml:trace contextRef="#ctx0" brushRef="#br1" timeOffset="117790.58">19175 18079 3021 0,'0'0'-48'16,"0"0"36"-16,0 0 10 0,0 0 23 16,0 0 29-16,0 0 28 0,0 0 19 0,-49-5 18 15,49 5 1-15,0 0 2 16,-34 9-1-16,24-5-2 0,10-4-7 16,-20 10-1-16,20-10-9 0,-17 10-11 15,17-10-5-15,-12 14-14 0,12-14-6 0,-6 16-5 0,6-16-3 16,2 17-21-16,-2-17-14 0,10 20-15 0,-4-7-13 15,5-1-3-15,-1-1 6 16,1 3-3-16,0 0-1 0,-1-3 3 0,-2 2 0 16,4 1 4-16,-6-1 2 15,0 0 12-15,0 1 12 0,-2-1 16 0,-4-13 9 16,5 23 15-16,-5-23 20 0,-5 22 5 16,5-22-6-16,-14 20-12 0,4-11-2 0,-2-3-15 15,-2 1 0-15,14-7-23 0,-26 8-7 0,26-8-22 0,-23 4-28 16,23-4-35-16,-23-2-53 15,23 2-64-15,-15-7-53 0,15 7-67 0,-8-12-145 16,8 12-131-16,2-13-7 16,-2 13-254-16,0 0-171 0</inkml:trace>
  <inkml:trace contextRef="#ctx0" brushRef="#br1" timeOffset="118130.09">19494 18089 2639 0,'0'0'41'0,"0"0"18"0,0 0 5 0,0 0 22 16,0 0 27-16,0 0 22 0,0 0 12 15,0 0 12-15,-38 37-2 0,29-23-3 0,3 0-6 16,-2 1 6-16,2 0-12 16,-1 4-2-16,2-2-2 0,1 5-27 0,0-3-6 15,4-1-28-15,-2 3-13 16,4 0-2-16,0 0-18 0,2 0-11 16,0-3-32-16,2 2-32 0,0-2-40 0,0-3-42 15,2-2-57-15,1 1-50 0,1-5-48 0,1-2-129 16,2-1-145-16,-3-2-410 0,0-4-379 0</inkml:trace>
  <inkml:trace contextRef="#ctx0" brushRef="#br1" timeOffset="118470.26">19786 18190 3012 0,'0'0'21'16,"0"0"47"-16,0 0 13 0,-13-19 24 0,13 19 24 15,0 0 25-15,-23-2 8 0,23 2-2 16,0 0-16-16,-26 4-11 0,26-4-20 0,0 0-8 16,-22 10-4-16,22-10-15 0,-13 11-4 0,13-11-12 15,-7 13-5-15,7-13-10 16,0 17-5-16,0-17-10 0,7 23-5 0,0-9-6 0,1-1-9 16,-2 0-10-16,2 0 2 15,3 3-2-15,-4-3 1 0,1 0-1 0,-2 3-7 16,1-5 7-16,-1 1 2 0,-6-12 11 0,4 25 3 15,-4-25 2-15,0 20-16 16,0-20-1-16,-6 17-2 0,6-17 5 0,-9 12-11 0,9-12-11 16,-16 7-20-16,16-7-28 15,-20 2-44-15,20-2-47 0,0 0-62 0,-20-6-58 16,20 6-111-16,-16-11-166 0,12 3-17 16,4 8-329-16,0 0-268 0</inkml:trace>
  <inkml:trace contextRef="#ctx0" brushRef="#br1" timeOffset="118620.53">19858 18352 2600 0,'0'0'-85'0,"19"-4"23"16,-19 4 5-16,21-6 12 0,-21 6 19 16,28-4 0-16,-14 3 6 0,-14 1 8 0,30-4-10 15,-15 2-18-15,-15 2-25 0,28-5-50 0,-28 5-95 16,20-3-370-16,-10 1 223 0</inkml:trace>
  <inkml:trace contextRef="#ctx0" brushRef="#br1" timeOffset="118830.51">19991 18277 1830 0,'0'0'105'16,"0"0"39"-16,0 0 24 0,0 0 25 0,0 0 15 15,-12 23 5-15,12-23-3 0,0 0-10 0,0 29-15 0,0-29-11 16,-2 23-19-16,2-23-14 15,-2 24 9-15,2-24-21 0,-2 25-11 0,2-11-15 16,0-14-8-16,-3 27-22 16,3-27-29-16,0 22-40 0,0-22-52 0,0 21-56 0,0-21-62 15,5 17-56 1,-3-10-97-16,-2-7-154 0,6 10-101 0,-6-10-266 0,8 7-178 16</inkml:trace>
  <inkml:trace contextRef="#ctx0" brushRef="#br1" timeOffset="119377.43">20370 18179 2545 0,'17'-10'-13'15,"-17"10"23"-15,0 0-2 16,0 0 5-16,13-8 10 0,-13 8 3 0,0 0 22 0,0 0 18 15,0 0 11-15,0 0 1 0,0 0 10 16,0 0 19-16,0 0 12 0,0 0 0 16,0 0 7-16,0 0-7 0,0 0-12 0,0 0-4 15,0 0-14-15,-66 8-12 16,66-8-2-16,-20 4-9 0,20-4-5 16,-22 0 0-16,22 0-3 0,-21 1 2 15,21-1 6-15,-21 2-3 0,21-2-4 0,-17 7-4 0,17-7 1 16,-20 5-8-16,20-5-2 0,-18 9-3 0,18-9-9 15,-13 10 4-15,13-10-1 0,-13 12-7 16,13-12-2-16,-8 12 5 0,8-12-11 16,-5 16-3-16,5-16-2 0,0 0 0 15,0 23-3-15,0-23-4 0,0 0-10 0,7 19-15 16,-7-19-12-16,15 8-19 16,-15-8-12-16,19 7-7 0,-19-7 2 0,24 3 4 15,-12-1 5-15,-12-2 7 16,28 4 7-16,-16-1 8 0,-12-3 18 0,27 5 18 15,-11 0 23-15,-4 0 13 0,-12-5 13 0,22 13 4 16,-12-5 5-16,-4 1 22 0,-6-9 2 16,11 19-18-16,-11-19 0 0,4 21-2 0,-4-9-6 0,0-12-6 15,-4 22-9-15,4-22-6 16,-9 22-9-16,3-11-25 0,6-11-19 16,-14 19-31-16,6-13-40 0,8-6-59 15,-14 11-61-15,8-6-54 0,6-5-66 0,0 0-159 0,-15 0-85 16,15 0-406-16,0 0-421 0</inkml:trace>
  <inkml:trace contextRef="#ctx0" brushRef="#br1" timeOffset="119700.32">20641 18152 3105 0,'0'0'31'0,"0"0"31"0,0 0 8 16,0 0 27-16,0 0 22 0,26 13 8 16,-26-13 10-16,6 15-15 0,-6-15-7 15,6 25-18-15,-3-8 0 0,1-1-6 0,-2 3-2 16,0-2-3-16,0 2-4 0,-2 0-2 15,0 0-14-15,0 1-8 0,-2-2-7 0,0 1-5 16,0 0-9-16,-2-2-13 0,-1-2-23 0,5-15-30 16,-6 29-44-16,2-18-42 15,4-11-49-15,-4 23-47 0,2-16-56 0,2-7-125 16,-2 12-149-16,2-12-395 0,0 0-348 16</inkml:trace>
  <inkml:trace contextRef="#ctx0" brushRef="#br1" timeOffset="120010.15">21027 18066 2871 0,'8'-17'-8'0,"-8"17"49"16,0 0 11-16,0 0 18 0,0 0 21 15,0 0 18-15,0 0 17 0,-40 30 4 0,29-19 6 0,-1 5 0 16,-1 3-3-16,0 0-1 0,3 0-6 0,-1 2 6 16,2 2 1-16,5 0-19 15,0 2-9-15,2-4-4 0,2 0-40 0,0-1-5 16,2 1-7-16,2 0-6 0,2 0-10 16,-1-4-21-16,2 2-32 0,-1-4-31 0,2-3-42 15,0 2-48-15,3-5-50 16,0 0-38-16,-1-5-55 0,1 0-130 0,-11-4-123 15,21 0-380-15,-21 0-312 0</inkml:trace>
  <inkml:trace contextRef="#ctx0" brushRef="#br1" timeOffset="120320.58">21217 18293 2826 0,'0'0'22'0,"0"0"41"0,0 0 11 0,0 0 5 0,0 0 17 16,-12-22 19-16,12 22 13 0,0 0-1 0,-19-1-8 15,19 1-1-15,0 0-11 16,0 0-11-16,0 0-6 0,-28 6-7 0,28-6-6 0,0 0-8 16,0 0-12-16,0 0-1 15,2 26-8-15,-2-26-2 0,0 0-6 0,12 29-7 16,-7-18 2-16,-5-11-8 16,9 25-6-16,-5-13 8 0,-4-12 11 0,4 24 5 15,-2-12 7-15,-2-12 5 0,2 24 2 0,-2-24-17 0,-4 22-2 16,4-22-6-16,-8 18-4 15,1-10-8-15,7-8-14 0,-11 11-22 0,11-11-26 16,-14 6-34-16,14-6-35 16,0 0-51-16,-24-2-48 0,24 2-57 0,-14-8-86 0,14 8-147 15,-2-13-61-15,2 13-307 16,0 0-222-16</inkml:trace>
  <inkml:trace contextRef="#ctx0" brushRef="#br1" timeOffset="120480.93">21232 18392 2538 0,'0'0'10'16,"19"-2"26"-16,-19 2 3 0,19-3-2 0,-19 3-2 0,23 0 0 16,-23 0 10-16,28-3 3 15,-28 3-3-15,25-4-17 0,-12 3-28 0,-13 1-37 16,23-3-22-16,-23 3-33 16,21-2-41-16,-10 1-77 0,-11 1-119 15,15-4-315-15,-15 4 130 0</inkml:trace>
  <inkml:trace contextRef="#ctx0" brushRef="#br1" timeOffset="120680.15">21410 18340 1925 0,'0'0'93'15,"0"0"61"-15,0 0 12 16,0 0 19-16,0 0 21 0,0 0 6 0,0 0 4 16,0 0-9-16,0 59-10 15,0-59-28-15,-2 21 5 0,2-21-21 0,-2 25-17 16,2-25-25-16,2 25-4 0,-2-14-20 0,0-11-16 15,4 23-38-15,-4-23-50 16,2 21-54-16,-2-21-62 0,4 17-68 0,-1-11-76 0,-3-6-156 16,4 10-151-16,-4-10-296 15,0 0-248-15</inkml:trace>
  <inkml:trace contextRef="#ctx0" brushRef="#br1" timeOffset="120940.42">21558 18276 2630 0,'0'0'-12'0,"0"0"70"0,0 0 28 0,0 0 27 15,0 0 26-15,0 0 11 16,0 0-1-16,0 0-4 0,12 31-9 0,-12-31-9 0,2 24-9 16,-2-24-13-16,5 27-11 15,-3-12-6-15,3 0-9 0,-3 0-8 0,2 1-4 16,0-4-11-16,-4-12-5 0,6 26-7 0,-4-15-14 15,-2-11-21-15,5 19-26 16,-5-19-26-16,2 15-27 0,-2-15-34 0,6 14-42 0,-6-14-39 16,0 0-40-16,8 10-76 15,-8-10-138-15,11 0-471 0,-11 0-305 0</inkml:trace>
  <inkml:trace contextRef="#ctx0" brushRef="#br1" timeOffset="121460.38">21941 18195 2797 0,'0'0'-25'0,"11"-8"25"16,-11 8 21-16,0 0 34 0,0 0 21 15,0 0 23-15,0 0 20 0,0 0 8 0,0 0-1 16,0 0-9-16,0 0 3 0,-45-3-7 0,45 3-3 0,0 0-6 15,-32 4-6-15,32-4-10 16,-16 2-9-16,16-2-5 0,0 0-11 16,-22 4-3-16,22-4-5 0,0 0-7 15,-16 9-4-15,16-9-6 0,-11 10-2 0,11-10-9 16,-8 15 5-16,8-15-5 0,-5 17-5 16,5-17 1-16,-6 21-3 0,6-21-3 0,-3 21-1 15,3-21-1-15,-4 19 3 16,4-19-2-16,-2 19-2 0,2-19-2 0,-2 15 1 0,2-15-1 15,0 0 0-15,0 19 2 0,0-19-4 0,0 0 3 16,6 14-4-16,-6-14-7 16,0 0-6-16,20 1-9 0,-20-1-8 0,0 0-4 15,27-3 3-15,-27 3-1 16,22-4 6-16,-22 4 5 0,22-2 7 0,-22 2 14 16,22 2 9-16,-22-2 25 15,23 4 2-15,-15 1 29 0,3 3-12 0,0 0 12 0,-11-8 8 16,14 21-5-16,-10-8 5 0,1 3-6 0,-5-16-7 15,0 26-6-15,0-13-9 16,0-13-2-16,-5 28-12 0,1-14-21 0,0 0-31 0,4-14-28 16,-10 24-35-16,2-14-49 15,8-10-63-15,-14 16-64 0,12-11-55 0,2-5-171 16,0 0-102-16,-12 3-7 0,12-3-362 16,0 0-372-16</inkml:trace>
  <inkml:trace contextRef="#ctx0" brushRef="#br1" timeOffset="121710.33">22216 18258 2863 0,'0'0'39'0,"23"0"48"16,-23 0 24-16,0 0 23 0,18 10 40 0,-18-10 18 16,8 15 9-16,-8-15-1 15,6 24-31-15,-4-8-8 0,-4 1-10 0,2-17-18 0,0 39-10 16,-2-19-4-16,2 0-10 0,-2 0-8 15,0 2-12-15,-2 0-11 16,0-3 5-16,-3 4-13 0,1-6-33 0,1 0-38 16,-3-2-52-16,0 1-55 0,-5-5-65 15,3 3-75-15,-8-5-92 0,4-1-183 0,-8-1-68 16,-1 1 37-16,-2-2-312 0,-2-2-223 16</inkml:trace>
  <inkml:trace contextRef="#ctx0" brushRef="#br1" timeOffset="122740.33">20625 17926 2584 0,'0'0'-42'0,"0"0"36"16,0 0 29-16,0 0 12 0,6-17 29 0,-6 17 26 16,0 0 25-16,0 0 25 15,0 0 5-15,0 0 6 0,0 0-4 0,14-5-6 16,-14 5-12-16,0 0-1 0,0 0-11 0,22-2-12 15,-22 2-13-15,0 0-10 16,19-4-7-16,-19 4-8 0,19-5-5 0,-19 5-12 0,21-4-4 16,-21 4-9-16,28-4-1 15,-14 2 0-15,-14 2-5 0,34-4 1 0,-17 2-3 16,5 1-2-16,-2-1-3 0,0-1 2 16,3 2-8-16,1 1 0 0,-4-3-2 0,2 2-1 15,3 1-4-15,-2-2 2 0,-2 2-1 0,5-2-1 16,-5 0-1-16,2 0-1 0,0 1-4 15,-1 1 3-15,1-5-5 0,-2 5 3 16,0-3-4-16,1 1 0 0,-6 0 0 16,6 0-2-16,-3 0 4 0,-19 2-1 0,36-2-4 15,-20 1 4-15,-16 1-3 16,32-3-4-16,-13 1 6 0,-2 0-2 16,2 2 2-16,1-1 1 0,-2-1-6 15,4 2 6-15,-1-2-1 0,0 2 1 0,2-2-2 0,1 0 0 16,-3 2-1-16,2 0-2 0,0 0 1 0,-1-2 2 0,1 1 1 15,-2 1 1 1,0 0 2-16,1-3 2 0,-2 3 4 0,0-1 0 0,-20 1-6 16,35-3 7-16,-22 3 0 15,-13 0 0-15,27 0-8 0,-27 0 0 0,22-1-10 16,-22 1-23-16,19 0-36 0,-19 0-44 16,0 0-65-16,21 0-67 0,-21 0-94 0,13 0-185 15,-13 0-79-15,0 0-312 0,0 0-306 0</inkml:trace>
  <inkml:trace contextRef="#ctx0" brushRef="#br1" timeOffset="123510.3">22445 17744 2774 0,'0'0'-32'15,"0"0"32"-15,0 0 13 16,0 0 31-16,0 0 18 0,0 0 9 0,0 0 18 16,0 0 1-16,17-18-3 0,-17 18-1 15,13-5 2-15,-13 5 2 0,0 0 2 0,25-4 0 16,-25 4-4-16,23-2-2 16,-23 2-4-16,25 0-11 0,-25 0-8 15,24 0-12-15,-24 0-12 0,24-3-34 0,-24 3-51 16,16-3-52-16,-16 3-70 0,19-3-44 15,-15-1-108-15,-4 4-663 0,0 0-443 0</inkml:trace>
  <inkml:trace contextRef="#ctx0" brushRef="#br1" timeOffset="123690.07">22451 17605 2952 0,'-12'-10'3'0,"12"10"39"0,-9-7 9 0,9 7 1 0,0 0-2 16,0 0 0-16,0 0-5 0,0 0-6 15,0 0-1-15,21-25-5 0,-21 25-4 16,22-4-3-16,-8 2-2 0,-14 2-7 0,32-3-16 16,-17 3-50-16,-15 0-60 15,36 0-67-15,-22 0-110 0,2-3-580 0,-16 3-222 16</inkml:trace>
  <inkml:trace contextRef="#ctx0" brushRef="#br1" timeOffset="124040.3">22909 17555 2581 0,'16'2'-51'16,"-16"-2"18"-1,15 6 5-15,-15-6 46 0,13 7 21 0,-13-7 25 0,9 13 29 16,-9-13 2-16,6 11 6 0,-6-11 13 0,2 15 11 15,-2-15 3-15,0 0 13 16,-8 26 1-16,8-26-7 0,-11 14 0 0,11-14-9 0,-13 11 23 16,13-11-10-1,-19 10-4-15,19-10-18 0,-19 5-12 0,19-5-20 0,-21 0-10 16,21 0-5-16,0 0-5 16,-26-9-12-16,26 9-16 0,-10-14-28 0,10 14-20 15,-9-17-25-15,9 8-16 0,0 9-23 16,0-17-19-16,0 17-17 0,0 0-21 0,13-18-2 15,-13 18-18-15,0 0-13 0,13-8-17 0,-13 8-16 16,0 0-44-16,11 1-141 0,-11-1-526 16,0 0-301-16</inkml:trace>
  <inkml:trace contextRef="#ctx0" brushRef="#br1" timeOffset="133020.36">16044 18401 1086 0,'0'0'349'0,"0"0"-117"0,0 0-72 0,0 0-58 0,0 0-16 15,0 0-17-15,0 0 19 16,0 0-1-16,0 0 18 0,0 0 9 0,0 0 2 16,0 0 10-16,0 0 5 15,0 0 13-15,0 0 7 0,0 0 2 0,0 0-8 0,0 0-5 16,0 0-6-16,0 0-13 0,0 0-14 0,10 29-13 15,-10-29-9-15,0 0-10 16,0 23-12-16,0-23-2 0,4 17-10 16,-4-17-5-16,5 15-7 0,-5-15-5 15,4 13-5-15,-4-13-4 0,0 0-7 0,6 11-3 16,-6-11-10-16,0 0 0 0,0 0-5 16,0 0-2-16,0 0 6 0,0 0-6 0,0 0-4 15,36-19 4-15,-36 19 0 0,11-13 4 0,-11 13 0 0,11-13 1 16,-11 13 4-16,12-11 1 15,-12 11-3-15,13-10 1 0,-13 10-2 0,13-4 3 16,-13 4 0-16,0 0-1 16,21-1 2-16,-21 1-4 0,0 0 1 0,23 7 0 15,-23-7 1-15,17 6-3 16,-17-6 0-16,17 6 0 0,-17-6-3 0,15 7 1 0,-15-7-8 16,17 4-13-16,-17-4-11 15,17 2-4-15,-17-2-8 0,0 0 0 0,23-2-2 0,-23 2 9 16,18-4 0-16,-18 4 8 0,20-3-4 0,-20 3 8 15,19-4-1-15,-19 4 5 16,26-2 9-16,-26 2 0 0,30 0 7 16,-18 2 11-16,-12-2-1 0,32 4 6 15,-18-3 0-15,-14-1 1 0,26 4-2 0,-13-2 0 0,-13-2-3 16,22 3 2-16,-22-3-6 16,20 4 4-16,-20-4-5 0,17 2-2 0,-17-2-8 15,19 0-11-15,-19 0-7 0,0 0-13 16,25-6-6-16,-25 6 6 0,22-3 0 0,-22 3 6 15,20-2 0-15,-20 2 2 0,26-2 4 0,-26 2 5 16,29 0 4-16,-11 4 4 16,-2-2 5-16,4 2 3 0,-4-1 6 0,3 3-1 15,1 0 6-15,-2-2 7 0,2 1-13 16,-1-1 7-16,0 0 0 0,2 2 0 0,1-5-2 16,-4 2-4-16,3-2-2 15,1-2-11-15,0-2-4 0,0 2-1 0,-1-3-2 0,2-2 2 16,2 1 2-16,-1-2 4 0,0 2 6 0,-1-3 2 15,0 2 11-15,2-1 6 16,-1 1 10-16,3 3 16 0,1-3 14 0,2 2 15 0,-1 1 7 16,1-1-1-1,2 1-1-15,-3 2-5 0,3-2-2 0,-2 3-6 0,-2-1-4 16,0 1-13-16,-2-2-5 16,-3 2-3-16,-1 0-6 0,-2 0-9 0,0 0-11 0,-20 0-22 15,31 0-22-15,-31 0-30 16,26-2-37-16,-26 2-47 0,25 0-58 0,-12 0-44 15,-13 0-136-15,19-4-166 0,-11 1-354 0,-8 3-295 16</inkml:trace>
  <inkml:trace contextRef="#ctx0" brushRef="#br1" timeOffset="133876.34">16911 18634 2670 0,'0'0'-79'0,"0"-23"42"16,0 23 21-16,0 0 23 0,0 0 23 0,-8-19 9 15,8 19 21-15,0 0 22 0,-13-11 13 16,13 11 8-16,0 0 5 0,-18-4 3 15,18 4 6-15,0 0-3 0,-22-3 7 0,22 3 2 0,-18 0 0 16,18 0-2-16,0 0-6 16,-30 6-5-16,30-6 2 0,-19 8-3 0,8-4 1 15,11-4-6-15,-25 14 1 0,11-7 0 16,4 0-11-16,-2 3-8 0,1-1-3 0,-2 3-30 16,2-2 0-16,3 3-8 15,0-2-5-15,0 2-3 0,0 1-6 16,8-14-1-16,-6 23-2 0,6-10-7 0,0-13-13 0,4 26-9 15,1-13-2-15,2-1-11 0,-1 2-7 16,2-4 1-16,0 1-14 0,3-2-11 0,2-3-15 16,0 2-9-16,-3-4-11 15,3-3-10-15,2-1-9 0,-3 0-10 0,-12 0-4 0,24-1 0 16,-14-3 5-16,1 0 4 16,-1-2 7-16,-1 1 8 0,-9 5 8 0,13-16 15 15,-9 6 19-15,-4 10 6 0,4-17 10 0,-2 10 15 0,-2 7 11 16,-2-18 15-16,2 18 15 15,-4-13 14-15,4 13 10 0,0 0 5 16,-6-17 5-16,6 17 5 0,-2-9 1 16,2 9-1-16,0 0-4 0,0 0-4 0,0 0-5 0,0 0-1 15,0 0-5-15,14-10-8 16,-14 10-5-16,17 0-18 0,-17 0-18 0,19 4-22 0,-19-4-26 16,21 2-34-1,-10-2-46-15,-11 0-58 0,23 0-47 16,-23 0-138-16,20-2-171 0,-20 2-348 0,16-4-275 15</inkml:trace>
  <inkml:trace contextRef="#ctx0" brushRef="#br1" timeOffset="134220.42">17159 18689 2720 0,'0'0'-32'0,"0"0"42"0,0 0 16 15,0 0 15-15,0 0 8 16,0 0 22-16,-36-10 23 0,36 10 14 0,0 0 20 0,0 0 13 16,-31 18 7-16,31-18-2 15,-20 9-4-15,20-9-8 0,-14 13-6 0,10-6-5 16,4-7-7-16,-12 16-6 0,12-16-6 0,-6 19-13 0,6-19-29 15,-2 17-8-15,2-17-1 16,0 0-14-16,11 25 3 0,-4-17-12 0,-7-8-7 16,16 12-11-16,-3-7-18 15,-2-1-23-15,-1-1-28 0,3 0-42 0,-13-3-60 16,23 4-56-16,-10-7-65 0,-13 3-187 16,21-4-76-16,-12 1-383 0,-9 3-328 0</inkml:trace>
  <inkml:trace contextRef="#ctx0" brushRef="#br1" timeOffset="163909.17">24261 508 159 0,'0'0'77'0,"0"0"4"15,0 0-20-15,4 15-2 0,-4-15 6 16,0 0-11-16,0 0-7 0,0 0-5 0,0 0 8 0,0 0 11 15,0 0 5-15,0 0 3 16,-15 23-1-16,15-23-5 0,0 0 1 0,0 0-4 0,-17 9 3 16,17-9-14-16,0 0-1 15,-19 0-10-15,19 0-2 0,0 0 0 0,0 0 2 16,-22 0-8-16,22 0-1 16,0 0-4-16,0 0-1 0,-24-13-2 15,24 13-7-15,-11-7 5 0,11 7-7 0,0 0 2 0,-12-15-3 0,12 15-2 16,-6-14-2-16,6 14-3 15,-7-13 2-15,7 13-4 0,0 0 4 0,-3-19 4 16,3 19-8-16,0 0 1 16,0-21-8-16,0 21 9 0,0 0-1 0,8-17-1 15,-8 17 2-15,0 0-5 0,8-13 2 16,-8 13-4-16,10-8 5 0,-10 8 0 0,0 0-1 16,19-2-4-16,-19 2 4 15,0 0-2-15,0 0 0 0,30 10 2 16,-30-10 4-16,15 8-4 0,-15-8 1 0,14 12-1 15,-14-12 0-15,9 13 3 0,-9-13-5 0,6 14 8 16,-6-14-7-16,4 15 4 0,-4-15 5 0,5 13-3 16,-5-13-4-16,0 0 2 0,0 18-2 15,0-18 7-15,0 0-7 0,0 0 10 0,-11 19 12 16,11-19 2-16,0 0 4 16,0 0 6-16,-12 7-8 0,12-7 3 0,0 0-5 15,0 0-2-15,0 0-4 16,0 0 3-16,0 0-5 0,0 0 0 0,0 0 2 0,0 0-5 15,-30-22 8-15,30 22-9 0,0 0-7 0,0 0 4 16,-4-17-2-16,4 17-4 16,0 0-1-16,0 0 1 0,0 0 0 0,0 0-8 0,0 0 12 15,14-26-7-15,-14 26-9 16,0 0 7-16,0 0-1 0,0 0-5 0,0 0 1 16,22 0-1-16,-22 0-1 15,0 0 4-15,0 0-2 0,0 0 7 0,0 0-6 16,0 0 0-16,0 0 10 0,0 0-2 0,0 0 1 15,0 0 2-15,-20 42 11 0,20-42-19 16,-18 7 18-16,18-7-9 0,-22 4-1 0,22-4-5 16,-23 0 0-16,23 0 14 15,-19-3-14-15,19 3 5 0,0 0 10 0,-29-4-4 16,29 4-1-16,-18-4 4 16,18 4 1-16,0 0-1 0,-14-13-9 0,14 13 7 0,0 0 0 15,-9-13-12-15,9 13 7 0,0 0-1 0,0 0-6 16,0 0 2-16,0 0-7 0,23-23 7 15,-23 23-2-15,14-6 1 0,-14 6-5 0,0 0 10 16,20-2-15-16,-20 2 6 16,0 0 1-16,20 0-10 0,-20 0 3 0,0 0 0 15,0 0 2-15,0 0 7 0,16 8-5 16,-16-8-1-16,0 0 2 0,0 0-4 0,0 0 11 16,2 17-3-16,-2-17 6 15,0 0 2-15,0 0 1 0,0 0-9 0,0 0 6 16,0 0-3-16,0 0 3 0,0 0 5 0,0 0-9 15,-16 23 1-15,16-23 6 0,0 0-6 16,0 0 4-16,0 0 2 0,0 0-11 16,0 0-2-16,0 0-1 0,0 0 11 15,0 0 0-15,0 0-9 0,0 0 3 0,0 0-1 0,0 0-1 16,0 0 2 0,0 0 1-16,0 0-2 0,19-40-5 0,-19 40-3 15,0 0 5-15,14-6 4 0,-14 6-11 16,0 0 5-16,0 0 3 0,0 0-3 0,0 0-4 0,0 0 13 15,26 11-18-15,-26-11 12 0,0 0-6 0,6 15 9 16,-6-15-3-16,0 0 4 16,0 0-1-16,2 18 3 0,-2-18-3 0,0 0-6 15,0 0 15-15,0 0-3 16,0 0-2-16,0 0 11 0,-10 23-6 0,10-23-5 0,0 0 2 16,0 0-3-16,0 0-5 15,0 0 2-15,0 0 1 0,0 0 2 0,0 0-1 16,0 0 0-16,0 0 4 0,0 0-2 0,0 0-7 15,0 0 0-15,0 0 6 0,-28-36-3 16,28 36-9-16,0 0 6 0,0 0 0 0,0 0 2 16,0 0-4-16,9-27 2 15,-9 27-4-15,0 0 8 0,0 0-8 0,0 0 4 0,13-12 0 16,-13 12-6-16,0 0 16 16,0 0-18-16,0 0 3 0,0 0-5 0,0 0 12 15,0 0-2-15,0 0-6 0,0 0 4 0,0 0 15 16,0 0-16-16,0 0 3 15,0 0 3-15,0 0 8 0,0 0 0 16,0 0 2-16,0 0 2 0,0 0 5 16,0 0-7-16,0 0 4 0,0 0-5 15,0 0 6-15,0 0-2 0,0 0 3 0,0 0 2 16,0 0-7-16,0 0 3 0,0 0 2 0,0 0-5 0,0 0-1 16,0 0-2-1,0 0-1-15,0 0-5 0,0 0 2 0,0 0 0 0,0 0-7 16,0 0-16-16,0 0-23 0,0 0-27 0,0 0-37 15,0 0-27-15,-20-5-39 0,20 5-60 16,0 0-493-16,0 0 15 0</inkml:trace>
  <inkml:trace contextRef="#ctx0" brushRef="#br1" timeOffset="180760.34">24176 12954 1258 0,'0'0'263'0,"7"-15"-33"16,-7 15-65-16,4-16-8 15,-4 16-10-15,7-12 1 0,-7 12-5 0,6-17-5 0,-6 17-4 16,6-13-3-16,-6 13 9 16,6-13-15-16,-6 13 5 0,0 0-1 0,8-18-4 0,-8 18-4 15,6-11-10-15,-6 11-7 16,0 0-10-16,0 0-12 0,7-15-5 0,-7 15-8 16,0 0-7-16,0 0-7 15,0 0-4-15,0 0-8 0,0 0-6 0,-19-19-1 0,19 19-5 16,0 0 1-16,-25-4 2 0,25 4-4 0,-21-1 2 15,21 1 22 1,-23 1-3-16,23-1-8 0,-28 2-5 0,28-2-1 16,-32 6 16-16,16-1-14 0,-1-1-4 0,-3 4-3 15,2-3 7-15,0 5 3 0,4-1-7 0,-3 5 6 16,2 0-10-16,0-1 6 16,1 4 6-16,2 0-13 0,2 1 5 0,2 2-9 15,2 1 0-15,-1 0 4 0,5 0-9 0,2 0 4 0,0 1-30 16,4 2 1-16,-2-1 0 15,7 0 5-15,-3-3 0 0,4 2-2 0,4-2-2 16,-2 0-3-16,1-4 0 0,4 2 0 16,-2-5-7-16,1-2 0 0,0-1-5 0,-2-2-2 15,3-2-1-15,-2-1-2 16,-15-5-2-16,25 4-2 0,-14-4-1 0,-11 0 3 16,21-7 0-16,-13 2 3 15,-8 5 2-15,13-13 4 0,-8 5 1 0,-5 8 5 0,4-17 7 16,-4 17 5-16,0 0 9 0,0-22 2 15,0 22 6-15,0 0 8 0,0 0-4 0,-4-23 3 16,4 23 2-16,0 0 2 0,0 0-1 16,-5-18 7-16,5 18-2 0,0 0-4 15,0 0 0-15,0 0-3 0,15-14-12 0,-15 14-12 16,19-9-22-16,-6 6-15 0,0-3-33 16,1 2-38-16,-2-1-40 0,4-1-41 0,-4 2-37 15,3 0-17-15,-4 0-12 16,2 1-18-16,-13 3-32 0,16-6-59 0,-16 6-63 0,16-4-461 15,-16 4-257-15</inkml:trace>
  <inkml:trace contextRef="#ctx0" brushRef="#br1" timeOffset="181060.12">24426 13162 2611 0,'0'0'-81'0,"0"0"26"0,0 0 20 0,0 0 21 16,0 0 35-16,0 0 20 0,0 0 24 0,0 0 19 15,0 0 8-15,0 0 15 0,0 0 5 16,0 0 4-16,0 0 10 0,0 0 8 0,0 0-2 16,0 0 5-16,-25 26 0 15,25-26-2-15,-17 13-6 0,8-3-7 0,-1-3-6 16,10-7-10-16,-17 19-7 16,8-7-7-16,3-3-15 0,6-9-5 0,-10 24-7 15,8-13-9-15,2-11-2 0,-2 21-5 16,2-21-11-16,4 23-9 0,2-13-12 0,-6-10-33 15,14 16-28-15,-3-8-29 0,2 0-19 16,2-2-28-16,2-3-36 0,0 1-46 16,3-4-43-16,0 0-55 0,-1-2-141 0,2 0-139 0,-2-1-255 15,1-3-169-15</inkml:trace>
  <inkml:trace contextRef="#ctx0" brushRef="#br1" timeOffset="181740.2">24782 13073 2590 0,'0'0'4'0,"-17"10"5"0,17-10 8 16,0 0 21-16,0 0 18 0,0 0-3 0,0 0-10 0,0 0 0 16,0 0-2-16,0 0-11 15,0 0-8-15,52-1-6 0,-52 1-17 0,25-6-19 16,-25 6-32-16,26-4-21 16,-10 1-32-16,-2 0-15 0,-14 3-15 0,23-5-36 0,-23 5-56 15,18-8-423-15,-18 8 120 0</inkml:trace>
  <inkml:trace contextRef="#ctx0" brushRef="#br1" timeOffset="181890.56">24920 12998 1971 0,'-15'-8'60'0,"15"8"34"16,0 0 24-16,-15-9 26 0,15 9 25 0,0 0 30 15,-13-8 7-15,13 8-6 16,0 0-28-16,0 0-18 0,0 0-18 16,0 0-16-16,0 0-14 0,24-21-19 0,-24 21-19 15,24-8-29-15,-6 4-33 0,-1 1-42 0,2-1-58 16,2-2-52-16,0 2-52 0,2 0-48 0,1-1-131 15,-1-1-520-15,-1 1-280 0</inkml:trace>
  <inkml:trace contextRef="#ctx0" brushRef="#br1" timeOffset="182330.38">25516 12426 2853 0,'2'-15'42'15,"-2"15"8"-15,0 0-3 0,0 0 15 16,2-20 13-16,-2 20 9 0,0 0 8 0,0 0-7 16,0 0-5-16,0 0-1 0,0 0 7 15,0 0 6-15,0 0 9 0,0 0 7 0,0 0 1 16,0 0-4-16,3 50 17 16,-3-29-8-16,0 6-12 0,2 2-10 0,0 1-7 15,0 3-5-15,-2-1-13 0,4 4-8 16,0 0-5-16,-1 0-14 0,4 0 3 15,-2 1-2-15,-1-1-3 0,-1-2 0 0,1-5-14 16,0 1-10-16,0-3-15 0,0-2-23 0,0 0-35 16,-2-7-41-16,0-3-41 0,0 1-47 0,2-3-46 15,-1-3-49-15,-3-10-96 16,4 10-138-16,-4-10-455 0,0 0-415 16</inkml:trace>
  <inkml:trace contextRef="#ctx0" brushRef="#br1" timeOffset="182600.57">25724 12727 3054 0,'10'-15'-21'0,"-10"15"11"0,0 0 0 16,6-14 7-16,-6 14 20 15,0 0 27-15,0 0 15 0,0 0 4 0,0 0-8 16,-38-4-6-16,38 4-3 16,-27 3 2-16,27-3 19 0,-23 3 7 0,23-3-2 15,-18 1 0-15,18-1-8 0,0 0-3 16,-22 10-3-16,22-10-5 0,-9 7-6 0,9-7-7 15,0 0 1-15,0 18-6 0,0-18-6 0,0 0 2 16,18 26-3-16,-9-17 0 0,5 2-3 16,-1-2-5-16,1 3-1 0,3 2-3 0,0-3-1 15,0 0-6-15,-1-1-20 16,-3-1-38-16,3 1-46 0,-2 0-73 16,-1-3-66-16,-2 1-106 0,2-3-174 15,-5 0-366-15,-8-5-246 0</inkml:trace>
  <inkml:trace contextRef="#ctx0" brushRef="#br1" timeOffset="182780.23">25933 12940 2836 0,'13'12'85'0,"-13"-12"0"15,12 15-5-15,-12-15 5 0,5 17 12 0,-3-6 22 16,-2-11 3-16,6 27-7 16,-4-12-8-16,0 3-14 0,2-1-12 0,0 0-8 0,-2-1-6 15,2 2-8-15,1-2-11 16,-1 0-24-16,1 0-50 0,-1-1-64 0,3 0-77 15,0-2-59-15,-3-3-105 0,5-3-157 16,-5 2-381-16,-4-9-232 0</inkml:trace>
  <inkml:trace contextRef="#ctx0" brushRef="#br1" timeOffset="183150.12">26308 12527 2526 0,'-4'-20'-62'16,"4"20"54"-16,0-20 49 0,0 20 37 0,0 0 45 15,2-22 30-15,-2 22 19 0,0 0 7 16,0-16-11-16,0 16-16 0,0 0-6 0,0 0-3 15,0 0 3-15,0 0-5 0,0 0-9 0,0 0 25 16,0 0-14-16,12 44-21 16,-12-25-30-16,2 2-12 0,0 3 5 0,0 1-21 0,0 4-3 15,1-3-15-15,-1 2-1 16,2 1-1-16,0-2-9 0,-1 2-6 0,-1-3-3 16,3-1-7-16,0 0-12 15,-1-1-18-15,0-5-22 0,-2-1-31 0,-1-2-34 0,1-1-39 16,0-4-38-16,2-1-61 0,-4-10-30 15,8 11-52-15,-8-11-95 0,0 0-84 16,0 0-423-16,0 0-319 0</inkml:trace>
  <inkml:trace contextRef="#ctx0" brushRef="#br1" timeOffset="183390.62">26492 12691 2848 0,'0'0'1'16,"12"-13"52"-16,-12 13 8 0,0 0 9 0,7-10 11 0,-7 10 9 15,0 0 22-15,0 0 7 16,0 0 0-16,0 0-5 0,0 0-6 0,0 0 3 15,0 0 1-15,0 0-3 0,0 0-1 0,0 0 0 16,0 0-5-16,0 0-6 0,-46 26 0 16,46-26-10-16,-9 17-7 0,9-17-3 0,-6 16-15 15,6-16-9 1,0 21 13-16,0-21-9 0,9 23-11 0,-1-12-8 16,4 2-11-16,-1-1-17 0,3-1-23 15,-1-1-23-15,0-1-29 0,4 0-33 0,-2 0-41 0,1-4-56 16,0 1-52-16,-1 0-67 0,-2-5-139 0,-1 2-147 15,-12-3-327-15,23 2-332 16</inkml:trace>
  <inkml:trace contextRef="#ctx0" brushRef="#br1" timeOffset="183840.29">26768 12894 2746 0,'0'0'-66'0,"13"9"19"15,-13-9 7-15,0 0 22 0,0 0 36 0,15 5 18 0,-15-5 12 16,0 0-7-16,0 0-8 15,0 0 1-15,0 0-7 0,25-10-3 0,-25 10 2 16,0 0-10-16,13-15 1 0,-13 15 6 16,9-15-7-16,-9 15 6 0,7-15 11 0,-7 15 13 15,4-17 17-15,-4 17 14 16,2-15 8-16,-2 15 4 0,0 0 6 0,0 0 6 16,-8-26 6-16,8 26-5 15,0 0 1-15,0 0-6 0,0 0-3 0,0 0-10 0,0 0-12 16,0 0-5-16,-38 27-7 0,38-27-7 15,-6 24-5-15,4-8-5 0,0 1-4 16,0 4-2-16,2-2-5 0,-2 2-8 0,4 1 2 0,-2 0-2 16,2 5-4-16,0-2-1 15,0 1-3-15,0-1 1 0,-2-1-5 0,0-2-1 16,0-1 1-16,0 0-2 16,0-2 2-16,-4 0-3 0,2-4 3 0,0 2 4 0,2-17 0 15,-4 27 0-15,4-27 1 0,-3 19 0 0,3-19-3 16,-4 13 1-16,4-13-7 15,0 0-4-15,0 0-7 0,0 0 1 0,0 0-2 0,0 0 0 16,0 0 3-16,0 0-1 16,0 0-4-16,0 0-4 0,0 0-13 0,0 0-21 15,19-40-31-15,-19 40-45 16,21-7-50-16,-5 5-35 0,-3-3-48 16,6 2-74-16,-6-3-120 0,5 2-523 15,-3-2-416-15</inkml:trace>
  <inkml:trace contextRef="#ctx0" brushRef="#br1" timeOffset="184440.4">27299 12384 2816 0,'0'0'-127'0,"0"0"25"0,9-13 6 16,-9 13 10-16,0 0 23 15,0 0 32-15,0 0 38 0,0 0 37 0,0 0 6 0,0 0 28 16,0 0 19-16,-25-16 9 16,25 16 8-16,0 0 5 0,0 0-4 0,-34 12-5 15,34-12-9-15,-20 9-14 16,20-9-6-16,-17 12-12 0,9-5-3 0,8-7-7 0,-13 16-6 15,13-16-9-15,-6 15-15 0,6-15-21 0,-1 17-16 16,1-17-19-16,0 0-16 16,12 29-20-16,-4-20-23 0,0 3-3 15,3-1-6-15,0-1 6 0,2 1 10 0,-4 3 2 16,4 1 6-16,1-2 9 0,-5 4 8 16,3-2 17-16,-3-1 14 0,-3 1 30 15,-2-2 25-15,-4-13 22 0,4 23 20 16,-4-23 12-16,-6 21 10 0,6-21-3 0,-13 22 3 15,1-15-8-15,3 0-9 0,9-7-7 16,-22 13-6-16,9-11-6 0,13-2-23 0,-18 4-36 0,18-4-46 16,0 0-54-16,0 0-67 15,-28-11-80-15,28 11-170 0,-6-15-445 0,6 15-214 0</inkml:trace>
  <inkml:trace contextRef="#ctx0" brushRef="#br1" timeOffset="184740.43">27727 12628 2932 0,'0'0'166'0,"0"0"-6"15,0 0-12-15,0 0 7 0,0 0 6 16,0 0 10-16,0 0-18 0,0 0-23 16,0 0-15-16,0 0-29 0,0 0-15 0,0 0-17 15,0 0-14-15,41-6-16 0,-25 6-22 0,2-1-27 16,-18 1-33-16,36-3-30 16,-23 3-34-16,-13 0-55 0,33-4-41 0,-22 3-47 15,-11 1-90-15,17-6-621 16,-13 0-430-16</inkml:trace>
  <inkml:trace contextRef="#ctx0" brushRef="#br1" timeOffset="184940.29">27809 12519 2971 0,'0'0'-60'0,"0"0"41"16,0 0 26-16,0 0 35 0,-18-1 29 16,18 1 27-16,0 0 18 0,0 0 6 15,-9 25-7-15,9-25 1 0,-2 28-11 0,0-11-3 0,-1 2-1 16,3 0-10-16,0 0-12 0,0 1-9 0,3 4-5 15,-3-2-7-15,2-2-10 16,0 3-21-16,2-2-27 0,-2-2-40 0,1 0-40 16,-1-1-49-16,1-3-50 0,1 3-48 15,-4-6-68-15,0-12-142 0,4 18-457 16,0-9-272-16</inkml:trace>
  <inkml:trace contextRef="#ctx0" brushRef="#br1" timeOffset="185300.16">28182 12226 2755 0,'9'-13'-7'15,"-9"13"17"-15,9-12 32 0,-9 12 24 16,0 0 24-16,0 0 33 0,13-7 18 0,-13 7 7 16,0 0-4-16,0 0-10 15,0 0-5-15,11 30-2 0,-6-18-4 0,-5-12-3 16,3 28-8-16,-1-11-9 0,2 3-6 16,-2 2-14-16,0-2 10 0,2 4-13 0,-2 0-5 15,1 2-8-15,-1-2-7 0,4 0-6 16,-2 0-5-16,0 1-14 0,0-3-15 15,-2-4-22-15,3 1-32 0,1-4-32 16,-4 0-41-16,-2-15-55 0,6 25-64 0,-1-16-62 16,-1-1-128-16,-4-8-176 0,8 4-365 0,-8-4-388 0</inkml:trace>
  <inkml:trace contextRef="#ctx0" brushRef="#br1" timeOffset="185610.44">28489 12405 2899 0,'0'0'-24'15,"4"-19"41"-15,-4 19 13 16,0 0 21-16,0 0 27 0,-12-17 21 0,12 17 7 16,-17-6-9-16,17 6-7 15,-19-4-9-15,19 4-8 0,0 0 1 0,-31 0 3 16,31 0-1-16,-22 4-6 0,22-4-8 16,-19 6-4-16,19-6-3 0,-18 6-7 15,18-6 0-15,-12 7-1 0,12-7-4 16,-13 9-3-16,13-9-6 0,-7 16-1 0,7-16-3 0,-2 17-1 15,2-17-3-15,0 17-2 0,0-17-2 0,0 0-2 16,4 28-6-16,1-18 3 16,-5-10-2-16,11 21-3 0,-2-9 2 15,-2-3-3-15,3 1-3 0,0-1-6 0,1-1-10 16,-11-8-28-16,24 11-28 0,-14-5-45 0,3-2-53 16,3 0-47-16,-1-4-60 15,-15 0-119-15,27-2-154 0,-13-2-321 0,0 0-215 16</inkml:trace>
  <inkml:trace contextRef="#ctx0" brushRef="#br1" timeOffset="185800.61">28692 12454 2794 0,'15'-11'105'0,"-15"11"23"0,0 0 29 0,0 0 30 0,0 0 17 16,0 0 4-16,0 0-6 16,12 29 6-16,-12-29-19 0,2 25-23 0,-2-10-20 15,0 4-14-15,2 0-15 16,0 0-12-16,0 3-12 0,0 0-15 0,1 1-13 15,2-1-32-15,-1 3-45 0,-2-7-58 0,-2 4-76 0,4-2-102 16,-6-1-121-16,2-5-225 16,-2 1-19-16,-2 1-365 0,4-16-431 0</inkml:trace>
  <inkml:trace contextRef="#ctx0" brushRef="#br1" timeOffset="186750.37">25165 14566 3004 0,'0'0'12'0,"0"0"30"0,0 0-3 0,38-10-4 15,-38 10 12-15,0 0 13 16,0 0 17-16,19-6 6 0,-19 6-6 0,12-6-10 0,-12 6-5 16,21-3-12-16,-21 3-2 15,24-2-4-15,-24 2-8 0,26-3 0 0,-26 3-3 0,29-5-7 16,-18 4-7 0,-11 1-9-16,29-4-10 0,-29 4-29 0,20-4-38 0,-20 4-50 15,21-4-55-15,-10 2-43 16,-11 2-95-16,13-8-599 0,-13 8-301 0</inkml:trace>
  <inkml:trace contextRef="#ctx0" brushRef="#br1" timeOffset="186965.38">25271 14430 2869 0,'0'0'60'16,"-14"-2"14"-16,14 2 3 0,0 0 19 15,0 0 22-15,-20-5 16 0,20 5 12 0,0 0 0 16,0 0-14-16,0 0-7 0,0 0-10 0,0 0-5 0,0 0-13 15,0 0-7-15,47-10-11 16,-47 10-14-16,25-4-11 0,-10 2-20 0,-15 2-23 16,31-3-35-16,-14-2-39 15,-4 3-47-15,-13 2-47 0,25-5-51 0,-11 3-43 16,-4-2-77-16,-10 4-133 0,18-4-457 16,-8 1-316-16</inkml:trace>
  <inkml:trace contextRef="#ctx0" brushRef="#br1" timeOffset="188960.17">26059 13897 2723 0,'0'0'-24'0,"0"0"48"0,4-17 15 0,-4 17 2 16,0 0 24-16,0 0 18 0,0 0 6 16,2-15 14-16,-2 15 11 0,0 0 1 0,0 0 6 15,0 0 9-15,0 0 2 16,0 0 3-16,0 0 1 0,-6 58-1 0,4-40-1 16,-1 0-8-16,3 5-4 15,-2 4-15-15,2 0-4 0,-2 2-17 0,2 1-3 16,0-2-9-16,-2 1-9 0,2-1-7 15,0 1-9-15,0-1-1 0,0-3-8 0,0 1-7 16,0-6 0-16,0 2-7 0,2-4-12 0,-2 0-21 16,0-18-22-16,2 28-33 0,-2-17-50 15,0-11-62-15,2 14-72 0,-2-14-57 16,5 6-105-16,-5-6-120 0,0 0-79 16,0 0-273-16,0 0-248 0</inkml:trace>
  <inkml:trace contextRef="#ctx0" brushRef="#br1" timeOffset="189231.07">26214 14199 2702 0,'14'-10'67'16,"-14"10"32"-16,0 0-6 0,8-10-6 16,-8 10 13-16,0 0 23 0,0 0 16 15,0 0 1-15,0 0-9 0,0 0-12 16,0 0-12-16,0 0-9 0,-58 11 8 0,43-7 4 16,15-4 0-16,-23 5-8 15,11 1-16-15,12-6-8 0,-17 9-5 0,17-9-13 0,-14 9 5 16,14-9-6-16,-11 13-10 0,11-13 2 0,0 15-9 15,0-15 0-15,0 0-7 16,9 31 0-16,0-20-3 0,-4 0-5 0,6 1 0 16,-3 2-5-16,4-3-2 0,-5 1-5 15,3-3-9-15,2 2-21 0,-1-2-32 0,-11-9-47 16,14 16-51-16,-5-10-61 16,0-1-56-16,-9-5-71 0,0 0-122 0,18 4-113 15,-18-4-377-15,13-1-364 0</inkml:trace>
  <inkml:trace contextRef="#ctx0" brushRef="#br1" timeOffset="189400.33">26308 14382 3076 0,'0'0'99'0,"0"0"23"0,0 0 12 0,0 0 15 15,16 16 3-15,-16-16-5 0,0 0-13 16,3 21-15-16,-3-21-19 0,4 17-1 0,-4-17-13 16,4 21-7-16,0-7-13 15,-1-1-4-15,-3-13-11 0,9 24-21 0,-2-11-22 16,-1-3-31-16,-6-10-62 0,11 19-70 0,1-9-72 0,-12-10-104 15,18 9-196-15,-9-5-101 16,2-2-213-16,-11-2-177 0</inkml:trace>
  <inkml:trace contextRef="#ctx0" brushRef="#br1" timeOffset="189820.54">26641 13817 2493 0,'0'0'-24'0,"6"-22"45"16,1 13 3-16,-7 9 18 0,7-15 13 0,-7 15 32 15,7-13 28-15,-7 13 7 16,0 0-7-16,11-17 1 0,-11 17 15 0,0 0 8 0,0 0 5 16,0 0-2-16,0 0-5 15,0 0-16-15,20 28-8 0,-16-12 5 0,-3 0-6 16,1 4-14-16,0 2-7 0,0 1-6 16,2 6 12-16,0-1-5 0,0 3-7 0,0 0-10 15,-1 2-8-15,5 2-7 16,-4-5-4-16,1 5-10 0,0-3-4 0,2-3-3 15,-3 1-7-15,2-3-22 0,-3-1-19 0,1 0-35 16,2-7-37-16,-4-3-42 0,0 2-45 16,0-5-57-16,0-4-54 0,-2-9-98 0,5 10-160 15,-5-10-69-15,0 0-264 16,0 0-231-16</inkml:trace>
  <inkml:trace contextRef="#ctx0" brushRef="#br1" timeOffset="190067.2">26885 14015 2695 0,'0'0'19'0,"7"-17"20"0,-7 17-2 16,0 0-13-16,5-12 23 0,-5 12 30 0,0 0 12 16,0 0 2-16,0 0 0 15,0 0-1-15,0 0 2 0,0 0 12 0,-47 10 12 16,47-10 8-16,-19 9 3 0,19-9-13 16,-15 13-8-16,15-13-12 0,-12 15-5 15,8-7-13-15,4-8-4 0,-4 18-6 0,4-18-9 0,2 21-6 16,-2-21-4-16,9 21-5 15,0-10-6-15,4 0-12 0,1 1-6 0,2 2-25 0,2-4-31 16,-5 0-45 0,5 1-52-16,-2-1-61 0,4 1-58 15,-7-5-83-15,3 2-167 0,-3-2-457 0,-3-2-400 16</inkml:trace>
  <inkml:trace contextRef="#ctx0" brushRef="#br1" timeOffset="190530.5">27128 14345 2946 0,'13'8'-75'0,"-13"-8"4"0,0 0 7 0,15 5 7 16,-15-5 15-16,0 0 16 16,0 0 5-16,0 0 0 0,29-13 3 0,-29 13-6 0,13-15 12 15,-5 5-7-15,-8 10 2 16,14-25 19-16,-11 13 10 0,3-3 7 0,-1 0 25 15,-5 15 18-15,7-24 9 0,-7 24 9 0,0-25-6 16,0 25-15-16,-3-19 7 16,3 19 1-16,0 0 9 0,-13-18 6 0,13 18-3 0,0 0 6 15,-21-3 2-15,21 3 3 16,0 0-5-16,0 0-1 0,-22 21-6 0,22-21-9 16,-11 24-4-16,11-8-5 15,-1 0-8-15,2 4-2 0,-1 1-6 0,6 1 4 0,-1 4 1 16,0-2 1-16,1 1 5 0,1 0 2 0,-1-1-4 15,0 2 3-15,-2-7-3 16,0 3-6-16,-2-2 5 0,-1-5-4 0,-1-15-3 16,-1 26 0-16,1-26 7 0,-8 19 0 15,8-19-5-15,-6 14-4 0,6-14-2 0,0 0-4 16,-12 6-3-16,12-6-1 16,0 0-9-16,0 0-3 0,0 0-3 0,0 0-6 15,0 0-17-15,0 0-22 16,0 0-20-16,0 0-35 0,40-32-47 0,-27 27-62 0,3-1-61 15,0-2-97-15,2 3-162 0,2-3-120 0,-7 0-270 16,3 3-289-16</inkml:trace>
  <inkml:trace contextRef="#ctx0" brushRef="#br1" timeOffset="191200.27">27859 13712 2657 0,'-19'-15'-73'0,"19"15"34"16,0 0 17-16,0 0-5 0,0 0 27 15,0 0 12-15,-31 25 13 0,31-25 23 16,-13 22 19-16,8-7 8 0,-4 3 8 0,5-1 10 16,-1 6 12-16,1 0 15 15,1 3 4-15,0 2-2 0,1 0-8 0,4 0-6 16,1 3-11-16,-1 6-11 0,3-4-8 0,2 2-8 0,4-1-6 15,-2 3-6-15,2-5-9 16,0 0-5-16,5 0-9 0,-5-2-17 0,3-1-21 0,-3-2-36 16,3-6-46-1,-1 1-54-15,-2-5-55 0,2-4-75 0,-3 0-156 0,0-4-495 16,-2-3-319-16</inkml:trace>
  <inkml:trace contextRef="#ctx0" brushRef="#br1" timeOffset="191863.89">28395 13672 2714 0,'0'0'-93'0,"0"0"11"0,0 0 13 0,0 0 28 16,0 0 24-16,0 0 37 15,0 0 33-15,0 0-8 0,-35-8 21 0,35 8-8 16,0 0 2-16,-27 11 13 0,27-11 9 0,-24 10 11 0,16-6-7 15,8-4-5 1,-17 13-9-16,17-13-4 0,-15 14-5 0,15-14-8 0,-8 14-27 16,8-14-3-16,0 0-9 15,2 20-13-15,-2-20-10 0,0 0-15 0,17 21-17 16,-7-13-18-16,1-1 2 0,1 2 3 16,2 1 4-16,-2-2 6 0,1 1 8 0,-3 1 0 15,3 1 9-15,-2-1 16 16,-2-1 8-16,0 2 12 0,-9-11 9 0,10 24 7 15,-6-12 14-15,-4-12 12 0,0 21 6 0,0-21 16 0,-6 22 3 16,-4-11-1 0,1-1 1-16,9-10-7 0,-20 17-5 0,9-11-2 0,11-6-9 15,-25 8-5-15,13-7-9 16,12-1-11-16,-24-1-29 0,24 1-40 0,-21-10-52 0,21 10-48 16,-17-13-65-16,7 3-79 15,10 10-153-15,-7-19-405 0,3 10-179 16</inkml:trace>
  <inkml:trace contextRef="#ctx0" brushRef="#br1" timeOffset="192130.42">28676 13826 2461 0,'0'0'-50'0,"0"0"10"0,0 0 2 15,23-1 7-15,-23 1 17 16,20-3 8-16,-20 3 17 0,24-5-9 16,-6 2-4-16,-2 2-15 0,1-3-16 0,-1 0-13 15,4 3-11-15,-3-4-17 0,0 1-30 16,-2 1-53-16,-15 3-120 0,26-12-217 0,-20 7 338 0</inkml:trace>
  <inkml:trace contextRef="#ctx0" brushRef="#br1" timeOffset="192320.45">28843 13695 1622 0,'-19'-2'126'0,"19"2"13"16,0 0 0-16,0 0 24 0,0 0 18 0,-14 23 17 15,14-23 2-15,0 18-16 0,0-18-19 16,0 25-17-16,0-25-10 0,6 31-8 15,-4-14-15-15,2 1-11 0,0 0-17 0,-2-2-3 0,4 2-11 16,-2 0-27-16,1-1-30 16,1 1-38-16,-1-4-49 0,1 1-51 0,0-1-59 15,1-2-63-15,-7-12-103 0,14 16-582 16,-7-10-335-16</inkml:trace>
  <inkml:trace contextRef="#ctx0" brushRef="#br1" timeOffset="192660.59">29366 13379 2781 0,'0'0'-9'15,"0"0"30"-15,0 0 5 0,8-12 31 0,-8 12 38 0,0 0 27 16,0 0 22-16,0 0 3 16,0 0-5-16,0 0-11 0,7 36-5 0,-7-36 0 15,6 27 13-15,-2-12-18 16,3 1-11-16,-1 0 0 0,-2 4-8 0,2-1-4 0,1 0 0 16,0 4 7-16,-3 0-17 15,2-3-9-15,2 4-7 0,-4-6-14 16,2 0-19-16,1 3-25 0,-2-5-33 0,-1 2-42 0,-2-4-41 15,-2-14-58-15,2 26-69 0,-2-16-64 16,0-10-154-16,-4 13-195 0,4-13-318 0,-11 7-391 16</inkml:trace>
  <inkml:trace contextRef="#ctx0" brushRef="#br1" timeOffset="192860.24">29351 13814 2944 0,'0'0'-18'0,"-12"14"16"15,12-14 7-15,0 0 1 0,0 0 42 0,0 0 26 16,0 0 9-16,0 0-12 0,0 0-3 16,46-2-7-16,-46 2-11 0,33-4-5 0,-13 3-1 15,3-2-6-15,0 2-4 16,3-3-2-16,-1 2-19 0,1 0-28 0,-3 0-29 16,-2-1-39-16,0 0-58 15,-3 1-42-15,0-2-71 0,-5 3-147 0,-13 1-367 0,21-2-61 16</inkml:trace>
  <inkml:trace contextRef="#ctx0" brushRef="#br1" timeOffset="193300.2">29514 14131 2311 0,'7'-20'69'0,"-7"20"10"0,0 0-2 0,0 0-1 15,0 0 26-15,0 0 26 16,0 0 19-16,0 0 1 0,0 0-5 0,0 0-4 0,0 0-1 16,10 38 7-16,-10-38 5 15,2 26 3-15,0-11-6 0,0 2-3 0,2 2-7 16,0 0-13-16,0 2-11 16,2 2-16-16,0 0-11 0,-2 0-12 0,0-4-7 15,-2 0-11-15,2 0-3 0,0 1-11 16,1-5-19-16,-3 2-13 0,2-4-14 0,-2-1-19 15,-2-2-27-15,0-10-43 0,5 15-66 0,-5-15-75 16,2 8-59-16,-2-8-111 0,0 0-127 16,0 0-84-16,0 0-235 0,0 0-194 0</inkml:trace>
  <inkml:trace contextRef="#ctx0" brushRef="#br1" timeOffset="193780.21">29715 14225 2502 0,'0'0'-32'0,"10"-14"32"0,-10 14 18 15,0 0 30-15,14-12 37 0,-14 12 27 16,0 0 11-16,0 0-1 0,8-7-3 0,-8 7 8 16,0 0 2-16,0 0-2 15,0 0-2-15,0 0-5 0,0 0-1 0,0 0-14 16,-38 23-6-16,38-23-14 0,-21 15-8 0,10-9-8 15,11-6-1 1,-19 11-4-16,11-5 0 0,8-6-10 0,-18 13 2 16,18-13-5-16,-12 7 3 0,12-7 0 15,-9 9-12-15,9-9 1 0,0 0 3 0,-4 21 3 16,4-21-18-16,0 0 2 0,17 24-4 16,-9-12-2-16,6-3-4 0,-2 3-1 0,2-3-4 0,2 4 1 15,1-5-9-15,1 4-10 0,0-2-17 16,2-1-21-16,-4-2-37 0,-2 1-52 15,1-1-71-15,-2-3-57 0,-2 0-85 0,-1-1-158 16,-10-3-118-16,14 3-287 0,-14-3-288 16</inkml:trace>
  <inkml:trace contextRef="#ctx0" brushRef="#br1" timeOffset="194237.17">29943 14472 2714 0,'26'1'-12'16,"-26"-1"-7"-16,0 0 4 0,0 0-1 0,0 0 9 15,19-4 10-15,-19 4 10 16,0 0 0-16,11-12 2 0,-11 12-9 0,8-10 9 0,-8 10 5 16,9-11 18-16,-9 11 1 15,6-15 9-15,-6 15 5 0,2-19 7 16,-2 19-1-16,2-20 6 0,-2 20 5 16,0-16 6-16,0 16 6 0,0 0-2 0,-8-25 2 15,8 25-5-15,-9-14 6 0,9 14 6 0,0 0 10 0,-17-7-9 16,17 7 2-16,0 0-7 15,0 0 0-15,0 0-4 0,-27 19-1 0,27-19-7 16,-6 21-7-16,4-8-7 0,2-13-4 16,0 31-2-16,4-12-1 0,-2 1-5 15,4 2 4-15,0 0 0 0,1 2-1 16,-1 1 3-16,1-3 2 0,-1 1-3 0,0-2-3 16,-2-2 8-16,1 0-21 15,-3-5-7-15,0 0 3 0,-2-14 10 0,0 26-9 0,0-26-2 16,-9 15-4-16,9-15-1 0,-10 9 1 0,10-9-5 15,0 0-1 1,0 0-2-16,0 0-7 0,0 0-3 0,0 0-4 0,-30-27-12 16,30 27-6-16,0 0-5 15,0 0-15-15,0 0-18 0,28-38-23 0,-18 32-30 0,3-1-31 16,-1 0-44-16,4 0-52 16,0 2-48-16,-3-5-80 0,4 3-144 0,-4-1-107 15,-1 1-284-15,1-1-275 0</inkml:trace>
  <inkml:trace contextRef="#ctx0" brushRef="#br1" timeOffset="195120.39">30094 13182 2560 0,'0'0'-120'16,"0"0"19"-16,0 0 21 0,0 0 29 0,0 0 24 0,0 0 22 16,0 0 24-1,0 0 15-15,0 0 8 0,0 0 17 0,0 0 17 16,0 0 0-16,27 32 7 0,-27-32-5 15,13 14-6-15,-4-5 3 0,-1 1-9 0,2 1-3 16,0 0 8-16,0 3 1 0,2 0-4 0,1 1 3 0,0 3-16 16,0-1-1-16,-3 2 1 15,2 1-4-15,2 1 1 0,-4 2-3 16,0 0-9-16,4 3-1 0,-4-3-3 16,1 2-1-16,-3 0-8 0,0 0 3 0,3 5-6 15,-2 0-1-15,-3 5 2 16,-2-5 2-16,2 5-6 0,-2-1 10 0,1 2 3 0,-1 0 0 15,-1 1 0-15,-1-5-1 0,-2 0 8 0,2 1-2 16,-2 1 2-16,0 1 4 0,-2 2 5 16,0 2-4-16,-3-2 1 0,1 0-7 15,1 1 0-15,-3-3-3 0,2 3-4 16,0-6-5-16,-2 2-3 0,0-5-15 0,-4-3-19 16,4 0-35-16,-2 0-46 0,-3-4-56 15,5-2-79-15,-4-1-120 0,-1-6-204 0,0-1-394 16,1-3-360-16</inkml:trace>
  <inkml:trace contextRef="#ctx0" brushRef="#br1" timeOffset="-207226.53">26261 14947 1137 0,'0'0'229'0,"7"-10"-55"0,-7 10-77 16,0 0-4-16,9-14 2 0,-9 14 15 16,0 0 2-16,9-11-8 0,-9 11-2 0,0 0-5 15,0 0-4-15,9-9-9 16,-9 9 0-16,0 0 0 0,0 0 28 0,0 0 17 15,0 0 1-15,0 0 5 0,0 0-6 0,0 0-4 16,0 0-5-16,0 0-9 0,0 0 2 16,-16 51-9-16,11-33-10 0,1 0 2 0,0 1-10 15,0 7-10-15,-1-2-5 16,2 3-5-16,-1 2-8 0,-1 1-6 0,3 0-4 16,-2 3-2-16,1 3-6 0,-1 0-4 15,0 0-2-15,2 1-3 0,-3-1-2 0,2 0-4 16,-1-2-1-16,2-1-4 0,-3-5-2 0,1 3 0 15,0-5-2-15,1 1-3 16,-2-2 0-16,1 0-1 0,0-6-3 0,1 0-1 0,1-2 2 16,-2-1-2-16,-1-1 1 15,5-15 0-15,-9 22-2 0,2-12-3 0,7-10 1 16,-8 14-7-16,8-14-1 16,0 0-3-16,-15 7 2 0,15-7-6 15,0 0-3-15,0 0 1 0,0 0 2 0,-25-21-2 16,25 21 1-16,-10-15 2 0,1 3 1 0,9 12-1 15,-11-23 7-15,4 10-6 0,2-1 4 0,1-1 0 16,4 15 4-16,-9-26-2 0,5 13 10 16,4 13 6-16,-4-23 7 0,4 23 10 15,-4-21 13-15,4 21-1 0,-4-20 4 16,4 20 3-16,-5-15-12 0,5 15-1 16,0 0-10-16,0 0 3 0,-4-13 2 15,4 13-4-15,0 0-3 0,0 0 2 0,0 0-8 0,0 0 5 16,0 0 1-16,17 52-8 0,-11-40 5 0,3 2 3 15,-1 2-6-15,2-1-2 16,-3 0-1-16,3 0 7 0,0-2-3 0,-1 1-2 16,2-1 0-16,0-1-9 0,0-1 8 15,-2-2-3-15,5-2 2 0,-1-1-2 16,-13-6-2-16,27 7-5 0,-11-8 2 16,-16 1-2-16,36-7-14 0,-18 0-20 0,0-1-21 15,-1-2-30-15,4 0-29 0,-5-1-39 16,-3 2-50-16,0 1-63 0,1-2-65 0,-3 3-128 15,-4 1-152-15,-7 6-34 0,12-6-232 0,-12 6-231 16</inkml:trace>
  <inkml:trace contextRef="#ctx0" brushRef="#br1" timeOffset="-206784.1">26021 16251 2637 0,'4'-16'0'0,"-4"16"49"15,0 0 27-15,7-16 28 16,-7 16 23-16,0 0 6 0,0 0 16 0,0 0 4 16,6-14-3-16,-6 14-8 0,0 0-3 15,0 0-5-15,0 0 0 0,0 0-6 0,0 0 18 16,8 43-14-16,-8-43-21 0,2 23-22 0,0-10-14 15,0 2-10-15,0 1-6 16,1 1-3-16,1-2-11 0,-2 3-13 0,0-2-19 0,-1 0-23 16,1-1-30-16,1-1-48 15,-3-14-51-15,0 28-60 16,4-15-48-16,-4-1-62 0,0-12-133 0,-7 19-146 16,4-9-325-16,3-10-312 0</inkml:trace>
  <inkml:trace contextRef="#ctx0" brushRef="#br1" timeOffset="-205466.28">26315 16270 2593 0,'0'0'-161'15,"0"0"37"-15,0 0 16 0,-11-12 26 0,11 12 19 16,0 0 33-16,0 0 19 0,0 0 22 0,0 0 3 0,-5-15 13 15,5 15 16 1,0 0 7-16,0 0 13 0,0 0 14 0,0 0 9 0,0 0 1 16,0 0 3-16,3-27 2 15,-3 27 3-15,0 0-8 0,8-11-7 0,-8 11-8 16,0 0-8-16,14-12-6 16,-14 12-10-16,11-10-1 0,-11 10-6 0,19-6-8 0,-19 6-2 15,17-5-5-15,-17 5-1 16,23 0 1-16,-23 0-3 0,22 1-2 0,-22-1-1 15,22 8 7-15,-12-2 4 0,-10-6 0 16,17 15 5-16,-9-8 5 0,-8-7-4 16,8 18 12-16,-8-18 2 0,0 20 2 15,0-20 8-15,-4 20-1 0,4-20-3 0,-10 17-1 16,10-17-4-16,-8 18-6 0,8-18 6 0,-9 13-6 0,9-13 1 16,-6 10-2-1,6-10-4-15,0 0-10 0,0 0-5 0,0 0-8 0,0 0-7 16,0 0-9-16,0 0 0 0,0 0 1 0,0 0 3 15,19 15-6-15,-19-15 0 16,14 5 5-16,-14-5-3 0,13 10 7 16,-13-10 25-16,12 15 1 0,-6-5 4 15,-6-10 1-15,3 19 11 0,-3-19-6 0,4 21 0 0,-4-21-1 16,-6 21-4-16,6-21-9 16,-10 21-2-16,3-10 2 0,-1-1-9 0,8-10-9 0,-13 17-4 15,3-9-18 1,10-8-26-16,-15 13-30 0,15-13-34 0,-14 9-41 0,14-9-45 15,-16 6-32-15,16-6-34 0,0 0-55 0,0 0-112 16,-16-6-560-16,16 6-434 16</inkml:trace>
  <inkml:trace contextRef="#ctx0" brushRef="#br1" timeOffset="-204896.61">26582 16166 2921 0,'5'-15'-104'0,"-5"15"35"0,7-13 29 16,-7 13 34-16,9-12 39 0,-9 12 26 16,6-13 15-16,-6 13 4 0,9-11-3 0,-9 11 1 15,10-12-9-15,-10 12-7 16,13-9-5-16,-13 9-8 0,16-10 1 0,-16 10-10 0,13-5-4 15,-13 5-2-15,18-4-6 16,-18 4-5-16,0 0-1 0,24 1 1 0,-24-1-3 16,0 0-1-16,25 12 4 0,-20-6 1 0,-5-6 4 15,7 17-5-15,-7-17 9 16,4 20 4-16,-4-20 7 0,-2 27 2 0,0-11 3 16,2-16 12-16,-8 34-3 15,4-17 18-15,-2 2-1 0,3 1-1 0,-1-1-1 0,0 0-6 16,2 0-5-16,-4-2-5 0,4-1-3 0,0 2-3 15,2-18-2-15,2 30-10 16,2-17-3-16,4 0-1 0,-1-2-6 0,5 0-1 16,0-3 0-16,1 1-9 0,2-1-8 15,0-3-1-15,-15-5-4 0,27 6 0 0,-14-6-5 16,-13 0 2-16,0 0-4 16,33-7 3-16,-23 1 1 0,-10 6 0 0,11-15 6 0,-11 15 4 15,4-19 12-15,-4 19 8 0,-4-24 13 0,4 24 8 16,-7-22 10-16,-1 8 9 15,-2 3-20-15,10 11 0 16,-15-23-3-16,6 13-7 0,-1-1 1 0,2-1-12 16,8 12-3-16,-13-18-9 0,13 18-22 15,-10-18-27-15,8 9-42 0,-2-1-50 0,4 10-58 16,-3-15-55-16,3 15-44 0,7-14-61 0,-7 14-125 0,6-14-133 16,0 8-326-1,-6 6-332-15</inkml:trace>
  <inkml:trace contextRef="#ctx0" brushRef="#br1" timeOffset="-204406.37">26919 16151 2752 0,'0'0'-70'0,"0"0"25"16,0 0 23-16,7-13 47 16,-7 13 21-16,0 0 26 0,7-16 3 15,-7 16 0-15,7-11-1 0,-7 11-11 16,0 0-7-16,15-13-4 0,-15 13-11 0,14-9-1 0,-14 9-7 15,17-6-3-15,-17 6-2 16,21 0-4-16,-21 0-3 0,0 0-1 0,29 7-7 16,-18-1 8-16,1 1 5 15,-3 3 0-15,-1 3 1 0,-1-1 12 0,0 3 13 0,-2 0 7 16,-1 0 10-16,-2 3 3 0,0 0 7 0,-2 0-1 16,0-1 0-16,0 2-7 15,0-19-6-15,-2 35-3 0,2-18-4 0,2-1 8 16,-2 2-5-16,2-1-1 0,-2-17-11 0,5 26-8 15,-1-12-1-15,4-3-3 0,1-1-4 16,-9-10-2-16,15 11-10 0,-3-5 2 0,-12-6-8 16,24 2 2-16,-24-2-8 15,0 0 6-15,28-9-10 0,-18 1 0 0,-10 8 3 16,9-17-1-16,-9 17-3 0,2-23-2 16,-2 23 1-16,-6-27 2 0,1 12 6 0,-5 2 9 15,2-2 7-15,-3 1 7 16,0 1-4-16,-3 0 7 0,-1-1 0 0,3 2 12 0,-1 2-6 15,-1 0-8-15,3 1 1 0,0-2-5 16,11 11-5-16,-20-18 4 0,15 14-9 16,5 4-23-16,-13-12-21 0,13 12-24 0,-9-12-29 15,9 12-32-15,0 0-39 16,-5-16-44-16,5 16-51 0,0 0-66 0,0 0-149 0,0-20-171 16,0 20-302-1,-2-9-342-15</inkml:trace>
  <inkml:trace contextRef="#ctx0" brushRef="#br1" timeOffset="-202416.28">27535 14907 2667 0,'0'0'-162'15,"0"0"19"-15,0 0 12 0,0 0 12 0,0 0 25 16,0 0 19-16,0 0 22 0,0 0 25 0,0 0 9 15,0 0 16-15,0 0 12 16,0 0 22-16,0 0 27 0,0 0 2 0,0 0 18 0,0 0-15 16,45 13 1-16,-45-13-5 15,0 0-2-15,0 0 1 0,16 6 8 0,-16-6-10 16,10 6 1-16,-10-6-2 0,0 0 1 16,16 5-2-16,-16-5 6 0,0 0-2 15,16 10-1-15,-16-10-5 0,16 6-5 16,-16-6-5-16,21 9-6 0,-9-4-2 0,2 1-2 15,2 3 16-15,-1-2 0 0,4 1-11 0,-4-1-2 0,-1 1-3 16,2 1-1 0,-4 1-7-16,2-3 1 0,2 2-2 0,-7 0-1 0,5 1-4 15,-2-3 1-15,0 4 2 16,0-1-3-16,0-1-4 0,1 1 2 0,0-2-3 16,-1 1-2-16,1 1 0 0,0-2-2 15,-2 3 1-15,0-3-1 0,2 0 4 0,1 2 16 16,-3-2 7-16,1-1-6 0,1 1-4 0,-4-1-2 15,-9-7 0-15,20 14-8 16,-7-6 1-16,-3-1 0 0,3 1-2 0,-1-1 2 0,1 3-2 16,2-3-2-16,0 3 3 15,-2-2-2-15,0 0 1 0,-4-3-2 0,-9-5 0 16,23 14 3-16,-13-7-5 16,-10-7-2-16,17 11-3 0,-9-5 1 0,-8-6 2 0,15 13-3 15,-6-7 0-15,-9-6-1 16,16 13 3-16,-4-5-4 0,-12-8 6 0,16 13-1 15,-8-4-3-15,-8-9 1 0,15 11-1 16,-15-11-1-16,13 9 0 0,-13-9 1 16,11 8-3-16,-11-8-3 0,0 0 4 0,12 9-1 0,-12-9 0 15,0 0 2 1,10 8 1-16,-10-8 2 0,0 0 11 0,0 0 7 0,12 7 5 16,-12-7 2-16,0 0 2 15,0 0-1-15,0 0-2 0,0 0 0 0,0 0-2 16,10 11-7-16,-10-11 2 0,0 0-2 15,0 0-5-15,0 0-3 0,0 0 1 16,0 0-3-16,0 0-2 0,0 0-1 0,0 0 3 0,0 0-6 16,0 0 2-16,0 0-2 0,0 0-1 15,0 0-8-15,0 0 10 0,0 0-4 16,0 0-1-16,0 0 0 0,0 0-2 16,0 0-1-16,0 0-4 0,0 0 0 15,0 0-1-15,0 0-3 0,0 0 1 16,0 0 2-16,0 0-2 0,0 0 1 0,0 0 2 0,0 0-1 15,0 0 0-15,0 0 0 0,0 0 0 0,0 0-1 16,0 0 2-16,-14-48-3 16,14 48 1-16,0 0-2 0,0 0 2 0,0 0-1 15,0 0-1-15,0 0 1 16,-4-18 4-16,4 18-2 0,0 0 2 0,0 0-2 0,0 0 1 16,-4-17-2-16,4 17 5 15,0 0-4-15,0 0 6 0,0 0-2 0,0 0-4 16,0 0 1-16,4-23 4 0,-4 23-2 0,0 0 3 0,0 0-4 15,0 0 2-15,0 0-2 16,-6-15 0-16,6 15 2 0,0 0-2 0,0 0 1 16,0 0 1-16,0 0-1 15,0 0 2-15,-8-12-3 0,8 12 3 0,0 0-2 16,0 0 3-16,0 0 0 16,0 0 3-16,0 0-6 0,0 0 0 0,-12-9 5 0,12 9-3 15,0 0-3-15,0 0 6 16,0 0-6-16,0 0 6 0,0 0-3 0,0 0 2 15,0 0-2-15,-4-15 0 0,4 15-1 16,0 0 2-16,0 0-1 0,0 0 3 0,0 0-3 16,0 0-1-16,0 0 2 0,0 0 1 0,0 0-1 15,0 0 2-15,0 0-2 16,0 0 0-16,0 0-1 0,0 0 2 0,0 0-1 0,0 0 0 16,0 0-1-1,0 0 0-15,0 0 0 0,0 0 2 0,0 0-1 0,0 0-2 16,0 0 3-16,0 0 2 0,0 0-3 0,0 0 1 15,30-4-4-15,-30 4 2 16,0 0 2-16,0 0 2 0,0 0-4 0,23 12 2 0,-23-12-2 16,14 7 2-16,-14-7-2 15,15 9-1-15,-15-9 0 0,15 10 1 0,-7-4-2 16,-8-6 3-16,13 11 0 16,-13-11 2-16,12 12-2 0,-12-12-1 15,13 13 0-15,-13-13 0 0,8 12 0 0,-8-12 4 16,10 10-2-16,-10-10-3 0,7 11 1 15,-7-11 1-15,0 0-2 0,7 13 4 16,-7-13-1-16,0 0 0 0,0 0-3 0,0 0-3 16,0 0-15-16,-20 23-24 0,20-23-34 0,-10 5-36 0,10-5-39 15,-15 7-51 1,15-7-54-16,0 0-106 0,-21 7-620 0,21-7-438 0</inkml:trace>
  <inkml:trace contextRef="#ctx0" brushRef="#br1" timeOffset="-195986.48">28705 15999 2869 0,'0'0'-145'15,"0"0"14"-15,0 0 19 0,0 0 25 0,2-27 32 16,-2 27 18-16,0 0 36 0,0 0 15 16,0 0 21-16,6-23 17 0,-6 23 21 15,3-15 11-15,-3 15 15 0,7-17 12 16,-7 17-2-16,4-21 2 0,-4 21 1 0,5-25 0 15,0 12-12-15,-1-1-2 0,0 1-8 16,-4 13-6-16,9-25-2 0,-6 12-14 0,5 1-7 16,-8 12-3-16,12-21-8 0,-3 10-3 0,-1 3-10 15,5 1-2-15,-13 7-5 16,23-8-1-16,-10 7-8 0,-13 1 1 0,27 7-2 16,-12 1-2-16,-2 3 4 0,2 3-5 15,-5 2 11-15,-2 0-5 0,2-1-3 0,-4 2 6 16,-2 1 4-16,-3-2-4 15,-1-16 8-15,0 33 8 0,-1-20 2 0,-3 3 10 16,4-16 0-16,-10 24 9 0,0-12 3 0,0-5 1 16,10-7-2-16,-19 13 5 0,8-8 9 15,11-5-6-15,-19 3-7 0,19-3-10 0,0 0 1 16,-25-10-11-16,25 10-5 16,-13-13-12-16,13 13-16 0,-8-17-31 0,6 8-25 15,2 9-45-15,-2-22-55 0,2 22-73 0,4-19-55 16,0 11-103-16,4 1-176 0,-8 7-66 15,0 0-308-15,18-13-329 0</inkml:trace>
  <inkml:trace contextRef="#ctx0" brushRef="#br1" timeOffset="-195776.08">29017 15997 2787 0,'13'12'-3'16,"-13"-12"44"-16,8 9 33 0,-8-9 40 0,0 0 37 0,10 11 18 15,-10-11 11 1,0 0-11-16,11 8-15 0,-11-8-15 16,0 0-15-16,0 0-18 0,0 0-18 0,0 0-13 15,19 4-32-15,-19-4-38 0,0 0-46 0,0 0-57 16,0 0-66-16,0 0-61 16,0 0-61-16,0 0-143 0,13-15-525 0,-13 15-387 0</inkml:trace>
  <inkml:trace contextRef="#ctx0" brushRef="#br1" timeOffset="-193956.36">29264 15608 2790 0,'0'0'-113'0,"0"0"19"16,0-22 32-16,0 22 32 0,0 0 32 0,0 0 32 16,0 0 14-16,0 0 12 15,0 0-2-15,0 0 5 0,0 0 1 0,0 0 8 16,0 0-2-16,0 0 3 0,4-16 10 0,-4 16 7 15,0 0 1-15,0 0 8 0,0 0 0 16,0 0 2-16,0 0 0 0,0 0-4 0,0 0 0 16,13 50-4-16,-9-36-10 15,-2 3-6-15,3 2-5 0,-3 1 0 0,4 3-7 0,-1-1 1 16,-1 2-11 0,0-2-5-16,0 1-5 0,0 0-6 0,0 1-3 15,-2-6-5-15,2 2-1 0,0-3-4 0,0 2-14 0,-2-4-21 16,-2-15-30-16,4 26-45 0,-4-13-46 15,0-13-56-15,4 20-49 0,-4-20-55 0,0 16-146 16,0-16-161-16,0 0-244 16,0 0-179-16</inkml:trace>
  <inkml:trace contextRef="#ctx0" brushRef="#br1" timeOffset="-193406.22">29366 15753 2447 0,'0'0'-59'15,"2"-27"10"-15,2 16 18 0,-4 11 18 0,7-25 9 0,-3 14 18 16,2-2 14-16,-6 13 6 16,15-23-13-16,-7 14 3 0,3-2-7 0,-2 1 0 15,-9 10 4-15,20-12-9 0,-9 5 11 0,-11 7 5 0,21-5 1 16,-21 5 9-16,21-3 17 15,-21 3-2-15,0 0 9 0,28 11 4 0,-20-3 6 16,0 3 5-16,-8-11 5 16,12 25 5-16,-8-10 4 0,-4 0 4 15,2 2 4-15,-2-17 1 0,-4 37 5 0,2-21-8 16,-4 2 4-16,0 2-2 0,0-4-1 0,0-2-7 16,2 4-8-16,-2-4-8 15,2 3-3-15,-1-2-12 0,5-15-1 0,-6 23-10 16,4-13-3-16,2-10-2 0,0 20-9 0,0-20-2 15,4 15-6-15,-4-15-9 0,11 12-12 16,-11-12-9-16,16 8-6 0,-16-8-7 0,20 1 2 16,-20-1-8-16,23-1-4 15,-23 1 5-15,21-7 1 0,-21 7-3 0,21-9 9 16,-21 9 1-16,18-11 3 0,-12 2 2 16,-6 9 16-16,8-20 8 0,-8 20 12 0,0-22 8 15,0 22 8-15,-8-31 6 16,-1 16 6-16,0-4 21 0,-1 0 7 0,-1 0-19 15,-1-1-15-15,-1 4-5 0,0-2-1 0,3 1-4 16,-1 0-9-16,0 4-6 0,3 0-11 16,2 1-18-16,6 12-30 15,-11-23-34-15,7 12-44 0,4 11-53 0,-7-18-67 16,7 10-53-16,0 8-87 0,0 0-158 16,5-21-80-16,1 16-257 0,-6 5-224 0</inkml:trace>
  <inkml:trace contextRef="#ctx0" brushRef="#br1" timeOffset="-192844.15">29888 15451 2428 0,'0'0'-120'0,"13"-8"29"0,-13 8 19 0,11-8 22 0,-11 8 13 16,0 0 29-16,0 0 10 15,15-8 15-15,-15 8 20 0,0 0 21 16,0 0 7-16,0 0 21 0,0 0 2 16,0 0 9-16,0 0 5 0,0 0-2 0,0 0-6 0,0 0 2 15,0 0 4-15,0 0 2 16,0 0-3-16,-63 8-5 0,63-8-3 0,0 0-1 16,-24 2-4-16,24-2-8 15,0 0-2-15,-19 0-12 0,19 0-5 0,0 0-6 16,-17 6-7-16,17-6 0 0,0 0 2 0,-15 8-3 15,15-8 0-15,-8 8-4 0,8-8-1 16,-6 14-5-16,6-14-2 0,-3 17-1 0,3-17-7 16,-4 19-1-16,4-19-2 0,0 18-2 15,0-18-2-15,0 0 2 0,2 27-7 16,-2-27 2-16,2 16-1 0,-2-16-1 16,0 0 0-16,7 16-1 0,-7-16-7 15,8 8 4-15,-8-8-1 0,0 0-4 16,19 3 1-16,-19-3-2 0,0 0-1 0,26-3-1 0,-26 3 2 15,18 0-4-15,-18 0 1 0,22 0-2 0,-22 0 3 16,21 7 2-16,-8-4 3 16,-1 5 4-16,1 1 12 0,-5 1 4 0,4 2 7 15,-4-1 9-15,-4 1 2 16,2 2 0-16,-4 1-1 0,0 1-2 16,-2-16-6-16,-4 26-2 0,0-10-4 0,-4-2-4 15,-2 2-22-15,-2 0-42 0,-2 0-46 0,-1-6-55 16,2 6-70-16,0-5-60 0,-3 0-102 15,2-1-159-15,2-2-73 0,2 1-234 16,10-9-176-16</inkml:trace>
  <inkml:trace contextRef="#ctx0" brushRef="#br1" timeOffset="-189606.25">28864 14791 2285 0,'0'0'-187'0,"0"0"13"16,0 0 11-16,0 0 17 15,0 0 20-15,0 0 14 0,0 0 8 0,0 0 12 0,0 0 7 16,0 0 0-16,0 0 4 0,0 0-5 15,0 0-15-15,0 0-146 0,0 0 80 16</inkml:trace>
  <inkml:trace contextRef="#ctx0" brushRef="#br1" timeOffset="-188023.64">30268 14908 1506 0,'-16'-18'-44'0,"16"18"13"15,0 0 9-15,0 0 33 0,0 0-8 16,0 0 5-16,0 0 6 0,0 0-4 16,0 0 12-16,0 0-1 0,0 0 1 0,0 0 6 15,0 0 4-15,0 0-7 16,0 0 0-16,0 0-1 0,0 0-6 0,0 0 2 16,45 22 3-16,-45-22 0 15,21 10-6-15,-8-6-4 0,-1 0-5 0,6 1 5 0,-2 0-5 16,2 0-1-16,1-1 1 0,2 1 0 0,2 1 4 15,3 0-4-15,1 0 6 0,-1 1 12 16,0-1-5-16,2-1 5 0,-2 2 0 0,-3-2-7 16,5 2-3-16,-1 3 5 15,1-2-2-15,-1 0-8 0,4 4 5 0,-3-3-2 16,-4-2-3-16,1 3 10 16,-1-3-15-16,-4 3 1 0,0 1 0 0,-5-4 1 15,1 0-3-15,0 3-3 16,-4-5 15-16,2 5-14 0,2-5 3 0,-4 0 16 0,1 4-12 15,-1-5 7-15,-12-4 1 0,22 10-4 0,-12-6 19 16,-10-4-8-16,18 8 5 16,-18-8 6-16,14 5 9 0,-14-5-5 0,13 7 13 0,-13-7 1 15,0 0 2-15,15 3 14 16,-15-3 6-16,0 0-10 0,0 0-2 0,0 0-9 16,0 0-2-16,0 0-8 15,0 0 3-15,0 0-11 0,0 0 0 0,0 0-1 0,0 0-7 16,0 0-2-16,0 0-1 0,0 0 0 0,0 0-10 15,0 0-1-15,0 0 3 16,0 0-10-16,0 0 7 0,0 0-10 0,0 0-18 16,0 0-12-16,0 0-27 15,0 0-23-15,0 0-26 0,0 0-14 0,0 0-10 16,0 0-14-16,0 0-19 0,19-7-23 16,-19 7-44-16,0 0-460 0,0 0 70 15</inkml:trace>
  <inkml:trace contextRef="#ctx0" brushRef="#br1" timeOffset="-186726.12">31531 15222 1867 0,'15'-7'-114'0,"-15"7"3"0,0 0 16 0,0 0 12 15,0 0 11-15,13-10 10 16,-13 10 16-16,0 0 16 0,0 0 11 16,0 0 10-16,0 0 13 0,0 0 5 15,0 0 10-15,0 0 3 0,0 0 8 0,0 0 9 0,0 0 1 16,0 0 2-16,0 0-6 0,0 0 8 0,0 0 0 15,0 0-7-15,0 0 0 16,0 0 8-16,0 0-11 0,0 0 6 0,0 0-2 0,0 0-10 16,0 0 3-1,-53 6 11-15,53-6 5 0,0 0-2 0,0 0-2 0,0 0 11 16,-22 8-18-16,22-8 2 16,0 0-7-16,0 0-1 0,0 0-1 0,-10 8-4 15,10-8 0-15,0 0 0 0,0 0-4 0,0 0-7 16,0 0 1-16,0 0 0 0,0 0-2 15,0 0 0-15,0 0-3 0,0 0 0 0,0 0-5 16,0 0 4-16,22 27 0 16,-22-27-9-16,0 0 6 0,12 9 3 0,-12-9-4 0,10 8-2 15,-10-8 6-15,13 8-9 16,-13-8 9-16,15 5 4 0,-15-5-10 0,13 10 21 16,-13-10 9-16,12 10 19 15,-12-10 4-15,9 12 5 0,-9-12 11 0,9 18 5 16,-5-9-6-16,-4-9 0 0,2 19-2 0,-2-19-6 0,-2 21-2 15,2-21 1-15,-6 21-10 16,6-21 1-16,-10 18-6 0,10-18-6 16,-10 15-3-16,4-7-2 0,6-8-3 15,-8 14-6-15,8-14-2 0,-11 11-6 16,11-11-4-16,0 0-11 0,-15 9-5 16,15-9-8-16,0 0-17 0,-15 6-12 0,15-6-2 0,0 0-17 15,0 0-4-15,0 0-35 16,-16 3-31-16,16-3-18 0,0 0-29 0,0 0-22 0,0 0-41 15,0 0-527-15,0 0-55 0</inkml:trace>
  <inkml:trace contextRef="#ctx0" brushRef="#br1" timeOffset="-178906.33">29761 14873 556 0,'0'0'189'0,"0"0"-36"16,0 0-27-16,0 0 3 0,9-23-5 0,-9 23 3 16,0 0 1-16,0 0-13 15,0 0-1-15,0 0-1 0,0 0 3 0,0 0-10 16,0 0 6-16,0 0-9 0,0 0-11 15,0 0-10-15,0 0 1 0,0 0 1 16,0 0-4-16,0 0-3 0,0 0 2 0,0 0-13 0,0 0-1 0,0 0-13 16,0 0 3-16,0 0-8 15,0 0 3-15,19 36-12 0,-19-36 3 0,0 0-4 16,11 15-1-16,-11-15-4 16,6 11 0-16,-6-11-4 0,11 10-4 0,-11-10 2 15,11 10-3-15,-11-10-5 0,10 8 2 0,-10-8-6 16,0 0 0-16,18 9 2 15,-18-9-3-15,16 5-3 0,-16-5 0 0,16 4 1 0,-16-4-4 16,20 4 1-16,-20-4-3 16,21 2 0-16,-21-2 2 0,22 0-3 0,-22 0 0 15,20-2 3-15,-20 2-4 0,24-2-1 16,-24 2 1-16,23-3-2 0,-23 3 2 0,21-3-1 16,-21 3 1-16,17-4-4 15,-17 4 4-15,19-1-4 0,-19 1-3 0,15-4 8 16,-15 4-4-16,0 0 0 0,23-4 1 0,-23 4-3 0,0 0 3 15,21-4-1-15,-21 4 4 16,17-5-4-16,-17 5 13 0,14-6 5 0,-14 6 2 16,0 0 1-16,22-8-2 15,-22 8-2-15,13-3-1 0,-13 3-3 0,15-7-2 0,-15 7 3 16,0 0-4 0,17-7-3-16,-17 7 2 0,0 0-1 0,14-6-1 0,-14 6 0 15,0 0 3-15,16-5 1 0,-16 5 8 0,0 0 4 16,12-8 0-16,-12 8 3 15,0 0-7-15,17-9 3 0,-17 9-5 0,0 0 1 16,13-7-4-16,-13 7 0 0,0 0-2 16,0 0 0-16,14-7-2 15,-14 7 2-15,0 0-1 0,0 0-6 0,15-9 3 16,-15 9 9-16,0 0 0 0,0 0 4 0,10-7-3 0,-10 7-2 16,0 0 2-16,0 0-1 15,0 0-4-15,16-9 1 0,-16 9-1 0,0 0-2 16,0 0 0-16,0 0 4 0,0 0-2 0,12-5-1 15,-12 5 0-15,0 0 0 16,0 0 0-16,0 0-4 0,0 0-1 0,15-11 1 0,-15 11-3 16,0 0 0-1,11-7-1-15,-11 7-2 0,0 0 5 0,0 0-3 0,0 0 3 16,17-7 9-16,-17 7 5 16,0 0 0-16,0 0-1 0,0 0 0 15,10-8-6-15,-10 8 3 0,0 0-1 0,0 0-5 16,0 0-2-16,15-11-2 0,-15 11 1 15,0 0-4-15,0 0 3 0,9-8-3 0,-9 8 1 0,0 0 1 16,0 0-2-16,0 0 0 16,0 0-1-16,0 0 0 0,12-8-2 0,-12 8-10 15,0 0-35-15,0 0-55 0,0 0-70 16,0 0-70-16,0 0-124 0,0 0-210 0,0 0-407 16,0 0-437-16</inkml:trace>
  <inkml:trace contextRef="#ctx0" brushRef="#br1" timeOffset="-177606.14">31427 15341 2840 0,'0'0'-169'0,"0"0"16"0,0 0 15 16,0 0 6-16,0 0 9 15,0 0 10-15,0 0 2 0,0 0 20 0,0 0 4 16,0 0 9-16,0 0 7 0,0 0 3 0,0 0 36 15,0 0 7-15,0 0 14 16,0 0 22-16,0 0 9 0,0 0 21 16,0 0 24-16,0 0 12 0,0 0 17 15,0 0 11-15,0 0 6 0,0 0 4 16,0 0 8-16,0 0 8 0,0 0 2 0,0 0 0 16,0 0 6-16,0 0 1 0,0 0 1 0,0 0-4 15,0 0-3-15,0 0-3 0,0 0-8 0,0 0-3 0,0 0-19 16,0 0-7-16,0 0-12 15,35 2-8-15,-35-2-11 0,30 0-2 0,-12 0-10 16,5 0 0-16,1 0-11 16,1 0-3-16,0 0-5 0,-1-2-6 15,1 4-1-15,-1-4 0 0,-4 2-4 0,0 0-2 16,-20 0-4-16,31 0-3 0,-16-2-5 0,-15 2-12 16,21 0-21-16,-21 0-29 15,0 0-28-15,16-8-36 0,-16 8-40 0,0 0-38 16,0 0-40-16,0 0-51 0,0 0-130 0,-32-20-468 0,32 20-261 15</inkml:trace>
  <inkml:trace contextRef="#ctx0" brushRef="#br1" timeOffset="-177336.31">31409 15200 2599 0,'0'0'-67'15,"0"0"28"-15,0 0 34 0,-20-2 16 0,20 2 41 0,0 0 33 16,0 0 19-16,0 0 2 0,0 0 4 16,0 0 6-16,0 0 6 0,0 0 2 15,0 0 1-15,0 0-1 0,0 0-7 16,51-15-5-16,-31 14-11 0,-2-4-10 0,4 3-10 16,1 0-10-16,-2-1-6 15,2 0-8-15,1 2-8 0,-4-3-9 0,2 2-15 16,-1 1-21-16,1-2-29 0,-4 1-33 0,0-2-32 0,-18 4-38 15,29-3-49-15,-17 1-41 16,-12 2-47-16,20-2-93 0,-10 2-567 0,-10 0-333 16</inkml:trace>
  <inkml:trace contextRef="#ctx0" brushRef="#br1" timeOffset="-176416.14">32330 14926 2679 0,'12'-10'-119'15,"-12"10"23"-15,10-8 14 16,-10 8 21-16,0 0 38 0,17-7 27 0,-17 7 15 16,0 0 16-16,13-8-3 0,-13 8 8 15,0 0 1-15,0 0 13 0,0 0 10 0,0 0 6 16,0 0 2-16,0 0 5 16,0 0-2-16,0 0-4 0,0 0-6 0,0 0-6 0,0 0-5 15,0 0-8-15,-52-1-3 16,52 1-2-16,-28 0-10 0,28 0 2 0,-30-2-2 15,30 2-3-15,-25 0 4 0,25 0 7 0,-24-2-4 16,24 2 0-16,-18 0-8 0,18 0 0 16,0 0-5-16,-24 0 0 0,24 0-7 15,0 0 3-15,0 0-5 0,-17 5 3 16,17-5 0-16,0 0-3 0,-6 18-4 0,6-18 4 16,-2 16 1-16,2-16 0 15,-2 22 1-15,2-22-2 0,0 24 0 16,0-24-1-16,2 28 0 0,2-17-2 0,-4-11 1 15,2 23-3-15,-2-23-3 0,4 21 2 16,-4-21 4-16,5 15-6 0,-5-15-1 16,8 11 4-16,-8-11-6 0,12 12-2 0,-12-12 3 15,20 4 18-15,-20-4-1 0,21 3-7 0,-8-1 2 0,-13-2-6 16,27 2 2-16,-12-2-5 16,-15 0 2-16,29 6 0 0,-15-4-3 0,-14-2-2 15,25 5 3-15,-15-1 1 16,-10-4 5-16,17 12 8 0,-10-5 10 0,-7-7 5 15,6 15 7-15,-6-15 1 0,-2 19 0 0,2-19-3 0,-13 22-8 16,2-14-1-16,1 5-1 16,-3-4-10-16,-1 1-28 0,-4-3-43 0,4 3-59 15,-4-3-71-15,2 1-70 0,-1-2-114 16,0-2-206-16,0 0-306 0,17-4-243 0</inkml:trace>
  <inkml:trace contextRef="#ctx0" brushRef="#br1" timeOffset="-175985.85">32433 15283 2762 0,'-2'24'64'15,"2"-24"11"-15,0 0 3 16,0 0 23-16,0 0 21 0,0 0 27 0,0 0 12 0,0 0-5 16,0 0-15-16,-6 19-17 15,6-19-15-15,0 0-8 0,0 0-12 0,0 0-2 16,0 0-8-16,0 0-9 16,0 0-14-16,0 0-3 0,0 0-18 15,0 0-18-15,0 0-40 0,0 0-49 0,0 0-53 16,0 0-78-16,0 0-77 0,0 0-157 15,-6 11-217-15,6-11-212 0,0 0-225 0</inkml:trace>
  <inkml:trace contextRef="#ctx0" brushRef="#br1" timeOffset="-174146.55">32752 15080 2488 0,'0'0'-108'0,"0"0"18"0,0 0 22 16,0 0 24-16,0 0 22 0,0 0 24 0,0 0 24 15,0 0 21-15,0 0-2 16,0 0 17-16,0 0 14 0,0 0 0 0,0 0 8 0,0 0 0 15,0 0 3-15,0 0-6 0,0 0 1 0,0 0-7 16,0 0 1-16,-56 0-2 16,56 0 1-16,-22 0-7 0,22 0-3 0,-21 2-6 15,21-2-5-15,0 0-5 16,-26-2-5-16,26 2-6 0,0 0-4 0,-20 0-1 0,20 0-6 16,0 0-3-16,0 0 0 15,0 0-4-15,-22 0-5 0,22 0-8 0,0 0-9 16,0 0 7-16,0 0-8 0,0 0 3 0,0 0-2 15,42-26-8-15,-30 19-3 0,-12 7-9 16,23-18-1-16,-11 8-8 0,1-1 4 16,0 1 5-16,1-2 3 0,0 1-3 15,-2 2 5-15,0-3-1 0,-1 1 7 0,2 2 1 16,-4-2 0-16,-9 11 7 16,18-15 6-16,-18 15 6 0,14-13-1 0,-14 13-7 15,12-7 3-15,-12 7 4 0,0 0 18 0,0 0 11 0,0 0 2 16,0 0 1-16,0 0 2 15,8 27 0-15,-8-27-1 0,-4 20-5 0,4-20-1 16,-4 29-5-16,2-14 0 0,0 3-2 16,2-18-7-16,-2 32 0 15,2-14-2-15,-2-4-2 0,2-14-23 0,0 29-43 16,0-16-47-16,0-13-51 0,4 25-50 16,-4-25-51-16,4 17-103 0,0-12-546 15,-4-5-280-15</inkml:trace>
  <inkml:trace contextRef="#ctx0" brushRef="#br1" timeOffset="-173786.32">32916 14973 2621 0,'10'-15'-73'16,"-10"15"16"-16,6-13 4 0,-6 13 5 0,11-11 11 15,-11 11 8-15,15-11 7 0,-15 11 11 0,19-8 7 0,-6 5-5 16,-13 3-1-16,21-4 18 16,-21 4-2-16,24 0 27 0,-24 0 8 15,18 4 29-15,-18-4 16 0,13 10 11 16,-13-10-1-16,8 15 5 0,-8-15 2 0,-4 21 1 0,4-21 4 16,-11 25 5-1,7-11 2-15,-4-2 7 0,2 4-4 0,-2-1 4 0,0 1-3 16,0-1-3-16,2-2-4 0,0 1-9 0,-1-1-12 15,3 1-5-15,4-14-11 0,-4 20-7 16,4-20 0-16,2 18-13 0,-2-18-9 16,15 19-13-16,-3-14-27 0,6 1-33 15,-2-4-50-15,3 0-64 0,3-1-76 0,-22-1-87 16,40-5-173-16,-24 1-149 16,2 0-236-16,-4 1-218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5T13:44:57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8203 1342 0,'-2'-22'184'16,"2"22"-56"-16,0 0-21 0,0 0 3 0,0 0 15 16,0 0-3-16,0 0 0 15,0 0-9-15,-2-21 1 0,2 21-1 0,0 0 5 16,0 0 1-16,0 0 3 0,0 0 1 15,0 0-6-15,0 0 1 0,0 0-9 0,0 0-8 16,0 0-10-16,0 0 2 16,0 0 15-16,0 0 7 0,0 0-4 0,0 0-2 15,0 0-6-15,0 0-2 0,0 0-10 0,0 0 1 0,4 59-13 16,-4-42-2-16,0 1-26 16,0 0-5-16,0 2 0 0,0-2-3 0,2 5-3 15,-2-2 3-15,0 3 3 16,2 1-1-16,0 1-1 0,-2 0 22 0,2 0-6 0,0-1 0 15,0 2-8-15,0 0 3 16,0-1-1-16,3-4-7 0,-3-1-3 0,0 0-8 16,0-2 0-16,1-2-2 15,-1-2-13-15,0 1 3 0,-2-16-5 0,2 22 0 0,-2-22 1 16,4 19-3-16,-4-19-12 0,2 16-27 0,-2-11-33 16,0-5-40-16,0 0-46 15,0 0-53-15,0 0-57 0,0 0-54 0,0 0-72 0,0 0-136 16,15-26-118-16,-15 26-321 15,4-21-384-15</inkml:trace>
  <inkml:trace contextRef="#ctx0" brushRef="#br0" timeOffset="350.17">3103 8451 2822 0,'12'-13'-42'0,"-12"13"37"15,10-7-1-15,-10 7 6 16,0 0 3-16,0 0 26 0,10-12 23 0,-10 12 20 15,0 0-1-15,0 0-2 16,0 0-2-16,0 0-15 0,0 0 1 0,0 0-10 0,0 0 5 16,0 0-4-16,0 0 0 15,-51 19 2-15,51-19-8 0,-17 12-2 0,6-8-6 16,11-4-2-16,-16 11 0 0,16-11-2 0,-18 12-4 16,12-5-3-16,6-7 5 15,-15 13 1-15,15-13-2 0,-13 13 2 0,13-13 0 0,-12 14-1 16,12-14-1-16,-7 15 2 15,7-15-1-15,-4 14 3 0,4-14-2 0,0 0-2 16,11 18-2-16,-11-18 1 16,16 12-4-16,-4-6 5 0,-12-6-1 0,24 11-2 15,-10-5-1-15,-2 0-1 0,3-1-6 0,-3 1-1 0,1 2-5 16,-13-8-21-16,23 10-31 16,-11-8-47-16,-12-2-54 0,18 11-54 0,-18-11-56 15,17 9-128-15,-10-7-533 16,1 2-316-16</inkml:trace>
  <inkml:trace contextRef="#ctx0" brushRef="#br0" timeOffset="665.19">3342 8665 2721 0,'0'0'-33'0,"0"0"56"0,0 0 17 15,0 0 12-15,0 0 14 0,0 0 9 0,0 0 7 16,0 0 6-16,-38-11 0 16,38 11-2-16,0 0 1 0,0 0-2 0,-26 19 5 0,26-19 0 15,-10 14 5-15,10-14 3 0,-6 20-1 0,6-20-9 16,-2 22 2-16,2-22-5 16,4 25-3-16,0-12-12 0,-4-13-13 0,13 26 1 15,-5-15-4-15,2-1-5 0,1 1-7 16,2-3-5-16,-1 0-5 0,4-5-14 0,0 1-18 15,-16-4-39-15,32 2-57 16,-15-6-70-16,-1 0-75 0,2-2-105 0,1-4-187 16,-2-1-447-16,-2-1-433 15</inkml:trace>
  <inkml:trace contextRef="#ctx0" brushRef="#br0" timeOffset="5610.29">4444 8320 762 0,'0'0'249'16,"0"0"-72"-16,0 0-38 15,16-11-70-15,-16 11-10 0,0 0 2 0,0 0-10 16,6-10-3-16,-6 10 22 15,0 0-4-15,0 0-8 0,0 0 2 0,4-15-2 0,-4 15 3 16,0 0-13-16,0 0-11 16,0 0 2-16,0 0-6 0,0 0-22 15,0 0-16-15,2-17-20 0,-2 17-11 0,0 0-12 16,0 0 2-16,0 0 1 0,0 0 8 0,0 0 2 16,0 0-4-16,0 0-5 0,0 0-14 0,0 0-30 15,0 0-47-15,0 0-131 16,0 0-141-16,0 0 128 0</inkml:trace>
  <inkml:trace contextRef="#ctx0" brushRef="#br0" timeOffset="8800.08">4367 8078 1041 0,'0'0'150'0,"0"0"-28"0,12-10-7 0,-12 10-30 16,0 0-6-16,0 0-16 0,15-7 18 16,-15 7-3-16,0 0 6 0,0 0-3 15,0 0 14-15,0 0 12 0,15-6 13 0,-15 6 1 0,0 0 7 16,0 0-5-16,0 0-8 15,0 0-7-15,0 0-12 0,0 0-12 0,0 0-2 16,0 0-10-16,0 0-8 16,0 0-2-16,0 0-3 0,0 0-6 0,-58 10-2 15,44-7-7-15,14-3 3 0,-30 10-5 0,17-6-5 0,-1 1-2 16,-2 1-5-16,16-6-2 0,-26 13-5 16,14-6-2-16,0 0-1 0,12-7-4 0,-15 13-8 15,15-13-1-15,-6 15-5 16,6-15 1-16,0 0-1 0,6 24-1 0,-6-24 2 15,19 15-3-15,-8-7 1 0,4 1 3 16,-1 1-3-16,2-2-1 0,-2 3 1 0,1-2-2 16,0 0 1-16,-2 1 3 15,-3 0-3-15,0-2 10 0,2 3 6 0,-6-2 7 16,-6-9 12-16,10 17 7 0,-10-17 3 0,0 17-2 0,0-17 1 16,0 0-4-1,-12 27 0-15,2-17-4 0,0-1-1 0,10-9-8 0,-23 14 0 16,10-8-4-16,-1-2-3 15,14-4-5-15,-26 7-19 0,13-5-26 0,13-2-30 16,-25-2-40-16,25 2-34 0,0 0-61 16,-30-4-36-16,30 4-62 0,-16-7-147 0,11 1-452 15,5 6-269-15</inkml:trace>
  <inkml:trace contextRef="#ctx0" brushRef="#br0" timeOffset="9030.25">4515 8338 2726 0,'18'3'-2'0,"-18"-3"20"0,0 0 2 0,20 4-1 16,-20-4 10-16,0 0 0 15,21 1 16-15,-21-1 6 0,19-1-7 0,-19 1-7 0,23-4-5 16,-23 4-21-16,28-3-11 15,-12-2-15-15,-16 5-20 0,28-8-33 16,-13 6-31-16,0-3-42 0,-4 0-61 0,-11 5-155 16,16-10-318-16,-10 3 86 0</inkml:trace>
  <inkml:trace contextRef="#ctx0" brushRef="#br0" timeOffset="9239.99">4678 8214 2251 0,'0'0'129'15,"0"0"-6"-15,0 0-9 16,0 0 11-16,0 0 14 0,0 0 18 16,-18 19-1-16,18-19-7 0,-4 18-16 0,4-18-17 15,-2 23-10-15,2-23-10 0,0 25-10 0,-2-10-15 16,2-15-3-16,0 27-7 0,0-27-31 0,0 24-38 16,2-11-41-16,-2-13-38 15,2 22-49-15,-2-22-42 0,4 22-42 0,-4-22-79 0,4 14-645 16,-1-8-367-16</inkml:trace>
  <inkml:trace contextRef="#ctx0" brushRef="#br0" timeOffset="9670.34">4845 8167 2869 0,'0'0'-16'16,"0"0"8"-16,11-16 2 0,-11 16-4 0,8-10-2 0,-8 10 9 16,10-9 1-1,-10 9 7-15,16-7 1 0,-16 7 7 0,18-3-7 0,-18 3 1 16,21 0 20-16,-21 0 13 0,0 0 3 0,32 2 5 16,-32-2-3-16,22 4-3 15,-22-4-4-15,18 7-1 0,-18-7 2 0,15 10-1 16,-15-10 2-16,7 16 8 0,-7-16 4 15,0 20 12-15,0-20 15 0,-9 29 10 0,1-14 6 16,-1-2 4-16,-1 4-4 16,2-1-3-16,-4-3 1 0,4 2-9 0,0-1-5 15,-1-4-1-15,3 5-7 0,6-15 8 0,-11 20-1 0,9-8-6 16,2-12 1-16,0 0-30 16,6 26-6-16,3-19-1 0,2 2-2 0,3-4-7 15,2 1-3-15,2-2-13 16,1 0-7-16,3 0-17 0,-2-1-15 0,2-1-19 0,-1 0-19 15,-2-2-29-15,0 2-29 16,-2 0-44-16,-17-2-38 0,29 1-46 0,-29-1-83 16,22 0-149-16,-22 0-453 15,8 0-352-15</inkml:trace>
  <inkml:trace contextRef="#ctx0" brushRef="#br0" timeOffset="10120.02">4216 8682 2826 0,'0'0'-67'0,"0"0"18"16,0 0 7-16,0 0 29 15,0 0 13-15,0 0 27 0,0 0 23 0,0 0 21 0,0 0 8 16,0 0-9-16,0 0-5 0,0 0 3 0,62-2 7 16,-39 0 10-16,2 2 3 15,4 0 7-15,6-4 5 0,-1 4 2 0,4 0-7 16,2-1-8-16,5-1-5 0,-3 0-11 15,2 0-7-15,-1 0-6 0,1-2-6 0,1 3-8 16,-3-1-2-16,0-2-5 16,1 0 0-16,-6 2 2 0,-1-3-1 0,-4 4 3 15,0 0-2-15,-5-1-2 0,1-1-4 0,-5 2-1 0,-1-1-7 16,-4 2 0-16,2-2-15 16,-20 2-21-16,30-2-26 0,-30 2-40 0,22-2-47 15,-22 2-59-15,19 0-64 16,-19 0-103-16,9 2-166 0,-9-2-412 0,0 0-339 0</inkml:trace>
  <inkml:trace contextRef="#ctx0" brushRef="#br0" timeOffset="10770.44">4474 9041 2655 0,'4'-15'-137'0,"-4"15"25"0,0 0 24 0,5-16 13 16,-5 16 23-16,0 0 26 0,0 0 22 15,4-17 27-15,-4 17 30 0,0 0 6 0,0 0 12 16,0 0-1-16,0 0 14 16,0 0 1-16,-15-17 14 0,15 17 2 0,0 0 1 0,-26 3 2 15,26-3-5-15,0 0-4 0,-31 14-10 0,31-14-9 16,-17 10-8-16,17-10-8 16,-13 11-4-16,13-11-10 0,-6 12-6 0,6-12-4 0,0 0-9 15,0 0-6 1,15 26-4-16,-15-26-5 0,19 13 2 0,-6-5-2 0,-1 1-2 15,2 0-2-15,-2 0-1 16,-2 0-2-16,3 0-1 0,-4 1 10 0,-9-10 12 0,14 19 6 16,-7-8 9-1,-7-11 2-15,2 20 3 0,-2-20-5 0,-9 25-3 0,3-14-2 16,-2 1-6-16,-5-1-2 0,0 0-2 0,-1 1-5 16,-4-1 2-16,4-4-5 15,-5 3-2-15,4-5-13 0,0 2-27 0,-3-4-26 16,18-3-28-16,-22 6-39 0,22-6-41 15,-19 1-31-15,10-1-32 0,9 0-88 0,0 0-639 16,0 0-372-16</inkml:trace>
  <inkml:trace contextRef="#ctx0" brushRef="#br0" timeOffset="11100.21">4684 9200 2799 0,'0'0'-104'16,"0"0"35"-16,0 0 30 15,0 0 29-15,17-3 22 0,-17 3 26 0,0 0 24 16,0 0 10-16,0 0 12 0,23 2 3 15,-23-2-5-15,0 0 4 0,21-2 1 0,-21 2-2 16,0 0-6-16,32-3-8 0,-32 3-9 16,26-4 0-16,-12-1-11 0,3 1-17 0,1 1-15 15,-2-3-20-15,-1-1-26 0,0 2-36 0,-15 5-34 16,27-11-33-16,-16 5-16 16,-11 6-13-16,17-7-19 0,-13 3-34 0,-4 4-43 0,0 0-488 15,4-11-18 1</inkml:trace>
  <inkml:trace contextRef="#ctx0" brushRef="#br0" timeOffset="11320.17">4874 9107 2167 0,'-22'0'-16'15,"22"0"48"-15,0 0 22 0,0 0 7 0,0 0 2 0,0 0 11 16,-24 2 15-16,24-2 33 0,0 0 16 0,0 0 10 16,-11 13 3-16,11-13 5 15,-4 14-8-15,4-14-7 0,-4 21-5 0,4-21-12 16,-2 22-12-16,2-8-14 0,0-14-8 15,-2 30-11-15,0-14-11 0,2-1-13 0,0-15-16 16,-2 28-25-16,2-14-28 0,0-14-26 16,0 25-26-16,0-25-29 0,0 21-24 0,0-21-27 15,2 19-24-15,-2-19-23 0,2 17-34 0,-2-17-56 16,0 0-623-16,2 13-300 16</inkml:trace>
  <inkml:trace contextRef="#ctx0" brushRef="#br0" timeOffset="12099.99">5194 9014 2707 0,'0'0'-31'0,"0"0"57"15,0 0 11-15,7-15 14 0,-7 15 22 0,0 0 19 0,0 0 24 16,0 0 4-16,0 0-4 0,0 0-3 0,0 0-4 16,-2 56-11-16,0-37 0 15,2 3-3-15,-3 4 4 0,3 1 0 0,-2 3-3 16,0 3-10-16,2 1 0 15,0 6-6-15,0-2-9 0,0 1-8 0,0 1-4 0,0-8-5 16,0 2-4-16,0-2-8 16,0 2-6-16,0-7-4 0,0 2-2 0,0-4-5 15,0-2-18-15,0-4-20 0,0 0-22 0,0-19-29 0,0 26-46 16,0-26-56-16,0 18-51 16,-3-13-42-16,3-5-70 0,0 0-120 0,0 0-511 15,0 0-395-15</inkml:trace>
  <inkml:trace contextRef="#ctx0" brushRef="#br0" timeOffset="12369.98">5107 9165 2926 0,'3'-14'-54'0,"1"-1"9"16,-4 15-1-16,8-23-2 0,-1 11-5 0,-1 1 0 16,-6 11 4-16,19-19 19 15,-6 9-1-15,-3 3-2 0,5 1 8 0,-2 0 21 16,1 0 28-16,-14 6 32 15,33-3 30-15,-17 3 11 0,-16 0 11 0,30 6-5 0,-18 0-1 16,1 1-8-16,-2 2-6 16,-3 3-4-16,-1-1-3 0,-7-11-5 0,4 23 4 0,-4-23 8 15,-6 25 1-15,-3-10-3 0,-2-2 0 0,-1 1-5 16,-5 2-10-16,-1-6-7 16,2 2-8-16,-1-1-17 0,0-3-27 0,2-2-36 15,1-1-52-15,14-5-57 16,-22 4-52-16,12-4-56 0,10 0-112 0,-18 0-607 0,18 0-396 15</inkml:trace>
  <inkml:trace contextRef="#ctx0" brushRef="#br0" timeOffset="22890.3">4096 14926 1149 0,'0'0'178'0,"0"0"-63"16,0 0-44-16,-54 8-2 16,54-8-31-16,-18 9 1 0,7-3 2 0,11-6-1 15,-19 9 9-15,19-9 7 16,-17 11 28-16,9-5 2 0,8-6-2 0,-16 10 4 15,16-10-5-15,-12 9-2 0,12-9 0 16,0 0-8-16,-15 11-3 0,15-11-8 0,0 0-3 16,-6 16-2-16,6-16-11 15,0 0-5-15,-5 15-3 0,5-15-7 0,0 0 1 0,0 0-7 16,11 25-2-16,-11-25-3 0,11 12 4 0,-11-12 5 16,12 13-5-16,-12-13 4 15,13 12-6-15,-4-7 0 0,-9-5 6 0,12 18-1 16,-3-13-1-16,-9-5-4 15,12 17 3-15,-12-17 7 0,11 16 1 0,-6-9-2 0,-5-7 2 16,6 16 10-16,-6-16 3 16,2 16 0-16,-2-16-4 0,0 0-4 0,-11 24-2 15,0-13-5-15,1-3-3 0,-1 1-4 0,11-9-4 0,-27 13-2 16,12-9-6 0,1 1-11-16,-4-1-14 0,18-4-10 0,-31 7-12 0,18-7-8 15,13 0-6-15,-25 3-16 16,25-3-23-16,-22 1-32 0,22-1-29 0,0 0-31 15,-19 0-36-15,19 0-85 16,0 0-479-16,-6-7-80 0</inkml:trace>
  <inkml:trace contextRef="#ctx0" brushRef="#br0" timeOffset="23179.94">4145 15291 2273 0,'0'0'-36'0,"0"0"22"16,0 0 17-16,0 0 21 0,18 4 10 0,-18-4 10 15,0 0 22-15,19 3 10 0,-19-3-14 16,0 0-4-16,26 4-9 0,-26-4-3 15,23 2-8-15,-23-2-5 0,23 0 4 16,-23 0-10-16,26 1-8 0,-26-1-19 0,21 0-25 0,-21 0-34 16,19 0-35-1,-19 0-43-15,0 0-72 0,25-1-139 0,-19-1-277 0,-6 2 161 16</inkml:trace>
  <inkml:trace contextRef="#ctx0" brushRef="#br0" timeOffset="23420.16">4301 15269 1830 0,'-13'-6'-12'16,"13"6"21"-16,0 0 18 0,0 0 4 0,0 0 22 15,0 0 31-15,0 0 23 0,0 0 18 0,0 0 0 0,-21 17 7 16,21-17-3-16,-9 18 0 16,9-18-7-16,-8 23-4 0,2-10-17 0,2 0-11 15,0 2-8-15,-1 0-8 16,5-15-10-16,-7 27-5 0,3-13-6 0,4-14-9 0,-4 19-14 15,4-19-36-15,-2 21-35 16,2-21-44-16,-2 15-50 0,2-15-53 0,4 13-74 16,-4-13-125-16,6 8-388 15,-6-8-74-15</inkml:trace>
  <inkml:trace contextRef="#ctx0" brushRef="#br0" timeOffset="23880.44">4454 15166 2231 0,'0'0'-45'0,"4"-13"13"16,-4 13 14-16,0 0 11 0,0 0 9 0,0 0 6 0,10-10 4 15,-10 10 23-15,0 0-7 16,0 0 1-16,0 0-1 0,23 2 14 0,-23-2 13 0,0 0 3 15,0 0 10 1,30 5-3-16,-30-5-1 0,19 4 9 0,-19-4-16 0,19 2 3 16,-19-2-10-16,17 3-2 15,-17-3-7-15,15 3 2 0,-15-3-3 0,0 0-2 16,19 8 4-16,-19-8 4 0,0 0 2 0,6 13 1 0,-6-13 9 16,0 0 1-16,0 0 1 15,0 0 0-15,-19 29 2 16,19-29 0-16,-14 17 0 0,5-12 5 0,0 5 1 15,9-10-1-15,-18 17-7 0,9-7 1 0,0-2-8 0,1 3-1 16,0 1-4-16,8-12-6 16,-13 19 2-16,7-9-3 0,6-10-1 0,-7 22 0 15,7-22 0-15,-2 19-4 0,2-19-3 0,6 19-4 16,-6-19 2-16,15 17-7 16,-4-7 0-16,1-6-8 0,4 3-24 0,-2-1-27 0,1-4-30 15,2 4-44-15,0-5-47 16,-17-1-42-16,32 4-52 0,-18-4-72 0,-1 3-153 15,0-3-430-15,-13 0-291 16</inkml:trace>
  <inkml:trace contextRef="#ctx0" brushRef="#br0" timeOffset="24310.25">3882 15671 2578 0,'-13'8'-117'16,"13"-8"43"-16,0 0 28 0,-13 7 16 0,13-7 15 0,0 0 21 15,0 0 20-15,0 0 33 16,-10 12 29-16,10-12 18 0,0 0 8 0,0 0 5 16,0 0-2-16,0 0-8 15,38 5-2-15,-38-5 0 0,36-2 6 0,-15 0 2 16,11 1 1-16,1-2 10 0,9 0-2 0,6-1-1 0,-1 2-11 16,1-1-9-16,1-1-12 15,-3 2-13-15,-1-2-14 0,-3 1-24 0,0-1-14 16,-1-3-11-16,-10 6-10 15,1-3-8-15,-2 1-8 0,-5 0-11 0,-2 2-8 0,-4-2-10 16,1 0-11-16,-20 3-16 16,28-3-13-16,-14 1-27 0,-14 2-25 0,21-2-45 15,-21 2-63-15,0 0-103 0,12 0-619 16,-12 0-400-16</inkml:trace>
  <inkml:trace contextRef="#ctx0" brushRef="#br0" timeOffset="24800.12">4098 16006 2803 0,'0'0'-126'0,"-26"-17"23"0,26 17 22 0,0 0 14 15,-14-6 15-15,14 6 19 0,0 0 16 0,-24 0 17 0,24 0 12 16,0 0 19-16,-28 3 4 16,28-3 19-16,-21 3-7 0,21-3 21 0,-20 6-7 15,20-6 5-15,-18 5-11 0,18-5 1 16,-14 9-6-16,14-9-1 0,-11 9-3 0,11-9-4 15,0 0-17-15,-5 17 11 16,5-17-10-16,0 0-1 0,0 0-4 0,18 28 0 16,-12-20-5-16,-6-8 5 15,14 18-8-15,-4-9 0 0,-2 0 2 0,0 1-1 0,-8-10 0 16,11 17 3-16,-11-17 1 0,6 17 1 0,-6-17 0 16,2 17 4-16,-2-17-3 15,0 0 2-15,-10 22-2 0,10-22 0 0,-13 15-3 16,13-15 0-16,-22 7-3 15,12-3-8-15,10-4-15 0,-23 3-26 0,23-3-41 0,-23 0-31 16,23 0-22-16,0 0-32 16,-30-4-17-16,23 1-61 0,7 3-107 0,-12-4-347 15,12 4 56-15</inkml:trace>
  <inkml:trace contextRef="#ctx0" brushRef="#br0" timeOffset="25040.1">4212 16134 2082 0,'0'0'32'0,"12"-5"29"0,-12 5 14 0,0 0-6 16,20-4-3-16,-20 4-8 0,12-7-5 15,-12 7-8-15,18-3-2 0,-18 3-6 0,16-4 3 0,-16 4-15 16,21-2 3-16,-21 2-5 15,20-4 1-15,-20 4-5 0,18-3-2 0,-18 3-36 16,18-4-20-16,-18 4-42 0,0 0-30 16,23-2-60-16,-23 2-114 0,10-4-375 0,-10 4 107 15</inkml:trace>
  <inkml:trace contextRef="#ctx0" brushRef="#br0" timeOffset="25280.45">4303 16070 1980 0,'0'0'11'0,"0"0"29"0,0 0 36 0,0 0 23 0,0 0 10 16,0 0 10-1,-15 16 6-15,15-16 7 0,-6 13-4 0,6-13-9 0,-4 18-6 16,4-18-9-16,-7 21-6 0,5-8-7 0,2-13-9 16,-5 26-3-16,3-14-9 15,2-12-9-15,-4 27 12 0,2-16-5 0,2-11-12 16,-4 24-15-16,4-24-40 0,-2 22-40 15,0-11-54-15,2-11-49 0,2 24-48 0,-2-24-60 16,0 18-124-16,2-8-479 16,-2-10-203-16</inkml:trace>
  <inkml:trace contextRef="#ctx0" brushRef="#br0" timeOffset="26280.22">4576 16075 2441 0,'0'0'-94'0,"0"0"25"15,0 0 20-15,0 0 34 16,0 0 15-16,-2-17 11 0,2 17 20 0,0 0 17 0,0 0 27 15,0 0 22-15,0 0 2 16,0 0 3-16,0 0 1 0,0 0-8 0,0 0-7 16,0 0 1-16,0 0-2 15,-9 57-2-15,7-42 0 0,0 2 4 0,2 2-4 0,-2 2 4 16,2-3-3-16,-2 8-1 0,2-1-4 0,0-4-3 16,-2 7-5-16,2-4-2 15,0-2-2-15,0-1-4 0,0 0-12 0,2-2-2 16,-4-2-8-16,4 1-4 0,-2-18-4 15,-2 26-14-15,2-26-21 0,0 21-25 0,0-21-32 16,0 15-34-16,0-15-25 16,0 0-31-16,0 0-14 0,0 0-12 0,0 0-11 15,0 0-8-15,0 0-16 0,0 0-4 0,-15-56-4 0,13 34 8 16,0 3 19-16,-1-4 36 16,1 0 37-16,2 2 27 0,-2-2 24 0,2 3 24 15,2 1 17-15,0-1 17 16,1 1 17-16,-1 1 6 0,5 0 15 15,-1 3 10-15,-2-1 22 0,4 4-6 0,0-2 18 16,4 2-4-16,-2 2 4 0,0-1-5 0,3 2 9 16,0 2 11-16,2 1 10 15,-15 6 4-15,26-7 8 0,-14 4-1 0,-12 3-5 16,23 0 0-16,-23 0-5 0,21 4-2 0,-21-4-5 0,15 6-10 16,-15-6-6-16,10 9-3 15,-10-9-7-15,0 0-7 0,0 17-3 0,0-17-8 16,0 0-10-16,0 0-16 15,-18 17-32-15,18-17-32 0,0 0-38 0,-19 6-49 0,19-6-42 16,-11 2-43-16,11-2-86 16,0 0-602-16,0 0-287 0</inkml:trace>
  <inkml:trace contextRef="#ctx0" brushRef="#br0" timeOffset="29559.94">8643 14772 2643 0,'-5'-11'-99'0,"5"11"30"0,0 0 11 16,-9-18 18-16,9 18 10 15,0 0 13-15,-6-13 20 0,6 13 20 0,0 0 11 16,0 0 7-16,0 0 15 15,-8-18 4-15,8 18 4 0,0 0 7 0,0 0 9 0,0 0-4 16,0 0 0-16,0 0-8 16,0 0-2-16,-4-14-10 0,4 14-7 0,0 0-5 15,0 0-2-15,0 0-1 0,0 0 4 0,0 0 0 0,0 0-3 16,0 0-3-16,0 0-2 16,0 0 3-16,-17 39-13 0,17-39-1 0,-4 29 0 15,2-12-1-15,-3 2-3 16,3 0-3-16,-3 5-1 0,3 1-2 0,-2 0-2 0,0 2-3 15,2 1 4-15,-2 1-4 16,2 1-2-16,0 1 0 0,0 2 2 0,-2 5-2 16,2-2-1-16,-1 0 0 15,-2 3 5-15,3-2 2 0,-2 2 5 0,2-2 8 16,-2 1 3-16,2 0-1 0,-2 2 4 0,2-5 1 0,0 4-2 16,0-7-2-16,2 0-2 15,-5 4 3-15,3-3-5 0,0-3 2 16,2 3-5-16,0-3-2 0,-2 0-2 15,-2-2-3-15,4 1-2 0,-3-1-1 0,1-4-1 0,2-1-7 16,-2-2-21-16,2-1-29 16,2-1-32-16,0-1-33 0,1-3-36 0,-3-15-39 15,6 31-24-15,-4-20-44 0,-2-11-119 0,4 19-519 0,-1-9-268 16</inkml:trace>
  <inkml:trace contextRef="#ctx0" brushRef="#br0" timeOffset="30650.23">6829 15407 2533 0,'22'-3'-130'0,"-22"3"29"0,0 0 16 16,24-3 4-16,-24 3 18 0,19 0 16 0,-19 0 22 0,22 1 17 16,-22-1 19-1,22 2 19-15,-22-2 20 0,28 0 8 0,-15 3 9 16,-13-3 15-16,28 1-5 0,-28-1 8 0,28 1-3 0,-12-1 1 16,0 2-3-16,3 2-6 15,-19-4-6-15,40 0 0 0,-18 3-8 0,-1-3-1 0,5 4-1 16,0-4-3-16,2 3 0 15,2-1-1-15,2 0-1 0,-3-2 0 0,5 1-2 16,1-1 2-16,-2 3-3 16,3-1 5-16,0-2-8 0,-2 2-4 0,2-2-2 0,0 0-4 15,0 3-3-15,0 0-6 0,2-1-2 0,-2 1-2 16,-2 0-8-16,7-1-1 16,-4 3-5-16,-3-1-6 0,6 0-1 0,-6 0-1 15,0-1-1-15,2 3 3 0,-2-2-5 16,-4-1 5-16,2-1-6 0,-1 4 2 0,1-4 7 15,0 1-6-15,-3 3 0 16,3-4 2-16,-2 2-2 0,0 0 0 0,-1-1 1 16,1 1-4-16,-4 0 4 15,4 0 1-15,-4 0-2 0,1-1 4 0,-1 0 0 0,0 2 3 16,-3-3 1-16,-2 0-2 0,4 3 6 0,-3-2 2 16,-2-1-8-16,4 0 2 15,-3 1 0-15,3 1-2 0,-4-4 2 0,2 2-7 16,-3 0 2-16,1-2 1 0,0 1-1 15,1-1-1-15,-2 0 3 0,0 3-2 0,-19-3 1 16,34 1-1-16,-17-1 5 16,0 2-4-16,-17-2 2 0,31 3-1 0,-17-3 1 15,4 1 3-15,-18-1 5 0,30 3-6 16,-13-3 3-16,-17 0 4 0,32 5-7 0,-18-3 1 16,4-1 0-16,-18-1-2 0,29 4 0 0,-16-1-2 0,-13-3-3 15,23 3-13 1,-23-3-21-16,22 1-19 0,-22-1-37 0,16 3-33 15,-16-3-45-15,0 0-42 0,22 1-58 16,-22-1-152-16,0 0-456 0,0 0-234 0</inkml:trace>
  <inkml:trace contextRef="#ctx0" brushRef="#br0" timeOffset="31990.4">8617 15427 2572 0,'0'0'-87'0,"0"0"30"0,0 0 8 0,0 0 17 15,0 0 16-15,0 0 9 0,-13-16 18 0,13 16 36 16,0 0 6-16,0 0 20 16,0 0 12-16,0 0 8 0,0 0 2 0,0 0 2 15,-42 18-4-15,42-18-2 0,-20 11-3 16,8-6-6-16,0 3-4 0,-1 1-8 0,-2-1-7 15,2 1-6-15,-1 0-7 16,0 2-3-16,2-1-4 0,0 1-7 0,-1 3 1 16,0 1-5-16,-2-2-2 0,3 1 0 15,0-4-2-15,0 2-8 0,2-1 2 0,1 3-3 16,0-3-4-16,1-1-12 0,8-10-18 0,-13 15-12 16,13-15-28-16,-8 14-28 0,8-14-49 15,-2 12-42-15,2-12-50 0,0 0-104 16,0 0-548-16,0 0-244 0</inkml:trace>
  <inkml:trace contextRef="#ctx0" brushRef="#br0" timeOffset="32300.17">8368 15411 2568 0,'0'0'-62'0,"0"0"34"16,4-16 17-16,-4 16 34 0,0 0 11 0,0 0 29 0,0 0 30 16,16-4 17-1,-16 4 5-15,0 0 14 0,0 0-3 0,19 20 8 16,-19-20-8-16,15 18-6 0,-6-7-8 0,-1 1-5 0,-2 2-11 16,6-3-8-16,-4 4-7 0,0-2-6 15,2 2-10-15,-1-1-11 0,4 3-3 16,-2-4-2-16,1 2-8 0,-2-1-3 15,4-2-9-15,-4 1-15 0,-2-2-21 0,1 1-24 16,0-5-34-16,-1 3-42 16,-8-10-52-16,13 15-60 0,-9-9-79 0,2 0-198 15,-6-6-430-15,0 0-328 0</inkml:trace>
  <inkml:trace contextRef="#ctx0" brushRef="#br0" timeOffset="33120.11">7654 15345 2633 0,'15'-10'-134'0,"-15"10"37"16,14-7 23-16,-14 7 28 16,15-4 11-16,-15 4 7 0,20-2 18 0,-20 2 18 0,0 0 6 15,29 4 8-15,-29-4 9 16,21 3 0-16,-21-3 8 0,19 8 0 0,-10-2 6 15,-9-6-1-15,13 14 10 16,-13-14-4-16,8 16 4 0,-8-16 5 0,2 20 9 16,-2-20 3-16,-2 22-1 0,2-22 5 15,-8 20 1-15,1-10 7 0,-2 0-12 0,9-10 0 16,-19 20-4-16,9-10-6 0,-2-3-9 0,0 0 0 0,0 1-4 16,12-8-7-1,-26 11-6-15,12-4-2 0,3-2-4 0,11-5-5 16,-21 7-2-16,21-7-3 0,-19 4 0 15,19-4-4-15,0 0-1 0,-26-1-3 0,26 1-4 16,-16-8 1-16,16 8 0 16,-13-12 0-16,13 12 0 0,-9-15 4 0,9 15 6 0,-6-17 5 15,6 17 5-15,-4-15 6 0,4 15-4 0,0-20-2 16,0 20-2-16,0 0-3 16,4-24-8-16,-4 24-15 0,11-18-20 0,-11 18-24 15,17-16-33-15,-7 8-43 16,2 1-45-16,2-1-65 0,-14 8-133 0,23-18-569 0,-12 11-341 15</inkml:trace>
  <inkml:trace contextRef="#ctx0" brushRef="#br0" timeOffset="34680">9011 7871 2621 0,'0'0'-166'16,"0"0"29"-16,0 0 24 0,0 0 14 0,0 0 23 15,0 0 7-15,0 0 14 16,0 0 18-16,0 0 16 0,0 0 16 0,0 0 16 16,0 0 1-16,0 0 4 0,0 0 19 15,0 0 9-15,30 16 4 0,-30-16 12 0,0 0-3 16,2 21 4-16,-2-21 2 0,2 21-6 0,-2-21-5 16,0 27-2-16,0-12 5 0,2 4-13 15,-2 2-1-15,0 0-2 0,0 1-2 16,2 4 1-16,-2 0-4 0,0 0 7 15,2 2 0-15,-2-3-1 0,0 4 11 0,0-2-3 16,0-1 8-16,0 0-4 16,-2 1-3-16,0-2-4 0,0 2-5 0,2 1-3 0,-2-1-1 15,0 0-7-15,2 0-2 0,-3 1-4 0,1-1 1 16,0 1-2-16,2-1 0 16,-2-1 0-16,0 0-3 0,-1 2-4 0,3-4-1 0,-2 1 0 15,0 0 3-15,0 1-7 16,0-3 0-16,0-2 2 0,2 0-3 0,-2-2 3 15,0 0-2-15,2-2-5 0,0-17 2 16,-2 33-16-16,2-21-17 0,0-12-29 0,-2 21-27 16,2-21-32-16,-3 17-36 15,3-17-42-15,0 0-83 0,0 0-541 0,-2 17-141 16</inkml:trace>
  <inkml:trace contextRef="#ctx0" brushRef="#br0" timeOffset="35260.01">7633 8458 2420 0</inkml:trace>
  <inkml:trace contextRef="#ctx0" brushRef="#br0" timeOffset="35840.48">7633 8458 2145 0,'-10'-14'-101'16,"10"14"7"-16,0 0 18 0,0 0 7 0,0 0 10 15,0 0 8-15,0 0 21 0,0 0 7 0,0 0 13 0,14-25 15 16,-14 25 5-16,0 0 0 16,14-7 8-16,-14 7-3 0,0 0 7 0,20-9 2 15,-20 9-2-15,15 0-1 0,-15 0 7 16,16-4-13-16,-16 4-4 0,0 0 1 15,30 0 1-15,-30 0-7 0,24 1-6 16,-24-1 10-16,27 3-2 0,-12-3-7 0,-15 0 3 16,31 7 2-16,-11-7-4 15,-2 4-1-15,2-3 9 0,-1 1-2 0,2 0-5 16,-2 1 4-16,2-2-2 0,2 1-5 0,0-2 6 0,-1 2-3 16,4 0-6-16,-4 0-8 15,2-2 3-15,1 1-5 0,-1 2 0 0,1-2-2 16,-2-1 4-16,2 2 1 15,3 0 7-15,-4 0 0 0,-1-2-7 0,0 2 5 0,0 0 12 16,1-1-14-16,-1 2 7 16,0-2 3-16,0 2-3 0,-1-2 5 0,1 2 0 15,-4-1 3-15,2-1 2 0,1 1-3 0,-2-2-4 0,0 2 6 16,1 0-5 0,0 0 2-16,2 0-3 0,-1 0 2 0,0-1 2 0,0-1 10 15,1 3-17-15,1-2 10 16,-2-1-5-16,2 3-3 0,-1-3 1 0,1 1 0 15,-2 1-3-15,0-2 14 0,1 0-9 16,-1 2-6-16,-2-2 7 0,0 2-3 0,1-2-6 16,0 0 3-16,-2 0-1 15,3 2 5-15,-4-2 0 0,1 0 0 0,0 0-5 16,0 0 15-16,1 2-9 0,-2-2 3 0,4 0 8 16,-3 0 3-16,-1 1-3 0,4-1 6 15,-6 3-6-15,6-3-7 0,-5 1-4 0,4 1-2 16,-2-2 8-16,1 2-1 15,0-2 5-15,1 2-4 0,-1-2 7 0,0 1-7 0,0-1 3 16,-1 2 10-16,-19-2-6 16,36 3 11-16,-20-2-4 0,4 4 1 0,-4-5-11 15,-16 0 7-15,30 3-7 0,-15-2-12 0,-15-1-21 16,26 5-31-16,-26-5-32 16,22 1-41-16,-22-1-69 0,18 2-420 0,-12-2 179 0</inkml:trace>
  <inkml:trace contextRef="#ctx0" brushRef="#br0" timeOffset="37830.15">8507 8425 1743 0,'0'0'-25'0,"0"0"6"0,0 0 7 16,0 0 4-16,0 0 11 15,-11-15 5-15,11 15-1 0,0 0 19 0,0 0 2 16,0 0 8-16,0 0 10 15,0 0-7-15,0 0 3 0,0 0 10 0,2-22-3 0,-2 22 12 16,0 0-6 0,0 0 1-16,0 0-3 0,0 0-6 0,11-15-13 0,-11 15 4 15,0 0-6-15,0 0 0 0,15-12-3 0,-15 12 3 0,12-3-20 16,-12 3 7 0,0 0-1-16,22-4-1 0,-22 4 1 0,0 0-6 0,23 0-2 15,-23 0 8-15,0 0-14 16,23 7 5-16,-23-7 3 0,13 11-2 0,-13-11-2 15,10 11 2-15,-10-11-7 0,9 16 10 16,-9-16-1-16,5 15 9 0,-5-15-2 0,0 15 8 16,0-15 7-16,0 0 5 15,-7 22 6-15,7-22-1 0,-7 16 3 0,7-16 0 0,-10 15-2 16,10-15 1-16,-15 11-2 0,5-5-4 0,10-6-5 16,-18 11-8-16,6-4 0 15,12-7-4-15,-22 5 3 0,22-5-2 0,-18 3-2 16,18-3 2-16,-21 0 1 15,21 0 9-15,-22-6-8 0,22 6 1 0,-14-7-5 16,14 7-1-16,-16-13-1 0,16 13-1 16,-8-15-4-16,8 15-10 0,-2-15-17 0,2 15-15 15,0 0-13-15,4-23-34 0,-4 23-46 0,0 0-32 16,8-19-35-16,-8 19-62 16,10-13-163-16,-8 7-317 0,-2 6 0 0</inkml:trace>
  <inkml:trace contextRef="#ctx0" brushRef="#br0" timeOffset="39569.87">7929 8335 2063 0,'0'0'-68'16,"0"0"15"-16,7-12 9 0,-7 12 4 0,0 0 10 16,0 0 24-16,0 0 24 15,0 0 25-15,0 0 24 0,0 0-2 0,0 0 13 16,0 0 4-16,0 0 10 0,-47 30 9 0,36-23 4 0,0 3 0 16,1-2-7-16,-2 2-5 15,-2 1-7-15,4-2-3 0,0 2-11 0,-3 1-9 16,2-1-4-16,1 1-8 0,-3-3-6 15,5 2-2-15,-4-1-7 0,12-10-2 0,-16 15-3 16,10-8-3-16,6-7-10 16,-11 13-16-16,11-13-19 0,-11 10-34 0,11-10-37 15,0 0-33-15,0 0-43 0,-8 12-53 0,8-12-102 16,0 0-440-16,0 0-47 16</inkml:trace>
  <inkml:trace contextRef="#ctx0" brushRef="#br0" timeOffset="39870.41">7754 8329 2268 0,'0'0'-12'16,"0"0"13"-16,0 0 18 0,0-19 16 15,0 19 13-15,0 0 13 0,0 0 0 0,0 0-12 16,0 0 2-16,0 0 10 15,0 0 5-15,0 0 16 0,0 0 7 0,0 0-3 0,0 0 0 16,0 0-1 0,0 0-6-16,0 0-7 0,18 47-7 0,-13-36-6 0,-1 2-11 15,4 2 2-15,-1-1-5 0,1-1-7 0,3 2-6 16,-1-2 1-16,0 3-8 16,2-2-7-16,-2-2-20 0,0-1-33 0,3 2-28 0,-4-3-50 15,2 2-64-15,-1-2-83 16,-2-1-203-16,1 4-337 0,-9-13-109 0</inkml:trace>
  <inkml:trace contextRef="#ctx0" brushRef="#br0" timeOffset="122980.34">5105 16130 719 0,'-13'36'10'0,"3"-5"-14"0,2-2-5 16,-4-1-15-16,2 1 5 0,-2-3-7 0,-3 5-9 16,2-3 5-16,-2 3-4 15,1-3-14-15,-4 1-5 0,2-2-98 0,-2 1 51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5T15:05:41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27451 11330 2863 0,'0'0'-86'0,"0"0"29"0,0 0 22 15,0 0 33-15,0 0 27 0,0 0 23 16,0 0 10-16,0 0 14 0,-4-20 1 0,4 20 3 16,0 0-3-16,0 0-3 15,20-23-3-15,-20 23 6 0,9-18-3 0,-2 9-2 0,3-2 2 16,-2-1-3-16,0-2-2 16,-8 14-5-16,15-24-6 0,-6 11-3 0,-1-1-1 15,-2 1 1-15,2 0 0 0,1-3 3 0,-2 3 4 0,2 1 5 16,-9 12 7-16,9-18-1 15,-9 18-3-15,9-13-14 0,-9 13-3 0,10-9-1 16,-10 9-1-16,0 0-7 16,0 0 0-16,0 0-6 0,0 0-2 0,19 22-3 0,-19-22-3 15,6 14-6-15,-6-14-1 16,7 18-4-16,-7-18-11 0,11 17-14 0,-8-9-21 16,-3-8-30-16,8 15-42 15,-8-15-54-15,10 13-60 0,-5-5-53 0,-5-8-94 16,6 14-141-16,-6-14-429 0,4 9-346 0</inkml:trace>
  <inkml:trace contextRef="#ctx0" brushRef="#br0" timeOffset="1209.9">27580 11186 2692 0,'0'0'-139'16,"0"0"26"-16,0-18 23 0,0 18 19 15,0 0 21-15,0 0 16 0,0 0 23 0,0 0 21 16,0 0 18-16,0 0 12 0,0 0 20 0,0 0 6 0,0 0 5 15,0 0 12-15,0 0 11 16,0 0 2-16,0 0 8 0,0 0-2 0,0 0-5 16,0 0-6-16,0 0-2 15,0 0-5-15,0 0-7 0,0 0 1 0,-25 42-7 16,25-42-7-16,-2 23-9 0,0-11-4 16,2-12-3-16,-2 30 0 0,2-15-6 0,-2 5-7 15,2-1-3-15,0 2-4 0,-2 0-5 0,2 2 3 16,0-1-6-16,0 1-2 15,2 3 9-15,-2-2-1 0,0 2-4 0,-2 2 1 0,2 0-3 16,0 0-1-16,0 0-3 16,0 1-2-16,0 2 0 0,2-3 0 0,0 3-3 15,0-1-2-15,0 1-1 16,0 1 2-16,1-2-3 0,-1 2 0 0,0 0-3 0,-2 0 2 16,2-2-1-16,-2 1 0 15,2 0 1-15,-2 1-5 0,0-2 5 0,0 1 1 16,0 0-7-16,0-1 4 0,2 0 1 0,-4 1-3 15,4 1 2-15,-4-1-1 0,2-1-1 16,2 3 2-16,-2-1 0 0,0 0-1 0,0-1 2 16,0 1-4-16,3-2 6 15,-3 1-7-15,0 0 2 0,2 1 0 0,-2-2-1 16,0 2 1-16,0-4 0 0,0 2 2 16,2 1-3-16,-2-1 0 0,0-2-2 0,2 3 3 15,-2-5-2-15,3 3-1 0,-1-2 1 16,0 0 0-16,0-1-1 0,-2 3-1 15,1-3 3-15,1 0 0 0,-2 2 1 0,2-2-2 0,-4 1 2 16,2-4 3-16,0 1-6 16,0 4 3-16,0-2 0 0,0-2-4 0,0 2 2 15,0 3 2-15,0-5 0 16,-2 3-1-16,2-1-1 0,0-3 2 0,0 0-2 16,0 0 0-16,-1 0 0 0,1 0 3 15,0 0-3-15,0-3 0 0,0 1 2 0,1 3-2 16,-1-6 0-16,0 5 2 0,2-2-2 0,-2 2 5 15,2-2-7-15,-2 2 4 16,2 0 3-16,1-3-4 0,-6 5 0 0,3-3 4 16,0 0-4-16,3 0 0 15,-3 0 0-15,0 1 1 0,0 0-1 0,2-2-2 0,-2 2 4 16,2 2-3-16,0-2-2 16,0 3 1-16,2-3 2 0,1 2-1 0,-2-4 2 0,-1-3-2 15,0 4-2 1,0-3 7-16,0 2-4 0,-2 1 2 0,2-5-3 0,-2 3 0 15,1 0 0-15,-1 0 0 0,-1-1-2 0,1 1 6 16,0 0-5-16,-2-1 2 0,2 3 0 16,0-4 0-16,0 3-2 0,0-1 6 0,2 1-8 15,-1-1 3-15,1 0-1 16,0 2-6-16,0-2 3 0,3 0-3 0,0 2-3 16,-3-1 2-16,2 1 1 0,-1 0-1 15,-1-3 6-15,0 3-5 0,2-3 2 16,-2 1 1-16,0 2-4 0,-2-3-2 0,0-1 2 0,0 1-4 15,0 1 1-15,-2-2-2 16,2 1-1-16,-2 1 2 0,2-1 1 0,0-2-1 0,0 2 2 16,-4 0 0-16,8-2-3 15,-4 1 4-15,2-1 2 0,0 1-3 0,-1-2 0 16,3 3 0-16,-1-2 1 16,2 0 4-16,-1 3-4 0,-2-2 2 0,0-1 4 15,-2 2-3-15,2 1 6 0,-2 1-3 0,2-2 1 0,-4 0 0 16,0 2 2-16,0-2 4 15,0 1-3-15,2 0-4 0,-2 2 5 0,0-2-1 16,0-2-1-16,-1 4 0 16,3-1 0-16,0 0 0 0,0-3-4 0,0 1-13 0,5 0-20 15,-3 1-36-15,2-4-36 16,0 4-53-16,0-2-44 0,-1-6-82 0,4 4-171 16,-2-6-389-16,-5-10-191 15</inkml:trace>
  <inkml:trace contextRef="#ctx0" brushRef="#br0" timeOffset="3629.96">21734 13952 2423 0,'16'2'-115'0,"-16"-2"27"0,30 2 15 15,-15 0 3-15,-15-2 5 0,32 1 14 0,-13 2 1 16,-2-3 3-16,-1 1-2 0,2 2 2 0,-1-3 6 15,-1 1-9-15,-2 1 0 16,-2 0-2-16,0 0 5 0,-12-2 0 0,24 2 9 0,-16 0 13 16,-8-2 11-16,0 0 0 15,28 4 23-15,-28-4 3 0,15 1 22 0,-15-1-15 16,0 0 13-16,24 0 2 16,-24 0 5-16,16 3-6 0,-16-3 5 0,21 0 11 0,-21 0 3 15,21 0-4-15,-21 0 3 0,25 4 5 0,-25-4-9 16,26 1 1-16,-11-1-3 15,-15 0-5-15,34 4-10 0,-17-2 4 16,4 0 2-16,-3-1-6 0,2 1-7 0,-1 1 4 16,2 0-1-16,-2-1 0 0,3 2 7 0,-2 1-15 15,0-5-1-15,1 4 7 16,0-1-2-16,2-2-1 0,1 3-3 0,-1-1 0 0,-2-2 5 16,2 2 10-16,1-3 0 15,-1 3-8-15,-2-2-3 0,2 1 5 0,1 1-15 16,-1-1 5-16,0-2-8 0,0 1 3 0,1-1 1 15,1 2-8-15,-2-2-4 0,3 2 8 16,-1-2-6-16,3 2 1 0,-5 0-5 0,3-2 1 16,-2-2 0-16,2 2 4 15,-2 2-5-15,1-2 2 0,1-2 1 0,-2 2 5 16,2 2-9-16,1-2 1 0,-1 0 5 16,0 0-5-16,3 2 1 0,-3-2 3 0,-2-2-9 15,0 2 9-15,2 0-10 0,1 0 1 0,-3 0-6 16,0 0 6-16,2 0 0 15,-1-2 2-15,1 2-1 0,-2 0 3 16,5-2-6-16,1 2 5 0,-2-2-3 0,0 0 9 16,0 2-6-16,1 0-1 0,1 0 4 0,0 0-7 15,-5 0 7-15,3 0 4 16,0 0 0-16,-3 0 5 0,3 0 6 0,-2-1 8 16,0 1 12-16,4 0 0 0,-1-2 3 15,1 2 8-15,0-3-3 0,-1 1 11 0,3 2-2 16,0 0 5-16,2-1 0 0,0 1 5 0,-1-3-3 15,4 2-2-15,-1 1-7 0,0-2-5 16,-1 4 1-16,9-4 0 0,-3 1-4 0,-1-2-6 16,5 3-3-16,-9 0 0 15,0 0-6-15,2 0-7 0,-1 0 2 0,0 0-1 0,-1 0-2 16,0 0-5-16,6 3 0 16,-5-3-4-16,5 3 0 0,-6-3 4 0,-1 0-4 15,1 1-1-15,1-1-4 0,-1 0 1 0,0 3-2 16,0-3 2-16,-1 0-2 0,-1 1 1 15,3-1-4-15,0 0 2 0,-1 0 1 0,-2 0-2 16,0 0-2-16,4 0 1 16,0 0 2-16,-2 2-1 0,8-4-2 0,-2 2 3 15,0-1 2-15,0-2-5 0,3 3-1 16,0-1 1-16,-2 1 0 0,-2 0 2 0,3 0 1 16,-3-2 0-16,-3 2 0 15,-2 0 3-15,2 0 6 0,-3-1 8 0,4 2 1 16,-3-1 4-16,0 0 3 0,0 0-3 0,-1 2-1 0,4-2-2 15,-1 0-3-15,5 0 2 16,-4 0-3-16,1 0-5 0,-4-2 0 0,1 2 1 16,-1 0-2-16,1 0-8 15,-1 0 3-15,6-1 1 0,-9 1 6 0,1-3-8 0,0 6 2 16,-1-3 5-16,2 0-2 16,-4 0-1-16,1-3 2 0,1 6-4 0,-3-3-1 15,3 0-1-15,1 0 0 0,-3 0 0 0,5 0 0 0,-2 0-4 16,-1 0 0-16,1 0 3 15,0 1-3-15,-1-1 2 16,2 0-4-16,-2 0 2 0,-1 0-1 0,1 2 3 16,-1-2-5-16,2 0 1 0,-1 0 2 0,-1 0 3 0,1 0-3 15,0 0-1 1,-3 0-1-16,3 0 0 0,-3 0 0 0,1 0 0 0,1 0 5 16,-3 0-4-16,0 0-1 15,4-2-2-15,-3 2-1 0,-5-1 6 0,2 1-1 0,4-3-2 16,-4 3-1-16,-1-2 2 0,-1 2 0 0,2 0 0 15,1-2 2-15,-1 1 6 16,2-2-3-16,0 2 9 0,-4 1 0 0,2 0 1 16,4-3 3-16,-2 3 1 0,1 0-2 15,-6-3 1-15,2 3 1 0,-2 0-6 0,-1 0 2 16,0-2-2-16,0 2 0 16,-1 0-4-16,-3 0-2 0,0-2-13 0,0 2-27 15,-8 0-38-15,-11 0-55 0,29 0-76 0,-20-2-77 0,-9 2-209 16,0 0-90-16,18-2-287 15,-18 2-217-15</inkml:trace>
  <inkml:trace contextRef="#ctx0" brushRef="#br0" timeOffset="4730.06">26504 13967 2470 0,'0'0'-94'0,"0"0"23"0,0 0 33 16,-5-18 13-16,5 18 17 15,0 0 33-15,0 0 17 0,0 0 22 0,0 0 26 0,0 0 8 16,0 0 7-16,0 0 9 16,0 0 10-16,-15-6-1 0,15 6 6 15,0 0 2-15,0 0-7 0,0 0-5 0,0 0-4 0,-30 19-3 16,30-19-3-16,-13 17-10 0,4-6-4 15,0 3-2-15,0 0-13 0,0-2-6 0,-2 6-7 16,-2 0-7-16,-1 2-7 16,3-1-3-16,-3-2-8 0,1 2-5 0,2-2-9 15,-1 0 2-15,3-2-13 0,-1-1-22 16,2-3-30-16,-1 0-41 0,1-1-41 0,8-10-55 16,-8 17-42-16,4-13-55 15,4-4-114-15,-9 9-130 0,9-9-371 0,0 0-253 16</inkml:trace>
  <inkml:trace contextRef="#ctx0" brushRef="#br0" timeOffset="5149.84">26291 13901 2614 0,'0'0'-72'0,"0"0"39"0,0 0 26 0,6-14 22 15,-6 14 18-15,0 0 8 16,0 0 17-16,0 0-12 0,0 0 17 0,3-15 21 0,-3 15 9 16,0 0 15-16,0 0 13 15,0 0 7-15,0 0 16 0,0 0 7 0,0 0 1 16,0 0-3-16,0 0-8 0,0 0-9 0,0 0-5 15,0 0-13-15,0 0-9 0,0 0-6 16,22 37-13-16,-22-37-7 0,7 18-2 0,-1-6 13 16,-6-12-2-16,9 23-17 15,-4-12-4-15,-5-11-2 0,11 23-21 0,-6-10 2 16,1-4-2-16,0 3-5 0,0 1-16 16,-6-13-16-16,11 19-17 0,-5-9-19 15,-3 0-22-15,6-1-27 0,-5-1-31 0,3 0-29 0,-7-8-33 16,11 13-31-16,-7-8-20 15,-4-5-27-15,8 14-22 0,-6-6-64 0,-2-8-85 0,2 11-527 16,-2-11-375 0</inkml:trace>
  <inkml:trace contextRef="#ctx0" brushRef="#br0" timeOffset="6769.92">24810 13954 2698 0,'0'0'-157'0,"0"0"30"0,0 0 24 15,0 0 25-15,0 0 20 0,0 0 20 0,0 0 33 16,2-24 20-16,-2 24 24 16,0 0 17-16,0 0 15 0,0 0 15 15,6-14 20-15,-6 14 10 0,0 0 8 0,0 0 6 0,0 0 1 0,0 0 3 16,0 0 5-16,0 0 8 15,0 0-1-15,0 0-10 0,0 0-3 0,0 0 1 16,0 0-12-16,0 0-6 16,-34 42-12-16,27-31-2 0,-5 2-9 0,2 3-16 0,-4-1-6 15,2 2-7-15,4-4-8 16,-2 3-7-16,-1-3-3 0,2 1-6 0,0-1-6 16,0 0-9-16,2-3-14 15,7-10-18-15,-14 21-27 0,10-14-30 0,-2 1-32 16,6-8-36-16,-7 14-35 0,7-14-35 0,-7 10-30 0,7-10-37 15,-7 7-103-15,7-7-126 16,0 0-389-16,0 0-260 0</inkml:trace>
  <inkml:trace contextRef="#ctx0" brushRef="#br0" timeOffset="7129.74">24642 13912 2577 0,'0'0'-107'0,"2"-17"22"0,-2 17 15 15,0 0 28-15,4-18 16 16,-4 18 5-16,0 0 26 0,4-12 23 0,-4 12 21 16,0 0 25-16,0 0 28 15,10-15 29-15,-10 15 18 0,0 0 11 0,0 0 5 0,0 0-5 16,0 0-3-16,0 0-4 0,0 0-5 0,0 0-11 15,23 27-6-15,-23-27-4 16,8 20-4-16,-3-8-8 0,-2 1-12 0,4 0-3 16,-1 1-6-16,3 0-10 0,-3 0-4 15,3-1-14-15,-2 2-8 0,3-2-9 0,-2-1-15 16,2 1-16-16,-1-1-21 16,1-1-22-16,-1 0-29 0,-2-1-27 15,-7-10-34-15,12 20-35 0,-6-11-38 0,-2 0-31 0,0-1-22 0,2 2-36 16,-6-10-90-16,4 15-100 15,-4-15-400-15,2 14-227 0</inkml:trace>
  <inkml:trace contextRef="#ctx0" brushRef="#br0" timeOffset="9710.02">21776 13998 2478 0,'0'0'-128'0,"0"0"17"16,0 0 14-16,0 0 16 16,0 0 5-16,0 0 7 0,0 0 17 0,-51-13 24 15,51 13-6-15,0 0 14 0,-19-3 12 0,19 3-3 16,0 0 12-16,-19-1 4 15,19 1-10-15,0 0 7 0,-24 0 0 0,24 0 1 16,0 0-3-16,-29 1-3 0,29-1 3 16,-21 3 3-16,21-3-1 0,-25 1-1 0,25-1 6 15,-28 3-7-15,16-2-3 16,12-1-4-16,-30 4 10 0,15-4-3 0,15 0-3 16,-32 0-8-16,16 2 2 0,16-2-2 15,-30 0 3-15,15 0-6 0,15 0 8 0,-28 0 2 16,28 0 4-16,-28-2 9 0,28 2 1 0,-24 0-1 15,24 0 3-15,-26-2 1 0,26 2-3 16,-25-2 8-16,25 2-8 0,-24-1-4 0,24 1 9 16,-25 0-18-16,25 0 3 15,-28-3 6-15,28 3-7 0,-27-1-3 0,27 1 1 16,-27-3-3-16,27 3 2 0,-30-1 1 16,15 1 8-16,15 0 11 0,-30-2-6 0,16 0 2 15,14 2-3-15,-30 0 6 0,11-2-4 0,19 2-4 16,-32-2 4-16,32 2 12 15,-32 0-20-15,16-2 2 0,16 2 11 16,-30-2-7-16,30 2-7 0,-30-2 0 16,15 1-1-16,15 1 2 0,-32-3-11 0,32 3 12 0,-27 0 0 15,12-1-4-15,15 1 7 16,-29 0 1-16,29 0-8 0,-30 0-3 0,15-3-4 0,15 3 1 16,-30-1 1-16,30 1-1 15,-30 0 2-15,30 0 11 0,-31-2-12 0,14 2 2 16,17 0 1-16,-29 0-3 0,11-2-1 0,0 4-2 15,18-2 5-15,-36 0 1 0,16 0-8 16,1 0 6-16,-1 0 4 0,0 0-7 0,-1 0 5 16,0 0 4-16,0 2-2 15,21-2 2-15,-40 0-9 0,18 0 7 0,1 0 5 16,2 1 2-16,-2-1-4 0,-1 0 6 16,2 0-4-16,1 0-3 0,-3 0 8 0,22 0-6 15,-38 3 3-15,17-3-7 0,2 0 3 0,0 0 8 16,19 0-4-16,-38 0-1 15,19 0-1-15,0 0-2 0,0 0-1 0,19 0-5 16,-38 0-4-16,16 0 17 0,3 0-10 16,0 0 9-16,19 0-1 0,-33 0-4 0,13 0 0 15,20 0 1-15,-38-3-2 16,23 3 2-16,15 0-3 0,-32-1-1 0,16-1 6 0,16 2-1 16,-28-2-4-16,28 2 2 15,-27-4 0-15,27 4-8 0,-26-1 4 0,26 1 0 16,-22-2 13-16,22 2-16 0,-24-3 3 0,24 3 9 15,-26-3-9-15,26 3 5 0,-23-4 5 16,23 4 2-16,-26-2 4 0,26 2-5 16,-27-2 6-16,14 0 12 0,13 2-9 15,-29-4-6-15,14 2 11 0,15 2-16 0,-34-2 5 16,15 2-3-16,19 0-3 0,-34-1 18 16,15-2-23-16,1 2 7 0,18 1 0 15,-39-4-6-15,20 2 0 0,0 1-1 0,-3-1 16 0,4 0-21 16,18 2 4-16,-39 0 2 15,21 0 4-15,-2-3-10 0,20 3 7 0,-36-2-3 0,17 4-2 16,3-2 0 0,16 0 1-16,-36-2 2 0,20 2 0 15,16 0-6-15,-35 0 3 0,20 0 11 0,15 0-8 16,-31-1-2-16,31 1 1 0,-30-3-8 0,13 2 12 0,17 1-11 16,-28-2-1-16,28 2 26 15,-32-4-15-15,18 4 13 0,14 0 6 0,-28-4-1 16,28 4 4-16,-25 0-3 15,25 0-6-15,-30 0 2 0,30 0 1 0,-28 0-5 0,28 0-1 16,-27-2 1-16,27 2-4 0,-30 0 1 0,30 0 1 16,-28 0-10-16,16-2 18 15,12 2-7-15,-25 0 20 0,25 0 3 0,-28-1 0 16,28 1-2-16,-24-2 0 0,24 2 0 16,-22-3-9-16,22 3-2 0,-26-1 1 0,26 1-6 15,-21-4-5-15,21 4 1 0,-26-3-2 0,26 3 0 16,-24-3 0-16,24 3-5 15,-26-1-3-15,26 1 4 0,-25-3-5 0,9 0 4 16,16 3-1-16,-24-4-4 0,6 2 0 16,18 2-2-16,-25-3 3 0,25 3 2 0,-28-4 4 15,28 4 0-15,-28-3 4 16,16 3 3-16,-5-6-4 0,17 6-2 0,-29-1 1 16,12-1-4-16,17 2-1 0,-32-2-1 15,15 0-6-15,0 0-3 0,17 2-9 0,-38-2-4 16,17 1-7-16,1 1 0 0,20 0 3 0,-40 0 1 0,21-3 7 15,-1 3-6-15,20 0 5 16,-41 0-2-16,22 0 2 0,0 0-3 0,-3 0 5 16,22 0-1-16,-38 3 8 15,20-2-5-15,-1-1 4 0,-1 0-2 0,20 0 2 16,-36 2 4-16,18-2-2 0,-2 0-3 16,1 0 2-16,19 0 3 0,-38 0-3 0,19 0 2 15,-2 2 2-15,2-2-1 0,0 2-3 0,19-2 1 0,-36 2 4 16,19-2-4-16,0 2 2 15,17-2-10-15,-30 1 7 0,30-1-4 0,-28 3 3 16,28-3-2-16,-22 0 2 16,22 0-6-16,-22 0-4 0,22 0-9 0,0 0-9 0,-25 0-19 15,25 0-16 1,0 0-23-16,-19 0-22 0,19 0-52 0,-9-4-113 0,9 4-399 16,0 0 85-16</inkml:trace>
  <inkml:trace contextRef="#ctx0" brushRef="#br0" timeOffset="10437.15">17731 13758 1843 0,'0'0'-79'0,"0"0"18"0,0 0 17 0,0 0 7 0,0 0 0 15,0 0 7 1,0 0 7-16,0 0-3 0,0 0 11 0,0 0 8 0,0 0 9 16,0 0 3-16,0 0 17 15,0 0 8-15,-13-31 14 0,13 31 6 0,0 0 8 0,0 0 0 16,0 0-2-16,0 0 9 0,0 0 14 0,0 0 6 15,0 0 9-15,0 0 11 16,0 0 5-16,0 0 4 0,0 0 0 0,0 0 2 16,0 0 5-16,0 0-2 0,0 0-10 15,0 0-5-15,0 0-5 0,0 0-9 0,0 0-4 16,0 0-4-16,-38 22 1 16,38-22-3-16,-14 14-4 0,2-4-4 0,4 2-6 15,-2 1-6-15,-1 0-6 0,0 2-10 0,-1 2-1 0,3-3-6 16,-1 1-3-16,2 0-5 15,-2-1-7-15,2 1-13 0,2-4-25 0,6-11-28 16,-15 23-30-16,11-14-34 16,4-9-40-16,-9 18-33 0,5-10-19 15,4-8-46-15,-10 9-86 0,10-9-541 0,-7 7-237 16</inkml:trace>
  <inkml:trace contextRef="#ctx0" brushRef="#br0" timeOffset="10769.74">17538 13759 2553 0,'0'0'-72'0,"0"0"23"0,5-22 25 15,-5 22 13-15,0 0 20 0,0 0 11 0,0 0 18 0,6-15 31 16,-6 15 22-16,0 0 22 15,0 0 15-15,0 0 7 0,0 0 0 0,0 0-2 16,0 0-1-16,0 0-2 16,0 0-1-16,0 0-8 0,0 0-6 0,26 30-6 0,-20-20-9 15,0 1-5-15,2 1-10 16,1-2-10-16,-1 4-3 0,3-1-13 0,2 5-9 16,-3-3 0-16,2-1-7 15,2 4-6-15,0-3-13 0,-1 2-19 0,2-3-21 16,-2 2-39-16,1-3-39 0,-3 0-50 0,2 1-53 0,-3-2-49 15,-4 0-114-15,1 0-163 16,-3-1-404-16,-1 1-332 0</inkml:trace>
  <inkml:trace contextRef="#ctx0" brushRef="#br0" timeOffset="11289.84">17392 14672 2856 0,'0'0'-1'0,"0"0"27"0,0 0 9 15,0 0 3-15,0 0 11 16,0 0 2-16,0 0 19 0,0 0 7 0,0 0 2 16,0 0-2-16,0 0-4 0,0 0-4 15,0 0-9-15,0 0-8 0,0 0-4 16,0 0-7-16,0 0-17 0,44-13-26 0,-44 13-26 0,22-2-24 15,-22 2-26-15,21-3-22 16,-21 3-38-16,19-1-31 0,-8 0-49 0,-11 1-118 0,18-5-468 16,-18 5-117-16</inkml:trace>
  <inkml:trace contextRef="#ctx0" brushRef="#br0" timeOffset="11519.99">17551 14571 2310 0,'0'0'-8'0,"-2"-24"47"16,2 24 17-16,0 0 8 16,0 0 5-16,0 0 10 0,0 0 25 0,0 0 18 0,0 0 15 15,0 0 6 1,0 0-2-16,0 0-15 0,0 0-11 0,0 0-8 0,0 0-13 16,0 0-12-16,26 42-5 15,-26-42-14-15,4 22-17 0,-2-8-27 0,-2-14-36 0,4 28-42 16,-2-14-41-16,0-1-50 0,0 2-41 0,0-3-61 15,-2-12-144-15,2 20-466 16,0-10-218-16</inkml:trace>
  <inkml:trace contextRef="#ctx0" brushRef="#br0" timeOffset="11910.05">17720 14653 2508 0,'7'-20'-64'16,"-7"20"22"-16,0 0 10 0,4-15 3 0,-4 15 6 15,0 0 0-15,8-10 6 0,-8 10 0 16,0 0 6-16,18-8-5 0,-18 8 16 0,0 0 0 16,16-2 16-16,-16 2 19 15,0 0 7-15,0 0 13 0,24 10 12 0,-24-10-5 16,0 0-2-16,14 10-2 0,-14-10 5 0,11 15-2 0,-11-15 6 15,8 12-1 1,-8-12 3-16,4 16 3 0,-4-16 2 0,2 18 0 0,-2-18-6 16,0 0 2-16,-6 23 0 15,6-23-5-15,-8 15-5 0,8-15-5 0,-13 10-4 0,13-10 2 16,-14 8 0-16,14-8 2 16,0 0-2-16,-24 0 6 0,24 0-6 0,0 0-4 15,-19-13-9-15,19 13 0 0,-9-15-7 0,9 15-12 16,-6-16-21-16,6 16-24 15,0 0-24-15,2-23-41 0,-2 23-37 0,0 0-48 0,8-18-61 16,-8 18-127-16,12-10-564 16,-12 10-335-16</inkml:trace>
  <inkml:trace contextRef="#ctx0" brushRef="#br0" timeOffset="13259.66">24557 14768 2784 0,'0'0'-64'0,"0"0"48"0,0 0 27 0,0 0 30 0,0 0 25 15,0 0 18-15,-16 4 14 16,16-4 17-16,0 0 3 0,0 0-3 0,0 0 0 15,0 0-3-15,0 0-2 0,0 0-3 0,0 0-5 0,0 0-6 16,0 0-8-16,0 0-15 16,0 0-4-16,0 0-4 0,0 0-14 0,0 0-4 15,0 0-6-15,0 0-8 16,0 0-9-16,0 0-9 0,61 5-10 0,-61-5-11 0,24-1-19 16,-24 1-15-1,22 0-25-15,-22 0-25 0,20-3-28 0,-20 3-36 0,21 0-30 16,-21 0-35-16,19-4-52 0,-19 4-106 0,17-3-521 15,-17 3-282-15</inkml:trace>
  <inkml:trace contextRef="#ctx0" brushRef="#br0" timeOffset="13539.97">24866 14679 2611 0,'0'0'-112'0,"18"-14"33"16,-18 14 20-16,0 0 13 0,11-6 21 15,-11 6 14-15,0 0 37 0,0 0 36 16,0 0 26-16,0 0 16 0,0 0 4 0,0 0 0 16,0 0-8-16,0 0-7 0,16 20-13 15,-16-20-2-15,0 0-9 0,0 23-8 0,0-23-7 0,0 18-3 16,0-18-9-16,0 23-2 0,2-9-19 0,-2-14-11 15,7 29-33-15,-6-13-33 16,3 0-55-16,5-1-41 0,-6 0-54 0,-1 0-136 16,2 1-456-16,-4-16-110 0</inkml:trace>
  <inkml:trace contextRef="#ctx0" brushRef="#br0" timeOffset="15550.05">26312 14702 2259 0,'0'0'-87'0,"0"0"36"0,0 0 18 15,0 0 25-15,0 0 2 0,0 0 5 0,-25 0-1 16,25 0 13-16,0 0-9 16,0 0 2-16,0 0-1 0,0 0-3 0,0 0 15 15,0 0 8-15,0 0 26 0,0 0 13 16,0 0 9-16,0 0 15 0,0 0 11 0,0 0 18 16,0 0 15-16,0 0 9 15,0 0 3-15,0 0-12 0,0 0-9 0,0 0-17 16,0 0-5-16,0 0-14 0,0 0-7 15,0 0-11-15,0 0-8 0,0 0-18 0,0 0-24 16,0 0-36-16,0 0-45 0,0 0-47 0,0 0-57 16,64 0-64-16,-64 0-116 0,14-3-530 15,-14 3-245-15</inkml:trace>
  <inkml:trace contextRef="#ctx0" brushRef="#br0" timeOffset="15819.96">26463 14630 2606 0,'0'0'-34'0,"0"0"39"0,12-15 14 0,-12 15 30 0,0 0 20 16,0 0 29-16,0 0 25 15,0 0 20-15,0 0 5 0,0 0-2 0,19 19-5 16,-19-19-5-16,3 16-10 0,-3-16-13 0,5 18-14 0,-5-18-13 15,0 23-9-15,0-23-7 16,2 26-18-16,-2-13-26 0,0-13-26 0,0 27-50 16,0-15-65-16,0-12-71 15,2 27-52-15,-2-27-128 0,0 25-180 0,2-13-309 16,-2-12-209-16</inkml:trace>
  <inkml:trace contextRef="#ctx0" brushRef="#br0" timeOffset="17020.14">24820 14672 2505 0,'0'0'-76'0,"0"0"17"0,0 0 14 0,0 0 35 16,0 0 25-16,0 0 14 15,0 0 9-15,0 0 29 0,0 0 13 0,0 0 0 16,0 0 17-16,0 0 5 0,0 0 7 15,-12-28 2-15,12 28-4 0,0 0-9 0,0 0-10 16,0 0-8-16,0 0-8 0,0 0-3 0,0 0-11 16,0 0-6-16,0 0-6 15,0 0-1-15,0 0-9 0,22-14-4 0,-22 14 0 16,0 0-3-16,0 0-4 0,20-4-6 16,-20 4 1-16,0 0-3 0,0 0 2 0,25 4-5 15,-25-4-1-15,0 0 2 0,0 0 2 0,20 7 1 16,-20-7 0-16,0 0 0 15,12 7-1-15,-12-7 3 0,0 0-2 16,6 13-2-16,-6-13-1 0,0 0 4 0,2 15-6 16,-2-15-4-16,0 0 2 0,3 18 1 0,-3-18 0 15,0 0 3-15,0 0 1 16,-3 22 2-16,3-22 3 0,0 0 0 0,-4 19 1 16,4-19-2-16,0 0-4 0,-6 18 4 15,6-18-1-15,0 0-1 0,-9 15 2 0,9-15-1 16,0 0-1-16,-8 15 0 0,8-15-4 15,0 0-1-15,-6 10 0 0,6-10-1 16,0 0-1-16,0 0 1 0,-9 15-3 0,9-15 0 0,0 0 0 16,0 0 0-16,-9 12-5 15,9-12 1-15,0 0 0 0,0 0 6 0,0 0-7 16,-9 13-1-16,9-13 0 0,0 0 0 16,0 0 0-16,0 0-3 0,-9 11 4 0,9-11-4 15,0 0 2-15,0 0-2 0,0 0 2 0,0 0 0 16,0 0-1-16,0 0 0 15,-6 11-1-15,6-11 0 0,0 0 0 0,0 0 1 0,0 0 5 16,0 0 2-16,0 0 3 16,0 0 1-16,0 0 3 0,0 0 2 0,0 0-3 15,0 0-2-15,0 0 0 16,24 15-1-16,-24-15 3 0,0 0-3 0,22 0 1 0,-22 0-3 16,19 2 0-16,-19-2-8 15,27 5-13-15,-14-5-14 0,4 4-17 0,-17-4-29 16,35 3-41-16,-20-1-45 0,5 2-50 15,-4-2-59-15,2 2-133 0,-4-1-150 16,-1 1-369-16,-13-4-317 0</inkml:trace>
  <inkml:trace contextRef="#ctx0" brushRef="#br1" timeOffset="31609.71">17483 13894 2164 0,'0'0'-118'0,"0"0"9"0,0 0 15 0,0 0 7 15,0 0 16-15,0 0 10 0,0 0 11 0,0 0 8 16,0 0 13-16,0 0-3 16,0 0 6-16,0 0 4 0,0 0 3 0,0 0-1 0,0 0 9 15,0 0-6-15,0 0 7 16,0 0 3-16,0 0 2 0,0 0-6 0,0 0 3 16,23 1 3-16,-23-1 3 15,0 0-2-15,0 0-1 0,0 0 0 0,0 0 9 0,0 0-8 16,0 0 4-16,0 0-7 0,0 0-3 0,0 0-1 15,0 0-1-15,0 0 5 16,0 0 2-16,0 0 2 0,0 0 6 0,0 0 4 16,0 0 3-16,0 0-3 0,0 0 2 15,0 0-2-15,0 0 2 0,0 0-2 16,0 0-2-16,0 0-4 0,0 0-4 16,0 0-7-16,0 0 4 0,0 0-4 0,0 0 10 15,0 0-3-15,0 0 1 0,0 0 5 16,0 0-1-16,0 0-4 0,0 0 9 0,0 0-3 15,0 0 6-15,0 0 9 0,0 0-12 0,13-22 7 16,-13 22 8-16,0 0 4 16,0 0 0-16,0 0 1 0,0 0-10 0,0 0 2 0,0 0-9 15,0 0 5-15,0 0 7 16,0 0-15-16,0 0 3 0,0 0-3 0,0 0-1 16,0 0 4-16,0 0-1 15,0 0-7-15,0 0 4 0,0 0-2 0,0 0 7 0,0 0 1 16,0 0 5-16,0 0 4 0,0 0 4 0,0 0-1 15,0 0 7-15,0 0-3 16,0 0 0-16,0 0-2 0,0 0-3 0,0 0 1 16,0 0 4-16,0 0-9 15,-33-12 6-15,33 12 10 0,0 0-16 0,0 0-3 16,0 0 2-16,0 0-5 0,0 0-9 16,0 0-8-16,0 0 0 0,0 0-2 0,0 0-7 15,-16-8 7-15,16 8 4 0,0 0-7 0,0 0 7 16,0 0 5-16,0 0-3 0,0 0-1 15,0 0 4-15,0 0 0 0,0 0 5 0,0 0 2 16,0 0 2-16,0 0 8 16,0 0 15-16,0 0-15 0,0 0 18 0,0 0-5 15,0 0-3-15,0 0 7 0,0 0-23 16,0 0 14-16,0 0-8 0,0 0-8 16,0 0 10-16,-27 2-8 0,27-2-8 15,0 0 26-15,0 0-14 0,0 0-4 0,0 0-8 16,0 0 9-16,0 0 5 0,0 0-3 0,-23 4-4 0,23-4 11 15,0 0-15-15,0 0 9 16,0 0-4-16,-19 2 2 0,19-2 11 0,0 0-6 16,0 0 0-16,0 0 5 15,-24 0-1-15,24 0-1 0,0 0-2 0,0 0 0 0,0 0-4 16,-22 0 10-16,22 0-11 16,0 0-1-16,0 0-4 0,0 0 4 0,-22 1-6 15,22-1-3-15,0 0 2 16,0 0-4-16,-19 4 1 0,19-4 3 0,0 0-2 0,-17 3 8 15,17-3-3-15,0 0-1 0,0 0 1 0,-23 0 5 16,23 0-7-16,0 0 5 16,0 0-5-16,-22 3 4 0,22-3-3 0,0 0-5 0,-16 4 4 15,16-4-2-15,0 0-4 16,0 0 6-16,-22 0-6 0,22 0-4 0,0 0 3 16,0 0 1-16,-23 0-8 15,23 0 10-15,0 0-3 0,0 0 2 0,-21-3-1 16,21 3 5-16,0 0 3 0,0 0-8 0,-21 3 2 0,21-3-1 15,0 0-2-15,0 0 4 16,-22 0-4-16,22 0 0 0,0 0 2 0,-16 1-5 16,16-1 3-16,0 0 0 15,0 0-2-15,-21 5 2 0,21-5 2 0,0 0 8 16,-16 3-4-16,16-3 8 0,0 0-5 16,0 0-2-16,-24-2 1 0,24 2 0 0,0 0 0 15,-22-6-5-15,22 6-1 0,-15-4-1 0,15 4 1 0,0 0 2 16,-21-5-3-16,21 5-3 15,-17-2-1-15,17 2 3 0,0 0 1 0,-24-5-3 16,24 5 18-16,0 0-4 16,-24-4 4-16,24 4-1 0,-16-2-4 0,16 2-3 0,0 0 1 15,-23-2-1-15,23 2-2 16,0 0 2-16,-23 0-3 0,23 0-3 0,0 0 10 16,-25-3-11-16,25 3 1 15,-20 0-1-15,20 0-2 0,0 0 1 0,-27 0 2 16,27 0-2-16,-21 0 2 0,21 0-1 0,-21 0-1 0,21 0 0 15,-24-3-3-15,24 3 1 16,-23-1 7-16,23 1 0 0,-23-3-8 0,23 3 1 16,-23-3-2-16,23 3-1 15,-26 0 4-15,26 0 2 0,-23-3 0 16,23 3 3-16,-26 0 1 0,26 0-1 0,-20 0-2 16,20 0 3-16,-24 0-4 0,24 0 4 0,-23 0-6 15,23 0 3-15,-23 3 1 0,23-3-6 16,-24 0 5-16,24 0 3 0,-23-3 1 15,23 3 0-15,-24 3 0 0,24-3 0 0,-23-3 1 0,23 3 1 16,-23 0-2-16,23 0-3 16,-25 0 2-16,25 0-1 0,-26 3 1 0,26-3-5 15,-23 0 2-15,23 0 1 16,-25 0 2-16,25 0-4 0,-28 0 1 0,28 0 1 0,-27 3-1 16,27-3-1-16,-28 0-1 15,28 0-1-15,-27 0 2 0,11 0 0 0,16 0-7 0,-26-3 6 16,26 3-2-16,-28 3 0 0,15-3 2 0,13 0-3 15,-28 3 3-15,28-3-3 16,-28 1-3-16,16 2 4 0,12-3-1 0,-27 0 2 16,27 0-1-16,-26 3-1 15,26-3 5-15,-23 0-4 0,23 0-3 0,-25 0 3 16,25 0 1-16,-26 2 6 0,26-2-9 16,-25-2-1-16,25 2 2 0,-28 0 2 0,28 0-4 15,-25 0 4-15,25 0-1 0,-25 0-1 0,25 0 1 0,-26 0-1 16,11-3 2-16,15 3-4 15,-26 3-2-15,26-3 6 0,-29-3-2 0,29 3 2 16,-25 0-3-16,25 0 1 16,-29 0 0-16,13-3 0 0,16 3 0 0,-29 0 0 0,13-1 1 15,16 1-2-15,-27-3 1 16,27 3-1-16,-27 0 1 0,27 0-2 0,-26 0 4 16,26 0-2-16,-27 0 5 15,27 0-6-15,-28 0-2 0,28 0 0 0,-30 0 5 0,18 0-4 16,12 0 4-16,-34 0-4 0,15 0 5 0,0-6-3 15,19 6 0-15,-38-1-3 16,17-1 3-16,0 2 0 0,-1-2 0 0,2 0 0 0,-4 0-1 16,3-1 2-16,-4 0-1 15,6 3-2-15,-5-1 2 0,2-2 0 0,4 2-1 16,18 1-3-16,-39-3-13 16,20 2-22-16,3-1-37 0,16 2-47 0,-27 0-56 15,16-2-99-15,11 2-219 0,-20-2-297 0,20 2-106 16</inkml:trace>
  <inkml:trace contextRef="#ctx0" brushRef="#br1" timeOffset="34980.11">24828 14043 2214 0,'0'0'-115'16,"0"0"31"-16,0 0 4 0,0 0 6 0,0 0 9 0,0 0 5 16,0 0 13-16,-23-3-5 15,23 3 15-15,0 0 2 0,0 0 5 0,0 0 5 16,0 0 8-16,0 0 6 0,0 0 8 15,0 0 10-15,0 0 3 0,0 0-3 16,0 0 10-16,0 0 5 0,0 0-2 0,0 0 8 0,0 0-3 16,0 0 2-16,0 0 1 15,0 0 7-15,0 0-2 0,-19-3-7 0,19 3 6 16,0 0 5-16,0 0-8 0,0 0 2 16,0 0-3-16,0 0-11 0,0 0 3 0,0 0-4 15,0 0 6-15,0 0-6 0,0 0 0 16,0 0-8-16,0 0 2 0,0 0-4 15,0 0 13-15,0 0 9 0,0 0 2 0,0 0 3 0,0 0 10 16,0 0-17-16,-23 6 5 16,23-6-6-16,0 0-1 0,0 0 1 0,0 0-2 15,0 0-5-15,0 0 1 16,-18 5-7-16,18-5-3 0,0 0-7 0,0 0 1 0,0 0 6 16,0 0-5-16,0 0-5 15,0 0 7-15,0 0-6 0,0 0 4 0,0 0 10 16,0 0-3-16,0 0-5 0,0 0 4 0,0 0 1 15,0 0-2-15,0 0-2 16,0 0 4-16,0 0-4 0,0 0-1 0,43 11 2 0,-43-11 4 16,0 0-11-1,24 0 7-15,-24 0-2 0,0 0-5 0,22 2-2 16,-22-2 5-16,18 0-2 0,-18 0-2 16,0 0-2-16,23 1 4 0,-23-1 2 0,18 3 8 15,-18-3-12-15,0 0 3 0,20 1-5 16,-20-1 4-16,0 0 4 0,22 2-6 0,-22-2 7 15,0 0-2-15,16 4 4 0,-16-4 4 0,0 0-12 16,0 0 11-16,24 3 0 0,-24-3-3 16,0 0-3-16,19 0 3 0,-19 0-6 0,0 0-2 15,18 1 5-15,-18-1 4 16,0 0-4-16,23 0 12 0,-23 0 9 0,0 0 7 16,0 0 11-16,22 0-4 0,-22 0-1 15,0 0-2-15,16 1-2 0,-16-1 0 0,0 0-5 16,0 0-5-16,20 0 3 0,-20 0-5 0,0 0-2 15,20 3-2 1,-20-3-4-16,0 0-2 0,20 2-2 0,-20-2 0 0,0 0-5 0,23 4 6 16,-23-4-4-1,13 1 3-15,-13-1 2 0,0 0 1 0,19 4-1 0,-19-4 3 16,0 0-3-16,17 2 4 16,-17-2-3-16,0 0-3 0,17 2 3 0,-17-2 2 0,0 0-1 15,18 3-4-15,-18-3-2 0,0 0 3 16,19 1-2-16,-19-1-2 0,0 0 4 15,18 0-4-15,-18 0-2 0,0 0-2 0,0 0-1 16,24 2 1-16,-24-2 4 16,0 0-6-16,0 0-2 0,23-2 7 0,-23 2-4 0,0 0 4 15,17 2-3-15,-17-2-3 16,0 0 7-16,0 0-4 0,22 0-3 0,-22 0 2 16,0 0 0-16,0 0 0 15,22 0 1-15,-22 0-1 0,0 0 3 0,0 0 2 0,21-2 1 16,-21 2 1-16,0 0-2 0,0 0-2 0,22 0 1 15,-22 0-3-15,0 0 0 16,16-1 3-16,-16 1 0 0,0 0 1 0,0 0 1 0,24-3 4 16,-24 3 3-1,0 0 4-15,16-2 0 0,-16 2 5 0,0 0 2 16,20-2-1-16,-20 2 2 0,0 0-2 16,17-4-4-16,-17 4 0 0,0 0-6 0,0 0 2 15,26-1-3-15,-26 1-4 0,0 0 1 0,20-3-3 0,-20 3-1 16,14-3 1-16,-14 3-5 15,0 0 3-15,18-4 0 0,-18 4-2 0,0 0 1 16,0 0-2-16,24-1 0 16,-24 1 3-16,0 0 3 0,21 0-4 0,-21 0 7 0,0 0 1 15,0 0-3-15,22 0 4 16,-22 0-3-16,0 0-1 0,20 0 1 0,-20 0 2 16,0 0-1-16,21 0-1 15,-21 0 0-15,0 0-3 0,21 0 2 0,-21 0-1 0,0 0 1 16,21 0 0-16,-21 0-2 0,0 0 1 0,27-3-1 15,-27 3-2 1,0 0 2-16,23 0 0 0,-23 0-1 0,17 3 4 0,-17-3 1 16,0 0 2-16,23 0-2 15,-23 0 5-15,0 0-1 0,21 0-1 0,-21 0-2 16,17 0 2-16,-17 0-1 0,0 0 2 16,25 0 0-16,-25 0-4 0,0 0 2 0,25-3-5 15,-25 3 3-15,19 0-2 0,-19 0-1 0,19-3-2 16,-19 3 0-16,0 0-2 0,29-1 5 15,-29 1-7-15,16 0-1 0,-16 0 1 16,0 0 0-16,26 0 2 0,-26 0-3 16,0 0-1-16,23 0-2 0,-23 0 0 0,0 0 1 0,21 0 0 15,-21 0 0-15,0 0-1 16,22 1 0-16,-22-1 1 0,0 0-2 0,20 0 2 16,-20 0 0-16,16 3 3 15,-16-3-2-15,0 0 0 0,0 0 3 0,22 0-3 16,-22 0 3-16,0 0 3 0,0 0-2 0,23-3-2 15,-23 3-1-15,0 0-2 0,18-1 0 16,-18 1 3-16,0 0-1 0,0 0-3 0,20 0 0 16,-20 0 2-16,0 0 3 15,0 0-3-15,24 0-3 0,-24 0 1 0,0 0 2 16,21-2 0-16,-21 2 5 0,0 0-1 16,0 0 1-16,23 0 1 0,-23 0-1 0,0 0-1 15,0 0-2-15,23 2 8 0,-23-2-10 0,0 0 5 16,17 0-4-16,-17 0 1 0,0 0-2 15,0 0 1-15,22 0 1 0,-22 0 1 0,0 0 2 16,16 1 2-16,-16-1 0 16,0 0-1-16,0 0 5 0,22 0-5 0,-22 0-4 15,0 0 2-15,0 0 4 0,0 0-4 16,0 0-7-16,18 0-23 0,-18 0-47 16,0 0-89-16,0 0-110 0,0 0-206 15,0 0-120-15,0 0 23 0,0 0-312 0,0 0-256 16</inkml:trace>
  <inkml:trace contextRef="#ctx0" brushRef="#br1" timeOffset="45970.21">22978 13731 269 0,'0'0'151'0,"14"-8"-39"0,-14 8-23 0,0 0-22 16,16-11-14-16,-16 11-25 0,10-10-13 0,-3 5-26 16,-7 5-39-16,13-10-83 15,-13 10-65-15,15-10 65 0</inkml:trace>
  <inkml:trace contextRef="#ctx0" brushRef="#br1" timeOffset="46119.98">23307 13566 649 0,'0'0'46'16,"16"-10"4"-16,-16 10-15 0,20-12-6 0,-8 5-16 0,1 1-13 15,-1-2-24-15,6 1-9 0,-4-1-59 0,3 1-132 0,0-1 73 16</inkml:trace>
  <inkml:trace contextRef="#ctx0" brushRef="#br1" timeOffset="46279.93">23707 13369 645 0,'0'0'60'0,"10"-7"8"16,-10 7-3-16,0 0 0 0,15-12 0 0,-15 12 1 16,9-7 0-16,-9 7-3 15,10-10-5-15,-10 10-7 0,11-10-6 0,-11 10-16 16,12-11-19-16,-12 11-27 15,15-9-16-15,-4 3-22 0,-11 6-19 0,18-14-17 16,-4 9-45-16,-14 5-178 0,18-14 102 0</inkml:trace>
  <inkml:trace contextRef="#ctx0" brushRef="#br1" timeOffset="46429.89">24189 13061 853 0,'11'-6'-24'0,"-3"-2"-9"0,3 2-18 0,0-2-56 15,-11 8-107-15,20-16 71 0</inkml:trace>
  <inkml:trace contextRef="#ctx0" brushRef="#br1" timeOffset="46750.11">24893 12631 625 0,'10'-7'39'0,"0"0"2"0,-10 7-8 16,19-14-4-16,-10 6 8 16,1-1-10-16,-10 9-9 0,23-15 2 0,-12 7-2 0,1 0-5 15,-1 1-8-15,5-1-1 16,-3-1-4-16,0-1-2 0,5 3 4 0,-6-3 3 16,5 0 17-16,-4 1-4 15,4-1-6-15,-2 3 5 0,0-3-14 0,1 1-17 16,5-3-22-16,-8 3-22 0,4-1-16 0,1-1-13 0,0 2-151 15</inkml:trace>
  <inkml:trace contextRef="#ctx0" brushRef="#br1" timeOffset="46940.07">25322 12354 610 0,'21'-14'-9'0,"-1"1"22"0,-6 1 7 0,3 1 25 16,-5 1 3-16,3 1 5 15,1-1 7-15,-3 0 2 0,5-1-1 0,-2-2-6 0,6 2-1 16,-3-1-5-16,3-1-1 16,-2-1-12-16,5 1 11 0,2 0-1 15,0-2-5-15,2 0 5 0,1 1 7 16,-1 0 8-16,2-2 10 0,-2 3-4 0,3-3 1 0,0 3 1 15,-3-3-11-15,4 1-7 0,-4 2-2 16,3-1-6-16,-3-1-9 0,1 2-7 16,-4 0-25-16,0 2-28 0,0-1-20 15,-2 0-28-15,-3 4-40 0,-1-5-62 16,0 6-340-16,-3-1 308 0</inkml:trace>
  <inkml:trace contextRef="#ctx0" brushRef="#br1" timeOffset="48009.68">22711 14169 1418 0,'0'0'-9'0,"0"0"35"0,0 0 8 16,0 0 15-16,0 0 20 0,0 0 14 15,0 0 13-15,0 0 2 0,0 0 13 16,0 0-12-16,0 0 0 0,0 0-11 0,0 0-8 16,57-2-12-16,-57 2-2 15,0 0-20-15,0 0-26 0,18 10-17 0,-18-10-38 0,10 8-31 16,-10-8-27-16,8 9-32 0,-3-5-42 0,-5-4-91 15,13 11-316-15,-5-5 226 16</inkml:trace>
  <inkml:trace contextRef="#ctx0" brushRef="#br1" timeOffset="48169.84">23258 14473 1644 0,'15'7'-39'0,"-1"-1"11"0,0-3-1 0,-14-3 4 0,20 8-7 16,-9-3 0-1,-11-5-1-15,21 6 3 0,-10-1-8 0,-11-5-9 0,20 8-6 16,-20-8-15-16,20 5-13 16,-10-1-38-16,-10-4-207 0,22 7 105 0</inkml:trace>
  <inkml:trace contextRef="#ctx0" brushRef="#br1" timeOffset="48549.98">24488 14975 963 0,'0'0'30'15,"21"8"-1"-15,-21-8 1 0,16 6-7 16,-4-3-2-16,-12-3-5 0,19 9-5 0,-7-6 6 0,-12-3-8 16,27 9 5-16,-14-3-3 15,3-2 1-15,-2 2-7 0,3 0 2 0,1-1-5 16,-4 2 2-16,4-3-8 0,2 4-1 0,-2-1-6 15,4 0-3-15,-1 0-12 16,1 3 3-16,0 1 4 0,0-4-15 0,-3 1-9 0,5 2-23 16,-4-1-51-16,2 1-162 15,-1-1 91-15</inkml:trace>
  <inkml:trace contextRef="#ctx0" brushRef="#br1" timeOffset="48699.8">25226 15294 884 0,'11'8'75'15,"0"-3"11"-15,-11-5-1 0,14 11 3 0,-14-11 2 16,11 10-2-16,-11-10 2 15,13 7-7-15,-13-7 3 0,9 10 2 0,-9-10 9 16,12 8-16-16,-12-8 2 16,13 8-14-16,-13-8-5 0,14 5-10 15,-14-5-26-15,15 7-41 0,-15-7-24 0,20 8-58 16,-10-4-45-16,-10-4-109 0,25 10-292 0,-10-4 275 16</inkml:trace>
  <inkml:trace contextRef="#ctx0" brushRef="#br1" timeOffset="48949.89">25692 15535 1520 0,'11'10'-12'0,"1"-4"19"16,-1 2 3-16,-11-8-3 0,19 11 1 0,-9-5 0 16,4 1-3-16,-2-1 5 15,3-1 2-15,1 3-3 0,0-2-4 0,2 2 3 0,4-1-1 16,-1 4-6 0,2-7 9-16,0 6 0 0,2 0-13 0,-2-2 3 0,-1 1-2 15,2-1-6-15,-1 1 8 0,2 0 2 0,-3-1-12 16,1 1-2-16,0 1-13 15,1-1-9-15,1 1 2 0,1 0 2 0,-3 0 1 0,2 2 7 16,-2-2 1-16,1 2 6 16,-4-4-3-16,3 2 5 0,-4 0-3 15,2 2 9-15,-3-5-10 0,0 3-23 16,-2-2-24-16,-1-1-27 0,1 3-39 0,0-4-196 0,-2 3 105 16</inkml:trace>
  <inkml:trace contextRef="#ctx0" brushRef="#br1" timeOffset="49100.14">26906 16081 995 0,'17'9'70'0,"0"-3"-2"0,0 0 15 16,-5-1-5-16,3-1-6 15,-3 2 7-15,-12-6-11 0,28 9 6 0,-16-5-2 16,-12-4-23-16,25 8-12 16,-14-7-18-16,-11-1-25 0,21 6-47 0,-11-4-55 15,-10-2-119-15,17 3-218 0,-17-3 398 16</inkml:trace>
  <inkml:trace contextRef="#ctx0" brushRef="#br1" timeOffset="50259.9">25377 14076 1251 0,'0'0'-18'0,"-14"-11"-4"0,14 11 9 0,0 0 3 16,0 0-1-16,0 0-3 16,0 0 7-16,0 0 0 0,0 0 4 0,0 0-3 0,0 0 6 15,-5-16 8-15,5 16 7 0,0 0 15 16,0 0 12-16,0 0 0 0,0 0 4 15,0 0-3-15,0 0 5 0,0 0-12 0,0 0 2 16,0 0 2-16,0 0-16 0,-5-15-7 16,5 15-2-16,0 0-5 0,0 0 1 0,0 0 1 15,0 0-7-15,0 0 2 16,-6-16-2-16,6 16 5 0,0 0-7 0,0 0 14 16,0 0-11-16,-6-17-9 15,6 17-7-15,0 0-18 0,-3-15-4 0,3 15-27 16,0 0-17-16,0 0-33 0,0-23-61 0,0 23-217 0,0-11 123 15</inkml:trace>
  <inkml:trace contextRef="#ctx0" brushRef="#br1" timeOffset="52589.73">25305 14004 1079 0,'0'0'-13'16,"0"0"15"-16,0 0-4 0,0 0 15 0,0 0 3 16,0 0 8-16,0 0 15 0,0 0 5 15,-2-18 6-15,2 18 4 0,0 0 1 0,0 0 2 16,0 0 1-16,0 0 18 0,-2-17-19 0,2 17-4 15,0 0-2-15,0 0-9 16,0 0 3-16,-3-19-9 0,3 19-1 0,0 0-3 0,-3-15-5 16,3 15-1-16,0 0 9 15,0 0-12-15,-5-23 5 0,5 23-12 0,0 0-1 16,-6-15-6-16,6 15 8 16,0 0 2-16,-2-17 5 0,2 17-8 0,0 0 1 0,0 0 8 15,0-21-6-15,0 21 1 16,0 0-3-16,0 0 6 0,0-19-6 15,0 19-5-15,0 0 5 0,0 0-9 0,2-22 9 0,-2 22 4 16,0 0-16-16,6-14 10 0,-6 14 3 16,0 0-4-16,5-16 4 0,-5 16-12 15,0 0 10-15,3-17-4 0,-3 17-2 16,0 0 2-16,5-19 3 0,-5 19 2 0,4-13-2 16,-4 13-6-16,0 0 0 0,4-20 7 15,-4 20-7-15,0 0 0 0,4-18 0 0,-4 18-5 16,5-14 13-16,-5 14-3 0,0 0 4 0,4-19-2 15,-4 19-2-15,0 0 2 16,4-19 6-16,-4 19-6 0,6-13-2 0,-6 13 2 0,0 0 0 16,4-18 2-16,-4 18-2 15,0 0-2-15,5-17-2 16,-5 17-2-16,0 0 1 0,2-16-5 0,-2 16 3 16,0 0-4-16,4-16 2 0,-4 16-9 0,0 0 9 0,4-15 0 15,-4 15-1-15,0 0-6 16,5-17 8-16,-5 17 2 0,0 0 7 0,6-18-14 15,-6 18 8-15,0 0-6 0,8-17 6 0,-8 17-4 16,5-11 2-16,-5 11-4 0,0 0 8 16,8-19-5-16,-8 19 5 0,6-14-7 15,-6 14 5-15,10-13 3 0,-10 13 4 16,5-13-1-16,-5 13 1 0,8-15-6 0,-8 15 2 16,3-16-5-16,-3 16-1 0,7-16-3 15,-7 16 4-15,6-18-5 0,-6 18 4 0,7-15-4 16,-7 15 2-16,4-18 9 0,-4 18-8 0,3-16 0 15,-3 16-2-15,6-18 1 16,-6 18 2-16,8-17-5 0,-8 17-1 0,4-17 8 0,-4 17-5 16,6-17-2-16,-6 17 0 15,7-18 1-15,-7 18 0 0,5-14-4 0,-5 14 3 16,4-14-1-16,-4 14 4 16,0 0-2-16,7-21 1 0,-7 21 1 0,6-13 3 0,-6 13-5 15,5-14 0-15,-5 14 2 0,6-12-6 0,-6 12 1 16,8-14 3-16,-8 14 0 15,7-13 3-15,-7 13-7 0,6-16 3 0,-6 16 2 16,6-15-2-16,-6 15-3 0,7-13 2 16,-7 13 0-16,7-15 4 0,-7 15 0 0,7-14-2 15,-7 14-1-15,5-13 3 16,-5 13 2-16,8-12 0 0,-8 12-1 0,6-13 1 16,-6 13-5-16,10-13-2 0,-10 13 3 15,9-11 0-15,-9 11 0 0,7-14 1 0,-7 14-2 16,9-13 4-16,-9 13-5 0,11-15 0 0,-11 15-5 15,9-16 6-15,-9 16 1 16,12-12 0-16,-12 12-3 0,10-17-1 0,-10 17 0 0,10-16 5 16,-10 16-2-16,13-14 0 15,-6 5 1-15,-7 9 4 0,10-14-6 16,-10 14 1-16,11-15-2 0,-11 15 2 16,12-13-2-16,-5 5-1 0,-7 8 4 15,16-15-1-15,-16 15-3 0,13-15 10 0,-4 7-10 16,-9 8 2-16,16-17-2 0,-9 10-2 0,1-3 2 15,-8 10 3-15,18-19-6 0,-9 9 3 0,-1 0 3 0,-8 10 0 16,17-18-6-16,-12 7 2 16,-5 11 5-16,18-16-4 0,-7 6-2 0,-4 1 1 15,-7 9 1-15,20-19 3 16,-12 9-6-16,3 3-2 0,-3-3 5 0,-8 10 2 0,20-15-2 16,-9 5-2-16,-2 3-2 15,1-1 5-15,1 0 0 0,-3 1-5 0,-1-1 3 16,5-1 4-16,-4 1-3 0,3 1-3 0,-3-3 2 15,3 2-2-15,-2 1 4 0,2-3-2 16,-2 2 4-16,0-1-3 0,0 1-4 16,-2 1 2-16,2 1 1 0,-1-1 4 15,4 1-5-15,-5-2 6 0,1 3-2 0,2-2-4 16,-1 0-3-16,0 1 5 16,-1 1-4-16,2-3 5 0,1 2-3 0,-3 1 4 0,0-1-5 15,0 1 1-15,3-2 2 0,-1 1 0 0,-1 2 4 16,2-3-3-16,-2 0-1 15,2 2 0-15,-2-2 2 0,3 0-1 0,-1-1-2 0,0 2 2 16,-2-1 0-16,2 0 3 16,-2-1-4-16,5 1 3 0,-3 0 1 0,-2 0-1 15,4 1 2-15,-2-2 9 16,0 0 0-16,-3 3-1 0,2-1 4 0,-1 1 0 0,1-2-3 16,-1 2-1-16,-1-3-4 15,-8 8 3-15,19-9-5 0,-9 3 3 0,-5 0-4 16,-5 6 0-16,20-11 2 0,-11 4 0 0,-9 7-4 15,23-10 2-15,-23 10-2 0,18-12 0 16,-7 7 0-16,-11 5-2 0,19-11 5 0,-11 6-3 16,5-2-6-16,-3 0 5 15,-1 4-1-15,-9 3 2 0,19-11-1 0,-9 3-3 16,-1 2 1-16,-1 1 2 16,4-3-2-16,-5 2 0 0,4 3 0 0,-2-5 1 0,2 4-2 15,-11 4 0-15,18-11 1 0,-11 5-1 0,4 1 0 16,-3-2 1-16,0 2-1 15,3 1-1-15,-11 4 1 0,18-10 0 0,-13 5 3 0,6 0-3 16,-11 5-6-16,18-11 6 16,-9 8 0-16,2-2 0 0,-2 1 0 0,2-2 0 15,-11 6 2-15,21-10-2 16,-11 4-2-16,3 0 5 0,-3 2-3 0,1-3 1 0,-2 0-2 16,3 1-2-16,-4 0 9 15,3 0-4-15,-1-1-1 0,1-1 1 0,3 1-2 16,-4-1 1-16,2 0 0 0,2-2-1 0,-2 3 0 15,1-2 0-15,0 1-2 0,0 0 2 16,3-1 5-16,-5 1-5 0,3-1-3 0,1 2-1 16,-1-4 3-16,1 3-4 15,1-3-19-15,-3 2-29 0,6 0-29 0,-2 2-43 16,6-4-25-16,-2 2-33 0,0 1-39 16,0-2-97-16,3 3-477 0,-1-2-107 0</inkml:trace>
  <inkml:trace contextRef="#ctx0" brushRef="#br1" timeOffset="54824.18">25324 13922 2178 0,'0'0'-153'16,"0"0"31"-16,0 0 18 15,0 0 18-15,0 0 17 0,0 0 15 0,0 0 22 0,0 0 12 16,-9 15 14-16,9-15 12 0,0 0 4 0,0 0 4 15,0 0 1-15,-8 12-8 16,8-12 3-16,0 0-7 0,0 0 2 0,0 0-2 0,0 0-1 16,-9 14-2-16,9-14-5 15,0 0 12-15,0 0 8 0,0 0-14 0,0 0 14 16,-3 16 5-16,3-16 0 16,0 0 5-16,0 0-3 0,0 0-6 0,-2 17 2 15,2-17-5-15,0 0 5 0,0 0-3 16,0 0-7-16,-5 17 0 0,5-17-4 15,0 0-4-15,0 0-7 0,0 0 9 0,0 0 3 0,-4 17-2 16,4-17 13-16,0 0 2 16,0 0-3-16,0 0 6 0,0 0 0 0,2 21 1 15,-2-21 1-15,0 0-2 0,0 0 1 16,0 0 8-16,0 18-1 0,0-18 1 0,0 0 3 16,0 0-5-16,0 0 13 15,2 22-8-15,-2-22 12 0,0 0-21 0,0 16 21 0,0-16-5 16,0 0 8-16,0 18-8 0,0-18 3 0,0 0-4 15,2 19-6-15,-2-19-2 16,5 14 3-16,-5-14-12 0,0 0 9 0,3 21-10 0,-3-21 6 16,3 13 1-16,-3-13-3 15,2 15 1-15,-2-15 4 0,2 16-6 0,-2-16-2 16,0 0-4-16,2 21-1 16,-2-21-1-16,0 15-2 0,0-15 0 0,0 0 2 0,2 23 8 15,-2-23 5-15,0 17-3 0,0-17-4 16,2 19 4-16,-2-19 2 0,4 19-2 15,-4-19-2-15,5 21-4 0,-5-21-1 0,2 19-1 16,0-7 2-16,-2-12-1 16,6 20-2-16,-6-20 0 0,6 19 1 0,-6-19-10 0,2 19 7 15,-2-19-5-15,3 18-2 16,-3-18 0-16,2 19 0 0,-2-19 3 0,2 18 0 16,-2-18-1-16,4 16 2 15,-4-16 0-15,2 16-5 0,-2-16 0 0,4 14-1 0,-4-14 1 16,8 15 2-16,-8-15-5 0,6 18 1 0,-6-18 0 15,7 14-1-15,-7-14-1 16,5 16 2-16,-5-16-1 0,6 12-2 0,-6-12-1 0,7 14 3 16,-7-14-2-1,5 13 0-15,-5-13-1 0,5 13 4 0,-5-13-3 0,6 13 2 16,-6-13-3-16,9 15 3 16,-9-15 1-16,11 14-4 0,-11-14 2 0,11 15 0 0,-11-15-1 15,9 14-2-15,-1-7 0 0,-8-7 5 0,12 16-3 16,-12-16-2-16,10 15 6 15,-1-10-2-15,-9-5 4 0,11 15 2 0,-5-9-7 16,-6-6 3-16,14 16-4 0,-14-16 4 16,11 12-6-16,-5-4 4 0,-6-8 1 15,12 14 8-15,-12-14-8 0,12 13 9 16,-6-6-1-16,-6-7-1 0,12 14-1 0,-5-8 1 16,-7-6-1-16,13 15-3 0,-7-7 2 15,-6-8 2-15,14 12-1 0,-14-12-7 0,11 12 2 16,-4-4-1-16,-7-8 3 0,13 11-3 0,-13-11-1 15,11 12 2-15,-11-12-2 16,10 11-5-16,-10-11 5 0,11 12-2 0,-11-12-1 0,13 13 2 16,-13-13-2-16,10 11 4 15,-10-11-4-15,12 14-2 0,-12-14 4 0,11 11-1 16,-11-11 2-16,12 12 0 16,-12-12 1-16,11 9 0 0,-11-9 5 15,14 14-8-15,-14-14 3 0,15 9 0 0,-8-1 0 0,-7-8-2 0,18 13-3 16,-7-5 2-16,-1-1 0 15,1 1 0-15,-2 0 4 0,5-1 2 0,-14-7-3 16,21 13 1-16,-13-7-2 0,-8-6-1 16,17 11 1-16,-8-5-1 0,-1 0-1 0,0 0 2 15,1 0-3-15,0-3 5 16,0 3-1-16,-2 1-5 0,-7-7 0 0,16 11 3 16,-8-4-2-16,1-2 0 0,-2 1 2 15,2 1-1-15,2-2-2 0,-2 0 8 16,-1 1-2-16,2 2 4 0,1 0 2 0,1-3-2 0,-5 2 1 15,1 0-1-15,1-1-3 16,-1-1 4-16,3 2-5 0,-3-1-2 16,2 1 3-16,-1-1-3 0,-3 2 3 0,6-1-1 15,-1 0-1-15,-3 0 1 0,-1-1-4 0,5 1 2 16,1 1 0-16,-6 0-3 16,4-3 2-16,-2 4 5 0,2-5-8 0,-1 3 2 0,-2 0-1 15,3-2-2-15,-1 2 2 0,-1-1 1 0,-1-1 4 16,2 0-5-16,-2 1 1 15,-1 1-2-15,2-3-1 0,0 1 2 0,-9-5 0 16,14 10-1-16,-8-5 2 0,4 1-1 16,-2 0-4-16,-1-1 5 0,0 0-4 0,2 1 0 15,-9-6 2-15,20 9 1 16,-9-1 2-16,-4-2-1 0,6 0 4 0,-1 1 7 16,-12-7 2-16,24 14-1 0,-12-6 5 15,1-1-2-15,1-1 2 0,-1 3-1 16,5-2 2-16,-5 1-4 0,1 0 2 0,-1 2-3 0,3-3 4 15,-2 3-7-15,1 0 0 16,-1-2-4-16,1 3 4 0,1-2-4 0,-1 3-1 0,0 1-5 16,0-3-12-16,5 1-61 15,-3 1-63-15,4 1-80 0,-5-3-149 0,9 3-207 16,-1-4-348-16,3 4-321 16</inkml:trace>
  <inkml:trace contextRef="#ctx0" brushRef="#br1" timeOffset="64000.02">19835 7725 1054 0,'0'0'252'0,"-2"-22"-65"0,2 22-58 15,0 0-21-15,0 0 0 0,0 0 5 16,0 0-1-16,0 0 12 0,0 0 19 16,0 0 5-16,0-21-8 0,0 21 1 0,0 0 5 15,0 0 4-15,0 0 4 0,0 0-11 16,0 0-9-16,0 0-19 0,0 0-10 0,0 0-17 16,0 0-12-16,0 0-15 15,10-13-17-15,-10 13-22 0,0 0-11 0,24-9-14 16,-24 9-5-16,21-1-2 0,-21 1-4 0,21-2 3 15,-21 2 4-15,21 0-2 0,-21 0 6 16,0 0-2-16,19 7 7 0,-19-7 7 0,0 0 13 16,0 0 6-16,0 0 14 0,0 0 9 15,-27 35 9-15,14-25 8 0,-2-1 2 16,3 2-5-16,-5 1-2 0,2 0-9 16,2-1-5-16,3 0-5 0,-2 2-5 15,4-1-9-15,2 1-12 0,6-13-10 16,-6 29-8-16,6-14-10 0,4 2-2 0,0 1-1 0,4 2 2 15,2 1 1-15,-2 0 2 0,2 2-2 0,1 0 2 16,-5 0 2-16,0 2 4 16,-1-2 3-16,-3-1 4 0,-4 2 2 0,-3 0 7 0,-1 2 7 15,-3-4 7-15,-3 0-5 16,0 2 3-16,-2-4-6 0,-2 2 0 0,1-3-6 16,0-2-14-16,-2-5-29 15,3 4-36-15,-2-6-65 0,4-1-76 0,-1-4-84 0,4 0-202 16,9-5-99-16,-16 2-305 0,16-2-276 0</inkml:trace>
  <inkml:trace contextRef="#ctx0" brushRef="#br1" timeOffset="64280.17">20156 8082 2655 0,'16'-9'8'0,"-16"9"58"16,0 0 6-16,0 0 1 0,0 0 1 0,17-5-1 16,-17 5 3-16,0 0-7 15,24-3-8-15,-24 3-8 0,22-2-3 0,-22 2-8 16,26-2-10-16,-26 2-6 0,27-3-8 0,-15 2-20 0,-12 1-34 15,22-2-42-15,-22 2-61 16,21-5-65-16,-21 5-145 0,13-6-464 0,-13 6-136 16</inkml:trace>
  <inkml:trace contextRef="#ctx0" brushRef="#br1" timeOffset="64437.59">20176 7960 2419 0,'0'0'59'0,"-4"-13"17"0,4 13-9 15,0 0-5-15,0 0-16 0,0 0-3 0,29-22-9 16,-17 16-17-16,6 1-37 16,-2 2-59-16,4-2-52 0,-1-2-95 0,2 1-167 15,2 0-233-15,3-1 156 0</inkml:trace>
  <inkml:trace contextRef="#ctx0" brushRef="#br1" timeOffset="64809.67">20701 7908 2058 0,'0'0'93'15,"0"0"-11"-15,0 0-4 0,0 0-1 0,0 0 17 0,0 0 13 16,0 0 11-16,0 0-8 16,0 0-13-16,6-50-12 0,-1 39-11 0,1 0-3 15,2-2-9-15,0 1-5 0,4 1 13 0,-2-1-11 16,0 3-3-16,3-1-4 0,2 2-10 15,0 3-1-15,-15 5-6 0,30-7-5 16,-18 4-2-16,-12 3-1 0,26 8-8 16,-14-2 2-16,-3 3-3 0,-1 5-2 0,-2 2-5 15,-2-2 10-15,-4 5 3 0,0 0 11 16,-4 1 12-16,-4 1 18 0,-3-1 12 0,1 0 13 16,-5 0 3-16,2-2 8 15,-1-2 6-15,0-6 1 0,2 2-2 0,-1-5-6 16,1 0-11-16,12-7-4 0,-20 2-10 0,20-2-17 0,0 0-22 15,-20-13-24-15,20 13-46 16,-7-18-53-16,7 18-65 0,5-23-69 0,-1 11-64 16,0-4-103-16,6 6-188 0,1-4-31 15,0 4-241-15,1 2-193 0</inkml:trace>
  <inkml:trace contextRef="#ctx0" brushRef="#br1" timeOffset="64969.78">21027 7986 2602 0,'8'7'108'15,"-8"-7"33"-15,10 15-10 0,-10-15-10 0,10 11-2 16,-10-11 8-16,8 12 10 16,-8-12 1-16,0 0-8 0,6 13-11 0,-6-13-12 0,0 0-13 15,0 0-13-15,8 11-25 16,-8-11-43-16,0 0-60 0,0 0-99 0,0 0-99 16,0 0-236-16,0 0-111 15,0 0-242-15,0 0-167 0</inkml:trace>
  <inkml:trace contextRef="#ctx0" brushRef="#br1" timeOffset="65210.21">21270 7692 2664 0,'0'0'68'0,"0"0"6"0,9-10 1 0,-9 10 22 0,0 0 8 15,0 0 2-15,0 0 19 0,4 32 17 0,-4-32 5 16,-2 35 3-16,2-16-5 15,2 3-2-15,0 3-10 0,0 3-7 0,2 0-10 16,0 0-24-16,3 0-4 0,-3 1-14 16,0 1-28-16,0-2-36 0,3-4-41 0,0-1-43 15,-5-2-53-15,4-4-60 16,-2 1-58-16,0-7-93 0,0-1-176 0,0-3-457 0,-4-7-414 16</inkml:trace>
  <inkml:trace contextRef="#ctx0" brushRef="#br1" timeOffset="65639.89">21556 8023 3062 0,'0'0'-15'15,"8"-12"5"-15,-8 12-7 0,0 0-1 0,2-15-1 16,-2 15 15-16,0 0 20 16,0 0 23-16,-27-19 23 0,12 16 14 0,15 3 9 15,-29-7 15-15,11 1 18 0,2 3 12 0,-2-1-5 0,18 4-15 16,-29-5-7-16,16 3-11 15,13 2-12-15,-21-5-13 0,21 5-12 0,-16-3-13 0,16 3-18 16,0 0-21-16,0 0-17 16,-14-12-16-16,14 12-14 0,0 0-5 0,0 0-6 15,28-22-2-15,-28 22-13 16,28-15-5-16,-13 5-12 0,-1 1 5 0,6-4 1 0,-4 5 7 16,3-4 8-16,-4 2 12 15,0 0 6-15,2 0 23 0,-2 2 14 0,-3 1 18 16,1-2 13-16,-13 9 17 0,21-11 12 0,-12 6 1 15,-9 5-1-15,14-7 27 0,-14 7 16 16,0 0 28-16,0 0 5 0,26 20-5 0,-20-6-1 16,-2 1-13-16,0 2-8 15,0 2-15-15,2 2-2 0,-4 4-17 0,2 1-3 16,0-2-7-16,-2 4-8 0,0-5-5 16,2 6-9-16,-2-7-17 0,0-1-26 0,3 0-30 15,-1-4-40-15,-2-2-48 0,0 0-64 0,2-3-58 16,-1-4-100-16,-3-8-182 15,8 8-39-15,-8-8-276 0,0 0-193 0</inkml:trace>
  <inkml:trace contextRef="#ctx0" brushRef="#br1" timeOffset="66009.69">21867 7738 2618 0,'0'0'9'16,"0"0"13"-16,0 0-5 0,-8-14 3 0,8 14-2 0,0 0 2 16,0 0-2-16,0 0-4 15,0 0 11-15,18-19-29 0,-18 19-8 0,22-8-16 16,-5 4 2-16,0 1-6 16,0-1 5-16,3 2 8 0,0-3-6 0,1 4 25 15,-2 0-6-15,0-4 6 0,-1 3 4 0,-18 2 2 0,31-3 21 16,-31 3 22-16,21 0 35 15,-21 0 33-15,15 10 18 0,-15-10 9 0,6 13-3 0,-6-13 4 16,-2 21 2-16,2-21 0 16,-11 30-1-16,7-13-6 0,-4 4-10 0,-1 3-3 15,1-2-8-15,-1 3-7 16,-1 2-16-16,2-4-17 0,0 4-7 0,-2 4 1 16,4-3-11-16,0 0-6 0,-1-1-24 15,1-3-27-15,2 1-47 0,-1-9-63 0,1 3-81 16,4-1-72-16,-4-3-159 0,4-1-178 0,0-14 17 0,-4 18-284 15,4-18-214-15</inkml:trace>
  <inkml:trace contextRef="#ctx0" brushRef="#br1" timeOffset="78829.98">27640 14069 313 0,'0'0'109'0,"0"0"-31"0,0 0-20 0,0 0-21 16,0 0-5-16,0 0-12 0,0 0-3 0,0 0-6 0,0 0 0 15,0 0-2-15,0 0-1 16,0 0 10-16,0 0 2 0,0 0 8 0,0 0 3 16,0 0 5-16,0 0 8 15,0 0-4-15,0 0 3 0,0 0 3 0,0 0 1 0,0 0-3 16,0 0-11-16,0 0 1 16,0 0-1-16,0 0 0 0,0 0 0 0,0 0 0 15,0 0-2-15,0 0-5 0,-13-32 3 16,13 32-5-16,0 0 7 0,0 0-7 0,0 0-2 15,0 0 3-15,0 0-8 0,0 0 3 0,-11-9-6 16,11 9-6-16,0 0 2 16,0 0-10-16,0 0 4 0,0 0 2 0,0 0-7 15,-12-10 9-15,12 10 2 0,0 0-3 16,0 0 8-16,0 0 1 16,0 0-2-16,0 0 9 0,0 0-13 0,-11-13 10 15,11 13-5-15,0 0-1 0,0 0 6 0,0 0 5 16,0 0-17-16,0 0 3 0,0 0 11 0,-9-11-6 0,9 11 2 15,0 0-10 1,0 0 0-16,0 0 16 0,0 0-11 0,0 0-2 0,0 0 14 16,0 0-1-16,-9-12-10 15,9 12 10-15,0 0-6 0,0 0-1 16,0 0-1-16,0 0 0 0,0 0-4 16,0 0 3-16,-9-13 0 0,9 13 9 0,0 0-8 0,0 0-2 15,0 0 8-15,0 0-7 0,0 0 4 0,0 0 1 16,0 0 8-16,-6-13-2 0,6 13-10 15,0 0 19-15,0 0-12 0,0 0 1 0,0 0 2 16,0 0 0-16,0 0 1 16,-7-15 0-16,7 15-4 0,0 0-2 0,0 0 6 15,0 0 2-15,0 0 5 0,0 0 5 16,0 0-6-16,-6-14 3 0,6 14-6 0,0 0 1 16,0 0-7-16,0 0-1 15,0 0-1-15,0 0-5 0,0 0-1 0,0 0-4 16,0 0-2-16,-6-13 6 0,6 13-9 0,0 0-1 0,0 0-6 15,0 0 3-15,0 0-2 16,0 0 1-16,0 0-2 0,0 0 1 0,0 0-7 16,0 0-5-16,0 0-12 15,0 0-31-15,0 0-23 0,0 0-19 0,0 0-28 0,0 0-34 16,0 0-71-16,0 0-461 16,0 0 64-16</inkml:trace>
  <inkml:trace contextRef="#ctx0" brushRef="#br1" timeOffset="79919.82">27479 13766 1895 0,'0'0'-49'0,"0"0"30"0,0 0 19 16,-12-14 9-16,12 14 16 15,0 0 10-15,0 0 11 16,0 0 22-16,0 0 17 0,-10-13 14 16,10 13 5-16,0 0 6 0,0 0-1 0,0 0 3 0,0 0-8 0,-10-13-14 15,10 13 3-15,0 0-10 16,0 0-11-16,-7-12-6 0,7 12-5 0,0 0-7 16,-9-13-8-16,9 13 1 15,0 0 0-15,-9-12-1 0,9 12 0 0,0 0-1 0,-9-13-3 16,9 13 1-16,0 0-3 0,-9-14-3 15,9 14-7-15,-8-9-2 0,8 9-2 16,-10-10-1-16,4 4-4 0,6 6 1 0,-9-11-2 16,9 11-1-16,-7-12-2 0,7 12-6 15,-9-11 4-15,9 11-2 0,-7-13-5 16,7 13-3-16,-6-13-5 0,6 13-7 16,-7-14-4-16,7 14 1 0,-7-15 1 0,7 15 0 15,-3-13 1-15,3 13 6 0,-6-12-1 16,6 12 3-16,-4-12-3 0,4 12-1 0,-7-14 2 15,7 14-1-15,-4-14-4 0,4 14-21 0,0 0-29 16,-10-21-36-16,10 21-52 16,-4-13-49-16,1 5-90 0,3 8-644 0,-6-17-338 0</inkml:trace>
  <inkml:trace contextRef="#ctx0" brushRef="#br1" timeOffset="80469.97">27146 13100 2632 0,'-5'-13'-154'16,"5"13"30"-16,0 0 23 0,-6-14 9 15,6 14 22-15,0 0 21 0,-7-12 16 16,7 12 11-16,0 0 10 0,-8-14 9 0,8 14 16 0,0 0-19 16,-8-16 2-16,8 16 1 15,0 0 5-15,-7-17 1 0,7 17 8 0,-6-11 4 0,6 11-4 16,-6-13 5-16,6 13 27 16,0 0-4-16,-12-19-3 0,12 19 7 0,-7-12-5 15,7 12-2-15,-6-15 4 0,6 15-9 16,-5-13-5-16,5 13 2 0,-6-13 2 15,6 13-10-15,-8-15 1 0,8 15-7 0,0 0 13 0,-8-20-2 16,8 20 4-16,-5-14 5 16,5 14-18-16,0 0-1 0,-8-20-3 0,8 20-12 15,-4-12-6-15,4 12-28 16,0 0-9-16,-8-19-26 0,8 19-27 0,0 0-27 0,-7-17-49 16,7 17-101-16,-6-15-307 15,5 10 221-15</inkml:trace>
  <inkml:trace contextRef="#ctx0" brushRef="#br1" timeOffset="81000.13">26879 12498 1530 0,'0'0'-88'0,"0"0"21"15,-6-20 19-15,6 20 12 16,0 0 22-16,-6-16 14 0,6 16 7 0,0 0 15 0,-6-17 14 16,6 17 9-16,0 0-1 15,-5-17-1-15,5 17 3 0,0 0-1 0,-6-17-5 16,6 17 0-16,-5-13 2 16,5 13-2-16,0 0-4 0,-9-17 5 15,9 17-10-15,-9-14 5 0,9 14-11 0,0 0 14 16,-11-17 8-16,11 17-3 0,-6-15 1 0,6 15 9 15,-8-14-18-15,8 14 11 0,-6-13-10 0,6 13 0 0,-9-14 2 16,9 14 5-16,-6-13-7 16,6 13 1-16,-8-16-6 0,8 16-5 0,-5-12-5 15,5 12 8-15,-6-14-3 16,6 14-6-16,0 0-6 0,-9-17-6 0,9 17-9 0,0 0-5 16,-4-17-27-16,4 17-22 15,0 0-14-15,-5-15-17 0,5 15-20 0,-2-9-18 16,2 9-25-16,0 0-56 0,-3-14-370 0,3 14 227 15</inkml:trace>
  <inkml:trace contextRef="#ctx0" brushRef="#br1" timeOffset="81519.89">26681 12030 1695 0,'0'0'-16'0,"0"0"12"16,-11-12 4-16,11 12 14 0,0 0-11 15,-7-11-1-15,7 11 11 0,-9-12 28 0,9 12-20 16,0 0 12-16,-13-15 1 0,13 15 5 0,-11-13 5 15,11 13-4-15,-8-13 15 16,8 13 4-16,-11-14 5 0,11 14 13 0,-10-17-9 0,10 17-5 16,-12-16-5-16,12 16-6 15,-13-20 5-15,6 10-3 0,-2-2 1 0,9 12-5 16,-14-22-1-16,8 11-8 16,-1-1 10-16,7 12-15 0,-12-23 0 0,6 13 5 0,6 10 3 15,-13-22-3-15,8 10 0 0,5 12-3 16,-13-21-3-16,10 10-6 0,3 11-3 15,-14-24 1-15,10 14-1 0,4 10-2 0,-11-22 8 0,11 22-10 16,-6-19 4-16,3 8-5 16,3 11-6-16,-9-17 0 0,9 17 1 0,-7-21-1 15,7 21-3-15,-6-19-6 16,6 19 2-16,-9-16-9 0,9 16-11 16,-7-19-15-16,7 19-13 0,-5-16-11 0,5 16-13 15,-6-17-3-15,6 17-22 0,-5-16-8 0,5 16-5 16,-6-15-17-16,6 15-4 0,-6-15-18 0,4 7-26 15,2 8-73-15,0 0-424 16,-4-23 102-16</inkml:trace>
  <inkml:trace contextRef="#ctx0" brushRef="#br1" timeOffset="81919.98">26245 11285 1888 0,'0'0'-53'0,"0"0"20"0,-11-16 20 15,11 16 10-15,-8-9-2 16,8 9 11-16,-8-11 11 0,8 11 6 0,-6-14 3 16,6 14 0-16,-11-13 6 15,11 13 8-15,-12-15-16 0,12 15 2 0,-7-16 15 0,7 16-15 16,-11-14 1-16,11 14 12 0,-8-18-12 0,0 9 1 15,8 9-5 1,-10-18-6-16,10 18 15 0,-9-19 2 0,1 10-2 0,8 9 6 0,-15-23 11 16,7 11 1-16,-2 1-5 15,1-1 11-15,2-1-9 0,-6 2 2 0,6-3 1 16,-2 3-2-16,1 0 0 16,0-3-7-16,8 14-8 0,-15-21 0 0,8 10-12 0,-2 0-7 15,9 11-11-15,-9-19 1 0,9 19-15 16,-9-16 5-16,9 16-14 0,-10-16-5 15,10 16-21-15,-6-10-17 16,6 10-8-16,0 0-19 0,-6-16-16 0,6 16-30 0,-5-7-66 16,5 7-135-16,0 0-250 0,-12-4 209 0</inkml:trace>
  <inkml:trace contextRef="#ctx0" brushRef="#br1" timeOffset="88839.96">26703 12112 640 0,'0'0'122'16,"0"0"-39"-16,0 0-28 16,0 0-16-16,0 0-13 0,0 0-1 15,0 0-4-15,-8-23 9 0,8 23 2 0,0 0 6 16,0 0-1-16,0 0-1 0,0 0-8 0,0 0 0 16,0 0 5-16,0 0 4 15,0 0 2-15,0 0-3 0,0 0 14 0,0 0 18 16,0 0-1-16,0 0 13 0,0 0 20 0,0 0-7 0,0 0 9 15,0 0 3 1,0 0-1-16,0 0-4 0,0 0 0 0,0 0-5 0,0 0 0 16,0 0-13-16,-12-10-1 15,12 10-7-15,0 0 4 0,0 0-8 0,0 0-2 0,0 0-3 16,0 0-1-16,0 0-8 16,0 0-4-16,0 0-4 0,-22 0 3 0,22 0-12 15,0 0-1-15,0 0-5 0,-16-11-1 0,16 11 0 0,0 0-3 16,-6-11 2-16,6 11-2 15,0 0-7-15,0 0 2 0,-5-16-2 0,5 16-2 16,0 0 0-16,0 0-6 16,0 0-2-16,0 0 1 0,0 0-2 0,13-24-1 15,-13 24-2-15,0 0-2 0,0 0 1 16,0 0-1-16,0 0 2 0,0 0-1 0,0 0 3 16,0 0-2-16,0 0 1 15,0 0-2-15,32 22 2 0,-32-22-3 0,0 0 1 16,4 18 0-16,-4-18-2 0,0 0 4 0,0 0-2 0,-4 21 3 15,4-21-3-15,0 0-1 16,0 0 2-16,-13 18 0 0,13-18 1 0,-5 11 0 16,5-11 4-16,0 0-1 15,-14 7 1-15,14-7-2 0,0 0 0 0,0 0 1 16,0 0 0-16,-19 3 3 0,19-3-2 16,0 0-2-16,0 0 0 0,0 0-1 0,0 0 3 15,0 0 4-15,-14-23-1 0,14 23 0 0,0 0 1 16,0 0-1-16,0 0-2 0,4-22 4 15,-4 22-3-15,0 0-2 0,0 0-1 0,12-19-1 16,-12 19-1-16,0 0-1 16,15-8-2-16,-15 8 0 0,0 0 0 0,19-4 2 0,-19 4-2 15,0 0-1-15,0 0 1 16,0 0-1-16,31 9 0 0,-31-9 2 0,9 10-1 16,-9-10 1-16,0 0 1 15,8 13-1-15,-8-13 5 0,0 0-2 0,0 0 3 0,2 18 0 16,-2-18 1-16,0 0 1 0,0 0-2 0,0 0 1 15,0 0 2-15,-17 17 5 16,17-17-6-16,0 0-1 0,-20 4 2 0,20-4 3 16,0 0 0-16,0 0-3 15,-25-4 1-15,25 4 1 0,0 0-1 0,0 0 3 0,-20-14 0 16,20 14 0-16,-7-12-6 16,7 12 0-16,0 0-3 0,-5-17-1 0,5 17-2 15,0 0 1-15,0 0-2 0,0 0 1 0,12-28-3 16,-12 28-2-16,9-11 2 0,-9 11 0 15,13-9-3-15,-13 9 0 0,14-8 0 0,-14 8-1 16,13-6 0-16,-13 6 0 16,0 0-1-16,0 0-1 0,0 0 0 15,0 0 3-15,31 11-1 0,-31-11 0 0,10 10-1 16,-10-10 0-16,0 0 0 0,6 17 1 0,-6-17 1 16,0 0-2-16,3 17 3 15,-3-17 0-15,0 0-2 0,0 15 4 0,0-15-2 0,0 0 1 16,0 0-1-16,-9 18 2 0,9-18-3 15,0 0 6-15,-16 7-5 0,16-7 2 16,0 0-4-16,0 0 5 0,-25 0-3 0,25 0 1 16,0 0 2-16,0 0 0 0,-22-17-1 15,22 17 2-15,-12-13 4 0,12 13-5 0,-8-14 3 16,8 14 0-16,-5-15-1 16,5 15-2-16,0 0-3 0,-2-22 1 15,2 22 1-15,0 0 0 0,9-19-4 0,-9 19 3 0,0 0-2 0,13-16 2 16,-13 16-4-16,0 0 3 15,12-6 0-15,-12 6 0 0,0 0-6 0,0 0 5 16,0 0 1-16,0 0-3 16,35 15 0-16,-35-15 1 0,9 12-2 0,-9-12 3 0,8 11-5 15,-8-11 4-15,4 16-2 16,-4-16 2-16,0 0 2 0,2 20-2 0,-2-20 0 16,0 0-1-16,-10 19 2 15,10-19-1-15,-8 12 2 0,8-12 1 0,-9 10-1 0,9-10-2 16,0 0 4-16,-20 5 1 0,20-5 0 0,0 0 4 15,0 0-2-15,0 0 4 16,0 0-6-16,-30-17 1 0,30 17-3 0,-6-15 0 16,6 15-1-16,0 0 3 0,2-23-6 15,-2 23 1-15,0 0 0 0,9-23 0 16,-9 23-1-16,9-13 3 0,-9 13-6 16,11-11 2-16,-11 11-2 0,19-6 3 0,-19 6 0 15,12-4 1-15,-12 4-4 0,0 0 0 0,0 0 2 16,25 15-2-16,-25-15 6 0,9 12-5 15,-9-12 1-15,5 16 0 0,-5-16-1 0,4 18 5 16,-4-18 3-16,3 19-6 16,-3-19 2-16,0 0-3 0,-3 23 4 15,3-23 1-15,0 0 17 0,-7 20 0 0,7-20-3 16,-11 7-3-16,11-7 3 0,0 0-4 0,-16 3 2 16,16-3-7-16,0 0 2 15,0 0-3-15,0 0-4 0,-24-26 8 0,24 26-7 0,-5-18-3 16,5 18-3-16,0-20 4 0,0 20 2 0,0 0-3 15,8-27 0-15,-8 27 2 16,8-13-2-16,-8 13-3 0,11-10 2 0,-11 10 0 0,14-5-10 16,-14 5 8-16,0 0-20 15,17-3-30-15,-17 3-38 0,0 0-52 0,0 0-57 16,17 12-72-16,-17-12-126 16,2 11-184-16,-2-11-11 0,2 15-360 0,-2-15-380 0</inkml:trace>
  <inkml:trace contextRef="#ctx0" brushRef="#br1" timeOffset="91070.2">26791 15713 2788 0,'0'0'-145'15,"0"0"19"-15,0 0 11 16,0 0 11-16,0 0 6 0,0 0 10 0,0 0 15 0,0 0 16 16,0 0 5-16,0 0 17 15,0 0 9-15,0 0 18 0,0 0 5 0,0 0 19 16,0 0-3-16,0 0 14 16,0 0 4-16,0 0 3 0,0 0 9 0,0 0 6 0,0 0 9 15,0 0 10-15,0 0 11 0,0 0 4 0,0 0 7 16,0 0-10-1,0 0 6-15,-33-4 4 0,33 4-4 0,0 0-5 0,0 0-4 16,-9-16-9-16,9 16-3 16,0 0-10-16,0 0-9 0,0 0-5 0,0 0 0 0,0 0-7 15,15-27-3-15,-15 27-4 16,0 0 0-16,0 0-5 0,0 0-4 0,19 0 1 16,-19 0 0-16,0 0 1 15,0 0-1-15,0 0 2 0,0 0 7 0,0 0 2 0,23 17 4 16,-23-17 9-16,0 0 4 0,4 15 4 0,-4-15 5 15,0 0 0-15,0 0-3 16,0 0-2-16,-16 27-3 0,16-27 1 0,-11 7-6 0,11-7-4 16,0 0-1-16,-17 9 0 15,17-9-7-15,0 0-4 0,-20 0-5 0,20 0-2 16,0 0-2-16,0 0-4 16,-18-15-4-16,18 15-1 0,-4-15-4 0,4 15 0 0,0 0-2 15,-2-21 2-15,2 21-1 0,0 0-1 0,0 0 1 16,7-27 0-16,-7 27-3 15,10-12 2-15,-10 12-1 0,0 0 2 0,14-7-2 0,-14 7 2 16,0 0 3-16,18 0 3 16,-18 0 0-16,0 0 3 0,0 0 0 15,23 18 1-15,-23-18 2 0,8 13 5 16,-8-13-1-16,5 15 4 0,-5-15 6 0,3 15 8 0,-3-15-6 16,0 17-3-16,0-17-1 15,0 0 5-15,-3 19-5 0,3-19-2 0,0 0-2 16,-9 13-5-16,9-13 0 0,0 0-5 0,0 0-1 15,-17 5-4-15,17-5-5 16,0 0-9-16,0 0-3 0,0 0-1 0,-13-29-3 16,13 29 4-16,0 0-4 0,0-21 2 15,0 21 3-15,0 0 0 0,0 0 1 0,7-24-2 16,-7 24 5-16,0 0-1 16,14-12 1-16,-14 12 0 0,0 0 0 0,15-2 2 0,-15 2 2 15,0 0 0-15,0 0-1 0,0 0 4 0,0 0-4 16,23 19 1-1,-23-19 2-15,2 13 2 0,-2-13 3 0,0 0 2 0,-2 22 9 16,2-22-2-16,0 0 6 0,-11 19-1 16,11-19 1-16,-9 10 0 0,9-10 2 0,-13 8-3 15,13-8-4-15,0 0 2 16,-21 4-4-16,21-4-1 0,0 0-15 0,0 0 0 0,-20-19-9 16,20 19-5-16,-4-13 0 15,4 13-2-15,0 0 3 0,0 0 2 0,4-25-1 16,-4 25 2-16,0 0 6 0,0 0-1 0,15-11 7 15,-15 11 1-15,0 0-1 0,0 0 0 16,0 0-3-16,0 0-16 16,0 0-30-16,0 0-53 0,0 0-80 0,23 15-81 15,-23-15-157-15,0 0-144 0,0 0-2 0,0 0-303 16,0 0-226-16</inkml:trace>
  <inkml:trace contextRef="#ctx0" brushRef="#br1" timeOffset="93709.99">16046 13779 2435 0,'0'0'-134'0,"0"0"30"0,0 0 14 16,0 0 13-16,0 0 13 0,0 0 4 16,0 0 5-16,0 0 11 0,-34 22 1 0,34-22 7 15,0 0 3-15,0 0 8 16,-15 6 10-16,15-6 9 0,0 0 14 0,0 0 10 16,0 0 20-16,0 0 13 0,-17 4 12 15,17-4 15-15,0 0 2 0,0 0 14 0,0 0 5 16,0 0 10-16,0 0-2 0,0 0 1 0,0 0-1 15,0 0-1-15,0 0-5 16,0 0-9-16,-21-16-7 0,21 16 2 16,0 0-6-16,0 0-5 0,0 0-4 0,0 0-1 15,0 0-5-15,2-22-7 0,-2 22-2 0,0 0-9 16,0 0-1-16,0 0-4 0,0 0-3 16,0 0 10-16,23-14 3 0,-23 14 4 15,0 0 0-15,0 0 0 0,0 0-7 0,0 0-1 0,0 0-6 16,30 23-1-16,-30-23-5 15,6 12-2-15,-6-12-1 0,6 11-2 0,-6-11-1 0,0 0 0 16,0 0-3-16,0 21-2 16,0-21-4-16,0 0 1 0,0 0-5 0,-12 20 0 15,12-20-4-15,-10 9 0 16,10-9 0-16,-11 7-2 0,11-7-2 0,0 0 1 0,-19 7-4 16,19-7 3-16,0 0-2 15,0 0 1-15,0 0-4 0,0 0 3 0,-29-12-1 16,29 12 0-16,-8-11 0 0,8 11 2 0,0 0 0 0,0 0-2 15,0-21 7-15,0 21 0 16,0 0 1-16,0 0 2 0,0 0 0 0,16-21 2 16,-16 21-3-16,0 0 0 15,14-9-2-15,-14 9 1 0,0 0 0 0,0 0 1 0,24 4-2 16,-24-4 2-16,0 0 0 16,17 14 0-16,-17-14 4 0,8 12 0 0,-8-12 1 15,6 11-1-15,-6-11 6 0,2 14 2 0,-2-14-8 0,0 0 0 16,0 0 0-1,-4 26-2-15,4-26 3 0,0 0-5 0,-12 15-4 0,12-15-1 16,0 0-4-16,-15 7 1 16,15-7 0-16,0 0 3 0,0 0-2 0,0 0-2 0,0 0 0 15,-32-18-6-15,32 18-1 16,-6-15-8-16,6 15 4 0,0 0 4 0,-4-19-3 16,4 19 3-16,0 0-2 15,0 0-1-15,2-24 1 0,-2 24 2 0,0 0-2 16,0 0-2-16,14-13 2 0,-14 13 4 0,0 0 2 0,0 0 1 15,0 0-3-15,0 0 4 16,0 0 5-16,37 16-6 0,-37-16 5 0,8 12-2 16,-8-12 4-16,6 13 6 0,-6-13-2 15,0 0 4-15,2 19-4 0,-2-19 8 0,0 0 7 16,0 0-23-16,0 0 0 16,-12 25-4-16,12-25 6 0,0 0 1 0,-17 4 2 15,17-4-8-15,0 0 6 0,0 0-4 16,0 0-2-16,0 0 6 0,-32-18-3 0,32 18-9 15,-6-14-4-15,6 14-2 0,0 0-4 0,0 0-4 16,4-19-4-16,-4 19-13 0,0 0-17 16,13-11-27-16,-13 11-36 0,0 0-58 0,14 0-68 15,-14 0-53-15,0 0-147 16,0 0-126-16,16 11-25 0,-16-11-301 0,0 18-268 0</inkml:trace>
  <inkml:trace contextRef="#ctx0" brushRef="#br1" timeOffset="98019.77">26841 15773 2583 0,'0'0'-117'0,"0"0"16"0,0 0 14 0,0 0 15 0,0 0 8 16,0 0 10-16,0 0 4 16,0 0 0-16,0 0 4 0,0 0 5 0,0 0 6 15,0 0 1-15,15 10 2 16,-15-10 14-16,0 0 0 0,0 0 2 0,0 0 1 0,0 0 2 16,9 10 5-16,-9-10-2 15,0 0-3-15,0 0 4 0,14 8 3 0,-14-8-3 16,0 0 1-16,7 8 8 0,-7-8 3 0,0 0 7 15,0 0 15-15,11 10-2 0,-11-10 12 16,0 0-10-16,0 0 7 0,9 12-1 0,-9-12-5 16,0 0-3-16,0 0 1 15,0 0-9-15,9 10 6 0,-9-10-7 0,0 0 2 16,0 0 13-16,8 11-20 16,-8-11-1-16,0 0 2 0,0 0-7 0,7 11 7 0,-7-11-2 15,0 0 1-15,0 0 1 16,14 12-2-16,-14-12-4 0,0 0 7 0,7 9-15 15,-7-9 5-15,0 0 7 0,11 7-9 0,-11-7-4 0,0 0 16 16,0 0-16-16,16 12 7 16,-16-12-5-16,0 0 4 0,10 6 4 0,-10-6-11 15,0 0 9-15,0 0-10 16,14 8 11-16,-14-8 7 0,0 0-7 0,0 0 6 0,12 8 2 16,-12-8 1-16,0 0-2 15,0 0 3-15,13 7-8 0,-13-7 2 0,0 0 5 16,0 0-9-16,9 8 1 0,-9-8 4 0,0 0-13 15,0 0-7-15,13 7 8 16,-13-7-18-16,0 0 2 0,0 0 5 0,16 10 0 0,-16-10 5 16,0 0-7-16,11 5 3 15,-11-5 18-15,0 0-10 0,0 0 1 0,17 8 16 16,-17-8-5-16,0 0 4 16,0 0-7-16,0 0 4 0,12 6 3 15,-12-6-5-15,0 0 1 0,0 0-3 0,15 5-5 16,-15-5-2-16,0 0-5 0,13 6 0 0,-13-6 5 15,0 0-5-15,13 6 6 0,-13-6 4 0,0 0 0 0,16 4 9 16,-16-4 1-16,0 0-2 16,15 5 5-16,-15-5 1 0,0 0 1 0,0 0 0 15,16 6-9-15,-16-6 6 16,0 0 4-16,0 0-10 0,0 0 1 0,0 0 8 16,15 7-7-16,-15-7-1 15,0 0-6-15,0 0-11 0,0 0-13 0,0 0-6 0,15 3-19 16,-15-3-7-16,0 0-23 0,8 2-17 0,-8-2-33 15,0 0-59-15,0 0-359 16,0 0 271-16</inkml:trace>
  <inkml:trace contextRef="#ctx0" brushRef="#br1" timeOffset="100220.29">27328 13475 1511 0,'0'0'-37'0,"0"0"20"0,0 0 10 16,0 0 16-16,0 0 8 15,0 0 6-15,0 0 20 0,0 0 5 0,0 0 4 16,0 0 1-16,0 0 7 0,0 0-3 0,0 0 11 15,0 0-2-15,0 0 6 0,0 0 1 16,7-17 3-16,-7 17-6 0,0 0 1 0,0 0-2 16,0 0 3-16,0 0-1 15,5-15 14-15,-5 15-19 0,0 0 5 0,0 0-13 16,6-19-2-16,-6 19 4 16,5-11-5-16,-5 11 2 0,8-12-12 15,-8 12-7-15,10-15-2 0,-10 15-7 0,13-13 0 0,-5 3-3 0,4 2-4 16,-3 0-4-16,2-2-2 15,1 3-1-15,1-4-3 0,3 3-1 16,-3-5-2-16,4 4 1 0,0-1-3 16,1-1-1-16,1 0 4 0,0 1-1 0,2 0-7 0,-2 1 2 15,1 2 0-15,-1-3 0 16,3 4 1-16,-2-1 3 0,-1 3 7 16,2 0-1-16,-2-1 4 0,1 1-5 0,2 2 3 15,-2-2-3-15,1 2 2 0,1 0-3 0,0 0-2 16,2 2-22-16,-5 0-1 0,6 0 2 0,-4 0 10 15,3 0 1-15,-2 2 3 16,-1 0 5-16,3-2 1 0,0 3-1 0,-5 0 4 0,4 0-7 16,-2 1 1-16,5 0 8 15,-1 0-9-15,-3 1 0 0,3-1 0 0,0 2 1 16,-2-1 0-16,2 2-3 16,-1-2 2-16,-2-1 0 0,3 2-2 15,-3-1 1-15,4 1-1 0,-2 0 0 0,1-2-3 0,3 3-1 16,-2-2-1-16,4 2-1 0,-3-1-4 15,3-1 3-15,0 1-2 0,-2-2 6 0,-1 2-3 16,-3-4-1-16,-1 4-4 0,-2-3 3 16,-2-1 2-16,-1 1 2 0,0-3-1 15,-18 0-1-15,26 4 2 0,-14-2 2 16,-12-2 0-16,21 2 3 0,-21-2-1 0,0 0-2 16,22-2-4-16,-22 2 5 15,0 0-11-15,0 0-8 0,0 0-12 0,8-13-2 0,-8 13-3 16,0 0-2-16,0 0-4 0,0 0 9 15,0 0-1-15,-19-34 4 0,19 34 7 16,-11-12 4-16,11 12 3 0,-10-11 9 0,10 11 2 0,-9-14 15 16,9 14 10-16,-8-10 12 15,8 10 9-15,0 0 2 0,-11-9 2 0,11 9-1 16,0 0 2-16,0 0 6 16,0 0-1-16,0 0 0 0,-15-8-2 0,15 8-1 15,0 0-2-15,0 0-10 0,0 0 1 0,0 0-6 0,0 0-3 16,0 0-2-16,30 36-6 15,-24-28 1-15,-6-8-3 0,19 18-4 0,-12-11 0 16,-7-7-4-16,11 17-1 16,-11-17 3-16,6 16-6 0,-6-16 0 0,0 15 1 0,0-15 0 15,0 0-2-15,-13 17-2 16,13-17-21-16,-15 11-26 0,15-11-44 16,-17 10-49-16,17-10-56 0,-12 10-61 15,12-10-144-15,-11 6-528 0,11-6-329 0</inkml:trace>
  <inkml:trace contextRef="#ctx0" brushRef="#br1" timeOffset="101460.08">29355 13304 2606 0,'0'0'-159'0,"0"0"39"15,-32 8 27-15,32-8 24 0,0 0 22 16,0 0 22-16,0 0 19 0,0 0 4 0,0 0 24 16,0 0 0-16,0 0-6 15,0 0-2-15,-12 7 18 0,12-7-6 0,0 0 7 16,0 0 5-16,0 0 10 0,0 0 13 0,0 0 3 0,0 0 13 15,0 0 5-15,0 0-1 16,0 0-1-16,0 0 1 16,0 0 3-16,0 0-2 0,0 0 11 0,0 0-1 15,0 0-4-15,0 0-2 0,0 0-6 0,0 0-5 0,0 0-6 16,0 0-7-16,0 0-5 16,0 0-7-16,0 0-7 0,0 0-3 0,0 0-8 15,46-16-2-15,-46 16-1 16,0 0-5-16,32 2-1 0,-17 4-3 0,-15-6 1 0,28 7-7 15,-14-6 0-15,6 3-2 0,-2 0-2 0,-1 0 1 16,3-1-1-16,-2 0-4 16,0-1-2-16,-18-2-5 0,31 1-5 0,-18-1-13 15,-13 0-25-15,25 0-20 16,-25 0-41-16,22 0-34 0,-22 0-56 16,14-1-39-16,-14 1-111 0,0 0-558 0,0 0-287 15</inkml:trace>
  <inkml:trace contextRef="#ctx0" brushRef="#br1" timeOffset="101860.04">29416 13447 2568 0,'0'0'-139'0,"0"0"31"16,0 0 10-16,0 0 12 0,0 0 15 0,-25 0 20 0,25 0 8 15,0 0 25-15,0 0 6 16,0 0 13-16,0 0 14 0,0 0 23 0,0 0 21 16,0 0 17-16,0 0 18 0,0 0 11 15,0 0 6-15,0 0-5 0,0 0-2 16,0 0-3-16,-19-2-4 0,19 2 2 0,0 0-3 0,0 0-8 15,0 0 0-15,0 0-5 16,0 0-11-16,0 0-4 0,0 0-10 16,0 0-4-16,0 0-9 0,0 0-5 15,0 0-3-15,0 0-6 0,60-5-3 0,-60 5-5 0,31 0-10 16,-14-3-16-16,2 3-16 16,-19 0-25-16,38 0-29 0,-16 0-43 0,-2 0-48 0,0 0-34 15,-1-1-56-15,-19 1-144 0,40 0-378 0,-21 1-73 16</inkml:trace>
  <inkml:trace contextRef="#ctx0" brushRef="#br1" timeOffset="102409.72">29463 13562 2222 0,'0'0'-68'0,"0"0"35"0,0 0 24 0,-15 5 23 15,15-5 41-15,0 0 23 16,0 0 21-16,0 0 7 0,0 0 7 16,0 0-14-16,0 0-6 0,0 0-7 15,0 0-9-15,0 0-12 0,0 0 0 0,0 0-6 0,0 0-15 16,0 0 0-16,0 0 0 16,0 0-7-16,0 0-10 0,0 0 3 0,0 0-3 0,0 0-2 15,0 0-6-15,0 0 3 0,62 6-6 16,-43-8-13-16,1 0-18 0,2 0-23 15,1 2-38-15,3 0-32 0,2-1-36 0,1-2-32 16,-6 3-30-16,4-4-74 0,-3 3-472 16,2 1-34-16</inkml:trace>
  <inkml:trace contextRef="#ctx0" brushRef="#br1" timeOffset="103639.65">30185 13279 2069 0,'10'-11'-127'0,"-10"11"31"16,0 0 24-16,0 0 31 0,15-7 28 15,-15 7 23-15,0 0 10 0,15-6 19 0,-15 6 18 16,0 0 5-16,0 0 5 16,17-6 7-16,-17 6 2 0,0 0 11 0,0 0 0 0,0 0-7 15,12-8-4-15,-12 8-5 0,0 0-4 0,0 0 1 16,0 0 0-16,0 0-3 15,0 0 0-15,0 0-5 0,0 0-4 0,0 0-7 16,-44-10-4-16,44 10 3 16,0 0-4-16,-23 5 3 0,23-5 1 0,0 0 2 15,-22 5 12-15,22-5 2 0,-12 8 0 16,12-8 2-16,0 0-8 0,-14 9-2 0,14-9-6 16,0 0-4-16,-11 10-4 15,11-10-2-15,0 0-5 0,0 0-5 0,0 0-2 16,-2 17-3-16,2-17-4 0,0 0-1 0,0 0-2 0,0 0-2 15,21 15-4-15,-21-15-5 16,14 5 1-16,-14-5-3 0,16 6-2 0,-16-6 0 16,16 1-2-16,-16-1 3 0,0 0-2 15,24 2-1-15,-24-2-2 0,0 0 5 16,21 2-3-16,-21-2 1 0,0 0-2 16,22 2 3-16,-22-2-1 0,0 0-1 0,16 1 0 15,-16-1 3-15,0 0-4 16,0 0 0-16,0 0-1 0,19 2 1 0,-19-2 0 15,0 0 0-15,0 0-1 0,0 0-4 0,0 0-7 0,0 0-9 16,0 0-8-16,0 0-11 16,0 0-6-16,0 0-12 0,0 0-11 15,0 0-14-15,0 0-5 0,0 0-5 16,0 0-12-16,0 0-1 0,0 0 1 0,0 0 7 16,0 0 9-16,0 0 14 0,0 0 3 15,0 0 6-15,-59-7 2 0,59 7 17 0,0 0 9 16,0 0 19-16,-17-9 12 15,17 9 17-15,0 0 15 0,0 0 12 0,-13-8 11 16,13 8-2-16,0 0 4 0,0 0 10 0,0 0 8 16,0 0 4-16,-8-12 0 0,8 12-2 15,0 0-11-15,0 0-5 0,0 0-4 0,0 0 2 16,0 0-11-16,0 0 1 0,0 0-7 16,0 0 2-16,0 0 1 0,0 0-1 0,52 4-2 15,-52-4-1-15,0 0 1 0,20 8-3 0,-20-8 2 16,10 6 3-16,-10-6 5 15,0 0 1-15,0 0 1 0,6 15-3 0,-6-15-2 0,0 0 4 16,0 0-2-16,-20 22 3 16,20-22-3-16,-20 15-3 0,10-4 2 0,-1-2-9 15,1 1 3-15,-1-1-5 16,2 2-3-16,9-11-1 0,-16 21-4 0,12-11-4 0,4-10-8 16,-4 21-11-16,4-21-14 15,2 20-14-15,-2-20-2 0,10 25 1 16,-2-11 0-16,1 0 4 0,-1 0 3 0,3 0 2 0,0-1 1 15,-3 2 8-15,2 0 1 16,-2-2 4-16,2 3 2 0,-6-3-1 0,0 1 3 0,-4-14 4 16,2 25-2-1,-2-25 4-15,-4 22 5 0,0-8 4 16,-4 2-1-16,-2-6 2 0,0 2 2 0,0-1-3 16,-3 1-2-16,0-3 1 0,-4 4-6 0,5-3-13 0,-2 1-20 15,2-3-34-15,2 2-35 0,10-10-47 0,-20 15-34 16,14-9-59-16,6-6-100 15,0 0-632-15,-15 7-416 0</inkml:trace>
  <inkml:trace contextRef="#ctx0" brushRef="#br1" timeOffset="103990.05">30557 13552 2842 0,'0'0'-94'0,"0"0"48"0,0 0 42 0,0 0 48 16,0 0 31-16,0 0 34 15,0 0 19-15,0 0 2 0,0 0-7 0,0 0-6 0,12-15-12 16,-12 15-8-16,0 0-8 16,20-2-7-16,-20 2-12 0,19-2-7 0,-19 2-8 15,24-2-5-15,-24 2-5 16,25-1-5-16,-25 1-9 0,25-3-14 0,-10 3-28 16,-15 0-26-16,24-5-35 15,-24 5-38-15,21-4-43 0,-21 4-52 0,17-7-68 16,-17 7-136-16,10-7-474 0,-10 7-254 0</inkml:trace>
  <inkml:trace contextRef="#ctx0" brushRef="#br1" timeOffset="104169.7">30708 13461 2611 0,'0'0'1'16,"0"0"48"-16,-17-8 30 0,17 8 29 0,0 0 10 0,0 0 1 15,0 0-6-15,0 0-14 0,0 0-13 0,0 0-10 16,0 0-9-16,34-23-18 15,-34 23-30-15,23-6-30 0,-8 4-38 0,1 1-41 16,-16 1-43-16,35-4-43 0,-18 0-68 16,2 2-142-16,-3 0-391 0,0 0-73 0</inkml:trace>
  <inkml:trace contextRef="#ctx0" brushRef="#br1" timeOffset="104829.7">31137 13440 2299 0,'0'0'-20'0,"-19"-23"32"0,19 23 15 0,0 0 16 0,0 0 10 15,2-22 11-15,-2 22 11 16,0 0 7-16,0 0 3 0,7-29 7 0,-7 29-5 16,6-22 3-16,-2 12 1 15,-4 10 2-15,9-22 5 0,-5 8-10 0,3 3-4 16,-7 11-7-16,12-25-3 0,-6 13-6 16,4 2-8-16,-10 10-5 0,14-19-4 0,-6 9-6 15,-8 10-6-15,13-16-4 0,-13 16-4 0,15-9 1 16,-15 9-6-16,15-4-3 15,-15 4-2-15,0 0-1 0,0 0-3 0,32 12 0 16,-26-3 1-16,-6-9-5 16,10 25 2-16,-6-12-4 0,3 3-3 0,-5 2 0 0,3-4 5 15,-3 2-6-15,-2-16 2 16,0 32-2-16,0-19-1 0,0-13 2 0,-5 25 5 0,5-25 1 16,-6 23 7-16,-1-14 5 15,1 2 8-15,6-11 2 0,-16 15 8 0,4-8 7 16,12-7-2-16,-16 9 0 0,16-9 5 0,-17 4-3 15,17-4 2-15,0 0-4 16,0 0-1-16,-28-12-11 0,28 12-5 0,-4-17-4 16,4 17-8-16,0-19-20 0,0 19-27 15,0 0-44-15,6-30-52 0,-6 30-71 0,13-21-69 16,-9 11-158-16,3 3-190 16,-7 7-364-16,15-16-428 0</inkml:trace>
  <inkml:trace contextRef="#ctx0" brushRef="#br1" timeOffset="105109.93">31585 13455 2997 0,'18'6'41'0,"-18"-6"50"16,0 0 19-16,0 0 25 0,0 0 31 0,0 0 9 0,0 0 0 16,0 0-20-1,17 5-15-15,-17-5-22 0,0 0-11 0,0 0-11 0,0 0-23 16,0 0-34-16,0 0-39 16,0 0-52-16,0 0-57 0,19 0-69 0,-19 0-71 15,0 0-119-15,0 0-197 0,0 0-370 0,0 0-349 0</inkml:trace>
  <inkml:trace contextRef="#ctx0" brushRef="#br1" timeOffset="105390.17">31769 13137 2777 0,'0'0'-72'0,"4"-16"56"16,-4 16 22-16,0 0 17 0,0 0 31 0,8-13 25 0,-8 13 16 15,0 0 14-15,0 0 0 16,0 0 3-16,0 0 2 0,0 0-5 16,14 35-11-16,-14-35-6 0,8 28-3 15,-6-11-8-15,2-2-7 0,0 3-8 16,-2-2-6-16,2 4-9 0,-2-2-3 16,2-2-5-16,1 1-4 0,-3-2-4 0,2 1-11 0,0-1-24 15,-4-15-24-15,5 21-35 0,-5-21-44 16,6 19-64-16,-6-19-61 0,8 13-88 15,-8-13-164-15,11 11-409 0,-7-8-266 0</inkml:trace>
  <inkml:trace contextRef="#ctx0" brushRef="#br1" timeOffset="105919.95">32116 13276 2646 0,'0'0'-53'0,"6"-10"19"15,-6 10 40-15,0 0 22 16,0 0 16-16,6-13 17 0,-6 13 16 0,0 0 4 0,0 0 1 16,0 0-1-16,-28-10-3 15,28 10 3-15,0 0-1 0,-29-2 2 0,29 2 0 16,-25 2-5-16,25-2 0 16,-28 0 2-16,28 0 0 0,-25 2-1 0,25-2-2 15,-28 0-3-15,28 0-9 0,-21 2-4 0,21-2-7 0,-21 0-3 16,21 0-9-16,0 0-2 15,-23 2-2-15,23-2-4 0,0 0-3 0,0 0-2 16,-20 0-13-16,20 0-5 16,0 0-7-16,0 0 0 0,0 0-4 0,0 0-1 0,0 0-6 15,0 0 1-15,0 0 2 16,0 0-2-16,40-28 1 0,-26 20-1 0,-4 0 3 16,-10 8-2-16,25-15 0 15,-9 6 3-15,-2-1-2 0,-2 1 2 0,4-3 3 0,-2 2 1 16,-1 1 3-16,2-1 9 0,0 1 2 15,-1 1 7-15,0 1 5 0,0 1 1 16,-14 6 5-16,19-9 7 0,-19 9 1 16,19-4 6-16,-19 4 3 0,0 0-9 15,21 4 10-15,-21-4 0 0,11 11-2 0,-11-11-21 0,7 21-2 16,-5-10 3-16,-2-11-7 16,2 30 2-16,-2-12-6 0,-2 1 3 0,2 0-4 15,0 1-1-15,0 2 0 0,2 1-1 16,-2-2-2-16,2 0-4 0,0 0-11 0,0-2-29 15,0-2-30-15,0-2-43 0,-2-15-48 0,4 28-59 16,0-16-53-16,-4-12-94 16,2 17-168-16,3-11-63 0,-5-6-275 0,0 0-220 15</inkml:trace>
  <inkml:trace contextRef="#ctx0" brushRef="#br1" timeOffset="106379.73">32465 13112 2458 0,'0'0'-73'0,"0"0"38"0,0 0 21 16,-2-17 54-16,2 17 19 0,0 0 20 15,0 0 9-15,0 0 8 0,0 0-4 0,12-13-4 0,-12 13 0 16,0 0-4-16,19-6-13 16,-19 6-2-16,0 0-9 0,26-3-8 0,-26 3-11 15,23 0 4-15,-23 0-5 16,23-1-6-16,-23 1-4 0,26 0 0 0,-26 0-5 16,23 0-2-16,-23 0-4 0,22 0 11 15,-22 0 1-15,18-3 9 0,-18 3 6 0,0 0-1 16,21 0-3-16,-21 0 0 0,0 0 3 0,0 0 11 15,18 7 5-15,-18-7 0 0,0 0 1 16,0 0 1-16,-2 24 2 0,2-24 3 16,0 0-7-16,-18 33 0 0,10-20-8 15,-1 3-4-15,-1-2-4 0,-3 5-4 0,0-1-3 16,-1-1-4-16,-1 2-4 0,0 0 3 16,0-2-14-16,-2 2-16 0,2-2-35 0,1 1-46 15,-4-3-59-15,2 4-61 16,3-4-57-16,-2 0-89 0,4-1-161 0,-3 1-472 15,2 0-432-15</inkml:trace>
  <inkml:trace contextRef="#ctx0" brushRef="#br1" timeOffset="109980.36">27407 13701 2755 0,'-2'-16'-225'16,"2"16"20"-16,0 0 28 15,0 0 33-15,0 0 28 0,0 0 35 16,0 0 9-16,0 0 26 0,0 0 7 0,0 0 18 0,0 0 16 0,0 0 15 15,0 0 6-15,2-21 1 16,-2 21 18-16,0 0-4 0,0 0 7 0,0 0-5 16,0 0 9-16,0 0 0 0,11-9-6 15,-11 9 6-15,0 0-2 0,0 0 6 16,16-5-5-16,-16 5-3 0,0 0 14 16,0 0-6-16,25-1 20 0,-25 1-5 0,0 0 3 15,17-3 1-15,-17 3 3 16,0 0-6-16,23 0 0 0,-23 0-9 0,0 0 2 15,23 0-1-15,-23 0 1 0,0 0-7 0,23 1 2 0,-23-1-7 16,17 0-2-16,-17 0-2 16,18 2-1-16,-18-2-7 0,0 0 4 0,22 1-6 0,-22-1-2 15,18 5 0-15,-18-5-3 16,0 0 6-16,20 2 0 0,-20-2-1 0,14 4 0 16,-14-4 2-16,0 0-1 15,23 3 3-15,-23-3 3 0,0 0-5 0,17 2 5 16,-17-2-6-16,0 0 1 0,16 3 2 0,-16-3-5 0,0 0 0 15,17 7-7-15,-17-7 0 16,0 0 0-16,15 4 2 0,-15-4-3 0,0 0 2 16,17 5-1-16,-17-5 3 15,0 0-3-15,14 6-3 0,-14-6-3 0,0 0 5 0,0 0 0 16,15 6-2 0,-15-6 2-16,0 0-1 0,14 5 1 0,-14-5 0 0,0 0 2 15,0 0-1-15,0 0-3 0,11 12 1 0,-11-12-4 0,0 0 0 16,9 8-1-16,-9-8 2 15,0 0-5-15,0 0-1 0,11 13 0 0,-11-13 2 16,0 0 3-16,7 9-6 16,-7-9 6-16,0 0 0 0,0 0 4 15,9 12-1-15,-9-12 8 0,0 0-6 0,0 0 2 16,0 0-3-16,8 13-2 0,-8-13 7 0,0 0-12 16,0 0 3-16,0 0-3 15,6 13-2-15,-6-13-1 0,0 0 8 0,0 0-11 16,8 13 4-16,-8-13 0 0,0 0-3 0,3 14 5 0,-3-14-4 15,0 0 2-15,0 0-2 16,10 13 1-16,-10-13 3 0,0 0-4 0,0 0 3 16,6 12-4-16,-6-12 1 15,0 0-1-15,7 12 0 0,-7-12-1 0,0 0 2 0,0 0 2 16,6 13-1 0,-6-13-1-16,0 0 2 0,0 0-2 0,8 10 1 0,-8-10 4 15,0 0-1-15,0 0-2 0,0 0 4 0,3 14 0 0,-3-14 0 16,0 0-1-1,0 0-1-15,0 0-1 0,0 0-3 0,8 14 0 0,-8-14-1 16,0 0-1-16,0 0 0 16,0 0 0-16,3 17 0 0,-3-17 0 0,0 0-2 15,0 0 0-15,0 0-2 16,0 21-5-16,0-21-18 0,0 0-26 0,0 0-47 0,0 0-65 16,1 21-74-16,-1-21-87 15,0 0-191-15,-4 6-65 0,4-6-347 0,0 0-328 0</inkml:trace>
  <inkml:trace contextRef="#ctx0" brushRef="#br1" timeOffset="110789.81">28129 13680 2718 0,'0'0'-116'0,"2"-18"28"15,-2 18 21-15,0 0 26 0,0 0 14 0,0 0 30 16,0 0 27-16,0 0 10 15,0 0 17-15,0 0 11 0,0 0 19 0,0 0 17 0,0 0 14 16,0 0 5-16,0 0 5 16,0 0 0-16,0 0-3 0,0 0 0 0,0 0-4 15,0 0-12-15,0 0-2 16,0 0-8-16,0 0-9 0,0 0-9 0,17 40-8 0,-17-40-9 16,7 14 0-16,-7-14-13 15,4 14-7-15,-4-14-3 0,7 14-7 16,-7-14-13-16,0 0-19 0,6 19-21 0,-6-19-33 0,1 14-28 15,-1-14-35-15,0 0-39 0,11 15-38 16,-11-15-36-16,7 9-64 0,-7-9-121 0,7 8-490 16,-7-8-287-16</inkml:trace>
  <inkml:trace contextRef="#ctx0" brushRef="#br1" timeOffset="111729.86">28284 13704 2646 0,'0'0'-101'0,"0"-24"19"0,0 24 18 0,0 0 30 0,0 0 25 16,0 0 37-16,0 0 19 16,0-19 16-16,0 19 17 0,0 0 6 0,0 0 7 0,0 0 3 15,0 0 0-15,0 0-6 16,0 0 8-16,0 0-15 0,0 0-9 0,0 0-7 15,0 0-5-15,0 0-7 0,0 0-4 0,0 0-6 16,0 0 0-16,21 37-7 16,-21-37-2-16,2 16 0 0,-2-16 3 0,2 17-7 0,-2-17-5 15,0 0-2-15,-2 27 0 16,2-27-1-16,0 17-6 0,0-17-2 16,0 0-1-16,0 20 0 0,0-20-1 0,0 0-4 15,0 19 2-15,0-19 1 0,0 0-3 0,2 16-1 16,-2-16-4-16,0 0-7 15,0 0-12-15,0 0-28 0,0 0-18 0,0 0-17 16,0 0-15-16,4 13-19 0,-4-13 4 0,0 0-14 0,0 0 5 16,0 0 7-16,0 0 8 15,0 0 5-15,0 0 9 0,0 0 5 0,0 0 8 16,0 0 11-16,0 0 4 16,0 0 3-16,0 0-4 0,0 0 10 0,0 0-8 0,0 0-9 15,0 0-4-15,0 0 3 0,0 0-5 0,0 0 16 16,0 0 6-16,0 0 12 15,0 0 10-15,0 0 8 0,0 0 16 0,0 0 14 16,0 0 8-16,0 0 3 0,0 0 9 16,-6-55-8-16,6 55 13 0,0 0 15 0,0 0-7 15,0-22 2-15,0 22 4 16,0 0 4-16,2-19 8 0,-2 19 5 0,0 0 2 16,4-21-8-16,-4 21 3 0,8-12-2 15,-8 12-10-15,6-12-3 0,-6 12-8 0,10-11-6 16,-10 11 0-16,10-9 7 0,-10 9 2 0,13-7-2 15,-13 7-1-15,0 0-4 16,19-11 2-16,-19 11-4 0,13-3 0 0,-13 3 5 16,0 0 0-16,24 1 2 0,-24-1-5 15,0 0-1-15,17 13-3 0,-17-13-4 0,12 12-2 16,-12-12-1-16,6 14-1 16,-6-14-6-16,3 17 4 0,-3-17 0 0,0 19 5 15,0-19-1-15,-3 19 2 0,3-19 1 0,-6 17 0 0,6-17 4 16,-7 21 8-16,2-11 3 15,5-10 4-15,-5 14 3 0,5-14-2 0,-10 18 5 16,10-18-8-16,-12 11-2 0,12-11-7 16,-13 8-2-16,13-8-3 0,0 0-3 0,-18 2-8 15,18-2 2-15,0 0-6 16,0 0-17-16,-21-17-22 0,21 17-33 0,-7-18-36 16,7 18-41-16,0 0-31 0,-2-24-30 15,4 16-42-15,-2 8-97 0,0 0-582 16,7-19-311-16</inkml:trace>
  <inkml:trace contextRef="#ctx0" brushRef="#br1" timeOffset="112319.96">28580 13747 2671 0,'0'0'-130'0,"0"0"24"0,0 0 15 0,0 0 17 16,-8-42 27-16,8 42 24 0,0 0 20 15,0 0 20-15,0 0 6 0,2-20 4 0,-2 20 7 16,0 0 13-16,8-10-10 16,-8 10-5-16,0 0 3 0,8-11 0 0,-8 11-10 15,0 0 2-15,0 0-4 0,18-9 5 0,-18 9-6 0,0 0 5 16,0 0 3-16,21 2 11 15,-21-2 11-15,0 0 8 0,0 0 6 0,15 15-5 16,-15-15 5-16,0 0-5 16,0 21-8-16,0-21-7 0,0 0-2 0,-6 26-4 0,6-26-8 15,-6 20 5-15,6-20-3 16,-12 15 3-16,12-15 1 0,-8 15 0 0,8-15 3 16,-12 13 0-16,12-13 6 15,-13 10 1-15,13-10-2 0,-13 6-6 0,13-6 1 16,0 0-2-16,-21 1-5 0,21-1-3 0,0 0-2 0,0 0-3 15,-22-13-5-15,22 13-10 16,0 0-11-16,-6-17-16 0,6 17-15 0,0 0-17 16,0 0-23-16,2-22-28 15,-2 22-29-15,0 0-26 0,0 0-29 0,14-16-52 0,-14 16-130 16,8-5-447-16,-8 5-135 16</inkml:trace>
  <inkml:trace contextRef="#ctx0" brushRef="#br1" timeOffset="112700.3">28729 13850 2481 0,'0'0'15'0,"0"0"13"0,0 0 10 0,0 0 17 0,0 0 11 16,0 0 4-16,0 0-10 16,0 0-7-16,0 0-24 0,0 0-29 0,-13 11-42 15,13-11-33-15,0 0-48 16,0 0-50-16,0 0-118 0,0 0-397 0,0 0 63 0</inkml:trace>
  <inkml:trace contextRef="#ctx0" brushRef="#br1" timeOffset="114740.23">28761 13766 1888 0,'2'-14'-102'0,"-2"14"18"0,0 0 7 15,0 0 17-15,0 0 23 0,0 0 15 16,0 0 22-16,10-18 19 0,-10 18 16 0,0 0 15 16,0 0 27-16,11-12 14 0,-11 12 24 0,0 0 1 15,8-10 11-15,-8 10-4 16,0 0-3-16,0 0-8 0,8-11-3 0,-8 11-8 0,0 0-5 16,0 0-4-16,14-12-9 15,-14 12-4-15,0 0-9 0,0 0-5 0,16-6-12 16,-16 6-2-16,0 0-8 0,17-1-8 0,-17 1-5 15,0 0-5-15,0 0-5 0,26 1 0 16,-26-1-3-16,0 0-2 0,18 6-1 0,-18-6-2 16,0 0 7-16,14 9-5 15,-14-9 10-15,8 10 0 0,-8-10 4 0,0 0 5 16,1 18 2-16,-1-18-2 0,0 0 3 16,-5 23-2-16,5-23 6 0,-9 14 4 15,9-14-3-15,-15 16-1 0,9-9 2 16,6-7-9-16,-13 15 7 0,13-15-5 0,-14 12-5 15,14-12 5-15,-17 12-4 0,17-12-4 0,-13 7 0 0,13-7-3 16,-15 4-3-16,15-4 1 16,0 0-8-16,0 0 1 0,0 0 0 0,0 0-3 15,-25-15-2-15,25 15-3 16,0 0-7-16,0 0-15 0,2-22-17 0,-2 22-17 16,0 0-18-16,0 0-38 0,0 0-50 15,16-22-47-15,-11 18-50 0,-5 4-138 0,11-10-555 16,-11 10-371-16</inkml:trace>
  <inkml:trace contextRef="#ctx0" brushRef="#br1" timeOffset="115209.9">29002 13718 2692 0,'0'0'-139'16,"0"0"32"-16,0 0 25 0,0 0 13 0,0 0 7 16,12-7 9-16,-12 7 12 15,0 0 1-15,0 0 9 0,0 0 12 0,0 0-4 0,0 0 6 16,0 0 3-16,22 0 20 0,-22 0-6 0,0 0 14 15,0 0 2-15,0 0 2 16,0 0 12-16,0 0 6 0,18 7 13 0,-18-7 9 0,0 0 7 16,0 0 15-16,7 12 12 15,-7-12 2-15,0 0 7 0,0 0-4 0,0 0-3 16,0 0 7-16,-19 24-2 16,19-24-4-16,-12 15-4 0,12-15-4 0,-16 13 1 15,10-5-2-15,6-8 0 0,-10 14-3 0,10-14-3 0,-11 13-6 16,11-13-1-1,-9 13-5-15,9-13-5 0,0 0-5 0,-8 16 0 0,8-16-13 16,0 0-13-16,0 0-21 16,0 0-18-16,0 0-21 0,13 20-21 0,-13-20-21 0,15 6-22 15,-15-6-6-15,22 5-26 16,-22-5-26-16,24 5-35 0,-14-2-30 0,3-1-78 16,-13-2-594-16,22 4-260 15</inkml:trace>
  <inkml:trace contextRef="#ctx0" brushRef="#br1" timeOffset="115729.97">29165 13680 2520 0,'0'0'-112'0,"0"0"26"15,2-21 26-15,-2 21 24 0,0 0 30 0,0 0 29 16,0 0 12-16,4-13 15 16,-4 13-1-16,0 0-6 0,0 0-5 0,0 0 3 15,11-12-4-15,-11 12 5 0,0 0 1 0,0 0 6 0,0 0-4 16,0 0 4-16,0 0 7 15,0 0 8-15,0 0 6 0,0 0 4 0,25 21-5 16,-25-21 3-16,0 0 1 16,0 0 3-16,0 0 10 0,0 0-3 0,0 0 1 0,0 0-3 15,-23 34-3-15,23-34-11 16,0 0-6-16,0 0-9 0,-19 2-22 0,19-2-37 16,0 0-53-16,0 0-61 0,0 0-48 15,0 0-63-15,0 0-139 0,-2-32-533 0,2 32-294 16</inkml:trace>
  <inkml:trace contextRef="#ctx0" brushRef="#br1" timeOffset="143159.75">6354 9157 1057 0,'0'0'192'0,"0"0"-32"0,0 0-31 0,2-18 17 16,-2 18-18 0,0 0 22-16,0 0-21 0,0 0-3 0,0 0-2 0,5-15-1 15,-5 15 0-15,0 0 5 16,0 0 2-16,0 0 0 0,0 0 2 0,4-15-5 0,-4 15-12 16,0 0-6-1,0 0-13-15,0 0-10 0,0 0-8 0,0 0-8 0,0 0-9 16,-23-12-5-16,23 12-6 0,-22 3-4 0,22-3-9 15,-26 3 0-15,26-3-2 0,-26 4-5 16,8-1 1-16,3 2-2 0,-1 1 2 16,-2-1 3-16,2 4 0 0,-1-5 3 15,0 4 1-15,-2 3 1 0,2-1-1 0,0 3 1 16,0 0 1-16,0 5-4 0,2-1-2 16,3 4 0-16,-1 0-4 0,2 4 1 0,-1 3-4 15,6-1-2-15,-2 0-5 0,2 2-1 0,2-1 2 16,4-2 0-16,-2 1-5 15,4 0-2-15,0 0-2 0,2-4 1 0,0 3-1 0,6-3-2 16,-2-2-1-16,0-2-1 16,3 0 0-16,0-4-2 0,-1-2 2 15,1 1-3-15,1-5-5 0,1 2-5 16,0-4-3-16,1-4-8 0,-14-3-3 0,26 6-7 0,-11-6 0 16,-15 0-5-1,25-4-1-15,-25 4-1 0,25-10 1 0,-13 2-2 0,-2 1 2 16,0-2 5-16,-10 9 3 0,11-16 0 0,-11 16 3 0,6-16 0 15,-6 16 2 1,-2-17 4-16,2 17 1 0,0 0 4 0,-17-19-1 0,17 19 3 16,-12-12 4-16,12 12 4 15,-14-10 11-15,14 10 4 0,-10-7 8 0,10 7 9 16,0 0-7-16,0 0 7 0,-12-12-4 16,12 12 1-16,0 0-1 0,0 0-2 0,0 0-1 15,0 0-3-15,0 0 2 0,34-9-4 0,-34 9-16 16,25-2-17-16,-10 0-29 15,-15 2-39-15,29-4-46 0,-13 0-53 0,-16 4-40 0,28-5-50 16,-17 1-89-16,2 1-150 16,-4 0-401-16,-9 3-302 0</inkml:trace>
  <inkml:trace contextRef="#ctx0" brushRef="#br1" timeOffset="143480.1">6445 9591 2674 0,'0'0'-65'0,"0"0"49"0,-32 19 19 0,32-19 36 0,-14 9 39 16,14-9 29-16,-18 14 22 15,6-8 2-15,12-6-3 0,-19 16-8 0,11-7-8 16,-1 0-11-16,9-9-7 0,-11 17-8 16,11-17-7-16,-4 17-11 0,4-17-11 15,0 19-16-15,0-19-20 0,10 16-20 16,-10-16-25-16,14 15-20 0,-4-10-26 0,-10-5-26 16,19 12-30-16,-11-7-18 15,-8-5-53-15,22 6-33 0,-22-6-68 0,21 5-548 0,-10-5-189 16</inkml:trace>
  <inkml:trace contextRef="#ctx0" brushRef="#br1" timeOffset="143800.24">6619 9321 2464 0,'0'0'-85'0,"0"0"27"0,0 0 22 15,0 0 24-15,-10-15 40 16,10 15 12-16,0 0 27 0,0 0 18 0,0 0 15 16,0 0 2-16,0 0 3 15,-37 22-6-15,37-22-1 0,-13 14-3 0,13-14-9 16,-8 19-11-16,4-9-4 0,4-10-11 0,-7 22-8 15,7-22-13-15,2 23-34 0,-2-23-41 16,7 21-44-16,-7-21-42 0,8 21-37 0,-3-12-40 16,-5-9-71-16,12 15-537 15,-5-9-122-15</inkml:trace>
  <inkml:trace contextRef="#ctx0" brushRef="#br1" timeOffset="144129.99">6706 9385 2295 0,'-2'-24'-64'16,"2"24"27"-16,0 0 23 0,0 0 18 15,-9-18 18-15,9 18 34 0,0 0 10 16,0 0 15-16,-17-5 7 0,17 5 8 0,0 0 0 0,0 0-2 16,0 0 4-16,0 0-11 15,0 0-4-15,-30 20-5 0,30-20-5 0,0 0-7 16,-4 16-8-16,4-16-9 0,0 0-24 15,0 0-19-15,13 25-18 0,-13-25-7 0,15 13-5 16,-9-6-6-16,2 3 1 0,3 0 5 0,-11-10 4 16,15 16-1-16,-7-6-1 15,-2-1 12-15,-6-9 6 0,9 18 6 0,-9-18 9 16,5 21 7-16,-5-21-1 0,0 16 2 16,0-16-1-16,-5 20 3 0,5-20-2 0,-7 15-10 15,7-15-10-15,-8 14-58 16,8-14-41-16,0 0-63 0,-10 12-87 15,10-12-155-15,0 0-328 0,0 0-3 0</inkml:trace>
  <inkml:trace contextRef="#ctx0" brushRef="#br1" timeOffset="144320.22">6888 9349 2256 0,'0'0'28'0,"0"0"41"16,0 0 28-16,0 0 22 0,30 14 3 0,-30-14 3 15,6 19-9-15,-6-19-10 16,0 22-7-16,0-7-12 0,0-15-6 0,-8 33-14 16,0-14-9-16,0 0-26 0,0 1-48 15,-5 2-54-15,0-1-75 0,-6 4-90 0,1 0-211 16,-10 3-343-16,0-1-94 16</inkml:trace>
  <inkml:trace contextRef="#ctx0" brushRef="#br1" timeOffset="145530.1">1697 13417 2211 0,'0'0'-72'0,"0"0"12"0,-8-25 11 16,8 25 4-16,0 0 5 0,-18-10 9 0,18 10 12 0,-14-3 16 15,14 3 25-15,-17-6 7 0,17 6 18 0,-21-2 23 16,21 2 18-16,-23 0 14 15,23 0 4-15,0 0 2 0,-34 4-6 0,20-2-5 0,14-2-7 16,-29 9-11-16,15-3-12 16,0 0-3-16,0 1-6 0,-3 1-8 0,2 0-3 15,-2 1 0-15,3 1 5 16,-2 0 10-16,0 2 6 0,0 3 3 0,0-1 0 16,1 3 1-16,3 0-6 0,-4 1-3 15,4 1-3-15,2 1-8 0,-2 1 0 0,4 1-3 16,0 0 2-16,1 6-4 0,3-5-18 0,0 5 1 15,2-2 2-15,4 1-5 16,2-1 3-16,0 3-3 0,5-2 1 0,1-1 1 0,6 3 8 16,-2-4-3-16,2 1-2 15,4-3-4-15,0 0-4 0,1-6 0 0,-4-4-2 16,4 1-1-16,-6-3-2 16,5 1-5-16,-2-6-6 0,-2-2-15 0,2-3-6 0,-18-1-16 15,27-1-16-15,-27 1-14 16,25-14-9-16,-12 4-5 0,-6 1-4 0,2-5 3 15,-2 1 5-15,-4-2 6 0,-3 15 4 0,4-26 18 16,-2 12 8-16,-2 14 14 0,-2-23 13 16,2 23 12-16,-4-19 10 0,4 19 12 0,-7-17 5 15,7 17 10-15,0 0-4 16,-12-18 1-16,12 18 2 0,0 0-1 0,0 0 4 16,0 0-4-16,0 0-3 0,0 0-6 15,0 0-5-15,0 0-2 0,25-11-1 0,-25 11-8 16,0 0-16-16,27-2-31 0,-27 2-37 0,19 0-43 15,-19 0-56-15,21-2-40 16,-21 2-58-16,18-3-146 0,-11-1-509 0,-7 4-319 0</inkml:trace>
  <inkml:trace contextRef="#ctx0" brushRef="#br1" timeOffset="145944.91">1856 13963 2715 0,'0'0'-91'0,"0"0"33"0,-17 14 27 15,17-14 32-15,-15 12 17 0,15-12 17 0,-15 12 24 16,9-4 6-16,6-8 9 16,-13 19 5-16,7-7 3 0,6-12 3 0,-10 22 6 15,6-12 1-15,4-10-3 0,-3 21 0 0,3-21-4 16,1 22 2-16,-1-22-4 0,12 20-8 15,-4-11-11-15,-1 1-6 0,-7-10-10 0,23 15-12 16,-13-7-25-16,1-3-27 16,2 2-30-16,-13-7-38 0,19 7-34 0,-19-7-34 15,18 5-30-15,-6-2-46 0,-12-3-74 16,0 0-558-16,25-6-215 16</inkml:trace>
  <inkml:trace contextRef="#ctx0" brushRef="#br1" timeOffset="146230.1">2127 13628 2472 0,'0'0'-55'0,"0"0"43"0,0 0 33 0,0 0 17 0,0 0 27 16,0 0 18-1,0 0 19-15,0 0 17 0,0 0 14 0,0 0 5 16,-38 29-3-16,38-29-4 0,-8 23-13 16,5-10-12-16,-1 2-14 0,4-15-7 0,-2 31-11 15,2-14-10-15,2 0-19 0,0 0-21 16,5 0-22-16,-3-2-28 0,2 0-26 0,0-2-38 16,0 3-32-16,1-5-32 15,-7-11-33-15,15 18-55 0,-15-18-88 0,17 7-522 16,-17-7-195-16</inkml:trace>
  <inkml:trace contextRef="#ctx0" brushRef="#br1" timeOffset="146589.91">2383 13628 2535 0,'0'0'-11'0,"5"-11"46"0,-5 11 3 15,0 0 11-15,0 0 19 0,0 0 21 0,0 0 17 16,0 0 12-16,-22-12 9 15,22 12-1-15,0 0 4 0,0 0-4 0,0 0-5 0,-38 16-7 16,38-16-8-16,-15 9-7 16,15-9-4-16,-12 11-11 0,12-11-6 0,-9 12-12 15,9-12-5-15,-5 13-16 16,5-13-13-16,0 0-17 0,0 0-15 0,16 31-11 16,-8-24-2-16,2 5 3 0,-1-1 1 15,2 1-3-15,-3 1 7 0,1 1 7 0,-1-1 6 16,-2 2 7-16,1-2 5 0,-1 5 11 0,-1-3 1 15,-1 2-2-15,-2-2 3 0,-2 2-1 16,0-17 0-16,-4 29-4 0,-3-17-3 0,7-12 2 16,-13 22-10-16,7-15-12 15,6-7-17-15,-11 12-28 0,11-12-32 0,0 0-36 16,0 0-49-16,0 0-51 0,0 0-57 16,0 0-115-16,-23-28-152 0,23 28-366 0,5-24-281 15</inkml:trace>
  <inkml:trace contextRef="#ctx0" brushRef="#br1" timeOffset="146880.2">2586 13625 2726 0,'18'-7'-12'0,"-18"7"40"15,0 0 17-15,0 0 10 0,0 0 14 16,0 0 19-16,18 16 11 0,-18-16 7 0,10 12-8 0,-10-12-5 15,9 16-1-15,-4-2-1 16,1-3 7-16,-2 4 3 0,2 1-14 0,-1 0 4 0,-1-1-3 16,0 2-3-16,0-1-8 15,0 1-5-15,-4 1-9 0,2-1-6 0,-2 2-9 16,0-3-6-16,0-16-2 16,-4 33-7-16,0-17-12 0,0-4-19 0,-2 2-25 0,-1-2-30 15,7-12-36-15,-12 19-52 16,12-19-46-16,-11 15-40 0,4-11-70 0,7-4-150 15,-10 4-494-15,10-4-359 0</inkml:trace>
  <inkml:trace contextRef="#ctx0" brushRef="#br1" timeOffset="147150.09">2887 13809 2935 0,'0'0'-1'0,"0"0"23"16,21 0 12-16,-21 0 3 15,0 0 9-15,21-2 16 0,-21 2 15 0,17-2-1 16,-17 2-3-16,21-1-3 16,-21 1-1-16,25-5-5 0,-25 5-5 0,28-5-2 0,-13 1-12 15,2 2-17-15,-17 2-32 16,27-8-32-16,-14 5-46 0,-13 3-38 0,21-6-32 15,-15 4-36-15,-6 2-31 0,6-7-81 0,-6 7-517 0,0 0-140 16</inkml:trace>
  <inkml:trace contextRef="#ctx0" brushRef="#br1" timeOffset="147290.17">3001 13702 2429 0,'-17'-7'17'0,"17"7"36"0,0 0 25 0,-13-10-6 15,13 10 2-15,0 0-3 0,0 0-2 0,0 0-7 16,0 0-5-16,0 0-9 0,30-23-23 0,-30 23-36 15,21-7-30-15,-8 2-30 16,-13 5-25-16,25-4-20 0,-12 1-30 0,-2 0-34 0,-1-1-86 16,-10 4-405-16,17-6 92 15</inkml:trace>
  <inkml:trace contextRef="#ctx0" brushRef="#br1" timeOffset="150860.1">3564 13363 1832 0,'-4'-13'-119'0,"4"13"16"0,0 0 19 0,-5-19 17 0,5 19 33 16,0 0 18-16,-2-17 21 16,2 17 33-16,0 0 13 0,0 0 16 0,-4-23 22 15,4 23 28-15,0 0 15 0,0 0 13 16,0 0 16-16,0-19 4 0,0 19 1 0,0 0 3 16,0 0-2-16,0 0 9 15,0 0 9-15,0 0-15 0,0 0-10 0,0 0-14 16,0 0-7-16,0 0-21 0,0 0-1 0,-12 59-5 15,8-40-8-15,0 2-6 0,-1 3-5 16,0-1-7-16,1 4-18 0,0-3 1 0,0 4-10 16,0-2-18-16,2 1-7 15,-2-2-7-15,1-1-3 0,1-2-9 0,0-2-15 0,0 0-28 16,2-4-35-16,0-16-43 16,-2 28-52-16,2-14-64 0,0-2-52 0,0-12-126 15,2 18-171-15,-2-18-365 0,4 10-350 0</inkml:trace>
  <inkml:trace contextRef="#ctx0" brushRef="#br1" timeOffset="151149.97">3662 13598 2861 0,'4'-16'-67'0,"-4"16"21"0,0 0-1 0,0 0 20 16,0 0 8-16,0 0 16 0,-32-7 9 0,32 7 13 15,0 0 3-15,-30 4 0 0,30-4 15 16,-21 3 14-16,21-3 14 0,-19 6 16 0,19-6 15 16,-17 7 8-16,17-7 9 15,-12 10 1-15,12-10-1 0,-8 13-3 0,8-13 2 16,0 0-9-16,0 23 0 16,0-23-3-16,6 20-3 0,0-9-4 0,-6-11-10 15,14 23-9-15,-5-14-10 0,0 5-9 0,-1-2-25 0,3-3-27 16,-3 1-42-16,0-1-52 15,1 2-51-15,0-3-87 0,-3-3-106 0,-6-5-190 16,12 12-427-16,-12-12-379 0</inkml:trace>
  <inkml:trace contextRef="#ctx0" brushRef="#br1" timeOffset="151410.04">3799 13795 2775 0,'11'-10'-83'0,"-11"10"52"0,0 0 28 0,0 0 25 0,0 0 31 16,0 0 28-1,0 0 31-15,0 0 24 0,0 0 17 0,0 0 7 0,0 0 6 16,-59 13-4-16,59-13-15 16,-16 9-14-16,16-9-11 0,-8 15 0 0,8-15-3 15,-2 18-13-15,2-18-5 0,0 0-13 0,10 26-11 0,2-19-12 16,0 2-31-16,3-4-41 15,2-1-47-15,2 0-59 0,1-2-71 0,2-2-50 16,-3 0-63-16,2-2-135 0,-2 1-135 16,1-4-324-16,-4 1-269 0</inkml:trace>
  <inkml:trace contextRef="#ctx0" brushRef="#br1" timeOffset="152230.25">4240 13621 2566 0,'0'0'-99'0,"0"0"37"0,-14 9 13 0,14-9 21 0,0 0 33 15,0 0 27-15,0 0 25 0,0 0 18 0,0 0 11 16,0 0-2-16,0 0 2 15,0 0-3-15,0 0-3 0,0 0 1 0,30 13-2 16,-30-13-4-16,0 0-2 0,28-2-3 16,-28 2 1-16,23 0-4 0,-4 2-2 0,-19-2-1 15,31 0-3-15,-9 0-2 16,-3 0-5-16,5 0-3 0,-2 0-3 0,4-2-4 0,0 4-2 16,-1-4 0-1,5 4-1-15,0-2-3 0,-1 0 4 0,1 3 6 0,2-3-2 16,-3 1-4-16,3 1-4 0,-2-1 0 0,-1 2-6 0,3 1-4 15,0-2-1-15,-1 0-2 16,-1 1-1-16,2-1-5 16,0 0-3-16,-1-1-1 0,-1-1-3 0,0 3 2 15,1 0-4-15,-1-2 2 0,-2 0-3 0,1-1 0 16,-2 3-3-16,-1-3 3 0,-1 0 0 16,1 0 0-16,-3 2 4 0,2-2 1 0,-2-2 2 15,1 2-1-15,1 0 4 0,-4 0 0 0,2-3 8 16,-1 3 2-16,-3 0 7 0,0-1 2 15,-19 1 0-15,36-1 3 0,-21 1-5 0,-15 0-4 16,28-3 1-16,-28 3 2 16,25 0-12-16,-25 0 2 0,21-3-2 0,-21 3-8 15,19 0-14-15,-19 0-21 0,14 0-33 16,-14 0-34-16,0 0-53 0,16 0-77 0,-16 0-55 16,0 0-116-16,0 0-173 15,0 0-18-15,0 0-275 0,0 0-205 0</inkml:trace>
  <inkml:trace contextRef="#ctx0" brushRef="#br1" timeOffset="152823.18">4610 13078 2450 0,'0'0'-108'0,"0"0"28"16,0 0 26-16,0 0 15 0,0 0 10 0,0 0 17 16,0 0 23-16,-34-12 9 0,34 12 16 0,-19 2 16 15,19-2 2-15,-26 5 18 16,26-5 4-16,-23 9 16 0,13-6 7 0,10-3-3 0,-22 10-2 15,12-5-5-15,10-5-8 0,-14 12-10 0,14-12-6 16,-10 13-12-16,10-13-16 16,0 0-18-16,4 21-14 0,-4-21-6 0,16 17-6 0,-4-7 4 15,-1-1-2-15,2 3 3 16,2-1 2-16,-3-2-1 0,5 5 7 0,-2-1 2 16,-3 1 1-16,2-3 10 15,-2 1-1-15,-4-1 4 0,3 0 1 0,-3 1 4 16,-1-1 9-16,-7-11 3 0,7 17 7 0,-7-17-4 0,2 18 0 15,-2-18-8-15,0 0-1 16,-16 19-2-16,16-19-3 0,-16 9-4 0,16-9-6 16,-19 2-24-16,19-2-33 15,-22-2-42-15,22 2-45 0,0 0-48 0,-20-7-43 0,20 7-104 16,-12-10-529-16,8 4-194 16</inkml:trace>
  <inkml:trace contextRef="#ctx0" brushRef="#br1" timeOffset="153122.97">4906 13253 2626 0,'0'0'13'16,"15"-10"19"-16,-15 10-5 0,0 0 14 16,19-7 7-16,-19 7 5 0,15-5 9 0,-15 5-5 15,22-5-4-15,-10 1-1 0,-12 4-15 0,25-4-10 0,-10 3 0 16,-15 1-6-16,27-6-8 16,-13 4 2-16,-14 2-37 0,24-4-24 15,-24 4-29-15,20-4-42 0,-12 4-34 16,-8 0-56-16,0 0-117 0,13-6-385 0,-13 6 34 0</inkml:trace>
  <inkml:trace contextRef="#ctx0" brushRef="#br1" timeOffset="153350.26">5018 13127 2169 0,'-10'-8'45'16,"10"8"17"-16,0 0 9 15,0 0 14-15,0 0 25 0,0 0 18 0,0 0 16 16,0 0 5-16,0 0-7 0,-7 33-2 0,7-33 3 15,-2 21 1-15,2-21-15 0,-4 25-2 16,4-12-13-16,0-13-12 0,-4 29-9 0,4-16-9 16,0-13-9-16,-2 26-9 15,2-26-15-15,0 26-20 0,0-26-30 0,2 25-36 16,-2-25-39-16,0 18-48 0,4-8-53 16,-2-2-55-16,-2-8-72 0,0 0-151 15,9 19-460-15,-5-16-310 0</inkml:trace>
  <inkml:trace contextRef="#ctx0" brushRef="#br1" timeOffset="153850.23">5205 13085 2807 0,'0'0'-7'16,"0"0"21"-16,-8-19-5 0,8 19 4 16,0 0 7-16,0 0 8 0,0 0 14 0,0 0 3 15,0 0-10-15,0 0 0 0,0 0-1 0,0 0-9 16,16-16-1-16,-16 16-2 16,0 0-6-16,23-3 2 0,-23 3-3 0,22-4 2 0,-22 4-5 15,22-2 5-15,-22 2-2 16,26-4-2-16,-26 4 0 0,24-4-4 0,-12 2 5 15,-12 2 6-15,19-1 2 0,-19 1 7 16,0 0 5-16,24-2 7 0,-24 2 15 0,0 0 9 16,0 0-2-16,16 5 0 0,-16-5-2 0,0 0-2 15,0 0-4-15,0 0 7 16,-6 25-5-16,6-25 4 0,0 0 2 0,-16 31 6 16,6-17-2-16,2-1 0 0,0 0-3 15,0 2 3-15,-1 0-5 0,3 1-2 0,-3-1 0 16,0 2-2-16,3-2-7 0,2-1-4 0,0 0 3 15,0 2-3-15,4-16 0 16,-4 25-8-16,4-25-1 0,4 23-19 0,-4-23-3 0,10 20-4 16,-4-11-7-1,5-2-10-15,-11-7-19 0,24 12-20 0,-10-8-29 0,-14-4-38 16,26 3-46-16,-12-1-40 16,3 0-45-16,-4-2-48 0,-13 0-119 0,25 0-164 15,-14 0-319-15,-11 0-274 16</inkml:trace>
  <inkml:trace contextRef="#ctx0" brushRef="#br1" timeOffset="154930.17">4991 14130 2547 0,'6'-19'-101'0,"-6"19"20"0,0 0 17 0,4-12 19 0,-4 12 12 15,0 0 13-15,0 0 37 0,0 0 28 0,0 0 17 16,0 0 11-16,-8-24 14 15,8 24 9-15,0 0 6 0,-14-10 3 0,14 10 7 16,0 0 2-16,-24-4-2 0,24 4-1 16,-21-4-6-16,21 4-6 0,-21-2-10 0,21 2-4 15,-21 0-7-15,21 0 4 16,0 0-2-16,-32 2-2 0,32-2-3 0,-18 2-6 0,18-2-5 16,0 0-2-16,-20 3-8 15,20-3-5-15,0 0-6 0,0 0-6 0,0 0-9 16,0 0-12-16,0 0-9 0,0 0-3 0,0 0 2 15,0 0-6-15,0 0-1 0,32 28 0 16,-32-28 2-16,18 11 1 0,-5-4 6 0,0 1 13 16,-1 1-2-16,1 3 5 15,-2 0 2-15,2-2-2 0,-3 3 6 0,0 0 3 16,2-2 7-16,-4 2 7 0,-2-1 10 16,0 1 4-16,-6-13 6 0,4 20 5 15,-4-20-1-15,0 22 4 0,0-22-4 16,-6 19-5-16,6-19-2 0,-16 17-5 0,4-11-9 15,0-1-11-15,12-5-11 0,-26 4-24 0,26-4-29 0,-25 0-42 16,11-4-60-16,14 4-82 16,-28-11-78-16,16 7-158 0,-2-1-142 0,4-1-19 15,10 6-344-15,0 0-375 16</inkml:trace>
  <inkml:trace contextRef="#ctx0" brushRef="#br2" timeOffset="169829.97">27730 13931 692 0,'0'0'106'0,"0"0"-17"16,0 0 1-16,0 0-1 15,0 0-4-15,0 0-6 0,0 0 2 0,0 0 0 16,0 0 11-16,0 0 1 16,0 0 5-16,0 0 8 0,0 0-2 15,0 0 12-15,0 0-8 0,0 0-2 0,0 0 3 16,0 0-1-16,0 0 4 0,0 0-2 0,0 0-2 16,0 0-1-16,0 0 3 15,0 0-3-15,0 0-4 0,0 0 2 0,0 0-1 16,0 0-1-16,0 0 1 0,0 0-3 0,0 0-1 0,0 0-2 15,0 0-4-15,0 0 1 16,0 0-13-16,0 0-2 0,0 0-4 0,0 0-8 16,0 0 2-16,0 0-10 15,-26 36-6-15,26-36-3 0,-15 14-5 16,9-6 0-16,6-8-3 0,-18 18-5 16,7-7-1-16,4-4-1 0,-4 2 0 0,2 3-6 0,0-3 2 15,-3 1 0-15,4 1-3 0,-3-1-3 0,11-10 0 16,-16 19 0-16,7-9-3 15,-2-3 4-15,11-7-11 0,-12 15 5 0,4-8 1 0,8-7-2 16,-11 15 1-16,11-15-5 16,-13 13 6-16,13-13 0 0,-12 10-4 0,12-10-3 15,-10 10-2-15,10-10-2 0,0 0 5 16,-11 12-5-16,11-12-3 0,0 0 2 0,-7 11-2 16,7-11-4-16,0 0 2 15,0 0 0-15,0 0-2 0,-10 10 8 0,10-10-9 16,0 0-1-16,0 0 0 0,0 0-4 15,0 0 7-15,0 0-5 0,-12 9 3 0,12-9-3 16,0 0 0-16,0 0-15 0,0 0-21 0,0 0-24 16,0 0-39-16,0 0-55 15,0 0-61-15,0 0-53 0,0 0-79 0,0 0-159 16,0 0-94-16,0 0-357 16,0 0-390-16</inkml:trace>
  <inkml:trace contextRef="#ctx0" brushRef="#br2" timeOffset="171380.09">27451 13889 2765 0,'0'0'-141'0,"0"0"29"16,0 0 26-16,0 0 19 0,-11-9 26 15,11 9 27-15,0 0 28 0,0 0 29 0,0 0 19 16,0 0 17-16,0 0 10 15,0 0 9-15,0 0 6 0,0 0 2 0,0 0-5 16,0 0-1-16,0 0-3 0,0 0-6 0,0 0-1 0,0 0 3 16,0 0 6-16,0 0 8 15,0 0-3-15,0 0-1 0,0 0-1 0,0 0-5 16,0 0 7-16,0 0-8 16,0 0-4-16,0 0 5 0,-8 32-9 0,8-32-6 0,0 0-4 15,0 0-5-15,0 0-8 0,0 0-8 0,17 27 4 16,-17-27-15-16,8 10 4 15,-8-10 2-15,6 13-6 0,-6-13-4 0,7 9-7 16,-7-9-2-16,6 14-1 16,-6-14-2-16,12 9-4 0,-12-9-1 0,11 11 4 0,-11-11 10 15,8 13-2-15,-8-13-1 16,7 8-6-16,-7-8 0 0,10 11 0 0,-10-11-1 16,11 11-6-16,-11-11 1 0,0 0 3 15,12 11 1-15,-12-11 3 0,0 0-1 0,11 9-9 16,-11-9 4-16,0 0-1 0,10 9-2 0,-10-9-4 15,0 0 3-15,9 9 1 16,-9-9-2-16,0 0-1 0,0 0-6 0,12 9 5 0,-12-9 1 16,0 0-7-16,11 10 7 15,-11-10-5-15,0 0-2 0,0 0 5 0,13 10-3 16,-13-10 3-16,0 0-3 16,0 0 1-16,14 8-4 0,-14-8 0 0,0 0 0 0,0 0 0 15,11 7-2-15,-11-7 1 0,0 0-2 0,0 0 2 16,13 9-1-16,-13-9-1 15,0 0 2-15,0 0 1 0,11 8-2 0,-11-8 1 0,0 0 1 16,0 0 1 0,0 0-2-16,13 7-1 0,-13-7 2 0,0 0-1 0,0 0 0 15,0 0 0-15,12 8 0 16,-12-8 0-16,0 0 0 0,0 0-3 0,0 0 2 0,0 0-2 16,0 0 3-1,12 7-2-15,-12-7 0 0,0 0-1 0,0 0 0 0,0 0 0 16,0 0 0-16,0 0-2 0,11 8 4 15,-11-8 1-15,0 0-1 0,0 0 0 0,0 0 3 16,0 0 1-16,0 0-1 0,11 9 0 0,-11-9-1 16,0 0 1-16,0 0-1 15,0 0-1-15,0 0 3 0,11 6 1 0,-11-6 4 16,0 0 0-16,0 0 0 16,0 0-2-16,0 0 1 0,0 0-3 0,0 0 2 0,14 7-1 15,-14-7-1-15,0 0-1 0,0 0-2 0,0 0-2 16,0 0 3-16,0 0-4 0,0 0 4 15,0 0-4-15,0 0-2 0,0 0 0 0,0 0-3 16,0 0 1-16,0 0-1 16,0 0 0-16,0 0-1 0,0 0 0 0,-27-37-1 0,27 37-1 15,-11-12 2-15,11 12-1 16,-16-13 1-16,16 13-2 0,-13-17 2 0,3 9-2 16,3-2 2-16,7 10-2 15,-15-16 0-15,15 16 0 0,-14-18-1 0,8 11 2 0,6 7-1 16,-11-18-1-16,11 18 0 0,-14-15 1 0,14 15 0 15,-11-15-1-15,11 15-1 16,-11-14 3-16,11 14-4 0,-16-13 2 0,16 13 1 16,-11-11-1-16,11 11 0 0,-10-12 0 15,10 12 1-15,-10-9-1 0,10 9 1 0,0 0 0 16,-17-11 0-16,17 11-1 16,0 0-2-16,-9-10 1 0,9 10 0 0,0 0 0 15,0 0 0-15,-12-10-1 0,12 10 0 0,0 0 0 0,0 0-1 16,-14-9 0-16,14 9-3 15,0 0-2-15,0 0-1 0,-14-10-1 0,14 10 1 16,0 0-1-16,0 0 0 16,-16-7 4-16,16 7 0 0,0 0-1 0,0 0 2 0,0 0 0 15,0 0 2-15,0 0 0 16,-15-6 1-16,15 6-2 0,0 0 1 0,0 0-1 16,0 0 0-16,0 0 1 15,0 0-2-15,0 0 2 0,0 0 1 0,0 0 0 0,0 0 1 16,0 0 1-16,0 0-2 15,0 0 1-15,0 0 0 0,0 0 2 0,23 36 0 16,-23-36-2-16,11 17 2 0,-2-7-1 0,-9-10 1 0,16 21 1 16,-8-10 1-1,-1-1-2-15,3 1 0 0,-2 0 0 0,1 1 1 0,-1-2-4 16,0-1 2-16,-8-9-10 16,13 16-22-16,-6-9-26 0,-7-7-32 0,13 15-35 0,-8-9-45 15,-5-6-62-15,11 12-76 0,-7-6-129 0,-4-6-190 16,7 9 25-16,-7-9-557 15,0 0-833-15</inkml:trace>
  <inkml:trace contextRef="#ctx0" brushRef="#br2" timeOffset="188430.21">27139 14051 577 0,'0'0'94'0,"0"0"44"0,0 0-20 0,0 0-20 0,0 0-11 16,0 0 1-16,0 0 4 15,0 0-9-15,0 0 2 0,0 0-7 0,0 0-1 16,0 0-8-16,0 0 0 0,0 0 16 0,0 0-18 0,0 0-1 15,0 0-7-15,0 0-4 16,19-26 2-16,-19 26-8 0,0 0-3 0,0 0 2 16,0 0 8-16,0 0 2 15,0 0-2-15,6-14 4 0,-6 14-6 0,0 0-2 0,0 0-2 16,0 0-4-16,11-13-8 16,-11 13-2-16,0 0-5 0,9-9-4 0,-9 9 3 15,0 0 0-15,0 0 2 0,9-10-8 0,-9 10 3 0,0 0-6 16,0 0 1-16,15-6-2 15,-15 6-2-15,0 0-9 0,0 0 6 0,0 0-2 16,19-2-1-16,-19 2-1 16,0 0 0-16,0 0 0 0,0 0 6 0,0 0-5 15,22 8 9-15,-22-8-2 0,0 0 2 16,0 0 2-16,12 10 1 0,-12-10-3 0,0 0-1 16,12 9 8-16,-12-9 3 15,0 0-3-15,8 11 2 0,-8-11-6 0,0 0 1 16,0 0 2-16,7 16-2 0,-7-16 0 0,0 0-1 15,8 11-4-15,-8-11 4 0,0 0-7 16,0 0 1-16,8 13-3 0,-8-13-3 0,0 0 2 16,0 0-2-16,6 13-1 15,-6-13 10-15,0 0 6 0,0 0 0 0,7 15 7 0,-7-15-6 16,0 0 2-16,4 16-2 16,-4-16-1-16,0 0-3 0,0 0 2 0,2 19-7 15,-2-19-1-15,0 0-6 0,0 0 7 0,0 0-8 0,-2 21 5 16,2-21 1-16,0 0 3 15,0 0 0-15,-8 16 5 0,8-16-1 0,0 0-1 16,-12 10 3-16,12-10-7 16,0 0-1-16,-11 13-3 0,11-13 0 15,0 0-1-15,-9 7-1 0,9-7-2 0,0 0 1 16,0 0 0-16,-14 7 3 0,14-7 2 0,0 0-6 16,0 0 2-16,-17 4 0 15,17-4 0-15,0 0 7 0,0 0 3 0,0 0 6 0,0 0 1 16,0 0 2-16,-34-10 2 0,34 10 0 15,0 0 0-15,-14-7 3 0,14 7-7 16,0 0-3-16,-13-9-2 0,13 9 0 0,0 0-6 16,-9-14 2-16,9 14-5 15,0 0-1-15,-10-15-1 0,10 15-3 0,0 0 6 0,-4-15-5 16,4 15 5-16,0 0 1 16,0 0-2-16,-6-18 4 0,6 18 1 0,0 0-1 15,0 0-4-15,-2-15 2 16,2 15-6-16,0 0-1 0,0 0 2 0,-5-15-3 0,5 15 2 15,0 0-17-15,0 0-10 0,-4-19-22 0,4 19-29 16,0 0-45-16,0-19-63 16,0 19-70-16,2-16-94 0,-2 16-200 0,2-19-40 0,1 12-353 15,-3 7-339-15</inkml:trace>
  <inkml:trace contextRef="#ctx0" brushRef="#br2" timeOffset="210770.31">27189 13933 930 0,'0'0'158'16,"0"0"-30"-16,0 0-41 0,0 0-6 0,0 0-5 0,0 0 6 15,0 0-12-15,0 0-8 16,0 0 0-16,0 0 4 0,0 0-19 0,0 0 5 16,0 0 6-16,0 0-14 15,0 0-3-15,0 0 6 0,0 0-7 0,0 0-7 0,0 0-6 16,0 0-17-16,0 0-25 0,0 0-27 0,-5-29-41 15,5 29-61-15,0 0-123 16,0-10-264-16,0 10 290 0</inkml:trace>
  <inkml:trace contextRef="#ctx0" brushRef="#br2" timeOffset="210970.15">27158 13836 1555 0,'0'0'29'16,"0"0"-3"-16,-15-15 6 0,15 15 13 0,0 0 0 16,0 0-3-16,0 0-4 0,-6-14 3 0,6 14-7 0,0 0-10 15,0 0-16-15,0 0-21 16,0 0-16-16,-2-13-25 0,2 13-29 0,0 0-53 16,0 0-79-16,0 0-236 15,6-19 391-15</inkml:trace>
  <inkml:trace contextRef="#ctx0" brushRef="#br2" timeOffset="211100.13">27114 13726 1323 0,'0'0'4'0,"0"0"8"0,0 0-2 0,-11-18-1 16,11 18-1-16,0 0-9 16,0 0-13-16,0-15-27 0,0 15-32 0,0 0-73 15,2-13-213-15,-2 13 115 0</inkml:trace>
  <inkml:trace contextRef="#ctx0" brushRef="#br2" timeOffset="211270.23">27106 13586 997 0,'0'0'37'0,"0"0"17"15,0 0 7-15,-9-13-6 0,9 13 0 0,0 0-18 0,-9-14-3 16,9 14-8-16,0 0-33 0,-7-15-34 0,7 15-55 15,0 0-112-15,-2-21-123 0,2 14 107 16</inkml:trace>
  <inkml:trace contextRef="#ctx0" brushRef="#br2" timeOffset="211450.21">27070 13401 936 0,'0'0'29'0,"-9"-13"6"15,9 13-4-15,0 0-3 0,-9-11 6 16,9 11-4-16,0 0-4 0,-9-15 1 0,9 15-6 16,-5-14-13-16,5 14-11 0,0 0-15 0,-2-18-22 15,2 18-13-15,-2-16-27 16,2 16-55-16,0 0-155 0,2-23 94 0</inkml:trace>
  <inkml:trace contextRef="#ctx0" brushRef="#br2" timeOffset="211600.19">27020 13181 916 0,'0'0'49'0,"-9"-14"-3"0,9 14-1 0,0 0-8 16,-8-13-4-16,8 13 4 15,0 0-3-15,-10-14 2 0,10 14-11 0,0 0-3 16,-5-17-15-16,5 17-19 16,0 0-18-16,-6-19-24 0,6 19-65 15,-2-15-234-15,2 15 113 0</inkml:trace>
  <inkml:trace contextRef="#ctx0" brushRef="#br2" timeOffset="211760.13">26950 12990 1137 0,'0'0'63'0,"-12"-14"-9"0,12 14-7 16,0 0-2-16,0 0-1 15,-10-10 3-15,10 10-17 0,0 0-4 0,0 0-28 0,-4-18-32 16,4 18-27-16,0 0-44 0,0 0-37 0,-1-21-234 15,1 21 118-15</inkml:trace>
  <inkml:trace contextRef="#ctx0" brushRef="#br2" timeOffset="211930.1">26917 12849 1100 0,'0'0'37'0,"-13"-12"12"0,13 12 2 0,0 0 1 16,0 0 8-16,-10-9-12 0,10 9 9 15,0 0-10-15,0 0-3 0,-6-14-22 16,6 14-15-16,0 0-18 0,0 0-15 16,0-23-23-16,0 23-43 0,0 0-81 0,-2-22-226 15,2 22 125-15</inkml:trace>
  <inkml:trace contextRef="#ctx0" brushRef="#br2" timeOffset="212085.52">26890 12673 1172 0,'-4'-16'33'0,"4"16"20"15,0 0-7-15,0 0 3 16,0 0 4-16,-5-20-5 0,5 20 4 0,0 0 9 16,-4-15-24-16,4 15 3 15,0 0 15-15,-4-19-34 0,4 19-14 0,0 0-27 16,-6-19-23-16,6 19-56 16,-2-15-67-16,2 15-288 0,0-15 387 0</inkml:trace>
  <inkml:trace contextRef="#ctx0" brushRef="#br2" timeOffset="212250.04">26863 12469 1292 0,'0'0'9'0,"-4"-15"17"0,4 15 1 0,0 0 16 15,0 0 9-15,0 0 0 16,-9-15 21-16,9 15-13 0,0 0-12 0,-7-11 5 0,7 11-7 16,0 0-15-1,-5-15-18-15,5 15-8 0,0 0-36 0,-7-18-46 0,7 18-46 16,0 0-98-16,-4-19-227 0,2 12 396 0</inkml:trace>
  <inkml:trace contextRef="#ctx0" brushRef="#br2" timeOffset="212509.9">26771 12214 1223 0,'0'0'-56'16,"-5"-11"7"-16,5 11 17 15,0 0 12-15,-4-19 13 0,4 19 5 0,-6-13 10 16,6 13 4-16,0 0 0 0,-5-21 2 16,5 21 6-16,0 0 6 0,-2-20-3 0,2 20 19 15,0 0 9-15,-3-16-3 16,3 16 12-16,0 0 7 0,0 0 6 0,-2-18 1 16,2 18 9-16,0 0-13 15,0 0-8-15,0 0-6 0,0 0-18 0,-3-15-17 0,3 15-33 16,0 0-37-16,0 0-47 0,0 0-87 0,0 0-326 15,0 0 319-15</inkml:trace>
  <inkml:trace contextRef="#ctx0" brushRef="#br2" timeOffset="214400.02">26899 12757 1354 0,'0'0'-53'16,"0"0"18"-16,0 0 9 0,0 0-2 16,0 0 9-16,0 0 7 0,0 0 8 0,0 0 10 15,0 0 9-15,0 0 6 16,0 0 0-16,0 0 0 0,0 0-10 0,0 0 4 16,0 0 6-16,0 0-9 15,0 0 7-15,0 0 2 0,0 0 6 0,0 0 11 0,0 0 4 16,0 0 7-16,0 0 2 15,0 0-9-15,0 0 9 0,0 0 7 0,0 0 2 16,0 0 2-16,0 0 6 0,0 0-10 0,0 0 6 0,0 0-6 16,0 0-4-1,0 0-2-15,0 0 7 0,0 0-4 0,0 0 5 0,0 0 6 16,0 0-4-16,0 0-4 16,0 0-1-16,0 0 3 0,0 0-1 0,0 0 1 0,0 0-2 15,0 0-12-15,0 0-5 0,0 0-8 0,0 0-22 16,56 2-36-16,-56-2-48 15,0 0-57-15,18-5-77 0,-18 5-190 0,13-6-279 16,-13 6 83-16</inkml:trace>
  <inkml:trace contextRef="#ctx0" brushRef="#br2" timeOffset="-212026.76">27141 13850 1890 0,'0'0'-83'0,"0"0"19"0,0 0 13 0,0 0 16 15,0 0 18-15,0 0 7 0,0 0 17 16,0 0 15-16,0 0 3 0,0 0 1 0,0 0 10 16,0 0-3-16,0 0 3 15,0 0 8-15,0 0-11 0,0 0 10 0,0 0-11 16,0 0-8-16,0 0 2 16,0 0 3-16,0 0-6 0,0 0 7 0,34-13-9 15,-34 13 7-15,0 0 8 0,0 0-3 0,0 0-13 0,0 0-1 16,0 0 9-16,25 3-4 15,-25-3 4-15,0 0-2 0,0 0 0 0,0 0 6 0,23 0 1 16,-23 0 1-16,0 0-9 16,0 0-4-16,0 0 17 0,24 0-15 0,-24 0-2 15,0 0 16-15,0 0-12 16,0 0 5-16,18 3 2 0,-18-3 4 0,0 0-5 16,0 0 2-16,0 0-6 15,16 3 6-15,-16-3-3 0,0 0 9 0,0 0-1 0,0 0-4 16,0 0-6-16,15 4 2 15,-15-4 0-15,0 0-3 0,0 0-2 0,0 0-4 16,17 5 0-16,-17-5 2 0,0 0 3 0,0 0-2 0,14 6 2 16,-14-6 6-16,0 0 5 15,0 0 1-15,11 7 5 0,-11-7-2 0,0 0 1 16,0 0-5-16,0 0-5 16,0 0-2-16,13 9-1 0,-13-9-2 0,0 0-4 0,0 0-3 15,0 0-1-15,0 0-2 0,0 0 1 0,8 12-1 16,-8-12-2-16,0 0 0 15,0 0-3-15,10 8 1 0,-10-8-1 0,0 0 3 16,9 10 3-16,-9-10 3 0,0 0-1 16,0 0-1-16,12 11 0 0,-12-11-3 0,0 0-3 15,8 9-1-15,-8-9-4 16,0 0-23-16,0 0-39 0,0 20-40 0,0-20-49 16,-2 16-35-16,2-16-45 0,-8 16-107 15,4-6-583-15,-2-1-310 0</inkml:trace>
  <inkml:trace contextRef="#ctx0" brushRef="#br2" timeOffset="-209036.67">1926 15605 2642 0,'-7'-12'-77'0,"7"12"32"0,0 0 12 0,-7-20 10 16,7 20 11-16,-3-12 21 15,3 12 20-15,0 0 28 0,-6-18 16 0,6 18 22 16,0 0 12-16,-4-16 6 16,4 16 13-16,0 0 14 0,-8-12 14 0,8 12 0 0,0 0 4 15,0 0-11-15,0 0-18 0,-6-16-14 0,6 16-12 16,0 0-11-16,0 0-9 15,0 0-12-15,0 0-6 0,0 0-8 0,0 0-6 16,-33 19 3-16,33-19-12 16,-13 16-5-16,13-16-3 0,-13 19-2 0,7-8-5 0,6-11-1 15,-11 25-2-15,7-12-3 16,-1-2-3-16,5-11-1 0,-7 28-5 0,6-18 3 16,1-10-2-16,1 26-3 0,-1-26-1 15,7 24-2-15,-2-12 1 0,4 0-3 0,-9-12 0 16,14 19-3-16,-6-10-4 0,6-2-5 0,-4 0-7 15,2-1-6-15,-12-6-6 16,25 10-7-16,-11-6-7 0,-14-4-3 0,21 4-4 0,-21-4-7 16,26 0-4-16,-26 0 1 15,22-4-2-15,-8-2-4 0,-14 6-3 0,21-11 0 16,-8 3 0-16,-3-1 2 16,1 0 7-16,1-1 3 0,-1 1 3 0,-2-3 7 15,-1 0-2-15,-8 12 0 0,14-21 8 0,-8 11-1 0,0-4 2 16,0 2 4-16,-6 12 4 15,8-26 5-15,-6 13 7 0,-2 13 3 0,6-22 5 16,-6 22 2-16,5-19 12 16,-5 19 11-16,0-19 6 0,0 19 1 0,2-18 4 0,-2 18 2 15,0 0-5-15,4-18 0 16,-4 18-5-16,0 0 1 0,0 0-4 0,0-17-2 16,0 17-3-16,0 0 0 15,0 0-1-15,0 0-3 0,0 0 6 0,0 0-1 0,0 0 2 16,-19-6 5-16,19 6 3 15,0 0 3-15,0 0 3 0,-22 23 1 16,22-23 3-16,-18 18 3 0,10-5-3 0,-1-2 1 0,0 0 2 16,-1 0-1-16,1 2-2 15,3-1-1-15,-4-1-2 0,3 1 3 0,-2 3-4 0,3 0-2 16,0 0-1-16,2-1-1 16,-3 4 1-16,1-3-7 0,0 2 0 0,4 0-2 15,-1-2-1-15,-1 3-1 16,0-1-2-16,0 1-1 0,-3-4-1 0,3 4 0 0,0-2-3 15,0 0 3-15,-1 1-2 0,1-2-3 0,-2 0 0 16,1 0-1-16,1 2 1 16,-1-3-3-16,0 1-7 0,1 0-12 0,4-15-28 15,-6 20-32-15,6-20-44 0,-6 22-59 16,4-10-55-16,2-12-76 0,-4 17-158 0,2-7-511 16,2-10-433-16</inkml:trace>
  <inkml:trace contextRef="#ctx0" brushRef="#br2" timeOffset="-181924.7">2417 15505 2544 0,'0'0'-86'15,"-9"-9"33"-15,9 9 21 16,0 0 9-16,0 0 31 0,0 0 13 0,0 0 17 16,0 0 18-16,0 0 15 0,0 0 15 0,0 0 7 0,0 0 4 15,0 0-1-15,0 0 2 16,0 0 3-16,0 0-3 0,0 0-1 0,0 0 3 15,38 24-10-15,-38-24-5 16,15 12-2-16,-15-12-6 0,17 11-4 0,-10-3-8 0,-7-8-2 16,16 15-4-1,-6-8-2-15,-4 3-5 0,4 0-3 0,-3-1-6 0,3 2-1 16,1-3-7-16,-3 5-1 16,3-4-4-16,-3-1 0 0,2 3-5 0,-1-2 1 15,0 0-4-15,-9-9-1 0,14 15-2 16,-8-7-2-16,-6-8-2 0,14 14-4 15,-8-6 1-15,-6-8-1 0,12 9 1 16,-12-9-9-16,9 10 6 0,-9-10 2 0,8 9 1 16,-8-9 1-16,0 0-2 0,11 9-1 0,-11-9 1 0,0 0 3 15,0 0-7-15,11 10 4 16,-11-10-3-16,0 0-2 0,0 0 1 0,0 0 1 16,8 9-2-16,-8-9 2 0,0 0 0 0,0 0-3 15,0 0 2-15,0 0-10 16,0 0-15-16,0 0-18 0,0 0-23 0,0 0-15 15,8 10-13-15,-8-10-2 16,0 0 4-16,0 0-2 0,0 0 9 0,0 0-1 0,0 0 11 16,0 0 6-16,0 0 3 15,0 0 4-15,0 0 6 0,8 11 5 0,-8-11 4 16,0 0 5-16,0 0 6 0,0 0 6 16,0 0 10-16,0 0 17 0,0 0 13 15,0 0 10-15,0 0 12 0,0 0 11 0,0 0 4 0,0 0 2 16,0 0 1-16,0 0-2 15,0 0 4-15,0 0 4 0,0 0-11 0,-12 25 3 16,12-25-9-16,-12 11-3 16,12-11-7-16,-13 14 7 0,4-7 0 0,-1 3 3 0,-1 2 2 15,1-2-5-15,-1 4 6 16,-2-1-8-16,1 3-4 0,-4-1 1 0,2 4-8 16,-1-4-4-16,0 2 0 0,2 3-2 0,1-5-4 0,0 1 0 15,0-4-4 1,4 2-9-16,0-1-4 0,-1-4 7 0,9-9-14 0,-10 18-18 15,10-18-18-15,-9 13-16 16,9-13-29-16,-4 11-36 0,4-11-47 0,0 0-47 16,0 0-53-16,0 0-87 15,0 0-128-15,21 13-437 0,-21-13-319 0</inkml:trace>
  <inkml:trace contextRef="#ctx0" brushRef="#br2" timeOffset="-181584.72">2834 16005 2752 0,'0'0'-51'0,"0"0"30"0,0 0 18 0,8-12 9 0,-8 12 19 16,0 0 0-1,0 0 14-15,0 0 19 0,0 0 8 0,0 0 6 16,0 0-9-16,0 0 2 0,0 0-6 16,-38 29-5-16,28-21-3 0,10-8-8 0,-17 22-1 15,6-11-8-15,0 1-7 0,3 2-18 0,-2-4-14 0,-2 2-30 16,4 2-30-16,2-3-23 15,-2 0-40-15,8-11-32 0,-11 19-44 0,11-19-86 16,-7 15-470-16,7-15-42 16</inkml:trace>
  <inkml:trace contextRef="#ctx0" brushRef="#br2" timeOffset="-181014.75">3181 15589 2225 0,'0'0'-14'0,"0"0"20"16,0 0 14-16,0 0 7 0,0 0 14 0,0 0 7 16,0 0 16-16,0 0 6 0,0 0-1 0,0 0-10 0,-17 45-7 15,17-45 2 1,-11 7 2-16,11-7 2 0,0 0 2 0,-16 7-1 0,16-7 1 15,0 0-3-15,0 0-6 16,0 0-9-16,-28-14 0 0,28 14-6 0,-10-14-2 16,10 14-3-16,-7-18 1 15,7 18-4-15,-4-19 1 0,4 19-1 0,2-19 2 16,-2 19-1-16,7-17-1 16,-7 17-3-16,10-15-4 0,-10 15 0 0,16-10-2 15,-16 10-1-15,18-2 8 0,-18 2-5 0,0 0 3 0,32 12 1 16,-22-3 2-16,1 3-1 15,-1 1 4-15,1 4-3 0,0 1 6 0,-1 1-4 16,-2-3-2-16,1 6-2 0,-5-3-3 16,1-1 1-16,-3 4-6 0,-2-4 2 0,-2 4-6 15,-3 0-19-15,-1-2-20 16,-1-1-32-16,-1 0-35 0,0-2-50 0,2-2-48 16,-1-3-54-16,-2-2-114 0,5-2-527 0,4-8-258 0</inkml:trace>
  <inkml:trace contextRef="#ctx0" brushRef="#br2" timeOffset="-180254.34">3674 15543 2609 0,'0'0'-61'0,"4"-11"37"0,-4 11 30 16,0 0 26-16,7-12 2 0,-7 12 25 0,0 0 9 0,0 0 2 15,0 0-2-15,0 0-5 0,0 0-8 0,0 0-1 16,0 0-9-16,0 0-2 15,0 0 0-15,0 0 6 0,-49 7 3 0,49-7 8 16,-19 7-3-16,19-7-3 0,-23 1 1 16,23-1 3-16,-21 0-3 0,21 0 2 0,-22 0-1 15,22 0 0-15,-18 0 0 16,18 0-1-16,0 0-5 0,-22 0-2 16,22 0-5-16,0 0-4 0,0 0-6 0,-19 2-7 0,19-2 2 0,0 0 1 15,0 0-3 1,-10 16 1-16,10-16-3 0,-2 15-4 0,2-15 0 0,0 21-2 15,0-21-2 1,0 23-1-16,0-23-3 0,0 24 3 0,0-24-6 0,-3 23 1 16,3-23-3-16,0 21 3 0,0-21-2 15,0 18-4-15,0-18-6 0,0 0-8 0,5 17-5 16,-5-17-9-16,0 0-8 0,0 0 0 0,0 0-6 16,27-8 1-16,-27 8 4 15,0 0 5-15,32-17 3 0,-22 13 5 0,-10 4 6 16,26-7 9-16,-16 3 8 0,-10 4 8 15,23 0-2-15,-23 0 8 0,20 10 5 16,-10-3-1-16,-2 2 0 0,-8-9-1 16,14 25 2-16,-12-10-4 0,0 3 0 0,-2-4-3 15,0 4 0-15,-4 0-4 16,0 0-14-16,-1-1-27 0,-2 0-33 0,1-2-41 16,0 0-50-16,-2 0-54 0,-1 0-72 0,0-6-156 0,9-9-487 15,-12 17-327-15</inkml:trace>
  <inkml:trace contextRef="#ctx0" brushRef="#br2" timeOffset="-180024.61">3814 16059 2884 0,'30'-1'75'15,"-30"1"42"-15,0 0-6 0,0 0-10 0,0 0-2 16,0 0-8-16,0 0-10 16,0 0-7-16,0 0-5 0,14-4-28 0,-14 4-31 15,0 0-33-15,0 0-35 0,0 0-44 16,0 0-32-16,0 0-60 0,0 0-62 0,11-10-128 16,-11 10-419-16,0 0-118 0</inkml:trace>
  <inkml:trace contextRef="#ctx0" brushRef="#br2" timeOffset="-179594.76">3962 15848 2402 0,'0'0'-44'0,"0"0"10"16,0-19 14-16,0 19 4 16,0 0-5-16,0-23 16 0,0 23 5 0,3-20-3 0,-3 20 14 15,4-21 7-15,0 9-1 16,-4 12 2-16,10-25 10 0,-6 12 0 16,-4 13 5-16,15-22 3 0,-6 14 6 0,0-2 11 0,-9 10 7 15,16-12 11-15,-6 8 3 16,-10 4 3-16,0 0 17 0,28 4 0 0,-28-4 0 0,17 14 0 15,-8-6-5-15,-9-8 2 16,10 22 1-16,-5-11 0 0,-5-11-4 0,4 27-1 16,-6-13-6-16,2-14-4 15,-4 28-1-15,-3-14-4 0,3 0-1 16,4-14-8-16,-15 22 5 0,6-12-14 0,9-10-3 16,-14 12-6-16,14-12-3 0,-18 7-17 0,18-7-17 15,0 0-28-15,0 0-29 0,-24-18-37 0,24 18-30 0,-5-19-39 16,5 19-29-1,5-23-31-15,-5 23-40 0,8-27-56 16,2 13-632-16,-4-2-363 0</inkml:trace>
  <inkml:trace contextRef="#ctx0" brushRef="#br2" timeOffset="-179244.45">4347 15566 2817 0,'0'0'-21'0,"0"0"48"0,14-7 18 16,-14 7-2-16,0 0 7 0,12-10 1 15,-12 10-6-15,12-9-8 0,-12 9 1 0,13-10-6 16,-13 10-5-16,24-8 1 0,-24 8-4 0,16-5 5 0,-16 5 9 16,20 0 8-1,-20 0 6-15,0 0 11 0,22 10 3 0,-15 0 3 0,-7-10-2 16,9 24 0-16,-9-8 2 15,0 1-3-15,-2 2 2 0,-1 3 4 0,1-3 3 16,-2 0 0-16,2 1 0 16,-3 0 0-16,3-1-1 0,0-2-8 0,2 0-6 15,0-17-7-15,0 29-6 0,6-16-7 16,3-3-19-16,-9-10-30 0,15 11-33 16,-15-11-43-16,25 2-41 0,-7-4-38 0,-18 2-35 0,34-7-45 15,-20 0-62-15,-1-4-136 16,1 2-483-16,0 0-331 0</inkml:trace>
  <inkml:trace contextRef="#ctx0" brushRef="#br2" timeOffset="-178394.67">4794 15299 2658 0,'0'0'-107'0,"0"0"31"0,-7-13 18 0,7 13 14 16,0 0 2-16,0 0 12 16,-4-17 8-16,4 17 8 0,0 0 2 0,0 0 7 0,0 0 7 15,9-22-5 1,-9 22 24-16,0 0-7 0,13-10 19 0,-13 10 14 0,0 0 5 16,0 0 1-16,23 3 1 0,-23-3 5 0,0 0-2 15,0 0 10-15,21 16 1 16,-21-16 5-16,7 11-2 0,-7-11 10 0,0 0 4 0,0 17-2 15,0-17 0-15,0 0 1 16,0 0 6-16,-18 23 4 0,18-23-8 0,-10 6-9 16,10-6-4-16,0 0-13 0,0 0-15 15,0 0-17-15,0 0-28 0,-34-15-31 16,34 15-46-16,0 0-54 0,-4-19-61 16,4 19-65-16,0 0-134 0,6-22-469 0,-6 22-208 15</inkml:trace>
  <inkml:trace contextRef="#ctx0" brushRef="#br2" timeOffset="-120644.39">26791 12062 875 0,'0'0'108'15,"7"-19"-50"-15,-7 19-19 0,0 0 9 0,0 0-20 16,0 0 14-16,0 0 7 15,0 0-5-15,0 0 2 0,0 0 9 16,8-13-12-16,-8 13 3 0,0 0 8 16,0 0-12-16,0 0 6 0,0 0 12 0,10-8-9 15,-10 8 7-15,0 0-4 0,0 0-4 16,0 0-3-16,0 0-7 0,0 0 5 0,0 0-2 0,0 0-4 16,0 0 0-16,0 0 7 0,20-4-10 0,-20 4 1 15,0 0-16-15,0 0 6 16,25 4 5-16,-25-4-11 0,24 4-8 0,-10 0 9 15,6-1 1-15,-1 1-12 0,4 0-5 16,4 1 11-16,5-1-16 0,9 4 17 16,3-2-10-16,9 2 4 0,5 1 12 15,3-1 0-15,0-1 6 0,19 5 2 0,-15-3-9 16,-5 0-3-16,-5-2-4 16,1 3-1-16,-2-2-3 0,-1 0 5 0,-1 4 0 15,0-5-6-15,-3 3-2 0,-5-3 4 0,-4 3-6 0,2-2-1 16,-3-1-12-16,-1 0 17 15,-7-1-6-15,1 0 0 0,-4 0-5 0,-2-1 7 16,-3-1 2-16,-2 0-1 16,-4 0 8-16,-3-1 3 0,2 1 8 0,-16-4 9 0,25 4 11 15,-25-4 4-15,18 5 4 16,-18-5 7-16,18 3-2 0,-18-3 3 0,0 0-10 16,18 4-7-16,-18-4-2 0,0 0-1 0,0 0-3 0,18 2-8 15,-18-2-2-15,0 0-4 16,0 0-2-16,0 0-4 0,0 0-1 0,0 0-1 15,0 0-4-15,16 2 0 16,-16-2-4-16,0 0 1 0,0 0 0 0,0 0-1 0,0 0-3 16,0 0-6-16,0 0-2 15,0 0-2-15,16-11-1 0,-16 11-3 0,0 0-1 16,6-16 4-16,-6 16-4 16,4-17 6-16,-4 17-3 0,6-21 1 0,-5 6-1 15,5 0 2-15,-4-4 2 0,4-2-3 0,0-4-1 0,-1-3-5 16,6-1-3-16,-3-2-3 15,4-1 7-15,2-1-3 0,-5 1-1 0,4 2 8 16,-1-3-11-16,1 3 10 16,1-3-5-16,-2 2 0 0,1 1 0 0,-2 0-3 0,-1 0 0 15,1 1-3-15,-1 0 7 16,1-2-2-16,-5 5-3 0,2-1 2 0,-1 4 7 16,-1-1-2-16,-2 1 0 0,4 0 6 0,-4 4-5 15,-2 2 4-15,0-1 5 0,2 1-4 16,-4 17 0-16,1-28 3 0,2 16-5 15,-3 12-1-15,0-22 2 0,0 22-2 16,2-19 2-16,-2 19 0 0,0-18 1 16,0 18 2-16,0 0-4 0,2-17-5 15,-2 17 7-15,0 0 0 0,0 0 2 0,-8-19 0 0,8 19-1 16,0 0 1-16,-15-6-3 16,15 6 9-16,0 0-8 0,-27 3 2 0,27-3-1 15,0 0 0-15,-33 5 2 0,33-5 2 0,-22 6-5 0,8-2 1 16,14-4-2-16,-22 7 5 15,22-7 0-15,-24 7 0 0,16-2-2 0,8-5 2 16,-21 9 0-16,21-9-1 16,-20 8-2-16,20-8-3 0,-16 9-2 0,16-9 4 15,-16 8-6-15,16-8 6 0,-12 9-3 16,12-9 5-16,0 0 3 0,-15 9-3 0,15-9 2 16,0 0 2-16,0 0-5 0,0 0 1 0,0 0 1 0,0 0-1 15,0 0 2 1,0 0-1-16,0 0 0 0,0 0 3 15,0 0-6-15,0 0 0 0,0 0 6 0,0 0-6 16,32-42 2-16,-21 35-2 0,-1-1 0 0,2-1 2 0,4 1-3 16,3-1 2-1,-3-2-3-15,2 1 2 0,0 1-2 0,2-1 4 0,-5 2 0 16,3 1 1-16,0 0-1 16,-4-1 2-16,2 0-2 0,-3 1 1 0,0 1-2 15,-13 6 2-15,25-14-8 0,-13 10 9 0,-12 4 2 0,18-8 0 16,-18 8 5-16,16-9 3 15,-16 9 2-15,12-7-1 0,-12 7 3 0,0 0 3 16,17-8-6-16,-17 8 2 16,0 0-4-16,13-5 2 0,-13 5-4 0,0 0-2 0,0 0 3 15,0 0 1-15,0 0 1 16,0 0 4-16,0 0-2 0,4 26 8 0,-4-26 6 16,0 0 3-16,-13 29 2 0,9-16-4 0,-3 0-5 15,1 3 2-15,2-1-4 0,0 0 0 16,0 1-3-16,0-1-4 0,-2-1 0 0,6-14 2 15,-3 26-6-15,1-15 4 16,2-11-6-16,-3 20 1 0,3-20 2 0,-2 19-1 16,2-19-3-16,0 0-1 15,0 20-1-15,0-20-8 0,0 0-28 0,0 0-49 0,2 17-63 16,-2-17-59-16,0 0-79 16,6 6-209-16,-6-6-347 0,0 0-173 0</inkml:trace>
  <inkml:trace contextRef="#ctx0" brushRef="#br2" timeOffset="-118804.19">29095 10613 2411 0,'0'0'-90'0,"0"0"33"0,0 0 26 0,0 0 24 0,0 0 35 16,0 0 19-16,0 0 22 16,-17-30 17-16,17 30 0 0,0 0-1 0,0 0 1 15,8-25 11-15,-8 25 4 0,9-18-3 0,-9 18-4 0,8-19-13 16,-2 9-9-1,-6 10-4-15,14-19-6 0,-8 10-12 0,-6 9-2 0,14-18-7 16,-14 18-7-16,11-13 0 16,-2 6-4-16,-9 7-5 0,12-10-2 0,-12 10-4 15,11-8-1-15,-11 8-2 0,0 0-1 16,19-1-4-16,-19 1 3 0,0 0-3 0,0 0-1 16,17 20-4-16,-13-10 3 0,-4-10 1 0,4 17-2 15,-4-17-2-15,2 21 0 16,-2-21 0-16,0 19-1 0,0-19 3 15,-4 19 1-15,4-19 2 0,-8 19 3 0,8-19 2 16,-8 17 3-16,8-17 2 0,-14 14 2 0,6-9 0 16,8-5 2-16,-15 10-1 15,15-10-2-15,-14 7-2 0,14-7 3 0,-16 6 0 0,16-6 0 16,0 0 1 0,0 0-1-16,-22-2 8 0,22 2 4 0,0 0 2 0,-18-13 11 15,18 13-2-15,-10-15-9 0,10 15 2 0,-6-18-3 16,6 18-5-16,-3-18-2 15,3 18-5-15,0 0-2 0,5-30-13 0,-5 30-10 0,6-17-34 16,-6 17-37 0,8-19-56-16,1 12-71 0,-9 7-73 0,13-15-129 0,-5 9-216 15,0 1-265-15,-8 5-249 16</inkml:trace>
  <inkml:trace contextRef="#ctx0" brushRef="#br2" timeOffset="-118234.56">28763 10530 2640 0,'0'0'-56'0,"0"0"19"16,-18-7 19-16,18 7 19 16,0 0 25-16,0 0 11 0,0 0 10 0,0 0 5 15,0 0 2-15,0 0 3 16,0 0 1-16,0 0-5 0,0 0-4 0,0 0 0 16,0 0-2-16,0 0-9 0,0 0-6 0,39-18-19 0,-39 18-34 15,24 0-38-15,-24 0-55 16,30 0-51-16,-30 0-97 0,32 0-519 0,-17 0-81 15</inkml:trace>
  <inkml:trace contextRef="#ctx0" brushRef="#br2" timeOffset="-117584.38">29357 10639 2291 0,'0'0'-29'16,"0"0"29"-16,0 0 29 15,0 0 33-15,0 0 26 0,-18 6 24 0,18-6 21 0,0 0 6 16,0 0 1-16,0 0-11 16,0 0-7-16,0 0-10 0,0 0-16 0,0 0-5 15,0 0-13-15,0 0-8 0,0 0-12 0,0 0-39 16,0 0-48-16,0 0-64 15,0 0-62-15,0 0-60 0,0 0-107 0,0 0-568 16,0 0-268-16</inkml:trace>
  <inkml:trace contextRef="#ctx0" brushRef="#br2" timeOffset="-117064.56">29686 10297 2556 0,'0'0'-98'15,"6"-14"28"-15,-6 14 21 0,0 0 25 0,6-14 8 0,-6 14 38 16,0 0 19-16,0 0 11 16,0 0 18-16,0 0 11 0,0 0 9 0,0 0 22 0,0 0 12 15,0 0 5 1,0 0 2-16,-60 23-14 0,50-11-10 0,-4 3-8 16,1-1-11-16,0 4-15 0,2-2-2 0,3-1-6 0,0 0-6 15,-1 0-12-15,2 0-1 16,3-1-9-16,0 1-3 0,4-15-8 0,-4 22-15 15,4-22-18-15,4 19-15 16,-4-19-12-16,8 17-9 0,-8-17 2 0,12 12-2 0,-12-12 6 16,10 7 2-16,-10-7 4 15,0 0 1-15,17 7 4 0,-17-7 12 0,0 0 14 0,0 0 11 16,0 0 8 0,0 0 1-16,17-21 1 0,-17 21-2 0,0 0 6 0,-7-23 2 15,7 23-1-15,0 0-2 0,-8-23-1 0,8 23-2 16,-7-15-2-16,7 15-1 15,-8-16-15-15,8 16-18 0,0 0-29 0,-8-16-37 16,8 16-62-16,0 0-55 0,0 0-83 16,-4-16-196-16,4 16-354 0,0 0-165 0</inkml:trace>
  <inkml:trace contextRef="#ctx0" brushRef="#br2" timeOffset="-114594.74">30046 10481 2367 0,'0'0'-83'0,"0"0"19"15,0 0 25-15,4-16 27 16,-4 16-6-16,0 0 15 0,0 0 19 0,0 0 0 16,0 0-1-16,0 0 13 15,0 0-8-15,0 0 5 0,0 0 8 0,0 0-7 16,0 0 5-16,0 0 2 0,-36 2-1 16,36-2 1-16,0 0-2 0,0 0-1 0,0 0 6 15,0 0 1-15,-30 6 3 0,30-6 3 0,0 0 5 0,-17 4 0 16,17-4 6-16,0 0-5 15,0 0-2-15,-22 1-4 0,22-1 5 0,0 0 3 16,0 0-9-16,0 0-3 16,-22-5-6-16,22 5-2 0,0 0 0 0,0 0 3 15,-13-9 5-15,13 9 2 16,0 0-1-16,-4-14-5 0,4 14-3 0,0 0-1 16,0 0-1-16,2-24-4 0,-2 24-4 0,0 0 3 0,8-17-6 15,-8 17-2-15,0 0-1 16,11-14-1-16,-11 14 1 0,0 0-10 0,16-8 7 15,-16 8-1-15,16-1-1 16,-16 1-1-16,0 0 8 0,0 0 9 0,29 8 7 0,-29-8 6 16,9 13 3-16,-9-13 6 15,6 15 10-15,-6-15 1 0,-2 20-3 0,2-20-6 16,-9 22-4-16,9-22-7 0,-15 22-1 16,5-11-6-16,0 3-4 0,-4-2-22 0,2-2-27 15,-1 1-30-15,1 0-41 0,-1-4-46 0,2 3-38 16,1 0-54-16,10-10-68 15,-22 12-165-15,14-7-422 0,2-1-253 0</inkml:trace>
  <inkml:trace contextRef="#ctx0" brushRef="#br2" timeOffset="-114284.23">30306 10216 2611 0,'0'0'-81'16,"0"0"24"-16,6-13 7 0,-6 13 18 0,0 0 26 16,0 0 0-16,0 0 7 0,0 0 1 0,0 0 0 15,0 0 8-15,0 0-10 0,0 0 2 0,0 0-1 0,0 0-1 16,0 0 6-16,0 0 2 15,0 0-11-15,0 0 0 0,0 0-2 0,0 0 2 16,0 0 0-16,0 0-1 16,0 0-6-16,0 0-19 0,0 0-24 0,0 0-22 0,0 0-36 15,0 0-53-15,0 0-107 16,0 0-267-16,0 0 277 0</inkml:trace>
  <inkml:trace contextRef="#ctx0" brushRef="#br2" timeOffset="-113684.44">30420 10401 1515 0,'0'0'-7'0,"0"0"31"16,0 0 13-16,0 0 23 0,0 0 18 0,0 0 9 0,-47-4 6 15,47 4 8-15,-23 2 4 16,23-2 11-16,-29 0-7 0,12 2-2 0,-3-2 1 0,20 0 5 16,-38 2-14-16,20-1-2 0,0-1 0 15,-1 3-2-15,19-3 1 0,-28 0-10 16,28 0-8-16,-22 2-9 0,22-2-8 0,-22 1-2 15,22-1-5-15,0 0-8 16,-19-3-7-16,19 3-4 0,0 0-4 0,0 0-6 16,0 0 0-16,0 0-4 15,0 0-4-15,19-39-2 0,-19 39 4 0,18-15-5 0,-8 8 0 16,0-3-6-16,4 0 1 16,-4-1-1-16,2 2-1 0,1-3-2 0,2 1 2 0,-4-1-2 15,1 0 3-15,-2 3 4 0,4 0 7 16,-6-3 7-16,-8 12 4 0,17-15 1 15,-17 15-3-15,13-11-5 0,-13 11-2 0,10-9-3 16,-10 9-1-16,0 0 12 16,0 0 8-16,0 0 3 0,0 0 2 15,0 0-1-15,0 0-4 0,23 22-3 16,-23-22 2-16,0 19-4 0,0-19-1 0,-2 24-5 0,2-24 0 16,0 29-5-16,2-11 1 0,-2-2-3 0,0 2 0 15,0-18-2-15,2 35 0 0,0-19-4 16,-2 2 1-16,3-1-11 0,-1-1-12 15,-2 1-19-15,0-17-22 0,0 33-25 16,-2-18-30-16,2 3-39 0,0-18-48 0,-3 33-51 16,-1-20-92-16,4-1-180 15,0-12-389-15,-4 24-294 0</inkml:trace>
  <inkml:trace contextRef="#ctx0" brushRef="#br2" timeOffset="-113194.83">30591 10387 2648 0,'0'0'-92'0,"0"0"24"15,0 0 26-15,-14-5 30 16,14 5 36-16,0 0 20 0,0 0 11 0,0 0 3 16,0 0-9-16,0 0-6 0,0 0-4 0,0 0-8 0,0 0 1 15,0 0-2-15,36-21-7 16,-24 17-1-16,-12 4-4 15,23-6 2-15,-7 2-14 0,-16 4-20 0,24-5-28 16,-10 2-29-16,-14 3-32 0,23-7-30 16,-23 7-44-16,19-7-64 0,-19 7-435 15,15-6 83-15</inkml:trace>
  <inkml:trace contextRef="#ctx0" brushRef="#br2" timeOffset="-112584.54">30693 10313 1880 0,'0'0'-32'0,"0"0"48"0,0 0 31 0,0 0 24 0,0 0 20 15,0 0 27-15,0 0 10 16,0 0 0-16,0 0 0 0,0 0-2 0,0 0 3 16,0 0 24-16,0 0 8 0,0 0 5 15,0 0-6-15,0 0-15 0,0 0-17 0,0 0-12 16,-19 20-11-16,19-20-12 16,2 22-15-16,-2-22-6 0,0 25-6 15,0-25-7-15,2 23-9 0,-2-23-19 0,2 20-33 16,-2-20-34-16,0 18-43 0,0-18-50 15,0 17-51-15,0-17-54 0,2 15-63 0,-2-15-133 0,0 13-487 16,0-13-314-16</inkml:trace>
  <inkml:trace contextRef="#ctx0" brushRef="#br2" timeOffset="-108814.19">31142 10185 2740 0,'-2'-17'-73'0,"2"17"14"0,0 0 5 0,-3-21 15 15,3 21 26-15,0 0 4 0,0 0 25 0,0-19 11 16,0 19-4-16,0 0 21 0,0 0 30 0,0 0 16 0,0 0 12 15,0 0 8-15,0 0-4 16,0 0-4-16,0 0-10 0,0 0-11 0,-10 63-6 16,8-44-6-16,-3 2-6 15,1 2-11-15,-2 1-3 0,2 2-2 0,0-2-5 16,0-1-5-16,-3 1-6 0,2-2-2 16,-1-1-4-16,2 2 1 0,-2-6-3 0,0 2 4 15,2-4-2-15,-5 0-2 0,2 1-1 16,-1-6-2-16,-1 3-3 0,-3-4 0 15,12-9-13-15,-26 13-16 0,14-9-24 0,12-4-31 0,-24 3-36 16,24-3-49-16,-19-7-48 16,9-2-61-16,10 9-172 0,-17-23-430 0,8 6-215 15</inkml:trace>
  <inkml:trace contextRef="#ctx0" brushRef="#br2" timeOffset="-108614.45">31078 9859 2526 0,'0'0'-112'0,"0"0"13"0,10-11-5 15,-10 11-8-15,0 0-21 0,0 0-47 0,0 0-390 0,10-11 232 16</inkml:trace>
  <inkml:trace contextRef="#ctx0" brushRef="#br2" timeOffset="-107924.38">31337 10074 1614 0,'0'0'-20'15,"-5"-18"6"-15,5 18 6 16,0 0-9-16,0 0 4 0,5-23 3 0,-5 23-1 15,6-14 0-15,-6 14 7 0,12-10-6 16,-12 10 0-16,20-8 1 0,-20 8 4 0,22-7 7 16,-8 3 1-16,-14 4 2 15,27-3 2-15,-12 3 8 0,-15 0-6 0,23 3 4 16,-23-3 9-16,22 5 0 16,-22-5 7-16,10 8 12 0,-10-8 9 0,6 11 13 15,-6-11-1-15,0 0 16 0,-8 25 1 0,8-25-1 0,-14 17 9 16,4-8-1-16,10-9-1 15,-22 16 1-15,11-9-2 0,2 1-6 16,9-8 3-16,-15 10-16 0,15-10 5 0,-10 11-17 16,10-11-12-16,-8 11-9 0,8-11-5 0,0 0-17 15,0 0-7-15,0 0-9 16,0 0-1-16,16 29 4 0,-7-22-3 0,-9-7-1 0,15 16 0 16,-7-5 4-16,-1-1 3 15,-7-10 9-15,10 25 8 0,-8-14 12 0,-2-11 9 16,2 21 14-16,-2-21 14 0,-4 23 0 15,-2-12 0-15,6-11-6 0,-15 21-3 16,6-12-12-16,1-1-2 0,8-8-22 0,-19 16-37 16,19-16-44-16,-18 7-61 15,12-3-71-15,6-4-125 0,-14 4-529 0,14-4-192 0</inkml:trace>
  <inkml:trace contextRef="#ctx0" brushRef="#br2" timeOffset="-107654.79">31758 10423 2767 0,'0'0'104'0,"0"0"11"0,0 0 10 15,0 0 22-15,0 0 29 16,0 0 12-16,15 6 1 0,-15-6-22 0,0 0-4 15,0 0-18-15,0 0-20 16,0 0-7-16,12 6-20 0,-12-6-11 0,0 0-10 16,0 0-18-16,0 0-24 15,0 0-41-15,0 0-45 0,0 0-60 0,0 0-82 16,12 2-69-16,-12-2-123 0,0 0-201 16,0 0-398-16,0 0-445 0</inkml:trace>
  <inkml:trace contextRef="#ctx0" brushRef="#br2" timeOffset="-105064.68">32003 10171 2866 0,'0'0'-158'0,"-32"-4"30"0,32 4 23 16,0 0 24-16,0 0 17 0,0 0 19 15,0 0 16-15,0 0-4 0,0 0 18 0,0 0 5 16,0 0 12-16,0 0 10 16,0 0 9-16,0 0 11 0,-25 11 10 0,25-11-2 15,0 0 9-15,0 0 4 16,0 0 1-16,0 0 2 0,0 0-13 0,0 0 3 0,0 0-1 16,0 0 1-16,0 0 0 0,-19-10-1 0,19 10 9 15,0 0-14-15,-7-17 1 16,7 17-7-16,0 0-2 0,0-22 1 0,0 22-8 15,0 0-4-15,0 0 1 16,9-23 0-16,-9 23 0 0,0 0-3 0,9-12 1 0,-9 12-4 16,0 0 3-16,0 0-1 15,15-4-2-15,-15 4 7 0,0 0-2 0,0 0-1 16,23 23 7-16,-23-23 1 16,9 23 1-16,-5-8 5 0,-2 2-1 0,0-2-3 0,-2-15 3 15,-2 35-2-15,0-18 3 0,-5 0 1 0,-4 2-4 16,1-2-3-16,-3 2-9 15,-3-1 0-15,0-3-19 0,0 0-32 0,-2 1-43 0,4-5-60 16,1 1-48-16,-2-3-58 16,2-3-166-16,3 1-420 0,10-7-154 0</inkml:trace>
  <inkml:trace contextRef="#ctx0" brushRef="#br2" timeOffset="-104404.39">32126 10142 2350 0,'0'0'-79'16,"-8"-27"31"-16,8 27 23 15,0 0 24-15,0 0 24 0,0 0 13 0,-4-19 3 16,4 19-9-16,0 0 6 0,0 0-3 16,6-18-5-16,-6 18-1 0,0 0 5 15,10-13-8-15,-10 13 7 0,11-9 8 0,-11 9-11 0,0 0-1 16,15-11-5-16,-15 11-6 15,13-6 7-15,-13 6-6 0,0 0-4 0,18-4-1 16,-18 4 6-16,0 0-7 16,0 0-1-16,0 0 2 0,26 10 10 0,-26-10 5 0,0 0 11 15,2 19 5-15,-2-19 5 16,-4 22-1-16,4-22 6 0,-13 25-3 0,4-10 4 16,1-2 0-16,-2 1-1 0,1 0 0 0,1-1 3 15,-3 1-7-15,2-4-4 0,3 4-2 16,-2-3-5-16,8-11-1 0,-10 21-8 0,10-21 2 15,-8 17-4-15,8-17-1 16,-2 16-6-16,2-16-7 0,0 0-3 0,12 14-12 16,-12-14-25-16,12 7-21 0,-12-7-31 15,0 0-41-15,25 0-32 0,-25 0-28 0,0 0-54 16,34-12-90-16,-21 8-474 16,0-3-110-16</inkml:trace>
  <inkml:trace contextRef="#ctx0" brushRef="#br2" timeOffset="-103924.29">32458 10001 2251 0,'0'0'-92'16,"9"-11"18"-16,-9 11 20 0,0 0 29 0,0 0 25 15,0 0 20-15,0 0 33 16,0 0-3-16,0 0 13 0,0 0 4 15,0 0 7-15,0 0 7 0,0 0 1 16,0 0-4-16,0 0-3 0,0 0-1 16,0 0-4-16,0 0-10 0,0 0 2 0,0 0-6 15,-50 4-10-15,50-4-4 0,0 0 2 0,-24 0-10 16,24 0 0-16,0 0-3 16,-19 1-6-16,19-1 1 0,0 0-6 0,0 0-2 0,0 0-2 15,-22 2 2-15,22-2 4 0,0 0-2 0,0 0 3 16,-16 7 6-16,16-7-8 0,0 0 6 15,-11 10-11-15,11-10 5 0,0 0-1 0,-11 15-2 16,11-15-1-16,-8 13-1 16,8-13 1-16,-8 16-4 0,8-16-1 15,-6 15-1-15,6-15-2 0,-7 13 3 16,7-13-2-16,-7 11 1 0,7-11-4 0,0 0-2 0,-8 20 2 16,8-20-2-16,0 0 1 0,-4 12 2 0,4-12-5 15,0 0 3-15,0 0-2 16,-7 17 4-16,7-17-5 0,0 0 3 15,0 0-12-15,0 0-10 0,0 0-14 16,0 0-19-16,0 0-13 0,0 0-14 0,0 0-17 16,0 0-11-16,0 0-26 0,0 0-23 15,0 0-37-15,0 0-58 0,0 0-549 0,0 0-109 16</inkml:trace>
  <inkml:trace contextRef="#ctx0" brushRef="#br2" timeOffset="-103434.74">32336 10074 2273 0,'0'0'-89'0,"8"-13"23"0,-8 13 24 0,0 0 21 15,8-11 15-15,-8 11 22 16,0 0 17-16,7-11 16 0,-7 11 5 0,0 0 7 16,0 0 4-16,8-12-2 15,-8 12-1-15,0 0-2 0,0 0-4 0,0 0-6 16,0 0 9-16,0 0 12 0,0 0 11 0,0 0 13 0,0 0 1 15,0 0 1-15,0 0-7 16,0 0 1-16,0 0-7 0,0 0 1 0,0 0-3 16,-35 42 0-16,26-30-8 15,0 1-7-15,-1 4-4 0,2 0-2 0,-3 1-12 0,2-2-1 16,-1 5-7-16,1-1-5 0,3-4-3 0,0 4-4 16,2-3-1-1,-1 0-1-15,1-2-5 0,4-15 0 0,0 27-2 16,0-27-2-16,4 24-9 0,1-14-7 15,3 0-14-15,-8-10-9 0,19 13-15 0,-9-9-6 16,-10-4-2-16,24 4-6 0,-24-4 0 16,28-4 7-16,-28 4 5 0,22-9 2 0,-9 3 4 0,-2-2 7 15,-2-3 9 1,-9 11 14-16,16-21 11 0,-14 9 10 0,-2 12 2 0,6-23 8 16,-6 23 0-16,-2-25 2 0,2 25-21 0,-6-20-3 15,6 20 5-15,-12-19-5 16,5 11 3-16,7 8-3 0,-17-13-2 0,17 13-3 0,-15-10-13 15,15 10-23-15,-14-8-34 16,14 8-36-16,0 0-57 0,-18-5-49 0,18 5-61 16,0 0-144-16,-10-7-430 0,10 7-190 15</inkml:trace>
  <inkml:trace contextRef="#ctx0" brushRef="#br2" timeOffset="-98784.76">26657 12257 2331 0,'0'0'-173'0,"0"18"14"0,0-18 18 16,0 0 6-16,0 0 11 16,0 0 13-16,0 0 10 0,2 18 8 0,-2-18 4 15,0 0 3-15,0 0-17 16,0 0-19-16,0 0-173 0,0 0 93 16</inkml:trace>
  <inkml:trace contextRef="#ctx0" brushRef="#br2" timeOffset="-98634.58">26679 12428 864 0,'0'0'12'0,"0"0"10"0,2 17 5 15,-2-17 5-15,0 0-6 0,0 0 0 0,0 0-1 16,0 17-3-16,0-17-13 16,0 0-9-16,0 0-25 0,0 0-36 0,0 0-60 0,0 0-164 15,2 17 92-15</inkml:trace>
  <inkml:trace contextRef="#ctx0" brushRef="#br2" timeOffset="-98474.7">26691 12582 769 0,'0'0'7'0,"0"0"8"16,0 21 5-16,0-21 0 0,0 15 5 0,0-15 1 16,0 0-5-16,-3 23 1 0,3-23-2 0,0 0-6 0,3 21-1 15,-3-21-19 1,0 0-17-16,0 17-26 0,0-17-40 0,0 0-179 0,0 0 88 15</inkml:trace>
  <inkml:trace contextRef="#ctx0" brushRef="#br2" timeOffset="-98334.2">26731 12855 793 0,'-2'18'43'0,"2"-18"1"0,0 16-3 16,0-16-1-16,0 18-13 15,0-18 3-15,0 0-14 0,-1 20-17 0,1-20-33 0,0 0-71 16,-4 17-190-16,0-13 93 16</inkml:trace>
  <inkml:trace contextRef="#ctx0" brushRef="#br2" timeOffset="-98162.45">26710 13186 927 0,'0'0'66'0,"-2"17"-7"0,2-17 10 16,-2 15-21-16,2-15-13 15,0 0-21-15,-3 22-18 0,3-22-40 16,0 0-72-16,-2 17-232 0,2-17 113 0</inkml:trace>
  <inkml:trace contextRef="#ctx0" brushRef="#br2" timeOffset="-98004.33">26695 13426 1126 0,'0'0'57'0,"-2"23"-7"15,2-23-3-15,0 0-7 16,0 17-14-16,0-17-2 0,0 0-9 0,0 0-15 0,2 21-20 16,-2-21-28-16,0 0-67 0,0 0-121 0,-2 17-83 15,2-17 104-15</inkml:trace>
  <inkml:trace contextRef="#ctx0" brushRef="#br2" timeOffset="-97874.58">26685 13647 997 0,'0'0'34'16,"0"0"-6"-16,0 21-14 0,0-21-28 0,0 0-20 0,0 19-39 15,0-19-54-15,0 0-146 0,-2 17 88 0</inkml:trace>
  <inkml:trace contextRef="#ctx0" brushRef="#br2" timeOffset="-97694.39">26685 13850 923 0,'0'0'101'0,"-2"23"15"15,2-23 9-15,0 0-3 16,0 24-3-16,0-24-16 0,0 0-10 0,-2 19-4 0,2-19-22 15,0 0-20-15,0 0-46 16,0 19-35-16,2-13-46 0,-2-6-80 0,0 0-178 0,0 0-83 16,0 0 132-1</inkml:trace>
  <inkml:trace contextRef="#ctx0" brushRef="#br2" timeOffset="-94674.48">26714 13927 1105 0,'0'0'-60'16,"0"0"12"-16,0 0 21 0,0 0 7 0,0 0 2 15,0 0 6-15,0 0 6 0,0 0-1 16,-15-9 11-16,15 9 8 0,0 0-1 0,0 0 2 15,0 0 6-15,0 0 1 16,0 0 5-16,0 0 0 0,0 0 7 0,0 0-4 16,0 0-1-16,0 0-1 0,0 0 1 15,0 0 4-15,0 0 7 0,0 0 8 0,0 0 16 16,0 0 5-16,0 0-3 0,0 0 9 16,0 0-1-16,0 0-11 0,0 0-1 15,0 0-10-15,0 0-9 0,0 0 0 0,0 0-6 0,0 0-7 16,0 0 4-16,0 0-10 15,40-14-3-15,-40 14 2 0,0 0-7 0,19-3-6 16,-19 3 7-16,0 0-3 0,22 0 9 16,-22 0-10-16,0 0-6 0,0 0 1 0,22 0 3 15,-22 0 12-15,0 0 5 16,0 0 20-16,0 0 23 0,16 6 19 0,-16-6 7 16,0 0 13-16,0 0-9 0,7 15-1 0,-7-15-13 0,0 0-8 15,0 17-6-15,0-17-5 16,0 0-11-16,0 19-5 0,0-19-5 0,0 0 3 15,2 19-22-15,-2-19-11 16,0 0-25-16,2 17-18 0,-2-17-34 0,9 13-26 16,-9-13-22-16,8 15-26 0,-4-7-28 15,0-1-58-15,3 2-102 0,-7-9-362 0,8 16 66 16</inkml:trace>
  <inkml:trace contextRef="#ctx0" brushRef="#br2" timeOffset="-86304.71">31559 10475 1892 0,'0'0'-101'0,"0"0"25"16,0 0 25-16,0 0 19 0,0 0 29 0,0 0 23 0,0 0 13 15,0 0 20-15,0 0 19 16,0 0 6-16,0 0 3 0,-17 14 13 0,17-14 0 16,0 0 2-16,0 0-2 0,0 0-4 0,0 0-9 0,0 0-5 15,0 0 3-15,-11 7-1 16,11-7-7-16,0 0 2 0,0 0-6 0,0 0 0 15,0 0-1-15,0 0-5 16,0 0 2-16,0 0-4 0,0 0-6 0,0 0 3 0,0 0-4 16,0 0-4-1,0 0 1-15,0 0-3 0,0 0-2 0,0 0-5 0,0 0-7 16,0 0-4-16,0 0-1 16,0 0-1-16,0 0 1 0,0 0 1 0,0 0 5 15,0 0 3-15,0 0-1 0,0 0-3 0,0 0-1 16,0 0-5-16,0 0-2 15,0 0-1-15,2 25-3 0,-2-25-7 16,0 0-5-16,0 0-29 0,0 0-31 0,0 0-42 16,-6 11-54-16,6-11-76 0,0 0-95 0,0 0-656 15,0 0-425-15</inkml:trace>
  <inkml:trace contextRef="#ctx0" brushRef="#br2" timeOffset="-78954.36">26773 14430 507 0,'0'0'187'0,"0"0"-72"0,0 0-17 15,0 0-12-15,0 0-20 16,0 0-2-16,0 0 1 0,0 0-2 0,0 0 15 0,0 0 2 16,0 0 7-1,0 0 9-15,0 0 17 0,0 0 5 0,0 0-6 0,0 0 11 16,0 0 6-16,0 0 3 16,0 0 7-16,0 0-1 0,0 0-2 0,0 0-5 0,0 0-8 15,0 0-15-15,0 0-7 0,0 0-6 0,0 0-10 16,0 0 0-16,0 0-8 15,0 0-7-15,0 0-7 0,0 0-6 0,0 0-7 16,0 0-2-16,0 0-8 0,0 0-5 16,0 0 0-16,0 0-5 0,0 0-3 15,0 0-3-15,0 0-2 0,0 0-2 16,0 0 1-16,10 43-3 0,-10-43-6 0,0 0 1 16,0 0-6-16,0 0 4 0,0 0-5 0,0 0-1 15,0 0 1-15,33-12-1 16,-33 12 0-16,0 0-2 0,15-11-2 0,-15 11 3 0,0 0-2 15,17-11-2-15,-17 11 3 16,11-7-1-16,-11 7 1 0,0 0 0 0,16-9 0 0,-16 9 1 16,0 0-4-1,11-8 1-15,-11 8 1 0,0 0-1 16,0 0-2-16,18-6 1 0,-18 6 0 0,0 0 0 16,0 0 0-16,0 0 0 0,0 0-2 15,0 0 4-15,24 10-1 0,-24-10 0 0,0 0-2 0,0 0 2 16,10 13 0-16,-10-13 2 0,0 0-3 15,0 0 0-15,6 15 0 0,-6-15 0 0,0 0 1 16,0 0 1-16,6 14-4 16,-6-14 2-16,0 0 2 0,0 0 3 0,0 0-5 15,0 0 1-15,5 12-2 16,-5-12 2-16,0 0-1 0,0 0 1 0,0 0-1 0,0 0 2 16,0 0-1-16,0 0 2 0,0 0-2 0,0 0 1 15,6 14 2-15,-6-14 4 16,0 0 0-16,0 0 4 0,0 0-2 0,0 0 1 0,0 0-2 15,0 0-1-15,0 0 1 16,0 0-2-16,0 0 6 0,0 0 3 0,0 0-2 16,0 0 2-16,0 0-4 15,0 0 0-15,0 0-1 0,21-26-2 0,-21 26 0 16,0 0-2-16,7-14-2 0,-7 14 2 16,0 0-4-16,11-8-1 0,-11 8 3 0,0 0-3 15,0 0 1-15,11-11-1 0,-11 11-2 0,0 0-2 16,0 0 4-16,17-3-2 15,-17 3-5-15,0 0 3 0,0 0 0 0,0 0 2 0,24 0 0 16,-24 0 1-16,0 0 0 16,0 0 0-16,0 0-1 0,18 5 1 15,-18-5-1-15,0 0 0 0,0 0 3 16,0 0-3-16,0 0 0 0,0 0 1 0,25-2-2 0,-25 2-1 16,0 0 2-16,0 0 0 0,13-9-1 0,-13 9-3 15,0 0-5-15,12-7-6 16,-12 7-15-16,0 0-20 0,0 0-24 0,11-10-44 0,-11 10-45 15,0 0-45 1,0 0-61-16,0 0-114 0,0 0-560 0,0 0-365 16</inkml:trace>
  <inkml:trace contextRef="#ctx0" brushRef="#br2" timeOffset="-78154.33">26892 14715 2745 0,'0'0'-115'0,"0"0"41"0,0 0 17 0,0 0 19 0,0 0 15 16,0 0 31-16,0 0-5 0,0 0 11 0,0 0 13 15,14-45 1-15,-14 45-16 16,0 0 3-16,0 0 5 0,13-7-10 0,-13 7 2 0,0 0-6 15,0 0 3 1,0 0 4-16,0 0-4 0,0 0 10 0,0 0 6 0,27 13 2 16,-27-13 5-16,0 0 2 15,5 15 2-15,-5-15 0 0,0 0-6 0,-1 20 5 16,1-20-1-16,0 0-1 16,-4 20 2-16,4-20 0 0,0 0 1 0,-6 19-9 0,6-19 1 15,0 0 0-15,-5 14-2 0,5-14 7 0,0 0 0 16,0 0 3-16,0 0-5 15,0 0 0-15,-2 17-5 0,2-17-4 16,0 0 0-16,0 0-8 0,0 0 4 0,0 0-8 16,0 0 1-16,0 0-2 0,0 0 4 0,32-37 2 15,-32 37 7-15,8-13 11 16,-8 13 5-16,9-11 11 0,-9 11-4 0,7-9 7 0,-7 9-4 16,0 0-6-16,0 0 0 0,11-12 8 15,-11 12 6-15,0 0 9 0,0 0-6 16,0 0 4-16,0 0-4 0,0 0-2 15,0 0-5-15,0 0-1 0,0 0-4 16,0 0-7-16,0 0-5 0,0 0 0 16,11 31-18-16,-11-31-10 0,0 0-30 15,16 5-37-15,-16-5-41 0,0 0-56 0,22 0-57 0,-22 0-81 16,0 0-158-16,23-4-525 16,-23 4-431-16</inkml:trace>
  <inkml:trace contextRef="#ctx0" brushRef="#br2" timeOffset="-66613.89">5060 16845 2985 0,'0'0'-66'0,"0"0"49"0,0 0 13 15,0 0 20-15,-12-10 8 0,12 10 17 0,0 0-1 16,0 0 9-16,0 0 7 0,0 0-1 15,-4-15-2-15,4 15 3 0,0 0 8 0,0 0 4 16,0 0 4-16,0 0 0 16,4-25-6-16,-4 25-7 0,0 0-5 0,8-15-9 15,-8 15-2-15,14-11-5 0,-14 11-5 16,14-11-7-16,-14 11-5 0,17-7-3 0,-17 7 2 16,23-6-6-16,-23 6-2 0,23-1-2 0,-23 1 1 15,26 1-2-15,-26-1 0 16,26 8-3-16,-16 0 0 0,3 0 1 0,-3 0-2 15,-1 5 4-15,-1-2-4 0,-1 0-1 16,-7-11 1-16,4 27 0 0,-2-14-3 0,-2-13 5 16,-2 31-4-16,-2-16-2 15,0-2 4-15,-3 3 0 0,3-3-4 16,-3 0 4-16,1 0 0 0,6-13-4 0,-13 24 1 16,7-15-2-16,6-9 2 0,-10 17 0 0,10-17 2 15,-7 15-3-15,7-15 0 0,-7 12 1 0,7-12-5 16,0 0-8-16,0 0-6 15,0 0-7-15,0 0 5 0,0 0-6 0,0 0 7 0,0 0 0 16,0 0-3-16,30-38 6 16,-21 24-6-16,-1 0 3 0,1 0 3 0,-1-1-1 15,3-3-1-15,-1 1 5 16,-2 2-1-16,4 0 1 0,-4 2 6 0,0-1 6 16,-2 3 0-16,-6 11 6 0,13-21 6 0,-13 21-2 0,9-13 7 15,-9 13 4-15,6-12 7 16,-6 12 7-16,0 0 4 0,0 0 5 0,0 0 1 15,0 0 1-15,0 0-3 16,0 0-3-16,0 0-1 0,0 0-1 0,-6 49 0 16,6-49-2-16,4 23-4 0,-2-11-1 15,-2-12-6-15,7 25-2 0,-3-12 1 0,0 0-5 16,2-2-9-16,-6-11-15 0,14 21-19 16,-6-10-13-16,0 2-31 0,0-6-39 15,3 1-55-15,-11-8-44 0,17 14-67 16,-17-14-138-16,17 7-565 0,-17-7-430 15</inkml:trace>
  <inkml:trace contextRef="#ctx0" brushRef="#br2" timeOffset="-66374.36">5628 17003 3019 0,'0'0'14'0,"11"-8"29"16,-11 8 7-16,0 0 0 0,0 0-4 0,0 0-5 16,0 0-6-16,0 0-3 0,19-8-6 15,-19 8-12-15,0 0-14 0,23-3-11 16,-23 3-4-16,19-4-27 0,-19 4-22 16,21-3-31-16,-21 3-29 0,21-1-46 0,-12-1-68 15,-9 2-134-15,12-4-330 0,-12 4 43 0</inkml:trace>
  <inkml:trace contextRef="#ctx0" brushRef="#br2" timeOffset="-66204.69">5577 16913 2195 0,'-16'-7'72'0,"16"7"8"0,0 0-5 0,0 0-3 0,0 0-7 16,0 0-3-16,0 0-10 0,0 0-5 0,0 0-5 15,0 0-1-15,0 0-2 16,44-8-7-16,-44 8-17 0,31 2-16 0,-13-2-22 15,-18 0-29-15,40 0-32 0,-19 0-33 16,2-2-52-16,-4 0-99 0,7 2-416 0,-8-2 71 16</inkml:trace>
  <inkml:trace contextRef="#ctx0" brushRef="#br2" timeOffset="-62544.42">6070 16586 813 0,'0'0'170'0,"0"0"-34"0,0 0-30 0,0 0-16 16,0 0-6-16,0 0 6 16,0 0 1-16,0 0-6 0,0 0 13 0,0 0 13 0,0 0 5 15,0 0 1-15,0 0-4 0,0 0-11 0,0 0-10 16,0 0-6-16,0 0-21 15,0-28-1-15,0 28-1 0,0 0-10 0,22-7-13 16,-22 7 2-16,16-4-3 0,-16 4-4 16,20-2-5-16,-20 2-3 0,0 0-3 0,27 2-3 15,-27-2-5-15,19 8 3 16,-19-8-5-16,15 10 2 0,-15-10-1 0,10 8-1 16,-10-8 0-16,6 14 1 0,-6-14-4 0,0 0 2 0,-4 24-3 15,4-24-1-15,0 0-3 16,-16 18 5-16,8-12-6 0,8-6 4 0,-16 10-3 15,16-10 0-15,-12 7-1 0,12-7 2 16,0 0-1-16,-19 4-5 0,19-4-4 16,0 0 2-16,0 0 1 0,0 0 0 15,0 0-10-15,0 0 6 0,0 0 2 0,0 0 3 16,0 0-8-16,0 0 10 16,0 0-7-16,0 0 9 0,49 7-1 0,-49-7 5 15,14 10-1-15,-14-10 1 0,10 11 2 0,-10-11 12 0,5 16 3 16,-5-16 4-16,0 15 2 15,0-15-2-15,0 0-9 0,-13 25 3 0,13-25-4 16,-12 15-2-16,6-7-5 16,6-8-3-16,-18 13-18 0,18-13-33 0,-14 11-42 0,14-11-33 15,-13 10-69-15,13-10-123 16,-13 2-537-16,13-2-188 0</inkml:trace>
  <inkml:trace contextRef="#ctx0" brushRef="#br2" timeOffset="-62244.24">6363 16870 2756 0,'0'0'130'0,"0"0"10"0,0 0-9 16,0 0-9-16,20 1-7 16,-20-1-14-16,0 0-5 0,0 0-14 0,0 0-5 0,0 0-8 15,0 0-8-15,0 0-5 16,0 0-5-16,20 2-8 0,-20-2-4 0,0 0-20 16,0 0-31-16,0 0-49 0,0 0-64 0,0 0-52 15,14-10-61-15,-14 10-113 0,7-7-592 16,0 2-360-16</inkml:trace>
  <inkml:trace contextRef="#ctx0" brushRef="#br2" timeOffset="-61197.44">7076 16456 2676 0,'0'0'-176'16,"0"0"29"-16,0 0 28 0,0 0 27 15,0 0 24-15,0 0 20 0,0 0 25 0,0 0 23 16,0 0 27-16,0 0 16 0,0 0 12 0,0 0 8 15,0 0-1-15,0 0 0 0,0 0-9 16,0 0-1-16,0 0-5 0,0 0-3 0,0 0-14 16,0 0 1-16,-27 11-1 15,27-11-5-15,0 0-6 0,0 0 8 0,-26-9-11 16,26 9-1-16,-12-7-2 16,12 7-4-16,-12-12 1 0,12 12-7 0,-8-13 3 0,8 13 5 15,0 0-6-15,-2-21-4 0,2 21 1 0,0 0 3 16,8-24-3-16,-8 24 2 15,10-13 9-15,-10 13-7 0,14-11 12 0,-14 11 3 16,19-7 9-16,-19 7 23 16,19-6 11-16,-19 6 11 0,19 0 10 15,-19 0-1-15,0 0 1 0,28 9 4 0,-20-1 2 16,-8-8 5-16,12 23 0 0,-10-10-1 0,3 1-6 16,-5 2-5-16,0-16-13 0,-5 35-4 0,1-18-11 0,-2 4-6 15,0-2-7-15,0-2-17 16,0 0-26-16,-1 0-23 0,-2-1-28 15,1-1-33-15,2-1-42 0,-3-2-38 16,3 2-41-16,0-3-45 0,6-11-109 16,-14 15-551-16,8-11-302 0</inkml:trace>
  <inkml:trace contextRef="#ctx0" brushRef="#br2" timeOffset="-60684.28">7165 16423 2612 0,'0'0'-128'15,"0"-22"26"-15,0 22 21 16,0 0 34-16,2-17 22 0,-2 17 25 0,0 0 33 0,0 0 6 16,8-18 19-16,-8 18-15 15,9-9-2-15,-9 9-6 0,0 0-2 0,19-10-5 16,-19 10 11-16,22-3-2 16,-22 3 0-16,20-3 9 0,-20 3 7 0,26 3 5 0,-26-3 8 15,21 7 5-15,-11-1 6 0,1 3-8 16,-2 1-1-16,1 3-4 0,-6 0-4 15,2 1 4-15,-4 4 3 0,1-1 6 0,-3-17 1 16,0 33 5-16,-3-15-5 16,-1-3-2-16,0 2-2 0,-4 0 4 15,2-2-3-15,0 0 1 0,-4 1-6 16,4-2 4-16,0-3-7 0,6-11-2 0,-13 23 2 0,7-14-1 16,6-9-6-16,-6 17-5 0,6-17-4 0,-2 18-3 15,2-18-4-15,0 0-8 16,10 22-3-16,-10-22 1 0,17 11-11 0,-7-4-4 0,-10-7-11 15,26 3-16-15,-12-1-23 16,-14-2-31-16,33-2-41 0,-17-1-54 0,4 1-52 16,-4-4-68-16,2-2-148 15,-2 1-149-15,-1-3-317 0,-2 0-276 0</inkml:trace>
  <inkml:trace contextRef="#ctx0" brushRef="#br2" timeOffset="-60254.67">7789 16308 2713 0,'0'0'-43'0,"0"0"27"0,0 0 8 0,0 0 25 0,0 0 19 16,0 0 17-16,0 0 9 0,-37 24 2 15,37-24 0-15,-24 15 3 0,9-7 4 16,0 0 2-16,0 2 19 0,1 3 18 0,-4 0 19 15,4 0 9-15,0 4-6 16,0-1-13-16,6 1 0 0,-3 2-14 0,5 2-6 0,0-1-11 16,1-1-13-16,1 1-8 15,4-1-12-15,2-2-10 0,3 2-8 0,-1-4-4 16,2 1-11-16,3-3-8 16,-1-2-5-16,2 1-8 0,2-5-8 0,-12-7 4 0,20 8-10 15,-20-8-9-15,22 0-13 0,-22 0-11 0,0 0-3 16,21-8-4-16,-21 8 3 0,0 0 6 15,6-19 8-15,-6 19 15 0,0 0 13 0,-11-24 15 16,11 24 17-16,-23-18 9 16,10 11 8-16,-1 0-3 0,-2 0-1 15,0 4-6-15,-1-1-1 0,0-2-7 16,17 6-9-16,-27-5-21 0,11 1-30 0,16 4-46 0,-20-5-59 16,20 5-68-16,-20-1-80 0,20 1-176 0,-12 0-114 15,12 0-255-15,0 0-170 16</inkml:trace>
  <inkml:trace contextRef="#ctx0" brushRef="#br2" timeOffset="-59534.5">6211 17169 2405 0,'0'0'-97'15,"0"0"32"-15,0 0 23 0,0 0 24 16,0 0 7-16,0 0 19 0,0 0 20 0,0 0 17 16,0 0 24-16,0 0 28 0,0 0 11 0,33-24 14 0,-33 24 13 15,0 0-3-15,32 3 4 16,-32-3-12-16,32 3-3 0,-12-3-12 0,2 3-14 15,3-2-11-15,5 1-7 16,0-2-4-16,3 0-14 0,1 1-4 0,4-1-6 16,-1 3-7-16,5-1-1 15,0-2-3-15,3 2-3 0,-1 0-6 0,1-2-2 0,1 2-5 16,-1 1-1-16,1-3 0 16,-1 2-3-16,1 0-4 0,-2-1 0 0,3-1 1 15,-3 0-2-15,1 0-4 0,-1 0-1 0,1 0 2 16,-3 0-1-16,-6 0-3 0,-2 0-1 15,-1 0 1-15,0 0-1 0,-3-1-5 0,-6 1-2 16,0 0-5-16,-3 0-11 16,-4 0-13-16,-17 0-18 0,29 0-15 0,-29 0-23 15,22-2-38-15,-22 2-36 16,0 0-40-16,12 2-53 0,-12-2-112 0,0 0-528 0,0 0-275 16</inkml:trace>
  <inkml:trace contextRef="#ctx0" brushRef="#br2" timeOffset="-59094.34">6231 17584 2581 0,'0'0'-55'16,"0"0"52"-16,-12 4 27 0,12-4 7 0,0 0 12 15,0 0-9-15,0 0 16 16,0 0 9-16,0 0 10 0,0 0 6 0,0 0 3 16,0 0 4-16,0 0 8 0,0 0 9 15,59-18 14-15,-41 15 6 0,8-3-6 0,-2 0-4 16,-1-1-9-16,3 0-14 16,-2 2-8-16,0-1-11 0,-1 1-12 0,-3 1-18 0,-2 0-22 15,0-1-39-15,-18 5-35 0,27-6-52 0,-14 2-43 16,-13 4-56-1,19-4-68-15,-19 4-149 0,8-5-453 0,-8 5-248 0</inkml:trace>
  <inkml:trace contextRef="#ctx0" brushRef="#br2" timeOffset="-58850.02">6494 17493 2680 0,'0'0'28'0,"0"0"35"16,0 0 5-16,0 0-8 0,0 0 2 0,0 0 3 15,0 0 6-15,0 0 4 0,-15 13 3 16,15-13-2-16,-9 15 2 0,9-15-3 0,-10 23-5 16,4-12 5-16,1 4-1 0,1-1-8 15,0 1-2-15,2 2-7 0,2-17-9 0,-6 33-1 16,6-15-11-16,0-2-9 16,0 3-16-16,0-19-29 0,0 31-45 0,4-15-35 15,0-2-38-15,0 0-33 0,2-1-23 0,3-1-32 0,-9-12-26 16,17 13-97-16,-6-9-444 15,-11-4-97-15</inkml:trace>
  <inkml:trace contextRef="#ctx0" brushRef="#br2" timeOffset="-58494.62">6607 17776 2391 0,'6'-19'14'0,"-6"19"51"0,0-13 19 0,0 13 8 16,0 0 8-16,0 0 6 0,-18-22 4 0,18 22 14 0,0 0 6 15,-18-3-13-15,18 3-6 16,0 0-6-16,0 0-5 0,0 0-8 0,-28 15-8 0,28-15-10 15,0 0 4 1,-4 20-7-16,4-20-5 0,0 0-6 0,0 0-5 0,12 26-7 16,-12-26-3-16,15 14-13 15,-15-14-10-15,13 11-14 0,-13-11-20 0,14 6-15 16,-14-6-14-16,18 1-1 0,-18-1 0 0,0 0 3 16,0 0 7-16,25-10 17 15,-25 10 16-15,0 0 16 0,15-11 14 0,-15 11 12 0,0 0 8 16,10-4 6-1,-10 4 11-15,0 0 29 0,0 0 0 0,0 0-3 0,0 0-16 16,0 0-10-16,0 0-6 16,0 0-7-16,0 0-8 0,23 10-5 15,-23-10-17-15,0 0-8 0,0 0-9 0,7 12-18 16,-7-12-19-16,0 0-22 0,0 0-28 0,0 0-34 0,0 0-37 16,0 0-42-16,0 0-36 0,13 3-27 15,-13-3-51-15,0 0-95 0,0 0-581 16,4-22-436-16</inkml:trace>
  <inkml:trace contextRef="#ctx0" brushRef="#br2" timeOffset="-58196.79">6735 17719 2926 0,'0'0'-12'0,"0"0"63"0,0 0 34 15,13-7 12-15,-13 7 12 0,0 0 7 0,0 0 7 16,0 0 1-16,0 0-7 16,0 0-1-16,0 0-13 0,23 21-11 0,-23-21-10 15,0 0-9-15,8 8-6 0,-8-8-14 0,0 0 0 0,0 0-4 16,0 0-7-16,0 0-6 15,11 11-7-15,-11-11-8 0,0 0-7 0,0 0 5 16,0 0-5-16,0 0 0 16,23-19-9-16,-23 19 6 0,11-8 2 15,-11 8 4-15,0 0 7 0,19-10 13 0,-19 10 8 16,0 0 2-16,21 0-18 0,-21 0 1 0,0 0-1 0,22 7-5 16,-22-7 0-16,12 7-6 0,-12-7 1 0,14 7-8 15,-14-7-7-15,12 12-12 16,-12-12-13-16,10 9-25 15,-10-9-32-15,8 12-43 0,-8-12-49 0,11 11-56 16,-7-4-52-16,-4-7-110 0,9 8-129 16,-9-8-430-16,6 7-375 0</inkml:trace>
  <inkml:trace contextRef="#ctx0" brushRef="#br2" timeOffset="-57834.42">7243 17466 2959 0,'0'0'-8'15,"0"0"39"-15,0 0 27 16,0 0 28-16,0 0 15 0,0 0 19 0,-22 42 20 16,14-28 1-16,0 5-1 15,-2 1-10-15,3 5-8 0,3 0-5 0,0-1-15 0,1 1-16 16,3 2 1-16,0-1-14 16,3 1 0-16,3 0-10 0,1 0-12 0,-1-1-11 0,4-1-11 15,0 0-27-15,0-2-27 0,0-3-40 0,0 1-44 16,1-1-51-16,0-4-54 15,-1-2-62-15,-1-1-122 0,1-3-152 0,1-2-346 16,-2-1-276-16</inkml:trace>
  <inkml:trace contextRef="#ctx0" brushRef="#br2" timeOffset="-57504.32">7580 17549 2746 0,'10'-9'37'0,"-10"9"51"0,0 0 21 0,0 0 7 15,0 0 4-15,0 0 0 0,0 0 4 16,0 0 4-16,0 0-5 0,5 50-16 0,-7-33-4 16,-1 2-12-16,3 0-10 0,0 0-9 0,0 2-2 15,0-2-15-15,3-1-1 16,-3 1-10-16,2 1-11 0,0-4-23 0,-2-16-42 0,4 28-56 16,-2-17-64-16,0 1-69 0,-2-12-134 0,0 13-183 15,0-13-384-15,0 0-323 16</inkml:trace>
  <inkml:trace contextRef="#ctx0" brushRef="#br2" timeOffset="-57011.36">7673 17622 2836 0,'4'-15'-11'0,"0"2"16"0,-4 13 1 15,2-24-3-15,-2 24-3 0,5-22 0 0,-3 10 3 16,-2 12 7-16,6-23 3 15,0 10-6-15,3 2-7 0,0-1 0 0,1 2 7 0,2 1 8 16,4 0 5-16,-4 3 4 16,3 1 10-16,0-2-3 0,-15 7 3 0,27-4-3 15,-27 4 6-15,24 3 0 16,-24-3 8-16,19 9 9 0,-11 1 3 0,-8-10 5 16,11 21 8-16,-9-10 9 0,-2 6 13 0,0-17 18 0,-6 42 12 15,-1-19 1-15,-1 4 9 16,-1 2-4-16,-3 1 0 0,-2-2-12 0,4 2 0 0,-2-1-25 15,1 0 3-15,2-4-12 16,1 0-6-16,2-2-6 0,1-1-25 0,3-3-8 16,2-1-3-16,2-2-7 15,3-3-12-15,1-1-16 0,2-2-16 0,-8-10-23 0,18 11-18 16,-8-7-24-16,-10-4-17 16,22 0-16-16,-22 0 1 0,20-9-7 0,-20 9 8 15,17-16 10-15,-8 4 7 0,-5-1 16 0,-4 13 23 16,4-30 13-16,-6 14 25 15,2 16 25-15,-8-28 18 0,-1 13 14 0,-2 2 11 0,-1-4 9 16,2 3 4-16,-2 3-4 16,0-1-4-16,2 3-7 0,-1-3-5 0,0 2-16 15,1 1-22-15,10 9-36 16,-17-19-42-16,11 11-52 0,6 8-56 0,-12-15-42 16,8 7-66-16,4 8-128 0,-2-15-520 15,2 15-356-15</inkml:trace>
  <inkml:trace contextRef="#ctx0" brushRef="#br2" timeOffset="-56624.38">7965 17607 2762 0,'13'-16'-64'0,"-13"16"51"0,0 0 20 15,6-15 16-15,-6 15 11 0,4-13 7 0,-4 13 12 16,7-15 13-16,-7 15 21 15,4-15 3-15,-4 15 2 0,8-16-7 0,-8 16-9 16,9-13-7-16,-9 13-5 16,15-10-4-16,-15 10-12 0,16-4-4 0,-16 4-7 15,0 0 0-15,30 8-5 0,-17 0-3 16,-3 1-3-16,1 5-1 0,0-3-2 0,-1 6-2 16,0 2 2-16,-2-1 9 0,-2 0 6 0,0 1 12 0,-2 1 4 15,-2-4 5-15,2 2 8 16,-6-1 6-16,2-17-4 0,-4 31-6 0,-2-19-5 15,-2 2-2-15,-4-3 2 0,12-11 1 16,-18 17 5-16,9-13 2 0,9-4-16 0,-21 3 0 16,21-3-2-16,0 0-6 15,-27-11-17-15,27 11-14 0,-14-20-19 0,10 11-21 16,4 9-35-16,-6-21-32 16,6 21-44-16,0-21-48 0,0 21-39 0,8-19-55 0,-8 19-106 15,14-22-157-15,-8 15-366 0,2 0-302 0</inkml:trace>
  <inkml:trace contextRef="#ctx0" brushRef="#br2" timeOffset="-56384.36">8390 17679 2742 0,'0'0'57'0,"3"23"65"15,-3-23 29-15,0 0 15 0,4 15-2 16,-4-15-13-16,10 9-18 0,-10-9-9 16,13 12-16-16,-13-12-14 0,21 11-12 15,-3-5-15-15,-4-2-28 0,3-2-32 16,2 0-38-16,0-2-45 0,1 2-47 0,-20-2-44 16,37-2-49-16,-18 0-68 0,-4 0-125 15,2 0-475-15,-4-1-255 0</inkml:trace>
  <inkml:trace contextRef="#ctx0" brushRef="#br2" timeOffset="-51484.42">9081 17700 2658 0,'6'-17'-43'16,"-6"17"43"-16,0 0 34 16,0 0 12-16,0 0 11 0,0 0 14 15,15-8 11-15,-15 8-5 0,0 0 7 16,0 0 4-16,0 0-1 0,0 0 2 0,0 0 3 0,0 0 1 16,0 0-6-16,0 0 0 0,0 0-4 0,0 0-3 15,0 0-7-15,0 0-5 16,0 0-4-16,0 0-6 0,0 0-10 0,0 0-1 15,0 0-8-15,0 0-6 0,0 0-4 16,0 0-4-16,-53 4-10 0,53-4-11 16,-6-12-9-16,6 12-8 0,0 0-7 15,-2-20 0-15,2 20-4 0,0 0 6 0,6-27-2 16,-6 27 3-16,10-17 0 16,-4 5 4-16,-6 12-1 0,20-17 8 0,-12 10 2 0,-8 7 3 15,19-12 6-15,-8 8 4 0,-11 4 5 0,21-3 2 16,-21 3 15-16,0 0 6 15,26 9 6-15,-26-9 0 0,16 17-2 0,-10-5 5 0,-1 1-6 16,-1 3 6-16,0-1 0 16,-1 2 0-16,-3-17-3 0,-3 34-9 0,3-18 4 15,-4 0-5-15,0 0-8 16,-3-1-4-16,1 0-10 0,-2-1-16 0,0 0-24 0,-2-4-30 16,0 2-37-16,10-12-42 15,-14 17-51-15,5-10-41 0,3-1-59 16,6-6-116-16,-15 10-123 0,15-10-345 0,-11 3-239 0</inkml:trace>
  <inkml:trace contextRef="#ctx0" brushRef="#br2" timeOffset="-50887.91">9527 17519 2609 0,'9'-10'-18'0,"-9"10"51"0,0 0 9 0,0 0 3 16,6-13 12-16,-6 13-8 0,0 0 2 0,0 0 7 15,0 0-2-15,0 0-3 0,0 0 4 16,0 0 1-16,0 0 0 0,-36-2 1 0,36 2 2 15,0 0 1-15,0 0-4 16,-29 6-2-16,29-6-6 0,0 0-7 0,-20 6-3 16,20-6-6-16,0 0-2 0,-16 3-5 15,16-3-3-15,0 0-3 0,-18 4-1 16,18-4-4-16,0 0-2 0,0 0 7 16,-17 8 8-16,17-8 6 0,0 0 6 0,-10 17 1 0,10-17 6 15,-8 16-7-15,8-16-1 0,-9 19-5 0,4-9 1 16,5-10-6-16,-6 20-3 15,6-20-5-15,-4 21-3 0,4-21 1 0,-4 19 0 0,4-19-5 16,-2 17-6 0,2-17 0-16,0 0 0 0,0 0-6 0,6 17-4 0,-6-17-7 15,0 0-6-15,0 0-3 16,0 0 3-16,26-6 1 0,-26 6-1 0,0 0 5 16,0 0 6-16,27-11-1 0,-27 11 3 0,0 0 5 15,21-2 7-15,-21 2 8 16,0 0 1-16,19 6 3 0,-19-6 6 0,10 10-2 0,-10-10 9 15,8 13-2-15,-8-13-1 16,0 17-4-16,0-17-2 0,0 0-4 0,-8 25-3 16,8-25-8-16,-8 19-12 0,8-19-18 15,-12 17-20-15,6-9-29 0,6-8-44 0,-13 15-41 16,6-6-46-16,1-3-60 16,6-6-125-16,-13 12-145 0,9-7-348 15,4-5-242-15</inkml:trace>
  <inkml:trace contextRef="#ctx0" brushRef="#br2" timeOffset="-50694.34">9559 17917 2790 0,'0'0'95'0,"0"0"47"0,21 2-3 0,-21-2-13 15,0 0-12-15,0 0-13 16,0 0-11-16,0 0-14 0,0 0-17 0,0 0-34 0,0 0-38 15,0 0-50-15,0 0-60 16,0 0-48-16,10 6-66 0,-10-6-157 0,0 0-451 16,0 0-188-16</inkml:trace>
  <inkml:trace contextRef="#ctx0" brushRef="#br2" timeOffset="-50244.61">9720 17697 2431 0,'4'-22'-51'15,"-4"22"30"-15,4-18 4 0,-4 18 8 16,5-24-3-16,-1 13 4 0,-4 11 22 0,6-20-8 16,-6 20-3-16,9-19 6 15,-3 9 5-15,-6 10-5 0,16-12 3 0,-16 12 5 16,20-7 15-16,-20 7 33 16,21 1 9-16,-21-1 4 0,23 12 19 0,-12-3-1 0,-3 3-6 15,1 2-6-15,-2-1-5 0,1 2-5 0,-4 2 2 16,-2-2 3-16,0 0 4 15,-2-15 8-15,-2 29-2 0,-2-14 3 0,-2-2 1 0,-3-2 0 16,0 1-6-16,-1-2-5 16,-3-3-7-16,13-7-12 0,-23 14-2 0,8-12-7 15,15-2-5-15,-24 0-7 16,24 0-19-16,-22-7-14 0,11-2-24 0,11 9-26 16,-15-22-34-16,9 10-36 0,1-3-41 0,5 3-47 0,0 12-69 15,3-26-128-15,1 14-553 16,0-1-374-16</inkml:trace>
  <inkml:trace contextRef="#ctx0" brushRef="#br2" timeOffset="-49884.55">10008 17502 2911 0,'8'-15'-16'0,"-8"15"35"16,0 0-7-16,0 0 8 0,11-10-7 16,-11 10-11-16,0 0-5 0,10-10 4 15,-10 10-5-15,0 0 12 0,17-9-9 16,-17 9 2-16,15-6 4 0,-15 6 7 0,18-5 17 16,-18 5 6-16,0 0 11 0,22 0 10 0,-22 0 6 0,0 0 9 15,15 10 6 1,-15-10 5-16,2 14 4 0,-2-14-3 0,-6 25 1 0,6-25 6 15,-13 26 3-15,7-10 8 0,-2 1 5 16,-2-2 0-16,4 1-29 0,0 1-3 0,2-4-15 16,0 2 1-16,4-15 0 15,-2 23-17-15,2-23-18 0,6 20-25 0,-6-20-33 0,12 13-54 16,-2-7-51 0,-10-6-52-16,22 5-44 0,-13-6-63 0,-9 1-125 0,23-8-536 15,-12 2-390-15</inkml:trace>
  <inkml:trace contextRef="#ctx0" brushRef="#br2" timeOffset="-49693.09">10281 17536 2869 0,'14'-11'47'0,"-14"11"68"15,14-8 20-15,-14 8 13 16,0 0 14-16,0 0 8 0,0 0 2 0,31 17-13 16,-27-6-15-16,0 3-20 0,-4-14-14 0,5 31-20 0,-3-14 1 15,-2-2-19-15,0 4-17 16,0-19-15-16,-7 34-24 0,3-19-34 0,-2 2-33 15,-5-3-46-15,-1 3-54 0,-4-1-57 16,-2-5-66-16,-8 0-145 0,-5 1-147 16,-5-3-327-16,-2-1-271 0</inkml:trace>
  <inkml:trace contextRef="#ctx0" brushRef="#br2" timeOffset="-47906.7">7518 17167 2608 0,'0'0'-84'0,"0"0"35"0,0 0 3 16,0 0 20-16,0 0 2 15,0 0 18-15,8-13-9 0,-8 13 1 0,0 0 0 16,0 0 6-16,0 0 7 0,18-6 2 16,-18 6 10-16,0 0 18 0,16-7 17 0,-16 7 19 15,0 0 10-15,20-5 4 0,-20 5 1 0,0 0-2 16,17-6-10-16,-17 6-5 0,0 0-1 15,16-3-7-15,-16 3-12 0,0 0 2 0,0 0-8 16,22-5 3-16,-22 5-4 16,0 0 8-16,19-1 7 0,-19 1 3 0,17-4-1 15,-17 4 6-15,0 0 0 16,25-4-2-16,-25 4 3 0,22 0 8 0,-22 0 0 16,24-2-1-16,-24 2-5 0,30 0-7 0,-15 0-5 0,-15 0-4 15,30 0-8-15,-30 0-2 16,30 0-2-16,-14 0-9 0,1 2 0 0,3-2 5 15,-2 0-13-15,2 2 1 0,-2-2-1 16,0 2-3-16,-18-2-1 0,35 2 3 16,-17-2-6-16,-2 2 2 0,-16-2 0 15,28 4-4-15,-28-4 4 0,23 2 1 0,-10 0 2 16,-13-2-2-16,21 1 4 0,-21-1 0 16,22 0 0-16,-22 0 0 0,20 3-3 15,-20-3 8-15,26 0 6 0,-26 0 0 0,27 0 0 0,-27 0-3 16,28 0 3-16,-14 0-3 15,-14 0 0-15,32 0 20 0,-13 0-4 0,-19 0-10 0,34 0-1 16,-12 0-1-16,-4 0-3 16,4 1-2-16,-1-1-4 0,-3 0-5 0,2 0 0 15,-1 0 2-15,2 2-3 16,-2 0-3-16,3-2 1 0,-4 2-4 0,2-1 0 16,-4 2-2-16,-16-3 0 0,39 1-3 0,-23-1 3 0,4 3-1 15,-4-2 1 1,-16-1-1-16,37 2 0 0,-21 1 1 0,2-3 1 0,-2 1-5 15,-16-1-2-15,36 2 6 16,-19-2-2-16,3 1 1 0,-20-1 4 16,35 0-15-16,-16 0 7 0,0 3 8 15,1-3-7-15,-20 0-1 0,38-3-2 0,-20 3 1 0,1-1 0 16,1 1 0-16,-20 0 5 16,38 0-1-16,-19 0-5 0,-2-2 4 0,-17 2-2 15,35 0-2-15,-17-1 1 0,-2-2 6 0,-16 3-4 0,34-2 0 16,-15 2-1-16,-19 0-1 15,34-1 1-15,-19-2-2 0,-15 3 0 0,30 0 6 16,-16-1-6-16,-14 1-2 16,30 0 4-16,-30 0-1 0,30-3 0 0,-18 2 2 15,-12 1-8-15,30-2 4 0,-30 2 6 16,25 0-3-16,-9-2-2 0,-16 2 3 16,25 0-2-16,-25 0 1 0,23 0-2 0,-23 0 4 15,23 0 0-15,-23 0-4 0,24 0 0 0,-24 0 4 16,20 2-4-16,-20-2 4 0,24 0-3 0,-24 0 0 15,25 2 3-15,-25-2-5 16,26 0 5-16,-12 0-1 0,-14 0-2 0,28 1-2 16,-15 2 0-16,-13-3 1 0,30 1 1 15,-30-1 3-15,25 3-6 0,-10-2 2 0,-15-1 7 16,25 2-8-16,-25-2 2 16,28 0 0-16,-14 3 0 0,-14-3-2 0,30 0-5 15,-15 0 7-15,-15 0 0 0,30 1-2 0,-14-1 3 16,-16 0 3-16,30 0-2 0,-15 0 1 15,-15 0 0-15,27 0-2 0,-12 2-3 0,-15-2 3 16,30 0-1-16,-16 0 0 16,-14 0-2-16,28 0 1 0,-13 1 3 15,-15-1 0-15,30 0 0 0,-30 0-1 16,30 0-5-16,-16 0 4 0,-14 0 0 0,28 3-2 0,-13-3 4 16,-15 0-3-16,29 2 0 0,-14 0 1 0,-15-2-6 15,28 2 8-15,-16 0-5 16,-12-2 4-16,26 1-3 0,-26-1 2 0,21 4-3 15,-21-4 8-15,18 2 0 0,-18-2-10 16,20 1-6-16,-20-1-18 0,0 0-20 0,19 6-33 16,-19-6-31-16,0 0-45 0,17 1-52 15,-17-1-65-15,0 0-129 0,11 4-159 16,-11-4-23-16,0 0-255 0,0 0-179 16</inkml:trace>
  <inkml:trace contextRef="#ctx0" brushRef="#br2" timeOffset="88039.74">10689 17117 2843 0,'0'0'-76'0,"0"0"45"0,0 0 31 0,0 0 28 16,0 0 15-16,0 0 13 0,-4-17 13 0,4 17 3 16,0 0 3-16,0 0 8 15,0 0 5-15,0 0-1 0,-2-19-4 16,2 19 2-16,0 0 1 0,0 0-1 15,4-27 1-15,-4 27 1 0,6-16-6 16,-6 16-6-16,10-18-1 0,-10 18-2 16,10-21-13-16,-4 9-7 0,2 2-4 0,-8 10-1 0,17-19-5 15,-8 12-1-15,-9 7-2 16,17-13 0-16,-9 7-5 0,-8 6 1 0,20-3-5 16,-20 3-2-16,18 0-3 0,-18 0 1 0,20 5-3 0,-20-5-6 15,19 6 1-15,-19-6-1 16,16 5-4-16,-16-5 0 0,20 6-1 0,-20-6-2 15,16 6 2-15,-16-6-3 16,20 4-2-16,-20-4-1 0,16 2-1 0,-16-2 2 16,0 0-2-16,24 0 16 0,-24 0 4 15,0 0-8-15,21-10-4 0,-21 10 3 0,14-12-2 16,-4 7-4-16,-10 5 1 0,14-15-4 0,-14 15-4 16,11-13 0-16,-11 13-5 0,10-14-18 15,-10 14-4-15,6-11-11 0,-6 11-21 0,0 0-21 16,7-12-38-16,-7 12-53 15,0 0-60-15,0 0-82 0,0 0-166 0,0 0-108 16,0 0-303-16,0 0-263 16</inkml:trace>
  <inkml:trace contextRef="#ctx0" brushRef="#br2" timeOffset="88347.87">10705 17267 2637 0,'0'0'-29'16,"-18"-5"35"-16,18 5 19 0,0 0 15 0,0 0 10 0,0 0 9 16,-17-5 14-16,17 5 4 15,0 0 2-15,0 0 0 0,0 0-4 0,0 0-4 16,0 0 5-16,0 0 2 0,47-12-2 15,-28 8 1-15,-2 1 0 0,4 0-5 16,1-1-3-16,-2 0-11 0,4 3-8 16,-1-3-2-16,0 4-9 0,0-3-9 0,3 3-28 0,-5-3-35 15,-2 2-51-15,3 1-66 0,-22 0-76 16,33-4-146-16,-18 2-571 0,-15 2-365 16</inkml:trace>
  <inkml:trace contextRef="#ctx0" brushRef="#br2" timeOffset="88829.78">11361 17180 2790 0,'0'0'-88'0,"0"0"32"16,-3-23 25-16,3 23 5 16,0-19 9-16,0 19 13 0,-2-27 1 0,2 27 9 15,-2-30 7-15,4 13 14 16,0 0 5-16,1 0 14 0,1 2 7 0,3-1 11 16,-2 3 12-16,2-3 4 0,1 3 2 0,2 1-7 0,1 3-4 15,-2 0-5-15,3-1-8 16,-12 10-1-16,24-9 0 0,-12 7-2 0,-12 2-1 15,26 3-3-15,-13 5-7 16,-1 2 3-16,0 1-8 0,2 4 0 0,-2 1-4 0,-1 1-1 16,0 2-3-16,0-2-1 15,-6 0-2-15,-2-2 0 0,-1 2-1 0,0-1 6 16,-2-16 2-16,-4 28 8 0,1-14 7 0,-5-3 6 0,8-11 10 16,-17 18 5-16,8-11-1 15,9-7 2-15,-18 7-3 0,18-7-5 0,-22 0-4 16,22 0-4-16,0 0-3 15,-27-11-10-15,27 11-5 0,-13-17-8 0,9 6-18 16,4 11-15-16,-4-24-24 0,4 24-40 16,3-24-51-16,-3 24-66 0,7-23-69 0,-1 12-153 15,1-1-158-15,-3 3-415 16,-4 9-433-16</inkml:trace>
  <inkml:trace contextRef="#ctx0" brushRef="#br2" timeOffset="89019.35">11741 17215 2909 0,'0'0'-28'0,"24"-12"33"0,-24 12 10 15,0 0-17-15,0 0-23 0,14-8-52 0,-14 8-50 0,0 0-88 16,0 0-201-16,7-12-229 15,-7 12 129-15</inkml:trace>
  <inkml:trace contextRef="#ctx0" brushRef="#br2" timeOffset="89499.47">11921 16879 1892 0,'0'0'29'0,"0"0"48"0,0-21 15 0,0 21 12 16,0 0 0-1,0-17 6-15,0 17 8 0,0 0-1 0,0 0-1 0,0-19-7 16,0 19-14-16,0 0-7 0,6-14-11 0,-6 14-14 16,0 0-2-16,14-13-10 0,-14 13-2 15,17-9-7-15,-17 9-5 0,23-6-2 16,-10 3-8-16,-13 3 0 0,29 0 0 15,-29 0-7-15,29 6 0 0,-10-2-5 16,-6 4 5-16,1 0-6 0,-5 1-1 16,0 1 0-16,0 2 1 0,-9-12 5 0,6 22 4 0,-4-11 4 15,-2-11 1-15,0 0 3 0,-10 35 1 0,5-26 1 16,5-9 1-16,-13 16-2 16,13-16-2-16,-10 13-7 0,10-13-4 0,-9 8-14 15,9-8-9-15,0 0-10 16,0 0-5-16,0 0-7 0,0 0 1 0,19 17-7 0,-19-17-1 15,18 7 3-15,-8-2 6 16,0 4 5-16,4-2 2 0,-4 3 7 0,-1-1 10 16,-1 3 7-16,-8-12 5 0,6 19 11 15,-6-19 6-15,-2 21-5 0,2-21 0 0,-10 25-4 16,-1-16-2-16,-2 2-9 0,1-1-24 0,-3-2-33 16,1-1-42-16,1 0-41 15,-3-3-68-15,16-4-99 0,-20 4-649 0,8-5-372 16</inkml:trace>
  <inkml:trace contextRef="#ctx0" brushRef="#br2" timeOffset="89969.74">12504 16909 2944 0,'0'0'2'0,"0"0"47"0,0 0 15 16,0 0 13-16,0 0 3 15,0 0 5-15,0 0 6 0,-54 13 3 0,43-6 0 16,11-7-2-16,-25 9 2 0,15-6-6 0,10-3-4 16,-21 8 5-16,21-8 1 0,-17 6 1 15,17-6-2-15,-15 2-9 0,15-2-5 0,0 0-13 16,0 0-19-16,0 0-3 0,-14-17-11 15,14 17-13-15,0 0-8 0,4-29-16 16,-4 29-9-16,10-26-5 0,-3 11 2 16,1 1-2-16,0-1 6 0,3-2 0 0,3-1 1 15,-7 3 2-15,6 0 2 0,-2 0 4 16,0 3 5-16,-2-1 4 0,3 2 6 16,-4 1 5-16,2 1 14 0,-10 9 7 0,15-10 16 0,-15 10-15 15,0 0 7-15,0 0 7 16,32 17 6-16,-26-3 5 0,-1 0-3 0,1 6-10 15,-3 3-1-15,4 1-2 16,-3 3-4-16,-3 1-4 0,1 2-7 0,0-2-10 0,0 2-16 16,-2-1-29-16,2 0-41 15,-2 0-59-15,0-5-79 0,2 1-59 0,-6-4-148 16,2-2-152-16,-2-1 2 0,-1-2-336 0,-4-1-277 0</inkml:trace>
  <inkml:trace contextRef="#ctx0" brushRef="#br2" timeOffset="111199.66">16162 16612 2679 0,'0'0'-58'15,"0"0"49"-15,0 0 24 0,0 0 16 16,0 0 9-16,0 0-2 0,0 0 1 0,0 0 12 16,0 0-8-16,0 0-6 0,0 0-5 0,0 0-9 15,0 0-8-15,0 0-2 16,0 0 15-16,0 0-21 0,0 0-1 0,0 0-3 0,0 0 4 16,0 0-4-16,32-4 1 0,-32 4 4 0,19 0 10 15,-19 0-11-15,21-2 5 16,-21 2 11-16,22 2-6 0,-22-2 2 0,0 0 6 15,27 0 1-15,-27 0 9 16,17 3 7-16,-17-3 8 0,0 0-1 0,23 0 3 0,-23 0-2 16,0 0 0-16,20 1-1 15,-20-1-2-15,0 0-2 0,0 0-5 0,0 0-1 16,0 0-7-16,16 3-2 0,-16-3-2 16,0 0-3-16,0 0-5 0,0 0 2 15,0 0-4-15,0 0 6 0,0 0-1 0,0 0 9 0,-32 32 2 16,24-23 10-16,-2 2 1 15,-3 1 7-15,2 2 1 0,0-4-2 0,3 6-3 0,0-3 1 16,-1 0-4-16,0 0-4 16,3 1-5-16,0 0 0 0,0-3-4 0,6-11 3 15,-4 22-2-15,4-22 1 16,-2 20-11-16,2-20 8 0,0 0 0 0,10 23-5 16,-4-15 4-16,-6-8-3 0,19 9-1 0,-8-5-7 15,4-1 3-15,1 0-2 0,-16-3-3 16,32 4 1-16,-14-3 0 0,0-1 0 0,-18 0-4 15,30 2-2-15,-17 0-9 16,-13-2-22-16,25 2-29 0,-25-2-53 0,19 2-58 16,-19-2-82-16,0 0-126 0,21 1-213 15,-21-1-11-15,0 0-299 0,0 0-263 0</inkml:trace>
  <inkml:trace contextRef="#ctx0" brushRef="#br2" timeOffset="113949.83">16755 16627 1084 0,'0'0'146'16,"8"-12"-49"-16,-8 12-4 16,0 0-12-16,0 0-10 0,0 0-14 0,0 0 3 0,7-14-4 15,-7 14 4-15,0 0 15 16,0 0-1-16,0 0 30 0,0 0 2 0,0 0 0 15,0 0 6-15,0 0-6 16,0 0-5-16,0 0-1 0,0 0 7 0,0 0-5 16,0 0-5-16,0 0-12 15,0 0-5-15,0 0-12 0,0 0-6 0,0 0-5 0,-37 34-6 16,37-34-5-16,-18 13-1 0,7-5-5 0,1 2-7 16,-1-3 2-16,11-7-5 15,-21 16-2-15,13-11-7 0,8-5 2 16,-18 12-4-16,18-12-2 0,-12 9-5 0,12-9 4 15,-13 7-3-15,13-7-1 0,0 0 10 16,-15 10-4-16,15-10 8 0,0 0 8 16,-8 9-9-16,8-9 6 0,0 0 0 0,0 0 2 15,0 0 5-15,0 0 13 0,0 0 1 16,0 0 5-16,0 0 7 0,0 0 7 0,0 0-3 16,17 24-4-16,-17-24-5 0,11 12-3 0,-11-12-2 15,12 16-6-15,-4-4-3 16,0-2-5-16,4 1-3 0,-4 1-6 0,0-2-3 0,3 2-1 15,-3-2-7-15,3-1-11 16,0 1-14-16,-3-1-22 0,-8-9-40 0,12 13-49 16,-4-5-60-16,-2-2-58 15,0-1-96-15,-6-5-195 0,8 14-47 0,-8-14-305 0,0 0-243 16</inkml:trace>
  <inkml:trace contextRef="#ctx0" brushRef="#br2" timeOffset="115879.85">17161 16811 2509 0,'0'0'-97'15,"0"0"35"-15,0 0 25 0,0 0 23 0,0 0 28 0,0 0 34 16,0 0 28-16,0 0 23 16,0 0 26-16,0 0 1 0,0 0 3 15,0 0 2-15,0 0-3 0,0 0-6 0,0 0-5 16,0 0-5-16,0 0-8 0,-6-24-4 16,6 24-7-16,0 0-4 0,-2-17-9 15,2 17-3-15,0 0-9 0,2-25-10 0,-2 25 2 16,4-20-12-16,0 6-5 0,3 1-5 0,-7 13-1 15,11-27-7-15,-5 14-4 16,2 2 2-16,-8 11-6 0,15-20-1 0,-7 12-3 0,-8 8-1 16,18-13 2-16,-18 13 2 15,16-5 0-15,-16 5 2 0,0 0 7 0,28 10-4 16,-18-2 1-16,-1 0 0 0,-1 4-8 0,-1 1 3 16,-1 2-4-16,-1 1 0 0,-3-1 3 15,-2-15-1-15,0 32-6 0,-5-14 7 0,1-3 1 16,0 2 1-16,-5-4 2 15,1 0-3-15,-5 0 0 0,3-3-2 0,-6 2-2 16,4-5 3-16,-2-1 10 16,-2 0-2-16,16-6-5 0,-27 2 9 0,27-2-35 0,-22-4 2 15,22 4-2-15,-18-11-4 16,18 11-10-16,-6-13-15 0,6 13-20 0,0 0-31 16,-2-22-50-16,2 22-53 0,0 0-57 0,12-15-70 0,-4 11-166 15,-8 4-85-15,20-3-377 16,-20 3-360-16</inkml:trace>
  <inkml:trace contextRef="#ctx0" brushRef="#br2" timeOffset="116049.7">17426 16972 2935 0,'0'0'-3'0,"0"0"40"0,15 8 0 0,-15-8 9 0,0 0-4 16,0 0-7-16,17 3-6 15,-17-3-26-15,0 0-40 0,0 0-57 0,0 0-71 16,0 0-150-16,23-14-474 16,-21 10-94-16</inkml:trace>
  <inkml:trace contextRef="#ctx0" brushRef="#br2" timeOffset="116519.87">17636 16725 2362 0,'0'0'-38'0,"0"0"15"0,0-23 20 16,0 23 0-16,0 0 23 0,2-19 15 0,-2 19 17 15,0 0 7-15,2-21 21 0,-2 21 3 0,0 0 1 16,6-19 1-16,-6 19-7 15,6-9-8-15,-6 9-4 0,9-12-5 0,-9 12-11 0,13-7-2 16,-13 7-9-16,16-4-5 16,-16 4-1-16,0 0-3 0,26 4-8 0,-26-4 1 0,19 7 0 15,-19-7-7 1,15 9 1-16,-15-9 0 0,9 14 6 0,-9-14 8 0,4 17 11 16,-4-17 4-16,0 0 12 0,-4 21 3 0,4-21 3 15,0 0 1-15,-7 23-3 16,7-23-5-16,-7 11-4 0,7-11-8 0,0 0-4 15,-6 17-4-15,6-17-7 0,0 0-7 16,0 0 0-16,0 19-5 0,0-19-4 0,0 0 0 16,13 19 2-16,-13-19-7 15,9 18 2-15,-7-9 1 0,-2-9 1 0,4 17 5 16,-4-17 0-16,0 22 2 0,0-22-2 0,-8 18-3 0,-1-7-2 16,9-11-14-16,-19 18-26 15,8-10-27-15,-1-1-37 0,-1-1-50 0,13-6-52 16,-19 7-76-16,19-7-155 0,-18 2-535 15,18-2-394-15</inkml:trace>
  <inkml:trace contextRef="#ctx0" brushRef="#br2" timeOffset="116999.78">18122 16822 2768 0,'0'0'-125'0,"0"0"35"0,0 0 15 15,0 0 34-15,-42-14 18 0,42 14 21 0,-21-3 22 16,21 3 23-16,-21-2 26 0,21 2 22 16,-19-4 13-16,19 4 13 0,-22-2 6 15,22 2 3-15,-16-4-3 0,16 4-4 0,0 0-12 0,-22-3-8 16,22 3-12-16,0 0-7 15,0 0-15-15,-12-13-4 0,12 13-5 0,0 0-11 16,0 0-7-16,0 0-8 16,10-29-9-16,-10 29-1 0,14-16-6 0,-14 16 1 15,16-17-7-15,-8 10-1 0,3-1 2 16,0-2-1-16,-11 10 0 0,19-15 1 0,-7 7 1 16,-12 8 2-16,18-11 7 0,-8 6 4 0,-10 5-3 15,14-10 7-15,-14 10 10 0,18-6 7 16,-18 6 6-16,0 0 13 0,0 0 5 0,0 0 10 15,21 12-3-15,-21-12-15 16,0 16 3-16,0-16-9 0,-2 27 0 0,0-9-7 16,2 1-3-16,-3-1-3 0,1 2-6 15,0 2-1-15,0-1-7 0,0 5-18 0,0-4-29 16,0 1-38-16,-2 1-58 0,2-2-78 0,0-2-63 16,-3 0-136-16,0-1-168 15,-1 0-26-15,0-2-308 0,0-2-274 0</inkml:trace>
  <inkml:trace contextRef="#ctx0" brushRef="#br2" timeOffset="134095.16">19704 16081 1277 0,'0'0'268'0,"-13"-6"-1"15,13 6-75-15,0 0-21 0,0 0-28 16,0 0-14-16,0 0-13 0,0 0-8 0,-17-5 9 0,17 5 0 0,0 0 4 16,0 0-1-16,0 0 1 15,0 0 4-15,0 0 3 16,0 0 2-16,0 0-3 0,0 0-2 0,0 0-8 15,0 0-14-15,0 0-6 0,0 0-12 16,0 0-6-16,0 0-5 0,30-22-12 16,-30 22-2-16,23-5-12 0,-10 1-2 0,4 0-9 0,-1-1-4 15,-16 5-3-15,32-4-2 0,-14 0-1 16,-2 2-6-16,-16 2-1 0,28-5-4 16,-28 5 0-16,23 0-3 0,-23 0-1 0,19-3 0 0,-19 3-1 15,0 0 5-15,0 0 8 16,17 10-2-16,-17-10-1 0,0 0 2 0,0 0-1 15,0 0-3-15,-26 29 4 16,26-29 0-16,-18 16 0 0,7-8-8 0,2 0 0 0,-1 1-2 16,10-9 1-16,-19 15-4 15,13-7 0-15,6-8 0 0,-14 14 1 0,14-14 3 16,-14 12 3-16,14-12 0 0,-8 12 7 0,8-12-8 0,-5 12 8 16,5-12 12-16,0 0 5 15,0 0-14-15,0 0-5 0,11 25 10 16,-11-25-14-16,14 11 10 0,-14-11-7 15,18 11-7-15,-8-7 2 0,-10-4-1 0,21 11 1 0,-10-7-12 16,-11-4-17-16,21 8-19 16,-11-4-31-16,2 0-33 0,-4 0-43 0,-8-4-56 15,21 3-49-15,-10-1-44 0,-11-2-75 0,21-2-158 16,-11 2-58-16,-10 0-366 0,0 0-364 16</inkml:trace>
  <inkml:trace contextRef="#ctx0" brushRef="#br2" timeOffset="134363.57">20120 16215 2849 0,'0'0'-74'0,"0"0"38"0,0 0 29 16,0 0 23-16,12-10 33 0,-12 10 10 0,0 0 11 0,0 0 14 0,0 0 4 16,0 0 3-16,0 0 11 15,0 0 15-15,0 0 7 0,0 0 6 0,0 0-6 16,0 0-5-16,0 0-6 15,0 0-6-15,14 29-13 0,-14-29-4 0,2 14-15 16,-2-14-9-16,0 19-2 0,0-19-9 16,2 17-10-16,-2-17-1 0,0 18-17 0,0-18 0 15,0 0-21-15,2 20-35 16,-2-20-37-16,0 0-45 0,0 18-60 0,0-18-64 0,0 0-130 16,4 11-196-16,-4-11-396 15,0 0-388-15</inkml:trace>
  <inkml:trace contextRef="#ctx0" brushRef="#br2" timeOffset="134729.46">20407 16251 2876 0,'0'0'-76'0,"0"0"29"0,0 0 21 0,0 0 25 15,0 0 20-15,0 0 11 16,0 0 15-16,-9-16 9 0,9 16 4 0,0 0 10 0,0 0 5 16,0 0 8-16,0 0 0 0,0 0-2 15,0 0 5-15,31-6-2 0,-31 6-4 16,18 0-4-16,-18 0-3 0,0 0-6 0,25 0-5 15,-25 0-9-15,19-2-5 16,-19 2-5-16,0 0-6 0,25 0-9 0,-25 0-18 16,0 0-16-16,26 0-16 15,-26 0-28-15,0 0-21 0,19-4-33 0,-19 4-29 16,0 0-39-16,17-3-36 0,-17 3-98 0,0 0-587 0,4-5-277 16</inkml:trace>
  <inkml:trace contextRef="#ctx0" brushRef="#br2" timeOffset="134963.84">20398 16170 2618 0,'0'0'-52'0,"-13"-5"33"0,13 5 19 16,0 0 16-16,0 0 20 16,0 0 8-16,0 0 23 0,0 0 13 0,0 0 14 15,0 0 2-15,0 0 10 0,0 0-1 16,0 0 9-16,30-27-4 0,-30 27-3 0,16-2-11 15,-16 2-10-15,22-2-12 16,-22 2-8-16,0 0-18 0,30 0-28 0,-30 0-35 16,21 0-38-16,-21 0-44 15,18 0-40-15,-18 0-53 0,22 2-59 0,-22-2-135 16,21-2-469-16,-21 2-203 0</inkml:trace>
  <inkml:trace contextRef="#ctx0" brushRef="#br2" timeOffset="135529.38">20921 16105 2463 0,'0'0'-66'0,"0"0"23"16,0 0 11-16,0 0 15 15,0 0 11-15,0 0 22 0,-5-42-1 0,5 42 14 16,5-15 14-16,-5 15 1 0,4-18 15 16,-4 18 2-16,9-12 13 0,-9 12 6 0,6-16 4 15,-6 16-2-15,10-9-3 16,-10 9-10-16,13-7-6 0,-13 7-6 0,0 0-3 16,23 0-4-16,-23 0-9 0,0 0-1 0,24 14-4 15,-16-2-5-15,1-2-1 0,-3 3 4 16,0 0-3-16,-2 2-2 0,-4-15 8 0,4 27 5 15,-4-14 6-15,0-13 11 16,-4 26 8-16,4-26 7 0,-8 24 8 0,2-12 2 0,6-12 1 16,-13 15 2-16,2-8-3 15,11-7-1-15,-19 6 0 0,19-6-9 0,-18 0-9 16,18 0-6-16,0 0-4 0,-24-13-10 0,24 13-3 16,-10-15-4-16,10 15-9 0,-6-18-18 15,6 18-20-15,-5-18-27 0,5 18-37 16,2-20-59-16,-2 20-60 0,7-17-68 15,-7 17-143-15,10-17-186 0,-4 12-365 0,-6 5-383 16</inkml:trace>
  <inkml:trace contextRef="#ctx0" brushRef="#br2" timeOffset="135709.49">21213 16173 2959 0,'12'10'-7'0,"-12"-10"17"15,9 10-1-15,-9-10 5 16,7 9 7-16,-7-9 3 0,0 0-2 0,8 10 5 16,-8-10-5-16,0 0-8 15,0 0-29-15,0 0-40 0,8 10-55 0,-8-10-53 0,0 0-94 16,0 0-523-16,0 0-77 0</inkml:trace>
  <inkml:trace contextRef="#ctx0" brushRef="#br2" timeOffset="135949.69">21346 15962 2248 0,'0'0'-25'0,"6"-11"38"0,-6 11 19 16,0 0 8-16,7-11 37 0,-7 11 34 0,0 0 30 15,0 0 6-15,0 0 1 16,0 0-2-16,0 0-13 0,9 33-10 0,-9-33-13 15,6 26-12-15,-4-10-10 16,4-1-10-16,-2 2-11 0,1 2-14 0,-1-2-37 0,2-1-58 16,-1 3-74-16,1-1-86 15,-2-3-196-15,-2 2-534 0,1-2-344 0</inkml:trace>
  <inkml:trace contextRef="#ctx0" brushRef="#br2" timeOffset="137859.87">19884 17111 2730 0,'0'0'-106'0,"0"0"32"16,0 0 26-16,0 0 10 15,0 0 18-15,0 0 11 0,-17-17 20 0,17 17 31 16,0 0 6-16,0 0 12 0,0 0 11 0,0 0 5 0,0 0 1 16,0 0 1-16,0 0-3 15,0 0 9-15,0 0 1 0,0 0 0 0,0 0 4 16,0 0-2-16,0 0 1 15,0 0-1-15,0 0-3 0,0 0-10 0,0 0-9 0,0 0-9 16,0 0-4-16,0 0-5 16,23-15-6-16,-23 15-8 0,19-6-3 0,-19 6-5 15,19-3-1-15,-19 3-6 16,24-6-2-16,-24 6-2 0,23-2 0 0,-23 2-2 0,21-4 1 16,-21 4-4-16,19-2-1 0,-19 2-1 15,0 0 0-15,23 2 1 0,-23-2-4 16,0 0 3-16,0 0 0 0,5 13-1 0,-5-13 0 15,0 0 1-15,0 0 3 16,0 0-2-16,-30 31 1 0,19-24 2 0,0 1-2 16,11-8 4-16,-21 17 1 0,9-10 6 15,3 3 5-15,-2 0-3 0,1-2 2 0,2 3-1 16,8-11 4-16,-13 17-5 0,6-8 9 0,7-9-2 0,-6 16 7 16,6-16-9-16,-4 17 4 15,4-17 1-15,0 0-1 16,4 21-1-16,-4-21-4 0,10 14-3 0,-10-14 1 15,14 13-4-15,-4-7 4 0,-10-6 1 0,21 9-6 16,-8-3 6-16,0-2-5 16,-1 1-6-16,-12-5 1 0,26 8-2 0,-12-4-6 0,-14-4-21 15,26 4-28-15,-13-3-48 16,-13-1-55-16,27 0-77 0,-27 0-100 0,21-4-208 16,-11 3-58-16,-10 1-338 0,0 0-328 0</inkml:trace>
  <inkml:trace contextRef="#ctx0" brushRef="#br2" timeOffset="138629.6">20350 17296 2686 0,'0'0'-92'0,"0"0"42"0,0 0 24 15,0 0 19-15,0 0 16 16,0 0 4-16,0 0-1 0,0 0 24 0,0 0 4 16,-22 4 5-16,22-4-6 15,0 0 1-15,0 0-1 0,0 0 0 0,0 0 6 0,0 0 3 16,0 0 7-16,0 0 4 0,0 0 3 0,0 0 1 16,0 0 8-16,0 0 4 15,0 0 4-15,0 0 0 0,0 0-1 0,0 0-1 16,0 0-10-16,0 0-5 15,0 0-4-15,0 0-2 0,0 0-9 0,0 0-1 16,0 0-8-16,0 0-3 0,0 0-4 16,0 0-3-16,0 0-2 0,0 0-3 0,0 0 1 15,0 0 1-15,0 0 1 0,0 0 3 0,0 0-5 0,0 0 3 16,0 0 2-16,0 0-1 16,0 0-1-16,0 0-2 0,0 0 1 0,0 0-4 15,0 0-1-15,0 0-3 16,0 0 2-16,0 0-6 0,0 0-1 15,0 0 1-15,0 0-3 0,36 13-3 16,-36-13 2-16,11 6-4 0,-11-6 5 0,0 0-7 0,14 7 2 16,-14-7-3-16,0 0 1 15,11 8 0-15,-11-8 1 0,0 0 3 0,5 15-7 16,-5-15 2-16,0 0 2 0,0 0-1 0,-18 25 3 16,18-25-2-16,-14 16 0 0,7-9 1 15,7-7-1-15,-18 14 5 0,18-14 4 0,-16 13-4 16,16-13 0-16,-10 9 1 15,10-9 1-15,-10 12 6 0,10-12 4 0,0 0-2 0,-5 15-3 16,5-15 1 0,0 0-4-16,0 0-1 0,19 15-5 0,-19-15 2 0,17 4-2 15,-17-4 0-15,19 4-7 0,-19-4-6 0,25 2-11 16,-25-2-25-16,26 0-27 16,-26 0-42-16,24 0-51 0,-24 0-56 15,24-4-66-15,-24 4-142 0,20-7-128 16,-12 4-360-16,-8 3-305 0</inkml:trace>
  <inkml:trace contextRef="#ctx0" brushRef="#br2" timeOffset="140239.47">20654 17270 2611 0,'0'0'-115'16,"0"0"35"-16,0 0 18 0,0 0 23 0,0 0 3 15,0 0 30-15,0 0 28 0,0 0 27 0,0 0 15 16,0 0 22-16,0 0 7 16,0 0 6-16,0 0-1 0,0 0 4 15,0 0 5-15,0 0 1 0,0 0 2 0,0 0-8 16,0 0-1-16,0 0-7 0,0 0-15 15,0 0-4-15,0 0-10 0,0 0-4 16,0 0-5-16,0 0-5 0,0 0-7 0,0 0-2 0,0 0-3 16,51 11-7-16,-51-11 1 15,25 2-8-15,-12 0-13 0,-13-2-9 0,25 2-25 16,-25-2-27-16,22 2-30 0,-22-2-37 0,17 0-41 16,-17 0-46-16,0 0-59 0,0 0-139 15,12-4-466-15,-12 4-224 0</inkml:trace>
  <inkml:trace contextRef="#ctx0" brushRef="#br2" timeOffset="140450.34">20688 17203 2600 0,'-9'-13'-34'0,"9"13"18"16,0 0 10-16,0 0 9 0,-4-16 28 0,4 16 18 0,0 0 26 15,0 0 13-15,0 0 11 16,0 0-6-16,0 0-4 0,15-25-13 0,-15 25-8 15,15-4-5-15,-15 4-12 16,21-5-12-16,-21 5-25 0,24-4-43 0,-10 2-51 16,-14 2-50-16,32-1-47 15,-17-2-94-15,-15 3-558 0,30-1-159 16</inkml:trace>
  <inkml:trace contextRef="#ctx0" brushRef="#br2" timeOffset="140989.66">21217 17111 2423 0,'0'0'-44'0,"-12"-32"50"0,12 32 23 0,0 0 6 16,-5-17 6-16,5 17 38 0,0 0 12 15,-6-21 8-15,6 21 4 0,0-17 0 0,0 17 3 16,0 0-4-16,2-25-7 15,-2 25-4-15,4-16-4 0,-4 16-4 0,9-14-8 0,-9 14-7 16,14-11-8 0,-14 11-9-16,16-3-1 0,-16 3-6 0,0 0-5 0,27 10-6 15,-27-10 0-15,19 18-5 16,-11-6-2-16,3 4 0 0,-1 0-1 0,-3 4 1 16,0-3 7-16,-1 2 6 0,-2 0 6 0,-2-2 2 15,0 2 9-15,-4-2 1 0,2-17 5 16,-8 33-1-16,1-19 0 0,1-1 1 0,-3-2 3 15,-1-4 4-15,10-7-11 16,-21 15 5-16,10-12-2 0,11-3-24 0,-21 0-3 16,21 0-6-16,0 0-9 0,-28-18-2 15,20 9-11-15,8 9-6 0,-11-22-9 0,9 8-20 16,2 14-25-16,-4-25-39 0,4 25-57 0,4-23-65 16,-2 10-69-16,0 1-134 15,5 3-144-15,-7 9-419 0,8-19-439 0</inkml:trace>
  <inkml:trace contextRef="#ctx0" brushRef="#br2" timeOffset="141209.5">21393 17211 2995 0,'0'0'-24'0,"8"8"59"0,-8-8 21 16,0 0 29-16,9 8 22 0,-9-8 11 0,0 0 3 0,0 0-7 15,8 11-15-15,-8-11-14 16,0 0-24-16,0 0-35 0,0 0-39 0,0 0-48 16,0 0-58-16,0 0-55 0,0 0-89 15,0 0-182-15,17-16-413 0,-17 16-209 0</inkml:trace>
  <inkml:trace contextRef="#ctx0" brushRef="#br2" timeOffset="141559.59">21503 17027 2529 0,'0'0'-56'0,"8"-15"44"0,-8 15 14 15,9-13 19-15,-9 13 22 0,10-12 14 0,-10 12 22 16,11-13 6-16,-11 13 6 0,13-11-11 0,-13 11-9 16,14-12-2-16,-5 6-9 0,-9 6-6 0,21-7 3 15,-21 7-1-15,21-6 2 16,-21 6 2-16,22 0 0 0,-22 0-2 0,16 6 9 15,-16-6-6-15,14 11-2 0,-14-11 5 16,4 17 3-16,-4-17 3 0,-2 24 7 0,2-24 7 16,-10 26 3-16,4-11 0 15,0-1-1-15,-2 1 3 0,-1 0-3 16,3 0-2-16,-3-2 28 0,3 1-15 0,0-1 0 0,-1-2-24 16,7-11-1-16,-6 24-8 0,6-24-6 15,-4 18-5-15,4-18 0 0,0 0-12 0,12 20-10 16,-1-14-21-16,-11-6-23 15,24 10-30-15,-12-9-32 0,2-1-46 0,2 0-53 16,3 0-56-16,0-1-49 0,-2-2-103 16,-3-1-160-16,2 3-48 0,-16 1-294 15,20-8-256-15</inkml:trace>
  <inkml:trace contextRef="#ctx0" brushRef="#br2" timeOffset="13418.14">6756 3187 1684 0,'0'0'224'0,"0"0"-69"0,0 0-12 16,0 0-31-16,0 0 2 16,0 0 2-16,0 0-4 0,0 0-10 0,0 0-1 15,0 0 2-15,0 0 4 16,0 0 20-16,0 0 3 0,0 0 3 0,0 0 1 16,0 0-5-16,0 0-9 0,-25 15-2 0,25-15-3 0,0 0 1 15,-3 21-7-15,3-21 4 16,-2 19-8-16,2-19-9 0,-4 27-20 0,2-12-5 15,-2 0-2-15,2 3-4 16,0-1-2-16,-2 0-3 0,0 0-4 0,2 2-7 0,-3-1 11 16,3-2 3-16,-1 2-7 15,1-4-5-15,0 4 2 0,2-18-9 0,-2 28-5 16,0-16-7-16,2-12-1 0,-2 27-4 0,2-27 2 0,0 19-9 16,0-19-1-16,-2 18-26 15,2-18-32-15,0 18-36 0,0-18-53 0,0 0-62 16,0 12-68-16,0-12-69 15,0 0-131-15,0 0-161 0,0 0 10 0,0 0-285 0,0 0-275 16</inkml:trace>
  <inkml:trace contextRef="#ctx0" brushRef="#br2" timeOffset="14078.12">6989 3285 2538 0,'0'0'-109'0,"0"0"27"0,0 0 30 0,0 0 25 15,0 0 24-15,0 0 8 16,-10-16 32-16,10 16 3 0,0 0 16 0,0 0 4 15,0 0 12-15,0 0 8 16,0 0 15-16,0 0-1 0,0 0 7 0,-41 29 1 0,35-22 9 16,6-7 5-16,-12 23-3 15,4-12-6-15,2 3-10 0,0 1-7 0,2 1-7 16,0-2-10-16,4-14-7 0,-4 31-5 0,2-18-5 0,2-13-9 16,-2 27-1-16,2-27-5 15,4 26-6-15,0-16-2 0,-4-10-2 0,10 22-9 16,-2-13-6-16,-8-9-5 15,18 11-9-15,-18-11-8 0,19 6-1 16,-19-6 4-16,21 2-6 0,-21-2 1 0,19-2 0 16,-19 2 2-16,17-7 2 0,-17 7 7 0,15-10 6 15,-15 10 11-15,8-9 7 16,-8 9 3-16,6-14-2 0,-6 14 0 0,0 0 8 0,0-21-2 16,0 21 2-16,0 0-4 0,-10-19 3 0,10 19-4 15,-12-13 1-15,12 13-3 16,-14-14-4-16,14 14-4 0,-14-12 0 0,14 12-2 15,-17-11-2-15,17 11-10 0,-15-11-25 16,15 11-33-16,-15-10-53 0,15 10-69 0,-10-9-57 16,6 3-81-16,4 6-167 15,-10-9-109-15,10 9-265 0,0 0-199 0</inkml:trace>
  <inkml:trace contextRef="#ctx0" brushRef="#br2" timeOffset="14628.05">7225 3425 2493 0,'0'0'-85'15,"0"0"15"-15,0 0 6 16,0 0 13-16,0 0 15 0,0 0 11 15,0 0 11-15,0 0 11 0,0 0 8 16,0 0 17-16,0 0-7 0,0 0 9 0,-50 14 18 16,50-14 10-16,0 0-1 0,-23 3 2 15,23-3-7-15,0 0 7 0,-14 2 2 0,14-2 12 16,0 0-4-16,0 0-1 0,0 0-11 0,0 0-5 0,0 0-9 16,-22-7 3-16,22 7-7 15,0 0-3-15,0 0-8 0,0 0-2 0,10-29-3 16,-10 29-3-16,0 0-3 15,20-24 3-15,-12 12-1 0,1 3-1 16,1-3-6-16,-1 0 2 0,2 1 5 0,-3 0 3 16,0-1 2-16,0 1 6 0,2 1-1 0,-2-1 4 15,-8 11 10-15,12-17 6 16,-12 17 6-16,9-15-2 0,-9 15-6 0,8-11 0 0,-8 11-2 16,0 0 12-16,11-9 13 0,-11 9 6 0,0 0 5 15,0 0 5-15,0 0 5 16,0 0 5-16,8 31 0 0,-8-31-2 0,0 21-6 0,0-21-9 15,0 25-2-15,0-12-8 16,0-13-5-16,0 28-6 0,0-14-4 0,0-14-6 16,0 29-5-16,0-16-6 15,0-13-2-15,0 26-6 0,0-26-19 0,0 23-29 0,0-23-43 16,-2 19-49-16,2-19-69 0,2 18-53 0,-2-18-74 16,0 0-154-16,-2 17-118 15,2-17-286-15,0 9-233 0</inkml:trace>
  <inkml:trace contextRef="#ctx0" brushRef="#br2" timeOffset="14948.02">7449 3574 2739 0,'0'0'49'15,"0"0"44"-15,0 0 26 0,0 0 35 0,0 0 32 16,0 0 20-16,0 0 12 0,0 0-5 0,0 0 21 0,0 0-14 16,0 0-19-16,0 0-13 15,0 0-12-15,0 0-19 0,0 0-17 16,0 0-19-16,0 0-13 0,0 0-15 15,0 0-19-15,0 0-32 0,0 0-35 0,0 0-54 16,0 0-71-16,0 0-79 0,0 0-89 16,0 0-132-16,0 0-206 0,0 0 16 0,0 0-413 15,0 0-520-15</inkml:trace>
  <inkml:trace contextRef="#ctx0" brushRef="#br2" timeOffset="17458.32">7756 3336 3002 0,'2'-17'-154'0,"-2"17"32"0,0 0 20 0,0 0 29 16,2-20 24-16,-2 20 38 0,0 0 26 15,0 0 20-15,4-14 11 0,-4 14 13 0,0 0 5 16,0 0 4-16,0 0-1 16,0 0-3-16,0 0-8 0,0 0-7 0,0 0 13 15,0 0-3-15,0 0-1 0,-26-3-3 16,26 3 2-16,0 0 3 0,-25 21 5 0,14-11 0 16,1 1-1-16,-3 1 4 0,3 1-4 0,-1 3-5 15,-2 1-5-15,3-4-4 16,2 2-1-16,-2 0-8 0,4 1-3 15,2-4-4-15,0 4-3 0,4-16-4 16,0 26-4-16,0-26-1 0,4 20-3 0,2-11-1 16,-6-9-1-16,16 17-8 0,-6-9 2 15,0-2-4-15,-10-6-2 0,20 8 0 0,-20-8 3 0,21 3-6 16,-21-3 5-16,19 0-4 0,-19 0 5 0,0 0 4 16,23-7 3-16,-23 7 5 15,8-10 1-15,-8 10 0 0,0 0 0 0,0-21 1 16,0 21 6-16,0 0 3 0,-14-21-1 15,14 21-6-15,-17-12 1 0,6 5-2 16,11 7-6-16,-23-11-4 0,13 5-3 16,10 6-25-16,-20-8-36 0,20 8-50 0,-20-7-61 15,20 7-67-15,-16-7-125 16,16 7-216-16,-10-3-363 0,10 3-345 0</inkml:trace>
  <inkml:trace contextRef="#ctx0" brushRef="#br2" timeOffset="38998.24">6195 13718 959 0,'0'0'241'0,"0"0"-83"0,0 0-27 0,0 0-10 0,0 0-36 15,0 0 11-15,0 0-12 16,0 0-5-16,0 0 20 0,0 0 2 0,0 0 10 16,0 0 9-16,-16 8 12 0,16-8 8 0,0 0 12 15,0 0 7-15,0 0-6 0,0 0-6 16,0 0-5-16,0 0-10 0,0 0-8 0,0 0-4 15,0 0-9-15,0 0-11 16,0 0-5-16,0 0-1 0,0 0-8 16,0 0-3-16,0 0-3 0,0 0-1 0,44 9-4 15,-44-9-2-15,0 0-6 0,27 0-3 0,-27 0-8 16,20-1 0-16,-20 1-10 0,18 0 1 0,-18 0-5 16,24-3-2-16,-24 3 1 15,23-1-6-15,-23 1-2 0,23 0-1 0,-23 0-6 0,23 0-4 16,-23 0-1-16,22 0 2 15,-22 0-3-15,21 1-9 0,-21-1 4 0,17 3 0 16,-17-3-9-16,0 0-1 16,25 1-7-16,-25-1-3 0,15 2-14 0,-15-2-16 0,0 0-15 15,17 4-20-15,-17-4-28 16,8 2-27-16,-8-2-29 0,0 0-29 0,0 0-21 16,16 1-30-16,-16-1-29 0,0 0-58 0,0 0-85 0,0 0-559 15,0 0-408-15</inkml:trace>
  <inkml:trace contextRef="#ctx0" brushRef="#br2" timeOffset="39328.06">6274 13621 2868 0,'0'0'-93'0,"0"0"26"16,-22-7 23-16,22 7 20 15,0 0 21-15,0 0 34 0,-14-5 24 0,14 5 25 16,0 0 26-16,0 0 4 16,0 0 14-16,0 0 4 0,-15-10 9 0,15 10 1 0,0 0 2 15,0 0-3-15,0 0-1 16,0 0-4-16,0 0-7 0,0 0-7 0,0 0-9 16,0 0-5-16,0 0-30 0,0 0-8 0,0 0-7 15,0 0-4-15,49-7-7 0,-49 7-3 16,24 2-9-16,-24-2-4 0,28 1-14 0,-10 3-16 15,-18-4-22-15,27 2-26 16,-10 0-35-16,-17-2-39 0,25 2-47 16,-10 0-50-16,-2 0-39 0,-3 0-65 0,-10-2-124 15,21 3-122-15,-10-3-275 0,-11 0-180 0</inkml:trace>
  <inkml:trace contextRef="#ctx0" brushRef="#br2" timeOffset="40638.45">7377 13344 2550 0,'2'-30'33'0,"-2"30"36"16,0-16 3-16,0 16 4 16,0 0 0-16,2-20 7 0,-2 20 17 0,0 0 12 0,2-17 8 15,-2 17 4-15,0 0-7 16,0 0-3-16,0 0 15 0,0 0 11 0,0 0-4 16,0 0-7-16,0 0-5 0,0 0-12 0,0 0-14 0,0 0-4 15,12 50-15 1,-10-34-10-16,1 4-3 0,-1 0-30 0,0 1 0 0,3 5-10 15,-3 0 5-15,0-4-4 16,2 3-1-16,-2 0 0 0,2 2-2 0,-2-4-5 0,0 1 2 16,2-5-4-16,0 2-1 15,-2-4-4-15,3-1-7 0,0 0-13 0,-5-16-17 16,4 23-15-16,0-13-23 0,-4-10-38 0,0 0-34 16,8 14-41-16,-8-14-29 0,11 0-25 15,-11 0-29-15,0 0-50 0,0 0-84 0,21-21-568 16,-16 11-400-16</inkml:trace>
  <inkml:trace contextRef="#ctx0" brushRef="#br2" timeOffset="40918.43">7590 13436 2941 0,'11'-18'-42'0,"-11"18"38"16,10-11 17-16,-10 11 4 0,6-9 13 0,-6 9 7 16,0 0 18-16,0 0 23 0,0 0 8 0,0 0-3 0,0 0 1 15,0 0-6-15,0 0-5 16,0 0-1-16,0 0 3 0,-22 35 3 0,11-25 4 15,11-10 2-15,-21 18-3 16,10-11-3-16,3 1-1 0,8-8-6 0,-20 13 0 16,12-7-9-16,8-6 6 0,-10 10-2 15,10-10 6-15,0 0-4 0,0 0 4 0,4 22 1 16,-4-22-27-16,0 0 0 0,18 16-6 0,-6-11-7 16,0 1-1-16,1-1-6 15,-13-5-2-15,25 12-13 0,-10-6-24 16,-3-2-31-16,4 1-33 0,-16-5-49 15,25 9-58-15,-10-3-39 0,0 0-45 0,-7 0-86 16,5-1-137-16,-4 2-485 0,-1-4-427 16</inkml:trace>
  <inkml:trace contextRef="#ctx0" brushRef="#br2" timeOffset="41253.06">7982 13547 2969 0,'0'0'-74'0,"0"0"32"0,0 0 15 0,-30 1 20 16,30-1 23-16,0 0 27 15,-25 11 35-15,14-4 20 0,11-7 12 0,-16 13 13 0,7-6 6 16,9-7 1-16,-15 15-1 15,15-15-7-15,-9 17 1 0,9-17-9 0,-4 18-1 16,4-18-8-16,0 0-3 16,11 26-35-16,-5-19-8 0,-6-7-4 0,20 16-9 0,-8-10-5 15,3 1-6-15,0-3-12 16,-1 2-25-16,4-3-32 0,-18-3-49 0,27 3-59 16,-12-3-70-16,0 0-72 0,-15 0-168 0,25-6-121 15,-16 2-310-15,-9 4-254 16</inkml:trace>
  <inkml:trace contextRef="#ctx0" brushRef="#br2" timeOffset="41678.15">8306 13483 2597 0,'0'0'-53'0,"0"0"42"0,0 0 11 0,0 0 12 0,0 0 15 16,0 0 9-16,0 0 11 0,0 0 6 0,0 0 1 16,0 0-6-16,0 0-7 15,36-11-3-15,-36 11-1 0,26-4-11 0,-10 2 5 0,-16 2-12 16,30-2-24-16,-17 0-30 15,-13 2-25-15,30-1-39 0,-30 1-30 0,24-3-30 16,-13 3-71-16,-11 0-485 16,15-1 23-16</inkml:trace>
  <inkml:trace contextRef="#ctx0" brushRef="#br2" timeOffset="41918.3">8382 13417 2164 0,'0'0'50'15,"-12"-16"38"-15,12 16-17 16,0 0-4-16,0 0-7 0,0 0 11 0,0 0 22 16,-10-11 27-16,10 11 5 15,0 0 7-15,0 0 3 0,0 0-4 0,0 0-2 0,0 0-6 16,0 0-3-16,0 40-12 0,0-40-8 0,5 23-16 16,-5-23-4-16,7 29-11 15,-5-13-7-15,2 0-7 0,0 1-13 0,0 0-29 16,3 1-32-16,-5-3-36 0,4 2-43 15,-2-2-44-15,0 0-54 0,3-2-49 0,-7-13-119 16,4 21-590-16,-2-11-387 16</inkml:trace>
  <inkml:trace contextRef="#ctx0" brushRef="#br2" timeOffset="43728.16">9376 13005 2767 0,'-2'-26'-141'16,"2"26"17"-16,0 0 19 0,-2-21 18 0,2 21 17 0,0 0 21 15,-2-18 28-15,2 18 18 16,0 0 20-16,0 0 13 0,0 0 13 0,2-21 8 0,-2 21 14 15,0 0 18-15,0 0 18 16,0 0 15-16,0 0 12 0,0 0 7 0,0 0 5 16,0 0-1-16,0 0-3 15,0 0-4-15,0 0-4 0,0 0-14 0,0 0-4 0,0 0-11 16,7 60 1-16,-7-44-7 0,-3 3-1 0,3 3-10 16,0 0-2-16,0-1-4 15,-2 5-7-15,0 0-8 0,2 1-2 0,-2-3-8 0,2-1-3 16,0 0-9-16,-2-1-1 15,2 0-2-15,2-1-4 0,-2-2-5 0,0 0-2 16,0-2-7-16,2-2-12 16,-2-15-18-16,0 25-23 0,0-25-26 0,2 21-36 0,-2-21-48 15,2 13-50-15,-2-13-45 16,8 8-51-16,-8-8-110 0,0 0-117 0,0 0-385 16,0 0-287-16</inkml:trace>
  <inkml:trace contextRef="#ctx0" brushRef="#br2" timeOffset="44018.06">9538 13222 2778 0,'0'0'-33'0,"0"0"15"15,8-13 1-15,-8 13 5 0,0 0 0 0,0 0 15 0,0 0 18 16,0 0 15-16,0 0 5 0,0 0 2 0,0 0 8 16,0 0 10-16,0 0 18 15,-49 15 18-15,49-15 4 0,-14 7 4 16,14-7-2-16,-16 12-5 0,16-12-5 15,-12 12-3-15,12-12-3 0,-10 11 1 16,10-11 1-16,-7 12 3 0,7-12-3 0,0 0 4 16,-4 19-6-16,4-19-3 0,0 0-8 0,0 0-6 15,11 26-8-15,-11-26-7 0,10 11-4 16,-10-11-12-16,18 14 2 0,-10-10-16 0,-8-4-23 16,16 11-31-16,-16-11-45 0,18 8-49 0,-18-8-68 15,16 6-55-15,-16-6-94 16,17 2-156-16,-11 0-76 0,-6-2-276 0,0 0-193 0</inkml:trace>
  <inkml:trace contextRef="#ctx0" brushRef="#br2" timeOffset="44348.18">9745 13327 2547 0,'0'0'-44'0,"0"0"31"0,0 0 28 15,0 0 16-15,0 0 26 0,0 0 29 16,0 0 32-16,-25-11 23 0,25 11 7 0,0 0 11 16,0 0 0-16,-37 18 1 0,27-12-6 0,10-6-4 15,-19 18-8-15,11-9-9 16,1 3-8-16,7-12-10 0,-10 19-10 0,10-19-6 0,-2 20-13 15,2-20-7-15,2 22 11 16,-2-22-10-16,10 18-4 0,-1-10-26 0,2 1-19 16,1-2-27-16,0-4-32 15,6 1-35-15,-4-2-54 0,-14-2-57 0,35 2-63 0,-21-6-90 16,6 2-178-16,-6-2-89 0,-1 0-326 0,0 0-320 16</inkml:trace>
  <inkml:trace contextRef="#ctx0" brushRef="#br2" timeOffset="44918.25">9929 13057 2664 0,'0'0'-111'0,"0"0"37"0,-14-10 17 0,14 10 26 0,0 0 30 16,0 0 17-16,0 0 21 0,-16-6 13 0,16 6 7 16,0 0 5-16,0 0 2 15,0 0-3-15,0 0-1 0,0 0-1 0,0 0-1 16,0 0 0-16,0 0-9 0,0 0 2 15,0 0-8-15,0 0-4 0,0 0-3 0,0 0-3 16,47-2 4-16,-47 2 2 16,24 2 6-16,-24-2 7 0,20 0 10 15,-20 0-11-15,22 2 4 0,-22-2-2 0,19 4-6 16,-19-4 0-16,15 6 1 0,-15-6-1 0,8 11 4 16,-8-11 2-16,3 14-4 0,-3-14 2 0,0 0 2 15,-9 26 1-15,9-26 2 16,-11 21 4-16,5-9 3 0,-3-1-1 0,1 3 1 0,2-1-1 15,-2 0 5 1,0-2-7-16,0 3-1 0,2-1 5 0,6-13-11 0,-8 24-3 16,4-10-1-16,4-14 1 15,-5 21 19-15,5-21-5 0,0 19-3 0,0-19-4 0,9 17-8 16,-9-17 0-16,16 12-9 0,-2-8-5 0,0-1-11 16,3 1-11-16,0-1-15 15,0-2-27-15,-1-1-24 0,4 0-31 0,-3-1-41 0,-2 1-44 16,2 0-51-16,-17 0-46 15,25 0-95-15,-12 0-164 0,-13 0-58 16,14 0-322-16,-14 0-291 0</inkml:trace>
  <inkml:trace contextRef="#ctx0" brushRef="#br2" timeOffset="45468.45">9451 13712 2785 0,'0'0'-13'0,"0"0"22"16,0 0-3-16,0 0 16 0,0 0 8 16,0 0 23-16,44 7 20 0,-44-7 10 0,24 3 4 15,-24-3-2-15,29 1 0 0,-9 2 4 0,0-2 12 16,6-1 9-16,3 4 6 0,1 0 6 0,4-2 0 16,2 0-7-16,1 0-8 0,0 1-12 15,-1 0-8-15,0-1-1 0,-4-2-6 0,2 1-7 16,-3 1-9-16,-1 0-6 15,0-2-3-15,-3 2-4 0,-1-2-8 16,-3 0-4-16,-2 0-6 0,0 2 4 16,-1-2-23-16,-2 1-28 0,-18-1-34 0,30 0-48 0,-30 0-59 15,25 3-60-15,-14-3-58 16,-11 0-97-16,15 0-144 0,-15 0-54 0,0 0-275 16,0 0-185-16</inkml:trace>
  <inkml:trace contextRef="#ctx0" brushRef="#br2" timeOffset="46138.11">9938 13998 2509 0,'0'0'-46'0,"0"0"38"0,0 0 14 16,0 0 18-16,0 0 27 15,0 0 6-15,0 0 16 0,-9-17 23 0,9 17 11 16,0 0 3-16,0 0 3 0,-18-2-3 16,18 2 12-16,0 0 0 0,-30 3-1 0,30-3-11 15,-22 7-7-15,22-7-11 0,-23 9-4 0,9-6-6 16,14-3 2-16,-24 12-9 15,14-4-4-15,-1-3-2 0,11-5 1 16,-15 11-7-16,15-11-7 0,-10 12-5 0,10-12-3 16,-4 13-5-16,4-13-3 0,0 0-5 0,0 0-3 15,8 28-6-15,-8-28-3 16,14 12-2-16,-2-3-3 0,-4-2-1 0,2 2-1 0,3-1 1 16,-2 0-2-16,1 1-6 0,1 1 0 0,1 0-2 15,0-2 3-15,-4 2-2 16,0-1-2-16,4 1-1 0,-6-1 5 0,0 3-4 15,-8-12 6-15,13 17 5 0,-9-5 8 16,-4-12 6-16,4 20 3 0,-4-20-3 16,-4 18 2-16,4-18-6 0,-10 19 0 15,1-12-2-15,-3 1-5 0,-2 0 4 0,0-2-4 16,-1-1 3-16,15-5-6 0,-29 6-20 0,16-4-14 0,-2-2-27 16,2 0-34-16,13 0-55 15,-28-4-69-15,28 4-61 0,-20-4-110 0,11 2-184 16,-4-1-19-16,13 3-365 0,-19-4-362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5T16:15:52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4238 3579 2099 0,'0'0'-60'16,"0"0"8"-16,0 0 2 0,0 0 5 0,0 0 2 0,0 0 12 16,0 0-1-16,0 0 7 15,42-13-1-15,-42 13 8 0,19 0-4 0,-19 0 2 16,25-1 5-16,-8 1 7 0,-17 0 8 0,34-2 8 16,-15 2-1-16,2 0 10 0,2 2-2 15,-1-2-1-15,1 1 5 0,0 1-3 0,4-2-11 16,3 2 3-16,-2-2 7 15,1 2-9-15,1 0 1 0,-2-1 1 0,1 2 10 16,-3-3 0-16,-3 1-3 16,0 2 4-16,-1-1 1 0,1-2-9 0,-2 1 5 0,-2-1-5 15,0 2-1-15,0 0 8 0,0-2-9 0,0 0 8 16,-19 0 0-16,27 2 9 16,-11-2 4-16,-16 0-8 0,23 2 3 0,-23-2-6 15,21 0 0-15,-21 0-5 0,17 4 0 16,-17-4-1-16,18 0-4 0,-18 0 1 0,0 0 13 15,22 1 5-15,-22-1-2 16,0 0 5-16,19 3 11 0,-19-3 2 16,0 0 5-16,0 0 1 0,17 1-10 15,-17-1 4-15,0 0-6 0,0 0-4 0,13 10-6 0,-13-10 3 16,0 0-4-16,8 11-4 0,-8-11 2 0,0 0-8 16,6 18 3-16,-6-18 5 15,4 16 8-15,-4-16 7 0,3 20 4 0,-3-20-1 0,0 28 2 16,0-10-6-16,0-2-6 15,0 4-2-15,0 3 2 0,-3-3-8 0,3 7 4 16,-2 0-3-16,2-2 3 16,-2 3 4-16,0-1 3 0,0 2 1 0,2-1-1 0,-2 3-2 15,-2-3 1-15,2 4-1 0,0-1-4 0,0 0 0 16,-3-1-7-16,3 0-2 16,0 1-1-16,2-1 0 0,-4-1-4 0,4-1 2 15,0 1-7-15,-2-3 3 0,2 1-1 16,2-2 1-16,-4-3-4 0,4 2-4 0,-2-5 2 15,0 2 0-15,2-2-2 16,-2 0 4-16,0-2-6 0,0 0 2 0,0-17-1 16,0 31 1-16,0-18-3 0,0-13 2 15,0 24 0-15,0-24-2 0,0 22-1 0,0-22 1 16,0 19-3-16,0-19 2 0,0 17 1 0,0-17 0 16,0 0-4-16,0 19 5 15,0-19-4-15,0 0 2 0,0 0 0 16,-4 21 1-16,4-21-1 0,0 0 3 15,-9 11-5-15,9-11-2 0,0 0 4 0,-17 8 0 0,17-8 1 16,-20 6-2-16,20-6-2 16,-26 2 2-16,7 1-2 0,0 0-1 0,0-3-1 0,-5 1 1 15,3-1 2-15,-4 2 2 0,2-2-6 0,-7 2 4 16,-2-2-3-16,1 0 2 16,-1 0 0-16,-2 0 0 0,2 0 1 0,1 0 0 0,-1 0 1 15,2 0-2-15,-2 0-1 16,3-2 1-16,1 0 0 0,3 2 0 0,-3 0-1 15,2-1 2-15,4-2 3 16,0 3-3-16,-1-2 0 0,23 2 2 0,-38-3-3 16,19 3-1-16,0-2-2 0,19 2 6 15,-35-2-2-15,19 0-2 0,16 2 1 0,-26-2 1 16,26 2 0-16,-25-3 0 0,25 3 0 16,-23-5 0-16,23 5 1 0,-21-1 0 15,21 1-6-15,-24 0 5 0,24 0-2 0,-23-2 2 0,23 2-3 16,-21-2 3-16,21 2 0 15,-23 0-2-15,23 0 3 0,-20-2-4 0,20 2 3 16,0 0 0-16,-25-2 2 16,25 2-2-16,0 0-2 0,-19-4 1 0,19 4 1 0,0 0 4 15,-17-8-2-15,17 8-2 0,0 0 0 0,-10-12 2 16,10 12 0-16,0 0-1 16,-6-20 1-16,6 20-2 0,0-19 2 0,0 19-4 0,2-25-1 15,-2 25 3-15,4-30-2 16,0 14-1-16,-2-3 3 0,2 0-1 0,-2-1 1 15,2-3-3-15,1-2 1 16,-1-2 0-16,0 3 0 0,0-3-3 0,-2-1 2 16,3-2 3-16,-3 4-2 0,2-3 2 15,-1 1-6-15,-1-1 4 0,-2 1 0 0,2 1-1 16,0 2 2-16,0-1 0 0,0 4-2 16,-2-2 2-16,2 4-2 0,0-2 2 15,0 1-3-15,0 2 3 0,0 0-1 0,0 0 0 0,0 0 1 16,0 2 4-16,0 0-6 15,-2 17 1-15,3-33-2 0,-3 20 3 0,0 13-2 16,3-25 2-16,-3 25-1 16,0-23-1-16,0 23-2 0,2-23 2 0,-2 23 2 15,0 0 0-15,0-24-2 0,0 24 0 0,2-14 3 0,-2 14-2 16,0 0 2-16,0 0-3 16,-2-21 2-16,2 21-1 0,0 0 2 15,0 0 1-15,2-16-4 0,-2 16 1 0,0 0-1 16,0 0 8-16,0 0-6 0,0 0 1 0,0 0 0 15,0-20 1-15,0 20-1 16,0 0-2-16,0 0 2 0,0 0 1 0,0 0-2 16,0 0 1-16,8-17 0 0,-8 17 0 15,14-6-3-15,-14 6 3 0,24-5-1 0,-7 1 1 16,2 1 1-16,2-1 0 0,5 0-1 0,1 1-5 16,1 0 0-16,-1 0-11 15,1 0-29-15,-3-1-39 0,-2 2-44 0,1 0-47 0,-6 1-42 16,2-2-91-16,-1 3-542 15,-7-1-194-15</inkml:trace>
  <inkml:trace contextRef="#ctx0" brushRef="#br0" timeOffset="789.99">4422 4001 2399 0,'6'-12'-143'0,"-6"12"10"0,0 0 14 0,8-11 10 0,-8 11 10 16,0 0 11-16,0 0 9 15,8-13 8-15,-8 13 11 0,0 0 11 0,0 0 14 16,0 0 6-16,0 0 14 0,0 0 11 16,0 0 11-16,0 0 16 0,0 0 1 15,0 0 13-15,-50 7-13 0,50-7-2 16,-25 13 0-16,11-3-2 0,0-3 5 0,-1 3-1 15,0-1 17-15,1 4 3 0,1-1-1 0,0 2-1 16,0-1 9-16,3 2-5 0,0-1 6 16,1 1-3-16,0 2-2 0,3-1 2 0,2 0-4 15,2 1-1-15,0 1 3 0,-1-2-15 0,3-16-2 16,3 33 4-16,1-17-13 16,0-1 9-16,4 0-6 0,1-2 1 0,2 1-10 0,-3-3 5 15,4-2-7-15,0 1 4 16,0-2-3-16,1 0-5 0,-13-8-5 0,21 9 2 15,-10-5-1-15,-11-4-5 16,18 3-14-16,-18-3-7 0,0 0-2 0,22-2-4 16,-22 2-1-16,0 0 1 0,0 0-1 15,14-14 2-15,-14 14 0 0,0 0-4 0,0 0 13 16,0 0-1-16,0 0-3 0,0 0 9 0,0 0 1 16,0 0 16-16,-16-33 2 15,16 33 18-15,0 0 5 0,0 0 3 0,0 0-6 0,0 0 4 16,0 0 3-1,0 0-6-15,6-13-10 0,-6 13 0 0,0 0-3 0,19-4-3 16,-19 4-16-16,17-2-39 16,-17 2-39-16,17-3-52 0,-17 3-88 0,16-5-399 0,-16 5 158 15</inkml:trace>
  <inkml:trace contextRef="#ctx0" brushRef="#br0" timeOffset="1110.02">4561 4334 1727 0,'-21'16'-75'0,"21"-16"17"0,0 0 2 0,-17 9 22 16,17-9 9-16,-13 11 6 15,13-11 13-15,-14 13 14 0,5-7 2 0,9-6 7 0,-15 17 7 16,9-9 0-16,6-8 8 16,-12 17-1-16,12-17 8 0,-8 17 9 0,8-17-8 15,-2 18-17-15,2-18 14 16,0 0-9-16,10 22-5 0,-10-22 1 0,8 15-12 16,-8-15-28-16,14 11-10 0,-14-11-33 0,18 7-34 0,-18-7-61 15,19 0-114-15,-9 0-143 16,-10 0 131-16</inkml:trace>
  <inkml:trace contextRef="#ctx0" brushRef="#br0" timeOffset="1440.46">4646 4234 1119 0,'4'-17'-7'15,"-4"17"7"-15,0 0-1 0,0 0 6 0,-2-22-7 16,2 22 0-16,0 0 6 16,0 0 5-16,-17-8 10 0,17 8 7 0,0 0 8 0,0 0 2 15,0 0 4-15,-36 15 7 0,36-15-9 0,-12 12 1 16,12-12 4-16,-12 11 3 16,12-11-7-16,-8 16-6 0,8-16 2 0,-4 18 2 15,4-18-10-15,0 0-1 0,4 22-6 16,-4-22-2-16,11 15 0 0,-11-15 0 0,15 13 4 15,-15-13-8-15,14 10-2 16,-14-10-4-16,13 9-8 0,-13-9-13 0,13 10 0 16,-13-10-26-16,0 0-16 15,13 9-21-15,-13-9-25 0,0 0-42 0,0 0-305 0,0 0 394 16</inkml:trace>
  <inkml:trace contextRef="#ctx0" brushRef="#br0" timeOffset="1720.18">4652 4269 1174 0,'0'0'-56'0,"15"-6"1"0,-15 6 8 16,0 0-1-16,15-4 9 0,-15 4 8 16,0 0-3-16,0 0 12 0,21-3 5 0,-21 3 10 15,0 0 13-15,0 0 14 16,21 0 12-16,-21 0 17 0,0 0 7 0,15 7 10 15,-15-7-8-15,10 8 0 0,-10-8 12 16,0 0-9-16,12 17-6 0,-12-17-3 0,4 15-6 16,-4-15-4-16,0 18-1 15,0-18-9-15,0 0 0 0,-4 26-7 16,4-26-5-16,-5 16 0 0,5-16-9 16,-9 16-29-16,9-16-29 0,-10 14-42 0,10-14-52 15,-13 9-305-15,5-5 395 0</inkml:trace>
  <inkml:trace contextRef="#ctx0" brushRef="#br0" timeOffset="1990.36">4565 4157 1247 0,'0'0'-45'0,"0"0"10"0,0 0 1 16,0 0 1-16,0 0 12 0,0 0 5 15,-34 30 14-15,28-22 13 0,6-8 17 0,-6 19-2 16,6-19 11-16,0 20 0 0,0-20 2 0,10 25-15 16,-3-13-2-16,4-1-1 15,-1 2-9-15,2-2-29 0,2-2-44 0,-2 0-65 0,3 1-239 16,-3-2 116-16</inkml:trace>
  <inkml:trace contextRef="#ctx0" brushRef="#br0" timeOffset="14760.34">27759 10878 629 0,'0'0'216'15,"0"0"-104"-15,0 0-47 0,0 0-21 0,0 0 1 0,0 0 6 16,0 0-1-16,0 0 4 0,-27-1 16 0,27 1 5 16,0 0 27-16,0 0-6 15,0 0 8-15,0 0 11 0,0 0 5 0,0 0 6 16,0 0-6-16,0 0-13 15,0 0 3-15,0 0-15 0,0 0 1 0,0 0-5 0,0 0 1 16,0 0-11-16,0 0-12 16,0 0-8-16,-13-12-7 0,13 12-7 0,0 0-4 15,6-24-4-15,-6 24-9 0,5-25 4 16,0 8-8-16,0 1-1 0,-1 0-3 16,3-2-5-16,-3 1 1 0,2-2-1 0,1 2 1 15,-4-1 0-15,1 2 9 0,3 0 6 16,-3 1 16-16,-4 15 9 0,7-23 4 0,-2 14-6 15,-5 9-4-15,4-17-10 0,-4 17-2 16,0 0-5-16,4-14 1 0,-4 14-2 0,0 0-3 16,0 0-2-16,0 0-4 15,0 0-2-15,0 0 0 0,-2 48-5 0,2-48 1 16,-2 25-2-16,0-10-1 0,2-15-2 0,0 29-5 0,-2-17 1 16,2-12-1-16,2 28-3 15,-2-28-24-15,0 22-30 0,0-22-38 0,2 20-45 16,-2-20-42-16,4 16-49 15,-4-16-69-15,7 14-672 0,-2-6-404 0</inkml:trace>
  <inkml:trace contextRef="#ctx0" brushRef="#br0" timeOffset="16210.06">27842 10701 2737 0,'0'0'-156'0,"0"0"30"16,0 0 15-16,0 0 20 16,0 0 11-16,0-18 11 0,0 18 23 15,0 0 10-15,0 0 18 0,0 0 10 16,0 0 13-16,0 0 11 0,0 0 9 0,0 0 12 15,0 0 10-15,0 0 8 0,0 0-10 16,0 0 7-16,0 0-12 0,0 0 0 0,0 0 2 16,0 0-4-16,0 0-6 15,0 0-3-15,-22 43-1 0,22-43 1 0,-4 20-4 16,4-20-1-16,-5 21 1 0,2-10-7 0,3-11 1 0,-4 27-3 16,0-14 3-16,4-13-4 15,-4 28-3-15,1-12 4 0,1-1-5 0,2-15 2 16,-3 30-7-16,1-12 0 15,2-18 4-15,0 30-4 0,-2-14 1 16,4 0-1-16,-2-16 1 0,-2 33 1 0,2-16-3 16,0 0 0-16,2 0-1 0,-2-17 3 15,2 37 3-15,-2-19 0 0,3 2 0 0,-3 1 2 16,0-2-6-16,2 2 4 0,-2-1 1 16,3-1-2-16,-1 0 1 0,0 3 2 0,0-1-3 0,0 0-5 15,0-3 2-15,0 4-5 16,-1-4 9-16,1 3-7 0,-2-2 8 0,2 3-4 15,3-3 2-15,-5 0-3 16,2-1-4-16,0 4 4 0,0-3 0 0,1 2 1 0,-1-1-2 16,0 1 2-16,0 4-5 15,3-2-1-15,-1 2 1 0,-2 1-2 0,1-3 7 16,1 2 4-16,2 2 7 0,-2 0 6 0,2-3 8 16,-2 3-6-16,-2-2-4 0,-1 0 3 15,5 0-1-15,-4-1-5 0,0 1 5 0,-2-2-4 16,1 0 0-16,-1 4-5 15,0-5 1-15,0 0-2 0,0 3-1 16,0-3-2-16,0 1-2 0,-1 1 6 16,1 1-4-16,0 0-1 0,-2-1-3 15,2 0-2-15,0-2 2 0,-2 6-2 0,2-6-1 16,0 1 0-16,0 2-1 0,0-2 2 0,0 3-2 16,0 1 5-16,0-4-6 0,0 4 2 15,-4-3 0-15,4-1-2 0,-2 2 2 0,1-3-3 16,1 0 3-16,0 1 0 0,0-1-3 0,0 1 2 15,0-2 0-15,1 2-2 16,-1-2 1-16,0 2-4 0,0-1 7 0,2 3-2 16,-2 2-5-16,0-4 4 0,4 2-4 15,-4-3 5-15,0 2 0 0,0-2 2 0,0 5-2 16,0-2-7-16,0-2 4 0,-4 1 1 0,8-1 2 16,-4 0 0-16,-4 0-1 15,4 0 0-15,-2-1 0 0,2 0 0 0,0 0-3 0,-1-1 1 16,2 0 3-16,-1 2 6 15,0-2-12-15,-1 1 6 0,1 0-3 0,1-1 0 16,-1 0 0-16,0-1 1 16,-1 2 0-16,2-1-1 0,-2 2 3 0,1-4-2 15,0 4 1-15,-2-2-2 0,0 1 2 0,2-1 2 0,-2 3 1 16,2-4-3-16,-2 5 0 16,0-2 0-16,0 0-1 0,0-1 4 0,0-1-6 15,2 3 3-15,0-2 6 16,-3-1-5-16,3 0-1 0,0 2 9 0,0-2-10 15,3 0 3-15,-3 0 1 0,0 0-1 16,2 0-1-16,-2 1-1 0,2-4 2 16,-2 1 7-16,2 1-6 0,0 0 0 15,-2 0 1-15,2-2 6 0,-2 1-4 0,2 1-1 0,-2-3-2 16,0 1-1-16,0 1-2 0,0-1 3 0,0 0 0 16,2 2 1-16,-2-20-2 15,-2 36 2-15,2-19 0 0,0 2 4 0,-2 0 1 16,0 0 1-16,2-2 0 15,-2 1 4-15,2-18-1 0,-2 34 0 0,0-16-3 0,0-2 1 16,-1 4-5-16,0-5 2 16,1 2-3-16,0-1 3 0,1 2-2 0,1-18-1 15,-2 32 3-15,2-15 1 0,0 0 0 0,0-17 5 0,0 33-1 16,0-15 0-16,0-1-4 16,0-17 5-16,2 34-4 0,-2-17 5 0,1 0-2 15,-1-1 1-15,0 3 1 16,2-3 1-16,0 3 0 0,1-2 7 0,0 1 2 0,1-1 1 15,-2 1 1-15,2 0-4 16,2 1-2-16,-3-2 2 0,5 0-3 16,-2-2-2-16,1 1-5 0,-3 2 0 15,2-3-14-15,-1-2-25 0,-1 0-32 0,2 1-43 16,-2-1-57-16,-4-13-47 0,7 21-61 0,-7-21-150 0,2 18-538 16,-2-8-379-16</inkml:trace>
  <inkml:trace contextRef="#ctx0" brushRef="#br0" timeOffset="21660.68">23040 12962 1327 0,'0'0'205'16,"0"0"-67"-16,47 7-44 0,-47-7-46 0,0 0-14 15,0 0 21-15,0 0-31 16,0 0 10-16,20 0-8 0,-20 0 1 0,0 0 7 0,0 0 18 15,26 0-8-15,-26 0 17 16,19 0 0-16,-19 0-1 0,26 2 4 16,-26-2-6-16,34 0-4 0,-16 2-10 15,3-2-1-15,3 2-6 0,4-1-3 0,3 2-9 0,1-1-3 16,2-1 2-16,0 1-1 16,-1-2 0-16,5 2-8 0,3 0-5 0,3 0 7 15,-2 0-5-15,1 0-5 0,-1-1 0 0,0-1 2 16,1 3-3-16,-1-3 2 15,1 0 0-15,1 2-6 0,-2-2 7 0,1 1-3 0,1-1 5 16,1 2-5 0,-1-2-6-16,3 2 3 0,-1-2-2 0,3 0 5 0,-1 0-6 15,3 2 6-15,0 0 1 0,0-2-7 0,0 0 4 0,1 2 2 16,-5-2-9-16,4 2 0 16,-3-2 6-16,-1 1-6 0,1-1 7 0,0 3-8 15,0-2-2-15,-3 2 3 16,-1-2 3-16,1 1 5 0,-3 0-10 0,2 0-2 15,-2 1 10-15,-2-1-6 0,3 2 6 16,0-2-6-16,0 0 3 0,-2 0 2 0,3 0-2 16,1 0 1-16,2 0-1 15,2-1-3-15,-1 2 3 0,3-1 0 0,-1 0 0 16,-3-1-3-16,5 2 1 0,-6-2 6 0,2-1-10 0,0 2 5 16,-2 0 4-16,-3-2-9 15,4 2-4-15,-2-2-2 0,-2 0 2 0,1 0 3 16,-5 0-3-16,2-2-1 15,1 0-1-15,-1 2 8 0,-1-2-5 0,-4 1-2 0,0-2 11 16,1 2-3-16,-2-1 6 16,-1 0-12-16,1-1 5 0,-1 2 5 15,-2-1-1-15,3 0-3 0,-1 0 0 0,-3 0 2 0,1 0-11 16,1 2 5-16,-3-2 7 16,5 1-2-16,-5 1 2 0,3 0 0 0,-1-3-4 0,2 3 4 15,0 0 4-15,2 0 2 16,-1 0-6-16,1 0-6 0,2 0 8 0,5 0 2 15,0 0-1-15,-6 0 3 16,7 0 0-16,-8 0 2 0,8 0-2 16,-7 0 1-16,1 0-4 0,0 0 6 0,4 0 7 15,-3 0 3-15,-1 0 5 0,4 0-1 0,-3 0 3 16,-3 0-4-16,6 0 10 0,-6-2-13 16,7 1 1-16,-7 1-2 0,0-2 2 0,-1 0 4 15,-1 2 1-15,2-2 4 0,-1 0-1 0,-2-2-6 16,1 3 1-16,0-2 0 15,-3 2 1-15,3 1-7 0,-1-4 5 0,4 2 1 16,-3 0-3-16,0 0-1 16,-1 2 1-16,2-2 2 0,1 1-1 0,0 1 3 0,0-2-7 15,1 2 2-15,0-3-2 0,1 3-4 0,-2 0 0 16,2-1-2-16,0 1 1 16,-1 1-4-16,-2-1 1 0,1 0-1 0,-2 0-2 0,2 3-1 15,0-1 4-15,-1-2 0 16,0 1 3-16,-1-1 2 0,2 2-10 0,-3 0 7 15,3 0-4-15,-2-2 1 16,2 2-1-16,-1 0-2 0,-2 0 1 0,1-1-1 0,2 2 0 16,-4-2 2-16,2-1 1 15,-1 0-3-15,1 3 0 0,0-2 1 0,0 1-1 16,-3-2 0-16,6 2-1 0,-3 0 1 0,0 0-1 16,1-2 0-16,-1 1-1 15,2 1-1-15,-2 1 1 0,3 0-3 0,-2-1 0 0,-1 0 1 16,2 0-5-16,0 0 7 15,-2 1-2-15,1 0-1 0,-1-1 4 16,1 0-4-16,-3-1-3 0,-1 2 6 16,1-2-2-16,-2 1 0 0,0 0 1 0,-1 0-1 0,1-1-4 15,0 2 6-15,-4-2-1 0,2 2 0 0,1 0-4 16,1 0 2-16,0-2 0 16,-3 1-6-16,1 2 7 0,0-2-2 0,-1 2 5 15,1-2-4-15,0 1-1 0,-8 0 2 16,4-2-11-16,-5 0-4 0,1 2-21 0,0 0-12 15,-1-2-22-15,-2-1-39 16,-2 2-42-16,-1-2-44 0,-14 0-93 16,24-2-584-16,-16 1-233 0</inkml:trace>
  <inkml:trace contextRef="#ctx0" brushRef="#br1" timeOffset="29940.4">28004 12981 862 0,'0'0'179'0,"0"0"-65"0,0 0-29 16,0 0-3-16,0 0-2 0,0 0 12 15,0 0 1-15,0 0-5 0,0 0 15 0,2-19 6 16,-2 19 16-16,0 0 5 15,0 0 1-15,0 0-2 0,0 0-2 0,0 0-8 0,0 0-11 16,0 0-11-16,0 0-6 16,0 0-4-16,0 0 3 0,0 0 0 0,0 0-7 15,0 0-10-15,0 0 0 0,-38 33-5 0,28-21-4 16,-1 2 1-16,1-4 2 0,-2 6-2 16,-4 1 0-16,4 1-7 0,-3-3-3 15,2 2-5-15,-2 0 0 0,1 0-7 16,1-2-4-16,-1 3-4 0,1-1-4 0,1-4-3 15,2-2-1-15,0 3-2 16,3-3-5-16,-1-1-13 0,8-10-18 0,-16 15-23 0,16-15-23 16,-8 11-30-16,8-11-43 15,0 0-38-15,0 0-38 0,-2 12-40 0,2-12-90 16,0 0-581-16,0 0-315 0</inkml:trace>
  <inkml:trace contextRef="#ctx0" brushRef="#br1" timeOffset="30400.47">27818 13022 2615 0,'0'0'-152'0,"11"-13"19"15,-11 13 25-15,0 0 22 0,9-8 16 0,-9 8 26 16,0 0 13-16,0 0 12 0,0 0 19 0,8-11 24 16,-8 11 3-16,0 0 32 15,0 0 10-15,0 0 17 0,0 0 7 0,0 0 20 0,0 0 13 16,0 0 9-16,0 0 7 0,0 0-6 0,0 0-1 16,0 0-9-16,0 0-9 15,0 0-7-15,-15 43-8 0,15-43-6 0,0 0-2 16,0 0-6-16,0 25 1 0,0-25-7 15,0 0-1-15,2 21-8 0,-2-21-5 0,7 14-6 16,-7-14-2-16,11 12-8 16,-1-3-8-16,-10-9 2 0,15 15-2 15,-6-10-7-15,-9-5 2 0,16 16-4 0,-8-8-7 0,-8-8 2 0,17 15-5 16,-10-9-5-16,-7-6-5 16,10 15 2-16,-10-15-1 0,10 13-6 0,-10-13-5 15,9 14-9-15,-9-14-7 16,9 12-19-16,-9-12-20 0,6 10-28 0,-6-10-27 15,0 0-40-15,9 15-49 0,-9-15-53 16,0 0-93-16,5 10-192 0,-5-10-402 0,0 0-346 16</inkml:trace>
  <inkml:trace contextRef="#ctx0" brushRef="#br1" timeOffset="32820.18">24432 12937 2637 0,'0'0'-179'0,"0"0"25"0,0 0 22 15,0 0 13-15,0 0 25 16,0 0 22-16,0 0 31 0,2-22 18 0,-2 22 20 0,0 0 19 15,0 0 19-15,0 0 19 16,0 0 14-16,0 0 5 0,0 0 15 0,0 0 12 16,0 0 2-16,0 0 9 15,0 0 3-15,0 0 9 0,0 0 3 0,0 0 6 0,0 0 3 16,0 0-8-16,0 0-4 0,0 0-11 0,0 0-12 16,0 0-7-16,-38 35-7 15,30-26-9-15,0 5-7 0,-1-1-5 0,1 1-3 16,-1-1-8-16,1 0-4 0,-2 0-7 15,3-2-1-15,-3 3-8 0,3-2 2 0,-2-1-9 16,9-11-3-16,-10 17-21 16,4-7-20-16,6-10-25 0,-9 13-28 0,9-13-32 15,0 0-43-15,-6 16-33 0,6-16-34 16,0 0-38-16,0 0-80 0,0 0-575 0,0 0-291 16</inkml:trace>
  <inkml:trace contextRef="#ctx0" brushRef="#br1" timeOffset="33135.65">24293 12948 2624 0,'0'0'-88'0,"0"0"36"15,0 0 15-15,-4-15 25 0,4 15 18 0,0 0 29 16,0 0 33-16,0 0 15 15,0 0 19-15,0 0 5 0,0 0 13 0,0 0 7 0,0 0 3 16,0 0-2-16,0 0 2 16,0 0-1-16,0 0-4 0,0 0-4 0,18 46-16 15,-18-46-11-15,5 16-14 0,0-4-6 0,-5-12-12 16,6 24-4-16,-2-12-9 16,-4-12-16-16,6 21-27 0,-3-9-25 0,-3-12-30 0,7 22-31 15,-7-22-27-15,7 20-32 16,-5-9-33-16,-2-11-32 0,7 15-43 15,-7-15-98-15,4 15-577 0,-2-8-323 16</inkml:trace>
  <inkml:trace contextRef="#ctx0" brushRef="#br1" timeOffset="34700.33">22851 12903 2649 0,'0'0'-149'0,"9"-16"22"0,-9 16 24 16,0 0 24-16,0 0 27 15,6-11 12-15,-6 11 17 0,0 0 24 0,0 0 4 0,0 0 16 16,0 0 24-16,0 0 18 16,0 0 13-16,0 0 16 0,0 0 13 0,0 0 16 15,0 0-3-15,0 0 2 0,0 0 0 16,-27 35 3-16,27-35 2 0,-17 18-4 16,9-7-3-16,-4 1-6 0,2-1-8 0,0 1-9 0,-1 1-7 15,0-1-8-15,-1-1-11 16,1 2-5-16,1-1-9 0,1-1-5 0,0 0-7 15,-1 0-1-15,2 2-9 16,8-13-13-16,-14 15-21 0,14-15-19 0,-10 15-24 16,10-15-23-16,-8 11-32 0,8-11-26 15,-9 10-39-15,9-10-27 0,0 0-23 0,-4 6-29 16,4-6-62-16,0 0-561 0,0 0-222 0</inkml:trace>
  <inkml:trace contextRef="#ctx0" brushRef="#br1" timeOffset="34990.46">22659 12963 2527 0,'2'-15'-87'0,"-2"15"32"0,0 0 37 15,2-17 24-15,-2 17 23 0,0 0 32 0,0 0 44 16,4-16 22-16,-4 16 8 16,0 0 11-16,0 0-1 0,0 0-3 0,0 0-10 0,0 0-2 15,0 0-6-15,0 0-2 16,0 0-6-16,34 24-6 0,-34-24-5 0,13 15-8 15,-7-6-10-15,3 3-4 16,-1-1-7-16,-8-11-2 0,15 23-15 0,-7-10-4 0,0-2-5 16,2 1-8-16,-2 0-3 15,0-1-8-15,-2 0 0 0,3-1-4 16,0 1-6-16,-9-11-10 0,12 16-21 16,-12-16-21-16,11 13-25 0,-11-13-31 0,8 11-30 0,-8-11-43 15,9 10-41-15,-5-6-40 0,-4-4-55 0,0 0-125 16,0 0-557-16,0 0-431 15</inkml:trace>
  <inkml:trace contextRef="#ctx0" brushRef="#br1" timeOffset="35430.48">22648 13001 2769 0,'0'0'-204'0,"0"0"18"0,0 0 15 0,0 0 12 0,0 0 3 16,0 0 14-16,0 0 16 15,49 10-1-15,-41-10-13 0,-8 0-302 0,13 2 404 16</inkml:trace>
  <inkml:trace contextRef="#ctx0" brushRef="#br1" timeOffset="42210.25">24410 13007 1854 0,'0'0'-93'0,"0"0"26"0,0 0 8 15,0 0 14-15,0 0 20 0,0 0 5 0,0 0 15 16,0 0 3-16,0 0 2 16,0 0 4-16,0 0 6 0,0 0-2 0,0 0 2 0,0 0 7 15,0 0 1-15,0 0 6 16,0 0 1-16,0 0 0 0,0 0 9 0,0 0-6 15,0 0-1-15,0 0 4 16,0 0 3-16,0 0 7 0,0 0 1 0,0 0 9 0,0 0 4 16,0 0 5-16,0 0 0 15,0 0 9-15,0 0-7 0,0 0 6 0,0 0-1 16,0 0 0-16,0 0-9 0,0 0 0 0,0 0-3 16,0 0 6-16,0 0-15 0,0 0-5 15,0 0-2-15,0 0-7 0,0 0-1 16,18-2-2-16,-18 2-10 0,0 0 6 15,0 0-8-15,0 0 1 0,0 0-2 0,0 0 4 16,0 0-8-16,0 0 7 16,0 0-7-16,0 0-1 0,0 0-1 0,0 0-2 0,0 0 1 15,26 6-1-15,-26-6-5 0,0 0 0 16,0 0 4-16,0 0 1 0,0 0-3 16,0 0-2-16,0 0 0 0,0 0 2 0,0 0-2 15,0 0-1-15,0 0-4 0,0 0 4 16,0 0-2-16,0 0 2 15,12 6-2-15,-12-6-12 0,0 0-3 0,0 0-16 16,0 0-4-16,0 0-18 0,0 0-18 16,0 0 7-16,0 0-14 0,0 0 0 15,0 0-12-15,0 0-15 0,0 0-5 0,0 0-13 16,0 0-10-16,0 0-17 0,0 0-6 0,0 0-19 0,0 0-368 16,0 0 270-16</inkml:trace>
  <inkml:trace contextRef="#ctx0" brushRef="#br1" timeOffset="42400.33">24466 13017 1449 0,'0'0'-71'16,"0"0"20"-16,0 0 4 0,0 0 7 15,0 0 7-15,0 0 5 0,0 0 12 16,0 0 15-16,0 0 9 0,0 0 12 16,0 0 1-16,0 0 5 0,0 0 10 0,0 0-3 15,0 0 10-15,0 0 0 0,0 0-7 0,0 0 0 0,0 0 3 16,0 0-5-16,0 0-4 16,0 0 2-16,0 0-6 0,0 0-1 0,0 0-3 15,0 0-2-15,0 0-4 16,0 0-4-16,0 0-14 0,0 0-11 0,0 0-15 15,0 0-19-15,0 0-11 0,0 0-25 16,0 0-17-16,0 0-31 0,0 0-280 0,0 0 131 16</inkml:trace>
  <inkml:trace contextRef="#ctx0" brushRef="#br1" timeOffset="45380.3">24403 13039 1102 0,'0'0'-45'0,"0"0"15"0,0 0-2 16,0 0 9-16,0 0-1 0,0 0 5 15,0 0 6-15,0 0 2 0,0 0 4 0,0 0 3 0,0 0 12 0,0 0-3 16,0 0 8-16,0 0 1 16,0 0 4-16,0 0 13 0,0 0 6 0,0 0 4 15,0 0 7-15,0 0-6 16,0 0 0-16,0 0 0 0,0 0-5 0,0 0 2 15,0 0 8-15,0 0-4 0,0 0-4 16,0 0 5-16,0 0-12 0,0 0 0 0,0 0-5 16,0 0-2-16,0 0-6 15,0 0-3-15,0 0-9 0,51-9-7 0,-51 9 0 16,0 0-2-16,21-2 7 0,-21 2-5 0,0 0 2 0,21-2 1 16,-21 2 4-1,0 0 0-15,19 0-2 0,-19 0-4 0,0 0 3 0,0 0-1 16,0 0-1-16,26 0-1 15,-26 0 4-15,0 0-6 0,0 0 2 16,18 2 3-16,-18-2-6 0,0 0 4 0,0 0 8 16,24 0-12-16,-24 0 2 0,0 0 0 0,21 0-2 15,-21 0-4-15,0 0 2 0,22-2 4 0,-22 2-1 16,0 0-4-16,22-2 5 16,-22 2-7-16,0 0 10 0,20 2 4 0,-20-2-5 0,0 0 6 15,0 0 2-15,25 0 8 16,-25 0 2-16,0 0 8 0,18 0-10 0,-18 0 1 15,0 0-1-15,0 0 8 16,20 0-11-16,-20 0 3 0,0 0 5 0,0 0 4 16,22 2 2-16,-22-2-5 15,0 0-3-15,0 0-1 0,18 2-7 0,-18-2 5 0,0 0 4 16,0 0-5-16,0 0-9 0,23-2 9 0,-23 2-9 16,0 0 8-16,0 0 3 15,21 2 4-15,-21-2 5 0,0 0-3 0,0 0 11 16,0 0 3-16,0 0-6 15,17 0 1-15,-17 0-5 0,0 0 4 0,0 0-7 16,0 0 9-16,0 0-10 0,20 0-1 16,-20 0-1-16,0 0-1 0,0 0-7 0,19 1-2 15,-19-1 3-15,0 0-4 0,0 0 22 0,19 0-21 16,-19 0-8-16,0 0 5 16,0 0-1-16,0 0-11 0,21 0 11 15,-21 0 0-15,0 0-3 0,0 0 1 16,0 0 0-16,23 0-7 0,-23 0 10 0,0 0-7 15,0 0 0-15,15 2-3 0,-15-2-3 16,0 0 12-16,0 0 3 0,0 0-12 0,19 3 4 0,-19-3-10 16,0 0 8-16,0 0 2 15,19 3 2-15,-19-3-6 0,0 0 6 0,0 0-8 16,17 4 1-16,-17-4 1 0,0 0-6 0,0 0 10 0,17 4-7 16,-17-4 8-1,0 0-5-15,0 0 5 0,0 0-5 0,18 3 0 0,-18-3 0 16,0 0-1-16,0 0 2 15,0 0-5-15,21 0 0 0,-21 0 8 0,0 0-2 16,0 0 2-16,0 0-1 0,0 0 0 16,20-1 0-16,-20 1-3 0,0 0-3 0,0 0 1 15,0 0-2-15,22 0 2 0,-22 0 0 0,0 0-3 16,0 0 2-16,0 0 2 16,0 0-1-16,23-2 0 0,-23 2 0 0,0 0-5 0,0 0 4 15,20 0 3-15,-20 0-3 16,0 0-3-16,18-2 6 0,-18 2 3 0,0 0-6 15,0 0 5-15,21-2-1 16,-21 2-2-16,0 0 6 0,0 0-3 0,19-2-2 0,-19 2 0 16,0 0 1-16,0 0-2 15,21-2-2-15,-21 2 3 0,0 0-1 0,0 0 3 16,20-2-6-16,-20 2 6 0,0 0-2 16,18-1 1-16,-18 1-2 0,0 0 2 15,20-3-4-15,-20 3 7 0,0 0 4 0,19-2 2 0,-19 2-6 16,0 0-1-16,21-3 1 15,-21 3 2-15,0 0 0 0,23-2 1 0,-23 2 3 16,15-2 3-16,-15 2 2 16,0 0 0-16,21-3 1 0,-21 3 4 0,0 0 0 0,22-3 6 15,-22 3-1-15,0 0-1 0,21-1-1 0,-21 1 6 16,0 0 2-16,17-3-7 16,-17 3 3-16,0 0 0 0,0 0-5 0,23 0 2 15,-23 0-6-15,0 0 3 0,0 0-2 16,23-1-2-16,-23 1-2 0,0 0 1 0,19-2 3 15,-19 2-1-15,0 0 7 16,25 0 3-16,-25 0-5 0,18-2 8 0,-18 2-8 16,0 0 1-16,24 2 5 15,-24-2-7-15,19 0-2 0,-19 0-3 0,0 0-2 16,20 2-4-16,-20-2 9 0,0 0-11 0,0 0 3 0,22 0-3 16,-22 0 0-1,0 0-4-15,0 0-4 0,20 1 10 0,-20-1-6 16,0 0 3-16,0 0 0 0,17 3-1 0,-17-3-2 15,0 0 0-15,0 0 5 0,0 0-7 16,21 4 2-16,-21-4-3 0,0 0 6 16,0 0-8-16,15 1 0 0,-15-1 3 0,0 0 0 15,0 0-1-15,19 4-4 0,-19-4 7 0,0 0 7 0,21 4 0 16,-21-4 0-16,18 1-3 16,-18-1 2-16,0 0-3 0,16 2 0 0,-16-2 0 15,0 0-1-15,20 4-2 16,-20-4 4-16,0 0-1 0,17 2-1 0,-17-2-2 0,0 0 0 15,0 0-1-15,19 2 1 16,-19-2-3-16,0 0 2 0,0 0-2 0,20 0 2 16,-20 0-1-16,0 0-3 15,0 0 2-15,0 0-2 0,24-2 0 0,-24 2 0 16,0 0-2-16,0 0 2 0,19-2 0 0,-19 2 0 0,0 0-2 16,23 0-1-16,-23 0 5 15,21 0-1-15,-21 0-2 0,25 0 1 0,-25 0 1 16,27 0 1-16,-27 0-2 15,20 2-2-15,-20-2 1 0,20 0 0 0,-20 0 1 0,18 0-1 16,-18 0-1-16,0 0 4 16,25 0-2-16,-25 0 0 0,0 0 0 0,20 2-2 15,-20-2 1-15,0 0 2 0,21 0-4 0,-21 0 4 16,0 0 0-16,20-2-1 0,-20 2 0 16,0 0 0-16,25 2 0 0,-25-2 3 15,22 2-6-15,-22-2 3 0,27 2 3 16,-27-2-1-16,22 0-4 0,-22 0-1 0,23 0 4 15,-23 0-4-15,20 2 1 16,-20-2 1-16,20 2 1 0,-20-2 0 0,19 1-1 0,-19-1 3 16,21 3 0-16,-21-3-1 15,19 0 0-15,-19 0 3 0,15 2-2 0,-15-2 2 16,0 0-4-16,27 0-2 0,-27 0 3 0,0 0 0 0,21-2-1 16,-21 2 0-16,0 0 0 15,20-3 0-15,-20 3-4 0,0 0 6 0,0 0-6 16,22-1 6-16,-22 1 1 15,0 0-4-15,18-2 3 0,-18 2-1 0,0 0-2 16,21-2-1-16,-21 2 11 0,20 0 10 16,-20 0 2-16,27 0 0 0,-27 0 2 0,31 0 3 15,-17 2-4-15,-14-2-2 0,32 0 0 0,-19 0-4 16,-13 0-1-16,27-2-1 16,-27 2-3-16,27 0 1 0,-27 0-5 15,21 0-1-15,-21 0 4 0,25 0-2 16,-25 0-2-16,23-2 1 0,-23 2 1 0,18 0-2 0,-18 0-1 15,0 0 0-15,26-2-2 16,-26 2 0-16,17 0 1 0,-17 0 1 0,20-2-4 0,-20 2 0 16,0 0 2-16,22-2-3 15,-22 2-3-15,0 0 4 0,21-1 3 0,-21 1-5 16,0 0 0-16,25 0 3 0,-25 0 3 0,17 1 3 16,-17-1 3-16,23 2-1 15,-23-2 1-15,22 2-1 0,-22-2 1 0,16 2-6 16,-16-2 2-16,18 2 2 0,-18-2-3 15,0 0 1-15,23 2-2 0,-23-2 0 0,0 0 3 16,22 2-1-16,-22-2 0 16,0 0 4-16,16 1 0 0,-16-1-1 0,0 0-3 15,0 0 1-15,27 0-3 0,-27 0 0 0,0 0-2 0,17 0 2 16,-17 0 2-16,21 3 3 16,-21-3 1-16,20 2 2 0,-20-2-1 0,22 0 1 15,-22 0-2-15,16 2-2 16,-16-2-1-16,0 0 1 0,25 1-7 0,-25-1 6 0,0 0-2 15,25 0 0-15,-25 0-1 16,0 0 0-16,15 0 1 0,-15 0-3 0,0 0 2 16,0 0-4-16,23 0 1 15,-23 0 1-15,0 0 1 0,0 0-4 0,20-1 2 0,-20 1-1 16,0 0-1-16,0 0 2 0,24 0-3 0,-24 0 0 16,0 0 0-16,23 1 10 15,-23-1 0-15,23 3 1 0,-23-3 2 0,22 1-2 16,-22-1-1-16,22 2 3 0,-22-2-6 15,19 2 0-15,-19-2-1 0,22 2 1 16,-22-2-4-16,0 0 4 0,25 1-2 16,-25-1 2-16,0 0-4 0,22 0 2 0,-22 0-1 15,0 0 1-15,13 3 2 0,-13-3 0 0,0 0-1 0,0 0-2 16,23 0-2-16,-23 0 3 16,0 0 1-16,0 0-2 0,21-3-2 0,-21 3-1 15,0 0 1-15,0 0-1 16,22 0-1-16,-22 0 2 0,0 0 0 15,24 3 4-15,-24-3 4 0,25 1 2 0,-25-1-1 16,23 5-5-16,-23-5 5 0,23 1-7 0,-23-1 6 16,19 3 1-16,-19-3-6 15,21 3 2-15,-21-3 1 0,15 2-2 0,-15-2 1 16,0 0 0-16,23 0-3 0,-23 0 3 16,0 0-3-16,16 2 0 0,-16-2 0 0,0 0 2 15,0 0-9-15,0 0 9 0,24 0-2 0,-24 0-2 16,0 0 5-16,0 0-3 15,0 0 0-15,0 0-3 0,18 0 2 0,-18 0 2 0,0 0 0 16,0 0-2-16,0 0 0 16,0 0 1-16,22-2-1 0,-22 2 1 0,0 0-1 15,0 0-1-15,0 0-3 0,0 0 6 0,18-2-4 16,-18 2 1-16,0 0-4 16,0 0 5-16,0 0 0 0,0 0-13 0,0 0-22 0,0 0-31 15,0 0-41-15,0 0-46 16,0 0-58-16,0 0-54 0,0 0-91 0,14-2-173 15,-14 2-448-15,0 0-426 16</inkml:trace>
  <inkml:trace contextRef="#ctx0" brushRef="#br1" timeOffset="47350.24">22699 13031 2856 0,'0'0'-155'16,"0"0"20"-16,0 0 21 0,0 0 12 0,0 0 14 0,0 0 15 15,0 0 9-15,0 0 16 16,0 0 10-16,0 0 14 0,0 0 4 16,0 0 21-16,0 0 26 0,0 0 2 15,0 0 22-15,0 0 4 0,0 0 7 0,-49 5 8 0,49-5 2 16,0 0 1-16,0 0-3 0,0 0 2 0,0 0-9 16,-23 3-5-16,23-3-5 15,0 0-7-15,0 0-7 0,-23 2 0 0,23-2-3 16,0 0-8-16,-22 2 1 0,22-2 0 15,0 0-7-15,-25 2-3 0,25-2 2 0,-17 0-4 16,17 0-1-16,-19 4 3 16,19-4-6-16,-19 1-2 0,19-1-2 0,-17 3 0 15,17-3 4-15,-19 4 5 0,19-4-1 0,0 0 1 0,-27 4 2 16,27-4 5-16,-17 3-2 16,17-3 4-16,0 0 0 0,-24 2 6 0,24-2-1 15,-16 3 0-15,16-3-4 16,-20 3 1-16,20-3-7 0,-18 0-1 0,18 0 9 0,-20 4 4 15,20-4 5-15,-19 2 2 16,19-2 2-16,-18 4-1 0,18-4 3 0,-20 3 1 16,20-3-6-16,-17 4-4 15,17-4-2-15,0 0 1 0,-23 4-4 0,23-4 1 0,0 0-4 16,-21 4-2-16,21-4-3 0,0 0-1 0,-18 1-2 16,18-1-1-16,0 0 0 15,-16 5-2-15,16-5-1 0,0 0 0 0,-22 1 2 16,22-1 1-16,0 0-1 0,-20 4 3 15,20-4 3-15,0 0 1 0,-24 3-4 0,24-3-2 16,-19 1-4-16,19-1-1 16,-24 0 0-16,24 0-4 0,-24 2 5 0,24-2-6 15,-26 0 1-15,26 0-1 0,-27 0-1 0,11 2 1 0,16-2 0 16,-29-2 1-16,29 2-3 16,-32 0-4-16,32 0 3 0,-27 0 0 0,12 0 6 15,15 0-7-15,-28-2 1 16,28 2 3-16,-29-1-4 0,29 1 1 0,-30-3-3 0,30 3 3 15,-26-3-1-15,26 3 0 16,-26-1-3-16,26 1 0 0,-33-1 0 0,17-2-2 16,16 3 4-16,-34-2 0 15,17 1-2-15,17 1 2 0,-34-4-3 0,19 2 1 0,-2 0-2 16,17 2 0-16,-34-4 2 0,17 2 0 16,17 2-2-16,-32-4 3 0,16 3-1 15,-2-1 0-15,18 2 0 0,-35-4-1 0,18 0-2 16,0 2 0-16,17 2 3 0,-34-4-3 15,17 0 1-15,17 4 1 0,-34-3 6 16,20 1-9-16,-4-2 1 0,18 4 1 16,-31-4 0-16,14 0-2 0,17 4 4 0,-30-4-4 15,13 0 2-15,17 4-2 0,-28-2 1 0,28 2 2 0,-22-3-1 16,7 1 0-16,15 2 2 16,-28-2-2-16,28 2-2 0,-26-2 2 15,10 1-1-15,16 1 1 0,-30 0-2 16,13-3 0-16,17 3 3 0,-34 0-1 0,16 0 0 0,18 0 1 15,-37-1-1-15,21 1 0 16,16 0-1-16,-36-3 1 0,20 3-1 0,16 0 1 16,-33 0-1-16,13 0 0 15,4 3-2-15,16-3 3 0,-38 0-1 0,18 0 0 0,1 0 1 16,-1 1 0-16,-2-1 6 0,3 0-7 0,-4 3-2 16,2-2 2-16,-1-1-2 15,0 2 1-15,-2-2 0 0,-4 4-2 0,1-2-1 16,-3-1-2-16,1 1-3 0,-1 1-9 15,0-2-5-15,-2 1-2 0,1 2-3 0,-1-2-1 16,-2 0-5-16,0 0-4 16,1 2-6-16,-3-2-10 0,-7 0-12 0,7-1-2 15,-6 3-1-15,1-2-5 0,5 0-3 0,1 0-8 0,-7-1-18 16,6 2-15-16,-5-2-16 16,7 4-36-16,-2-4-27 0,-2-1-86 0,3 0-597 15,-8 3-248-15</inkml:trace>
  <inkml:trace contextRef="#ctx0" brushRef="#br1" timeOffset="60120.24">25444 12803 2479 0,'-10'10'-152'0,"10"-10"26"0,0 0 16 0,0 0 22 16,0 0 14-16,0 0 17 0,0 0 7 16,0 0 10-16,0 0 4 0,0 0-7 0,0 0-5 15,0 0-17-15,0 0-26 16,0 0-48-16,0 0-100 0,0 0-128 0,18-38 116 15</inkml:trace>
  <inkml:trace contextRef="#ctx0" brushRef="#br1" timeOffset="60277.14">25619 12493 1040 0,'0'0'1'0,"7"-15"5"0,-7 15-6 16,10-16-9-16,-6 7-13 15,2 1-10-15,-6 8-7 0,11-19-13 0,-6 10-41 16,1-3-174-16,1 1 88 0</inkml:trace>
  <inkml:trace contextRef="#ctx0" brushRef="#br1" timeOffset="60580.21">26167 11620 721 0,'0'0'-2'16,"11"-15"13"-16,-11 15-3 16,7-15 3-16,-1 5-2 0,-6 10-2 0,16-18-3 15,-9 6 0-15,0 2-17 0,2-1-7 0,2-1-12 0,-2 0-23 16,0 0-23-16,0-2-115 16,0 3 65-16</inkml:trace>
  <inkml:trace contextRef="#ctx0" brushRef="#br1" timeOffset="60890.31">26852 10483 621 0,'9'-14'56'0,"-9"14"-6"16,12-23-8-16,-6 12 0 0,0-2-11 0,-1 1-20 0,4-1-33 15,0 2-51-15,0-3-86 16,-2 1-43-16,2 1 68 0</inkml:trace>
  <inkml:trace contextRef="#ctx0" brushRef="#br1" timeOffset="61960.42">25336 13140 694 0,'0'0'80'15,"0"0"-3"-15,0 0 2 0,0 0 20 0,0 0-2 0,0 0 21 16,0 0 23-16,0 0 0 16,0 0 18-16,0 0-1 0,0 0-10 0,24 36-8 0,-24-36-18 15,12 10-14-15,-12-10-5 16,9 13-20-16,-9-13-10 0,10 14-10 0,0-5-6 15,-10-9-13-15,16 18-31 16,-7-8-29-16,4 1-33 0,-4 0-19 0,5 0-13 0,-4 1-8 16,0-2 1-16,1 3 0 15,0 0-7-15,1-1 4 0,-3 0-2 0,-1 0-16 16,3 2-12-16,-1-3-13 0,-1 2-13 0,1 0-16 16,0-1-281-16,1 3 401 0</inkml:trace>
  <inkml:trace contextRef="#ctx0" brushRef="#br1" timeOffset="62077.66">25728 13611 1272 0,'12'10'-7'0,"-5"-1"10"16,1 1 2-16,-8-10 6 0,19 15-4 16,-10-6 0-16,-1 2-1 0,2-3 0 0,-2 2 1 0,-8-10-7 15,15 15-18-15,-7-7-16 0,1-2-36 0,-2 2-64 16,-7-8-215-16,22 17 112 16</inkml:trace>
  <inkml:trace contextRef="#ctx0" brushRef="#br1" timeOffset="62410.13">26318 14432 1077 0,'11'19'51'16,"-7"-9"4"-16,-4-10-1 16,11 21 3-16,-6-12 5 0,-5-9 2 0,9 22-3 15,-9-22-7-15,6 21 5 16,-1-11 4-16,-5-10-15 0,12 22-2 0,-6-11-11 15,1-2-21-15,1 3-22 0,-8-12-21 16,14 20-31-16,-5-12-38 0,-2 3-62 0,-7-11-308 16,14 16 369-16</inkml:trace>
  <inkml:trace contextRef="#ctx0" brushRef="#br1" timeOffset="62680.23">26708 15027 1382 0,'16'17'2'16,"-11"-7"16"-16,3-1 11 0,-8-9 7 0,14 19 22 0,-5-7-9 15,-3-3 9-15,-6-9-5 16,17 22-15-16,-11-12-6 0,3 0-9 0,-1-1-5 15,0 3 0-15,1-1-12 16,-9-11 1-16,13 21-1 0,-4-11-3 0,-4 1-6 16,1 0-10-16,3-1-16 0,-9-10-39 15,14 16-61-15,-14-16-126 0,9 9-181 16,-9-9 411-16</inkml:trace>
  <inkml:trace contextRef="#ctx0" brushRef="#br1" timeOffset="63540.24">26111 13066 1219 0,'0'0'-22'0,"0"0"2"0,0 0 3 0,0 0-1 16,0 0-12-16,0 0-14 16,0 0-24-16,0 0-43 0,0 0-183 0,0 0 95 15</inkml:trace>
  <inkml:trace contextRef="#ctx0" brushRef="#br1" timeOffset="64715.25">26111 13066 893 0,'0'0'36'15,"0"0"5"-15,0 0-12 16,0 0-20-16,0 0-11 0,0 0-18 0,11-35-7 15,-11 35-12-15,0 0 1 16,0 0 1-16,0 0 10 0,-2-18 16 0,2 18 9 16,0 0 19-16,0 0 17 0,0-19 1 15,0 19 6-15,0 0-3 0,0 0-8 0,2-18 1 16,-2 18-3-16,0 0-3 0,0 0-6 0,2-17 4 16,-2 17 0-16,0 0 14 15,2-16 0-15,-2 16 5 0,0 0-1 0,4-22 9 0,-4 22-7 16,3-17 8-1,-3 17-5-15,5-17 0 0,-5 17 9 0,0-19 3 0,0 19-13 16,2-23 6-16,-2 23 0 16,2-24 1-16,-2 24 5 0,-2-26-2 0,2 26-3 15,2-26-4-15,0 11-7 0,-2 15-3 0,1-27 8 0,3 14-20 16,-4 13-6-16,4-27-1 16,-2 12 1-16,3 1-1 0,-5 14 7 0,7-27-6 15,-3 13-2-15,-1 0 5 16,-3 14-9-16,8-24 6 0,-5 8-8 0,1 3 9 0,-4 13-3 15,7-27 2-15,0 16 4 16,-7 11 1-16,6-25-4 0,-1 13-1 0,-5 12 8 16,7-22-7-16,-5 10 4 15,-2 12-2-15,7-23 16 0,-3 14-10 0,-4 9 7 16,9-21-2-16,-7 9-7 0,-2 12 0 16,9-21-2-16,-4 12 5 0,-5 9-7 0,5-20 2 15,-5 20 1-15,8-22-2 0,-3 11-5 0,-5 11 0 16,9-21-1-16,-8 9-1 0,-1 12-2 15,10-23-4-15,-7 12 3 0,-3 11-3 0,8-23-4 16,-8 23 4-16,7-21 1 16,-4 11 4-16,-3 10-4 0,8-22-4 15,-7 11 2-15,-1 11-2 0,8-22-1 0,-3 12-4 16,-5 10 2-16,9-25 1 0,-4 15-1 0,-5 10-2 16,8-23-1-16,-5 11 0 0,3-1-4 0,-6 13 1 15,10-23 1-15,-6 12-1 16,-4 11-2-16,9-23 3 0,-5 10 0 0,1 2-3 0,-5 11 6 15,11-28 0-15,-4 17-3 16,-1-3 2-16,1 1-3 0,-3 0 2 0,2 0 1 16,-6 13-5-16,10-25 2 15,-3 12-2-15,-1 1-2 0,2-2 2 0,-2 3 0 16,-1-2 2-16,-5 13-6 0,13-24 0 0,-6 12 3 0,2-1 1 16,-3-1 5-16,-1 3-7 15,5-3 7-15,-10 14 1 0,11-22-1 0,-5 10-4 16,1 1 2-16,2-2 0 15,-9 13-3-15,13-23 3 0,-8 11 3 0,4 1-5 0,-9 11-25 16,13-23 9-16,-6 11-7 16,2-1 3-16,-2 4 4 0,2-4 2 0,-9 13 7 15,13-22-5-15,-6 11 1 0,-2-1 3 0,-5 12 2 16,11-19-2-16,-5 8 1 0,4-1 7 16,-10 12-4-16,11-23-3 0,-3 12 4 0,-2 0-2 15,-6 11 1-15,11-19 2 16,-1 8 11-16,-5 1-14 0,-5 10-2 0,16-19 9 15,-8 6-5-15,-3 5 2 0,-5 8-3 16,18-21-4-16,-9 13 2 0,-2-3 8 0,-7 11-6 16,16-17 6-16,-8 7-6 15,2 1 6-15,-10 9 0 0,13-22 5 0,-6 15-1 16,-7 7-1-16,14-17-8 0,-14 17 7 0,10-16-6 0,-7 8 4 16,-3 8-3-16,11-18-6 15,-11 18 11-15,12-14 2 0,-12 14-8 0,8-15 6 16,-8 15-4-16,7-15 4 15,0 5-4-15,-7 10-3 0,11-17 7 0,-11 17-4 0,13-17-1 16,-8 9 11 0,-5 8-10-16,14-16-2 0,-8 6 2 0,-6 10 5 15,11-19-6-15,-2 11 6 0,-9 8-7 0,12-18 13 16,-6 10-14-16,-6 8 4 0,14-18 1 0,-7 11 4 16,-7 7-7-16,13-18 0 0,-6 11 8 0,-7 7-8 15,15-19 1-15,-6 9 7 16,1 3-12-16,-10 7 1 0,15-19 6 15,-3 11-4-15,-3-2 2 0,-9 10 5 0,18-17-6 16,-9 10 3-16,-1-2-4 0,-8 9 4 0,18-18 1 16,-11 10 4-16,-7 8-10 15,15-15 10-15,-9 8-7 0,-6 7-5 0,11-13-25 16,-11 13-25-16,11-10-32 0,-11 10-31 0,9-8-39 0,-9 8-85 16,6-5-446-16,-6 5 64 15</inkml:trace>
  <inkml:trace contextRef="#ctx0" brushRef="#br1" timeOffset="66510.53">26109 13064 1969 0,'0'0'-71'0,"0"0"11"0,0 0 6 0,0 0 5 16,0 0-4-16,0 0-9 15,0 0-3-15,0 0-6 0,11 21-12 0,-11-21-12 16,0 0-7-16,0 0-6 15,0 0 5-15,0 0 13 0,16 8 42 0,-16-8 38 16,0 0 29-16,0 0 19 0,0 0 10 16,9 7 13-16,-9-7 14 0,0 0 11 0,0 0 3 15,0 0-1-15,4 16 5 0,-4-16-7 0,0 0 0 16,0 0-5-16,0 21-12 16,0-21 0-16,0 0 1 0,0 22-7 15,0-22-4-15,0 17 15 0,0-17-3 0,0 22 2 16,0-22 8-16,-2 24-20 0,2-24 9 0,0 25-2 15,-2-11-7-15,2-14-8 16,-1 24-2-16,1-24-6 0,0 27-4 0,0-14-5 16,0-13-4-16,1 27 0 0,1-13-4 15,2-1-1-15,-4-13-5 0,2 24-1 0,0-10 3 16,-2-14 1-16,8 24 13 0,-6-12-7 0,-2-12-3 16,4 24-2-16,-2-12 6 15,-2-12-2-15,5 23-1 0,-3-12-4 16,-2-11-2-16,4 24-5 0,-3-13 1 15,-1-11-3-15,4 23 1 0,-4-23-3 0,4 20 1 16,-4-20-5-16,8 21 0 0,-4-11-1 16,-4-10 0-16,9 21 2 0,-7-10-3 0,-2-11-1 0,9 19 2 15,-4-9-2-15,-5-10-3 0,11 19 1 0,-7-9 0 16,-4-10-1-16,11 19 3 16,-6-10-5-16,-5-9 4 0,7 19-2 15,-3-9 4-15,-4-10-4 0,7 19 0 16,-7-19-2-16,6 20 3 0,-2-10-1 0,-4-10-1 0,8 19 2 15,-8-19 1-15,5 18-4 16,-5-18-1-16,6 18 1 0,-6-18-1 0,6 18 3 16,-6-18-1-16,10 15 1 15,-6-6 2-15,-4-9 6 0,5 18 4 0,-5-18 3 0,9 19 2 16,-9-19 0-16,9 17 3 0,-2-7-5 0,-7-10-1 16,6 16-1-16,-1-6-2 15,-5-10-2-15,8 19 4 0,-8-19-5 0,12 17 0 16,-8-9 0-16,-4-8 0 0,11 18-4 15,-8-9 5-15,-3-9 0 0,14 16-3 0,-10-6 3 16,-4-10 0-16,11 18 1 16,-4-9 3-16,-7-9-6 0,9 18 3 0,-3-9-3 15,-6-9 4-15,9 19-1 0,-9-19 0 0,12 16-1 0,-8-6 5 16,-4-10-5-16,9 18 2 16,-5-10-2-16,-4-8 2 15,12 17-8-15,-9-5 5 0,-3-12-2 0,12 14-1 16,-7-5 1-16,-5-9-1 0,10 14-1 0,-10-14 0 15,10 15 0-15,-10-15 3 0,7 16 1 16,-7-16 1-16,9 14-2 0,-9-14 1 0,12 15-2 16,-12-15-2-16,8 16-5 15,-4-6 4-15,-4-10-1 0,10 15 1 16,-10-15-2-16,11 15 3 0,-11-15-1 0,11 15 1 0,-11-15 2 0,10 16 8 16,-10-16 1-16,13 12-1 15,-7-3-1-15,-6-9 1 0,12 13-3 0,-12-13 6 16,9 13-4-16,-9-13-3 15,11 14 0-15,-11-14-2 0,12 11 1 16,-12-11-2-16,10 14-2 0,-10-14 1 0,7 12 0 16,-7-12-1-16,12 14 2 0,-12-14 1 0,9 11-2 15,-9-11 3-15,12 12-3 16,-12-12 2-16,12 11-2 0,-12-11 0 0,11 12-2 16,-4-7 1-16,-7-5-1 0,12 10 0 15,-12-10 2-15,11 11-4 0,-11-11 3 16,12 11 2-16,-12-11 1 0,10 9 0 0,-10-9 0 15,11 14 5-15,-11-14-4 0,14 12 3 16,-14-12 8-16,9 14-1 0,0-9 7 0,-9-5 2 16,16 16 4-16,-8-9 0 0,1 2-2 15,3 1 2-15,1-2 2 0,-4 1-8 0,5 1-4 16,-3-2-1-16,3 1-6 0,-1 1 5 0,-2-1-2 16,3 1-18-16,-3-3-9 15,-1 2-26-15,0-2-36 0,-10-7-44 0,15 14-57 0,-3-4-59 16,-6-5-144-16,-1 2-227 15,-5-7 2-15,0 0-330 0,0 0-328 0</inkml:trace>
  <inkml:trace contextRef="#ctx0" brushRef="#br1" timeOffset="70920.3">1495 8525 2614 0,'-14'2'-153'0,"14"-2"31"15,0 0 17-15,0 0 13 0,-21 5 8 0,21-5 5 0,0 0 1 16,0 0 0-16,-17 1 3 16,17-1 6-16,0 0 10 0,0 0 13 0,0 0 25 15,0 0 26-15,0 0 19 16,0 0 36-16,0 0 34 0,0 0 10 0,0 0 18 0,-17 5-2 15,17-5-2-15,0 0-10 16,0 0-4-16,0 0-11 0,0 0-11 0,0 0-8 16,0 0-3-16,0 0-9 15,0 0 2-15,0 0 3 0,11-39-7 0,-11 39-8 0,4-18 3 16,-4 18-3-16,8-26-7 0,-3 11-4 0,-1-2-6 16,0-3-2-16,1-2-5 15,-3-2-7-15,-1-4-1 0,4 2-1 0,-3-3-2 16,2 3 6-16,-2 0-13 15,0-1 2-15,0 2-4 0,0 3 4 0,0 2-1 0,0 1 2 16,0 1-5-16,2 0 1 16,-2 2 2-16,-2 16-3 0,4-28-2 0,-4 28-2 15,2-20-2-15,-2 20 5 0,5-13 8 16,-5 13 3-16,0 0 4 0,0 0 4 0,0 0-4 16,0 0 3-16,0 0-6 0,23 36-2 0,-18-20 3 15,0-3-3-15,-2 4-1 16,5-2-3-16,-4 1-4 0,0-1 1 0,0-1-2 0,0-1 0 15,-4-13 1-15,8 21-1 16,-6-12-3-16,-2-9 0 0,7 15-3 0,-7-15 6 16,7 14-2-16,-7-14 2 15,0 0-6-15,10 12-5 0,-10-12-5 0,0 0 0 16,0 0-5-16,0 0 3 0,0 0-8 0,28-37-4 0,-22 24-2 16,5-6 3-16,-5-2-1 15,2-1 4-15,3-1-4 0,-4 1 1 0,0 1 5 16,2-1 0-16,-3 2 3 15,1-1 3-15,0 4 4 0,-1 2 10 0,-3-1 17 0,4 5-5 16,-7 11 1-16,7-22-3 16,-7 22 0-16,6-10 22 0,-6 10 15 0,0 0 10 15,0 0-4-15,0 0 2 0,0 0 0 0,0 0 3 0,7 51 5 16,-5-31-4-16,-2 5-3 16,0 0-2-16,3 6-6 0,-3 0-6 0,3-1-2 15,-3 2-6-15,2 3-4 16,0-2 2-16,-1-1-12 0,5 0-14 0,-4-2-27 15,2-2-23-15,-2 1-33 0,2-2-34 16,0-2-34-16,-1 0-35 0,2-5-37 0,-3-2-26 16,1-1-50-16,-1-4-114 15,0-3-481-15,0-1-253 0</inkml:trace>
  <inkml:trace contextRef="#ctx0" brushRef="#br1" timeOffset="71500.45">2023 8455 2800 0,'0'0'12'0,"15"-8"1"0,-15 8-3 0,11-5-6 16,-11 5-5-16,0 0 14 0,0 0 5 0,0 0 21 15,0 0 18-15,25 12 5 16,-25-12 5-16,7 19-8 0,-7-19 12 0,2 24 12 0,0-9 1 16,-2 5 1-16,2-3-2 15,0 5-12-15,-2-2-6 0,2 1-6 0,0 0-9 16,-1 0-4-16,2-1-6 0,-1-1-14 0,0 3-18 16,-2-5-23-16,2-2-21 15,-2-15-13-15,2 25-14 0,-2-25-14 0,2 19-22 0,-2-19-31 16,0 0-18-16,5 12-23 15,-5-12 6-15,0 0 6 0,0 0 5 0,0 0 19 16,0 0 9-16,-7-64 24 16,3 45 30-16,0-2 27 0,1 0 18 0,3 3 34 15,0-3 24-15,0-1 17 0,3 4 23 16,-1-2 15-16,0 1 10 0,0 2 4 0,-2 17 1 16,6-28-4-16,2 12-1 0,-2 5-4 0,0-3 3 15,-6 14-5-15,19-19 3 16,-8 11-11-16,0 3 2 0,-11 5 0 0,26-6 1 0,-26 6 3 15,28 2 2-15,-28-2 0 16,25 9-4-16,-14-1-4 0,0 4-5 0,-3-2-2 16,-2 3 0-16,-1 0-5 15,-5-13-5-15,0 24-7 0,0-24-3 0,-7 27-5 0,1-14-3 16,-4-1-8-16,-1 0 0 0,0-3-4 0,-2-1-13 16,-1-2-24-16,14-6-31 15,-26 3-40-15,26-3-51 0,-25-3-47 0,25 3-43 16,-17-6-51-16,11 1-64 15,6 5-130-15,-9-17-467 0,6 10-332 0</inkml:trace>
  <inkml:trace contextRef="#ctx0" brushRef="#br1" timeOffset="71760.14">2421 8415 2820 0,'28'2'-32'0,"-28"-2"8"16,0 0-1-16,16 2 3 15,-16-2-3-15,0 0 16 0,20 0-1 0,-20 0-2 16,0 0 3-16,22 0 3 0,-22 0-5 0,22-2 8 0,-22 2-2 16,21-3 2-16,-21 3-3 15,21-2 5-15,-21 2-13 0,19-4-23 0,-19 4-38 16,0 0-39-16,22-5-51 15,-22 5-78-15,0 0-382 0,6-10 159 0</inkml:trace>
  <inkml:trace contextRef="#ctx0" brushRef="#br1" timeOffset="71910.08">2493 8318 1900 0,'0'0'21'16,"0"0"6"-16,0 0 7 0,-2-19 6 0,2 19-4 0,0 0 2 15,0 0 14-15,24-21-9 16,-24 21-1-16,19-9-11 0,-5 1-33 0,1 4-29 15,0-2-33-15,-1 1-21 16,2 0-38-16,-2-1-27 0,-14 6-57 16,28-13-309-16,-13 8 308 0</inkml:trace>
  <inkml:trace contextRef="#ctx0" brushRef="#br1" timeOffset="72290.42">2878 8071 1511 0,'0'0'37'16,"9"-14"2"-16,-9 14-4 0,4-16-8 0,-4 16-4 15,2-19 0-15,-2 19 7 0,6-20 6 0,-6 20 15 0,6-20-9 16,-6 20-3-16,12-15 6 16,-6 6-4-16,-6 9 11 0,12-13-1 0,-12 13 12 15,20-10 1-15,-20 10 0 16,16 0-1-16,-16 0 4 0,0 0-4 0,28 17 1 0,-19-8-1 15,1 4-1-15,-2 3-3 16,-2 2 2-16,2 3 6 0,-2 0 10 0,0 2 3 16,-4-3 4-16,0 0-3 15,-2 0-3-15,0 1-2 0,-2-1-2 0,-2-2-10 16,0 0 0-16,0-3-6 0,-3-2-3 0,0 0 3 0,7-13-8 16,-16 13-1-16,16-13-5 15,-17 7-3-15,17-7-4 0,0 0-5 0,-28-14-1 16,28 14-8-16,-16-21-1 15,11 10-4-15,5 11-8 0,-9-25-24 0,9 12-31 0,0 13-41 16,0-27-42 0,0 27-50-16,7-28-36 0,0 13-75 0,-1 1-646 0,2 1-346 15</inkml:trace>
  <inkml:trace contextRef="#ctx0" brushRef="#br1" timeOffset="72490.67">3194 8215 2852 0,'8'11'-43'0,"-8"-11"6"15,8 10 4-15,-8-10 14 0,0 0 44 0,10 13 29 16,-10-13 3-16,0 0-5 0,0 0-4 0,6 12-7 16,-6-12-10-16,0 0-26 15,0 0-35-15,0 0-41 0,0 0-58 0,0 0-41 0,0 0-99 16,0 0-470-16,0 0-8 15</inkml:trace>
  <inkml:trace contextRef="#ctx0" brushRef="#br1" timeOffset="72880.57">3359 7806 2115 0,'0'0'-60'16,"0"0"20"-16,0 0 0 0,8-13 3 0,-8 13 4 16,0 0 11-16,0 0 31 15,0 0 21-15,0 0 23 0,0 0 22 0,0 0 14 16,0 0 1-16,0 0 16 15,0 0 14-15,0 53 3 0,0-38-3 0,0 2-5 0,0 2-9 16,0 2-13-16,0 2-2 16,0-3-12-16,0 8-13 0,0-6-4 0,0 2-5 15,0-2-6-15,0 1-6 0,0 0-1 0,0-1-6 16,0 0-4-16,-2 1-6 0,2-1 0 16,0 0-4-16,0-3-4 0,0-1-18 0,0 2-25 15,0-3-35-15,0-17-37 16,0 26-35-16,0-26-43 0,2 21-54 0,-2-21-112 15,2 10-474-15,-2-10-132 16</inkml:trace>
  <inkml:trace contextRef="#ctx0" brushRef="#br1" timeOffset="73390.78">3721 7831 2291 0,'0'0'-62'0,"6"-16"27"0,-6 16 13 0,0 0 0 15,0 0 11-15,0 0 17 16,0 0 10-16,0 0 9 0,0 0 14 15,0 0 20-15,0 0 4 0,-40 28 9 0,31-16 24 16,1 2 12-16,0-1 2 0,-1 2-3 0,2 2 2 16,-1 1-8-16,2 2-7 15,2 2-6-15,-2 0-10 0,1 1-12 0,1 2-2 0,1-4-5 16,3 0-15-16,-2-1 2 0,2 2-2 0,2-3-5 16,1-2-8-16,-1 0 1 15,0-2-8-15,-2-15 0 0,9 26-3 0,-3-19-13 16,-6-7-16-16,10 15-15 0,-10-15-14 15,18 4-10-15,-18-4-9 0,0 0 0 0,29-7 0 16,-29 7 7-16,19-16 8 16,-10 8 0-16,-1-3 4 0,-8 11 5 15,12-21 2-15,-8 10 9 0,-4 11 1 0,8-21 5 16,-8 21 13-16,0-20 4 0,0 20 3 0,0 0 3 16,-10-24 7-16,10 24-4 0,-10-12-2 0,10 12-1 15,-12-7 2-15,12 7-1 16,0 0-11-16,-20-10-30 0,20 10-43 0,0 0-56 15,0 0-48-15,-14-7-71 0,14 7-566 16,-7-5-139-16</inkml:trace>
  <inkml:trace contextRef="#ctx0" brushRef="#br1" timeOffset="74321.64">4140 8071 2385 0,'0'0'-49'0,"0"0"11"0,0 0 8 0,0 0 9 16,0 0-4-16,0 0 34 16,0 0-12-16,0 0 4 0,0 0 3 0,0 0 3 15,0 0 7-15,0 0 8 0,0 0 13 0,0 0 16 16,0 0 16-16,0 0 9 16,0 0 6-16,0 0-5 0,0 0-8 0,0 0-6 0,36 19-3 15,-36-19-10-15,25 1-7 16,-6 1-2-16,1-2-3 0,-2 0-1 15,4 2-5-15,3-2-4 0,-1 2-2 16,2 0-2-16,4 0 1 0,-2 0-1 0,-1 0 6 0,3 2 4 16,-2-3 3-16,-1 3-1 15,1-1-1-15,0 0 0 0,-3-1-6 0,-2 0-1 16,-2 2-4-16,1-3 1 0,-4 2-3 0,-1-2-1 16,0 1-7-16,-17-2 3 0,27 4-5 15,-27-4 1-15,22 4-4 0,-22-4 1 16,19 2 3-16,-19-2-2 0,15 2 0 15,-15-2-1-15,0 0 3 0,15 4-1 16,-15-4 1-16,0 0-4 0,0 0-1 0,0 0-2 16,0 0-6-16,0 0 0 0,0 0-8 0,0 0-5 15,0 0-2-15,0 0 1 0,0 0 3 0,0 0 1 16,-41-31-1-16,41 31 4 16,-18-10 3-16,8 5-1 0,10 5 1 15,-14-10 4-15,14 10 9 0,-15-9 12 16,15 9 3-16,0 0 3 0,-17-12-6 0,17 12 1 0,0 0-9 15,-8-7-2-15,8 7 0 16,0 0 0-16,0 0-4 0,0 0 0 0,0 0-2 0,0 0 1 16,0 0-1-16,0 0-1 15,36-10-2-15,-36 10 5 0,0 0 0 0,0 0-6 16,0 0 4-16,32 14 3 0,-32-14-7 0,16 7 2 16,-7-2-3-16,-9-5 2 0,17 10-1 15,-9-2-2-15,-8-8 2 0,13 13 4 0,-13-13 2 16,12 18-3-16,-9-9 0 15,-3-9-1-15,4 19 2 0,-4-19 1 0,-2 21 0 16,2-21-6-16,-7 22-17 0,3-11-23 16,4-11-36-16,-8 15-31 0,8-15-39 0,-6 19-33 15,3-12-30-15,3-7-32 0,0 0-101 0,-4 14-457 16,4-14-107 0</inkml:trace>
  <inkml:trace contextRef="#ctx0" brushRef="#br1" timeOffset="75390.35">5492 7937 2308 0,'0'0'-43'0,"0"0"21"0,0 0 10 0,0 0-8 15,0 0 3-15,4-25 17 0,-4 25 11 0,0 0-2 16,0 0 6-16,0 0-5 16,0 0 1-16,0 0 1 0,10-9 5 0,-10 9 5 0,0 0 5 15,0 0 1-15,23-6 7 16,-23 6-9-16,18-2 0 0,-18 2 1 0,24-3-10 15,-24 3-4-15,28 0-1 16,-28 0-1-16,20 3 2 0,-20-3-1 0,20 8 3 0,-20-8 27 16,13 11 14-16,-9-1 16 15,-4-10 18-15,2 21-2 0,-2-21-2 0,-6 26 4 16,-1-8 1-16,1-3-4 0,-3 3 1 16,1-2-1-16,-1 0-6 0,1 1-8 15,0-2-1-15,0 0-8 0,2 1-6 0,0-1-5 0,2 0-2 16,2 2-8-16,2-17-7 15,2 32 1-15,0-17-4 0,4 3-5 0,-2 1-1 16,3-3-6-16,0 4 2 16,-1 1-6-16,0-1 5 0,-4 1 9 0,2 1 9 0,-2 3 5 15,-2-4-1-15,-2 3 1 0,-2 3-1 0,-2-2-8 16,-6 3-2-16,-4-1-5 16,0 2 0-16,-2-3-4 0,-1-1-1 0,3 0-11 0,-2-6-16 15,4-2-25-15,1-2-37 16,2-3-53-16,3-3-81 0,2-3-91 0,6-6-159 15,-9 5-178-15,9-5-240 16,0 0-227-16</inkml:trace>
  <inkml:trace contextRef="#ctx0" brushRef="#br1" timeOffset="76550.14">6001 8242 2411 0,'0'0'-141'0,"0"0"38"0,0 0 27 16,0 0 29-16,0 0 9 15,0 22 22-15,0-22 22 0,0 0-3 0,0 0 12 0,0 0 1 16,0 0-10 0,0 0-1-16,0 0-2 0,0 0 3 0,0 0 2 0,0 0-5 15,0 0-3-15,0 0 4 0,0 0-3 0,0 0 4 16,0 0-10-16,0 0 7 16,0 0 1-16,0 0 5 0,6-47 3 0,-6 47 11 0,0 0 14 15,4-17 7-15,-4 17 9 16,0 0 10-16,4-17-2 0,-4 17-3 0,0 0-9 15,7-16 0-15,-7 16-7 16,0 0-6-16,6-14-8 0,-6 14 9 16,0 0-14-16,0 0 1 0,11-12-4 0,-11 12 2 15,0 0 9-15,0 0 12 0,19-2 7 0,-19 2 7 16,0 0 4-16,0 0-1 0,30 6-3 0,-30-6-6 16,16 3-7-16,-16-3-3 0,18 6-2 15,-18-6-1-15,16 6-7 0,-16-6-1 0,15 4-3 16,-15-4-5-16,0 0-1 15,19 6-1-15,-19-6-4 0,0 0 2 16,15 2-7-16,-15-2-21 0,0 0-45 0,0 0-59 16,0 0-57-16,0 0-75 0,24-8-162 0,-24 8-360 15,0 0-63-15</inkml:trace>
  <inkml:trace contextRef="#ctx0" brushRef="#br1" timeOffset="76900.17">6017 8354 2169 0,'-12'10'-54'0,"12"-10"51"0,0 0 27 0,0 0 29 16,0 0 12-16,0 0 23 0,0 0 5 16,0 0 8-16,0 0-7 0,0 0-6 0,0 0-5 15,0 0-12-15,0 0-9 16,0 0-7-16,42 4-4 0,-42-4-19 0,21-4-42 15,-21 4-49-15,26-4-70 16,-26 4-59-16,28-3-95 0,-14-1-465 0,1 2-29 16</inkml:trace>
  <inkml:trace contextRef="#ctx0" brushRef="#br1" timeOffset="83770.2">6607 8068 475 0,'2'-20'88'0,"-2"20"-17"0,0 0-13 16,0 0-1-16,0 0-6 0,0-19-15 15,0 19 1-15,0 0 2 0,0 0-1 0,2-20 9 16,-2 20 5-16,4-13 4 0,-4 13 9 0,0 0 23 16,6-22-17-16,-6 22 18 15,4-16-16-15,-4 16-2 0,4-17-8 0,-4 17-3 0,6-17-9 16,1 7 2-16,-7 10-10 15,11-19-4-15,-5 10-2 0,-6 9-11 16,15-17-6-16,-9 9 13 0,-6 8-14 16,17-11 1-16,-17 11 0 0,17-4 10 0,-17 4-15 15,0 0 6-15,30 9-8 0,-20-1-2 0,1 2 6 0,-1 1-16 16,-1 2 15-16,2 1-5 16,-5 0-8-16,2 3 13 0,-4 1 7 0,0 1-9 15,0 1-3-15,-1-2 14 16,-3 1 0-16,0 0 13 0,-5 0 8 0,3 0-2 0,-4-2 8 15,2 1-13-15,-2-3 3 16,-2-3 11-16,-1 3 2 0,0-6 7 0,-1 1-7 16,10-10 0-16,-21 10-5 15,21-10 0-15,-22 1 3 0,22-1 0 0,0 0-5 16,-32-11-1-16,22 3-5 0,10 8-2 0,-17-20-6 16,11 7-7-16,2 0 0 0,4 13-7 15,-9-26 3-15,9 26-6 0,-2-26-12 0,0 14-24 16,2 12-30-16,0-25-38 15,0 25-43-15,0-23-41 0,0 23-59 0,2-21-129 0,0 12-369 16,-2 9 4-16</inkml:trace>
  <inkml:trace contextRef="#ctx0" brushRef="#br1" timeOffset="84030.12">6979 8196 2247 0,'0'0'32'0,"0"0"-3"0,0 0-12 16,12 7 6-16,-12-7-1 0,0 0 2 0,0 0 1 15,0 0-6-15,0 0-8 0,11 8-2 0,-11-8-9 16,0 0-2-16,0 0-2 15,0 0-16-15,0 0-35 0,0 0-34 16,0 0-60-16,0 0-95 0,0 0-359 0,0 0 189 16</inkml:trace>
  <inkml:trace contextRef="#ctx0" brushRef="#br1" timeOffset="84725.48">7269 7638 1669 0,'8'-7'-57'0,"-8"7"22"0,0 0 3 0,0 0 19 16,0 0 21-16,0 0 26 16,0 0 17-16,0 0 1 0,0 0 22 0,0 0-18 15,0 0 4-15,0 0 7 0,0 0 2 16,0 0-4-16,-44 24 3 0,44-24-3 0,-20 5 7 15,20-5-3-15,-23 7 0 0,23-7-8 16,-19 3-3-16,19-3-10 0,-19 2 1 16,19-2-5-16,-19 5-4 0,19-5-6 15,-15 2-5-15,15-2 9 0,0 0-5 0,-21 13 1 16,21-13-5-16,-13 9-5 0,13-9 6 0,-10 13-3 16,10-13-3-16,-7 19 0 0,7-19 4 15,-4 20 1-15,4-20-5 0,-2 24 2 0,0-13 1 16,2-11-5-16,0 25-4 0,0-25 8 15,0 25-10-15,0-25 0 0,0 23 2 16,0-23-4-16,2 21-4 0,-2-21 8 16,4 15-6-16,-4-15 2 0,7 11-2 0,-7-11-9 15,0 0-9-15,16 3-9 16,-16-3 5-16,0 0-3 0,0 0 0 0,32-14 5 16,-32 14-2-16,24-10-1 0,-12 7 11 0,3-3-8 0,-15 6 10 15,30-5-9-15,-18 3 1 16,-12 2 1-16,26 0 1 0,-26 0 1 0,25 6 3 15,-14-1 3-15,-3 3 12 0,-8-8 6 16,13 18 5-16,-11-8 1 0,-2-10 10 0,0 24-1 16,0-24-3-16,-8 32-5 15,4-17 4-15,-5-2-3 0,3 2-5 0,-5 0 5 0,2-1-16 16,1-2-38-16,0 1-41 0,8-13-51 0,-10 19-70 16,2-12-79-16,8-7-165 15,-8 9-348-15,8-9-78 0</inkml:trace>
  <inkml:trace contextRef="#ctx0" brushRef="#br1" timeOffset="85250.32">7514 7933 2200 0,'0'0'-97'0,"0"0"24"0,2-21 14 0,-2 21 12 0,0-17 6 16,0 17 12-16,0-18 11 15,0 18 20-15,2-20 8 0,-2 20-4 0,2-21 7 16,-2 21 5-16,4-21-3 15,-4 21 20-15,4-20-9 0,-4 20 9 0,10-20 10 16,-4 12-13-16,-6 8 10 0,10-18 18 16,-10 18-9-16,13-16-6 0,-13 16-5 0,13-11 10 15,-13 11 9-15,17-6 15 0,-17 6-9 0,0 0 2 16,0 0-7-16,30 15-1 16,-24-5 10-16,0 2-15 0,-6-12 0 0,8 26 0 0,-6-12 5 15,0 1 13 1,-2-15 3-16,-2 30 6 0,0-14 7 15,-2 1 3-15,-2-2 4 0,-2-1 0 0,-1 3-3 16,-4-1-4-16,3-4-5 0,-3 1-1 16,0-1 10-16,0-5-6 0,-1 2-8 0,-2-6-7 15,16-3-7-15,-28 1-7 0,28-1-9 0,-28-4 0 16,15-5-7-16,3-1-4 0,10 10-26 0,-14-20-19 16,10 8-40-16,4 12-29 15,0-24-39-15,0 24-45 0,11-27-41 0,-4 14-41 0,1-1-50 16,2 3-104-16,3 0-529 15,-2 3-335-15</inkml:trace>
  <inkml:trace contextRef="#ctx0" brushRef="#br1" timeOffset="85860.22">7954 7906 2726 0,'0'0'-111'0,"0"0"19"16,0 0 22-16,0 0 31 15,0 0 7-15,0 0 3 0,0 0 24 0,0 0 15 16,-25 36 14-16,14-27 8 0,11-9 13 15,-18 10 2-15,7-4 10 0,11-6 1 0,-19 10 4 16,19-10-3-16,-17 9-8 16,17-9-2-16,-16 4-5 0,16-4 2 0,0 0-10 15,-18 0-2-15,18 0-5 0,0 0-3 0,0 0 0 0,0 0-6 16,0 0-4-16,0 0 2 16,-2-26-2-16,2 26 4 0,0 0-9 0,0 0 0 15,14-29-2-15,-8 19-5 16,-6 10 4-16,14-19-2 0,-8 8-2 0,2-2-2 15,1 2 1-15,2-3 0 0,-1-1-9 16,-1 1 0-16,1-1-3 0,3 1 1 0,-4-1 1 16,1 0 0-16,-2 2-1 15,1-1 5-15,-3 1-5 0,3 0 2 0,-3 2 4 16,-6 11 3-16,13-26-4 0,-7 17 2 0,-6 9 1 0,8-19-1 16,-8 19-2-16,9-13 1 15,-9 13 1-15,0 0 5 16,9-9 25-16,-9 9 18 0,0 0 7 0,0 0 6 15,0 0 2-15,0 0 4 0,8 35 3 16,-8-35 4-16,-2 29 3 0,2-11-3 0,0 2 0 16,0 2-9-16,0-2-3 0,0 3-6 0,-2 4-4 15,0 1-5-15,2-1-1 16,-2 1-5-16,0 1-4 0,0-3-6 0,-1 3-5 16,3-2-26-16,-2-2-45 0,2-2-53 0,0-2-36 0,2 2-54 15,-2-7-117-15,3 2-229 16,-1-1-370-16,0-2-294 0</inkml:trace>
  <inkml:trace contextRef="#ctx0" brushRef="#br1" timeOffset="88421.23">27844 13045 842 0,'0'0'56'16,"-20"-28"-63"-16,20 28-82 0,0 0-151 15,0 0 51-15,0 0 62 0</inkml:trace>
  <inkml:trace contextRef="#ctx0" brushRef="#br1" timeOffset="88860.17">27876 13072 601 0,'0'0'100'0,"0"0"4"0,0 0-4 16,-11-8 1-16,11 8-14 0,0 0 10 0,0 0-21 15,0 0 0-15,0 0-12 16,0 0-3-16,0 0-2 0,-11-11-18 16,11 11-9-16,0 0-11 0,0 0-22 0,0 0-21 0,0 0-28 0,-8-10-52 15,8 10-98-15,0 0-207 16,-4-12 129-16</inkml:trace>
  <inkml:trace contextRef="#ctx0" brushRef="#br1" timeOffset="89060.24">27784 12897 1233 0,'0'0'35'0,"0"0"-5"0,0 0 8 0,-9-18-21 16,9 18 2-16,0 0-18 15,0 0 1-15,-4-15-4 0,4 15-15 0,0 0-2 16,-3-15-10-16,3 15-4 16,0 0-9-16,-5-16-15 0,5 16-10 15,0 0-20-15,-6-15-44 0,6 15-165 0,0 0 97 16</inkml:trace>
  <inkml:trace contextRef="#ctx0" brushRef="#br1" timeOffset="89200.6">27685 12707 882 0,'0'0'50'0,"0"0"15"0,-13-10-10 16,13 10 5-16,0 0-5 0,-10-14-15 0,10 14-3 16,0 0-4-16,-10-14-25 15,10 14-8-15,0 0-19 0,-7-14-38 0,7 14-56 0,0 0-89 16,-5-18-93-16,1 11 93 0</inkml:trace>
  <inkml:trace contextRef="#ctx0" brushRef="#br1" timeOffset="89340.38">27575 12512 939 0,'0'0'65'15,"0"0"-3"-15,-11-18-25 0,11 18-17 0,0 0-22 16,0 0-24-16,-4-13-28 0,4 13-39 16,0 0-75-16,0 0-92 0,-2-19 86 0</inkml:trace>
  <inkml:trace contextRef="#ctx0" brushRef="#br1" timeOffset="89480.22">27509 12336 730 0,'0'0'10'0,"0"0"-1"16,0 0-6-16,-8-15-17 0,8 15-8 0,0 0-21 0,-6-13-1 15,6 13-16-15,-5-8-24 0,5 8-80 0,0 0 54 16</inkml:trace>
  <inkml:trace contextRef="#ctx0" brushRef="#br1" timeOffset="89640.43">27449 12188 543 0,'-5'-12'47'16,"5"12"-6"-16,0 0-12 16,-8-14-12-16,8 14-4 0,0 0 2 0,-7-18-8 15,7 18 0-15,0 0 1 0,-7-17-12 16,7 17-9-16,-4-13-3 0,4 13-21 15,0 0-8-15,-5-23-30 0,5 23-105 16,-4-16 59-16</inkml:trace>
  <inkml:trace contextRef="#ctx0" brushRef="#br1" timeOffset="89840.24">27366 11936 621 0,'0'0'89'0,"0"0"-15"16,0 0-5-16,-9-17-2 0,9 17-13 15,-6-11-3-15,6 11-3 0,0 0-5 0,-9-15 3 0,9 15-3 16,-10-12-16-16,10 12 2 16,0 0-1-16,-7-21 5 0,7 21-6 0,-6-14 8 15,6 14-13-15,-4-14-7 0,4 14-16 0,-7-15-17 16,7 15-21-16,-4-18-40 16,4 18-65-16,-8-17-229 0,8 17 117 0</inkml:trace>
  <inkml:trace contextRef="#ctx0" brushRef="#br1" timeOffset="89990.32">27265 11677 1043 0,'0'0'30'0,"-7"-12"20"0,7 12 8 0,0 0-2 16,-6-19 5-16,6 19-6 15,-5-13 12-15,5 13-6 0,-9-15 0 0,9 15-6 16,-9-17-17-16,9 17-16 0,-7-19-22 0,7 19-20 16,-10-19-8-16,10 19-16 0,-6-20-15 15,4 7-12-15,2 13-30 0,-6-22-29 0,1 10-263 16,5 12 123-16</inkml:trace>
  <inkml:trace contextRef="#ctx0" brushRef="#br1" timeOffset="90150.53">27149 11367 1079 0,'-8'-20'1'15,"8"20"17"-15,-8-15 7 0,8 15 7 16,-7-17 6-16,7 17 9 0,-12-15 11 0,12 15 17 16,-8-15 6-16,8 15 0 0,-5-16-7 0,5 16-9 0,-8-15-4 15,8 15-7 1,-10-15-20-16,10 15-1 0,-7-17-12 0,7 17-15 0,-8-17-25 15,8 17-18-15,-3-19-35 16,3 19-41-16,-8-18-69 0,8 18-290 0,-8-18 362 16</inkml:trace>
  <inkml:trace contextRef="#ctx0" brushRef="#br1" timeOffset="90290.52">26988 11031 1418 0,'0'0'13'0,"-8"-13"15"0,8 13 2 16,-7-13-13-16,7 13-7 0,-8-14-13 0,8 14-4 15,-8-15-8-15,8 15-19 0,-7-15-19 0,7 15-47 16,-8-17-67-16,8 17-207 16,-9-19 120-16</inkml:trace>
  <inkml:trace contextRef="#ctx0" brushRef="#br1" timeOffset="90430.52">26875 10732 1165 0,'-10'-15'148'0,"10"15"23"0,-6-16-25 15,6 16-12-15,-9-12-15 0,9 12 8 16,-7-12-25-16,7 12-6 0,0 0-34 0,-14-19-54 16,14 19-57-16,-8-9-62 15,8 9-93-15,-7-14-404 0,7 14 180 0</inkml:trace>
  <inkml:trace contextRef="#ctx0" brushRef="#br1" timeOffset="96410.32">27016 10904 1627 0,'0'0'-95'0,"0"0"22"0,0 0 13 0,0 0 26 15,0 0 13-15,0 0 16 0,0 0 7 0,0 0 10 16,0 0 13-16,0 0 10 16,0 0 11-16,0 0 11 0,0 0 11 0,0 0-2 0,0 0 20 15,0 0 6-15,0 0 9 16,0 0-8-16,0 0 8 15,0 0-7-15,0 0 4 0,0 0 1 0,0 0 8 16,0 0 8-16,0 0 2 0,0 0-4 0,0 0 0 0,0 0 0 16,0 0-4-16,0 0-5 15,0 0-7-15,0 0-2 0,0 0 2 0,0 0-2 16,0 0-3-16,0 0 0 0,-36 22 2 0,36-22-7 16,0 0-6-16,-11 16-9 15,11-16-4-15,-7 9-7 0,7-9-6 0,0 0-5 16,-11 17-2-16,11-17-4 0,-7 14-1 15,7-14-6-15,-6 13-2 0,6-13-2 0,-10 12-2 16,10-12-5-16,-5 13-4 16,5-13 2-16,-8 13-13 0,8-13 7 0,-9 13 0 15,9-13-2-15,-7 14-6 0,7-14 4 0,-7 14-6 0,7-14 3 16,0 0-1-16,-7 13 3 16,7-13-24-16,0 0 2 0,0 0-1 0,-8 14 1 15,8-14 2-15,0 0 1 0,0 0-4 16,-8 12-9-16,8-12-14 0,0 0-16 0,0 0-32 15,0 0-30-15,0 0-31 16,0 0-43-16,-6 13-31 0,6-13-19 0,0 0-50 16,0 0-92-16,0 0-563 0,0 0-360 15</inkml:trace>
  <inkml:trace contextRef="#ctx0" brushRef="#br1" timeOffset="97550.63">26865 10958 2683 0,'0'0'-159'0,"0"0"38"0,0 0 19 16,0 0 24-16,0 0 28 0,-6-14 8 0,6 14 29 0,0 0 23 16,0 0 4-16,0 0 13 15,0 0 15-15,0 0 3 0,0 0-3 0,-5-15 13 16,5 15 1-16,0 0 13 15,0 0-3-15,0 0 7 0,0 0 2 0,0 0 2 16,0 0-1-16,0 0-2 0,0 0 3 16,0 0-2-16,0 0-3 0,0 0-2 0,0 0-1 15,0 0 4-15,0 0 0 0,0 0-4 0,0 0 2 16,0 0-4-16,0 0-4 16,0 0-7-16,0 0-3 0,0 0-2 0,0 0-7 0,0 0-3 15,0 0-2-15,0 0-1 16,0 0-1-16,0 0 0 0,0 0 1 0,0 0 0 15,0 0 0-15,0 0 2 16,0 0 2-16,0 0 1 0,0 0-7 0,0 0 0 0,0 0-2 16,0 0-1-16,43 26 0 15,-43-26-5-15,9 10-1 0,-9-10 0 0,13 10-4 16,-13-10 3-16,9 11-5 0,-9-11 0 0,10 9-4 16,-10-9 0-16,10 12 0 0,-10-12-3 15,0 0 0-15,11 15 0 0,-11-15-4 16,8 11 1-16,-8-11 1 0,9 10-3 15,-9-10 2-15,6 11-1 0,-6-11 3 0,7 11-1 16,-7-11 6-16,0 0-6 16,11 16 4-16,-11-16-5 0,0 0 0 0,9 15 8 0,-9-15-9 15,7 9-2-15,-7-9 1 16,8 10 1-16,-8-10-7 0,0 0 4 0,12 14 0 16,-12-14 3-16,11 7-6 0,-11-7-1 15,12 8 2-15,-12-8-1 0,0 0-1 0,11 11-2 16,-11-11 3-16,0 0-1 0,13 8-2 0,-13-8 0 15,0 0-2-15,0 0 2 16,16 8 0-16,-16-8-5 0,0 0 5 0,7 7 2 0,-7-7 1 16,0 0 0-16,0 0 0 15,12 8-1-15,-12-8 1 0,0 0-1 0,0 0 0 16,0 0 1-16,10 8 0 0,-10-8 1 0,0 0 1 16,0 0 1-16,0 0-3 0,0 0-1 15,0 0 2-15,0 0-3 0,0 0 0 0,0 0-2 16,11 7 4-16,-11-7-3 15,0 0 1-15,0 0-15 0,0 0-16 0,0 0-26 16,0 0-41-16,0 0-51 0,0 0-60 16,0 0-51-16,0 0-62 0,0 0-147 0,0 0-127 15,0 0-296-15,0 0-270 16</inkml:trace>
  <inkml:trace contextRef="#ctx0" brushRef="#br1" timeOffset="111460.57">27074 10649 745 0,'0'0'255'0,"5"-26"-86"15,-5 13-49-15,0 13-27 0,4-24-20 0,-2 13-5 16,-2 11-17-16,8-28-13 15,-6 17 7-15,-2 11-10 0,6-23-9 0,-4 11-3 16,-2 12 7-16,3-20 6 16,-3 20 13-16,4-19 12 0,-4 19 1 0,4-17 1 0,-4 17-1 15,6-18 3-15,-6 18-8 16,4-15-5-16,-4 15-3 0,4-17 0 0,-4 17-14 16,7-19 4-16,-1 8-10 0,-6 11-9 0,12-22-4 0,-3 9 4 15,0 0 4 1,4 0-11-16,-1-3 8 0,2 1-11 0,3-2 1 0,1-2-4 15,0 1 15-15,4-2-17 16,-1-1-10-16,1 0 5 0,5 0 9 0,-2-2-12 16,2 2 3-16,6-4 3 0,-4 4 0 15,3 2-1-15,-2 1 4 0,1 0-5 0,3 1-2 16,-1 2 12-16,2-1-14 0,2 2-1 0,-1 2 3 16,2-2-4-16,-2 3 15 15,0 0-14-15,1 1 3 0,-7 0 3 0,6 3-7 0,-6-1 5 16,-4 1-2-16,1 1-4 15,0 0 6-15,-2 1-4 0,0-1 1 0,0 0 6 16,1 0-12-16,-3 1 10 16,-3 1 13-16,0-1-7 0,2-2 12 0,-3 3 0 0,-2-1 5 15,2-1 3-15,1 2 1 0,-4-2 8 0,-1 1 8 16,-15 5 4-16,25-8 5 16,-14 3-1-16,-11 5-2 0,20-8-9 0,-20 8 1 15,18-8-5-15,-18 8-5 0,9-9-5 16,-9 9-6-16,0 0 2 0,10-12-4 0,-10 12-4 15,0 0-2-15,0 0 1 16,0 0-3-16,-17-25-3 0,17 25 3 0,-12-9-1 16,12 9 5-16,-21-8 1 0,21 8-1 15,-25-9 3-15,12 3 4 0,-1 2-3 0,-2 1 3 16,16 3-1-16,-32-10 1 0,15 7 7 0,2-1 11 16,15 4 9-16,-25-8 2 15,14 4 3-15,11 4-5 0,0 0-1 0,-25-6-5 0,25 6-3 16,0 0-4-16,-18-5 1 15,18 5-9-15,0 0-3 0,0 0 1 0,0 0-2 16,0 0-4-16,0 0-2 16,0 0-2-16,0 0-2 0,0 0-1 15,0 0 0-15,0 0-4 0,75 5 1 0,-58-2-3 16,4 0 1-16,-2-1-2 0,4 0 1 0,0 0-2 16,1-2 2-16,-2 2-6 0,0-1 4 0,-1 2-2 15,-2-2-5-15,-2 2 0 16,-17-3 11-16,25 7 10 0,-14-1 9 0,-11-6-2 0,14 11 10 15,-14-11-2-15,8 14 0 16,-8-14-1-16,0 17 0 0,0-17-6 0,0 0-1 16,-16 26-4-16,10-16-1 15,6-10-7-15,-16 19-25 0,7-13-37 0,9-6-36 0,-15 15-50 16,15-15-64-16,-9 14-59 0,9-14-111 0,-10 8-210 16,10-8-327-16,-6 6-291 15</inkml:trace>
  <inkml:trace contextRef="#ctx0" brushRef="#br1" timeOffset="112340.47">29339 8527 2806 0,'0'0'8'0,"0"0"8"0,4-15 7 0,-4 15 18 16,0 0 6-16,0 0 7 15,0 0 10-15,0 0 7 0,0 0 7 0,0 0-3 16,0 0 1-16,0 0 1 0,0 0 2 0,0 0-3 0,0 0 0 16,-20 49-2-16,18-32-4 15,0 1-6-15,0 1-8 0,0 2-4 0,0 4-3 16,0 0-5-16,-2-1-1 15,2 4-9-15,-1-3-1 0,3-3-3 0,-2 3-6 0,0-2 2 16,2-2-7-16,0-1 2 16,0 2-3-16,-2-3 3 0,0-2-7 0,2-17-3 15,-2 32-17-15,2-18-25 0,0-14-26 0,0 22-38 16,0-22-52-16,0 15-48 0,0-15-50 16,0 0-81-16,6 7-652 0,-6-7-434 0</inkml:trace>
  <inkml:trace contextRef="#ctx0" brushRef="#br1" timeOffset="112690.35">29549 8660 2904 0,'0'0'-107'0,"0"0"36"0,0 0 25 16,0 0 30-16,0 0 23 0,0 0 23 15,0 0 11-15,0 0 13 0,0 0 5 0,0 0 7 16,-56 24-2-16,41-18 2 15,0-1 4-15,0 1 3 0,1 0 5 16,1 0 2-16,13-6-4 0,-26 9-5 0,16-6-6 16,10-3-10-16,-19 8 2 0,19-8-13 15,-17 6-5-15,17-6 1 0,-12 6-5 0,12-6-1 0,0 0 2 16,-14 9 3-16,14-9-5 16,0 0-1-16,0 0 0 0,0 20-5 0,0-20 3 0,0 0-6 15,18 19 0-15,-8-12-2 16,0 3-4-16,1-2 0 0,4 0 0 0,-2 2-1 15,3 4-3-15,2-3-5 16,-2 2 0-16,2 1 0 0,0-1-4 0,-1 1-26 16,1-3-34-16,0 2-30 0,-2-3-54 15,0 1-43-15,1-3-68 0,-4 0-125 0,0-5-588 16,-3 3-399-16</inkml:trace>
  <inkml:trace contextRef="#ctx0" brushRef="#br1" timeOffset="113130.28">29838 8913 2894 0,'0'0'-75'0,"0"0"31"16,0 0 25-16,0 0 27 15,0 0 37-15,0 0 40 0,0 0 21 0,0 0-1 16,-28 5 3-16,28-5-4 16,0 0-11-16,0 0-14 0,0 0-6 0,0 0-7 0,0 0 0 15,0 0-16-15,0 0-2 0,54-11-6 0,-54 11-3 16,22-6-5-16,-22 6-3 16,24-4-18-16,-13 0-26 0,-11 4-35 0,18-5-28 15,-18 5-39-15,20-7-37 0,-20 7-34 16,16-7-27-16,-12 2-46 15,-4 5-89-15,9-9-438 0,-9 9-91 0</inkml:trace>
  <inkml:trace contextRef="#ctx0" brushRef="#br1" timeOffset="113310.18">29918 8793 2191 0,'-12'-10'-92'0,"12"10"27"0,0 0 16 0,-13-11 23 16,13 11 23-16,0 0 18 15,-11-9 36-15,11 9 20 0,0 0 16 0,0 0 0 0,0 0-3 16,-8-14-9-16,8 14-10 15,0 0-2-15,0 0-9 0,0 0-8 0,0 0-4 16,23-16-8-16,-23 16-13 16,19-4-30-16,-19 4-31 0,21-4-50 0,-21 4-32 0,26-1-38 15,-14-3-44-15,-12 4-89 0,24-3-291 16,-12 1 213-16</inkml:trace>
  <inkml:trace contextRef="#ctx0" brushRef="#br1" timeOffset="114560.34">30606 8842 1602 0,'0'0'-32'0,"0"0"14"0,0 0 4 16,-69-1 11-16,69 1 26 0,-24 0 13 15,24 0 17-15,-27 0 12 0,27 0-6 0,-28 0 6 16,28 0 8-16,-21 1-2 15,21-1-1-15,-19 0 1 0,19 0-5 0,0 0-3 16,-23 0-2-16,23 0-5 0,0 0-7 16,0 0-9-16,-22-1 0 0,22 1-13 0,0 0-8 15,0 0-5-15,0 0-4 16,-10-15-2-16,10 15-2 0,0 0-2 16,0 0 1-16,0 0 0 0,0 0 0 0,0 0-4 15,16-35 5-15,-16 35-1 0,14-16 11 0,-14 16-6 16,12-17 1-16,-6 10 4 0,5-2 8 0,-11 9 5 15,19-18 1-15,-10 11 3 16,3-1 9-16,-12 8 5 0,22-14 1 0,-12 6 6 0,-10 8 6 16,19-10 3-16,-19 10 8 15,17-8 0-15,-17 8 1 0,17-6 13 0,-17 6 1 16,0 0 9-16,22 0 1 0,-22 0-2 16,0 0-9-16,18 11-1 0,-18-11-2 0,11 16-6 15,-7-7-4-15,-4-9-5 0,6 21-5 0,-1-8-5 16,-1 3-6-16,-2 2-5 15,-2-18-4-15,2 30-7 0,0-13-3 16,0-2-13-16,0 0-21 0,1 1-27 16,-3-16-29-16,2 26-32 0,0-15-42 0,-2-11-39 0,6 24-35 15,-4-16-60-15,-2-8-110 16,4 14-585-16,-4-14-400 0</inkml:trace>
  <inkml:trace contextRef="#ctx0" brushRef="#br1" timeOffset="115090.43">30809 8615 2902 0,'0'0'-99'0,"2"-20"7"0,-2 20 8 16,0 0 7-16,3-17 11 0,-3 17 11 16,8-11 8-16,-8 11-2 0,11-11 1 15,-11 11 3-15,17-5-4 0,-17 5 16 16,18-4 0-16,-18 4-7 0,22 2 8 0,-22-2 9 0,0 0 11 15,25 11 11-15,-20-3 6 16,-5-8 9-16,6 18 23 0,-6-18 15 0,-2 18 1 16,2-18 23-16,-7 21 12 15,-1-10 13-15,8-11 4 0,-13 19-4 0,7-11-5 16,6-8-11-16,-12 14-9 0,12-14-9 0,-12 13-9 16,12-13-21-16,0 0-32 0,-6 13-24 15,6-13-26-15,0 0-25 0,0 0 5 0,10 21 3 16,-10-21 6-16,14 14 23 0,-14-14 3 15,12 13 26-15,-6-4 22 0,-6-9 10 0,9 19 9 16,-9-19 29-16,2 20 5 16,-2-20 2-16,-2 20 2 0,2-20-8 0,-11 17-5 15,3-5-6-15,8-12-4 0,-16 17-20 16,4-8-37-16,2-2-56 0,10-7-52 0,-13 12-75 16,13-12-101-16,-13 8-533 0,7-4-148 0</inkml:trace>
  <inkml:trace contextRef="#ctx0" brushRef="#br1" timeOffset="115270.15">30959 8886 2458 0,'14'-5'44'0,"-14"5"47"0,0 0 17 0,0 0 8 0,18-7 18 16,-18 7 13-16,0 0-6 15,0 0-16-15,0 0-13 0,13-5-30 0,-13 5-38 16,0 0-42-16,0 0-52 15,0 0-58-15,13-9-59 0,-13 9-64 0,0 0-124 0,8-12-472 16,-8 12-161-16</inkml:trace>
  <inkml:trace contextRef="#ctx0" brushRef="#br1" timeOffset="115700.36">31157 8678 2400 0,'0'0'-39'15,"6"-11"32"-15,-6 11 32 16,0 0 16-16,8-19 29 0,-8 19 8 0,4-12 6 0,-4 12-4 16,8-13-9-16,-8 13-6 15,6-13-9-15,-6 13-8 0,10-11-3 0,-10 11-5 16,12-10-7-16,-12 10-2 0,16-10-10 0,-16 10 1 16,16-5-4-16,-16 5-5 0,19-3 3 15,-19 3-3-15,20 0 0 0,-20 0-7 0,18 4 0 16,-18-4 1-16,13 8-2 15,-13-8 2-15,9 12 3 0,-9-12-1 0,0 0 3 16,-2 22 10-16,2-22 8 16,0 0 10-16,-16 25 4 0,10-17 3 0,6-8 0 15,-12 15-4-15,12-15-8 0,-10 13 3 16,10-13-10-16,-10 12-2 0,10-12-3 0,0 0-5 16,-6 19-8-16,6-19-10 0,0 0-6 0,6 23 0 0,-6-23 0 15,12 22 9-15,-4-8 1 16,-2-1 7-16,0 0 6 0,0 1 4 0,-1 0 11 15,-1-1 2-15,-4-13 6 16,0 25 4-16,0-25-5 0,-4 21 2 16,4-21-8-16,-13 22 1 0,7-12-6 0,-4-1-6 15,10-9-26-15,-18 14-42 0,10-7-47 0,8-7-69 16,-13 8-66-16,13-8-103 0,0 0-649 0,0 0-433 16</inkml:trace>
  <inkml:trace contextRef="#ctx0" brushRef="#br1" timeOffset="116180.3">31789 8646 2823 0,'0'0'-141'0,"0"0"37"0,12-7 20 0,-12 7 30 15,0 0 19-15,0 0 24 16,0 0 11-16,0 0 23 0,0 0 15 0,0 0 15 0,0 0 8 15,0 0 16-15,-30-16 6 16,30 16 1-16,0 0-1 0,-20-4 0 0,20 4 2 16,0 0-3-16,0 0-12 15,-23-4-6-15,23 4-5 0,0 0 0 0,0 0-1 16,-28 7 1-16,28-7-2 0,-14 5-2 0,14-5-3 0,-15 12-2 16,15-12-3-16,-17 11-5 15,9-3-7-15,8-8 0 0,-15 15-4 0,15-15-1 16,-11 13-6-16,11-13 0 15,-9 13-3-15,9-13-2 0,0 0-5 0,-4 16-3 0,4-16-16 16,0 0-4-16,0 0-7 16,0 0 5-16,22 17-1 0,-22-17-3 0,17 6 6 15,-17-6 0-15,16 4-5 0,-16-4 8 16,22 7 1-16,-12-2-5 0,-10-5 7 16,24 13 1-16,-14-6 1 0,-2 0 9 0,3 3 3 0,-11-10 2 15,13 19 7-15,-9-6 6 16,-4-13-2-16,7 21 4 0,-7-10 4 15,0-11-6-15,-5 26 1 0,-3-14-4 16,-1 0-5-16,-1 0-18 0,-5-1-36 0,0 3-45 0,-2-5-63 16,1 4-60-16,-4-3-79 15,3-3-168-15,1 2-457 0,-2-2-298 0</inkml:trace>
  <inkml:trace contextRef="#ctx0" brushRef="#br1" timeOffset="119390.5">29702 9572 2550 0,'0'0'-165'0,"11"-10"28"15,-11 10 12-15,0 0 24 0,0 0 8 0,0 0 22 16,0 0 18-16,0 0 19 16,0 0 14-16,10-11 17 0,-10 11 10 0,0 0 9 0,0 0 12 15,0 0 13-15,0 0 17 0,0 0 15 16,0 0-6-16,0 0 12 0,0 0 5 16,0 0 13-16,0 0 11 0,0 0 0 0,0 0 2 15,0 0-5-15,0 0-4 16,0 0-5-16,0 0-15 0,-53 21-5 15,43-17-6-15,10-4-8 0,-22 7-8 16,12 0-2-16,10-7-5 0,-21 9-5 0,21-9-9 16,-17 8 3-16,9-3-11 0,8-5 8 15,-13 11-9-15,13-11-7 0,-6 12-1 0,6-12 0 0,0 0-4 16,0 0-2-16,0 0-1 0,14 29 2 0,-14-29-4 16,13 13 2-16,-13-13-6 15,17 11 3-15,-10-5-1 0,-7-6-1 0,16 13 1 16,-8-5-1-16,-8-8-2 15,14 13 3-15,-14-13-1 0,12 12 6 0,-12-12 1 16,8 15 9-16,-8-15 9 0,5 12 6 16,-5-12 8-16,0 0 8 0,0 0 0 0,0 0-3 15,-13 24 2-15,13-24 0 16,-16 8-4-16,16-8-2 0,-18 4-8 0,18-4-1 0,-23 4-3 16,23-4-3-16,-23 0-5 0,23 0-2 0,-21-3-10 15,21 3-31-15,-22-3-29 16,22 3-43-16,-14-8-53 0,14 8-61 0,-11-8-67 15,11 8-138-15,-6-7-549 16,6 7-399-16</inkml:trace>
  <inkml:trace contextRef="#ctx0" brushRef="#br1" timeOffset="119736.74">29872 9755 2851 0,'0'0'-90'0,"0"0"30"0,0 0 29 0,0 0 43 0,0 0 23 15,0 0 20-15,0 0 9 16,0 0-16-16,0 0 2 0,0 0-6 0,0 0-3 16,0 0-9-16,0 0 0 0,0 0-3 15,0 0-4-15,25-4-2 0,-25 4-4 0,21-4-14 16,-21 4-16-16,21-4-27 0,-21 4-29 0,20-3-38 16,-20 3-28-1,16-5-30-15,-7-1-37 0,-9 6-67 0,0 0-423 16,11-10 58-16</inkml:trace>
  <inkml:trace contextRef="#ctx0" brushRef="#br1" timeOffset="119900.36">29910 9661 1979 0,'0'0'-25'0,"0"0"46"0,0 0 7 0,-19-6 35 0,19 6 11 16,0 0 23-16,0 0 7 16,0 0-2-16,0 0-10 0,0 0-9 0,0 0-12 15,0 0-7-15,0 0-8 16,40-13-4-16,-40 13-44 0,28-5-41 0,-12 3-52 15,-16 2-61-15,32-8-80 0,-17 3-154 16,2 1-253-16,-17 4 145 0</inkml:trace>
  <inkml:trace contextRef="#ctx0" brushRef="#br1" timeOffset="120200.29">30388 9694 1849 0,'-23'19'13'0,"23"-19"36"0,0 0 25 0,0 0 31 15,0 0 25-15,0 0 20 16,-12 8 0-16,12-8-18 0,0 0-17 0,0 0-17 16,0 0-19-16,0 0-28 15,0 0-23-15,0 0-38 0,42-4-41 0,-42 4-45 0,25-4-38 16,-25 4-48-16,26-6-55 0,-14 2-486 0,0 1 11 16</inkml:trace>
  <inkml:trace contextRef="#ctx0" brushRef="#br1" timeOffset="120944.01">30593 9553 2039 0,'0'0'-59'15,"0"0"27"-15,0 0 29 0,0 0 9 0,0 0 25 16,0 0 26-16,0 0 21 0,0 0 19 16,0 0 16-16,0 0 6 0,0 0 7 0,0 0 4 15,0 0 4-15,0 0 1 0,-16 29-1 0,16-29-8 16,0 0-14-16,-2 21-9 16,2-21-9-16,0 0-4 0,2 24-3 0,-2-24-8 0,-2 18-2 15,2-18-15-15,2 19 2 16,-2-19-6-16,-2 21-6 0,2-21-6 0,0 21-5 15,0-21-5-15,-4 18 0 16,4-18-11-16,-2 21-20 0,2-21-24 0,-2 17-22 0,2-17-32 16,-6 17-35-16,6-17-42 15,0 0-54-15,0 20-52 0,0-20-129 16,0 0-541-16,0 11-332 0</inkml:trace>
  <inkml:trace contextRef="#ctx0" brushRef="#br1" timeOffset="121200.25">30710 9761 2794 0,'0'0'-41'0,"0"0"41"16,0 0 28-16,0 0 36 0,0 0 25 0,0 0 11 0,0 0 3 15,8-12-9-15,-8 12-9 16,0 0-14-16,0 0-7 0,0 0-6 0,0 0-6 16,0 0-17-16,0 0-26 15,0 0-39-15,0 0-46 0,0 0-53 0,0 0-52 0,0 0-82 16,0 0-175-16,11-7-333 0,-11 7-68 0</inkml:trace>
  <inkml:trace contextRef="#ctx0" brushRef="#br1" timeOffset="121890.22">30791 9616 2229 0,'0'0'-48'0,"0"0"17"16,0 0 23-16,0 0 24 0,0 0 26 0,0 0 22 15,-14-19 8-15,14 19 18 16,0 0 1-16,0 0-11 0,10-25 0 0,-10 25-1 0,0 0-3 15,10-23-7-15,-10 23-1 16,10-14-10-16,-3 5-7 0,-7 9-5 0,14-13-4 16,-14 13 0-16,16-12-5 15,-6 8-3-15,-10 4-2 0,18-9-6 0,-18 9 0 0,20-3-7 16,-20 3-1-16,17 0 8 0,-17 0 2 0,0 0 7 16,21 11-2-16,-21-11-4 15,9 13 0-15,-9-13-4 0,2 19-3 0,-2-19 0 16,-7 23-3-16,7-23-1 15,-12 27-1-15,5-14 1 0,3 0-5 0,-5 1 0 16,1-1-3-16,2-2-3 0,6-11 4 16,-10 22 1-16,4-13-4 0,6-9-2 0,-8 19 3 15,8-19-1-15,-2 19 2 16,2-19 1-16,0 15-2 0,0-15 0 0,0 0-3 0,8 21-5 16,-8-21-5-16,12 10-15 0,-12-10-12 0,14 10-22 15,-14-10-15-15,15 4-27 16,-15-4-25-16,19 1-32 0,-19-1-35 0,19 0-49 0,-19 0-112 15,17-8-442-15,-6 5-93 16</inkml:trace>
  <inkml:trace contextRef="#ctx0" brushRef="#br1" timeOffset="122256.35">31093 9600 2229 0,'5'-18'-71'0,"-5"18"12"0,6-17 9 16,-6 17 7-16,8-16 22 0,-8 16 5 16,11-14 6-16,-5 5 7 0,-6 9-5 15,17-11 5-15,-17 11-4 0,17-8 14 0,-17 8 6 16,16-6 9-16,-16 6 15 0,20 0 11 16,-20 0-1-16,0 0 2 0,19 14 7 0,-19-14-2 0,6 17-4 15,-6-17 2-15,3 21 7 16,-3-9 8-16,0-12-1 15,-9 26 14-15,5-13 10 0,-3 1 8 0,-1-1 8 16,0-2 3-16,0 2 7 0,8-13 0 16,-18 22 2-16,10-14-7 0,8-8 6 0,-15 15 1 15,15-15-4-15,-15 9-8 0,15-9-7 0,-13 4-15 16,13-4-6-16,0 0-12 0,0 0-6 0,0 0-12 16,-16-23-23-16,16 23-30 15,2-23-37-15,-2 23-31 0,6-26-39 0,-6 26-50 0,10-25-57 16,-3 12-54-1,-1 1-123-15,0 3-551 0,-6 9-370 0</inkml:trace>
  <inkml:trace contextRef="#ctx0" brushRef="#br1" timeOffset="122850.4">31625 9500 2729 0,'0'0'-123'15,"12"-7"32"-15,-12 7 10 0,0 0 20 0,0 0 29 16,0 0 22-16,0 0 9 0,0 0 12 0,0 0 1 0,0 0 9 16,0 0 13-16,0 0 17 15,0 0 11-15,0 0 3 0,0 0-9 0,-64 8-3 16,64-8-9-16,-14 2 2 15,14-2-11-15,0 0 1 0,-23 6-1 0,23-6-11 16,0 0-1-16,-22 4 8 0,22-4-3 16,0 0 2-16,-16 6 5 0,16-6 8 15,0 0-2-15,-18 5 0 0,18-5 7 0,-10 8 1 16,10-8 1-16,0 0 6 0,-15 10-4 16,15-10-5-16,0 0 1 0,-11 13-5 0,11-13-3 0,-8 10 1 15,8-10-4-15,0 0-5 16,-9 14 1-16,9-14-2 0,0 0-5 0,0 0 0 15,-4 14 2-15,4-14-4 16,0 0-4-16,0 0-3 0,0 0-2 0,0 0 1 16,0 0-2-16,0 0-2 0,0 0-1 15,0 0 1-15,0 0-2 0,0 0 2 0,0 0-6 16,0 0-3-16,0 0 5 0,0 0-3 0,43-8-2 16,-43 8 3-16,0 0-4 15,20 6-2-15,-20-6 4 0,16 8-4 16,-16-8 0-16,14 10 2 0,-5-3-2 15,-9-7 0-15,11 15 3 0,-5-5 0 0,-6-10 0 16,6 17 2-16,-6-17-1 0,0 20 4 16,0-20 3-16,-6 22-2 0,6-22 1 0,-13 22-1 15,2-12 1-15,1-2-3 0,0 1 0 0,-6-3-20 0,4 1-31 16,12-7-44-16,-26 12-59 16,14-8-56-16,12-4-56 0,-21 4-138 0,21-4-516 15,-20 0-310-15</inkml:trace>
  <inkml:trace contextRef="#ctx0" brushRef="#br1" timeOffset="123120.46">31745 9637 2677 0,'0'0'-51'16,"13"-6"34"-16,-13 6 14 0,0 0 8 0,0 0 7 15,23-4 5-15,-23 4 17 0,20-1-6 16,-20 1-9-16,22-3 5 0,-7 2-4 16,-15 1-1-16,30-3-6 0,-30 3-32 0,28-1-23 0,-14-3-54 15,-14 4-30-15,26-5-47 16,-26 5-51-16,19-9-443 0,-13 8 95 0</inkml:trace>
  <inkml:trace contextRef="#ctx0" brushRef="#br1" timeOffset="123316.56">31884 9529 1887 0,'0'0'-26'0,"-16"-3"34"0,16 3 19 16,0 0 31-16,0 0 35 15,0 0 18-15,0 0 7 0,-9 31-10 0,9-31 4 16,-2 22-6-16,0-8-4 0,2-14-6 15,-2 30-10-15,0-12-7 0,0-1-6 16,0-2-8-16,-2 2-10 0,1 0-11 16,-1 0-30-16,0 1-54 0,-1-3-54 0,5-15-56 15,-4 26-65-15,4-26-143 0,-2 20-379 0,2-11-7 0</inkml:trace>
  <inkml:trace contextRef="#ctx0" brushRef="#br1" timeOffset="123630.27">32080 9574 2131 0,'4'-13'13'0,"-4"13"30"0,0 0-16 0,8-16 4 0,-8 16 17 16,0 0 21-1,6-10 21-15,-6 10 8 0,0 0-11 0,0 0-7 0,0 0 13 16,0 0 26-16,0 0 11 15,0 0 9-15,0 0-11 0,0 0-11 0,0 0-15 16,4 39-7-16,-4-39-9 0,-8 33-8 16,4-14-4-16,-2 1-7 0,2 5 6 15,-5 0 6-15,1 1-8 0,-1 1-6 0,-2 3-6 16,-1 0-3-16,2 0-7 0,-4 0-3 16,2-2-8-16,2 1-3 0,-4 0-1 0,4-6-34 0,-1-2-35 15,3-6-45-15,2 0-66 16,-1-2-74-16,7-13-101 0,-13 12-200 15,7-12-447-15,6 0-413 0</inkml:trace>
  <inkml:trace contextRef="#ctx0" brushRef="#br1" timeOffset="123840.46">32136 9218 3061 0,'16'-6'42'16,"-16"6"9"-16,0 0-8 0,14-6-6 16,-14 6-3-16,0 0-5 0,0 0 2 0,15-6-6 0,-15 6 0 15,0 0-16-15,0 0-24 0,0 0-41 0,0 0-47 16,0 0-58-16,0 0-82 16,0 0-230-16,0 0-256 0,0 0 0 0</inkml:trace>
  <inkml:trace contextRef="#ctx0" brushRef="#br1" timeOffset="127470.69">32316 9455 2096 0,'0'0'-55'0,"0"0"10"15,0-22 11-15,0 22 17 0,0 0 10 0,0 0 17 16,7-21 4-16,-7 21 6 0,7-12-11 0,-7 12 6 0,8-10 2 16,-8 10 1-16,10-12 4 15,-10 12 14-15,0 0 7 0,15-14-4 0,-15 14 13 16,11-7-12-16,-11 7 3 15,11-8-5-15,-11 8-8 0,0 0 6 0,20-4-10 0,-20 4-8 16,0 0 5-16,0 0-14 16,26 4 13-16,-26-4 13 0,10 12 3 0,-10-12 4 15,9 15 2-15,-9-15-4 0,2 19 1 16,-2-19 4-16,-4 24 0 0,4-24 6 0,-11 27 9 16,5-12-6-16,-2-2 5 0,-2 3 4 15,2-3-1-15,0 1 4 0,-2 1 3 16,1-2 7-16,0 3-5 0,1-3-3 0,-1-2-4 15,3 1-4-15,-2 0-2 16,8-12-7-16,-13 17-5 0,13-17 1 0,-9 15-6 0,9-15-4 16,-2 13-3-16,2-13-4 15,0 0-4-15,11 17-2 0,-11-17-7 0,13 6-17 16,-13-6-23-16,0 0-24 0,21 1-32 0,-21-1-47 0,0 0-36 16,28-4-55-16,-28 4-76 15,16-5-651-15,-8 0-369 0</inkml:trace>
  <inkml:trace contextRef="#ctx0" brushRef="#br1" timeOffset="127690.6">32500 9650 2825 0,'0'0'-50'0,"0"0"37"16,0 0 35-16,2 15 24 0,-2-15 25 0,0 0 8 15,0 0-5-15,0 0-4 16,0 0-11-16,0 0-8 0,0 0-3 0,0 0-23 16,0 0-48-16,0 0-53 15,12 8-63-15,-12-8-88 0,0 0-169 0,0 0-365 0,0 0-46 16</inkml:trace>
  <inkml:trace contextRef="#ctx0" brushRef="#br1" timeOffset="128127.83">32617 9500 2187 0,'8'-26'-81'0,"-4"17"21"0,-4 9 29 15,10-23 36-15,-4 12 28 16,0-1 29-16,-6 12 15 0,13-19 7 15,-7 12 1-15,-6 7 0 0,15-19-5 0,-8 10-9 16,-7 9-1-16,14-10-8 0,-14 10-1 0,17-8-16 16,-17 8-5-16,15-2 6 15,-15 2 6-15,0 0-4 0,0 0-10 0,25 19 3 16,-20-9-4-16,-5-10 1 0,8 25 0 0,-6-14-2 0,-2-11 3 16,0 29 5-16,0-16 3 15,0-13 0-15,-4 29 10 0,2-17 7 0,-5 2 8 16,7-14 2-16,-10 28 8 15,1-18-3-15,3 2 5 0,-2-4 1 0,8-8 0 16,-14 14 0-16,14-14 0 0,-14 11-4 16,14-11-3-16,-15 3-7 0,15-3-5 15,0 0-13-15,0 0-1 0,0 0-8 16,-19-22-7-16,19 22-1 0,-2-20-21 0,2 20-21 16,4-22-18-16,-4 22-23 0,6-20-30 0,-6 20-35 0,9-21-41 15,-2 11-48-15,-7 10-51 16,12-19-64-16,-6 12-139 0,2 0-499 15,-8 7-382-15</inkml:trace>
  <inkml:trace contextRef="#ctx0" brushRef="#br1" timeOffset="128610.31">33210 9277 2881 0,'0'0'-62'16,"0"0"36"-16,0 0 27 16,0 0 31-16,0 0 27 0,0 0 19 0,0 0 7 15,0 0 2-15,0 0 4 16,0 0-7-16,-49 15 0 0,38-4-4 0,1 1-7 15,0 1-1-15,-2 1-6 0,2 2-6 16,-2 2-8-16,3-1-5 0,-1 2-6 0,1-4-2 16,3 3-4-16,-3-4-9 15,5 1-10-15,0 1-9 0,4-16-5 0,-6 29-4 16,6-19-1-16,0-10 2 0,-2 20 0 0,2-20-5 0,0 0-9 16,2 22-5-16,-2-22-2 15,0 0-2-15,0 0 7 0,0 0-3 0,14 3 6 16,-14-3 8-16,0 0 6 15,0 0 14-15,0 0 12 0,11-34 11 0,-11 34 2 16,0 0 1-16,-2-23 2 0,2 23-2 16,0 0-4-16,-9-21 1 0,9 21-5 0,-8-14-4 15,8 14-1-15,-8-11-2 16,8 11-4-16,-10-12-2 0,10 12-17 0,0 0-29 16,-12-11-37-16,12 11-49 0,0 0-66 0,-6-9-58 0,6 9-76 15,0 0-176-15,0 0-395 16,0 0-256-16</inkml:trace>
  <inkml:trace contextRef="#ctx0" brushRef="#br1" timeOffset="129170.23">33344 9446 2502 0,'0'0'-146'16,"0"0"35"-16,0 0 22 0,0 0 24 0,0 0 26 15,0 0 23-15,0 0 29 0,0 0 6 0,0 0 23 0,0 0 7 16,0 0 14-16,0 0-9 16,0 0 14-16,0 0-12 0,-56 0 7 0,56 0-6 15,0 0 3-15,-21-4-5 16,21 4-8-16,0 0-3 0,-14-9-1 0,14 9-6 0,-10-10-5 15,10 10-7-15,0 0 1 16,0 0-19-16,2-20 2 0,-2 20-6 0,0 0 0 16,10-21 0-16,-10 21-2 15,10-14-5-15,-10 14 9 0,13-17-5 0,-7 9 6 0,-6 8-2 16,13-15 1-16,-13 15-2 0,15-13 1 0,-9 5 10 16,-6 8-7-16,16-15-4 15,-6 9 0-15,-10 6 0 0,18-15 9 0,-9 9-3 16,-9 6 16-16,15-13 9 15,-15 13 7-15,15-10 7 0,-15 10 8 16,12-9-4-16,-12 9 1 0,10-6 0 0,-10 6 16 16,0 0 14-16,0 0 5 0,0 0 5 0,0 0 6 15,0 0-2-15,0 0 4 0,0 0-3 0,12 31-7 16,-12-31-2-16,-4 23-10 0,4-23-6 16,-6 28-5-16,4-13-8 0,-2 4-8 0,2-4-5 15,0 5-6-15,-2-3-2 16,2 0-4-16,0 0-7 0,0-1-16 0,2-16-25 15,-4 26-23-15,1-12-28 0,3-14-26 16,-6 21-28-16,6-21-43 0,-4 18-46 0,2-10-61 16,2-8-134-16,-7 11-196 15,7-11-269-15,-11 10-224 0</inkml:trace>
  <inkml:trace contextRef="#ctx0" brushRef="#br1" timeOffset="129861.96">33102 9450 2414 0,'12'-8'-164'0,"-12"8"24"0,0 0 12 0,0 0 31 0,0 0 16 16,0 0 13-16,16-5 22 0,-16 5 8 0,0 0 20 15,0 0 9-15,0 0 11 16,20-6 21-16,-20 6 6 0,0 0 14 0,0 0 21 15,0 0-2-15,18 0 19 16,-18 0 8-16,0 0 2 0,0 0-8 0,0 0-10 0,17 10-2 16,-17-10-10-16,0 0-5 15,10 9 0-15,-10-9-12 0,0 0-1 0,8 9 6 16,-8-9 4-16,0 0 5 0,9 15 2 0,-9-15 5 16,5 12 0-16,-5-12-2 0,0 0 1 15,-3 20-5-15,3-20 6 0,0 0-1 0,0 0 5 16,-11 22 0-16,11-22 3 15,-8 14-1-15,8-14 1 0,-10 11-7 0,10-11-5 16,-11 12 0-16,11-12-5 0,-11 11 0 16,11-11 4-16,-11 7 3 0,11-7-5 0,-12 8 5 15,12-8-6-15,-19 2-8 0,19-2-4 0,-21 0-5 16,21 0-5-16,-26-2-6 16,26 2-28-16,-23-9-46 0,13 3-58 0,10 6-80 0,-22-15-137 15,14 5-254-15,8 10-379 16,-15-22-382-16</inkml:trace>
  <inkml:trace contextRef="#ctx0" brushRef="#br1" timeOffset="138055.41">26976 11139 2790 0,'0'0'-119'16,"0"0"29"-16,0 0 11 0,0 0 12 0,0 0 23 0,0 0 23 16,0 0 7-16,0 0 28 15,-15-24 13-15,15 24 20 0,0 0 8 0,0 0 14 16,0 0 6-16,0 0 18 0,0 0 4 0,0 0-2 16,0 0 5-16,0 0 4 0,0 0-5 15,0 0-5-15,0 0-16 0,0 0-6 0,0 0-7 16,0 0-8-16,0 0-4 15,0 0-10-15,0 0-28 0,0 0-42 0,0 0-40 16,0 0-48-16,-17 35-37 16,17-35-16-16,0 0-19 0,-2 15-18 0,2-15-20 0,-2 10-29 15,2-10-467-15,0 0 12 16</inkml:trace>
  <inkml:trace contextRef="#ctx0" brushRef="#br1" timeOffset="138190.2">26917 11250 2009 0,'0'0'-103'0,"0"14"20"16,0-14 16-16,0 0 13 0,-4 21 22 0,4-21 22 15,0 0 2-15,0 25 6 16,0-25-4-16,-2 15 2 0,2-15 3 0,0 0-4 0,0 22 3 16,0-22-3-16,0 0-10 15,2 20-15-15,-2-20-27 0,2 11-33 0,-2-11-65 16,0 0-261-16,0 0 129 0</inkml:trace>
  <inkml:trace contextRef="#ctx0" brushRef="#br1" timeOffset="138330.43">26915 11511 1200 0,'-2'24'-7'0,"2"-24"0"0,0 0 7 0,0 20 2 0,0-20-4 15,0 0 2-15,-5 20 0 0,5-20-2 0,0 11-33 16,0-11-41-16,0 0-94 16,0 0-128-16,0 21 94 0</inkml:trace>
  <inkml:trace contextRef="#ctx0" brushRef="#br1" timeOffset="138484.38">26886 11814 813 0,'0'0'-13'0,"0"0"4"0,-5 16-2 16,5-16 7-16,-6 11-12 15,6-11-17-15,-2 12-34 0,2-12-67 16,0 0-42-16,-6 19 57 0</inkml:trace>
  <inkml:trace contextRef="#ctx0" brushRef="#br1" timeOffset="138670.94">26852 11994 569 0,'0'20'67'16,"0"-20"7"-16,0 0 9 0,0 21 8 0,0-21-9 15,-2 19 15-15,2-19-4 16,2 19-9-16,-2-19-7 0,2 21-12 0,-2-21-9 0,0 21 5 15,0-21-15-15,5 21-33 16,-5-21-19-16,2 19-30 0,2-9-38 0,-2-3-55 16,-2-7-95-16,0 0-133 15,8 26 113-15</inkml:trace>
  <inkml:trace contextRef="#ctx0" brushRef="#br1" timeOffset="138790.34">26908 12348 1100 0,'0'0'53'0,"3"14"1"15,-3-14 2-15,0 0-2 0,0 0-8 0,-3 24-5 0,3-24-3 16,0 0-28-16,0 0-34 16,0 21-65-16,0-21-120 0,-2 7-161 0,2-7 117 15</inkml:trace>
  <inkml:trace contextRef="#ctx0" brushRef="#br1" timeOffset="138955.18">26894 12590 1153 0,'0'0'17'0,"-2"15"-6"0,2-15 1 16,-4 16-10-16,4-16-6 15,0 0-10-15,-3 20-14 0,3-20-32 0,0 0-41 16,-6 17-74-16,6-17-95 0,0 11 88 0</inkml:trace>
  <inkml:trace contextRef="#ctx0" brushRef="#br1" timeOffset="139101.99">26869 12771 831 0,'0'0'72'0,"-6"17"9"0,6-17 3 0,0 0 10 0,-4 15-2 15,4-15-7-15,0 0-4 0,0 0 0 0,-5 18-17 16,5-18 3-16,0 0-24 16,0 0-29-16,0 0-39 0,0 18-44 15,0-18-91-15,0 0-305 0,0 0 373 16</inkml:trace>
  <inkml:trace contextRef="#ctx0" brushRef="#br1" timeOffset="142380.38">18131 7479 1193 0,'0'0'-95'0,"0"0"8"0,0 0-3 0,0 0-2 0,0 0-183 15,0 0 90-15</inkml:trace>
  <inkml:trace contextRef="#ctx0" brushRef="#br1" timeOffset="143140.29">17894 7491 856 0,'0'0'69'0,"0"0"10"15,-18-5 13-15,18 5 21 0,0 0 15 0,0 0 9 16,0 0-4-16,0 0 1 0,0 0-4 16,0 0-22-16,0 0-11 0,0 0-12 0,0 0-7 15,0 0-12-15,0 0-3 16,0 0-5-16,0 0-6 0,54-7-3 0,-54 7-11 15,29 2-7-15,-11-2-6 0,-18 0 0 16,33 5-4-16,-16-2 4 0,-2-1-7 0,-15-2 1 16,24 8-6-16,-24-8 16 15,14 11 17-15,-8-5 18 0,-6-6 4 0,2 17 11 16,-2-17 11-16,-2 20 11 0,2-20 4 0,-12 28-1 0,4-13 0 16,-2 4-9-16,-2 1-9 15,4-2-5-15,-1 3-10 0,1-2-6 16,-1 4-7-16,5-1-5 0,-3-4-4 15,5 1-7-15,2 2-4 0,2 1-1 0,1-4-6 0,-1 3-4 16,2-1-3-16,-2 0-4 16,3 0 0-16,-3 0-5 0,-2 1 1 0,0 2-4 15,-5 0-2-15,-1 2 3 0,-3-3 1 0,-5 5-5 16,-2 0 1-16,-2-3-2 0,-3 1 1 16,-3-2-1-16,4 0-1 0,-4-1-1 0,3 0-4 15,2-5-26-15,2-1-33 16,0-1-46-16,4-4-49 0,3 0-40 0,-1-2-44 15,4-1-65-15,7-8-146 0,-12 10-451 16,12-10-282-16</inkml:trace>
  <inkml:trace contextRef="#ctx0" brushRef="#br1" timeOffset="143720.56">18284 7575 2673 0,'0'0'-40'0,"0"0"31"0,0 0 3 0,0 0 31 16,0 0 15-16,0 0 19 15,0 0 2-15,0 0 2 0,0 0-11 0,0 0-2 0,0 0 1 16,-26 39-8-16,26-39-7 0,-6 26 1 0,4-11-3 16,2-15-8-16,-2 31 1 15,2-18-7-15,0-13 2 0,2 25-2 16,-2-25 3-16,4 18-4 0,-4-18-6 0,6 16-13 15,-6-16-2-15,6 10 4 0,-6-10-4 0,0 0-5 16,0 0 5-16,0 0-4 16,0 0 6-16,0 0-2 0,32-27-2 0,-32 27-2 15,10-14 2-15,-10 14 0 0,14-11 3 0,-14 11-2 0,12-5-1 16,-12 5 2-16,0 0 0 16,17-5-1-16,-17 5 2 0,0 0-1 0,0 0 2 15,28 8-2-15,-28-8 2 16,0 0-2-16,16 5-2 0,-16-5 7 0,0 0-2 0,16 6 3 15,-16-6 17-15,0 0 0 16,0 0 2-16,0 0 4 0,18-9 12 0,-18 9 8 16,11-13 2-16,-11 13-6 15,10-17-1-15,-3 3-6 0,-7 14-1 0,13-21-8 16,-7 10 0-16,0 0-10 0,-6 11-23 0,10-18-41 0,-10 18-55 16,12-15-53-16,-8 7-64 15,0 1-105-15,-4 7-555 0,6-11-249 0</inkml:trace>
  <inkml:trace contextRef="#ctx0" brushRef="#br1" timeOffset="144140.46">18552 7663 2509 0,'-4'29'-106'16,"4"-29"28"-16,0 0 24 0,-2 20 22 0,2-20 10 0,-4 19 20 15,4-19 15-15,-5 22-8 16,5-22-2-16,-4 22 8 0,2-10-5 0,2-12 8 16,-4 23-10-16,-1-12 13 15,5-11 10-15,-4 19-7 0,4-19-2 0,-2 18 3 16,2-18-2-16,-4 15-1 0,4-15-1 16,0 0 5-16,0 0 3 0,-2 19-10 0,2-19 3 15,0 0-6-15,0 0-5 0,0 0 1 0,0 0-16 16,0 0 4-16,0 0-13 0,17-46 14 15,-17 46-6-15,10-19 5 0,-3 10-7 0,-7 9 5 16,13-15-3-16,-13 15 6 16,10-10 8-16,-10 10 10 0,0 0 16 0,14-9 19 15,-14 9 11-15,0 0 12 0,0 0 6 0,0 0-1 0,0 0-2 16,20 19-8-16,-20-19-6 16,0 0-2-16,2 22-6 0,-2-22-7 0,0 15-4 15,0-15-7-15,2 17 1 16,-2-17-5-16,0 0-14 0,-2 21-45 0,2-21-60 0,0 0-53 15,2 17-58-15,-2-17-118 16,0 0-492-16,0 0-124 0</inkml:trace>
  <inkml:trace contextRef="#ctx0" brushRef="#br1" timeOffset="144545.41">18954 7768 2422 0,'0'0'-26'0,"0"0"6"0,0 0 8 0,0 0 25 0,0 0 13 16,0 0 17-16,0 0-2 0,0 0 2 0,0 0 2 16,0 0-6-16,19 15-2 15,-19-15 11-15,0 0 6 0,20 4 0 0,-20-4-5 16,20 1-3-16,-20-1 0 0,24 2-9 15,-24-2-3-15,21 3-8 0,-21-3-26 0,22 2-45 16,-22-2-50-16,20 0-48 16,-20 0-48-16,0 0-76 0,22-7-453 15,-22 7 14-15</inkml:trace>
  <inkml:trace contextRef="#ctx0" brushRef="#br1" timeOffset="144730.44">19018 7703 2112 0,'-7'-10'-25'0,"7"10"9"15,0 0 3-15,0 0 7 16,0 0 19-16,-8-14 1 0,8 14 27 16,0 0 20-16,0 0 5 0,0 0-5 15,0 0 4-15,28-12-6 0,-28 12-3 0,19-7-5 16,-19 7-7-16,23-3-4 0,-8 1-21 0,-15 2-47 0,25-6-50 16,-25 6-44-16,23-4-69 15,-10 1-150-15,-2-1-257 0,-1 2 192 0</inkml:trace>
  <inkml:trace contextRef="#ctx0" brushRef="#br1" timeOffset="145420.38">19460 7446 1854 0,'0'0'70'16,"0"0"5"-16,9-9-13 0,-9 9 8 0,0 0 19 0,0 0 44 15,0 0 8-15,0 0 4 0,0 0-3 0,13 30-9 16,-13-30-6-16,0 24 4 16,0-24-1-16,-5 33 2 0,5-15-5 0,-4 0-11 0,2 1-13 15,-2 1-9 1,1-1-12-16,1-2-9 0,-4 1-8 0,4-1-8 0,-2-1-4 15,-1-1-12-15,5-15-22 16,-4 23-31-16,4-23-39 0,-4 14-71 0,4-14-70 16,-2 12-78-16,2-12-160 0,0 0-528 15,0 0-393-15</inkml:trace>
  <inkml:trace contextRef="#ctx0" brushRef="#br1" timeOffset="145610.6">19543 7779 3014 0,'15'8'7'0,"-15"-8"5"16,0 0 2-16,10 8 28 0,-10-8 37 0,0 0 32 0,0 0 5 15,15 8-6-15,-15-8-14 0,0 0-13 0,0 0-6 16,0 0-12-16,0 0-3 16,10 8-15-16,-10-8-52 0,0 0-73 0,0 0-83 0,0 0-66 15,0 0-116 1,0 0-598-16,0 0-361 0</inkml:trace>
  <inkml:trace contextRef="#ctx0" brushRef="#br1" timeOffset="146540.63">19773 7588 2755 0,'0'0'-146'0,"0"0"15"0,0 0 12 0,-2-20 13 0,2 20 7 16,0 0 24-16,2-21 18 16,-2 21 15-16,0 0 4 0,7-19 17 0,-7 19 16 0,4-12 14 15,-4 12 14-15,0 0-5 16,13-15 17-16,-13 15-3 0,12-6 0 16,-12 6 6-16,0 0-15 0,20-8-5 0,-20 8 5 15,0 0-6-15,21 0 8 0,-21 0-8 16,0 0 13-16,21 10 4 0,-21-10 11 0,11 13 11 0,-11-13 2 15,6 18-5-15,-4-8 2 16,-2-10 6-16,-2 27-2 0,0-11 9 0,-5-1-7 16,-1 4-1-16,-1 1 0 15,1-2 6-15,-3 1 1 0,1 1 6 0,0-3 3 0,0-2-2 16,4-1 4-16,-2 2-10 0,0-2 0 0,-1-3-9 16,9-11-5-16,-9 24-4 15,9-24-5-15,-4 18-2 0,4-18-5 0,2 17-4 0,-2-17-3 16,11 12-4-16,-11-12-5 15,15 8-1-15,-15-8-2 0,20 5-13 0,-20-5-39 16,22 0-46-16,-22 0-64 16,28-8-65-16,-13 3-101 0,-1-3-645 15,-1 1-387-15</inkml:trace>
  <inkml:trace contextRef="#ctx0" brushRef="#br1" timeOffset="146890.63">20055 7603 2842 0,'8'-20'-138'15,"-3"10"9"-15,-5 10 15 0,8-19 6 0,-8 19 14 0,11-18 13 16,-5 11 7-16,-6 7 3 0,15-13 17 0,-15 13 7 16,14-11 13-16,-14 11 23 15,18-4 16-15,-18 4 22 0,16 0 0 0,-16 0 14 0,0 0 6 16,20 17-15-16,-14-7 1 15,-6-10 12-15,9 25-2 0,-5-10 13 0,-4 0 0 16,2 2 1-16,-2-17 12 16,-2 32 15-16,0-15 6 0,-5-2 13 0,3-1 1 0,-2 0-5 15,-5-3 2-15,2 0-10 0,-3-1-6 0,12-10-6 16,-22 14-6-16,12-11-1 16,10-3-3-16,-21 0 1 0,21 0-4 0,0 0-9 15,-25-16-9-15,18 5-7 0,7 11-21 16,-10-24-22-16,8 11-37 0,2 13-53 0,2-24-61 15,2 11-55-15,2-2-96 16,3 1-601-16,-1 3-291 0</inkml:trace>
  <inkml:trace contextRef="#ctx0" brushRef="#br1" timeOffset="147710.24">20568 7481 2629 0,'18'-5'-120'0,"-18"5"16"0,0 0 14 15,0 0 11-15,11-12 18 16,-11 12 22-16,0 0 12 0,0 0 27 0,0 0-5 0,-6-25 10 15,6 25 0-15,0 0 7 16,-13-17 20-16,13 17 18 0,-8-11 20 0,8 11 5 16,0 0 0-16,-14-11 2 15,14 11 2-15,0 0-5 0,0 0 0 0,-16-7 1 0,16 7-4 16,0 0-8-16,0 0-4 0,0 0-4 0,-30 11-3 16,30-11-2-16,-12 9-5 15,12-9 2-15,-15 10-6 0,15-10-1 0,-13 12-3 16,13-12-6-16,-13 11-1 0,13-11 1 15,-12 11-4-15,12-11-6 0,-12 10 1 0,12-10-4 16,0 0-3-16,-12 11 1 16,12-11 0-16,0 0-3 0,-12 9 3 0,12-9 0 15,0 0 2-15,0 0-2 0,-15 8-3 0,15-8-1 0,0 0 1 16,0 0-7-16,0 0 3 16,0 0 0-16,0 0-4 0,0 0 0 15,0 0 0-15,0 0 0 0,0 0 2 16,0 0-6-16,0 0 0 0,0 0-1 0,0 0 4 15,0 0 0-15,0 0-1 0,0 0-1 16,0 0 1-16,0 0-5 0,0 0 2 0,0 0 3 16,0 0-1-16,0 0-3 15,0 0 2-15,0 0-3 0,0 0 3 0,0 0-2 0,0 0 1 16,0 0 1-16,0 0-1 0,17 27 3 0,-17-27-2 16,4 14-1-16,-4-14 2 15,2 17-2-15,-2-17 0 0,2 15 3 16,-2-15 2-16,4 13 0 0,-4-13-2 0,6 14-2 15,-6-14 5-15,12 8-5 0,-12-8-2 0,14 11 5 16,-14-11-5-16,15 11 2 16,-15-11-1-16,19 7-1 0,-19-7 5 15,15 8-6-15,-15-8 1 0,16 7 1 0,-6-1 0 16,-10-6 0-16,16 11 0 0,-16-11 0 0,15 13 3 16,-8-6 12-16,-7-7 11 0,8 17 12 0,-8-17 0 15,6 18 8-15,-6-18 7 0,0 22 3 16,0-22 1-16,-4 23 6 0,0-10-5 0,-2 0-1 15,-3 0-2-15,-2-1-7 16,-1 1-2-16,-4 1-6 0,0-1-3 0,-1 1-5 16,0-3-2-16,-2-1-5 0,1-1-19 15,4-2-22-15,0 1-29 0,1 0-36 0,-2-5-41 16,15-3-73-16,-17 8-74 0,17-8-158 0,-15 2-187 16,15-2-263-16,0 0-243 15</inkml:trace>
  <inkml:trace contextRef="#ctx0" brushRef="#br1" timeOffset="149490.28">17347 5892 2432 0,'0'0'-196'0,"-10"14"7"0,10-14 9 0,0 0 5 0,0 0-368 16,0 0 272-16</inkml:trace>
  <inkml:trace contextRef="#ctx0" brushRef="#br1" timeOffset="149710.34">17337 5906 1409 0,'0'0'-125'0,"0"0"10"16,0 0 18-16,0 0 4 0,0 0 10 0,0 0 9 15,0 0 6-15,0 0 9 16,0 0 15-16,0 0 12 0,0 0 4 0,0 0 17 16,0 0 2-16,0 0 13 0,0 0-1 0,0 0 9 0,0 0-1 15,0 0 4-15,0 0-2 16,0 0 11-16,0 0-20 0,0 0 5 0,0 0-7 15,0 0 7-15,0 0-4 16,0 0-1-16,0 0 9 0,0 0 4 0,0 0-4 16,0 0 7-16,0 0-2 0,0 0-5 15,0 0-2-15,0 0 2 0,0 0-8 0,0 0-18 16,0 0-21-16,0 0-33 0,0 0-38 0,0 0-93 16,0 0 65-16</inkml:trace>
  <inkml:trace contextRef="#ctx0" brushRef="#br1" timeOffset="150360.43">17256 5957 545 0,'-12'12'-6'0,"12"-12"15"0,0 0 6 0,0 0 12 16,0 0 15-16,0 0 16 0,0 0 6 16,0 0 11-16,0 0 5 0,0 0-15 0,0 0 6 15,0 0-4-15,0 0 2 0,0 0-5 16,0 0-3-16,0 0-2 0,0 0-6 16,0 0-7-16,0 0 0 0,0 0-4 0,0 0 1 0,0 0-4 15,0 0 4-15,0 0-3 16,0 0-11-16,0 0-4 0,40 11 6 0,-40-11-15 15,17 0 1-15,-17 0 6 16,21 0-9-16,-21 0-1 0,25 2 3 0,-7-2-6 0,0 0 8 16,4 0-10-16,-1 0-3 15,3 0 1-15,0 0 0 0,6 2-1 0,0-2 0 16,1 0-2-16,3 0 2 0,1 2 2 0,-1-2-4 16,1 2 0-16,1-2 3 15,4 1-1-15,3 2 3 0,1-2-6 0,1 1-1 0,-1 0 4 16,-2 0-5-16,3 1 2 15,1 0-1-15,-1-2-1 0,-1 4 0 0,1-3 0 16,-1 1 3-16,1-1-3 16,-3 0 4-16,-2-1-4 0,1 3-5 0,-7-1 3 0,-2 1 2 15,-3-2-1-15,1 1-1 0,-2-1 4 0,-8 2-6 16,1-2 4-16,-4 0-14 16,0 0-13-16,-17-2-7 0,22 4-9 0,-22-4-24 15,0 0-28-15,14 3-38 16,-14-3-65-16,0 0-256 0,0 0 387 0</inkml:trace>
  <inkml:trace contextRef="#ctx0" brushRef="#br1" timeOffset="150760.44">17951 6115 1204 0,'-28'4'-74'0,"28"-4"10"0,-21 2 9 16,21-2 1-16,-18 4 6 15,18-4 4-15,0 0 17 0,-22 4 14 0,22-4 10 0,0 0 10 16,0 0 11-16,0 0 10 16,0 0-5-16,0 0 6 0,0 0-9 15,0 0 3-15,0 0-7 0,0 0 4 16,0 0-6-16,57 2-1 0,-35-2-3 0,-2 0-1 0,2 0 0 16,-1 0 2-16,0 0-8 0,-2 1 6 0,1-1 0 15,-20 0-9-15,31 0 3 16,-16 3-4-16,-15-3-8 0,21 2-5 0,-21-2-13 15,15 3 4-15,-15-3 1 0,0 0-3 16,0 0-3-16,8 11 6 0,-8-11 6 0,0 0-6 16,0 0 6-16,0 0 1 15,-34 18 19-15,34-18 18 0,-18 8 14 0,18-8-2 16,-16 7 0-16,16-7 2 0,-10 8 10 0,10-8 2 0,0 0 22 16,-6 14-2-16,6-14 3 15,0 0-7-15,0 0-10 0,0 0-6 0,25 22-29 16,-25-22-62-16,19 7-78 15,-19-7-155-15,19 4-77 0,-9 0 115 16</inkml:trace>
  <inkml:trace contextRef="#ctx0" brushRef="#br1" timeOffset="152610.51">17783 9297 1095 0,'0'0'91'0,"0"0"15"16,0 0-8-16,0 0-7 0,0 0-10 15,0 0-3-15,0 0 12 0,0 0-11 0,0 0-5 0,0 0-6 16,0 0-12-16,0 0 0 16,0 0-12-16,0 0 13 0,0 0 5 15,43-13 3-15,-43 13-6 0,24-3-4 16,-24 3-2-16,24-3-8 0,-24 3-3 0,24 0-7 0,-24 0-6 15,21 0-3-15,-21 0-3 0,19 6 4 16,-19-6 8-16,13 9 14 0,-13-9 17 0,0 0 18 16,-2 20 6-16,2-20 1 15,-13 22-4-15,13-22-5 0,-21 20-7 0,8-10-9 16,3 1-10-16,-3 0-3 0,2-1-5 0,1 1-5 0,2-1-5 16,-1 1-5-16,0 1-1 15,9-12-2-15,-10 22-5 0,6-8-1 0,4-14 2 16,-5 29-8-16,3-13 4 15,2 2-6-15,2 0-2 0,0 2 0 0,1-1 0 0,-1 2-1 16,-2 2 12-16,0-3 15 16,-5 7 12-16,-1-2 1 0,-2-1 5 0,-3 7-2 15,-4-2-4-15,-1 0-8 0,-4-1-22 16,-1-1-1-16,-2-1-3 0,2-1-8 16,-1-2-35-16,4-2-38 0,1-3-59 0,4-5-66 0,2-4-82 15,3-3-193-15,2-1-512 16,6-5-421-16</inkml:trace>
  <inkml:trace contextRef="#ctx0" brushRef="#br1" timeOffset="153300.47">18112 9461 2924 0,'0'0'-55'0,"2"-15"34"0,-2 15 8 15,0 0 4-15,0 0 13 0,0 0 8 0,0 0 14 0,0 0 18 16,0 0 12-16,0 0-5 15,0 0-8-15,0 0-1 0,-30 42-3 0,24-29-3 16,2 1-4-16,4-14 0 16,-4 27-2-16,2-14-1 0,2-13-6 0,0 24 0 0,0-24 0 15,4 24-3-15,0-13-3 0,-4-11-3 16,10 15 2-16,-1-9-12 0,-9-6-6 16,15 6 0-16,-15-6-4 0,0 0 4 15,23-4-8-15,-23 4 9 0,15-11-3 16,-15 11 4-16,11-12-5 0,-11 12 2 0,10-14 2 0,-10 14 9 15,0 0-4-15,10-13-2 16,-10 13 1-16,0 0 2 0,12-8-1 0,-12 8-1 16,0 0 2-16,0 0 2 15,0 0-3-15,0 0-1 0,0 0 2 0,27 20-1 0,-27-20 0 16,10 10 1-16,-10-10 1 0,13 9 0 0,-13-9 5 16,13 8 13-16,-13-8 18 15,10 5 10-15,-10-5-1 0,0 0 0 16,0 0-3-16,0 0-6 0,26-12-3 0,-26 12-4 15,8-12-5-15,-8 12-4 0,6-17-2 16,-6 17-8-16,4-19-25 0,-4 19-34 16,3-20-50-16,-3 20-51 0,2-16-56 0,-2 16-66 0,2-22-155 15,0 15-436-15,-2 7-207 0</inkml:trace>
  <inkml:trace contextRef="#ctx0" brushRef="#br1" timeOffset="157960.04">18539 9547 2403 0,'0'0'-112'0,"0"0"26"0,0 0 13 15,0 0 20-15,0 0 24 0,0 0 2 16,0 0 26-16,0 0 28 0,0 0 4 0,0 0 1 16,0 0 7-16,0 0 4 0,0 0 6 0,0 0 6 15,0 0 0-15,0 0 6 16,0 0-5-16,0 0-2 0,0 0 3 0,0 0-5 0,0 0-2 16,0 0-1-16,0 0 0 0,0 0-7 0,22-4 7 15,-22 4-12-15,0 0 5 16,0 0-10-16,18-3-1 0,-18 3 6 0,16-4-8 15,-16 4 1-15,16-4-5 16,-16 4-7-16,22-6 2 0,-22 6 2 0,19-5-5 0,-19 5-7 16,20-4-5-16,-20 4-17 15,18-7-19-15,-18 7-21 0,16-3-29 0,-16 3-32 16,0 0-38-16,18-4-49 0,-18 4-106 0,8-6-408 0,-8 6 25 16</inkml:trace>
  <inkml:trace contextRef="#ctx0" brushRef="#br1" timeOffset="158220.54">18615 9399 1974 0,'0'0'-86'0,"0"0"28"0,-14-12 25 16,14 12 20-16,0 0 23 0,-10-8 24 0,10 8 23 0,0 0 9 15,0 0 11-15,0 0-2 16,0 0 14-16,-14-8 4 0,14 8 4 0,0 0 5 15,0 0 1-15,0 0-4 16,0 0-4-16,0 0 2 0,0 0-13 0,0 0-12 0,0 0-3 16,38-7-12-16,-38 7-8 15,20-1-5-15,-20 1-26 0,23-2-36 0,-23 2-40 16,28-4-36-16,-16 2-36 0,-12 2-44 0,26-4-58 16,-14 0-116-16,1 2-348 0,-3 0 53 15</inkml:trace>
  <inkml:trace contextRef="#ctx0" brushRef="#br1" timeOffset="159260.79">19077 9245 2015 0,'0'0'-25'0,"-11"-12"2"0,11 12 15 0,0 0 21 0,0 0-2 16,0 0 26-16,0 0 22 15,0 0 4-15,-4-15 10 0,4 15-3 16,0 0-4-16,0 0-6 0,0 0-7 0,15-19-8 16,-15 19 6-16,15-6-15 0,-15 6-5 15,21-6 0-15,-21 6-9 0,23-6 3 0,-10 4-6 0,-13 2-3 16,28 0-1-16,-28 0-3 15,28 4 1-15,-14 0-3 0,-14-4 1 0,21 12 0 16,-12-5-3-16,-9-7 5 0,8 17 7 16,-6-5 3-16,-2-12 9 0,-4 26 12 0,-2-13 10 15,-1 3 8-15,-1-3-4 16,-1 2 0-16,1-4 1 0,0 2 1 0,-2-2-6 16,10-11 5-16,-16 18 1 0,16-18-6 0,-10 12-9 0,10-12-11 15,0 0-13-15,-7 8-21 16,7-8-11-16,0 0-15 0,0 0-10 0,0 0-8 15,0 0 5-15,0 0 0 16,37 8-1-16,-37-8 12 0,14 5 2 0,-14-5 10 0,14 10 21 16,-14-10 10-16,9 15 18 15,-5-5 9-15,-4-10 9 0,3 19 0 0,-3-19 7 16,-5 20 1-16,5-20 0 0,-8 23-2 0,-1-9 2 16,3-3-5-16,-4 1-9 15,-2-3-2-15,0 2-3 0,2-1-11 0,-3-2-24 0,0-1-43 16,13-7-46-16,-21 12-60 15,11-8-70-15,-2-3-82 0,12-1-679 16,-16 3-426-16</inkml:trace>
  <inkml:trace contextRef="#ctx0" brushRef="#br1" timeOffset="159680.29">19568 9335 2969 0,'0'0'-94'0,"0"0"9"15,0 0 10-15,0 0 34 0,0 0 34 16,0 0 29-16,0 0 15 0,0 0 9 16,-25 29 2-16,16-14 3 0,-1-1 7 0,0 3 5 0,-2 2-4 15,2 0 8-15,0 0-7 0,-1-1-11 16,0 0 3-16,1 1-9 0,-1-1-1 0,3-3 0 15,0-2-8-15,0 1-6 16,0-1-5-16,2-1-13 0,6-12-25 0,-10 19-43 16,10-19-34-16,-9 15-68 15,9-15-40-15,-7 7-78 0,7-7-551 0,-8 2-162 0</inkml:trace>
  <inkml:trace contextRef="#ctx0" brushRef="#br1" timeOffset="159930.43">19375 9368 2385 0,'9'-15'-29'0,"-9"15"35"0,7-10 14 15,-7 10-15-15,0 0 28 0,0 0 28 0,0 0 30 0,0 0 25 16,0 0 6-16,0 0-17 16,0 0-8-16,22 29-12 0,-22-29-6 0,4 21-9 15,2-7-6-15,0 1-7 16,0 2-6-16,2-2-3 0,3 4-9 0,-5-4-2 0,5 4-1 15,0-2-7-15,-5 1-4 16,2-3 2-16,-2 0-9 0,0-2-18 0,2-1-28 16,-4 1-41-16,-4-13-51 15,10 19-41-15,-10-19-34 0,6 16-73 0,-6-16-599 0,2 9-224 16</inkml:trace>
  <inkml:trace contextRef="#ctx0" brushRef="#br1" timeOffset="160520.54">19797 9164 2559 0,'0'0'-51'0,"0"0"30"0,0 0-3 15,0 0 7-15,0 0 2 16,0 0 0-16,0 0 16 0,0 0 16 0,0 0 1 15,0 0 21-15,0 0 15 16,0 0 18-16,0 0 16 0,0 0 10 0,0 0 4 0,-8 51-1 16,5-37-4-16,3-14-11 15,-2 32 0-15,2-12-8 0,-2-1-7 0,2-1-8 16,0 3-8-16,0 1-5 0,0-1-3 0,-2 0-10 16,2-2 3-16,2 0-1 0,-2-1-9 15,0 0-1-15,0-18-4 0,0 26-10 0,0-12-36 16,0-14-41-16,0 23-50 15,0-23-44-15,2 18-53 0,-2-18-114 16,0 13-580-16,0-13-287 0</inkml:trace>
  <inkml:trace contextRef="#ctx0" brushRef="#br1" timeOffset="160830.6">19916 9529 2787 0,'0'0'10'0,"6"18"5"0,-6-18 3 0,0 0 5 16,0 0 32-16,0 0 32 15,6 11 16-15,-6-11 10 0,0 0-11 16,0 0-8-16,0 0-13 0,0 0-7 16,0 0-6-16,0 0-12 0,0 0-3 0,0 0-7 0,6 14-32 15,-6-14-41-15,0 0-39 16,0 0-65-16,4 4-56 0,-4-4-77 0,0 0-168 16,0 0-396-16,0 0-158 0</inkml:trace>
  <inkml:trace contextRef="#ctx0" brushRef="#br1" timeOffset="161410.31">20128 9292 2339 0,'-8'-19'-86'0,"8"19"27"15,0 0 1-15,0-19 10 16,0 19-2-16,0 0 11 0,0-23 7 0,0 23 7 16,4-16 7-16,-4 16 16 15,8-15 12-15,-8 15 12 0,8-13 14 0,-8 13-4 0,12-11 7 16,-12 11 14-16,17-8-9 0,-17 8-5 0,20-8 7 16,-20 8-11-16,20-2-5 15,-20 2-7-15,22 2 13 0,-22-2-12 0,19 4 1 16,-19-4 8-16,17 10 0 0,-17-10-1 15,12 16 4-15,-5-6 7 0,-3 4 1 0,-4-14 5 16,2 27 7-16,-2-10 3 16,0-17 1-16,-10 35-3 0,3-13 0 0,-3 1 2 15,1-3 1-15,-2 1 6 0,1 0 5 16,2 1 1-16,-3-2 0 0,2-1-4 0,3-2-3 16,0 1-5-16,2-1-2 0,-1-2-5 0,3 0-11 15,2-15 1-15,-2 25-5 16,2-25-1-16,4 23-8 0,-4-23-3 15,13 18-7-15,-7-13-23 0,-6-5-27 16,20 9-38-16,-8-6-46 0,-12-3-39 0,26 1-58 0,-26-1-95 16,27-8-608-16,-15 3-313 15</inkml:trace>
  <inkml:trace contextRef="#ctx0" brushRef="#br1" timeOffset="161780.16">20461 9379 2778 0,'0'0'-71'0,"9"-18"3"0,-9 18 12 16,8-19 3 0,-1 9 11-16,-7 10 12 0,10-17-5 0,-3 9 12 0,-7 8 5 15,12-15-3-15,-12 15 10 0,18-11 11 0,-18 11 8 16,14-10 13-16,-14 10 12 16,17-4 4-16,-17 4 20 0,0 0-13 0,23 2 5 0,-23-2 6 15,0 0-2-15,17 15-7 16,-17-15-2-16,9 19-6 0,-5-7-7 0,-2 1 8 15,-2-13-9-15,5 33 0 16,-3-16 4-16,-2 0 2 0,-2 2 14 0,-3 0 0 0,1-2 5 16,-5 0 9-16,3 4 10 15,-4-3 0-15,-1-5 3 0,-2 0-1 0,0-2-1 16,1-1-11-16,0-5-1 0,-4 1-2 0,16-6-6 16,-25 4-5-16,25-4-5 0,0 0-5 15,-32-13-3-15,26 1-8 0,0-3-12 0,2-3-22 16,2 1-35-16,2-2-26 15,0 19-31-15,6-35-45 0,0 18-49 0,2-1-60 16,1-1-139-16,1 5-496 16,-1-4-259-16</inkml:trace>
  <inkml:trace contextRef="#ctx0" brushRef="#br1" timeOffset="162320.15">20887 9103 2596 0,'21'0'-67'16,"-21"0"16"-16,0 0-2 0,24-2 8 16,-24 2 9-16,0 0 11 0,0 0 25 15,0 0 17-15,0 0 12 0,0 0 15 16,0 0-1-16,0 0 8 0,0 0 14 15,-43 27 7-15,43-27 14 0,-30 8 0 0,16-5 4 0,-2 1 0 16,16-4-11-16,-29 6-6 16,17-4-2-16,12-2-7 0,-26 4-7 0,26-4-3 15,-22 3-8-15,22-3-4 0,-16 2-3 0,16-2-6 0,0 0 0 16,-21 3-3-16,21-3 1 16,0 0-8-16,-17 5-2 0,17-5 4 0,0 0 12 15,-9 10 12-15,9-10 1 16,0 0-5-16,-8 19-4 0,8-19-5 0,-4 15-2 0,4-15-5 15,-2 17-4-15,2-17 2 16,-2 17-5-16,2-17-2 0,0 0-1 0,-2 23-1 16,2-23 2-16,0 0-5 15,4 17-1-15,-4-17-5 0,0 0-14 0,16 10-11 0,-5-6-5 16,-11-4-5-16,28 3 2 0,-10 0 4 0,4-2 0 16,-1 2 3-16,5 2 2 15,-2-2 1-15,2 3 1 0,-2 2 2 0,-1-1 5 16,-4 3 9-16,-2 2 4 0,-3-2 6 15,-3 2 9-15,0 2-3 0,-7-1 1 0,-4-13-2 16,2 27 0-16,-2-27-2 16,-12 26 1-16,0-12-10 0,2-3-32 0,-6 2-46 15,-4-1-69-15,3-1-59 0,3-6-85 0,-4 4-172 0,4-5-454 16,2-3-302-16</inkml:trace>
  <inkml:trace contextRef="#ctx0" brushRef="#br1" timeOffset="163690.29">14687 5466 2689 0,'-26'4'-96'16,"26"-4"17"0,0 0 8-16,0 0-1 0,0 0 9 0,-10 7 8 0,10-7 5 15,0 0 8-15,0 0 13 16,0 0 6-16,0 0 23 0,48 9 12 0,-28-9 9 0,-1 0 13 15,2 0 10-15,-21 0 1 16,41-1-8-16,-21 1-6 0,1-2 3 0,1 2-7 16,-6-1 2-16,-16 1-15 15,35 0-28-15,-18-3-39 0,-17 3-35 0,25-2-52 0,-25 2-59 16,14-6-417-16,-7 5 167 0</inkml:trace>
  <inkml:trace contextRef="#ctx0" brushRef="#br1" timeOffset="163950.31">14849 5414 1730 0,'0'0'-20'16,"0"0"15"-16,0 0 5 16,-11-7 0-16,11 7 2 0,0 0-2 0,0 0 5 15,0 0 13-15,0 0 13 0,0 0 7 0,0 0 11 0,33 36 8 16,-32-23 9-16,-1-13 21 16,0 33 3-16,0-15-1 15,-3 0-4-15,1 3 5 0,-2-2 7 0,-1-1-10 16,1 6-3-16,-1-7-6 0,0 2-3 0,2 1-6 15,-4-4-2-15,6 1-3 0,-4 0-8 16,3-1-9-16,2-16-1 0,-2 26-4 0,2-26-3 16,0 23-5-16,0-23 2 15,2 17-8-15,-2-17-15 0,7 14-55 0,-7-14-68 16,13 7-58-16,-13-7-99 0,17-2-586 0,-17 2-203 0</inkml:trace>
  <inkml:trace contextRef="#ctx0" brushRef="#br1" timeOffset="164280.31">15072 5747 2623 0,'17'-5'-30'0,"-17"5"-1"0,0 0 4 0,12-8 3 15,-12 8-3-15,0 0 6 0,0 0 4 0,0 0 8 16,0 0 0-16,0 0 15 16,0 0 12-16,0 0 11 0,0 0 4 0,0 0 4 0,0 0 5 15,-52 13 5-15,52-13-7 16,-13 12 0-16,13-12-5 0,-8 11 7 0,8-11-9 15,0 0-2-15,0 0-4 16,8 29-3-16,-8-29-1 0,17 15-3 0,-6-8-3 0,2 3 1 16,-3-2 1-16,2 2-9 15,-1-3 1-15,0 3-3 0,-11-10-2 0,19 17 7 16,-15-9 13-16,-4-8 8 0,11 17 10 0,-11-17 10 16,0 13-5-16,0-13 0 0,0 0-3 15,-15 19-7-15,15-19-3 0,-25 7-3 0,6-3-1 16,4-1-7-16,-8-3-3 15,23 0-14-15,-34-4-26 0,14 0-36 0,6 0-46 16,14 4-52-16,-26-11-64 0,15 3-105 16,7 0-506-16,4 8-161 0</inkml:trace>
  <inkml:trace contextRef="#ctx0" brushRef="#br1" timeOffset="164540.57">15281 5784 2485 0,'0'0'-39'0,"0"0"7"16,0 0 3-16,14 5 2 16,-14-5 7-16,0 0 0 0,14 4 4 0,-14-4 18 15,0 0-13-15,19 2 2 0,-19-2-4 0,19 0 4 0,-19 0 1 16,0 0-1-16,30 0 1 15,-30 0 7-15,23-2-2 0,-23 2-16 0,20-1-12 16,-20 1-40-16,18-3-37 16,-18 3-63-16,0 0-114 0,17-5-214 0,-17 5 328 15</inkml:trace>
  <inkml:trace contextRef="#ctx0" brushRef="#br1" timeOffset="164670.22">15368 5742 1562 0,'0'0'47'16,"-17"-8"11"-16,17 8-13 0,0 0-2 0,0 0-2 0,0 0-14 15,0 0-1-15,0 0-1 16,42-15-4-16,-27 11-23 0,-15 4-30 0,36-5-33 16,-18 1-39-16,1 0-58 15,-4 1-332-15,4-1 336 0</inkml:trace>
  <inkml:trace contextRef="#ctx0" brushRef="#br1" timeOffset="165520.26">16014 5499 1339 0,'0'0'-29'0,"0"0"-1"16,0 0 6-16,0 0 1 0,0 0 2 15,0 0 11-15,0 0 12 0,0 0 12 0,0 0 10 16,-44 8 2-16,29-4 4 0,15-4-1 0,-32 8 12 16,15-6 21-16,2 2 4 15,15-4 7-15,-25 3 15 0,12 0-10 0,13-3-8 0,0 0 12 16,-27 0-24-16,27 0-10 15,0 0-2-15,0 0-6 0,-18-12-2 0,18 12-16 16,0 0 9-16,0 0-9 16,8-23-3-16,-8 23-7 0,0 0 15 0,22-25-20 15,-13 17 3-15,2-3-4 0,-1 2 6 0,1-3-6 0,-1 2 8 16,3-1-11-16,0 0 2 16,3-2 6-16,-2 3-10 0,0-1 1 0,1 1 7 15,-3 1-12-15,2-1 8 16,0 1 1-16,-4 1-9 0,-10 8-2 0,20-12 2 15,-20 12 17-15,14-5 15 0,-14 5 26 16,0 0 10-16,0 0 2 0,0 0-3 0,22 16-2 16,-22-16 0-16,2 16-1 15,-2-16-5-15,2 23 1 0,-2-23 1 0,-2 26-3 0,2-10-1 16,0 1 1-16,0 1-12 0,0-18-1 0,-2 36-1 16,0-17-7-16,2 2-5 15,-2-3 0-15,2 4 0 0,-3-2-3 0,3-1-6 16,-2 2-14-16,2-2-49 0,0 1-39 15,-2-3-75-15,2-17-83 0,0 30-166 0,-2-16-374 16,2-3-80-16</inkml:trace>
  <inkml:trace contextRef="#ctx0" brushRef="#br1" timeOffset="166370.23">15771 5977 2151 0,'0'0'-121'0,"0"0"18"0,0 0 14 0,-9-16 7 16,9 16 8-16,0 0 26 15,0 0 23-15,0 0 20 0,0 0 6 0,0 0 14 16,0 0 15-16,0 0 17 15,0 0-4-15,0 0 9 0,0 0 1 0,0 0-5 0,0 0-1 16,44 2-2-16,-44-2 0 16,32-2-14-16,-10 0-1 0,5 0 2 0,5 0-11 15,0 1 15-15,1-2-19 0,1-1 9 0,6 3 5 16,-3-1-3-16,-3-2-2 0,-1 4-4 16,-3-2 1-16,0 1-9 0,-8-2-22 0,0 3-44 15,-1 0-32-15,-21 0-36 16,26 0-69-16,-26 0-148 0,14 0-172 0,-14 0 319 15</inkml:trace>
  <inkml:trace contextRef="#ctx0" brushRef="#br1" timeOffset="166780.43">15840 6285 1579 0,'0'0'53'0,"0"0"-13"16,-20 0-2-16,20 0-5 0,0 0-3 0,0 0-1 15,0 0-9-15,0 0 1 0,-25-8 10 0,25 8-9 16,0 0-1-16,0 0-4 16,0 0-8-16,0 0 17 0,0 0-20 0,0 0 7 0,67-2 8 15,-67 2-7-15,33 7-11 16,-15-2 1-16,-4 1 2 0,-1 1 2 0,-2 3 13 15,-1-1-2-15,-4 3 12 16,-6-12-1-16,7 25 9 0,-7-11 3 0,0-14 8 0,-13 33-5 16,7-18-5-16,-4 2 5 15,-2 2-17-15,2-1 1 0,0-1 4 0,1-2-8 16,0 0-2-16,1-2-11 0,4 1 6 0,-2 1-2 0,6-15-10 16,-5 26 12-16,5-26-2 15,-2 26-1-15,2-14 0 0,0-12 11 0,-2 29 5 16,2-14 5-16,-4 2-11 15,0-4 3-15,-5-1-2 0,2 5-10 0,-3-4-52 0,0 0-65 16,-1-4-63-16,0 1-115 16,-1-3-431-16,-1-2 30 0</inkml:trace>
  <inkml:trace contextRef="#ctx0" brushRef="#br1" timeOffset="167290.14">16099 6321 2101 0,'0'0'-36'16,"0"0"13"-16,0 0 12 15,0 0-2-15,0 0-2 0,0 0 16 0,0 0-14 16,0 0 13-16,0 0-9 0,-9 49 2 16,9-49 3-16,-4 29 0 0,2-19 8 0,2-10 10 15,-2 25-3-15,2-25 3 0,2 20 10 0,-2-20-3 16,6 18-2-16,-6-18-5 16,11 11-6-16,-11-11 2 0,16 7-4 0,-16-7 7 0,20-1-18 15,-20 1 0-15,0 0-3 16,32-8 10-16,-32 8-5 0,19-6 3 15,-19 6 0-15,21-7-2 0,-21 7 1 16,17-4 2-16,-17 4 1 0,14-4 4 0,-14 4 8 0,0 0 5 16,24 4 1-16,-24-4 9 15,0 0-6-15,21 8 8 0,-21-8 3 0,11 7 12 16,-11-7-1-16,0 0 5 0,19 7 6 0,-19-7 7 16,0 0-6-16,20-3-2 0,-20 3-7 15,18-5 14-15,-18 5 9 0,21-11 10 0,-10 4 2 16,1-2-2-16,-1 1-8 15,-1-1-7-15,-10 9-12 0,22-17-5 0,-12 6-6 16,-2 4-33-16,-8 7-57 0,16-13-68 16,-16 13-68-16,10-9-96 0,-6 5-566 0,-4 4-183 15</inkml:trace>
  <inkml:trace contextRef="#ctx0" brushRef="#br1" timeOffset="167710.29">16575 6393 2487 0,'0'0'-64'16,"0"0"14"-16,0 0 13 0,0 0 19 15,6 21 11-15,-6-21 1 0,0 0 22 0,-2 24-2 16,2-24 15-16,0 18-8 15,0-18-1-15,2 22 1 0,-2-22 8 16,0 22 1-16,0-22-3 0,0 19 5 0,0-19 1 16,2 18-19-16,-2-18 12 0,0 0 8 0,3 17-5 15,-3-17-2-15,0 0-5 0,0 0 1 0,0 0 2 16,0 0-12-16,0 0 1 16,0 0-1-16,0 0 0 0,0 0-3 0,32-39-2 0,-26 30 2 15,-6 9 11 1,10-16 5-16,-10 16 13 0,13-11 9 0,-13 11 8 0,11-9 7 15,-11 9 8-15,0 0-3 16,18-3 10-16,-18 3-8 0,0 0-5 0,0 0-8 0,24 8-5 16,-24-8-9-16,11 11 4 15,-11-11-9-15,8 10-31 0,-8-10-57 0,8 15-67 16,-8-15-72-16,4 12-90 0,-2-6-194 0,-2-6-330 16,0 0-115-16</inkml:trace>
  <inkml:trace contextRef="#ctx0" brushRef="#br1" timeOffset="181590.64">21332 9459 732 0,'0'0'106'0,"0"0"-51"0,0 0-16 16,0 0-5-16,-4-22 0 0,4 22 15 16,0 0 11-16,0 0 1 0,0 0 4 15,0 0 4-15,2-21 2 0,-2 21 13 0,0 0 2 0,0 0 9 16,2-19-5 0,-2 19 0-16,0 0-10 0,4-18-13 0,-4 18-8 15,0 0 0-15,2-21-7 0,-2 21-5 16,4-13-3-16,-4 13-8 0,8-16-5 15,-8 16-1-15,6-14-7 0,-6 14-1 0,10-14-2 16,-10 14 1-16,6-11-6 0,-6 11 2 0,8-12-8 0,-8 12 9 16,0 0-7-16,13-9-2 15,-13 9 4-15,0 0-7 0,0 0-1 0,21 0 5 16,-21 0-8-16,0 0 11 0,21 9 7 0,-21-9-14 16,12 14 3-16,-4-6-3 15,-8-8 0-15,10 15 2 0,-4-8-2 0,-6-7-4 0,11 14 7 16,-11-14-3-16,11 15 14 15,-11-15 13-15,10 10 11 0,-10-10 4 0,11 4-4 16,-11-4-7-16,0 0-2 16,0 0-5-16,25-1 0 0,-25 1-6 0,0 0 0 0,19-11-4 15,-19 11-5-15,14-11-19 0,-14 11-33 0,14-14-35 16,-14 14-46-16,12-13-42 16,-12 13-50-16,11-12-98 0,-7 9-357 0,-4 3 96 15</inkml:trace>
  <inkml:trace contextRef="#ctx0" brushRef="#br1" timeOffset="182050.25">21340 9547 1827 0,'0'0'-95'0,"0"0"10"0,0 0 8 0,0 0 15 16,0 0 13-16,0 0 15 15,0 0 8-15,26 10 21 0,-26-10 8 0,0 0 20 16,29-4 7-16,-29 4 4 0,26-4 8 0,-26 4 9 16,26-2 2-16,-6 0 6 15,-3 0 0-15,-17 2-5 0,34-1-2 16,-20-1-5-16,-14 2-11 0,32-2-1 0,-17 0-4 15,-15 2 2-15,26-1-19 0,-26 1 9 0,23-6-1 16,-23 6-13-16,21-3-25 16,-21 3-31-16,19-2-30 0,-19 2-49 0,17-5-73 0,-17 5-328 15,15-6 293-15</inkml:trace>
  <inkml:trace contextRef="#ctx0" brushRef="#br1" timeOffset="186130.44">22142 9223 1373 0,'0'0'-96'0,"0"-24"19"0,0 24 9 0,0 0 15 0,0 0 23 15,0 0 15-15,0 0 14 16,-2-18 17-16,2 18 3 0,0 0 9 15,0 0 11-15,0 0 0 0,0 0 5 16,6-18 1-16,-6 18 2 0,0 0-11 0,9-12-7 0,-9 12 2 16,0 0-9-16,13-9 2 15,-13 9-5-15,12-7-1 0,-12 7 9 0,15-7 9 16,-15 7 17-16,17-4-8 0,-17 4 4 0,15-3-8 16,-15 3 10-16,0 0-15 15,21-6-4-15,-21 6-3 0,0 0 7 0,17-2-18 0,-17 2 6 16,0 0 6-16,0 0-14 15,22 8 0-15,-22-8 2 0,10 5-3 0,-10-5-5 16,0 0 1-16,12 13-2 16,-12-13 1-16,9 8 3 0,-9-8-2 0,0 0-8 0,8 13 11 15,-8-13-11-15,0 0 6 0,2 16 12 0,-2-16-10 16,0 0-5-16,3 18 2 16,-3-18 4-16,0 0-4 0,-3 21 1 0,3-21-2 15,-4 18 4-15,4-18-5 16,-6 15 0-16,6-15 14 0,-11 13-3 0,11-13 12 0,-12 16-1 15,12-16-1-15,-16 13 2 16,16-13-3-16,-12 10-5 0,12-10 7 0,-14 9-10 16,14-9-6-16,-11 8 4 15,11-8 2-15,0 0 0 0,0 0-1 0,-19 4-6 0,19-4-9 16,0 0 8-16,0 0-14 0,0 0-1 0,0 0-3 16,0 0 2-16,0 0 4 15,0 0-7-15,0 0 12 0,0 0-1 16,0 0-7-16,0 0 4 0,50 0 2 0,-50 0-7 15,18 5 8-15,-18-5 1 0,16 10-2 0,-7-4 2 16,-9-6 3-16,17 13 3 16,-11-5-2-16,-6-8-2 0,11 15 17 0,-11-15 2 15,2 15 4-15,-2-15 10 0,-2 17 1 0,2-17 1 0,-13 16 0 16,13-16-7-16,-19 15-10 16,6-8 9-16,-1 0-8 0,0-1-1 0,0 2-11 15,-1-4 4-15,15-4-36 16,-25 9-30-16,14-6-46 0,11-3-51 0,-17 3-80 0,17-3-182 15,-13 2-239-15,13-2 127 16</inkml:trace>
  <inkml:trace contextRef="#ctx0" brushRef="#br1" timeOffset="186400.45">22447 9521 1969 0,'22'-6'54'16,"-22"6"11"-16,0 0 8 0,0 0 6 16,0 0 14-16,0 0 14 0,16-2 6 15,-16 2-12-15,0 0-7 0,0 0-12 0,0 0-10 16,0 0-5-16,0 0-5 0,0 0-10 0,0 0-11 15,0 0-41-15,0 0-48 16,17-4-60-16,-17 4-67 0,0 0-103 0,0 0-502 0,5-8-77 16</inkml:trace>
  <inkml:trace contextRef="#ctx0" brushRef="#br1" timeOffset="187180.6">22818 9055 2136 0,'0'0'-129'0,"0"0"30"0,0 0 31 16,0 0 27-16,0 0 16 0,0 0 25 15,0 0 26-15,0 0 9 0,0 0 5 16,0 0 19-16,-50 23 11 0,40-11 5 0,-2-2-4 0,1 3 8 16,-2 2-7-16,0 2 7 15,3 1-9-15,-2 0-5 0,0 0-5 0,2 1-8 16,2 2 1-16,-1-2-4 0,3 1-9 0,-1 2-5 0,1-5 0 16,4 2-2-16,-2-4-1 15,1-1-4-15,3-14-1 0,0 28-4 0,0-28-3 16,5 23-3-16,-5-23-2 15,8 15-8-15,-8-15-10 0,13 8-5 0,-13-8-5 16,17 3 2-16,-17-3-6 0,0 0 1 16,30-7 5-16,-30 7-2 0,18-9-4 0,-18 9 7 15,16-14 2-15,-16 14 3 0,12-15-5 0,-8 8 13 16,-4 7 1-16,7-18 14 16,-7 18 2-16,0-19 1 0,0 19 10 0,0 0 8 0,-11-25 5 15,11 25-2-15,-15-15 3 16,15 15 0-16,-15-13-7 0,15 13-4 0,-12-12-7 15,12 12-1-15,-14-10-9 16,14 10 5-16,-12-7-7 0,12 7-23 0,0 0-30 0,0 0-57 16,-12-11-47-16,12 11-53 15,0 0-105-15,-2-8-507 0,2 8-120 0</inkml:trace>
  <inkml:trace contextRef="#ctx0" brushRef="#br1" timeOffset="187478.1">22919 9138 2271 0,'0'0'-73'0,"0"0"29"0,0 0 30 0,0 0 22 15,0 0 36-15,0 0 12 16,0 0 20-16,0 0 3 0,11 26-1 0,-11-26-2 0,-3 23-3 15,3-23-5-15,-4 25 6 16,4-10 3-16,0-15-10 0,-2 31 2 0,0-18-11 16,2-13-7-16,-2 29-3 15,2-29-6-15,-2 24 0 0,2-10-10 0,0-14 0 0,-2 19-25 16,2-19-29-16,0 19-36 0,0-19-47 0,0 0-56 16,0 0-54-16,-2 19-109 15,2-19-426-15,0 0-34 16</inkml:trace>
  <inkml:trace contextRef="#ctx0" brushRef="#br1" timeOffset="187970.3">23050 9136 2184 0,'0'0'-59'16,"0"0"11"-16,0 0 26 0,-8-15 33 0,8 15 18 15,0 0 4-15,0 0 20 16,0 0-14-16,0 0 2 0,0 0-9 0,0 0 2 0,0 0 3 16,0 0-5-16,0 0-5 15,0 0-1-15,11-18-5 0,-11 18-6 0,0 0 9 16,20-2-15-16,-20 2 6 0,0 0-4 16,26-4-5-16,-26 4 0 0,19 0 4 15,-19 0-4-15,0 0 0 0,30 0-6 0,-30 0 5 0,0 0 8 16,23 3-4-16,-23-3 4 15,11 3 6-15,-11-3 2 0,0 0-3 0,8 10 4 16,-8-10 9-16,0 0-4 0,0 0 11 16,0 16-18-16,0-16 5 0,0 0 2 0,0 0-12 15,0 0 9-15,0 0-5 16,-8 28-2-16,8-28 1 0,0 0 9 0,-11 15-13 16,11-15-2-16,-9 11 3 0,9-11-1 0,-10 14-4 0,10-14 1 15,-11 11 3-15,11-11-7 16,-10 14 0-16,10-14 0 0,-13 9 0 0,13-9 3 15,-9 10-6-15,9-10 4 16,0 0 1-16,-10 11-1 0,10-11 2 0,0 0-2 16,0 0-5-16,0 0-12 0,0 0-14 15,0 0-23-15,0 0-16 0,0 0-18 0,0 0-16 16,0 0-16-16,0 0-15 0,0 0-18 0,0 0-18 16,0 0-23-16,0 0-34 15,0 0-383-15,17-42 189 0</inkml:trace>
  <inkml:trace contextRef="#ctx0" brushRef="#br1" timeOffset="188530.6">23194 9135 1604 0,'0'0'-96'15,"0"0"30"-15,13-11 25 0,-13 11 24 16,0 0 22-16,0 0 24 0,0 0 24 0,13-9 4 16,-13 9 4-16,0 0 9 15,0 0-6-15,0 0 12 0,0 0-8 0,0 0 13 16,0 0 7-16,0 0 1 0,0 0-3 15,0 0 4-15,0 0-3 0,0 0-3 0,0 0-3 16,0 0-7-16,0 0-2 0,-51-5-9 0,51 5 7 16,-19 0-18-16,19 0 2 15,0 0-10-15,-23 3-5 0,23-3-3 0,0 0-6 0,-22 2 1 16,22-2-5-16,0 0-2 16,-14 3-3-16,14-3-1 0,0 0 1 0,0 0-5 15,0 0 2-15,-18 6-3 0,18-6 0 0,0 0 0 16,-8 11 13-16,8-11 7 15,0 0-1-15,-8 16-1 0,8-16-4 0,-11 14 0 0,11-14-4 16,-8 18-1-16,8-18 0 16,-11 17-3-16,11-17-2 0,-9 18-3 0,9-18-5 15,-8 17 5-15,8-17-5 0,-4 13 0 0,4-13 3 16,-6 13-3-16,6-13 0 0,0 0-1 16,-2 16 1-16,2-16 0 0,0 0-4 0,0 0 0 15,0 0-5-15,0 0 5 16,18 13-5-16,-18-13-1 0,0 0 1 0,24-2-1 15,-24 2 0-15,21-2 2 16,-21 2-2-16,24-4-1 0,-24 4 1 0,22-4-2 0,-22 4-4 16,22 0 5-16,-22 0 1 15,23 4-2-15,-23-4 4 0,17 6-3 0,-17-6 1 16,13 12 0-16,-13-12-1 0,6 15 3 0,-6-15 3 0,0 21 5 16,0-21 2-16,-8 27 5 15,-1-14 0-15,0 1 4 0,-3 0-6 0,-3 1-1 16,0 1 2-16,-2-1-5 15,3-2-1-15,-6 1-24 0,6-3-45 0,-1 1-72 16,4-3-80-16,-2-1-134 0,5-4-614 16,8-4-390-16</inkml:trace>
  <inkml:trace contextRef="#ctx0" brushRef="#br1" timeOffset="190040.48">24782 13026 2806 0,'0'0'-117'16,"0"0"27"-16,0 0 15 0,0 0 21 0,0 0 13 0,0 0 20 16,0 0 13-16,0 0 11 15,0 0 14-15,0 0 4 0,0 0 7 0,0 0 15 0,0 0-1 16,0 0-6-16,0 0-3 15,0 0-5-15,0 0-28 0,0 0-37 0,0 0-47 16,0 0-47-16,0 0-87 16,0 0-467-16,-5-26 67 0</inkml:trace>
  <inkml:trace contextRef="#ctx0" brushRef="#br1" timeOffset="190200.57">24773 12943 2018 0,'0'0'-49'0,"0"0"12"16,0 0-2-16,0 0 12 0,6-22 9 0,-6 22 0 16,0 0 0-16,0 0-2 15,0 0-21-15,1-17-18 0,-1 17-21 0,0 0-16 0,2-11-28 16,-2 11-54-16,0 0-220 0,0 0 127 16</inkml:trace>
  <inkml:trace contextRef="#ctx0" brushRef="#br1" timeOffset="190480.63">24852 12527 1080 0,'0'0'-17'0,"3"-15"17"0,-3 15 5 15,0 0 2-15,2-19 0 0,-2 19 4 0,0 0-2 16,1-21 8-16,-1 21-10 0,4-15 7 0,-4 15-10 16,6-16-23-16,-3 8-47 0,1-1-64 15,-4 9-178-15,9-17 100 0</inkml:trace>
  <inkml:trace contextRef="#ctx0" brushRef="#br1" timeOffset="190630.37">24857 12201 1016 0,'-5'-15'84'16,"5"15"16"-16,0 0-27 0,-4-21-7 0,4 21-4 15,0 0-11-15,-2-21-4 0,2 21-14 16,0 0-32-16,2-23-36 0,-2 16-42 0,0 7-62 15,0 0-279-15,4-29 131 16</inkml:trace>
  <inkml:trace contextRef="#ctx0" brushRef="#br1" timeOffset="190800.37">24840 11898 1247 0,'0'0'16'0,"-6"-16"-6"0,6 16 1 0,0 0-4 16,-2-18-7-16,2 18-2 0,0 0 0 15,-2-21-5-15,2 21-10 0,0 0-9 0,2-21-4 16,-2 21-14-16,4-15-8 16,-4 15 2-16,0 0-3 0,6-23-10 0,-6 23-22 15,2-15-58-15,-2 15-95 0,0-18 76 0</inkml:trace>
  <inkml:trace contextRef="#ctx0" brushRef="#br1" timeOffset="190920.43">24836 11576 708 0,'0'0'35'0,"0"0"9"0,-2-23-7 16,2 23-16-16,0 0-33 0,0-24-54 0,0 24-83 15,6-21-58-15,-6 21 67 0</inkml:trace>
  <inkml:trace contextRef="#ctx0" brushRef="#br1" timeOffset="191050.16">24868 11287 612 0,'0'0'48'0,"0"0"0"0,-2-22-7 0,2 22-3 16,0 0-14-16,0-20-20 16,0 20-19-16,0 0-16 0,2-25-39 0,-2 25-47 0,5-17-79 15,-5 17 66-15</inkml:trace>
  <inkml:trace contextRef="#ctx0" brushRef="#br1" timeOffset="191490.53">24815 9819 769 0,'-7'-15'113'0,"2"2"-47"0,5 13-84 0,-9-27-105 0,5 14-145 16,0-2 86-16</inkml:trace>
  <inkml:trace contextRef="#ctx0" brushRef="#br1" timeOffset="192840.39">24934 10083 844 0,'0'0'54'15,"0"0"4"-15,0 0-6 0,0 0-8 0,0-19-7 0,0 19 4 16,0 0-4-16,0 0-4 16,0 0 4-16,0 0 1 0,0 0-3 0,0 0-8 15,0 0 14-15,0 0-15 0,0 0-9 0,0 0-3 0,0 0-40 16,0 0-42 0,0 0-90-16,0 0-229 0,0 0 123 0</inkml:trace>
  <inkml:trace contextRef="#ctx0" brushRef="#br1" timeOffset="193020.54">24687 10542 995 0,'-9'13'-77'0,"5"-6"-3"0,4-7-7 0,-8 10-162 0,8-10 80 16</inkml:trace>
  <inkml:trace contextRef="#ctx0" brushRef="#br1" timeOffset="193620.33">24769 10797 769 0,'0'0'49'16,"0"0"13"-16,0 0 5 15,0 0 4-15,0 0 20 0,0 0 2 0,0 0 1 16,0 0-1-16,0 0-6 0,0 0-13 16,0 0-7-16,0 0-5 0,-30 29-5 15,30-29-2-15,0 0-8 0,0 0-8 0,-1 16-8 0,1-16 1 16,0 0-3-16,0 18 1 16,0-18 1-16,0 0-12 0,-3 18-7 0,3-18-27 0,0 0-35 15,0 18-45-15,0-18-48 16,0 0-90-16,0 0-259 0,0 23 337 0</inkml:trace>
  <inkml:trace contextRef="#ctx0" brushRef="#br1" timeOffset="193730.39">24711 11046 1414 0,'-6'19'-13'16,"6"-19"-1"-16,-2 20-3 0,2-20 3 16,-2 16-3-16,2-16-18 0,-1 20-15 15,1-20-30-15,0 18-28 0,0-18-29 0,0 0-171 0,-2 22 100 16</inkml:trace>
  <inkml:trace contextRef="#ctx0" brushRef="#br1" timeOffset="196360.27">24848 8135 599 0,'0'0'100'16,"0"0"-45"-16,0 0-25 15,0 0-10-15,0 0-8 0,0 0 8 0,0 0-7 16,0 0-6-16,0 0-5 0,0 0-5 16,0 0-14-16,0 0 3 0,4-15-3 0,-4 15 4 15,0 0-1-15,0 0 7 16,0 0-4-16,0 0 7 0,10-11-2 0,-10 11 5 16,0 0 1-16,0 0-4 0,0 0 2 0,0 0-26 0,0 0-29 15,0 0-60-15,0 0-65 16,0 0 59-16</inkml:trace>
  <inkml:trace contextRef="#ctx0" brushRef="#br1" timeOffset="196580.37">24846 8101 492 0,'0'0'19'0,"0"0"2"16,0 0-3-16,0 0-8 0,0 0-10 15,0 0-4-15,0 0 0 0,-10-18 0 0,10 18 6 16,0 0-9-16,0 0-4 0,0 0-25 0,0 0-40 16,0 0-65-16,0 0 46 0</inkml:trace>
  <inkml:trace contextRef="#ctx0" brushRef="#br1" timeOffset="196890.28">24771 8054 483 0,'0'0'69'0,"0"0"2"0,0 0-6 15,0 0-1-15,0 0-3 0,0 0 6 0,0 0-4 16,0 0-6-16,0 0 4 16,0 0-6-16,0 0-1 0,0 0 6 0,0 0-13 0,0 0-9 15,0 0 3-15,0 0-8 16,0 0-9-16,0 0-21 0,0 0-18 0,0 0-30 15,0 0-34-15,0 0-47 16,0 0-251-16,0 0 120 0</inkml:trace>
  <inkml:trace contextRef="#ctx0" brushRef="#br1" timeOffset="197040.31">24828 8196 1020 0,'4'11'-27'0,"-4"-11"13"15,0 0 1-15,4 15-3 0,-4-15 5 0,0 0-1 16,0 0-15-16,6 16-17 16,-6-16-16-16,0 0-35 0,8 11-138 15,-8-11 75-15</inkml:trace>
  <inkml:trace contextRef="#ctx0" brushRef="#br1" timeOffset="197180.6">24915 8436 603 0,'0'0'-43'0,"0"19"-31"0,0-19-89 0,0 0 53 16</inkml:trace>
  <inkml:trace contextRef="#ctx0" brushRef="#br1" timeOffset="197760.53">24810 8625 520 0,'0'0'88'16,"0"0"16"-16,0 0-5 16,0 0 4-16,0 0 8 0,0 0-3 0,0 0-9 15,8 30-1-15,-8-30-7 0,0 0-23 0,0 0 1 16,0 0-7-16,4 16 17 0,-4-16-30 16,0 0-8-16,0 0-10 0,0 0-5 0,0 0 8 15,4 15-6-15,-4-15-6 16,0 0 7-16,0 0-9 0,0 0 2 0,0 0-1 0,2 17-5 15,-2-17-2-15,0 0 3 16,0 0-7-16,0 0 1 0,2 19 3 0,-2-19-9 16,0 0 0-16,2 14-1 15,-2-14-1-15,0 0-3 0,4 17-4 0,-4-17 5 0,0 0 9 16,6 19-12-16,-6-19 4 0,2 13 6 0,-2-13-2 16,2 15-3-16,-2-15 6 15,0 0-15-15,0 22-6 0,0-22-14 16,2 14-18-16,-2-14-15 0,0 0-18 15,0 19-26-15,0-19-39 0,0 0-84 0,0 19-247 0,0-19 365 16</inkml:trace>
  <inkml:trace contextRef="#ctx0" brushRef="#br1" timeOffset="197980.5">24871 9118 1353 0,'2'17'-7'0,"-2"-17"17"16,4 12 4-16,-4-12 3 15,3 17-5-15,-3-17 2 0,2 17-4 0,-2-17 9 16,0 18-7-16,0-18-6 0,0 19-12 0,0-19-18 0,0 19-22 16,0-19-25-16,0 18-40 15,0-18-85-15,0 0-135 0,0 26 105 0</inkml:trace>
  <inkml:trace contextRef="#ctx0" brushRef="#br1" timeOffset="198110.4">24862 9459 925 0,'-2'19'-7'0,"2"-19"0"0,-2 18 5 0,2-18-7 16,-6 19 9-16,6-19-7 0,-4 17 1 0,4-17-21 0,-4 15-42 15,4-15-84-15,0 0-61 16,-4 21 71-16</inkml:trace>
  <inkml:trace contextRef="#ctx0" brushRef="#br1" timeOffset="198490.58">24844 9737 736 0,'0'20'68'0,"0"-20"-1"16,0 0-9-16,-2 22-10 15,2-22-3-15,0 0-2 0,-2 22-5 0,2-22-11 0,0 0-8 16,0 18-10-16,0-18-19 15,0 0-8-15,-6 20-3 0,6-20 0 0,0 0 5 16,-4 17 3-16,4-17 3 16,-4 13-1-16,4-13 7 0,0 0 1 0,-4 17-3 15,4-17 6-15,0 0-1 0,-4 21-7 16,4-21 5-16,0 0 1 0,0 19 4 16,0-19 10-16,0 0 8 0,0 25 14 0,0-25-1 15,0 20 8-15,0-20 4 0,2 20 4 16,-2-20 7-16,2 21-5 0,-2-21-3 0,2 25 2 0,-2-25-14 15,4 22-1-15,-2-10 4 16,-2-12-14-16,2 25 7 0,0-12-14 0,-2-13 5 16,0 24-1-16,0-24-2 15,-2 26-12-15,2-26-6 0,-2 23-14 0,2-23-6 0,-2 21-5 16,2-21-7-16,0 23 0 0,0-23-6 0,-2 20-1 16,2-20-1-16,-2 21-5 15,2-10 0-15,0 1-23 0,0-12-33 0,0 17-82 16,0-17-167-16,0 19 111 15</inkml:trace>
  <inkml:trace contextRef="#ctx0" brushRef="#br1" timeOffset="198710.16">24868 10659 988 0,'-2'22'20'0,"2"-22"-3"0,-2 19-4 0,2-19 5 16,0 17-8-16,0-17 3 15,0 0 1-15,2 27-5 0,-2-27-6 0,2 15-6 16,-2-15-11-16,0 0-24 0,3 21-33 0,-3-21-55 16,0 0-156-16,2 19 91 0</inkml:trace>
  <inkml:trace contextRef="#ctx0" brushRef="#br1" timeOffset="198901.1">24871 11096 876 0,'0'0'54'0,"-3"19"0"0,3-19 0 15,3 17-10-15,-3-17-10 16,0 0-11-16,0 26-16 0,0-26-18 0,0 14-19 15,0-14-21-15,0 0-49 16,2 22-52-16,-2-22-115 0,0 16 88 0</inkml:trace>
  <inkml:trace contextRef="#ctx0" brushRef="#br1" timeOffset="199301.36">24880 11336 784 0,'0'0'18'0,"2"23"4"0,-2-23-2 0,0 21-4 15,0-21-3-15,0 25 1 0,0-25-1 0,0 25 1 0,0-25 8 16,-2 24 5-1,2-9 5-15,0-15-5 0,-3 27 3 0,1-13-3 0,2-14 3 16,-2 26 1-16,-3-12-8 16,5-14-9-16,-4 22-10 0,0-10-9 0,4-12-4 0,-3 21-18 15,3-21 3-15,-5 21-3 0,5-21-13 0,-2 19-10 16,2-19-6-16,-2 20 0 16,2-20 11-16,0 22 8 0,0-22 19 0,2 24 18 15,-2-24 7-15,0 25 10 16,2-13-6-16,-2-12 5 0,3 27-3 0,-1-16-4 0,-2-11-5 15,1 27-12-15,-1-27 3 16,2 22-1-16,-2-8-1 0,0-14 7 0,0 24 7 16,0-24 3-16,0 23 11 15,0-9 5-15,0-14-3 0,0 25 6 0,0-25-11 0,-2 24 0 16,1-8 3-16,1-16-1 0,-5 26-2 0,3-10 6 16,0-3-1-16,-2 2-7 15,4-15-2-15,-4 27 9 0,0-12-12 0,4-15 10 16,-4 23 2-16,4-23-6 15,-2 23 6-15,0-10 5 0,2-13-6 0,0 23 4 0,0-23-7 16,0 22-5-16,0-22-7 16,4 22-19-16,-2-11-30 0,-2-11-46 0,6 21-62 15,-6-21-201-15,4 19 113 16</inkml:trace>
  <inkml:trace contextRef="#ctx0" brushRef="#br1" timeOffset="199470.56">24850 12563 918 0,'-2'25'-27'0,"2"-25"14"15,-2 23 6-15,2-23 0 0,0 22 5 0,0-22-4 16,2 25 10-16,-2-11-8 0,0-14 3 0,2 22-16 0,0-8-14 16,-2-14-24-16,5 25-55 15,-5-25-104-15,1 22 69 0</inkml:trace>
  <inkml:trace contextRef="#ctx0" brushRef="#br1" timeOffset="199720.31">24852 13036 619 0,'-4'21'49'16,"4"-21"15"-16,-4 21-5 0,4-21 5 0,-4 20-8 0,4-20-4 15,-6 21-6-15,6-21-12 16,-2 24-2-16,2-12 2 0,0-12-3 0,-6 24-4 15,6-24-1-15,-2 22-5 16,0-10-2-16,2-12 0 0,-2 24-1 0,2-24-6 0,2 27 4 16,-2-13-4-16,0-14 1 15,4 27 3-15,-2-11-9 0,-2-16 3 0,2 27-10 16,-2-12-14-16,0-15-8 0,2 25-28 0,0-12-43 16,-2-13-59-16,0 27-185 15,0-27 107-15</inkml:trace>
  <inkml:trace contextRef="#ctx0" brushRef="#br1" timeOffset="199890.21">24801 13662 959 0,'-2'14'-18'0,"2"-14"9"0,0 22-2 16,0-22 11-16,-2 24 15 0,2-24 14 0,-3 22 17 16,1-8 9-16,2-14 7 0,-2 24-9 0,2-8-4 15,0-16-1-15,0 27-16 0,0-27-13 16,-2 25-21-16,4-13-15 0,-2-12-30 0,0 27-26 15,0-14-35-15,0-13-24 16,0 29-182-16,0-16 102 0</inkml:trace>
  <inkml:trace contextRef="#ctx0" brushRef="#br1" timeOffset="200420.58">24786 14009 929 0,'-2'21'48'0,"0"-3"27"15,0-1 12-15,2-17-17 0,-1 26-2 0,1-26-20 0,0 24-7 16,0-24-17-16,-2 22-13 0,2-22-6 0,-4 25-12 16,4-12 0-16,0-13 2 15,-4 29 0-15,2-15 5 0,0 4 0 0,0-1 3 0,0-2 6 16,0 3-1-16,2 0 1 15,-2 0 5-15,2-18 3 0,0 34 5 0,0-15 0 16,2 3 3-16,-2-4-4 16,2 3-3-16,0-3-1 0,-2 4-5 0,2-1-4 15,2 0-5-15,-2-2 9 0,0 2-9 16,-2 0 1-16,4 0-1 0,-2 0 0 16,-2-2-4-16,1 2-4 0,-2 0-7 0,1-1-5 0,-2 2 4 15,-2-2-2-15,4 4 5 16,-2-1-6-16,-2 2 5 0,0-4 6 15,0 5 5-15,0-1-7 0,-1-2 7 16,3 1 1-16,-3 1 1 0,3-2 7 0,0-2-13 16,1 0-18-16,-2 1-12 0,-1-3-10 15,4-1-6-15,-2 3 2 0,0 0 7 0,0 0 21 0,2-2 19 16,-2 0 18-16,2 1 7 0,-2 2 18 0,2-2 16 16,-2 0 7-16,2 0-6 15,0 0-10-15,0 1 1 0,0-2-5 0,0 2-3 16,0 0 7-16,2-1-18 15,-2 1-9-15,2 1 6 0,-2-4-6 0,0 4-5 0,0-2-14 16,0 2 10-16,0-2-10 16,-2 2 2-16,0-1-2 0,0 0 13 0,-1-3 8 15,2 4 5-15,-1-1 8 0,-1-1-5 16,0-1 5-16,1 0-12 0,2 1 3 0,-2-2-12 16,4 0 0-16,-2 1-16 0,0-2-18 0,2 2-4 15,1-1-16-15,0-1-1 16,-1-1 1-16,-1 2 6 0,2 0-2 0,-1 0 6 15,0-1 2-15,0 0 5 0,-2 2-8 16,0 1-13-16,2-3-13 0,-2-1-16 0,-2 4-27 16,2-20-43-16,-2 34-41 15,0-15-224-15,0-1 128 0</inkml:trace>
  <inkml:trace contextRef="#ctx0" brushRef="#br1" timeOffset="200660.22">24705 16338 1155 0,'0'0'8'0,"3"30"13"15,-3-17 2-15,3 5-4 0,-3-18 0 0,0 32-6 16,0-16 9-16,0 3 9 15,0-19 2-15,-6 32 22 0,6-15 22 0,-2 2-11 0,0-2 9 16,2-17 7-16,-1 35-5 16,-1-16 5-16,2 0 0 0,0 2 8 0,0-3 5 15,0 2 0-15,-3 0-7 0,6-1-8 0,-3 3 2 16,0-1-1-16,2 0-5 16,-2-1-14-16,1 1-3 0,1 0-8 0,-2 2-14 0,5 2-11 15,-5-4-12-15,0 6-14 16,3-5-20-16,-3-1-19 0,-3 3-29 0,3 0-10 15,-5 1-21-15,3 0-9 16,1 1-20-16,-4-1-14 0,1 0-48 0,0 0-63 0,-3-2-307 16,5 1 247-16</inkml:trace>
  <inkml:trace contextRef="#ctx0" brushRef="#br1" timeOffset="202020.42">26735 10656 1634 0,'-15'-14'6'0,"15"14"18"0,0 0-9 0,-12-7-7 16,12 7 7-16,0 0-9 0,-9-12 6 16,9 12-7-16,0 0-10 0,-14-13-10 0,14 13-5 15,0 0-3-15,-11-16 8 0,11 16 0 0,-8-12 3 16,8 12 7-16,-5-14-15 0,5 14-12 15,0 0-15-15,-12-19-26 0,12 19-45 16,-10-13-86-16,10 13-163 0,-11-13 116 16</inkml:trace>
  <inkml:trace contextRef="#ctx0" brushRef="#br1" timeOffset="202350.27">26335 10071 1118 0,'-11'-12'38'0,"11"12"-4"0,-9-9-8 0,9 9-21 16,0 0-17-16,-16-15-30 0,16 15-34 0,-12-12-85 0,12 12-146 15,-15-14 99-15</inkml:trace>
  <inkml:trace contextRef="#ctx0" brushRef="#br1" timeOffset="202518.21">26075 9779 865 0,'-9'-7'-12'15,"6"-1"-32"-15,3 8-79 0,-13-19-107 16,9 10 76-16</inkml:trace>
  <inkml:trace contextRef="#ctx0" brushRef="#br1" timeOffset="202890.61">25996 9454 706 0,'0'0'35'0,"-4"-23"4"0,4 23-19 15,0 0-18-15,-3-17-13 0,3 17-7 0,-4-14-1 16,4 14 14-16,0 0 10 0,-4-24 17 0,4 24 11 16,-6-19 25-16,6 19 11 15,-6-19 4-15,6 19-3 0,-7-21 0 0,3 7-5 0,4 14-14 16,-12-25-3-16,8 16-1 15,4 9-17-15,-11-28 5 0,7 16 0 0,-1-2 4 16,5 14-6-16,-14-24-2 16,8 11 8-16,-3-1 13 0,9 14-19 0,-12-22-7 0,6 9 2 15,-1 1-13-15,-1 0-7 0,8 12 4 16,-14-23-10-16,9 14-2 0,-2-4 4 16,7 13 1-16,-13-19-21 0,10 7-10 0,3 12-2 15,-12-19-4-15,7 9-9 16,5 10-4-16,-12-17-14 0,12 17-14 0,-8-19-12 0,3 10-19 15,5 9-48-15,-11-17-218 16,11 17 119-16</inkml:trace>
  <inkml:trace contextRef="#ctx0" brushRef="#br1" timeOffset="203040.5">25703 8860 1015 0,'-11'-12'0'0,"11"12"3"0,-6-12 8 0,6 12-9 16,0 0 5-16,-13-14 4 15,13 14 3-15,-9-10 5 0,9 10 1 0,0 0-6 16,-10-18 2-16,10 18-11 0,-8-13 7 15,8 13-5-15,-9-13 0 0,9 13-3 16,-9-17-18-16,9 17-32 0,-7-18-59 16,0 7-139-16,5 2-9 0,-3-1 82 0</inkml:trace>
  <inkml:trace contextRef="#ctx0" brushRef="#br1" timeOffset="203206.53">25544 8579 776 0,'-9'-11'77'0,"9"11"4"0,-10-10-15 15,10 10-3-15,-9-11-10 0,9 11-4 16,-12-14 0-16,12 14-11 0,-13-14 1 0,13 14-7 16,-9-15-9-16,9 15-13 0,-10-12-12 15,10 12-11-15,-10-14-11 0,10 14-21 0,-14-13-13 0,14 13-19 16,-9-14-19-16,9 14-40 0,-13-15-163 16,13 15 96-16</inkml:trace>
  <inkml:trace contextRef="#ctx0" brushRef="#br1" timeOffset="203340.28">25341 8301 876 0,'0'0'22'0,"-7"-13"9"16,7 13 10-16,-14-16 4 0,14 16-4 0,-13-15-4 15,13 15-7-15,-12-15-5 16,12 15-17-16,-13-17-16 0,4 6-31 0,2 1-29 16,3 1-32-16,-1-1-210 0,0-1 99 0</inkml:trace>
  <inkml:trace contextRef="#ctx0" brushRef="#br1" timeOffset="203520.22">25234 8138 905 0,'-6'-10'38'16,"6"10"12"-16,-7-18 13 0,7 18 2 0,-7-13-16 0,7 13-5 15,-9-15 0-15,9 15-6 16,-10-14-2-16,10 14-8 0,-9-14-11 16,9 14-5-16,-10-16-16 0,10 16-11 15,-9-15-9-15,9 15-12 0,-10-17 4 0,10 17 8 16,-12-13 2-16,12 13 16 0,-10-16 5 0,10 16 16 16,-12-13 3-16,12 13 4 0,-13-13 15 15,13 13 7-15,-13-14-8 0,13 14 2 0,-10-12-6 16,10 12-17-16,-12-14-13 15,12 14-15-15,-13-16-21 0,13 16-28 0,-16-18-31 16,12 8-34-16,4 10-252 0,-14-21 121 16</inkml:trace>
  <inkml:trace contextRef="#ctx0" brushRef="#br1" timeOffset="203690.41">24983 7775 1057 0,'0'0'-5'0,"-13"-19"23"16,7 12 5-16,6 7 21 0,-11-14-4 0,11 14 8 0,-12-13-12 16,12 13 9-16,-9-16 3 0,9 16-6 0,-12-14 12 15,3 4 7-15,9 10 8 16,-13-18 20-16,8 7 15 0,5 11 0 0,-16-18-2 15,10 5-8-15,-3 5-16 0,9 8-7 16,-12-22-9-16,6 15-16 0,6 7-34 16,-12-20-27-16,12 20-36 0,-8-17-25 15,4 11-42-15,4 6-48 0,-5-11-93 0,5 11-273 16,-10-7 285-16</inkml:trace>
  <inkml:trace contextRef="#ctx0" brushRef="#br1" timeOffset="208940.47">27626 12527 1476 0,'0'0'-48'0,"0"0"19"0,0 0 8 0,0 0 9 16,0 0-1-16,0 0 8 15,0 0-1-15,0 0-4 0,0 0-2 0,0 0-10 16,0 0 11-16,0 0 1 15,0 0-1-15,0 0 4 0,0 0 6 0,0 0 6 0,0 0 10 16,0 0 10-16,0 0 2 16,0 0 6-16,0 0 5 0,0 0 20 0,0 0 16 15,0 0 10-15,0 0 17 0,0 0 9 16,0 0 5-16,0 0 8 0,0 0 2 16,0 0 0-16,0 0 5 0,0 0 2 0,0 0-14 0,0 0-7 15,0 0-10-15,-28-29-10 16,28 29 3-16,0 0 0 0,0 0-5 0,0 0 2 15,-7-15-8-15,7 15-4 16,0 0-6-16,-2-19-3 0,2 19-8 0,0 0-5 0,4-27-4 16,-4 27-8-1,9-23-3-15,-3 12-5 0,2-1-2 0,-2-1-4 0,-1 0-2 16,6-1 0-16,0 3-4 0,2-2 8 0,0 1-3 0,3 1-3 16,3 0-1-16,0 0-2 15,3 2-4-15,0 1-1 0,5 1-4 0,-5-1 0 16,2 3 3-16,3 1 11 15,-1 0 5-15,0 0-2 0,2 3-2 0,-1 1 3 16,1 0-11-16,2 1-1 0,1 2-3 16,5 0-1-16,-1 3 0 0,0 2-5 0,1-1 2 15,3 2-3-15,1 1-3 16,0 0 0-16,3-1 1 0,4 3 1 0,1-3-3 0,1 2 1 16,2-2-2-16,-7-4 1 0,-3 1-5 0,5-2 2 15,-4-1 1-15,-4-3-1 16,-1 0 1-16,-1-2-3 0,-3 1 1 0,1-3-3 15,-2-2 2-15,-5 1-2 16,3-4 4-16,-4 2-1 0,-5-1-1 16,4 0 5-16,-6-1 0 0,-2 0 2 0,-2-1-5 15,-1 3 7-15,-2-3-3 0,-2 2-4 0,-10 8-4 16,12-17 1-16,-12 17-6 0,7-15-2 0,-7 15 0 0,0 0 0 16,0 0 2-16,-17-31 0 15,9 24-1-15,8 7 2 0,-20-13 0 0,10 7 4 16,10 6-2-16,-22-8 4 15,22 8 1-15,-23-6 0 0,23 6 1 0,-21-3 1 0,21 3 0 16,-17-4-1-16,17 4-1 16,0 0 2-16,-20-4-4 0,20 4 2 0,0 0 1 15,0 0 1-15,0 0 0 16,0 0-2-16,0 0 1 0,0 0-1 0,0 0-1 0,0 0-1 16,46 36 2-16,-29-28 2 0,3-1 2 0,2 5 9 15,-1-2 0-15,2 1 3 16,1 1 1-16,-5-2-2 0,1 4-2 0,-2-5 0 15,-6 3-3-15,1 0-1 0,-4-1 0 16,-5 0-2-16,-4-11-6 0,2 21-22 0,-2-21-30 16,0 0-41-16,-13 26-49 15,13-26-63-15,-13 16-62 0,7-10-131 0,-2 0-197 16,8-6-381-16,-15 8-420 0</inkml:trace>
  <inkml:trace contextRef="#ctx0" brushRef="#br1" timeOffset="209570.52">29626 12026 2909 0,'-12'-9'-61'0,"12"9"19"16,0 0 1-16,-9-12 5 0,9 12-7 16,0 0 0-16,0 0 18 0,0 0-9 0,0 0 6 0,21-27 2 15,-21 27-5-15,22-7-2 16,-8 1 10-16,3 4 3 0,-17 2 20 0,32-4 12 16,-16 4 28-16,-16 0-3 0,30 4 13 0,-17 0 3 15,-13-4 11-15,19 11 10 0,-13-3 9 16,-6-8 0-16,5 21 12 0,-5-21 16 0,-5 26 20 15,-1-10 0-15,0-3 8 16,0 4-2-16,-1-2-13 0,0 1-17 0,1 0-10 16,0-3-12-16,2 2-8 0,4-15-10 15,-4 28-3-15,6-12-12 0,2-1-11 0,-4-15-5 16,12 30-2-16,-3-15-9 0,2 2-4 0,1 2 0 16,1 1-4-16,0 1 0 15,0-1-4-15,-3 1 2 0,0 1 2 0,0 2-5 0,-4-1 2 16,-2 1 8-16,-4 1 2 15,0 2-1-15,-4 0-3 0,0 0 2 16,-6-1-6-16,2 6-2 0,-4-3-1 16,-1 2-5-16,0-1-25 0,-2 1-30 0,3-3-44 0,-4 1-56 15,2-3-62-15,6-3-57 16,-1-2-124-16,2-4-170 0,3-1-365 0,4-16-326 16</inkml:trace>
  <inkml:trace contextRef="#ctx0" brushRef="#br1" timeOffset="210007.41">30060 12294 2812 0,'0'0'54'0,"0"0"42"16,8-9 1-16,-8 9-5 0,0 0-1 0,14-7 3 0,-14 7 1 15,0 0-4-15,20-9 0 16,-20 9-11-16,24-4-7 0,-7 1-5 0,-1 1-3 16,-16 2-7-16,36-6-2 0,-19 5-9 0,3-3-8 15,-6 0-15-15,-14 4-34 0,28-6-35 16,-28 6-43-16,21-6-38 15,-21 6-37-15,13-7-33 0,-13 7-23 0,0 0-19 16,0 0 9-16,0 0 22 0,0 0 74 0,-36-23 55 16,20 18 67-16,16 5 59 15,-24-7 30-15,24 7 34 0,-24-5 25 0,24 5 14 0,-19-5 11 16,19 5-3-16,-14-5-2 0,14 5-16 0,0 0-17 16,-12-9-16-16,12 9-16 15,0 0-29-15,0 0-37 0,0 0-48 0,32-24-65 0,-19 17-80 16,-2 1-93-16,2-1-188 15,1-1-451-15,0 1-278 0</inkml:trace>
  <inkml:trace contextRef="#ctx0" brushRef="#br1" timeOffset="210360.43">30454 11988 2797 0,'0'0'12'0,"2"-16"25"0,-2 16-7 0,2-18 15 0,-2 18 16 15,4-24 18-15,-4 24 17 16,6-23 12-16,1 10 5 0,-7 13-2 0,11-25-3 16,-3 14-11-16,-2-1-10 15,3 3-6-15,1-1-7 0,-10 10 2 0,20-14-9 16,-10 10-8-16,-10 4-4 0,22-6 0 0,-22 6-10 0,22 8 0 16,-9-1-8-1,-2 5-2-15,-1 1 0 0,-1 2-1 0,-1 2-7 0,-4 1 7 16,0 3 11-16,-1-2 8 15,-1-1 18-15,-4 2 6 0,2-20-14 0,-7 34 6 0,1-19 1 16,-4-2 2-16,-1 0-8 16,-2-2-1-16,0-6-4 0,-1 1-7 0,14-6-8 15,-26-3-3-15,26 3-9 0,-25-11-25 0,14 2-35 16,3-3-31-16,-1-3-45 0,3 2-60 16,2-2-81-16,4 0-81 0,2-1-179 0,0 3-96 15,4 0-4-15,-6 13-248 16,15-25-201-16</inkml:trace>
  <inkml:trace contextRef="#ctx0" brushRef="#br1" timeOffset="210535.29">30811 12018 2751 0,'0'0'181'16,"7"17"13"-16,-7-17-26 15,2 14-19-15,-2-14-17 0,0 0-16 0,6 15-11 16,-6-15-9-16,0 0-18 15,5 14-35-15,-5-14-53 0,0 0-65 16,0 0-84-16,8 3-61 0,-8-3-90 0,0 0-661 16,0 0-419-16</inkml:trace>
  <inkml:trace contextRef="#ctx0" brushRef="#br1" timeOffset="210990.26">30998 11751 2886 0,'0'0'-28'15,"11"-8"18"-15,-11 8 2 16,0 0 10-16,14-11 17 0,-14 11 28 0,0 0 18 0,9-7 19 16,-9 7-13-16,0 0 2 15,0 0-9-15,0 0-4 0,0 0 2 0,0 0 2 16,0 0 4-16,-41-14-4 0,41 14-6 0,-20-1 4 16,20 1-11-16,-26-6 4 15,26 6 0-15,-21-4 6 0,8 0 1 0,13 4-1 0,-17-3-7 16,17 3-9-16,0 0 1 15,-26-3-3-15,26 3-1 0,0 0 2 0,-16 7-4 16,16-7 0-16,-11 13-2 0,11-13-4 16,-8 15-3-16,8-15-4 0,-2 18-2 0,2-18-2 15,-3 16-6-15,3-16-1 0,0 0 0 0,9 27-1 16,-9-27-3-16,11 15 0 16,-5-7-4-16,-6-8-5 0,18 9-6 0,-6-3 1 0,2 0 0 15,1-1-4-15,-2 1 2 16,4-1 1-16,-1 2 6 0,0 0 2 0,0 1 11 15,0 1 9-15,-2 1 8 16,-1 1-2-16,1 2 2 0,-2 1 2 0,-4 0 3 0,-2 1-4 16,-2 0 0-1,-4-15 5-15,0 32 4 0,0-16-7 0,-4 0-6 0,0 1 0 16,-2-2-11-16,2 1-14 0,-3-3-24 0,7-13-43 16,-11 23-49-16,11-23-71 0,-6 19-70 15,4-15-97-15,2-4-180 0,-4 10-70 0,4-10-323 16,0 0-323-16</inkml:trace>
  <inkml:trace contextRef="#ctx0" brushRef="#br1" timeOffset="211486.4">31252 11925 2829 0,'0'0'-55'0,"-4"-25"10"0,4 25 8 16,0 0 9-16,2-21 15 16,-2 21 20-16,4-15 27 0,-4 15 14 0,8-13 5 15,-8 13 10-15,16-10 5 0,-16 10 8 16,20-8 7-16,-20 8 5 0,22-3-2 0,-22 3-3 16,25 3-7-16,-10 3-5 0,-2 1-1 0,-3 3-5 15,0-1-2-15,0 3-3 16,-4 0 10-16,-6-12 12 0,4 22 22 0,-4-22 9 0,-6 22 6 15,6-22 7-15,-16 18-10 16,4-10-2-16,12-8-17 0,-28 6-4 0,28-6-5 16,-31-6-5-16,13 1-13 15,2-5-7-15,-2-1-10 0,4-1-18 0,-1-2-27 0,3-4-24 16,1 1-40-16,4-1-39 0,3 3-48 0,2 0-59 16,4 2-51-16,0-3-74 15,-2 16-150-15,17-23-119 0,-4 14-317 0,2 1-310 16</inkml:trace>
  <inkml:trace contextRef="#ctx0" brushRef="#br1" timeOffset="211870.67">31707 11803 2839 0,'0'0'-42'15,"0"0"0"-15,0 0 10 16,0 0 23-16,0 0 19 0,0 0 37 0,0 0 35 15,0 0 19-15,-47 4 0 0,47-4 5 16,-19 0 2-16,19 0 5 0,0 0 0 0,-30 0 2 16,30 0-10-16,-16 0-14 15,16 0-8-15,0 0-8 0,-24-2-14 0,24 2-15 16,0 0-21-16,-14-6-24 0,14 6-22 0,0 0-12 0,0 0-8 16,-2-21 0-16,2 21 3 15,0 0 2-15,16-27-3 16,-7 16 9-16,0 0 11 0,-1-1 11 0,2 2 13 15,1-3 17-15,0 4 19 0,-1-1 25 0,-10 10 13 0,19-15 14 16,-8 9 12-16,-11 6 6 16,17-5 5-16,-17 5-2 0,0 0-23 0,28 7-5 15,-28-7-10-15,16 17-6 0,-10-3-9 0,1 0-8 16,1 4-1-16,1 3-13 16,-3 2-9-16,3 1-28 0,-1 3-40 0,-4 0-61 0,0 0-74 15,0-1-79-15,-4 1-116 16,0-4-213-16,-2 2-29 0,-2-3-295 0,-4 1-294 15</inkml:trace>
  <inkml:trace contextRef="#ctx0" brushRef="#br1" timeOffset="214480.31">29537 11830 2553 0,'15'-25'-171'16,"0"6"12"-16,0 4 2 15,-3 1-14-15,3 3-34 0,2 1-337 0,1 3 272 16</inkml:trace>
  <inkml:trace contextRef="#ctx0" brushRef="#br1" timeOffset="-206916.49">24857 7874 1435 0,'0'0'-89'16,"0"0"9"-16,0 0 12 0,0 0 5 15,0 0 7-15,0 0 1 0,0 0 6 0,0 0 6 16,0 0 11-16,0 0 10 16,-5-23 20-16,5 23 20 0,0 0 9 15,0 0 9-15,0 0 11 0,0 0-6 0,0 0 2 16,0 0-8-16,0 0 2 0,0 0-6 0,0 0-1 16,0 0-4-16,5-19 5 0,-5 19-11 0,0 0 5 15,0 0 6-15,0 0-12 16,0 0 0-16,7-11-3 0,-7 11 6 0,0 0 5 0,0 0 0 15,0 0 7-15,0 0 5 16,0 0 4-16,0 0 11 0,0 0 7 0,0 0-2 16,0 0 15-16,0 0-8 15,0 0-13-15,11-10 13 0,-11 10-20 0,0 0 0 0,0 0-1 16,0 0-9-16,0 0-5 0,0 0 0 0,0 0-11 16,0 0 3-16,0 0 7 15,0 0 0-15,0 0-1 0,0 0 3 0,0 0 0 16,0 0 6-16,0 0-8 0,0 0 3 15,0 0-5-15,0 0 2 0,0 0-8 0,0 0 6 16,0 0-2-16,0 0 8 16,0 0-11-16,0 0 2 0,0 0 3 0,0 0 5 15,0 0-1-15,0 0-1 0,0 0-2 0,0 0-7 0,0 0 4 16,0 0-2-16,0 0-6 16,0 0 2-16,0 0-3 0,0 0-2 0,0 0 1 15,0 0-3-15,0 0 0 16,0 0-3-16,-4-24-1 0,4 24 4 0,0 0-9 0,0 0 7 15,4-18 6 1,-4 18-1-16,0 0-1 0,5-13 3 0,-5 13-1 16,0 0 0-16,0 0 0 0,0 0 0 15,6-14-6-15,-6 14 3 0,0 0-5 0,0 0 2 0,0 0-3 16,0 0 1-16,19-4-2 0,-19 4 3 0,0 0-1 16,0 0-1-16,0 0 0 15,0 0 0-15,0 0-3 0,0 0 2 0,15 26 0 16,-15-26-3-16,0 0 0 0,0 0 1 15,1 17 0-15,-1-17 1 0,0 0 3 0,0 0-4 16,0 0-5-16,2 18 7 16,-2-18-3-16,0 0 0 0,0 0-13 15,0 0-23-15,0 0-31 0,0 0-25 0,0 0-42 0,0 0-28 0,0 0-33 16,0 0-85-16,0 0-509 16,0 0-88-16</inkml:trace>
  <inkml:trace contextRef="#ctx0" brushRef="#br1" timeOffset="-206036.29">24994 7592 2226 0,'0'0'-79'0,"0"0"27"0,0 0 20 0,0 0 5 16,6-13 24-16,-6 13 8 16,0 0 6-16,0 0 16 0,0 0 0 0,0 0 12 15,0 0-8-15,0 0 19 16,0 0 22-16,0 0 15 0,0 0 18 15,0 0 5-15,0 0 10 0,0 0 2 0,0 0-9 16,0 0-3-16,0 0-6 0,0 0-1 0,-25 36-11 16,25-36-6-16,-13 21-5 15,4-10-7-15,1 2-3 0,0 1-6 0,-4-1-1 16,5 3 3-16,-4-1 0 0,2-2-5 0,1 2-4 0,-2-1-5 16,1-1-6-16,0 1-1 15,2-2-6-15,-2-1-4 0,3 0-4 0,6-11-2 16,-12 17-3-16,12-17-2 15,-8 13 0-15,8-13 0 0,-5 10-6 0,5-10-1 0,0 0-4 16,0 0 2-16,0 0-4 16,0 0-3-16,0 0-1 0,0 0 2 0,0 0-4 15,0 0 2-15,0 0-1 0,37-34 0 16,-29 22-3-16,0 0 3 0,1 2 5 0,0-4 2 16,0 3 0-16,-3-3 1 0,4 1-7 0,-3-1 2 15,0 3 3-15,2-2-1 16,-9 13 3-16,11-24 7 0,-5 15 5 15,-6 9 4-15,9-17-2 0,-9 17-4 16,8-15-6-16,-8 15 0 0,7-9 3 0,-7 9 0 16,0 0 2-16,0 0 0 0,0 0 0 15,0 0 4-15,0 0-6 0,0 0 1 0,0 0 1 0,-20 40-2 16,20-40-2-16,-14 24-3 0,8-12-2 0,-1 1-1 16,-1 0-5-16,-1 1 6 15,3-3 0-15,-3 1-4 0,9-12-6 0,-14 16 5 0,14-16-3 16,-9 16 2-16,9-16-3 15,-9 13-1-15,9-13-5 0,-7 10 4 0,7-10-11 16,0 0-8-16,0 0-6 16,0 0-3-16,0 0-5 0,0 0 3 0,0 0 2 0,0 0 1 15,0 0 1-15,0 0 4 0,39-36 4 0,-30 24-1 16,-1 1 6-16,2 0 4 16,1-4 4-16,-4 2 1 0,1 2 1 0,1 0 4 15,-3 0 1-15,-6 11 0 0,13-18-2 16,-13 18 2-16,10-14-4 0,-10 14 2 0,7-11 1 15,-7 11 0-15,0 0 1 16,0 0 2-16,0 0 0 0,0 0-3 0,0 0-1 16,0 0 3-16,0 0-4 0,-32 44-20 15,23-32-23-15,3-3-30 0,-2 2-36 0,8-11-32 16,-14 20-52-16,10-11-31 0,4-9-45 16,-6 13-92-16,6-13-169 0,-4 8-427 0,4-8-382 15</inkml:trace>
  <inkml:trace contextRef="#ctx0" brushRef="#br1" timeOffset="-204736.03">24820 7649 2823 0,'0'0'-103'0,"0"0"16"0,0 0 17 0,-15-7 9 15,15 7 0-15,0 0 34 16,-13-6 12-16,13 6 32 0,0 0 16 0,0 0 17 16,0 0 14-16,-13-7 16 15,13 7 9-15,0 0 9 0,0 0-2 0,0 0 6 0,0 0 2 16,0 0 5-16,-14-11 3 0,14 11 2 0,0 0-3 16,0 0 1-16,0 0 2 15,0 0-3-15,0 0-3 0,0 0-4 0,0 0-5 16,0 0 13-16,0 0-10 0,0 0-17 15,0 0-4-15,-15-4-13 0,15 4-4 16,0 0-4-16,0 0-9 0,0 0 0 16,0 0-1-16,0 0-8 0,0 0-5 0,0 0-1 15,0 0-1-15,0 0-3 0,0 0-7 0,0 0 0 0,0 0-3 16,0 0-3-16,38 26 2 16,-38-26 0-16,13 7-1 0,-13-7-2 0,16 12 0 15,-16-12 6-15,17 11-7 0,-7-3 2 16,-10-8-4-16,20 14-4 0,-7-5 4 0,-2 1-3 15,-1-3-6-15,1 2 1 16,0 2 3-16,1-4-5 0,-3 1-6 0,-9-8 9 16,19 15-9-16,-13-8 7 0,-6-7-1 15,15 12 0-15,-15-12 0 0,13 9-6 0,-13-9 5 16,10 10 5-16,-10-10-6 0,8 7 5 0,-8-7-8 16,0 0 7-16,0 0 6 15,16 10-7-15,-16-10 0 0,0 0-3 16,0 0 0-16,0 0 2 0,0 0-3 0,0 0 3 15,0 0-5-15,0 0-3 0,0 0 15 0,0 0-6 16,-28-36-2-16,28 36-3 16,-17-19 0-16,8 9 5 0,-3 1-7 0,1-2 0 0,1-2-3 15,10 13 0-15,-20-19 4 0,12 10-7 0,8 9 3 16,-15-15 2-16,10 7 2 16,5 8-3-16,-13-11 4 0,13 11 1 0,-12-10-2 0,12 10 0 15,0 0-3-15,-11-11 0 16,11 11 0-16,0 0-4 0,0 0 3 15,-11-10 2-15,11 10 0 0,0 0 5 16,0 0-6-16,0 0-1 0,0 0 8 0,0 0-2 0,0 0-10 16,0 0 12-16,0 0 0 15,29 32-5-15,-18-24 1 0,-1 2 7 0,3-2-6 16,-1-1 0-16,4 2-2 0,-4 1 1 0,1 1 1 0,2 0-3 16,-5-3 2-16,3 2-2 15,-1 1 4-15,0-3-4 0,-1 4 3 0,-2-3 4 16,2-2-5-16,-2 3 0 15,-9-10 2-15,14 14-1 0,-14-14 8 0,13 11-10 0,-13-11 3 16,9 9 5-16,-9-9-2 16,0 0 7-16,10 8-5 0,-10-8 3 0,0 0-4 15,0 0 0-15,0 0 1 0,0 0-5 0,0 0 0 0,0 0-5 16,0 0 7-16,0 0-1 16,-44-34-2-16,33 24 4 0,-2-2-8 0,-1 0 6 15,0-2-3-15,2 2 6 16,-1 1-27-16,1-1 3 0,3 1-1 0,-1 0 3 0,-1 1 3 15,11 10 1-15,-15-14 12 16,15 14-3-16,-17-14 2 0,17 14 2 0,-10-11-3 16,10 11-2-16,-10-10 0 15,10 10-1-15,0 0-1 0,-11-10 0 0,11 10 2 0,0 0 6 16,0 0-5-16,0 0 0 0,0 0-1 0,0 0 4 16,0 0 4-16,0 0-12 15,0 0-26-15,27 31-44 0,-18-25-71 16,5 2-95-16,-3-1-98 0,-1 0-251 0,5 3-25 15,0-1 26-15,0 4-278 0,-1-1-234 0</inkml:trace>
  <inkml:trace contextRef="#ctx0" brushRef="#br1" timeOffset="-180926.02">1103 11663 1550 0,'0'0'153'0,"10"-12"-20"16,-10 12-60-16,8-10 6 0,-8 10-1 0,9-11 0 0,-9 11 4 15,10-12 5-15,-10 12 8 16,6-13 11-16,-6 13 7 0,0 0 11 0,10-18 9 16,-10 18 2-16,0 0-4 0,6-12-8 0,-6 12-9 0,0 0-14 15,4-16-9-15,-4 16-12 16,0 0-7-16,0 0-10 0,0 0-7 0,-6-24-3 15,6 24-7-15,0 0-8 16,-12-14-2-16,12 14-4 0,-15-7-2 0,15 7-2 0,-18-9-4 16,18 9-1-16,-26-8-2 15,12 5-1-15,14 3 0 0,-32-5 1 0,16 5 8 16,16 0 0-16,-34 0 10 0,19 4 2 0,-3-3 2 16,2 5 5-16,0-1-3 0,-2 5-3 15,1 2-3-15,0 1-3 0,2 2-3 0,-2 2 7 16,2 1-2-16,-1 2 2 15,3 2 2-15,0 0 7 0,-1 5-5 0,3 2 1 16,0 0 5-16,2 3 8 0,0-2 3 16,5-1-5-16,1 1-8 0,3-1 0 0,2-3 1 15,-1 3 4-15,5-1 4 0,3-1-4 0,5 1-1 16,-3-1 3-16,7-2-4 16,0-3-9-16,6 3 13 0,-1-7-8 0,1 1-3 0,5-4-7 15,1-3-3-15,-3-1-7 16,0-3-13-16,2 0-8 0,-2-3-19 0,0-1 0 15,-2 0-13-15,-3-2-5 0,-1-1 3 16,-3-2-2-16,-18 1-4 0,31-6-1 0,-18 0-3 16,-6-1-5-16,-7 7 2 15,12-15-7-15,-12 15-1 0,-2-17 2 0,2 17 3 16,-13-19 4-16,3 8 5 0,-4 3-3 0,3-2 11 0,0 0 0 16,-3 2 3-16,3 3 3 15,2-4 8-15,9 9 1 0,-16-8 8 0,16 8 7 16,0 0-1-16,-15-11 1 15,15 11 0-15,0 0-4 0,0 0 6 0,0 0-4 0,0 0 1 16,33-3-10-16,-33 3-24 16,28 2-40-16,-16-1-55 0,2 2-81 0,2 1-72 15,-5-2-148-15,3 0-181 0,-1-1 21 16,-3 1-259-16,-10-2-193 0</inkml:trace>
  <inkml:trace contextRef="#ctx0" brushRef="#br1" timeOffset="-180544.7">1548 12239 2484 0,'0'0'-100'16,"0"0"7"-16,0 0 11 16,0 0 12-16,0 0 24 0,0 0 29 0,0 0 28 15,0 0 27-15,0 0 29 0,0 0 29 0,-16-41 16 0,16 41 24 16,0 0 11-16,0 0 8 16,0 0-5-16,-39 11-6 0,39-11 4 0,-21 15-12 15,11-6-11-15,-3 1-5 16,5 0-8-16,-2 1-10 0,3 0-7 0,1 3-13 15,0-2-5-15,6-12-6 0,-5 28-6 16,5-28-4-16,5 28-11 0,-1-14-5 0,4-3-17 16,-3 2-26-16,5-3-26 15,0-2-42-15,-10-8-46 0,26 13-54 0,-14-9-48 0,2-3-49 16,-14-1-95-16,25 0-616 0,-14-1-422 0</inkml:trace>
  <inkml:trace contextRef="#ctx0" brushRef="#br1" timeOffset="-180176.1">1869 11643 2840 0,'0'0'-108'0,"0"0"27"0,-9-25 20 16,9 25 18-16,0 0 29 15,-15-8 41-15,15 8 22 0,-19 0 25 0,19 0 18 16,0 0 17-16,-33 12 9 0,22-7 2 0,-3 3 10 0,1 2-4 16,2-1-7-16,-1 0-7 15,3 5-8-15,0-1-10 0,-2 1-6 0,5 1-10 16,4 2-8-16,-1 0-8 15,3 2-6-15,3 0-7 0,1-1-20 0,4 0-23 0,4 1-18 16,-3-1-23-16,2-1-28 16,2-2-18-16,2 0-27 0,0-1-28 15,-2-3-29-15,4-1-25 0,-5-2-38 16,3-3-87-16,0 1-572 0,-2-4-260 0</inkml:trace>
  <inkml:trace contextRef="#ctx0" brushRef="#br1" timeOffset="-179844.49">2087 11597 2704 0,'2'-15'-46'0,"-2"15"9"16,0 0 6-16,0 0 1 0,0 0 12 16,0 0 0-16,-22-10 14 0,22 10 2 15,0 0 8-15,0 0 9 0,-31 15 9 0,31-15 12 0,-15 12 8 16,6-4 8-16,9-8 4 15,-12 15-7-15,12-15 2 0,-4 17-10 0,4-17 1 16,2 19-17-16,-2-19-22 16,16 23-23-16,-5-10-14 0,2 1-11 0,3 1 5 0,2-2-2 15,-1 2 14-15,-1 1-2 16,0-1 22-16,-2 0 19 0,-1-1 18 0,-2 1 12 16,-3-2 9-16,-5-1 18 0,3 1 4 0,-6-13-4 15,0 21-7-15,0-21-5 0,-9 16-12 16,9-16-18-16,-13 14-30 0,13-14-38 15,-17 6-46-15,17-6-40 0,0 0-41 16,0 0-60-16,0 0-119 0,-32-20-353 0,32 20 47 16</inkml:trace>
  <inkml:trace contextRef="#ctx0" brushRef="#br1" timeOffset="-179526.14">2398 11563 2042 0,'0'0'7'0,"0"0"13"16,0 0 31-16,0 0 37 0,0 0 9 0,23 27 12 15,-23-27 12-15,9 23 8 16,-5-10-5-16,-2 2 3 0,0 2 3 0,0-2-3 15,0 5-2-15,-2-2-4 0,0 0-10 16,-2 1-7-16,-2 2-10 0,2-4-9 16,-2 2-3-16,-2-2-12 0,-1-2-11 15,2 2-6-15,-1-3-6 0,0-1-21 0,6-13-38 16,-12 23-43-16,5-13-45 0,7-10-57 0,-9 13-61 0,9-13-76 16,0 0-156-16,-6 6-423 15,6-6-239-15</inkml:trace>
  <inkml:trace contextRef="#ctx0" brushRef="#br1" timeOffset="-179316.29">2599 11887 2688 0,'0'0'35'16,"0"0"4"-16,19-2 2 0,-19 2-5 0,0 0 11 0,21 2 22 15,-21-2 17-15,19 2 2 16,-19-2 2-16,19 4-7 0,-19-4 2 0,24 1 10 15,-24-1 1-15,24 2-6 16,-24-2-9-16,24 0-10 0,-24 0-34 0,21-3-46 16,-21 3-53-16,20-4-62 0,-20 4-79 15,10-8-72-15,-10 8-140 0,0-13-433 0,0 13-195 16</inkml:trace>
  <inkml:trace contextRef="#ctx0" brushRef="#br1" timeOffset="-179186.3">2639 11763 2475 0,'0'0'15'0,"-17"-8"57"16,17 8 18-16,0 0-9 15,0 0-8-15,0 0 0 0,0 0 4 0,0 0-10 16,0 0-11-16,40-12-34 16,-21 12-43-16,5 0-55 0,-4-3-39 0,6 3-35 0,0-1-45 15,1-3-99-15,1 4-411 0,-5-3 38 0</inkml:trace>
  <inkml:trace contextRef="#ctx0" brushRef="#br1" timeOffset="-178706.28">3640 11115 2085 0,'6'-15'66'15,"-6"15"59"-15,0 0 7 16,7-15 16-16,-7 15 7 0,0 0 2 0,7-11-4 15,-7 11-10-15,0 0-16 0,0 0-8 16,0 0 0-16,0 0 4 0,0 0-4 0,0 0-11 16,0 0 5-16,0 0-3 15,-7 59-5-15,2-33-6 0,1-1-4 0,2 4-6 16,-2-1-10-16,0 4-4 0,2-1-1 0,0 5-9 0,0-4-4 16,0 1-4-16,2-1-5 15,-2-1-8-15,2-2-4 0,0 1-3 0,0-4-6 16,0 1-4-16,2-4-9 15,-2-4-27-15,2 0-33 0,-2-2-43 16,0-17-51-16,4 23-59 0,-2-11-48 0,2-8-59 16,-4-4-106-16,13 7-127 0,-13-7-424 0,0 0-399 15</inkml:trace>
  <inkml:trace contextRef="#ctx0" brushRef="#br1" timeOffset="-178396.08">3856 11375 3024 0,'0'0'28'15,"0"0"10"-15,8-14-7 16,-8 14-8-16,0 0-6 0,0 0 6 0,0 0 1 0,0 0-1 16,0 0-2-16,0 0-2 15,-26-8 1-15,26 8 11 0,0 0 14 0,-41 12 14 16,26-8 4-16,0-1 10 0,1 3 0 0,-4 2-6 16,4-3-6-16,-1 3-6 0,0 0-3 15,2 1 1-15,1 1 0 0,2 1 2 16,0 1 1-16,2 1 2 0,2-2 5 15,6-11 5-15,-6 28 4 0,6-12 2 0,0-16 2 16,6 31-11-16,0-16-1 16,0 0-4-16,3 2-11 0,4-2-1 0,-3 2-6 0,3-1-6 15,2-1-15-15,-2-1-23 0,-1-4-32 16,0 2-36-16,4-2-49 0,-2-3-66 16,1 1-64-16,0 0-134 0,2-3-187 0,1 2-410 0,-4-3-433 15</inkml:trace>
  <inkml:trace contextRef="#ctx0" brushRef="#br1" timeOffset="-178076.48">4159 11622 2952 0,'0'0'-90'15,"-4"-19"37"-15,4 19 25 0,0 0 25 16,-12-13 34-16,12 13 31 0,0 0 26 16,-24-3 18-16,24 3 11 0,-21 3 8 0,21-3 6 0,-26 7-2 15,12-1-2-15,0 1-1 16,2 1 0-16,0 0-4 0,1 1-2 0,0 1-6 16,0 1-9-16,3 1 0 0,8-12-11 0,-8 25-24 15,6-14-8-15,2-11-5 0,2 26-1 16,4-13-9-16,0-1-3 0,3 2 1 0,1-3-10 15,3-1-15-15,2-1-23 16,-1-1-32-16,2-2-45 0,-2-2-57 0,5-3-70 16,-6-1-75-16,-13 0-143 0,34-5-169 15,-19 1-387-15,-1-2-439 0</inkml:trace>
  <inkml:trace contextRef="#ctx0" brushRef="#br1" timeOffset="-177159.4">5023 11523 2878 0,'-22'2'-148'0,"22"-2"20"0,0 0 14 16,0 0 10-16,-18 0 18 15,18 0 11-15,0 0 19 0,0 0 28 0,0 0 14 0,0 0 31 16,-20 2 32-16,20-2 19 15,0 0 23-15,0 0 8 0,0 0 3 0,0 0 1 16,0 0-6-16,0 0-8 16,0 0-5-16,0 0-12 0,0 0-3 0,0 0-10 0,0 0-7 15,0 0-9-15,0 0-2 16,0 0-3-16,0 0-3 0,0 0-4 0,75 0-8 16,-57 0 4-16,-18 0-6 0,40 2 0 0,-16-2-3 15,1 1-1-15,-1-1-4 0,6 2 5 16,-3 1-4-16,5 1 4 0,-7-3 2 0,4 2-2 15,-1-2 1-15,-1 3 0 16,3-2 4-16,0-1-3 0,1 3 4 0,-1 0 3 16,2 0-3-16,0 0-1 0,-3 0-3 15,3-3-1-15,0 3-4 0,1 0 1 0,1 0-4 16,5-1 8-16,-3 1 0 0,2 0 1 0,5-2 6 16,-3 2 4-16,2 0 6 15,1-2 3-15,1-1 3 0,0 4 4 0,1-4 0 0,-1 3-1 16,1 0-6-16,-1 0 3 15,1 0-5-15,-1-1-4 0,-1 1-1 16,-3 2-5-16,-3-3-3 0,-3 2-2 16,0-2-1-16,-4 1-2 0,-3 0-7 0,1-3-16 0,-7 4-31 15,-2-4-40-15,0 2-64 0,-2 0-58 0,-17-3-75 16,21 2-169 0,-13-2-143-16,-8 0-278 0,0 0-212 0</inkml:trace>
  <inkml:trace contextRef="#ctx0" brushRef="#br1" timeOffset="-176486.38">5296 10856 2476 0,'0'0'-91'15,"0"0"37"-15,0 0 18 0,-28-10 25 0,28 10 3 0,0 0 13 16,-30 4 21-16,30-4 12 15,-25 6 14-15,25-6 10 0,-28 6 6 16,14-3-5-16,14-3-2 0,-28 10 5 16,18-7-2-16,-3 4 3 0,13-7 3 0,-19 11 1 0,12-3 2 15,7-8-2-15,-8 13-4 0,8-13-7 0,0 0-3 16,8 27-9-16,3-18-1 16,0 1-7-16,2-1-3 0,3 3 2 0,2-1-4 15,0-1 7-15,2-1-2 0,-2 0 1 16,1 3 0-16,1-2-1 0,-6-2-6 0,2 1-1 15,-4 0-5-15,0-2-1 16,-1 4-2-16,-11-11 2 0,17 16 9 16,-10-8 10-16,-7-8 10 0,6 19 9 15,-6-19 4-15,0 15 0 0,0-15-3 0,0 0-17 16,-13 20-7-16,13-20-5 0,-13 10-6 16,13-10-3-16,-19 5 2 0,19-5-8 15,-20 4-7-15,20-4-19 0,-20-2-24 0,20 2-28 0,0 0-39 0,-21-9-43 16,21 9-51-16,0 0-41 15,-4-16-65-15,4 16-137 0,0 0-512 0,15-16-369 16</inkml:trace>
  <inkml:trace contextRef="#ctx0" brushRef="#br1" timeOffset="-176256.47">5577 11083 2759 0,'0'0'-95'0,"0"0"43"0,0 0 15 0,18-2 27 16,-18 2 17-16,0 0 12 15,0 0 17-15,20-4 4 0,-20 4 1 0,0 0-4 0,21-3-4 16,-21 3 5-16,20-3-6 0,-20 3 4 0,18-3-9 16,-18 3-7-16,22-4-16 15,-22 4-37-15,16-2-36 0,-16 2-41 0,16-2-48 16,-16 2-89-16,0 0-477 0,14-7 8 15</inkml:trace>
  <inkml:trace contextRef="#ctx0" brushRef="#br1" timeOffset="-176056.34">5678 10995 2273 0,'-12'-6'80'0,"12"6"-7"0,0 0 7 0,0 0 17 0,0 0 20 15,0 0 12-15,0 0-9 16,0 0-6-16,0 0-14 0,4 38-11 0,-4-38-8 0,0 22-6 15,0-22-11-15,-2 25 1 16,2-25-5-16,0 23-1 0,-2-9-14 0,2-14-7 16,0 28-14-16,0-28-43 15,-2 24-47-15,4-12-62 0,-2-12-58 0,4 20-61 0,-4-20-147 16,4 15-448-16,0-7-181 0</inkml:trace>
  <inkml:trace contextRef="#ctx0" brushRef="#br1" timeOffset="-175526.22">5840 10897 2440 0,'0'0'-98'0,"0"0"20"16,0 0 20-16,0 0 16 0,0 0 18 16,0 0 15-16,10-14 17 0,-10 14 11 15,0 0 7-15,0 0 1 0,0 0-4 0,0 0-1 0,20-2-2 16,-20 2-3-16,0 0-3 0,22-3 4 0,-22 3 1 16,20-1-15-16,-20 1 10 15,21-2-5-15,-21 2-4 0,25 0-4 0,-25 0 15 16,25 0 5-16,-25 0 20 0,22 0 0 15,-22 0 20-15,19 2 12 0,-19-2 4 16,0 0-3-16,21 4 1 0,-21-4-2 16,0 0-7-16,9 9-2 0,-9-9 1 0,0 0-7 15,0 0-3-15,0 0 2 0,-11 27-2 0,11-27-5 0,-11 13-1 16,11-13-2 0,-10 17 3-16,10-17-4 0,-15 20 0 0,7-11 6 0,2 2 0 15,6-11-1-15,-16 21 1 16,10-11 2-16,6-10 4 0,-10 19 9 0,10-19 2 15,-9 17 3-15,9-17-1 16,0 15-2-16,0-15-7 0,0 0-7 0,11 23-5 0,-3-18-7 16,-8-5-4-16,26 13-5 15,-12-8-11-15,3-1-23 0,0 0-19 0,2-1-39 0,3 1-36 16,-4-2-55-16,4 2-51 0,-1-4-61 0,-5 3-133 16,4-2-178-1,-6 2-301-15,-14-3-239 0</inkml:trace>
  <inkml:trace contextRef="#ctx0" brushRef="#br1" timeOffset="-174846.17">5429 11921 2602 0,'0'0'-37'0,"0"0"37"0,-30-2-3 16,30 2 15-16,-20 0 11 15,20 0-3-15,0 0 18 0,-32 4-2 0,32-4 0 0,-22 6-4 16,22-6-4-16,-15 6-3 0,15-6-1 0,-6 9-1 16,6-9-10-1,0 0-1-15,0 0-7 0,0 0 2 0,15 31-4 0,-7-22 0 0,5 1 3 16,-2 1 4-16,1 1-4 15,2-2 21-15,2 6 7 0,-1-2 0 0,0-2 11 16,-3 4-5-16,3-1 0 16,-4-1 3-16,-2-1-3 0,-3 0 1 0,0 1 7 0,-2-1-5 15,-4-13 4-15,4 23-5 0,-4-23 2 16,-4 23 0-16,4-23 3 0,-14 19 0 16,5-12-4-16,-4-1 1 0,13-6-2 0,-25 9-5 15,12-5-3-15,13-4-5 0,-23 2-5 16,23-2-8-16,-24-3-23 0,24 3-33 0,-20-8-35 15,20 8-45-15,-15-10-48 16,10 4-45-16,5 6-118 0,-4-13-564 0,4 13-277 16</inkml:trace>
  <inkml:trace contextRef="#ctx0" brushRef="#br1" timeOffset="-174596.42">5622 12211 2797 0,'0'0'0'0,"27"-4"6"0,-27 4 5 0,0 0-8 16,17-4 6-16,-17 4 13 16,0 0 5-16,26-2 6 0,-26 2 0 0,18-2 2 15,-18 2 3-15,22 0 5 16,-22 0-4-16,21 0-6 0,-21 0 0 0,22-1-26 0,-22 1-34 15,0 0-53-15,26 0-54 16,-17-3-57-16,-9 3-135 0,11-4-425 0,-11 4-31 16</inkml:trace>
  <inkml:trace contextRef="#ctx0" brushRef="#br1" timeOffset="-174376.36">5791 12094 2293 0,'0'0'71'0,"0"0"40"16,0 0 11-16,0 0 13 15,0 0 5-15,0 0 9 0,0 0 5 0,0 0-1 16,0 0-10-16,0 0-9 16,-10 46-8-16,10-46-3 0,-4 27-2 0,2-13-3 15,-1 0-3-15,1 4-17 0,2-18-12 0,-5 32-10 16,3-15-9-16,2 0-26 0,-2 0-34 16,2-17-39-16,0 31-53 0,0-15-52 0,2-2-60 15,-2-2-47-15,2 0-56 16,-2-12-128-16,10 18-524 0,-6-10-378 0</inkml:trace>
  <inkml:trace contextRef="#ctx0" brushRef="#br1" timeOffset="-174096.25">5985 12163 2851 0,'0'0'-22'0,"0"0"32"0,8-12 2 0,-8 12 0 16,0 0 19-16,0 0 27 15,0 0 24-15,0 0 8 0,0 0 8 16,0 0 10-16,0 0 10 0,0 0 12 16,-6 58 7-16,4-43 5 0,0 2 2 0,2-17-7 15,-2 37-5-15,0-19-8 0,0 1 9 16,0 1-16-16,2-1-18 0,-2 2-7 16,2-2-6-16,-2 0-19 0,2-1-14 0,0 0-27 15,0-18-15-15,0 32-24 0,0-19-17 16,0 1-25-16,0-14-25 0,-2 19-32 0,2-19-40 0,0 16-53 15,0-16-51-15,0 0-73 16,0 0-123-16,0 0-119 0,0 0-293 0,0 0-217 16</inkml:trace>
  <inkml:trace contextRef="#ctx0" brushRef="#br1" timeOffset="-173836.32">5973 12108 2589 0,'2'-21'-5'0,"2"3"41"0,0 2 8 0,0 2 19 16,-4 14 24-16,10-26 10 15,-4 12 6-15,2 3 1 0,0-1 0 0,-8 12-10 16,20-17-2-16,-10 9 4 16,-10 8 5-16,21-7 5 0,-21 7 3 0,24 6 1 0,-12 1-4 15,-1 3-7-15,0 1-5 16,-3 2-8-16,-2 5-5 0,-1-3-2 0,-1 4-11 16,-4-2 2-16,2 1-5 0,-2-18-5 0,-6 34 0 15,-1-19-5-15,1 1 5 0,-2-5-13 16,-3 0-8-16,0 0-4 0,1-1-19 15,10-10-34-15,-20 8-45 0,20-8-68 16,-18 1-97-16,18-1-77 0,-15-7-189 0,15 7-106 16,-13-10-364-16,13 10-405 0</inkml:trace>
  <inkml:trace contextRef="#ctx0" brushRef="#br0" timeOffset="18173.32">25224 7587 970 0,'0'0'258'0,"0"0"-87"15,0 0-59-15,0 0-16 0,0 0 4 0,0 0 2 16,0 0-13-16,0 0-5 16,0 0 0-16,0 0 4 0,0 0 5 0,0 0 8 15,0 0 17-15,0 0 5 0,0-27 6 0,0 27 1 0,18-3-7 16,-18 3-8-16,18-3-6 16,-18 3-5-16,22-1-11 0,-22 1-9 0,21-5-9 15,-21 5-7-15,19 0-11 16,-19 0-4-16,19 0-5 0,-19 0-5 0,0 0-5 0,25-1-16 15,-25 1-23-15,0 0-37 16,21 0-41-16,-21 0-56 0,12 1-52 0,-12-1-69 16,0 0-164-16,0 0-428 15,0 0-190-15</inkml:trace>
  <inkml:trace contextRef="#ctx0" brushRef="#br0" timeOffset="18703.87">25506 7413 2382 0,'0'0'-109'0,"0"0"19"0,4-13 16 0,-4 13 14 16,0 0 10-16,0 0 12 15,0 0 9-15,15-10 5 0,-15 10-1 0,0 0 9 16,19-1-2-16,-19 1 7 0,0 0-7 0,25 3 3 0,-25-3 6 16,17 5 5-16,-17-5-6 15,17 8 7-15,-17-8-5 0,14 12 5 0,-14-12 22 16,7 14-7-16,-7-14 4 0,2 15 17 15,-2-15-4-15,0 0 11 0,-5 24 9 16,5-24 13-16,-11 16 6 0,11-16 8 16,-11 13-3-16,11-13 3 0,-10 14-9 0,10-14 0 15,-8 7-7-15,8-7-3 0,0 0-3 0,-10 13-10 0,10-13-9 16,0 0-8-16,0 0-8 16,0 0-1-16,14 21-7 0,-14-21 0 0,14 7 5 15,-14-7-7-15,15 12-2 16,-6-6-1-16,-9-6-2 0,13 9 5 0,-13-9-3 0,10 15-2 15,-10-15 9-15,6 12 8 16,-6-12 5-16,0 0 11 0,0 21-1 16,0-21-2-16,0 0-3 0,-12 17-5 15,12-17-4-15,-14 11-10 0,14-11-42 0,-12 13-41 0,5-8-53 16,7-5-48-16,-11 8-82 0,11-8-510 0,-11 7-53 16</inkml:trace>
  <inkml:trace contextRef="#ctx0" brushRef="#br0" timeOffset="19403.62">25763 7678 2169 0,'0'0'-27'0,"0"0"27"15,0 0 25-15,0 0 25 0,0 0 17 0,0 0 23 0,-18 8 14 16,18-8 9-16,0 0-2 16,0 0 0-16,0 0-8 0,0 0-3 15,0 0-15-15,0 0-7 0,0 0-9 16,0 0-7-16,0 0-11 0,0 0-22 0,0 0-52 0,0 0-58 15,0 0-68-15,0 0-74 16,0 0-134-16,0 0-434 0,0 0-97 0</inkml:trace>
  <inkml:trace contextRef="#ctx0" brushRef="#br0" timeOffset="19853.38">26071 7407 2250 0,'9'-14'-88'0,"-9"14"21"0,8-8 16 16,-8 8 22-16,0 0 18 0,11-11 16 16,-11 11 8-16,0 0 7 0,0 0 11 0,0 0 13 15,0 0 9-15,0 0 22 16,0 0 10-16,0 0 7 0,0 0 1 15,0 0 3-15,-38 30 3 0,27-17 0 16,-1 5-7-16,-1-2-4 0,0 3-12 16,2-2-6-16,-1 5-7 0,2-6-8 0,0 4-5 15,4-5-2-15,1 2-5 0,1-4-5 0,4-13-2 16,0 25-11-16,0-25 1 0,6 21-8 0,-6-21-6 0,13 15-7 16,-1-11-2-16,-12-4-3 15,20 5 4-15,-20-5-6 0,24 0 1 0,-24 0 5 16,21-3-3-16,-21 3 3 15,18-10 13-15,-18 10 4 0,16-11 1 0,-16 11 0 0,6-11 5 16,-6 11 5-16,0 0 5 16,0 0 4-16,0 0-2 0,-19-29 0 0,19 29-6 15,-19-8-4-15,19 8-1 0,-18-5-5 0,18 5-8 16,-15-6-9-16,15 6-32 0,-16-4-47 16,16 4-62-16,0 0-58 0,0 0-67 15,0 0-129-15,-3-13-500 0,3 13-266 16</inkml:trace>
  <inkml:trace contextRef="#ctx0" brushRef="#br0" timeOffset="20140.08">26254 7397 2548 0,'0'0'-122'15,"0"0"26"-15,0 0 25 0,0 0 31 0,0 0 26 16,0 0 26-16,0 0 27 0,0 0 20 16,0 0 6-16,3 35 7 0,-3-35 5 15,-7 23 5-15,2-8 0 0,5-15 0 0,-9 29-5 0,5-14-7 16,2 0-3-16,-2 1-12 16,-1-1-2-16,5-15-6 0,-3 28-4 0,1-13-6 0,2-15-20 15,-4 22-27-15,4-22-28 16,-3 20-40-16,3-20-41 0,0 19-34 0,0-19-41 15,0 0-82-15,0 0-465 16,0 20-13-16</inkml:trace>
  <inkml:trace contextRef="#ctx0" brushRef="#br0" timeOffset="20723.34">26450 7400 2006 0,'0'0'-121'0,"9"-11"23"0,-9 11 24 0,0 0 35 0,0 0 25 15,0 0 23-15,0 0 21 16,0 0 14-16,0 0 10 0,0 0 5 0,0 0-1 16,0 0 10-16,0 0 11 0,-43-4 4 15,43 4-1-15,0 0 7 0,-27 0-5 0,27 0-2 16,0 0-4-16,-24 0-4 0,24 0-3 0,0 0-8 16,-19-3-10-16,19 3-2 15,0 0-7-15,-19 4 0 0,19-4-8 0,0 0-4 0,-12 7-2 16,12-7-7-16,0 0-5 15,-7 14 5-15,7-14-7 0,0 0 0 0,0 22-1 16,0-22-1-16,0 0-6 16,2 22 7-16,-2-22-8 0,0 0 0 0,0 21 1 15,0-21 2-15,5 14-10 0,-5-14 5 0,0 0-9 0,7 13-8 16,-7-13-25-16,0 0-9 16,13 10-28-16,-13-10-3 0,16 1-1 0,-16-1 10 0,0 0 9 15,24 3 11-15,-24-3-9 16,19 1 18-16,-19-1 8 0,16 4-3 15,-16-4 15-15,13 6 16 0,-13-6 31 16,11 9 21-16,-11-9 13 0,4 15 2 0,-4-15 4 16,0 17-10-16,0-17-2 0,0 0-1 15,-11 31-10-15,5-22 1 0,-1 4-7 0,7-13-5 16,-14 20-18-16,5-11-38 0,3 3-49 0,-2-4-68 16,2-1-54-16,6-7-138 15,-9 8-422-15,9-8-36 0</inkml:trace>
  <inkml:trace contextRef="#ctx0" brushRef="#br0" timeOffset="20963.64">26614 7581 2153 0,'0'0'-50'0,"0"0"18"16,0 0 3-16,11-13 9 0,-11 13 4 0,0 0 5 16,0 0 19-16,18-7-8 0,-18 7 6 15,20-4-6-15,-20 4-10 0,18-3-12 0,-18 3-17 16,22-1-19-16,-13-4-30 0,-9 5-40 0,17-6-94 16,-7 5-245-16,-10 1 370 15</inkml:trace>
  <inkml:trace contextRef="#ctx0" brushRef="#br0" timeOffset="21163.32">26718 7474 1299 0,'0'0'11'0,"0"0"27"0,-23 15 18 0,23-15 31 0,0 0 29 16,-7 17 25-16,7-17 20 16,-5 18-1-16,5-18-9 0,-6 21-21 0,6-21-17 15,-7 23-8-15,5-10-12 0,-2 1-9 16,4-14-12-16,-3 27-11 0,1-14-11 0,2-13-26 15,-2 24-38-15,-3-11-46 16,5-1-35-16,0-12-48 0,-3 21-51 0,3-21-121 16,0 17-357-16,0-17 91 0</inkml:trace>
  <inkml:trace contextRef="#ctx0" brushRef="#br0" timeOffset="21533.29">26766 7599 1927 0,'7'-18'-31'0,"-7"18"20"0,10-18 6 0,-10 18 38 15,8-13 16-15,-8 13 17 0,9-15 23 0,-9 15 9 16,7-13 9-16,-7 13 11 16,9-12 2-16,-9 12 3 0,0 0-6 15,11-13-9-15,-11 13-13 0,0 0 6 16,0 0-1-16,9-10-3 0,-9 10-7 0,0 0-9 0,0 0-6 15,0 0-7-15,0 0-7 16,5 37-2-16,-5-37-6 0,-3 29-6 0,1-14-3 16,2 4-7-16,-2-1-1 15,-1 2 17-15,3 4 7 0,-2-1 1 0,2 2-10 16,0 2-1-16,-2-5-7 0,0 1-4 16,0 3-2-16,-3-6-3 0,1 3-4 0,0-4-3 15,0-2 0-15,-2 2-7 0,0-4 1 0,-1 1-7 0,1-3-6 16,-2 1-19-16,1-4-29 15,7-10-44-15,-17 16-45 0,17-16-49 0,-14 9-48 16,7-9-40-16,7 0-74 16,0 0-635-16,0 0-425 0</inkml:trace>
  <inkml:trace contextRef="#ctx0" brushRef="#br0" timeOffset="21763.27">26834 7313 3043 0,'0'0'-10'0,"0"0"7"15,0 0 14-15,0 0 28 0,4-14 21 16,-4 14 16-16,0 0-1 0,0 0-6 0,0 0-3 16,0 0-14-16,0 0-5 15,0 0-4-15,0 0-9 0,0 0-22 0,7-13-43 0,-7 13-68 16,0 0-59-16,0 0-61 15,0 0-116-15,3-8-515 0,-3 8-194 0</inkml:trace>
  <inkml:trace contextRef="#ctx0" brushRef="#br0" timeOffset="24793.35">27212 7337 2391 0,'0'0'-96'0,"0"0"26"15,0 0 7-15,0 0 26 0,0 0 21 0,-6-17 3 16,6 17 20-16,0 0 13 0,0 0 11 15,0 0 15-15,-17-5 16 0,17 5 7 0,0 0 17 16,0 0-3-16,0 0 7 16,-38 18 3-16,28-9-1 0,0-1-2 0,-1 5-1 15,-3-2-10-15,7 5-20 0,-7 1-7 0,3 5-1 16,2 0-4-16,-2 1-7 16,2 0 0-16,2 2-5 0,1-2-2 0,2 0-4 0,3-3-4 15,1-1 1-15,0-1-4 16,3 1 1-16,1-4-4 0,3-2 0 15,-1 1-5-15,6-5 3 0,-4 1-7 0,-8-10 1 16,23 11-1-16,-23-11-2 0,20 2 0 0,-20-2-2 16,23-6-1-16,-23 6-1 15,16-11 2-15,-16 11-1 0,11-17-3 0,-7 5 3 16,-4 12 1-16,2-23 5 0,-2 23 2 0,-4-24 4 0,4 24 7 16,-9-20 3-16,0 11-1 15,9 9 1-15,-18-19-6 0,10 12 1 0,8 7-6 16,-21-10 2-16,9 4-5 15,12 6 0-15,-18-6-3 0,18 6-15 0,-15-6-43 0,15 6-61 16,0 0-60-16,-16-6-69 16,16 6-131-16,0 0-537 0,0 0-300 0</inkml:trace>
  <inkml:trace contextRef="#ctx0" brushRef="#br0" timeOffset="25063.48">27420 7649 2771 0,'12'10'-3'16,"-12"-10"23"-16,0 0 12 0,0 0 32 0,0 0 37 15,0 0 39-15,8 11 23 0,-8-11 5 0,0 0-5 16,0 0-4-16,0 0-23 15,0 0-8-15,0 0-15 0,0 0-10 0,0 0-9 0,0 0-11 16,0 0-16-16,0 0-33 16,0 0-58-16,0 0-67 0,0 0-80 15,9 7-67-15,-9-7-104 0,0 0-178 16,0 0-429-16,0 0-374 0</inkml:trace>
  <inkml:trace contextRef="#ctx0" brushRef="#br0" timeOffset="27883.62">27503 7449 2707 0,'0'0'-151'0,"0"0"29"16,0 0 24-16,9-26 21 15,-9 26 33-15,10-8 32 0,-10 8 20 0,0 0 15 0,13-10 27 16,-13 10 2-16,0 0 17 15,14-8 4-15,-14 8 2 0,0 0 12 0,0 0 10 16,0 0-1-16,0 0-3 16,28 16-3-16,-28-16 9 0,7 18-3 0,-5-7-10 0,-2-11-4 15,5 28-2-15,-3-11-7 0,3 1-9 0,-5 1-5 16,4-1-6-16,-2 1-7 16,0 1-1-16,-2-1-8 0,2-1-8 0,1 0-29 15,-1-3-40-15,-2-15-47 16,5 27-54-16,-3-15-53 0,-2-3-72 0,0-9-153 0,4 12-416 15,-4-12-170-15</inkml:trace>
  <inkml:trace contextRef="#ctx0" brushRef="#br0" timeOffset="28273.35">27818 7524 2379 0,'0'0'-117'0,"0"0"27"0,0 0 9 0,0 0 26 16,0 0 18-16,0 0 17 16,0 0 18-16,0 0 8 0,0 0 7 15,0 0-3-15,0 0 10 0,0 0 15 16,0 0 5-16,0 0 4 0,0 0-2 0,0 0 4 16,0 0-14-16,-52 1-2 0,52-1-4 0,0 0-3 0,0 0-3 15,3-22 4-15,-3 22-12 16,0 0-4-16,13-22 6 0,-13 22-2 0,14-14 12 0,-14 14 3 15,13-13 17-15,-13 13 8 16,18-10 9-16,-18 10 2 0,19-7 1 16,-19 7 15-16,19-2-2 0,-19 2 1 15,0 0 11-15,25 9-10 0,-25-9 2 0,11 17 1 16,-7-6-8-16,-4-11-2 0,2 25-2 0,-2-12-13 0,0-13-1 16,-6 35-7-16,0-19-3 15,1 0-4-15,-1 2-6 0,-2-2-13 0,1-2-25 16,1 1-54-16,0-2-47 15,-2-2-55-15,5-1-42 0,-3-2-57 0,6-8-116 0,-11 11-460 16,11-11-166-16</inkml:trace>
  <inkml:trace contextRef="#ctx0" brushRef="#br0" timeOffset="28723.49">28064 7423 2387 0,'0'0'-86'0,"2"-18"28"16,-2 18 15-16,0 0 24 0,0 0 30 16,0 0 16-16,-2-20 13 0,2 20-8 0,0 0-5 15,0 0-4-15,3-18-3 0,-3 18-1 0,0 0-2 16,14-7-6-16,-14 7 10 15,0 0-13-15,15-6 7 0,-15 6-9 0,0 0 0 0,0 0 3 16,31 7-4-16,-31-7-2 16,13 9 10-16,-13-9-8 0,8 15 4 0,-8-15-11 15,0 0 5-15,2 19-7 0,-2-19 11 0,0 0 1 16,-5 23 5-16,5-23 1 16,-13 11 14-16,13-11-3 0,-9 9 2 0,9-9 6 0,0 0-4 15,-11 14-4-15,11-14-2 16,0 0-11-16,0 0 3 0,-2 17 4 15,2-17-9-15,0 0-2 0,13 21-3 16,-7-10-1-16,0 1 9 0,-6-12-1 16,11 26-4-16,-7-11 0 0,-1-1-3 0,-1 1 5 15,-2-15 2-15,0 26 1 0,-5-12 0 16,1 1-6-16,-2 1 7 0,-5-2-13 0,-1-1-35 0,0 0-59 0,-6 0-76 16,2-4-126-16,3 1-435 15,-5 0 3-15</inkml:trace>
  <inkml:trace contextRef="#ctx0" brushRef="#br2" timeOffset="50873.36">24860 7718 586 0,'0'0'80'0,"0"0"-8"15,0 0-19-15,0 0-2 0,0 0-9 16,0 0 1-16,0 0-2 0,0 0-5 0,0 0 1 16,36 20 4-16,-36-20-4 15,11 11 4-15,-11-11-3 0,11 9 8 0,-11-9-3 16,7 11-7-16,-7-11 9 0,9 12-7 0,-9-12-2 0,0 0 8 16,5 14 13-16,-5-14 0 15,0 0-5-15,0 0-2 0,0 0-4 0,0 0-2 16,0 0 7-16,0 0-1 15,0 0 16-15,0 0 11 0,0 0 2 0,0 0 6 0,0 0 5 16,-46-18 10 0,46 18-9-16,0 0-10 0,-5-21-7 0,5 21-8 0,0 0-3 15,0 0-5-15,10-29-6 0,-10 29-9 0,13-13 0 16,-13 13-5-16,12-11-2 16,-12 11-2-16,16-11 0 0,-16 11-5 15,12-5 4-15,-12 5-1 0,0 0 6 0,19-1 0 16,-19 1-4-16,0 0 7 0,0 0 2 0,21 15 0 15,-21-15-1-15,0 0-2 0,3 17 3 16,-3-17-2-16,0 0-4 0,0 0 5 0,-13 28-3 16,13-28 2-16,-15 12-4 15,15-12 6-15,-19 11 7 0,11-7-1 0,8-4-2 16,-19 4-1-16,19-4 5 0,0 0-6 0,-25-2 2 0,25 2-2 16,0 0-8-16,-22-11-2 15,22 11-2-15,-9-11 1 0,9 11-8 0,0 0 1 16,-2-24-5-16,2 24-2 15,0 0-4-15,13-23 0 0,-4 14-3 0,-9 9 1 0,19-13-4 16,-9 6-1 0,-10 7 1-16,22-8-3 0,-22 8-1 0,20-6 1 0,-20 6-2 15,20 1-3-15,-20-1 4 0,0 0 0 0,24 8 1 16,-24-8 3-16,7 12 3 16,-7-12 0-16,2 15 0 0,-2-15 5 0,0 0 4 0,0 0 4 15,-11 28 1-15,11-28 6 16,-14 14-2-16,14-14 0 0,-19 9 2 0,8-5 13 15,11-4-7-15,-19 4 3 0,19-4-6 16,-21 0 2-16,21 0 2 0,0 0 8 0,-23-13 6 16,23 13-13-16,-10-18-2 15,10 18-5-15,0-16-7 0,0 16 1 0,0 0-2 16,8-27-7-16,0 15-4 0,-8 12-2 0,15-17 6 0,-6 9-6 16,5 1-5-16,-14 7 3 15,19-11-5-15,-19 11 0 0,24-4-1 0,-24 4-1 16,0 0 1-16,27 13-2 15,-19-4 5-15,-1 3-6 0,-7-12 3 0,9 23 0 16,-7-10-9-16,-2-13 11 0,0 27-4 16,0-27 0-16,-6 27 3 0,1-15 1 0,0 2-1 15,5-14 1-15,-14 21 3 0,8-14 3 0,6-7 1 0,-15 10-12 16,15-10 2-16,-15 5 9 16,15-5-7-16,0 0 0 0,0 0-3 0,-25-19 5 15,25 19 4-15,-5-20-8 16,5 20 4-16,-2-25-9 0,2 25 6 0,3-27 3 0,1 12-3 15,-4 15-3-15,8-22 1 16,-2 10-5-16,3 3 1 0,-9 9-1 0,17-16 1 16,-17 16-18-16,18-6-3 0,-18 6 5 15,0 0 11-15,24 6-11 0,-24-6 2 16,16 14 3-16,-11-4 2 0,-5-10 2 0,8 18 0 16,-8-18-1-16,2 21 1 0,-2-21 9 15,0 22-5-15,0-22 2 0,-4 20 9 0,4-20 8 0,-9 19-2 16,9-19 5-16,-13 11-1 15,13-11 2-15,-18 8 0 0,18-8-5 0,-19 0 0 16,19 0-1-16,0 0 2 0,-25-13-3 16,25 13 1-16,-15-19-4 0,15 19 0 0,-8-19-2 15,8 19 2-15,-2-20-3 0,2 20-1 0,2-22-1 16,-2 22 4-16,8-19-4 16,-8 19-1-16,13-12-3 0,-13 12-3 0,15-8 3 15,-15 8 0-15,0 0 0 0,23 3 0 16,-23-3-3-16,0 0 4 0,17 17-1 0,-17-17 2 15,9 15-3-15,-9-15 6 0,2 15-2 16,-2-15 0-16,0 0 0 0,-7 27-1 0,7-27 9 16,-9 15-5-16,9-15-3 0,-13 12 5 0,1-7 0 15,12-5 9-15,-19 4-2 16,19-4 4-16,0 0 0 0,-29-4-2 0,29 4-3 16,-18-12 0-16,18 12-2 0,-14-19 0 15,10 10-1-15,4 9-2 0,-5-22-1 0,5 22-1 16,0-21-1-16,0 21 0 0,9-21-3 15,-9 21 1-15,13-16-4 0,-5 10 1 0,-8 6 0 16,21-9-1-16,-21 9 1 16,19-2-2-16,-19 2 0 0,19 0 0 0,-19 0 1 15,0 0 0-15,21 8-2 0,-21-8-1 0,0 0-6 0,9 11-15 16,-9-11-24-16,0 9-35 16,0-9-30-16,0 0-49 0,0 0-61 0,0 0-51 15,-17 14-63-15,17-14-141 0,-11 4-146 16,11-4-9-16,0 0-282 0,-14 5-313 0</inkml:trace>
  <inkml:trace contextRef="#ctx0" brushRef="#br2" timeOffset="59893.41">25110 7900 2568 0,'0'0'-177'0,"9"14"23"15,-9-14 23-15,0 0 23 0,0 0 24 0,0 0 24 16,8 11 11-16,-8-11 30 16,0 0 9-16,0 0 5 0,0 0 12 0,0 0 19 0,0 0 3 15,8 12 13-15,-8-12 13 16,0 0 10-16,0 0-8 0,0 0 5 0,10 8 5 15,-10-8 25-15,0 0-18 16,0 0 5-16,11 13 3 0,-11-13-12 0,0 0-2 0,7 12 0 16,-7-12 1-16,8 9-13 15,-8-9 4-15,0 0-8 0,10 14-4 0,-10-14-3 16,5 11-2-16,-5-11 2 0,4 13-4 0,-4-13 2 16,0 0 2-16,9 18-5 0,-9-18 6 15,4 13-3-15,-4-13-1 0,0 0-3 16,7 17-5-16,-7-17-3 0,0 0 0 15,4 17-6-15,-4-17 0 0,0 0-6 0,5 15-2 16,-5-15-2-16,0 0 2 16,2 16-4-16,-2-16-3 0,0 0 0 0,3 16 2 0,-3-16-2 15,0 0-6-15,2 16 5 0,-2-16-3 0,0 0 1 16,2 15-1-16,-2-15-1 16,0 0 1-16,2 15-1 0,-2-15-2 15,0 0 3-15,4 15 1 0,-4-15-4 16,0 0 2-16,0 0-2 0,6 20 3 0,-6-20 1 0,0 0-6 15,6 15 3-15,-6-15 4 16,0 0 6-16,4 17 3 0,-4-17-6 0,0 0 8 0,5 15-5 16,-5-15-2-16,0 0 0 15,4 15 0-15,-4-15 1 0,0 0-3 0,3 14-2 16,-3-14 1-16,0 0-3 0,6 15-1 0,-6-15 2 16,0 0-1-16,7 12 1 0,-7-12-1 15,0 0-1-15,0 0 4 0,4 15 0 0,-4-15 3 16,0 0 1-16,0 0 3 15,5 13 0-15,-5-13-3 0,0 0-1 16,0 0-1-16,6 16 0 0,-6-16-2 0,0 0-1 16,0 0-1-16,7 13 0 0,-7-13-1 0,0 0-1 15,0 0-1-15,6 13 0 0,-6-13 0 0,0 0 4 16,0 0-5-16,0 0-1 16,6 13 1-16,-6-13 2 0,0 0-3 0,0 0 0 15,6 12-11-15,-6-12-17 16,0 0-53-16,0 0-82 0,7 7-81 0,-7-7-167 0,0 0-185 15,0 0-239-15,0 0-171 16</inkml:trace>
  <inkml:trace contextRef="#ctx0" brushRef="#br2" timeOffset="61153.37">25414 8395 2394 0,'20'17'-103'0,"-20"-17"23"0,0 0 11 16,0 0 11-16,0 0 20 0,7 15 25 15,-7-15 10-15,0 0 11 0,5 11 15 16,-5-11 11-16,0 0-1 0,9 17 8 0,-9-17 15 0,9 12 14 16,-9-12-11-16,8 14-2 15,-8-14-2-15,8 12-1 0,-8-12-9 0,9 16 1 0,-3-8 1 16,-6-8-3-1,11 15-1-15,-11-15 2 0,12 15 0 0,-7-8-4 0,-5-7 2 16,12 17 9-16,-12-17-2 16,12 18 7-16,-7-8 1 0,-5-10-7 0,7 16-1 0,-7-16-3 15,8 16-1-15,-8-16-8 16,6 17 1-16,-6-17-3 0,6 15-4 16,-6-15-3-16,6 14 1 0,-6-14-2 0,4 14-9 0,-4-14 5 15,0 0-3-15,5 19-6 0,-5-19 3 16,5 12-2-16,-5-12-2 0,4 16 0 0,-4-16 1 15,4 13 8-15,-4-13 3 16,7 13-2-16,-7-13 5 0,7 15 4 0,-7-15 2 16,5 15 2-16,-5-15 2 0,4 14-6 15,-4-14-1-15,6 15-3 0,-6-15-1 0,4 18 3 16,-4-18-3-16,4 13 3 0,-4-13-1 0,6 15-1 16,-6-15 5-16,7 13-4 15,-7-13 2-15,5 15 3 0,-5-15 0 0,6 16 1 0,-6-16-1 16,7 15 0-16,-7-15-3 15,7 15-2-15,-7-15 3 0,6 15-1 0,-6-15 1 16,9 20-1-16,-3-13 1 16,-6-7-4-16,10 19 0 0,-6-9-4 0,-4-10 2 0,13 19-10 15,-5-7 2-15,-3-2-2 0,-5-10-3 0,10 22-1 16,-3-11 0-16,-2 1-2 16,-5-12 7-16,11 18-13 0,-6-8-8 0,-5-10-28 15,10 15-39-15,-5-5-43 0,-5-10-44 16,9 15-28-16,-2-5-20 0,-7-10-6 0,7 19-10 15,-2-10-11-15,-1 0-8 16,-2 2-10-16,-2-11-20 0,4 19-582 0,-4-19-199 16</inkml:trace>
  <inkml:trace contextRef="#ctx0" brushRef="#br2" timeOffset="61743.73">25985 9492 2446 0,'15'17'-116'0,"-15"-17"19"15,7 8 9-15,-7-8 3 0,9 9 10 0,-9-9 11 0,0 0 1 16,11 14 10 0,-11-14 12-16,0 0 17 0,11 13 14 0,-11-13 20 0,6 9 32 15,-6-9 22-15,8 12 15 16,-8-12 14-16,0 0 7 0,9 17 2 0,-9-17-3 15,5 12-15-15,-5-12-5 0,9 11-7 16,-9-11-17-16,4 13 3 0,-4-13-4 0,0 0-4 16,7 18-1-16,-7-18 6 15,6 13-15-15,-6-13 8 0,10 13-1 0,-10-13 2 0,11 15 6 16,-4-7-1-16,-7-8 5 0,16 17 5 0,-10-7 4 16,1-2-4-16,-7-8 1 15,14 20-7-15,-6-8-2 0,-1-2-6 0,0 1-2 16,-7-11-5-16,16 22-1 15,-10-10-1-15,3-1 1 0,-2 1-3 0,2 1-21 0,0-1 8 16,-3-2 3-16,4 4 3 16,-5-2 7-16,3-1-2 0,-1 0-2 0,-7-11-2 15,14 24-4-15,-6-13-4 0,-1-1 0 0,-1 1-4 0,2 1 2 16,-1-1 2-16,-1 0 1 16,1 0-2-16,-1 1-1 0,-6-12-1 0,12 23-2 15,-6-16-4-15,-6-7 1 16,7 21-2-16,-3-10-1 0,-4-11-2 0,8 22 0 15,-6-12-4-15,-2-10 1 0,9 26-2 16,-5-13-2-16,0 1 2 0,-4-14 0 0,5 22-1 16,0-12-2-16,-5-10-1 15,7 23 2-15,-3-11-1 0,-4-12-5 0,6 20-2 0,-1-8-7 16,-5-12-12-16,4 19-19 0,-4-19-24 0,6 19-37 16,-6-19-48-16,4 17-58 15,-4-17-58-15,4 13-141 0,-2-5-168 0,-2-8-260 16,0 0-172-16</inkml:trace>
  <inkml:trace contextRef="#ctx0" brushRef="#br2" timeOffset="62043.37">26735 10894 2373 0,'7'13'-158'0,"-7"-13"-42"0,0 0-438 0,9 10 139 15</inkml:trace>
  <inkml:trace contextRef="#ctx0" brushRef="#br2" timeOffset="62443.39">26787 10958 1810 0,'9'14'-37'16,"-9"-14"27"-16,0 0-8 0,6 14 13 0,-6-14 5 15,0 0 15-15,5 15 11 16,-5-15 23-16,5 12 26 0,-5-12 19 0,0 0 10 0,4 18 4 16,-4-18 8-16,5 12 6 15,-5-12 1-15,4 13-4 0,-4-13-9 0,4 13-2 16,-4-13-8-16,5 14-9 0,-5-14-4 0,4 13-6 0,-4-13-5 16,7 12-2-16,-7-12-4 15,5 13 3-15,-5-13-4 0,6 12 1 0,-6-12-3 16,9 13-5-16,-9-13 1 15,14 13-9-15,-14-13-1 0,7 12-4 0,-7-12 0 0,11 13-3 16,-11-13-4-16,14 11 0 16,-14-11-1-16,10 13-3 0,-10-13 0 0,9 12-5 15,-9-12 3-15,12 12-1 0,-12-12-3 0,8 13 3 16,-8-13 2-16,9 11 0 0,-9-11 3 16,6 13-4-16,-6-13-2 0,8 13-3 0,-8-13-1 15,7 15-4-15,-7-15-4 16,8 16-4-16,-8-16-3 0,5 12 0 0,-5-12-3 15,9 14-2-15,-9-14-1 0,5 12-7 16,-5-12-4-16,7 12-12 0,-7-12-23 0,0 0-34 16,8 13-52-16,-8-13-74 15,5 10-71-15,-5-10-126 0,0 0-192 0,0 0-375 16,0 0-397-16</inkml:trace>
  <inkml:trace contextRef="#ctx0" brushRef="#br2" timeOffset="63053.55">27128 11578 2902 0,'9'13'-79'0,"-9"-13"31"15,0 0 9-15,0 0 32 0,6 16 14 0,-6-16 19 16,0 0 15-16,6 13-1 0,-6-13 2 0,0 0-5 0,11 12 3 16,-11-12 19-16,6 9 9 15,-6-9 8-15,0 0 7 0,11 15 6 0,-11-15 8 16,8 13-10-16,-8-13-1 15,8 13-9-15,-8-13-9 0,7 18-2 0,-7-18-9 16,6 15-4-16,-6-15-4 16,6 20-1-16,-6-20-2 0,8 16 5 0,-5-4 0 0,-3-12-4 15,8 19 1-15,-3-7-6 0,-5-12-1 0,11 23-2 16,-8-14 2-16,-3-9 1 16,6 20 4-16,1-10-9 0,-7-10-2 0,10 23 0 0,-8-13-4 15,4 2 0-15,-6-12-1 16,7 22-2-16,-3-12-1 0,3 1-3 0,-7-11 1 15,9 23 0-15,-2-12-3 16,-3 1 6-16,-4-12-5 0,9 23 0 0,-2-12 8 0,-7-11-3 16,9 22-2-16,-2-10 4 15,-3-1-5-15,-4-11 0 0,9 24-1 0,-6-16-2 16,1 6-4-16,-4-14 3 0,7 25-3 0,-3-14 0 0,0 3-3 16,-4-14-1-16,4 23-3 15,2-12 6-15,-6-11-11 0,4 23 4 0,0-13 0 16,-4-10-4-16,3 21-2 15,1-12-6-15,-4-9-8 0,5 17-22 0,-5-17-28 0,4 14-39 16,-4-14-54 0,4 14-61-16,1-9-64 0,-5-5-88 0,0 11-151 0,0-11-70 15,0 0-324-15,0 0-304 0</inkml:trace>
  <inkml:trace contextRef="#ctx0" brushRef="#br2" timeOffset="63593.34">27562 12548 2651 0,'0'0'-110'0,"11"7"30"0,-11-7 21 15,9 10 19-15,-9-10 26 0,0 0 30 0,11 14 23 16,-11-14 22-16,11 11 16 0,-11-11 5 16,12 13 10-16,-6-5 2 0,-6-8 2 15,9 13 6-15,-9-13-2 0,9 15 1 0,-9-15-2 0,9 16-2 16,-9-16 2-16,7 17-5 16,-3-8-1-16,-4-9-7 0,5 20-8 0,-5-20-9 0,7 18-4 15,-7-18-10-15,9 21-1 16,-5-11-5-16,-4-10-6 0,6 19 0 0,-6-19 0 15,8 17-1-15,-3-8 1 16,-5-9 2-16,9 18 3 0,-9-18 5 0,4 18 2 0,-4-18-2 16,8 18-2-16,-6-7-1 15,-2-11-7-15,5 18 5 0,-5-18-18 0,8 15 3 16,-8-15-2-16,4 15-5 0,-4-15-2 0,4 15 0 16,-4-15-6-16,7 14 0 0,-7-14-4 15,6 13 0-15,-6-13 1 0,7 12 0 0,-7-12 2 16,0 0 0-16,7 17-2 15,-7-17-5-15,7 11 3 0,-7-11-3 0,4 13-3 16,-4-13-1-16,0 0 1 0,10 18 3 16,-10-18-5-16,6 10 2 0,-6-10-4 0,0 0-1 15,6 18-18-15,-6-18-31 0,0 0-50 0,3 12-73 16,-3-12-89-16,0 0-154 16,0 0-167-16,0 0 6 0,0 0-347 15,0 0-321-15</inkml:trace>
  <inkml:trace contextRef="#ctx0" brushRef="#br2" timeOffset="64653.27">27740 12887 2689 0,'0'0'-117'0,"0"0"21"0,0 0 16 16,0 0 9-16,0 0 19 0,0 0 22 0,0 0 9 16,0 0 8-16,0 0 2 15,0 0 19-15,0 0-6 0,0 0 4 0,0 0 16 0,0 0 15 16,0 0 18-16,0 0 11 15,0 0 10-15,35-21 11 0,-35 21 7 0,13-6 4 16,-13 6 4-16,16-5-1 16,-16 5 2-16,14-9 0 0,-14 9-3 0,18-3-1 0,-18 3-5 15,18-6-3-15,-18 6-5 0,17-6-7 0,-17 6 0 16,19-3-5-16,-19 3-1 16,19-4-7-16,-19 4-7 0,21 0-2 0,-21 0-3 0,20-2-5 15,-20 2-2-15,0 0-6 16,27 2-2-16,-27-2-4 0,18 0-2 0,-18 0-3 15,21 2-4-15,-21-2-2 16,17 4 0-16,-17-4 2 0,20 1-1 0,-20-1-3 0,16 5 3 16,-16-5 3-16,18 3 3 15,-18-3-3-15,15 4 1 0,-15-4-1 16,15 6-1-16,-15-6 0 0,14 6-4 0,-14-6 4 0,0 0-3 16,17 9-2-16,-17-9-1 15,11 8 4-15,-11-8 1 0,11 7-3 0,-11-7 1 0,10 10 2 16,-10-10-7-16,8 9 0 15,-8-9 1-15,10 13-1 0,-10-13 0 0,8 8-1 16,-8-8-1-16,5 12-5 16,-5-12 3-16,0 0 4 0,9 15-2 0,-9-15 6 0,0 0 18 15,9 13-14-15,-9-13 8 0,0 0 3 0,9 14-1 16,-9-14-1-16,0 0-1 16,8 11-2-16,-8-11-1 0,0 0-2 15,0 0-3-15,7 11-8 0,-7-11 4 0,0 0-18 16,0 0-34-16,8 6-57 0,-8-6-98 0,0 0-127 15,0 0-263-15,0 0-28 16,0 0 24-16,0 0-416 0,0 0-459 0</inkml:trace>
  <inkml:trace contextRef="#ctx0" brushRef="#br2" timeOffset="67153.45">28178 12990 2929 0,'0'0'-119'15,"0"0"20"-15,0 0 25 0,0 0 24 0,0 0 8 0,0 0 21 16,0 0 33-16,0 0 12 16,0 0 15-16,0 0 1 0,0 0 19 15,0 0 17-15,0 0 2 0,0 0 14 16,0 0 7-16,0 0-5 0,0 0-5 0,18-44-6 16,-18 44-8-16,8-12-12 0,-8 12-5 15,7-11-9-15,-7 11-3 0,11-15-11 0,-11 15-11 16,14-10 1-16,-14 10-2 0,15-9-6 0,-15 9-1 15,25-4 1-15,-25 4-5 16,25 2-1-16,-25-2-1 0,27 6 1 0,-10-1-2 0,-2 4-7 16,0-1 2-16,2 4-2 15,-3 1-2-15,2 2 0 0,-3 1-4 0,1 3 2 16,-1 2 1-16,-4-1-1 0,3 4-1 0,-2 0 1 0,2 5-1 16,-2 2 3-16,0-1 0 15,1 4 8-15,-2-1-7 0,-1 3 0 0,-2-3 6 16,3 5-5-16,-2-2 1 15,0 2 2-15,1 2 0 0,2-2-2 0,-4 2 0 0,6 4-1 16,-1 2 6-16,2-3-5 16,-2 1-3-16,5-2 2 0,1 2 1 0,0-5-1 15,1 0 2-15,-4-8-2 0,1-1-2 0,2 0 0 16,-2-3-3-16,0 0-9 16,2-7-15-16,-5 0-14 0,2-1-7 15,2 0-10-15,-4-3 1 0,1-1-8 0,0-4-3 16,-2-2-11-16,1 0-10 0,0-1-23 0,-12-8-11 15,22 8-15-15,-12-6-14 16,-10-2-26-16,22-4-26 0,-22 4-34 0,19-7-446 0,-11 5 73 16</inkml:trace>
  <inkml:trace contextRef="#ctx0" brushRef="#br2" timeOffset="67393.75">29017 14158 1908 0,'21'-9'-70'0,"-21"9"24"0,0 0 15 16,12-8 13-16,-12 8 20 0,0 0 3 0,0 0 0 0,11-10 26 16,-11 10 13-16,0 0 9 15,0 0 18-15,0 0 22 0,0 0 14 0,0 0 21 16,0 0 30-16,0 0 22 15,0 0 12-15,0 0 3 0,0 0-4 0,0 0-11 16,0 0-11-16,0 0-18 0,0 0-11 16,0 0-17-16,0 0-13 0,0 0-13 15,0 0-10-15,-21 41-8 0,21-41-11 0,-4 14-6 0,4-14-2 16,-2 18-4-16,2-18-11 16,0 0-1-16,-2 25-10 0,2-25 7 0,-4 16-13 0,4-16-12 15,-6 16-25-15,6-16-40 16,0 0-62-16,-6 18-77 0,6-18-98 0,0 0-202 15,-10 7-96-15,10-7-344 16,0 0-339-16</inkml:trace>
  <inkml:trace contextRef="#ctx0" brushRef="#br2" timeOffset="67763.28">29248 14025 2881 0,'0'0'23'0,"0"0"32"0,0 0 13 16,0 0 16-16,0 0 16 0,0 0 9 0,0 0 13 15,18 23 2-15,-18-23-9 16,2 21-8-16,-2-7-7 0,2 2 1 0,-2-16-3 16,5 34 2-16,-3-15-1 0,0 1-9 15,0 0 3-15,2 2-20 0,1 0-7 0,-1 1-8 16,-2 0-3-16,2-1-10 0,3 1-4 16,-3-3-8-16,0-1-9 0,0-3-17 15,0 0-22-15,0-1-26 0,0-1-34 0,4-1-43 0,-8-13-41 16,8 17-51-16,0-12-49 15,-8-5-91-15,11 7-141 0,-11-7-459 0,8 2-375 16</inkml:trace>
  <inkml:trace contextRef="#ctx0" brushRef="#br2" timeOffset="68353.5">29468 14186 2797 0,'4'-11'-22'15,"-4"11"44"-15,8-21 3 0,-8 21 4 16,9-15 5-16,-9 15 12 0,10-16 16 0,-10 16 7 15,11-8-3-15,-11 8-4 16,13-10-7-16,-13 10-9 0,16-3 2 0,-16 3 1 16,0 0 6-16,24 0-2 0,-24 0 1 15,14 10 7-15,-14-10 5 0,13 13 1 0,-4-5 4 16,-9-8-2-16,6 21-4 0,-6-21 1 0,0 23 4 16,0-10 6-16,0-13 1 15,-8 28 3-15,3-10 5 0,-1-3 3 0,-1 2-1 0,-1 3 3 16,0-4-2-16,2 3 27 15,-2-1-10-15,2 1-5 0,2-2-13 16,2 0-2-16,0 1-15 0,2-18-7 16,6 32-4-16,-2-19-10 0,6 1-8 15,-2-3-21-15,4-2-25 0,1 2-22 0,0-5-28 0,2 1-27 0,-3-6-32 16,1 1-39-16,2-2-31 16,-15 0-31-16,27-3-15 0,-14-1 2 0,2 0 5 15,-5-1 18-15,3-3 28 0,-2 0 26 16,-3 1 33-16,0-3 42 0,1-2 33 0,0 2 43 15,-1-3 30-15,-2 0 23 16,1-1 27-16,1 1 12 0,-2 1 8 0,3-3 6 0,-2 2-2 16,-1 2-2-16,0 2-2 15,0 1-10-15,2 0 0 0,0 1-13 0,0 0-8 16,-8 7-7-16,14-5-1 0,-14 5-8 0,13-2 3 16,-13 2 2-16,0 0-4 0,0 0 13 15,19 15 1-15,-19-15 1 0,5 18 4 0,-5-18 7 16,-2 20-2-16,2-20 0 15,-7 23 9-15,1-10 4 0,6-13 1 0,-13 26 5 16,6-17-5-16,-1 0-6 0,8-9-7 16,-16 13-8-16,16-13-9 0,-18 4-7 15,18-4-11-15,0 0-19 0,0 0-33 0,-23-20-33 0,23 10-47 16,-2-3-54-16,2 13-64 16,7-27-67-16,-5 12-86 0,6 1-169 0,-4 1-87 0,2 0 36 15,2-1-396-15,2 5-428 16</inkml:trace>
  <inkml:trace contextRef="#ctx0" brushRef="#br2" timeOffset="68663.55">30094 14412 3089 0,'0'0'48'0,"15"9"37"0,-15-9 18 0,0 0 28 0,0 0 33 16,0 0 16-16,0 0 7 16,0 0-11-16,0 0-40 0,0 0-14 0,0 0-5 15,6 13-17-15,-6-13-15 0,0 0-3 16,0 0-24-16,0 0-19 15,0 0-38-15,6 9-62 0,-6-9-80 0,0 0-94 16,0 0-108-16,0 0-183 0,0 0-58 0,0 0-330 0,0 0-307 16</inkml:trace>
  <inkml:trace contextRef="#ctx0" brushRef="#br2" timeOffset="70073.53">30100 13935 2732 0,'0'0'-46'0,"-10"-12"27"16,10 12 4-16,0 0 3 0,0 0 15 16,0 0 30-16,0 0 11 0,-8-12 16 0,8 12 9 15,0 0 10-15,0 0 9 16,0 0 6-16,0 0 7 0,4-24 4 0,-4 24-3 16,0 0-8-16,0 0-10 0,12-18-9 15,-12 18-11-15,11-4-5 0,-11 4-10 0,0 0-2 16,19-8-1-16,-19 8-10 0,0 0-5 0,23 2-4 15,-23-2 2-15,0 0 0 16,26 10 3-16,-18-2 5 0,-8-8 1 0,10 20 0 0,-5-8 4 16,-5-12 0-16,0 24 1 15,-2-8 3-15,2-16 7 0,-11 30 4 0,5-11 3 0,-2-4 2 16,-2 5 15-16,2-2-2 0,0 0 8 16,0 3-3-16,-1-4-2 0,2-2-6 15,1 0-4-15,0 0-4 0,4 0-7 0,2-15-8 16,-4 25 2-16,4-25-5 0,4 23-3 15,0-12-12-15,-4-11 0 0,17 18-15 0,-4-11-13 16,-1-1-28-16,4-1-26 16,-4-1-32-16,0-4-45 0,-12 0-50 0,30-9-63 15,-13 3-41-15,-3-1-69 0,0-3-99 16,0-1-92-16,1-3-427 0,0 1-415 0</inkml:trace>
  <inkml:trace contextRef="#ctx0" brushRef="#br2" timeOffset="70406.95">30482 13971 2879 0,'0'0'-40'15,"6"-12"63"-15,-6 12 19 16,0 0 10-16,0 0 42 0,0 0 36 0,0 0 29 16,0 0 6-16,0 0-2 15,0 0-11-15,0 0-11 0,-42 27-10 0,31-12-5 16,-2 2-2-16,2 2-6 0,-1 3-16 0,1 1-6 16,2-3-7-16,1 3-17 0,2 2-8 15,2-2-6-15,0-4-10 0,4 3-12 0,0-2-16 16,4-3-11-16,0 0-18 15,0-3-14-15,2-1-12 0,3-1-7 0,-2-3-1 0,-1-2-2 16,2 0 2-16,-8-7 4 16,13 5 3-16,-13-5 4 0,0 0 6 0,0 0 10 15,0 0 14-15,0 0 6 0,12-24 13 0,-12 24 12 0,0 0 17 16,-16-31 7-16,7 20 8 16,9 11-4-16,-17-18-9 0,8 11-2 0,9 7-9 15,-14-14-3-15,14 14-15 16,-10-12-31-16,5 9-48 0,5 3-64 0,-7-11-87 0,7 11-85 15,0 0-160-15,3-15-126 16,-3 15 13-16,0 0-289 0,19-20-209 0</inkml:trace>
  <inkml:trace contextRef="#ctx0" brushRef="#br2" timeOffset="70863.34">30678 13822 2612 0,'0'0'-16'0,"0"0"16"0,0 0 27 16,8-17 17-16,-8 17 41 0,0 0 29 15,0 0 15-15,0 0-10 0,0 0-10 0,0 0-16 16,0 0-7-16,0 0-5 15,0 0 0-15,0 0 7 0,0 0-1 0,24 23 2 16,-24-23-1-16,2 15 1 0,-2-15-2 16,0 0-2-16,-4 22 10 0,4-22 0 0,0 0-1 15,-11 17 2-15,11-17-6 0,0 0 11 0,0 0 1 16,0 0-26-16,-17 0-36 16,17 0-51-16,0 0-66 0,0 0-91 0,0-32-101 0,0 32-201 15,0-16-142 1,0 16 40-16,0 0-281 0,0-25-203 0</inkml:trace>
  <inkml:trace contextRef="#ctx0" brushRef="#br2" timeOffset="76483.28">24964 7761 2376 0,'0'0'-159'0,"0"0"21"0,0 0 7 15,0 0 26-15,0 0 23 16,0 0 23-16,0 0 12 0,0 0 17 16,0 0 4-16,0 0 4 0,0 0 2 15,0 0 1-15,0 0 6 0,0 0-2 0,0 0 4 0,0 0 6 16,0 0 12-16,0 0-2 0,0 0 9 0,0 0 3 16,0 0-6-16,0 0-1 15,0 0 2-15,-29 26 2 0,29-26-11 0,0 0 2 16,0 0-2-16,0 0-4 0,0 0-1 15,-12 12 7-15,12-12 0 0,0 0-7 0,0 0 12 16,-10 11 5-16,10-11 7 16,0 0 1-16,-8 15 12 0,8-15 0 0,0 0 14 15,-10 17-20-15,10-17 6 0,-7 12-9 0,7-12 1 0,-4 15-4 16,4-15 2-16,-7 15-7 16,7-15 1-16,-6 15 8 0,6-15-9 0,-7 18 3 15,7-18 1-15,-6 18 5 16,6-18 1-16,-6 19-6 0,6-19 3 15,-4 20 2-15,4-20-7 0,-6 19-5 16,6-19 15-16,-8 22-21 0,8-22 8 0,-4 21-1 16,0-11-3-16,4-10 6 0,-6 21-8 15,6-21 5-15,-3 16-2 0,3-16-5 0,-7 20 11 0,7-20 0 16,-5 17 7-16,5-17-4 0,-2 18-4 16,2-18 1-16,-4 16-1 0,4-16 4 15,-5 18 5-15,5-18 6 0,-2 17-1 0,2-17-1 16,-6 15 2-16,6-15-2 0,-4 15-3 15,4-15-5-15,-3 16 2 0,3-16 2 0,0 0-5 16,-6 19-2-16,6-19-4 16,-2 15-10-16,2-15 9 0,0 0 0 0,-4 21 2 15,4-21-8-15,0 0 3 0,-4 20-2 16,4-20-1-16,-2 15 0 0,2-15 2 0,0 0 1 16,-4 21 1-16,4-21 1 0,-2 14 6 0,2-14-1 15,0 0 2-15,-5 21-10 16,5-21 3-16,0 0-2 0,-5 19-4 0,5-19 1 0,0 0 1 15,-4 19-4-15,4-19-2 16,0 0-2-16,-3 19 7 0,3-19-5 16,-5 16 6-16,5-16 0 0,0 0 4 15,-4 23 4-15,4-23 21 0,-2 19-3 0,2-19-3 0,0 19-2 16,0-19-1-16,0 21-6 0,0-21-3 0,2 22-2 16,-2-22-4-16,0 21 1 15,2-9-3-15,-2-12 2 0,0 23-1 0,0-23 7 16,2 25-6-16,-2-25 2 0,0 24-2 15,0-13 1-15,0-11 0 0,0 27-3 0,0-13 0 16,0-14 1-16,0 27 0 16,0-11-1-16,0 1 0 0,0-17 0 0,0 31 0 15,0-14 3-15,2-1 2 0,-2 0-3 0,0 2-1 0,0-18 2 16,3 34 3-16,-3-15-5 16,0-2 1-16,1 4 0 0,-1-2-3 0,2 1 1 15,-2 0-3-15,0 2-1 16,-2-4-1-16,2 5 2 0,0-2-3 0,-1 0 0 0,-2 0 2 15,1 1-5-15,-2 0 2 16,2-1-1-16,-2 4 1 0,2-3-1 0,0-1-1 16,0 4 8-16,-1-4-6 15,2 0 1-15,-1 1-2 0,2-2 0 0,-3 1-3 0,3-2 1 16,-3 2-2-16,3 0 4 0,-2-2-3 16,2-1-1-16,-2 1 0 15,1 1 3-15,-1-1-5 0,-1-2 2 0,1 1 2 16,0 1 0-16,2-19-3 0,-4 32 1 15,2-17 2-15,-1 1-1 0,1 0 0 0,2-16 1 16,-2 34-2-16,0-20 0 0,2-14-1 16,-2 25-2-16,1-12 2 0,1-13 2 0,-5 27-1 15,1-14 3-15,4-13-7 0,-7 27 4 0,2-14-1 0,-1 1-1 16,6-14 2-16,-8 22-2 16,5-8 0-16,-2-2 3 0,5-12-1 0,-9 24-2 15,7-10 0-15,2-14-2 16,-7 23 3-16,5-10 1 0,2-13-1 0,-4 24-1 0,4-24 1 15,-2 27 1-15,0-14 0 16,0 3-2-16,2-16-1 0,-2 30 2 16,1-17-1-16,-1 3 2 0,-2 1-2 15,4-17 4-15,-4 31-3 0,0-17 0 0,2 1 2 0,0 1-2 16,2-16-2-16,-2 30 3 0,2-12-2 0,-3-4 3 16,3-14-3-16,0 33 5 15,-2-17-5-15,2-16 1 0,0 30-3 16,2-12 3-16,-2-3 0 0,0-15 1 0,0 32 0 15,-2-17 0-15,2 2-1 0,0-17 2 0,-4 31-6 16,2-14 7-16,2-2-4 16,-2 2 0-16,2-17 2 0,-2 33-3 0,-1-18 2 15,1 0 0-15,2-15-1 0,-4 30 4 0,4-14-2 0,-4-1-2 16,4-15 3-16,-4 28-3 16,2-10 2-16,-2-2-1 0,4-16-2 0,-4 29 2 15,-2-14 0-15,4 1 1 16,-2-1-1-16,4-15 1 0,-4 28-3 0,3-12 6 0,-4-1-7 15,5-15 2-15,-4 28 0 16,0-12 5-16,4-16-4 0,-4 29-1 0,1-14 0 16,-1 0 3-16,2 0-2 15,2-15 1-15,-1 29-1 0,-2-14-2 0,0 3 3 0,1-3-3 16,2-15 4-16,-2 29-3 0,2-13 2 16,-1 1 0-16,1-17 2 0,-3 29-4 15,1-16-1-15,2-13 1 0,-2 27 1 0,0-10 6 0,0 0-7 16,2-17 0-16,-3 32 0 15,1-16 0-15,0-1 1 0,0 2 0 0,2-17 1 16,-2 33 0-16,0-18 0 16,2 2-1-16,-2 0-1 0,2-17 2 0,-1 32-3 0,-2-14 2 15,1-1-1-15,2 0 0 0,0-17-1 0,-4 32 5 16,4-14-2 0,0-3-2-16,0-15 5 0,-3 32-5 0,3-17 1 15,-1 1 1-15,1-16 0 0,0 28 1 16,-4-10-3-16,4-18 2 0,-2 29 0 0,0-15 1 0,2-14-1 15,-2 29 0-15,0-14-4 16,2-15 6-16,-2 27 0 0,0-12-4 16,2-15 2-16,-2 25 1 0,0-12-1 15,2-13-1-15,0 26-2 0,0-26 3 0,0 27 0 0,0-11 0 16,0-16-2-16,0 25-1 0,0-25 2 0,0 26 0 16,-2-15-1-16,2-11 2 15,0 25-2-15,0-25 0 0,-2 23 1 0,2-23 1 16,-1 23-1-16,1-23-2 0,-3 23 1 15,3-23 1-15,0 20 2 0,0-20 0 0,-2 24-3 16,2-24-2-16,-5 21 1 16,5-21 4-16,0 23-6 0,0-23 7 0,-2 22-2 0,2-22 0 15,0 23-4-15,0-23 3 0,-2 21 1 0,2-21 1 16,-2 23-2-16,2-23-1 16,0 21 1-16,0-21 0 0,-5 21 2 15,5-21-5-15,0 18 5 0,0-18-3 0,-2 19 0 16,2-19 1-16,0 18 1 0,0-18-1 0,-2 17 0 15,2-17 2-15,-2 18-4 16,2-18 1-16,0 0-2 0,0 22 2 0,0-22 0 16,-2 18 3-16,2-18-1 0,-2 19-1 15,2-19 1-15,-2 17 1 0,2-17 0 0,-2 19 2 16,2-19 2-16,-2 16-1 0,2-16 4 16,0 0-2-16,-3 24-2 0,3-24 7 15,3 18-7-15,-3-18 6 0,0 0-7 0,0 24 4 0,0-24-3 16,0 19 0-16,0-19 2 15,2 17-1-15,-2-17-2 0,0 17-1 0,0-17-2 16,0 17 0-16,0-17 4 16,0 0-2-16,0 23 1 0,0-23-1 15,0 0 1-15,-2 22 1 0,2-22-1 0,2 16 6 0,-2-16 1 0,0 0 0 16,-2 19 6-16,2-19-4 16,0 0-6-16,0 20 3 0,0-20 0 0,0 0-1 0,-4 22 1 15,4-22 0-15,0 0-5 16,-3 17 0-16,3-17 0 0,0 0 0 0,-4 17-1 15,4-17 3-15,0 0-3 16,-4 18 3-16,4-18-1 0,0 0 0 16,-4 15-5-16,4-15 3 0,0 0 0 15,-7 15-1-15,7-15-2 0,0 0-2 0,-6 17-2 16,6-17-7-16,-5 15-9 0,5-15-22 0,-5 16-35 16,5-16-47-16,-9 16-57 0,3-6-55 15,0 2-86-15,0-3-166 0,-2 3-81 0,0 1-283 0,0-1-194 16</inkml:trace>
  <inkml:trace contextRef="#ctx0" brushRef="#br2" timeOffset="79723.3">24875 7753 2364 0,'0'0'-147'0,"0"0"20"15,0 0 9-15,0 0 20 0,0 0 10 0,0 0 14 16,0 0 6-16,0 0 6 0,0 0 15 16,0 0 15-16,0 0-11 0,0 0 20 0,0 0 4 15,0 0 10-15,0 0 6 0,-2 22 8 0,2-22-2 16,0 0 4-16,0 0 9 15,0 0 6-15,0 0 12 0,0 0-14 0,-7 13 10 0,7-13 11 16,0 0-3-16,0 0 0 16,-9 15-1-16,9-15-6 0,0 0 9 0,-7 15-11 15,7-15-3-15,-6 14 0 16,6-14 0-16,-8 14-3 0,8-14 6 0,-8 17-8 0,8-17 0 16,-8 19-2-16,3-8 5 0,-2 1 3 0,7-12-6 15,-11 22 7-15,4-10-1 16,1 1 3-16,6-13-3 0,-11 25-1 0,5-13-4 15,-2 1-2-15,2 0 7 16,-2 1-6-16,2-1 4 0,-2 0 6 0,0 0-25 0,2 1 15 16,-3 1 2-16,1-2 2 15,-1 2-4-15,-2-1 0 0,4 1 8 0,-2 1-13 16,-3 1 8-16,2-4-7 0,0 4 1 16,-1-1-8-16,0-3 2 0,3 2-2 0,1-2 8 15,-3 1 2-15,2-1-1 16,-1 0-6-16,3-2 0 0,-3 2-8 0,9-13 5 15,-12 23 0-15,6-11 2 0,-2 1 6 0,8-13-10 0,-12 22 2 16,6-8-1-16,0-4-3 16,-1 2 1-16,-1-1-2 0,8-11-1 0,-13 23-1 15,7-9 6-15,-1-3-6 0,1 1 4 0,0 0 9 16,-3 2-8-16,2-1-5 0,1 1 0 16,-2-1-4-16,3 1 5 0,-5-1-1 0,6 2 13 15,-3 1 7-15,1-1 4 16,0 0 3-16,-1 0-2 0,1 2-2 0,0-1 1 15,0-1 1-15,-1 2-4 16,3 1-1-16,-3-2 7 0,1 1-8 0,0 1 0 0,0-1-3 16,0 0-1-16,0 2-1 15,0-2-2-15,2 0-4 0,-2-1-2 0,0 2 3 16,-1-2-2-16,3 1-1 0,0 1 1 0,-3-2 1 0,3 0 2 16,0 1-2-16,-3-1 1 15,1 2-2-15,2-1-1 0,-2 0 1 0,2 2 0 16,-2-2 6-16,1 0 2 15,-2-1-5-15,1 1 2 0,2-2-6 0,-2 3 0 0,2-3 2 16,-3 2 0-16,1-1-8 16,1 2 7-16,-1-1-2 0,2 0 0 0,-1 0-1 15,1 1-3-15,-2 0 3 0,2 0 2 0,-2-1 6 16,1 0 3-16,0 0-5 0,-1 0 1 16,2 0-2-16,-2 1-2 0,0-1 1 0,2 1-2 15,-1-4 0-15,1 2 0 16,-1 1-3-16,-1 0-1 0,2-2 2 0,0 0-3 15,0 2 1-15,-1-4 0 0,-1 2 1 16,2 1 0-16,0 0-4 0,0-1 3 0,-1 0-2 16,1 0 1-16,-3 1 2 15,1-4-2-15,2 6 16 0,-2-5-6 0,0 3-1 16,-1 0 1-16,0 0-1 0,-1-1-3 16,0 2 4-16,-1-1-6 0,1-1 0 0,-1 4 1 15,1 0 0-15,-1 0 1 0,1 0-2 0,0 0-5 16,-2 0 6-16,2 2-6 15,0-3 4-15,2 2-2 0,-1 1-2 16,-1 0 0-16,1 0 3 0,3-3-4 0,-4 2 1 16,1 1 1-16,1 0 1 0,0 1-3 0,2 0 1 15,-3-2-2-15,0 4 1 0,1-3 0 0,2 1-1 0,-2 0 0 16,0-2 3 0,-1 3-2-16,3-4 3 0,-1 0-4 15,-1 4 1-15,2-3 0 0,-2 2-1 16,-1 1-2-16,1-2 6 0,0 0-4 0,0 0 2 0,-1-2-3 0,0-2 0 15,1 0 1-15,0 0 3 16,0 1 2-16,0-2-6 0,1 2-1 0,-4-3 6 16,3 2-7-16,0 1 4 15,0-2-2-15,-1 0 2 0,-1 0 0 0,1 2 0 0,1-1-5 16,-1 0 3-16,1 0 3 0,-2 1 4 0,2-3-8 16,0 2 3-16,-2 0 0 15,0 0-2-15,2 1 1 0,0-2 0 0,-3 1-1 16,3-1 0-16,-1 0 1 0,1 0 0 15,0 1 1-15,1-2 1 0,-1 3-1 0,2-1 0 16,-2 2-3-16,4 0 3 16,-2-2 1-16,-2 2-1 0,0-1-2 0,2 0 1 15,0 0 1-15,0 1 2 0,0-1-1 0,-2 0-2 0,1-1-1 16,-2 4 4-16,1-2-1 16,0-2-3-16,2 0 0 0,-3 1 3 0,1-2-2 15,0 2 0-15,2-1-2 16,-3-2 2-16,3 2 1 0,-3-3 1 0,1 1 1 0,0-2-7 15,0 3 5-15,6-16 0 16,-11 28 2-16,6-15-4 0,1 3 1 0,-2-4 3 16,6-12-4-16,-10 30-2 15,5-16 5-15,-1-2-3 0,2 1-1 0,4-13 2 0,-9 27-2 16,5-14 3-16,0 1-2 16,4-14 2-16,-11 23 0 0,7-10-1 0,-2-2-1 15,6-11 4-15,-8 23-1 0,2-11 0 0,6-12 0 0,-10 22 0 16,6-11-1-16,4-11-1 15,-10 26 1-15,5-14-1 0,5-12 0 0,-8 23 1 16,3-13 0-16,1 4 2 16,4-14 0-16,-10 23-2 0,7-12 1 0,3-11-1 0,-8 23 0 15,2-13 2-15,6-10-1 0,-8 22-2 16,3-8 0-16,5-14 2 0,-9 23-2 16,3-12-2-16,6-11 1 0,-8 21 2 0,2-10 0 15,6-11 1-15,-9 21-3 0,5-11 0 16,4-10 1-16,-11 19 1 0,11-19 0 0,-8 17-1 15,1-7 1-15,7-10 1 16,-8 17-5-16,8-17 5 0,-8 19 2 0,8-19 3 16,-7 19 2-16,3-10-2 0,4-9-4 15,-7 18 4-15,7-18-3 0,-4 19 1 16,4-19-4-16,-6 17 4 0,6-17-2 0,-6 17-1 16,6-17 1-16,-4 17-3 0,4-17 4 15,-9 17-2-15,9-17-2 0,-7 17 2 0,7-17-1 0,-8 13 2 16,8-13-4-16,-6 18 1 15,6-18-1-15,-9 16 3 0,9-16-3 0,-6 18 5 16,6-18-1-16,-6 15 2 16,6-15-3-16,-7 17 3 0,7-17 3 0,-6 16 2 0,6-16 0 15,-5 17-5-15,5-17-1 0,-4 17 0 0,4-17 3 16,-6 17-2-16,6-17-2 16,-6 17 1-16,6-17 1 0,-4 15 5 0,4-15-3 0,-6 16 5 15,6-16 2-15,-10 16 3 16,10-16 1-16,-6 18 1 0,6-18-1 0,-8 17 7 15,8-17-1-15,-6 19 1 16,6-19-5-16,-9 18 3 0,9-18-1 0,-6 18 1 0,6-18-7 16,-7 19 6-16,3-7-6 15,4-12 0-15,-6 21-1 0,6-21-5 0,-7 19-6 16,7-19-17-16,-6 17-41 0,6-17-63 16,-6 19-94-16,0-12-128 0,1 1-247 0,-4 2 4 15,9-10-287-15,-18 17-229 0</inkml:trace>
  <inkml:trace contextRef="#ctx0" brushRef="#br2" timeOffset="82663.75">23053 12598 2541 0,'0'0'-83'15,"0"0"18"-15,0 0 19 0,0 0 24 0,0 0 21 0,0 0 21 16,0 0 23-16,0 0 28 0,0 0 15 15,0 0 7-15,0 0 13 0,0 0 12 0,0 0 7 16,0 0 4-16,0 0 4 16,0 0-5-16,0 0-7 0,0 0-4 0,0 0-5 15,44 16-8-15,-44-16-13 0,17 17-5 0,-8-5-12 16,1 0-5-16,0 1-13 16,-1 0 0-16,-1 4-8 0,1 0 0 0,2 2-5 0,-5 2-7 15,0 3 7-15,0-3-13 16,-2 0-2-16,1 1 2 0,0-1-13 0,-1-2-16 0,-2-2-37 15,2 2-47-15,-2-4-62 16,0 3-56-16,0-3-41 0,0-6-91 0,0 1-159 16,-2-10-433-16,2 15-326 15</inkml:trace>
  <inkml:trace contextRef="#ctx0" brushRef="#br2" timeOffset="83401.03">23305 12788 2772 0,'0'0'-77'0,"0"0"12"16,0 0 16-16,4-26 21 16,-4 26 25-16,0 0 21 0,2-26 17 15,-2 26 1-15,0-22-1 0,0 22 2 16,2-23 3-16,-2 23 2 0,2-29 17 0,0 13 4 16,-2 16 8-16,4-28-3 0,0 13 0 0,1 2-3 0,-1-2-4 0,-4 15-4 15,9-25-3 1,-3 11-9-16,-6 14-1 0,13-21-9 0,-5 10-3 15,0 1-2-15,-8 10-4 0,16-15 0 16,-16 15 1-16,16-6-2 0,-16 6 2 0,19 0-1 0,-19 0-3 16,0 0-3-16,30 14 1 15,-20-4-2-15,1 0-2 0,-2 1-22 0,-1 4 2 16,0-2-3-16,-2 3 4 0,2 1 2 16,-2-1 0-16,0 2-1 0,-2-1 1 15,-2-1 1-15,0 2-1 0,-2-1 5 0,0-17 3 0,-4 33 3 16,0-18 4-16,-2-1-4 15,0-2 5-15,-6 0-1 0,4 0-4 0,8-12 5 16,-21 15-3-16,10-11 1 16,11-4 1-16,-19 3 1 0,19-3 0 0,-19 0 3 0,19 0 3 15,0 0 0-15,-17-13 1 0,17 13-6 0,0 0 2 16,-4-21-6-16,4 21 0 16,0 0-2-16,0 0-6 0,15-33 3 0,-6 24-5 0,-9 9-17 15,14-17-18-15,-5 7-24 16,-9 10-24-16,12-15-29 0,-12 15-37 0,13-11-31 15,-13 11-38-15,11-10-85 16,-5 5-613-16,-6 5-310 0</inkml:trace>
  <inkml:trace contextRef="#ctx0" brushRef="#br2" timeOffset="83833.37">23620 12624 2668 0,'0'0'-77'0,"0"0"40"0,0 0 18 0,0 0 34 0,0 0 22 16,0 0 22-16,0 0 19 16,0 0 8-16,0 0-11 0,0 0-8 0,0 0-10 15,0 0-9-15,2-19-5 16,-2 19-1-16,0 0-8 0,0 0-5 15,19-7-3-15,-19 7-4 0,15-7-7 0,-15 7-14 16,0 0-2-16,23-3 1 0,-23 3-5 16,0 0-1-16,0 0 1 0,28 6 3 15,-28-6 0-15,10 7-4 0,-10-7 3 0,0 0 9 0,6 17 5 16,-6-17 11-16,2 15-3 0,-2-15 5 16,0 0-1-16,-2 22 0 0,2-22 0 15,0 0-2-15,0 21 0 0,0-21 1 0,4 15-5 0,-4-15-4 16,7 16-2-16,-7-16-2 15,11 18-2-15,-5-7-1 0,-6-11 1 0,6 23-5 16,-4-13 0-16,-2-10-4 16,-2 25 8-16,2-25-1 0,-8 27 0 0,2-15-1 0,-1 0-9 15,-4 0-33-15,11-12-42 0,-16 19-52 0,10-12-61 16,-1-3-105-16,7-4-559 16,-13 4-208-16</inkml:trace>
  <inkml:trace contextRef="#ctx0" brushRef="#br2" timeOffset="84563.39">24375 12800 2393 0,'0'0'-125'0,"0"0"38"16,0 0 24-16,-14-41 29 0,14 41 8 0,0 0 23 16,0 0 24-16,0 0 15 0,13-9 10 15,-13 9 7-15,0 0 4 0,0 0 11 0,0 0 5 16,0 0 2-16,0 0-9 0,41 21-5 0,-34-13-6 16,5-1-4-16,0 5-6 15,-2-1 2-15,7 2-3 0,-5 2 9 0,6 1 6 16,-3 0 14-16,0 2-7 0,-1-2-6 15,-2 0-8-15,-1-1-5 0,0 1-8 0,-5-3-2 16,2 0-9-16,-3 1-13 16,-5-14-34-16,4 21-42 0,-4-21-48 0,0 17-47 0,0-17-67 15,0 0-144-15,-9 11-393 0,9-11-49 0</inkml:trace>
  <inkml:trace contextRef="#ctx0" brushRef="#br2" timeOffset="85073.35">24650 12814 2217 0,'7'-19'-61'16,"-7"19"14"-16,0 0 18 15,0 0 40-15,-2-20 23 0,2 20 19 0,0 0 22 0,-3-29 3 16,3 29 5-16,3-25 9 16,-3 25-5-16,0-30 0 0,0 15-3 0,2-3-8 15,1 3-5-15,1 0-3 0,-4 15-9 0,9-30-8 0,-6 16-5 16,3 1-10-16,1 1-5 16,-7 12 4-16,14-19-7 0,-4 14-6 0,-10 5 7 15,18-12-5-15,-18 12 1 16,19-2 2-16,-19 2 3 0,0 0-4 15,32 14 0-15,-22-5-1 0,-1 2-24 16,0 3-1-16,-2-1 3 0,-4 3 1 0,1 0 1 0,0 0 0 16,-2 0 7-16,0 0 6 15,-2-16 5-15,-4 31 9 0,2-16 6 0,-4-4-3 16,1 3-3-16,-5-3 4 0,10-11-4 0,-21 18-3 0,14-13-2 16,7-5 2-16,-22 8 1 15,22-8-5-15,-22 1 3 0,22-1-6 16,0 0 0-16,-25-9-1 0,25 9-5 15,-10-12-2-15,10 12 2 0,0 0-8 16,-5-16-4-16,5 16 0 0,0 0-3 0,0 0 2 16,21-20-12-16,-21 20-33 0,19-8-45 0,-19 8-45 15,24-7-55-15,-12 1-79 0,3-1-144 0,0 1-484 16,-2 0-275-16</inkml:trace>
  <inkml:trace contextRef="#ctx0" brushRef="#br2" timeOffset="85443.65">24983 12618 2599 0,'0'0'-91'0,"0"0"23"0,0 0 19 0,0 0 14 15,0 0 15-15,0 0 29 0,0 0 7 0,11-13 8 16,-11 13 5-16,0 0 0 16,0 0 6-16,0 0 10 0,0 0 10 0,0 0 19 0,23 19 19 15,-23-19 7-15,9 15 10 16,-5-4 0-16,-4-11 1 0,9 26-1 0,-8-11-4 15,3-2-6-15,-2 2-5 16,4 0-12-16,-6-15-3 0,10 29-9 0,-4-16-3 16,1 1-11-16,0-1-14 0,4-3-34 15,-2-1-71-15,6 0-96 0,-15-9-125 0,21 8-263 16,-21-8-351-16,23 2-277 0</inkml:trace>
  <inkml:trace contextRef="#ctx0" brushRef="#br2" timeOffset="86463.69">28794 14611 2701 0,'0'0'-61'0,"-21"0"30"16,21 0 24-16,0 0 38 0,0 0 34 0,-19-16 25 0,19 16 18 15,-9-14-1-15,9 14 0 0,-6-21-4 16,6 21-3-16,-8-21 2 0,6 5-2 0,2 16 2 16,0-26-7-16,0 26-11 15,3-25-8-15,0 12-8 0,-3 13-11 0,10-27-6 16,-3 16-3-16,-7 11-6 0,15-19-6 0,-7 14-3 0,5-2-5 16,-13 7-4-16,22-5-4 15,-22 5 3-15,28 4-6 0,-12-1 2 0,-2 4-4 16,1 6-2-16,2 0 1 15,-3 2-3-15,-1 2 0 0,1-1-2 0,-3 2 0 16,-2-1-1-16,-2 1-1 0,-3-3 0 16,-2 0-1-16,-4 2 3 0,2-17 2 0,-9 27 4 15,1-14-2-15,-2-1-3 0,-4-3 0 0,0 1 3 16,-1-2-7-16,0-6 4 16,-2 3-3-16,17-5 2 0,-27 0-1 0,27 0 0 0,-27-5-1 15,11 1 0-15,16 4 4 16,-23-16 0-16,15 8 3 0,-4 0-3 0,12 8 4 15,-10-16-2-15,10 16-3 16,-6-16 0-16,6 16-4 0,0 0 2 0,0 0-2 0,0 0-2 16,20-20-4-16,-20 20-11 15,23-4-23-15,-23 4-37 0,26-4-62 0,-10 4-65 16,-16 0-73-16,34 0-146 0,-20-2-173 0,-1 2-316 16,-13 0-295-16</inkml:trace>
  <inkml:trace contextRef="#ctx0" brushRef="#br2" timeOffset="86683.68">29086 14604 2875 0,'0'0'51'16,"9"14"15"-16,-9-14 10 0,4 12 11 0,-4-12 8 15,4 15 0-15,-4-15-1 16,4 22-8-16,-4-22-9 0,4 20-11 15,-1-8-4-15,1 1-9 0,-4-13-5 0,7 23-10 16,-5-11-32-16,-2-12-50 0,4 17-62 0,-4-17-68 16,6 13-98-16,-6-13-184 15,2 9-408-15,-2-9-217 0</inkml:trace>
  <inkml:trace contextRef="#ctx0" brushRef="#br2" timeOffset="87433.39">29294 14593 2636 0,'0'0'0'15,"0"0"4"-15,0 0 8 0,0 0 10 16,0 0 24-16,0 0 18 0,0 0 21 0,0 0 2 0,0 0-2 15,0 0-8-15,0 0-11 0,0 0-1 16,0 0-11-16,0 0-6 0,23 18-24 0,-23-18-35 16,0 0-55-16,22 0-63 15,-22 0-71-15,0 0-92 0,22-6-532 0,-22 6-151 16</inkml:trace>
  <inkml:trace contextRef="#ctx0" brushRef="#br2" timeOffset="87563.45">29262 14531 2482 0,'0'0'14'0,"-19"-3"26"0,19 3-11 16,0 0 0-16,0 0-6 16,0 0-4-16,0 0-1 0,0 0-20 0,0 0-29 0,0 0-69 15,0 0-68-15,0 0-122 0,49-13-362 0,-43 11 119 16</inkml:trace>
  <inkml:trace contextRef="#ctx0" brushRef="#br2" timeOffset="97473.62">25035 7211 991 0,'0'0'174'16,"-14"12"-38"-16,14-12-14 0,0 0-27 16,0 0-14-16,0 0-11 0,0 0-11 0,0 0-13 15,0 0 2-15,0 0-6 16,0 0-8-16,0 0-3 0,0 0-6 0,0 0 1 15,0 0-3-15,0 0-6 16,0 0 13-16,0 0 2 0,0 0 12 0,0 0 17 0,0 0 9 16,0 0 9-16,0 0 14 15,0 0 4-15,0 0 4 0,-2 16-5 0,2-16-5 16,0 0-3-16,0 0 0 0,-15 11-6 0,15-11-1 0,0 0 4 16,-19 4 2-16,19-4-2 15,-15 4-4-15,15-4-5 0,-19 7-8 0,19-7-6 16,-14 5-11-16,14-5-3 15,0 0-3-15,-19 8-6 0,19-8-5 16,-13 3-4-16,13-3-1 0,0 0-1 16,-12 10-5-16,12-10 0 0,0 0 4 0,0 0-2 15,0 0-2-15,-7 14 0 0,7-14-1 0,0 0 2 0,0 0-8 16,0 0 4-16,0 0-4 0,25 15-4 16,-25-15 1-16,0 0 3 0,17 3 5 0,-17-3 4 15,0 0 2-15,19 6 0 16,-19-6-2-16,15 3 1 0,-15-3-4 15,15 3-3-15,-15-3 1 0,0 0-7 0,17 6 3 16,-17-6-3-16,0 0 0 0,18 4-2 0,-18-4-1 16,0 0 2-16,16 5-1 15,-16-5 2-15,0 0 5 0,16 5 2 0,-16-5 1 16,0 0 4-16,13 6 1 0,-13-6 3 0,0 0 1 0,0 0 20 16,16 6-4-16,-16-6-1 15,0 0-5-15,0 0-2 0,0 0-8 0,0 0 4 16,14 7-5-16,-14-7-4 15,0 0-1-15,0 0-5 0,10 11 0 0,-10-11 1 16,0 0 0-16,0 0 1 0,0 0 5 16,0 0 4-16,7 11 10 0,-7-11-23 0,0 0 11 15,0 0 5-15,0 0 4 0,0 0 1 0,0 0 2 0,0 0 0 16,-22 19 4-16,22-19-7 16,0 0 0-16,0 0-2 0,-18 7 5 0,18-7-4 15,0 0 0-15,-18 5 1 16,18-5 2-16,0 0 2 0,-22 4-2 0,22-4 2 0,-18 1 1 15,18-1-1-15,-17 3-3 16,17-3-2-16,0 0-3 0,-23 2-4 0,23-2-4 16,0 0 0-16,-19 0-5 15,19 0-5-15,0 0-13 0,-22-6-21 0,22 6-45 0,-7-4-43 16,7 4-51-16,0 0-72 0,-17-14-75 0,11 8-115 16,6 6-184-16,-11-10-23 15,11 10-481-15,-9-8-706 0</inkml:trace>
  <inkml:trace contextRef="#ctx0" brushRef="#br2" timeOffset="99643.54">1259 14541 422 0,'22'2'-25'0,"-13"-2"-95"16,-9 0 25-16,0 0 33 0</inkml:trace>
  <inkml:trace contextRef="#ctx0" brushRef="#br2" timeOffset="100513.7">1546 14409 503 0,'0'0'152'15,"0"0"-11"-15,0 0-21 16,0 0-36-16,0 0-2 0,0 0-20 0,0 0-16 15,0 0-18-15,0 0-11 0,0 0-8 16,0 0 3-16,0 0-3 0,-11-23 8 0,11 23 21 16,0 0 7-16,0 0 21 15,0 0 35-15,0 0 17 0,0 0 26 0,0 0 16 16,0 0 11-16,0 0 0 0,0 0 3 0,0 0-8 0,0 0-5 16,0 0 0-16,0 0-1 15,0 0-9-15,0 0-4 0,0 0-4 0,0 0-8 16,-32 35-6-16,22-22-14 15,0 4-7-15,-3 3-13 0,-1-4-9 0,-1 5-9 16,0-1-8-16,-6 2-7 0,2 1 9 16,-3-1-7-16,2-2-1 0,-1 2-9 15,-1-5-3-15,2 1-4 0,0-3-9 0,3 0 0 0,0 0-3 16,1-5-5-16,3 0-1 16,2 0-2-16,-1-3-3 0,12-7 2 0,-13 14-7 0,13-14-3 15,-11 9 1-15,11-9-10 16,0 0 9-16,0 0 2 0,0 0-6 0,0 0 1 15,0 0 3-15,0 0 7 0,0 0 4 16,24 18 2-16,-24-18-7 0,23 1 4 16,-23-1-1-16,25 3 5 0,-12 0 10 15,-13-3-4-15,27 6 20 0,-9 0-11 0,-2-2-5 16,-1-1-9-16,1 2-7 0,2-1-14 0,-4 2-22 0,4-2-28 16,-3-1-26-1,-1-1-35-15,-1-2-43 0,-2 3-50 0,5 0-58 0,-5-1-59 16,-11-2-117-16,21 2-145 15,-11 1-28-15,-10-3-285 0,21 0-258 0</inkml:trace>
  <inkml:trace contextRef="#ctx0" brushRef="#br2" timeOffset="101073.61">2089 14382 2621 0,'12'-16'-34'0,"-12"16"40"16,11-12 3-16,-11 12 1 0,7-9 5 0,-7 9 7 16,0 0 9-16,0 0 7 0,0 0 13 15,0 0 6-15,0 0 12 0,0 0 9 0,-26-15 17 16,26 15 13-16,0 0 15 15,0 0 12-15,-40 11 16 0,25-4-9 0,2 3-4 16,-2-1-14-16,-1 6-13 16,-3-3-10-16,6 3-7 0,-4 3-16 0,2-1-12 0,0 1-3 15,3 2-6-15,-2 0-2 0,4 6-6 0,-2-4-4 16,3 3-4-16,1 0 21 16,1 1-2-16,3 0 1 0,4 1-7 0,2-4-2 0,2 5-6 15,3-5-11-15,3 1 6 16,2-3 0-16,3-1-16 0,5-1 2 0,-1-3-2 15,2-3-9-15,4 1-14 16,-1-4-13-16,-1-2-12 0,2-5-13 0,-4 1-16 16,1-4-8-16,-2 0-6 0,0-4-6 15,-3 1-3-15,-2-5 5 0,-15 8 1 0,21-17 7 16,-17 10 7-16,-4 7 9 0,0-21 8 0,0 21 20 16,0 0 19-16,-19-27 16 15,11 20 12-15,8 7 12 0,-22-12-5 0,22 12 5 16,-16-8 7-16,16 8-1 0,-16-8-6 15,16 8 2-15,0 0-6 0,-11-7-1 0,11 7-4 16,0 0-10-16,0 0-12 16,0 0-26-16,41-12-26 0,-26 9-35 0,-15 3-40 0,36-7-39 15,-16 3-64-15,-2 3-39 0,1-5-91 0,0 2-161 16,-2 2-469-16,1-1-438 16</inkml:trace>
  <inkml:trace contextRef="#ctx0" brushRef="#br2" timeOffset="101643.3">2534 14818 2853 0,'0'0'-148'0,"0"0"29"15,0 0 17-15,-15 3 15 0,15-3 21 0,0 0 26 16,0 0 42-16,0 0 29 15,0 0 36-15,-16 9 17 0,16-9 6 0,0 0 3 16,0 0-5-16,0 0-4 16,-10 7-10-16,10-7-5 0,0 0-7 0,0 0-8 0,0 0-11 15,0 0-18-15,0 0-11 0,0 0-10 0,0 0-3 16,-12 8 2-16,12-8-2 16,0 0 6-16,0 0 4 0,0 0 8 0,0 0 1 0,0 0 0 15,0 0-5-15,0 0-16 16,0 0-29-16,0 0-65 0,0 0-62 0,0 0-79 15,0 0-189-15,-5 8-303 16,5-8 6-16</inkml:trace>
  <inkml:trace contextRef="#ctx0" brushRef="#br2" timeOffset="102143.57">2559 14439 2052 0,'0'0'-45'0,"0"0"25"0,0 0-5 0,0 0 16 0,0 0 12 16,0 0-11-16,0 0 14 15,0 0 12-15,0 0 13 0,-38 26 31 0,38-26 27 16,-10 15 25-16,10-15 18 15,-12 19 27-15,8-5 9 0,0-1 7 0,4-13-1 0,-6 32-8 16,2-13-16 0,1-1-10-16,-1 2-8 0,4-1-8 0,-2 0-15 0,2 4 7 15,2-4 3-15,0 3-16 0,3-2-7 0,-1 4 2 16,2-4-9-16,2 1-20 0,0 0 3 16,6 0-5-16,-2-4-10 0,1 2-22 0,2-1-33 15,2-4-40-15,-1 0-48 16,0-3-59-16,0 1-58 0,2-4-58 0,-4-3-102 15,3-1-157-15,-4 2-442 0,-2-6-402 16</inkml:trace>
  <inkml:trace contextRef="#ctx0" brushRef="#br2" timeOffset="102643.82">3035 14462 2820 0,'0'0'-77'0,"7"-15"26"0,-7 15 41 0,0 0 17 15,0 0 24-15,0 0 24 16,0 0 21-16,0 0 17 0,0 0 14 0,-24-13 13 0,24 13 6 16,0 0 5-16,0 0 4 15,-42 17-8-15,29-11 3 0,1-1-7 16,0 5-9-16,0-2-14 0,12-8-7 16,-19 17-6-16,12-9-15 0,7-8-10 0,-6 17-14 15,6-17-18-15,2 17-13 0,-2-17-14 0,11 15-5 0,-2-6-4 16,-1 3 3-16,4-2-3 15,-1 1 2-15,0 4 0 0,1-5 8 16,-1 3 10-16,2 3 11 0,-4-1 6 16,1-1-1-16,-4 1 10 0,2-2-3 0,-4 2 0 0,-4-15 0 15,5 27 2-15,-5-15-3 0,0-12-3 0,-7 20-3 16,7-20-5-16,-14 18-3 16,4-12-4-16,-4 0-11 0,14-6-14 0,-25 5-33 15,25-5-34-15,-25-2-40 0,25 2-52 16,-25-10-48-16,13 2-51 0,2-2-68 0,10 10-112 15,-19-17-125-15,13 9-282 16,0-4-199-16</inkml:trace>
  <inkml:trace contextRef="#ctx0" brushRef="#br2" timeOffset="103143.58">3171 14360 2557 0,'0'0'3'16,"0"0"15"-16,0 0 28 0,0 0 31 0,0 0 31 16,0 0 27-16,0 0 21 0,0 0 16 15,0 0-2-15,33 32 2 0,-27-15-14 0,6 4-18 16,-4 0 1-16,2 1-14 0,-2 7-18 0,-1-3 4 16,2 2-15-16,-3 1-9 0,-2-1-8 0,0 3-10 15,-1-3-29-15,-3 2-17 16,0-1-40-16,-5-2-56 0,1 1-74 0,0 2-87 15,-4-9-116-15,1 3-203 0,-2-3-50 16,1-2-269-16,0-4-227 0</inkml:trace>
  <inkml:trace contextRef="#ctx0" brushRef="#br2" timeOffset="103728.07">3678 14625 2655 0,'0'0'31'0,"0"0"45"0,0 0 21 0,0 0 22 15,0 0 21-15,-18-7 18 0,18 7 18 0,0 0 0 16,0 0 5-16,0 0-12 0,0 0-9 16,0 0-16-16,0 0-13 0,0 0-13 0,0 0-11 15,0 0-7-15,0 0-23 16,0 0-5-16,0 0-4 0,44-7-7 15,-44 7-6-15,21-3-6 0,-21 3-3 16,28-3-6-16,-12 3-6 0,-16 0-8 0,32 0-2 16,-13 0-6-16,1-1-14 0,-20 1-18 15,33 0-17-15,-14-2-25 0,-4 0-28 0,-15 2-40 16,26-5-51-16,-14 5-51 0,-2-5-52 0,-10 5-127 0,12-8-153 16,-12 8-36-16,0 0-254 15,0-15-193-15</inkml:trace>
  <inkml:trace contextRef="#ctx0" brushRef="#br2" timeOffset="103928.33">3741 14473 2683 0,'0'0'66'0,"0"0"15"0,0 0 5 16,0 0 12-16,0 0 16 0,0 0 16 15,0 0 18-15,0 0-4 0,39-16-10 16,-39 16-21-16,26-3-11 0,-12 3-15 0,-14 0-19 15,38-3-24-15,-20 2-37 16,0-2-47-16,-1 3-53 0,-17 0-61 0,34-4-55 16,-17 1-63-16,-17 3-120 15,23-6-503-15,-10 4-277 0</inkml:trace>
  <inkml:trace contextRef="#ctx0" brushRef="#br2" timeOffset="104929.78">2814 14273 2584 0,'0'0'-108'0,"0"0"51"15,-22-4 26-15,22 4 37 0,0 0 35 0,0 0 38 0,0 0 33 16,0 0 34 0,0 0 14-16,0 0 16 0,0 0 11 0,0 0 17 15,0 0-3-15,0 0-13 0,0 0-7 16,0 0-7-16,0 0 2 0,0 0-24 0,0 0-26 15,0 0-13-15,0 0-15 0,69 4-44 16,-47-4-58-16,-2 0-68 0,4-4-96 0,4 3-98 0,-3-1-208 16,3 2-130-16,-6 0 36 15,4 0-292-15,-5 0-208 0</inkml:trace>
  <inkml:trace contextRef="#ctx0" brushRef="#br2" timeOffset="106573.8">24765 7165 873 0,'0'0'127'0,"0"0"-4"0,0 0-28 16,0 0 26-16,0 0 7 15,-12-19 10-15,12 19-2 0,0 0-6 0,0 0-5 16,0 0-6-16,0 0 0 0,0 0-2 0,0 0 7 0,0 0-6 16,0 0-1-16,0 0-8 15,0 0 8-15,0 0 4 0,0 0 12 0,0 0 9 0,0 0 1 16,0 0 1-16,44-4-5 15,-44 4 0-15,0 0-7 0,31 4-14 0,-13-1-10 16,0-3-10-16,4 2-3 16,-1-2-25-16,9 3-23 0,-3-1-54 0,3-4-78 0,4 2-113 15,-5-4-131-15,3 0-270 0,0 0 14 0,-1-3-261 16,-7-1-192-16</inkml:trace>
  <inkml:trace contextRef="#ctx0" brushRef="#br2" timeOffset="109513.42">4326 14440 2562 0,'0'0'-17'0,"0"0"34"0,0 0 14 0,0 0 36 0,0 0 28 15,0 0 29-15,0 0 21 16,0 0 7-16,0 0 2 0,0 0 0 0,0 0-8 16,0 0 1-16,0 0-1 15,0 0-7-15,0 0-12 0,0 0-7 0,41 25-16 16,-29-21-8-16,-12-4-5 0,28 7-18 0,-11-3-6 0,1 0-10 16,2-1-11-16,-4 1-20 15,4-1-28-15,-1 0-32 0,-19-3-42 0,30 2-50 16,-16 1-56-16,1-3-51 15,-2 0-63-15,-13 0-145 0,23-3-124 0,-10 1-323 0,-13 2-260 16</inkml:trace>
  <inkml:trace contextRef="#ctx0" brushRef="#br2" timeOffset="110043.61">4880 14537 2676 0,'0'0'-34'16,"0"0"41"-16,0 0 12 15,0 0 8-15,26-11-7 0,-26 11 13 0,4-15 0 16,-4 15 11-16,7-24 6 16,-3 9-1-16,2 0 3 0,-2-2 0 0,5-4-1 0,-2-4 5 15,-1 2 6-15,2-3 9 0,0 3 2 0,4-4 4 16,-4 5 0-16,0-2-5 15,3 1-8-15,-1 2-11 0,1 2-2 0,2 2-6 0,-1 2-7 16,2 4-3-16,0 1 0 16,0 2-2-16,2 5 8 0,-16 3 10 0,25 0 5 15,-25 0-3-15,28 15-1 0,-16-3-6 0,3 5-1 16,-2-1-6-16,-3 6-7 16,-1 0 0-16,-1 1-1 0,-2 1-4 0,-1 2 0 0,-5-5-4 15,0 2 1-15,-2-3-1 16,-7 3 3-16,1-2-1 0,-3 0 5 0,-1-2 2 15,-4-1 4-15,0-3-2 16,-4 0 3-16,4-3-2 0,-1-4-2 0,0-1 5 0,0-3-2 16,0-2 2-16,17-2-5 15,-29-6 0-15,14 0 7 0,0-3-8 0,2-1-2 16,3-1 6-16,0-2-8 0,10 13-5 0,-12-22 0 16,8 11-6-16,4 11-1 0,-4-19-5 15,4 19-1-15,2-22 1 0,-2 22-9 0,6-14-8 16,-6 14-13-16,10-14-22 15,-10 14-26-15,12-11-28 0,-12 11-36 0,12-10-43 16,-12 10-55-16,15-3-45 0,-7 1-71 16,-8 2-128-16,20-2-89 0,-20 2-308 0,20 0-234 15</inkml:trace>
  <inkml:trace contextRef="#ctx0" brushRef="#br2" timeOffset="110234.45">5217 14369 2478 0,'0'0'-125'0,"0"0"37"0,24 0 28 15,-24 0 30-15,0 0 47 16,27-2 56-16,-27 2 20 0,20 0 24 0,-20 0 13 16,0 0-8-16,24 0-6 0,-24 0-3 15,18-1-8-15,-18 1-5 0,0 0-5 0,27 1-10 16,-27-1-11-16,0 0-13 0,20 0-30 0,-20 0-43 16,0 0-63-16,14 2-76 15,-14-2-90-15,0 0-218 0,12-3-336 0,-12 3-101 0</inkml:trace>
  <inkml:trace contextRef="#ctx0" brushRef="#br2" timeOffset="110593.7">5583 14430 2414 0,'0'0'6'0,"0"0"44"15,0 0 21-15,16 14 24 0,-16-14 9 0,0 0 17 0,2 18 10 16,-2-18-5-1,0 18-6-15,0-18-11 0,0 22-5 0,0-22-5 0,0 24-8 16,2-13-1-16,-2-11-6 16,0 23-7-16,0-23-8 0,2 22-10 0,-2-22-13 15,0 22-15-15,0-22-31 0,2 17-37 0,-2-17-40 0,2 16-52 16,-2-16-46-16,2 15-45 16,-2-15-60-16,0 0-124 0,-2 11-446 0,2-11-197 15</inkml:trace>
  <inkml:trace contextRef="#ctx0" brushRef="#br2" timeOffset="111303.68">5165 14322 2481 0,'-14'-10'-85'0,"14"10"33"16,0 0 32-16,-12-9 23 16,12 9 31-16,0 0 25 0,0 0 20 0,-15-10 15 15,15 10 11-15,0 0 4 0,-14-5 3 0,14 5-1 16,0 0 1-16,0 0-5 16,-20-6-1-16,20 6-3 0,0 0-2 0,0 0-5 0,-18-3-1 15,18 3-4-15,0 0-2 16,0 0-9-16,0 0 0 0,-28 3-12 0,28-3-3 15,0 0-10-15,-15 7-4 16,15-7-1-16,0 0-1 0,0 0-1 0,-13 8-2 0,13-8-10 16,0 0 8-16,0 0-8 15,0 0 5-15,0 0-5 0,0 0-1 0,0 0 3 16,0 0-8-16,42 18-4 0,-42-18-1 0,22 3-5 0,-10-1 5 16,-12-2-12-16,28 2 6 15,-13-1-3-15,-15-1-9 0,28 3 5 0,-14-3 2 16,-14 0-6-16,26 1-3 15,-26-1-10-15,21 3-15 0,-21-3-17 0,17 0-18 16,-17 0-21-16,0 0-31 0,21 1-36 16,-21-1-52-16,12 3-58 0,-12-3-83 0,14 0-167 15,-14 0-479-15,0 0-436 0</inkml:trace>
  <inkml:trace contextRef="#ctx0" brushRef="#br2" timeOffset="111693.65">5777 14399 3045 0,'0'0'-33'0,"0"0"16"0,26 10 10 15,-26-10 1-15,0 0 6 0,0 0 21 16,0 0 10-16,28-4 4 0,-28 4 1 0,17-6-4 15,-17 6 0-15,24-5 1 16,-12 3 3-16,-12 2 12 0,28-6 0 0,-16 5-3 16,-12 1-9-16,26-6-31 15,-26 6-46-15,21-4-56 0,-11 4-57 0,-10 0-62 0,0 0-145 16,24-4-429-16,-24 4-93 0</inkml:trace>
  <inkml:trace contextRef="#ctx0" brushRef="#br2" timeOffset="112223.68">6205 14367 2446 0,'0'0'20'15,"0"0"7"-15,16-4 7 0,-16 4 1 16,0 0-7-16,0 0 9 0,8-16 16 0,-8 16-1 0,2-16 9 15,-2 16 9-15,4-19 8 16,-4 19 5-16,3-26 3 0,-3 13 12 0,2-6 5 16,0 2-2-16,2-2-9 15,-2 0-11-15,2-5-9 0,3 1-7 0,-3 1-4 0,5-3-3 16,-3 3 8-16,0 4-1 0,0 1-1 0,4 2-9 16,-2 0-5-16,0 1-5 15,2 2-6-15,1 2-5 0,4 5 4 0,-15 5-4 16,25-4-8-16,-25 4-2 0,30 9-1 15,-18-1 1-15,6 6-2 0,-4 0-7 0,1 5 1 16,-2 1-1-16,0 0-2 16,-1 4 8-16,-4-2 2 0,2 2 7 0,-4-2 1 15,-2 1-3-15,-2-1-2 0,-2-2 3 0,-2-1 0 0,-2 1-6 16,-4-2 3-16,-4 2-3 16,0-5-2-16,-5 0 0 0,0-3 6 0,2-3 6 15,-1-4 2-15,-2 1-4 16,2-4 4-16,16-2-1 0,-30-2-11 0,30 2 8 0,-25-15-7 15,14 5-5 1,4-3 1-16,1 0-7 0,6 13-4 0,-4-25-11 16,4 25 2-16,4-24 1 0,4 13-12 15,1 0-15-15,4 0-17 0,0 1-27 0,1 3-37 0,2-1-34 16,0 0-55-16,1 5-42 0,2-2-62 0,-4 2-148 16,4 1-145-16,-4 2-317 15,-15 0-302-15</inkml:trace>
  <inkml:trace contextRef="#ctx0" brushRef="#br2" timeOffset="112613.32">6815 14266 2658 0,'0'0'-38'16,"0"0"30"-16,0 0 5 0,0 0 3 0,0 0 21 16,0 0 16-16,0 0 10 15,0 0 1-15,24 0-6 0,-24 0-7 0,0 0 0 16,0 0-18-16,17 2-6 0,-17-2 6 0,0 0-8 16,21 5-5-16,-21-5 5 0,15 6 1 15,-15-6 4-15,14 9 3 0,-14-9 10 0,14 11 22 16,-14-11 17-16,8 16 7 15,-8-16 8-15,2 19 6 0,-2-19 6 0,-2 20 11 0,2-20 13 16,-8 23 8-16,4-10 5 16,4-13-2-16,-10 25-2 0,6-13-8 0,4-12-2 15,-6 20-22-15,6-20-6 0,-4 22-6 0,4-22-20 0,2 17-27 16,-2-17-38-16,6 13-48 16,-6-13-57-16,0 0-70 0,18 12-46 15,-12-10-56-15,-6-2-117 0,16-2-126 16,-16 2-392-16,0 0-311 0</inkml:trace>
  <inkml:trace contextRef="#ctx0" brushRef="#br2" timeOffset="112963.52">7241 14282 2816 0,'0'0'37'0,"0"0"51"0,0 0 12 0,0 0 12 15,0 0 0-15,0 0-7 0,0 0-7 16,0 0-7-16,30 0-8 0,-30 0-9 0,19 0-12 16,-19 0-10-16,23-2-18 15,-23 2-25-15,31-1-33 0,-15 1-34 0,3-3-61 16,-3 6-49-16,2-6-60 0,-4 3-119 0,-14 0-544 0,26 0-269 16</inkml:trace>
  <inkml:trace contextRef="#ctx0" brushRef="#br2" timeOffset="113653.69">7837 14367 2569 0,'0'0'-88'0,"0"0"35"15,0 0 25-15,0 0 31 0,6 19 34 0,-6-19 22 16,0 0 33-16,0 0 28 0,0 0 20 0,0 0 12 16,0 0 3-16,0 0-16 0,0 0-10 15,0 0-5-15,0 0-3 0,0 0-11 0,0 0-11 16,-22-43-4-16,22 43-12 15,-4-31-9-15,4 14-8 0,-2-5-9 0,4 2-8 16,-2-8-5-16,2 1-1 0,0 1-8 16,2-2-1-16,0 2 0 0,0 1-2 0,4 1-1 15,-2 4-1-15,-2 4-7 0,2-2-2 0,0 2-4 16,3 3-1-16,-3 0-1 16,3 2 3-16,-1-1-8 0,-8 12-2 15,19-15-1-15,-11 11 2 0,-8 4-2 16,20-4 2-16,-20 4 4 0,0 0-1 15,32 12 0-15,-20-2-1 0,-1 0-2 0,-1 4 0 16,3 2-1-16,-2 0-1 0,-3 1 0 0,2 2-2 0,-1-3-1 16,-4 3 1-16,-1-4-1 15,0 2 2-15,0 0 0 0,-4-1-2 0,0-16 2 16,0 31 2-16,-2-18 2 0,-2 1-2 0,4-14 3 16,-13 26-2-16,6-15 5 0,-1 0-1 15,-2-1-5-15,1-1 5 0,9-9-3 0,-23 16 3 16,10-10-2-16,13-6 7 15,-26 5-6-15,14-3-1 0,12-2-1 0,-28 0 2 16,28 0 0-16,-25-4 4 0,10-1-6 16,15 5 6-16,-23-17-2 0,11 9 0 15,0-2 0-15,4-1 0 0,-2-3 0 0,4 3 4 0,6 11-3 16,-9-23-3-16,9 23-6 16,0-19 5-16,0 19-6 0,2-19 5 0,-2 19-16 15,7-15-9-15,-7 15-18 0,12-14-35 16,-12 14-31-16,14-13-52 0,-14 13-60 0,20-7-49 15,-10 4-74-15,-1 2-139 16,-9 1-99-16,21-2-350 0,-21 2-323 0</inkml:trace>
  <inkml:trace contextRef="#ctx0" brushRef="#br2" timeOffset="114113.56">8172 14232 2723 0,'20'-11'-71'0,"-20"11"37"0,0 0 36 16,0 0 21-16,0 0 29 0,17-4 34 0,-17 4 12 15,0 0 5-15,0 0-9 0,22-2-16 16,-22 2-4-16,0 0-8 0,28 2-9 0,-28-2-5 16,22 4-7-16,-22-4 0 15,23 5-9-15,-11-2-3 0,-12-3-3 0,22 7 1 16,-12-2 1-16,-10-5 8 0,15 12 8 0,-8-4 10 0,-7-8 5 16,6 12-6-16,-6-12 5 15,0 0 6-15,-2 22 1 0,2-22 3 0,0 0 4 16,-6 20-18-1,6-20 0-15,0 0-5 0,-3 16-11 0,3-16-12 0,0 0-12 0,0 0-5 16,5 17-5-16,-5-17 1 16,8 12-3-16,-8-12 2 0,8 13-2 15,-8-13 2-15,9 13 5 0,-9-13-1 0,4 18 5 0,-4-18 0 0,0 17-5 16,0-17-1-16,0 0-22 16,-15 23-46-16,5-16-61 0,-1 1-75 0,0-2-64 15,-1 0-115-15,1-4-172 16,-2 4-396-16,13-6-357 0</inkml:trace>
  <inkml:trace contextRef="#ctx0" brushRef="#br2" timeOffset="114393.59">7974 14116 2926 0,'0'0'2'0,"0"0"15"16,0 0-8-16,0 0-15 0,23-14-14 15,-23 14-6-15,23-3-4 0,-23 3-12 16,27-1-29-16,-9-2-37 0,-2 1-43 0,1 2-53 0,-17 0-96 15,30-2-333-15,-18 2 148 16</inkml:trace>
  <inkml:trace contextRef="#ctx0" brushRef="#br2" timeOffset="115103.33">8847 14347 1942 0,'0'0'81'0,"0"0"49"0,0 0 35 16,0 0 31-16,0 0 22 15,0 0 9-15,0 0 1 0,0 0-9 0,0 0-14 0,0 0-9 16,0 0-11-16,0 0-10 15,0 0 11-15,0 0-24 0,0 0-22 0,0 0-9 16,50-2-12-16,-50 2-16 0,21 2-9 16,-21-2-17-16,23 3-8 0,-23-3-16 15,21 3-6-15,-21-3-19 0,19 1-36 0,-8 1-30 0,-11-2-36 16,14 2-48-16,-14-2-58 16,13 2-61-16,-13-2-70 0,0 0-168 0,0 0-118 0,0 0 35 15,0 0-286-15,0 0-190 16</inkml:trace>
  <inkml:trace contextRef="#ctx0" brushRef="#br2" timeOffset="115293.7">8847 14230 2560 0,'0'0'0'0,"-6"-15"37"15,6 15 30-15,0 0 20 0,0 0 13 16,0 0 5-16,0 0 5 0,14-23-4 0,-14 23-13 15,0 0-9-15,16-6-13 0,-16 6-27 0,0 0-34 16,23 0-44-16,-23 0-47 0,0 0-62 16,26 8-59-16,-26-8-148 0,10 4-471 0,-10-4-144 15</inkml:trace>
  <inkml:trace contextRef="#ctx0" brushRef="#br2" timeOffset="120644.21">9473 14273 743 0,'0'0'298'0,"0"0"-66"16,0 0-48-16,0 0-49 0,0 0 6 0,0 0-10 16,0 0-5-16,0 0-6 0,0 0 6 15,0 0-3-15,0 0-3 0,0 0-3 0,0 0 0 16,0 0-7-16,0 0 11 15,0 0-6-15,0 0-1 0,0 0 0 0,0 0-6 0,0 0-8 16,0 0-2 0,0 0-7-16,0 0-7 0,0 0-3 0,0 0-4 0,31 24-11 15,-31-24-6-15,17 4-3 0,-17-4-4 0,21 2-9 16,-21-2-4-16,24 1 3 0,-24-1-13 16,24 3 1-16,-24-3-8 0,26 0-1 0,-26 0-6 15,23 1-20-15,-23-1-29 16,20 3-46-16,-20-3-46 0,16 0-59 15,-16 0-43-15,18 1-88 0,-18-1-157 16,12 0-431-16,-12 0-288 0</inkml:trace>
  <inkml:trace contextRef="#ctx0" brushRef="#br2" timeOffset="121263.33">9957 14004 2637 0,'-7'-14'-102'16,"7"14"23"-16,0 0 19 0,0 0 18 0,-6-19 19 0,6 19 7 16,0 0 22-16,0 0 12 15,2-22-13-15,-2 22 5 0,0 0 4 0,7-16-9 16,-7 16 1-16,13-11 17 0,-13 11 15 0,14-11 6 0,-14 11 17 16,15-10 23-16,-15 10 5 15,19-4 7-15,-19 4 11 0,19-2 3 16,-19 2 2-16,0 0-2 0,28 9-7 15,-20-2-3-15,0 1-11 0,4 3-4 0,-4 0-6 0,0 0 0 16,-2 0-8-16,-6-11-1 16,9 27-11-16,-5-13-2 0,-2 0-8 0,-2 4-4 15,0-18-5-15,-4 32-3 0,0-14 5 0,-1-2 4 0,1 2-3 16,-2-1 5 0,-2 0-3-16,2-2 3 0,0 1-1 0,-2-2 4 0,2 1-4 15,-2-3 0-15,1-1-3 16,7-11-2-16,-8 22-1 0,8-22-4 0,-9 14 10 15,9-14-3-15,-6 16 3 0,6-16 8 16,-4 12-6-16,4-12-1 0,0 0-8 0,0 0 0 16,0 0 3-16,10 21-13 15,-10-21-14-15,13 4 3 0,-13-4 10 0,19 1-6 16,-19-1-10-16,22 0-2 0,-22 0-21 0,24-1-19 0,-11-2-20 16,4 0-24-1,-2 1-28-15,0-1-27 0,-15 3-36 0,29-8-38 16,-15 4-29-16,-2 2-34 0,-1-2-48 15,-1 0-114-15,3-1-90 0,-13 5-363 0,19-9-251 0</inkml:trace>
  <inkml:trace contextRef="#ctx0" brushRef="#br2" timeOffset="121923.62">10388 13868 2621 0,'0'0'-65'0,"-16"-2"29"16,16 2 31-16,0 0 23 0,0 0 17 0,0 0 23 15,0 0 23-15,0 0 12 16,0 0 6-16,0 0-8 0,0 0-1 0,0 0-8 0,0 0-9 16,0 0-1-16,0 0-14 15,0 0-7-15,0 0-4 0,0 0-6 0,0 0-5 16,0 0-6-16,52 17-2 0,-52-17-2 0,24-3-1 16,-24 3-2-16,25-3-1 0,-25 3-3 15,26-4-3-15,-14 3 0 0,-12 1-2 16,24-4-1-16,-24 4-2 0,19-2 2 15,-19 2-3-15,19-4 2 0,-19 4-1 0,0 0 0 16,21-1-5-16,-21 1 21 16,0 0 13-16,0 0 9 0,22 8 8 0,-22-8 0 0,4 14 7 15,-4-14-2-15,2 21 2 0,-2-21 2 0,-4 33-1 16,0-16 2-16,-2 4-4 16,0 3-2-16,0-1-2 0,0 3-7 15,-2 1-4-15,-1-3-8 0,-2 2-3 0,3-1-3 16,-1 0-3-16,1-1-7 0,2 0-3 0,-3-2-15 15,0-1-26-15,3-5-34 16,0-1-38-16,2 0-41 0,-2-1-60 0,4-5-60 0,2-9-93 16,-10 15-178-16,10-15-49 15,-4 12-271-15,4-12-186 0</inkml:trace>
  <inkml:trace contextRef="#ctx0" brushRef="#br2" timeOffset="125093.38">11000 13887 2382 0,'0'0'-115'0,"0"0"35"0,0 0 24 0,0 0 21 15,0 0 15-15,0 0 20 0,0 0 20 0,0 0 1 16,0 0 20-16,0 0-1 16,0 0 9-16,0 0 22 0,0 0-12 0,0 0 19 0,0 0 0 15,0 0 4-15,0 0 8 16,0 0 4-16,0 0 1 0,0 0 6 0,0 0 0 15,0 0-3-15,0 0-8 16,0 0-7-16,-36 11-7 0,36-11-8 16,0 0-9-16,-25 4-5 0,25-4-7 0,-19 2-6 15,19-2-1-15,-21 3-6 0,21-3-2 0,-21 4-4 16,21-4-2-16,-21 3-4 0,21-3-2 0,-21 0-1 0,21 0 3 16,0 0 3-16,-26 0 2 15,26 0 2-15,0 0 4 0,-22-2 3 0,22 2 10 16,0 0 2-16,0 0 1 15,0 0 0-15,-20 0-2 0,20 0-2 0,0 0 1 0,0 0-4 16,0 0-7-16,0 0-2 16,0 0-4-16,-19 4 9 0,19-4 3 0,0 0-4 15,-7 14 4-15,7-14-4 0,0 0-4 0,-4 20 0 16,4-20-8-16,-2 17 3 16,2-17 3-16,0 18-3 0,0-18 1 15,0 0-11-15,4 28-1 0,-4-28 5 16,4 20-5-16,-4-20-3 0,7 16-1 0,-7-16 0 0,4 16 0 15,-4-16-3-15,6 15-1 0,-6-15-7 16,7 11 4-16,-7-11-7 0,0 0-10 0,14 10-15 16,-14-10-7-16,18 0-3 15,-18 0-6-15,0 0 2 0,29-8 3 0,-29 8 6 16,23-6 1-16,-10 2 2 0,-13 4 6 0,26-6-1 16,-14 5 7-16,-12 1 6 0,24-1 12 15,-24 1 13-15,23 1 13 0,-23-1 7 0,17 11 7 16,-9-3 2-16,-1 4-5 15,-7-12 1-15,6 24 5 0,-6-11 1 0,0-13 4 16,-2 31-8-16,-2-16-7 0,-5 2-2 16,3 1-5-16,-2-2-8 0,-4 2-7 0,2-1-16 15,0-4-32-15,-2-1-47 0,4-1-48 0,-2-1-76 0,4-2-60 16,-3-3-106-16,9-5-176 16,-11 6-30-16,11-6-352 0,0 0-342 0</inkml:trace>
  <inkml:trace contextRef="#ctx0" brushRef="#br2" timeOffset="125513.75">11143 14262 2820 0,'0'0'5'0,"0"0"56"0,0 0 36 15,0 0 31-15,0 0 25 16,0 0 17-16,0 0 15 0,0 0 0 0,0 0-4 16,0 0 17-16,0 0-9 15,0 0-11-15,0 0-10 0,0 0-18 0,0 0-33 16,0 0-15-16,0 0-9 0,0 0-14 16,0 0-18-16,0 0-27 0,0 0-36 0,0 0-31 15,0 0-43-15,0 0-55 0,0 0-56 0,0 0-54 0,0 0-40 16,0 0-73-16,0 0-128 15,0 0-88-15,-26 24-339 0,26-24-301 0</inkml:trace>
  <inkml:trace contextRef="#ctx0" brushRef="#br2" timeOffset="126458.71">11496 13880 2677 0,'0'0'-72'0,"0"0"29"0,0 0 25 16,-5-30 18-16,5 30 19 0,0 0 14 16,0 0 32-16,-12-7 36 0,12 7 25 15,0 0 12-15,0 0 20 0,0 0 13 0,-26 4 11 0,26-4-3 16,-16 15-7-16,5-5-4 0,3 3-19 0,-1 0-10 16,1 3-19-16,-1 1-8 15,1 2-15-15,1 0-8 0,2 2-5 16,-2-2-14-16,5 0-1 0,0 2-8 0,-1-2-10 15,3 3 1-15,0-4-10 0,3-1-5 0,1 1-5 16,0-2-5-16,1 0 4 16,-2-1-16-16,4-4 5 0,-1 3-5 0,-6-14-3 0,12 17-7 15,-5-9-9-15,-7-8-8 0,11 7-8 0,-11-7-4 16,0 0-4-16,0 0 0 16,20-2 0-16,-20 2 1 0,0 0 6 0,0 0-1 15,9-27 2-15,-9 27 1 16,-2-22 4-16,2 22-1 0,-7-24 4 0,7 24 1 0,-10-23 1 15,4 11 3-15,6 12 7 16,-11-21-4-16,2 13 1 0,9 8-3 0,-10-15-3 16,10 15-8-16,-8-11-29 0,8 11-39 15,0 0-52-15,-9-14-64 0,9 14-48 0,-3-7-77 16,3 7-163-16,0 0-102 0,0 0-292 16,0 0-254-16</inkml:trace>
  <inkml:trace contextRef="#ctx0" brushRef="#br2" timeOffset="127033.74">11614 13675 2575 0,'-2'-20'-96'0,"2"20"23"0,0 0 8 0,0 0 12 0,4-25 21 15,-4 25 13-15,0 0 24 16,8-16 23-16,-8 16 10 0,11-9 7 0,-11 9 11 15,0 0 8-15,13-6 14 16,-13 6 14-16,0 0 18 0,0 0 12 0,0 0-5 0,28 14-5 16,-28-14-7-16,8 15 2 15,-8-15-4-15,5 15-7 0,-5-15 4 0,0 19 6 16,0-19-2-16,-3 18-1 0,3-18-1 0,0 0-6 16,-17 17-5-16,17-17-12 15,-15 5-7-15,15-5-8 0,0 0-8 0,-19-1-6 0,19 1-19 16,0 0-26-16,-19-18-44 15,19 18-49-15,-6-15-67 0,4 8-61 0,2 7-73 16,-2-14-176-16,2 14-96 0,0 0-286 16,0 0-189-16</inkml:trace>
  <inkml:trace contextRef="#ctx0" brushRef="#br2" timeOffset="138288.13">8780 15566 2420 0,'0'0'-93'0,"-6"-17"22"0,6 17 20 0,0 0 19 15,0 0 7-15,0 0 22 16,-4-17 31-16,4 17 21 0,0 0 27 0,0 0 20 15,0 0 16-15,0 0 22 16,0 0 10-16,0 0 4 0,0 0 9 0,0 0-12 0,2-21-7 16,-2 21-13-16,0 0-9 15,0 0-4-15,0 0-7 0,0 0-10 0,0 0-4 16,0 0-5-16,0 0-8 0,0 0-3 0,0 0-4 0,0 0 1 16,0 57-4-16,0-57 2 15,0 23-4-15,2-10-8 0,-2-13 1 0,-2 25-7 16,2-25-5-16,-2 25-2 15,0-13-8-15,2-12 0 0,-8 26-8 0,2-15 3 0,6-11-8 16,-10 22-2-16,4-13-4 16,6-9 3-16,-15 13-7 0,15-13 2 0,-15 7-6 15,15-7-1-15,-15 3 2 0,15-3-8 0,0 0-1 16,0 0-1-16,0 0 2 0,-26-13-3 16,26 13 0-16,0 0-1 0,-8-12 2 0,8 12 2 15,0 0-1-15,0 0-2 16,0 0 7-16,0 0-2 0,0 0 3 15,0 0-5-15,0 0 0 0,0 0 1 0,0 0 0 16,0 0 1-16,0 0 11 0,0 0 5 16,51 12-1-16,-51-12 4 0,4 15-2 15,-4-15 3-15,0 16 4 0,0-16-2 0,0 0 2 16,-15 31 18-16,7-21-7 0,-2 1-1 0,-1-1-4 0,0-3-2 16,-1 1-5-16,-3-1-6 15,0 1 0-15,2-2-8 0,13-6-12 0,-28 10-26 16,18-9-28-16,0 1-43 15,10-2-50-15,0 0-63 0,-24-3-57 0,24 3-86 0,-4-12-159 16,4 12-84-16,-2-15 31 16,2 15-317-16,0 0-246 0</inkml:trace>
  <inkml:trace contextRef="#ctx0" brushRef="#br2" timeOffset="138520.56">8657 15222 2772 0,'8'-11'160'0,"-8"11"43"0,0 0-10 0,9-13-17 16,-9 13-19-16,0 0-17 0,0 0-13 15,0 0-13-15,0 0-13 0,0 0-32 0,11-9-56 16,-11 9-63-16,0 0-84 15,0 0-69-15,0 0-109 0,0 0-210 0,0 0-389 16,0 0-304-16</inkml:trace>
  <inkml:trace contextRef="#ctx0" brushRef="#br2" timeOffset="139313.31">8425 15834 2686 0,'0'0'-56'16,"0"0"38"-16,0 0 20 0,0 0 8 0,0 0 15 16,0 0 8-16,0 0 8 0,0 0 5 0,0 0 8 15,0 0-2-15,8-43 2 0,-8 43 5 0,10-24 4 16,-6 11 3-16,0 0 15 0,4 0-3 16,-8 13-1-16,10-25-10 15,-4 12-7-15,0 2-7 0,1-2-8 0,-7 13-6 16,8-15-4-16,-8 15-6 0,9-15 1 0,-9 15 2 15,0 0 15-15,0 0 7 16,0 0 1-16,0 0 7 0,0 0 4 0,0 0 0 0,0 0-4 16,0 0 1-16,4 47 1 15,-4-47-3-15,-13 30-1 0,7-17-8 0,-3 2 3 16,-1 1-4-16,0-1-3 0,-4-1-2 0,4-1-1 0,-2-4-4 16,-1 2-3-1,-2-1-2-15,2-2-1 0,1-4 2 0,12-4-8 0,-24 11 3 16,16-5 4-16,8-6 2 15,-18 8 4-15,18-8 6 0,-12 7 9 0,12-7 24 0,0 0-10 16,-15 10-6-16,15-10-7 16,0 0-3-16,-6 15-8 0,6-15-6 0,0 0-3 15,2 23-4-15,-2-23-4 0,2 19-2 0,-2-19-5 16,4 22-2-16,-4-22 1 0,5 27-2 16,-5-11 0-16,0-16 0 0,-5 30 1 0,3-13 3 15,0 1 2-15,0-4 1 16,-4 4 0-16,-3-3 0 0,0 2-2 0,1 0-1 0,-4-2-3 15,-4 0-1-15,2-1 0 16,-3-1 2-16,0-2-3 0,-4-3 2 0,1 0 1 16,2-2-2-16,-4-3-1 15,1 1 1-15,1-4-4 0,-2-1 0 0,22 1 0 0,-40-4-3 16,21-2-1-16,2 0 1 0,0 1-2 0,5-5-1 16,12 10 0-16,-18-19 0 15,12 8-3-15,6 11 1 0,-4-21-2 0,4 21-3 0,4-24-11 16,-4 24-8-16,10-26-11 15,-3 13-16-15,2 0-21 0,1 1-19 16,0-2-17-16,6-1-23 0,-4 4-23 16,-1-4-29-16,-1 2-43 0,3 3-50 0,0-8-55 0,-3 5-144 15,-2-2-130-15,4-3 31 0,-4 0-389 0,2-1-387 16</inkml:trace>
  <inkml:trace contextRef="#ctx0" brushRef="#br2" timeOffset="139523.32">8265 15377 3359 0,'0'0'175'0,"0"0"-23"16,20-9-33-16,-12 7-36 15,-8 2-15-15,17-4-14 0,-7 3-30 0,-10 1-40 0,28-8-56 16,-11 5-70-16,0 0-56 15,0-1-43-15,0-2-83 0,-2 3-597 0,-1-2-321 16</inkml:trace>
  <inkml:trace contextRef="#ctx0" brushRef="#br2" timeOffset="139853.51">7870 15760 2714 0,'0'0'-25'0,"-13"12"56"0,13-12 17 0,-8 9 10 0,8-9 21 16,-6 12 22-16,6-12 32 15,-10 15 25-15,10-15 4 0,-10 15 9 0,4-4-10 16,6-11-9-16,-13 22-13 16,7-11-15-16,-3 3-17 0,3-4-9 0,-3 4-7 0,1-1-22 15,0 1-17-15,-1-3-31 0,0 0-38 0,9-11-40 16,-16 19-44-16,10-11-46 16,6-8-58-16,-14 14-63 0,14-14-125 0,-14 4-155 0,14-4-338 15,0 0-258-15</inkml:trace>
  <inkml:trace contextRef="#ctx0" brushRef="#br2" timeOffset="139993.44">7732 15480 3033 0,'0'0'125'0,"8"-14"-26"0,-8 14-54 16,0 0-65-16,9-14-67 15,-9 14-51-15,5-8-45 0,-5 8-135 16,0 0-474-16,0 0-94 0</inkml:trace>
  <inkml:trace contextRef="#ctx0" brushRef="#br2" timeOffset="140173.7">7635 15433 2315 0,'0'0'81'0,"0"0"29"15,0 0-10-15,0 0-4 16,0 0-15-16,0 0-8 0,0 0-7 0,6 29-3 0,-6-29-7 15,-2 21-10-15,2-21-8 16,0 28-27-16,-2-13-35 0,2 4-44 0,-2 0-52 16,-2 0-48-16,0 0-92 15,0 2-514-15,-4 3-70 0</inkml:trace>
  <inkml:trace contextRef="#ctx0" brushRef="#br2" timeOffset="140453.54">7449 15894 2341 0,'0'0'134'15,"0"0"46"-15,0 0-15 0,-9 9-17 0,9-9-20 16,0 0-13-16,0 0-4 16,0 0 10-16,0 0-13 0,0 0-1 0,0 0-13 15,0 0-8-15,0 0-11 0,0 0-8 0,-29-24-1 0,29 24 2 16,-7-18 5-16,7 18 1 16,-4-14 6-16,4 14-5 0,0 0-6 15,0-20-5-15,0 20-5 0,0 0-9 16,0 0-7-16,0 0 10 0,0 0-6 0,0 0-4 0,0 0-4 15,0 0-4 1,0 0-9-16,11 48-3 0,-11-48 3 0,-5 24-10 0,3-8-17 16,2-16-28-16,-11 26-41 15,3-13-49-15,2-1-61 0,-3 2-64 0,-3-7-97 16,12-7-173-16,-22 15-78 0,12-9-296 0,10-6-265 16</inkml:trace>
  <inkml:trace contextRef="#ctx0" brushRef="#br2" timeOffset="140703.57">7251 15801 2756 0,'11'-8'162'0,"-11"8"23"15,17-12-25-15,-17 12-31 0,9-8-26 0,-9 8-9 0,0 0-2 0,0 0 9 16,0 0 5-16,0 0-1 0,0 0-4 16,0 0-8-16,0 0 4 15,0 0 8-15,0 0 21 0,-47-6-12 16,47 6 10-16,-20-1 20 0,20 1-7 0,0 0-6 0,-31 1-14 15,31-1-11-15,-19 6-11 16,19-6-11-16,-19 10-10 0,19-10-12 0,-12 14-17 0,12-14-20 16,-7 18-36-16,5-8-41 15,2-1-41-15,0-9-64 0,2 27-80 0,1-12-67 16,1 0-188-16,-2 5-106 0,0-3 25 0,0 4-402 0,0 0-428 16</inkml:trace>
  <inkml:trace contextRef="#ctx0" brushRef="#br2" timeOffset="140823.44">7128 16363 3222 0,'12'21'190'16,"-6"-14"13"-16,-6-7-30 16,17 14-49-16,-5-11-68 0,-12-3-60 0,24 3-58 15,-24-3-73-15,32-3-68 0,-18 0-116 0,1-1-655 0,0-2-419 16</inkml:trace>
  <inkml:trace contextRef="#ctx0" brushRef="#br2" timeOffset="142065.91">9413 16034 2969 0,'0'0'-1'0,"0"0"60"16,-9-12 26-16,9 12 27 0,0 0 11 15,0 0 16-15,0 0 15 0,0 0 5 0,0 0 1 16,0 0 0-16,0 0-13 0,0 0-2 0,0 0 1 16,0 0 9-16,0 0-4 15,0 0-16-15,0 0-10 0,0 0-18 0,0 0-12 16,49 13-14-16,-49-13-17 0,32 4-16 15,-15-2-26-15,0 1-30 0,0 0-25 0,1-2-33 16,0-1-40-16,0 3-49 16,-18-3-52-16,30 5-48 0,-17-5-68 0,-13 0-143 0,19 2-122 15,-19-2 36-15,0 0-300 0,0 0-199 0</inkml:trace>
  <inkml:trace contextRef="#ctx0" brushRef="#br2" timeOffset="142243.37">9493 15949 2484 0,'0'0'4'0,"0"0"49"16,-2-15 0-16,2 15-5 15,0 0-2-15,0 0 5 0,13-17 16 0,-13 17 12 16,13-8 1-16,-13 8-10 0,17-4-5 0,-17 4-18 16,18-3-15-16,-18 3-18 0,26 0-34 15,-26 0-42-15,32 0-54 0,-15 1-59 16,-3 1-115-16,4-1-494 0,-2 2-84 15</inkml:trace>
  <inkml:trace contextRef="#ctx0" brushRef="#br2" timeOffset="143093.34">10359 15823 2478 0,'0'0'97'0,"0"0"20"0,0 0-10 0,0 0-12 16,0 0-10-16,0 0 7 16,0 0 10-16,0 0 4 0,0 0 1 0,0 0-4 15,0 0-1-15,0 0-2 16,0 0 8-16,0 0 5 0,-50 8 10 15,50-8-3-15,0 0-3 0,-20-4-7 0,20 4-16 16,0 0-8-16,-14-12-13 0,14 12-11 0,-7-16-10 16,7 16-13-16,0-19-8 15,0 19-6-15,0 0-1 0,7-29-4 0,-1 18-6 16,-6 11 2-16,18-18-5 0,-6 11 3 0,0 3 1 0,-12 4-1 16,25-6 9-16,-25 6 4 15,28 4 2-15,-16 4 7 0,2 1 2 0,-4 2 10 16,-2 6 8-16,-1 1 27 0,-3 1-6 15,-2 2-2-15,-2 1-7 0,-4 3-6 0,-1 0-7 16,-1 2-4-16,-2-3-8 16,0 2-10-16,-4-4-9 0,2 0-21 0,2-1-26 0,0-6-33 15,-1 0-40-15,2-1-52 0,1-3-61 0,2-2-62 16,4-9-76-16,-7 8-148 16,7-8-93-16,0 0 22 0,0 0-345 0,0 0-304 0</inkml:trace>
  <inkml:trace contextRef="#ctx0" brushRef="#br2" timeOffset="143634.59">10895 15773 2680 0,'0'0'-19'0,"0"0"53"16,16-3 24-16,-16 3 8 15,0 0 14-15,0 0 16 0,0 0 14 0,0 0 12 0,0 0 0 16,0 0-5-16,0 0-12 15,0 0-13-15,0 0-5 0,0 0-1 16,-59 11-3-16,59-11 1 0,-23-2-4 16,23 2-2-16,-25-7-4 0,25 7-8 15,-24-6-3-15,24 6-6 0,-21-4-4 0,21 4-5 0,-17-3-7 0,17 3-5 16,0 0-3-16,-19-6-3 16,19 6-4-16,0 0 1 0,0 0 1 0,0 0 1 15,-24 9 7-15,24-9 2 16,-10 11-3-16,10-11 0 0,-8 22 3 15,2-9-4-15,-1 1 6 0,1 1-10 0,2 0 2 16,-1 0 3-16,1 1-5 0,4-16-7 0,-6 28-1 16,6-14-1-16,0-14-3 0,-5 22-3 15,5-22 2-15,-2 19-10 0,2-19-10 0,0 0-5 16,5 17-11-16,-5-17 0 0,0 0-6 0,14 6 0 16,-14-6-1-16,0 0 0 15,0 0 2-15,32-6 5 0,-32 6 2 0,20-2 2 16,-20 2 4-16,22 0 7 0,-22 0 4 15,24 2 9-15,-24-2 11 0,23 6 16 0,-23-6 6 16,20 10 28-16,-12-3 2 16,-8-7 3-16,10 16-3 0,-6-4-3 0,-4-12-4 15,0 20-7-15,0-20-5 0,-6 25-4 0,0-12-9 0,-2 0-4 16,-2 0-3-16,0-1-18 16,-2 2-17-16,1-4-31 0,3 2-35 0,-3-2-47 0,2 0-47 15,9-10-68 1,-10 15-54-16,4-11-115 0,6-4-168 0,0 0-4 15,0 0-446-15,0 0-508 0</inkml:trace>
  <inkml:trace contextRef="#ctx0" brushRef="#br2" timeOffset="143953.35">11045 16122 3241 0,'0'0'96'0,"0"0"62"0,0 0 11 15,0 0 2-15,0 0-3 16,0 0 35-16,0 0-8 0,0 0-13 15,0 0-21-15,0 0-15 0,0 0-20 16,0 0-17-16,0 0-12 0,0 0-26 0,0 0-17 0,0 0-40 16,0 0-42-16,0 0-59 15,0 0-70-15,0 0-81 0,0 0-75 0,0 0-149 0,0 0-125 16,0 0 30-16,0 0-334 0,0 0-272 0</inkml:trace>
  <inkml:trace contextRef="#ctx0" brushRef="#br2" timeOffset="144453.54">11434 15751 2633 0,'9'-17'-68'0,"-9"17"56"15,10-12 31-15,-10 12 42 16,0 0 36-16,9-13 34 0,-9 13 21 0,0 0 6 16,8-11-1-16,-8 11-1 15,0 0 6-15,0 0 2 0,0 0-1 0,0 0-2 16,0 0 35-16,0 0-17 0,0 0 4 0,0 0-6 0,-33 34-6 16,22-21-22-16,1 4-9 15,-4 2-4-15,2 2-8 0,1 2-16 16,-1 0-9-16,1 2-12 0,0-2-6 0,3-1-10 15,2 3-10-15,2-2-6 0,0 0-5 0,4-3-5 16,0 0-13-16,4-1-10 16,0-1-11-16,2-3-13 0,2-2-7 0,1-2-12 0,2-1-13 15,1 0-15-15,1-5-7 0,-13-5-11 0,24 6-8 16,-24-6-4-16,20-2 1 16,-20 2 5-16,19-9 2 0,-19 9 6 0,9-18 6 15,-9 18 11-15,2-17 15 0,-2 17 9 16,0 0 4-16,-11-27 6 15,1 18 3-15,10 9 6 0,-21-15-5 0,12 10 2 16,9 5-6-16,-23-12 6 0,23 12-8 0,-18-7-22 0,9 7-30 16,9 0-38-16,-16-7-63 15,16 7-62-15,0 0-57 0,-13 0-135 0,13 0-145 16,0 0-22-16,0 0-342 0,0 0-339 0</inkml:trace>
  <inkml:trace contextRef="#ctx0" brushRef="#br2" timeOffset="-47327.74">25179 12950 2527 0,'0'0'-87'16,"0"0"32"-16,0 0 20 0,0 0 18 0,0 0 20 15,0 0 9-15,0 0 33 0,0 0 14 16,0 0 6-16,0 0 2 0,0 0 7 0,0 0 4 16,0 0 3-16,0 0 1 15,0 0-3-15,0 0-3 0,0 0-2 0,0 0-1 16,0 0-2-16,0 0-2 0,20-21 5 0,-20 21 0 0,0 0 7 16,0 0-3-16,0 0-4 15,18-8 6-15,-18 8-4 0,0 0-5 16,0 0-2-16,17-2-5 0,-17 2-1 15,0 0-4-15,0 0-4 0,23 0 8 0,-23 0-13 16,0 0-3-16,0 0-2 0,22 6 0 16,-22-6 4-16,11 8-9 0,-11-8-2 0,13 7 1 15,-13-7-3-15,0 0-2 0,12 15-2 16,-12-15-2-16,9 11 2 0,-9-11-4 0,6 10 0 16,-6-10-1-16,8 12-3 0,-8-12 2 0,0 0 2 15,7 15-6-15,-7-15 0 16,6 11-3-16,-6-11 4 0,0 0 0 0,4 17 2 0,-4-17-3 15,0 0 7-15,3 16 3 16,-3-16 1-16,0 0-1 0,0 0 6 0,-7 21-9 16,7-21 5-16,0 0 11 0,-6 15 0 15,6-15-3-15,0 0-6 0,-9 14 4 0,9-14-3 16,-12 7 0-16,12-7-4 0,0 0 0 0,-15 12-3 16,15-12 0-16,0 0-4 0,-14 7 2 15,14-7-2-15,0 0-2 0,-16 8-5 0,16-8 0 16,0 0-1-16,-17 3-1 15,17-3 1-15,0 0-6 0,-16 3-1 0,16-3 0 16,0 0-4-16,0 0 3 0,0 0-4 16,-27-8 1-16,27 8-3 0,0 0 3 0,-14-11-3 15,14 11-2-15,-10-7 0 16,10 7-2-16,0 0 4 0,-11-18-4 0,11 18-2 0,0 0 2 16,-8-15-1-16,8 15-4 0,0 0 5 0,-3-17-3 15,3 17-3-15,0 0 4 16,-4-22-3-16,4 22-1 0,0 0 2 0,0-21 1 0,0 21-2 15,0 0 0-15,2-20 3 16,-2 20-1-16,0 0 3 0,2-17-5 0,-2 17 3 16,0 0-3-16,0 0 1 15,6-19 1-15,-6 19 0 0,0 0 1 0,7-14 0 0,-7 14 1 16,0 0-1-16,9-11 0 0,-9 11-2 0,0 0 2 16,10-12 1-16,-10 12-1 15,0 0 1-15,14-10-5 0,-14 10-6 0,0 0-22 0,9-7-20 16,-9 7-25-16,9-5-35 15,-9 5-47-15,9-6-59 0,-9 6-47 0,13-6-83 16,-13 6-168-16,12-8-79 16,-12 8 36-16,8-10-350 0,-8 10-307 0</inkml:trace>
  <inkml:trace contextRef="#ctx0" brushRef="#br2" timeOffset="-45917.77">25221 12891 2606 0,'0'0'-122'0,"0"0"31"15,0 0 20-15,0 0 16 16,0 0 19-16,0 0 8 0,0 0 17 0,0 0 11 15,0 0-11-15,0 0-5 0,0 0-10 16,0 0 10-16,0 0-3 0,0 0-9 0,0 0-9 16,0 0-11-16,0 0-1 15,0 0-8-15,0 0-8 0,0 0 0 0,0 0-15 16,0 0-16-16,0 0-52 0,0 0-315 0,0 0 373 0</inkml:trace>
  <inkml:trace contextRef="#ctx0" brushRef="#br2" timeOffset="-45747.73">25242 12824 1252 0,'0'0'-38'0,"0"0"1"0,0 0 0 0,0 0-8 15,0 0-12-15,0 0-15 16,0-15-30-16,0 15-185 0,0 0 94 0</inkml:trace>
  <inkml:trace contextRef="#ctx0" brushRef="#br2" timeOffset="-45588.05">25250 12715 758 0,'-8'-8'-17'0,"8"8"8"0,0 0-22 16,0 0-39-16,0 0-141 16,0 0 70-16</inkml:trace>
  <inkml:trace contextRef="#ctx0" brushRef="#br2" timeOffset="-45427.84">25234 12630 629 0,'0'0'53'0,"0"0"-8"15,0 0 4-15,-6-17-10 16,6 17 6-16,0 0-14 0,0 0-8 16,0 0-8-16,0 0-3 0,-2-15-21 15,2 15-23-15,0 0-50 0,0 0-48 0,0 0-100 0,0 0 76 16</inkml:trace>
  <inkml:trace contextRef="#ctx0" brushRef="#br2" timeOffset="-45267.75">25232 12521 664 0,'0'0'42'0,"0"0"6"0,0 0 9 0,0 0-8 16,0 0 2-16,0 0-6 16,0 0 8-16,-6-21-10 0,6 21-4 0,0 0-7 0,0 0-9 15,0 0-2-15,0 0 3 0,0 0-10 0,0 0 2 16,-4-17-9-16,4 17 0 16,0 0-7-16,0 0-10 0,0-11-27 0,0 11-37 15,0 0-32-15,0 0-227 0,-1-15 107 16</inkml:trace>
  <inkml:trace contextRef="#ctx0" brushRef="#br2" timeOffset="-44977.66">25212 12237 914 0,'0'0'-9'0,"0"-13"6"16,0 13-1-16,0 0-10 0,0 0-3 0,5-10-8 15,-5 10-23-15,0 0-29 16,0 0-35-16,4-11-92 0,-4 11 68 0</inkml:trace>
  <inkml:trace contextRef="#ctx0" brushRef="#br2" timeOffset="-44427.75">25214 12101 621 0,'0'0'91'15,"0"0"2"-15,0 0-5 0,-4-19-2 16,4 19-13-16,0 0-13 0,0 0-10 16,0 0-1-16,-5-20-6 0,5 20-10 0,0 0-12 0,0-12-16 15,0 12-5-15,0 0-2 16,2-13 4-16,-2 13-7 0,0 0 0 0,5-13 0 16,-5 13-6-16,0 0 2 0,2-11 1 0,-2 11 1 0,0 0-2 15,5-12-8-15,-5 12-9 16,0 0-22-16,2-15-1 0,-2 15 7 0,1-11 4 15,-1 11 12-15,2-12 2 16,-2 12 15-16,2-12 8 0,-2 12 6 0,0-12 9 0,0 12 4 16,0 0 5-16,-2-20 8 15,2 20 2-15,0 0 2 0,-2-19-5 0,2 19 0 16,0-11-2-16,0 11-2 0,0 0-10 16,0-20-16-16,0 20-18 0,0-13-9 0,0 13-12 15,4-11-10-15,-4 11 1 0,2-13 2 16,-2 13 10-16,0 0-5 0,4-18-4 15,-4 18 6-15,2-11-1 0,-2 11-4 0,0 0-6 16,3-13-7-16,-3 13 2 0,0 0 4 16,-3-15 6-16,3 15 12 0,0 0 6 0,0-13-3 15,0 13 7-15,0 0 6 16,0 0 8-16,-2-18 12 0,2 18 15 0,0 0 1 0,0 0 11 16,-2-14 9-16,2 14 16 0,0 0 1 0,0 0 7 15,-2-13 5-15,2 13-6 16,0 0-9-16,0 0-1 0,-2-16-17 0,2 16-7 15,0 0 3-15,0 0-15 0,-2-14-4 16,2 14-15-16,0 0-20 0,-2-15-15 0,2 15-3 16,0 0-3-16,-1-18-8 15,1 18-1-15,-2-11 3 0,2 11-3 0,0 0-21 16,0-17-128-16,0 17 66 0</inkml:trace>
  <inkml:trace contextRef="#ctx0" brushRef="#br2" timeOffset="-44097.84">25207 11268 591 0,'0'0'34'0,"0"0"1"16,-2-12-1-16,2 12-5 0,0 0 2 0,0 0-11 15,-2-15 0-15,2 15-9 0,0 0-16 0,0 0-10 0,-2-18 3 16,2 18-18-1,0 0 3-15,0-13-29 0,0 13-26 0,0 0-112 0,-2-16 64 16</inkml:trace>
  <inkml:trace contextRef="#ctx0" brushRef="#br2" timeOffset="-43567.98">25197 11180 530 0,'0'-21'30'0,"0"21"16"15,-2-9 10-15,2 9 7 16,0 0-3-16,0-17 0 0,0 17-3 0,0 0 0 0,0 0-1 16,0 0-12-16,-1-23 8 0,1 23-10 0,0 0-5 15,0 0-2-15,-4-21-1 16,4 21-4-16,0 0 4 0,0 0-4 0,0-21 2 15,0 21 4-15,0 0-8 0,0 0-1 16,0-23 0-16,0 23 0 0,0 0 13 0,0 0-1 16,4-19 2-16,-4 19 1 15,0 0-4-15,1-16-4 0,-1 16-4 0,0 0 3 0,0 0-6 16,0-19-1-16,0 19-6 0,0 0-14 0,0 0-12 16,2-19 9-16,-2 19-10 15,0 0-7-15,-2-14-12 0,2 14-8 0,0 0-10 16,0-18-4-16,0 18 0 0,0 0 1 15,2-17 4-15,-2 17 3 0,0 0 3 0,2-16 6 16,-2 16 2-16,0 0 7 16,0-15 3-16,0 15 11 0,0 0-2 0,0-14-1 15,0 14-1-15,0 0 0 0,0-13 5 16,0 13-8-16,0 0-4 0,0 0 2 0,-4-16 6 16,4 16 3-16,0 0-3 0,0-16-3 0,0 16-1 15,-1-11 1-15,1 11-4 16,0 0 3-16,1-17 6 0,-1 17 11 0,0-11 8 0,0 11 4 15,0 0 5-15,0-18 2 16,0 18-5-16,2-14 1 0,-2 14-1 0,0-13-2 16,0 13 8-16,2-13-5 15,-2 13-5-15,2-11-7 0,-2 11-5 0,0-15-1 0,0 15-5 16,0-14-4-16,0 14-7 16,2-13-16-16,-2 13-3 0,2-14-4 15,-2 14 0-15,2-13 3 0,-2 13-7 0,3-15 5 0,-3 15 3 0,0-14 10 16,0 14-1-16,2-13 9 15,-2 13-6-15,0-13 5 0,0 13 1 0,0 0 3 16,0-19 1-16,0 19-1 16,-5-11-5-16,5 11 4 0,-2-13-6 0,2 13-16 0,-2-14-40 15,2 14-150-15,-2-14 74 0</inkml:trace>
  <inkml:trace contextRef="#ctx0" brushRef="#br2" timeOffset="-43474.28">25199 10449 618 0,'0'-18'-12'0,"0"18"3"15,0 0-23-15,-2-15-41 16,2 15-92-16,0-13 53 0</inkml:trace>
  <inkml:trace contextRef="#ctx0" brushRef="#br2" timeOffset="-43397.56">25190 10357 426 0,'0'0'-6'0,"-2"-15"2"16,2 15 1-16,-2-16-5 0,2 16-3 0,-2-15-5 0,2 15-26 16,-3-15-71-16,3 15 37 15</inkml:trace>
  <inkml:trace contextRef="#ctx0" brushRef="#br2" timeOffset="-41977.97">25173 10267 342 0,'0'0'38'0,"-2"-15"8"0,2 15 5 16,-2-17-2-16,2 17-4 15,-2-16-2-15,2 16-8 0,-2-15-7 0,2 15-6 16,-2-13-22-16,2 13-11 0,-2-15-24 16,2 15-23-16,-2-15 8 0,2 15 12 0,0-14 21 15,0 14 21-15,-2-14 5 16,2 14 20-16,0 0-1 0,0-20 3 0,0 20 7 16,0-12 1-16,0 12-4 0,0 0-11 0,0-18-11 0,0 18-10 15,2-12-5-15,-2 12 2 16,0-13 0-16,0 13 4 0,0-13 0 0,0 13 5 15,0 0 13-15,-2-22 5 0,2 22 8 16,-1-13-1-16,1 13 6 0,0-13-2 0,0 13-9 16,0 0 6-16,-2-19-4 15,2 19 2-15,-2-11-10 0,2 11 4 0,-3-16-10 0,3 16 3 16,0 0-5-16,-4-19-6 16,4 19-2-16,4-13 2 0,-4 13-7 0,0-16 1 15,0 16-3-15,5-13 0 0,-5 13-2 0,2-16 4 16,1 9 16-16,-3 7 8 15,0 0 7-15,2-22 6 0,-2 22-6 0,4-16-7 0,-4 16-7 16,2-17 3-16,-2 17 3 16,0 0 1-16,2-25-4 0,-2 25-10 15,0-16 3-15,0 16-3 0,0 0 4 0,0-26 6 16,0 26 7-16,0-17-1 0,0 17-1 0,0-17 4 16,0 17-11-16,2-17 1 0,-2 17 4 0,0 0 1 15,2-25 4-15,-2 25-7 16,3-17 8-16,-3 17 1 0,3-17-14 0,-3 17 3 15,0 0 3-15,0-26-3 0,0 26 1 16,0-18-6-16,0 18 1 0,-3-19-4 16,3 19 5-16,0-19-12 0,0 19 0 15,-3-17 4-15,3 17 4 0,-2-19-9 0,2 19 6 16,-2-20-18-16,2 20 10 0,0-20 7 0,0 20-4 0,0 0-4 16,-2-27 1-16,2 27 8 15,-2-17 0-15,2 17 3 0,-2-17 13 0,2 17-6 16,0 0-7-16,-4-25 0 15,4 25-6-15,-3-17-8 0,3 17-3 0,-4-19 0 0,4 19 6 16,-7-19-6-16,7 19 9 16,-5-19-3-16,5 19-3 0,-5-20 3 0,5 20-1 15,-4-20-2-15,4 20 12 16,-4-19-16-16,4 19 2 0,-4-21 0 0,4 21 1 0,-2-19-4 16,2 19 8-16,-2-21-3 0,2 21 2 0,-2-19-8 15,2 19 4-15,-1-18-1 16,1 18 6-16,-3-17-3 0,3 17 5 0,-3-19-4 0,3 19-4 15,-2-19 2-15,2 19-4 16,-2-17 7-16,2 17 10 0,-2-19-7 0,2 19 12 16,0 0-8-16,2-27 14 15,-2 27-14-15,-2-16 2 0,2 16-5 0,0 0 8 0,0-27 3 16,0 27-1-16,2-18 12 0,-2 18-6 16,0 0 1-16,0-23-3 0,0 23-4 0,-2-16-1 15,2 16 3-15,0 0-7 0,-2-24 1 16,2 24 0-16,0-19-5 0,0 19-1 15,0 0 0-15,0-22 3 0,0 22-6 0,0-17 6 16,0 17-6-16,0 0 4 16,0-24 8-16,0 24-2 0,0-17 8 0,0 17 2 0,0 0 7 15,0-25-9-15,0 25-2 16,0 0 2-16,2-23-7 0,-2 23-1 0,0-14-1 16,0 14-4-16,0 0 3 0,0-24-9 0,0 24 16 15,0 0-11-15,0-23 1 0,0 23 2 16,2-15-5-16,-2 15 9 0,0 0-3 0,0-24-6 15,0 24 12-15,0-17-16 16,0 17 8-16,0-18-5 0,0 18-4 0,0 0 6 16,0-26-3-16,0 26-3 0,-2-17-3 15,2 17 3-15,-2-19 4 0,2 19 6 0,-5-20-2 16,5 20 5-16,-2-18-2 0,2 18-1 0,-2-18 3 0,2 18-6 16,-2-19 7-1,2 19-1-15,-4-18-8 0,4 18 5 0,-2-20 4 0,2 10-4 16,0 10 1-16,-3-20 0 15,1 11-1-15,2 9-2 0,-3-19 6 0,3 7 1 16,0 12-3-16,-4-19-1 0,4 19 2 16,-3-19-6-16,1 7-1 0,2 12 3 0,-2-19-7 15,0 10 4-15,2 9-3 16,-4-17 2-16,4 17-5 0,-3-18 7 0,1 9-4 16,2 9 1-16,-5-18-2 0,5 18 0 0,-4-16-2 0,0 7-2 15,4 9 5-15,-3-16-3 16,3 16 1-16,-4-20-1 0,4 20 0 0,-5-15 3 15,1 7 1-15,4 8 2 16,-5-19-5-16,1 10 0 0,4 9 16 0,-7-19-6 0,5 12 1 16,2 7 1-16,-6-18 2 15,4 9-3-15,2 9-1 0,-6-18-6 0,1 8 2 16,5 10-3-16,-6-16 3 0,2 6 2 0,4 10-5 16,-5-17 0-16,1 8 1 0,4 9-2 15,-8-17-2-15,4 7 2 0,4 10 0 0,-5-19-1 0,1 10 5 16,4 9-3-1,-4-18 0-15,2 9 4 0,2 9 0 0,-2-18 0 0,2 18 0 16,-2-16 5-16,2 16 8 16,0-17 8-16,0 17 5 0,-2-16 3 0,2 16 4 15,-2-14-1-15,2 14-3 0,0-15 0 0,0 15-2 0,0-15-6 16,0 15-1-16,0-14-4 16,0 14 2-16,0-16-9 0,0 16-1 0,0 0-2 15,6-22-13-15,-6 22-23 16,4-12-34-16,-4 12-37 0,8-11-56 0,-8 11-66 0,9-9-114 15,-9 9-607-15,13-4-348 16</inkml:trace>
  <inkml:trace contextRef="#ctx0" brushRef="#br2" timeOffset="-40507.32">25250 12507 2723 0,'0'0'-93'0,"0"0"28"16,0 0 6-16,0 0 20 0,0 0 19 0,21-7-1 0,-21 7 30 16,0 0 9-16,0 0 22 15,0 0 0-15,24-2 17 0,-24 2 17 0,10-1 7 16,-10 1 13-16,0 0 11 0,12-3-1 15,-12 3 1-15,0 0-8 0,13-1-3 0,-13 1-6 16,0 0 0-16,0 0-2 16,15-2-1-16,-15 2 5 0,0 0 2 0,0 0-4 15,0 0-7-15,24 6-1 0,-24-6-3 16,0 0-10-16,20 4-7 0,-20-4-2 0,15 6-8 16,-15-6-3-16,15 7-6 0,-15-7-6 0,15 9-3 15,-15-9-3-15,16 10-4 16,-8-3-2-16,-8-7-1 0,17 14-3 0,-10-5 5 0,0 1-1 15,1-1 2-15,1 3-3 16,1-1 0-16,-5 1-1 0,3-1-2 0,-8-11 3 16,13 25 1-16,-3-14 5 0,-4 3 0 15,1-1-1-15,-3 0-1 0,2 1-5 16,2-1 1-16,-8-13-2 0,11 24 3 0,-9-12-1 16,1 2 1-16,-3-14 1 0,8 20-4 15,-5-8 2-15,-3-12 10 0,4 23-5 0,-1-13 1 0,-3-10 7 16,2 22-2-16,-2-22 3 15,2 19 2-15,-2-19 0 0,0 17 1 0,0-17-4 0,0 0-3 16,-2 25-7-16,2-25-2 16,0 0 2-16,-2 19-5 0,2-19-5 0,0 0 0 15,0 19-10-15,0-19-6 0,0 0-16 16,-3 17-20-16,3-17-16 0,3 10-25 0,-3-10-38 16,0 0-47-16,0 0-68 0,0 0-58 0,0 0-108 15,0 0-179-15,0 0-13 16,0 0-365-16,0 0-382 0</inkml:trace>
  <inkml:trace contextRef="#ctx0" brushRef="#br2" timeOffset="-39657.82">25630 12649 2878 0,'0'0'-74'0,"0"0"23"0,0 0 21 16,-7-18 36-16,7 18 27 15,0 0 19-15,0 0 10 0,0 0 0 0,0 0-4 16,0 0-11-16,0 0 0 16,0 0-7-16,19-7 1 0,-19 7-6 15,12-2 0-15,-12 2-8 0,14-1 2 0,-14 1-5 16,20-3 4-16,-20 3-2 0,19 3-5 16,-6 0-5-16,-3 1-1 0,7-2-3 0,-1 1 0 15,-1 5-5-15,-2-3 3 0,5 2-4 0,-6 0 3 16,1 2-1-16,-1 1 2 0,-1 0-4 0,-4 1 4 15,-1 1 10-15,-1-1 2 16,-5 2 3-16,0 3 9 0,-3-1 3 0,-1 2 8 16,0 0 0-16,-3 6 1 0,-2-1-6 15,0 1-2-15,-2 2 0 0,-1 6-5 0,1-2-5 16,-3 3-2-16,1-1-2 0,0 2-2 0,-1 0-3 0,1 2 1 16,-1-1-5-16,1 2-1 15,-1-2-1-15,1 8-1 0,-3-2-2 0,5-4-2 16,-2 6-4-16,-3 0-1 15,2-2 0-15,1 4-2 0,1-2 0 0,2-4 1 0,-2 6 2 16,3-7-3-16,-2 8 2 16,-1-7-1-16,4 2 0 0,1-2-2 0,-5-2-2 15,4 2 0-15,-1-1 0 16,0 1 0-16,4-2 0 0,-2 0-6 0,1-1 4 0,0-3 1 16,0-1-2-16,2-3 4 0,0 0 0 0,1-1-1 15,-1 0-2-15,1 0 0 16,1-2-3-16,0-2-2 0,-2-3 0 0,4-1-7 0,-5 0-7 15,3-2-13-15,0 1-13 16,0-2-17-16,2-16-15 0,0 23-15 0,0-23-15 16,-1 21-9-16,1-21-18 15,-4 18-6-15,4-18-3 0,0 13-4 0,0-13-3 0,0 0-9 16,0 0-9-16,0 0-15 0,0 0-22 16,0 0-439-16,0 0 127 0</inkml:trace>
  <inkml:trace contextRef="#ctx0" brushRef="#br2" timeOffset="-39127.74">25383 14382 1849 0,'-4'-13'-44'16,"2"2"17"-16,2 11 13 16,-5-24-2-16,5 24 16 0,-9-23 15 0,1 13 13 0,8 10 8 15,-10-15 16-15,10 15 23 0,-9-17 15 0,9 17 11 16,-14-8 11-16,14 8 18 16,-9-10-5-16,9 10 8 0,0 0 0 0,-15-7-3 15,15 7 3-15,0 0-1 0,0 0-8 16,0 0-7-16,0 0-10 0,0 0-6 0,0 0-1 15,0 0-7-15,0 0-3 16,-14 22-3-16,14-22-5 0,0 0-4 16,0 0-4-16,0 0-5 0,14 37-9 0,-9-28-4 15,-5-9-4-15,8 19-6 0,-4-5-3 16,-2-1-4-16,5 2-5 0,-3-2 0 0,2 3-1 0,-4 1-3 16,1-2-3-16,-1 2-2 0,0-2 1 15,0 3-2-15,2-3-1 0,-2 2-5 0,-2-17-1 16,2 27-1-16,-2-14-2 15,0-13-4-15,5 23 4 0,-3-12 1 0,-2-11-2 16,4 21-1-16,-4-21 4 0,0 19-1 16,0-19-1-16,0 0-1 0,5 17-3 0,-5-17 0 15,0 0 0-15,0 0-1 0,3 14 1 16,-3-14-3-16,0 0-4 0,0 0-1 16,0 0-6-16,0 0 2 0,0 0-8 0,0 0 2 0,17-43 0 15,-12 30 1-15,-5 13 1 16,7-26 0-16,-2 10 0 0,-1 3 2 0,3 0 0 15,-7 13 2-15,11-26-3 0,-5 12 4 16,1 3 1-16,-2-2 2 0,-5 13-3 0,9-19 2 16,-9 19-1-16,9-18 4 15,-9 18-2-15,6-15-3 0,-6 15 2 0,7-12-1 16,-7 12-9-16,0 0-14 0,7-12-13 0,-7 12-30 16,5-8-45-16,-5 8-59 0,0 0-63 15,0 0-81-15,0 0-174 0,0 0-68 0,0 0-361 16,0 0-312-16</inkml:trace>
  <inkml:trace contextRef="#ctx0" brushRef="#br2" timeOffset="-38147.77">25295 15625 2840 0,'0'0'32'16,"0"0"31"-16,0 0-1 0,0 0-2 0,-18 22-7 0,18-22 15 16,0 0 7-16,0 0 4 15,0 0-7-15,-13 4-9 0,13-4-8 0,0 0 2 16,0 0-3-16,0 0 10 15,0 0-9-15,0 0-8 0,0 0-7 0,0 0-10 0,0 0-6 16,0 0-1-16,0 0-1 16,22-35-1-16,-15 28-3 0,1 0 7 0,0 2-2 15,-8 5 12-15,19-11 7 0,-19 11 12 16,17-9 3-16,-17 9 5 0,19 0-1 0,-19 0 9 16,0 0 7-16,25 12 0 0,-15-3 9 15,-3 2-6-15,1 3 5 0,-3-1 3 16,0 5-4-16,-3 1 4 0,-2-2-9 0,0 2 5 15,-2 0-10-15,-1 0-5 0,-3 0-6 16,-1 1-8-16,-2 0 10 0,-3-3-8 0,4-2-5 16,1-1-22-16,-5 0-16 0,1-4-22 15,3 3-25-15,1-4-28 0,-1-2-36 0,-1-1-58 16,9-6-60-16,-12 11-52 0,12-11-69 0,-10 4-140 16,10-4-105-16,0 0 26 0,0 0-336 15,0 0-269-15</inkml:trace>
  <inkml:trace contextRef="#ctx0" brushRef="#br2" timeOffset="-37577.82">25661 15663 2787 0,'12'-12'16'0,"-12"12"32"16,0 0 12-16,0 0 11 0,0 0 19 0,0 0 20 15,0 0 7-15,0 0 2 16,0 0-11-16,0 0-1 0,-27-17-10 0,27 17 3 16,0 0 0-16,-23-3 2 0,23 3-7 15,0 0 1-15,-24-4-3 0,24 4-6 0,0 0-5 16,-18-4 0-16,18 4-7 0,0 0-7 0,0 0-14 16,-20-3-1-16,20 3 5 0,0 0-7 15,0 0-3-15,0 0-8 0,0 0 0 0,0 0-4 16,-21 7-5-16,21-7-4 15,0 0 1-15,-7 16 5 0,7-16-2 0,-6 13 3 0,6-13 2 16,-4 19 2-16,4-19-22 16,-5 26 7-16,5-12-4 0,0-14-1 0,-2 29-2 15,-1-16-1-15,3-13 4 16,3 26-10-16,-3-26-2 0,2 23-9 0,-2-23-7 0,5 19-5 16,-5-19-10-16,8 13 1 0,-2-10-6 0,-6-3-7 15,12 6-3-15,-12-6 3 16,14 1 3-16,-14-1 4 0,18 0 7 0,-18 0 1 15,17-1 9-15,-17 1 5 0,0 0 3 16,0 0 10-16,30-3 1 0,-30 3-1 0,0 0 12 16,20 4-1-16,-20-4 5 15,11 8 7-15,-11-8 11 0,5 13 6 0,-5-13 9 0,7 20 6 16,-7-20-3-16,0 17 4 16,0-17-6-16,-5 24-4 0,5-24-4 15,-5 23-5-15,1-11-3 0,4-12-7 0,-13 21-6 16,6-12-14-16,7-9-24 0,-13 17-26 0,10-9-30 15,-4-1-37-15,7-7-48 0,-13 10-67 0,10-4-52 16,3-6-74-16,-9 5-149 16,9-5-73-16,0 0-7 0,-8 10-348 0,8-10-326 0</inkml:trace>
  <inkml:trace contextRef="#ctx0" brushRef="#br2" timeOffset="-37367.81">25757 16147 3092 0,'0'0'150'0,"0"0"12"0,0 0-5 15,0 0-3-15,19 4 11 0,-19-4-8 0,0 0-17 16,0 0-13-16,0 0-22 0,0 0-35 0,0 0-26 16,11 6-32-16,-11-6-26 15,0 0-43-15,0 0-52 0,0 0-61 0,0 0-75 0,0 0-123 16,0 0-177-16,0 0-372 15,0 0-315-15</inkml:trace>
  <inkml:trace contextRef="#ctx0" brushRef="#br2" timeOffset="-36917.63">26012 15754 2778 0,'0'0'-46'16,"0"0"34"-16,7-14 18 0,-7 14 21 15,0 0 29-15,0 0 29 0,0 0 18 0,0 0 15 16,0 0 1-16,0 0 10 0,0 0 3 0,-27-10 10 16,27 10 4-16,0 0-3 15,0 0-1-15,-29 27-15 0,22-17-4 0,-3 3-15 0,4 0-4 16,-1 0 19-16,-1 3-15 15,5-4-12-15,-4 5-8 0,7-17-15 0,-9 28-13 16,7-13-11-16,2-15-3 16,0 27-8-16,0-27-16 0,6 22-5 0,-1-12-13 0,2 2-4 15,0-4-5-15,-7-8-8 16,15 13-7-16,-5-10-3 0,-1-1-2 16,-9-2 6-16,18 0 4 0,-18 0 3 0,0 0 2 15,20-10 15-15,-20 10 13 0,0 0 14 0,9-16 11 16,-9 16 7-16,0 0 7 0,-7-24 4 0,7 24-1 15,-16-16 3-15,8 6-9 16,8 10-24-16,-21-17-3 0,7 8-6 0,1 1-4 16,13 8-14-16,-19-12-23 0,19 12-25 15,-12-10-31-15,3 5-56 0,9 5-75 0,-8-7-70 16,8 7-145-16,-6-9-152 0,6 9-10 0,0 0-407 0,0 0-456 16</inkml:trace>
  <inkml:trace contextRef="#ctx0" brushRef="#br2" timeOffset="-34392.99">25317 15666 2875 0,'0'0'-152'0,"0"0"18"0,0 0 18 0,0 0 11 16,0 0 11-16,0 0 14 0,0 0 15 0,0 0 18 16,0 0 6-16,0 0 10 0,0 0 0 15,0 0 6-15,0 0 6 0,0 0 11 0,0 0 10 16,0 0 14-16,0 0 5 15,0 0 33-15,0 0-1 0,0 0 13 0,0 0 9 16,0 0 16-16,0 0 13 0,0 0 4 16,0 0 8-16,0 0 2 0,0 0-3 0,0 0 1 15,0 0-5-15,0 0 2 16,0 0 1-16,0 0-4 0,0 0-6 0,0 0 6 0,11 45-16 16,-11-45-3-16,0 0-5 0,0 0-12 0,6 15 1 15,-6-15-16-15,0 0-5 16,0 0-6-16,5 15-5 0,-5-15-5 0,0 0-8 15,10 10-1-15,-10-10-4 0,0 0 1 16,14 9 0-16,-14-9-7 0,0 0 4 0,14 12-5 16,-14-12 3-16,10 7-8 15,-10-7-4-15,16 7-3 0,-16-7-7 0,12 3-20 16,-12-3-32-16,0 0-27 0,22 6-51 16,-22-6-52-16,11 2-55 0,-11-2-163 0,12-2-138 15,-12 2-347-15,0 0-254 0</inkml:trace>
  <inkml:trace contextRef="#ctx0" brushRef="#br2" timeOffset="-21997.66">25255 13272 618 0,'0'0'98'0,"0"0"-38"0,0 0-1 0,0 0-3 16,0 0 5-16,0 0 18 16,0 0-14-16,0 0-1 0,0 0 13 0,0 0-11 15,0 0 1-15,0 0-2 0,0 0 3 16,0 0-13-16,0 0 9 0,0 0-12 0,0 0-6 16,0 0 12-16,0 0-11 0,0 0 10 0,0 0 17 15,0 0-13-15,0 0 4 0,0 0 7 16,0 0 10-16,0 0 1 0,0 0-3 0,0 0 3 15,0 0-11-15,0 0 3 16,0 0-3-16,0 0-1 0,0 0-7 0,0 0-1 16,0 0 4-16,0 0 7 0,0 0-2 15,0 0-5-15,-27 3-9 0,27-3 0 0,-16 20-5 16,5-10-7-16,0 6-4 0,0 2-3 0,-3 1-5 0,5 2-6 16,-5-1-12-1,1 3-6-15,1 0-9 0,-1 0-4 16,0 6-8-16,4-4 3 0,0 0 0 0,0-3 0 15,2 4-7-15,2-3-4 0,3 2 9 0,2-2-13 16,0 4-25-16,5-2-10 16,2 0-9-16,1-1 5 0,-1 1 4 0,1 0 9 0,0-2-3 15,-1-1 8-15,1 1 2 0,-3 1 7 0,1-2 5 16,-2 3 28-16,-2-2 34 16,0-1 3-16,-2 2-4 0,-2-1-1 0,-2-2 3 0,-1 3-9 15,-3 3-6-15,-5 2 14 16,0-1 18-16,-5 2-9 0,-6 4-3 0,-4 4 4 15,-9 10 5-15,-4 0 2 16,-9-2 1-16,-2 2 3 0,0-1 0 0,-5-3-5 0,0 1 0 16,-1 2 3-16,1-1 0 15,-2-1-3-15,1 1-2 0,-1-1-5 0,-1 0-1 16,-3 2-3-16,0 0-2 0,-5 1-2 0,3-3-2 16,-3 2-6-16,1-1 0 0,-1-5-2 15,-2 3-2-15,-4-2-3 0,-1 0 1 0,1 0-5 16,1-1-1-16,-2 0 0 15,3-3-2-15,1 2-4 0,-2-4 0 0,2 2-7 16,1 1 0-16,1-3-5 0,2 0 4 16,3-2-3-16,-1 0 1 0,2 1-2 0,1-5 3 15,-1 3 0-15,5-3 1 0,1 2-2 0,9-5 3 16,5-4-1-16,-14 10-3 16,11-7-3-16,3-1-3 0,3 0-1 0,0-2 2 0,-3-1 1 15,1 3 1-15,2 0 1 16,-1 0 0-16,3-3-1 0,-2 1 4 0,5-1-4 15,-1-2 5-15,-1 3 0 16,5-5 0-16,3 0 0 0,0 0-1 0,1-3-10 16,3 0-7-16,1-4-8 0,3 1-1 15,2 0-3-15,2-5 0 0,2 1 1 0,0-3 2 16,15-5 0-16,-23 8 3 0,23-8 1 0,-17 2 6 0,17-2-2 16,0 0-3-16,0 0-6 15,0 0 1-15,-19-15 2 0,19 15-4 0,0 0 8 16,0 0-3-16,13-35 0 15,-13 35 0-15,14-23-3 0,-2 12 3 0,-2 0 4 0,0-5 2 16,3 3 1-16,0-3-1 16,2 1 6-16,-5 4 15 0,3-1 0 0,0 1-3 15,-1 0 2-15,-2 1 2 16,4-1 10-16,-4 2 12 0,1 1 13 0,-1-1-6 0,-3 2 1 16,-7 7 11-16,13-8 4 0,-13 8 14 0,8-7 5 15,-8 7 3-15,0 0 1 16,0 0-3-16,0 0-2 0,0 0-3 0,0 0-3 15,0 0-5-15,0 0 2 0,-34 29-1 16,25-17-9-16,-1-3-6 0,-2 2 0 0,0-1-4 16,0 1-5-16,2 0-2 15,-4 1-3-15,2 0-4 0,-1-3-1 0,3 3-2 0,-3-3-4 16,2 0 1-16,1 3 3 0,0-1 1 0,-2 0-3 16,2-1 1-16,-1 1 0 15,3 3 3-15,-2-3-6 0,1 1 0 0,0-2-5 0,9-10 1 16,-12 16 2-16,12-16-7 15,-12 14-4-15,12-14 1 0,-8 11-1 0,8-11 0 16,0 0 0-16,-4 15 3 16,4-15 0-16,0 0 5 0,0 0 4 0,18 14 9 0,-18-14 2 15,16 7-2-15,-16-7-1 16,20 8-5-16,-10-5 0 0,5 2-12 0,-15-5-18 16,26 6-29-16,-12-5-35 0,-14-1-47 0,28 2-65 15,-12-1-53-15,-1 2-102 0,2-2-197 16,-4 2-34-16,-1 1-307 0,-12-4-250 0</inkml:trace>
  <inkml:trace contextRef="#ctx0" brushRef="#br2" timeOffset="11702.06">21675 17595 1245 0,'0'0'325'15,"0"0"-41"-15,0 0-26 16,0 0-43-16,2-26-6 0,-2 26 3 16,0 0-11-16,0 0-15 0,0 0 4 15,0 0-11-15,0 0-12 0,0 0-10 0,0 0 0 0,2-20-14 16,-2 20-6-16,0 0-13 0,0 0-11 0,4-13-13 16,-4 13-10-16,0 0-14 15,0 0-6-15,8-17-11 0,-8 17-8 0,9-10-15 0,-9 10-8 16,15-9-11-16,-15 9-4 15,19-6-11-15,-19 6-5 0,20-4-8 16,-20 4-2-16,24 0 0 0,-24 0 9 16,26 4-7-16,-14 0 1 0,-12-4 2 0,25 11 1 15,-16-3 1-15,2 1 2 0,-5 1 2 16,-6-10 3-16,8 19 6 0,-8-19 8 0,2 19-2 16,-2-19 6-16,-4 21 5 0,4-21-2 0,-10 20 3 15,10-20 0-15,-13 16 1 0,6-8 0 16,7-8-3-16,-10 12 3 0,10-12 0 0,0 0-2 15,-12 11-13-15,12-11-11 16,0 0-17-16,0 0-10 0,0 0-16 16,0 0-8-16,0 0-9 0,0 0 1 0,0 0 2 15,0 0 4-15,0 0 10 0,36 5 1 0,-36-5 8 16,14 7 8-16,-14-7 14 0,13 11 6 0,-13-11 12 16,13 15 1-16,-9-8 11 15,-4-7 1-15,8 18 8 0,-8-18 3 0,2 16 7 0,-2-16 6 16,0 0-7-16,-8 26-1 15,8-26-1-15,-12 17-5 0,3-11-3 0,9-6-8 16,-17 13-12-16,17-13-21 16,-17 6-30-16,6-3-42 0,11-3-52 0,0 0-57 0,-27 4-53 15,21-1-72-15,6-3-152 0,-13 1-89 16,13-1-353-16,0 0-311 0</inkml:trace>
  <inkml:trace contextRef="#ctx0" brushRef="#br2" timeOffset="11996.02">22030 17917 2939 0,'0'0'99'0,"0"0"42"0,0 0 10 0,0 0 20 16,0 0 9-16,17-11-2 16,-17 11 8-16,0 0-11 0,0 0-13 0,0 0 4 0,0 0-29 15,0 0-13-15,0 0-11 16,0 0-10-16,0 0-24 0,10-8-26 0,-10 8-34 16,0 0-55-16,0 0-70 0,0 0-89 15,4-5-73-15,-4 5-142 0,0 0-173 0,0 0 15 16,0 0-344-16,0 0-308 0</inkml:trace>
  <inkml:trace contextRef="#ctx0" brushRef="#br2" timeOffset="18542.47">21453 17807 660 0,'0'0'200'16,"0"0"-54"-16,0 0-22 15,0 0-7-15,0 0-13 0,0 0 2 0,0 0 12 16,0-19-16-16,0 19 3 0,0 0 0 0,0 0-12 0,0 0 0 16,0 0-15-16,0 0-1 15,0 0-1-15,0 0 2 0,4-15 1 0,-4 15 7 16,0 0-3-16,0 0 4 15,0 0 5-15,0 0-2 0,0 0 3 0,0 0-2 0,0 0-1 16,0 0 6-16,0 0-1 16,0 0-4-16,0 0-1 0,14-6-9 0,-14 6-7 15,0 0-7-15,0 0-4 16,28-2-1-16,-28 2-5 0,23-2-9 0,-23 2 3 0,24-4 1 16,-24 4-6-16,24-2-4 0,-24 2-3 0,24-2-7 15,-24 2 0-15,19-1-4 16,-19 1-2-16,0 0-6 0,24 0-17 0,-24 0-18 15,0 0-35-15,0 0-51 0,18-2-64 16,-18 2-57-16,0 0-104 0,0 0-201 0,0 0-374 16,0 0-282-16</inkml:trace>
  <inkml:trace contextRef="#ctx0" brushRef="#br2" timeOffset="19972.3">22376 17603 2611 0,'0'0'-87'0,"0"0"33"0,0-26 16 0,0 26 23 15,0 0 14-15,10-22 14 0,-10 22 19 16,8-17 19-16,-8 17 15 0,13-19-1 0,-5 8 6 16,3 1-2-16,0 1-10 0,-3-3 0 0,2 2 2 15,1 1 0-15,-11 9 3 16,19-15 0-16,-11 7 4 0,-8 8-3 0,14-11-8 0,-14 11-8 15,14-8-5-15,-14 8-4 16,0 0-6-16,21 0 3 0,-21 0 2 0,0 0-1 16,11 17 3-16,-11-17 2 15,9 19 0-15,-9-19-1 0,2 23-5 0,-2-9 4 0,0-14 4 16,0 30 2-16,0-13 4 0,0-17 0 0,-2 29 1 16,-3-14 3-16,3 0-2 15,2-15 2-15,-7 21-2 0,1-9 2 0,6-12-5 0,-10 15 5 16,10-15-2-16,-11 8-4 15,11-8-4-15,0 0-3 0,-19 0-3 0,19 0-4 16,0 0-6-16,0 0-4 16,-21-23-11-16,21 23-15 0,-8-17-20 15,8 17-20-15,-4-20-23 0,4 20-36 0,-3-15-37 16,3 15-50-16,0 0-42 0,3-22-55 0,-3 22-149 16,4-16-128-16,-4 16-287 0,6-12-190 0</inkml:trace>
  <inkml:trace contextRef="#ctx0" brushRef="#br2" timeOffset="20342.3">22633 17445 2382 0,'15'-7'-118'15,"-15"7"19"-15,0 0 8 0,0 0 2 0,19-5 9 16,-19 5 5-16,0 0 1 15,0 0 17-15,24 8 23 0,-24-8 13 0,12 8 9 0,-12-8 12 16,13 13 3-16,-13-13 6 16,8 13 4-16,-8-13 14 0,7 19 12 0,-7-19-1 15,4 19 8-15,-4-19 16 16,0 21 7-16,0-21 16 0,-4 21 13 0,4-21 18 0,-7 19 5 16,1-7 9-16,6-12 2 0,-13 16-3 0,7-7-4 15,6-9-7-15,-12 11-5 16,12-11-2-16,0 0-14 0,-18 8-7 0,18-8-6 0,0 0-12 15,0 0-4-15,0 0-6 16,0 0-8-16,-19-23-5 0,19 23-6 0,0 0-8 16,5-30-3-16,-5 30-22 15,6-20-20-15,-6 20-24 0,12-21-33 0,-8 10-36 0,-4 11-38 16,14-16-40-16,-8 7-53 0,-6 9-157 0,10-17-454 16,-8 11-183-16</inkml:trace>
  <inkml:trace contextRef="#ctx0" brushRef="#br2" timeOffset="20882.24">22964 17460 2506 0,'0'0'-48'16,"0"0"30"-16,0 0 7 0,0 0 43 15,0 0 45-15,0 0 25 0,0 0 17 16,0 0 8-16,0 0-1 0,0 0-1 16,-24 44-2-16,14-29 4 0,1 4 2 0,1 2-3 15,0 3-6-15,-2-2-9 16,4 1-13-16,0 0-11 0,2-4-8 0,2 1-6 16,0 2-10-16,2-3-6 0,2-1-7 0,0 0-5 0,2-1-17 15,2-4-12-15,0 1-13 16,2-3-9-16,-8-11-7 0,18 13-5 0,-18-13-7 15,17 6-3-15,-17-6 1 16,0 0 3-16,26-6 4 0,-26 6 13 0,10-11 2 0,-10 11 5 16,4-19 9-16,-4 19 10 15,-2-21 9-15,2 21 11 0,-12-21 4 0,3 12 3 16,-2-1-3-16,11 10-4 0,-23-15-7 0,11 8-4 16,-2 2-6-16,14 5-21 15,-22-8-28-15,22 8-42 0,-26-2-52 0,26 2-72 0,-21 0-85 16,21 0-196-16,0 0-113 15,-28 5-297-15,28-5-253 0</inkml:trace>
  <inkml:trace contextRef="#ctx0" brushRef="#br2" timeOffset="28412.24">7546 11765 2565 0,'0'0'-75'0,"0"0"20"15,0 0 14-15,0 0 12 0,0 0 23 0,0 0 20 16,0 0 21-16,0 0 20 16,0 0 12-16,0 0 12 0,0 0 3 0,0 0 11 15,0 0 9-15,0 0 14 0,-20-8 6 16,20 8 4-16,0 0 3 0,0 0 0 0,0 0-6 16,0 0-9-16,0 0-7 0,0 0-8 0,0 0-9 15,0 0-4-15,0 0-6 16,0 0 1-16,0 0-5 0,0 0 2 0,0 0-2 0,0 0-5 15,0 0 0-15,0 0-1 16,0 0-21-16,0 0 3 0,0 0-10 0,0 0-2 16,54 19-7-16,-54-19 0 15,19 4-3-15,-19-4-3 0,21 4 0 0,-21-4-1 0,23 3-8 16,-12 0-1-16,-11-3-5 0,19 4 2 16,-19-4-3-16,19 3-5 0,-19-3-10 15,15 4-13-15,-15-4-17 0,0 0-20 16,19 4-17-16,-19-4-29 0,0 0-27 0,0 0-30 15,16 4-37-15,-16-4-32 0,10 2-29 0,-10-2-46 16,0 0-88-16,0 0-582 16,0 0-418-16</inkml:trace>
  <inkml:trace contextRef="#ctx0" brushRef="#br2" timeOffset="28732.49">7522 11669 2845 0,'0'0'-103'0,"-14"-4"40"0,14 4 23 16,0 0 16-16,-19-2 29 0,19 2 15 0,0 0 28 0,0 0 26 16,0 0 17-16,-19-3 8 15,19 3 11-15,0 0 15 0,0 0 6 0,0 0 14 16,0 0 9-16,0 0 6 15,0 0-3-15,0 0-25 0,0 0-15 0,0 0-10 0,0 0-15 16,0 0-8-16,0 0-8 16,0 0-11-16,0 0-4 0,0 0-9 0,0 0-12 15,68 3-17-15,-68-3-20 16,25 2-22-16,-25-2-27 0,25-2-31 0,-25 2-32 0,25 2-45 16,-9-2-39-16,-4 3-46 0,1-3-71 0,-13 0-150 15,21 4-496-15,-8-3-389 16</inkml:trace>
  <inkml:trace contextRef="#ctx0" brushRef="#br2" timeOffset="29292.2">8132 11413 2778 0,'0'0'-126'0,"0"0"37"15,4-22 26-15,-4 22 24 16,4-11 13-16,-4 11 34 0,0 0 30 0,0 0 17 0,4-21 21 16,-4 21 7-16,0 0 6 15,0 0 8-15,6-15 1 0,-6 15 6 0,0 0-1 16,0 0 1-16,0 0-10 0,0 0-8 0,0 0-13 0,0 0-3 16,0 0 1-16,0 0 9 15,0 0 0-15,0 0-1 0,0 0-5 0,0 0-5 16,0 0-6-16,-12 50 0 15,12-50-5-15,-6 33 0 0,4-15 1 0,-2 2-6 0,2 0 1 16,-2 3-2-16,0 1 0 16,-1-1-8-16,1 2-4 0,2 2-4 0,-3-2-1 15,1 1-6-15,2 1-1 16,-2-2-4-16,2 0 0 0,0-1 0 0,-1-1-3 0,1-4-7 16,0 2 5-16,0-4-5 0,0 2-2 0,2-4-2 15,0-15-1-15,-2 27-5 16,2-27-8-16,-2 23-16 0,2-23-25 0,-2 16-32 15,2-16-52-15,0 0-61 16,0 0-47-16,0 0-40 0,0 0-104 0,0 0-135 0,0 0-417 16,0 0-345-16</inkml:trace>
  <inkml:trace contextRef="#ctx0" brushRef="#br2" timeOffset="29632.31">8283 11586 2801 0,'0'0'-97'0,"0"0"23"16,8-10-2-16,-8 10 15 0,0 0 15 16,0 0 27-16,0 0 26 0,0 0 13 15,0 0 12-15,0 0 4 0,-58 15 18 16,48-11 15-16,10-4 17 0,-21 8 5 0,21-8 4 16,-19 5-1-16,19-5-5 0,-17 9 0 0,17-9-7 0,-14 5-2 15,14-5-4-15,-14 8-3 16,14-8 2-16,-10 9-5 0,10-9-5 0,0 0 0 15,-10 15 0-15,10-15 3 16,-7 11 4-16,7-11-6 0,0 0-7 0,0 20-1 0,0-20-9 16,0 0-1-16,11 22-4 15,-11-22-3-15,14 14-5 0,-6-5-6 0,4 0-1 16,-2 0-4-16,3 0-3 0,0 1-2 16,1 1-12-16,-1 1-24 0,-1-3-34 15,0 3-40-15,0-3-40 0,0 1-48 0,2-1-44 0,-4 1-41 16,-10-10-100-16,17 15-599 15,-9-7-402-15</inkml:trace>
  <inkml:trace contextRef="#ctx0" brushRef="#br2" timeOffset="29991.98">8538 11797 2796 0,'0'0'-116'15,"-6"-25"38"-15,6 25 18 0,0 0 14 0,-12-10 20 16,12 10 37-16,0 0 28 0,-19-9 34 0,19 9 22 16,0 0 7-16,-24 2 10 0,24-2 6 15,0 0-5-15,-20 8 4 0,20-8 0 0,-12 9-2 16,12-9-3-16,-12 15-6 15,12-15-5-15,-8 18-3 0,5-6-5 0,3-12-3 16,-4 22 3-16,4-22-9 0,2 26 1 16,0-12-12-16,3 0 0 0,-1 1-18 0,2-2-1 15,2-1-7-15,4-1-3 16,-2 0-8-16,4-3-19 0,-1 1-31 0,2-3-43 0,2-2-48 16,-1-2-57-16,2 0-52 0,1-2-47 15,-2-2-69-15,-17 2-115 0,33-8-504 16,-15 3-379-16</inkml:trace>
  <inkml:trace contextRef="#ctx0" brushRef="#br2" timeOffset="30772.32">9095 11321 2769 0,'0'0'-133'0,"0"0"18"0,0 0 13 16,0 0 16-16,0 0 20 0,0 0 13 0,0 0 20 16,0 0 24-16,0 0 29 0,0 0 25 15,0 0 9-15,0 0 11 0,0 0 13 0,0 0-3 16,0 0 6-16,0 0 3 15,0 0 3-15,-22 55 0 0,14-40-1 0,2 4 3 16,0 4 7-16,2 0 4 0,0 0 3 16,0 2-2-16,-1 0-7 0,3 1-6 0,0-1-7 15,2 2-4-15,0-1-5 16,0-1-7-16,2 2-5 0,2-2-5 0,1 0-8 16,-1-1-3-16,4-1-3 0,0 0-5 0,2-2-5 0,0-1-6 15,2-2-19-15,1-3-28 16,0 0-36-16,0-2-47 0,1-3-67 0,-1 0-49 15,0-2-79-15,1-3-162 16,1 1-423-16,0-2-257 0</inkml:trace>
  <inkml:trace contextRef="#ctx0" brushRef="#br2" timeOffset="31341.91">9590 11413 2536 0,'0'0'-122'0,"0"0"24"16,0 0 18-16,-6-22 30 0,6 22 15 0,0 0 13 0,-16-7 24 16,16 7 15-16,0 0 19 15,-28 2 13-15,28-2 5 0,-23 1 9 0,23-1 7 16,-24 4 7-16,24-4-2 0,-22 6-8 0,22-6-8 16,-24 6-6-16,24-6-4 0,-19 5-4 15,19-5-5-15,-17 6-6 0,17-6 3 16,-11 8-10-16,11-8 2 0,0 0-6 15,-6 15-6-15,6-15-10 0,0 0-4 0,0 0-3 16,19 23 3-16,-9-15-14 0,1-1 9 16,0 3-2-16,-1-2 4 0,2 0 6 0,0 2-6 15,0 0 3-15,-1-1 1 16,2 1 0-16,-5 1 4 0,3 0 2 0,-3-1 4 16,-8-10 4-16,12 22 10 0,-5-13 0 0,-7-9 9 0,7 19 9 15,-7-19 14-15,4 17 10 16,-4-17 2-16,-4 19 10 0,4-19-2 0,-9 15 5 15,9-15-2-15,-15 14-1 16,5-8-1-16,10-6-3 0,-21 8-7 0,7-5-6 0,14-3-10 16,-24 3-7-16,24-3-5 15,-24-6-23-15,24 6-32 0,-21-7-44 0,10 0-60 16,11 7-52-16,-15-12-55 0,7 6-72 0,2-1-157 0,6 7-459 16,-6-13-307-16</inkml:trace>
  <inkml:trace contextRef="#ctx0" brushRef="#br2" timeOffset="31812.2">9796 11582 2830 0,'0'0'-3'0,"0"0"6"16,0 0 3-16,0 0 0 0,0 0 5 0,0 0 7 0,0 0 7 16,0 0-2-16,0 0-3 0,0 0-3 0,0 0-11 15,0 0-9-15,0 0-4 16,0 0 4-16,0 0-5 0,0 0-1 0,0 0-9 15,0 0-2-15,38 12-9 0,-38-12-14 16,32 1-12-16,-17 1-16 0,-15-2-20 0,27 0-29 16,-14 2-29-16,-13-2-56 15,23-2-112-15,-23 2-262 0,17-2 222 0</inkml:trace>
  <inkml:trace contextRef="#ctx0" brushRef="#br2" timeOffset="32052.02">9855 11501 1733 0,'-8'-8'61'0,"8"8"28"0,0 0-6 16,-11-11 16-16,11 11-3 0,0 0 16 0,0 0 12 15,0 0 8-15,0 0-1 0,0 0-1 0,0 0 2 0,0 0 5 16,0 0 4-16,0 0 0 16,0 0-4-16,7 54-11 0,-5-39-9 0,-2-15-12 15,2 33-12-15,0-16-10 16,2 2-11-16,-2-2-6 0,2 4-10 0,0-2-17 0,1-2-34 15,-3 0-32-15,3 1-46 16,-1-3-46-16,0 3-54 0,2-5-58 16,-2-4-89-16,2 1-187 0,1-1-348 15,0-3-202-15</inkml:trace>
  <inkml:trace contextRef="#ctx0" brushRef="#br2" timeOffset="32862.22">10257 11494 2499 0,'0'0'-80'0,"0"0"20"0,0 0 9 0,0 0 4 15,0 0 11-15,-16-12 3 16,16 12 10-16,0 0-4 0,0 0 3 0,0 0 5 0,0 0 11 16,0 0 4-16,0-20 4 0,0 20 14 0,0 0 6 15,0 0 13-15,-3-21 7 16,3 21 19-16,0 0 12 0,0 0 14 0,0-19 6 15,0 19-1-15,0 0-13 0,0 0-8 16,3-25-5-16,-3 25-8 0,4-11-1 0,-4 11-11 16,0 0-2-16,19-11-6 15,-19 11-4-15,17-4-3 0,-17 4-2 0,23 0-5 16,-23 0-3-16,27 7 1 0,-12-1-7 0,0 0 0 0,0 1-4 16,-1 1 5-16,0 0-6 15,-4 1 2-15,0 2 12 0,-3-1 6 0,-7-10 14 16,7 22 8-16,-7-22 7 15,0 22 11-15,0-22 4 0,-9 23 2 0,0-12 5 0,1-2-2 16,8-9-5-16,-16 18-3 16,16-18-8-16,-16 11-5 0,16-11-3 0,-12 12 0 15,12-12-5-15,-13 5-9 16,13-5-10-16,0 0-11 0,0 0-19 0,-13 6-18 0,13-6-18 16,0 0-14-16,0 0-16 0,0 0-5 0,0 0-3 15,0 0 10-15,38 12 5 16,-38-12 6-16,24 9 6 0,-14-2 13 0,5 1 14 0,-4 0 12 15,1 1 7-15,-1 2 13 16,-1-1 9-16,-1 2 13 0,-9-12 2 0,9 22 4 16,-7-11 3-16,-2-11 6 15,-4 22-5-15,4-22-6 0,-16 21-3 0,6-12-2 0,-1 1-9 16,-1-2-24-16,-1-1-38 0,-2-1-43 0,15-6-65 16,-26 10-49-16,14-10-77 15,2 0-175-15,10 0-438 0,-22-7-261 0</inkml:trace>
  <inkml:trace contextRef="#ctx0" brushRef="#br2" timeOffset="33294.07">10774 11350 2767 0,'4'-14'42'15,"-4"14"30"-15,0 0 9 16,0 0 14-16,8-11 24 0,-8 11 12 0,0 0 4 16,0 0-5-16,0 0-4 0,20 44-15 0,-16-26-11 15,0 8-12-15,0-2-9 0,-2 4-6 16,0 3-8-16,-2-2-2 0,-4 4-14 0,0 0-5 15,-6 6-26-15,-8 0-44 16,-2 0-55-16,-17 15-75 0,1-5-66 0,-8-4-109 16,-5 3-206-16,1-6-381 0,-5 0-321 15</inkml:trace>
  <inkml:trace contextRef="#ctx0" brushRef="#br2" timeOffset="50452.28">23423 10258 787 0,'-13'11'95'0,"13"-11"-21"0,0 0-22 0,0 0-24 15,-14 12-12-15,14-12-2 0,0 0-5 16,-14 5 4-16,14-5-5 0,0 0-1 0,-14 10-3 16,14-10 1-16,0 0 8 0,-15 4 10 0,15-4 3 15,0 0 12-15,0 0 8 16,0 0 7-16,-15 7 2 0,15-7 0 0,0 0 8 15,0 0 1-15,0 0-3 0,0 0 5 16,0 0 7-16,-11 12-7 0,11-12 3 0,0 0 10 16,0 0 5-16,0 0 6 15,0 0 5-15,0 0 9 0,0 0 7 0,-6 13 8 0,6-13 5 16,0 0 3-16,0 0-5 0,0 0-5 0,0 0-7 16,0 0-6-16,0 0-6 15,0 0-7-15,-8 11-4 0,8-11-5 0,0 0-11 0,0 0-6 16,0 0-8-1,0 0-7-15,0 0-1 0,0 0-9 0,0 0-6 16,-20-30-2-16,20 30-4 0,-6-17-1 16,6 17-5-16,-8-23-2 0,4 9-2 0,0 1-1 15,-3-2-3-15,7 15-3 0,-6-30 0 16,-1 16-2-16,5-1 2 0,2 15-1 0,-8-25-7 16,8 25 4-16,-5-21-2 0,5 21 3 0,-6-17-5 0,6 17 0 15,-4-15 0-15,4 15-3 16,0 0 2-16,-2-17-3 0,2 17-3 0,0 0 2 15,0 0 0-15,0 0-1 16,0 0 4-16,0 0 1 0,0 0 6 0,12-13 1 0,-12 13 4 16,0 0 1-16,0 0 0 15,0 0 5-15,0 0 4 0,30 28 5 0,-23-20 5 16,-7-8 3-16,12 19 2 0,-6-9-5 0,2 1 0 16,-8-11-2-16,10 24-1 0,-6-12-1 15,0 2-2-15,2-3-3 0,-6-11-3 0,9 21-1 16,-5-8-3-16,-4-13-1 15,11 19-3-15,-5-9-4 0,3-1 3 0,-9-9 0 16,10 15-9-16,-10-15-17 0,15 12-21 16,-15-12-30-16,15 7-30 0,-15-7-32 0,12 4-34 15,-12-4-41-15,13 2-43 0,-13-2-63 0,0 0-149 16,0 0-480-16,0 0-352 16</inkml:trace>
  <inkml:trace contextRef="#ctx0" brushRef="#br2" timeOffset="50652.23">23222 10304 2836 0,'-20'7'-77'0,"20"-7"11"0,0 0 9 0,0 0 11 0,0 0 12 16,0 0 11-16,0 0 17 0,0 0 24 0,0 0 21 16,0 0-2-16,49 6 3 15,-49-6-3-15,34-6-6 0,-14 4-2 0,-2-3-6 16,-1 1-11-16,2-2-24 15,-2 2-39-15,3 0-36 0,-4-1-38 0,1-1-52 0,-4-2-109 16,2 2-363-16,-3 1 121 16</inkml:trace>
  <inkml:trace contextRef="#ctx0" brushRef="#br2" timeOffset="50912.02">23537 10162 1901 0,'0'0'65'0,"0"0"49"0,0 0 7 0,0 0 5 16,0 0 10-16,0 0 3 0,0 0 12 0,0 0 4 0,0 0 2 16,32 20-11-16,-32-20-12 15,9 13-11-15,-9-13-12 0,8 19-11 0,-4-7-11 16,-4-12-9-16,10 23-9 15,-2-13-36-15,-4 2-53 0,-4-12-72 0,10 26-80 0,-6-16-108 16,2 4-228-16,1-5-376 16,-7-9-250-16</inkml:trace>
  <inkml:trace contextRef="#ctx0" brushRef="#br2" timeOffset="52471.98">24075 11143 2559 0,'0'0'-119'0,"0"0"15"15,0 0 18-15,0 0 16 0,0 0 8 0,0 0 9 16,0 0 21-16,0 0 8 0,0 0 21 16,0 0 15-16,0 0 14 0,0 0 3 0,0 0 7 15,0 0 9-15,0 0-2 16,0 0 11-16,0 0-12 0,0 0 6 0,0 0-9 16,0 0 0-16,0 0-9 0,0 0-4 0,0 0 1 0,0 0-3 15,0 0-3-15,0 0 4 16,0 0 5-16,-9-54 1 0,9 54-3 0,0-31 0 15,0 12 0-15,3 2 3 16,-3-2-1-16,2 0 1 0,-2 0 6 0,2 0 6 0,2 2 3 16,-2 1 8-16,0-1 5 15,-2 17 10-15,4-25 5 0,-4 25 0 0,2-21-3 16,-2 21-9-16,2-17 2 0,-2 17-5 0,0 0 7 0,9-11 0 16,-9 11-1-16,0 0-1 15,0 0-6-15,0 0-1 0,0 0 0 0,0 0-3 0,0 0-3 16,21 34-2-1,-17-22-1-15,2-2-5 0,2 4-3 0,-2 1-3 0,0 1-5 16,0-3-4-16,3 2-3 16,-1-1-4-16,-1-1-6 0,1-2-14 0,-1 1-16 15,-1 0-21-15,-6-12-25 16,10 16-26-16,-4-8-32 0,-6-8-40 0,0 0-28 0,14 16-35 16,-14-16-66-16,4 3-143 0,-4-3-424 0,0 0-205 15</inkml:trace>
  <inkml:trace contextRef="#ctx0" brushRef="#br2" timeOffset="52672.12">24105 11010 2524 0,'0'0'3'0,"0"0"44"0,0 0-3 16,-16-9-2-16,16 9-9 15,0 0-3-15,0 0-5 16,0 0 2-16,0 0-3 0,0 0-6 0,0 0-5 15,0 0-20-15,36-17-23 0,-36 17-26 0,22-6-15 0,-22 6-17 16,23-6-37-16,-10 1-55 16,-13 5-118-16,25-8-328 0,-14 4 155 0</inkml:trace>
  <inkml:trace contextRef="#ctx0" brushRef="#br2" timeOffset="52971.88">24289 10958 1987 0,'0'0'93'0,"0"0"3"0,0 0-22 16,0 0-19-16,0 0-13 15,0 0-4-15,0 0-3 0,0 0-2 0,0 0-5 0,0 0-9 16,0 0-1-16,30-11 0 16,-30 11-3-16,0 0 8 0,0 0 6 0,18-5 10 15,-18 5-7-15,0 0-1 0,0 0 3 0,20 4-4 16,-20-4 8-16,0 0 7 15,0 0 9-15,8 15 11 0,-8-15 15 0,0 0 12 16,0 21 11-16,0-21 4 0,0 0 4 16,-6 25-4-16,6-25-5 0,-5 16-8 0,5-16-12 15,0 0-7-15,-4 22-7 16,4-22-13-16,0 0-34 0,0 0-52 0,0 0-71 0,11 15-76 16,-11-15-80-16,0 0-203 0,27-10-459 0,-10 3-320 15</inkml:trace>
  <inkml:trace contextRef="#ctx0" brushRef="#br2" timeOffset="54352.23">25341 10862 2640 0,'0'0'-99'16,"0"0"36"-16,0 0 11 0,0 0 8 0,0 0 3 0,0 0 7 16,0 0 14-16,0 0 17 0,0 0 14 15,0 0-1-15,0 0 12 0,0 0 9 16,0 0 4-16,0 0 10 0,0 0 2 0,0 0 9 15,0 0 2-15,0 0-2 16,0 0-6-16,0 0-4 0,0 0-13 0,0 0 0 16,0 0-8-16,0 0-4 0,0 0-3 15,23-33-3-15,-23 33 3 0,0 0-6 0,5-21 1 16,-5 21-6-16,5-17 6 0,-5 17-1 0,3-20-7 16,-3 20-2-16,2-24 4 15,0 10-3-15,-2 14 1 0,4-23 9 0,-4 23-2 16,6-21 10-16,-3 9-1 0,-3 12 9 15,3-18 0-15,-3 18-1 0,4-14-3 0,-4 14-3 16,0 0-5-16,5-16 1 16,-5 16-2-16,0 0-1 0,8-11-4 0,-8 11 1 0,0 0-1 15,0 0-1-15,0 0 2 16,0 0 5-16,0 0-2 0,0 0 4 0,0 0 1 0,0 0-1 16,28 21 0-16,-28-21 0 0,6 13-2 0,-6-13-1 15,7 16 0-15,-7-16 1 16,7 17 6-16,-7-17 3 0,4 20 6 0,-4-20 0 15,4 20 1-15,1-12-5 16,-5-8 3-16,4 25-7 0,-1-16-3 16,-3-9-1-16,7 19 0 0,-7-19-5 0,6 19 2 15,-6-19-8-15,7 13-16 0,-7-13-25 16,4 13-23-16,-4-13-39 0,0 0-43 0,10 11-37 0,-10-11-37 0,4 4-58 16,-4-4-142-16,0 0-365 15,0 0-74-15</inkml:trace>
  <inkml:trace contextRef="#ctx0" brushRef="#br2" timeOffset="56242.2">25403 10742 2194 0,'-9'-14'-84'0,"9"14"35"15,0 0 13-15,0 0 10 16,0 0 17-16,0-18 10 0,0 18 23 0,0 0 35 16,0 0 1-16,0 0 20 15,3-24 7-15,-3 24-8 0,0 0-3 0,6-13 1 16,-6 13-5-16,0 0-3 0,7-14-3 0,-7 14-6 0,0 0-2 16,11-9-8-16,-11 9-6 15,0 0-7-15,18-5-5 0,-18 5 1 0,0 0-8 16,21 0-1-16,-21 0-1 15,0 0-10-15,20 7 6 0,-20-7-2 0,15 6-5 0,-15-6-1 16,0 0 2-16,18 11-2 16,-18-11-3-16,10 9-1 0,-10-9 2 0,8 11-3 15,-8-11-1-15,0 0 2 16,0 0 0-16,0 18 0 0,0-18-2 0,0 0-1 0,0 0 0 16,-13 18-1-16,13-18 0 0,-14 7 1 0,14-7 1 15,-13 7 2-15,13-7-3 16,0 0 1-16,-16 7 3 0,16-7 3 0,0 0-1 0,0 0-2 15,-17 3-3-15,17-3-12 16,0 0-3-16,0 0-9 0,0 0-7 0,0 0-1 16,0 0 0-16,0 0-2 15,0 0-3-15,0 0 2 0,0 0 6 0,0 0 1 0,0 0 2 16,0 0 0-16,63-5 8 0,-63 5 6 0,21 3-6 16,-7-1 8-16,-14-2-4 15,19 4 2-15,-19-4 2 0,21 8-4 0,-21-8 13 16,16 7 16-16,-16-7 6 15,11 12 10-15,-11-12 14 0,5 14 3 0,-5-14 3 0,0 0 0 16,-2 19-4-16,2-19-5 16,0 0 7-16,-12 18-7 0,12-18-6 0,-13 11-3 15,13-11-3-15,-15 12-5 16,15-12-4-16,-17 8-6 0,17-8-9 0,-15 7-15 0,15-7-10 16,-17 6-24-16,17-6-16 0,0 0-39 0,-16 6-43 15,16-6-51-15,0 0-105 16,0 0-588-16,0 0-246 0</inkml:trace>
  <inkml:trace contextRef="#ctx0" brushRef="#br2" timeOffset="56522.01">25757 10814 2707 0,'24'6'35'0,"-24"-6"29"0,0 0-7 16,0 0 6-16,13 7 18 16,-13-7 27-16,0 0 25 0,0 0 9 0,9 15 0 15,-9-15-10-15,0 0-5 16,2 18-16-16,-2-18-9 0,4 17-4 0,-4-17-12 0,0 15-8 16,0-15-8-16,3 19-4 0,-3-19-11 0,4 15-14 15,-4-15-25-15,2 16-26 16,-2-16-36-16,0 0-40 0,3 19-61 0,-3-19-58 15,0 0-53-15,9 10-106 0,-9-10-138 16,7 1-380-16,-7-1-254 0</inkml:trace>
  <inkml:trace contextRef="#ctx0" brushRef="#br2" timeOffset="57532.13">26530 10067 2530 0,'0'0'-111'0,"0"0"17"0,0 0 12 0,12 11 6 0,-12-11 16 16,0 0 19-16,0 0 8 16,0 0 10-16,0 0 16 0,0 0 2 0,0 0 25 15,0 0 4-15,0 0 19 0,0 0 11 16,0 0 1-16,0 0 1 0,0 0 2 0,0 0-13 15,0 0-4-15,0 0 0 16,0 0-9-16,0 0-3 0,0 0 5 0,0 0-8 16,7-39-5-16,-7 39 2 15,0-23-6-15,0 23-2 0,0-33-4 0,0 14 6 16,0 1-3-16,0-3 7 0,2-1 4 0,-2 0 6 0,0 0-1 0,2 2 11 16,0-1 2-1,-2 0 6-15,4 2 8 0,-3 3 7 0,1-1-1 0,1 4 1 16,-1 0-6-16,0 1-2 15,-2 12-8-15,2-19-11 0,-2 19 1 0,5-14-7 16,-5 14 2-16,0 0 8 16,0 0 6-16,0 0 8 0,0 0 1 0,0 0-3 0,20 23-1 15,-18-13-1-15,1 2-4 0,1 1 0 0,-4-13-7 16,6 29 2-16,-1-14-4 16,-3 2-8-16,2-1-2 0,-1 1-4 0,-2-3 0 15,3 2-6-15,0-3 0 0,-4-13-10 16,5 25-21-16,-3-13-24 0,-2-12-36 15,6 16-40-15,-6-16-57 0,5 14-51 16,-5-14-110-16,5 7-636 0,-5-7-412 16</inkml:trace>
  <inkml:trace contextRef="#ctx0" brushRef="#br2" timeOffset="57722.48">26586 9901 2990 0,'0'0'-14'15,"0"0"17"-15,-21-7 4 0,21 7-3 0,0 0 20 16,0 0 30-16,0 0 28 16,0 0 10-16,0 0-13 0,0 0-8 0,0 0-9 0,0 0-8 15,0 0-5-15,0 0-13 16,0 0-29-16,44-9-48 0,-44 9-64 0,25-7-70 16,-10 3-98-16,0 1-194 0,-2-1-319 0,-13 4-89 0</inkml:trace>
  <inkml:trace contextRef="#ctx0" brushRef="#br2" timeOffset="58052.48">26789 9785 2532 0,'0'0'80'0,"0"0"-12"0,0 0-18 0,0 0 0 16,0 0-7-16,0 0 3 15,0 0-4-15,9 33-4 0,-9-33-11 0,0 0-17 0,0 0-25 16,0 0-24-16,20 0-7 15,-20 0-23-15,0 0-5 0,25 1-14 0,-25-1-7 16,18 3-2-16,-18-3 2 16,16 4 9-16,-16-4 12 0,11 5 20 0,-11-5 21 0,0 0 33 15,11 14 40-15,-11-14 25 16,0 0 33-16,-5 20 21 0,5-20 25 0,0 0 8 16,-9 21-6-16,9-21-8 0,-8 15-11 0,8-15-9 0,-10 14-15 15,10-14-10-15,-4 13-14 16,4-13-5-16,0 0-10 0,-7 21-7 0,7-21-4 15,0 0-6-15,-2 18-21 16,2-18-20-16,0 0-33 0,0 0-49 0,-2 16-55 0,2-16-58 16,0 0-68-16,0 0-146 15,-2 12-450-15,2-12-203 0</inkml:trace>
  <inkml:trace contextRef="#ctx0" brushRef="#br2" timeOffset="63692.4">14543 13311 2597 0,'0'0'-7'0,"2"-18"35"0,-2 18 36 0,3-17 26 15,-3 17 26-15,2-15 23 16,-2 15 12-16,0 0 5 0,6-21-3 0,-6 21-3 0,0 0-5 16,0 0 3-16,2-22-4 0,-2 22-4 0,0 0-3 15,0 0 11-15,0 0-11 16,0-15-13-16,0 15-17 0,0 0-11 0,0 0-4 0,0 0-8 15,0 0-4-15,0 0-12 16,0 0-6-16,-13 52 0 16,13-52 0-16,-4 30-9 0,0-11 4 0,2 0-4 15,-1 1 8-15,1 0-7 0,0 2 0 0,0-2-6 0,0 3-17 16,2 2 1-16,-2-3-5 0,-1 1-2 0,1 1-2 16,2-3-4-16,-3-1-2 15,3-1-1-15,-2 0-3 0,2-2 1 0,0-17-10 0,-2 29-14 16,0-15-14-16,2-14-13 15,0 22-17-15,0-22-12 0,0 19-17 0,0-10-18 16,0-9-31-16,0 12-46 16,0-12-55-16,0 0-40 0,4 11-68 0,-4-11-138 0,0 0-110 15,0 0-10-15,0 0-278 16,29-29-243-16</inkml:trace>
  <inkml:trace contextRef="#ctx0" brushRef="#br2" timeOffset="64002.34">14816 13440 2633 0,'17'-8'0'0,"-17"8"10"0,0 0 5 0,0 0 1 16,0 0 2-16,0 0 16 0,0 0 18 15,0 0 9-15,0 0 11 0,0 0 3 0,0 0-2 16,0 0 5-16,-60 18 11 0,44-13 7 0,-1-2 6 16,2 3 3-16,15-6-11 0,-31 8-6 15,20-4-13-15,-3 2-7 0,14-6-6 0,-18 5-6 16,18-5-3-16,-17 8-1 15,17-8-1-15,-16 7 1 0,16-7-6 0,0 0 10 16,-10 14 8-16,10-14 6 16,0 0 2-16,2 17-1 0,-2-17-8 0,0 0-7 15,14 21-4-15,-14-21-8 0,12 15-5 16,-3-7-5-16,0 1-14 0,-9-9-20 0,18 13-19 0,-9-7-30 16,-9-6-35-16,16 12-53 0,-16-12-49 0,16 11-54 15,-8-9-64-15,-8-2-154 16,11 6-115-16,-3-2-288 0,-8-4-217 0</inkml:trace>
  <inkml:trace contextRef="#ctx0" brushRef="#br2" timeOffset="64532.03">14905 13626 2606 0,'0'0'-20'16,"14"-9"20"-16,-14 9-5 0,0 0 44 0,0 0 29 15,0 0 38-15,0 0 22 0,0 0 5 16,0 0-4-16,0 0-11 0,0 0-10 0,0 0-9 16,0 0-2-16,0 0 3 0,0 0-1 0,-7 40-4 15,7-40-8-15,0 0-5 16,0 0-7-16,-5 20-7 0,5-20-8 0,0 0-6 16,0 0-3-16,0 0-4 0,-2 20-6 0,2-20-4 15,0 0-1-15,0 0-5 0,0 0-2 16,0 0-2-16,0 0-9 0,0 0-4 0,0 0-5 15,0 0-8-15,0 0-2 16,0 0-3-16,0 0-1 0,0 0 3 0,0 0-1 0,0 0-2 16,0 0 3-16,0 0-1 15,0 0 0-15,0 0 2 0,12-48-1 0,-12 48 3 16,0 0-1-16,0 0 7 0,2-17-2 0,-2 17-1 16,0 0 2-16,0 0 2 0,0 0 0 15,0 0 3-15,0 0 6 0,-16-15 8 0,16 15 5 16,0 0 2-16,0 0 6 15,0 0 3-15,-32 19-1 0,32-19-3 0,-17 13 24 16,17-13-2-16,-13 15-15 0,13-15 11 16,-13 13-8-16,9-3-1 0,4-10-7 15,-6 15 4-15,6-15-29 0,-4 17 0 16,4-17 1-16,0 0-5 0,6 28 1 0,2-21-1 16,-8-7 2-16,16 15 0 0,-6-9-8 0,3-1 2 15,1 3-9-15,2-4-17 0,-1-1-21 16,4 0-29-16,-3-3-42 0,1 0-51 0,3-3-62 15,-2 2-45-15,0-3-72 0,-2-1-133 16,1-1-106-16,-4 0-367 0,-2-1-372 0</inkml:trace>
  <inkml:trace contextRef="#ctx0" brushRef="#br2" timeOffset="65222.17">15368 13552 2946 0,'0'0'-8'0,"0"0"22"15,0 0 10-15,0 0 27 0,3 27 25 0,-3-27 29 0,0 0 28 16,0 0 13-16,0 0 8 0,0 0 2 0,0 0 1 16,0 0-1-16,0 0 3 15,0 0-1-15,0 0-17 0,0 0-32 0,0 0-15 0,0 0-7 16,0 0-11-1,0 0-14-15,0 0 0 0,0 0-12 0,0 0-10 0,0 0-10 16,0 0-11-16,0 0-8 16,0 0-7-16,0 0-7 0,0 0-2 0,0 0-4 0,0 9-11 15,0-9-21-15,0 0-28 16,0 0-39-16,0 0-48 0,0 0-55 0,0 0-41 16,0 0-79-16,0 0-157 0,0 0-86 0,0 0-321 15,0 0-277-15</inkml:trace>
  <inkml:trace contextRef="#ctx0" brushRef="#br2" timeOffset="68954.95">15764 13354 365 0,'0'0'204'0,"11"-14"-56"0,-11 14-18 16,0 0-7-16,0 0-5 0,8-10-8 0,-8 10 14 15,0 0 23-15,0 0 24 16,0 0 16-16,0 0 12 0,0 0 4 0,0 0 11 16,0 0-8-16,0 0-2 15,0 0-3-15,0 0-10 0,0 0-4 0,0 0-9 0,7 32-11 16,-7-32-6-16,0 0 15 0,-7 36-18 16,3-21-17-16,2 2-19 0,-2 0-9 15,2 0-8-15,0 1-18 0,-1-2-9 0,1 4-32 0,0-3-3 16,0 0 0-16,-1-2-9 15,3-15-1-15,-1 28-10 0,-1-16-5 0,2-12-19 16,0 21-24-16,0-12-30 16,0-9-30-16,0 16-48 0,0-16-43 0,-3 13-46 15,3-13-29-15,0 0-60 0,0 0-129 16,0 0-124-16,0 0-319 0,0 0-251 16</inkml:trace>
  <inkml:trace contextRef="#ctx0" brushRef="#br2" timeOffset="69502.16">15764 13462 2714 0,'0'-22'-43'0,"0"22"15"15,2-22 15-15,-2 22 3 0,3-20 14 0,-3 20 27 16,2-21 10-16,-2 21 5 0,2-22 9 16,-2 22-12-16,6-21-2 0,-2 10-7 0,-4 11-3 15,12-19-4-15,-5 10-3 0,2-1 2 0,-9 10-1 16,19-13-2-16,-11 7-2 15,-8 6-3-15,24-9-6 0,-12 5 1 0,-12 4-6 16,26-4-5-16,-26 4-9 0,27 0 0 16,-27 0 2-16,24 6-1 0,-12-3 1 0,-12-3 2 15,19 11-4-15,-12-2 8 16,-7-9 5-16,11 17 8 0,-11-17 8 0,0 21 10 16,0-21 11-16,-7 21 11 0,7-21 11 0,-13 22 12 0,3-10 0 15,1-2-2-15,-3-1-1 16,12-9-9-16,-20 15-6 0,8-7-3 0,4 0-7 15,8-8-2-15,-18 11-1 16,18-11-7-16,-12 8-1 0,12-8-8 0,0 0-10 0,0 0-8 16,-15 5-13-16,15-5 1 15,0 0-2-15,0 0-1 0,0 0-3 0,0 0 0 16,0 0 0-16,0 0-1 0,0 0-1 16,0 0 1-16,0 0-1 0,47 2 3 0,-47-2-3 15,16 6 1-15,-16-6 2 0,18 9 2 0,-8-2-2 16,-10-7 2-16,15 14 0 15,-9-6 1-15,-6-8 2 0,8 20-2 0,-3-9 2 16,-5-11 2-16,2 21 6 0,-2-21 10 16,-2 23 3-16,2-23 8 0,-9 19 1 0,3-9-3 15,6-10 0-15,-17 19-4 16,9-8 1-16,-6-4-6 0,4 1-3 0,10-8-6 16,-23 7-13-16,10-1-31 0,13-6-24 0,-23 0-40 0,23 0-43 15,-19 0-33-15,19 0-32 16,-15-6-45-16,15 6-123 0,-12-7-511 0,12 7-261 15</inkml:trace>
  <inkml:trace contextRef="#ctx0" brushRef="#br2" timeOffset="69802.12">16240 13573 2711 0,'0'0'37'16,"0"0"28"-16,11 12 1 0,-11-12 1 0,0 0 18 15,5 13 19-15,-5-13 19 0,0 0 13 0,-2 20 2 16,2-20-7-16,0 22-7 0,0-22-2 16,-3 22-21-16,3-22-3 0,0 23-14 0,0-23 14 15,0 26-13-15,3-15-3 16,-3-11-16-16,0 22-8 0,0-22-26 0,0 22-24 15,0-22-35-15,2 16-34 0,-2-16-50 16,0 0-53-16,0 22-47 0,0-22-53 0,0 0-144 16,2 9-160-16,-2-9-291 15,0 0-211-15</inkml:trace>
  <inkml:trace contextRef="#ctx0" brushRef="#br2" timeOffset="70272.39">16488 13449 2502 0,'0'0'-123'0,"0"0"0"0,9-16-2 0,-9 16-18 15,0 0-28-15,0 0-57 16,0 0-284-16,0 0 313 0</inkml:trace>
  <inkml:trace contextRef="#ctx0" brushRef="#br2" timeOffset="70362.35">16497 13433 1438 0,'0'0'-1'0,"0"0"2"0,0 0-4 16,0 0 1-16,0 0-10 0,0 0-17 0,0 0-12 15,-37 14-33-15,37-14-61 0,0 0-240 0,0 0 119 16</inkml:trace>
  <inkml:trace contextRef="#ctx0" brushRef="#br2" timeOffset="71132.03">15715 13982 1258 0,'0'0'131'0,"0"0"54"16,0 0 5-16,-20 4 20 0,20-4 11 0,0 0 10 0,0 0 9 15,0 0-4-15,0 0-6 16,0 0-25-16,-15 4-22 0,15-4-21 0,0 0-16 15,0 0-22-15,0 0-17 16,0 0-9-16,53 11-5 0,-32-7-17 0,2 0-7 16,4 2-6-16,5-3-9 0,6 5-3 15,3 0-7-15,1-1-6 0,9 3-8 0,-1 0-14 16,-7-2-7-16,5 5-13 0,-7-5-11 0,-1 0-13 16,-4-1-18-16,-2 3-14 0,-5-7-28 15,-1 2-26-15,-5 2-33 0,-1-4-35 0,-4 3-22 16,-2-1-30-16,-4-2-79 15,-2 0-665-15,-10-3-431 0</inkml:trace>
  <inkml:trace contextRef="#ctx0" brushRef="#br2" timeOffset="71592.18">15721 14804 2932 0,'-4'10'-71'0,"4"-10"58"0,-6 16 8 16,6-16 18-16,-8 15 7 0,8-15 8 0,-4 14 0 16,4-14 18-16,0 0 3 0,-7 14 4 15,7-14-4-15,0 0 1 0,0 0-2 0,0 0-2 16,0 0-1-16,0 0-2 0,0 0-2 15,0 0 0-15,0 0 2 0,0 0-9 0,0 0-4 0,23-44-2 16,-19 26 4-16,4-7-5 16,-5 0-2-16,4-2-3 0,-1 0 2 0,-2 0 6 15,3 0 1-15,-1 4 1 0,0 1-3 0,1 3 1 16,-1 1 0-16,1 3-2 0,1 2 3 16,-2 0 0-16,-6 13 7 0,16-14 3 0,-8 9 8 15,-8 5 8-15,0 0 11 16,0 0 8-16,34 17 5 0,-24-6 1 0,-1 4-6 15,3 2 0-15,-1 2-6 0,0 2-17 16,-1 1 0-16,-2-2-6 0,0 2-5 0,2-2-1 16,-2 0-13-16,-4-4-21 15,2 0-17-15,-1-1-25 0,-5-15-34 0,2 21-49 0,-2-21-68 16,-2 15-71-16,2-15-171 0,-11 6-155 0,11-6-398 16,0 0-439-16</inkml:trace>
  <inkml:trace contextRef="#ctx0" brushRef="#br2" timeOffset="71732.35">15828 14757 3105 0,'0'0'14'0,"0"0"33"0,0 0-9 15,0 0-7-15,0 0-3 16,38-8 1-16,-38 8-1 0,21-2 1 0,-21 2-6 0,28-4-17 16,-16 2-39-16,-12 2-49 0,32-6-41 0,-15 5-49 15,-4-6-94-15,4 6-564 16,-7-3-164-16</inkml:trace>
  <inkml:trace contextRef="#ctx0" brushRef="#br2" timeOffset="71944.97">16162 14741 2617 0,'0'0'74'16,"9"13"28"-16,-9-13 10 0,6 15 17 0,-6-15 10 15,4 22 10-15,-4-22 5 0,2 20-4 16,1-6-15-16,-3-14-12 0,0 25-16 15,2-12-11-15,-2-13-12 0,4 27-12 0,-4-14-24 16,0-13-22-16,4 20-34 16,-4-20-43-16,2 20-50 0,-2-20-51 0,4 17-57 15,-2-11-62-15,-2-6-153 0,0 0-512 16,0 0-351-16</inkml:trace>
  <inkml:trace contextRef="#ctx0" brushRef="#br2" timeOffset="72332.45">16341 14943 2701 0,'0'0'-95'0,"0"0"33"16,0 0 15-16,0 0 6 0,0 0 8 15,18-16-5-15,-18 16 12 0,6-15 28 16,-6 15 4-16,7-24 17 0,-3 9 18 15,-2-3 10-15,2-1 8 0,1-3 0 0,-1-6 15 16,0 4-3-16,3-3 1 16,-1 1-3-16,0-1 1 0,0 4-3 0,0-2-1 15,4 4-4-15,-4 1-2 0,2 4 2 16,-2 2 8-16,5 3 10 0,-11 11 12 0,15-13 12 16,-15 13 4-16,15-2 6 0,-15 2-10 0,0 0 2 15,19 21-8-15,-13-8-4 16,1 5-13-16,-1-2-7 0,0 5-6 0,0 3-10 0,-2-2-7 15,3 1-7-15,-2 0 17 16,-1-4-7-16,0 1-13 0,0-1-19 0,-2-3-24 16,0 0-31-16,-2-16-32 15,2 25-41-15,-2-25-46 0,2 18-55 0,-4-11-61 0,2-7-133 16,0 0-148-16,-14 5-364 0,14-5-310 0</inkml:trace>
  <inkml:trace contextRef="#ctx0" brushRef="#br2" timeOffset="72453.18">16484 14821 2872 0,'0'0'44'16,"0"0"39"-16,0 0-9 0,0 0-5 16,0 0-13-16,0 0-9 0,0 0-16 0,27-23-31 0,-27 23-49 15,22-6-59-15,-12 3-65 16,-10 3-149-16,26-12-487 0,-14 4-128 0</inkml:trace>
  <inkml:trace contextRef="#ctx0" brushRef="#br2" timeOffset="72775.5">16717 14753 2447 0,'0'0'11'0,"8"13"33"16,-8-13-2-16,0 0 10 16,0 0 10-16,0 0 12 0,0 0 13 0,11 10 0 15,-11-10-8-15,0 0-10 0,0 0-13 16,21 3-4-16,-21-3-6 0,15 4-2 0,-15-4-5 15,17 3-2-15,-17-3 5 0,15 6 8 16,-15-6 5-16,12 12 12 0,-12-12 6 16,4 14 14-16,-4-14 1 0,0 0 5 0,0 26 4 0,0-26 8 15,-6 19-5-15,6-19 5 16,-10 22 4-16,3-14-3 0,-1 4-2 0,8-12-33 16,-11 17-10-16,5-7-4 0,6-10-4 15,-7 15-20-15,7-15-24 0,-2 13-22 0,2-13-34 16,0 0-53-16,0 0-53 0,22 9-59 15,-10-6-41-15,-12-3-100 0,23-6-153 0,-9 0-469 16,0 3-428-16</inkml:trace>
  <inkml:trace contextRef="#ctx0" brushRef="#br2" timeOffset="73312.45">17038 14650 2938 0,'0'0'-86'16,"10"-16"24"-16,-10 16 8 0,0 0-2 16,0 0 8-16,0 0 12 0,0 0 3 0,0 0 11 15,0 0 25-15,0 0 31 0,0 0 34 16,4 50 29-16,-4-50 25 0,-7 28 25 16,7-10 10-16,-5-1 4 0,1 2-12 0,2 0-14 0,-2 1-14 15,0 0-11-15,0 3-15 16,-2-1-10-16,3 0-10 0,-3-3-6 0,4-3-7 15,-2 2-8-15,-1-3-3 16,5-15 3-16,-6 26 1 0,4-14-2 0,2-12 1 16,-5 15-4-16,5-15-6 0,0 0-7 15,0 0-17-15,0 0-5 0,0 0-11 0,0 0-2 0,0 0-4 16,0 0-2-16,0 0-3 0,0 0-1 0,11-70 0 16,-7 43-8-16,1-3-3 15,-1-8 1-15,2 4 1 0,1-3 5 0,-3 4 5 16,2 6 6-16,0-3 1 15,0 6 4-15,2-2 5 0,-2 7 1 0,0-3-3 0,0 5 5 16,-2 1-2-16,5 3 2 16,-3 2-1-16,-6 11 4 0,15-13-1 0,-15 13 5 15,17 0 0-15,-17 0-1 16,0 0-4-16,24 21 1 0,-16-8-4 0,2 6 3 16,-1 0 1-16,2 1 4 0,-1 3 7 0,-2 3 2 0,3-3 5 15,-3 4 5-15,1-3-10 16,0-1-2-16,-3 2-3 0,0-3 1 0,0 0-6 0,-2-4-12 15,1-1-12-15,0 1-18 16,-1-5-25-16,-4-13-32 0,4 23-42 0,-4-23-61 16,0 18-60-16,0-18-112 15,-6 9-192-15,6-9-29 0,0 0-309 0,-20-2-261 0</inkml:trace>
  <inkml:trace contextRef="#ctx0" brushRef="#br2" timeOffset="73452.05">17104 14905 2872 0,'0'0'87'0,"0"0"8"0,0 0-12 0,0 0-4 16,0 0-9-16,0 0-9 16,0 0-10-16,0 0-14 0,0 0-30 0,55-4-39 0,-55 4-48 15,32-3-57-15,-13-3-83 0,-2 0-173 0,0 2-405 16,2-5-106-16</inkml:trace>
  <inkml:trace contextRef="#ctx0" brushRef="#br2" timeOffset="73972.31">17407 14808 2376 0,'0'0'56'0,"0"0"47"15,0 0-1-15,4 28-3 0,-4-28 13 0,0 0 6 0,0 0 9 16,0 0 4-16,0 0 1 0,0 0-14 0,0 0-12 16,0 0-11-16,0 0-7 15,0 0-12-15,2 15-7 0,-2-15-11 0,0 0-5 0,0 0-8 16,0 0-6-16,0 0-3 15,13 8-4-15,-13-8-3 0,0 0-4 0,10 7 0 16,-10-7-4-16,0 0 7 16,9 14 4-16,-9-14 6 0,7 13 2 0,-7-13 6 0,4 14 3 15,-4-14 4-15,2 16 0 16,-2-16-4-16,0 0 33 0,-2 27-4 0,2-27-6 16,-4 17-1-16,4-17-2 0,-11 18-28 0,11-18 2 15,-11 16-8-15,11-16-3 0,-10 11-8 16,10-11-11-16,-11 7-7 0,11-7-13 0,0 0-13 15,-8 6-7-15,8-6-6 16,0 0-9-16,0 0 0 0,0 0-4 0,0 0 5 0,0 0-2 16,0 0 6-16,0 0 3 15,0 0 3-15,0 0 3 0,25 6 3 16,-25-6 2-16,12 4 1 0,-12-4 3 0,16 5 1 16,-6-1 4-16,-2-1 0 0,-8-3 3 0,16 7 7 15,-8-2 10-15,-8-5 11 0,13 12 8 0,-13-12 9 16,8 13 0-16,-8-13 9 15,4 15 2-15,-4-15-3 0,0 0 4 0,-6 26-4 0,6-26-3 16,-11 12-2-16,11-12-2 16,-12 16-1-16,3-10-6 0,9-6-12 0,-19 11-20 15,9-6-15-15,-1 2-24 16,0-4-34-16,11-3-47 0,-23 2-58 0,13 0-46 0,10-2-54 16,-22-4-114-16,10 2-144 0,12 2-439 0,-20-10-436 15</inkml:trace>
  <inkml:trace contextRef="#ctx0" brushRef="#br2" timeOffset="74402.32">17538 14186 2965 0,'-27'0'-21'0,"27"0"48"16,0 0 4-16,0 0 2 0,0 0 24 15,0 0 11-15,-19 6 17 0,19-6 15 0,0 0 2 16,0 0-8-16,0 0-7 0,0 0-11 16,0 0-5-16,0 0-6 0,0 0-1 15,0 0-2-15,53 6-5 0,-53-6-6 0,22 0-5 0,-22 0-22 16,24-2-30-16,-24 2-39 15,23-4-40-15,-23 4-55 0,22-3-39 0,-14-1-39 16,0-1-106-16,-8 5-623 16,9-7-375-16</inkml:trace>
  <inkml:trace contextRef="#ctx0" brushRef="#br2" timeOffset="74582.57">17479 14034 3004 0,'0'0'41'0,"0"0"25"0,-13-8-1 15,13 8 5-15,0 0-9 16,0 0-8-16,0 0-6 0,0 0-3 0,0 0-9 16,0 0-22-16,0 0-23 0,38-17-36 15,-38 17-32-15,26-4-42 0,-11 4-38 0,-1-1-55 0,-14 1-129 16,30-6-442-16,-15 4-86 0</inkml:trace>
  <inkml:trace contextRef="#ctx0" brushRef="#br2" timeOffset="75112.57">17926 13843 2353 0,'0'0'-23'15,"0"0"40"-15,0 0 16 16,0 0 34-16,12-7 28 0,-12 7 27 0,0 0 33 16,0 0 21-16,0 0 12 0,0 0 4 0,0 0 1 0,0 0 0 15,0 0 0-15,-4 46-10 16,4-46-31-16,-4 22 3 0,4-22 5 0,-2 29-14 15,0-12-9-15,2 0 0 16,-3 1-6-16,3 1-10 0,0 2-12 0,0-3-10 16,0 1-10-16,0 1-13 0,0-3-11 15,0 0-5-15,3 0-14 0,-3-17-23 16,0 26-34-16,0-13-33 0,2-3-37 0,-2-10-57 16,0 22-78-16,2-15-70 0,-2-7-149 0,-7 14-145 15,7-14-13-15,-6 9-434 0,6-9-527 0</inkml:trace>
  <inkml:trace contextRef="#ctx0" brushRef="#br2" timeOffset="78237.1">14667 16070 3062 0,'0'0'-72'0,"0"0"67"0,0 0 27 0,0 0 19 0,0 0 19 15,0 0 10-15,0 0 16 16,0 0 17-16,0 0 4 0,0 0 6 0,0 0 3 15,0 0 7-15,0 0 8 16,0 0 4-16,0 0 5 0,0 0 18 0,0 0 11 16,0 0-44-16,0 0 4 0,-6 51-8 15,6-51-11-15,-2 17 1 0,2-17-19 0,-3 21-8 16,3-21-8-16,-2 21-10 0,2-21 1 0,-2 25-9 0,2-25-6 16,0 22-1-16,-1-8-2 15,1-14-6-15,-2 25 0 16,2-25-8-16,-2 24 13 0,2-24-8 0,0 21-12 15,0-21-13-15,-2 19-23 0,2-19-8 0,-3 17-21 0,3-17-18 16,0 16-15-16,0-16-20 16,0 0-24-16,0 13-22 0,0-13-19 0,0 0-20 15,0 0-25-15,5 10-15 0,-5-10-20 0,0 0 0 0,0 0-1 16,0 0 5-16,0 0 5 16,0 0-3-16,22-25-9 0,-17 17-24 0,2-4-39 15,2 1-486-15,0-2-86 16</inkml:trace>
  <inkml:trace contextRef="#ctx0" brushRef="#br2" timeOffset="78602.52">14806 16176 2344 0,'12'-13'-16'0,"-12"13"44"0,10-9 42 16,-5 6 28-16,-5 3 30 15,0 0 26-15,0 0 11 0,0 0 0 0,0 0 4 0,0 0-7 16,0 0-12-16,0 0-5 0,0 0-10 0,0 0-7 16,0 0-6-16,0 0 4 15,0 0-5-15,0 0-7 0,0 0-9 0,-29 32-6 0,17-26-5 16,12-6-19-16,-23 12-4 15,11-8-9-15,-1 6-5 0,13-10-5 0,-25 8-11 16,11-2-4-16,14-6 1 16,-20 8-8-16,20-8-6 0,-18 7-1 0,18-7 0 0,-15 7-7 15,15-7-2-15,0 0-1 0,-12 11 1 0,12-11 1 16,0 0-2-16,0 0 6 16,0 19 0-16,0-19 6 0,0 0 1 0,0 0 1 0,12 17 0 15,-12-17 3-15,11 11 6 16,-11-11-6-16,14 12-2 0,-14-12-6 0,13 13-2 15,-4-7-2-15,-9-6-3 16,24 17 2-16,-15-9-11 0,3-1-6 0,3 1-18 0,-3-1-11 16,1 1-16-16,-2-1-9 15,3 3-19-15,-1-3-22 0,-2-3-35 0,0 2-32 16,-11-6-47-16,21 10-44 0,-14-6-31 0,2 0-111 0,-9-4-142 16,18 6-19-16,-18-6-341 15,13 1-277-15</inkml:trace>
  <inkml:trace contextRef="#ctx0" brushRef="#br2" timeOffset="78922.35">15087 16298 2749 0,'0'0'-10'16,"0"0"43"-16,6-14 15 0,-6 14 20 0,0 0 20 15,0 0 12-15,0 0 19 0,0 0 8 16,0 0 2-16,0 0 7 0,0 0 1 0,-32-3-6 16,32 3-9-16,0 0 4 15,0 0-4-15,-25 22-1 0,18-12 2 0,7-10-11 0,-7 19-27 16,7-19-8-16,-6 21-7 0,5-9-1 0,1-12-11 16,0 0-4-16,9 28-11 15,-5-19-7-15,-4-9-8 0,14 18-6 0,-2-11-6 16,0 0-18-16,-12-7-18 0,21 9-23 15,-9-5-25-15,-1 0-31 0,-11-4-42 0,22 0-51 16,-10 2-34-16,1-2-41 16,-13 0-128-16,21-6-154 0,-13 2-396 0,3-2-369 0</inkml:trace>
  <inkml:trace contextRef="#ctx0" brushRef="#br2" timeOffset="89212.35">15422 16372 1277 0,'0'0'168'0,"0"0"-43"0,0 0 0 15,0 0 7-15,0 0-5 16,0 0 14-16,0 0-5 0,0 0-3 0,0 0 2 15,0 0-1-15,0 0 0 16,0 0-2-16,0 0-1 0,0 0-8 0,0 0-3 16,0 0-1-16,0 0 1 0,0 0-6 15,0 0-9-15,0 0-2 0,0 0-9 0,0 0-9 16,0 0-6-16,0 0-8 0,0 0-4 0,40-15-2 16,-40 15-5-16,0 0 4 0,0 0-4 15,0 0 1-15,27 0-1 0,-27 0-6 0,0 0-3 16,18 2-7-16,-18-2 0 15,0 0-12-15,18 0 1 0,-18 0-5 0,0 0-2 16,0 0-2-16,21 4-6 0,-21-4-6 16,0 0-5-16,0 0-21 0,0 0-27 0,19 0-34 15,-19 0-42-15,0 0-46 16,0 0-46-16,7 3-41 0,-7-3-57 0,0 0-142 16,0 0-114-16,0 0-290 0,0 0-201 0</inkml:trace>
  <inkml:trace contextRef="#ctx0" brushRef="#br2" timeOffset="89562.03">15398 16281 2518 0,'0'0'-57'16,"0"0"48"-16,0 0 32 16,0 0 17-16,-12-11 26 0,12 11 11 0,0 0 18 0,0 0 10 15,0 0 12-15,0 0 0 16,0 0 3-16,0 0 4 0,0 0-6 0,0 0 3 16,0 0-1-16,0 0-4 0,0 0-7 0,36-12-6 0,-36 12-15 15,0 0-6-15,25 0-7 16,-25 0-12-16,0 0-6 0,24 0-10 0,-24 0-6 15,0 0-8-15,25 4-18 16,-25-4-32-16,19 4-37 0,-19-4-39 16,14 1-48-16,-14-1-46 0,17 3-50 0,-17-3-72 15,0 0-153-15,24-3-455 0,-24 3-312 0</inkml:trace>
  <inkml:trace contextRef="#ctx0" brushRef="#br2" timeOffset="93147.17">16345 16134 2692 0,'0'0'-87'0,"0"0"35"16,0 0 8-16,0 0 25 15,0 0 16-15,0 0 18 0,0 0 19 0,0 0 10 0,10-13 3 16,-10 13 11-16,0 0 5 16,0 0 3-16,0 0 11 0,0 0 5 0,0 0 7 15,0 0 2-15,0 0 8 16,0 0-4-16,0 0-7 0,0 0-3 0,0 0-1 0,0 0-2 16,0 0 0-16,0 0-2 0,0 0-3 0,0 0-1 15,-40-3-4-15,40 3-2 16,0 0-1-16,-34 3-5 0,34-3 0 0,-27 1-5 15,27-1 1-15,-32 3-4 16,16-3 5-16,16 0-3 0,-29 0-4 0,29 0-4 0,-26 0-2 16,26 0-6-16,-20 0 3 15,20 0-4-15,-20 0-3 0,20 0-5 0,0 0-4 16,-23-4-3-16,23 4-4 0,0 0-4 0,-12-10 0 0,12 10-3 16,0 0-2-16,0 0-2 15,-7-17 4-15,7 17-4 0,0 0 2 0,0 0-2 16,0 0-3-16,13-28-1 15,-13 28 0-15,17-14-1 0,-9 6 0 0,5 1-6 16,-2-3 3-16,1 3 2 0,1-1-3 16,0 1 1-16,-1-1 0 0,-12 8-2 0,21-14 5 15,-10 10-6-15,-11 4-3 16,17-11 9-16,-17 11-4 0,14-7 3 0,-14 7-3 16,14-8 3-16,-14 8 1 0,0 0 0 0,14-8 1 0,-14 8 12 15,0 0-4-15,0 0 5 16,0 0 1-16,0 0 7 0,21 20 4 0,-21-20 5 15,5 16 1-15,-5-16 5 16,2 24 1-16,0-14 15 0,-2-10-3 0,2 29-5 0,-2-11-6 16,0-1-1-16,2-2-7 15,-2-15-3-15,0 36-6 0,3-19 0 0,-1-1-5 16,-2 1-1-16,0-17-2 0,4 25-7 0,-4-11-14 0,0-14-20 16,2 20-27-16,0-11-30 15,-2-9-35-15,0 18-45 16,0-18-56-16,0 11-57 0,0-11-67 0,0 0-153 15,4 12-115-15,-4-12 25 0,0 0-360 16,0 0-357-16</inkml:trace>
  <inkml:trace contextRef="#ctx0" brushRef="#br2" timeOffset="93642.25">16389 16015 2833 0,'0'0'-66'16,"0"0"25"-16,0 0 26 0,0 0 24 0,0 0 22 16,0 0 15-16,0 0 13 0,0 0 19 15,0 0 7-15,0 0 4 0,0 0 4 0,0 0 5 16,0 0-1-16,0 0-5 15,0 0-8-15,0 0-10 0,0 0-9 0,0 0-8 16,0 0-4-16,0 0-6 16,0 0-5-16,23-15-6 0,-23 15-1 0,14-3-7 0,-14 3-1 15,20-4-6-15,-20 4 1 16,23-2-3-16,-23 2 0 0,24-4-5 0,-24 4 1 16,20-4-3-16,-20 4-2 0,22-2-1 0,-22 2 0 0,19-1-1 15,-19 1-1-15,0 0-1 16,25 1 1-16,-25-1 2 0,0 0 1 0,15 10 7 15,-15-10 14-15,4 11 6 16,-4-11 10-16,2 18 5 0,-2-18 2 0,0 0 1 16,-6 28 5-16,6-28 0 0,-8 22-7 15,1-11 0-15,1 2 1 0,6-13-4 16,-10 23-22-16,1-10-5 0,4-2 0 0,5-11-7 16,-10 22 3-16,6-13-3 0,4-9-6 15,-8 17-20-15,8-17-31 0,-9 16-44 0,9-16-58 0,-7 11-57 16,5-4-54-16,2-7-68 15,0 0-156-15,-2 12-91 0,2-12-311 0,0 0-251 16</inkml:trace>
  <inkml:trace contextRef="#ctx0" brushRef="#br2" timeOffset="93862.11">16759 16353 2793 0,'17'2'70'0,"-17"-2"26"16,0 0 13-16,0 0 10 0,0 0 7 0,0 0 3 16,0 0-9-16,21 2-9 0,-21-2-15 15,0 0-7-15,0 0-12 0,0 0-7 16,0 0-9-16,0 0-21 0,0 0-29 0,0 0-40 0,0 0-49 16,17 2-65-16,-17-2-61 15,0 0-79-15,0 0-156 0,6-8-455 0,-6 8-275 0</inkml:trace>
  <inkml:trace contextRef="#ctx0" brushRef="#br2" timeOffset="94382.31">16973 16190 2686 0,'8'-13'-75'16,"-8"13"23"-16,0 0 32 0,0 0 26 0,0 0 23 0,0 0 24 15,0 0 9-15,0 0 7 16,0 0-5-16,-30-14 6 0,30 14 3 0,0 0 10 16,-24 0 9-16,24 0 0 0,0 0 1 15,-26-2-3-15,26 2-8 0,-19 0-8 0,19 0-9 16,0 0-4-16,-24 0-8 0,24 0-4 0,0 0-7 0,0 0 2 16,-22-2-10-1,22 2-8-15,0 0-10 0,0 0-1 0,-16-6-4 16,16 6-4-16,0 0 1 0,0 0 0 15,0 0-3-15,-2-23-4 0,2 23-2 0,0 0-2 16,0 0-5-16,22-27 1 16,-14 20 1-16,0-3 0 0,-8 10 2 0,20-16-1 15,-8 5 2-15,1 4 1 0,0-2 2 0,-2 0-1 16,1 1 4-16,0 0 4 0,2-1 2 16,-14 9 5-16,23-12 10 0,-15 8 3 0,-8 4-2 15,19-10 0-15,-19 10 4 16,15-4 3-16,-15 4 10 0,0 0 4 0,0 0 10 0,28 8 0 15,-28-8 0-15,8 15 4 16,-4-5 0-16,-4-10 2 0,6 29-3 0,-6-14 1 16,2 2-5-16,1-1-3 15,-1 0-6-15,0 4-3 0,0-4-7 0,-2 4-3 16,2-4-3-16,3 2-9 0,-3-1-1 16,0 2-8-16,2-3-26 0,0-1-36 0,1-2-44 15,-5-13-49-15,8 24-55 0,-4-12-43 16,0-2-60-16,-4-10-127 0,6 11-129 0,-6-11-364 15,12 8-324-15</inkml:trace>
  <inkml:trace contextRef="#ctx0" brushRef="#br2" timeOffset="94914.82">17413 15983 2800 0,'0'0'-61'0,"0"0"18"16,0 0 33-16,0 0 13 15,0 0 13-15,0 0 22 0,0 0 18 0,0 0 8 0,0 0 7 16,0 0 4-16,0 0-4 0,0 0 4 0,0 0 4 16,-50 8-3-16,50-8 4 15,-22 2-6-15,22-2 0 0,-19 2-7 0,19-2-1 16,-17 4-2-16,17-4 0 0,-19 1-6 15,19-1-1-15,0 0-5 0,-20 6-5 0,20-6-2 16,-14 6 0-16,14-6 2 16,0 0 4-16,-14 15 3 0,14-15 4 0,-11 14 3 15,11-14 1-15,-9 17-2 16,5-8-6-16,4-9-6 0,-4 17-2 0,4-17-2 0,-4 18-1 16,4-18-2-16,0 0-3 0,2 23-6 15,-2-23 0-15,0 0 3 0,4 14-7 16,-4-14-7-16,0 0 1 0,13 12-2 15,-13-12-3-15,0 0-6 0,19 2-4 0,-19-2-1 16,19 0-2-16,-19 0-5 0,23 0 3 0,-23 0-2 16,24 1 4-16,-12 2-5 15,-12-3 2-15,27 9 5 0,-13-3 0 0,-2 2-1 16,1 1 1-16,-4 0 8 0,1 2 2 0,-4 3-9 0,1 0 1 16,-3 0 1-16,-4-14-2 15,0 26 2-15,-2-11-2 0,2-15 0 0,-13 29-17 16,5-16-20-16,-3 0-37 15,-4-1-56-15,1-1-64 0,-2 3-77 0,-4-3-125 0,0-1-182 16,1 0-4-16,-1-2-319 16,-4 0-275-16</inkml:trace>
  <inkml:trace contextRef="#ctx0" brushRef="#br2" timeOffset="99662.16">7841 3763 2521 0,'0'0'-145'0,"0"0"22"15,0 0 14-15,0 0 14 16,0 0 10-16,0 0 13 0,0 0 12 0,0 0 19 16,0 0 14-16,0 0 6 0,0 0 0 0,0 0 6 0,0 0 3 15,0 0 4-15,0 0-9 16,0 0 14-16,0 0 0 15,0-24 6-15,0 24 9 0,0 0 11 0,0 0 15 16,0 0 4-16,0 0 8 0,0 0 18 0,0 0-7 0,0 0 17 16,0 0-14-16,0 0-2 15,0 0 2-15,0 0 15 0,0 0 10 16,0 0 16-16,6-24 8 0,-6 24 7 0,0 0-3 0,2-19 3 16,-2 19 0-16,0 0-4 0,2-21-13 15,-2 21-4-15,0 0-16 0,0-23-4 0,0 23-5 16,2-18-2-16,-2 18-4 15,2-14 3-15,-2 14 7 0,0 0-4 0,0 0-4 16,0-23-6-16,0 23-7 0,0 0-5 16,0 0-7-16,0 0-8 0,0 0 1 0,0 0-3 15,0 0 3-15,0 0 0 0,0 0-2 0,0 0 2 16,0 0-5-16,0 0 2 16,-10 49-4-16,8-29-6 0,0-2 1 15,2 3-3-15,-4 1-1 0,4-2-7 0,-2 1 1 16,0 4 1-16,0-4-3 0,0 2 0 0,2-3-2 15,-2 2-1-15,0-3-3 16,0 0 3-16,0 0-2 0,0-4-2 0,2-15 4 16,-2 27-4-16,2-27-2 0,-4 23 2 15,4-23-2-15,-2 16 4 0,2-16 1 0,-2 14 2 16,2-14-2-16,0 0 4 0,0 0-4 0,0 0 2 0,0 0-5 16,0 0 0-16,0 0 1 15,0 0-2-15,8-53 0 0,-6 35 0 0,2-3 9 16,-2 0 2-16,2-1 6 15,0-1 2-15,0 0 0 0,2 2 9 0,-2 2 26 0,-2 4-11 16,2-2 5-16,-2-1-7 16,-2 18-10-16,2-24 5 0,0 12-6 0,-2 12 2 15,4-19-9-15,-4 19-1 16,0 0-7-16,0 0 5 0,0 0-5 0,0 0-7 0,0 0-10 16,0 0-1-16,0 0-2 0,-6 60-1 0,4-41 1 15,2 3 2-15,0-1-1 16,0 2 3-16,2-2-6 0,-2 3 3 0,2-4-2 0,0-1 0 15,-2 0 2-15,0-2 2 16,0-17-2-16,2 28 0 0,-4-14 1 0,2-14-1 16,0 21 2-16,0-21-1 15,2 17 5-15,-2-17 0 0,0 0-1 0,0 0 1 16,0 0-1-16,0 0 0 0,0 0-2 0,0 0 0 0,0 0-1 16,-8-52 2-16,8 30-7 15,0-4 4-15,2-1-4 0,-2-1 9 16,0 2 2-16,2 2 7 0,0 0-1 15,-2 5 4-15,2 1 5 0,-2 18 0 0,2-33-2 0,-2 21-4 16,0 12-5-16,2-22-1 16,-2 22-3-16,0 0 0 0,5-15-3 0,-5 15 2 0,0 0-2 15,0 0-1-15,0 0 0 16,0 0 0-16,0 0 0 0,10 45 0 0,-10-45 1 16,3 29-1-16,-1-14-4 0,-2 0 4 0,0-15-2 0,4 28-1 15,-4-16-1-15,0-12 0 16,2 25 0-16,-2-25 1 0,2 21-1 0,-2-21 0 15,0 17 1-15,0-17 0 0,0 0 0 16,0 19 3-16,0-19-3 0,0 0-2 0,0 0 4 16,0 0-4-16,0 0 2 15,0 0-3-15,0 0-2 0,0 0 4 0,-6-62-3 16,8 42 0-16,0-3 0 0,0 2 1 0,0 1-1 0,1 1 0 16,1-2-3-16,-2 2 7 15,2-1-5-15,0 5 4 0,-4 15 3 0,4-26-8 16,0 14 1-16,-4 12-5 0,5-16 9 15,-5 16-5-15,0 0 0 0,0 0 0 0,0 0 3 16,0 0-2-16,0 0 0 0,0 0 2 16,11 53-1-16,-9-37 2 0,-4 5 0 0,2-2 0 15,0 3-2-15,-2-2 1 16,0 1 3-16,0-2-2 0,2-2-1 0,-3 3 0 16,3-20 0-16,-5 27 4 0,5-13-3 0,0-14 4 15,-2 21-2-15,2-21 1 0,-2 18-1 16,2-18-2-16,0 0 3 0,0 0-1 0,0 0 0 15,0 0-4-15,0 0 2 16,0 0 1-16,-23-39 0 0,21 20 0 0,-2-3-3 0,0-3 3 16,-1 2-3-16,3 0 2 15,0 2 3-15,2 2 4 0,-2 0 4 16,0 2-2-16,2 17 5 0,0-27-3 0,0 27-5 0,-2-22 1 16,2 22-2-16,0 0-1 0,0-18-1 15,0 18 0-15,0 0 0 0,0 0-1 0,0 0 0 16,0 0-1-16,0 0 3 15,2 69-3-15,0-50 3 0,0 2-4 0,2 0 2 0,-1 3-2 16,1-1 0-16,-2 0 3 16,2-2-2-16,-2-1 0 0,1 0-2 0,-1-2 1 15,0-3-1-15,-2-15 1 16,4 27 1-16,-4-17 0 0,0-10 1 0,2 19-3 0,-2-19-1 16,0 0 2-16,0 0-3 0,0 0 2 0,0 0-4 15,0 0 1-15,0 0 0 16,0 0-2-16,0 0 4 0,-4-70-3 0,2 45 3 0,2 1-1 15,0-2 1-15,0 4-3 16,0-1 4-16,0 4 0 0,0 0-1 0,0 19 1 16,0-31-4-16,-2 20-1 15,2 11 2-15,2-19-2 0,-2 19 1 0,0 0 1 0,0 0-3 16,0 0 4-16,0 0 1 0,0 0 1 0,0 0-1 16,10 63 2-16,-10-40-2 15,2 2 1-15,-2 1 0 0,2 1-1 0,-2-2 1 16,2 1 0-16,-2-4 2 0,0-2 0 15,0-1-2-15,2-2 2 0,-2-17-1 0,0 27 1 16,0-27 3-16,-2 23 0 16,2-23-1-16,0 0 0 0,0 0-2 0,0 0 1 0,0 0-3 15,0 0 4-15,0 0-2 16,0 0-1-16,-18-57 0 0,16 31-1 0,-3-1 1 16,3 0 6-16,-2 1 0 0,2 3 2 0,0 3-2 0,-1 3-3 15,3 17-3-15,0-28 0 16,0 28 1-16,-2-17-1 0,2 17-2 0,0 0 3 15,0 0-2-15,0 0 4 16,0 0-3-16,0 0 4 0,0 0-4 0,0 0-1 0,7 61 4 16,-5-46-2-16,-2-15-1 15,0 27-1-15,0-14 1 0,0-13 1 0,2 23 1 16,-2-23 0-16,0 16 0 0,0-16 2 0,0 0-3 0,2 16 3 16,-2-16-3-16,0 0 1 15,0 0-3-15,0 0-7 0,0 0-12 0,9-53-13 16,-7 38-29-16,2-1-33 0,-2 1-44 15,0-2-76-15,2 7-82 0,-4 10-116 0,2-19-192 16,-2 19-31-16,0 0-480 16,0 0-722-16</inkml:trace>
  <inkml:trace contextRef="#ctx0" brushRef="#br2" timeOffset="103532.4">11212 11767 3467 0,'0'0'-95'0,"0"0"32"0,0 0 37 16,0 0 25-16,0 0 18 0,0 0 24 15,0 0 18-15,0 0 13 0,0 0 4 0,0 0 9 16,0 0 10-16,0 0 6 0,0 0 9 16,-30 0 4-16,30 0 7 0,0 0-1 0,0 0 3 15,0 0-7-15,0 0 8 16,0 0-24-16,0 0-7 0,0 0 2 0,0 0-6 0,30 28-7 16,-30-28-12-16,24 10-12 0,-12-6-13 0,1 0-18 15,4-3-22-15,-2 3-33 16,-3-2-31-16,2-2-38 0,-14 0-51 0,22 0-54 15,-9 0-40-15,-13 0-50 16,20-6-108-16,-12 3-126 0,-8 3-48 0,4-12-270 16,-4 12-186-16</inkml:trace>
  <inkml:trace contextRef="#ctx0" brushRef="#br2" timeOffset="103682.05">11242 11620 2668 0,'0'0'84'0,"0"0"38"0,-10-12 0 0,10 12-4 16,0 0 5-16,0 0-4 0,0 0-1 15,0 0-5-15,0 0-16 0,0 0-13 16,37-5-17-16,-37 5-32 0,24 0-37 16,-24 0-47-16,28-2-63 0,-13 2-53 0,1-2-66 15,-3 0-151-15,1 0-509 0,-14 2-269 0</inkml:trace>
  <inkml:trace contextRef="#ctx0" brushRef="#br2" timeOffset="104152.21">11676 11639 2751 0,'0'0'18'0,"0"0"22"0,0 0 17 0,15 6 18 0,-15-6 11 16,0 0 11-16,0 0 16 0,0 0-3 0,0 0 3 16,0 0-6-16,0 0-7 15,0 0-10-15,-55 8-1 0,55-8-4 0,-26 1 7 16,26-1 2-16,-27 0-6 0,14 2-9 15,13-2-11-15,-25 0-4 0,25 0-4 0,-22 2-10 16,22-2-7-16,0 0-6 16,-25-4-14-16,25 4-13 0,-13-5-10 0,13 5-10 0,0 0-4 15,-2-19-5-15,2 19-7 16,0 0-11-16,10-31-6 0,2 19-2 0,-1 0 2 0,2-4-2 16,3 3-1-16,0-3 3 0,1 3 7 15,2-3 0-15,-2 4 15 0,2-2 1 16,-2 4 4-16,0-1 15 0,-2 2 13 0,-1 1 11 15,-1 1 10-15,-13 7 11 16,22-8 17-16,-22 8 9 0,16 0 10 0,-16 0-2 0,0 0-1 16,16 19-1-16,-16-19-8 15,2 24 3-15,0-8-9 0,-2-1-1 0,0 4 2 16,0-2-14-16,0 2-5 0,0 1-1 0,2-1-5 16,-2-1-6-16,0 0-3 0,2 1-8 15,-2-19-18-15,0 30-23 0,3-16-30 0,-3-3-44 16,0-11-59-16,4 19-72 15,-3-13-76-15,-1-6-168 0,0 0-128 16,0 0 2-16,0 0-255 0,0 0-194 0</inkml:trace>
  <inkml:trace contextRef="#ctx0" brushRef="#br2" timeOffset="104492.27">11923 11414 2655 0,'0'0'78'0,"0"0"14"16,0 0-12-16,6-6-6 0,-6 6-9 0,0 0-6 0,0 0-7 16,16-1-2-16,-16 1-23 15,0 0-10-15,29 0-32 0,-29 0-15 0,26-2-24 16,-7 0-11-16,-19 2-6 0,35 0 13 0,-14 0 1 0,-3-2 6 16,2 2-4-16,-20 0 11 15,30-2 22-15,-14 2 0 0,-16 0 13 0,23 2 28 16,-23-2 35-16,17 6 26 15,-11-3 27-15,-6-3 20 0,2 16 10 0,-2-16 0 0,0 0 5 16,-17 38-4-16,8-21-6 16,-3 2 8-16,0 0-20 0,-2 1-11 0,2 0-12 15,-1 1-12-15,0-2-11 0,1 2-8 16,-1-2-5-16,4-2-10 0,-2-1-13 0,1-3-25 16,4-2-60-16,-1 1-72 0,3-3-90 0,-4-1-89 15,8-8-193-15,-4 11-84 16,4-11-305-16,0 0-246 0</inkml:trace>
  <inkml:trace contextRef="#ctx0" brushRef="#br2" timeOffset="104662.36">12184 11787 2708 0,'0'0'96'0,"0"0"51"15,15 7-1-15,-15-7-15 0,0 0-7 0,0 0-18 0,13 5-13 16,-13-5-9-16,0 0-8 15,0 0-25-15,0 0-49 0,0 0-53 0,0 0-70 16,10 4-59-16,-10-4-74 16,0 0-167-16,0 0-420 0,0 0-177 0</inkml:trace>
  <inkml:trace contextRef="#ctx0" brushRef="#br2" timeOffset="105222.15">12650 11504 2609 0,'0'0'28'0,"0"0"33"0,0 0 12 0,0 0 9 0,11-10 10 16,-11 10 20-16,0 0 10 15,0 0 8-15,0 0 4 0,0 0 3 0,-46-1 1 16,46 1 3-16,-32-3 2 16,32 3-2-16,-36 4-6 0,18-4-24 0,2 2-12 0,16-2-4 15,-29 0-12-15,15 1-3 16,14-1-13-16,-22 0-2 0,22 0-6 0,0 0-10 0,-25-1-11 16,25 1-17-16,0 0-6 0,0 0-5 0,0 0-3 15,0 0-5-15,0 0-3 16,0 0-8-16,31-40-4 0,-17 30-2 0,2-3-2 15,2-2-8-15,1 0-8 16,-2-1-3-16,3 0-5 0,-2-2 1 0,0 4 3 0,0-2 5 16,-2 1 4-16,2-1 5 15,-3 3 8-15,-1 2 13 0,-5 1 7 0,4 1 0 16,-13 9 6-16,16-10 15 0,-16 10 15 0,0 0 8 0,0 0 0 16,0 0 10-16,23 26 13 15,-23-10 3-15,-3 3-5 0,1 2 18 0,2 1-6 16,-3 4-1-16,1 0-7 15,2-1-9-15,-2 1-9 0,2 1-5 0,-2-3-6 0,2-2-3 16,0-1-9-16,0-2-12 16,2-2-14-16,-2-2-38 0,2 1-30 0,-2-5-37 15,2-2-43-15,-2-9-51 0,3 14-46 16,-3-14-34-16,0 0-43 0,9 5-99 0,-9-5-124 16,0 0-37-16,0 0-320 0,15-24-276 0</inkml:trace>
  <inkml:trace contextRef="#ctx0" brushRef="#br2" timeOffset="105652.1">13003 11344 2752 0,'22'-9'-10'0,"-22"9"19"0,0 0 5 16,9-10-4-16,-9 10-7 0,0 0 0 0,0 0 15 16,0 0 12-16,0 0 13 0,0 0 13 15,-29-20 18-15,29 20 7 0,-18-5 15 0,18 5 7 0,-24-6 3 16,13 2 6-16,11 4 1 15,-23-5-5-15,23 5-4 0,-21-3-8 16,21 3-4-16,-22 3-2 0,22-3-4 0,-16 5-7 16,16-5-6-16,-16 14-11 0,16-14-8 0,-11 17-4 15,7-6-4-15,4-11-4 16,-7 21-8-16,7-21-3 0,-2 22 1 0,2-22-7 16,0 20-11-16,0-20-8 0,9 15-14 0,-9-15-20 0,9 12-13 15,-1-8-15-15,4 0-8 16,-12-4-5-16,23 0 2 0,-10 0 7 0,3 0 6 15,-3 0 12-15,2 0 15 0,0 0 20 16,-15 0 19-16,33 5 19 0,-20-1 15 0,3 3 13 16,-2 1 10-16,-1 0-7 15,-4 3 8-15,-2 3 1 0,0 0-2 0,-3 0 0 16,-4-14-4-16,3 33 1 0,-6-18-8 0,3-15 0 0,-7 32-8 16,1-19-2-16,1 3-10 15,-4-3-13-15,1 1-18 0,-2-2-29 0,2-2-36 16,1-1-53-16,-1-1-72 0,2-1-64 15,6-7-70-15,-9 10-170 0,9-10-88 0,-9 3-383 16,9-3-393-16</inkml:trace>
  <inkml:trace contextRef="#ctx0" brushRef="#br2" timeOffset="106442.43">13503 11289 2846 0,'0'0'-85'0,"0"0"50"0,0 0 19 15,0 0 20-15,0 0 24 16,0 0 30-16,0 0 26 0,0 0 24 0,0 0 14 16,0 0 6-16,-38 26 2 0,34-12-1 15,0 1-4-15,1 2 6 0,1 2-8 0,0 2 1 16,0 0-9-16,4 6-7 0,0-1-10 0,0 0-5 16,1 2-10-16,1 1-10 0,2-1 2 15,-3 3-2-15,6-3 2 0,-6 0-8 0,3-1-9 16,3 2 0-16,-3-3-8 15,0-1-2-15,0 0-9 0,1-3-12 0,-1-3-12 16,-1 0-32-16,0-3-39 0,-1-3-46 16,1 0-65-16,1-3-70 0,1-2-71 0,-7-8-164 15,16 8-123-15,-8-6-368 0,-8-2-401 0</inkml:trace>
  <inkml:trace contextRef="#ctx0" brushRef="#br2" timeOffset="107011.97">13999 11422 2921 0,'8'-17'-69'0,"-8"17"31"0,0 0 24 15,5-15 4-15,-5 15 13 16,0 0 4-16,0 0 20 0,-9-23 7 0,9 23 13 0,-14-9 4 15,7 4 14-15,7 5 1 16,-25-3 5-16,12 0 10 0,-1 2-1 0,14 1 0 16,-33 4 0-16,19-1-8 15,-4 2-2-15,3-2-8 0,3 1-5 0,-1 2-6 0,2 1-9 16,3-3-4-16,8-4-10 0,-10 13-14 0,10-13-17 16,-2 12-12-16,2-12-14 15,6 15-7-15,-6-15-3 0,16 15-5 0,-5-6 5 16,2 3-1-16,-1-1 6 0,3 2 2 15,1 2 3-15,-2-1 3 0,0 2 4 0,1 0 7 16,-1-4 6-16,-6 2 9 16,1-3 8-16,-2 3 9 0,-2-3 13 0,-3 1 4 0,1-2 13 15,-3-10 6-15,-8 18 4 0,2-10-1 0,-3-1 2 16,0-2-3-16,-5 2-6 16,1-2-2-16,1-3-9 0,-3 1-4 15,4 0-11-15,11-3-28 0,-25 0-26 0,25 0-49 16,-20-4-65-16,11 0-50 0,0-5-81 0,2 1-188 15,7 8-424-15,-3-23-260 16</inkml:trace>
  <inkml:trace contextRef="#ctx0" brushRef="#br2" timeOffset="107212.22">14160 11514 2643 0,'13'5'-1'15,"-13"-5"35"-15,16 6-2 0,-16-6-11 16,19 4-2-16,-19-4-5 0,26 1-7 0,-26-1 5 16,29 0-12-16,-11 2-13 0,0-4-13 0,-18 2-11 0,36-1-13 15,-16-1-21 1,1 0-14-16,-4-2-37 0,-1-2-69 0,-1 1-149 0,-5-4-248 16,-1 1 208-16</inkml:trace>
  <inkml:trace contextRef="#ctx0" brushRef="#br2" timeOffset="107402.47">14267 11347 1887 0,'0'0'96'0,"-6"22"3"0,4-9-6 0,-1 4 0 16,1 2-11-16,2 0 5 0,0 2 6 0,0 0 4 0,2-3 5 16,-2 4-5-16,3-1-4 15,-3 1-15-15,2-6-6 0,0 3-8 0,0-2-10 0,0 1-14 16,-2-4-32-16,0-14-50 15,7 27-55-15,-7-15-43 0,3-3-68 0,-3-9-153 16,4 16-384-16,-4-16-19 16</inkml:trace>
  <inkml:trace contextRef="#ctx0" brushRef="#br2" timeOffset="108002.52">14606 11359 2079 0,'-10'-9'-51'0,"10"9"38"0,0 0 29 16,0 0 22-16,0 0 24 16,0 0 4-16,-9-14-4 0,9 14 7 0,0 0-12 0,0 0-7 15,0 0-1-15,0 0-9 0,0 0-4 0,23-15-3 16,-23 15-5-16,15-4 8 16,-15 4-8-16,20-2 4 0,-20 2-3 15,24 2 6-15,-24-2 0 0,30 2 2 16,-12 0-5-16,-3 0-3 0,-15-2-7 0,33 7 0 0,-16-2-8 15,-4-1-4-15,1 1 0 16,-14-5-10-16,22 9 1 0,-22-9 1 0,10 14 3 0,-10-14 11 16,3 13 3-16,-3-13 8 15,0 0 16-15,-18 23 14 0,8-16 18 0,10-7 6 16,-24 16 4-16,12-10 5 0,12-6-3 0,-19 9-3 16,10-4-3-16,9-5-5 0,-14 7-7 15,14-7-13-15,0 0-14 0,0 0-10 0,0 0-9 16,0 0-13-16,0 0-7 15,17 26-7-15,-17-26-1 0,25 15-1 0,-11-8 1 0,3 6-1 16,0 0 0-16,-1 0 7 16,1 0 9-16,-6 3 7 0,4-3 4 0,-5 0 8 15,-2 0-2-15,-2 1 8 0,-3-1 0 0,-3-13 4 16,-3 23-7-16,3-23 0 0,-14 19-9 16,0-9-16-16,2-3-31 0,-1-1-40 15,13-6-52-15,-27 11-46 0,12-8-78 16,3 0-122-16,0-1-163 0,12-2-342 0,-21 0-227 15</inkml:trace>
  <inkml:trace contextRef="#ctx0" brushRef="#br2" timeOffset="108362.11">15165 11222 2742 0,'0'0'81'0,"0"0"12"15,32 13-6-15,-25-2-11 16,0 3-5-16,2 5-5 0,2 2 2 0,0 2-1 16,-2 4-6-16,5 5-3 15,-6 0-6-15,3 0 2 0,0 3 0 0,-3-1-9 16,-2 2 1-16,-2 0-6 0,-3-3-6 16,-1-2-15-16,-1-1-34 0,-5 4-60 0,-2-1-65 15,-5-3-58-15,-2-3-112 0,-5 1-619 0,0-3-340 0</inkml:trace>
  <inkml:trace contextRef="#ctx0" brushRef="#br0" timeOffset="-182448.07">12285 7329 1303 0,'0'0'111'0,"0"0"-37"0,0 0-25 16,0 0 8-16,0 0-4 0,17-15-10 15,-17 15 2-15,5-11 6 0,-5 11-1 16,8-17-14-16,-8 17-3 0,10-21 21 0,-6 10 23 16,-4 11 15-16,12-26 9 0,-6 11 17 15,-2 1-6-15,5-1 9 0,-6 0-3 16,4 0-7-16,-3-2-9 0,1 2-4 0,1-1-18 15,-2 3-5-15,1-2-7 0,-5 15-1 16,8-27 4-16,-4 17-5 0,-4 10-6 0,4-16-11 16,-4 16-5-16,0 0-1 0,9-12 5 0,-9 12 2 15,0 0-2-15,0 0-6 16,0 0 3-16,0 0 4 0,0 0-7 16,11 38 0-16,-11-38-2 0,2 19-5 0,-2-19-3 15,5 22-3-15,-5-22 0 0,2 16-6 0,-2-16-1 16,3 19-3-16,-3-19-1 15,4 18-8-15,-4-18-22 0,4 15-36 0,-4-15-48 0,6 11-57 16,-6-11-66-16,10 10-80 0,-3-7-175 0,-7-3-425 16,7 8-278-16</inkml:trace>
  <inkml:trace contextRef="#ctx0" brushRef="#br0" timeOffset="-181757.94">12404 7119 2559 0,'0'0'-127'15,"0"0"20"-15,12-13 19 0,-12 13 23 0,0 0 5 16,0 0 27-16,0 0 23 0,0 0 7 16,0 0 27-16,0 0 12 0,0 0 7 0,0 0 21 15,0 0-4-15,0 0 0 16,0 0 10-16,0 0 3 0,-2 51-3 0,2-51-3 15,-6 26 7-15,4-10-14 16,-2-2-1-16,4-14-4 0,-5 34-10 0,-1-14 0 0,2 2-2 16,-2 3-5-16,2 3-1 0,-1 0-8 0,1 4 3 15,2 3-3-15,-2 0-7 16,0 2-1-16,2 1 2 0,-3 2-3 16,1-2-1-16,2 1-2 0,-2 2-5 15,2-1 3-15,0 2-4 0,-2-2-3 0,4 2 2 0,-6 1-3 16,4-1 3-16,1 0-1 15,-3 0-6-15,2-2 5 0,-1 2 1 0,-1-2-1 0,0 0-4 16,-1 1 5-16,1-4-2 0,1 1 5 0,1 0-1 16,0 1-1-16,-1-3 4 15,0 2-3-15,2-1 1 0,1-2-1 0,0 0 5 0,0-3-4 16,-2 5 7-16,2 2-6 16,-2-4 2-16,4-1-2 0,-2 4 2 0,0 2 2 15,0-2 3-15,2 2-1 16,-1 0 3-16,-1 0 3 0,3 2 2 0,2-2 3 0,-3 1-1 15,0 2 5-15,-1-2 2 16,1 2-2-16,0-2 2 0,1 2 0 0,-1-1-3 16,0-2-4-16,-2-2-5 0,0-2 1 0,-2-3-5 15,0-1-4-15,-1 0-2 16,1-3-23-16,-1-1-29 0,-1-1-41 0,-1-3-38 0,2-3-57 16,0-2-58-16,-2-1-131 15,0-1-580-15,1-3-365 0</inkml:trace>
  <inkml:trace contextRef="#ctx0" brushRef="#br0" timeOffset="-180486.69">9691 8791 2685 0,'24'-4'-158'15,"-11"2"22"-15,-13 2 16 0,26-2 10 0,-26 2 4 16,28-2 18-16,-14 0 1 0,-14 2 12 16,32-1 8-16,-15 1 21 0,-17 0 3 0,32-3 13 15,-16 3 5-15,-16 0 11 0,36-1 6 0,-19 2 13 16,3-1 12-16,-2 0-2 15,2 3 3-15,-2-3 4 0,2 1 4 0,1-1 9 0,-1 2-17 16,4 0 9-16,0 0-4 0,3 0 1 0,1 0 12 16,1-2 1-16,1 2 13 0,4 0 7 15,0-1-8-15,4 2 8 0,4 0-3 16,-2 0 5-16,-4-2-10 0,4 3-4 16,-4-2-1-16,3-2-3 0,-3 2-7 0,2 0-2 15,-3-2-3-15,1 1-5 0,1 2 0 16,1 1 0-16,-2-3-2 0,-1 1-10 0,3 2 0 15,3 0 7-15,-7-1-2 16,6 2 5-16,-2-2-15 0,3 3-2 0,-1-2 2 16,0 0-6-16,0 1 11 0,2 1-6 0,-2-1 1 0,1-1 1 15,1 2-1-15,0-2-1 16,3 1 4-16,-3 1 0 0,0-2 1 0,3 0 0 16,-3-1 4-16,4 2-2 15,-3-2-4-15,0 1 1 0,1 0-4 0,-2-1 4 0,1 0-6 16,-3 1-3-16,3-2 5 15,-2-1 4-15,-5 2-1 0,-2-3 5 16,3 1-2-16,-1-1 6 0,1 2 0 0,-2 0 3 0,0-2-1 0,2 2-4 16,1 0-4-16,-1-2 4 15,1 0-9-15,-3 2 3 0,3-2 1 0,-2 2-5 16,6-2 5-16,-5 2 2 16,1-2-1-16,0 0-5 0,-1 1 4 0,1-1-1 0,-4-1 1 15,6 2 2-15,-4 1-6 16,2 1 2-16,-2-2 1 0,-4-1 4 0,3 0 8 15,-3 0 3-15,-1 3 4 16,3-2 1-16,-3-1 1 0,1 0-1 0,1 0-6 0,-3-1 6 16,3 1-6-16,-4 0-2 0,1 0 9 0,-3 0 3 15,0 0 5-15,-4 0 3 16,0-3-3-16,-2 2-3 0,-1 1-4 0,-2-3-5 16,0 1-4-16,-18 2-23 15,32-1-32-15,-32 1-37 0,27 0-54 0,-18-2-54 16,1 0-82-16,-10 2-177 0,14-4-377 15,-14 4-131-15</inkml:trace>
  <inkml:trace contextRef="#ctx0" brushRef="#br0" timeOffset="-178369.39">12401 8806 2285 0,'5'-12'-71'16,"-5"12"32"-16,0 0 25 0,0 0 17 15,0 0 6-15,6-13 19 0,-6 13 24 16,0 0 8-16,0 0 12 0,0 0-2 0,0 0 7 0,0 0-1 16,0 0 11-16,0 0 9 0,0 0 15 15,0 0 8-15,0 0 14 0,0 0 10 16,0 0 8-16,0 0 1 0,0 0-4 16,0 0-11-16,0 0-12 0,-31 31-6 15,20-18-13-15,1 1-7 0,-3 1-2 0,2 2-10 0,-5 0 3 16,1 0-9-16,1 2-2 15,-2 2-5-15,1-2-7 0,1 2 0 0,0-2-10 0,2 0-8 16,-1 0-2-16,0 0-5 0,3 1-6 0,0-5-3 16,1-1-6-16,3 0-2 15,-1-2-11-15,7-12-10 0,-10 21-15 0,10-21-28 16,-6 15-25-16,6-15-35 0,-7 11-45 16,7-11-44-16,0 0-44 0,0 0-31 0,0 0-43 15,0 0-96-15,0 0-116 16,0 0-403-16,0 0-324 0</inkml:trace>
  <inkml:trace contextRef="#ctx0" brushRef="#br0" timeOffset="-178065.72">12196 8918 2723 0,'0'0'-106'15,"3"-17"39"-15,-3 17 37 0,0 0 25 0,4-20 47 0,-4 20 30 16,0 0 23-16,2-18 17 15,-2 18 14-15,0 0-5 0,0 0 5 0,4-15 13 0,-4 15 5 16,0 0-4-16,0 0 0 0,0 0-10 0,0 0-7 16,0 0-7-16,0 0-8 15,25 29-9-15,-25-29 1 0,14 16 11 0,-5-6 10 16,0 0-6-16,2 1-9 16,0 3-10-16,1-1-6 0,-3 0-7 0,2 2-10 0,-2-1-12 15,1-1-2-15,0 0-14 16,-3 1-2-16,0-1-28 0,0 1-24 0,0-3-30 15,1 0-31-15,-4-2-37 0,1 0-55 16,0 0-59-16,0-1-54 0,-5-8-94 0,4 9-184 16,-4-9-56-16,0 0-314 15,4 12-328-15</inkml:trace>
  <inkml:trace contextRef="#ctx0" brushRef="#br0" timeOffset="-176127.94">10695 8842 2640 0,'0'0'-144'0,"0"0"25"0,0 0 10 0,0 0 16 16,-14-13 22-16,14 13 9 0,0 0 16 0,0 0 16 0,0 0 12 15,0 0-5-15,0 0 14 16,0 0 14-16,-15-10-1 0,15 10 19 0,0 0 6 16,0 0-3-16,0 0-4 15,0 0 13-15,0 0 3 0,-2-16-8 0,2 16 9 0,0 0 0 16,0 0 16-16,0 0 9 15,13-22-4-15,-13 22-8 0,0 0 11 0,14-13 0 16,-14 13 6-16,12-10-2 16,-12 10 15-16,12-9-7 0,-12 9 3 0,10-7-2 0,-10 7 3 15,15-9-8-15,-15 9 4 0,13-8-3 0,-13 8-1 16,15-3-9-16,-15 3-3 16,14-5-4-16,-14 5-4 0,0 0-3 0,24 0-3 15,-24 0-7-15,0 0-5 0,18 8 2 16,-18-8 0-16,14 13-5 0,-8-4 4 0,-6-9-4 15,11 24-2-15,-7-14 0 16,0 3-3-16,-4-13 7 0,6 21 9 0,-4-10-5 16,-2-11 5-16,2 26 2 0,-2-26 3 0,0 21-1 0,0-21 1 15,-2 18 0-15,2-18 0 16,-6 19-3-16,6-19-5 0,-8 16-5 16,8-16 4-16,-11 12-3 0,11-12-5 15,-17 9-1-15,17-9 3 0,-17 6 2 16,17-6-3-16,-24 0 3 0,24 0-4 0,-22-2 4 15,22 2-1-15,-28-8-4 0,15 4 3 0,13 4-2 16,-28-11-2-16,16 4 20 0,0 1-6 0,12 6-7 0,-22-16-4 16,16 8 0-16,6 8-15 15,-13-13-16-15,13 13-18 0,-4-17-28 0,4 8-35 16,0 9-42-16,0 0-53 16,10-26-58-16,-3 22-52 0,-1-4-100 15,1 0-168-15,-7 8-51 0,12-12-223 16,-7 7-155-16</inkml:trace>
  <inkml:trace contextRef="#ctx0" brushRef="#br0" timeOffset="-174848.01">10243 8695 2351 0,'0'0'-98'0,"0"0"18"0,0 0 21 0,0 0 11 0,0 0 13 16,0 0 21-16,0 0 11 15,0 0 28-15,0 0 7 0,0 0 22 0,0 0 18 16,0 0 10-16,0 0 18 0,0 0 17 16,0 0 10-16,0 0 3 0,0 0-1 0,0 0-1 15,0 0-12-15,0 0 1 0,0 0 0 0,0 0 2 16,0 0-9-16,0 0-5 15,0 0-5-15,0 0-7 0,0 0-3 0,0 0-1 0,-25 43-10 16,18-32-1-16,0 3 0 0,7-14-6 16,-14 26-8-16,6-12-4 0,-1 1-3 15,-2 0-4-15,3 0-5 0,-3 2-8 0,3-1-1 16,-1-4-4-16,3 4-4 0,-3-3-2 16,3-2-6-16,6-11-5 0,-10 24-14 0,6-17-16 15,4-7-26-15,-8 17-22 16,8-17-35-16,-4 13-43 0,4-13-48 0,-2 9-37 0,2-9-34 15,0 0-57-15,0 0-104 16,0 0-526-16,0 0-367 0</inkml:trace>
  <inkml:trace contextRef="#ctx0" brushRef="#br0" timeOffset="-174278.01">10097 8707 2768 0,'0'0'-125'0,"0"0"29"0,0 0 24 0,0 0 14 15,0 0 25-15,0 0 28 16,0 0 16-16,-6-14 25 0,6 14 25 0,0 0 8 0,0 0 12 16,0 0 6-16,0 0 5 15,0 0 6-15,0 0 0 0,0 0-5 0,0 0 4 16,0 0-8-16,0 0 2 15,0 0-5-15,0 0-3 0,0 0-2 0,0 0-2 0,0 0 5 16,0 0 3-16,0 0 3 16,0 0 6-16,0 0-8 0,0 0 5 15,0 0-10-15,0 0 1 0,0 0-6 0,0 0-3 0,0 0 12 0,0 0-6 16,33 29-10 0,-33-29-4-16,11 14-10 0,-3-7-3 0,-8-7-5 0,15 15-8 15,-7-5 4-15,1 0-11 16,-9-10-1-16,19 16-7 0,-11-6 4 0,1 1 0 0,0-1 2 15,-1 0-3-15,-2 1-10 16,-6-11 1-16,13 17 1 0,-9-7-9 0,-4-10-1 16,11 20-20-16,-7-10-19 0,0 0-25 0,1-2-36 0,-5-8-52 15,0 0-68-15,10 22-62 16,-8-16-117-16,-2-6-201 0,6 11-1 0,-6-11-333 16,0 0-327-16</inkml:trace>
  <inkml:trace contextRef="#ctx0" brushRef="#br0" timeOffset="-173218.06">9774 8787 2652 0,'0'0'-140'0,"0"0"24"0,0 0 15 0,-33-2 11 0,33 2 16 15,0 0 12-15,-21-2 29 16,21 2 6-16,0 0 21 0,-23-5 2 0,23 5 6 15,-18-3 11-15,18 3 17 16,0 0 11-16,-25 0 19 0,25 0-2 0,-19-1 12 0,19 1 4 16,0 0-7-16,-31 0-3 0,31 0-9 0,-22 1-4 15,22-1-2-15,-25 3-8 16,25-3 8-16,-30 0-10 0,13 1-5 0,-2-1-1 0,19 0-3 16,-38 2 0-16,19-2-5 15,0 0-3-15,-2 2 1 0,-3-2 0 0,4 0-5 16,-4 0 6-16,1 2-7 15,-1-4 3-15,-1 2-1 0,2 0-2 0,-2 0-4 0,1-2 3 16,-2 2 0-16,2 0 0 0,-4-2 4 16,1 1-5-16,-3-2-3 0,2 3-1 15,5-1-1-15,-5-2-6 0,1 0 5 0,1 3-5 0,-1-1 3 16,0-3-5-16,3 1 4 16,-3 1-1-16,3 1-3 0,1-2 5 0,2 2-3 15,-3-1 2-15,3-2 3 16,1 2-1-16,-4 0 6 0,3 1-5 0,2-2 2 0,-2 3-1 15,21 0-4-15,-36-3 0 16,16 3 0-16,20 0 0 0,-31-3-3 0,18 2 2 16,13 1 2-16,-27 0-5 0,27 0 9 0,-24-3-8 15,24 3 1-15,-21-1-3 0,21 1 4 16,-21-3-2-16,21 3 0 0,0 0-1 0,-23 0-2 16,23 0 2-1,0 0 0-15,0 0 1 0,-24-3-6 0,24 3-6 16,0 0-15-16,0 0-33 0,0 0-34 0,0 0-33 15,-18 0-26-15,18 0-34 0,0 0-47 16,0 0-93-16,0 0-374 0,0 0 48 0</inkml:trace>
  <inkml:trace contextRef="#ctx0" brushRef="#br0" timeOffset="-172427.86">9021 8643 2049 0,'0'0'-27'0,"0"0"23"16,0 0 22-16,0 0 28 0,0 0 8 0,0 0 15 0,0 0 27 16,0 0 26-16,0 0 20 0,0 0 7 0,0 0-10 15,0 0-7-15,0 0-7 16,0 0-3-16,-25 48-9 0,15-34-2 0,-2 3-3 0,-2 3-8 16,2-2-2-1,-4 0-11-15,2 1-3 0,1-1-13 0,-2 0-6 0,0-1-5 16,3 0-7-16,-4-2 0 15,4 0-16-15,2-3-5 0,-1 0-14 16,2-4-24-16,9-8-20 0,-15 20-26 0,15-20-35 0,-12 11-30 16,12-11-59-16,0 0-38 0,0 0-59 15,0 0-130-15,-4 8-499 0,4-8-286 0</inkml:trace>
  <inkml:trace contextRef="#ctx0" brushRef="#br0" timeOffset="-172117.8">8879 8754 2603 0,'2'-18'-97'16,"-2"18"8"-16,0 0 11 0,0-21 6 0,0 21 17 15,0 0 23-15,-4-20 17 16,4 20 55-16,0 0-2 0,0 0 29 0,-2-17 19 16,2 17 35-16,0 0 19 0,0 0 17 15,0 0 7-15,0 0-6 0,0 0 3 16,0 0-18-16,0 0-4 0,0 0-11 15,0 0-12-15,0 0-9 0,6 50-7 0,1-35-10 16,-3-1-3-16,5 0-4 0,-3-2-7 0,2 2-5 0,1-1-10 16,1 0-11-16,1 3-3 15,-2-5-1-15,1 2-9 0,0 1-5 0,-1-1-9 16,2-2-18-16,-3-2-19 16,1 3-22-16,-1-2-31 0,0 0-36 0,-8-10-47 0,16 16-56 15,-12-10-54-15,0 1-121 16,-4-7-179-16,6 10-340 0,-6-10-283 0</inkml:trace>
  <inkml:trace contextRef="#ctx0" brushRef="#br1" timeOffset="-165988.09">10972 8836 1597 0,'0'0'-111'0,"0"0"24"0,0 0 15 16,0 0 22-16,0 0 12 15,0 0 20-15,0 0 8 0,0 0 3 0,0 0-2 16,0 0 7-16,0 0-5 0,0 0 2 0,0 0 1 0,0 0 1 15,0 0-1-15,0 0 8 16,0 0 3-16,-29-7 14 0,29 7 7 0,0 0 5 16,0 0 2-16,0 0 1 0,0 0 3 0,0 0-8 15,0 0 0-15,0 0 1 0,0 0 0 16,0 0-10-16,0 0 2 0,0 0-2 0,0 0-9 16,0 0 7-16,0 0-6 15,0 0 7-15,0 0 8 0,0 0-13 0,0 0 16 16,0 0-1-16,0 0 5 0,0 0 5 15,-28 13 0-15,28-13-1 0,0 0 10 0,0 0-2 16,0 0 3-16,0 0 2 16,0 0 2-16,0 0-8 0,0 0 9 0,0 0-12 15,0 0-1-15,0 0-15 0,0 0 7 0,0 0-12 0,0 0 2 16,0 0-3-16,0 0 0 16,0 0 2-16,0 0-7 0,0 0 10 0,0 0-5 15,0 0 6-15,0 0 21 16,-12 8 2-16,12-8 13 0,0 0 3 0,0 0 5 0,0 0 4 15,0 0-1-15,0 0-3 16,0 0 0-16,0 0-1 0,0 0 3 0,0 0 1 16,0 0-2-16,0 0-5 0,0 0 1 0,0 0-10 0,0 0-4 15,0 0 0-15,0 0-4 16,0 0 1-16,0 0-3 0,0 0 1 0,0 0-1 16,0 0-3-16,0 0-6 15,0 0 0-15,61-8-3 0,-61 8-3 0,0 0-1 0,24-3-5 16,-24 3 0-1,0 0-2-15,18 0-4 0,-18 0 1 0,0 0-5 0,0 0 2 16,28-3 1-16,-28 3-6 0,0 0 1 0,19-1 0 16,-19 1 3-16,0 0 1 0,20-2 2 15,-20 2-5-15,0 0 0 0,22 2 1 0,-22-2-4 16,0 0 1-16,20 4-3 16,-20-4 0-16,0 0-3 0,19 0 2 15,-19 0 0-15,0 0 17 0,17 2 6 16,-17-2-13-16,0 0 1 0,0 0-1 0,0 0-5 15,21 1 2-15,-21-1 2 0,0 0-4 16,0 0 3-16,0 0 2 0,21 0-7 0,-21 0 2 16,0 0-9-16,0 0 8 0,17 2 1 0,-17-2-8 0,0 0 3 15,0 0-3-15,0 0 1 16,24 2 7-16,-24-2-2 0,0 0-1 0,0 0 0 16,0 0 0-16,25 0 7 15,-25 0 0-15,0 0 0 0,17 0-3 0,-17 0 0 0,0 0-1 16,15 4-6-16,-15-4 3 15,0 0-6-15,0 0 1 0,18 2-1 0,-18-2-2 16,0 0 2-16,18 2-4 0,-18-2 4 0,0 0-3 0,0 0 0 16,20 1-5-16,-20-1 1 15,0 0 4-15,18 3 1 0,-18-3-3 0,0 0-3 16,0 0 4-16,23 2-2 16,-23-2 2-16,0 0-5 0,0 0 2 0,19 1 2 15,-19-1-5-15,0 0 2 16,0 0 5-16,17 4-3 0,-17-4-2 0,0 0 1 0,16 4 2 15,-16-4-2-15,0 0 3 16,0 0-3-16,22 4 2 0,-22-4 4 0,0 0-5 0,19 4-3 16,-19-4 1-16,0 0 5 0,0 0-2 0,21 1-5 15,-21-1 1-15,0 0 2 16,17 3 0-16,-17-3 4 0,0 0-2 0,17 3-1 0,-17-3-4 16,0 0 4-16,21 2 1 15,-21-2-4-15,15 4 1 0,-15-4-1 0,15 6 0 16,-15-6 2-16,0 0-3 15,21 3 4-15,-21-3-4 0,13 4 2 0,-13-4 1 16,0 0-1-16,17 7 3 0,-17-7-4 0,12 5 6 0,-12-5-1 16,0 0-2-16,17 6-2 15,-17-6 2-15,0 0 1 0,19 3 0 16,-19-3 1-16,15 4 0 0,-15-4-2 0,15 4-2 16,-15-4 2-16,15 4 0 0,-15-4-1 15,14 3-5-15,-14-3 5 0,0 0 3 16,20 4-4-16,-20-4-3 0,11 6 5 0,-11-6-3 15,0 0 6-15,0 0-3 16,18 6-3-16,-18-6-2 0,0 0 5 0,0 0 2 0,19 3-5 16,-19-3 0-16,0 0 3 0,0 0 0 15,15 5-1-15,-15-5 0 0,0 0 2 16,0 0-2-16,0 0 2 0,16 5-1 16,-16-5-2-16,0 0 1 0,0 0-2 15,0 0 2-15,14 4-4 0,-14-4 4 0,0 0 0 0,0 0-7 0,15 6 10 16,-15-6-2-1,0 0 2-15,16 1-5 0,-16-1 3 0,0 0 4 0,18 4-7 16,-18-4 4-16,0 0 3 0,18 4 1 0,-18-4-8 16,0 0 5-16,18 4-3 15,-18-4 3-15,0 0-12 0,17 2 11 0,-17-2-10 16,0 0 14-16,0 0-3 0,16 4-4 16,-16-4 1-16,0 0-3 0,0 0 3 0,0 0 4 15,18 3-4-15,-18-3 1 0,0 0-5 16,0 0 4-16,0 0 2 0,0 0 2 0,16 3 3 15,-16-3-2-15,0 0-6 16,0 0 8-16,0 0-3 0,0 0 4 0,20 0-7 0,-20 0 6 16,0 0-4-16,0 0 4 0,0 0 3 0,20 1-7 15,-20-1-1-15,0 0 1 16,0 0-2-16,0 0 4 0,0 0 2 0,25 0 4 16,-25 0 0-16,0 0-2 15,0 0 9-15,0 0-5 0,0 0 2 0,0 0-5 16,0 0 5-16,18-1 2 0,-18 1-8 15,0 0 2-15,0 0 2 0,0 0-14 0,0 0 13 16,0 0-1-16,16-6 0 0,-16 6-9 0,0 0 9 16,0 0-4-16,0 0 2 0,0 0-7 15,16-6 4-15,-16 6 0 0,0 0-5 0,0 0 1 16,0 0 6-16,0 0-1 0,15-6 2 16,-15 6 3-16,0 0 4 0,0 0-1 15,0 0 3-15,0 0-6 0,0 0 1 16,0 0 2-16,0 0-5 0,0 0-2 0,0 0 6 15,0 0-7-15,0 0 1 0,0 0-6 16,0 0 7-16,0 0-5 0,0 0 3 0,17-4-2 16,-17 4 0-16,0 0 1 0,0 0-7 0,0 0 6 15,0 0-3-15,0 0-12 0,0 0-6 16,0 0-17-16,0 0-8 0,0 0-10 0,10-5-23 16,-10 5-27-16,0 0-48 15,0 0-71-15,0 0-79 0,0 0-157 0,0 0-170 16,0 0 32-16,0 0-374 15,0 0-413-15</inkml:trace>
  <inkml:trace contextRef="#ctx0" brushRef="#br1" timeOffset="-163847.85">10099 8812 2729 0,'0'0'-199'0,"0"0"33"0,0 0 27 15,0 0 23-15,0 0 22 16,0 0 24-16,0 0 5 0,0 0 21 0,0 0 4 0,0 0-1 16,0 0 16-16,0 0 0 15,0 0 12-15,0 0 11 0,0 0 9 0,0 0 6 16,0 0 12-16,0 0 4 15,0 0-7-15,0 0 10 0,0 0-9 0,0 0-2 0,0 0-3 16,0 0-13-16,0 0 10 0,0 0-1 0,0 0-7 16,2-15 4-1,-2 15-5-15,0 0 10 0,0 0 2 0,0 0-7 0,0 0 10 16,0 0 8-16,0 0-1 0,0 0 18 16,0 0-5-16,0 0 2 0,0 0 2 15,0 0-2-15,0 0 5 0,0 0 7 16,0 0 3-16,0 0-5 0,0 0-2 0,0 0-11 15,0 0-1-15,0 0 1 0,0 0 2 16,0 0-8-16,0 0 4 0,0 0 4 0,0 0 2 16,0 0 5-16,0 0-5 0,0 0-4 0,0 0 5 15,0 0 1-15,0 0-4 16,0 0-2-16,0 0 2 0,0 0-3 0,0 0-1 0,-32-6-1 16,32 6-3-16,0 0-1 15,0 0-2-15,0 0 2 0,-27 2-3 0,27-2-3 16,0 0 0-16,0 0-6 15,-24 1 2-15,24-1-3 0,0 0-2 0,0 0-5 0,-28 0 4 16,28 0-10-16,0 0 5 16,-18 0 1-16,18 0 1 0,0 0-5 0,-19 3 2 15,19-3 0-15,0 0-1 0,0 0 4 0,-26 0 1 16,26 0 2-16,0 0 2 0,0 0-2 16,-23 0-2-16,23 0 6 0,0 0-5 15,-19 0-9-15,19 0 6 0,0 0-2 16,0 0 1-16,-22 0 0 0,22 0-1 0,0 0-1 15,0 0 1-15,-22 0 0 0,22 0 3 16,0 0-2-16,-19 0 5 0,19 0 4 0,0 0 3 16,0 0 7-16,-20 2 0 0,20-2-1 0,0 0-4 15,0 0-2-15,-20 1-1 16,20-1-2-16,0 0-3 0,0 0-2 16,0 0 2-16,-24 3-2 0,24-3 0 0,0 0 0 15,0 0-1-15,-19 0 0 0,19 0-2 0,0 0 3 16,0 0-1-16,-26 0-2 15,26 0 3-15,0 0 1 0,-18 0-1 0,18 0 1 0,0 0-3 16,0 0 0-16,-26 0-4 0,26 0 2 0,0 0-3 16,-17 1-4-1,17-1 2-15,0 0 2 0,-19 2-2 0,19-2 2 0,0 0-4 0,0 0 2 16,-25 0 5-16,25 0 4 16,0 0 0-16,-18 2 12 0,18-2-9 0,0 0-1 15,0 0 0-15,-22 2-2 16,22-2-1-16,0 0 4 0,0 0-7 0,-24 0-1 0,24 0 3 15,0 0-7-15,0 0 3 16,-21 2-5-16,21-2 3 0,0 0-1 0,0 0 5 16,-24 0 4-16,24 0 4 0,0 0-1 0,0 0 2 15,-20-4-2-15,20 4 3 0,0 0 0 16,0 0-4-16,-20-2-4 0,20 2-3 0,0 0-2 16,0 0 2-16,-21-2-4 15,21 2 3-15,0 0-5 0,0 0 1 0,-21-4-1 16,21 4-1-16,0 0 0 0,-19-1 2 15,19 1-5-15,0 0 2 0,0 0-2 0,-26 0 3 16,26 0 3-16,0 0 1 0,-18-2-2 0,18 2 1 16,0 0-3-16,-26 0 2 15,26 0-2-15,0 0 2 0,-23-3-4 0,23 3 8 0,0 0-8 16,-22 0-2-16,22 0 0 16,0 0 4-16,-18-1-1 0,18 1 3 15,0 0-2-15,0 0 1 0,0 0 1 16,-24 0 0-16,24 0 0 0,0 0-4 15,0 0-1-15,0 0 0 0,-21 0-1 0,21 0 0 16,0 0 1-16,0 0 2 0,0 0 4 16,-21-2-9-16,21 2 2 0,0 0 0 15,0 0 3-15,-21 0-1 0,21 0-1 0,0 0-1 0,-22-2-1 16,22 2 0-16,0 0 1 0,0 0 4 0,-24 0-1 16,24 0-1-16,0 0 1 15,-18-2 0-15,18 2 1 0,0 0 6 0,0 0-6 0,0 0 4 16,-25-2 0-1,25 2 7-15,0 0-2 0,0 0 3 0,0 0 19 0,-22-4 1 16,22 4-9-16,0 0 1 0,0 0 0 0,0 0-4 16,-16-2-4-16,16 2 1 15,0 0-6-15,0 0 5 0,0 0-5 0,0 0-10 0,0 0-8 16,0 0-1-16,0 0-21 16,0 0-6-16,-19 2-15 0,19-2-11 0,0 0-12 15,-13 4-18-15,13-4-23 0,0 0-32 16,0 0-41-16,-19 4-57 0,19-4-50 0,-10 0-156 15,10 0-177-15,0 0-353 16,-20-4-427-16</inkml:trace>
  <inkml:trace contextRef="#ctx0" brushRef="#br1" timeOffset="-143807.8">10412 8709 2775 0,'0'0'-215'0,"0"-16"5"0,0 16-11 0,0 0-449 0,0 0 89 15</inkml:trace>
  <inkml:trace contextRef="#ctx0" brushRef="#br1" timeOffset="-142197.72">10435 8718 1885 0,'0'0'-73'0,"0"0"14"0,0 0 1 16,7-27 10-16,-7 27 6 15,0 0 27-15,0 0-5 0,0 0 10 0,0 0 5 16,0 0 7-16,0 0-12 0,0 0 15 0,2-17-15 16,-2 17-4-16,0 0-4 0,0 0-1 15,0 0-8-15,0 0-6 0,0 0-9 0,0 0 4 16,2-19-3-16,-2 19 4 16,0 0-4-16,0 0-1 0,0 0-6 0,0-19 4 15,0 19 3-15,0 0 15 0,0 0 4 16,0 0 12-16,0-21 11 0,0 21 14 0,0 0 1 15,0 0 12-15,0 0 6 16,-2-20 3-16,2 20 5 0,0 0 5 0,0 0 9 16,2-17 6-16,-2 17-3 0,0 0 2 15,0 0 15-15,0 0-4 0,2-20 0 0,-2 20 15 16,0 0-13-16,0 0-1 0,2-17-18 0,-2 17 1 16,0 0-17-16,0 0 3 15,4-17-6-15,-4 17-8 0,0 0-11 16,0 0-10-16,3-20-17 0,-3 20-9 15,0 0-12-15,0 0-21 0,2-18-9 0,-2 18-14 0,0 0-20 16,2-15-17-16,-2 15-25 0,2-13-42 0,-2 13-282 16,0 0 380-16</inkml:trace>
  <inkml:trace contextRef="#ctx0" brushRef="#br1" timeOffset="-142027.59">10471 8378 1315 0,'0'-32'-19'15,"0"32"3"-15,0 0 6 16,2-17 1-16,-2 17 9 0,0 0-3 0,2-20-3 0,-2 20 10 15,0 0-9-15,2-23-6 16,-2 23 1-16,2-17-4 0,-2 17-5 0,3-18-9 16,-3 18 3-16,0-15-1 0,0 15 1 0,2-17-3 0,-2 17-6 15,0-13 0-15,0 13-2 16,3-16-9-16,-3 16-7 0,0-13-25 0,0 13-26 16,0-16-125-16,0 16 74 15</inkml:trace>
  <inkml:trace contextRef="#ctx0" brushRef="#br1" timeOffset="-141897.87">10493 8058 623 0,'0'0'4'0,"0"0"22"0,0 0-6 15,0 0 4-15,2-20 0 0,-2 20 0 0,0-11-9 0,0 11-17 16,0 0-18-16,2-19-28 16,-2 19-17-16,2-15-23 0,-2 15-92 0,4-19 59 15</inkml:trace>
  <inkml:trace contextRef="#ctx0" brushRef="#br1" timeOffset="-141818.02">10507 7945 509 0,'0'0'34'0,"0"0"13"0,4-21 8 0,-4 21 1 15,0 0-12-15,4-21 2 16,-4 21-10-16,0 0-18 0,0-19-14 0,3 12-31 16,-3 7-37-16,0 0-62 0,2-23-86 0,-2 23 71 0</inkml:trace>
  <inkml:trace contextRef="#ctx0" brushRef="#br1" timeOffset="-141717.72">10522 7768 644 0,'0'0'83'0,"0"-18"25"15,0 18-23-15,0 0-1 0,0-21-8 0,0 21-16 0,0 0-12 16,0-23-20-16,0 23-14 15,2-16-19-15,-2 16-34 0,3-18-24 0,-3 18-45 16,0-21-226-16,0 21 105 0</inkml:trace>
  <inkml:trace contextRef="#ctx0" brushRef="#br1" timeOffset="-141337.65">10533 7474 1041 0,'0'0'112'0,"0"-23"15"0,0 23 11 16,0 0 18-16,0-19-5 0,0 19 11 0,0 0-16 0,0-21-15 15,0 21-17-15,0 0-12 16,0-22-27-16,0 22-31 0,2-19-22 0,-2 19-26 16,4-20-17-16,-4 20-14 0,4-21-12 0,-4 21-8 0,2-23-5 15,0 12-11-15,-2 11 7 16,5-21 6-16,-5 21-4 0,4-20 9 0,-4 20 2 16,2-23 6-16,-2 23 8 15,2-25 2-15,-2 25 21 0,2-22-3 0,-2 22-1 0,0-23 12 16,2 11 7-16,-2 12-6 15,2-27-4-15,-2 11 9 0,2-1-4 0,-2 17 8 16,3-30-1-16,-1 14 25 0,0-2 11 0,-2 18 3 16,5-26 16-16,-1 10 27 15,-2 1 9-15,2 1 11 0,-4 14 14 16,6-29 9-16,-2 16 3 0,0 0-5 0,-4 13-16 16,7-27-9-16,-2 12-13 0,-3 2-6 15,2-3-15-15,-4 16-19 0,6-27-12 16,-4 12-18-16,-2 15-23 0,6-23-22 15,-4 10-33-15,-2 13-35 0,3-19-39 0,-1 11-39 16,-2 8-75-16,0 0-533 0,-5-23-81 0</inkml:trace>
  <inkml:trace contextRef="#ctx0" brushRef="#br1" timeOffset="-140537.66">10410 8778 2225 0,'0'0'-67'16,"0"0"16"-16,0 0 10 0,0 0 0 0,0 0 7 15,0 0 15-15,0 0 1 16,0 0 14-16,10 41 25 0,-10-41-2 0,0 0-3 15,-4 23-4-15,4-23 1 0,0 18 5 16,0-18-12-16,-2 18-3 0,2-18 7 0,-2 19-7 16,2-19 0-16,-2 21-11 0,2-21-17 0,0 21-31 15,0-11-28-15,0-10-53 16,-2 18-104-16,2-18-251 0,-4 16 339 0</inkml:trace>
  <inkml:trace contextRef="#ctx0" brushRef="#br1" timeOffset="-140407.93">10382 9122 1428 0,'-2'27'36'16,"0"-13"20"-16,2-14 18 0,0 24-1 0,-2-11 0 16,2-13-4-16,0 27-4 0,-2-13-7 15,2-14-15-15,0 22-22 0,0-22-43 0,0 21-33 0,0-21-39 16,2 19-67-16,-2-19-101 0,2 18-193 16,0-11 386-16</inkml:trace>
  <inkml:trace contextRef="#ctx0" brushRef="#br1" timeOffset="-140058.07">10406 9535 1332 0,'0'12'5'0,"0"-12"4"15,2 24-2-15,-2-24 0 0,-2 22-2 0,2-22 3 16,0 23 8-16,0-23 13 0,-2 25 10 0,0-14 2 0,2-11-11 16,-2 25-3-16,2-25-2 15,0 23-6-15,0-23-6 0,0 21-16 0,0-21-17 16,0 19-17-16,0-19-17 15,0 21-13-15,0-21-4 0,2 21 3 0,-2-21 6 0,0 21 6 16,0-21 8-16,0 20 11 0,0-20 5 0,0 23 16 16,0-23 8-16,-2 23 9 15,2-23 12-15,-2 23 6 0,2-23 3 0,0 23 4 16,0-23-5-16,-2 22 2 0,-1-8-4 16,3-14 2-16,0 23-1 0,0-23-1 0,-3 23 2 15,3-23-7-15,-2 22-2 16,2-22 5-16,-2 23-5 0,2-23 7 0,-2 23-12 15,2-23 2-15,-2 23-6 0,2-23-1 16,0 21 3-16,0-21-10 0,-2 20-9 16,2-20-15-16,-2 24-18 0,2-24-21 0,-2 19-59 0,2-19-224 15,-2 19 113-15</inkml:trace>
  <inkml:trace contextRef="#ctx0" brushRef="#br1" timeOffset="-139924.85">10357 10378 1165 0,'0'12'101'0,"0"-12"11"0,-4 22 3 0,4-22 1 0,0 21-10 16,0-21-6-16,-5 21-19 0,5-21-10 0,0 15-35 16,0-15-33-16,-2 17-55 15,2-17-53-15,0 0-149 0,-2 14-259 0,2-14 309 16</inkml:trace>
  <inkml:trace contextRef="#ctx0" brushRef="#br1" timeOffset="-136917.79">9540 8839 1457 0,'0'0'-10'0,"0"0"6"0,0 0 6 16,0 0 7-16,0 0 1 0,0 0 12 15,0 0 15-15,0 0 3 0,0 0 7 16,0 0 7-16,0 0-6 0,0 0 0 0,0 0 4 15,0 0 7-15,0 0 4 0,0 0 9 16,0 0-5-16,0 0 8 0,0 0-15 0,0 0-3 0,0 0 2 16,0 0-4-16,0 0-2 0,0 0-7 0,0 0-3 15,0 0 1-15,0 0-7 16,0 0-2-16,-11-33 1 0,11 33-5 0,0 0 10 0,0 0-5 16,0 0 0-16,2-21-5 15,-2 21-3-15,0 0 5 0,0 0-3 0,3-22 4 16,-3 22 7-16,0 0-1 15,4-18 6-15,-4 18-2 0,0 0 2 0,2-20-6 0,-2 20-3 16,0 0-1-16,4-18-3 0,-4 18-8 0,4-14 5 16,-4 14-3-16,0 0 2 15,4-19-2-15,-4 19 0 0,5-13 2 0,-5 13 0 16,0 0-1-16,4-19-5 0,-4 19-1 16,5-13 1-16,-5 13-2 0,0 0-3 0,4-19 1 15,-4 19-1-15,4-14-4 16,-4 14 0-16,0 0 2 0,6-17 5 0,-6 17 2 0,4-12 3 15,-4 12 1-15,0 0-4 16,8-20 0-16,-8 20-3 0,7-11-1 0,-7 11 1 16,7-12 0-16,-7 12-1 0,0 0-1 15,8-18-1-15,-8 18-2 0,6-10 0 0,-6 10-4 16,0 0-3-16,13-15 3 0,-13 15 3 0,6-12 2 16,-6 12 1-16,0 0 0 15,9-15 3-15,-9 15 1 0,0 0-2 0,11-16-3 0,-11 16-1 16,8-11-4-16,-8 11 4 15,0 0-3-15,10-13 0 0,-10 13-5 0,8-11 1 16,-8 11-2-16,0 0 0 0,16-15-3 0,-16 15 3 16,8-9-3-16,-8 9 2 0,11-9-3 15,-11 9 1-15,10-12-2 0,-10 12 1 0,11-12 0 16,-11 12 1-16,11-11-3 16,-11 11 2-16,12-10-2 0,-12 10 4 0,13-9-3 15,-13 9-1-15,13-10 0 0,-13 10 0 16,12-9 2-16,-12 9 0 0,11-7-2 15,-11 7 0-15,0 0 0 0,15-12 3 16,-15 12-1-16,10-7-2 0,-10 7 0 0,0 0 3 16,11-12-3-16,-11 12 2 0,8-10 1 15,-8 10-1-15,0 0 1 0,16-11 4 16,-16 11-3-16,8-9 1 0,-8 9-4 0,0 0 6 16,12-14 0-16,-12 14 1 0,11-9-1 15,-11 9 1-15,0 0 0 0,15-11 2 0,-15 11-1 0,10-8 4 16,-10 8 1-16,0 0-2 15,15-12-2-15,-15 12 3 0,9-8-4 0,-9 8 2 16,13-9-2-16,-13 9 0 0,0 0 1 16,16-13 0-16,-16 13 2 0,10-7 1 0,-10 7 3 15,0 0 0-15,16-16-2 0,-16 16 0 0,10-9-2 16,-10 9 3-16,13-10-1 16,-13 10-1-16,11-12-3 0,-11 12 2 0,12-11-4 0,-12 11 6 15,11-13-5-15,-11 13 1 16,12-12 2-16,-12 12 0 0,14-11 1 0,-14 11-1 15,12-13-1-15,-12 13-4 16,10-12 5-16,-10 12 0 0,11-10-3 0,-11 10 4 0,11-10 3 16,-11 10 3-16,8-10 2 0,-8 10 1 15,0 0-6-15,11-15-3 0,-11 15 3 16,0 0 4-16,10-14-3 0,-10 14-3 0,6-11-5 0,-6 11 3 16,0 0 0-16,10-16-1 15,-10 16 0-15,0 0-3 0,6-15 4 0,-6 15 2 16,6-12-1-16,-6 12 2 15,0 0-5-15,4-14 3 0,-4 14 4 0,0 0-6 16,6-15 1-16,-6 15 5 0,0 0 6 0,6-14-5 0,-6 14-4 16,0 0 1-16,7-16-2 15,-7 16 3-15,0 0 3 0,0 0-7 0,7-15 2 0,-7 15-3 16,0 0-1-16,4-14 4 16,-4 14 0-16,0 0-5 0,6-15-1 15,-6 15-1-15,0 0 5 0,4-19-7 16,-4 19 10-16,0 0-9 0,7-17 12 15,-7 17 0-15,4-13-1 0,-4 13 0 0,0 0 3 16,6-19-3-16,-6 19 4 0,0 0 0 0,4-19-4 16,-4 19 2-16,5-13 0 0,-5 13-27 0,0 0 4 0,4-19-1 15,-4 19 0-15,4-17 3 16,-4 17-3-16,5-18 7 0,-5 18-4 0,4-18 2 16,-4 18-1-16,4-21-2 15,-4 21 0-15,2-22 1 0,-2 22 1 0,4-23 1 0,-2 12 7 16,-2 11-7-16,4-25 3 15,0 10 2-15,-4 15 2 0,5-27-1 16,-2 16 6-16,-3 11-4 0,6-27 2 0,-6 15-3 16,0 12 3-16,6-24-5 0,-4 13 2 15,-2 11-3-15,4-24-1 0,-4 24-5 0,6-21 9 0,-3 12-3 16,-3 9-2-16,4-19-3 16,-2 10 4-16,-2 9 3 0,0 0-6 0,4-25 2 0,-2 17-2 15,-2 8 1-15,2-14-1 16,-2 14 0-16,3-16 2 0,-3 16 2 0,2-16-6 15,-2 16 0-15,2-17 5 0,0 10-2 16,-2 7 4-16,0-15-8 0,0 15 8 0,2-16-7 16,-2 16 3-16,2-12 1 0,-2 12 1 0,0-14-1 15,0 14 0-15,3-14-4 0,-3 14 3 16,0 0-3-16,2-17 3 0,-2 17-3 0,0-14-2 16,0 14 0-16,0 0 6 15,2-18-2-15,-2 18 0 0,0-11-2 16,0 11 2-16,0 0-1 0,0-18 4 0,0 18-5 15,2-11 4-15,-2 11-1 0,0 0 0 0,0-16-5 16,0 16 6-16,0 0-4 0,2-16 1 0,-2 16 7 16,0-12-6-16,0 12 0 0,0 0-4 15,0-17 4-15,0 17 3 0,2-12-2 0,-2 12-1 16,0 0-1-16,0-14-1 16,0 14 1-16,0 0 2 0,2-13-2 15,-2 13 1-15,0 0 2 0,2-13 0 0,-2 13-3 16,0 0 2-16,2-11-4 0,-2 11 4 15,0 0 1-15,2-15-1 0,-2 15 3 16,0 0-2-16,0-14-8 0,0 14 6 0,0 0 0 0,2-13-1 16,-2 13 1-16,0 0-1 0,2-16 2 0,-2 16 5 15,0 0-7-15,2-11 4 16,-2 11-3-16,0 0 0 0,2-13 4 0,-2 13-2 0,0 0-1 16,3-16-1-16,-3 16 0 15,0 0 2-15,3-15-2 0,-3 15 1 16,0 0-2-16,2-19 4 0,-2 19-4 0,0-12 1 15,0 12-1-15,2-11-2 0,-2 11 0 0,0 0-3 16,0 0-7-16,2-21-18 0,-2 21-19 16,0 0-23-16,4-9-32 0,-4 9-44 15,0 0-69-15,0 0-58 0,0 0-105 0,0 0-212 0,0 0-12 16,0 0-395-16,0 0-473 16</inkml:trace>
  <inkml:trace contextRef="#ctx0" brushRef="#br1" timeOffset="-134507.59">9550 8841 2856 0,'0'0'-182'0,"0"0"20"15,0 0 24-15,0 0 26 0,0 0 14 16,0 0 22-16,0 0 19 0,-8 14 14 0,8-14 13 0,0 0 9 16,0 0 5-16,0 0 9 15,-6 18-4-15,6-18 8 0,0 0 4 0,0 0-1 16,-2 17 7-16,2-17-4 0,0 0 2 15,0 0 1-15,0 20-6 0,0-20 3 0,0 0-4 16,4 22 4-16,-4-22 8 0,2 13-3 0,-2-13 5 16,0 0-8-16,2 22 5 15,-2-22 6-15,2 16-3 0,-2-16 2 0,2 16 3 0,-2-16 3 16,0 0 2 0,2 23 9-16,-2-23 1 0,0 14-3 15,0-14 3-15,2 16 2 0,-2-16 1 0,0 0-7 16,2 21 4-16,-2-21-4 0,0 0 6 0,0 20-9 15,0-20 18-15,2 16-7 0,-2-16-5 16,7 12 2-16,-7-12-6 0,0 0 2 0,7 18 1 16,-7-18-5-16,4 14 4 0,-4-14-7 0,0 0-4 0,4 18 6 15,-4-18-8 1,4 12-1-16,-4-12 3 0,6 11-5 0,-6-11 5 0,0 0-3 16,6 20-3-16,-6-20 5 15,7 12-4-15,-7-12 1 0,5 13 2 0,-5-13-9 0,6 11 4 16,-6-11 0-16,6 13 5 15,-6-13-7-15,6 14 0 0,-6-14-6 0,0 0 2 16,9 19-2-16,-9-19 3 0,6 11 4 0,-6-11 2 16,6 14 2-16,-6-14 10 0,7 11 1 15,-7-11 4-15,7 11 0 0,-7-11 7 0,0 0 2 16,8 15 1-16,-8-15-3 16,6 10-4-16,-6-10-1 0,0 0 1 0,8 15-4 0,-8-15-2 15,6 10 0-15,-6-10-1 16,0 0 0-16,12 14-3 0,-12-14-1 0,0 0 2 15,6 12 4-15,-6-12 1 16,0 0 1-16,8 14 1 0,-8-14 3 0,9 9 5 0,-9-9 4 16,0 0-2-16,8 16-3 0,-8-16-1 15,9 9-3-15,-9-9-4 0,8 11-1 16,-8-11-4-16,0 0-4 0,15 15-2 0,-15-15 2 16,6 10-6-16,-6-10-2 0,8 10-1 15,-8-10 0-15,10 9 0 0,-10-9 0 0,0 0-3 16,12 14 0-16,-12-14 6 15,10 7-4-15,-10-7 1 0,9 10-2 0,-9-10 0 16,11 8 0-16,-11-8 0 0,0 0-2 0,15 11-1 0,-15-11 3 16,10 7-7-16,-10-7 6 15,10 8-1-15,-10-8-4 0,12 8 2 0,-12-8 2 16,10 8-2-16,-10-8 0 0,0 0-2 16,12 11 1-16,-12-11 0 0,11 8-1 0,-11-8-2 15,9 9 3-15,-9-9 0 16,0 0 5-16,10 11-4 0,-10-11 2 0,9 10 1 15,-9-10-1-15,0 0 1 0,10 13 4 16,-10-13-2-16,0 0 3 0,11 13 0 0,-11-13 10 16,9 10-3-16,-9-10 15 15,8 9-8-15,-8-9-5 0,8 12-1 0,-8-12 2 16,8 10-6-16,-8-10 0 0,7 10 2 16,-7-10 1-16,0 0 0 0,11 20-1 0,-11-20 0 15,4 13-4-15,-4-13-1 0,6 16 1 0,-6-16-4 16,6 12 2-16,-6-12-3 15,5 14-2-15,-5-14 2 0,6 15 1 0,-6-15-1 0,6 14-2 16,-6-14 0-16,7 15 0 0,-7-15 1 0,4 13 1 16,-4-13 5-16,7 13-5 15,-7-13 1-15,4 14 8 0,-4-14-2 0,2 15-2 0,-2-15 1 16,6 16 6-16,-6-16-5 16,0 0-3-16,4 21-2 0,-4-21 0 0,4 15 0 15,-4-15-1-15,4 16 1 16,-4-16-2-16,6 12 6 0,-6-12 4 0,2 16-23 0,-2-16-3 15,0 0 5-15,6 19 0 16,-6-19 1-16,4 13-1 0,-4-13 10 0,4 15-10 16,-4-15 2-16,4 15-3 0,-4-15 3 0,2 16 1 15,-2-16-1-15,0 0 2 0,6 20-4 16,-6-20 0-16,5 14 0 0,-5-14 3 0,6 15-2 16,-6-15-1-16,5 14 7 15,-5-14-7-15,6 13 1 0,-6-13-4 0,4 18 2 0,-4-18 2 16,4 12 2-16,-4-12 2 15,2 16-3-15,-2-16 3 0,5 15-2 0,-5-15 2 16,0 0 0-16,2 21 0 0,-2-21 1 0,2 15-2 0,-2-15 1 16,2 17 1-16,-2-17 2 15,2 16 2-15,-2-16 0 0,4 17 4 0,-4-17 5 16,0 17-4-16,0-17 1 16,0 0 0-16,2 26 2 0,-2-26-5 0,0 22 7 15,0-22-5-15,0 18 4 0,0-18-5 16,0 21-3-16,0-21-3 0,-2 19 2 0,2-19 0 15,-2 22-5-15,2-22 6 0,0 19-4 16,0-19 5-16,-2 21-4 0,2-21 0 0,-2 20 3 16,2-20-1-16,-2 23-3 0,2-23 4 0,-2 23-2 15,0-9-3-15,2-14-4 16,-5 26-5-16,3-13-21 0,0 1-30 0,2-3-39 0,-2 2-66 16,4 1-99-16,-2-2-98 15,0-12-222-15,2 24-29 0,-2-12 21 0,0-12-338 16,0 22-329-16</inkml:trace>
  <inkml:trace contextRef="#ctx0" brushRef="#br1" timeOffset="-129847.99">12086 8757 2664 0,'0'0'-89'0,"0"0"43"0,0 0 13 0,0 0 10 16,0 0 5-16,0 0 0 0,0 0 1 16,0 0 2-16,0 0 6 0,0 0-14 0,0 0-6 15,0 0-13-15,0 0-4 16,0 0-7-16,0 0-13 0,0 0-5 0,-18-28-23 15,18 28-48-15,0 0-103 16,-8-11-265-16,8 11 313 0</inkml:trace>
  <inkml:trace contextRef="#ctx0" brushRef="#br1" timeOffset="-129357.71">11498 8222 1589 0,'-13'-8'38'0,"13"8"-8"15,0 0-22-15,-10-14-16 0,10 14-5 0,-9-10-16 16,9 10-12-16,0 0-5 16,-10-16-5-16,10 16-8 0,-9-13-17 0,9 13 7 0,0 0 7 15,-10-16 14-15,10 16-3 16,-9-12 14-16,9 12-4 0,-8-13-12 0,8 13-16 15,-11-14-61-15,11 14-130 16,-8-16 84-16</inkml:trace>
  <inkml:trace contextRef="#ctx0" brushRef="#br1" timeOffset="-129177.88">11284 7974 751 0,'-11'-10'71'15,"11"10"3"-15,-8-12 4 0,8 12-11 0,-7-11-8 0,7 11-3 16,-10-12-26-16,10 12-18 15,-6-15-15-15,6 15-9 0,-6-15-4 0,6 15-11 16,-7-17-4-16,7 17-6 0,-9-17-1 16,9 17-3-16,-6-18 7 0,6 18 2 0,-8-19-4 15,8 19-37-15,-6-17-48 0,6 17-112 0,-8-18 77 16</inkml:trace>
  <inkml:trace contextRef="#ctx0" brushRef="#br1" timeOffset="-129037.99">11143 7719 673 0,'0'0'65'0,"-14"-14"8"16,14 14 12-16,-10-13 18 0,10 13-4 0,-8-14 0 15,8 14-9-15,-11-11 0 16,11 11-7-16,-9-12-11 0,9 12-7 0,0 0-20 0,-10-17-8 16,10 17-26-16,-8-13-21 0,8 13-23 0,-9-14-19 15,3 8-20-15,1-3-49 16,-3 1-48-16,8 8-233 0,-17-18 127 16</inkml:trace>
  <inkml:trace contextRef="#ctx0" brushRef="#br1" timeOffset="-128908.02">10836 7419 1251 0,'0'0'38'0,"-16"-10"7"0,16 10-7 16,-12-9-4-16,12 9-12 15,-12-10-17-15,12 10-18 0,-16-9-29 0,10 2-18 16,0 0-47-16,6 7-107 16,-17-13-115-16,8 7 106 0</inkml:trace>
  <inkml:trace contextRef="#ctx0" brushRef="#br1" timeOffset="-128648.23">10558 7203 952 0,'0'0'11'0,"-13"-11"12"15,13 11-1-15,-10-13 8 16,10 13 4-16,-11-12-15 0,11 12-1 0,-11-11-4 16,11 11-4-16,-10-14 1 0,10 14 0 15,-12-15 4-15,12 15 1 0,-18-15-11 0,8 8 4 16,-1-3 0-16,1 1-2 15,10 9-7-15,-22-18 7 0,10 10 21 0,2-1 8 16,10 9 7-16,-24-15 23 0,14 7 15 16,-1 0 2-16,11 8 1 0,-19-14-1 0,19 14-6 15,-17-10 2-15,17 10-17 0,-16-10-4 0,16 10-19 16,-12-8-29-16,12 8-37 16,-8-5-55-16,8 5-121 0,-11-10-354 0,11 10 252 15</inkml:trace>
  <inkml:trace contextRef="#ctx0" brushRef="#br2" timeOffset="-118427.94">10384 7174 1967 0,'0'0'-87'0,"0"0"19"0,0 0 20 0,0 0 17 0,0 0 5 16,0 0 13-16,0 0 14 16,0 0 9-16,0 0 7 0,0 0 4 0,0 0 10 15,0 0 2-15,0 0 13 16,0 0-4-16,0 0 8 0,0 0 4 15,0 0-12-15,0 0 2 0,0 0-3 0,0 0-2 16,0 0 1-16,0 0-5 0,0 0 3 0,0 0-9 16,0 0-9-16,0 0 0 0,0 0-16 0,0 0 7 0,0 0 3 15,0 0 9 1,0 0 1-16,0 0-1 0,0 0 12 0,-14 10 10 0,14-10-5 16,0 0 6-16,0 0 5 15,0 0-1-15,-11 12 1 0,11-12 7 0,0 0-5 0,0 0 1 16,-11 7 2-16,11-7 3 15,0 0 5-15,0 0-1 0,0 0-2 0,0 0 4 16,0 0-11-16,-25-4-7 0,25 4 1 0,0 0-5 16,0 0-3-16,-6-22-5 0,6 22-1 15,0 0 1-15,2-27 2 16,-2 27-3-16,4-21 0 0,-4 21-1 0,11-21-2 16,-7 12-3-16,-4 9-1 0,10-20 1 15,-10 20 2-15,11-15 0 0,-4 8-2 0,-7 7-3 16,10-12 6-16,-10 12-6 0,12-5 2 0,-12 5-4 15,0 0-1-15,0 0-1 16,0 0 2-16,0 0-8 0,32 13 2 0,-32-13-2 16,7 11-1-16,-7-11-2 0,4 14-3 15,-4-14 0-15,0 0 5 0,2 17-4 0,-2-17 10 16,0 0 4-16,0 0 1 16,-9 23 5-16,9-23 2 0,0 0 1 0,-14 11-1 15,14-11 0-15,-12 6-2 0,12-6 4 16,0 0-2-16,-18 6 6 0,18-6-1 0,0 0-4 15,0 0-5-15,0 0 1 0,-27-12-4 16,27 12 0-16,0 0-5 0,-13-19-1 0,13 19-4 16,-4-11 1-16,4 11-3 0,0 0 3 15,-2-21-6-15,2 21-1 0,0 0 1 16,0 0-3-16,6-25 0 0,-6 25 0 0,0 0-3 16,13-12-2-16,-13 12-1 0,8-7 3 15,-8 7-2-15,0 0 0 0,19-2 2 0,-19 2-2 16,0 0 0-16,0 0 1 0,22 11-1 15,-22-11 0-15,8 14-1 0,-8-14 3 16,4 13-4-16,-4-13 4 0,2 17 4 0,-2-17-4 16,0 18-1-16,0-18 2 0,0 0-3 0,-6 20 8 15,6-20 1-15,-8 13-1 0,8-13 5 16,-12 11 0-16,12-11 2 0,-12 7 5 16,12-7 0-16,0 0 3 0,-21 4 7 15,21-4-6-15,0 0 27 0,0 0-1 16,-26-11-7-16,26 11-7 0,-10-14-4 0,10 14 1 15,-6-17-7-15,6 17-2 0,-2-18-10 0,2 18-5 16,0 0 11-16,6-25-1 0,-6 25-4 0,10-15-7 16,-10 15-1-16,11-10-1 15,-11 10-1-15,13-10 3 0,-13 10-4 0,0 0-11 0,21-4 9 16,-21 4-2-16,0 0 2 16,0 0-3-16,28 14 1 0,-28-14-1 0,12 10-6 15,-12-10 3-15,8 15 2 16,-8-15-1-16,9 17 1 0,-9-17-1 0,7 13 7 0,-7-13-5 15,0 0-2-15,0 20 4 16,0-20-3-16,0 0 2 0,0 0 5 0,-14 21-5 0,14-21 0 16,0 0 1-16,-16 8-3 0,16-8-1 0,0 0 9 15,-22-3-15-15,22 3 9 16,0 0 0-16,-18-13 1 0,18 13 6 0,-11-13-9 0,11 13 0 16,-6-15-4-1,6 15 3-15,-3-17-4 0,3 17-5 0,0 0 9 0,7-25-3 16,-7 25 1-16,11-13 8 15,-11 13-4-15,14-14-3 0,-14 14 2 0,18-9-6 0,-18 9 8 16,18-7-7-16,-18 7 5 0,19 0 4 0,-19 0-6 16,0 0-2-16,28 9-2 15,-28-9 6-15,12 9-1 0,-12-9 4 0,9 14-8 0,-9-14 9 16,7 13-9-16,-7-13 8 16,0 0 2-16,-4 22-7 0,4-22 4 0,0 0 0 15,-14 20 2-15,14-20 10 16,-14 10-7-16,14-10 2 0,-17 9 2 0,17-9 5 0,-18 6 1 15,18-6 3-15,-16 4-1 16,16-4-5-16,0 0 0 0,0 0-3 0,-30-10-3 16,30 10 3-16,-10-9-7 0,10 9-5 0,0 0 3 0,-4-22-2 15,4 22 4-15,0 0-7 16,4-22 6-16,-4 22-5 0,0 0 0 0,12-18-1 16,-12 18 2-16,10-9 1 15,-10 9-4-15,0 0 1 0,18-6-3 0,-18 6 4 0,0 0-3 16,0 0 2-16,25 5 4 15,-25-5-6-15,0 0 5 0,13 13-6 0,-13-13 4 16,0 0 1-16,8 16 0 0,-8-16 1 0,0 0-1 0,0 20 4 16,0-20-3-1,0 0-1-15,-12 16 4 0,12-16 0 16,-13 10-2-16,13-10 2 0,-15 9-3 0,15-9 4 16,-16 4-2-16,16-4-2 0,0 0 2 15,-22-1 2-15,22 1-3 0,0 0-1 0,-19-12 5 16,19 12-5-16,-9-13-1 0,9 13 2 0,-6-15 0 15,6 15-1-15,0 0-1 0,-4-22 6 16,4 22-5-16,0 0 2 0,0 0-6 0,15-25 5 16,-15 25-1-16,13-10 1 0,-13 10-5 0,16-4 2 15,-16 4-2-15,0 0 8 16,24 0-8-16,-24 0 3 0,0 0 0 0,21 11 0 0,-21-11 4 16,11 10 0-16,-11-10 2 15,4 13 4-15,-4-13 1 0,0 0-2 0,-2 19 5 16,2-19-4-16,0 0-1 15,0 0 2-15,-11 17-6 0,11-17-10 0,0 0-18 16,-9 9-32-16,9-9-44 0,0 0-55 0,0 0-83 0,0 0-68 16,-12 0-157-16,12 0-169 15,0 0 33-15,0 0-401 0,0 0-478 0</inkml:trace>
  <inkml:trace contextRef="#ctx0" brushRef="#br2" timeOffset="-116887.86">10111 10790 3037 0,'-28'5'-85'0,"28"-5"24"0,0 0 21 0,0 0 6 0,-20 0 16 16,20 0 12-16,0 0 27 15,0 0 14-15,-17-12 7 0,17 12 16 16,0 0 5-16,-7-15 8 0,7 15 10 16,0 0 8-16,0 0 6 0,0 0 0 0,9-26 2 15,-9 26-2-15,0 0-8 0,13-16-10 0,-13 16-7 0,10-9-9 16,-10 9-4-16,12-7-8 16,-12 7-5-16,0 0-2 0,20-5 1 0,-20 5-1 15,0 0 1-15,0 0-3 0,23 10 1 16,-23-10-5-16,0 0 1 0,9 17 1 0,-9-17 1 15,4 14-1-15,-4-14 0 16,0 0 0-16,-2 21 5 0,2-21 2 0,0 0 1 0,-9 19-1 16,9-19 5-16,0 0 17 0,-13 11-8 0,13-11-3 15,0 0-10-15,-14 8 1 16,14-8-6-16,0 0-7 0,0 0-2 0,0 0-11 16,0 0 2-16,-26-19 0 15,26 19-13-15,0 0 0 0,-4-21-4 0,4 21-2 0,0 0 5 16,4-21-11-16,-4 21 10 15,0 0-6-15,12-19 2 0,-12 19-6 0,10-10 7 0,-10 10 1 16,12-5-3-16,-12 5-2 0,0 0 1 0,0 0-2 16,26 3 3-16,-26-3 2 15,0 0-4-15,17 12 2 0,-17-12 5 0,10 11 6 16,-10-11-7-16,8 13 9 16,-8-13-3-16,5 13 15 0,-5-13-8 0,0 0 14 0,-2 20 3 15,2-20 4-15,0 0-17 16,-13 17 9-16,13-17 1 0,-17 8 1 0,17-8 1 15,-17 3 3-15,17-3-6 16,-19 0-5-16,19 0-1 0,0 0-4 0,-28-7-7 0,28 7-5 16,-14-8-9-16,14 8-9 0,-11-12-7 0,11 12 1 15,0 0-1-15,-4-16 3 0,4 16-6 16,0 0 7-16,0 0-8 0,15-21 0 0,-15 21 1 16,16-7 2-16,-16 7 1 15,16-6-3-15,-16 6 9 0,0 0 5 0,23 0-2 0,-23 0 12 16,0 0 10-16,17 11 9 15,-17-11 6-15,6 11 7 0,-6-11 3 0,0 0-3 16,0 0-2-16,0 0-6 0,-8 27-4 0,8-27-1 16,0 0-5-16,-13 12-18 0,13-12-26 15,0 0-24-15,-17 3-28 0,17-3-38 0,0 0-53 16,0 0-72-16,-26-15-61 16,22 5-140-16,0 0-160 0,4 10-8 0,-6-20-417 0,6 20-524 15</inkml:trace>
  <inkml:trace contextRef="#ctx0" brushRef="#br2" timeOffset="-112447.66">11369 8884 2973 0,'0'0'-186'0,"5"-19"32"0,-5 19 32 0,0 0 27 15,0 0 35-15,0 0 31 16,0 0 30-16,0 0 21 0,0 0 19 15,0 0 12-15,0 0 9 0,27-4 0 16,-27 4 0-16,0 0-3 0,0 0 0 0,0 0 2 0,0 0 2 16,0 0-3-16,0 0 0 0,0 0-4 0,0 0-1 15,0 0-1-15,0 0 8 16,8 27 6-16,-8-27 4 0,0 0-3 16,0 0 4-16,0 0 4 0,0 0-3 0,0 0 6 15,0 0-7-15,0 0-5 0,0 0-7 0,0 0-6 16,0 0 2-16,0 0-3 15,0 0-2-15,0 0 3 0,0 0 0 16,0 0 5-16,0 0-1 0,0 0 0 0,0 0-2 0,-21-38-5 0,21 38-8 16,0 0-4-16,0 0-4 15,0 0-4-15,16-17-4 0,-16 17-3 0,0 0-5 16,16-4 0-16,-16 4-2 16,0 0-2-16,0 0-2 0,0 0 0 0,0 0-1 0,27 19 3 15,-27-19 0-15,7 12 12 16,-7-12-6-16,0 0 4 0,4 21 1 0,-4-21-2 0,0 0 1 15,-2 20 1-15,2-20 5 16,0 0 4-16,-7 17 3 0,7-17-1 0,0 0-7 16,-10 11-4-16,10-11 1 0,0 0-10 0,-13 9 5 0,13-9-2 15,0 0-25-15,0 0 3 16,0 0-1-16,0 0-3 0,-25-21 0 0,25 21-1 16,-5-16 6-16,5 16-5 15,-4-15 6-15,4 15-5 0,0 0 4 0,0-25-3 0,0 25 3 16,0 0 0-16,4-20-2 15,-4 20-1-15,6-12-4 0,-6 12 6 0,0 0-1 16,14-11-4-16,-14 11 2 0,0 0 0 0,16-6 7 0,-16 6-8 16,0 0 0-16,0 0 1 15,0 0 0-15,30 11 3 0,-30-11-1 0,8 12 2 16,-8-12 0-16,8 11-4 16,-8-11 8-16,0 0-3 0,0 21 3 15,0-21 6-15,0 0 5 0,0 0-1 0,-10 23 10 16,10-23-1-16,0 0 3 0,-12 11-2 15,12-11-2-15,0 0-3 0,-17 2-4 16,17-2 1-16,0 0 7 0,0 0-10 0,0 0 21 0,-26-17-13 16,26 17 5-16,-11-13-3 0,11 13 0 0,0 0-4 15,-3-21-5-15,3 21-3 16,0 0-1-16,2-19 4 0,-2 19-9 16,0 0 0-16,8-18 0 0,-8 18 6 15,0 0-8-15,15-12 4 0,-9 8-7 0,-6 4 1 16,10-5 0-16,-10 5-1 0,0 0 0 0,0 0 0 15,0 0 2-15,0 0-4 0,33 5 4 16,-33-5 1-16,0 0 2 0,8 16-7 0,-8-16 3 0,0 14 0 0,0-14 1 16,0 0-3-16,-2 21 5 15,2-21 1-15,-6 13 7 0,6-13 2 0,-11 11-6 16,5-4 12-16,6-7-7 16,-11 7 2-16,11-7-3 0,0 0 1 0,-21 5-3 0,21-5 3 15,0 0-1-15,0 0-2 16,0 0-2-16,-30-11 1 0,30 11-1 0,-8-11-2 15,8 11 1-15,-7-13-1 0,7 13-2 16,0 0-5-16,0-19 0 0,0 19 0 0,3-14-1 16,-3 14-3-16,8-13-2 0,-8 13 2 0,9-9 0 15,-4 3-3-15,-5 6 7 0,14-6-1 16,-14 6-4-16,12-2 2 0,-12 2 2 0,0 0 1 16,0 0-4-16,23 11 6 15,-20-5 1-15,-3-6-4 0,6 16 4 16,-4-9-1-16,-2-7 2 0,2 17-4 15,-2-17 1-15,-4 19 1 0,4-19 2 0,-4 17 3 0,0-11 4 16,4-6-2-16,-9 15 4 0,3-9 1 0,6-6-1 0,-13 9 2 16,13-9-1-16,-12 4-1 15,12-4 0-15,0 0-5 0,0 0 0 16,0 0-2-16,-30-12 0 0,30 12 0 16,-9-14 1-16,9 14-2 0,-8-15 0 0,8 15-3 0,-4-14 1 15,4 14-2-15,0-15-1 16,0 15-3-16,4-13 6 0,-4 13 1 0,8-13-6 15,-8 13 3-15,11-8-5 16,-11 8 5-16,13-6-3 0,-13 6-1 0,17 0 1 0,-17 0 2 16,16 3 0-16,-16-3-2 0,17 7 1 0,-10-4 0 15,-7-3 2-15,12 10-1 0,-5-6 3 16,-7-4-2-16,10 11 0 0,-10-11 2 16,2 13 4-16,-2-13 1 0,0 11 2 15,0-11 3-15,0 0-3 0,-12 17-1 0,12-17 1 0,-13 10 0 16,7-6 1-16,6-4-3 15,-13 2 0-15,13-2-1 0,-15 2 1 0,15-2 1 16,0 0-3-16,-21-4 1 0,21 4-3 0,0 0 0 0,-17-14-2 16,17 14 2-16,0 0-2 15,-6-18 0-15,4 12 1 0,2 6-4 0,0 0 2 16,4-21-1-16,-4 21 1 16,6-11-3-16,-6 11 4 0,10-12 0 15,-10 12-2-15,14-5-3 0,-14 5 2 16,14-4-1-16,-14 4 2 0,15 0-1 0,-15 0 1 15,15 4-3-15,-15-4 1 0,13 7 1 0,-7-1 3 16,-6-6-2-16,8 11 3 0,-8-11-3 0,4 12 0 16,-4-12 1-16,2 13 3 0,-2-13 1 0,-2 11-3 15,2-11 5-15,-8 10-3 16,8-10-1-16,-10 9 3 0,10-9 0 0,-15 4 1 0,15-4 0 16,-15 2-3-16,15-2 0 15,0 0 1-15,0 0-6 0,-25-15-9 0,25 15-14 0,-9-11-14 16,9 11-29-1,-7-10-26-15,7 10-39 0,-6-7-55 0,6 7-78 0,0 0-81 16,-6-12-203-16,6 12-51 0,0 0 17 16,0 0-413-16,0 0-467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5T16:51:47.2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22606 4486 2583 0,'0'0'-92'0,"0"0"24"15,0 0 32-15,0 0 14 0,-18-1 33 0,18 1 22 16,0 0 27-16,0 0 15 0,0 0 11 0,0 0 5 0,0 0 8 16,0 0 0-16,0 0 1 15,0 0 0-15,0 0-3 0,0 0 1 0,0 0-6 16,0 0-5-16,50 17-8 16,-33-16-2-16,-17-1-4 0,36 0-3 15,-16 0-4-15,2 0 1 0,1 0-7 16,-1 0-2-16,0-1-4 0,0 1-7 0,1-2-5 0,-2 2-1 15,-2 0-6-15,3-2-5 16,-22 2 0-16,37 0-5 0,-17-2 2 0,-4 2 1 0,-16 0-2 16,32-1-2-16,-19-2-1 0,-13 3-2 15,23 0-4-15,-23 0-1 0,21-3-2 16,-21 3-5-16,20-1-20 0,-20 1-25 0,0 0-32 16,0 0-33-16,25 0-42 15,-25 0-45-15,0 0-31 0,0 0-45 0,0 0-74 0,19 0-620 16,-19 0-390-16</inkml:trace>
  <inkml:trace contextRef="#ctx0" brushRef="#br0" timeOffset="369.9">22693 4597 2791 0,'-14'8'-151'0,"14"-8"20"0,0 0 16 0,-12 9 32 0,12-9 22 16,0 0 31-16,-10 11 24 15,10-11 28-15,0 0 18 0,0 0 12 0,0 0 5 16,0 0 10-16,0 0 11 15,0 0 1-15,34 14 7 0,-34-14 7 0,25 0-3 16,-25 0 1-16,30-2-6 16,-14 0 0-16,-16 2-2 0,34-2-11 0,-16 0-7 0,-2-2-2 15,-16 4-10-15,30-2-3 0,-17 1-4 0,-13 1-6 16,22-4-5-16,-22 4-4 0,20-2-18 16,-20 2-37-16,0 0-44 0,19-2-79 0,-19 2-93 15,0 0-172-15,0 0-445 16,0 0-207-16</inkml:trace>
  <inkml:trace contextRef="#ctx0" brushRef="#br0" timeOffset="25950.07">18848 8671 556 0,'0'0'269'15,"0"0"-90"-15,0 0-64 16,0 0-37-16,0 0-24 0,0 0-11 0,0 0 4 16,44 0-4-16,-44 0 1 0,0 0 2 0,22 0 10 0,-22 0-6 15,17 2 12-15,-17-2 9 16,0 0 2-16,28 1 16 0,-28-1-3 0,20 0-6 16,-20 0-7-16,22 3 0 15,-22-3-13-15,26 1-2 0,-26-1-13 0,27 0 5 16,-8 2-6-16,-2-2 2 0,4 0-3 15,0 0 4-15,2 2 2 0,1-2 7 0,4 0-1 16,1 0 4-16,5 0 3 0,0 0 1 0,2 0-2 16,4 0-2-16,3-2 5 0,-6 2 4 15,5-2-2-15,1 1 5 0,-3-2 6 0,2 2-4 16,-6-1 1-16,3 2-2 16,-3 0 3-16,-1-2 2 0,1 2 1 0,0 0-10 0,-4-2-5 15,3 2-4-15,-9-2-9 16,0 2-4-16,-3-2-8 0,-1 2-3 0,-4 0-3 15,0-2-6-15,-18 2-4 16,29 0-5-16,-29 0-17 0,26 0-20 0,-26 0-28 16,18 0-39-16,-18 0-50 0,20 0-35 0,-20 0-36 0,12 2-43 15,-12-2-100-15,0 0-564 16,0 0-313-16</inkml:trace>
  <inkml:trace contextRef="#ctx0" brushRef="#br0" timeOffset="26249.74">19556 8867 2705 0,'0'0'-102'0,"0"0"22"0,-24 6 12 0,24-6 16 0,0 0 20 15,0 0 19-15,-14 4 35 16,14-4 15-16,0 0 9 0,0 0 5 16,0 0-6-16,0 0-5 0,0 0 4 0,0 0-1 0,0 0 17 0,0 0-3 15,0 0-5-15,0 0-8 16,50 0 5-16,-50 0-15 0,25-3-2 0,-25 3-19 16,28-1-24-16,-13-1-23 0,-15 2-36 15,27-2-25-15,-14 0-29 0,0 2-42 0,-13 0-62 16,21-4-491-16,-13 2 17 15</inkml:trace>
  <inkml:trace contextRef="#ctx0" brushRef="#br0" timeOffset="26459.83">19605 8928 2066 0,'0'0'-75'0,"-12"10"22"0,12-10 20 16,0 0 20-16,-14 11 22 0,14-11 11 0,-9 8 9 15,9-8 20-15,0 0-7 16,-10 11 8-16,10-11-5 0,0 0-6 0,0 0 1 0,-7 15-8 16,7-15-9-16,0 0-8 0,0 0-44 0,-4 16-47 15,4-16-65-15,0 0-158 16,0 0-258-16,0 0 252 0</inkml:trace>
  <inkml:trace contextRef="#ctx0" brushRef="#br0" timeOffset="32119.71">1005 9227 867 0,'0'0'317'0,"11"-13"-76"0,-11 13-99 0,8-15-34 16,-3 6-19-16,-5 9-8 0,10-18-2 0,-10 18 4 15,10-17 13-15,-10 17 10 16,9-17 4-16,-9 17-3 0,4-17-6 0,-4 17 4 0,4-18 9 16,-4 18 5-16,2-17 5 15,-2 17 1-15,0 0-9 0,0-25-7 0,0 25-17 16,0 0-4-16,-8-19-15 15,8 19-7-15,-11-9-8 0,11 9-7 0,-22-6 1 0,22 6-8 16,-27 0-4-16,27 0 0 0,-36 8-6 0,18 2 4 16,-4-1 0-16,-1 4-4 15,-2 4 1-15,1 4 2 0,1 3 4 0,-2 7-1 16,1 6 6-16,6 1 6 0,-2 4-3 16,7 2-4-16,3-1 0 0,4-3 2 0,3 1-8 15,6-1 0-15,3 1-8 16,4 4-1-16,3-4-2 0,7-1-4 0,0-2-3 15,3 0-1-15,4-5 1 0,2-3-4 16,-4-5-5-16,2-4 3 0,2-2-10 16,1-4-3-16,-2-1-5 0,-2-5-12 0,-3-3-9 0,0-3-7 15,-4 0-12-15,0-6 1 16,-19 3-5-16,32-7 0 0,-18 1 0 0,-2-3 6 0,-12 9 1 16,10-20 3-16,-10 20 8 15,2-21 4-15,-2 21 1 0,0 0 8 0,-16-30 8 16,8 21 5-16,-6-1 8 15,14 10 3-15,-23-15 6 0,12 11 6 0,11 4 7 0,-19-10 0 16,19 10 0-16,-14-5 2 16,14 5 8-16,0 0 2 0,0 0-3 0,0 0-3 15,0 0-2-15,0 0-3 0,0 0-8 0,0 0-19 16,51-6-32-16,-35 4-46 16,2 0-44-16,0 0-59 0,2 0-53 0,-1 1-65 15,0-1-143-15,-3-2-168 0,1 0-220 16,-17 4-162-16</inkml:trace>
  <inkml:trace contextRef="#ctx0" brushRef="#br0" timeOffset="32479.98">1512 9685 2425 0,'0'0'-51'0,"0"0"28"0,0 0 11 16,0 0-2-16,-43 12 20 16,43-12 31-16,-15 10 38 0,15-10 38 0,-15 12 14 15,4-5 0-15,3 3-12 0,8-10-10 16,-15 21-3-16,5-7-3 0,6-3 3 0,-1 2-8 15,5-13-5-15,-4 24-12 16,4-24-8-16,0 27-7 0,2-12-5 0,-2-15-8 16,6 29-11-16,-1-16-14 0,3 1-22 0,1-2-26 15,-1 2-32-15,1-4-29 16,1 1-25-16,2-1-35 0,-1-2-24 0,2 0-28 0,-3-3-42 16,-10-5-100-16,20 8-445 15,-13-7-84-15</inkml:trace>
  <inkml:trace contextRef="#ctx0" brushRef="#br0" timeOffset="32919.68">1728 9637 2450 0,'0'0'58'0,"0"0"9"16,0 0-9-16,0 0 19 0,0 0 6 16,0 0 26-16,0 0 12 0,0 0 0 15,0 0-12-15,0 0-11 0,0 0-13 0,0 0-8 16,0 0-11-16,46 8-5 0,-32-11-19 0,-14 3-29 15,36-5-32-15,-17 1-52 0,0 0-55 16,2-2-59-16,-1-1-82 0,0-2-179 16,-4-3-351-16,-5 4-109 0</inkml:trace>
  <inkml:trace contextRef="#ctx0" brushRef="#br0" timeOffset="33099.78">1834 9452 2636 0,'0'0'139'15,"-20"-4"-9"-15,20 4-16 0,0 0-15 0,0 0-15 16,0 0-7-16,0 0-12 0,0 0-3 0,0 0-9 16,0 0-8-16,29-26-2 0,-14 22-5 15,1-2-5-15,1 1-3 0,3-2-28 0,-1 2-38 16,1 0-53-16,0 0-54 16,1 2-66-16,-2-1-79 0,-1 0-591 0,0 1-249 15</inkml:trace>
  <inkml:trace contextRef="#ctx0" brushRef="#br0" timeOffset="34329.94">2725 8913 2635 0,'0'0'-60'16,"0"-17"3"-16,0 17 6 0,0 0 19 0,0 0-1 0,0 0 22 16,0 0 11-16,3-18 2 0,-3 18 13 0,0 0 23 15,0 0 18-15,0 0 25 0,0 0 7 16,0 0 18-16,-9 54 9 0,9-35 14 0,-2 4-3 16,2 6 0-16,0-1-11 15,-2 2-8-15,2 5-8 0,-2 4-9 0,2-2-7 16,-2 1-11-16,2 2-1 15,0-6-14-15,0 0-4 0,0-1-7 0,2-1-1 0,-2-1-11 16,0-4-3-16,2-1-9 0,0-5-35 0,-2-2-32 16,0-2-48-16,0-1-60 15,0-16-46-15,4 21-48 0,-2-17-82 0,-2-4-612 16,0 0-359-16</inkml:trace>
  <inkml:trace contextRef="#ctx0" brushRef="#br0" timeOffset="34600.17">2834 9265 2826 0,'6'-11'-45'16,"-6"11"36"-16,8-15-7 0,-8 15-1 0,7-12 1 16,-7 12 0-16,0 0 0 0,0 0 13 0,0 0 1 15,0 0 2-15,0 0 5 0,0 0-4 16,0 0 9-16,0 0 14 0,-39-1 19 0,39 1 15 16,-20 11 10-16,20-11 8 15,-24 13-3-15,12-8-3 0,1 3-2 0,1 2-1 16,10-10 5-16,-20 17 9 15,12-10 5-15,8-7 10 0,-10 20 4 0,6-11 4 16,4-9-4-16,0 21-6 0,0-21-10 0,6 24-10 0,0-12-9 16,4 0-8-16,2 0-21 15,2-1-37-15,1 0-46 0,4 1-63 0,0-1-65 16,-1-4-69-16,-2 1-109 16,0-1-167-16,0 0-349 0,-4-2-232 0</inkml:trace>
  <inkml:trace contextRef="#ctx0" brushRef="#br0" timeOffset="34869.72">3081 9535 2667 0,'0'0'-52'0,"0"0"11"0,16-13-9 0,-16 13 4 16,0 0 3-16,0 0 16 15,6-9 16-15,-6 9 20 0,0 0 5 0,0 0 18 0,0 0 6 16,0 0 28-16,0 0 30 15,0 0 19-15,-45 25 7 0,37-16 9 0,0 2 2 16,-2 2 1-16,10-13-9 0,-10 24-11 0,6-10-7 0,4-14-8 16,-2 24-11-1,2-24-9-15,6 26-7 0,0-12-6 0,3-2-10 0,4 0-9 16,2 0-11-16,1 0-32 16,4-5-49-16,0 2-56 0,4-1-80 0,-3-4-80 15,0-2-159-15,0-2-535 0,1-2-384 16</inkml:trace>
  <inkml:trace contextRef="#ctx0" brushRef="#br0" timeOffset="35309.96">3710 8749 2839 0,'0'0'-119'0,"0"0"14"0,0 0 11 16,0 0 11-16,-29 30 15 0,20-16 28 0,3 5 23 15,-2 4 23-15,-2 2 19 16,2 1 7-16,2 9 26 0,-2-1 26 0,2 4 33 16,1 0 22-16,0 4 11 0,3 0-8 15,0 0-6-15,4 1-13 0,3 7-9 16,-1-7-15-16,7 3-7 0,-3-7-13 15,4 2-10-15,2-5-8 0,-2-3-22 0,3 0-39 16,2-5-28-16,0-3-47 0,-1 0-43 0,2-6-56 16,1-4-82-16,-2 2-167 0,-2-3-435 15,-1-5-210-15</inkml:trace>
  <inkml:trace contextRef="#ctx0" brushRef="#br0" timeOffset="37669.99">4474 8858 2572 0,'13'-12'-51'0,"-13"12"11"0,0 0 18 16,9-10 4-16,-9 10 12 16,0 0 20-16,0 0 15 0,0 0 11 0,6-13-5 0,-6 13 3 15,0 0 10-15,0 0 8 16,0 0 2-16,0 0 14 0,0 0 1 0,0 0 0 15,0 0-3-15,-26-19-8 16,26 19-7-16,-18 2-2 0,18-2-6 0,0 0-4 16,-38 6-8-16,23-3 1 0,-3 1-8 0,4 2 0 15,-4-2-4-15,18-4-1 0,-29 12 1 16,16-9-4-16,3 3 3 0,10-6 2 0,-17 10 0 0,17-10-2 16,-8 13 1-1,8-13-6-15,0 0-2 0,2 20 1 0,-2-20-4 0,12 16 0 16,-1-8-4-16,2 1 1 15,0-2-4-15,-1 2 2 0,2-2 1 0,2 1-1 16,-2 2 1-16,-1-3-3 0,0 0-4 16,0 2 1-16,-3-2-1 0,0 2 0 0,-10-9 4 15,14 13 8-15,-14-13 12 0,6 17 10 0,-6-17 2 16,-2 16 12-16,2-16 5 16,0 0 7-16,-18 21-6 0,8-13-6 0,0-1-1 15,-3 1-8-15,13-8-3 0,-26 11-5 16,16-5-4-16,-4-1-1 0,14-5-10 15,-20 6-23-15,20-6-21 0,-19 4-39 0,19-4-56 16,0 0-61-16,-17-2-58 16,17 2-109-16,0 0-166 0,-2-16-373 0,2 16-262 0</inkml:trace>
  <inkml:trace contextRef="#ctx0" brushRef="#br0" timeOffset="37929.68">4716 8997 2599 0,'0'0'-10'0,"0"0"38"0,0 0 4 0,0 0 11 16,0 0 16-16,0 0 16 16,0 0 27-16,0 0 8 0,0 0-6 0,0 0-12 15,23 3-5-15,-23-3-13 0,20 0-7 16,-20 0-9-16,22 3-3 0,-22-3-4 0,28-3-11 15,-28 3-15-15,25 0-36 0,-25 0-41 16,26 3-42-16,-26-3-45 0,20 0-43 16,-20 0-51-16,0 0-108 0,20-3-473 0,-20 3-133 0</inkml:trace>
  <inkml:trace contextRef="#ctx0" brushRef="#br0" timeOffset="38129.67">4815 8960 2574 0,'0'0'44'0,"0"0"-8"0,0 0-1 0,0 0 8 16,0 0 15-16,0 0 30 0,0 0 24 0,0 0 9 16,0 0-5-16,0 0-9 0,0 0 1 15,0 0-4-15,0 0-1 0,-8 43-3 0,8-43-3 16,0 24-13-16,0-6-11 16,0-18-10-16,0 28-16 0,0-11-37 0,0-17-34 0,2 28-43 15,0-14-53-15,2 1-62 16,-2-4-69-16,-2-11-131 0,11 18-553 0,-7-11-349 15</inkml:trace>
  <inkml:trace contextRef="#ctx0" brushRef="#br0" timeOffset="38579.68">5088 8825 2674 0,'0'0'-129'0,"0"0"27"0,0 0 13 0,0 0 13 16,0 0 3-16,0 0 13 16,6-15 18-16,-6 15 12 0,0 0-4 15,0 0 9-15,22 0-1 0,-22 0 10 16,0 0-2-16,29 2 4 0,-29-2 4 0,24 2 12 0,-24-2 17 15,28 4 2-15,-16-3 6 16,-12-1-3-16,23 4 2 0,-23-4 5 0,24 6 10 16,-16 0 7-16,-8-6-2 0,12 13 7 0,-12-13 4 0,7 19-2 15,-7-19 9-15,-3 19 16 16,3-19 8-16,-12 27 14 0,6-12 7 0,0-1-6 16,-3 2 9-16,0-2 3 15,1 1 3-15,2 1-7 0,-1-4-4 0,1 4-2 16,2-2 1-16,4-14-1 0,-2 20-12 15,2-20-4-15,2 19-7 0,-2-19-13 0,10 16-5 16,-10-16-9-16,26 7-24 0,-9-4-27 0,-3-3-43 16,6 3-50-16,1-6-62 15,0 3-55-15,0-1-58 0,-1-3-121 0,-2 2-565 0,-1-1-380 16</inkml:trace>
  <inkml:trace contextRef="#ctx0" brushRef="#br0" timeOffset="39140.01">4284 9423 2832 0,'0'0'-109'0,"0"0"21"0,0 0 15 0,0 0 11 15,0 0 14-15,-17 4 16 16,17-4 29-16,0 0 21 0,0 0 11 0,0 0 3 16,0 0 19-16,0 0-9 15,0 0 11-15,0 0 0 0,55 8 5 0,-34-8 6 16,3 0 7-16,5 2 4 0,3-2 13 15,4 2 12-15,8-2 13 0,3 2 13 0,4-1 4 16,7-1-1-16,7 0-9 0,-4 3-9 0,1-6-13 16,1 3-6-16,-1-3-15 15,-3 3-8-15,-3-4-7 0,-7 2-7 0,-3 0-7 16,-1 0-4-16,-9 2-6 0,0-2-3 16,-2 1-4-16,-5-2-12 0,-1 3-19 0,-7-1-24 15,1-2-31-15,-4 2-39 0,-18 1-39 16,28 0-46-16,-28 0-48 0,17 1-66 15,-17-1-154-15,0 0-488 0,0 0-348 16</inkml:trace>
  <inkml:trace contextRef="#ctx0" brushRef="#br0" timeOffset="41869.81">5775 8753 2550 0,'0'0'-51'0,"0"0"30"0,2-25 10 0,-2 25 19 16,0 0 13-16,0 0 25 0,0 0 18 0,0 0 7 15,0 0 8-15,0 0-2 0,0 0-8 16,0 0 11-16,0 0 7 0,0 0 15 16,0 0 2-16,0 0 3 0,33 32-10 15,-24-18-2-15,-1 1-10 0,3 2-3 0,-3 3-7 16,2 4-6-16,2 0-7 0,-4 3-6 15,2 5-6-15,0 2-3 0,0-1-6 0,0 6-2 16,-2-1-3-16,3 7-7 0,-3 1 2 0,1 1-1 16,-5-4 1-16,-2 0-2 0,1-1-1 15,-3 2-2-15,-5-2-3 16,1 0-2-16,0 0 0 0,-7 3-4 16,3 1-4-16,-5-2-19 0,1 0-43 0,-6-4-58 15,6 4-78-15,-1-10-86 0,-2-2-188 16,2 0-134-16,1-3-277 0,-1-6-227 0</inkml:trace>
  <inkml:trace contextRef="#ctx0" brushRef="#br0" timeOffset="43063.46">6481 8701 2467 0,'0'0'-116'0,"0"0"22"0,0 0 20 0,0 0 19 16,0 0 12-16,0 0 27 16,0 0 26-16,0 0 36 0,0 0 20 0,0 0 16 0,0 0 10 15,0 0-1-15,0 0-5 16,0 0-1-16,0 0-7 0,-27 31-2 0,20-16-5 15,1 2 8-15,-2 4-10 16,1 4-4-16,-2 1-4 0,3 5-4 0,-2 3 5 16,0 3-1-16,1 1-3 0,0 1 9 0,3 4 3 0,0 0 1 15,2 1 1-15,2 2-7 16,2 5 3-16,4 0-1 0,1 1-4 0,4-4 0 16,-1 0-3-16,2-3-3 0,4-2-1 15,0 0-8-15,-1-3-1 0,0-6 5 0,2-2-12 16,-3 1-3-16,4-2-5 15,-3-5 0-15,2 3-8 0,0-4-13 16,-5-2-18-16,0-4-32 0,2-2-45 0,-2-2-75 16,1 0-64-16,-4-5-117 0,1 1-201 15,-4-1-387-15,-6-10-339 0</inkml:trace>
  <inkml:trace contextRef="#ctx0" brushRef="#br0" timeOffset="48320.01">7193 8933 434 0,'0'0'184'16,"12"-18"-51"-16,-12 18-39 0,0 0-12 0,0 0-16 16,8-10-2-16,-8 10 0 15,0 0 8-15,0 0 3 0,14-9 5 0,-14 9 0 16,0 0 5-16,0 0-13 0,14-6-2 0,-14 6 10 0,0 0-13 16,0 0-5-16,0 0-5 15,15-9 5-15,-15 9 2 0,0 0-7 0,0 0 0 16,0 0 2-16,0 0-3 15,0 0 12-15,0 0-1 0,0 0 1 0,0 0-6 16,0 0-4-16,0 0-5 0,0 0-1 16,0 0-14-16,0 0 3 0,-53 22-11 15,40-16 0-15,13-6-4 0,-21 12-1 0,8-5 0 0,3 1 1 16,-3-1-9-16,2 1 0 16,11-8 1-16,-16 12-1 0,7-4-4 0,9-8 4 0,-11 12 0 15,11-12-2-15,-4 14 2 16,4-14-2-16,0 0-5 0,0 0 0 0,11 30 1 15,-2-24 3-15,-1 3-3 0,4-1 4 16,2 0-3-16,-2 1-5 0,3-2-1 0,-1 3-2 16,2-1-3-16,0 3 3 0,0 0-4 0,-2-1 0 0,-2 3 2 15,1-3-1-15,-2 0 0 16,-3 3 4-16,1-1-5 0,-3-1 2 0,-2 0 8 16,-4-12 4-16,4 22 6 15,-4-22 9-15,-6 21 4 0,6-21 5 0,-14 23-3 16,3-16 5-16,0 1-1 15,11-8-1-15,-21 7-7 0,21-7-4 0,-24 3-5 0,24-3-5 16,-22-3-25-16,22 3-34 0,-22-6-36 0,22 6-52 16,-19-7-45-16,11 3-51 15,8 4-121-15,-17-9-459 0,10 3-121 0</inkml:trace>
  <inkml:trace contextRef="#ctx0" brushRef="#br0" timeOffset="48580">7493 9179 2452 0,'0'0'4'0,"17"-1"9"0,-17 1-3 0,16-6 4 0,-16 6 2 16,20-7 14-1,-6 5 12-15,2-4 6 0,1 2-10 0,-1-2-1 16,4 1 2-16,-2-1-5 0,2-1-8 16,1 2-4-16,-2 2-18 0,-2-3-27 0,1 1-44 15,-18 5-39-15,28-5-46 0,-28 5-73 16,21-5-483-16,-14 1 38 0</inkml:trace>
  <inkml:trace contextRef="#ctx0" brushRef="#br0" timeOffset="48770.05">7694 9067 2191 0,'0'0'74'0,"-13"-12"20"0,13 12-4 0,0 0-3 16,0 0 3-16,0 0 26 0,0 0 24 0,0 0 8 15,0 0 1-15,0 0-6 0,0 0-11 16,0 0-19-16,-6 38-5 0,6-22-14 0,-2 1-11 16,0 0-10-16,0 3-6 15,0-2-12-15,2 1-26 0,-2 3-40 0,-3-3-50 16,3 0-66-16,0 2-74 15,-5-6-112-15,1 2-223 0,-2-2-329 0,-2 2-219 16</inkml:trace>
  <inkml:trace contextRef="#ctx0" brushRef="#br0" timeOffset="49600.04">5552 9082 2467 0,'0'0'-82'0,"6"-17"33"0,-6 17 18 16,0 0 5-16,0 0 26 0,0 0 25 15,0 0 13-15,0 0 17 0,0 0 21 16,0 0 19-16,0 0 14 0,0 0 7 0,0 0 7 16,0 0 1-16,0 0-14 0,0 0-7 15,0 45-9-15,0-45-15 0,3 28-8 0,-3-11-36 0,0 0-58 16,2 4-86-16,-4 0-86 16,-1 2-164-16,1 1-510 0,0 5-230 0</inkml:trace>
  <inkml:trace contextRef="#ctx0" brushRef="#br0" timeOffset="51450.04">7982 8846 2778 0,'0'0'-129'0,"0"0"13"16,0 0 23-16,0 0 14 0,0 0 16 0,0 0 15 0,0 0 20 16,0 0 17-1,0 0 8-15,0 0 3 0,0 0 9 0,0 0 11 0,0 0 14 16,0 0 28-16,0 0 5 16,0 0 14-16,0 0 3 0,0 0 2 0,0 0 0 15,0 0-9-15,0 0-2 16,0 0-5-16,0 0-2 0,0 0-6 0,0 0-7 0,0 0-6 15,0 0-4-15,0 0-3 16,0 0-1-16,27 12-6 0,-27-12-7 0,20 0-1 16,-20 0-2-16,22-3-2 0,-22 3-3 0,28 3-3 0,-28-3-1 15,23 0 0-15,-9 2-4 16,-14-2-1-16,18 3-1 0,-18-3-4 0,20 6-1 16,-20-6 3-16,12 8 0 15,-12-8 1-15,6 11-1 0,-6-11 5 0,0 0 6 0,-4 27 3 16,4-27 3-16,-12 23-2 15,6-10-1-15,-4 0-3 0,0 1-3 0,0-1 1 16,-1 0 4-16,0 2 3 0,3-1 2 0,-5-1 0 0,5 2 4 16,-3-2-3-1,2-1 0-15,3-1-1 0,-2 1 1 0,8-12 0 16,-13 23 0-16,9-16 1 0,4-7 0 16,-9 19 4-16,9-19 6 0,-2 16-1 0,2-16 4 15,0 0-2-15,4 20-1 0,-4-20-6 16,11 10-3-16,-11-10-1 0,17 8-1 0,-17-8-5 15,26 2-3-15,-26-2-2 16,25-2-1-16,-8 2-3 0,-17 0-14 0,33-4-26 16,-17 0-33-16,-2 0-37 0,-14 4-45 0,28-3-49 0,-28 3-45 15,23-6-71-15,-23 6-144 16,18-6-470-16,-12 4-321 0</inkml:trace>
  <inkml:trace contextRef="#ctx0" brushRef="#br0" timeOffset="57870.06">8372 9265 367 0,'0'0'114'0,"0"0"-9"0,0 0-29 0,0 0-9 16,0 0-14-16,-26-28 0 15,26 28-8-15,0 0-11 0,0 0-1 0,0 0-6 0,0 0-4 16,0 0 2-16,0 0 5 15,0 0 20-15,0 0-12 0,0 0 10 0,0 0 8 16,0 0 1-16,0 0 12 16,0 0 1-16,0 0-2 0,0 0-4 0,0 0-4 15,4-23-10-15,-4 23-4 0,0 0-8 0,0 0 0 16,0 0 1-16,6-27-8 16,-6 27 3-16,4-11 3 0,-4 11-10 0,0 0-3 0,10-19 3 15,-10 19 2-15,6-12-2 16,-6 12 3-16,8-10 0 0,-8 10 12 15,11-11-4-15,-11 11 2 0,0 0-8 16,17-7 8-16,-17 7 5 0,0 0-9 0,19-2 1 16,-19 2 2-16,0 0-3 0,0 0-1 0,20 14-4 0,-20-14-1 15,12 16-4-15,-12-16 2 0,6 15-4 16,-6-15 1-16,4 19 7 0,-2-7 3 0,-2-12 0 16,2 23-5-16,-2-23 1 15,0 23-2-15,0-23 0 0,-6 26-4 0,2-15 1 16,4-11-5-16,-6 26-3 15,2-17-1-15,-2 4-2 0,6-13 1 0,-8 17-4 0,8-17 4 16,-6 18 0-16,6-18 6 0,-4 14 3 0,4-14 3 16,0 0 2-16,-4 14 6 0,4-14-4 15,0 0-5-15,0 0-2 0,0 0-4 16,0 0-15-16,18 14-28 0,-18-14-32 16,0 0-37-16,24-2-31 0,-24 2-31 0,17-6-41 15,-17 6-79-15,17-6-494 16,-9 3-57-16</inkml:trace>
  <inkml:trace contextRef="#ctx0" brushRef="#br0" timeOffset="58770.1">7320 9513 2093 0,'-16'-12'-148'0,"16"12"26"0,0 0 17 15,0 0 27-15,0 0 22 16,0 0 20-16,0 0 30 0,0 0 31 0,0 0 22 0,0 0 16 16,0 0 10-16,0 0 22 15,0 0 0-15,0 0-1 0,0 0-10 0,0 0 6 16,0 0-2-16,0 0-5 15,0 0-6-15,38 27 3 0,-38-27-1 0,24 4 7 0,-11-1 1 16,3-2 9-16,-16-1-7 16,36 2 2-16,-14-2-8 0,-1 0-13 0,0 2-5 15,2-2-7-15,-1 0 0 0,3 2-10 0,3-1-7 16,-1 1-6-16,-2 2-3 16,3 0-3-16,-3 1-1 0,3 1-2 0,-2 1-1 15,-1-4-3-15,0 2-4 0,2 1-2 16,-1 0 0-16,-1 0-2 0,1-3-5 0,2 4 6 15,-4-4-4-15,2 1 0 16,-3 0 0-16,-1 0 2 0,0-3-2 0,-2 2-1 16,1 0 3-16,-2-1-3 0,-2 0 2 0,-1 0-8 0,-16-2 5 15,28 2-2-15,-15 0-4 16,-13-2 0-16,21 2 1 0,-21-2 0 0,19 1 2 16,-19-1-4-16,16 3 1 15,-16-3-23-15,0 0-19 0,18 1-29 0,-18-1-40 0,0 0-43 16,0 0-46-16,22 0-47 15,-22 0-127-15,0 0-465 0,0 0-171 0</inkml:trace>
  <inkml:trace contextRef="#ctx0" brushRef="#br0" timeOffset="59290.21">7796 9869 2414 0,'0'0'-84'0,"0"0"15"16,0 0 2-16,0 0 9 15,-13-15 1-15,13 15 1 0,0 0 16 0,0 0 13 0,0 0 8 16,-23 2 14-1,23-2 2-15,0 0 9 0,0 0 10 0,-24 9 15 0,24-9 9 16,-12 8 4-16,12-8 7 0,0 0 2 0,-17 12-3 16,17-12-9-16,-11 7-1 15,11-7 1-15,0 0-4 0,-8 11-2 0,8-11 0 0,0 0 3 16,0 0-7-16,0 18 2 16,0-18-1-16,0 0-6 0,0 0 4 0,16 12 10 15,-16-12-17-15,0 0-2 16,18 10-5-16,-18-10-2 0,14 6 0 0,-14-6-3 15,18 8 2-15,-18-8 0 0,16 7-3 16,-16-7 14-16,17 10 1 0,-8-4 3 0,-9-6 0 16,13 14 5-16,-5-7 1 0,-8-7 4 15,10 15-5-15,-10-15 6 0,6 17 8 0,-6-17 5 16,2 19 3-16,-2-19 8 0,-2 21 2 0,2-21-1 16,-6 19 1-16,-2-7-4 15,8-12-2-15,-17 17-6 0,6-10-3 0,11-7-5 16,-23 8-6-16,7-5-9 15,16-3-16-15,-30 0-26 0,12-3-24 0,18 3-49 0,-31-10-56 16,16 5-67-16,2-5-106 0,1 3-612 0,4-5-332 16</inkml:trace>
  <inkml:trace contextRef="#ctx0" brushRef="#br0" timeOffset="60020">8615 8733 2733 0,'0'0'-116'0,"0"0"20"16,0 0 18-16,0 0 20 16,0 0 14-16,0 0 28 0,0 0 35 0,0 0 24 15,0 0 19-15,0 0-2 0,0 0 3 0,0 0 4 0,0 0-11 16,0 0 2 0,0 0-2-16,32 25-2 0,-26-11-3 0,0-1 0 0,2 2-7 15,-1 0-5-15,4 6-1 16,-1 3-3-16,1-2-3 0,-1 6-3 0,1 1-2 15,0 3-2-15,-1 0-3 0,0 0 2 16,2 2-3-16,-2 2 0 0,-4 1-2 0,3-1-1 16,-3 1-5-16,1 2 2 0,-1-1-2 0,-2-2 6 15,0 0-6-15,-1 0 3 0,1-5-2 16,-2-1-2-16,0 1-2 0,-2-2 2 0,2-1-4 16,-2-1 5-16,0-3-9 15,-2-1-13-15,0 2-29 0,0-4-38 0,0 0-46 16,-3 4-39-16,1-3-38 15,-2-1-102-15,2-1-505 0,-5-1-125 0</inkml:trace>
  <inkml:trace contextRef="#ctx0" brushRef="#br0" timeOffset="84630.16">4185 4214 1445 0,'0'0'229'16,"0"0"-91"-16,0 0-16 0,0 0-41 0,0 0 7 15,23-27 3-15,-23 27 6 16,0 0-8-16,0 0 6 0,0 0-5 0,0 0-12 0,12-5-10 16,-12 5-1-16,0 0-6 0,24-3 1 0,-24 3 2 15,23-1-2-15,-23 1 3 16,25-4-7-16,-10 4-8 0,4-2 3 16,-19 2-8-16,37-2-2 0,-19 1-5 0,1 1-2 15,3-3-3-15,-2 3-9 0,4 0 1 0,-3-1-2 16,2-1-2-16,-2 2-3 15,3-2-3-15,-3 2-2 0,2 0 0 0,-2-2-3 16,1 2-1-16,0 0-2 0,0 0 3 0,1 0-2 16,1-2 0-16,-4 2-2 0,4 0 4 15,0-2 1-15,-6 2 4 0,3-2 3 0,-21 2-3 16,38-2 1-16,-20 2-5 0,-1-1-3 16,-17 1 5-16,32-3-5 0,-20 2 3 0,-12 1-3 15,34-3-3-15,-34 3 0 16,27-1 3-16,-12-2-5 0,-15 3 3 0,25 0-5 15,-25 0 5-15,24-1-1 16,-24 1-1-16,21 0 0 0,-21 0-3 0,19 0 1 16,-19 0 1-16,0 0-1 0,23 0-2 0,-23 0 1 0,0 0 5 15,24 0-3-15,-24 0-2 16,0 0-2-16,21 1 2 0,-21-1 1 16,0 0 1-16,0 0-3 0,21 0-3 0,-21 0 8 15,0 0-3-15,0 0-1 0,15 3-1 16,-15-3 0-16,0 0 2 0,0 0-3 15,0 0 1-15,17 5 3 0,-17-5 5 0,0 0 5 16,0 0 7-16,6 14 0 0,-6-14 3 16,0 0-2-16,3 18-5 0,-3-18 4 0,0 19-2 15,0-19-2-15,-3 22-3 0,3-22 0 0,-2 22 3 16,2-22-5-16,2 27-1 16,1-11-3-16,-3 1 3 0,0 0-4 0,2 0 2 0,-2 0-4 15,0 2 3-15,2-2 0 16,0 0-3-16,-2 2 2 0,2 1 0 15,-2-1-3-15,0-1 2 0,2 3-2 16,-2-1 3-16,0 0-1 0,2 1 4 0,-2 3-4 16,2-3 3-16,-2 1-2 0,2 3-1 0,-2 0 3 0,0-3 1 15,2 0-1-15,-2-1 0 16,2 2-2-16,-2-3 0 0,0 1 4 16,0 0 4-16,0 0-5 0,0-2-1 15,0 1 2-15,-2-4-2 0,2-16 0 0,0 29-5 0,0-15 3 16,0-14 1-16,2 23-5 15,-2-23 3-15,0 20 4 0,0-20-6 0,0 19-2 16,0-19 0-16,2 17 2 0,-2-17 0 0,2 17 0 0,-2-17-2 16,2 20-1-16,-2-20 3 15,0 19-2-15,0-19-1 0,0 17 1 0,0-17-1 0,0 17 1 16,0-17-1 0,-4 17 1-16,4-17-1 0,-6 15 3 0,6-15-1 0,-8 14 3 15,8-14-1-15,-11 15 2 16,11-15-1-16,-15 9 1 0,15-9 1 0,-12 12 0 15,12-12-1-15,-17 9 1 16,17-9 0-16,-15 6-1 0,15-6 0 0,-17 8-2 16,17-8 1-16,-19 7 0 0,6-5-2 0,13-2 1 0,-23 5-1 15,8-2 3-15,15-3 4 0,-33 2-2 16,13-2 4-16,1 0 2 0,19 0 1 0,-42-2 2 16,20 2 2-16,2-3 0 15,-4 2-2-15,-1 1 4 0,1-2 0 0,-5 0-1 16,1-2 0-16,-4 3 1 0,3-3-1 15,-1 1-4-15,-2 2-2 0,0-1 2 16,1 2-5-16,1-2 1 0,0 2-1 0,1 0-2 0,4 0 0 16,-1 0-1-16,1 2-2 15,1-2-1-15,-1 2 0 0,2-1 0 16,0 2 1-16,-1-3-5 0,3 4 1 0,0-3 0 16,0 1-1-16,-1 2-1 0,4-2 0 0,-2 2 3 15,2-2 0-15,-1 1-2 16,-1 1-2-16,4 0 3 0,-4-1-3 0,4 4 4 15,16-7-3-15,-32 6 0 16,19-3 2-16,13-3-2 0,-24 6 0 0,24-6 2 0,-18 4 0 16,18-4 2-16,-15 2 4 0,15-2-4 0,0 0 6 15,0 0-2-15,0 0 2 16,-23-10-1-16,23 10 0 0,0 0 3 0,-9-18-4 16,9 18-1-16,-2-16-1 0,2 16 1 15,-2-21 0-15,2 21 1 0,-2-23 1 16,0 8-2-16,2 15 3 0,2-35-4 15,-2 16 5-15,2 0-8 0,0 1 3 0,0-3-2 0,2-3 2 16,3 2-3-16,-3-1 2 0,0 0-2 0,2 0 2 16,-1 1 1-16,-1-2-3 15,1 6-3-15,-1-3 3 0,-2 1 0 0,2 1-3 16,0-2 2-16,0 2-2 0,-2 0 0 16,0 0 0-16,2 0-1 0,-2 0 3 0,4 2-1 15,-4-2-1-15,2 0-1 16,-2 0 2-16,2 2-3 0,-2-1 5 0,0 1-4 0,2 2 2 15,-2-2 0-15,-2 17-2 16,4-33 2-16,-4 18-1 0,3 1 3 16,-3 14 11-16,0-29-8 0,0 29-1 0,0-25-3 0,2 11-1 0,-2 14-1 15,0-26 2-15,0 26 0 16,0-27-4-16,0 14 4 0,0 13 1 0,0-25 1 16,0 25 1-16,2-25-3 15,0 12 1-15,-2 13-2 0,2-23 5 0,-2 23 2 16,2-19-3-16,-2 19 4 0,5-19 1 15,-5 19 4-15,4-16-3 0,-4 16 2 0,0 0 3 16,6-19-8-16,-6 19-1 0,9-9-2 0,-9 9 4 16,12-8-2-16,-12 8-3 15,20-6-1-15,-20 6 0 0,27-1 1 0,-27 1-1 0,32-2 0 16,-14 2-3-16,2 0-15 16,-2-2-17-16,2 0-25 0,1 0-36 0,0-3-46 0,0 1-59 15,5-2-59-15,-3-2-68 16,1 0-144-16,-2 0-137 0,2-2-342 0,-3-2-374 15</inkml:trace>
  <inkml:trace contextRef="#ctx0" brushRef="#br0" timeOffset="85849.93">4303 4769 2736 0,'0'0'-143'16,"0"0"20"-16,0 0 26 0,0 0 20 15,0 0 10-15,0 0 14 0,0 0 11 0,0 0 7 16,0 0 7-16,0 0 3 0,0 0 10 16,0 0 6-16,0 0 4 0,0 0 2 0,0 0 22 15,0 0-5-15,0 0 23 0,0 0 0 0,0 0 22 0,0 0-19 16,0 0 25-16,0 0-9 15,0 0 6-15,0 0 7 0,0 0 6 0,0 0-2 16,0 0 5-16,0 0 11 0,0 0-1 0,0 0-4 16,0 0 8-16,0 0-1 15,0 0-2-15,0 0 2 0,0 0 1 0,48 1-5 16,-48-1-4-16,24 0-5 0,-24 0-5 16,25 0-8-16,-25 0-6 0,30 0-6 0,-14 0-10 15,4-1 3-15,-20 1-6 16,36 0-2-16,-19-3-4 0,2 3 0 0,-19 0 5 15,36-3 0-15,-19 3 4 0,-17 0-1 16,31-4-1-16,-15 4-4 0,-16 0-3 0,26-4-4 16,-10 2-1-16,-16 2-3 0,29-2-3 0,-14 2-1 15,-15 0-3-15,32-1-1 16,-17-2-1-16,-15 3 2 0,30-1-2 0,-16-2-2 16,-14 3 4-16,27-1-1 0,-11-1 0 15,-16 2 4-15,25 0-2 0,-25 0 1 0,25-2-3 16,-25 2-5-16,23-2 0 15,-23 2-1-15,24 0-1 0,-24 0-1 0,22-2 3 0,-22 2-3 16,0 0-2-16,24 0 3 0,-24 0-4 0,0 0-1 16,17-1-2-16,-17 1-15 15,0 0-22-15,0 0-35 0,0 0-48 0,20-2-84 0,-20 2-67 16,0 0-103-16,0 0-182 16,0 0-68-16,0 0-203 0,0 0-150 0</inkml:trace>
  <inkml:trace contextRef="#ctx0" brushRef="#br0" timeOffset="86390">4515 4928 2311 0,'-2'-19'-120'0,"2"19"22"15,0 0 17-15,0 0 17 16,0 0 19-16,-5-18 3 0,5 18 26 0,0 0 25 16,0 0 8-16,-10-10 18 0,10 10 18 0,0 0 3 15,0 0 11-15,-24 0 1 16,24 0-1-16,0 0 1 0,-25 7-9 0,25-7 5 16,-19 12 4-16,19-12-3 0,-19 9 0 15,13-3-3-15,6-6-1 0,-15 12-2 0,15-12-2 16,-11 13-6-16,11-13-3 15,0 0-7-15,-2 19-2 0,2-19-4 0,0 0-2 0,15 23-6 16,-15-23-2-16,15 13-3 0,-5-3-1 0,-10-10-2 16,17 13 5-16,-11-7-11 0,-6-6 2 15,16 9 2-15,-16-9 3 0,10 12 7 0,-10-12 10 16,4 11 2-16,-4-11 2 16,0 0-4-16,0 0-4 0,-16 19-4 0,16-19-9 0,-18 8-31 15,18-8-44-15,-23 5-37 16,23-5-37-16,-19 4-37 0,19-4-54 0,-23 0-106 15,15 3-465-15,8-3-99 16</inkml:trace>
  <inkml:trace contextRef="#ctx0" brushRef="#br1" timeOffset="111619.84">30022 13585 762 0,'0'0'125'16,"-2"-26"-40"-16,2 26-16 0,0 0-1 0,0 0 0 15,0 0 0-15,0 0 17 16,0 0-2-16,0 0-7 0,0 0 2 0,0 0 12 0,0 0 11 16,0 0-10-1,0 0 2-15,0 0-10 0,0 0-9 0,0 0-1 16,0 0-16-16,0 0-1 0,0 0 9 15,-30-3-15-15,30 3-1 0,0 0-8 0,-19 0 10 0,19 0-12 16,0 0 2-16,-32-2-5 16,32 2 6-16,-23 0 4 0,23 0 0 0,-28-4-1 15,12 2 1-15,-2 1-9 0,-2-2 6 0,20 3-3 16,-39-4-7-16,19 3 22 16,-2-1-3-16,-1 0-4 0,-2-2-7 0,-3 0-8 15,1 0-3-15,-1 3-3 0,-2-3-1 16,3 0-6-16,-3 1-1 0,2-3-1 0,-1 3 1 15,1 2-3-15,1-3 3 16,-3 0-1-16,3 0-3 0,-2 2-2 0,1 0 11 0,0 0-15 16,1 1 5-16,-1-2-3 0,0 1-1 0,1 1-1 15,1 0 1-15,-1-2-4 16,0 0 1-16,-1 3-2 0,-1-1 0 0,1-1-1 16,0 0 0-16,-1 2 1 0,5-2-1 15,-5 2 0-15,1-1 1 0,3 1-4 0,-4 0 4 16,-1-3-2-16,2 2-3 15,3 1 3-15,-1-2-2 0,1 4 1 0,1-4 1 16,2 0 1-16,-6-1-3 16,2 2 3-16,3-1-5 0,-1 0 3 0,1 0 1 15,0 0-2-15,-4 1 2 0,2-2-2 0,-2-1 0 0,1 3 1 16,-4-1 0-16,1-2-2 16,-2 2 1-16,2-1 3 0,-2 0-4 0,1 2 3 15,-2-2-2-15,-1 2-1 0,3-1 0 16,-6 0 0-16,5 0 1 0,-1 0-1 15,-1 0 0-15,-1 0-1 0,0 2 0 16,1-2 2-16,1 2-1 0,-4 0-1 0,1 0 1 16,4 0 2-16,-3 0-4 0,0 0 4 0,-2 0 1 15,2 0-4-15,0 2 6 16,1-2-6-16,-1 2 1 0,0-2 3 0,1 2-4 0,1 0 1 16,-3-2 1-16,0 2-1 15,2 0-2-15,1 0-2 0,-1-2 0 0,-1 0 2 16,2 1-4-16,-1-1 0 15,-1 0 7-15,0 3-3 0,1-3-1 0,-1-3 10 16,-1 3-10-16,-2 0 4 0,1-1 1 0,3 1-2 0,-3-2-3 16,0 0 3-16,0 0 0 15,-1 0-1-15,0 0-1 0,-4-2 5 0,-1 3-6 0,1-3 0 16,-1 2 1 0,4 0 4-16,-6-2-1 0,2 3-2 15,-1-3-5-15,1 2 9 0,1-2-6 0,-2 2 1 16,1-2 3-16,-1 2-1 0,2-2-1 0,1 3 1 15,2-3 0-15,-3 1 0 0,5 2-1 16,-3-3-1-16,5 2 0 0,-2-2 4 0,2 3-4 16,0-2-2-16,0 2 3 0,0-1-6 0,3-1-11 15,-4 0 8-15,3 2-7 16,-4-2-2-16,1-1-1 0,-4 0 0 0,3 3 5 0,3-3-2 16,1 2 7-1,-2-2-2-15,0 1 0 0,1 1 1 0,-1-1-2 0,0 0 1 16,-1 1-1-16,-1-2-5 15,-3 2 0-15,-1-2 6 0,0 2 2 0,-1-2-7 0,-1 3 5 16,-1-2 2-16,2 0-1 16,1 0 13-16,-4 2-11 0,2-3 1 0,6 4 2 15,-4-3 1-15,4 0 0 0,-4 2 1 0,0-1 3 16,4 0-5-16,-1-1 2 16,-3 0-3-16,6 1 5 0,-1 0-3 0,-1 2 0 15,2-3 4-15,-1 3-1 0,-1-3 1 16,1 2 1-16,-1-2 1 0,0 3 1 0,0-2-5 15,-1 1 0-15,1 1 7 16,1 0-5-16,-1-2 1 0,-2 2 1 0,2-2 2 0,-7 2 0 16,1-2 1-16,-1 2-4 0,-1-2-2 0,0 1 4 15,-1-2-2-15,-1 3-2 16,-1-1 2-16,3-2-2 0,-3 2 2 0,3 1 2 16,-3-2-2-16,3 0 5 0,-3 0-4 15,3 2 0-15,-1-2 2 16,1 0 2-16,-1 2-3 0,1-2 1 0,0 0-1 15,-1 2 0-15,3-1 8 0,1 1-8 0,-3 0 9 16,6-3-9-16,0 3 1 16,-1 3 0-16,2-3-3 0,1 0 4 0,-6 0-3 15,5 0 3-15,-1 1-1 0,2 1 2 0,-4 0-5 0,1-2 6 16,4 2 2-16,-3-2-3 16,-4 2-2-16,-1 0-2 0,1-2 1 0,-3 2-4 15,1-2 4-15,0 2-2 0,-1-1 0 16,1 2 2-16,-1-3 0 0,3 1-5 0,-3-1 7 15,5 3-3-15,-2-2 2 16,-1 1 0-16,7-2-3 0,0 2 0 0,1 0 3 16,-1 0-3-16,-1-1 0 0,1-1 4 15,-8 2-2-15,1 1 1 0,1-2 0 16,-2 2-2-16,1-2 6 0,-1 1-1 16,-1 0 1-16,3 0 0 0,0 1 3 0,1 0 1 15,6-1 6-15,-1 0-3 0,2-1 3 0,0 3-3 0,-4 0 0 16,-1-1-5-1,6 3 3-15,-7-5-2 0,2 2 1 0,-3 1 1 0,1 2-3 16,0-2-1-16,-3-2-2 0,1 1 2 16,2-1-6-16,-5 2 4 0,1-3-4 15,-1 5 0-15,3-5 0 0,-2 1 2 0,-1 2-8 16,1-3-9-16,-1 3-18 0,1-2-9 16,-1 0-28-16,3 2-41 0,2-1-41 0,5 0-52 15,0-3-158-15,3 2-451 16,2-4-133-16</inkml:trace>
  <inkml:trace contextRef="#ctx0" brushRef="#br1" timeOffset="114249.83">27156 9050 2228 0,'0'0'-152'0,"0"0"24"0,0 0 25 15,-21 34 21 1,21-34 18-16,0 0 17 0,0 0 12 0,0 0 17 15,0 0 3-15,-4 17 16 0,4-17-6 16,0 0 9-16,0 0 2 0,0 0 8 0,0 0 1 16,0 0-4-16,0 0 14 0,0 0 2 15,0 0 1-15,0 0-2 0,-3 16 9 16,3-16-2-16,0 0 8 0,0 0 7 16,0 0-4-16,-6 18 4 0,6-18 5 0,0 0-15 15,-4 16-2-15,4-16 3 0,-6 17-4 16,6-17-4-16,-2 22 2 0,2-22-1 15,0 20-9-15,0-20 2 0,-2 27 10 0,0-12 0 16,2-15 0-16,0 32 5 0,-1-16-6 0,1 1 4 16,0 2-2-16,0 0-2 0,0 0 6 15,0 0 10-15,0 2-9 0,0 0-4 16,0-1 0-16,-2 3 10 0,2-1 13 16,0 0-10-16,2-1-2 0,-2 0-2 0,0 2-9 15,1 0-3-15,-1-2 1 0,2 3-5 16,-2-1-2-16,2 2-5 0,2-2 1 15,0 4-3-15,-2-2-1 0,2-2 4 16,-2 2 2-16,3 1-1 0,-1-1 9 0,0-1 0 16,-2 3 1-16,0 2-2 0,-1-3-1 0,-1 1-4 0,2 3-4 15,1-3 2-15,-3 3-5 0,2-1 0 16,-2 2-2-16,0-3-1 0,0 3-3 16,0-2 3-16,0-1-1 0,0 0-1 15,-2 3-2-15,2-2 1 0,0 0-4 0,-3-1 2 16,3 3-4-16,-2-3 3 15,2 0-4-15,-1 0 2 0,1 1 1 16,-2 0 3-16,2 0-2 0,-2 0 3 0,0-1 0 0,2 2-1 0,-2-1-1 16,0 2-1-16,-3-1-4 15,3-1 5-15,0-1-7 0,-2 3 3 0,2-1 0 16,-4 1 0-16,2-2-4 0,1 1 3 16,1 0-1-16,-4 6-1 0,4 1 1 15,0-1 3-15,-3 2-6 0,2 0 2 16,-1-2 0-16,2 2 1 0,-1-2-2 15,1-1 0-15,0 3-1 0,0 0 2 0,0-2-3 16,4-2 3-16,-4 3-4 0,2-3 2 0,-1-2-1 16,1 7 3-16,-2-7-2 0,2 6 0 0,-2 1-2 15,2-4 0-15,-2 0 1 16,2-3 2-16,-2 4-1 0,0-1 0 0,-1-3 0 0,1-1-1 16,2 1 1-16,-3 0 0 15,1-1-2-15,2 2-1 0,-2-2 1 0,2 2 2 16,-2-1-1-16,2 0 0 15,-2-1 0-15,-1 10 1 0,1-10-4 0,2 3 5 16,-2 5-2-16,0-4 2 0,0 4-4 0,0-7 4 0,2 3-4 16,-1 1 4-1,-2-4-5-15,1 5 0 0,0-5 2 0,0 0 2 0,0 7-2 16,0-7-1 0,2 0 2-16,-3 6 0 0,1-5-2 0,2 1 2 0,-2-1-2 15,2 0 1-15,2 2-1 0,-2-1 3 16,0-1-2-16,0-1-2 0,2 1 1 0,-2-1 3 15,0-2-2-15,0 3 3 16,0-4 0-16,0 5-3 0,0-4-1 0,0 0 2 0,3 3-2 16,-3-4 2-16,2 1-3 0,-2 1 2 15,2-1-4-15,-2-1 4 0,0 1 1 16,2-1-1-16,-2 3 2 0,2-3-3 0,-2 0-2 16,2 3 4-16,-2-2-1 15,0 0 0-15,0 1 0 0,0-1 3 0,0 1-6 0,0 2 4 16,3-5-3-16,-3 4-2 15,0-2 4-15,0-1 1 0,0 3-2 0,0-3 0 16,0 1 0-16,0-1 3 16,1 2-3-16,-1-3 0 0,0 3 2 0,2-3 0 15,-2-1-2-15,0 2 1 0,2-3 2 0,-2 3-2 0,2-1-2 16,-2-6 4 0,2 2-3-16,0 5 1 0,-2-6 3 0,3 3-4 15,-3-3-2-15,0 0 3 0,0 1 0 16,-3 2-1-16,3-3-1 0,0 0 2 15,0 3-1-15,0-4 1 0,3 6 0 0,-3-8 1 16,0 5-4-16,0 0 4 0,2 0-1 0,0 0 1 16,-2 2-1-16,2-2 1 0,0 0 0 0,1-2 1 0,-1 1 0 15,1-2-2 1,-1 0-1-16,0-1 6 0,-2 1-2 0,2-1 1 0,-2 1-3 16,0-1 3-16,0 1-3 15,2-2 3-15,-2 5-1 0,2-5-1 0,-2 0 0 0,0 2 4 16,0-2-2-16,1 4 6 15,-1-1-8-15,2-1 9 0,-2 2-2 0,0-2 5 16,2 4 2-16,0-2-2 0,-2-1 4 0,2 0 3 16,-2-1-3-16,0 2 2 0,0-2-2 15,0 1-1-15,3 4 0 0,-3-2-1 0,0 1-2 16,0-1 4 0,0-2-1-16,-3 1 2 0,3-1 2 0,-2 0 2 0,2 1 1 15,0-2 1-15,0-1 2 16,0 2-1-16,0 0 4 0,2-2-4 0,-2 1 5 0,3 0 1 15,-1 2 4 1,0 1-20-16,-2 2 6 0,2-3-6 0,-2 1 3 0,3 2 0 16,-3-1-1-16,0-4-5 0,0 7-1 0,-3-1 0 15,3-1 2-15,0-1-4 16,-2 3-2-16,2-1-3 0,0-1-3 0,0 0-31 0,-2-5-33 16,2 0-76-16,0 2-104 15,0-5-163-15,-2-2-180 0,-1-2 13 0,-3-2-420 0,6-13-456 16</inkml:trace>
  <inkml:trace contextRef="#ctx0" brushRef="#br0" timeOffset="125280.31">24721 13258 625 0,'0'0'137'0,"0"0"-32"16,0 0-22-16,0 0 5 0,0 0-17 0,0 0-4 16,0 0 11-16,0 0-2 0,0 0 0 0,0 0 11 0,0 0 7 15,0 0-2-15,0 0 11 16,0 0 7-16,0 0 16 0,0 0 7 0,0 0 3 16,0 0 2-16,0 0 0 15,0 0 0-15,0 0-1 0,4-21-9 0,-4 21-9 16,0 0-6-16,0 0-10 0,0 0-5 15,0 0-5-15,0 0-4 0,10-13-6 0,-10 13 0 16,0 0-6-16,0 0-11 0,10-7 0 0,-10 7-2 16,0 0 1-16,12-12-3 15,-12 12-1-15,0 0 2 0,10-7-1 0,-10 7 4 0,0 0-1 16,0 0 0 0,13-10-15-16,-13 10 3 0,0 0-6 15,0 0 0-15,0 0-15 0,0 0 8 0,0 0 0 16,0 0-1-16,0 0 4 0,0 0-5 15,0 0-4-15,0 0-1 0,0 0 1 16,0 0 4-16,0 0-25 0,-11 45 9 0,11-45 3 0,-10 24-2 16,1-13 2-16,2 0-1 0,2 3-3 0,-2-3 0 15,1 3-8-15,-2-2 2 16,8-12 1-16,-16 24-2 0,10-12-4 0,0-3-3 0,-3 2-2 16,9-11 0-16,-10 17-17 15,10-17-18-15,-10 14-15 0,10-14-29 0,-8 11-31 16,8-11-31-16,0 0-41 0,-10 13-46 15,8-7-29-15,2-6-45 0,0 0-102 16,-8 10-136-16,8-10-394 0,0 0-335 16</inkml:trace>
  <inkml:trace contextRef="#ctx0" brushRef="#br0" timeOffset="125980.04">24614 13203 2809 0</inkml:trace>
  <inkml:trace contextRef="#ctx0" brushRef="#br0" timeOffset="126384.77">24614 13203 2449 0,'0'0'-134'16,"0"0"19"-16,0 0 18 15,0 0 16-15,0 0 15 0,0 0 11 0,0 0 18 16,0 0 9-16,0 0 15 0,0 0 20 16,0 0 3-16,0 0 17 0,0 0 9 15,0 0 12-15,0 0 13 0,0 0 9 0,0 0-16 0,0 0 25 16,0 0-13-16,0 0 6 16,0 0 16-16,0 0 7 0,0 0 6 0,0 0 7 15,0 0-4-15,0 0-1 0,0 0-3 16,0 0 1-16,0 0-2 0,0 0 1 0,0 0-2 15,0 0-1-15,0 0-7 16,0 0-1-16,0 0-11 0,0 0 1 0,0 0-6 16,0 0-4-16,0 0-1 0,0 0 1 0,0 0-4 0,0 0 1 15,0 0-5-15,0 0-8 16,0 0 1-16,0 0 1 0,0 0-5 0,18 44-1 16,-18-44 1-16,10 6-3 15,-10-6-1-15,13 8-3 0,-13-8 7 0,13 7-4 0,-13-7-1 16,17 10-15-16,-17-10 4 15,16 7-2-15,-16-7 2 0,18 8 3 16,-18-8-3-16,16 7-5 0,-16-7 3 16,15 11-6-16,-15-11 1 0,15 7-8 0,-15-7 0 0,14 12 2 15,-14-12-7-15,9 9-7 0,-9-9-3 16,13 11-19-16,-13-11-19 0,14 13-23 16,-14-13-27-16,9 12-37 0,-3-5-36 0,-6-7-44 15,14 16-35-15,-6-9-36 0,-2 2-68 16,0-1-110-16,1 0-98 0,-1-1-316 15,-1 3-220-15</inkml:trace>
  <inkml:trace contextRef="#ctx0" brushRef="#br0" timeOffset="127809.87">21937 13150 2452 0,'0'0'-127'0,"0"0"27"15,0 0 26-15,0 0 13 0,0 0 10 0,0 0 16 0,0 0 11 16,0 0 19-16,0 0 20 16,0 0 17-16,0 0 12 0,0 0 13 15,0 0 11-15,0 0 9 0,0 0 17 16,0 0 0-16,0 0 6 0,0 0 8 0,0 0 11 0,0 0 6 15,0 0 17-15,0 0 3 16,0 0 7-16,0 0-4 0,0 0-6 0,0 0-6 16,-36 35-11-16,30-25-4 0,-1 2-5 0,-2-1-6 15,3 2-11-15,-2 1-10 16,0 2-6-16,-1-2-3 0,0-2-14 0,1 1-4 0,0 1-5 16,-1-3-7-16,1 3-6 15,-1-3-3-15,9-11-6 0,-15 21-2 0,9-11-10 16,6-10-16-16,-10 13-15 0,10-13-24 15,-9 13-28-15,9-13-25 0,0 0-30 0,-11 14-34 16,11-14-41-16,-2 5-35 0,2-5-37 0,0 0-69 0,0 0-111 31,0 0-498-31,0 0-357 0</inkml:trace>
  <inkml:trace contextRef="#ctx0" brushRef="#br0" timeOffset="128399.88">21795 13162 2702 0,'0'0'-136'16,"0"0"36"-16,0 0 24 0,0 0 13 0,0 0 27 15,0 0 19-15,0 0 8 0,0 0 14 16,0 0 13-16,0 0-1 0,0 0 5 0,0 0 10 15,0 0 14-15,0 0 19 16,0 0 12-16,0 0 13 0,0 0 9 0,0 0 7 0,0 0 4 16,0 0 9-16,0 0 0 0,0 0-6 0,0 0 3 15,0 0-3-15,0 0-5 16,0 0-12-16,0 0-3 0,0 0-9 0,0 37-3 16,0-37-2-16,0 0-5 0,0 0-4 15,9 12-3-15,-9-12-4 0,0 0 2 0,12 11 0 16,-12-11-6-16,9 8 4 15,-9-8-3-15,10 10-7 0,-10-10 3 0,11 9-4 16,-11-9-6-16,11 12 1 16,-11-12-6-16,10 11 3 0,-10-11-13 0,10 13 0 15,-10-13 1-15,9 13-1 0,-9-13-4 0,9 16-7 0,-5-7-3 16,-4-9 3-16,10 16-3 16,-5-7-4-16,-5-9-4 0,10 18-6 0,-10-18-26 0,11 15-24 15,-5-6-28-15,-6-9-38 16,11 15-52-16,-5-7-68 0,-2 0-51 0,-4-8-132 15,6 12-170-15,-6-12 18 0,4 12-273 16,-4-12-179-16</inkml:trace>
  <inkml:trace contextRef="#ctx0" brushRef="#br0" timeOffset="132020.4">18618 13295 2362 0,'0'0'-143'0,"0"0"14"0,0 0 24 0,0 0 10 15,0 0 14-15,0 0 15 16,0 0 15-16,0 0 6 0,0 0 7 0,0 0 6 0,0 0 10 16,0 0 10-16,0 0 7 15,0 0 9-15,0 0 16 0,0 0 0 0,0 0 13 16,0 0 22-16,0 0-12 15,0 0 12-15,0 0 13 0,0 0-3 16,0 0-4-16,0 0-1 0,0 0 5 16,0 0 10-16,0 0 11 0,0 0 7 0,0 0 4 15,0 0 4-15,0 0 0 0,0 0 1 0,0 0 5 16,0 0 3-16,0 0-1 0,0 0-1 16,0 0-4-16,0 0 4 0,0 0 3 0,0 0-8 15,-29 30 3-15,29-30 0 0,-12 12 0 16,12-12-3-16,-10 11-6 0,10-11-1 0,-10 15-2 15,10-15-7-15,-13 16-5 16,4-9-5-16,9-7-6 0,-13 15-11 0,13-15-2 16,-10 16-10-16,4-9-5 0,6-7-8 0,-11 13 0 15,11-13-4-15,-11 12-6 0,11-12-3 16,-8 9-4-16,8-9-15 0,0 0-14 0,-8 14-20 16,8-14-20-16,0 0-25 0,-9 10-29 15,9-10-38-15,0 0-39 0,0 0-31 0,0 0-23 16,-7 5-26-16,7-5-46 15,0 0-80-15,0 0-521 0,0 0-303 16</inkml:trace>
  <inkml:trace contextRef="#ctx0" brushRef="#br0" timeOffset="132480.13">18492 13308 2575 0,'0'0'-129'0,"0"0"27"0,0 0 22 0,0 0 21 0,0 0 24 16,0 0 24-16,0 0 16 15,0 0 31-15,0 0 14 0,0 0 16 0,0 0 8 16,0 0 0-16,0 0 4 0,0 0 10 0,0 0-4 0,0 0 14 16,0 0 6-16,0 0 11 15,0 0 12-15,0 0 6 0,0 0 4 0,0 0 2 16,0 0-3-16,16-10-1 16,-16 10-11-16,0 0-1 0,0 0-10 0,0 0-8 0,0 0-5 15,29 23-9 1,-29-23-7-16,15 13-7 0,-6-4-7 0,-1 0-1 0,-8-9-8 15,22 19-7-15,-14-9-5 16,2 1-7-16,1 0-4 0,0 3-4 0,-3-5-6 16,3 2-3-16,-3 1-20 0,2 0-17 0,2-1-23 0,-4-1-27 15,0 1-36-15,0-2-32 16,-8-9-48-16,20 17-43 0,-12-6-50 0,-2-6-85 16,3 0-146-16,-1 2-476 0,-8-7-431 15</inkml:trace>
  <inkml:trace contextRef="#ctx0" brushRef="#br0" timeOffset="136730.15">19750 13358 2826 0,'0'0'-159'0,"0"0"33"0,0 0 19 0,0 0 31 0,0 0 13 16,0 0 27-16,0 0 8 16,0 0 17-16,0 0 16 0,0 0-8 0,0 0 9 15,0 0 3-15,0 0 8 16,0 0 10-16,0 0-4 0,-10-18 9 0,10 18 5 0,0 0 10 15,0 0 9-15,0 0 7 16,0 0 4-16,0 0 1 0,17-26 0 16,-17 26 4-16,0 0 2 0,10-14 4 0,-10 14 4 15,0 0 5-15,9-11-7 0,-9 11-1 16,0 0-1-16,10-11 4 0,-10 11-6 16,0 0-1-16,13-12-8 0,-13 12-3 0,0 0-8 15,12-9-7-15,-12 9 3 0,0 0-7 16,16-7-2-16,-16 7-4 0,0 0 0 15,16-3-6-15,-16 3 1 0,0 0-4 0,0 0 1 16,0 0 0-16,19 0-1 0,-19 0-2 16,0 0 0-16,0 0-1 0,0 0-3 0,20 8 5 15,-20-8-2-15,0 0-3 0,12 9-1 0,-12-9 2 0,8 8 1 16,-8-8 3 0,0 0 4-16,10 13 1 0,-10-13-1 0,0 0 3 0,8 13 0 15,-8-13-5-15,4 13 1 16,-4-13-2-16,0 0-2 0,6 14-3 0,-6-14 1 0,0 0-1 15,0 15-2 1,0-15 0-16,0 0 0 0,2 18 1 0,-2-18-3 0,0 0 4 16,0 0-3-16,-2 19-4 0,2-19-4 0,0 0 1 15,0 0-3-15,-6 17 5 16,6-17-2-16,0 0-1 0,-6 13 2 0,6-13-3 0,0 0-1 16,0 0-5-16,-9 14 1 15,9-14 1-15,0 0 5 0,0 0 0 0,-11 12-9 16,11-12 1-16,0 0 0 15,-10 8 2-15,10-8 1 0,0 0-3 0,0 0 1 0,-15 8 0 16,15-8-3-16,0 0 15 16,0 0 18-16,-17 4-9 0,17-4-9 0,0 0 0 15,0 0-3-15,0 0 12 0,-21 0-14 0,21 0-1 16,0 0 2-16,0 0-5 0,0 0-3 16,-22-8 4-16,22 8-2 0,0 0 3 0,-12-8-2 15,12 8 6-15,0 0-1 16,-10-11-4-16,10 11 3 0,0 0-5 0,-11-15 3 15,11 15-6-15,-7-12-2 0,7 12 2 16,0 0 7-16,-6-18-7 0,6 18-4 0,-4-14 3 16,4 14-2-16,0 0-5 0,-2-19-17 0,2 19-9 15,-2-9-24-15,2 9-32 0,0 0-46 16,0 0-59-16,0-21-78 0,0 21-114 16,2-13-209-16,-2 13-2 0,0 0-414 15,8-7-489-15</inkml:trace>
  <inkml:trace contextRef="#ctx0" brushRef="#br1" timeOffset="142130.18">19732 13395 2125 0,'0'0'-95'0,"0"0"19"0,0 0 15 16,0 0 8-16,0 0 9 0,0 0 9 15,0 0 14-15,0 0 11 0,0 0 15 16,0 0-2-16,0 0-1 0,0 0 9 0,0 0-9 16,0 0 5-16,0 0-9 0,0 0 13 15,0 0 12-15,0 0-16 0,0 0 14 0,0 0 7 16,0 0 6-16,0 0 8 15,0 0 24-15,0 0-1 0,0 0 8 0,0 0 4 0,0 0-20 16,0 0-1-16,0 0-6 16,0 0-4-16,0 0-5 0,0 0 3 0,0 0-8 15,-56-3-8-15,56 3-1 0,0 0-6 0,-27-2 1 0,27 2-1 16,-20 0-8-16,20 0 6 16,-20 0 2-16,20 0-11 0,-22 2 2 15,22-2 2-15,-19 0-4 0,19 0-1 16,-21 2-7-16,21-2 1 0,-21 1 5 0,21-1 2 15,-22 0-10-15,22 0 0 0,-20 3 2 16,20-3 7-16,-24 0-9 0,24 0-5 0,-21 0-1 16,21 0-4-16,-24 1-13 0,24-1 8 0,-20-1-2 15,20 1 2-15,-26 0-2 16,26 0 2-16,-23 0 10 0,23 0 4 0,-26 0-12 0,26 0 4 16,-24 0-6-16,24 0 6 15,-24-3-3-15,24 3 5 0,-25 0 7 0,25 0 3 16,-26-1-8-16,26 1 7 15,-24-2-5-15,24 2 0 0,-24-2-3 0,24 2 3 0,-28-2 0 16,28 2-1-16,-25-2 5 16,25 2-1-16,-26 0-7 0,26 0 8 0,-26-1-1 15,26 1 3-15,-25 0 2 0,25 0 2 0,-25-3-1 0,25 3 10 16,-23 0-16-16,23 0 5 16,-24 3 8-16,24-3 0 0,-21 0 1 0,21 0-3 15,-21 1 1-15,21-1 3 16,-21 0-8-16,21 0-1 0,-20 2-3 0,20-2 4 0,-20 0-5 15,20 0 1-15,0 0 1 16,-30 0 8-16,30 0-14 0,-19-2 2 0,19 2 8 16,0 0-2-16,-26 0-1 0,26 0 6 0,-18 0-9 15,18 0 10-15,0 0-6 16,-22 2-6-16,22-2 6 0,0 0 1 0,-19 0-1 16,19 0 0-16,0 0-5 0,-19 2 6 15,19-2-5-15,0 0 3 0,0 0-7 16,-23 2 7-16,23-2-5 0,0 0 2 15,-20 2-1-15,20-2 11 0,0 0 4 0,-20 1-5 0,20-1 3 16,0 0 2-16,-21 0 0 16,21 0 2-16,0 0-8 0,-20 3-1 0,20-3-1 15,0 0-6-15,-22 0 6 0,22 0 7 0,0 0-8 0,-30-3-2 16,30 3 14-16,-20 0 3 16,20 0 5-16,0 0-3 0,-27-1-1 0,27 1 2 15,-20 1-4-15,20-1-2 0,0 0-2 16,-24 0-1-16,24 0-3 0,-20 0 0 0,20 0 1 15,0 0 1-15,-27-1-4 16,27 1 4-16,-19 0-7 0,19 0 8 0,0 0 2 16,-25 0 2-16,25 0-5 0,-18-2-2 0,18 2-2 0,0 0 0 15,-31-2-2 1,31 2-1-16,-22 0 3 0,22 0-5 0,-20-2 2 0,20 2 2 16,-24-2-4-16,24 2 5 15,-25-1 0-15,25 1 2 0,-34-3 7 16,16 2 11-16,18 1 3 0,-26-2 0 0,26 2 2 15,-32-2-5-15,13 0-1 0,-1 0-1 0,20 2 0 16,-36-2 0-16,18 2-3 0,1-2 3 0,17 2-3 16,-40-3-6-16,16 3 0 15,5-3 3-15,-2 2-5 0,0 1-5 0,-3-3-1 0,1 2 0 16,-4-2-5-16,-3 2-6 16,1-1-6-16,-3-2-17 0,0 0-24 0,-2 0-26 0,-6 1-24 15,0-1-37-15,2 1-35 16,-5-4-51-16,-1 3-143 0,-3-1-518 0,1-1-248 15</inkml:trace>
  <inkml:trace contextRef="#ctx0" brushRef="#br0" timeOffset="149259.81">21966 13311 488 0,'0'0'83'0,"0"0"-46"0,0 0-27 0,0 0 1 15,0 0 5-15,0 0-8 16,0 0 7-16,0 0 3 0,0 0 2 0,0 0 8 16,0 0 9-16,0 0 7 15,0 0 5-15,0 0 8 0,0 0 5 16,0 0-4-16,0 0 6 0,0 0 3 0,0 0-11 15,0 0 0-15,0 0-10 0,0 0-6 0,0 0-8 16,0 0 4-16,0 0-12 16,0 0 3-16,0 0-3 0,0 0-5 0,0 0 7 15,0 0 0-15,0 0-5 0,0 0 9 16,0 0-1-16,0 0-3 0,0 0-4 0,0 0-7 16,0 0 6-16,0 0-3 0,0 0-11 0,0 0 2 15,0 0 5-15,0 0-16 16,0 0-5-16,0 0 2 0,0 0-22 0,0 0-5 15,0 0-6-15,0 0 2 0,0 0 6 16,0 0 5-16,0 0 3 0,0 0 2 0,0 0 3 16,0 0 0-16,0 0 2 0,0 0 5 0,0 0-4 15,0 0 2-15,0 0 5 16,0 0-3-16,-48-6 2 0,48 6 8 0,0 0-4 0,0 0 4 16,0 0-7-16,0 0 11 15,0 0 6-15,0 0 5 0,0 0 11 0,0 0-2 16,0 0 11-16,0 0-15 15,0 0 2-15,0 0 1 0,0 0-6 0,0 0 0 16,0 0-16-16,-15-8 3 0,15 8-3 0,0 0 3 0,0 0-3 16,0 0 1-16,0 0-4 15,0 0 2-15,-17-8-10 0,17 8 10 0,0 0 0 16,0 0 5-16,0 0-1 16,0 0 2-16,0 0-6 0,-19-2 2 0,19 2 0 0,0 0-4 15,0 0-3-15,0 0-2 16,0 0 2-16,0 0 0 0,0 0 5 0,0 0-5 15,0 0 15-15,0 0 12 16,0 0 10-16,0 0 24 0,0 0 12 0,0 0 10 16,0 0 17-16,0 0-3 0,0 0-8 0,0 0-6 0,0 0-20 15,-12-8-10-15,12 8-13 16,0 0-18-16,0 0-17 0,0 0 3 0,0 0-9 16,0 0 1-16,0 0-1 15,0 0 8-15,0 0-4 0,0 0 11 0,0 0-4 0,0 0 10 16,0 0-9-16,0 0 9 15,0 0 5-15,0 0 9 0,0 0 10 0,0 0 7 0,0 0-1 16,0 0 0 0,0 0 1-16,0 0 4 0,0 0 6 0,0 0 6 0,0 0 2 15,0 0 3-15,0 0 3 0,40-13 4 16,-40 13 1-16,0 0 4 0,19-2 1 16,-19 2-1-16,0 0 4 0,21-3-6 15,-21 3-1-15,0 0-1 0,21-3 3 0,-21 3-7 16,0 0 0-16,22-1-8 0,-22 1-6 0,0 0-5 15,18 0-4-15,-18 0-7 16,0 0-4-16,21 0-3 0,-21 0 0 0,0 0-14 0,0 0 7 16,28 1-4-16,-28-1 4 0,0 0-2 0,18 0 3 15,-18 0 4-15,0 0 2 16,20 3 4-16,-20-3 1 0,0 0-1 0,17 1-3 16,-17-1-1-16,0 0-1 15,17 4-4-15,-17-4-2 0,0 0 0 0,17 2-3 0,-17-2-2 16,0 0-5-16,19 4 1 15,-19-4-2-15,0 0-5 0,21 3 1 16,-21-3 2-16,0 0-4 0,24 0 3 16,-24 0-1-16,16 0-4 0,-16 0 4 0,17 1-2 0,-17-1-3 15,0 0 1-15,24 0 3 0,-24 0-20 0,0 0 3 16,18 0-3-16,-18 0 3 16,0 0 2-16,22 2 3 0,-22-2-3 0,0 0 1 0,19 0 4 15,-19 0-5-15,0 0 1 16,21 1 0-16,-21-1 0 0,0 0 5 0,21 0-2 15,-21 0 1-15,0 0-1 16,22 3 1-16,-22-3 7 0,0 0 4 0,18 0 5 0,-18 0-2 16,0 0 4-16,0 0 2 0,24 0-2 0,-24 0 1 15,0 0 12-15,19-3 5 16,-19 3-2-16,0 0-10 0,20-1 4 0,-20 1-14 16,0 0 6-16,24-3 2 0,-24 3-8 15,17 0-2-15,-17 0 5 0,0 0-7 0,23-3 5 16,-23 3-10-16,0 0 4 15,21 0-6-15,-21 0 3 0,0 0-2 0,24 0 0 16,-24 0 3-16,16-3 2 16,-16 3-7-16,0 0 4 0,24 0-4 0,-24 0-4 0,0 0 4 15,25 0 8-15,-25 0 2 0,20-1 1 16,-20 1 7-16,0 0-7 0,22-2-2 0,-22 2 2 16,0 0-2-16,26-2 0 0,-26 2-12 0,0 0 11 15,23 0-3-15,-23 0 2 16,15-2 0-16,-15 2-5 0,0 0-1 0,21 0 5 15,-21 0-7-15,0 0 3 16,24 0-3-16,-24 0 1 0,0 0-6 0,18 0 5 0,-18 0 1 16,0 0 2-16,22 0 0 15,-22 0-3-15,0 0-3 0,23 0 4 0,-23 0-1 16,0 0 3-16,28 2-3 0,-28-2 1 0,16 0-2 0,-16 0 0 16,20 0 0-16,-20 0-3 15,21 0 3-15,-21 0-1 0,21-2 0 0,-21 2 7 16,21-1-5-16,-21 1-2 0,22 0 0 15,-22 0-2-15,22-3 7 0,-22 3-5 16,26-3 4-16,-26 3-8 0,25-2 1 16,-12-1-1-16,-13 3-3 0,27-1 8 0,-27 1-2 15,28-2-2-15,-28 2 3 0,27-2 0 0,-13 2 4 16,-14 0-5-16,29 0 3 0,-12 0 2 16,-17 0 4-16,36 2-13 0,-17 0 10 0,-3-2 2 15,2 1-6-15,-18-1 5 0,32 3 0 16,-32-3-4-16,27 2-2 0,-15-2 3 15,-12 0 0-15,28 3-1 0,-11-3 1 16,-17 0 6-16,30 3-8 0,-16-3 4 0,-14 0 1 16,30 1-4-16,-14-1 5 0,-16 0-5 0,27 0 3 15,-13 2-9-15,-14-2 8 0,30 0-1 16,-16 2 1-16,-14-2-2 0,28 2 2 0,-13-1 0 16,-15-1-1-16,26 3-1 15,-26-3 1-15,23 3 2 0,-23-3-5 0,25 0-2 16,-12 1 4-16,-13-1 5 0,25 2-2 15,-25-2 4-15,26 4 0 0,-11-3-1 0,-15-1-3 16,28 2 3-16,-16 0-8 16,-12-2 5-16,29 4-3 0,-13-2 6 0,-4 2-6 0,-12-4 3 15,30 3 0-15,-14 0-4 0,0-2 4 16,-16-1-4-16,27 4 0 0,-13-1 5 16,-14-3-7-16,28 1 6 0,-13 1-6 0,-15-2 2 0,28 2-1 15,-28-2 1-15,25 2 0 16,-25-2-2-16,23 0 6 0,-23 0-3 0,24 1-10 15,-24-1 9-15,21 0-1 16,-21 0 2-16,19 2-3 0,-19-2 3 0,19 2-2 16,-19-2 3-16,0 0-2 0,28 0 0 0,-28 0-2 0,18-2 1 15,-18 2 3-15,20 2-3 16,-20-2-2-16,0 0 0 0,25 0 2 0,-25 0 3 0,16 0-2 16,-16 0-2-16,0 0 1 15,22 0 0-15,-22 0 0 0,0 0-3 0,23 2 4 16,-23-2 1-16,0 0-1 15,24 0-1-15,-24 0-1 0,0 0 1 16,18 2 0-16,-18-2 0 0,0 0 0 0,20 3 2 16,-20-3-2-16,0 0-2 0,16 1 3 0,-16-1-3 15,0 0 1-15,0 0 7 0,22 0-7 0,-22 0 1 0,0 0-2 16,17 2 4-16,-17-2-5 16,0 0 5-16,0 0-6 0,23 1 4 0,-23-1 2 15,0 0-3-15,19 3 1 16,-19-3 0-16,0 0-1 0,20 2 6 15,-20-2 0-15,0 0 3 0,0 0 3 16,20 1-6-16,-20-1 6 0,0 0 3 0,0 0-10 0,21 0 5 16,-21 0 0-16,0 0 3 0,0 0-5 15,24 0-2-15,-24 0-2 0,0 0 2 16,16 0 1-16,-16 0-5 0,0 0-9 0,0 0-21 0,16 0-26 16,-16 0-38-16,0 0-52 15,0 0-66-15,0 0-79 0,0 0-128 0,0 0-202 16,0 0 18-16,-64-10-468 15,35 3-618-15</inkml:trace>
  <inkml:trace contextRef="#ctx0" brushRef="#br0" timeOffset="151229.81">18633 13417 3148 0,'0'0'-192'0,"0"0"30"16,0 0 19-16,0 0 33 0,0 0 28 15,0 0 28-15,0 0 22 0,0 0 33 0,0 0 28 16,0 0 12-16,0 0 18 0,0 0 10 16,0 0 11-16,0 0 8 0,0 0-2 15,0 0 0-15,0 0-3 0,0 0-7 16,0 0-3-16,0 0 2 0,0 0-2 0,0 0 5 15,0 0-8-15,0 0 3 16,0 0-6-16,0 0 5 0,0 0 2 16,44-18 10-16,-44 18-2 0,19-1 1 0,-19 1-1 0,21-4 1 0,-21 4-3 15,24-4-1-15,-24 4-10 16,25-4 6-16,-12 3-4 0,-13 1 4 0,25-6-1 16,-12 4-3-16,-13 2-1 0,27-4-18 15,-12 2 3-15,-15 2-2 0,23-4 5 16,-23 4-9-16,26-4 5 0,-26 4-7 15,23-5-6-15,-23 5 2 0,23-4-4 0,-23 4-6 16,21-2 0-16,-21 2-10 16,22-4 4-16,-22 4 5 0,18-4-11 0,-18 4-1 0,22-1 5 15,-22 1 19-15,19-4-4 0,-19 4 0 0,19-2 5 16,-19 2-10-16,17-4 4 0,-17 4-3 16,0 0-8-16,26-2-2 0,-26 2 1 15,14-1-6-15,-14 1 2 0,0 0-5 16,21-3 0-16,-21 3-6 0,0 0 1 0,22-2-1 15,-22 2-1-15,0 0-1 0,18-2-2 16,-18 2 2-16,0 0 2 0,20 0 2 0,-20 0-5 16,0 0 2-16,0 0-2 0,23 0-3 0,-23 0 2 15,0 0-2-15,0 0-1 16,0 0-1-16,21 0 1 0,-21 0-6 0,0 0 5 16,0 0 1-16,0 0 0 0,19 2-2 15,-19-2-1-15,0 0-2 0,0 0 3 0,0 0-2 16,20 2 0-16,-20-2 1 0,0 0 1 15,0 0-5-15,0 0 3 0,0 0-1 0,14 6 2 16,-14-6-6-16,0 0 6 0,0 0-4 0,0 0 2 16,0 0 1-16,14 4-1 15,-14-4 0-15,0 0 3 0,0 0-4 0,0 0 3 16,0 0-2-16,16 10 2 16,-16-10 0-16,0 0-3 0,0 0 3 0,0 0-1 15,10 5 2-15,-10-5-2 0,0 0-1 16,0 0 3-16,0 0-3 0,0 0 1 0,13 6-1 15,-13-6 2-15,0 0-4 0,0 0 4 16,0 0-1-16,14 8-1 0,-14-8-1 0,0 0 4 16,0 0-3-16,0 0-1 0,14 5-6 0,-14-5 6 15,0 0 0-15,0 0 2 0,0 0 1 16,16 4 0-16,-16-4 0 0,0 0 1 0,0 0-1 16,16 4-1-16,-16-4 1 0,0 0-2 15,0 0 2-15,20 0-1 0,-20 0 3 16,0 0-3-16,0 0 2 0,21 2 0 15,-21-2 2-15,0 0 0 0,0 0 0 16,18 0 2-16,-18 0 2 0,0 0-1 0,0 0 1 0,0 0 2 0,20 0-3 16,-20 0 1-16,0 0-4 15,0 0 3-15,0 0-3 0,0 0 1 0,0 0-2 16,20 0-2-16,-20 0 2 16,0 0-2-16,0 0 1 0,0 0 2 0,0 0-2 0,16 1 1 15,-16-1-2-15,0 0 0 16,0 0 3-16,0 0 0 0,22 0 3 0,-22 0 4 15,0 0 3-15,0 0 0 0,19 0-4 16,-19 0 2-16,0 0-4 0,0 0 1 0,0 0-1 16,16 3-7-16,-16-3-16 0,0 0-18 0,0 0-26 15,0 0-27-15,12 0-33 16,-12 0-43-16,0 0-48 0,0 0-59 0,0 0-44 0,0 0-83 16,8 5-178-1,-8-5-24-15,0 0-464 0,0 0-605 0</inkml:trace>
  <inkml:trace contextRef="#ctx0" brushRef="#br0" timeOffset="182609.91">22424 13125 763 0,'0'0'104'0,"0"0"-53"0,0 0-24 0,0 0-16 0,0 0 7 16,0 0-22-16,0 0-3 16,0 0-20-16,-4-14-31 0,4 14-71 0,0 0-120 0,0 0 80 15</inkml:trace>
  <inkml:trace contextRef="#ctx0" brushRef="#br0" timeOffset="182769.86">22407 13011 699 0,'0'0'31'0,"0"0"-3"0,0 0 1 0,0 0-7 16,0 0-13-16,2-17-18 15,-2 17-24-15,0 0-55 0,0 0-142 0,0 0 76 16</inkml:trace>
  <inkml:trace contextRef="#ctx0" brushRef="#br0" timeOffset="182960.15">22384 12878 636 0,'0'0'2'0,"0"0"5"0,0 0 1 16,0 0-1-16,0 0 3 0,0 0-9 0,0 0 7 0,0-20-3 15,0 20-12-15,0 0-17 16,0 0-34-16,0 0-83 0,0 0-11 0,-6-19 49 16</inkml:trace>
  <inkml:trace contextRef="#ctx0" brushRef="#br0" timeOffset="183100.22">22376 12767 490 0,'0'0'42'0,"0"0"-5"0,0 0-3 16,0-19-6-16,0 19-21 0,0 0-13 16,0 0-23-16,0 0-31 0,0 0-122 0,0 0 59 15</inkml:trace>
  <inkml:trace contextRef="#ctx0" brushRef="#br0" timeOffset="183423.81">22392 12403 528 0,'0'0'-4'0,"0"0"-5"0,2-17-21 0,-2 17-23 0,0 0-93 16,0 0 50-16</inkml:trace>
  <inkml:trace contextRef="#ctx0" brushRef="#br0" timeOffset="183589.91">22396 12209 437 0,'2'-18'36'0,"-2"18"0"15,0 0 2-15,0 0-7 0,0 0-10 0,-2-22-25 16,2 22-35-16,-2-14-61 16,2 14-54-16,0 0 51 0</inkml:trace>
  <inkml:trace contextRef="#ctx0" brushRef="#br0" timeOffset="183750.14">22368 11908 452 0,'0'0'6'0,"2"-26"-2"16,-2 19-6-16,0 7-4 15,0 0-7-15,3-22-12 0,-3 12-18 0,0 10-84 0,0 0 44 16</inkml:trace>
  <inkml:trace contextRef="#ctx0" brushRef="#br0" timeOffset="183909.84">22366 11603 367 0,'2'-19'38'0,"-2"19"6"15,0-17 3-15,0 17-4 16,0 0 9-16,0-24-14 0,0 24 1 0,2-18-4 0,-2 18-8 15,3-20-12-15,-3 20-15 16,0-20-35-16,0 20-44 0,3-21-132 0,-3 21 70 16</inkml:trace>
  <inkml:trace contextRef="#ctx0" brushRef="#br0" timeOffset="184039.73">22358 11256 603 0,'-2'-19'39'0,"2"19"7"0,-2-17-2 16,2 17 0-16,-2-17-2 15,2 17-4-15,0 0-3 0,0-26-5 0,0 26-19 16,0-18-40-16,0 18-76 16,-2-20-160-16,2 7 86 0</inkml:trace>
  <inkml:trace contextRef="#ctx0" brushRef="#br0" timeOffset="184359.99">22368 10623 763 0,'0'0'17'0,"2"-19"7"15,-2 19-3-15,3-18-8 0,-3 18 5 0,0-21-3 0,0 21 8 16,3-23 8-16,-3 23 3 16,0-23 6-16,0 23-1 0,2-25-2 0,-2 25 2 15,0-21-7-15,0 21 5 0,0-19-2 0,0 19-13 16,2-17-3-16,-2 17-3 16,0 0-11-16,0-19-19 0,0 19-27 0,0 0-40 0,0 0-91 15,-2-21-149-15,2 21 104 16</inkml:trace>
  <inkml:trace contextRef="#ctx0" brushRef="#br0" timeOffset="185150.24">22439 13437 884 0,'0'0'-11'0,"0"0"9"16,0 0 13-16,0 0 1 16,0 0 6-16,0 0-5 0,-2 21 12 0,2-21 4 0,0 0-4 15,0 0 4-15,-7 17-1 16,7-17-9-16,0 0-8 0,0 0-27 0,-2 18-44 15,2-18-99-15,0 0-124 0,-2 11 90 16</inkml:trace>
  <inkml:trace contextRef="#ctx0" brushRef="#br0" timeOffset="185320.21">22471 13693 943 0,'0'0'63'16,"4"19"-10"-16,-4-19 4 15,4 19-24-15,-4-19-15 0,4 18-11 16,-4-18-7-16,2 14-12 0,-2-14-18 0,0 0-9 16,4 19-13-16,-4-19-15 0,2 13-2 0,-2-13-14 15,0 0-27-15,4 18-127 0,-4-18 77 0</inkml:trace>
  <inkml:trace contextRef="#ctx0" brushRef="#br0" timeOffset="185470.23">22495 13990 774 0,'0'0'59'16,"0"19"2"-16,0-19-5 0,3 17-9 0,-3-17-10 0,0 0-12 15,0 22-14-15,0-22-24 16,0 14-22-16,0-14-53 0,0 0-108 0,2 15-50 16,-2-15 81-16</inkml:trace>
  <inkml:trace contextRef="#ctx0" brushRef="#br0" timeOffset="185620">22502 14209 717 0,'0'0'56'0,"2"17"4"15,-2-17 1-15,-2 19-8 0,2-19-1 0,0 21-10 16,0-21-4-16,-2 16-8 0,2-16-6 16,0 0-13-16,2 22-18 0,-2-22-27 0,0 14-28 15,0-14-50-15,0 0-196 16,0 19 100-16</inkml:trace>
  <inkml:trace contextRef="#ctx0" brushRef="#br0" timeOffset="185770.09">22538 14536 943 0,'0'0'27'16,"2"16"0"-16,-2-16-6 15,2 17-1-15,-2-17-8 0,2 16-17 0,-2-16-9 0,0 0-2 16,2 23-15-16,-2-16-15 15,0-7-21-15,2 15-41 16,-2-15-146-16,0 0 83 0</inkml:trace>
  <inkml:trace contextRef="#ctx0" brushRef="#br0" timeOffset="185950.19">22566 14851 762 0,'0'0'58'0,"2"19"2"0,-2-19 3 15,0 22 3-15,0-22-3 0,2 19 5 16,-2-19-8-16,-2 19-9 0,2-19 2 16,2 17-11-16,-2-17-6 0,0 19-16 15,0-19-21-15,2 17-22 0,-2-17-37 0,0 19-51 0,0-19-103 16,4 15-113-16,-2-5 104 0</inkml:trace>
  <inkml:trace contextRef="#ctx0" brushRef="#br0" timeOffset="186100.03">22588 15222 1022 0,'-2'22'44'16,"2"-22"-8"-16,-2 19-6 15,2-19 0-15,-2 20-11 0,2-20-5 0,-2 19-18 0,2-19-10 16,0 19-12-16,0-19-25 16,-2 16-41-16,2-16-81 0,0 0-104 0,-2 25 90 15</inkml:trace>
  <inkml:trace contextRef="#ctx0" brushRef="#br0" timeOffset="186259.86">22602 15605 871 0,'0'0'38'16,"2"18"0"-16,-2-18 3 0,2 18-9 15,-2-18-5-15,2 13-25 0,-2-13-24 0,2 12-69 16,-2-12-126-16,0 13-23 15,0-13 78-15</inkml:trace>
  <inkml:trace contextRef="#ctx0" brushRef="#br0" timeOffset="186439.9">22606 15918 690 0,'0'0'26'0,"0"17"-1"0,0-17-1 0,2 18-5 15,-2-18 4-15,0 0-6 16,2 26-1-16,-2-26-3 0,2 14-1 0,-2-14-1 16,0 16-3-16,0-16-8 0,0 0-17 0,0 25-46 15,0-25-88-15,0 0-67 0,2 17 71 16</inkml:trace>
  <inkml:trace contextRef="#ctx0" brushRef="#br0" timeOffset="186729.99">22584 16429 694 0,'-4'14'88'0,"4"-14"21"15,0 0 0-15,-2 19-13 0,2-19-6 16,0 0-13-16,-2 15-13 0,2-15-21 0,0 0-52 16,0 0-101-16,0 15-245 15,0-15 58-15,0 0 95 0</inkml:trace>
  <inkml:trace contextRef="#ctx0" brushRef="#br0" timeOffset="188989.8">23085 13355 796 0,'0'0'-11'0,"0"0"15"15,0 0-6-15,0 0 2 0,0 0 17 0,0 0 8 16,0 0 19-16,0 0 8 15,0 0 16-15,0 0-9 0,0 0 1 0,0 0 2 0,0 0-8 16,0 0-4-16,0 0 2 0,0 0-4 0,0 0 9 16,0 0-8-16,0 0 4 15,0 0 0-15,0 0-3 0,0 0 2 16,0 0 2-16,0 0-4 0,0 0-6 16,0 0 6-16,0 0-11 0,0 0 3 0,0 0 1 15,0 0-5-15,0 0-8 0,0 0 2 16,0 0-7-16,0 0-6 0,0 0 1 0,0 0-1 15,0 0-5-15,0 0 1 16,0 0 2-16,0 0-12 0,0 0 15 0,0 0-12 16,0 0 4-16,0 0 1 0,0 0-6 0,0 0 4 15,-7-44 0-15,7 44-8 0,0 0-3 16,0 0 8-16,0 0 1 16,0 0-6-16,0 0-14 0,-3-20-13 0,3 20-35 15,0 0-53-15,0 0-124 0,3-8-372 0,-3 8 183 16</inkml:trace>
  <inkml:trace contextRef="#ctx0" brushRef="#br0" timeOffset="189900.1">23171 13298 1743 0,'0'0'-26'0,"0"0"16"16,0 0 16-16,0 0-1 0,0 0 7 0,0 0 11 15,0 0 0-15,0 0 3 0,0 0-1 16,0 0-3-16,-4-22 9 0,4 22 3 0,0 0 27 16,0 0 3-16,0 0 1 0,0 0-5 15,0 0-1-15,0 0-9 0,0 0-8 0,0 0-9 16,0 0-7-16,0 0 0 0,0 0-9 0,0 0 0 16,0 0-1-16,0 0 1 15,0 0-2-15,0 0 2 0,0 0-5 0,0 0-9 0,0 0 1 16,0 0 4-1,0 0-1-15,0 0-7 0,0 0 3 0,-15 42 0 0,15-42 2 16,0 0 4-16,0 0-3 16,0 0 4-16,-2 16 8 0,2-16 9 0,0 0 22 15,0 0-4-15,0 0 19 0,0 0 6 0,0 0 2 16,0 0-3-16,0 0-2 16,0 0 1-16,0 0 3 0,0 0-2 0,0 0-1 0,0 0 4 15,0 0-2-15,0 0-1 16,0 0 3-16,0 0 0 0,0 0-3 15,0 0-5-15,2-55-8 0,-2 55-1 16,0 0-7-16,0 0-6 0,4-18-6 0,-4 18-2 0,0 0-9 16,0 0-6-16,0 0-3 0,2-16 0 0,-2 16 0 15,0 0 0-15,0 0-3 16,0 0 1-16,0 0-2 0,0 0 0 0,0 0-6 0,0 0 2 16,0 0 2-16,0 0-2 15,15 44-3-15,-15-44 3 0,0 0-2 0,5 15-2 16,-5-15 0-16,0 0 2 15,0 0-2-15,4 15 2 0,-4-15 1 0,0 0 3 16,0 0 0-16,0 0 2 0,0 0-4 16,0 0 1-16,0 0-3 0,0 0-1 0,0 0 0 15,0 0 0-15,0 0-5 0,0 0 6 0,0 0-5 0,0 0 0 16,0 0 1 0,0 0-3-16,0 0-7 0,0 0-12 0,0 0-18 0,0 0-20 15,-4-53-19-15,4 53-25 16,0 0-14-16,0 0-27 0,0 0-32 0,0-17-25 15,0 17-33-15,0 0-63 16,0 0-597-16,0 0-275 0</inkml:trace>
  <inkml:trace contextRef="#ctx0" brushRef="#br0" timeOffset="191859.97">23186 13230 2551 0,'0'0'-122'0,"0"0"21"15,0 0 10 1,0 0 7-16,0 0 13 0,0 0 3 0,0 0 13 15,0 0 12-15,0 0 15 0,0 0 20 16,0 0 11-16,0 0 9 0,0 0 14 0,0 0 22 16,0 0 25-16,0 0-3 0,0 0 5 0,0 0-6 15,0 0-7-15,0 0-1 0,0 0-11 16,0 0 2-16,0 0 6 0,0 0 5 16,0 0-14-16,0 0-2 0,0 0 3 15,0 0-4-15,0 0 8 0,0 0-1 0,0 0 4 16,0 0 6-16,-26-21-4 15,26 21-2-15,0 0-3 0,0 0-4 0,0 0-3 0,0 0-6 16,-2-17-5-16,2 17-6 16,0 0-1-16,0 0-6 0,0 0-2 0,0 0 3 15,-4-17-9-15,4 17-2 0,0 0 0 0,0 0-1 0,0 0-2 16,0 0-3-16,0 0 1 16,0 0 0-16,0 0-5 0,0 0-1 0,0 0-1 15,0 0 0-15,-2-17 1 16,2 17-4-16,0 0 2 0,0 0 2 0,0 0-4 0,0 0 1 15,0 0 6-15,0 0-5 16,0 0 0-16,0 0 0 0,0 0 5 0,0 0 3 16,0 0 7-16,0 0 7 0,0 0-6 15,0 0 1-15,0 0-4 0,0 0 4 16,-4-18-4-16,4 18-1 0,0 0 2 0,0 0 4 0,0 0-5 16,0 0 2-16,-2-22-3 15,2 22-1-15,0 0 0 0,-3-18 7 0,3 18-7 16,0 0 4-16,-2-17 3 15,2 17 3-15,0 0 3 0,-4-17 4 0,4 17-4 0,0 0 1 16,-4-19-5-16,4 19 2 16,0 0-5-16,-4-17 1 0,4 17-2 0,0 0 1 15,-4-19-5-15,4 19 2 0,0 0 2 0,-5-17 2 16,5 17-5-16,0 0 4 0,-6-15 1 16,6 15-1-16,0 0 0 0,-7-20-1 0,7 20 0 15,0 0-3-15,-6-15-2 16,6 15 2-16,0 0 0 0,-8-17-4 15,8 17 1-15,-4-13-3 0,4 13 1 0,0 0 2 16,-7-17-2-16,7 17 3 0,0 0-3 0,-7-19 3 16,7 19 0-16,-6-12 4 0,6 12 4 0,0 0 3 15,-8-20-9-15,8 20 3 16,-6-10-2-16,6 10 3 0,-7-14-4 0,7 14 1 0,-8-13-4 16,8 13 1-16,-9-15 0 15,9 15 0-15,-8-15 3 0,8 15-17 0,-9-17 1 16,9 17 3-16,-8-16 0 0,8 16-1 15,-10-17 3-15,2 7 3 0,8 10 0 0,-10-18-2 16,10 18 2-16,-10-16 6 0,10 16-9 0,-13-16 0 16,7 5 0-16,6 11 0 15,-15-15 11-15,15 15-3 0,-11-17 1 16,11 17 4-16,-10-13-6 0,10 13-2 16,-13-18-1-16,13 18 2 0,-11-13 3 0,11 13 1 0,-8-15 3 15,8 15 0-15,-8-13 6 16,8 13 4-16,-7-14-2 0,7 14-2 0,-8-13 0 0,8 13-4 15,0 0 5 1,-11-17-9-16,11 17 3 0,-6-12-1 0,6 12-2 0,0 0 0 16,-11-17-7-16,11 17 4 0,-6-13-1 15,6 13 3-15,-6-14-1 0,6 14-5 16,0 0-1-16,-9-17 1 0,9 17-5 0,-5-13 5 0,5 13 6 16,0 0-13-16,-8-21 4 15,8 21-1-15,-4-13 2 0,4 13-2 0,-4-15 0 16,4 15-2-16,-4-16 4 0,4 16-6 15,-6-19 0-15,6 19 3 0,-5-17 0 0,5 17-2 16,-5-19-1-16,5 19 0 0,-4-19 2 0,4 19-2 16,-6-21 4-16,6 21-1 15,-4-19-1-15,4 19-2 0,-6-19-1 0,6 19 9 16,-7-19-5-16,7 19-5 0,-4-19 6 16,4 19-6-16,-6-21 3 0,6 21-2 15,-7-19 0-15,7 19 1 0,-4-19 2 16,4 19-4-16,-4-21 8 0,4 21-10 15,-7-19 4-15,7 19 0 0,-4-20 2 0,4 20-2 16,-4-16 1-16,4 16 1 0,-4-18 2 0,4 18-4 16,-6-17 1-16,6 17 2 0,-4-17-2 0,4 17-2 15,-8-17 9-15,8 17-8 16,-2-15 1-16,2 15-4 0,0 0 6 0,-6-23 4 0,6 23-3 16,-4-17-4-16,4 17 0 15,-4-18 0-15,4 18 1 0,-2-15-5 0,2 15 2 0,-4-17 3 16,4 17 2-16,-4-17-4 15,4 17 2-15,0 0 2 0,-5-25 0 0,5 25-2 16,-2-19 3-16,2 19-6 16,-4-19 3-16,4 19-1 0,-4-19-2 0,4 19 1 15,-3-18 4-15,3 18-3 0,-2-22-2 0,2 22 2 16,-4-19 2-16,4 19 1 16,-4-20 0-16,4 20-2 0,-5-19-3 0,5 19 1 0,-2-20 0 15,2 20 2-15,-2-19 4 16,2 19-6-16,-6-19 2 0,6 19-1 0,-2-21 20 15,2 21-1-15,-4-21 2 0,4 21-5 16,-2-20-2-16,2 20-10 0,-2-23 2 0,2 23 6 16,0-25-3-16,-2 11 1 0,2 14-1 15,-2-25-3-15,2 25 0 0,-2-25-4 16,-1 12 9-16,3 13-8 0,-3-24 2 0,3 24 3 0,-4-26-6 16,4 26 9-16,-2-22-10 15,0 8 9-15,2 14-3 0,-4-22-4 0,4 22 1 16,-2-24-4-16,2 24 4 0,-4-20-2 15,4 20 3-15,-2-20-3 0,2 20-1 0,-2-19-1 16,2 19 9-16,-2-19-3 0,2 19-4 16,-2-17-1-16,2 17-4 0,-2-16 3 0,2 16-2 15,0 0 1-15,-5-23 3 0,5 23-2 0,0 0 0 16,-2-21 0-16,2 21 1 16,-2-17 2-16,2 17-2 0,-3-16-1 15,3 16 0-15,-2-17-4 0,2 17 9 16,-2-17-7-16,2 17-5 0,-2-19 3 0,2 19 8 15,-2-19 8-15,2 19-12 0,0-22 1 16,0 22-3-16,0-22 3 0,0 22 1 16,0-23-1-16,0 23 0 0,-2-25-4 0,2 25 2 0,0-23 2 15,-2 10-3-15,2 13 2 0,-2-23 3 16,2 23-2-16,-2-26 2 0,2 26 1 0,0-27-4 16,0 13-2-16,0 14 4 15,-2-26 1-15,-1 11-2 0,3 15 4 0,-2-28-10 16,0 12 6-16,2 16 6 0,-4-31-9 15,2 17 0-15,2 14-2 0,-4-24 5 0,4 24 3 0,-2-23-5 16,2 23 2 0,-2-23-1-16,2 23-2 0,0-20-8 0,0 8-9 0,0 12-11 15,-2-23-11-15,4 13-15 0,-2 10-15 16,0-18-28-16,0 18-40 0,0 0-66 16,4-25-67-16,-2 17-155 0,2 1-206 0,-4 7 32 0,0 0-239 15,0 0-179-15</inkml:trace>
  <inkml:trace contextRef="#ctx0" brushRef="#br0" timeOffset="194330.34">23186 13390 2371 0,'0'0'-124'0,"0"0"30"0,0 0 17 0,0 0 8 15,0 0 21-15,0 0 10 0,0 0 15 16,0 0 17-16,0 0 4 0,-15 28 18 0,15-28 3 16,0 0 9-16,0 0 1 15,-7 14 11-15,7-14 4 0,0 0 18 0,-4 13-9 0,4-13 3 16,0 0-8-16,-6 13 3 15,6-13 1-15,-6 14 6 0,6-14-11 0,0 0 4 16,-7 15 1-16,7-15-6 16,0 0 3-16,-8 17 3 0,8-17-5 0,-4 12-1 15,4-12 0-15,0 0-3 0,-9 17-6 0,9-17 3 16,-6 14-5-16,6-14 4 0,-9 11 3 16,9-11 2-16,-8 13 2 0,8-13 7 0,-10 11 2 15,10-11 1-15,-12 13-4 16,12-13 3-16,-12 16-2 0,6-9-5 0,6-7-4 15,-11 14 3-15,11-14-10 0,-10 14-5 16,10-14 0-16,-13 13-2 0,6-4-3 0,7-9-1 16,-12 14-1-16,12-14-3 0,-10 16 0 0,2-9 0 15,8-7-2-15,-10 17-1 16,10-17-23-16,-8 15 5 0,8-15 0 0,-11 17 1 0,7-8 0 16,4-9 2-16,-9 17-2 15,9-17 1-15,-8 19 5 0,8-19-5 16,-9 19 0-16,5-9 2 0,4-10 1 15,-6 22-3-15,6-22-2 0,-8 22 3 0,4-9 3 0,4-13-3 16,-10 24 4-16,6-14 0 0,4-10-2 0,-6 24-2 16,2-13 4-16,4-11-1 15,-6 23 0-15,4-11 1 0,-5 0 0 0,7-12 2 0,-8 24 1 16,5-12 5 0,-1 2 0-16,4-14-3 0,-8 25 2 0,2-11-2 0,1-2-3 15,5-12 2-15,-6 23 0 16,2-9-1-16,4-14 3 0,-6 25-9 0,1-12 4 15,5-13 1-15,-7 22-7 0,5-10 5 16,2-12 1-16,-4 25-1 0,2-12 0 0,2-13 1 16,-2 30 3-16,0-16 3 0,2-14-1 0,-4 29 1 15,2-14 2-15,2 1-3 0,-4-2 2 16,4-14-1-16,-4 30 0 0,2-15-5 16,-3-2 1-16,5-13-1 0,-7 29 0 15,5-14 0-15,-2-2-1 0,4-13 2 0,-6 26-6 16,4-12 5-16,-2 0-1 15,-1 0-3-15,5-14 5 0,-6 27-4 0,4-15 0 0,2-12 1 16,-6 26-1-16,3-15 0 16,3-11-4-16,-6 26 3 0,4-15 0 0,2-11-1 15,-5 23-1-15,5-23-3 0,-4 23 3 0,2-10 2 16,2-13 0-16,-2 22 1 0,2-22 1 16,-2 25-4-16,2-25-2 0,0 26 3 15,0-26-1-15,0 23-2 0,0-8 3 16,0-15-1-16,0 22-3 0,0-22 4 0,2 24 1 15,-2-11 2-15,0-13 1 0,2 20 2 16,-2-20-4-16,2 23 1 0,-2-23 1 0,2 22-5 16,-2-22 3-16,2 22-2 0,-2-22 3 0,3 23-2 15,-3-23 2-15,2 23-2 16,0-12 1-16,-2-11 0 0,0 23-3 0,0-23 4 16,4 21 0-16,-4-21-1 0,2 23 1 15,1-13-1-15,-3-10 1 0,2 21-1 0,-2-21 3 16,4 20 1-16,-4-20-2 15,4 17 1-15,-4-17 3 0,2 19-1 0,-2-19-3 0,4 21 7 16,-4-21-2-16,5 19 0 0,-5-19 0 0,4 18-2 16,-4-18 5-16,2 19-1 15,-2-19-2-15,2 19 4 0,-2-19-3 0,2 19 0 16,-2-19-1-16,2 19 7 16,-2-19 2-16,4 21-6 0,-2-9 5 15,-2-12-5-15,0 20-3 0,0-20 5 0,2 21-4 16,-2-21-4-16,0 24-3 0,0-24 1 0,0 21 3 0,0-21-5 15,0 23 3-15,0-23-1 16,0 20-3-16,0-20 1 0,0 19 1 0,0-19-3 16,0 22-1-16,0-22 0 0,0 22-2 0,0-22 2 15,0 21 0-15,0-21 2 16,3 21 1-16,-3-21-2 0,0 21-2 0,0-21-1 0,0 23 4 16,0-23-4-16,0 23-1 15,0-23-1-15,2 22 3 0,-2-9-3 0,0-13 2 16,3 24 3-16,-3-24-2 15,2 23-2-15,-2-23-2 0,0 22 1 0,2-11 0 0,-2-11 2 16,2 24 0-16,-2-24 1 16,2 22 4-16,-2-22-8 0,0 22 3 0,2-9-1 15,-2-13 3-15,0 22 1 0,0-22 3 0,2 23 1 0,-2-23-6 16,0 22-2-16,0-22 5 16,0 22 0-16,0-22-1 0,2 22-1 0,-2-22-3 15,0 21 1-15,0-21-2 16,0 20 2-16,0-20 27 0,0 20-6 0,0-20-2 15,0 17 2-15,0-17-6 0,2 19 2 16,-2-19 0-16,2 19-3 0,-2-19 2 0,2 18 3 16,-2-18-2-16,2 18 0 0,-2-18 1 0,2 19 1 0,-2-19 6 15,2 17 1 1,-2-17 0-16,5 20 2 0,-5-20-1 0,4 20 5 0,-4-20-2 16,3 22-18-16,-3-22 1 15,4 19-2-15,-2-9-1 0,-2-10-4 0,4 22 1 16,-4-22 1-16,4 20 0 0,-2-8-1 15,-2-12-4-15,7 21 0 0,-7-21 0 0,4 19-12 16,-2-7-17-16,-2-12-23 0,6 16-22 16,-4-9-33-16,-2-7-50 0,0 0-72 0,7 22-72 15,-7-15-145-15,0-7-140 0,0 13-8 0,0-13-465 16,0 0-586-16</inkml:trace>
  <inkml:trace contextRef="#ctx0" brushRef="#br0" timeOffset="200595.2">848 11740 3110 0,'0'0'-169'0,"-10"-11"28"0,10 11 15 16,0 0 11-16,0 0 15 0,0 0 21 0,0 0 23 15,0 0 14-15,0 0 36 16,-9-12 12-16,9 12 17 0,0 0 20 0,0 0 14 0,0 0 8 16,0 0 6-16,0 0-1 15,0 0-8-15,0 0-6 0,0 0-1 0,0 0-13 16,0 0-2-16,0 0 3 15,0 0-8-15,0 0-4 0,36-2-6 0,-36 2 5 16,28 0-9-16,-10-1-1 16,1 1 3-16,-19 0-5 0,38 0-5 0,-19 0-1 0,1 0 1 15,-20 0-3-15,30 1-2 0,-18 1-3 0,-12-2 9 16,19 10 12-16,-10-5 15 16,-9-5 8-16,8 19 15 0,-8-19 8 0,-2 25 10 15,-2-7 4-15,-3-3 5 0,-3 6-6 16,0-2-3-16,1 1-4 0,-3 0-7 0,3 1-11 15,-2-2-5-15,5 0-5 16,-3-2-4-16,4 0-6 0,0 0-3 0,3 1-3 16,0-3-4-16,0 2-5 0,2-17-2 15,6 30-2-15,-3-15-3 0,4 1-4 16,2 0 2-16,2 1-5 0,-1 2 2 0,1 1-1 16,-1-1 0-16,1 4-3 0,-1-1 5 15,-1 5 6-15,-3 0 5 0,0 8 8 0,-3-7 7 0,0 4 3 16,-3 1-2-16,-3 4 4 15,0 2 1-15,-1-3-13 0,-2 3-1 0,-5-4 0 16,1 1-4-16,-1-1-4 16,-2-2-4-16,3-3-16 0,-3-2-15 0,2-4-27 15,2-2-25-15,2-7-32 0,-1-2-49 0,-2 1-73 0,-1-6-70 16,11-8-151-16,-18 6-189 16,9-6-309-16,9 0-350 0</inkml:trace>
  <inkml:trace contextRef="#ctx0" brushRef="#br0" timeOffset="-194093.25">1353 12199 2508 0,'0'0'-73'0,"0"0"40"15,0 0 24-15,0 0 24 0,0 0 17 16,0 0 19-16,0 0 14 0,0 0 19 0,0 0 12 0,0 0 8 15,23 23 7-15,-23-23 9 0,0 0 7 0,0 0 5 16,22 2 2-16,-22-2-6 16,18 0-7-16,-18 0-10 0,23-2-14 0,-23 2-8 15,26-4-13-15,-12 0-10 16,-14 4-7-16,31-5-2 0,-15 3-12 0,1-2 1 0,-17 4-8 16,27-5-16-16,-15 2-17 15,-12 3-17-15,22-5-20 0,-11 1-22 0,-11 4-17 16,19-5-21-16,-19 5-28 15,15-6-39-15,-15 6-41 0,10-4-45 0,-10 4-86 0,0 0-607 16,0 0-354-16</inkml:trace>
  <inkml:trace contextRef="#ctx0" brushRef="#br0" timeOffset="-193782.96">1376 12081 2732 0,'0'0'-99'0,"0"0"34"0,-12-13 15 0,12 13 37 15,0 0 26-15,0 0 16 16,-11-11 29-16,11 11 10 0,0 0 18 0,0 0 21 16,0 0 7-16,0 0 11 0,0 0 1 15,0 0 4-15,0 0-7 0,0 0-1 0,0 0-12 16,47 1-6-16,-47-1-14 0,28 4-3 0,-28-4-14 15,34 0-10-15,-15-2-2 16,1 0-7-16,0 2-9 0,-1-1-14 0,1-3-24 0,-3 1-25 16,0-1-23-16,-1 1-32 15,-16 3-36-15,30-8-46 0,-18 5-44 0,-12 3-58 16,19-10-122-16,-9 6-557 16,-10 4-350-16</inkml:trace>
  <inkml:trace contextRef="#ctx0" brushRef="#br0" timeOffset="-193333.23">1889 11944 2791 0,'0'0'-96'0,"0"0"25"16,0 0 10-16,0 0 18 0,0 0 14 0,-12-37 16 0,12 37 17 15,-5-18 10-15,5 18 1 16,0-24 15-16,0 24 10 0,5-28 14 0,-3 13 6 16,2-2 9-16,2 2 3 15,2 0 3-15,0 2-4 0,-1-3-2 0,2 5-5 16,2-1-10-16,-2 0-4 0,-9 12-6 16,21-11-5-16,-9 8-5 0,-12 3 2 0,0 0 10 15,32 13 4-15,-24-4-2 16,1 2 0-16,-3 3-1 0,-1 4 1 0,-1-2 4 0,0 3-2 15,-4 4 4-15,0-2 1 16,-2 0-1-16,-2-1-1 0,0 2 4 16,-3-1 1-16,1 0 6 0,-3-5 7 0,1-2 19 15,0 1-8-15,-3-3 4 0,0-4 18 16,11-8-16-16,-23 7-3 0,23-7-13 0,-23-4-8 0,23 4-12 16,-25-15-6-16,11 4-14 15,4-2-16-15,2 0-14 0,-1-5-22 0,3 3-22 16,-1 0-22-16,7 15-36 0,-8-27-45 0,5 15-56 0,1 2-65 15,2 10-79 1,0-14-170-16,0 14-123 0,0 0-195 0,0 0-166 0</inkml:trace>
  <inkml:trace contextRef="#ctx0" brushRef="#br0" timeOffset="-193013.25">2256 12018 2502 0,'0'0'0'16,"0"0"28"-16,0 0 13 0,0 0 15 0,0 0 15 15,0 0 24-15,13 14 17 16,-13-14 7-16,0 0-1 0,0 0-4 0,0 0-9 16,0 0-4-16,0 0-4 0,0 0-8 15,0 0-10-15,0 0-7 0,0 0-9 16,0 0-6-16,0 0-11 0,0 0-35 16,0 0-47-16,0 0-55 0,0 0-69 0,0 0-66 0,0 0-118 15,0 0-597 1,0 0-359-16</inkml:trace>
  <inkml:trace contextRef="#ctx0" brushRef="#br0" timeOffset="-192443.01">2612 11776 2790 0,'0'0'-73'0,"0"0"24"0,0 0 18 0,0 0 27 15,0 0 23-15,0 0 11 0,0 0 18 0,0 0 3 16,0 0 1-16,0 0 1 0,-51 6-7 16,51-6-2-16,-30 13-6 0,12-7-1 0,-2 4-6 15,1-3-8-15,0 1 4 16,2-2-1-16,0 1 0 0,2-3 5 0,15-4 7 15,-25 10 6-15,14-7-1 0,11-3-1 0,0 0-9 0,-25 0-2 16,25 0-6-16,0 0-1 16,0 0-7-16,0 0 1 0,0 0-6 0,0 0 3 15,21-39-5-15,-8 29-7 16,-2 0 1-16,3-1-2 0,-1-4 6 0,4 1-5 0,-2 1-6 16,-1-1 11-16,1-1-7 15,0 1 3-15,-1 0-1 0,0 4 3 0,-2-4 8 16,-1 5 12-16,0-2 7 0,-11 11 4 0,16-16 9 15,-9 9-3-15,-7 7 1 0,12-12-6 16,-12 12 0-16,11-9-2 0,-11 9-6 0,0 0 4 16,17-4 7-16,-17 4 8 15,0 0-2-15,0 0 4 0,19 22 1 0,-12-9 3 16,-3 0 2-16,0 0-2 16,-2 4-5-16,0 3-6 0,0-2-7 0,0 3-5 0,-2 0-2 15,2 1 2-15,-2-3-8 16,-2 1 1-16,2 1-5 0,-2-2-11 0,2 0-20 15,-2 1-22-15,0-5-29 0,2-15-27 0,-4 31-34 16,4-20-42-16,0-11-36 0,-4 22-35 16,4-22-50-16,0 0-133 0,0 18-519 0,0-18-356 15</inkml:trace>
  <inkml:trace contextRef="#ctx0" brushRef="#br0" timeOffset="-191903.25">2911 11587 2842 0,'8'-9'-75'0,"-8"9"16"0,0 0 24 16,0 0 32-16,0 0 10 16,0 0 7-16,0 0 18 0,0 0 4 15,0 0 1-15,0 0 9 0,0 0 0 0,0 0 4 16,-38 23 4-16,38-23 4 0,-22 7 0 15,22-7 7-15,-21 9 1 0,11-6-3 16,10-3-1-16,-20 6-3 0,20-6 1 0,-16 6-2 16,16-6 1-16,-15 3 3 0,15-3 0 0,0 0-4 0,-17 8 1 15,17-8 5-15,-11 8 3 16,11-8-5-16,-12 14-3 0,12-14-5 0,-12 24-6 16,6-12-5-16,0 2 1 15,0 1-7-15,2 1-3 0,-2 0-3 0,1-2-2 0,1 1-3 16,4-15-2-16,-7 29 0 15,5-16-4-15,2-13-1 0,-2 20 0 0,2-20-4 16,4 16-4-16,-4-16-15 0,0 0-7 0,16 8-12 16,-16-8-6-16,0 0-2 15,24-4 3-15,-24 4-1 0,26-5 5 0,-26 5 2 16,30-8 0-16,-15 4 5 0,1 2 3 16,-16 2 14-16,28-3 5 0,-28 3 7 0,30 3 16 15,-18 3 7-15,1 2 8 16,-1-1 1-16,0 5 5 0,-4 1 2 0,0 2-3 0,-4 0-4 15,0 3 2-15,-4-1-12 0,0 2 1 0,-4 2-7 16,0 0-3-16,-2 2-13 16,-2-3-15-16,-4 0-22 0,4-1-23 0,-2-1-29 15,-1-4-28-15,5 0-26 0,-3-3-45 16,9-11-39-16,-13 16-49 0,13-16-101 0,-8 7-144 16,8-7-385-16,0 0-272 15</inkml:trace>
  <inkml:trace contextRef="#ctx0" brushRef="#br0" timeOffset="-191443.03">3196 11637 2671 0,'6'-13'-63'0,"-6"13"23"16,6-10 26-16,-6 10 35 0,0 0 33 0,0 0 34 15,0 0 22-15,0 0 15 16,0 0 3-16,0 0 8 0,0 0 7 16,0 0 1-16,-29 48-8 0,23-28 2 0,-3 2-1 15,-2 1-10-15,3 1-7 0,2 1-19 16,-2 0-8-16,0 0-15 0,2 0-1 15,2-3-10-15,0 3-2 0,2-4-6 0,4-1-2 16,0-2-4-16,4 1-5 0,2-4-6 0,6 3-3 0,0-5 2 16,1-3-9-16,2-3-4 15,0-3-4-15,3-1-2 0,-2 0-2 0,-18-3-2 16,36-4-2-16,-19 0-1 16,-2-4-4-16,0 2-2 0,-15 6 2 0,21-14-3 0,-12 6-1 15,-9 8-1-15,6-14-4 16,-6 14 2-16,0 0 1 0,0 0-4 0,-17-28 0 15,6 20-14-15,11 8-24 0,-27-11-35 0,12 3-47 16,-2 5-65-16,0-3-83 0,0 2-160 16,3 0-217-16,14 4 19 0,-32-4-241 0,17 4-223 15</inkml:trace>
  <inkml:trace contextRef="#ctx0" brushRef="#br0" timeOffset="-186732.9">27018 13354 736 0,'0'0'144'0,"0"0"-50"0,0 0-14 16,0 0-15-16,0 0-3 0,0 0 4 15,0 0 5-15,0 0-7 0,0 0 3 0,0 0-8 16,0 0-7-16,-11-10-3 16,11 10-4-16,0 0-5 0,0 0-22 15,0 0-8-15,0 0-25 0,0 0-30 16,-16-5-27-16,16 5-42 0,0 0-68 0,0 0-239 0,0 0 132 15</inkml:trace>
  <inkml:trace contextRef="#ctx0" brushRef="#br0" timeOffset="-186563.28">26940 13304 1232 0,'0'0'-2'16,"0"0"2"-16,0 0-4 15,-14-9 10-15,14 9-3 0,0 0-5 0,0 0-3 16,-9-13 2-16,9 13-8 0,0 0-6 0,-11-13 1 0,11 13-12 15,0 0-6-15,-14-12-5 16,14 12-5-16,0 0-4 0,-11-12-8 0,11 12-20 16,-8-9-31-16,8 9-142 15,0 0 80-15</inkml:trace>
  <inkml:trace contextRef="#ctx0" brushRef="#br0" timeOffset="-186449.29">26798 13175 701 0,'0'0'13'16,"0"0"16"-16,-13-9 12 0,13 9-1 0,0 0-8 15,-12-12-1-15,12 12-4 0,0 0-5 0,-7-11-24 0,7 11-27 16,0 0-69-16,-13-20-170 16,13 20 86-16</inkml:trace>
  <inkml:trace contextRef="#ctx0" brushRef="#br0" timeOffset="-186293.2">26614 12998 771 0,'0'0'31'0,"-13"-8"3"0,13 8-1 0,0 0-11 0,-14-9-1 16,14 9-8-16,0 0-9 15,-16-12-26-15,16 12-40 0,-11-10-49 0,11 10-133 16,-16-11 79-16</inkml:trace>
  <inkml:trace contextRef="#ctx0" brushRef="#br0" timeOffset="-185983.08">26005 12626 815 0,'0'0'58'0,"0"0"-1"0,-16-12-17 15,16 12-11-15,0 0-17 16,-16-9-17-16,16 9-29 0,-10-11-63 0,10 11-194 15,-12-12 95-15</inkml:trace>
  <inkml:trace contextRef="#ctx0" brushRef="#br0" timeOffset="-185823.06">25686 12395 807 0,'-11'-7'9'0,"11"7"6"0,0 0-6 0,-13-10-7 16,13 10-17-16,0 0-43 0,-14-15-38 0,14 15-128 0,-11-12 73 16</inkml:trace>
  <inkml:trace contextRef="#ctx0" brushRef="#br0" timeOffset="-185763.29">25529 12278 552 0,'-19'-13'-71'0,"19"13"-91"15,-17-11 54-15</inkml:trace>
  <inkml:trace contextRef="#ctx0" brushRef="#br0" timeOffset="-185648.42">25428 12209 541 0,'0'0'80'16,"0"0"13"-16,-13-10 0 0,13 10-16 16,0 0-13-16,-14-9-3 0,14 9-11 0,0 0-9 15,-14-14-25-15,14 14-29 16,-11-9-15-16,11 9-11 0,-16-12-16 0,16 12-8 16,-15-11-30-16,15 11-180 15,-19-15 88-15</inkml:trace>
  <inkml:trace contextRef="#ctx0" brushRef="#br0" timeOffset="-185493.15">25119 11990 811 0,'-13'-10'27'0,"13"10"-3"16,-13-8-2-16,13 8-13 0,-13-9-4 16,13 9-3-16,-14-12 1 0,14 12-1 0,-16-12-2 15,16 12-14-15,-18-14-17 16,10 6-36-16,8 8-58 0,-20-19-98 0,13 11 72 0</inkml:trace>
  <inkml:trace contextRef="#ctx0" brushRef="#br0" timeOffset="-185333.05">24735 11710 741 0,'-10'-3'63'15,"10"3"2"-15,-14-10-9 0,14 10-6 0,-20-8-5 16,20 8-4-16,-21-12 0 0,11 4-10 15,-4 1-2-15,3-1-38 0,-5-1-44 0,3-3-66 16,-6 1-205-16,6 2 104 0</inkml:trace>
  <inkml:trace contextRef="#ctx0" brushRef="#br0" timeOffset="-185133.31">24257 11391 974 0,'-17'-13'14'15,"17"13"-9"-15,-14-11-10 0,4 2-17 0,0-2-15 16,10 11 4-16,-21-18-3 0,10 8 0 16,-4-4-3-16,-1 3 1 0,-2-2 1 0,2 0 11 15,-1-2 8-15,0 3 1 16,-2-2 13-16,4 1 8 0,-4 0-8 0,2 1-3 16,-2 0-8-16,0-2-7 0,2 1-21 15,-2-1-23-15,1 1-99 0,0-2 53 16</inkml:trace>
  <inkml:trace contextRef="#ctx0" brushRef="#br0" timeOffset="-185003.22">23567 10875 569 0,'0'0'67'0,"-17"-7"-9"16,17 7-7-16,-17-10-14 0,17 10-35 0,-22-9-19 15,10 2-31-15,0 0-37 0,-4-1-127 16,2 1 69-16</inkml:trace>
  <inkml:trace contextRef="#ctx0" brushRef="#br0" timeOffset="-184753.13">22743 10382 657 0,'0'0'53'0,"-12"-11"6"0,12 11-4 16,-11-14-12-16,11 14 1 15,-13-15-7-15,7 5-4 0,6 10-1 0,-14-19-4 16,4 10-8-16,10 9-4 0,-12-21-11 16,4 11-15-16,8 10-10 0,-13-23-10 0,4 14-20 15,-1-3-29-15,1 1-54 16,1 0-120-16,8 11 82 0</inkml:trace>
  <inkml:trace contextRef="#ctx0" brushRef="#br0" timeOffset="-183332.94">22542 10505 785 0,'0'0'53'0,"0"0"3"0,0 0 9 0,0 0-8 15,0 0 2-15,0 0-8 0,0 0-1 0,0 0 4 0,0 0-9 16,0 0-5-16,-12-13-9 16,12 13 1-16,0 0-8 0,0 0 12 0,0 0 3 15,-9-15 0-15,9 15 8 16,0 0-5-16,0 0 10 0,0 0 1 0,-6-15-8 15,6 15-1-15,0 0 0 0,0 0-8 16,-4-16-1-16,4 16 2 0,0 0-9 0,0 0 7 16,-9-13-7-16,9 13 6 0,0 0 10 0,0 0-2 15,-4-15 13-15,4 15-7 16,0 0 8-16,0 0-15 0,-5-19-3 0,5 19 5 0,0 0-8 16,0 0-2-16,2-23 0 15,-2 23-9-15,0 0-3 0,3-21-2 0,-3 21-1 16,0 0-2-16,0-22-3 0,0 22 3 0,2-14-1 0,-2 14-5 15,0 0-5-15,-2-23 4 16,2 23 8-16,0 0-17 0,0-27 24 0,0 27-7 16,-3-17 5-16,3 17-5 15,-2-21 1-15,2 21-5 0,-6-21 0 0,6 21-1 0,-6-20-3 16,2 6 0-16,4 14-1 16,-6-19 2-16,6 19-1 0,-7-17-1 0,7 17 0 15,-7-19-8-15,7 19-3 16,-2-17 6-16,2 17 1 0,0 0 3 0,-4-21-6 0,4 21 8 15,0 0-2-15,-2-22 0 0,2 22 3 0,0 0 3 16,0-16 1-16,0 16-3 16,0 0 1-16,0 0 2 0,0 0 5 0,0-26-2 15,0 26 3-15,0 0-6 0,0 0 1 16,0 0-1-16,0-16 1 0,0 16-4 0,0 0 10 16,0 0 2-16,0 0-1 15,0 0 0-15,0 0 0 0,2-18-4 0,-2 18-2 0,0 0 0 16,0 0-1-16,0 0-12 0,0 0-15 0,0 0-33 15,0 0-33-15,0 0-38 16,4-7-41-16,-4 7-57 0,0 0-106 0,0 0-425 16,0 0-26-16</inkml:trace>
  <inkml:trace contextRef="#ctx0" brushRef="#br0" timeOffset="-182083.19">22511 10159 2088 0,'0'0'-124'0,"0"0"9"15,0 0 9-15,2-12 17 0,-2 12 19 0,0 0 21 16,0 0 24-16,0 0 21 0,0 0 16 0,0 0 13 0,14-14 12 15,-14 14 3-15,0 0 9 16,0 0 2-16,0 0 3 0,0 0 4 0,0 0-10 16,0 0-1-16,0 0-5 15,0 0-5-15,0 0-4 0,28 18 5 0,-28-18-3 0,0 0-3 16,5 13-1 0,-5-13 8-16,0 0 6 0,0 0 4 0,0 0 1 15,2 18 0-15,-2-18 0 0,0 0 13 16,0 0-3-16,0 0 5 0,0 0-3 0,0 0 2 15,-28 9-3-15,28-9 5 0,0 0 3 0,0 0 11 0,0 0-4 16,-32-8 0-16,32 8-3 16,0 0-2-16,-15-12-5 0,15 12-6 0,-6-14-6 0,6 14-2 15,0 0-6 1,-4-18-5-16,4 18-5 0,0 0-5 0,0 0-2 0,8-28-2 16,-8 28-2-16,8-11-3 15,-8 11-3-15,14-6-7 0,-14 6 2 0,0 0 0 0,18-6-3 16,-18 6-2-16,0 0-2 0,0 0 0 15,23 4-4-15,-23-4 4 0,0 0 0 16,14 12 0-16,-14-12 4 0,0 0 9 0,4 18 2 16,-4-18 2-16,0 0 2 0,-6 21 0 15,6-21-1-15,0 0 8 0,-16 16-1 0,16-16 7 16,-17 8 3-16,17-8 5 16,-16 5 2-16,16-5 0 0,-18 4-3 15,18-4 0-15,-18 0-2 0,18 0-1 0,0 0-11 16,-24-8-2-16,24 8 1 0,-10-9-2 0,10 9-4 15,-9-12-1-15,9 12-3 0,0 0-3 0,-2-22-2 16,2 22-3-16,0 0-1 0,0 0-1 16,9-28-1-16,-9 28 0 0,10-11-1 15,-10 11-3-15,13-9 1 0,-13 9-2 16,15-6-3-16,-15 6 1 0,0 0-2 0,23 0 1 16,-23 0 3-16,0 0-3 0,0 0-2 15,19 15 2-15,-19-15-1 0,4 18 0 0,-4-18 0 16,0 18 3-16,0-18-2 0,-2 24 1 0,2-24-3 15,-6 22 0-15,-2-12 2 16,8-10 1-16,-14 19 0 0,6-12 0 0,8-7 6 0,-16 12 0 16,6-6 4-16,10-6-1 15,-16 4 3-15,16-4-1 0,0 0-1 0,0 0 1 16,0 0-4-16,-32-14 0 16,32 14-1-16,-4-15-3 0,4 15 1 0,0 0-1 0,2-25 0 15,-2 25-1-15,11-17-3 16,-11 17 1-16,14-16-1 0,-5 9-1 0,-9 7 1 15,19-10 0-15,-19 10-3 0,19-5 0 0,-19 5 0 0,0 0 3 16,26 5-4-16,-26-5 3 16,10 10-1-16,-10-10-1 0,4 15 3 0,-4-15-1 15,-2 20 1-15,2-20-2 16,0 0 4-16,-10 23 2 0,10-23-8 0,-14 13 7 0,14-13-1 16,-12 9 1-16,12-9-1 15,-14 7 0-15,14-7 0 0,0 0-7 0,0 0-11 16,0 0-22-16,0 0-30 0,0 0-39 0,-24-20-57 15,24 20-66-15,0 0-73 0,0 0-165 16,0 0-163-16,19-24-312 0,-19 24-359 0</inkml:trace>
  <inkml:trace contextRef="#ctx0" brushRef="#br0" timeOffset="-180573.28">27036 13445 2752 0,'0'0'-122'16,"0"0"27"-16,-29 5 21 0,29-5 19 0,0 0 22 15,0 0 14-15,-16 8 15 0,16-8 18 0,0 0 7 16,-13 6-6-16,13-6-6 0,0 0 7 0,-17 11-4 15,17-11-9-15,-13 7-24 0,13-7-21 16,-18 7-31-16,18-7-53 0,-15 6-54 0,15-6-110 16,-21 9-256-16,12-5 262 15</inkml:trace>
  <inkml:trace contextRef="#ctx0" brushRef="#br0" timeOffset="-180402.81">26400 13811 1488 0,'-23'14'-87'0,"23"-14"13"0,-13 9 1 15,3-3 12-15,10-6 0 16,-19 10 2-16,10-1-1 0,9-9-14 0,-22 9-49 16,13-4-148-16,9-5 87 15</inkml:trace>
  <inkml:trace contextRef="#ctx0" brushRef="#br0" timeOffset="-179663.32">26497 13887 765 0,'0'0'-27'0,"0"0"-75"0,0 0-110 0,0 0 69 16</inkml:trace>
  <inkml:trace contextRef="#ctx0" brushRef="#br0" timeOffset="-179449.64">26398 14021 645 0,'-13'9'58'0,"1"-3"-9"16,12-6-5-16,-15 13-2 0,15-13-4 0,-16 10-2 15,16-10 6-15,-11 13-1 16,11-13-9-16,-9 14-3 0,9-14-3 0,-14 13 6 15,14-13-13-15,-9 16 1 0,1-9-13 16,8-7-27-16,-8 17-22 0,2-12-63 16,6-5-222-16,-11 14 104 0</inkml:trace>
  <inkml:trace contextRef="#ctx0" brushRef="#br0" timeOffset="-179283.25">25987 14331 1018 0,'0'0'68'15,"-22"10"9"-15,22-10-7 16,-16 7-12-16,7-1-5 0,9-6-5 0,-18 12-10 0,18-12-1 16,-16 11-5-16,8-6-15 15,8-5-5-15,-15 12-5 0,15-12-29 16,-13 11-17-16,13-11-39 0,-12 12-64 16,12-12-267-16,-15 13 129 0</inkml:trace>
  <inkml:trace contextRef="#ctx0" brushRef="#br0" timeOffset="-179132.84">25654 14630 1219 0,'-10'11'28'0,"2"0"3"0,-2-2-5 0,10-9 11 15,-12 18 6-15,5-11-2 16,7-7 1-16,-9 16-3 0,9-16-12 0,-13 18-5 16,7-11-20-16,6-7-27 15,-14 17-23-15,8-7-34 0,6-10-62 0,-10 15-267 0,10-15 131 16</inkml:trace>
  <inkml:trace contextRef="#ctx0" brushRef="#br0" timeOffset="-178958.31">25313 15079 1151 0,'-8'9'25'0,"8"-9"6"15,-12 17 7-15,12-17-10 16,-14 13-7-16,8-5 2 0,6-8-4 0,-14 15-4 0,14-15-6 15,-11 15-20-15,5-8-23 0,6-7-41 0,-16 14-76 16,16-14-206-16,-12 12 113 16</inkml:trace>
  <inkml:trace contextRef="#ctx0" brushRef="#br0" timeOffset="-178792.97">24880 15462 1125 0,'-12'8'52'16,"2"-1"-8"-16,10-7-7 0,-22 15-10 16,12-8-8-16,-1-1-3 0,-1 1-16 0,-1 1-14 15,13-8-22-15,-23 14-15 0,11-7-28 0,-2 1-30 16,2-3-230-16,0 5 107 16</inkml:trace>
  <inkml:trace contextRef="#ctx0" brushRef="#br0" timeOffset="-178603.11">24321 15789 1025 0,'-14'12'86'0,"0"-4"17"0,3 2-11 15,3-2 1-15,8-8 14 16,-19 14-3-16,12-7-1 0,7-7 2 0,-14 13-2 16,6-5-14-16,8-8-11 15,-16 14-12-15,16-14-17 0,-12 13-44 0,12-13-26 0,-13 10-37 16,4-1-32-16,9-9-46 0,-12 11-83 0,12-11-321 15,-15 14 274-15</inkml:trace>
  <inkml:trace contextRef="#ctx0" brushRef="#br0" timeOffset="-178433.35">23867 16107 1639 0,'-17'10'18'0,"5"-2"-5"0,2-1 12 15,-2 0-12-15,12-7-3 16,-16 14 2-16,16-14 4 0,-15 12 4 0,15-12-7 0,-17 11-3 15,8-4 0-15,9-7 14 0,-16 12-11 0,7-2-6 16,9-10-2-16,-17 14-13 16,7-7-17-16,10-7-16 0,-20 13-21 0,10-8-35 15,10-5-68-15,-21 12-304 0,10-6 366 16</inkml:trace>
  <inkml:trace contextRef="#ctx0" brushRef="#br0" timeOffset="-178163.11">23321 16420 1375 0,'-20'11'67'0,"20"-11"26"0,-20 8-13 16,10-2-6-16,10-6-12 15,-18 8-6-15,18-8-5 0,-17 7-8 0,17-7-4 0,-16 10 3 16,16-10-15-16,-13 7-11 16,13-7 9-16,-13 9 2 0,13-9-17 15,-12 8 9-15,12-8-4 0,-11 9-5 16,11-9 4-16,-13 10-3 0,13-10-3 0,-12 9 0 15,12-9 1-15,-15 12 4 0,15-12-10 0,-15 11 12 0,15-11-10 16,-13 12 3-16,5-4 0 16,8-8 6-16,-15 8 0 0,15-8-13 0,-11 13-6 15,11-13-33-15,-10 9-39 16,10-9-72-16,0 0-152 0,-13 8-242 0,13-8 272 0</inkml:trace>
  <inkml:trace contextRef="#ctx0" brushRef="#br2" timeOffset="-171222.79">22471 10201 466 0,'0'0'114'16,"0"0"-13"-16,0 0-24 0,0 0 3 0,0 0-13 0,0 0 3 15,0 0 4-15,0 0 2 0,0 0-8 0,0 0 5 16,0 0-10-16,0 0 5 16,12-14-1-16,-12 14-10 0,0 0 2 0,0 0-14 0,0 0-3 15,0 0 11-15,0 0 0 16,0 0-3-16,0 0 22 0,0 0 2 0,0 0 23 16,0 0-4-16,0 0 7 15,0 0-6-15,0 0 6 0,0 0 9 0,0 0 6 0,0 0 2 16,0 0-5-16,12 32-5 0,-12-32 4 0,0 0-8 15,0 0-1-15,0 0-5 16,0 0-8-16,-20 18-2 0,20-18-3 0,0 0-7 0,0 0-10 16,0 0-8-16,0 0-7 15,-24-2-4-15,24 2-3 0,0 0-5 0,0 0-4 16,-12-25-3-16,12 25-6 16,-5-15-3-16,5 15 0 0,0 0-2 0,3-27 0 15,-3 27 7-15,4-17 2 0,-4 17 4 16,0 0-2-16,8-22-2 0,-8 22-4 15,10-8-1-15,-10 8-3 0,0 0-4 0,16-6-2 16,-16 6 0-16,0 0-1 0,0 0-6 0,0 0 1 16,29 11 0-16,-29-11-3 0,11 13 7 0,-11-13-11 15,8 12 3-15,-8-12-3 16,7 13 4-16,-7-13-2 0,6 14 0 0,-6-14 2 0,4 13 3 16,-4-13 3-16,0 0 4 15,0 0 1-15,0 0 2 0,-8 25 0 0,8-25 1 16,0 0 3-16,-11 10 0 0,11-10 0 0,0 0 0 0,0 0 3 15,-23 0-6-15,23 0 0 16,0 0-3-16,0 0 1 0,-25-17 0 0,25 17-1 16,-11-14-3-16,11 14 4 15,-7-17-1-15,7 17 0 0,-6-14-1 0,6 14-6 0,0 0 2 16,2-22-5-16,-2 22-1 16,0 0 3-16,11-20-4 0,-11 20 2 0,11-7-7 15,-11 7 4-15,0 0 0 16,20-6-1-16,-20 6-5 0,0 0 2 0,0 0-2 0,0 0 6 15,30 13-6-15,-30-13 0 0,11 11-2 0,-11-11 3 16,8 14-2-16,-8-14 0 0,6 15-1 16,-6-15 3-16,0 0-1 0,5 20-2 0,-5-20 9 15,0 0-7-15,0 0 3 16,-11 21 2-16,11-21 6 0,0 0-6 0,-15 13-1 16,15-13 5-16,0 0-1 15,-16 2 0-15,16-2-1 0,0 0 0 0,0 0-1 0,0 0-1 16,-28-21-3-16,28 21 6 0,-6-17-6 0,6 17 1 15,-2-18 0-15,2 18 1 16,-2-16 1-16,2 16 1 0,0 0-6 16,6-24 3-16,-6 24-1 0,8-13-2 0,-8 13 0 15,15-13-1-15,-15 13 0 0,15-10 2 0,-15 10 0 16,19-8 0-16,-19 8-6 16,19-5 2-16,-19 5 3 0,17 1-2 0,-17-1 6 0,0 0-6 15,19 9-1-15,-19-9-5 16,9 14 8-16,-9-14 0 0,6 18 0 0,-6-18 0 0,0 18 1 15,0-18 1-15,-2 18-1 0,2-18 4 0,-6 17 0 16,6-17 5-16,-10 17 4 16,10-17 1-16,-14 12 1 0,14-12 1 15,-14 10-1-15,14-10-1 0,-20 3 4 0,20-3-2 16,-17 0 12-16,17 0-3 16,0 0-4-16,-25-15 1 0,25 15-1 0,-15-19-5 15,7 7 5-15,8 12-8 0,-11-18 4 0,11 18-4 16,-7-20-5-16,7 20 3 0,-2-19-5 0,2 19 0 0,0 0-1 15,7-22 0-15,-7 22-2 16,7-12-3-16,-7 12 3 0,0 0-1 0,16-9-4 16,-16 9 0-16,0 0 5 0,0 0-10 15,0 0 11-15,0 0-10 0,34 19 4 0,-34-19-3 16,4 14 3-16,-4-14-2 16,4 16 0-16,-4-16 0 0,0 19 2 0,0-19 2 0,0 0 1 15,-6 23 2-15,6-23-1 16,-8 13-2-16,8-13 0 0,-11 12 0 0,11-12 0 15,0 0 1-15,-17 5 3 0,17-5-6 0,0 0 2 0,0 0-4 16,0 0 3-16,-28-18-4 16,28 18 6-16,-4-18-5 0,4 18-2 0,-2-20 3 15,2 20-3-15,0 0-3 16,2-23 0-16,-2 23-3 0,0 0 10 0,11-20-4 0,-11 20-1 16,9-12 3-16,-9 12-2 15,12-5 0-15,-12 5-4 0,0 0 9 0,0 0-3 16,28 2-1-16,-28-2-1 0,0 0 1 0,12 15-2 0,-12-15-4 15,7 15 13-15,-7-15-6 16,2 18 2-16,-2-18-2 0,0 20 4 0,0-20-3 16,0 0 5-16,-13 23 2 15,13-23 1-15,-10 16 4 0,10-16 1 0,-13 12 8 0,13-12-4 16,-11 5 0-16,11-5-4 16,0 0 2-16,0 0-9 0,0 0-10 0,0 0-16 15,0 0-23-15,-21-27-31 0,21 27-49 16,3-13-72-16,-3 13-78 0,0 0-114 0,6-22-199 15,-6 22-12-15,-2-11-416 0,2 11-509 0</inkml:trace>
  <inkml:trace contextRef="#ctx0" brushRef="#br2" timeOffset="-169163.27">22860 16631 2968 0,'0'0'-197'0,"0"0"-9"16,0 0-35-16,0 0-486 0,0 0 8 0</inkml:trace>
  <inkml:trace contextRef="#ctx0" brushRef="#br2" timeOffset="-168045.37">22875 16545 2053 0,'0'0'-54'0,"0"0"30"16,0 0 31-16,0 0 1 0,0 0 24 0,0 0 26 16,0 0 29-16,0 0 13 15,0 0 12-15,0 0 2 0,0 0 1 0,-26 39-2 0,26-39 1 16,0 0-1-16,-15 7 1 16,15-7 3-16,0 0-2 0,-16 4-14 0,16-4-4 15,0 0-9-15,0 0-6 16,-26-4-12-16,26 4-7 0,0 0-6 0,-14-10-11 0,14 10-4 15,0 0-5-15,-7-18-10 0,7 18 0 16,0 0-6-16,2-19-2 0,-2 19 4 16,0 0-8-16,0 0 3 0,11-25-2 0,-11 25-2 15,0 0 2-15,12-10-1 0,-12 10-5 16,0 0 5-16,18-1-4 0,-18 1-2 16,0 0 1-16,0 0-1 0,20 14 4 15,-20-14 6-15,9 16 10 0,-9-16 8 16,6 15 8-16,-6-15 0 0,0 19 4 0,0-19 4 0,0 0 4 0,-10 29 2 15,5-19-3-15,5-10-3 16,-12 18-3-16,6-8-6 0,6-10-7 0,-14 13 2 16,14-13-1-16,-10 10-5 15,10-10-6-15,0 0-6 0,-16 4-1 0,16-4-3 0,0 0 0 16,0 0-1-16,0 0 8 16,0 0-13-16,0 0-1 0,-10-32-1 15,10 32 0-15,0 0-4 0,0 0 0 16,18-28 0-16,-18 28-3 0,12-9 1 0,-12 9 2 0,18-10-3 15,-18 10 1-15,14-3-1 0,-14 3-1 0,0 0 2 16,21 0-1-16,-21 0 0 16,0 0 3-16,0 0 0 0,22 11 4 0,-22-11 0 15,6 11 2-15,-6-11 5 0,0 0 3 16,4 18 2-16,-4-18 7 0,0 0 3 0,-2 17-2 16,2-17 1-16,0 0 0 15,0 0 3-15,-15 15-9 0,15-15 19 0,0 0-1 16,-23 6-6-16,23-6 0 0,0 0-5 0,0 0-2 0,-32-14-4 15,32 14-1-15,-13-14-5 16,13 14-3-16,-4-19-2 0,4 19-5 0,0-22-4 16,0 22-3-16,0 0-4 15,6-24 7-15,-6 24 1 0,11-16-6 0,-11 16 0 0,13-8-3 16,-13 8 3-16,0 0 2 16,19-1-1-16,-19 1 8 0,0 0 1 0,0 0-1 15,25 14 2-15,-25-14 1 0,9 14 4 16,-9-14-3-16,6 15 4 0,-6-15 6 0,2 14 1 15,-2-14 6-15,0 0 2 0,0 0-4 16,-10 25-3-16,10-25-3 0,-11 8 0 16,11-8-4-16,0 0-1 0,-23 5 2 0,23-5-4 0,0 0-2 15,0 0-1-15,-25-17-4 16,25 17-3-16,-7-14-5 0,7 14-8 0,-3-17 1 16,3 17 0-16,0 0-1 15,12-22 1-15,-12 22 2 0,10-14-1 0,-10 14 4 0,15-8-2 16,-15 8-1-16,0 0 2 15,19-3 0-15,-19 3-2 0,0 0 1 0,0 0-18 16,0 0-29-16,19 7-33 0,-19-7-47 0,0 0-66 0,0 0-76 16,0 0-91-1,0 0-179-15,0 0-63 0,0 0 31 0,-59-4-426 16,35-3-479-16</inkml:trace>
  <inkml:trace contextRef="#ctx0" brushRef="#br2" timeOffset="-166443.28">19219 13355 2942 0,'-14'-11'-109'0,"14"11"35"0,0 0 32 0,0 0 11 15,0 0 16-15,0 0 11 16,0 0 22-16,0 0 15 0,-16-7 11 0,16 7 7 16,0 0-6-16,0 0 3 15,0 0-5-15,0 0-3 0,0 0 4 0,0 0 2 16,0 0 4-16,-16-4 0 0,16 4-2 15,0 0-7-15,0 0-2 0,0 0 2 0,-11-12-3 16,11 12-6-16,0 0-3 0,0 0-1 0,0 0-4 16,0 0-6-16,0 0-2 15,15-32 4-15,-15 32-3 0,10-10-2 0,-10 10 1 0,12-10-3 16,-12 10 0-16,16-7 1 16,-16 7 7-16,0 0 2 0,19-5 3 15,-19 5 1-15,0 0 3 0,19 1-2 16,-19-1 6-16,0 0 8 0,13 11 5 0,-13-11 2 0,0 0 2 15,2 18-4-15,-2-18 0 0,0 0-5 0,0 0 3 16,-9 29-5-16,9-29-4 16,-10 14 1-16,10-14-2 0,-13 9-1 0,13-9-3 15,-13 9 5-15,13-9 0 0,-14 6-7 16,14-6 6-16,0 0-1 0,-24 0 1 0,24 0 0 16,0 0-1-16,-19-14-3 15,19 14-11-15,-11-15 4 0,11 15 0 0,-4-17-4 16,4 17 1-16,-2-19-6 15,2 19-1-15,2-21-1 0,-2 21 1 0,9-18-3 16,-9 18-8-16,10-14 5 0,-10 14 1 16,13-12-5-16,-13 12 0 0,16-10-5 0,-16 10 7 15,16-1-3-15,-16 1 0 0,0 0 0 16,25 9 3-16,-25-9-2 0,15 15-2 0,-9-5 1 16,1 1 0-16,-3 3-2 0,-4-14 0 0,8 25 10 15,-8-14 5-15,0-11 7 16,2 23 4-16,-2-23-2 0,-2 21 4 0,2-21-14 15,-2 17 3-15,2-17 3 0,-6 16 3 0,6-16 5 16,0 0-9-16,-13 9 0 0,13-9 2 16,0 0-1-16,0 0-9 0,0 0 0 0,0 0 0 15,-23-25-1-15,23 25 2 16,-2-19-9-16,2 19 3 0,2-20 0 0,-2 20-4 0,0 0 3 16,6-26-3-16,-6 26-3 15,7-11 2-15,-7 11-4 0,0 0 2 0,0 0 1 16,0 0-3-16,19-2 3 0,-19 2-1 0,0 0 0 0,0 0 2 15,8 28 3-15,-8-28-4 16,0 20 0-16,0-20 8 0,-2 19 2 0,2-19 0 16,-6 17 6-16,6-17 5 15,-5 15 6-15,5-15 22 0,-8 11 1 0,8-11-9 0,0 0-3 16,-15 6-4-16,15-6 2 16,0 0-11-16,0 0-3 0,0 0-3 0,-13-32-10 15,13 32-1-15,0-20-9 16,0 20-11-16,0 0-19 0,9-28-10 0,-5 20-17 0,3 3-14 15,-7 5-35-15,8-10-53 0,-8 10-77 0,0 0-91 16,0 0-213-16,0 0-63 16,0 0 19-16,0 0-339 0,13 36-328 0</inkml:trace>
  <inkml:trace contextRef="#ctx0" brushRef="#br2" timeOffset="-157483.18">23133 9488 2643 0,'0'0'-123'0,"0"0"35"15,8-14 18-15,-8 14 18 0,0 0 7 0,9-13 33 0,-9 13 9 16,0 0 18-16,6-11 18 15,-6 11 14-15,0 0 10 0,0 0 5 0,0 0 7 16,8-11-3-16,-8 11 3 0,0 0-8 0,0 0-3 16,0 0-3-16,0 0 8 0,0 0 5 15,0 0 7-15,0 0 2 0,0 0 2 0,0 0-4 16,-37 30-2-16,26-22 2 16,-2 1-3-16,1 1-4 0,-4 0 2 0,2-1 0 15,-1 4 0-15,-2-1-3 0,2 1-3 16,1-4-4-16,0 3-5 0,2-1-7 0,2-1 0 15,-1-2-8-15,11-8-4 0,-15 15-1 0,15-15-3 16,-8 15-3-16,8-15-5 16,-3 13 1-16,3-13-3 0,0 0 0 0,9 21-4 0,-9-21-4 15,15 14 1-15,-6-7-1 16,1 1-4-16,0-1-2 0,-10-7 2 16,20 14 0-16,-10-7-5 0,0 1 4 15,1 0-2-15,-11-8-1 0,19 15 0 0,-10-9 2 0,-9-6-3 16,12 13-1-16,-3-5 3 0,-9-8 3 15,11 13 2-15,-11-13 4 0,8 15 3 16,-8-15 11-16,6 13 3 0,-6-13 6 0,0 0 5 16,0 0 4-16,-12 27-8 0,4-19 1 15,8-8-1-15,-24 11 19 0,9-6-3 0,15-5-9 16,-28 8 1-16,14-4-11 16,14-4-4-16,-28 2-13 0,28-2-28 0,-25-3-38 15,14 0-51-15,11 3-62 0,-21-8-79 16,13 5-76-16,0-3-172 0,8 6-136 0,-12-7-350 15,12 7-420-15</inkml:trace>
  <inkml:trace contextRef="#ctx0" brushRef="#br2" timeOffset="-152953.18">23343 9758 2839 0,'0'0'-113'0,"0"0"36"15,0 0 22-15,0 0 18 0,0 0 18 0,0 0 17 0,0 0 25 16,0 0 21-16,0 0 20 0,0 0 9 0,0 0 6 15,0 0 1-15,0 0 11 16,0 0 8-16,0 0 12 0,0 0 10 0,0 0 4 16,0 0 1-16,0 0-4 0,0 0-9 15,0 0-5-15,0 0-5 0,0 0-10 0,0 0-11 16,8 43-5-16,-8-43-9 16,15 6 0-16,-15-6-13 0,21 5-6 0,-21-5-5 15,21 6-4-15,-21-6-9 16,24 4-1-16,-24-4-2 0,23 4-19 0,-13-3-21 0,-10-1-26 15,22 0-39-15,-22 0-45 0,20 0-51 0,-20 0-33 16,22-1-47-16,-22 1-82 16,17-7-138-16,-17 7-437 0,12-5-305 0</inkml:trace>
  <inkml:trace contextRef="#ctx0" brushRef="#br2" timeOffset="-152532.92">23414 9655 2671 0,'0'0'-82'16,"0"0"37"-16,0 0 40 0,0 0 32 0,0 0 39 0,0 0 37 16,0 0 31-16,0 0 21 15,0 0 11-15,0 0 5 0,0 0 8 0,0 0-7 16,0 0-6-16,0 0-10 0,0 0-7 0,0 0-21 0,0 0-18 15,0 0-15-15,0 0-6 16,34-10-16-16,-34 10-21 0,21-3-27 0,-21 3-35 16,26-3-40-16,-26 3-45 15,26-4-48-15,-10 2-52 0,-1 0-40 0,-2 2-44 0,-13 0-94 16,25-4-151-16,-15 4-347 16,-10 0-231-16</inkml:trace>
  <inkml:trace contextRef="#ctx0" brushRef="#br2" timeOffset="-150073.1">23846 9673 2508 0,'0'0'-64'16,"0"0"57"-16,0 0 13 0,0 0 29 15,0 0 32-15,0 0 23 0,-14 5 28 16,14-5 13-16,0 0 2 0,0 0 1 0,0 0-7 0,0 0-2 16,0 0-2-16,0 0 3 15,0 0-9-15,0 0-8 0,0 0-10 0,0 0-13 16,0 0-12-16,50 10-7 0,-50-10-19 0,25 0-30 15,-25 0-33-15,26 0-49 16,-26 0-56-16,23 0-54 0,-10-2-52 0,0 1-63 0,-13 1-141 16,21-8-467-16,-8 4-280 15</inkml:trace>
  <inkml:trace contextRef="#ctx0" brushRef="#br2" timeOffset="-149533.15">24371 9379 2635 0,'13'-11'-39'0,"-13"11"42"15,10-11 10-15,-10 11 21 16,11-8 12-16,-11 8 18 0,0 0 3 0,11-10-1 16,-11 10-9-16,0 0 0 0,0 0-6 15,0 0-2-15,0 0 1 0,0 0 2 0,0 0-1 16,0 0 3-16,0 0-4 0,0 0 2 15,-41-7-4-15,41 7 4 0,-21 0-7 16,21 0-1-16,0 0-1 0,-31 3-7 16,31-3-1-16,-22 1-3 0,22-1-3 0,-19 2-4 15,19-2-1-15,-21 5 3 0,21-5-2 0,-21 6 7 16,21-6 5-16,-20 9 0 16,12-3-5-16,8-6 0 0,-16 12 0 0,16-12 0 0,-17 14 0 15,17-14 0-15,-15 10 6 16,8-2-2-16,7-8-1 0,-10 14 0 0,10-14-3 15,-8 11 1-15,8-11-4 0,-10 12-2 0,10-12 2 0,0 0 4 16,0 0-4-16,-4 16-1 16,4-16-4-16,0 0 1 0,0 0-5 0,0 0-1 15,20 16-3-15,-20-16-2 16,17 4-4-16,-17-4 0 0,19 4-1 0,-19-4 2 0,23 5-6 16,-11 1 2-16,2-2-1 15,-14-4 0-15,25 13-2 0,-15-5 0 0,-1-1 3 16,-9-7-3-16,13 19 4 0,-9-9 1 0,-4-10 6 15,2 21-3-15,-2-21 2 16,-4 21 0-16,4-21-2 0,-13 24 2 0,5-14-3 0,-3 2 2 16,2-3-6-16,1 1-2 15,8-10-27-15,-16 13-32 0,6-8-63 16,10-5-84-16,0 0-76 0,-14 6-141 16,14-6-181-16,0 0-364 0,0 0-402 0</inkml:trace>
  <inkml:trace contextRef="#ctx0" brushRef="#br2" timeOffset="-149342.79">24408 9713 2988 0,'14'8'50'0,"-14"-8"38"16,10 5-6-16,-10-5 9 0,0 0 8 0,14 6 11 16,-14-6 9-16,0 0-8 0,0 0-10 15,12 5-12-15,-12-5-9 0,0 0-11 0,0 0-11 16,0 0-30-16,0 0-54 0,0 0-79 0,0 0-81 15,17-1-71-15,-17 1-145 16,0 0-556-16,0 0-393 0</inkml:trace>
  <inkml:trace contextRef="#ctx0" brushRef="#br2" timeOffset="-148843.33">24668 9557 2830 0,'14'-4'-66'15,"-14"4"44"-15,0 0 3 0,0 0 6 0,0 0 16 16,18-6 17-16,-18 6 25 0,0 0 9 0,0 0 2 16,0 0-3-16,0 0 3 0,0 0 5 0,0 0 0 15,-60 4 4-15,60-4-1 16,-24 2-2-16,24-2-4 0,-21 2-6 0,21-2-2 16,-21 2-8-16,21-2-1 15,0 0-5-15,-27 0-2 0,27 0-3 0,0 0-8 0,-20-4-1 16,20 4-4-16,0 0-5 0,-8-11 2 0,8 11-2 15,0 0-2-15,0 0-2 16,0 0-1-16,18-36 0 0,-18 36-1 0,14-18-3 0,-6 7 2 16,3 1 1-16,0 1-1 15,-11 9 6-15,19-19 14 0,-9 9 9 0,1 3 11 16,0-3-7-16,-11 10 6 16,16-12 4-16,-16 12 4 0,18-10 0 0,-18 10 3 0,14-8 5 15,-14 8 8-15,0 0 2 16,20 0 5-16,-20 0 0 0,0 0 1 0,14 17-4 15,-14-17-5-15,7 20 1 0,-5-6-5 0,0 1-3 16,-2 2-6-16,0 0 19 0,0-17-5 16,-2 37-13-16,0-18 0 0,0 0-18 0,2 0 9 15,-2 0-8-15,2-2 3 16,-3 2-9-16,2 0-10 0,1-19 1 0,0 35-2 16,-2-20-10-16,2-15-15 0,0 26-28 15,2-15-21-15,-2-1-28 0,0-10-35 0,0 20-42 16,0-20-56-16,1 12-53 0,-1-12-87 0,5 8-171 15,-5-8-104-15,0 0-326 16,8 6-385-16</inkml:trace>
  <inkml:trace contextRef="#ctx0" brushRef="#br2" timeOffset="-146870.24">24898 9446 2739 0,'0'0'-146'0,"0"0"34"0,0 0 15 16,9-15 24-16,-9 15 36 15,0 0 30-15,0 0 36 0,0 0 34 0,11-12 25 16,-11 12 18-16,0 0 15 16,0 0 9-16,0 0 7 0,0 0-3 0,0 0 2 0,0 0-3 15,0 0-1-15,0 0-4 16,0 0-12-16,0 0-8 0,10 31-5 0,-10-31-7 15,0 24-8-15,0-6-7 0,0-18-6 0,0 34-8 16,4-17-6-16,-4 1-8 0,0-1-1 16,2 0-11-16,-2 0-1 0,1 0-8 0,-1-17-1 15,0 29-11-15,0-16-19 16,0-13-20-16,2 23-19 0,-2-23-30 0,0 19-24 16,0-19-27-16,0 16-34 0,0-16-44 15,0 0-43-15,6 16-75 0,-6-16-131 0,0 0-459 16,8 0-294-16</inkml:trace>
  <inkml:trace contextRef="#ctx0" brushRef="#br2" timeOffset="-146372.95">25159 9412 2711 0,'8'-15'-72'0,"-8"15"26"0,9-14 16 0,-9 14 33 15,6-9 27-15,-6 9 17 16,0 0 11-16,8-13-3 0,-8 13 1 0,0 0-15 15,0 0 0-15,0 0 3 0,0 0-2 0,0 0 8 16,0 0-2-16,0 0-2 16,0 0-5-16,0 0 2 0,0 0 2 0,-29-8-4 15,29 8 4-15,0 0-2 0,-26 4-5 16,26-4 1-16,0 0 9 0,-25 4-2 0,25-4 6 16,0 0 2-16,-21 3-5 15,21-3 0-15,0 0-7 0,-14 1-2 0,14-1-6 0,0 0 0 16,-13 9 6-16,13-9-2 15,0 0 0-15,-12 19-2 0,12-19-5 0,-4 19 4 16,4-19 5-16,-4 21-3 0,2-9-1 0,2-12-1 0,-3 22-5 16,3-22-1-16,-2 25-1 15,2-25-2-15,-3 21-5 0,3-21 0 0,0 19 0 16,0-19 1-16,0 0-5 16,0 21 0-16,0-21-4 0,0 0 0 0,10 11-4 0,-10-11-2 15,15 1-2-15,-15-1 0 16,0 0-2-16,30-3-1 0,-30 3-1 15,21 0 2-15,-21 0-2 0,21 2 4 0,-21-2 7 0,20 7 10 16,-20-7 6-16,16 8 7 16,-16-8 2-16,11 14 2 0,-11-14-3 0,5 17 0 0,-5-17-6 15,0 19-4-15,0-19 1 16,-10 19-4-16,10-19-7 0,-12 21-18 0,5-9-30 16,-3-3-42-16,-1 1-54 15,3 1-75-15,1-3-61 0,-5-1-104 0,3-1-176 0,9-6-54 16,-15 10-240-16,15-10-172 0</inkml:trace>
  <inkml:trace contextRef="#ctx0" brushRef="#br2" timeOffset="-145972.99">25376 9641 2575 0,'0'0'46'0,"-25"-2"38"15,25 2 14-15,0 0 18 16,0 0 24-16,0 0 23 0,-17-2 5 0,17 2-11 0,0 0-14 16,0 0-15-16,0 0-18 15,0 0-14-15,0 0-9 0,0 0-11 0,0 0-11 16,0 0-4-16,0 0-9 16,51-14-4-16,-37 13-11 0,-14 1-11 0,27-3-23 15,-11 0-30-15,-16 3-33 0,26-4-35 16,-14 1-51-16,1 3-46 0,0-5-38 15,-13 5-81-15,19-7-149 0,-19 7-440 0,12-7-280 0</inkml:trace>
  <inkml:trace contextRef="#ctx0" brushRef="#br2" timeOffset="-145763.16">25464 9510 2683 0,'-14'-10'-56'0,"14"10"25"0,0 0 16 16,0 0 30-16,0 0 41 0,0 0 41 0,0 0 36 15,0 0 20-15,0 0 1 16,0 0-10-16,0 0-5 0,-11 38-9 0,11-38-6 16,-2 24-17-16,2-10-12 0,0-14-15 15,-3 31-6-15,1-15-9 0,0 0-21 0,2 0-33 16,0-16-31-16,-2 33-37 16,2-18-52-16,-2 3-50 0,2-18-48 0,0 24-51 15,0-24-114-15,0 22-544 0,0-15-310 16</inkml:trace>
  <inkml:trace contextRef="#ctx0" brushRef="#br2" timeOffset="-145363.02">25621 9637 2762 0,'7'-21'-58'0,"-1"12"25"0,-6 9 26 0,6-22 36 15,0 11 30-15,-6 11 25 0,8-27 25 0,-1 15 5 16,-2-4 6-16,2 3 3 0,0-3 5 0,-1 3 5 16,0-1 7-16,1 3 1 15,-7 11-5-15,12-19-13 0,-12 19-6 0,9-15-24 0,-9 15-5 16,8-8-8-16,-8 8-1 16,0 0-10-16,0 0-7 0,0 0-4 0,0 0-3 15,15 38-12-15,-15-21-3 16,0 4-1-16,2 0-5 0,-4 1-2 0,2 2-2 15,-2 2-4-15,2 2-2 0,-3-2-3 0,1-1 3 0,-4 2-7 16,0-3 3-16,-1-1 2 16,1 0 29-16,-2-2-4 0,0 0-3 0,-3-2-9 0,0-2 10 15,0-4-6-15,1 0-4 16,-2-1-26-16,0-2-2 0,1-3-13 16,11-7-10-16,-21 12-28 0,10-11-32 15,-1 1-39-15,12-2-54 0,0 0-64 0,-21-11-51 0,11 1-108 16,5-3-169-16,1-2-60 0,2-4-282 0,2-4-287 15</inkml:trace>
  <inkml:trace contextRef="#ctx0" brushRef="#br2" timeOffset="-145173.33">25791 9096 2902 0,'0'0'63'0,"10"-14"2"0,-10 14-3 0,0 0 7 15,0 0 27-15,8-11 6 0,-8 11-10 0,0 0-11 16,0 0-12-16,0 0-11 16,0 0-22-16,0 0-33 0,0 0-43 0,0 0-64 15,0 0-66-15,10-4-84 0,-10 4-171 16,0 0-406-16,0 0-165 0</inkml:trace>
  <inkml:trace contextRef="#ctx0" brushRef="#br2" timeOffset="-143252.78">26138 9379 2409 0,'-5'-18'-93'0,"5"18"27"0,-3-18 30 15,3 18 28-15,0 0 41 16,0-19 43-16,0 19 14 0,0 0 35 0,0 0 11 0,0 0 1 16,-2-21-4-16,2 21-1 15,0 0 1-15,0 0 11 0,0 0 0 0,0 0-6 16,0 0-11-16,0 0-7 0,0 0-7 0,0 0-10 15,0 0-8-15,2 62-4 0,-2-37-9 16,0-3-5-16,3 5-6 0,-3 1-11 0,0 1-4 16,3-3-6-16,-3 3-7 15,2-1-3-15,-2-3-9 0,0-2-9 0,0 0-29 16,0-2-30-16,0-2-40 16,0-2-44-16,0-17-48 0,0 30-55 0,0-18-69 0,0-12-148 15,2 15-186-15,-2-15-234 16,2 8-212-16</inkml:trace>
  <inkml:trace contextRef="#ctx0" brushRef="#br2" timeOffset="-142895.6">26221 9609 2633 0,'2'-14'-18'0,"5"-2"21"16,-3 1-15-16,1-2 20 0,1-1 20 15,-1 2 19-15,2-1 12 0,-2-1 3 16,3 3-9-16,1 0-5 0,-1 2-7 0,2 0-11 0,-1 1 0 15,3 2-5-15,-1 1 3 16,2 3-8-16,-13 6 0 0,27-9-3 0,-15 7-2 0,-12 2-2 16,29 8 8-16,-16 0 3 15,0 2 0-15,-3 4-1 0,0 3 0 0,-1 4-1 16,-1 0 15-16,-2 2 6 16,-4-4 8-16,-2 2 11 0,-2 0 4 0,0-2 3 0,-2 0 6 15,-4 0 1-15,2-4 11 16,-5 1 6-16,1-3 3 0,-3-2-5 0,0-2 3 15,1-1-2-15,-3 0-5 0,15-8-3 0,-25 6-26 16,25-6-2-16,0 0-10 0,-29-10-5 16,22 1-6-16,7 9-4 0,-12-27-18 0,12 10-27 15,0-1-30-15,0 18-36 16,3-37-52-16,2 17-57 0,2 3-60 0,-1-4-65 16,1 4-152-16,2 2-517 15,0 4-438-15</inkml:trace>
  <inkml:trace contextRef="#ctx0" brushRef="#br2" timeOffset="-142632.86">26580 9618 3003 0,'4'11'-35'0,"-4"-11"19"15,5 12 29-15,-5-12 48 0,0 0 50 0,7 13 36 16,-7-13 12-16,0 0-5 16,5 15-11-16,-5-15-9 0,0 0-4 0,0 0-9 15,2 17-14-15,-2-17-13 0,0 0-8 16,0 0-10-16,0 0-21 0,0 0-33 0,0 0-51 16,0 20-59-16,0-20-92 15,0 0-84-15,0 0-135 0,2 7-203 0,-2-7-308 0,0 0-305 16</inkml:trace>
  <inkml:trace contextRef="#ctx0" brushRef="#br2" timeOffset="-140062.86">26831 9282 2683 0,'0'0'-93'0,"21"-5"15"0,-21 5 29 0,0 0 30 15,0 0 25-15,23 0 34 16,-23 0 14-16,0 0 20 0,0 0-3 0,0 0 7 0,19 0-3 15,-19 0 2-15,0 0-4 0,0 0-4 0,0 0-1 16,0 0-2-16,0 0-3 16,0 0-5-16,0 0-7 0,0 0-10 0,0 0-1 0,0 0-2 15,0 0-5-15,0 0-5 16,0 0-3-16,-63-4-1 0,63 4-2 0,-17-2-3 16,17 2-1-16,0 0-2 15,-18-2-2-15,18 2-1 0,0 0-5 0,0 0 2 16,-25 0-6-16,25 0 3 0,0 0 6 0,0 0 11 0,-13 8 8 15,13-8 5-15,0 0-1 16,-12 15 8-16,12-15 4 0,-7 17-1 0,7-17 2 16,-8 20-3-16,5-6-4 15,-1 1 0-15,4-15-4 0,-6 29-1 0,0-13-2 0,4-1 1 16,2-15-1-16,-4 23-5 16,4-23-1-16,-3 20-5 0,3-20-1 0,-2 16 0 15,2-16-4-15,-2 15 0 16,2-15 0-16,0 0 1 0,-2 17-5 0,2-17 0 0,0 0-4 15,0 0 1-15,0 0-5 0,0 0-3 16,0 0 0-16,0 0-8 0,0 0 1 16,42-12 0-16,-42 12-1 0,19-7 2 0,-19 7 1 0,22-2-2 15,-22 2 2-15,22 2-2 16,-22-2 8-16,21 7 4 0,-8-1 11 0,-3 1 8 16,0 4 2-16,-1 0 3 15,-1 2-4-15,-8-13-3 0,8 27 0 0,-8-16-1 16,0-11-5-16,-2 27 2 0,2-27-5 0,-6 27-1 0,-2-14-1 15,2-2-22 1,6-11-31-16,-13 24-37 0,8-17-47 0,5-7-61 16,-7 15-48-16,7-15-69 0,0 0-134 15,-7 10-163-15,7-10-300 0,0 0-280 0</inkml:trace>
  <inkml:trace contextRef="#ctx0" brushRef="#br2" timeOffset="-139643.05">27028 9393 2664 0,'0'0'-73'15,"0"0"12"-15,0 0 30 0,0 0 34 0,0 0 13 16,6-14 31-16,-6 14 0 0,0 0 9 0,0 0-1 0,20-7-10 15,-20 7 3-15,13-7-5 16,-13 7-3-16,18-4-1 0,-18 4 1 0,25-8 2 16,-9 4 2-16,-16 4 4 15,32-6-3-15,-20 2 4 0,-12 4 5 0,26-4 0 0,-14 1 7 16,-12 3 3-16,19-4-2 16,-19 4-1-16,18-4-9 0,-18 4 15 0,0 0 21 15,0 0 1-15,18 14 4 16,-18-14-2-16,0 19 2 0,0-19-2 0,-9 33 0 0,4-13-2 15,-1 3-4-15,-3-1-6 0,0 1-8 0,0 2-9 16,1-2-9-16,0 2-3 16,-3-2-4-16,4 0-4 0,-5-1-12 0,4 0-27 15,-3-2-34-15,1 1-45 0,0-2-54 16,1 1-63-16,-3-1-62 0,5-4-74 16,1-2-158-16,-3 1-117 0,-3-1-259 15,4 1-218-15</inkml:trace>
  <inkml:trace contextRef="#ctx0" brushRef="#br2" timeOffset="-132123.16">25816 10326 1594 0,'8'-26'224'16,"-8"26"-76"-16,6-15-5 15,-6 15 7-15,9-16-4 0,-9 16 12 0,6-13 2 16,-6 13-8-16,5-14 0 0,-5 14-14 0,0 0-2 16,10-13-10-16,-10 13-6 0,0 0 1 15,0 0 7-15,0 0 1 0,0 0-8 0,0 0-11 16,0 0-4-16,0 0 2 16,19 29-17-16,-19-29-1 0,2 28-5 15,0-8-7-15,-2-1-2 0,1 2-10 0,2 1-2 16,-1 4-4-16,-2 0 2 0,2-1-10 15,0 1-3-15,-2-1-5 0,2 0-5 0,1-4-7 0,-3 2 1 16,0-2 2-16,0-3-10 16,2 1-4-16,-2-1 3 0,0-1-10 0,0-17-9 0,0 27-10 15,0-27-13-15,0 20-12 16,0-20-16-16,0 18-31 0,0-18-40 0,0 0-50 16,0 0-50-16,2 16-42 15,-2-16-40-15,0 0-75 0,18-9-114 0,-18 9-120 0,13-15-225 16,-2 7-166-16</inkml:trace>
  <inkml:trace contextRef="#ctx0" brushRef="#br2" timeOffset="-131793.21">26140 10542 2459 0,'0'0'-30'0,"9"-10"47"0,-9 10 27 0,0 0 4 0,8-11 4 16,-8 11 13-16,0 0 16 16,0 0 6-16,0 0 9 0,0 0-12 0,0 0 5 15,0 0 6-15,0 0 2 16,-37-10 7-16,37 10 3 0,0 0-8 0,-34 6 1 0,34-6-7 15,-21 4 0-15,21-4-5 0,-19 4-2 0,19-4-12 16,-19 5-2-16,19-5-4 16,-15 6 0-16,15-6-8 0,-12 6-5 0,12-6 2 15,0 0 1-15,-15 11-7 16,15-11 4-16,0 0-4 0,0 0-6 0,0 0 0 16,18 29 11-16,-7-21 1 0,0 1-20 15,2 0 0-15,1 1-1 0,0-1 0 0,2 3-2 16,-1-1-2-16,-1 1-5 0,-1-3-3 15,1 1-3-15,-3-1 0 0,3 1-13 0,-3-3-22 16,-3 3-24-16,-8-10-29 0,17 11-40 0,-17-11-43 16,13 11-51-16,-7-8-50 15,-6-3-61-15,0 0-137 0,18 4-171 0,-18-4-298 0,18 0-316 16</inkml:trace>
  <inkml:trace contextRef="#ctx0" brushRef="#br2" timeOffset="-131537.86">26403 10664 2790 0,'-5'-29'-34'0,"5"29"21"16,0 0 21-16,0 0 25 0,0 0 22 16,0 0 11-16,0 0 14 0,0 0 6 0,-11-13-2 15,11 13 3-15,0 0 1 0,0 0 0 0,0 0 2 16,0 0-6-16,0 0-5 15,0 0-14-15,0 0-2 0,0 0-10 0,36 1-5 16,-36-1-10-16,21 0-17 0,-21 0-39 0,23 0-31 0,-23 0-34 16,0 0-44-16,27-1-35 15,-27 1-22-15,17-4-28 0,-17 4-51 0,0 0-142 16,11-8-357-16,-11 8-54 16</inkml:trace>
  <inkml:trace contextRef="#ctx0" brushRef="#br2" timeOffset="-131371.74">26421 10551 2284 0,'0'0'-5'15,"-18"-5"28"-15,18 5 31 0,0 0 33 0,-14-6 23 16,14 6 30-16,0 0 15 16,0 0-1-16,-18-7 8 0,18 7-9 0,0 0-8 0,0 0-18 15,0 0-10-15,0 0-17 16,0 0-7-16,0 0-16 0,0 0-12 0,0 0-40 16,65 7-40-16,-65-7-49 15,27-1-50-15,-9 1-61 0,-18 0-47 0,27-6-56 16,-27 6-127-16,22-3-450 0,-10 1-205 15</inkml:trace>
  <inkml:trace contextRef="#ctx0" brushRef="#br2" timeOffset="-129732.93">26674 10250 2417 0,'0'0'-116'0,"0"0"26"0,0 0 21 16,0 0 26-16,0 0 28 16,0 0 34-16,-13-11 1 0,13 11 37 15,0 0 19-15,0 0 18 0,0 0 11 16,0 0 12-16,0 0 9 0,0 0 12 0,0 0 6 0,0 0 2 16,0 0-5-16,0 0-12 15,0 0-10-15,0 0-16 0,0 0-12 0,0 0-4 16,0 0 2-16,0 0-1 0,0 0-9 15,0 0-9-15,0 0-1 0,-4 42-5 16,4-42-1-16,2 32-2 0,0-15-5 16,0 2-1-16,-1 0-6 0,1 3-3 0,2-3-6 15,-2 1-3-15,3 1 0 0,-3 0-10 0,0-2 0 16,-2 1-1-16,2-2-5 0,3 0-12 16,-8-2-12-16,3-16-25 0,0 28-25 0,0-15-24 15,0-13-28-15,3 19-31 16,-3-19-33-16,0 19-40 0,3-14-61 0,-3-5-107 15,0 0-144-15,4 10-352 0,-4-10-237 0</inkml:trace>
  <inkml:trace contextRef="#ctx0" brushRef="#br2" timeOffset="-128968.99">26885 10307 2485 0,'0'0'-100'0,"0"-17"30"0,0 17 28 0,0 0 42 15,0 0 35-15,-2-21 39 0,2 21 22 16,0 0 7-16,2-17 1 0,-2 17-18 0,0 0-6 16,0 0-15-16,7-19 1 0,-7 19-15 0,0 0-1 15,16-10-4-15,-16 10-4 0,0 0-5 16,16 0-3-16,-16 0-9 0,0 0 0 16,0 0-1-16,27 14-1 0,-27-14-1 15,11 13 4-15,-11-13-1 0,7 19 1 0,-5-10-1 16,-2-9-1-16,-2 28 10 0,2-28 6 0,-8 30 3 0,4-15 2 15,-3 1 6-15,-1 0 10 16,-1 0 3-16,0-1 5 0,4 0-4 0,-3 1 2 16,-1-2-3-16,1 0-4 15,2-1 0-15,3 1 5 0,3-14-9 0,-8 23-3 0,4-14-3 16,4-9 0-16,-4 17-8 16,4-17-6-16,0 0-3 0,10 22-5 0,-10-22-22 15,11 9-26-15,-11-9-31 16,18 6-43-16,-18-6-41 0,16 1-53 0,-16-1-38 0,22 0-28 15,-22 0-55-15,0 0-88 0,27-5-501 0,-20 3-281 16</inkml:trace>
  <inkml:trace contextRef="#ctx0" brushRef="#br2" timeOffset="-128792.89">27030 10555 2624 0,'0'0'-68'0,"0"0"39"0,0 0 53 16,0 0 52-16,0 0 42 15,0 0 38-15,0 0 22 0,0 0 8 0,0 0-4 16,0 0-12-16,0 0-14 0,0 0-16 15,0 0-16-15,0 0-23 0,0 0-4 0,0 0-14 16,0 0-17-16,0 0-46 0,0 0-40 0,0 0-51 16,0 0-56-16,11 21-68 15,-11-21-75-15,0 0-123 0,0 0-163 0,0 0-294 16,0 0-194-16</inkml:trace>
  <inkml:trace contextRef="#ctx0" brushRef="#br2" timeOffset="-128122.83">27108 10429 2339 0,'0'0'-170'0,"0"-20"19"16,0 20 20-16,0-19 30 0,0 19 17 0,-2-22 19 0,2 22 22 16,-1-21 29-16,1 21 13 15,-2-21 26-15,2 21 18 0,0 0 22 0,-2-26 25 16,2 26 21-16,0 0 12 0,0-19 6 15,0 19 14-15,0 0 1 0,-2-16 6 0,2 16-9 16,0 0-2-16,0 0-12 0,0 0-4 0,0 0 3 16,0 0 6-16,0 0-2 15,0 0 0-15,0 0-4 0,0 0-12 0,0 0-1 16,0 0-6-16,0 0-4 0,0 0-7 16,0 0-6-16,-11 60-6 0,8-43-4 0,-1-2-8 15,4-15-7-15,-7 33-7 16,5-16-1-16,-2-1-9 0,1 0-8 0,-1 1-3 15,0-2 1-15,-1 0-14 0,0 3 8 0,5-18-4 0,-9 28-10 16,5-14 8-16,0-2-1 16,4-12-3-16,-6 20-5 0,6-20-1 0,-4 19 0 15,4-19-1-15,-4 13-9 16,4-13-5-16,-5 13-17 0,5-13-31 16,0 0-34-16,0 0-39 0,0 0-39 0,0 0-53 15,5 16-55-15,-5-16-84 0,0 0-173 0,0 0-117 16,0 0-219-16,0 0-208 0</inkml:trace>
  <inkml:trace contextRef="#ctx0" brushRef="#br2" timeOffset="-127693">27238 10504 2505 0,'0'0'-99'0,"0"0"24"15,0 0 31-15,0 0 13 16,0 0 11-16,0 0 26 0,0 0 2 0,0 0 18 16,0 0 5-16,0 0 18 15,0 0 15-15,0 0 9 0,-22 40 15 0,22-40 8 0,0 0 10 16,0 0 10-16,-10 11 9 0,10-11 4 15,0 0-6-15,0 0-13 0,0 0-12 16,0 0-10-16,0 0-5 0,0 0-9 0,0 0-11 16,0 0-5-16,0 0-6 15,0 0-5-15,0 0-4 0,0 0 1 0,0 0 3 0,0 0 5 16,0 0 1-16,0 0 2 16,0 0 0-16,0 0-5 0,0 0 0 0,0 0-5 15,0 0-4-15,43-8-4 16,-43 8-10-16,0 0 4 0,0 0 0 0,0 0-7 0,0 0-3 15,-6 24-24-15,6-24-31 0,0 0-31 0,0 0-38 16,0 0-70-16,0 0-56 16,0 0-65-16,0 0-119 0,0 0-137 0,0 0-304 15,0 0-205-15</inkml:trace>
  <inkml:trace contextRef="#ctx0" brushRef="#br2" timeOffset="-127163.09">27620 10223 2571 0,'0'0'-47'0,"0"0"22"16,20-1 19-16,-20 1 33 0,0 0 15 16,0 0 20-16,0 0 9 0,0 0 3 0,24 4 2 15,-24-4-5-15,0 0 2 16,0 0 2-16,0 0-2 0,0 0-4 0,0 0-2 15,0 0-6-15,0 0 0 0,0 0-8 16,0 0-1-16,0 0 2 0,0 0-3 16,0 0-2-16,0 0 0 0,0 0-2 15,0 0 4-15,0 0 3 0,0 0 5 0,-64 1 3 16,64-1 3-16,-16 6-6 0,16-6 2 0,-18 12-6 16,7-5-6-16,1 2-3 0,0 1-2 15,1 4-7-15,-3-3 2 0,5 2-9 0,-1-1-1 16,2 0-3-16,-4 2-2 15,10-14-5-15,-11 24 1 0,8-13-1 0,3-11-1 16,-6 17-2-16,6-17-2 0,-4 17-1 0,4-17 3 16,0 0-6-16,0 0-3 0,10 19 2 15,-10-19-2-15,14 4-4 0,-14-4 3 0,20 2-6 16,-20-2 1-16,21-2 1 16,-21 2 0-16,25 0 0 0,-10 2 0 0,-15-2 3 0,27 4-3 15,-12 0 3-15,1 1 5 16,-5 0 10-16,-11-5 3 0,21 14 3 0,-13-6 4 15,-8-8-3-15,15 15-1 0,-11-7-2 0,-4-8-2 16,6 19-2-16,-6-19 1 0,0 0-17 16,-8 26-33-16,8-26-39 0,-17 18-49 0,6-9-64 15,-2-2-64-15,-1 1-98 16,1 0-191-16,-2 0-104 0,1-1-229 16,-4 1-224-16</inkml:trace>
  <inkml:trace contextRef="#ctx0" brushRef="#br2" timeOffset="-119862.97">18882 13958 1699 0,'0'0'302'0,"0"0"-18"0,0 0-100 16,0 0-38-16,0 0-15 0,0 0 1 0,0 0-6 15,0 0-2-15,0 0 4 16,0 0 6-16,0 0 0 0,0 0-4 0,0 0-1 15,0 0 1-15,0 0 0 0,0 0-3 0,0 0-5 0,0 0 11 16,42 15-18-16,-42-15-11 16,16 6-18-16,-16-6-8 0,17 2-1 0,-17-2-22 15,18 4-8-15,-18-4 2 16,20 1-6-16,-20-1-15 0,18 3-21 0,-18-3-24 0,22 1-27 16,-22-1-31-16,19-1-37 15,-19 1-49-15,19 1-51 0,-10-1-41 16,-9 0-48-16,0 0-110 0,20-8-122 0,-20 8-375 15,11-5-301-15</inkml:trace>
  <inkml:trace contextRef="#ctx0" brushRef="#br2" timeOffset="-119263.14">19213 13866 2640 0,'0'0'-93'16,"0"0"25"-16,0 0 32 0,-4-30 13 0,4 30 26 0,0 0 18 16,0 0 7-16,-2-22 12 15,2 22-8-15,0 0-1 0,4-19-1 0,-4 19-5 16,6-13-1-16,-6 13-4 0,8-13 8 15,-8 13-9-15,13-11 13 0,-13 11-4 0,13-9 3 16,-13 9-3-16,12-10 1 0,-12 10 1 0,15-5-5 16,-15 5-11-16,0 0 0 15,22-3 0-15,-22 3 2 0,0 0-6 0,0 0 1 16,22 12 10-16,-22-12-1 0,7 13 5 16,-7-13 0-16,2 17 5 0,-2-17 12 0,0 22-3 15,0-22 8-15,-7 27 0 16,3-13 3-16,0 3 4 0,0-2 1 0,-2 0 0 0,0 0-1 15,2 1-6-15,-4 1 0 0,4-1 4 0,0-1-12 16,0 0 0-16,0 0-4 16,0-2 0-16,4-13-9 0,-5 23-2 0,5-23 0 15,-2 21-5-15,2-21-7 0,0 0-5 16,5 20-5-16,-5-20-9 0,6 13-11 0,-6-13-9 16,0 0-5-16,14 5-8 15,-14-5-2-15,0 0-6 0,20 0 4 0,-20 0 5 16,0 0-3-16,0 0 5 0,0 0 9 0,23-10 3 0,-23 10 6 15,0 0 9 1,0 0 7-16,0 0 5 0,2-16 4 0,-2 16 11 0,0 0 3 16,0 0-2-16,-21-27-2 15,21 27-1-15,-14-16-1 0,4 5-4 0,2 0-10 0,-2 1-23 16,10 10-35-16,-15-19-52 16,9 10-49-16,-1 0-45 0,-2-1-105 0,5 1-553 15,4 9-214-15</inkml:trace>
  <inkml:trace contextRef="#ctx0" brushRef="#br2" timeOffset="-118922.98">19456 14025 2775 0,'0'0'116'0,"0"0"21"16,0 0 8-16,0 0 7 0,11 8 6 16,-11-8 5-16,0 0 6 0,0 0-16 0,10 7-6 15,-10-7-18-15,0 0-15 0,0 0-14 16,11 11-16-16,-11-11-5 0,0 0-8 15,0 0-7-15,8 11-8 0,-8-11-9 0,0 0-22 0,0 0-22 16,8 13-32-16,-8-13-36 16,0 0-41-16,0 0-49 0,0 0-50 0,4 12-46 15,-4-12-86-15,0 0-171 0,0 0-461 16,0 0-415-16</inkml:trace>
  <inkml:trace contextRef="#ctx0" brushRef="#br2" timeOffset="-118393.04">19617 13705 2899 0,'0'0'-56'0,"0"0"55"16,0 0 22-16,0 0 15 0,0 0 11 16,4-18 26-16,-4 18 20 0,0 0 19 0,0 0 1 15,0 0 0-15,0 0-9 0,0 0-4 16,0 0-1-16,0 0-2 0,0 0-1 0,-2 62-1 15,2-49 3-15,0-13-13 0,-2 26-5 0,2-26-12 16,-2 29-4-16,2-14-6 16,-2 3-7-16,2-18-7 0,-2 27-8 0,0-10-6 0,2-17-15 15,-2 28-26-15,0-17-24 16,2-11-35-16,-2 23-44 0,2-23-50 0,0 19-46 16,0-12-66-16,0-7-144 15,0 14-169-15,0-14-263 0,0 0-199 0</inkml:trace>
  <inkml:trace contextRef="#ctx0" brushRef="#br2" timeOffset="-116353.18">19712 13719 2639 0,'0'0'44'0,"0"0"32"0,0 0-2 0,0 0 1 16,0 0 2-16,0 0-10 15,0 0-4-15,0 0-5 0,0 0 0 16,0 0-3-16,0 0-2 0,0 0-2 0,32-11 5 16,-32 11-1-16,19-4 14 0,-9 2-7 0,-10 2 1 15,18-1-9-15,-18 1-3 16,18-3-8-16,-18 3-1 0,18-1-4 0,-18 1-1 0,16 1 12 15,-16-1 11-15,0 0 5 16,19 10 8-16,-19-10 10 0,9 14 4 0,-9-14 5 16,2 22 5-16,-4-7 0 0,2-15-1 0,-6 36-34 15,-1-14-8-15,1 1 2 0,-1-1-15 16,-3 3 3-16,0 0-10 0,-4 4-1 0,4-4-4 16,-2-2-13-16,1-1-19 15,0 1-25-15,1-4-32 0,-3 0-39 0,5 0-54 0,-1-3-53 16,2-3-37-16,1-3-52 0,-2 1-137 0,2-3-137 15,-1 0-351-15,7-8-322 16</inkml:trace>
  <inkml:trace contextRef="#ctx0" brushRef="#br2" timeOffset="-115643.27">19524 14083 2658 0,'0'0'-107'0,"0"0"31"0,0 0 18 16,0 0 11-16,0 0 10 0,0 0-1 15,0 0 0-15,0 0 7 0,0 0 13 0,8-17 4 0,-8 17 7 16,0 0 4-16,0 0 5 0,0 0 7 0,0 0 19 15,0 0 19-15,0 0 16 16,0 0 12-16,0 0 11 0,0 0 3 0,0 0 2 16,0 0-7-16,-8-26-3 0,8 26-4 15,0 0-1-15,0 0-10 0,0 0-7 0,0 0-8 16,0 0-6-16,0 0-2 0,0 0-7 16,0 0 4-16,0 0 0 0,0 0 2 15,0 0 3-15,0 0 11 0,0 0 5 16,0 0 5-16,0 0 7 0,0 0 7 0,0 0 2 15,0 0 0-15,-12 46 0 0,12-46-1 0,0 0-5 16,-14 15-3-16,14-15-8 16,-6 10-3-16,6-10-8 0,0 0-6 0,0 0-24 0,0 0-24 15,0 0-33-15,0 0-44 16,0 0-48-16,0 0-81 0,0 0-82 0,0 0-182 16,-19-24-118-16,19 24-253 0,0 0-177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6T20:27:35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949 13743 2597 0,'0'0'-61'0,"0"0"42"0,-16 6 26 15,16-6 25-15,0 0 36 0,-16 5 23 0,16-5 21 16,0 0 17-16,0 0 1 16,-14 5 0-16,14-5-5 0,0 0 4 0,0 0 3 0,0 0-2 15,0 0-5-15,0 0-12 16,0 0-9-16,0 0-3 0,0 0-17 0,0 0-9 15,0 0-14-15,0 0-1 0,0 0-7 16,52 3-5-16,-52-3-13 0,36-8 1 16,-13 4-4-16,-3 1-8 0,-2-1-24 0,2-2-29 0,-3 0-29 15,0 1-37-15,0 1-26 16,-17 4-54-16,21-8-45 0,-12 6-58 0,-9 2-90 16,13-7-141-16,-13 7-355 0,0 0-224 0</inkml:trace>
  <inkml:trace contextRef="#ctx0" brushRef="#br0" timeOffset="340.3">1009 13672 2591 0,'0'0'-37'0,"0"0"36"0,0 0 32 0,0 0 11 0,0 0 21 15,0 0 12-15,0 0-3 0,0 0 10 0,0 0 13 16,0 0 14-16,0 0 7 15,0 0 2-15,0 0 5 0,0 0-2 0,0 0-3 16,-6 36-5-16,6-36-3 16,2 26-3-16,-2-10-8 0,2 1-11 15,2 1 2-15,-1 1-6 0,-1-1-1 0,0 3-6 16,2-3-9-16,0 1-2 0,-3 2 5 0,6-4-11 16,-2 0-4-16,-1 0-4 0,2-3-1 0,3-1-8 15,-2-2 5-15,0-2-5 16,-7-9-5-16,19 12-5 0,-7-8-21 0,-12-4 0 0,23 3-11 15,-23-3-8 1,22-7-23-16,-22 7-32 0,20-10-43 0,-8 3-51 16,-12 7-48-16,22-15-35 0,-15 5-59 15,1 0-89-15,-2 3-120 0,-6 7-462 0,11-13-412 0</inkml:trace>
  <inkml:trace contextRef="#ctx0" brushRef="#br0" timeOffset="880.09">1269 13916 2803 0,'0'0'-132'0,"0"0"32"0,0 0 35 16,0 0 37-16,0 0 50 16,0 0 43-16,16 17 41 0,-16-17 35 0,0 0 15 15,3 14 9-15,-3-14 8 16,0 0-8-16,4 15-4 0,-4-15-7 0,0 17-12 0,0-17-14 16,5 19-14-16,-5-19-2 0,2 23-4 0,2-10-8 15,0 2-5-15,-4-15-8 16,6 31 0-16,-2-13-20 0,2-1-4 0,-4-1-4 0,3 0-6 15,-2 3 6-15,1-5-14 16,1 4-6-16,1-2-3 0,-4-1 0 0,1-3-7 16,-3-12-7-16,4 21-1 15,-4-21-6-15,5 18-6 0,-5-18-21 16,2 13-17-16,-2-13-24 0,0 0-25 0,0 0-28 16,0 0-24-16,0 0-30 0,0 0-25 15,0 0-24-15,0 0-19 0,0 0-9 0,0 0 1 0,-11-48-2 16,8 32 10-16,1 1 13 0,-2-5 11 15,2 3 18-15,-3-2 25 0,3 2 26 16,-3-2 40-16,3-1 29 0,0 1 30 16,-1 2 41-16,3 17 36 0,-3-30 28 0,3 15 9 15,0 15 12-15,0-27-2 0,3 14 9 16,-3 13-4-16,3-25-3 0,4 13-3 0,-7 12-5 16,11-21-2-16,-5 14 3 15,-6 7 3-15,14-14-5 0,-14 14 4 0,16-4-1 16,-16 4 9-16,0 0 4 0,0 0 0 0,25 11 3 15,-25-11 1-15,11 13-2 0,-11-13 0 16,4 17-4-16,-4-17 2 0,0 20-10 16,0-20-3-16,-2 20-11 0,2-20-6 15,-6 19-7-15,6-19-5 0,-7 17-11 0,7-17-22 0,-12 13-36 16,12-13-46-16,-11 6-60 16,11-6-78-16,-8 3-71 0,8-3-117 0,0 0-172 15,0 0-396-15,-22-11-383 0</inkml:trace>
  <inkml:trace contextRef="#ctx0" brushRef="#br0" timeOffset="1200.41">1730 13916 2874 0,'0'0'-32'0,"0"0"35"15,0 0 24-15,0 0 6 0,0 0 30 0,0 0 26 0,0 0 15 16,0 0-2-16,0 0-12 16,0 0-7-16,0 0-12 0,0 0-3 0,0 0-11 15,0 0-4-15,0 0-6 0,22-12-4 0,-22 12-7 16,24-7-4-16,-12 4-18 0,-12 3-30 15,26-9-24-15,-14 4-39 0,1-2-33 0,-13 7-28 16,21-7-42-16,-12 3-33 16,-9 4-55-16,12-7-588 0,-12 7-209 15</inkml:trace>
  <inkml:trace contextRef="#ctx0" brushRef="#br0" timeOffset="1360.36">1790 13809 2559 0,'0'0'-35'16,"-20"-4"26"-16,20 4 50 0,0 0 3 0,0 0 17 0,-16-4 20 15,16 4 4-15,0 0 7 16,0 0-5-16,0 0-10 0,0 0-5 0,0 0-4 16,0 0-9-16,0 0-11 15,0 0-8-15,0 0-40 0,36-26-45 0,-21 20-67 16,0 0-53-16,-1 1-66 16,2-1-125-16,3 1-408 0,-5-1-55 0</inkml:trace>
  <inkml:trace contextRef="#ctx0" brushRef="#br0" timeOffset="1870.22">2436 13373 2184 0,'0'-18'-75'0,"0"18"24"0,0 0 18 0,0 0 30 16,0 0 30-16,0 0 30 15,0 0 10-15,0-22 19 0,0 22 3 0,0 0 16 16,0 0 35-16,0 0 20 16,0 0 13-16,0 0 5 0,0 0-7 0,0 0-3 15,0 0-9-15,0 0-11 0,13 44-3 16,-13-44-9-16,4 26-2 0,-2-11 25 0,0 3-14 16,2-1-4-16,0 2-36 0,-1 2-7 0,1-2-3 15,2 0-10-15,-1 4-9 16,1-2-3-16,-2-2-5 0,2-2-13 0,0 2-14 0,0-2 1 15,0 0-3-15,-2-4 0 16,0 3-8-16,0-5-7 0,0 3-12 16,-4-14-17-16,6 19-24 0,-6-19-29 15,5 12-44-15,-5-12-51 0,0 0-52 0,0 0-44 0,0 0-30 16,0 0-37-16,0 0-74 16,0 0-86-16,0 0-493 0,-17-38-415 0</inkml:trace>
  <inkml:trace contextRef="#ctx0" brushRef="#br0" timeOffset="2290.35">2438 13535 2876 0,'-7'-17'-86'16,"7"17"31"-16,-5-14 22 0,5 14 20 0,0 0 32 15,-5-17 35-15,5 17 29 16,0 0-2-16,-7-19 5 0,7 19-4 0,0 0-1 0,0 0 4 16,7-23 2-16,-7 23-4 0,0 0-5 0,10-17-11 15,-10 17-7-15,11-11-6 16,-11 11-7-16,17-10-6 0,-17 10-3 0,19-12-3 0,-8 9-5 15,-11 3 0-15,22-7-2 16,-12 3-2-16,-10 4 7 0,21-6 1 0,-21 6 3 16,21-4-2-16,-21 4 2 15,19-4 0-15,-19 4 5 0,22 2 8 0,-22-2 4 16,0 0 3-16,22 6 12 0,-22-6-1 16,15 10 25-16,-6-3-5 0,-9-7-1 0,10 11-8 15,-10-11-11-15,7 18 9 0,-7-18 7 0,4 16-10 16,-4-16-2-16,4 21 1 15,-4-21 1-15,2 24-3 0,-2-24-7 0,0 23-4 0,0-23-4 16,-2 26-5-16,2-26-2 16,2 25-9-16,0-12-2 0,-2-13-4 15,2 23-2-15,2-12-4 0,1 3-2 16,-5-14-5-16,11 23 9 0,-5-13-12 0,-6-10-22 0,12 18-26 16,-6-10-32-16,0-1-41 0,0 1-55 0,-6-8-61 15,8 11-62-15,-4-2-60 16,-4-9-105-16,6 11-131 0,-6-11-45 0,3 13-330 15,-3-13-379-15</inkml:trace>
  <inkml:trace contextRef="#ctx0" brushRef="#br0" timeOffset="2783.71">2299 13998 2769 0,'0'0'-102'0,"0"0"35"0,-18 1 33 0,18-1 27 16,0 0 4-16,0 0 28 15,0 0 18-15,0 0 10 0,0 0-3 0,0 0-8 16,0 0-5-16,0 0-7 16,0 0 8-16,0 0 2 0,0 0 8 0,0 0 4 15,0 0 6-15,62-13 6 0,-43 12 5 0,4-5 28 0,0 2 11 16,5 0 3-16,1 0 12 15,1 0 5-15,8 0 9 0,3-1-8 0,3 0 4 16,-2 0-11-16,5 0-10 16,-1-1-13-16,1 0-15 0,-3 1-2 0,3-1-14 0,-3 1-7 15,1-2-7-15,-5 1-7 16,-6 3-9-16,-2-1-17 0,-3 0-24 0,-3 0-26 16,-3 3-27-16,-6-1-31 0,2-1-44 0,-19 3-53 0,26-4-52 15,-18 3-64-15,-8 1-140 16,0 0-167-16,0 0-273 15,0 0-248-15</inkml:trace>
  <inkml:trace contextRef="#ctx0" brushRef="#br0" timeOffset="3560.4">2527 14404 2541 0,'0'-14'-109'0,"0"14"16"0,0-24 10 0,0 24 10 16,0-21 26-16,0 21 39 15,0-22 11-15,0 22 17 16,0 0 20-16,-2-22-8 0,2 22 4 0,0 0 1 16,-2-18 25-16,2 18 15 0,0 0 27 0,0 0 11 15,0 0 6-15,0 0 0 0,0 0-4 16,0 0 2-16,0 0-9 0,-30 39 1 0,26-26-8 16,0 2-9-16,2 2-4 0,-3 1-9 0,3-1-6 15,0 0-3-15,2-17-1 16,0 32-5-16,-2-14-3 0,4-3-9 0,-2-15-1 0,4 27-8 15,1-17 0-15,-5-10-6 16,6 18-2-16,-6-18-8 0,12 11-7 0,-12-11-7 16,16 2-11-16,-16-2-5 15,0 0-7-15,0 0-8 0,29-21-4 0,-20 12 0 0,-1-2 0 16,-8 11 6-16,11-17 3 16,-5 9 2-16,-6 8 12 0,8-14-1 15,-8 14 3-15,6-11-1 0,-6 11 6 0,0 0 7 16,0 0 8-16,16-7-3 0,-16 7 2 15,0 0-2-15,0 0 0 0,0 0-1 16,20 19 6-16,-20-19-1 0,14 11 2 0,-14-11 6 16,14 7 7-16,-14-7 1 0,15 8-1 0,-15-8 3 15,0 0-3-15,21 6 19 16,-21-6-4-16,19-3-2 0,-19 3-3 0,20-11-7 0,-20 11-3 16,14-11-2-16,-14 11-14 0,17-14-8 0,-11 7-14 15,-6 7-18 1,13-19-30-16,-6 11-32 0,-7 8-38 0,6-13-52 0,-2 7-54 15,-4 6-60-15,4-11-91 0,-4 11-139 16,4-10-117-16,-4 10-217 0,0 0-183 0</inkml:trace>
  <inkml:trace contextRef="#ctx0" brushRef="#br0" timeOffset="4165.3">3040 14550 2394 0,'14'-22'-112'16,"-14"22"24"-16,0 0 14 0,0 0 12 0,0 0 22 16,0 0 17-16,-17-31 18 0,17 31 33 0,-11-8-10 15,11 8 34-15,0 0 13 0,-16-5 22 16,16 5 31-16,0 0 15 0,0 0-3 15,0 0-3-15,-32 10-10 0,32-10-9 16,-13 11-12-16,13-11-1 0,-10 16-9 0,10-16-8 16,-4 16-6-16,4-16-4 0,-3 19-7 15,3-19-3-15,3 19-6 0,-3-19-7 0,6 15-2 16,-6-15-4-16,8 14-6 16,-8-14 2-16,11 14-4 0,-11-14-8 0,12 5 5 15,-12-5-6-15,16 3-8 0,-16-3 2 0,0 0-2 0,0 0-5 16,26-5 3-1,-26 5 0-15,12-10-7 0,-12 10 4 0,10-18-2 0,-4 7-5 16,-6 11 6-16,7-24-2 16,-5 9-4-16,0 0 8 0,0-2-3 0,-2-3-2 15,0 1 5-15,2 1 0 0,-4-4 3 16,2 2 4-16,0 0 8 0,-2-1 4 0,2 0 7 16,-2 5 3-16,2 16 4 15,0-35 4-15,0 22 6 0,0 13 4 16,-2-25-5-16,2 25-5 0,0-20-2 0,0 20-7 0,-3-16-1 0,3 16-6 15,0 0 5-15,0 0 3 16,0 0 10-16,0 0 9 0,0 0 0 0,0 0-6 16,0 0-3-16,0 0 0 15,17 55-13-15,-12-40-1 0,1 2-4 0,1 1-8 16,1 0 1-16,0-3-9 0,0 4-14 16,2-3-19-16,-4-1-27 0,0-3-28 15,0-1-35-15,-6-11-39 0,11 18-62 0,-5-13-64 0,-6-5-94 16,11 3-161-16,-11-3-106 15,0 0-239-15,0 0-234 0</inkml:trace>
  <inkml:trace contextRef="#ctx0" brushRef="#br0" timeOffset="4520.35">3590 13902 2538 0,'0'0'-32'0,"0"0"23"0,0 0 3 0,0 0 5 16,0 0 20-16,0 0 23 16,0 0 28-16,0 0 10 0,0 0-6 0,30 7-7 0,-30-7-10 15,0 0-7-15,22-5-2 16,-22 5-7-16,24-3-8 0,-9-1-1 0,-15 4-7 16,27-8-14-16,-12 4-28 0,-15 4-40 0,26-5-36 0,-26 5-46 15,20-7-51 1,-20 7-80-16,15-8-471 0,-8 4-13 0</inkml:trace>
  <inkml:trace contextRef="#ctx0" brushRef="#br0" timeOffset="4696.99">3687 13811 2229 0,'0'0'39'0,"-19"-7"18"0,19 7 5 16,0 0 3-16,0 0 10 0,-17-6 7 0,17 6 8 15,0 0-5-15,0 0-8 0,0 0-6 16,0 0-10-16,0 0-9 0,0 0-3 0,0 0-6 15,0 0-19-15,0 0-30 0,34-25-46 16,-22 21-56-16,-12 4-54 0,28-11-96 16,-14 7-538-16,0-3-105 0</inkml:trace>
  <inkml:trace contextRef="#ctx0" brushRef="#br0" timeOffset="5130.27">4510 13304 2373 0,'0'0'-52'16,"0"0"27"-16,0 0 24 0,0 0 30 0,0 0 31 16,0 0 22-16,0 0 8 0,0 0 3 0,0 0 0 0,0 0 3 15,-2 59 7-15,2-59 18 16,0 23 12-16,0-23 2 0,0 27-5 0,0-12-11 15,2 0-8-15,-2 3-13 0,3-3-12 16,1 2-6-16,-2-2-10 0,0 0-7 0,2 1-9 16,0-1-2-16,-4-15-8 15,4 23-11-15,1-14-14 0,-5-9-24 16,2 19-30-16,-2-19-37 0,0 0-60 0,5 20-58 16,-5-20-56-16,0 0-71 0,0 0-123 15,0 0-430-15,0 0-234 0</inkml:trace>
  <inkml:trace contextRef="#ctx0" brushRef="#br0" timeOffset="5529.86">4476 13373 2467 0,'-4'-19'-136'0,"4"19"19"0,-4-15 12 15,4 15 14-15,0 0 18 16,-4-20 20-16,4 20 14 0,0 0 16 0,-2-16 8 15,2 16 2-15,0 0 16 16,0 0 19-16,14-18 7 0,-14 18 15 0,13-7 4 16,-13 7-13-16,19-3-1 0,-19 3 10 15,21-6-14-15,-21 6 10 0,20-1-2 0,-20 1 4 16,18-2 1-16,-18 2 13 16,0 0 4-16,24 0-1 0,-24 0 23 15,0 0 6-15,19 2 6 0,-19-2 12 0,0 0 0 0,12 11 1 0,-12-11 6 16,7 10 12-16,-7-10-1 15,0 0 1-15,4 16-2 0,-4-16-4 0,0 18-1 16,0-18-9-16,0 0-3 16,-2 27-9-16,2-27-3 0,0 19-11 0,0-19-7 15,2 23-2-15,-2-23-6 0,3 22-10 16,-3-6-2-16,0-16-7 0,4 25-9 16,-2-12 0-16,2 1-11 0,-4-14-20 15,6 23-36-15,-2-10-50 0,-4-13-76 0,11 21-86 16,-11-21-141-16,7 15-231 0,-3-7 2 0,-4-8-236 0,0 0-183 15</inkml:trace>
  <inkml:trace contextRef="#ctx0" brushRef="#br0" timeOffset="5980.33">4318 13868 2419 0,'-13'8'-63'16,"13"-8"40"-16,0 0 12 0,0 0 4 0,0 0 11 16,0 0 27-16,0 0 10 0,0 0 8 15,0 0-14-15,0 0-1 0,0 0-2 0,0 0-11 0,58-8 0 16,-40 5 7-16,3-3-7 16,7 0 4-16,0 0 6 0,3 2 10 15,5-3 2-15,2 1 8 0,0 2 2 0,5-1 6 16,-3 1-4-16,2-2-2 0,1 2-2 0,-3 2-2 15,0 1-6-15,-6-2-2 0,0 1-7 0,-2 1-1 16,0 1-5-16,-7 0-7 16,-2-3 0-16,-2 3-30 0,1 0-32 0,-22 0-39 15,29 0-36-15,-14 0-29 0,-2 0-31 16,-13 0-40-16,0 0-81 0,18 4-418 0,-18-4 24 16</inkml:trace>
  <inkml:trace contextRef="#ctx0" brushRef="#br0" timeOffset="6964.81">4371 14229 2118 0,'-2'-20'-30'0,"2"20"10"0,0 0 15 0,0 0 10 0,-6-17 33 16,6 17 29-16,0 0 28 16,0 0 13-16,-8-13 3 0,8 13 11 0,0 0-5 15,0 0 10-15,0 0 9 0,0 0 3 16,0 0-6-16,0 0-3 0,0 0-9 0,0 0-9 15,-22 30-9-15,22-30-11 16,-4 25-11-16,1-12-6 0,3-13-12 0,-2 32-2 16,2-20-7-16,0-12-5 0,5 29-3 0,-3-15-5 15,4-1-4-15,-2 0-1 16,-4-13-6-16,12 19-10 0,-2-13-19 0,-10-6-20 0,14 9-18 16,-14-9-14-16,19 0-5 0,-19 0 1 0,0 0 6 15,28-12 5-15,-28 12 7 16,14-7 9-16,-14 7 20 0,14-9 20 15,-14 9 10-15,0 0 0 0,16-8-2 0,-16 8-3 16,0 0-2-16,0 0 0 0,17-4 0 0,-17 4-1 16,0 0-2-16,0 0 5 15,0 0-2-15,25 6-3 0,-25-6-1 0,0 0 7 16,19 6-1-16,-19-6 2 0,0 0 3 0,20 1 2 0,-20-1-2 16,0 0 0-16,20-9 2 15,-20 9 0-15,14-11 1 0,-14 11 0 0,14-20-2 16,-8 11-3-16,1-5-1 15,-1 1-4-15,-6 13-4 0,11-25-2 16,-7 10-16-16,1 1-22 0,-5 14-37 0,6-22-49 16,-6 22-60-16,8-16-69 0,-8 16-116 15,4-13-196-15,-4 13-362 0,0 0-321 16</inkml:trace>
  <inkml:trace contextRef="#ctx0" brushRef="#br0" timeOffset="7370.69">4720 14417 2632 0,'0'0'-102'0,"4"11"28"0,-4-11 3 0,0 0 13 16,5 19 22-16,-5-19 24 16,4 10 28-16,-4-10 10 0,0 0 7 0,4 16-3 15,-4-16 8-15,2 14 15 0,-2-14-2 16,0 0 19-16,6 18 14 0,-6-18 3 15,0 0-5-15,2 18-5 0,-2-18-6 0,0 0-6 16,2 16-3-16,-2-16-6 0,0 0-4 16,0 0 10-16,4 15-5 0,-4-15-5 0,0 0-4 0,0 0-8 15,0 0-12-15,0 0-1 16,0 0-6-16,0 0-5 0,22-33 1 16,-22 33-3-16,10-19-4 0,-10 19 2 0,11-15 2 15,-11 15 3-15,11-15 9 0,-11 15 5 0,8-11 2 16,-8 11 2-16,11-10-1 0,-11 10-3 0,0 0 1 15,14-4 2-15,-14 4-1 16,0 0 0-16,0 0-2 0,0 0-4 0,26 14-3 16,-26-14-3-16,12 12 1 15,-5-1-2-15,-7-11-4 0,13 18-11 0,-7-7-37 0,-6-11-50 16,13 21-79-16,-9-14-82 16,-4-7-163-16,4 13-563 0,-4-13-415 15</inkml:trace>
  <inkml:trace contextRef="#ctx0" brushRef="#br0" timeOffset="7914.35">5029 14440 2912 0,'0'0'-89'16,"17"14"24"-16,-17-14 20 0,6 17 31 0,-6-17 35 15,6 16 26-15,1-6 9 0,0 1-7 16,-7-11 11-16,10 23 5 0,-4-10 0 0,0-1 17 16,1-2 6-16,-7-10 5 15,11 19 2-15,-7-9-8 0,-4-10-7 16,8 16-8-16,-8-16-6 0,9 12-8 16,-9-12 3-16,6 10-7 0,-6-10-9 0,0 0 0 15,0 0-6-15,0 0-6 0,0 0-3 16,0 0 0-16,0 0-9 0,17-29 1 0,-17 29-8 15,0-31-6-15,0 14-5 0,-2-3-12 16,2-8-11-16,-5 2-1 0,1-2-2 0,2-1-1 16,-2-2 4-16,2 0 3 0,0 2-3 0,0-2 4 15,2 1-5-15,-2 1 0 16,2 0 6-16,0 0 18 0,2 2 1 0,0 1 1 16,2 4-3-16,2-2 3 0,0 2 2 15,4 0 3-15,0 5 0 0,-2 2 4 0,5 0 1 16,0 4 6-16,-3-1 2 0,5 5-1 0,2-3 1 15,0 4-5-15,2 0-3 16,0 5 1-16,2-3 1 0,1 2-7 16,0 2 3-16,4-2-1 0,0 2-1 0,3 0-2 15,3-2 0-15,-2 4 0 0,3-2-3 0,1 0 1 16,2-2 0-16,-2 2-2 16,0 0-10-16,2-2-9 0,-4 1-18 0,-2-2-24 15,-1 1-29-15,-2 0-37 0,-6 1-51 0,1-2-44 16,-1 0-55-16,-4-1-125 15,-2 3-491-15,-5-3-262 0</inkml:trace>
  <inkml:trace contextRef="#ctx0" brushRef="#br0" timeOffset="8262.54">5393 14375 2658 0,'0'0'-32'0,"-10"10"15"15,10-10 10-15,0 0 40 0,0 0 24 0,-4 14 28 16,4-14 13-16,0 0 6 15,2 20-5-15,-2-20-4 0,0 0 0 0,4 28 2 16,-4-28 9-16,4 18 3 0,-4-18-4 16,4 19-2-16,-4-19-11 0,6 18-10 0,-6-18-6 15,4 14-11-15,-4-14-10 16,5 14-13-16,-5-14-26 0,0 0-44 0,4 14-49 16,-4-14-66-16,0 0-53 0,0 0-65 15,7 14-97-15,-7-14-592 0,4 4-375 16</inkml:trace>
  <inkml:trace contextRef="#ctx0" brushRef="#br0" timeOffset="8518.48">5575 14382 2869 0,'0'0'-85'0,"0"0"6"0,10-16 4 16,-10 16 13-16,0 0 21 0,18-10 35 0,-18 10 9 16,21-6 12-16,-21 6-6 0,23-7 18 15,-8 3 6-15,-15 4 20 0,28-5 6 16,-18 2-7-16,-10 3-1 0,26-4-5 16,-26 4-13-16,21-4-30 0,-21 4-57 0,18-3-55 0,-8 3-76 0,-10 0-172 15,0 0-333 1,0 0 58-16</inkml:trace>
  <inkml:trace contextRef="#ctx0" brushRef="#br0" timeOffset="8920.53">5838 14282 2047 0,'0'0'5'0,"0"0"31"16,4-21-3-16,-4 21 4 15,0 0 0-15,12-10 16 0,-12 10 14 0,16-6 3 16,-16 6-6-16,18-5 2 16,-18 5-4-16,24-6 7 0,-24 6 17 0,23-4 12 15,-23 4 1-15,21-1-4 0,-21 1-2 16,17 3 1-16,-17-3 11 0,12 5 7 16,-12-5 14-16,8 14 4 0,-8-14 11 0,2 15 2 15,-2-15-14-15,-4 22 7 0,4-22-2 16,-6 20-18-16,6-20-8 0,-6 23-9 0,6-23-10 0,-4 25-7 15,2-14-8 1,2-11-8-16,4 30-10 0,0-15-8 16,0 1-3-16,4 0-2 0,-2 1-7 0,0-2 0 15,2 3-8-15,-2-1-11 0,1 0 8 16,-3-1-2-16,1 2-1 0,-3-1-6 0,0 0-2 16,-2-17 1-16,-2 34-20 0,0-20-37 15,-3-1-36-15,5-13-46 0,-8 23-52 0,3-12-60 0,3-3-52 16,2-8-146-16,-8 12-181 0,8-12 24 15,0 0-276-15,0 0-224 0</inkml:trace>
  <inkml:trace contextRef="#ctx0" brushRef="#br0" timeOffset="9250.28">6306 14125 2554 0,'10'-14'-18'16,"-10"14"12"-16,0 0-18 15,8-12-12-15,-8 12 4 0,0 0-6 0,0 0 3 0,0 0 20 16,15-6-8-16,-15 6 4 16,0 0 13-16,0 0 17 0,0 0 26 0,0 0 38 15,0 0 26-15,13 30 24 0,-13-30 21 0,-2 18 22 16,2-18 17-16,0 0 9 15,-8 31 4-15,1-21-5 0,7-10-2 0,-9 22-20 16,9-22-3-16,-8 19-28 0,8-19-14 16,-6 14-18-16,6-14-2 0,0 16-9 0,0-16-18 15,0 0-26-15,19 15-48 16,-19-15-63-16,23 1-80 0,-8-1-93 0,-1-1-107 0,4-1-185 16,-4-5-113-16,-14 7-288 0,26-10-329 0</inkml:trace>
  <inkml:trace contextRef="#ctx0" brushRef="#br0" timeOffset="10367.58">5226 13795 2614 0,'0'0'-155'0,"0"0"27"0,23-3 30 15,-23 3 16-15,15-2 30 16,-15 2 37-16,0 0 15 0,24-4 17 15,-24 4-9-15,16-1 8 0,-16 1-5 16,0 0-5-16,23-5 22 0,-23 5-17 0,18-1-3 16,-18 1 8-16,0 0 10 0,30-2 11 15,-30 2 8-15,20-2 16 0,-20 2 0 0,26-2 13 16,-26 2-6-16,23 0 4 0,-23 0 5 16,28 0 3-16,-16 2-17 0,-12-2 3 0,28-2-5 15,-28 2-3-15,27 0-2 0,-12 0-13 0,-15 0-5 16,31-2-2-16,-15 0 0 15,-16 2-5-15,29-2-1 0,-12 1-7 16,-17 1 1-16,34-3 0 0,-15-1-1 16,-2 4-5-16,-17 0 1 0,30-3-6 0,-14 1-2 15,-16 2 5-15,28-4 2 0,-16 3 2 16,-12 1 6-16,28-2 7 0,-28 2-1 0,25-3 5 16,-11 2 0-16,-14 1-1 0,22-2-4 0,-22 2-2 0,26-4-2 15,-26 4-4-15,23-2 1 16,-23 2-4-16,28-1-2 0,-16-2-3 0,-12 3-5 15,26-1 4-15,-26 1-2 0,25-4 0 16,-25 4 0-16,22-3 6 0,-22 3 0 0,20 0-3 16,-20 0-2-16,18-1-1 15,-18 1-2-15,0 0-16 0,20-3-38 0,-20 3-61 16,14 0-90-16,-14 0-138 16,0 0-231-16,0 0-307 0,0 0-227 0</inkml:trace>
  <inkml:trace contextRef="#ctx0" brushRef="#br0" timeOffset="11090.16">5068 13794 2491 0,'0'0'-106'0,"0"0"25"0,0 0 11 16,0 0 9-16,0 0 14 0,0 0 24 0,-20-2 21 15,20 2 19-15,0 0 13 16,0 0 19-16,0 0-3 0,0 0-13 0,0 0 13 15,0 0-6-15,0 0-5 0,0 0 8 16,0 0 5-16,0 0-10 0,38-15-2 0,-38 15 1 16,26-4-22-16,-9 4-27 0,-17 0-45 15,36-2-69-15,-24 2-151 0,3-2-398 0,-15 2 86 16</inkml:trace>
  <inkml:trace contextRef="#ctx0" brushRef="#br0" timeOffset="40480.26">7825 13344 876 0,'0'-21'155'0,"0"21"-104"0,0 0 16 15,0 0 2-15,0 0-2 16,0 0 14-16,-2-20 5 0,2 20-13 0,0 0 14 0,0 0 8 16,0 0 10-1,0 0 13-15,-4-18 7 0,4 18 6 0,0 0-9 0,0 0-5 16,0 0-1-16,0 0 14 16,0 0 13-16,0 0-6 0,0 0 4 0,0 0-13 15,0 0-7-15,-26 40 0 0,20-26-3 0,2 1-7 0,0 0-8 16,-1 1-4-16,5-16-5 15,-4 32-7-15,4-16-5 0,0 1-11 0,0-17-3 16,4 32-2-16,1-19-13 16,1 0-6-16,2-2-3 0,1 1-4 0,2-4-4 0,-1 0-2 15,-10-8-3-15,22 9-5 16,-22-9-2-16,18 3-6 0,-18-3-1 0,0 0-11 16,26-9-2-16,-26 9-7 0,15-13-2 0,-9 3 4 15,-6 10-1-15,12-15-2 0,-12 15 3 16,7-15 1-16,-7 15-1 0,9-14-1 0,-9 14-2 15,6-8 1-15,-6 8 3 16,0 0 2-16,0 0 5 0,0 0-5 16,0 0 5-16,0 0 1 0,0 0-3 15,0 0 1-15,32 16 2 0,-32-16-2 0,12 10-1 16,-12-10 1-16,17 10 4 0,-17-10-3 16,17 7 0-16,-17-7 0 0,15 4 0 0,-15-4 4 15,17 0 2-15,-17 0 2 0,0 0 2 0,21-10 0 0,-21 10 19 16,11-15-8-1,-11 15 0-15,8-18-8 0,-8 18 0 0,6-21-2 0,-4 10-1 16,-2 11-19-16,5-21-23 16,-5 21-40-16,2-21-43 0,-2 21-64 0,2-15-66 15,-2 7-72-15,0 8-152 0,0 0-184 16,0 0-271-16,0 0-315 0</inkml:trace>
  <inkml:trace contextRef="#ctx0" brushRef="#br0" timeOffset="41060.41">8376 13543 2721 0,'0'0'-91'0,"-11"-20"5"16,11 20 14-16,-11-11 17 15,11 11 31-15,-14-8 33 0,14 8 21 0,0 0 19 0,-22-3 9 16,22 3 15-16,0 0 20 16,-27 3 9-16,27-3 15 0,-15 10-3 15,15-10-1-15,-13 13 3 0,13-13-11 16,-10 17-6-16,10-17-6 0,-6 18-8 0,6-18 14 16,-2 19-8-16,2-19-10 0,2 18-9 0,-2-18-6 0,2 18-11 15,-2-18-3-15,8 13-4 16,-8-13-2-16,10 11-3 0,-10-11-7 0,14 6-2 15,-14-6-3-15,0 0-5 16,0 0-2-16,27-7-3 0,-27 7 1 0,12-12-4 0,-12 12-1 16,12-19-3-1,-8 8-6-15,0-2 2 0,-2-5-4 0,-2 18 0 0,2-37-1 16,-2 15-4-16,0-7-1 16,-2 0 2-16,0-3-6 0,0 2 2 0,-2-4 1 15,-1 1 1-15,3 5 0 0,0-3-1 0,-1 5 3 0,1 1 10 16,0 4 17-16,2 0 6 15,-2 6-1-15,2 15-3 0,-2-29-3 0,2 29 12 16,0-14 16-16,0 14 14 16,0 0-25-16,0 0 7 0,0 0-4 15,0 0 5-15,0 0 6 0,2 58-5 0,-2-37-3 16,2 0-3-16,0 4-7 0,5 0-1 0,-2 1-7 16,1-1 21-16,2 2-10 0,-2-3-21 0,2 1-27 0,4-2-33 15,-4-1-40-15,0 2-46 16,-1-4-58-16,3 0-52 0,-1-5-79 0,-5 0-144 15,3-2-191-15,-5-1 35 16,0-2-265-16,-2-10-243 0</inkml:trace>
  <inkml:trace contextRef="#ctx0" brushRef="#br0" timeOffset="41633.07">8750 13508 2532 0,'0'0'-80'15,"0"0"19"-15,0 0 3 16,0 0 13-16,0 0 33 0,0 0 41 0,0 0 17 0,0 0 20 16,0 0 10-16,0 0 18 15,0 0 11-15,0 0 17 0,0 0 13 0,0 0 6 16,0 0-3-16,0 0-14 0,0 0-9 0,0 0-15 0,0 0-13 15,47 17-7-15,-47-17-8 16,23-2-8-16,-23 2-8 0,27-1-6 0,-11 1-6 16,-16 0-5-16,31-4-7 15,-18 2-12-15,-13 2-21 0,29-4-24 16,-13 3-34-16,-16 1-33 0,22-7-45 0,-22 7-33 16,20-3-31-16,-20 3-41 0,0 0-54 0,8-8-585 15,-8 8-248-15</inkml:trace>
  <inkml:trace contextRef="#ctx0" brushRef="#br0" timeOffset="41840.32">8833 13436 2529 0,'-17'-4'-85'15,"17"4"35"-15,0 0 14 16,-19-6 20-16,19 6 47 0,0 0 10 0,0 0 18 16,-19-4 16-16,19 4 13 0,0 0 13 0,0 0 15 0,0 0 17 15,0 0 3-15,0 0 0 16,0 0-7-16,0 0-16 0,0 0-11 0,0 0-13 15,0 0-11-15,44-13-11 16,-44 13-23-16,27-6-39 0,-9 2-38 0,-2 0-61 16,-16 4-45-16,32-5-42 0,-15 1-48 15,-1-1-91-15,-2 1-560 0,0-2-251 0</inkml:trace>
  <inkml:trace contextRef="#ctx0" brushRef="#br0" timeOffset="42800.62">9083 14589 2458 0,'0'0'-145'16,"0"0"33"-16,0 0 26 0,0 0 20 0,0 0 29 15,-10-31 31-15,10 31 18 0,0 0 47 16,-4-22 22-16,4 22 23 0,0 0 2 15,0-21 22-15,0 21 3 0,0 0-3 16,-2-18-14-16,2 18-12 0,0 0-11 0,0 0 2 16,0 0 5-16,0 0 4 15,0 0-1-15,0 0-3 0,0 0-10 0,0 0-5 0,0 0-8 16,0 0-5-16,0 0-5 16,0 0-6-16,0 0-7 0,0 0-5 0,0 0-5 15,-16 42-2-15,16-42-3 0,0 0-6 0,0 0-3 16,-19 4-4-16,19-4-3 15,0 0-4-15,0 0 2 0,-26-17-6 0,26 17 2 0,-10-10-3 16,10 10 2 0,-13-9 1-16,13 9 4 0,0 0 0 0,-13-10-2 15,13 10 3-15,0 0 13 0,0 0 9 16,0 0 11-16,0 0-1 0,0 0 2 0,-10 31-5 0,10-31 20 16,2 19-17-16,-2-19 0 15,0 22-5-15,0-22-7 0,2 27-5 0,-2-27-18 16,0 27-46-16,0-27-51 0,-2 22-81 15,4-10-91-15,-4-1-129 0,0 1-210 16,2-12-11-16,0 0-306 0,-2 27-301 0</inkml:trace>
  <inkml:trace contextRef="#ctx0" brushRef="#br0" timeOffset="42970.47">9087 14829 2888 0,'0'0'36'0,"12"5"-8"0,-12-5 6 16,0 0-1-16,0 0-7 16,0 0-6-16,13 6-34 0,-13-6-65 0,0 0-61 0,0 0-102 15,0 0-173-15,0 0-269 16,0 0 71-16</inkml:trace>
  <inkml:trace contextRef="#ctx0" brushRef="#br0" timeOffset="43240.21">8952 14668 2080 0,'0'0'13'0,"0"0"17"15,0 0 1-15,-16-9 26 0,16 9 14 0,0 0 24 0,-12-7 18 16,12 7 3-16,0 0-11 16,-9-15-7-16,9 15-6 0,0 0 4 15,-6-19 10-15,6 19 7 0,0 0-1 0,0 0-1 16,0 0 1-16,0 0 1 0,0 0 4 0,15-20-14 15,-15 20-2-15,0 0-13 16,0 0-9-16,0 0-7 0,0 0-6 16,0 0-8-16,0 0-7 0,0 0-9 0,4 52-25 0,-4-52-30 15,-13 18-34-15,5-6-46 0,0-2-45 16,8-10-59-16,-18 21-48 0,10-14-70 0,8-7-133 16,-18 13-453-16,8-9-282 0</inkml:trace>
  <inkml:trace contextRef="#ctx0" brushRef="#br0" timeOffset="43709.89">8847 14137 2692 0,'0'0'-53'16,"0"0"40"-16,10-10 30 0,-10 10 25 0,0 0 26 15,0 0 27-15,0 0 23 0,0 0 9 16,0 0 4-16,-12 50 4 0,8-35-2 0,-2 2 5 16,2 3 7-16,-5 2 3 0,1 3-9 0,-3 6-15 15,-2-1-13-15,-1 2-11 16,-4 4-13-16,0 6-5 0,-1-7-11 0,0 4-5 16,0-2-8-16,-3 1-2 0,4 0-5 15,-2 0-22-15,1-1-2 0,5-7 5 0,-4 3-7 16,4-3-4-16,1 1-1 15,0-3-1-15,5-3-4 0,-3 0 0 0,5-1 1 16,0-1-4-16,-1 1 3 0,3-2 4 0,2-1 1 0,2-2 5 16,0-2 2-16,4-2 3 15,2 3 32-15,7-4-2 0,2 0 5 0,1 1-1 16,6-5 3-16,2-1-3 16,1-3-3-16,3 2-3 0,1-5-3 0,0-1-7 0,1 0-2 15,-1-2-8-15,-1 0-2 0,0 0-6 0,-1-2-5 16,-1-2-14-16,-3 0-20 15,-2 3-29-15,-2-3-35 0,1-2-25 0,-6 0-49 0,1-1-53 16,-2 1-51-16,-3-1-53 16,-6-2-99-16,-4 9-168 15,5-18-32-15,-5 18-390 0,0 0-464 0</inkml:trace>
  <inkml:trace contextRef="#ctx0" brushRef="#br0" timeOffset="43890.19">8602 14487 3198 0,'-8'-11'40'16,"8"11"0"-16,0 0-5 16,-9-15-12-16,9 15-8 0,0 0-11 0,0 0-29 0,-9-11-67 15,9 11-78-15,0 0-101 0,0 0-584 0,-4-7-209 16</inkml:trace>
  <inkml:trace contextRef="#ctx0" brushRef="#br0" timeOffset="44450.3">8304 14808 2515 0,'-15'10'-43'0,"15"-10"29"0,0 0 11 15,0 0-5-15,0 0 19 16,0 0 7-16,0 0 26 0,-19-27 8 0,19 27 6 16,-3-22 7-16,3 22 12 0,0-25 9 15,-2 12 18-15,2 13 12 0,2-26 14 16,-2 26-1-16,0-25-11 0,0 25-11 16,5-21-15-16,-5 21-8 0,4-19-15 0,-4 19-4 15,9-10-9-15,-9 10-6 0,10-9-4 0,-10 9-5 0,0 0-6 16,25-3 0-16,-25 3-6 15,0 0-2-15,26 3-5 0,-26-3 0 0,0 0-1 16,26 4-2-16,-26-4-6 16,14 5 2-16,-14-5-5 0,0 0 1 0,17 0-4 15,-17 0 0-15,0 0-1 0,0 0-4 16,0 0 3-16,0 0 6 0,0 0 4 0,0 0 14 16,0 0 5-16,0 0 8 0,0 0-3 15,-25 31-8-15,25-31 3 0,-13 18-2 0,4-10-3 16,9-8-2-16,-16 20-4 15,8-10-1-15,-4-1 1 0,2 0 0 0,10-9-3 16,-19 15-1-16,6-7-1 0,2 0 0 0,11-8 4 16,-24 11 0-16,10-5 7 15,14-6 4-15,-20 8 7 0,20-8 10 16,-20 7-6-16,12-1 4 0,8-6 11 0,-17 12-13 16,17-12 8-16,-16 13 1 0,8-6 1 0,8-7-6 15,-14 17-4-15,10-7-3 0,4-10-5 0,-11 17-10 0,11-17 1 16,-9 19-12-16,9-19-24 15,-6 17-41-15,2-11-45 0,4-6-70 0,-4 13-93 16,4-13-96-16,-7 10-193 16,7-10-70-16,0 0-3 0,0 0-279 0,-6 21-280 0</inkml:trace>
  <inkml:trace contextRef="#ctx0" brushRef="#br0" timeOffset="44620.34">8291 15182 2886 0,'0'0'97'16,"0"0"12"-16,13 13-7 0,-13-13 9 0,0 0 22 16,8 9 17-16,-8-9-11 15,0 0-13-15,0 0-22 0,10 8-40 16,-10-8-56-16,0 0-61 0,0 0-69 0,0 0-70 16,0 0-95-16,0 0-192 0,12-22-403 0,-12 22-254 15</inkml:trace>
  <inkml:trace contextRef="#ctx0" brushRef="#br0" timeOffset="44781.04">8270 15334 2783 0,'0'0'31'0,"-3"15"18"16,3-15 0-16,0 0 18 0,-2 19 27 0,2-19 23 0,0 0-6 16,0 0-12-16,-4 13-35 0,4-13-64 0,0 0-66 15,0 0-65-15,0 0-58 16,0 0-105-16,0 0-558 0,0 0-202 15</inkml:trace>
  <inkml:trace contextRef="#ctx0" brushRef="#br0" timeOffset="45191.37">7908 14556 2533 0,'0'0'32'0,"0"0"36"0,0 0 14 16,0 0-1-16,0 0 9 16,0 0 19-16,0 0 10 0,0 0-6 0,24 40-11 15,-22-25-11-15,2-1-10 0,2 1-10 16,-2-1-4-16,0 2-9 0,0 0-7 0,3 0-16 15,-7-16-37-15,9 22-66 0,-5-11-61 16,-4-11-84-16,6 15-130 0,-4-8-575 16,-2-7-314-16</inkml:trace>
  <inkml:trace contextRef="#ctx0" brushRef="#br0" timeOffset="45670.09">8027 14162 2663 0,'0'0'-67'0,"0"0"37"16,0 0 0-16,-5-21 11 0,5 21 20 0,0 0 17 15,0 0 21-15,0 0-2 0,0 0 6 0,0 0-3 16,-38 23-5-16,38-23 4 15,-21 22 25-15,10-10-3 0,-1 5 10 0,-6 0 11 0,2 4 4 16,-1 2 12-16,-5 4 7 16,2 0 6-16,-6 5-4 0,1 3-7 0,1-4-9 15,-1 6-12-15,0-3-6 16,3 3-10-16,-1-4-5 0,2 2-10 0,4-2 0 16,1-3-3-16,0 2-5 0,4-1-4 15,-1-3-1-15,2 3-7 0,5-4-1 0,-3 0-1 16,5-4-2-16,0 3-4 0,2-3 1 0,0-1 0 0,2-5 2 15,0 2 0-15,2 0 3 16,0-2 0-16,2-1 6 0,2-1-4 16,1-1 13-16,-1-2-2 0,3-2 5 15,-1 0 1-15,5-1-3 0,-1-1 1 0,4 0 4 16,2-3-4-16,0 0 0 0,0 0-5 16,3-3-14-16,-1-2 2 0,-2 0-12 15,2 0-21-15,-1-3-33 0,-4-4-56 0,2 4-58 0,-3-4-76 16,2 0-84-16,-6 0-171 15,0-3-147-15,-3-1-310 0,-7 11-364 0</inkml:trace>
  <inkml:trace contextRef="#ctx0" brushRef="#br0" timeOffset="45903.01">7605 14385 2973 0,'0'0'78'0,"0"0"7"16,0 0-9-16,6-12-12 0,-6 12-6 16,0 0-2-16,0 0-16 0,0 0-46 15,0 0-78-15,0 0-85 0,6-13-86 0,-6 13-140 0,0 0-386 16,0 0-81-16</inkml:trace>
  <inkml:trace contextRef="#ctx0" brushRef="#br0" timeOffset="46245.86">7425 14718 2399 0,'-6'25'-5'0,"2"-15"20"0,4-10 4 16,-6 20 22-16,-1-8 32 0,7-12 17 0,-9 20 14 15,3-7-2-15,0-2-11 16,-3 3-6-16,3-2 2 0,-2-1 9 0,-1 2 6 0,-2-2 30 16,1 0-5-16,0 0-5 15,-4 0-15-15,2 1-6 0,-1-2-17 16,1 2-4-16,-1-5-11 0,-2 1-3 16,1-1-8-16,14-7-6 0,-26 6-11 0,11-5 2 0,15-1-4 15,-26-1 0-15,26 1-8 0,-27-8-4 0,14 0-1 16,13 8 3-1,-21-15-1-15,12 6 0 0,9 9 2 0,-14-15-2 0,14 15-5 16,-11-15-2-16,11 15-5 16,-6-16-2-16,6 16-2 0,0 0-1 15,-8-14-6-15,8 14-16 0,0 0-35 0,0 0-57 16,0 0-80-16,-5-6-91 0,5 6-182 0,0 0-177 16,0 0-298-16,0 0-342 0</inkml:trace>
  <inkml:trace contextRef="#ctx0" brushRef="#br0" timeOffset="46440.33">6989 15135 2969 0,'-4'21'65'0,"-2"-2"6"15,1-5-5-15,1 1-7 0,-2-1 13 0,6-14 37 16,-9 22 14-16,3-10 2 16,6-12-17-16,-9 24-8 0,7-14-11 15,2-10-9-15,-8 21-8 0,4-10-10 0,4-11-2 16,-4 19-6-16,4-19-13 0,-10 17-29 15,10-17-50-15,-4 14-60 0,2-6-67 0,2-8-77 0,0 0-168 16,0 0-205-16,-10 7-233 16,10-7-195-16</inkml:trace>
  <inkml:trace contextRef="#ctx0" brushRef="#br0" timeOffset="46605.38">6858 15071 2980 0,'0'0'191'0,"0"0"-37"16,2-17-16-16,-2 17-9 0,0 0-14 0,0 0-13 16,0 0-39-16,0 0-70 15,4-19-78-15,-4 19-71 0,4-6-50 0,-4 6-90 16,7-8-645-16,-7 8-362 0</inkml:trace>
  <inkml:trace contextRef="#ctx0" brushRef="#br0" timeOffset="47820.16">9745 13011 2852 0,'0'0'-53'0,"0"0"35"16,0 0 34-16,0 0 20 0,0 0 27 0,0 0 31 15,0 0 12-15,-6 53 0 16,6-35-5-16,0 0-5 0,4 3 4 16,-2-2 8-16,1 7 7 0,3-4 3 0,0 3-7 15,2-2-14-15,-2-1-7 0,4-1-12 0,-2 0-10 16,-2 0-7-16,0-2-5 0,1-4-20 15,-3 3-33-15,3-5-44 0,-3 0-57 16,2-1-70-16,0-2-66 0,-6-10-108 0,5 9-182 16,-5-9-395-16,0 0-317 0</inkml:trace>
  <inkml:trace contextRef="#ctx0" brushRef="#br0" timeOffset="48137.91">9889 13053 2781 0,'0'0'-54'0,"6"-20"15"16,1 13-7-16,-7 7 13 16,11-15 39-16,-11 15 21 0,12-10 23 0,-12 10 4 15,19-3 14-15,-19 3 7 16,0 0 9-16,32 13 7 0,-20-2 3 0,0 3 5 0,-2 0-4 16,2 5-9-16,-1 1-4 0,-2 2-4 0,-3 0 5 15,0-1 5 1,-1 0 8-16,-3-2 6 0,0 0 2 0,-4-1 0 0,-2 1-4 15,-1-1-7-15,-1-3-2 0,-3 0-7 16,1-2-2-16,-3-5-11 0,1 3-8 0,10-11-9 16,-26 7-3-16,26-7-1 15,-23-3-11-15,23 3-4 0,-23-9-17 0,23 9-26 16,-17-17-36-16,13 7-47 16,4 10-63-16,-2-20-78 0,6 6-78 0,2-1-159 0,0 2-149 15,3 1-312-15,1-1-342 16</inkml:trace>
  <inkml:trace contextRef="#ctx0" brushRef="#br0" timeOffset="48340.3">10334 13300 2926 0,'6'16'50'0,"-6"-16"32"0,0 0 14 0,6 15 32 0,-6-15 32 15,0 0 22-15,5 12 5 16,-5-12-16-16,0 0-22 0,0 0-11 0,0 0-23 15,0 0-18-15,0 0-25 16,0 0-38-16,0 0-49 0,0 0-63 0,0 0-78 16,0 0-79-16,0 0-111 0,0 0-195 15,0 0-424-15,0 0-408 0</inkml:trace>
  <inkml:trace contextRef="#ctx0" brushRef="#br0" timeOffset="49054.96">10524 12885 2878 0,'9'-12'-101'15,"-9"12"15"-15,0 0 16 0,0 0 30 0,0 0 9 0,0 0 31 16,12-7 18-16,-12 7 13 16,0 0 0-16,0 0 13 0,0 0 17 15,0 0 10-15,0 0 7 0,0 0-1 0,0 0-8 0,0 0-5 16,-48 15-10-16,48-15-7 0,-20 6-4 15,20-6 1-15,-18 2-8 0,18-2-2 0,-21 4-8 16,21-4 4-16,-18 1-8 16,18-1-2-16,-16 4 5 0,16-4 8 15,-18 5 9-15,18-5 9 0,-14 5 2 0,14-5 4 16,-13 10 0-16,13-10-2 0,-8 11-4 16,8-11-2-16,-9 14-1 0,9-14 2 0,-8 16 3 0,8-16 0 15,-7 17 0-15,7-17-6 16,-2 22 1-16,2-22-6 0,0 20-5 15,0-20-2-15,0 18-5 0,0-18-2 16,2 19-2-16,-2-19-1 0,0 0-5 16,4 18-5-16,-4-18 3 0,7 10 1 0,-7-10-4 15,0 0-3-15,0 0-2 0,10 10-2 0,-10-10-10 0,0 0-9 16,0 0-8-16,0 0-10 16,0 0-9-16,0 0-4 0,0 0-6 0,38-17-4 15,-38 17 2-15,18-7 2 0,-6 4 4 0,-12 3 5 16,24-5 1-16,-24 5 4 15,23-6 5-15,-23 6 0 0,21-5 7 0,-21 5 4 0,21-1 8 16,-21 1 20-16,22 4 14 16,-22-4 16-16,18 8 13 0,-9-1 6 15,1 3-1-15,-10-10 2 0,11 22-4 16,-4-8-1-16,-5 1-7 0,-2-15 1 0,0 29-7 16,0-14-1-16,0-15-4 0,-4 30-6 0,1-15-2 0,3-15-5 15,-6 27-8-15,3-15-24 16,3-12-38-16,-6 18-50 0,6-18-62 0,-2 14-81 15,2-14-107-15,-2 9-181 0,2-9-103 16,0 0-199-16,0 0-159 0</inkml:trace>
  <inkml:trace contextRef="#ctx0" brushRef="#br0" timeOffset="49500.09">10827 12915 2412 0,'0'0'-53'0,"0"0"24"0,0 0 6 16,0 0 4-16,0 0 22 0,0 0 24 0,0 0 14 0,0 0 3 15,0 0-3-15,0 0-1 16,0 0-10-16,0 0 3 0,0 0-11 0,0 0 5 15,28-3-9-15,-28 3 4 16,25-4-13-16,-25 4-5 0,25-5 14 16,-7 0-30-16,-6 1 0 0,-12 4 2 0,25-5 4 15,-12 1 6-15,-13 4 0 0,21-4 16 0,-21 4 8 16,18-3 16-16,-18 3 22 16,0 0 31-16,0 0 20 0,22 7 5 0,-22-7 0 15,4 13 1-15,-4-13 2 0,2 21-2 16,-2-21-8-16,-2 27 2 0,1-10-8 0,1-17-10 15,-9 35 5-15,5-12-3 0,-2-3-6 0,0 3-4 16,-2 0-6-16,2 1-9 0,0-4-9 16,0 3-2-16,2-4-9 0,-1-2-8 0,1 0-9 15,0 0-26-15,2-1-46 16,2-16-56-16,-5 24-69 0,7-13-80 0,-2-11-138 16,-4 18-216-16,4-18-384 0,0 15-438 0</inkml:trace>
  <inkml:trace contextRef="#ctx0" brushRef="#br0" timeOffset="55390.34">10844 14766 2942 0,'0'0'-106'0,"0"0"26"16,0 0 16-16,0 0 12 0,0 0 14 0,0 0 19 0,0 0 23 16,2-17 14-16,-2 17 14 0,0 0 17 0,0 0 18 15,0 0 6-15,0 0 12 16,0 0 4-16,0 0 11 0,0 0 8 0,0 0 10 15,0 0 7-15,0 0 0 16,0 0 2-16,0 0 0 0,0 0-6 0,0 0-6 16,0 0-5-16,-10 50-13 15,5-33-5-15,5-17-2 0,-7 32-9 0,3-14 0 0,2-2-26 16,0 3-8-16,0 0-2 16,2-2-2-16,0-17-8 0,0 32-2 0,0-18-2 0,0-14-3 15,6 25 0-15,-4-14-7 16,-2-11 0-16,11 13-5 0,-11-13-7 0,13 6-5 15,-13-6-5-15,0 0-5 0,0 0 1 0,29-7-2 0,-29 7 1 16,16-12 0-16,-16 12 3 16,12-11-3-16,-12 11 2 0,12-10-1 0,-12 10-5 15,0 0 3-15,14-8 3 16,-14 8 7-16,0 0 2 0,0 0 2 0,0 0 1 0,0 0 1 16,27 18 2-16,-27-18 1 0,13 9-8 0,-13-9-1 15,17 12 2-15,-9-6 0 16,-8-6 0-16,20 8 2 0,-20-8-1 0,20 4 0 15,-20-4 2-15,19 3-4 16,-19-3 1-16,0 0-2 0,26-6-3 0,-26 6 8 16,12-9-3-16,-12 9 1 0,12-16-3 15,-6 6-1-15,-6 10-7 0,6-20-15 16,-2 6-12-16,-2 5-18 0,-2 9-35 16,2-21-45-16,-2 21-61 0,2-18-51 0,-2 18-60 15,0-11-142-15,0 11-145 0,0 0-325 16,0 0-307-16</inkml:trace>
  <inkml:trace contextRef="#ctx0" brushRef="#br0" timeOffset="55920.49">11372 15036 2708 0,'0'0'-87'0,"2"-19"22"16,-2 19 15-16,0 0 22 0,0 0 14 0,0 0 44 16,-11-27 23-16,11 27 18 0,0 0 10 15,-13-7 23-15,13 7 9 0,0 0 8 16,0 0 8-16,0 0 4 0,0 0-1 16,0 0-9-16,-39 18-9 0,39-18-14 0,-8 15-9 0,8-15-7 15,-6 16-6-15,6-16-14 0,-4 18-6 0,4-18-6 16,0 19-2-16,0-19-9 15,4 19-1-15,-4-19-8 0,8 13-4 16,-8-13-12-16,10 12-11 0,-10-12-10 0,0 0-15 16,19 2-10-16,-19-2-18 0,0 0-6 0,0 0-5 15,24-16-3-15,-24 16 2 16,9-17 1-16,-9 17 4 0,8-23 4 0,-6 8 6 0,3-4 5 16,-3-1 2-16,-2-6 4 0,0 0 3 0,0-4 4 15,0 0 8-15,-2 3 20 16,2-2 13-16,0 8 25 0,0-3 14 0,0 5 11 15,-3 0 7-15,1 2-2 0,2 17-4 16,-2-25-5-16,2 25 13 0,-1-14 11 0,1 14 7 16,0 0 5-16,0 0-3 15,0 0-7-15,0 0-7 0,0 0-10 16,0 0-6-16,3 64-2 0,-1-45-11 0,3 2-1 16,-1 3-5-16,2 1-16 0,-1 3-24 15,3-4-28-15,-1 0-45 0,-1 3-56 0,2-2-80 0,1-2-66 16,-6-4-122-16,2 0-197 15,-1-1 10-15,0-3-283 0,-4-15-215 16</inkml:trace>
  <inkml:trace contextRef="#ctx0" brushRef="#br0" timeOffset="57730.14">10742 15433 2655 0,'0'0'6'0,"-15"15"26"15,15-15-4-15,0 0 9 0,0 0 21 0,-6 11 12 16,6-11 17-16,0 0-6 0,0 0-9 16,0 0-8-16,-8 16 4 0,8-16 10 15,0 0 20-15,0 0 10 0,0 0 8 0,-10 8-6 0,10-8-3 16,0 0-10-16,0 0-12 15,0 0-15-15,0 0-12 0,0 0-10 16,0 0-16-16,0 0-18 0,-28-25-16 16,28 25-16-16,-9-21-15 0,5 11-7 0,4 10-20 15,-7-20-21-15,7 20-24 0,-2-20-36 16,2 20-43-16,0-17-41 0,0 17-78 0,0 0-630 0,7-13-343 16</inkml:trace>
  <inkml:trace contextRef="#ctx0" brushRef="#br0" timeOffset="57900.24">10863 15685 2888 0,'4'14'23'0,"-4"-14"29"16,4 12-2-16,-4-12 5 0,0 0 3 16,0 0 2-16,0 0-11 0,0 0-12 0,0 0-44 0,0 0-57 15,0 0-61-15,0 0-62 0,0 0-103 0,0 0-513 16,0 0-115-16</inkml:trace>
  <inkml:trace contextRef="#ctx0" brushRef="#br0" timeOffset="58476.32">10573 15591 2308 0,'-15'-14'-66'0,"15"14"24"0,-13-13 0 15,13 13 12-15,-8-13 14 16,8 13 10-16,-8-17 12 0,8 17 19 16,-7-14 2-16,7 14 23 0,0 0-5 15,-4-18 14-15,4 18 13 0,0 0 8 0,0 0 6 16,0 0 6-16,0 0 6 0,6-25-14 16,-6 25-2-16,0 0-11 0,0 0-9 0,17-7-4 15,-17 7-11-15,0 0-4 0,19 0 1 16,-19 0-12-16,0 0 0 0,20 0-11 15,-20 0 0-15,0 0-4 0,0 0-3 0,20 0-5 16,-20 0 3-16,0 0-1 0,0 0 3 16,0 0 2-16,0 0 2 0,0 0 3 0,0 0 3 15,0 0 3-15,0 0 9 0,0 0 7 16,0 0 13-16,0 0 1 0,0 0 1 0,0 0-4 16,0 24-1-16,0-24-3 0,0 0-5 15,0 0-3-15,-12 32 1 0,12-32-7 16,-8 17 3-16,8-17-1 0,-9 18 4 0,4-9-3 0,5-9 3 15,-8 16 0-15,8-16 0 16,-11 15 1-16,11-15 2 0,-10 12-3 0,10-12-3 16,-13 8-6-16,13-8-3 15,-15 4-3-15,15-4-2 0,0 0 0 0,-20 2-4 0,20-2 11 16,0 0 6-16,-18 2 8 16,18-2-2-16,0 0 2 0,0 0-8 15,-14 7 3-15,14-7 8 0,0 0 7 0,-9 15-21 0,9-15 5 16,-4 15 1-16,4-15-3 15,-2 22 0-15,2-22-9 0,0 25-5 0,0-10-2 16,0-15-10-16,-2 31-21 0,4-17-40 16,-2-14-52-16,-2 29-86 0,4-13-85 0,0-3-142 15,-2 3-182-15,0-5-16 0,0-11-335 16,4 21-370-16</inkml:trace>
  <inkml:trace contextRef="#ctx0" brushRef="#br0" timeOffset="58607.88">10554 16009 2988 0,'0'0'80'16,"0"0"23"-16,10 13-16 0,-10-13-9 0,0 0-7 16,0 0-7-16,0 0-9 15,0 0-49-15,0 0-82 0,0 0-92 0,0 0-111 16,0 0-634-16,0 0-305 16</inkml:trace>
  <inkml:trace contextRef="#ctx0" brushRef="#br0" timeOffset="58839.96">10331 15347 2759 0,'0'0'77'0,"0"0"52"0,0 0-18 0,-6-18-9 15,6 18 4-15,0 0 6 16,0 0-1-16,0 0-14 0,-4-14-12 0,4 14-11 15,0 0-17-15,0 0-19 0,0 0-18 16,0 0-25-16,0 0-50 0,0 0-73 0,0 0-67 16,0 0-76-16,0 0-181 15,0 0-398-15,0 0-194 0</inkml:trace>
  <inkml:trace contextRef="#ctx0" brushRef="#br0" timeOffset="59370.32">10336 15279 2584 0,'0'0'-12'0,"0"0"30"0,0 0 21 0,0 0 37 0,0 0 28 15,0 0 23-15,0 0 12 16,6 49-12-16,-6-49-13 0,2 22-11 16,0-10-14-16,5 2-8 0,-7-14-11 15,8 28-2-15,-1-14-13 0,-1-2-14 0,-2 1-41 16,2-1-51-16,-6-12-62 0,12 22-54 16,-8-14-67-16,-4-8-130 0,4 14-518 0,-2-8-252 15</inkml:trace>
  <inkml:trace contextRef="#ctx0" brushRef="#br0" timeOffset="59870.34">10273 15111 2701 0,'0'0'-6'0,"2"-17"28"16,-2 17 14-16,0 0 21 0,0 0 25 0,0 0 15 0,0 0 11 16,0 0 4-16,0 0 3 15,0 0-5-15,0 0-2 0,-20 51-1 0,16-36 2 0,-4 7 8 16,-1-2-1 0,-1 5-4-16,-1 5-5 0,-4 0-8 0,3 4-4 15,-4-1-6-15,0 8 1 0,-1 1-14 0,0 1 1 0,0-1-8 16,1 2-10-16,0-2-9 15,-1 1-3-15,2-2-4 0,3-5-13 16,1-2-14-16,-1 3 0 0,0-5-2 16,4 3 3-16,0-3-7 0,0-5 0 0,1-1 1 15,3 2-3-15,-3-7-2 0,5 1 0 16,0-1 0-16,0-2 3 0,4 0-1 0,0-2-2 16,3-2 0-16,-1 1 4 0,3-1 2 0,1-2-1 0,0-2 3 15,2 1 1-15,2-3-4 16,-2 0 1-16,2-2-6 0,3 3 2 0,0-3 2 15,0-2 1-15,-1 2-2 16,4-2-2-16,-4-3-6 0,4 1 4 0,-1 0-14 16,-17-3-13-16,27 6-18 0,-12-8-25 15,-5 2-30-15,-10 0-36 0,0 0-39 16,30-10-58-16,-24 6-44 0,-1-4-91 16,-5 8-148-16,8-13-72 0,-8 13-284 0,0-19-224 15</inkml:trace>
  <inkml:trace contextRef="#ctx0" brushRef="#br0" timeOffset="60070.05">9802 15557 2633 0,'0'0'41'16,"9"-14"25"-16,-9 14-10 0,0 0-12 0,0 0-5 15,6-13-6-15,-6 13-27 16,0 0-55-16,0 0-72 0,5-5-91 0,-5 5-163 0,0 0-305 16,0 0 77-16</inkml:trace>
  <inkml:trace contextRef="#ctx0" brushRef="#br0" timeOffset="60370.51">9790 15663 2126 0,'-6'27'47'0,"2"-12"6"0,-2 1 2 0,2-2 5 16,0 4 8-16,-2-1 26 0,0 0 21 16,0 2 12-16,-3-2-11 0,3 4 3 0,-3-2 5 15,-2 1 11-15,1-1 12 16,0-3 4-16,-2 4-6 0,4-5-7 0,0-2-19 16,-3 2-7-16,3-1-13 0,-3-3-6 0,1 1-10 0,-1-3-12 15,11-9 1-15,-19 16 0 16,19-16-3-16,-19 8 0 15,19-8-2-15,-17 1-8 0,17-1-7 0,0 0-13 16,-28-9 8-16,28 9-6 0,-16-21-12 16,9 11-1-16,-2 0-2 0,9 10-26 0,-10-21-35 15,4 10-40-15,6 11-44 0,-10-19-44 0,10 19-48 16,-8-13-65-16,8 13-127 16,-6-12-159-16,6 12-405 0,0 0-411 0</inkml:trace>
  <inkml:trace contextRef="#ctx0" brushRef="#br0" timeOffset="60532.24">9445 16084 3012 0,'0'0'53'0,"0"27"36"0,0-13-2 0,0-14 0 0,-2 28 15 15,2-15 18-15,0-13 9 16,-5 32-2-16,1-15-15 0,2-3-10 0,-2 0-13 16,-1 1-10-16,-1 0-10 0,6-15-9 0,-6 23-37 15,-1-14-58-15,7-9-75 0,-8 17-98 16,8-17-152-16,-12 10-229 0,4-8-331 15,8-2-320-15</inkml:trace>
  <inkml:trace contextRef="#ctx0" brushRef="#br0" timeOffset="60680.18">9277 16205 2939 0,'0'0'153'0,"-2"-19"13"15,2 19-21-15,0 0-16 0,0 0-17 0,-2-18-11 16,2 18-12-16,0 0-24 0,0 0-62 0,0 0-80 15,0 0-86-15,2-18-79 0,-2 18-140 0,0 0-538 16,2-12-320-16</inkml:trace>
  <inkml:trace contextRef="#ctx0" brushRef="#br0" timeOffset="61780.32">11759 14982 2693 0,'0'0'-106'16,"0"0"40"-16,0 0 38 15,0 0 14-15,0 0 41 0,0 0 23 0,0 0 24 16,0 0 17-16,0 0 2 16,0 0 1-16,0 0 2 0,0 0 18 0,0 0 17 0,0 0 7 15,0 0 1-15,0 0-10 16,0 0-12-16,0 0-11 0,0 0-17 0,0 0-10 16,29-5-6-16,-29 5-11 0,21 0-23 0,-21 0-36 15,19-4-53-15,-19 4-81 0,20-6-67 16,-12 3-87-16,-8 3-162 0,12-7-492 0,-12 7-356 15</inkml:trace>
  <inkml:trace contextRef="#ctx0" brushRef="#br0" timeOffset="61950.12">11721 14915 2868 0,'0'0'-16'0,"0"0"22"15,0 0 1-15,-20 3-3 0,20-3 8 16,0 0 18-16,0 0 17 0,0 0-1 15,0 0-6-15,0 0-6 0,0 0-26 16,0 0-16-16,60-19-26 0,-43 15-37 0,-1-1-50 16,5 1-57-16,-6-2-116 0,5 3-447 0,-4-1-20 15</inkml:trace>
  <inkml:trace contextRef="#ctx0" brushRef="#br0" timeOffset="64730.56">12091 14530 2302 0,'0'0'77'16,"0"0"22"-16,0 0 7 0,0 0 11 0,0 0 7 0,0 0 10 16,0 0 12-16,0 0 6 15,0 0 9-15,0 0 4 0,0 0 2 16,0 0 2-16,0 0-3 0,0 0-14 16,0 0 3-16,7 45-7 0,-7-45-11 0,0 30-8 15,2-10-16-15,-2-1 12 0,2 0-19 0,-1 2-9 16,1 0-14-16,2 0-8 0,0 0-10 15,-1-2-7-15,-1 1-2 0,3-2-11 16,-3 1-9-16,0-2-12 0,0-2-18 16,0 0-23-16,-2-15-39 0,5 23-32 0,-3-13-40 0,-2-10-54 15,4 15-66-15,-4-15-54 16,0 0-104-16,0 9-151 0,0-9-37 0,0 0-347 16,0 0-357-16</inkml:trace>
  <inkml:trace contextRef="#ctx0" brushRef="#br0" timeOffset="65304.74">12428 14499 2855 0,'13'-8'-61'16,"-13"8"20"-16,0 0 14 15,13-7 19-15,-13 7 19 0,0 0 22 0,0 0 25 16,0 0 11-16,0 0 0 16,0 0 3-16,0 0-6 0,0 0-9 15,0 0-2-15,0 0 0 0,0 0-8 0,0 0-2 16,-48 23-8-16,48-23 5 0,-21 6-9 16,21-6 0-16,-22 5 0 0,22-5-2 0,-16 5-2 15,16-5 8-15,-18 5 1 0,18-5 0 16,0 0-6-16,-16 6 5 0,16-6 6 15,0 0 1-15,-15 10 6 0,15-10 13 0,-7 12 8 16,7-12 0-16,-6 13 7 0,6-13-11 0,-5 21-4 16,5-21-8-16,-3 21-2 0,3-21-7 15,0 23 2-15,0-23-12 0,0 23-3 0,0-23-2 16,3 19-4-16,-3-19-2 16,4 15-2-16,-4-15-3 0,4 16-4 0,-4-16-5 15,9 10-8-15,-9-10-12 0,0 0-16 0,23 5-13 0,-23-5-10 16,19-2-5-16,-19 2 5 15,21 0 5-15,-21 0 2 0,25-2 3 0,-25 2 9 16,25 2 14-16,-25-2 15 16,25 2 17-16,-16 2 19 0,-9-4 19 15,24 8 12-15,-24-8 1 0,16 10 11 0,-7-1-8 16,-9-9-5-16,7 19 1 0,-3-8 19 0,-4-11-2 16,0 21-22-16,0-21 6 0,-6 22-4 0,6-22-14 15,-9 25-11-15,4-10-27 0,1-8-45 16,1 5-65-16,3-12-87 0,-9 18-97 0,5-13-193 15,4-5-141-15,-12 14 43 16,12-14-362-16,0 0-346 0</inkml:trace>
  <inkml:trace contextRef="#ctx0" brushRef="#br0" timeOffset="65509.96">12636 14989 2997 0,'25'5'138'0,"-25"-5"45"0,0 0-8 0,11 4-1 16,-11-4 9-16,0 0 4 16,0 0-6-16,0 0-16 0,14 10-23 0,-14-10-19 0,0 0-26 15,0 0-27-15,0 0-24 16,13 5-37-16,-13-5-43 0,0 0-61 0,0 0-85 16,6 3-78-16,-6-3-141 0,0 0-184 0,0 0 13 0,0 0-275 15,0 0-183-15</inkml:trace>
  <inkml:trace contextRef="#ctx0" brushRef="#br0" timeOffset="68440.14">12753 14515 2394 0,'0'0'-138'0,"9"-20"14"0,-9 20 14 0,12-11 13 16,-12 11 13-16,7-12 16 0,-7 12 13 15,12-11 26-15,-12 11 19 0,12-10 15 16,-12 10 13-16,0 0 16 0,14-11 14 16,-14 11 1-16,0 0 10 0,11-8-11 0,-11 8-1 15,0 0-4-15,0 0 1 0,0 0 7 16,14-5 5-16,-14 5 16 0,0 0 16 0,0 0 0 16,0 0 9-16,0 0 6 0,0 0 4 0,0 0 8 15,0 0 9-15,0 0-3 16,-5 35-6-16,5-35-4 0,0 0-7 0,-14 27-4 15,10-17-4-15,4-10-3 16,-11 24-7-16,6-11-3 0,1 1-6 16,0-1-3-16,-4 3-1 0,4 1-8 0,0 0-3 15,1 0-5-15,1-3-6 0,-4 1-7 0,4 2-2 16,2-17-6-16,-4 29-5 0,2-14-3 16,2-15 0-16,-4 27-5 0,4-27-3 0,0 22 1 15,0-22-4-15,0 23-1 0,0-23-2 0,-3 19 3 16,3-19-7-16,0 0 0 0,3 19 2 15,-3-19 1-15,0 0-3 16,2 15 0-16,-2-15-3 0,0 0 3 0,0 0-6 16,7 13 1-16,-7-13-4 0,0 0 1 15,0 0-2-15,16 3-2 0,-16-3 0 0,0 0-1 16,0 0 0-16,0 0-1 0,31-11-1 16,-31 11 2-16,16-7-4 0,-16 7-2 0,14-10-1 0,-14 10 2 15,15-10 0-15,-15 10-1 16,16-9 0-16,-16 9 2 0,11-10-1 0,-11 10 3 0,9-9-3 15,-9 9 6-15,0 0 2 16,11-14 2-16,-11 14-3 0,0 0 0 0,0 0 2 16,-2-20 1-16,2 20-3 15,0 0 4-15,-16-20-3 0,16 20 5 0,-11-11-4 0,11 11 0 16,-15-13 1-16,5 5 5 16,10 8-3-16,-15-14-5 0,6 6 0 0,9 8 1 15,-16-12 1-15,9 4-7 0,7 8-12 0,-16-15-21 0,8 4-30 16,8 11-26-16,-17-18-47 15,11 8-42-15,6 10-24 0,-13-15-27 0,8 3-83 16,1 5-165-16,-4-1-397 16,8 8-251-16</inkml:trace>
  <inkml:trace contextRef="#ctx0" brushRef="#br0" timeOffset="69070.27">12971 14487 2563 0,'0'0'-64'0,"-19"-1"44"0,19 1 35 16,0 0 35-16,0 0 26 16,0 0 30-16,0 0 14 0,0 0-1 0,0 0-11 15,-12-13-8-15,12 13-17 0,0 0-7 0,0 0-10 16,0 0-8-16,0 0-7 15,38-19-3-15,-28 15-5 0,-10 4-4 0,29-7-6 16,-20 4 1-16,-9 3-3 0,26-6-4 16,-26 6 5-16,18-6-7 0,-18 6 4 0,18 0 17 15,-18 0 17-15,0 0 12 16,19 6 4-16,-19-6 2 0,0 0 3 0,10 17 4 0,-10-17 0 16,3 20-4-16,-3-20 2 0,0 24 1 0,0-11-12 15,0-13-10-15,-3 35-1 16,-1-16-6-16,2 0-17 0,-2 0-24 0,2-1-40 15,-2 1-50-15,2-3-77 0,0 3-88 16,-2-1-119-16,-1-3-213 0,3-2-20 0,2-13-328 16,-4 25-314-16</inkml:trace>
  <inkml:trace contextRef="#ctx0" brushRef="#br0" timeOffset="89900.21">23152 10622 782 0,'0'0'114'0,"0"0"-29"16,0 0-39-16,0 0-21 15,0 0 16-15,0 0-1 0,0 0 6 16,0 0-14-16,0 0 8 0,0 0 5 16,0 0-11-16,0 0 2 0,0 0 0 0,0 0-7 0,0 0-13 15,0 0-21-15,0 0-24 0,-23-19-45 0,23 19-65 16,0 0-254-16,0 0 125 15</inkml:trace>
  <inkml:trace contextRef="#ctx0" brushRef="#br0" timeOffset="90059.98">23038 10590 1089 0,'0'0'-24'0,"0"0"4"0,0 0 0 0,-22-4 10 15,22 4-14-15,0 0-15 16,-12-6-28-16,12 6-49 0,0 0-140 0,0 0 83 0</inkml:trace>
  <inkml:trace contextRef="#ctx0" brushRef="#br0" timeOffset="90220.02">22903 10539 699 0,'0'0'-7'16,"0"0"9"-16,0 0-1 0,0 0-4 0,-26-7-5 0,26 7-18 15,0 0-29-15,-15-4-82 16,15 4-19-16,-11-7 49 0</inkml:trace>
  <inkml:trace contextRef="#ctx0" brushRef="#br0" timeOffset="90380.01">22665 10431 462 0,'0'0'4'0,"0"0"-8"16,-15-8-2-16,15 8-16 0,0 0-15 0,-10-7-50 15,10 7-20-15,0 0 37 0</inkml:trace>
  <inkml:trace contextRef="#ctx0" brushRef="#br0" timeOffset="90860.47">22394 10022 342 0,'-8'-4'19'0,"8"4"-4"0,-16-8-18 16,16 8-49-16,-18-9-58 0,10 5 38 16</inkml:trace>
  <inkml:trace contextRef="#ctx0" brushRef="#br0" timeOffset="98790.39">19936 8484 880 0,'0'0'122'15,"0"0"-58"-15,0 0-18 0,0 0-21 0,0 22-9 16,0-22-9-16,0 0-5 0,0 0-9 16,0 0-6-16,0 0-1 0,0 0-3 15,0 0-6-15,0 0 8 0,0 0-4 16,0 0 8-16,0 0-1 0,0 0 1 0,0 0 7 16,0 0-1-16,0 0 2 0,0 0 1 0,0 0 2 0,0 0 16 15,0 0 7-15,0 0 7 16,0 0 7-16,0 0 7 0,0 0 7 0,0 0-7 15,0 0-3-15,0 0 1 16,28-5-4-16,-28 5-8 0,0 0 5 0,0 0-8 0,0 0-2 16,0 0 4-16,13 5-9 15,-13-5-1-15,0 0 1 0,0 0-3 0,0 0 1 16,0 0-15-16,0 0 1 16,0 0 2-16,0 0 3 0,0 0 1 0,0 0-5 0,0 0 1 15,0 0 9-15,0 0 9 0,0 0 10 0,0 0 29 16,0 0-5-16,0 0 7 15,0 0-7-15,0 0-5 0,0 0-9 0,0 0-20 16,0 0-10-16,0 0-9 0,0 0-3 16,0 0 1-16,0 0-10 0,0 0 3 0,0 0 4 15,0 0-8-15,0 0 1 16,0 0 3-16,0 0-1 0,0 0 0 0,0 0-11 16,0 0-11-16,0 0-3 0,0 0-18 0,0 0-12 0,0 0-6 15,0 0-16-15,0 0-2 16,0 0-8-16,10-13-14 0,-10 13-28 0,0 0-31 15,0 0-217-15,0 0 121 16</inkml:trace>
  <inkml:trace contextRef="#ctx0" brushRef="#br0" timeOffset="98920.09">20193 8571 1049 0,'0'0'-54'0,"16"7"-23"15,-16-7-54-15,20 3-130 0,-20-3 85 0</inkml:trace>
  <inkml:trace contextRef="#ctx0" brushRef="#br0" timeOffset="99020.2">20373 8622 725 0,'0'0'5'0,"16"5"-1"16,-16-5 0-16,16 6-13 0,-16-6-12 0,16 6-10 0,-16-6-17 15,16 4-48-15,-16-4-83 16,12 7 59-16</inkml:trace>
  <inkml:trace contextRef="#ctx0" brushRef="#br0" timeOffset="99950.41">20061 8558 528 0,'0'0'22'0,"-32"-9"5"0,32 9-11 16,0 0-3-16,-14-11-5 0,14 11 7 0,0 0 0 15,-10-13 7-15,10 13 4 16,0 0 7-16,-12-13 0 0,12 13-2 15,0 0-5-15,0 0 4 0,0 0 0 0,0 0-3 16,5-22 5-16,-5 22 15 0,0 0 1 0,0 0 3 16,0 0 1-16,23-4-10 15,-23 4 3-15,0 0-12 0,0 0 9 0,30 7-4 0,-30-7-14 16,12 8 5-16,-12-8-1 16,0 0-3-16,15 11 1 0,-15-11-2 0,0 0-6 15,9 12-1-15,-9-12 8 0,0 0 2 0,0 0 0 16,0 0-7-16,0 0 2 0,0 0-1 15,0 0-2-15,0 0-4 16,-34 14 3-16,34-14-10 0,0 0 0 0,0 0-14 16,0 0-8-16,-30-19 0 0,30 19-1 0,0 0-5 15,-6-18 0-15,6 18 3 0,0 0-3 16,0 0 5-16,0 0-3 0,12-28 6 0,-12 28 5 16,14-10-3-16,-14 10 7 0,16-5 6 0,-16 5 0 15,0 0 11-15,23-3-4 16,-23 3 2-16,0 0 8 0,0 0-5 0,26 8 1 0,-26-8-7 15,0 0 14 1,10 10-1-16,-10-10 2 0,0 0-7 0,0 0 11 0,0 0 1 16,0 0 4-16,0 0 13 15,0 0-3-15,-25 24 20 0,25-24-5 0,0 0 0 0,-21 0 5 16,21 0 3-16,0 0-1 16,0 0-9-16,0 0 0 0,-23-15-3 0,23 15-10 15,0 0-12-15,0 0 5 0,0-19-6 0,0 19 7 16,0 0-15-16,0 0 6 0,0 0-7 15,25-13 1-15,-25 13-16 0,0 0-21 0,19-3-38 16,-19 3-46-16,0 0-46 16,0 0-145-16,17 8-377 0,-17-8 91 0</inkml:trace>
  <inkml:trace contextRef="#ctx0" brushRef="#br1" timeOffset="119843.45">20538 8818 943 0,'0'0'215'0,"0"0"-65"16,0 0-13-16,0 0-35 0,-13 7 1 0,13-7-8 15,0 0 0-15,0 0-8 0,0 0 4 0,0 0-6 16,0 0-5-16,0 0-10 0,0 0 1 15,0 0-7-15,0 0 12 0,-25-15-1 16,25 15 0-16,0 0 0 0,0 0 0 16,0 0 1-16,-2-21-8 0,2 21-3 0,0 0-8 15,0 0-4-15,0 0-10 0,0 0-3 16,12-26 0-16,-12 26-8 0,0 0-5 16,15-10-1-16,-15 10-1 0,0 0 0 0,15-6 8 15,-15 6 3-15,0 0 2 0,0 0 5 16,0 0-2-16,0 0-2 0,0 0 4 0,28 13 0 15,-28-13-2-15,0 0 1 0,4 18-4 16,-4-18 2-16,0 0-5 0,-2 21 0 0,2-21 0 16,0 0-2-16,0 0 0 0,-14 23 4 15,14-23-9-15,0 0 5 0,-12 9 2 16,12-9 2-16,0 0-1 0,-16 4 1 0,16-4-1 16,0 0-2-16,0 0-6 0,0 0-4 15,-22-21-2-15,22 21 0 0,0 0-4 16,-4-21-2-16,4 21-3 0,0 0 1 15,0 0-5-15,6-25 2 0,-6 25-3 0,8-11-3 16,-8 11 1-16,12-10 1 0,-12 10-5 16,12-8 6-16,-12 8-7 0,0 0 4 15,19-3-2-15,-19 3-3 0,0 0 5 0,0 0-2 16,0 0 0-16,25 11 2 0,-25-11-1 16,7 11 6-16,-7-11 3 0,4 14 5 0,-4-14 4 15,0 0 4-15,-2 22 3 0,2-22 5 0,0 0 0 16,-9 21 3-16,9-21 1 15,-10 11 4-15,10-11-2 0,-11 9-1 0,11-9 1 16,0 0-2-16,0 0-1 0,0 0-10 0,-25-4-4 16,25 4-2-16,0 0-3 0,0 0 0 15,-16-21-4-15,16 21 2 0,-4-13-5 0,4 13 0 16,0 0-1-16,0-22-2 0,0 22-2 16,0 0-1-16,0 0-3 0,7-21 4 15,-7 21-11-15,0 0 8 0,0 0-3 0,17-5 2 16,-17 5 0-16,0 0 0 0,0 0-3 0,0 0-1 15,0 0 3-15,28 23 4 0,-28-23-2 16,4 15 1-16,-4-15 0 0,2 13 2 16,-2-13 4-16,0 0-4 0,-4 23 0 15,4-23-1-15,-9 13 4 0,9-13 5 0,-11 12 1 16,11-12 5-16,-10 7 3 0,10-7-2 16,0 0-8-16,-22 5 6 0,22-5-5 15,0 0 4-15,0 0-10 0,-20-16 7 0,20 16-18 16,-9-13 19-16,9 13-10 0,0 0 5 0,-2-21-1 15,2 21-8-15,0 0 1 16,13-19-1-16,-13 19 0 0,0 0-2 0,18-12 0 0,-18 12 2 16,16-1-7-16,-16 1 5 0,0 0 0 15,20 1-1-15,-20-1 3 0,0 0-2 16,18 12 1-16,-18-12-2 0,8 9 1 16,-8-9 8-16,0 0-2 0,4 14-5 0,-4-14 0 15,0 0 5-15,0 0 1 0,0 0-3 0,0 0 2 16,-16 21-7-16,16-21 5 0,0 0-20 15,0 0-7-15,0 0-12 0,-20-9-19 16,20 9-23-16,0 0-40 0,0 0-57 16,-6-22-72-16,6 22-54 0,0 0-141 0,0 0-166 15,0 0-13-15,0 0-251 0,0 0-236 16</inkml:trace>
  <inkml:trace contextRef="#ctx0" brushRef="#br1" timeOffset="135560.28">20712 8850 2449 0,'0'0'-128'0,"0"0"29"16,0 0 25-16,0 0 16 0,0 0 17 15,0 0 17-15,0 0 25 0,0 0 9 0,0 0 22 16,0 0 17-16,0 0 6 0,0 0 16 16,0 0 1-16,0 0 7 0,0 0 0 0,0 0-8 15,0 0-6-15,0 0-6 0,0 0-6 0,0 0-7 16,0 0-4-16,0 0-8 15,6-19-5-15,-6 19 0 0,0 0 8 0,0 0-14 0,6-17-4 16,-6 17-2-16,4-11-2 16,-4 11-4-16,0 0 1 0,10-16 10 15,-10 16-14-15,12-9-4 0,-12 9-1 16,12-10-2-16,-12 10 2 0,15-8-1 0,-15 8-4 0,19-6 2 16,-19 6-3-16,21-5 8 0,-21 5-3 0,26-4 1 15,-26 4 3-15,25-2 2 16,-25 2 2-16,32 4 1 0,-16 0 7 0,4-1-7 0,-2 1 2 15,4 2-9-15,-3-2 3 16,4 2 2-16,-2 1 1 0,1-1 0 0,-4 0 1 16,2-2-2-16,1-1 8 15,-3 1-1-15,0 0 0 0,1-2-1 0,0-2 0 0,0 4 0 16,-19-4-1-16,34-2 1 16,-18-2-2-16,2 2-5 0,-18 2 3 0,29-6-2 15,-14 3-6-15,-15 3 2 0,23-6-6 0,-12 2 2 16,-11 4-3-16,19-8-6 0,-9 3-2 15,-10 5-1-15,15-7 5 0,-15 7-5 0,13-9 4 16,-13 9 0-16,0 0 2 16,11-13-4-16,-11 13 0 0,0 0-1 0,0 0 4 15,0 0-1-15,4-16 2 16,-4 16 2-16,0 0 2 0,0 0-2 0,0 0 7 0,0 0 0 16,0 0 0-16,0 0 3 15,0 0 1-15,0 0 0 0,-23-16 3 0,23 16 1 16,0 0-1-16,0 0-1 0,0 0-2 0,-20-4-2 0,20 4 3 15,0 0-1-15,0 0 8 16,0 0 2-16,0 0 9 0,-18-4 1 16,18 4 4-16,0 0 1 0,0 0 6 0,0 0 3 15,0 0 3-15,0 0 4 0,-18-4 4 0,18 4 6 16,0 0 1-16,0 0 2 16,0 0 1-16,0 0-1 0,0 0-6 0,0 0-5 0,0 0-5 15,0 0-7-15,-18-4-4 0,18 4-3 0,0 0-3 16,0 0 0-16,0 0-6 15,0 0 0-15,0 0-6 0,0 0 1 0,0 0 1 16,0 0-4-16,0 0 6 16,0 0-5-16,0 0-3 0,0 0-2 0,0 0 2 0,0 0-4 15,0 0 0 1,0 0 0-16,36 25-4 0,-36-25 0 0,14 10 0 0,-14-10 1 16,13 7-4-16,-13-7 1 0,11 12 1 0,-11-12 1 0,4 13 0 15,-4-13 0 1,0 19 0-16,0-19-5 0,0 0-16 0,-11 27-24 0,5-18-38 15,-3 3-49-15,9-12-61 16,-12 21-57-16,4-12-90 0,1-1-175 0,0 1-429 0,1-1-358 16</inkml:trace>
  <inkml:trace contextRef="#ctx0" brushRef="#br1" timeOffset="-190616.64">21564 8779 1351 0,'0'0'148'0,"0"0"-55"0,0 0-6 0,0 0-18 0,0 0 0 15,0 0-1-15,0 0 1 16,0 0-1-16,0 0 1 0,0 0 4 15,0 0-14-15,0 0 3 0,0 0 18 16,41-25-8-16,-41 25 2 0,23-5-7 0,-8 3 3 0,-15 2-16 16,28-5-8-16,-14 2-1 15,-14 3-8-15,28-3-8 0,-28 3-2 0,27-3-14 16,-15 2-26-16,-12 1-33 16,24-3-27-16,-14 3-31 0,-10 0-41 0,18 0-51 0,-18 0-123 15,17-1-316-15,-17 1 145 0</inkml:trace>
  <inkml:trace contextRef="#ctx0" brushRef="#br1" timeOffset="-189896.34">21911 8648 1828 0,'0'0'-39'0,"0"0"11"16,0 0 7-16,7-19 13 0,-7 19 9 0,4-12 17 0,-4 12-3 15,6-14 15-15,-6 14 7 0,7-17-9 0,-7 17 9 16,11-15-1-16,-11 15 4 15,8-17 1-15,-8 17 5 0,10-13 0 0,-10 13-5 16,11-14-11-16,-11 14 0 0,15-10-12 16,-15 10 6-16,14-8-6 0,-14 8 2 0,20-5-3 15,-20 5-1-15,17-1-1 16,-17 1-3-16,0 0 17 0,30 6-7 16,-30-6-7-16,16 9 0 0,-8-2-4 0,-8-7-2 0,13 16 0 0,-6-6 0 15,-7-10-1-15,4 23 4 16,-4-11 7-16,0-12-7 0,-2 26-4 0,-2-11 7 15,4-15 4-15,-9 27 2 16,5-14 19-16,-3 2-1 0,3-2-1 0,4-13 6 16,-8 27-2-16,2-13 7 0,6-14-6 15,-6 21 2-15,6-21-5 0,-8 17-4 0,8-17 0 16,-4 17-4-16,4-17 6 16,-4 13-11-16,4-13-2 0,0 0 0 0,0 0-3 0,8 21 0 15,-8-21-7-15,0 0-2 0,16 10 0 0,-16-10-5 16,10 6 5-16,-10-6-8 15,0 0-2-15,19 1-3 0,-19-1-2 0,0 0 0 16,0 0-1-16,0 0-2 0,26-9 1 16,-26 9 2-16,0 0-2 0,8-11 10 0,-8 11-9 15,0 0 0-15,0 0 4 16,-4-25 10-16,4 25 6 0,0 0 4 0,-15-25 8 0,7 16 0 16,8 9 2-16,-18-20 5 0,8 9 4 0,0 1 2 15,10 10 4-15,-20-17 1 16,10 9 2-16,-1-2-7 0,11 10-2 0,-19-14-6 15,11 8-2-15,8 6-5 0,-15-13 1 16,15 13-8-16,-12-12-9 0,12 12-22 0,-14-9-35 16,14 9-40-16,0 0-49 15,-12-10-53-15,8 6-64 0,4 4-145 16,0 0-458-16,-9-7-202 0</inkml:trace>
  <inkml:trace contextRef="#ctx0" brushRef="#br1" timeOffset="-189556.74">22289 8800 2642 0,'0'0'1'0,"0"0"5"0,0 0 9 15,0 0 35-15,0 0 27 0,2 22 30 0,-2-22 25 16,0 0 10-16,0 0-5 0,0 0-10 16,0 0-10-16,0 0-7 0,0 0-1 0,0 0-2 15,0 0-16-15,0 0-12 0,0 0-8 0,0 0-6 16,0 0-17-16,0 0-24 0,0 0-35 15,0 0-44-15,0 0-53 0,0 0-61 0,2 14-48 16,-2-14-82-16,0 0-188 16,0 0-399-16,0 0-261 0</inkml:trace>
  <inkml:trace contextRef="#ctx0" brushRef="#br1" timeOffset="-187022.82">22392 8595 2668 0,'0'0'-53'0,"0"0"15"16,0 0 9-16,0 0 17 0,0 0 26 0,0 0 33 16,0 0 26-16,0 0 13 15,0 0 17-15,0 0 3 0,0 0 5 0,0 0 6 0,0 0 3 16,0 0 2-16,0 0 1 16,0 0-2-16,0 0-10 0,0 0-12 0,0 0-11 15,0 0-6-15,0 0-9 0,0 0-6 0,-4 56-8 0,4-56-7 16,4 20-4-16,-4-20-4 15,2 20-3-15,-2-20-5 16,6 19-8-16,-6-19-4 0,4 18-19 0,-4-18-27 16,5 15-32-16,-5-15-36 0,4 14-47 15,-4-14-51-15,0 0-52 0,9 14-74 0,-9-14-146 16,6 1-457-16,-6-1-319 0</inkml:trace>
  <inkml:trace contextRef="#ctx0" brushRef="#br1" timeOffset="-186546.48">22455 8596 2715 0,'0'0'-100'0,"2"-18"30"16,-2 18 15-16,0 0 20 0,2-14 39 0,-2 14 15 15,0 0 18-15,0 0 2 0,0 0 3 0,5-17-5 0,-5 17 3 16,0 0 1-16,0 0-13 15,0 0 1-15,13-11 4 0,-13 11-7 0,14-4 3 16,-14 4-10-16,0 0-3 16,28-5 2-16,-28 5-6 0,19-2-4 0,-19 2 5 0,22-1-6 15,-22 1 0-15,0 0-1 16,24 1 0-16,-24-1 3 0,0 0 4 0,18 8 4 16,-18-8 8-16,0 0 8 0,4 14 2 0,-4-14 12 15,0 0 11-15,0 0 16 0,0 0 7 16,-20 27 4-16,20-27-4 0,-10 9-8 0,10-9-9 15,0 0-5-15,-8 13-3 16,8-13-9-16,0 0-2 0,-4 14-8 0,4-14 2 16,0 0-10-16,0 0 0 15,16 19-5-15,-16-19-4 0,16 12 2 0,-6-7-5 0,0 3-3 16,-10-8-3-16,17 15-1 16,-8-7 0-16,-1-1 0 0,-8-7-2 0,13 21 3 15,-9-11 0-15,-4-10 1 0,4 18 0 0,-4-18-3 0,-2 21 1 16,2-21-3-16,-6 21-2 15,2-9-17-15,4-12-33 0,-13 19-38 16,13-19-52-16,-11 17-54 0,5-9-72 16,6-8-162-16,-11 13-508 0,7-7-342 0</inkml:trace>
  <inkml:trace contextRef="#ctx0" brushRef="#br1" timeOffset="-186246.35">22881 8669 2755 0,'0'0'-42'0,"0"0"43"0,0 0 18 15,0 0 17-15,-8-11 12 0,8 11 27 0,0 0 23 16,0 0 12-16,0 0-5 15,0 0-5-15,0 0-13 0,0 0-8 16,0 0-7-16,0 0-9 0,0 0-6 0,0 0-7 16,0 0-2-16,14-22-8 0,-14 22-5 15,16-3-1-15,-16 3-10 0,18-4-29 16,-18 4-35-16,17-4-43 0,-17 4-64 0,19-3-42 0,-10 0-62 16,-9 3-132-16,12-5-473 0,-12 5-206 0</inkml:trace>
  <inkml:trace contextRef="#ctx0" brushRef="#br1" timeOffset="-186026.54">22897 8579 2605 0,'0'0'-21'0,"0"0"18"16,0 0 3-16,0 0 34 0,-24 4 30 0,24-4 15 15,0 0 11-15,0 0 0 0,-4 21-7 0,4-21-8 0,0 15-3 16,0-15-6-16,0 0-5 15,6 32 0-15,-2-16 6 0,-4-16-6 16,6 26-5-16,-4-10-5 0,2-3-14 0,0 1-32 16,1 1-63-16,-5-15-57 0,7 27-54 0,-3-16-54 15,-2 0-122-15,2-1-491 16,-2-1-173-16</inkml:trace>
  <inkml:trace contextRef="#ctx0" brushRef="#br1" timeOffset="-185556.68">23212 8604 2362 0,'0'0'-80'0,"0"0"35"16,0 0 16-16,0 0 21 0,0 0 34 15,0 0 15-15,0 0 19 0,0 0 7 16,0 0 3-16,0 0-1 0,0 0 0 0,0 0-5 0,22 25 0 16,-22-25 2-16,7 25 12 15,-5-16 3-15,-2-9 12 0,6 27 13 16,-6-16 3-16,2 5 2 0,-2-16-10 16,0 25-1-16,0-25-7 0,-8 29-4 0,4-17-10 0,-5-1-5 15,1 1-8-15,-2 0-5 0,-2-1-8 0,0 1-11 16,0-5-27-16,-2 3-24 15,0-3-41-15,-1-1-49 0,0 0-49 16,15-6-38-16,-25 7-57 0,10-7-115 0,2 0-567 16,13 0-326-16</inkml:trace>
  <inkml:trace contextRef="#ctx0" brushRef="#br1" timeOffset="-185236.66">23148 8467 2764 0,'0'0'-35'0,"0"0"38"15,0 0 5-15,0 0 39 0,0 0 32 0,0 0 26 0,0 0 13 16,0 0 6-16,0 0-9 16,0 0-12-16,0 0-8 0,0 0-10 0,0 0-10 15,0 0-7-15,0 0-7 16,0 0-13-16,0 0-12 0,0 0-50 0,0 0-59 16,0 0-63-16,0 0-66 0,0 0-82 0,0 0-170 0,0 0-386 15,0 0-178-15</inkml:trace>
  <inkml:trace contextRef="#ctx0" brushRef="#br1" timeOffset="-182526.24">23418 8451 2611 0,'0'0'13'0,"5"-15"17"0,-5 15 2 0,0 0 18 16,0 0 13-16,0 0 13 16,0 0 25-16,0 0 12 0,0 0-5 0,0 0-10 15,0 0-9-15,0 0-5 0,0 0 2 0,0 0 1 0,0 0-7 16,0 0-7-16,-3 63-7 15,3-52-3-15,0-11-14 0,3 23-3 16,-3-23-2-16,2 21-7 0,-2-21-7 16,4 21-16-16,-4-21-32 0,5 18-41 0,-5-18-53 0,4 15-57 15,-2-8-57-15,-2-7-80 16,0 0-669-16,6 12-425 0</inkml:trace>
  <inkml:trace contextRef="#ctx0" brushRef="#br1" timeOffset="-182016.55">23618 8481 2944 0,'12'-12'-93'0,"-12"12"30"0,9-9 40 16,-9 9 29-16,0 0 37 16,0 0 9-16,0 0 6 0,0 0-6 0,0 0 0 15,0 0 13-15,0 0 0 0,0 0-3 0,0 0 4 0,0 0-3 16,-27-16-12-16,27 16-3 15,0 0-4-15,0 0-3 0,0 0-7 0,0 0-1 16,-32 7 0-16,32-7-2 16,0 0-6-16,0 0 7 0,-20 7 2 0,20-7 6 0,0 0 1 15,-14 9-3 1,14-9 0-16,0 0-4 0,-13 11-5 0,13-11-2 0,0 0-3 16,-8 10 1-16,8-10-6 0,0 0-1 0,0 0-2 15,-9 13 1-15,9-13-3 0,0 0 3 16,0 0-4-16,0 0-1 0,0 0-1 0,0 0-1 15,0 0-3-15,0 0 2 16,0 0-3-16,0 0 6 0,0 0-7 0,0 0 1 16,17 23 1-16,-17-23-5 0,0 0 2 15,0 0 2-15,0 0-5 0,27-5-1 16,-27 5 1-16,0 0 3 0,24-2-4 16,-24 2-3-16,0 0 3 0,24 0 3 0,-24 0-2 15,16 2 7-15,-16-2 5 0,12 8 6 16,-12-8 8-16,11 11 4 0,-11-11 3 15,9 11 2-15,-9-11 4 0,4 18 0 0,-4-18-3 0,0 0 11 16,-2 22-1-16,2-22-5 16,0 0-9-16,-9 25-22 0,9-25-38 0,-8 13-49 15,8-13-66-15,-5 14-76 0,1-12-100 16,4-2-233-16,-4 11-67 0,4-11-235 0,0 0-201 16</inkml:trace>
  <inkml:trace contextRef="#ctx0" brushRef="#br1" timeOffset="-181786.71">23812 8661 2661 0,'0'0'44'16,"20"-7"23"-16,-20 7 17 16,0 0 25-16,0 0 31 0,0 0 18 0,0 0-3 15,0 0-16-15,0 0-11 0,0 0-16 0,0 0-6 0,0 0-13 16,0 0-12-16,0 0-7 15,0 0-9-15,0 0-8 0,0 0-34 0,0 0-47 16,0 0-65-16,0 0-84 0,12 7-62 16,-12-7-130-16,0 0-229 0,0 0-268 0,0 0-214 15</inkml:trace>
  <inkml:trace contextRef="#ctx0" brushRef="#br1" timeOffset="-181256.63">23863 8524 2606 0,'0'0'-40'0,"0"-18"15"0,0 18 7 0,0 0 21 16,2-16 30-16,-2 16 35 16,0 0-9-16,4-17 0 0,-4 17-7 0,7-13-1 15,-7 13-10-15,9-13 9 0,-9 13 1 0,10-9 2 0,-10 9-2 16,14-9-8-16,-14 9-2 15,18-7-6-15,-18 7 10 0,16-7-19 0,-16 7-1 16,22-1 2-16,-22 1 4 0,0 0 5 16,23 1 7-16,-23-1 0 0,0 0 6 0,22 10-3 15,-22-10-4-15,10 13 4 16,-10-13 3-16,2 17 5 0,-2-17 7 0,-2 23-3 16,2-23 2-16,-4 25-7 0,0-11 2 15,-3 1-2-15,2-2 0 0,-1 0-8 0,6-13-1 16,-8 28-8-16,4-18 0 0,4-10-5 0,-7 19-2 15,7-19-4-15,-4 20 2 0,4-20-5 16,0 0-2-16,4 19-7 0,-4-19-9 0,0 0-6 16,15 13-6-16,-15-13-6 15,10 4-3-15,-10-4 1 0,0 0 1 0,22-2 0 16,-22 2 1-16,0 0 2 0,19-11 1 16,-19 11 2-16,11-12 2 0,-11 12 7 0,6-15 19 15,-6 15 13-15,4-17 7 0,-4 17 4 0,0-18 8 16,0 18 7-16,0 0 9 15,-10-25 8-15,10 25-4 0,-11-17-6 0,11 17-7 0,-15-15-1 16,7 8-5-16,8 7-17 16,-15-14-7-16,15 14-13 0,-13-12-30 0,13 12-38 15,-10-9-46-15,10 9-62 16,-11-7-84-16,11 7-101 0,-4-9-202 0,4 9-93 0,0 0-273 16,0 0-311-16</inkml:trace>
  <inkml:trace contextRef="#ctx0" brushRef="#br1" timeOffset="-180889.28">24129 8387 2775 0,'0'0'-16'15,"0"0"32"-15,0 0 3 0,0 0 9 0,0 0 8 16,0 0 14-16,0 0 10 15,0 0 2-15,8-17-6 0,-8 17-5 0,0 0-6 16,0 0-8-16,25-5-4 0,-25 5-2 16,21-1-1-16,-21 1-7 0,23-6-2 0,-23 6-2 15,28-1-1-15,-28 1-1 16,23-4-2-16,-23 4 5 0,19-4 17 0,-19 4 16 0,15-3 17 16,-15 3 10-16,0 0 6 0,0 0 22 0,0 0 5 15,24 8-1-15,-24-8 0 16,0 0-10-16,-3 24-3 0,3-24-4 0,-9 22 17 0,9-22-4 15,-10 31-23-15,4-16-5 16,-1 2-12-16,1 1-4 0,-3 0-15 0,3 1-28 16,-1-1-41-16,-1 0-61 15,2-1-62-15,1 7-44 0,0-9-109 16,3 2-257-16,-4-1-83 0,2 4-322 16,0-3-390-16</inkml:trace>
  <inkml:trace contextRef="#ctx0" brushRef="#br1" timeOffset="-165606.53">20582 8846 816 0,'0'0'197'0,"0"0"-59"16,0 0-35-16,0 0-11 0,0 0-10 0,0 0 1 0,0 0 3 16,0 0-16-16,0 0-9 15,0 0-5-15,0 0 0 0,0 0-16 16,0 0-3-16,0 0-12 0,0 0-11 16,0 0-30-16,0 0-31 0,0 0-41 0,0 0-72 0,0 0-151 15,9 44-123-15,-9-44 412 0</inkml:trace>
  <inkml:trace contextRef="#ctx0" brushRef="#br1" timeOffset="-165426.79">20690 9014 1237 0,'8'13'21'16,"-8"-13"3"-16,0 0-7 0,9 14-10 0,-9-14 0 0,0 0 5 15,9 9 7-15,-9-9-17 16,0 0 1-16,0 0-13 0,0 0-7 0,10 11-4 15,-10-11-5-15,0 0-5 16,14 8-23-16,-14-8-36 0,0 0-54 0,14 5-172 16,-14-5 102-16</inkml:trace>
  <inkml:trace contextRef="#ctx0" brushRef="#br1" timeOffset="-165266.56">20895 9203 918 0,'0'0'14'0,"9"9"4"16,-9-9 2-16,0 0-6 16,12 11 2-16,-12-11-5 0,0 0-6 0,16 10-10 0,-16-10-20 15,10 6-25-15,-10-6-33 16,12 7-51-16,-12-7-106 0,0 0 78 0</inkml:trace>
  <inkml:trace contextRef="#ctx0" brushRef="#br1" timeOffset="-165112.06">21148 9404 714 0,'0'0'37'15,"8"14"3"-15,-8-14 0 0,6 9 0 0,-6-9-4 16,0 0-5-16,10 10-15 0,-10-10 9 16,0 0-11-16,11 9-42 0,-11-9-46 0,0 0-116 15,13 6-43-15,-13-6 75 0</inkml:trace>
  <inkml:trace contextRef="#ctx0" brushRef="#br1" timeOffset="-164946.55">21350 9585 721 0,'0'0'46'0,"12"15"-2"0,-12-15 1 0,10 16-14 16,-6-6 0-16,-4-10-8 0,8 15-3 0,-8-15-13 15,7 13-7-15,-7-13-23 16,8 15-8-16,-8-15-12 0,9 13-4 0,-9-13-19 0,10 14-52 15,-10-14-96-15,15 13 71 16</inkml:trace>
  <inkml:trace contextRef="#ctx0" brushRef="#br1" timeOffset="-164756.61">21825 9922 734 0,'8'7'81'0,"-8"-7"-14"0,17 14-10 0,-8-8-6 15,-9-6-17-15,16 13-8 0,-7-4-1 0,2-2 0 16,-1 0-2-16,3-1-20 16,-1 4-10-16,2-4 0 0,-2 1-2 15,-12-7-5-15,28 13 0 0,-16-5-11 16,3-1-9-16,-2 0-23 0,0 0-53 0,-3 1-172 0,4-3 91 16</inkml:trace>
  <inkml:trace contextRef="#ctx0" brushRef="#br1" timeOffset="-164626.39">22229 10285 887 0,'0'0'63'16,"8"19"5"-16,-3-10 3 15,-5-9-20-15,6 20-3 0,1-10-6 0,-7-10-18 16,8 19-15-16,-2-9-16 0,-6-10-30 16,12 18-33-16,-4-11-50 0,-8-7-219 0,14 17 109 15</inkml:trace>
  <inkml:trace contextRef="#ctx0" brushRef="#br1" timeOffset="-164486.62">22513 10631 1009 0,'0'0'15'0,"8"18"8"0,-8-18-5 16,6 15-3-16,-6-15-6 0,7 13-10 0,-7-13-21 15,8 15-22-15,-8-15-55 0,11 12-206 0,-11-12 98 16</inkml:trace>
  <inkml:trace contextRef="#ctx0" brushRef="#br1" timeOffset="-164296.39">22778 10860 959 0,'16'15'52'0,"-10"-9"-7"0,-6-6-5 0,16 15 1 0,-10-7-9 15,-6-8-4-15,12 13-11 0,-12-13 9 16,15 13-3-16,-9-4-16 0,-6-9-7 15,14 12-7-15,-14-12-21 0,12 14-10 0,-12-14-11 16,12 11-10-16,-12-11-33 0,16 11-78 16,-10-4-105-16,2-2 90 0</inkml:trace>
  <inkml:trace contextRef="#ctx0" brushRef="#br1" timeOffset="-164176.64">23087 11105 920 0,'12'16'98'0,"-12"-16"-16"16,10 12-5-16,-10-12-3 0,9 17-19 0,-2-9-12 15,-7-8 0-15,10 13-12 16,-10-13-24-16,13 15-29 0,-7-7-37 0,-6-8-60 16,13 11-87-16,-13-11-132 0,13 11 108 15</inkml:trace>
  <inkml:trace contextRef="#ctx0" brushRef="#br1" timeOffset="-164036.34">23402 11424 1091 0,'12'17'58'0,"-8"-9"0"0,-4-8-9 0,11 15-11 16,-11-15-3-16,9 13-18 16,-9-13-17-16,10 16-23 0,-10-16-34 0,11 12-65 0,-11-12-253 15,10 14 119-15</inkml:trace>
  <inkml:trace contextRef="#ctx0" brushRef="#br1" timeOffset="-163871.84">23683 11694 1130 0,'13'16'82'0,"-6"-9"35"0,-7-7-28 16,8 13-9-16,-8-13-9 0,10 16-6 15,-10-16-17-15,11 13-18 0,-11-13-27 16,9 13-33-16,-9-13-23 0,10 14-24 16,-10-14-31-16,11 13-41 0,-11-13-274 0,12 12 132 15</inkml:trace>
  <inkml:trace contextRef="#ctx0" brushRef="#br1" timeOffset="-163726.39">23921 12013 1240 0,'0'0'40'0,"4"19"10"16,-4-19-10-16,2 17-18 0,-2-17 0 0,4 19-5 16,-4-19-18-16,4 17-4 0,-4-17-14 0,6 16-24 15,-6-16-22-15,7 16-22 16,-7-16-31-16,8 13-241 0,-8-13 115 0</inkml:trace>
  <inkml:trace contextRef="#ctx0" brushRef="#br1" timeOffset="-163376.71">24101 12258 1049 0,'0'0'40'0,"10"15"24"16,-5-7-3-16,-5-8-5 0,7 15-9 0,-7-15 1 15,6 16-7-15,-6-16-2 0,10 14 2 0,-10-14-1 16,10 17-3-16,-10-17-8 0,8 12-1 15,-8-12-4-15,11 14 4 0,-5-7-8 0,-6-7-5 16,13 14-9-16,-13-14-17 16,17 11-7-16,-7-3-12 0,2-3-12 0,-12-5-5 15,18 12-5-15,-7-5-4 0,-1-1 1 16,-10-6 11-16,20 14 6 0,-12-9 2 0,0 5-3 16,-8-10 8-16,18 13 0 0,-10-5 4 0,-8-8 27 15,12 15 14-15,-5-5 14 16,-7-10 16-16,13 13 12 0,-13-13 2 0,8 16 16 0,-4-7 6 15,-4-9-20-15,9 19 9 16,-9-19-13-16,6 20 0 0,-2-12 2 0,-4-8-14 16,6 19-12-16,-6-19-19 15,9 18-15-15,-9-18-11 0,11 17-19 0,-7-10-14 0,2 1-18 16,-2 0-32-16,-4-8-39 16,14 11-72-16,-14-11-218 0,12 13 135 0</inkml:trace>
  <inkml:trace contextRef="#ctx0" brushRef="#br1" timeOffset="-163266.41">24518 12786 1249 0,'7'15'61'16,"-7"-15"14"-16,8 13 0 0,-8-13 0 16,4 16-23-16,-4-16 0 0,0 0-16 15,6 15-19-15,-6-15-27 0,4 12-37 16,-4-12-53-16,6 7-113 0,-6-7-218 0,6 5 418 16</inkml:trace>
  <inkml:trace contextRef="#ctx0" brushRef="#br1" timeOffset="-163076.33">24674 12976 1298 0,'8'12'36'0,"-8"-12"0"0,0 0-5 0,9 15-7 16,-9-15-2-16,7 10 2 0,-7-10-2 16,0 0-2-16,5 13-7 0,-5-13 1 0,0 0-4 15,8 13-5-15,-8-13-10 0,0 0-3 0,6 16-16 16,-6-16-15-16,6 11-10 15,-6-11-21-15,6 10-20 0,-2-4-43 0,-4-6-241 0,0 0 120 16</inkml:trace>
  <inkml:trace contextRef="#ctx0" brushRef="#br1" timeOffset="-162996.41">24782 13181 997 0,'0'0'-23'0,"4"11"1"0,-2-5-27 16,-2-6-124-16,0 0-71 0,2 13 81 0</inkml:trace>
  <inkml:trace contextRef="#ctx0" brushRef="#br1" timeOffset="-159679.79">20544 8863 740 0,'0'0'58'0,"0"0"2"0,8 18-13 15,-8-18 4-15,0 0 1 16,0 0 10-16,0 0-4 0,0 0 9 0,7 12-11 16,-7-12-1-16,0 0-1 0,0 0-5 0,6 12-4 0,-6-12 4 15,0 0-7-15,0 0-3 16,7 12-3-16,-7-12-1 15,0 0-20-15,0 0-8 0,8 15-34 16,-8-15-36-16,0 0-58 0,4 11-124 0,-4-11-154 16,5 10 125-16</inkml:trace>
  <inkml:trace contextRef="#ctx0" brushRef="#br1" timeOffset="-159536.45">20688 9321 1156 0,'4'18'-3'0,"-2"-2"-6"0,-2-16-7 0,4 23-16 16,-1-11-8-16,-3-12-8 16,4 17-1-16,-4-10-12 0,0-7 3 0,4 19-13 15,-1-11-14-15,-1 1-143 16,-2-9 74-16</inkml:trace>
  <inkml:trace contextRef="#ctx0" brushRef="#br1" timeOffset="-159356.3">20837 9833 675 0,'6'12'4'0,"-6"-12"-6"0,6 20 2 0,0-8 2 16,-6-12 1-16,6 23-1 16,1-14-2-16,-7-9-5 0,9 19-25 0,-5-10-29 15,-4-9-71-15,8 18-24 0,-8-18 49 0</inkml:trace>
  <inkml:trace contextRef="#ctx0" brushRef="#br1" timeOffset="-159133.77">21114 10346 606 0,'8'21'65'0,"-4"-12"-20"15,0 2-31-15,0-1-6 16,0 2-10-16,2-3-4 0,0 0-1 0,-2 3-10 16,2-2-16-16,-2-1-17 15,2 0 9-15,-1 1 0 0,-1-1 7 0,3-1 6 16,-3 2 0-16,-4-10-29 0,6 15-78 16,-2-8 46-16</inkml:trace>
  <inkml:trace contextRef="#ctx0" brushRef="#br1" timeOffset="-158996.36">21249 10711 515 0,'4'21'106'15,"-4"-21"-4"-15,2 19-23 0,-2-19-23 16,0 17-20-16,2-7-25 0,-2-10-22 0,2 16-19 16,-2-16-54-16,0 0-176 0,4 20 86 15</inkml:trace>
  <inkml:trace contextRef="#ctx0" brushRef="#br1" timeOffset="-158856.39">21317 10994 754 0,'2'16'40'16,"-2"-16"2"-16,2 17-3 16,-2-17-18-16,4 16-15 0,-4-16-39 0,3 17-27 15,-3-17-65-15,2 15-103 0,-2-15 74 0</inkml:trace>
  <inkml:trace contextRef="#ctx0" brushRef="#br1" timeOffset="-158616.72">21376 11500 714 0,'0'0'51'16,"2"14"6"-16,-2-14-23 0,0 0-28 16,4 18-30-16,-4-18-23 0,2 14-28 0,-2-14-23 15,0 0-109-15,4 21 67 0</inkml:trace>
  <inkml:trace contextRef="#ctx0" brushRef="#br1" timeOffset="-158416.5">21427 11744 752 0,'0'0'101'0,"2"18"11"15,-2-18-14-15,2 18-21 0,-2-18-6 16,2 17-14-16,-2-17-8 0,4 17-3 0,-4-17-10 15,6 18-29-15,-6-18-17 0,4 17-18 16,-4-17-6-16,6 15-9 0,-6-15-18 0,6 17-6 0,-6-17-30 16,6 15-40-16,-6-15-171 15,6 15 100-15</inkml:trace>
  <inkml:trace contextRef="#ctx0" brushRef="#br1" timeOffset="-158276.33">21539 12075 981 0,'7'23'82'0,"-7"-23"10"0,4 19-3 0,-2-7 3 16,-2-12-10-16,6 17-16 0,-6-17 3 16,6 19-25-16,-6-19-24 0,6 17-40 0,-6-17-35 15,7 16-57-15,-7-16-88 16,9 13-203-16,-9-13 128 0</inkml:trace>
  <inkml:trace contextRef="#ctx0" brushRef="#br1" timeOffset="-158136.45">21671 12391 1181 0,'4'22'33'0,"-2"-11"4"16,-2-11-8-16,4 19-5 15,-4-19-5-15,2 21 0 0,-2-21-10 0,4 21-21 16,-2-9-40-16,-2-12-79 16,0 17-247-16,0-17 118 0</inkml:trace>
  <inkml:trace contextRef="#ctx0" brushRef="#br1" timeOffset="-157902.92">21802 12858 1223 0,'2'25'55'16,"-2"-11"6"-16,0-14-25 0,0 28-2 0,2-10 2 15,0-3-14-15,-2 2 7 0,2 0-2 16,0 2-5-16,0-2-4 0,0 2 4 0,0 0 8 15,1-2 12-15,-1 3-4 16,0-4 3-16,-2 4 5 0,2-4-34 0,0 2-30 16,0-1-22-16,0-2-36 0,-2-15-61 15,2 28-92-15,-2-14-192 0,2 0 132 16</inkml:trace>
  <inkml:trace contextRef="#ctx0" brushRef="#br1" timeOffset="-157806.2">21850 13417 1298 0,'0'0'63'0,"3"16"47"0,-3-16 6 15,0 17-9-15,0-17-10 0,0 0-29 0,4 19-74 16,-4-19-139-16,0 0-330 0,0 0 73 16,0 0 127-16</inkml:trace>
  <inkml:trace contextRef="#ctx0" brushRef="#br1" timeOffset="-156276.08">20419 8909 1095 0,'0'0'-15'0,"0"0"14"15,0 0 1-15,-8 12 3 0,8-12 4 0,0 0 6 16,-9 12 10-16,9-12 7 15,-6 14-1-15,6-14 5 0,-9 16-3 0,9-16-5 0,-6 15-3 16,6-15-8-16,-8 19 2 16,1-8-13-16,7-11-21 0,-8 21-20 0,2-9-13 15,-1 1-4-15,0-2-26 16,1 2-35-16,0 0-209 0,-2 1 104 0</inkml:trace>
  <inkml:trace contextRef="#ctx0" brushRef="#br1" timeOffset="-156119.16">20132 9540 963 0,'-4'15'28'0,"-2"-2"1"16,6-13 0-16,-8 25-6 15,4-11-6-15,4-14 5 0,-8 24-14 0,4-10 1 16,-1-1-18-16,5-13-24 16,-11 27-22-16,5-12-26 0,2-2-34 0,-2 0-162 15,-1 1 90-15</inkml:trace>
  <inkml:trace contextRef="#ctx0" brushRef="#br1" timeOffset="-155926.61">19837 10319 884 0,'0'0'46'15,"-10"23"-4"-15,6-14-14 16,4-9-15-16,-10 17-18 0,10-17-10 0,-8 19-15 15,8-19-3-15,-6 17-21 16,0-7-7-16,6-10-13 0,-9 17-1 0,9-17-148 0,-8 18 74 16</inkml:trace>
  <inkml:trace contextRef="#ctx0" brushRef="#br1" timeOffset="-155766.42">19634 10719 697 0,'-5'9'41'0,"5"-9"-5"0,-10 19-5 0,10-19-12 0,-8 18-5 15,8-18-28-15,-4 18-37 16,4-18-93-16,-10 16-67 0,6-8 70 0</inkml:trace>
  <inkml:trace contextRef="#ctx0" brushRef="#br1" timeOffset="-155606.47">19506 11060 599 0,'-8'15'-2'0,"8"-15"2"0,-10 14-11 0,10-14-32 15,-8 15-48-15,8-15-61 0,-9 13 50 0</inkml:trace>
  <inkml:trace contextRef="#ctx0" brushRef="#br1" timeOffset="-155436.4">19361 11390 552 0,'0'0'69'0,"-7"24"-8"0,3-12-5 0,0 1-1 0,4-13-12 15,-10 23-10-15,5-12-24 16,5-11-34-16,-9 20-105 0,3-12-110 0,0 5 78 16</inkml:trace>
  <inkml:trace contextRef="#ctx0" brushRef="#br1" timeOffset="-155266.36">19138 11833 824 0,'0'0'60'0,"-6"20"-8"16,6-20-22-16,-6 16-10 16,6-16-13-16,-8 20-12 0,8-20 0 0,-7 19-15 15,2-10-13-15,5-9-19 16,-6 19-19-16,2-9-17 0,-2 1-152 0,6-11 78 0</inkml:trace>
  <inkml:trace contextRef="#ctx0" brushRef="#br1" timeOffset="-155116.56">18904 12388 699 0,'0'0'-11'0,"-8"21"-45"0,8-21-112 0,-10 13 12 15,6-5 51-15</inkml:trace>
  <inkml:trace contextRef="#ctx0" brushRef="#br1" timeOffset="-154996.33">18789 12698 477 0,'-8'23'-30'16,"2"-13"-96"-16,6-10 16 0,-7 17 38 0</inkml:trace>
  <inkml:trace contextRef="#ctx0" brushRef="#br1" timeOffset="-154736.21">18622 13203 390 0,'-7'15'79'0,"7"-15"12"0,-6 13-9 15,6-13-10-15,-6 14-10 16,6-14 0-16,-6 13-4 0,6-13 5 0,-6 14-18 16,6-14 1-16,0 0-33 15,-8 15-42-15,8-15-100 0,0 0-170 0,-4 10 96 16</inkml:trace>
  <inkml:trace contextRef="#ctx0" brushRef="#br1" timeOffset="-153698.97">20540 8928 929 0,'0'0'32'0,"0"0"4"0,0 0-4 15,0 0 5-15,0 0 13 16,0 0 4-16,0 0 15 0,21 30-14 0,-21-30-3 16,0 0 6-16,0 0-13 0,0 0-1 15,0 0-17-15,0 0 8 0,0 0-15 0,0 0-8 16,-5 21-27-16,5-21-34 15,0 0-46-15,0 0-75 0,0 0-241 0,0 0 131 16</inkml:trace>
  <inkml:trace contextRef="#ctx0" brushRef="#br1" timeOffset="-153536.55">20532 9174 1156 0,'-2'23'-30'0,"2"-23"-1"16,-2 21 4-16,2-21 0 15,-3 21 8-15,3-21-3 0,-3 21 3 0,3-21-3 16,-4 22-16-16,4-22-19 16,-2 21 6-16,0-9-6 0,2-12-7 0,-6 24-10 0,4-12-133 15</inkml:trace>
  <inkml:trace contextRef="#ctx0" brushRef="#br1" timeOffset="-153441.58">20493 9412 558 0,'-4'21'-21'0,"-2"-4"23"0,1-2 13 0,1 1 8 16,4-16-1-16,-4 22-2 0,0-10-8 0,4-12 1 15,-3 21 1-15,3-21-4 16,-4 22 1-16,4-22-2 0,-2 24-3 0,0-13-5 0,2-11-15 15,-4 25-25-15,4-25-43 16,-4 23-105-16,2-10 60 16</inkml:trace>
  <inkml:trace contextRef="#ctx0" brushRef="#br1" timeOffset="-153286.74">20425 9886 578 0,'-2'17'79'0,"0"-1"15"0,2-16 4 15,-4 27 14-15,2-16 0 0,2-11-4 16,-4 23 5-16,4-23-11 0,-2 23-27 0,2-23-4 15,-2 23-26-15,2-23-8 0,0 23-9 0,0-23-16 16,-2 20-1-16,2-20-26 16,-3 19-23-16,3-7-29 0,-2-3-57 15,2-9-103-15,-2 19-166 0,2-19 123 0</inkml:trace>
  <inkml:trace contextRef="#ctx0" brushRef="#br1" timeOffset="-153141.54">20379 10462 1142 0,'-2'21'2'0,"0"-4"-2"0,0-3 5 0,-3 2-5 16,5-16-5-16,-4 23-11 15,4-23-12-15,-4 22-9 0,2-14-15 0,0 4-30 16,2-12-34-16,0 0-154 0,-6 28 88 16</inkml:trace>
  <inkml:trace contextRef="#ctx0" brushRef="#br1" timeOffset="-152986.65">20320 10864 741 0,'-4'25'-5'0,"4"-25"5"0,-2 22-6 16,0-10 1-16,2-12-3 0,-3 23 7 16,3-23-9-16,-4 22 3 0,4-22-10 0,-5 21-29 0,1-9-70 15,4-12-58-15,-4 21 57 0</inkml:trace>
  <inkml:trace contextRef="#ctx0" brushRef="#br1" timeOffset="-152836.33">20241 11359 586 0,'-4'16'69'0,"0"-4"-5"0,4-12-5 15,-6 21-8-15,6-21-24 0,-4 24-7 0,4-24-16 0,-2 18-17 16,2-18-39-16,-5 21-58 15,5-21-126-15,-3 22 78 0</inkml:trace>
  <inkml:trace contextRef="#ctx0" brushRef="#br1" timeOffset="-152651.75">20191 11719 725 0,'0'0'51'0,"-5"21"11"15,5-21-9 1,-2 23-1-16,2-23-7 0,-4 23 0 0,2-12-10 15,2-11 0-15,-4 23-8 0,2-10-17 16,2-13-8-16,-3 23-14 0,3-23-22 0,-4 23-8 0,2-12-10 16,2-11-7-1,-7 24-2-15,5-13-14 0,2-11-37 0,-4 21-119 0,4-21 75 16</inkml:trace>
  <inkml:trace contextRef="#ctx0" brushRef="#br1" timeOffset="-152516.77">20100 12275 741 0,'-7'25'43'0,"3"-15"-23"0,4-10-20 0,-7 20-26 15,7-20-14-15,-6 21-27 16,2-10-22-16,4-11-107 0,-9 20 66 0</inkml:trace>
  <inkml:trace contextRef="#ctx0" brushRef="#br1" timeOffset="-152283.7">19979 12767 634 0,'0'0'69'0,"-2"21"10"0,2-21-5 15,-4 19-7-15,4-19-13 0,-3 21-9 0,3-21-4 0,-4 18-2 16,4-18-8-16,-2 20 1 15,2-20-16-15,-4 19-14 0,4-19-4 0,-2 15-7 16,2-15-7-16,-6 18-8 16,6-18-8-16,-3 15-19 0,3-15-35 0,0 0-26 0,-4 19-170 15,4-19 91-15</inkml:trace>
  <inkml:trace contextRef="#ctx0" brushRef="#br1" timeOffset="-152176.58">19938 12990 820 0,'-4'15'24'16,"4"-15"23"-16,-4 16-4 0,4-16 9 0,-4 16 2 15,4-16 8-15,-6 20 13 0,6-20-8 16,-4 19 2-16,4-19-7 0,-7 17-11 0,7-17-27 15,-5 15-14-15,5-15-25 16,0 0-46-16,-2 19-60 0,2-19-113 0,0 0-105 16,-4 13 109-16</inkml:trace>
  <inkml:trace contextRef="#ctx0" brushRef="#br1" timeOffset="-146526.58">24713 13053 916 0,'0'0'-14'0,"0"0"19"15,0 0 6-15,0 0 14 16,0 0 13-16,0 0 6 0,0 0 17 16,6-17 6-16,-6 17 5 0,0 0-3 15,0 0 15-15,0 0 10 0,0 0-8 0,0 0 3 0,0 0 7 16,0 0-7-16,0 0 11 16,0 0-10-16,0 0 3 0,8-12-8 0,-8 12 6 15,0 0-8-15,0 0-2 0,0 0-6 0,12-10-9 16,-12 10-7-16,0 0-1 0,16-11-9 15,-16 11-2-15,12-8-7 0,-12 8 3 0,0 0-11 16,19-9-2-16,-19 9-5 16,17-10 5-16,-17 10-1 0,17-5 6 0,-17 5 0 15,20-5 3-15,-20 5-2 0,18-7-2 16,-18 7 0-16,19-1 3 0,-19 1 0 0,19-3 0 16,-19 3 1-16,0 0 3 0,27 3-7 0,-27-3 0 15,18 5 3-15,-18-5-2 16,17 6-4-16,-17-6-1 0,17 6-3 0,-17-6-1 0,14 7-2 15,-14-7-1 1,15 10 0-16,-15-10 1 0,15 8-2 0,-15-8 2 0,13 9 1 16,-13-9 1-16,10 12 4 15,-10-12 2-15,10 12-2 0,-10-12-3 0,10 14-1 0,-10-14-2 16,8 15-1-16,-8-15 0 16,8 16 6-16,-4-7-5 0,-4-9-1 0,7 17-5 15,-7-17 0-15,6 17-1 0,-6-17-3 0,7 16-2 16,-7-16 1-16,6 15-2 0,-6-15-4 15,5 15 4-15,-5-15-3 0,4 14-2 0,-4-14 2 16,4 13-8-16,-4-13 5 16,6 13-14-16,-6-13-15 0,4 14-42 0,-4-14-57 15,4 12-72-15,-4-12-77 16,0 0-154-16,5 10-538 0,-5-10-403 0</inkml:trace>
  <inkml:trace contextRef="#ctx0" brushRef="#br1" timeOffset="-145796.41">25064 12858 2823 0,'0'0'-100'0,"0"0"38"0,0 0 6 0,0-22 13 16,0 22 16-16,0 0 16 0,2-18 32 0,-2 18 9 15,0 0 3-15,4-20 8 16,-4 20 2-16,3-19 4 0,-1 6 11 0,-2 13 1 0,5-26-6 15,0 11 0-15,-1 2-6 16,2-1-6-16,-6 14-5 0,11-29-4 0,-4 18-2 16,1-2-3-16,-2-1-5 15,2 1-3-15,0 0 2 0,3 2-5 0,-4-1-5 0,-7 12 1 16,18-20 4-16,-11 12 3 16,-7 8 2-16,17-15-2 0,-10 9 0 0,-7 6 2 15,14-10 4-15,-14 10 2 0,18-5 2 0,-18 5 0 16,0 0 2-16,0 0-1 0,0 0-3 15,29 15 2-15,-23-8-2 0,-6-7 0 0,11 27-2 16,-6-12-4-16,-1 1-1 16,0-1-3-16,-2 0-1 0,2 0-1 0,0 2 4 0,-2-1 1 15,-2-16 3-15,4 24-1 16,-4-10 7-16,0-14 5 0,3 20-3 0,-3-20-2 16,0 20-1-16,0-20 0 0,0 0 2 0,-9 21-10 15,9-21 3-15,-8 9-5 0,8-9 3 16,0 0-7-16,-19 6-1 0,19-6 1 0,0 0 1 15,-22-2-5-15,22 2 0 16,0 0-2-16,0 0 3 0,-25-9-3 0,25 9 1 16,0 0 2-16,-16-12 6 0,16 12-5 15,-11-10 4-15,11 10-1 0,0 0 1 16,-11-11 1-16,11 11 3 0,0 0 1 16,-9-15-2-16,9 15 0 0,0 0-1 0,-6-16-4 15,6 16 0-15,0 0-4 0,0 0 0 0,0 0-6 0,6-24-6 16,-6 24-15-16,13-12-15 15,-13 12-22-15,14-11-21 0,-14 11-23 0,15-10-40 16,-5 5-39-16,0 1-45 16,-2-2-61-16,-8 6-135 0,19-10-494 0,-10 7-308 0</inkml:trace>
  <inkml:trace contextRef="#ctx0" brushRef="#br1" timeOffset="-145601.27">25421 12645 2739 0,'0'0'-46'0,"0"0"61"0,5 15 32 16,-5-15 27-16,0 0 23 0,0 23 7 15,0-23-2-15,0 15-7 0,0-15-11 0,0 0-12 16,0 25-7-16,0-17-6 16,0-8-9-16,0 0-14 0,2 26-35 0,-2-26-48 15,2 18-68-15,0-9-67 0,-2-9-97 0,2 14-624 16,-2-14-287-16</inkml:trace>
  <inkml:trace contextRef="#ctx0" brushRef="#br1" timeOffset="-144566.58">21924 12940 2550 0,'0'0'-174'0,"0"0"21"0,0 0 26 0,0 0 24 16,0 0 27-16,0 0 28 0,0 0 30 0,0 0 23 16,0 0 5-16,-19-3 16 0,19 3 16 15,0 0-15-15,0 0 0 0,0 0 10 0,0 0-20 16,0 0-2-16,0 0-12 16,0 0-8-16,-19-3-3 0,19 3-9 0,0 0 2 15,0 0 7-15,0 0-6 0,0 0 1 0,-23 0 5 0,23 0-2 16,0 0 9-16,0 0 4 15,0 0 15-15,-24 0 6 0,24 0 14 0,0 0 21 16,0 0 11-16,0 0 14 16,0 0 0-16,-18-3 3 0,18 3-7 0,0 0 8 0,0 0 9 15,0 0 22-15,0 0 1 16,0 0 9-16,0 0-6 0,-9-12-2 0,9 12-6 16,0 0-13-16,0 0-4 0,0 0-10 0,0 0-10 15,0 0-7-15,0 0-9 0,0 0-6 16,47-8-7-16,-47 8-7 0,18-3 0 0,-18 3-7 15,24 0-3-15,-24 0-2 16,27 3-3-16,-27-3-4 0,28 4 6 16,-14 0-10-16,2 0 1 0,-2 2-2 0,-1-1 1 15,0 4 3-15,0 0 2 0,-3 1 7 0,0 1-1 16,0 0 2-16,-2 0 0 16,0 5 3-16,-2-3-5 0,1 0-2 0,-3 3-4 15,0-1-4-15,-4-15-3 0,5 27-11 0,-3-17-23 0,-2-10-32 16,4 22-44-16,-4-22-53 15,2 19-58-15,2-11-58 0,-4-8-103 0,0 13-145 16,0-13-412-16,0 0-323 16</inkml:trace>
  <inkml:trace contextRef="#ctx0" brushRef="#br1" timeOffset="-144056.53">22191 13182 2721 0,'9'-15'-122'0,"-9"15"25"0,0 0 15 0,0 0 20 16,0 0 20-16,0-21 34 15,0 21 22-15,2-15 17 0,-2 15 19 0,0 0-7 0,2-27-2 16,-2 27 8-16,0-22 5 16,0 22-1-16,2-29-10 0,0 9-3 0,-2 1-10 15,2 0 7-15,-2 0 3 0,4 1 6 0,-2-1 21 16,0 1 1-16,-2 1 1 0,3 0-4 15,1 2-2-15,-4 15-11 0,6-29 1 0,0 16-12 16,-1 1-3-16,1-1-5 16,-6 13-3-16,11-15 3 0,-11 15-9 0,14-11-2 0,-14 11 0 15,0 0 0-15,24 2 6 16,-24-2-1-16,0 0-4 0,25 14 2 16,-16-4 0-16,-1 2-4 0,1-1 8 0,-1 0-3 0,0 3 4 15,-2-1-1-15,4 0 4 0,-6 1 6 16,-4-14 9-16,6 26-2 0,-4-12 0 0,-2-14-6 15,0 22 2-15,0-22-1 16,-6 20-6-16,6-20-1 0,-8 17 0 16,8-17-3-16,-16 11 0 0,16-11-8 0,-14 10 2 15,14-10-1-15,-20 0-3 0,20 0-6 0,0 0 2 16,0 0-2-16,-29-10-2 16,29 10-3-16,-12-8-2 0,12 8-6 0,0 0-1 15,-12-14-3-15,12 14-5 0,0 0-6 0,0 0-9 0,4-22-19 16,-4 22-16-16,0 0-36 15,16-15-39-15,-16 15-44 0,14-7-51 0,-14 7-86 16,19-12-188-16,-12 8-392 16,2-2-270-16</inkml:trace>
  <inkml:trace contextRef="#ctx0" brushRef="#br1" timeOffset="-143771.47">22466 12898 2729 0,'0'0'-43'0,"0"0"18"0,0 0 10 16,0 0 24-16,25-4 22 0,-25 4 22 15,0 0 12-15,0 0-6 0,18-3-1 16,-18 3 0-16,0 0 7 0,0 0 13 16,18 7 9-16,-18-7 15 0,0 0 2 0,13 13 1 0,-13-13-3 15,4 12 3-15,-4-12 1 0,4 14-1 0,-4-14-2 16,3 17 0-16,-3-17-7 15,2 15-11-15,-2-15-12 0,0 0-8 0,0 21-3 16,0-21-11-16,0 0-14 0,4 15-33 16,-4-15-58-16,0 0-66 0,15 8-79 0,-7-8-74 15,-8 0-166-15,0 0-171 16,22-8-279-16,-22 8-266 0</inkml:trace>
  <inkml:trace contextRef="#ctx0" brushRef="#br1" timeOffset="-142669.77">18639 12981 2515 0,'0'0'-150'0,"0"0"25"0,0 0 27 16,0 0 25-16,0 0 21 0,0 0 26 0,0 0 20 16,0 0 19-16,0 0 11 0,0 0-4 15,0 0 1-15,0 0-2 0,0 0-3 0,0 0 4 16,0 0-4-16,0 0-5 16,0 0 2-16,0 0-6 0,0 0 0 0,0 0-3 15,0 0 7-15,19-15-7 0,-19 15 6 0,0 0 9 0,0 0 9 16,0 0 12-16,0 0 19 15,0 0 3-15,0 0 8 0,0 0-4 0,0 0 3 16,0 0-4-16,0 0 2 16,0 0 0-16,24 1 6 0,-24-1-5 0,0 0-3 0,0 0-6 15,18 15-2-15,-18-15-5 16,11 13 0-16,-2-3 8 0,-1-1 5 16,-8-9 7-16,13 23 1 0,-7-11 1 0,-2 0-3 0,2 0-4 0,-1 2-2 15,1-1-5 1,-6-13-8-16,7 25-5 0,-3-11-5 15,-2-1-5-15,-2-13-15 0,4 24-26 0,-4-24-31 16,2 22-39-16,-2-22-50 0,0 20-53 0,0-10-52 0,0-10-103 16,0 17-597-16,0-17-335 15</inkml:trace>
  <inkml:trace contextRef="#ctx0" brushRef="#br1" timeOffset="-142166.41">18855 13205 2751 0,'0'0'-105'16,"0"0"24"-16,0-20 13 0,0 20 23 0,0-18 22 15,0 18 28-15,0-21 13 0,0 21 24 16,0-25-1-16,0 25 8 0,-2-28 0 15,2 11 10-15,0-1 2 0,-2 1 12 16,2 17-1-16,0-34-5 0,2 17-1 16,-2 0-7-16,2 2-6 0,-2 15-3 0,2-25-2 15,-2 25-6-15,7-22-3 0,-3 11-8 0,-4 11 0 16,10-19-3-16,-4 11-4 16,-6 8-4-16,18-9-2 0,-18 9 3 0,18 0-4 15,-18 0 3-15,0 0 1 0,34 14-2 0,-21-5 5 16,-1 2-3-16,2 5-2 0,-2 1 3 15,-2-2 1-15,4 5-9 0,-4-4 13 0,-2 3 0 16,1 1 10-16,-1-4 7 16,-4 0-1-16,1 0-2 0,-1 0 0 0,-1-3-4 0,-3-13-2 15,0 25 1-15,0-25-2 16,-7 23-5-16,2-14-4 0,5-9 1 0,-12 16-4 16,12-16-5-16,-13 8-3 0,13-8-4 0,-16 2-2 15,16-2-8-15,0 0-5 0,0 0-5 16,-34-12 0-16,34 12-15 0,-14-11-5 0,14 11-13 15,-8-14-8-15,8 14-11 16,-4-13-26-16,4 13-21 0,0 0-27 0,4-26-38 16,-4 26-44-16,8-20-96 0,2 8-588 15,-4 1-291-15</inkml:trace>
  <inkml:trace contextRef="#ctx0" brushRef="#br1" timeOffset="-141456.46">18965 13069 2618 0,'0'0'-115'0,"0"0"38"0,0 0 19 16,0 0 28-16,-23 3 28 16,23-3 28-16,0 0 34 0,0 0 18 0,0 0 12 0,0 0 2 15,0 0 4-15,0 0-3 16,0 0-2-16,0 0-13 0,0 0-7 16,0 0-9-16,0 0-8 0,0 0-6 0,0 0-22 15,0 0-29-15,44-25-32 0,-44 25-48 0,23-6-26 16,-12 2-38-16,-11 4-45 0,23-7-93 15,-12 3-475-15,-3 0-49 0</inkml:trace>
  <inkml:trace contextRef="#ctx0" brushRef="#br1" timeOffset="-141076.42">19177 13009 2310 0,'0'0'-8'15,"0"0"13"-15,0 0 3 0,0 0 10 0,0 0 5 0,0 0 11 16,0 0-13-16,22-14 0 16,-22 14-3-16,0 0-7 0,18-7 9 0,-18 7-14 15,12-6 0-15,-12 6 7 0,18-3-7 16,-18 3 3-16,0 0-3 0,23-4 8 0,-23 4 7 16,0 0 16-16,18 6 22 0,-18-6 25 0,0 0 6 15,14 9-6-15,-14-9 4 16,0 0-5-16,4 13-9 0,-4-13-4 0,0 0-10 0,0 0-4 15,2 19-11-15,-2-19-3 16,0 0-5-16,0 0-8 0,2 15-5 16,-2-15-6-16,0 0-1 0,0 0-4 15,10 18-1-15,-10-18-7 0,7 9 4 0,-7-9-2 0,6 14 3 16,-6-14-3-16,7 11 2 16,-7-11 13-16,0 0 7 0,4 22 0 0,-4-22 0 15,0 0-2-15,-2 18 0 0,2-18-5 0,0 0-8 0,-6 17-39 16,6-17-42-16,0 0-66 15,-5 13-72-15,5-13-130 0,-7 4-591 0,7-4-335 16</inkml:trace>
  <inkml:trace contextRef="#ctx0" brushRef="#br1" timeOffset="-140416.54">20000 12925 2784 0,'0'0'-70'0,"0"0"19"15,-9-11 9-15,9 11 17 0,0 0 18 0,0 0 39 0,0 0 33 16,0 0 18-16,-6-16-1 15,6 16-7-15,0 0-12 0,0 0-7 16,0 0-5-16,0 0-7 0,0 0-2 16,0 0-8-16,22-11-2 0,-22 11-7 0,0 0 1 0,0 0-1 15,34 13 2-15,-34-13 4 16,20 14 7-16,-7-5 16 0,0 1-6 0,4 1 13 16,-1 3 2-16,0-1 4 0,0 0 3 0,1 3-7 15,0 1-4-15,0-3-7 0,-1 4-2 16,-2-1-9-16,0 0-2 0,-3 0-4 15,0-3-2-15,-3 1-15 0,1-1-16 16,-3-2-25-16,-2 0-36 0,-4-12-49 16,9 19-56-16,-7-10-63 0,0-1-100 0,-2-8-652 15,0 0-431-15</inkml:trace>
  <inkml:trace contextRef="#ctx0" brushRef="#br1" timeOffset="-139786.52">20387 12824 2926 0,'5'-19'-103'0,"-5"19"28"16,0 0 12-16,0 0 32 0,0 0 20 0,0 0 23 16,0 0 32-16,0 0 19 15,0 0 8-15,0 0 1 0,0 0-6 0,0 0 4 0,0 0 1 16,0 0-4-16,0 0-5 16,0 0-8-16,-7 57-6 0,7-57-1 0,4 17-7 15,-4-17-2-15,5 19-5 0,-5-19-2 0,6 16-6 0,-6-16-2 16,11 13-6-16,-11-13-9 15,12 12-15-15,-12-12-6 0,20 4-11 0,-20-4-5 16,20 1-10-16,-20-1-3 16,24-4 2-16,-24 4-8 0,21-6-5 0,-21 6-1 0,24-11-7 15,-14 3-5-15,-2 0 2 16,-8 8 5-16,18-20 7 0,-12 9 9 0,-6 11 10 16,8-23 10-16,-6 11 19 0,-2 12 12 0,5-23 12 15,-5 23 17-15,-3-24 12 0,3 24 12 16,-4-19 6-16,4 19 2 0,-6-18 0 0,6 18-3 15,-6-14-11-15,6 14 0 16,-9-12-3-16,9 12-2 0,0 0-2 0,-17-8 0 16,17 8-3-16,0 0 8 0,0 0 7 15,0 0 3-15,-28 16 5 0,28-16 3 0,-8 15-1 16,8-15-6-16,-6 21-2 16,2-10-4-16,-1 4-9 0,5-15-2 0,-6 29-9 15,4-13-2-15,0 0-4 0,0 1-5 0,-1-2 1 0,1 3-2 16,2-18-4-16,0 31-6 15,-2-15-6-15,2-16-15 0,0 29-26 0,0-16-33 16,0-13-47-16,-2 25-48 16,2-25-38-16,0 23-36 0,2-14-57 0,-2-9-120 0,-2 18-514 15,2-18-324-15</inkml:trace>
  <inkml:trace contextRef="#ctx0" brushRef="#br1" timeOffset="-139496.52">20726 12908 2980 0,'0'0'53'0,"0"0"17"0,0 0 5 0,0 0 10 16,0 0 12-16,0 0 9 16,0 0-2-16,22 21-8 0,-22-21-13 0,2 19-8 0,-2-19-11 15,4 21-5-15,-2-8-12 16,-2-13-9-16,4 23-40 0,0-10-52 0,0 0-81 16,0-1-67-16,-4-12-151 0,3 19-631 0,-3-12-440 15</inkml:trace>
  <inkml:trace contextRef="#ctx0" brushRef="#br1" timeOffset="-132436.52">20589 8888 2803 0,'0'0'-206'0,"0"0"32"16,0 0 16-16,0 0 32 0,0 0 17 0,0 0 17 15,0 0 18-15,0 0 12 16,0 0 15-16,0 0 12 0,0 0 10 0,0 0 12 16,0 0-2-16,0 0 17 0,0 0 9 0,0 0 6 0,0 0 3 15,0 0-9-15,0 0 6 16,0 0 4-16,0 0-5 0,0 0 11 0,0 0 4 15,0 0 6-15,0 0 5 16,-3 45 3-16,3-45-6 0,0 0 11 0,0 0-15 0,0 0-5 16,0 0 0-16,-2 24-3 15,2-24 3-15,0 0-1 0,0 0-13 16,0 15 4-16,0-15-5 0,0 0-1 16,0 0-3-16,0 0 7 0,0 21-1 0,0-21-9 0,0 0 0 15,0 0-4-15,0 21 7 0,0-21 1 16,0 0 2-16,0 0-7 0,-2 19 0 15,2-19-9-15,0 0 20 0,0 17-18 16,0-17 8-16,0 0-11 0,0 19 12 16,0-19-12-16,0 0 4 0,2 21 1 0,-2-21-2 0,2 13 0 15,-2-13 4-15,0 0-7 16,0 21 5-16,0-21 1 0,0 0-3 0,0 21 7 16,0-21-2-16,0 0-2 0,-2 19 8 0,2-19 7 0,0 0 4 15,0 19-1-15,0-19 3 16,0 0 7-16,2 20-4 0,-2-20 7 0,0 0 6 15,-2 19-2-15,2-19-4 16,0 0 2-16,-2 19-3 0,2-19 2 0,0 0-4 0,0 19-4 16,0-19 0-16,0 0-7 15,-2 21 1-15,2-21-1 0,0 0-4 0,0 19-2 16,0-19-2-16,0 0 7 16,-2 22-5-16,2-22-5 0,0 16 1 0,0-16-2 15,0 0 2-15,2 20-2 0,-2-20 5 0,0 0-1 16,-2 24 8-16,2-24-7 0,0 15 3 15,0-15 3-15,0 0-6 0,0 19 0 0,0-19 4 16,0 0-6-16,-2 23 4 0,2-23-4 16,0 0-3-16,0 19 4 0,0-19-1 0,0 0 4 15,-2 19-7-15,2-19-2 16,0 0 4-16,0 16-4 0,0-16-1 0,0 0-1 16,0 0 0-16,0 24 0 0,0-24 7 0,0 0-9 0,0 19 2 15,0-19-1-15,0 0 2 16,0 21-1-16,0-21 2 0,0 0-2 0,0 22-2 15,0-22 2-15,0 0-1 16,0 21-3-16,0-21 3 0,0 16 1 0,0-16 5 0,0 0-6 16,2 23 3-16,-2-23 4 15,2 13 0-15,-2-13 3 0,0 0-1 16,0 22 12-16,0-22 2 0,2 14 0 16,-2-14-3-16,0 0-1 0,0 19-2 0,0-19-1 0,0 0-2 15,0 19 1-15,0-19-7 0,0 0 3 0,0 19 2 16,0-19-5-16,0 0 4 15,0 17-3-15,0-17-2 0,0 0 8 0,0 20-2 0,0-20 2 16,0 0 0-16,-2 21 0 16,2-21-2-16,0 0 0 0,0 16-3 0,0-16 3 15,0 0-3-15,-2 18 0 16,2-18-1-16,0 0-2 0,0 0-3 0,0 19 4 0,0-19-5 16,0 0 2-16,0 0-1 0,0 0-3 0,0 21-1 15,0-21 3-15,0 0-1 16,0 0-2-16,0 0-18 0,0 0-22 15,-2 15-33-15,2-15-44 0,0 0-72 16,0 0-66-16,0 0-133 0,0 0-525 0,0 0-305 0</inkml:trace>
  <inkml:trace contextRef="#ctx0" brushRef="#br1" timeOffset="-131646.2">20574 10197 2556 0,'0'0'-156'16,"0"0"29"-16,0 0 27 16,0 0 17-16,0 0 23 0,0 0 28 0,0 0 22 15,0 0 31-15,2 25 6 0,-2-25 17 0,0 0 4 0,0 0 11 16,0 0 7-16,0 0-8 15,-4 19 11-15,4-19 3 0,0 0-9 0,0 0 5 16,0 18-8-16,0-18-1 0,0 0-2 16,-2 18-3-16,2-18-5 0,0 0 0 0,-2 19-1 15,2-19 0-15,0 0-1 16,0 23-4-16,0-23-5 0,0 0 0 0,-3 23 0 16,3-23 1-16,3 17-2 0,-3-17 2 0,0 17-2 0,0-17 3 15,0 18 0-15,0-18-4 16,0 16 0-16,0-16-1 0,0 17-1 0,0-17 4 15,0 0-6-15,-3 25-5 16,3-25 4-16,0 15-2 0,0-15-6 0,0 0 4 0,0 23-4 16,0-23-2-16,-2 15-4 15,2-15-4-15,0 0 2 0,-2 25 2 0,2-25 9 16,0 17 5-16,0-17 0 16,-2 18-4-16,2-18-3 0,0 18-2 0,0-18 0 0,-3 20 2 15,3-20 1-15,0 20-2 16,0-20 0-16,0 19-4 0,0-19 3 15,0 22-7-15,0-22 2 0,0 19-4 0,0-19 3 16,0 18-1-16,0-18-5 0,0 18 1 0,0-18-1 16,3 17-2-16,-3-17 0 0,0 17 1 0,0-17-2 15,0 0 2-15,0 23-4 16,0-23 2-16,2 14 3 0,-2-14-2 0,0 0 0 16,0 20-1-16,0-20 0 0,0 0-1 0,2 19 0 0,-2-19 1 15,0 0-2-15,2 20-1 16,-2-20 2-16,0 0 0 0,3 19-5 0,-3-19 1 15,0 0 2-15,0 0-3 16,2 18 1-16,-2-18-4 0,0 0-20 0,2 15-25 0,-2-15-31 16,0 0-40-16,0 0-28 15,2 18-30-15,-2-18-47 0,2 10-71 16,-2-10-157-16,0 0-435 0,0 0-259 16</inkml:trace>
  <inkml:trace contextRef="#ctx0" brushRef="#br1" timeOffset="-130926.4">20625 11187 2518 0,'0'0'-130'0,"0"0"40"0,0 0 12 0,0 0 11 16,0 0 26-16,0 0 24 15,0 0 4-15,0 0 19 0,0 0 27 0,0 0-3 16,0 0 13-16,0 0 6 16,0 0 12-16,0 0 6 0,6 18 5 0,-6-18 3 0,0 0-4 15,0 0-5-15,0 17-3 0,0-17-1 0,0 0-3 16,0 0 20-16,0 23-8 15,0-23-3-15,0 0-7 0,0 20-8 0,0-20-2 16,0 17-1-16,0-17-4 0,0 19 0 16,0-19-4-16,2 20-1 0,-2-20-1 0,0 22 2 15,0-22-4-15,2 18-4 16,-2-18-3-16,0 19-2 0,0-19-5 0,0 21 0 16,0-21-3-16,2 19-1 0,-2-19-3 15,2 19-1-15,-2-19-3 0,0 21 1 16,0-21-1-16,0 21 0 0,0-21 3 0,2 20-3 15,-2-20 1-15,0 24 4 0,0-24-5 16,0 19 7-16,0-19-1 0,2 19 0 0,-2-19-2 0,0 19-1 16,0-19-3-16,0 19-1 15,0-19 0-15,2 16-2 0,-2-16-2 0,0 16 2 16,0-16-2-16,0 0 1 16,0 21 2-16,0-21-8 0,0 0 0 0,0 19 5 0,0-19-5 15,0 0 1-15,2 20-2 0,-2-20 2 0,0 0 0 16,0 17 0-16,0-17-2 15,0 0 1-15,0 17-3 0,0-17 1 0,0 0 1 0,2 17-1 16,-2-17 4 0,0 0 3-16,0 18-2 0,0-18 2 0,0 0 2 0,3 18 4 15,-3-18-1-15,0 0 6 16,0 17 0-16,0-17 0 0,0 0 0 0,2 17 0 0,-2-17-4 16,0 0 3-16,0 18-4 0,0-18 0 0,0 0-4 15,0 0 3-15,0 21-3 16,0-21 2-16,0 0-2 0,0 15-2 0,0-15-1 15,0 0-8-15,0 0-25 0,0 0-36 16,0 17-58-16,0-17-81 0,0 0-101 0,0 0-209 16,0 0-452-16,0 0-401 15</inkml:trace>
  <inkml:trace contextRef="#ctx0" brushRef="#br1" timeOffset="-129776.39">20686 12167 2778 0,'2'17'-143'15,"-2"-17"23"-15,0 0 16 16,0 0 11-16,0 0 6 0,0 0 7 0,2 21 20 16,-2-21 2-16,0 0 7 0,0 0 7 0,0 0 6 0,0 19 9 15,0-19 22-15,0 0 14 16,0 0 18-16,0 19 9 0,0-19 5 0,0 0 1 15,0 0-7-15,2 19 9 16,-2-19-11-16,0 0 2 0,0 0-1 0,-2 19 8 0,2-19-1 16,0 0 7-16,0 0-1 15,2 20 7-15,-2-20 1 0,0 0 3 0,0 18-2 16,0-18 1-16,0 0-7 16,0 20 5-16,0-20-10 0,0 0 5 0,-2 20-1 15,2-20-1-15,0 0-2 0,0 19-1 0,0-19-2 0,0 0-2 16,0 21 1-16,0-21-10 15,-2 15-1-15,2-15-2 0,0 0-1 0,0 19-2 16,0-19 10-16,0 0 1 16,-2 20 0-16,2-20-1 0,0 0 2 0,0 20 4 0,0-20 2 15,0 0-1-15,-2 21-7 16,2-21 2-16,0 0-5 0,0 20-1 16,0-20-6-16,0 17 1 0,0-17-5 0,0 0 1 15,2 23-6-15,-2-23 0 0,0 17-1 0,0-17-1 16,2 17-1-16,-2-17-2 0,0 0 0 0,2 23-2 15,-2-23 2-15,0 17-3 16,0-17-2-16,0 0 2 0,2 22-2 0,-2-22-4 0,0 15 3 16,0-15 1-1,0 18 0-15,0-18-1 0,0 0 0 0,2 24 1 0,-2-24-1 16,0 14 0-16,0-14 3 16,0 0 2-16,0 23-2 0,0-23 1 0,0 18-1 0,0-18 3 15,0 0-2-15,0 22-1 0,0-22 2 0,0 16-4 16,0-16 3-16,0 0-2 15,-2 22 5-15,2-22 2 0,-2 15 1 0,2-15-1 16,0 0 4-16,-2 23-3 0,2-23 3 16,0 0-1-16,-4 21 2 0,4-21-5 0,-2 13 3 15,2-13-7-15,0 0 6 16,-5 24-2-16,5-24 1 0,-2 13-3 0,2-13 0 16,0 0 2-16,-4 19-2 0,4-19 3 15,0 0 0-15,-2 19 0 0,2-19 6 16,0 0 0-16,-2 19 2 0,2-19 0 0,0 0-2 0,-2 21 1 15,2-21 5-15,-2 13 2 16,2-13 2-16,0 0-1 0,-4 21 1 0,4-21-7 0,0 0 4 16,-2 19-8-16,2-19 0 15,0 0 0-15,-5 17 0 0,5-17-3 0,0 0-4 16,-3 16-1-16,3-16 0 16,0 0-1-16,-2 17-1 0,2-17-4 0,0 0 1 0,-2 17 3 15,2-17-2-15,0 0-1 0,-2 19-3 0,2-19 2 16,0 0-2-16,0 19 1 15,0-19-2-15,0 0 1 0,0 0 2 0,0 23-7 0,0-23-6 16,0 0-17-16,-2 17-22 16,2-17-30-16,0 0-39 0,0 0-45 0,2 23-45 15,-4-16-31-15,2-7-68 16,0 0-120-16,-2 18-547 0,2-18-415 0</inkml:trace>
  <inkml:trace contextRef="#ctx0" brushRef="#br1" timeOffset="-98766.42">21263 8493 547 0,'0'0'185'16,"0"0"-46"-16,0 0-22 0,0 0-10 0,0 0-9 16,0 0-7-16,0 0 9 15,0 0-7-15,0 0 10 0,0 0-6 0,0 0 17 0,0 0 6 16,0 0 8-16,0 0 2 16,0 0 2-16,0 0-10 0,0 0 0 0,0 0-9 15,0 0-12-15,0 0-7 0,0 0-9 16,0 0-11-16,0 0-8 0,0 0-7 15,0 0-10-15,0 0 2 0,0 0-8 0,0 0 2 16,0 0 0-16,0 0 1 0,0 0 4 16,-52-7 4-16,52 7 1 0,-21 4 1 0,21-4-3 15,-26 6-2-15,26-6-4 0,-20 3-5 16,20-3-4-16,-20 4-2 0,20-4-8 16,-12 7 0-16,12-7-2 0,0 0-3 0,-15 9 3 0,15-9-7 15,0 0-2-15,0 0 3 16,0 0-6-16,0 0 0 0,0 0-5 0,29 28 1 0,-19-24-2 15,-10-4 2-15,18 9-3 16,-10-2-1-16,5 0-1 0,-13-7 1 0,21 12-3 16,-12-7 0-16,-9-5 0 15,16 13 1-15,-7-7 4 0,-9-6 14 0,13 12 12 0,-13-12 10 16,8 13-1-16,-8-13 5 16,6 15-2-16,-6-15-1 0,2 15 21 0,-2-15 1 15,0 0-3-15,-2 19-7 0,2-19-2 0,0 0-2 16,-10 19-13-16,10-19 2 0,-10 12-1 15,10-12-5-15,-14 9-10 0,14-9 4 0,-14 5-3 16,14-5-7-16,0 0-22 16,-19 4-27-16,19-4-29 0,0 0-32 0,0 0-36 0,-26-4-53 15,26 4-55-15,-8-7-55 16,8 7-105-16,-8-12-162 0,8 12-391 0,-7-11-372 16</inkml:trace>
  <inkml:trace contextRef="#ctx0" brushRef="#br1" timeOffset="-98426.5">20970 8383 2851 0,'0'0'-63'0,"-20"-2"40"15,20 2 25-15,0 0 28 0,0 0 42 16,0 0 11-16,0 0 2 0,0 0-3 16,0 0 1-16,0 0 3 0,0 0-4 15,0 0 0-15,0 0-1 0,0 0-8 16,0 0-9-16,47-17-9 0,-32 14 2 0,-15 3-11 0,29-3-10 0,-11 2-20 15,-2-2-34-15,-16 3-50 16,30-3-58-16,-15 1-66 0,1 2-57 0,-16 0-127 16,30-4-495-16,-15 2-231 15</inkml:trace>
  <inkml:trace contextRef="#ctx0" brushRef="#br1" timeOffset="-96714.24">13664 9852 2470 0,'11'-13'-91'0,"-11"13"28"16,0 0 11-16,0 0 17 0,0 0 32 0,8-13 20 16,-8 13 14-16,0 0 25 15,0 0 13-15,8-12 16 0,-8 12 9 0,0 0 2 0,0 0 8 16,8-13 3-16,-8 13 1 16,0 0 2-16,0 0-2 0,0 0-6 0,5-14-9 15,-5 14-13-15,0 0-7 0,0 0-8 16,0 0-9-16,0 0-4 0,0 0-1 0,-29-8-11 15,29 8-4-15,-25 0-3 0,25 0-2 0,-26 3-5 16,7-2-3-16,-1 1-2 16,2 3-1-16,-3 0-2 0,-5 1 0 0,3 0 2 15,-6 3-2-15,5-2 1 0,1 5 6 16,0-1 3-16,-2 1 7 0,8 1 1 16,-6 2 3-16,7 0-4 0,1 3-1 0,-1-4-2 0,5 6-1 15,0-1-4-15,1 3 0 16,6 0-5-16,1-3 0 0,3 2-4 0,0 1 0 0,5 1-1 15,5 1-3-15,0-2 1 16,3-1-1-16,8 2-2 0,0-2-1 0,8-2-2 16,-2-1-2-16,-1-3-7 15,5-2-5-15,-3-2-6 0,-1-3-14 0,0 0-6 0,-2-3-6 16,-3-3-11-16,0 0-3 16,1-2-5-16,-5 0-3 0,-18 0-6 0,34-6-1 15,-21 0-1-15,-2 1 7 0,-11 5 4 0,12-13 5 0,-12 13 20 16,4-16 5-16,-4 16 7 15,0 0 12-15,-16-26 9 0,5 18 15 0,11 8 13 16,-21-15 10-16,10 9 5 16,11 6 12-16,-17-11 2 0,17 11-2 0,-12-10 3 0,12 10-4 15,0 0-6-15,-11-11-2 16,11 11-7-16,0 0-1 0,0 0-17 0,0 0-21 16,32-18-27-16,-17 13-31 15,-1 1-42-15,3 0-40 0,0 1-52 0,0-1-40 0,1-2-77 16,3 3-160-16,-10-2-438 15,5 2-291-15</inkml:trace>
  <inkml:trace contextRef="#ctx0" brushRef="#br1" timeOffset="-95446.29">14194 9961 2723 0,'-5'-19'-62'0,"5"19"15"0,0 0 2 0,-12-17 14 15,12 17 8-15,-9-8 23 0,9 8 27 16,-14-6 24-16,14 6 8 0,0 0 16 0,-28-2 21 15,28 2 25-15,0 0 25 0,-29 4 14 0,29-4 5 16,-23 8 5-16,14-3-3 16,9-5-10-16,-24 16-10 0,15-5-18 0,1 0-6 15,0 5-15-15,-1-1-8 16,3 2-6-16,0 0-10 0,2 0-12 0,1 2-4 16,1 1-13-16,2 1-8 0,2-2-1 15,-1-1-2-15,3 1-17 0,6 2-26 0,-1-1-31 16,-1-5-40-16,-1-2-50 0,7 2-59 0,3-2-67 0,-5-5-94 15,3-4-189-15,1 2-109 16,-5-5-246-16,5-1-256 0</inkml:trace>
  <inkml:trace contextRef="#ctx0" brushRef="#br1" timeOffset="-95106.18">14384 10033 2686 0,'-4'-23'-49'0,"4"23"14"0,0 0 8 16,-14-13 21-16,14 13 18 16,0 0 31-16,-20-6 24 0,20 6 1 0,0 0 2 0,-25 0 3 15,25 0 7-15,0 0-3 16,-22 6 3-16,22-6-6 0,0 0-1 16,-12 12-8-16,12-12-10 0,0 0-2 0,3 20-8 0,-3-20-4 15,16 20-3-15,-5-11-8 0,0 4-2 16,3-3-6-16,3 5-3 0,-2-2 1 0,1 0-6 15,-1 4 0-15,-2-5-1 16,0 4 3-16,-3-3 12 0,-2 1 8 0,-1-4 3 16,-2 4 12-16,-5-14 16 0,2 21-1 15,-2-21-6-15,0 0-5 0,-14 25-6 0,8-18-8 16,6-7-14-16,-19 7-33 16,19-7-40-16,-23 5-49 0,23-5-64 0,-21-2-59 15,21 2-85-15,-21-14-180 0,10 5-419 16,3-3-286-16</inkml:trace>
  <inkml:trace contextRef="#ctx0" brushRef="#br1" timeOffset="-94826.24">14189 9829 2755 0,'0'0'-26'0,"0"0"15"0,0 0-5 16,-18-3 6-16,18 3 4 0,0 0 13 15,0 0 17-15,0 0 12 0,0 0-2 16,0 0 5-16,40-14 9 0,-22 11 3 16,0-2 6-16,0 2-5 0,2 1-3 0,-2-2-7 15,4 0-7-15,-3 3-6 0,-2-2-16 0,0-1-51 16,-17 4-55-16,27-1-54 0,-14-2-75 15,0 2-133-15,-3-1-378 0,-10 2-3 0</inkml:trace>
  <inkml:trace contextRef="#ctx0" brushRef="#br1" timeOffset="-94426.35">14681 9888 2114 0,'0'0'-27'0,"9"13"20"15,-9-13 6-15,0 0-5 0,11 8 36 16,-11-8 29-16,0 0 2 0,18 10 17 0,-18-10 3 15,13 10 7-15,-1-2-4 0,1 1 5 0,-2 0 8 16,-1 3 5-16,2-1 8 16,0 2 0-16,-3 0-4 0,2 5-3 0,0-1-7 0,-3 0-4 15,-2 0-2-15,-1 0-6 16,1 2 1-16,-3 0-6 0,-1 0-6 0,0 1-2 16,-4-2-9-16,2 1-2 0,0-19-9 0,-5 35-6 15,3-18-3-15,0-2-5 0,2-15-3 16,-7 29-9-16,4-20-21 0,3-9-21 15,-3 21-22-15,3-21-19 0,-7 16-52 16,7-16-39-16,0 0-49 0,-6 13-45 0,6-13-97 16,0 0-607-16,0 0-375 0</inkml:trace>
  <inkml:trace contextRef="#ctx0" brushRef="#br1" timeOffset="-94056.53">15110 10121 2835 0,'0'0'-63'0,"0"0"27"0,0 0 7 16,0 0-4-16,0 0 7 0,0 0 18 15,0 0 11-15,0 0 6 0,0 0 0 0,0 0 7 16,0 0-5-16,0 0 3 16,28 8 19-16,-28-8 10 0,0 0 12 0,25 0 6 15,-25 0-6-15,21 0-2 0,-21 0-7 0,22 0-5 16,-22 0-2-16,20-3-9 0,-20 3-4 15,23-4-24-15,-23 4-41 0,18-5-43 0,-18 5-35 16,17-2-28-16,-12-2-46 0,-5 4-94 16,0 0-442-16,12-7 5 0</inkml:trace>
  <inkml:trace contextRef="#ctx0" brushRef="#br1" timeOffset="-93826.67">15163 10054 2159 0,'0'0'3'16,"-15"-4"35"-16,15 4 5 0,0 0 30 0,0 0 40 0,0 0 36 16,0 0 24-16,-16-8 1 15,16 8-7-15,0 0-13 0,0 0-13 16,0 0-11-16,0 0-3 0,0 0-9 16,0 0-10-16,0 0-11 0,0 0-10 0,0 0-14 15,46-15-2-15,-46 15-26 0,22-4-30 0,-22 4-41 0,20-5-49 16,-20 5-57-16,24-2-57 15,-14 0-43-15,1 0-70 0,-11 2-151 0,19-3-417 16,-8 1-231-16</inkml:trace>
  <inkml:trace contextRef="#ctx0" brushRef="#br1" timeOffset="-92099.74">15650 10014 2455 0,'0'0'-142'0,"0"0"20"15,0 0 18-15,0 0 23 16,0 0 23-16,0 0 23 0,0 0 28 16,0 0 18-16,0 0 4 0,0 0 22 0,0 0 16 0,0 0 24 0,0 0 27 15,0 0 17-15,0 0 18 16,0 0 1-16,0 0 9 0,0 0 1 0,0 0-4 15,0 0-7-15,0 0-9 16,0 0-5-16,0 0-9 0,0 0-10 0,0 0-11 0,0 0-6 16,0 0-12-16,0 0-9 15,0 0-9-15,0 0-6 0,34-15-6 0,-34 15-5 16,21-2-10-16,-21 2-22 16,24 0-30-16,-24 0-47 0,27-2-62 0,-14 2-52 0,-1 0-58 15,1-1-96-15,-13 1-643 0,26 0-431 16</inkml:trace>
  <inkml:trace contextRef="#ctx0" brushRef="#br1" timeOffset="-91490.02">15961 9779 2911 0,'0'0'-108'15,"0"0"16"-15,0 0 16 0,0 0 25 0,0 0 32 16,0 0 17-16,0 0 26 0,0 0 13 16,0 0 18-16,0 0 11 0,0 0 15 0,0 0 15 15,0 0 20-15,0 0 14 0,0 0 1 16,4 47 4-16,-4-47-10 0,9 19-8 15,-9-19-8-15,10 22-9 0,-3-8-8 16,2-1-10-16,-3 0-6 0,2 2-15 0,-2 0 6 16,2-1-14-16,2-1-7 0,-2 3-6 0,0-2-13 15,1-1-12-15,-1-1-32 16,-1 2-33-16,1-2-48 0,-8-12-52 0,13 20-44 0,-7-12-55 16,-6-8-94-16,8 10-155 0,-8-10-372 15,10 5-227-15</inkml:trace>
  <inkml:trace contextRef="#ctx0" brushRef="#br1" timeOffset="-91031.37">16222 9852 2491 0,'0'0'-104'0,"0"0"25"0,10-6 11 16,-10 6 19-16,0 0 3 0,0 0 27 15,0 0 21-15,0 0 4 0,0 0 0 0,0 0 15 16,0 0-1-16,0 0 21 16,0 0-4-16,0 0 20 0,0 0 9 0,0 0-4 15,0 0-4-15,0 0-3 0,0 0-6 16,0 0 0-16,0 0-11 0,-49 13-7 16,49-13-7-16,0 0 0 0,0 0-3 0,-10-17-2 0,10 17-5 15,0 0-4-15,0-16-1 0,0 16-3 16,0 0-1-16,0 0 0 0,4-25 0 0,-4 25-2 15,0 0 0-15,9-14 3 0,-9 14-3 16,0 0 1-16,12-11 10 0,-12 11 19 0,0 0 20 16,18-2 6-16,-18 2 9 15,0 0 6-15,0 0-3 0,28 13 4 0,-28-13 4 16,14 14 2-16,-6-3 11 0,0-1 0 16,-1 1 8-16,-7-11 1 0,12 25-3 0,-7-10-11 15,-1-2-8-15,0 2-6 0,-1 1-11 0,-3-16-5 16,0 29-4-16,-3-14-6 15,1 2-7-15,-2 0-15 0,0-2-19 0,-3 1-29 16,1-2-34-16,0 0-38 0,-1-1-55 16,7-13-51-16,-8 21-45 0,8-21-122 0,-8 13-176 15,3-8-318-15,5-5-218 16</inkml:trace>
  <inkml:trace contextRef="#ctx0" brushRef="#br1" timeOffset="-90416.66">16436 9776 2493 0,'0'0'-102'0,"0"0"27"0,-7-14 24 15,7 14 28-15,0 0 23 16,0 0 25-16,0 0 1 0,-3-20-1 16,3 20-2-16,0 0 7 0,0 0-21 0,8-20 2 0,-8 20 1 0,10-9 1 15,-10 9-13-15,14-7 16 16,-14 7-11-16,18-9-2 0,-18 9-2 15,19-3-4-15,-19 3-1 0,21-2 5 16,-21 2 4-16,0 0 1 0,29 4-2 16,-29-4-8-16,18 7 11 0,-18-7 21 0,10 12-1 15,-10-12 12-15,6 17 8 0,-6-17 14 0,-2 21 27 16,2-21 11-16,-6 29 4 0,0-14 7 16,-1 0 4-16,0 0-3 0,1 3 1 15,0-4-5-15,0 4-9 0,2-3-10 0,0 2-6 0,-1-1-13 16,3-1-5-16,2-15-5 15,-5 31-9-15,5-20-2 0,0-11-9 0,7 22-1 0,-2-12-7 16,-5-10 6-16,8 15-16 16,-8-15-13-16,14 11-10 0,-14-11-7 0,16 6-6 15,-16-6-1-15,0 0 2 16,0 0 1-16,0 0 1 0,27-11 0 0,-27 11 1 0,4-16 1 16,-4 16 3-16,0-20-4 0,0 20 6 0,-8-25 1 15,3 10 2-15,-1-1 6 16,0 1 6-16,0 2-1 0,-3-2 0 0,2 1-4 0,-1 1 1 15,8 13-8-15,-10-25-17 16,3 16-27-16,7 9-72 0,-9-17-60 0,7 9-71 16,2 8-142-16,-6-13-553 15,6 13-362-15</inkml:trace>
  <inkml:trace contextRef="#ctx0" brushRef="#br1" timeOffset="-85196.37">16858 10018 1323 0,'0'0'207'15,"0"0"-27"-15,0 0-37 0,0 0-13 0,0 0 15 16,0 0 22-16,0 0-18 15,0 0-4-15,0 0 3 0,0 0-1 0,0 0-5 0,0 0-2 16,0 0 1-16,0 0 6 16,0 0 6-16,0 0-1 0,0 0-2 15,0 0-16-15,0 0-12 0,0 0-9 0,0 0-12 16,0 0-11-16,0 0-11 0,0 0-4 0,0 0-13 16,0 0-5-16,0 0-11 0,0 0-5 0,0 0-19 15,0 0-26-15,0 0-31 16,0 0-36-16,0 0-48 0,0 0-58 15,12-4-52-15,-12 4-79 0,0 0-153 0,0 0-174 16,0 0-226-16,8-5-212 0</inkml:trace>
  <inkml:trace contextRef="#ctx0" brushRef="#br1" timeOffset="-84533.44">16941 9711 2449 0,'0'0'-108'0,"0"0"23"0,0 0 15 16,0 0 28-16,0 0 16 15,-19-8 23-15,19 8 9 0,0 0 21 0,0 0 0 0,0 0 12 16,0 0 8-16,0 0 8 16,-13-9 0-16,13 9 0 0,0 0 0 0,0 0-10 15,0 0-12-15,0 0 1 0,0 0-12 0,0 0 5 0,0 0-5 16,0 0-4-16,26-23-2 15,-26 23-1-15,16-4-2 0,-16 4 0 0,22-2-3 16,-22 2 0-16,21-1 2 16,-21 1 1-16,0 0-4 0,32 5 1 0,-32-5 7 0,16 5 16 15,-16-5 8-15,16 11 10 16,-16-11 4-16,8 12 2 0,-8-12 0 0,4 16 2 16,-4-16-1-16,0 15-2 0,0-15 9 0,0 0-7 15,-6 23 4-15,6-23-5 0,0 0 1 16,-6 17-5-16,6-17-5 15,0 0-4-15,-4 15 1 0,4-15-4 0,0 0-5 16,0 0-5-16,0 0 2 0,-2 18-8 0,2-18-12 16,0 0 1-16,0 0 1 0,0 0-7 15,14 9-4-15,-14-9 3 0,0 0-4 0,17 8-1 16,-17-8 2-16,11 5-2 16,-11-5 1-16,10 10 2 0,-10-10-3 0,0 0 2 15,11 13-1-15,-11-13 6 0,2 13 2 0,-2-13 0 0,0 0-3 16,0 0 3-16,-6 26-1 15,6-26-4-15,-11 12-4 0,11-12-15 0,-10 10-28 16,10-10-39-16,-11 10-37 16,11-10-46-16,0 0-41 0,-11 9-47 15,11-9-89-15,0 0-542 0,-6 3-249 16</inkml:trace>
  <inkml:trace contextRef="#ctx0" brushRef="#br1" timeOffset="-84016.22">17216 9674 2597 0,'-17'-15'-98'16,"17"15"28"-16,0 0 29 16,0 0 26-16,0 0 30 0,0 0 26 0,0 0 26 0,0 0 14 15,0 0-3-15,0 0-1 16,0 0-6-16,0 0-5 0,0 0-6 0,0 0-6 16,0 0-3-16,0 0-12 0,0 0 5 0,0 0-6 15,26-7-9-15,-26 7 0 16,0 0-1-16,27-4-5 0,-27 4 0 15,22-2-5-15,-22 2-1 0,21-4-5 0,-21 4-2 16,21-3 5-16,-21 3-4 0,19-4-3 0,-19 4 1 16,20-4-1-16,-20 4 0 15,0 0 1-15,18 0 22 0,-18 0 21 0,0 0 7 16,0 0 5-16,15 8 2 0,-15-8 5 16,0 0 2-16,0 0-2 0,0 22-2 0,0-22 1 15,0 0 3-15,-13 27-2 0,13-27 2 0,-10 23-6 0,4-12-6 16,-2 3-3-16,4 1-6 15,-4-2-4-15,2 1-4 0,0-1-8 0,-1 0-3 16,1 1-6-16,-1-1-7 16,1 1-25-16,2-1-33 0,4-13-35 0,-9 19-47 0,9-19-41 15,-8 17-44-15,8-17-31 16,-4 13-47-16,4-13-108 0,-2 10-569 0,2-10-391 16</inkml:trace>
  <inkml:trace contextRef="#ctx0" brushRef="#br1" timeOffset="-83531.64">17521 9383 2759 0,'0'0'-150'0,"0"0"20"0,13-7 22 15,-13 7 19-15,0 0 19 0,17-8 33 0,-17 8 27 16,0 0 15-16,18-3 9 0,-18 3 22 0,0 0 22 16,0 0 23-16,24 13 15 15,-24-13 9-15,6 12 5 0,-6-12-8 0,5 13-2 16,-5-13-6-16,0 0-1 0,-5 24 1 16,5-24-5-16,0 0 2 0,-12 21 3 0,12-21-1 15,-10 11 2-15,10-11-2 0,-14 10-9 0,14-10-6 16,0 0-8-16,-18 2-9 15,18-2-6-15,0 0-9 0,0 0-13 0,0 0-23 0,-24-23-30 16,24 23-40-16,-2-19-43 16,2 19-53-16,0 0-48 0,4-26-61 15,-4 26-153-15,7-16-470 0,-7 16-265 0</inkml:trace>
  <inkml:trace contextRef="#ctx0" brushRef="#br1" timeOffset="-73466.53">12776 11645 2575 0,'0'0'-88'0,"0"0"33"16,0 0 29-16,0 0 31 0,0 0 30 15,0 0 31-15,0 0 25 0,-9-12 20 0,9 12 17 0,0 0 16 16,0 0 5-16,0 0 3 16,0 0 4-16,0 0-3 0,0 0-6 0,0 0-7 15,0 0-11-15,0 0-19 0,0 0-11 0,0 0-11 16,36 2-13-16,-36-2-4 0,27 0-12 15,-11-2-5-15,6 2-4 0,-4-1-8 0,6-1 1 16,4-1-9-16,-1 2-4 16,2-1-4-16,-2 0-7 0,0-2-5 0,-5 3-2 15,3-3-10-15,-5 1-8 0,3 0-6 16,-6 1-9-16,4 0-12 0,-21 2-16 0,27-4-17 16,-27 4-19-16,22-2-23 0,-22 2-20 0,20-2-30 15,-20 2-36-15,14 0-32 16,-14 0-33-16,0 0-53 0,11-1-645 0,-11 1-391 0</inkml:trace>
  <inkml:trace contextRef="#ctx0" brushRef="#br1" timeOffset="-73090.72">13270 11594 2797 0,'0'0'-143'0,"-29"-27"15"0,29 27 16 0,0 0 22 0,-16-12 25 15,16 12 29-15,-9-9 28 0,9 9 24 0,-13-11 23 16,13 11 18-16,-12-10 9 0,12 10 10 15,-8-11 9-15,8 11 18 0,-9-13-1 0,9 13 4 16,0 0 1-16,-12-12-3 16,12 12-2-16,0 0-4 0,0 0-11 0,-13-14-4 15,13 14-5-15,0 0-8 0,0 0 2 16,0 0 0-16,0 0 0 0,0 0-2 0,0 0 4 16,0 0-7-16,0 0 2 0,0 0-6 0,0 0-3 15,0 0-11-15,0 0-3 16,0 0-3-16,0 0-7 0,50 22-4 0,-35-15-1 0,-4-1-5 15,5 1-3-15,-3-1-3 16,1 3 0-16,-3-1-1 0,1 0-3 0,-3 2-1 16,-9-10 3-16,10 17 0 15,-10-17-1-15,5 19 1 0,-5-19 0 0,-5 20-2 16,5-20-2-16,-10 21-3 0,3-10-13 16,7-11-35-16,-10 19-41 0,4-9-55 0,6-10-63 15,-9 18-56-15,3-14-71 16,6-4-148-16,-3 13-497 0,3-13-413 0</inkml:trace>
  <inkml:trace contextRef="#ctx0" brushRef="#br1" timeOffset="-72206.04">16867 11147 2963 0,'0'0'-47'0,"0"0"20"0,7-14 32 16,-7 14 39-16,0 0 28 0,0 0 23 0,0 0 1 15,6-14-9-15,-6 14-7 0,0 0-8 0,0 0-1 16,0 0 10-16,0 0 0 15,0 0 0-15,0 0 4 0,0 0-3 0,0 0-2 0,0 0-8 16,0 0-4-16,0 0-7 16,0 44-6-16,0-44-6 0,4 23-2 0,-2-10-9 15,0 2-3-15,0 1-2 0,-2-16-2 16,5 26-2-16,-3-13-3 0,-2-13 0 16,0 23 2-16,0-23-1 0,0 25 2 15,0-25-4-15,-9 22 3 0,3-11-6 0,6-11 2 16,-12 15-6-16,2-9 1 0,10-6-6 0,-14 9 3 0,14-9-2 15,-17 6-4-15,17-6 2 16,0 0-1-16,-23-4-3 0,23 4 2 0,0 0-5 16,-19-13-2-16,19 13 2 15,0 0-2-15,-11-18-1 0,11 18-3 0,0 0-2 16,0 0 3-16,0 0 0 0,0 0 0 16,15-28-3-16,-15 28 2 0,0 0-1 0,17-6 0 15,-17 6 2-15,0 0-2 0,0 0 2 0,0 0 5 0,0 0 6 16,28 18 10-16,-28-18 8 15,4 15 2-15,-4-15 10 0,0 0 10 0,-8 25-12 16,8-25 4-16,-14 16 11 16,6-6 1-16,8-10-6 0,-19 17-2 0,9-9 0 0,-1-1-2 15,11-7-2-15,-21 12-8 16,11-8-2-16,10-4-5 0,-18 7-10 0,18-7-33 16,-15 2-31-16,15-2-40 0,-15-2-51 0,15 2-66 0,-12-7-67 15,12 7-58-15,-9-14-152 16,5 5-145-16,4 9-8 0,-6-18-221 0,4 5-205 15</inkml:trace>
  <inkml:trace contextRef="#ctx0" brushRef="#br1" timeOffset="-71908.91">16704 10868 2646 0,'0'0'64'0,"0"0"46"15,0 0 21-15,0 0 22 0,0 0 19 0,0 0 10 16,0 0-14-16,0 0-19 0,0 0-19 0,0 0-12 15,0 0-31-15,0 0-27 16,0 0-39-16,0 0-53 0,0 0-65 0,0 0-76 0,0 0-58 16,0 0-67-16,0 0-134 15,0 0-458-15,0 0-270 0</inkml:trace>
  <inkml:trace contextRef="#ctx0" brushRef="#br1" timeOffset="-71156.58">16527 11475 2611 0,'0'0'-102'16,"0"0"37"-16,0 0 18 0,0 0 34 0,-2 18 31 15,2-18 35-15,0 0 13 16,0 0 7-16,0 0 1 0,0 0 4 0,0 0 2 0,0 0-5 16,0 0-5-16,0 0-8 15,0 0-3-15,0 0-4 0,0 0-7 0,0 0 2 16,0 0-8-16,24-47-3 16,-19 38 11-16,2-4-3 0,-3-3-7 0,4 3-4 0,-2 0-7 15,1 0 2-15,1-1 7 0,-2 3 0 16,3-1-1-16,2 1 0 0,-3 1 1 15,2 0-4-15,-10 10-3 0,18-12 7 0,-8 8 9 16,-10 4 10-16,15-8 1 0,-15 8 5 16,0 0 7-16,0 0-3 0,0 0-3 0,19 15-4 15,-19-15-4-15,0 0-1 16,-6 25-2-16,6-25 3 0,0 0-2 0,-15 30 5 16,6-18 1-16,-1-2 2 0,2-1 0 15,-4 3-3-15,12-12 5 0,-20 15 9 0,7-7-12 16,13-8-6-16,-21 13 0 0,12-9-6 0,9-4-3 15,-19 7-1-15,19-7 1 16,-15 8-8-16,15-8-23 0,-14 5 0 0,14-5-3 0,0 0 2 16,-18 8-9-16,18-8 2 15,0 0 1-15,-12 11 2 0,12-11 1 16,-6 12-3-16,6-12 6 0,0 0-9 0,-7 19 1 16,7-19 0-16,-4 17 2 0,4-17-3 0,0 18 0 15,0-18-1-15,-2 18-1 0,2-18 0 0,-2 19 2 16,2-19-5-16,0 22 5 15,0-22 7-15,-4 19 6 0,4-19 6 0,-7 19 4 0,7-19 3 16,-11 17 5-16,11-17 7 16,-12 13 4-16,6-6 2 0,6-7 2 15,-20 10 1-15,20-10 1 0,-23 8-4 0,10-6-2 16,13-2 1-16,-25 1 0 0,25-1-1 0,-26-3-6 16,26 3-1-16,-25-8-4 0,12 1-6 0,3-2-2 15,10 9-1-15,-17-18-5 16,9 6-3-16,1-1-7 0,7 13-11 0,-9-25-16 0,7 10-22 15,2 15-22-15,2-25-33 16,3 10-29-16,-1 0-40 0,3-2-57 0,3-2-68 16,1-1-62-16,-1 0-154 0,3-3-131 15,0 4-12-15,1-2-376 0,0 0-520 16</inkml:trace>
  <inkml:trace contextRef="#ctx0" brushRef="#br1" timeOffset="-70926.39">16531 11026 3062 0,'0'0'-100'0,"0"0"54"16,2-25 38-16,-2 25 35 0,0 0 21 15,0 0 16-15,0 0 8 0,16-7-2 0,-16 7-9 16,0 0-1-16,22-7-6 0,-22 7-14 0,19-7-25 15,-19 7-56-15,19-5-69 16,-19 5-60-16,19-8-67 0,-19 8-166 0,14-8-361 16,-6 4-52-16</inkml:trace>
  <inkml:trace contextRef="#ctx0" brushRef="#br1" timeOffset="-70546.2">16111 11308 2233 0,'0'0'-33'0,"-16"11"50"0,16-11 42 0,0 0 36 0,-5 16 39 16,5-16 18-16,-8 16 4 16,8-16-1-16,-9 20-8 0,5-11-14 0,4-9-11 15,-15 21-16-15,9-9-6 0,0-1-14 0,6-11-13 16,-14 17-4-16,14-17-13 0,-10 13-24 15,10-13-31-15,-8 14-41 0,8-14-59 0,0 0-63 16,-10 11-48-16,10-11-57 16,0 0-125-16,-14-2-444 0,14 2-173 0</inkml:trace>
  <inkml:trace contextRef="#ctx0" brushRef="#br1" timeOffset="-70376.56">15953 11172 2629 0,'2'-19'32'16,"-2"19"27"-16,2-17 11 0,-2 17 15 0,0 0 9 16,2-21-5-16,-2 21-12 15,0 0-7-15,0 0-12 0,0-21-30 16,0 21-37-16,0 0-56 0,0 0-55 0,2-16-56 16,-2 16-78-16,0 0-567 0,0 0-147 0</inkml:trace>
  <inkml:trace contextRef="#ctx0" brushRef="#br1" timeOffset="-70186.49">15923 11092 2490 0,'0'0'-26'0,"-6"18"34"16,6-18 19-16,0 0 36 0,0 19 29 0,0-19 12 0,0 0-1 16,4 26-2-16,-4-26-9 0,4 22-16 0,0-10-4 15,-4-12-9-15,6 27-3 16,-1-13-9-16,-3-1-35 0,1 2-36 0,-3-15-51 0,4 24-40 15,-4-10-42-15,0-14-33 16,0 23-47-16,0-23-75 0,-2 21-415 0,2-21 14 16</inkml:trace>
  <inkml:trace contextRef="#ctx0" brushRef="#br1" timeOffset="-69876.72">15897 11407 1991 0,'0'0'-82'0,"0"0"24"15,0 0 27-15,-18-2 20 0,18 2 22 16,0 0 23-16,0 0 34 0,0 0 17 15,0 0 4-15,0 0-5 0,0 0 1 16,0 0 8-16,0 0 5 0,0 0 0 16,-21-11-3-16,21 11-11 0,0 0-5 0,0 0-15 0,0 0-4 15,0 0-6-15,0 0-4 16,0 0-1-16,0 0-1 0,0 0 2 0,0 0 2 16,0 0 4-16,0 0 14 0,0 0 4 0,0 0 2 15,0 0-4-15,0 0 0 0,0 0 10 16,0 0 10-16,0 0-6 0,0 0-2 0,0 0-2 0,0 0-6 15,0 0-8-15,0 0-4 16,0 0-6-16,0 0-5 0,0 0-7 0,0 0-5 16,0 0-6-16,0 0-5 15,0 0-15-15,21 38-34 0,-21-38-41 0,0 0-55 0,-7 14-75 16,7-14-73 0,-6 8-149-16,6-8-192 0,-8 6-282 0,8-6-258 0</inkml:trace>
  <inkml:trace contextRef="#ctx0" brushRef="#br1" timeOffset="-69491.25">15838 11347 2557 0,'0'0'-110'0,"0"-17"22"16,0 17 11-16,0 0 17 0,0 0 18 15,2-15 20-15,-2 15 22 0,0 0 31 16,0 0 17-16,0 0 26 0,0 0 17 0,11-10 24 0,-11 10 13 15,0 0 7-15,0 0 3 16,0 0 6-16,0 0 0 0,0 0-7 16,0 0-8-16,0 0-8 0,0 0-3 15,0 0-6-15,-2 53-5 0,2-53-3 0,-7 14 3 0,7-14 2 16,-8 15 27-16,8-15-3 16,-12 14-6-16,3-7-21 0,9-7 0 0,-18 14 0 15,6-9 2-15,12-5 5 0,-23 12 3 0,10-8 2 16,13-4-8-16,-22 7-6 0,10-3-9 15,12-4-9-15,-21 6-9 0,21-6-7 0,-17 8-9 16,17-8-7-16,-14 11-4 16,14-11-8-16,-13 11-7 0,13-11-18 0,-8 18-30 0,8-18-34 15,-4 19-38-15,4-7-40 16,0-12-50-16,0 20-71 0,4-8-67 16,-2-1-142-16,4 1-173 0,0-1-10 15,3 2-398-15,-3 1-545 0</inkml:trace>
  <inkml:trace contextRef="#ctx0" brushRef="#br1" timeOffset="-69266.31">15820 11843 3242 0,'-18'17'-20'0,"18"-17"43"0,0 0 31 0,0 0 37 16,0 0 36-16,0 0 18 15,0 0 4-15,0 0-11 0,0 0-18 0,0 0-15 16,0 0-13-16,0 0-8 16,0 0-12-16,0 0-17 0,0 0-36 15,0 0-47-15,0 0-66 0,0 0-80 0,0 0-83 16,0 0-136-16,0 0-212 0,0 0-290 0,0 0-277 16</inkml:trace>
  <inkml:trace contextRef="#ctx0" brushRef="#br1" timeOffset="-68946.32">15959 10953 2683 0,'0'0'9'0,"0"0"45"0,0 0 39 0,0 0 27 0,0 0 28 16,0 0 12-16,0 0-4 16,0 0-15-16,0 0-15 0,0 0-17 0,0 0-11 15,0 0-13-15,-32 14-8 16,32-14-8-16,0 0-9 0,0 0-6 0,0 0-10 0,0 0-17 16,0 0-20-16,0 0-21 0,0 0-21 15,0 0-20-15,0 0-26 0,0 0-14 16,0 0-29-16,0 0-33 0,0 0-32 0,0 0-16 15,0 0-28-15,0 0-54 0,0 0-583 16,0 0-227-16</inkml:trace>
  <inkml:trace contextRef="#ctx0" brushRef="#br1" timeOffset="-68836.27">15982 10921 2590 0,'0'0'-43'0,"15"-6"46"0,-15 6 37 16,0 0 31-16,0 0 14 0,0 0-2 0,15-4-8 15,-15 4-13-15,0 0 2 0,0 0-32 0,0 0-42 0,0 0-56 16,0 0-69-16,0 0-119 15,0 0-547-15,0 0-117 0</inkml:trace>
  <inkml:trace contextRef="#ctx0" brushRef="#br1" timeOffset="-67376.33">13995 12736 2313 0,'0'0'-57'16,"0"0"40"-16,0 0 34 0,0 0 18 0,0 0 28 15,0 0 29-15,0 0 27 16,0 0 11-16,0 0 8 0,0 0 15 0,-29 8 14 16,29-8 10-16,0 0 0 0,0 0 2 0,0 0-10 15,0 0-12-15,0 0-16 0,0 0-11 16,0 0-17-16,0 0-8 0,46-21-37 0,-46 21-10 15,24-5-7-15,-6 1-7 0,-2 1 1 16,1-1-15-16,2-2-7 0,-1 2-19 0,-1 1-20 16,0 0-26-16,-4-1-34 15,-13 4-37-15,27-6-48 0,-16 4-32 0,1 1-36 16,-12 1-36-16,15-6-96 0,-15 6-118 16,14-3-401-16,-14 3-251 0</inkml:trace>
  <inkml:trace contextRef="#ctx0" brushRef="#br1" timeOffset="-67066.19">14326 12514 2655 0,'2'-14'-49'0,"-2"14"42"0,0 0 23 15,2-17 30-15,-2 17 44 16,0 0 37-16,8-14 23 0,-8 14 12 0,0 0-5 0,0 0 5 15,6-12-7-15,-6 12 9 16,0 0 1-16,0 0 19 0,0 0-17 0,0 0-4 16,0 0-51-16,0 0-10 15,17 34-10-15,-13-24-5 0,-4-10-11 16,4 28-13-16,1-11-3 0,-3 0-5 0,2 1-7 16,-2 0-4-16,2 0-6 0,-2 1-4 0,1-2-16 15,1-1-15-15,2 0-32 0,-3-1-30 16,-2 0-35-16,1-3-43 0,0-3-47 15,0 1-45-15,3-1-37 0,-5-9-74 16,0 0-132-16,2 14-119 0,-2-14-303 0,0 0-272 16</inkml:trace>
  <inkml:trace contextRef="#ctx0" brushRef="#br1" timeOffset="-66576.61">14474 12550 2602 0,'3'-17'-39'0,"-3"17"41"0,4-18 11 0,-4 18 20 15,2-17 27-15,-2 17 27 16,4-17 8-16,-4 17 8 0,8-19-8 0,-2 10-9 16,-6 9-8-16,11-17-9 15,-1 9 3-15,0-2-5 0,-10 10-6 0,21-15-7 0,-8 7-4 16,2 3-7-16,0-1-4 16,-15 6-7-16,22-8-3 0,-22 8-1 0,24-3-2 15,-24 3-4-15,0 0 4 0,23 9 4 0,-23-9 2 0,12 13 7 16,-12-13 7-1,0 22 3-15,0-22 2 0,-3 29 3 0,-2-11-2 0,1-1-2 16,-2 3-2-16,-1 4-1 16,4-6-3-16,-4 1-9 0,3 1-2 0,0-3-2 15,-1 2-5-15,1 0-2 0,3-1-1 16,-2-4-4-16,3-14-1 0,0 31-3 0,0-17 1 16,0-14-4-16,6 22 4 0,-2-12-6 15,-4-10-1-15,11 16-2 0,-2-9-4 0,-9-7-7 16,14 7-5-16,-14-7-5 0,16 5 3 0,-16-5 0 15,0 0 1-15,0 0 1 16,24-10 1-16,-24 10 5 0,8-14 4 0,-8 14 9 16,2-17 10-16,-2 17 4 15,-7-25 6-15,7 25 2 0,-14-26-1 0,9 13 3 0,-3-1-1 16,1 2-2-16,-2-1-3 16,0 0-2-16,2 0-7 0,-2 0-16 0,3-1-20 15,6 14-29-15,-13-25-39 0,6 14-48 0,7 11-66 0,-6-17-51 16,4 7-78-1,2 10-147-15,-2-11-132 0,2 11-243 0,0 0-197 0</inkml:trace>
  <inkml:trace contextRef="#ctx0" brushRef="#br1" timeOffset="-65986.47">15006 12788 2609 0,'0'0'31'0,"0"0"36"0,0 0 16 0,0 0 38 15,0 0 27-15,0 0 19 16,0 0 17-16,0 0-7 0,0 0-5 0,0 0-6 15,0 0 26-15,30 15 2 0,-30-15-11 0,0 0-35 0,0 0-15 16,0 0-11-16,0 0-21 16,0 0-6-16,0 0-14 0,0 0-9 0,0 0-26 15,0 0-32-15,0 0-34 16,4 10-44-16,-4-10-55 0,0 0-58 0,0 0-64 0,0 0-53 16,0 0-127-16,0 0-185 0,7-22-16 0,-7 22-220 15,0 0-180-15</inkml:trace>
  <inkml:trace contextRef="#ctx0" brushRef="#br1" timeOffset="-65546.34">15131 12398 2482 0,'-4'-14'-12'0,"4"14"35"0,0 0 13 16,-6-15 18-16,6 15 26 15,0 0 24-15,0 0 7 0,0 0-1 0,-2-18-12 0,2 18-11 16,0 0-12-16,0 0-9 16,0 0-8-16,12-15-3 0,-12 15-6 0,15-7-5 15,-15 7-7-15,17-3-7 16,-17 3 0-16,19-5-6 0,-19 5-6 0,20 0 0 0,-20 0-1 16,0 0 0-16,24 8-4 0,-24-8-3 0,11 11 1 15,-11-11 1-15,5 11-1 16,-5-11 4-16,0 0 11 0,0 0 4 0,-14 35 9 15,8-26-3-15,6-9-1 0,-11 18-1 16,11-18-7-16,-7 17-1 0,7-17 0 0,-7 15-3 16,7-15-4-16,-5 17-2 15,5-17-6-15,0 0-3 0,8 29-5 0,-4-16-1 16,2-2 4-16,0 5-4 0,0-3 1 16,0 0-2-16,-1 5 5 0,-1-3 7 0,3 0 3 15,-7 1 8-15,0-16 2 0,2 25 2 16,-4-9-1-16,2-16-6 0,-9 29-2 15,2-16-16-15,1-2-32 0,6-11-37 16,-12 19-45-16,6-10-72 0,6-9-52 0,-12 11-103 16,12-11-159-16,-8 1-381 0,8-1-247 15</inkml:trace>
  <inkml:trace contextRef="#ctx0" brushRef="#br1" timeOffset="-65166.62">15360 12365 2723 0,'0'0'20'0,"0"0"12"0,0 0-3 0,0 0 7 0,-15-21 20 16,15 21 16-16,0 0-3 16,0 0-8-16,0 0-6 0,0 0-4 15,0 0-7-15,0 0-8 0,21-9-2 0,-21 9-1 0,20-5-4 16,-20 5-1-16,22-3-9 0,-22 3-6 15,25-4-1-15,-11 2 0 0,-14 2-2 0,23-2-4 16,-23 2 2-16,19-2 1 16,-19 2 7-16,0 0 25 0,0 0 23 15,24 6 21-15,-24-6 8 0,6 10 5 0,-6-10 0 16,2 18-3-16,-2-18-2 0,-4 22 2 16,4-22-6-16,-8 28-5 0,0-11-6 0,2 1-5 0,2-1-3 15,0-1-6-15,-2 2-11 16,2 2-3-16,-2-4-5 0,3 1-11 0,-1 2-22 0,2-3-34 15,-3 0-39-15,-1-2-42 16,6-14-69-16,-4 28-65 0,-1-18-112 0,3 2-212 16,-2-3-61-16,4-9-235 15,-5 17-208-15</inkml:trace>
  <inkml:trace contextRef="#ctx0" brushRef="#br1" timeOffset="-41406.23">14306 15358 1342 0,'0'0'132'0,"0"0"-48"15,-3-19-30-15,3 19 3 0,0 0 17 0,-2-21 8 16,2 21 1-16,0 0-3 16,0 0-7-16,2-24-3 0,-2 24-3 15,5-14 8-15,-5 14 8 0,0 0 5 0,9-17 9 16,-9 17-3-16,6-9-2 0,-6 9-10 0,0 0-6 16,15-10-10-16,-15 10-7 15,0 0-7-15,15-4-7 0,-15 4-1 0,0 0-9 16,0 0-2-16,0 0-4 0,35 12-5 0,-35-12-1 15,13 13-2-15,-7-6-4 0,-6-7 2 16,15 22 0-16,-11-9 0 0,1-2 1 0,-2 5 4 16,-3-16 6-16,5 28 5 15,-5-13 4-15,0 1 7 0,0-16-2 0,-7 32 0 0,6-17 0 16,-2 0-1-16,-1 0-2 16,4-15 0-16,-8 26 1 0,3-13-1 0,5-13 1 15,-6 18 1-15,6-18-5 0,-8 18-3 0,8-18-2 16,-4 14 3-16,4-14-1 0,0 0 0 15,-5 14-7-15,5-14-5 0,0 0 1 0,0 0-8 16,0 0-3-16,0 0-1 16,0 0 2-16,0 0-6 0,0 0-5 0,0 0 1 15,0 0-4-15,16-58-2 0,-11 42-3 16,2 2 1-16,-1-1 0 0,0-3-3 16,-2 1 2-16,5 0 0 0,-3 1 3 0,1 1 0 0,0-2-3 15,1 4 3-15,-3-3-2 16,2 1 2-16,-1 2 1 0,2 2-3 15,-8 11 9-15,10-22-6 0,-7 13-2 16,-3 9 1-16,9-15 0 0,-9 15-3 16,5-15 5-16,-5 15 5 0,0 0 8 0,0 0 9 15,0 0-2-15,0 0 4 0,0 0-1 0,0 0-2 0,0 0 0 16,0 0 1-16,0 0 1 16,0 0-4-16,0 0 3 0,-15 46 0 0,15-46 2 15,-6 20-3-15,6-20 5 0,-6 19-1 0,6-19-2 16,-4 21-2-16,4-21 0 0,-6 21-3 15,4-9-2-15,2-12 0 0,-4 18 0 0,4-18-3 16,-2 20-3-16,2-20 1 16,0 19 1-16,0-19-2 0,0 0 1 15,2 22-1-15,-2-22 0 0,2 16 0 0,-2-16 0 16,4 13 1-16,-4-13-1 0,10 11-1 0,-10-11 0 16,8 12-3-16,-8-12-1 0,7 9 2 0,-7-9-4 15,0 0 1-15,16 12 3 16,-16-12-3-16,9 8-1 0,-9-8 0 15,0 0 1-15,0 0-5 0,13 9-18 0,-13-9-30 16,0 0-38-16,0 0-49 0,0 0-64 0,18 0-61 16,-18 0-107-16,0 0-175 15,0 0-49-15,0 0-244 0,0 0-174 0</inkml:trace>
  <inkml:trace contextRef="#ctx0" brushRef="#br1" timeOffset="-40856.32">14909 15455 2408 0,'0'0'-81'0,"0"0"39"16,0 0 22-16,0 0 17 0,0 0 32 15,0 0 10-15,0 0 16 0,0 0 24 16,0 0 4-16,0 0 16 0,0 0 4 0,0 0 4 0,0 0 0 16,0 0 1-16,0 0-3 15,0 0 3-15,0 0-1 0,0 0 1 0,0 0-5 16,0 0-5-16,0 0-2 0,0 0-5 0,0 0-17 15,0 0 3-15,30-7-7 16,-30 7-8-16,19-4-2 0,-19 4-7 0,19-4-6 0,-19 4-4 16,19-3-5-16,-19 3-4 15,19-2-2-15,-19 2-4 0,19-5-15 0,-19 5-9 16,0 0-24-16,20-5-21 0,-20 5-26 16,13-3-32-16,-13 3-43 0,0 0-43 0,16-7-40 15,-16 7-50-15,0 0-132 0,4-8-518 0,-4 8-333 16</inkml:trace>
  <inkml:trace contextRef="#ctx0" brushRef="#br1" timeOffset="-40636.41">14917 15391 2686 0,'0'0'-93'16,"0"0"32"-16,0 0 28 0,-18 0 40 0,18 0 14 0,0 0 27 15,0 0 20-15,0 0 18 16,0 0-3-16,0 0-16 0,0 0 8 0,0 0 1 15,0 0 2-15,0 0 1 16,0 0 2-16,0 0-8 0,0 0-2 0,40-23-8 0,-40 23-5 16,25-6-11-16,-10 2-3 15,-15 4-20-15,23-8-46 0,-10 5-47 0,-13 3-60 16,23-4-71-16,-12-2-110 16,-2 3-578-16,2 0-264 0</inkml:trace>
  <inkml:trace contextRef="#ctx0" brushRef="#br1" timeOffset="-35476.46">17206 13367 2450 0,'0'0'-155'0,"0"0"29"16,0 0 15-16,-9-24 25 0,9 24 22 0,0 0 7 0,0 0 18 15,0 0 8-15,0 0 11 16,0 0 4-16,0 0 3 0,0 0 9 0,0 0 3 16,0 0 1-16,0 0 3 0,0 0 8 0,0 0-2 0,0 0-1 15,0 0 8-15,0 0-8 16,0 0 10-16,-6-16-6 0,6 16 3 0,0 0 1 15,0 0 15-15,0 0-22 16,0 0 14-16,0 0-8 0,0 0 6 0,0 0-12 16,8-24 9-16,-8 24-13 0,0 0-5 15,0 0 8-15,7-14 13 0,-7 14-9 0,0 0-12 16,0 0 3-16,10-11 5 16,-10 11 0-16,0 0 2 0,11-9 12 0,-11 9-1 15,0 0 7-15,0 0 5 0,17-7 2 0,-17 7-1 0,0 0-4 16,0 0-4-16,19-1 9 15,-19 1 8-15,0 0 3 0,0 0-9 0,23 1 19 16,-23-1-4-16,0 0 2 16,0 0-13-16,21 2 7 0,-21-2-12 0,0 0 2 0,15 4-4 15,-15-4 3-15,0 0-2 16,0 0 1-16,17 7 2 0,-17-7-4 0,0 0 5 16,8 7-4-16,-8-7-2 0,0 0 5 0,0 0-5 15,12 11 2-15,-12-11 2 16,0 0-2-16,0 0 5 0,8 12 1 15,-8-12 4-15,0 0 2 0,0 0 4 0,0 20 0 16,0-20-1-16,0 0-1 0,0 0-5 0,0 0 2 16,-10 27-1-16,10-27-5 15,0 0 1-15,-10 15-4 0,10-15-3 16,-6 12-1-16,6-12-3 0,0 0-3 0,-12 15-2 16,12-15-5-16,-9 7 0 0,9-7-2 0,-10 10-4 15,10-10 2-15,-13 7-3 0,13-7-1 0,0 0 2 16,-21 8-5-16,21-8 2 0,-16 6-3 15,16-6 1-15,-14 4-1 0,14-4 0 0,0 0 1 16,-21 4-1-16,21-4-2 16,0 0 2-16,-21-3 4 0,21 3-1 0,0 0-3 15,-17-7 0-15,17 7 0 0,0 0-4 16,-10-16-2-16,10 16 2 0,0 0-10 0,-7-20-18 16,7 20-21-16,0 0-33 0,4-27-40 0,-4 27-54 15,7-17-42-15,-7 17-74 16,8-17-170-16,-4 9-426 0,-4 8-253 0</inkml:trace>
  <inkml:trace contextRef="#ctx0" brushRef="#br1" timeOffset="-34776.3">17197 13691 2606 0,'0'0'-70'0,"0"0"27"16,0 0 19-16,0 0 27 15,0 0 12-15,0 0 12 0,0 0 12 0,0 0-6 16,0 0 1-16,0 0-2 0,0 0-2 16,0 0-7-16,0 0 4 0,0 0-6 15,0 0-2-15,0 0-6 0,0 0 2 16,0 0-3-16,0 0-1 0,0 0-4 0,0 0 5 0,0 0-3 16,0 0-2-16,57-11-3 0,-57 11 5 0,18 0-2 15,-18 0-1-15,0 0-4 16,23 2 8-16,-23-2 0 0,0 0 6 0,19 1 8 15,-19-1 10-15,0 0 7 0,15 6 13 16,-15-6 7-16,0 0 8 0,6 12 5 0,-6-12 0 16,0 0-1-16,0 0-2 15,-4 22-4-15,4-22-4 0,0 0-6 0,-13 24-3 16,13-24-1-16,-8 12-4 0,8-12-4 16,-11 16-6-16,11-16-3 0,-7 15-3 0,7-15-1 15,-6 11-5-15,6-11-2 16,0 0 0-16,-4 16-2 0,4-16-2 0,0 0 1 15,0 0-5-15,0 0-2 0,0 0-8 0,19 13-16 16,-19-13-26-16,0 0-23 0,26-2-33 16,-26 2-44-16,20-3-42 0,-8-1-43 0,-12 4-69 15,16-10-124-15,-5 8-438 16,-11 2-200-16</inkml:trace>
  <inkml:trace contextRef="#ctx0" brushRef="#br1" timeOffset="-34496.19">16953 13959 2467 0,'0'0'-85'0,"0"0"16"0,0 0 15 0,0 0-2 15,0 0 14-15,0 0 6 16,0 0 9-16,0 0-5 0,0 0-9 0,0 0-23 16,52-12-36-16,-44 8-69 0,-8 4-121 0,23-10-165 0,-11 7 386 15</inkml:trace>
  <inkml:trace contextRef="#ctx0" brushRef="#br1" timeOffset="-32996.39">17341 13217 1218 0,'0'0'-69'0,"0"0"6"0,0 0 10 0,0 0 1 15,0 0 3-15,0 0 8 16,0 0 6-16,0 0-3 0,0 0 7 0,0 0-9 0,0 0-12 16,0 0-24-16,16-48-130 0,-16 48 66 0</inkml:trace>
  <inkml:trace contextRef="#ctx0" brushRef="#br1" timeOffset="-32826.3">17527 13007 692 0,'0'0'70'16,"0"0"-5"-16,14-9 6 0,-14 9-24 0,0 0-1 0,8-12 8 15,-8 12-19-15,0 0-4 0,8-11-16 16,-8 11-16-16,0 0-24 0,10-12-21 15,-10 12-31-15,10-11-47 0,-10 11-158 0,10-13 91 16</inkml:trace>
  <inkml:trace contextRef="#ctx0" brushRef="#br1" timeOffset="-32676.56">17699 12782 789 0,'0'0'5'0,"0"0"5"15,7-15-1-15,-7 15 3 16,0 0-8-16,6-15-8 0,-6 15-19 0,0 0-39 16,8-16-59-16,-8 16-85 0,7-13 66 15</inkml:trace>
  <inkml:trace contextRef="#ctx0" brushRef="#br1" timeOffset="-31946.34">17820 12605 688 0,'0'0'66'15,"8"-10"15"-15,-8 10-5 0,0 0 1 0,11-13-6 0,-11 13-11 16,0 0-2-16,11-13-2 16,-11 13-12-16,8-10-4 0,-8 10-9 0,10-11-9 0,-10 11-3 15,14-12-4-15,-14 12-6 16,14-13-18-16,-14 13-10 0,15-13-10 0,-7 4 0 16,3 2 5-16,-11 7-7 0,17-15-15 0,-7 8-3 15,-10 7 2-15,16-14-1 16,-8 6 4-16,-8 8 5 0,14-14 6 0,-5 6 6 0,-9 8 9 15,15-14 9-15,-9 7 20 16,-6 7 11-16,13-13 14 0,-13 13 5 0,12-16 5 16,-3 9 4-16,-9 7 2 15,13-14 1-15,-13 14-13 0,14-14 7 0,-5 6 3 0,-9 8-8 16,17-16-7-16,-7 9-1 16,-1-4-11-16,1 3-9 0,-10 8-23 0,22-18-11 15,-14 8-10-15,2 2-5 0,0-3 6 16,-10 11 4-16,18-19-1 0,-9 10 7 0,-3-2 3 15,2 2 15-15,-8 9 1 0,16-22-2 0,-8 13 4 16,0-3-4-16,-8 12 2 16,12-20-4-16,-2 6-1 0,-2 3-7 0,-2-1-12 15,-6 12-1-15,15-25-4 0,-8 14-1 16,1-2 3-16,-2 1 5 0,3-1 4 0,-9 13 7 16,14-25 11-16,-7 14 16 0,2-2 11 0,-3 1 11 15,-6 12 10-15,16-23 9 16,-9 12 0-16,0-1 13 0,1 2-8 0,0-4-3 0,-8 14-8 15,15-24 0-15,-9 13-6 16,3-1-7-16,-2 1-3 0,1-2-7 0,0 0-5 16,-2-1-17-16,3 1-12 15,0-2-19-15,1-1-21 0,-2 0-18 16,3-2-10-16,0 1-13 0,-1-1-5 0,1-1-8 16,-3 5 10-16,2-3 4 0,0 3 21 0,0-1 27 15,-2-1 22-15,1 1 2 0,-1 1 1 0,1-1 3 16,-1-1-3-16,1 0 2 0,-1 2 6 15,0-2-4-15,-1 0 5 0,0 1-5 0,-1 0 0 16,2 2 0-16,-2-2 4 16,3-1-4-16,0 3 7 0,-1-2 2 0,0 2 11 15,1-1 10-15,1 1 19 16,-1 0 14-16,0 0 13 0,1 3 7 0,-2-2 7 0,3 1 9 16,-2 0-11-16,-1-1-4 15,2 1-11-15,-1-1-7 0,2 2-5 0,-1-1-19 16,1 1-31-16,-3 0-29 0,2 0-35 15,2-2-32-15,-4 1-40 0,4-1-52 16,-1 1-202-16,0 1 123 0</inkml:trace>
  <inkml:trace contextRef="#ctx0" brushRef="#br1" timeOffset="-31766.34">19244 10780 1056 0,'9'-8'-31'16,"-9"8"8"-16,13-14 2 16,-13 14-4-16,12-16-13 0,-6 6-2 0,-6 10 0 15,12-17-16-15,-6 7-16 16,-6 10-28-16,12-20-105 0,-4 10 67 0</inkml:trace>
  <inkml:trace contextRef="#ctx0" brushRef="#br1" timeOffset="-31716.04">19386 10580 537 0,'0'0'-30'0,"15"-19"2"16,-9 9-2-16,-6 10-22 0,10-19-82 15,-4 8 45-15</inkml:trace>
  <inkml:trace contextRef="#ctx0" brushRef="#br1" timeOffset="-31066.61">19587 10245 452 0,'0'0'51'0,"13"-18"9"0,-6 10 8 0,-7 8-5 15,12-20 1-15,-6 11 0 0,-6 9 8 0,13-22-10 16,-4 11-5-16,-3 0-7 15,-6 11-4-15,15-25-6 0,-9 13-5 0,0-1-1 16,1 0-1-16,2 1-11 16,-3-1 3-16,0 0-6 0,0-1-6 0,-6 14 5 0,15-24-10 15,-8 11 2-15,-1-3-1 16,0 2 3-16,3 1-5 0,-3 2-2 0,2-3 0 16,1 1 0-16,0 0-1 0,-3-1-3 0,2 1-2 0,0-2-8 15,2 2-10-15,-4-1-6 16,2-1-12-16,0 2 5 0,3-3 0 0,-3 1 1 15,1 0 3-15,4-2 2 16,-3-1 7-16,-2 3-6 0,2 0 7 0,0-3 1 16,0 2 1-16,-2 0 0 0,1 1 5 15,0-2 4-15,-3 0-7 0,0 0 1 0,1-1 3 16,-3 2-1-16,2-2 2 16,-2 1-2-16,1 0 22 0,-1 1-4 0,3 0 7 15,-3 0 4-15,2 1 2 0,-2 0 6 16,0 2 6-16,0-3 3 0,-4 16-8 0,9-26 10 15,-6 12 6-15,-3 14-12 0,4-25-3 0,0 14-4 16,-4 11-1-16,6-25-3 16,-2 12-1-16,-4 13-7 0,9-24 5 0,-5 12-1 0,2 1 7 15,-6 11 6-15,11-23-2 16,-4 11 0-16,-1 1-3 0,-6 11-1 0,14-21 6 16,-8 9-11-16,2 1-5 15,-8 11-4-15,14-22 2 0,-8 12 1 0,3 0-9 16,-3-2 7-16,-6 12 0 0,15-20-2 0,-6 10-8 0,-9 10-1 15,12-17-6-15,-4 8 5 16,-8 9 9-16,16-19-10 0,-10 9 3 0,-6 10 0 16,16-15-2-16,-9 5 2 15,-7 10-3-15,17-13 6 0,-9 5 5 16,-8 8-8-16,17-14 0 0,-17 14 0 0,16-12 4 16,-16 12 11-16,14-12 11 0,-14 12-2 0,12-10 21 15,-12 10-6-15,12-11-7 0,-12 11 2 0,10-7-5 16,-10 7-21-16,0 0-32 0,17-12-21 15,-17 12-35-15,10-6-41 0,-10 6-72 0,0 0-293 16,15-11 344-16</inkml:trace>
  <inkml:trace contextRef="#ctx0" brushRef="#br1" timeOffset="-25726.27">17547 14120 1450 0,'0'0'39'0,"0"0"34"0,0 0-6 16,0 0 24-16,-2-27 16 0,2 27 8 15,0 0 25-15,0 0-2 0,0 0-8 0,0 0-2 16,0 0-6-16,0 0 2 0,0 0 5 16,0 0 3-16,0 0-2 0,0 0 0 0,0 0-18 15,0 0-7-15,0 0-10 16,0 0-13-16,0 0 1 0,0 0-1 0,0 51-13 16,0-51-4-16,0 18-6 0,0-18-3 0,0 20-6 0,0-20-6 15,0 23-3-15,0-23-6 16,0 20-6-16,0-20 1 0,2 19-6 15,-2-19-1-15,0 0-1 0,0 22-3 16,0-22 2-16,0 0-2 0,-2 17-5 0,2-17-1 0,0 0 0 16,0 0-7-16,0 0-1 15,0 0-1-15,0 0-5 0,0 0-3 0,0 0 1 16,0 0-3-16,0 0-1 16,0 0-1-16,0 0 3 0,0 0-5 0,0 0-12 15,0 0-3-15,0 0-10 0,0 0-2 16,0 0-7-16,0 0 6 0,0 0 1 0,0 0 1 15,0 0 2-15,0 0 3 0,0 0 5 0,0 0 0 16,0 0 8-16,36-29-3 0,-36 29 2 16,0 0 2-16,16-5 0 0,-16 5 4 0,0 0 0 15,20-4 0-15,-20 4 2 16,15-4 3-16,-15 4 1 0,18-1 1 0,-18 1 1 16,22-3-4-16,-22 3 5 0,23-3-4 0,-23 3 8 0,27-2-3 15,-12 0-4-15,-15 2 5 16,30-4-1-16,-14 3 3 15,-16 1 0-15,32-2-2 0,-15 0 2 0,1-1-1 16,-18 3-3-16,29-1 1 0,-12-1 1 0,-17 2-2 0,32-1 4 16,-15 1-3-16,1 0 2 15,-18 0 2-15,36-3-3 0,-20 3 2 0,0-2 0 16,-16 2-3-16,37-2 2 16,-21 2 0-16,4-2-2 0,-20 2 2 0,35-1 0 0,-15 1-2 15,-4-3 2-15,-16 3 4 0,32-2-3 0,-15 1-9 16,-17 1-10-16,30-2-3 15,-16 0 0-15,-14 2 2 0,28-2-1 0,-28 2 2 16,28-2 6-16,-14 2-4 0,-14 0 2 16,23-1 3-16,-23 1 4 0,24 0-2 0,-24 0 2 15,23 0 1-15,-23 0 2 16,21-3-1-16,-21 3-1 0,0 0 4 0,23 0 2 16,-23 0 4-16,0 0 11 0,20 0 11 0,-20 0 7 0,0 0 14 15,0 0 2-15,0 0 5 16,23 0-3-16,-23 0-3 0,0 0-2 0,0 0-7 15,0 0-7-15,15 4 6 16,-15-4 6-16,0 0 1 0,0 0 1 0,10 9-1 0,-10-9-7 16,0 0-1-16,11 16-6 15,-11-16-1-15,4 14-3 0,-4-14-3 0,7 16-4 16,-7-16-1-16,4 17 3 16,-4-17-5-16,6 20-2 0,-1-11-1 0,-5-9 6 0,6 21-10 15,-2-11 1-15,-4-10-3 0,6 17-3 16,-6-17 3-16,6 17 2 0,-6-17-3 15,4 13-2-15,-4-13 1 0,0 0-2 0,8 17 0 16,-8-17 0-16,0 0 0 16,6 16 0-16,-6-16 0 0,0 0 0 0,0 0 0 0,6 11 1 15,-6-11 0-15,0 0-2 16,0 0 2-16,0 0 0 0,0 0-1 16,4 14 4-16,-4-14 5 0,0 0-1 15,0 0 1-15,0 0-3 0,0 0 1 0,0 0 1 0,0 0-2 16,0 0-2-16,0 0 0 0,0 0 1 15,0 0-5-15,0 0 2 0,0 0-4 16,0 0 0-16,0 0-1 0,0 0-2 0,0 0 1 16,0 0-3-16,38-18 4 0,-38 18-2 15,0 0-3-15,19-10 1 0,-19 10-3 0,11-5 0 16,-11 5 2-16,15-5 2 16,-15 5-3-16,0 0 3 0,21-7 2 0,-21 7-2 15,17 0 0-15,-17 0 0 0,21-5 3 0,-21 5-1 0,24-2-1 16,-24 2-3-16,24-2 3 15,-8 2 0-15,-16 0 0 0,29 0 1 0,-10 0-2 16,-19 0 3-16,37-2 0 16,-19 2 0-16,1 0-1 0,3 0-2 0,-2-2-2 0,2 2 1 15,-3-2-3-15,4 2 2 16,-2-1 0-16,1-2 0 0,-2 2 1 0,0 1 2 16,1-2-2-16,0 0-2 0,-2 0 3 0,1 0-2 15,-2 1 3-15,-18 1 0 0,38 0-1 16,-19-3 2-16,3 1-1 0,-4 2-1 0,4-1-1 15,-1 1 4-15,0 0-1 16,2 0 0-16,3 0 3 0,-3 0-2 0,3 0 1 16,-2 0-3-16,2 0 4 15,-2 0-4-15,1 0 2 0,3 0-3 0,-1 1 4 0,3-1-1 16,-3 0 0-16,0 2-2 16,-1-2-1-16,4 3 3 0,-7-2 0 0,3-1 5 15,-1 2-5-15,-2-2 0 0,0 2-2 0,1-2 3 0,1 0 0 16,-2 2-1-16,-2-2 4 15,3-2-8-15,-1 4 3 0,0-2 1 0,-2-2 1 16,3 2-1-16,0 0-2 16,-4 0-2-16,-1 0 4 0,5-2-1 0,-6 2-2 0,4 0 4 15,-3-2-3-15,2 2-1 16,-21 0 6-16,36-1-6 0,-19 1 3 0,-17 0 0 16,30-3 3-16,-16 3-3 0,-14 0 0 0,26-2 2 15,-26 2-2-15,25-1-1 0,-25 1 1 16,22-2 1-16,-22 2 3 0,20-2-6 15,-20 2 1-15,20-2 2 0,-20 2-2 16,21-2 0-16,-21 2 0 0,20-4 0 0,-20 4 1 16,22-1-1-16,-22 1-1 0,19-3 1 15,-19 3 2-15,19-1-2 0,-19 1 6 16,19-4-4-16,-19 4 1 0,15-4-2 16,-15 4 2-16,0 0 3 0,23-4 3 0,-23 4 3 15,0 0 0-15,18-10 0 0,-18 10-3 0,10-5 2 0,-10 5-2 16,0 0-2-16,15-12 0 15,-15 12 1-15,10-8 4 0,-10 8 2 0,9-10-1 16,-9 10 2-16,8-14 3 16,-8 14 4-16,9-15 2 0,-9 15-4 0,4-18 2 0,-4 18-2 15,4-19-1-15,-4 19-4 16,2-21 1-16,-2 21-7 0,-2-19-21 0,2 19-29 16,0-20-32-16,0 20-41 0,0 0-54 0,-4-24-40 0,4 24-38 15,-6-8-65-15,6 8-128 16,-9-8-535-16,9 8-421 0</inkml:trace>
  <inkml:trace contextRef="#ctx0" brushRef="#br1" timeOffset="-24916.61">18696 14958 2851 0,'0'0'-98'16,"-10"-11"31"0,10 11 18-16,0 0 17 0,-9-15 24 0,9 15 34 15,0 0 25-15,-9-17 17 0,9 17-1 16,0 0-2-16,0-22-10 0,0 22-4 0,0 0-7 0,12-20 0 16,-12 20 0-16,10-12 2 0,-10 12-6 0,14-8 4 15,-14 8 0-15,20-8-2 16,-20 8 6-16,19-1 12 0,-19 1 13 0,0 0 12 15,25 9 9-15,-25-9 0 16,15 13-6-16,-9-2-8 0,-6-11-6 16,8 24-5-16,-4-10-5 0,-1-2-2 0,-3-12-6 15,0 23 2-15,0-23-7 0,0 22 1 0,0-22-3 16,-3 18-2-16,3-18-1 16,0 19 1-16,0-19-5 0,0 0 3 0,0 20-9 0,0-20-9 15,0 0-9-15,0 0-5 0,0 0-6 0,0 0-9 16,0 0 1-16,0 0-3 15,0 0-5-15,0 0 3 0,24-46-1 0,-20 35 3 0,3-3-3 16,-7 14 2-16,10-24 1 16,-3 10-1-16,-7 14 2 0,8-19 4 0,-8 19-1 15,7-16 5-15,-7 16 0 16,6-12 14-16,-6 12 23 0,0 0 17 0,0 0 20 0,0 0 28 16,0 0-1-16,0 0-1 0,0 0-3 0,30 22-4 15,-30-22-3-15,10 17-12 16,-6-6-8-16,-4-11-9 0,13 24-7 0,-4-13-9 15,-3-2-23-15,2 3-30 0,1-2-37 16,-1-2-63-16,-8-8-90 0,18 11-104 16,-10-7-201-16,-8-4-132 0,12 7 39 15,-12-7-466-15,0 0-592 0</inkml:trace>
  <inkml:trace contextRef="#ctx0" brushRef="#br1" timeOffset="-21456.31">15757 15526 2591 0,'0'0'-122'0,"0"0"26"15,0 0 27-15,0 0 29 16,0 0 19-16,0 0 23 0,0 0 18 16,0 0 5-16,0 0 3 0,0 0-15 0,0 0 12 0,24 14 4 15,-24-14-14-15,0 0-1 0,30-6 0 16,-30 6-2-16,27-8-2 15,-9 7 7-15,3-4 10 0,-1 2 11 0,8-2 14 16,2 2 7-16,-1-1 9 0,3-2 12 16,-2 3 1-16,4-1 8 0,-3 0-2 0,1 1-3 15,0-2-1-15,2 2-12 0,-1-1-6 0,6-2-6 16,-7 5-6-16,0-3-4 16,-3 0-7-16,3-1-4 0,-2 3-6 0,-3-4 1 15,3 4-5-15,-3-1 7 0,0 0 9 0,3 1 7 0,-5 0 9 16,1-2 6-16,2 2 3 15,-5 0-3-15,2-1 1 0,-2 3-3 0,-1 0-2 16,-1 0 2-16,-2-4 0 16,-19 4-4-16,38 0-3 0,-21 0-2 0,-17 0-8 0,28 0-4 15,-28 0-5-15,23 0-3 16,-23 0-5-16,21 0-2 0,-21 0-5 0,19 0-2 16,-19 0-9-16,0 0-16 0,22 0-23 0,-22 0-28 15,0 0-38-15,0 0-55 0,0 0-61 16,18 0-56-16,-18 0-116 0,0 0-150 15,0 0-413-15,0 0-367 0</inkml:trace>
  <inkml:trace contextRef="#ctx0" brushRef="#br1" timeOffset="-20796.6">15889 15983 2800 0,'0'0'-52'0,"0"0"50"0,0 0 9 16,0 0 4-16,0 0 0 15,0 0 11-15,0 0 7 0,0 0 4 0,0 0 4 16,0 0 2-16,0 0-3 16,0 0 12-16,44-21 16 0,-28 20 26 0,2-3 27 0,-18 4 13 15,37-4 0-15,-19 2-5 0,2 0-17 0,-2 0-13 16,0 0-11-16,-18 2-10 15,27-2-12-15,-27 2-27 0,24-2-39 0,-24 2-51 0,16-1-55 16,-16 1-71-16,0 0-73 16,17-2-178-16,-17 2-503 0,0 0-349 0</inkml:trace>
  <inkml:trace contextRef="#ctx0" brushRef="#br1" timeOffset="-20561.56">16028 15938 2817 0,'0'0'39'0,"0"0"37"0,0 0-8 15,-16 5 3-15,16-5 11 16,0 0 21-16,-6 11 23 0,6-11 5 0,0 0 9 0,-6 18-8 16,6-18-10-16,-7 19 1 15,7-19-3-15,-4 24-2 0,4-12-6 0,0-12-5 16,-5 32-34-16,3-16-4 16,2 3-10-16,-2-2-7 0,2-17-2 0,0 34-6 0,0-16-12 15,0-4-11-15,0-14-13 0,-2 28-20 0,2-28-24 16,2 22-38-16,-2-22-40 15,2 20-55-15,0-13-56 0,-2-7-72 0,7 9-137 16,-7-9-144-16,11 4-320 0,-11-4-282 16</inkml:trace>
  <inkml:trace contextRef="#ctx0" brushRef="#br1" timeOffset="-20156.5">16194 16197 2745 0,'0'0'-43'15,"0"0"18"-15,0 0 22 0,0 0 21 16,0 0 43-16,0 0 31 0,0 0 9 0,0 0 3 16,0 0-6-16,0 0-7 0,0 0-2 15,-17 44-6-15,17-44-6 0,-4 13-2 0,4-13-5 16,0 0-8-16,0 21-5 16,0-21-5-16,0 0-8 0,4 15-7 0,-4-15-3 15,0 0-3-15,9 13-6 0,-9-13-15 0,0 0-14 0,0 0-20 16,16 5-13-16,-16-5-21 15,0 0-12-15,0 0-11 0,0 0-13 0,0 0-7 16,28-19-1-16,-28 19 1 16,6-14 15-16,-6 14 19 0,8-13 33 0,-8 13 34 0,7-11 32 15,-7 11 14-15,0 0 18 16,9-14 20-16,-9 14 28 0,0 0 26 16,0 0 5-16,0 0 9 0,0 0-12 0,0 0-3 0,0 0-5 15,0 0-10-15,27 19-3 0,-27-19-7 16,6 14 9-16,-6-14-16 0,9 14-12 0,-9-14-8 15,11 12-14-15,-11-12-16 16,8 12-26-16,-8-12-32 0,8 7-40 16,-8-7-52-16,0 0-75 0,8 7-71 15,-8-7-78-15,0 0-153 0,0 0-138 0,0 0-368 0,0 0-431 16</inkml:trace>
  <inkml:trace contextRef="#ctx0" brushRef="#br1" timeOffset="-19796.21">16378 16212 3082 0,'0'0'18'16,"0"0"39"-16,0 0-1 16,0 0 10-16,0 0 10 0,0 0 17 15,0 0 10-15,0 0-5 0,0 0-11 0,19 29-9 16,-19-29-8-16,0 0-8 0,2 17-5 0,-2-17 2 16,0 0-5-16,5 15-7 0,-5-15-3 0,0 0-3 15,0 0-4-15,4 16-2 0,-4-16-2 16,0 0-9-16,0 0-10 0,0 0-9 15,0 0-7-15,0 0-10 0,0 0 2 16,0 0-3-16,26-26 9 0,-26 26-1 16,8-10 5-16,-8 10 12 0,10-10 10 15,-10 10 10-15,0 0 11 0,19-9 11 0,-19 9 8 16,0 0 1-16,19 0 1 0,-19 0 5 16,0 0 2-16,23 7 4 0,-23-7 15 0,18 6 0 15,-18-6-11-15,12 9-6 0,-12-9-19 0,15 11 6 0,-15-11-8 16,11 10-6-16,-11-10-17 15,12 13-25-15,-12-13-34 0,9 9-51 0,-5-3-61 16,-4-6-87-16,8 6-73 16,-8-6-202-16,0 0-108 0,0 0 39 0,0 0-342 0,0 0-313 15</inkml:trace>
  <inkml:trace contextRef="#ctx0" brushRef="#br1" timeOffset="-16902.08">17551 13028 2593 0,'0'0'-162'0,"0"0"24"0,0 0 29 16,0 0 23-16,0 0 30 0,0 0 13 16,0 0 10-16,0 0 12 0,0 0 5 0,0 0 8 15,0 0 37-15,0 0-10 0,0 0 19 0,0 0 18 16,0 0-1-16,0 0 11 15,0 0 3-15,0 0 8 0,0 0-10 0,0 0 2 0,0 0-6 16,0 0-5-16,0 0 0 16,0 0-5-16,0 0-2 0,0 0 10 0,0 0 1 15,0 0 5-15,0 0 0 16,0 0 6-16,0 0 1 0,0 0-1 0,44 19 2 0,-44-19-1 16,9 15-1-16,-5-5-4 15,-4-10-2-15,11 19-9 0,-5-7-1 0,-2 1-6 16,-4-13 1-16,11 28 1 0,-7-14 2 0,0 1-8 0,0 0-3 15,-2-2-7-15,2 3 0 16,-4-16-13-16,3 24-24 0,-3-24-35 0,3 23-42 16,-3-23-50-16,0 21-52 15,-3-11-59-15,3-10-97 0,0 16-603 16,0-16-354-16</inkml:trace>
  <inkml:trace contextRef="#ctx0" brushRef="#br1" timeOffset="-16416.59">17757 12915 2705 0,'0'0'-121'0,"0"0"39"16,0 0 21-16,0 0 34 0,0 0 36 0,0 0 23 15,0 0 34-15,0 0 22 16,0 0 14-16,0 0 4 0,0 0 9 0,0 0-6 16,0 0-3-16,0 0-4 0,8 44-17 0,-8-44-4 0,4 25-8 15,-2-14-7-15,-2-11-6 16,4 27-7-16,-2-13-7 0,0-1-2 15,-2-13-10-15,4 23-21 0,-4-23-37 16,5 19-48-16,-5-19-44 0,4 20-53 0,-4-13-30 0,0-7-66 16,0 0-153-16,5 13-368 15,-5-13-91-15</inkml:trace>
  <inkml:trace contextRef="#ctx0" brushRef="#br1" timeOffset="-15816.54">17850 12994 2229 0,'0'0'-60'16,"4"-15"22"-16,-4 15 16 0,0 0 0 0,2-17 17 0,-2 17 11 15,0 0 13-15,6-19 22 16,-6 19-2-16,2-16 11 0,-2 16 11 0,4-16 0 15,-4 16-3-15,6-20 4 16,-6 20-8-16,10-18 2 0,-6 9-9 0,-4 9-4 0,10-14-5 16,-10 14-6-16,13-14-6 15,-13 14-5-15,12-10 0 0,-12 10-2 0,18-5-2 16,-18 5-1-16,0 0-4 16,22 3 8-16,-22-3-10 0,18 7 3 0,-18-7 2 0,14 14 8 15,-7-4 12-15,-7-10-4 0,8 18 3 16,-3-6 11-16,-5-12-2 0,2 23 5 15,-2-10 12-15,0-13 10 0,-7 31 5 0,3-16 4 16,-3 2 1-16,3-3-3 16,-2 2 1-16,0 0 1 0,0-1-6 0,2-2-4 0,-4 2-6 15,8-15-5-15,-6 30-12 16,2-19 1-16,4-11-4 0,-2 20-6 0,2-20-4 16,0 0-21-16,4 25-27 0,-4-25-30 0,10 10-13 0,-10-10-9 15,16 4-16-15,-16-4-3 16,16 2 3-16,-16-2 4 0,0 0 2 0,0 0 7 15,30-9 15-15,-30 9 8 16,9-12 9-16,-9 12 19 0,4-15 16 0,-4 15 26 0,0 0 19 16,-4-28 16-16,4 28 11 15,-7-20 8-15,7 20 7 0,-8-19 4 0,8 19-3 16,-8-15-5-16,8 15-6 16,-9-16-11-16,9 16-6 0,-7-13-6 0,7 13-6 0,-8-11-16 15,8 11-24-15,0 0-23 16,-12-17-29-16,12 17-45 0,-12-12-40 0,12 12-54 15,0 0-48-15,-14-13-91 0,12 7-170 16,2 6-376-16,-8-10-233 0</inkml:trace>
  <inkml:trace contextRef="#ctx0" brushRef="#br1" timeOffset="-15516.54">18152 13078 2586 0,'5'15'-12'15,"-5"-15"32"-15,0 0 23 0,0 0 15 16,0 0 25-16,0 0 28 0,4 12 19 0,-4-12-2 15,0 0-7-15,0 0-7 0,0 0-21 0,0 0-2 16,0 0-8-16,0 0-8 16,0 0-11-16,0 0-3 0,0 0-18 0,0 0-43 0,0 0-48 15,0 0-57-15,0 0-70 16,0 0-83-16,0 0-159 0,0 0-463 0,0 0-251 16</inkml:trace>
  <inkml:trace contextRef="#ctx0" brushRef="#br1" timeOffset="-15056.57">18165 12801 2609 0,'0'0'-47'0,"0"0"32"15,-2-19 28-15,2 19 42 0,0 0 32 16,0 0 21-16,-4-20 14 0,4 20-3 0,0 0-12 15,0 0-9-15,0-22-11 0,0 22-8 0,0 0-12 16,2-19-6-16,-2 19-6 16,6-14-7-16,-6 14-7 0,12-14-17 0,-12 14-21 0,16-14-16 15,-6 8-9-15,0-2-6 16,-10 8 0-16,22-7 3 0,-22 7 7 0,21-3-1 16,-21 3 0-16,0 0 4 0,28 7 1 0,-28-7 14 0,10 14 12 15,-10-14 10-15,4 15 7 16,-4-15 8-16,0 17 5 0,0-17 9 0,0 0-7 15,-6 28-2-15,6-28 0 16,-8 18 0-16,8-18-11 0,-4 17 1 0,4-17-7 0,-8 15-2 16,8-15-4-16,0 0 2 15,0 23-7-15,0-23 2 0,0 0-1 0,2 22-2 16,-2-22-2-16,8 15 0 16,-8-15-3-16,4 18 2 0,-4-18-4 0,2 15 0 0,-2-15 0 15,2 18 2-15,-2-18-1 16,0 0-2-16,-6 22-2 0,6-22 5 15,-10 18-6-15,10-18-20 0,-8 15-43 0,8-15-60 16,-12 14-63-16,8-11-58 0,4-3-122 0,-11 10-596 16,11-10-395-16</inkml:trace>
  <inkml:trace contextRef="#ctx0" brushRef="#br1" timeOffset="-14656.29">18359 12605 2806 0,'0'0'-60'0,"0"0"49"15,0 0 8-15,0 0 7 16,-12-6 8-16,12 6 12 0,0 0-3 0,0 0 0 15,0 0-10-15,0 0-10 0,0 0-24 0,0 0-11 0,0 0-3 16,0 0-6-16,19-28 0 16,-19 28 8-16,11-9 4 0,-11 9 7 0,10-8 1 15,-10 8-1-15,0 0 9 16,17-11-1-16,-17 11 13 0,0 0 24 0,11-7 28 0,-11 7 30 16,0 0 26-16,0 0 14 0,0 0 9 0,0 0-3 15,12 26 4-15,-12-26 0 16,2 24 1-16,-2-11-5 0,0-13-9 0,0 29-13 15,-2-12-13-15,2 0-12 16,0-17-8-16,-2 32-14 0,0-14-37 0,0-3-50 0,0 2-68 16,2-4-96-16,-2-1-131 15,2 1-247-15,0-13-316 0,-4 21-266 0</inkml:trace>
  <inkml:trace contextRef="#ctx0" brushRef="#br1" timeOffset="-11976.33">16829 15965 2500 0,'0'0'-146'0,"0"0"32"15,0 0 24-15,0 0 20 16,0 0 20-16,0 0 13 0,-7-22 29 0,7 22 8 0,0 0 10 15,0 0 5-15,0 0 11 16,0 0-10-16,0 0 22 0,0 0-14 0,0 0 7 16,-6-13 13-16,6 13 3 15,0 0 12-15,0 0 11 0,0 0-6 16,0 0 40-16,0 0 24 0,0 0 10 0,0 0-1 16,0 0-2-16,0 0-8 0,0 0-8 0,0 0-2 15,-25 28-6-15,25-28-4 0,-10 18-6 16,3-8-2-16,7-10-7 0,-13 26 0 15,7-12-5-15,2 1 3 0,-2 2-11 16,2 0-2-16,2 2-9 0,-4-2-3 0,4 2-7 16,0 1-9-16,2-2-5 0,-2 0-6 0,2-18-3 15,0 34-3-15,2-17-15 16,-2-1-18-16,0-16-25 0,4 24-30 0,-1-11-30 0,-3-13-39 16,9 21-53-16,-3-7-49 0,0-7-57 0,-6-7-140 15,13 15-176-15,-7-9-249 16,1 2-192-16</inkml:trace>
  <inkml:trace contextRef="#ctx0" brushRef="#br1" timeOffset="-8736.19">16907 15976 1535 0,'0'0'187'0,"0"0"-40"16,0 0-31-16,0 0 16 0,0 0 10 0,0 0 13 15,0 0 3-15,0 0-1 0,0 0 8 0,0 0 2 16,0 0-1-16,0 0 3 0,0 0-2 15,0 0-14-15,0 0-10 0,13 42-5 0,-8-26-13 16,-5-16-15-16,4 25-16 16,0-11-8-16,0 2-2 0,0-2-15 0,0 1-6 0,0-1-6 15,-4-14-7-15,8 27-11 16,-4-14-17-16,-4-13-26 0,6 18-31 0,-6-18-46 16,6 15-57-16,-6-15-74 0,6 14-78 0,-6-14-179 15,4 4-125-15,-4-4-308 0,0 0-291 16</inkml:trace>
  <inkml:trace contextRef="#ctx0" brushRef="#br1" timeOffset="-8196.67">17048 15928 2658 0,'0'0'-83'0,"6"-19"17"0,-6 19 7 0,4-19 5 15,-4 19 6-15,8-19 5 16,-2 9 6-16,-6 10 2 0,11-14 10 0,-11 14-2 16,17-13-4-16,-8 6 9 0,-9 7 0 15,18-9 14-15,-18 9 9 0,20-2 12 16,-20 2 17-16,0 0 28 0,25 6 16 0,-25-6 29 0,13 12-11 15,-13-12 2-15,6 20 6 16,-4-7 6-16,-2-13 4 0,-2 27 4 16,0-10 10-16,-2 0 1 0,0 0 1 15,2 0-5-15,-3 0-6 0,-2 1-8 16,5 0-8-16,-2-3-10 0,0 3-8 0,2-3-12 16,2-15-4-16,-4 27-11 0,4-14-5 0,0-13-11 15,0 23-16-15,0-23-20 0,4 18-22 0,-4-18-18 16,10 10-16-16,-10-10-16 0,14 9 7 15,-14-9-3-15,0 0 0 0,18 3-10 0,-18-3-1 16,0 0 3-16,0 0 17 16,0 0 3-16,24-12 28 0,-24 12 7 0,0 0 11 15,2-20 8-15,-2 20 11 0,0 0 21 16,-13-27 15-16,13 27 18 0,-15-21 8 0,7 10 11 16,0 2-4-16,8 9-6 0,-14-19-11 0,8 9-4 15,6 10-20-15,-10-15-24 16,10 15-43-16,-11-16-54 0,11 16-87 0,-7-11-81 0,7 11-184 15,-6-15-525-15,6 15-394 16</inkml:trace>
  <inkml:trace contextRef="#ctx0" brushRef="#br1" timeOffset="-7916.21">17397 16144 3080 0,'10'10'81'0,"-10"-10"19"0,0 0-1 16,0 0-3-16,0 0 10 0,0 0 16 0,6 14 4 15,-6-14-8-15,0 0-11 16,0 0-15-16,0 0-6 0,0 0-15 0,5 15-19 15,-5-15-12-15,0 0-30 16,0 0-45-16,0 0-68 0,0 0-76 0,0 0-96 0,0 0-193 16,0 0-134-16,0 0-234 15,0 0-174-15</inkml:trace>
  <inkml:trace contextRef="#ctx0" brushRef="#br1" timeOffset="-7546.4">17420 15954 2602 0,'-2'-24'81'16,"2"24"21"-16,0 0-11 0,0 0-9 0,0 0-9 15,-3-19-6-15,3 19-1 0,0 0-15 16,0 0-23-16,0 0-37 0,7-20-41 0,-7 20-13 16,12-8-17-16,-12 8 4 0,20-8-8 0,-20 8-13 0,20-6-13 15,-20 6-8-15,22-3 3 16,-22 3 12-16,17 0 15 0,-17 0 16 15,0 0 23-15,21 9 19 0,-21-9 29 16,7 14 39-16,-7-14 20 0,0 0 24 0,0 22 21 0,0-22 14 16,0 0 14-16,-7 23-7 15,7-23-6-15,-4 17-14 0,4-17-12 0,-5 17-7 16,5-17-11-16,0 0-7 16,0 25-9-16,0-25-5 0,2 16-9 0,-2-16 2 15,5 18-4-15,-5-18 0 0,2 20 18 0,-2-20 4 0,4 19 0 16,-4-19-5-16,0 18-7 15,0-18-4-15,-4 18-5 0,4-18-23 0,-7 16-40 16,7-16-62-16,-8 14-67 16,8-14-95-16,0 0-209 0,-13 9-467 0,13-9-320 15</inkml:trace>
  <inkml:trace contextRef="#ctx0" brushRef="#br1" timeOffset="-6966.5">17686 15873 2842 0,'0'0'-6'0,"0"0"12"0,0 0 1 16,-30 2 12-16,30-2 21 0,0 0 11 15,0 0 3-15,0 0-6 0,0 0-11 16,0 0-23-16,0 0-9 0,0 0-10 16,0 0-2-16,0 0 3 0,41-14-3 0,-41 14 3 15,19-3 3-15,-19 3-2 0,19-4 0 0,-19 4 3 0,17-2 2 16,-17 2 21-16,0 0 30 15,21 4 31-15,-21-4 22 0,10 11 10 0,-10-11 6 16,3 17 0-16,-3-17 1 16,0 22-16-16,0-7 8 0,0-15-1 0,-3 33-3 15,-1-15-12-15,2-1-13 0,0 2-7 16,0-1-7-16,0 0-4 0,0 0-15 0,2-18-9 16,-2 32-27-16,0-19-34 0,2-13-41 0,0 23-59 15,0-23-69-15,2 17-68 16,-2-17-144-16,2 10-180 0,-2-10-380 0,0 0-397 0</inkml:trace>
  <inkml:trace contextRef="#ctx0" brushRef="#br1" timeOffset="-6736.18">17908 15793 2908 0,'0'0'24'16,"13"-12"41"-16,-13 12 0 15,0 0-1-15,0 0 11 0,0 0 14 0,28 23 7 0,-22-9 5 16,2-1-9-16,0 3-7 16,2 3-10-16,-2 1-8 0,0 0-5 0,-1 0-2 15,-1 1-8-15,-1-2-5 16,-1 4 0-16,-2-3-19 0,-2-2-38 0,-4 2-48 0,-3-4-64 16,-4 4-79-16,-3-4-135 0,-6 0-209 0,0-1-319 15,-8 0-224-15</inkml:trace>
  <inkml:trace contextRef="#ctx0" brushRef="#br1" timeOffset="4643.52">13897 17321 2671 0,'-11'-8'30'0,"11"8"25"0,0 0 19 0,0 0 24 15,0 0 22-15,-9-10 15 0,9 10 10 16,0 0-5-16,0 0-3 0,0 0-8 0,0 0-6 16,0 0-9-16,0 0-12 0,0 0-7 0,0 0-11 15,0 0-7-15,0 0-9 16,0 0-9-16,0 0-7 0,0 0-6 15,0 0-5-15,15-24-7 0,-15 24 0 16,0 0-8-16,23-5-8 0,-23 5-14 16,25-4-12-16,-25 4-8 0,26-3-4 0,-26 3-5 15,27-1 1-15,-27 1-1 0,27 0 2 0,-27 0 3 16,25 1-4-16,-25-1 4 0,21 3 2 16,-21-3-1-16,15 4 5 0,-15-4 1 0,0 0 3 15,20 7 2-15,-20-7 0 0,0 0 5 16,5 12 3-16,-5-12 3 0,0 0 2 15,0 0 2-15,0 0 2 0,-19 33-1 0,11-21 4 0,-3-2-3 16,4 3 1-16,-2-2-1 16,-2 3 2-16,0-3-2 0,1 3-2 0,2-1-1 15,-5 4 1-15,3-4-1 16,1 0-3-16,0 1 3 0,2-2-1 0,-2-1 4 16,2 0 2-16,7-11-4 0,-13 19 4 15,13-19-5-15,-11 15 2 0,11-15 3 0,-5 14-2 16,5-14 0-16,0 0 1 0,0 17-3 0,0-17 0 15,0 0 1-15,0 0-2 16,16 11 2-16,-16-11-3 0,14 4-1 0,-14-4 2 0,17 4-2 16,-17-4-3-16,22 3 3 15,-22-3-1-15,21 0-1 0,-21 0 0 0,21 3 1 16,-21-3-10-16,24 2-35 16,-24-2-41-16,18 2-63 0,-18-2-66 0,23-2-74 15,-23 2-157-15,17-4-140 0,-7 3-303 0,-10 1-254 0</inkml:trace>
  <inkml:trace contextRef="#ctx0" brushRef="#br1" timeOffset="4973.81">14382 17500 2529 0,'0'0'-86'0,"0"0"48"16,0 0 18-16,0 0 17 16,0 0 20-16,25 0 21 0,-25 0 16 0,0 0 3 15,19-4-6-15,-19 4 2 16,19-2-4-16,-19 2-5 0,22-5 7 0,-22 5-2 15,24-4-5-15,-12 0-2 0,-12 4-8 0,25-4-2 0,-12 2-15 16,-13 2-27-16,23-4-42 16,-23 4-39-16,20-4-34 0,-20 4-30 0,16-3-52 15,-16 3-91-15,0 0-358 16,14-4 114-16</inkml:trace>
  <inkml:trace contextRef="#ctx0" brushRef="#br1" timeOffset="5188.68">14483 17430 1858 0,'-18'-6'-5'0,"18"6"40"0,0 0 36 16,-20-8 38-16,20 8 20 15,0 0 9-15,-13-5 2 0,13 5-7 16,0 0-12-16,0 0-14 0,0 0-8 16,0 0-7-16,0 0-5 0,0 0-3 0,22-27-9 15,-22 27-5-15,20-8-11 0,-20 8-10 0,27-7-8 0,-14 3-30 16,-13 4-55-16,29-7-45 15,-12 4-50-15,-2 2-55 0,-15 1-92 0,33-10-559 16,-16 7-183-16</inkml:trace>
  <inkml:trace contextRef="#ctx0" brushRef="#br1" timeOffset="5873.53">14993 17243 2512 0,'0'0'-45'0,"0"0"33"16,0 0 21-16,3-19 26 0,-3 19 31 0,0 0 18 0,2-19 22 15,-2 19 2-15,0 0 0 0,4-17-6 0,-4 17-7 16,4-14-9-16,-4 14-7 15,9-13-12-15,-9 13 0 0,9-12-10 0,-9 12-9 16,12-11-1-16,-12 11-5 16,13-9-9-16,-13 9 0 0,17-7-7 0,-17 7-4 0,0 0 0 15,21-1-1-15,-21 1-5 16,0 0-1-16,21 9 3 0,-21-9-6 16,13 11 2-16,-13-11 0 0,10 16-5 0,-7-4 3 15,-3-12-2-15,8 21-2 0,-6-9 2 16,-2-12 1-16,-2 22 0 0,2-22-1 0,-4 27 5 0,0-12 0 15,-1-2 2-15,1 2 8 16,4-15-5-16,-10 25 4 0,5-14 1 0,5-11-2 16,-7 19 0-16,7-19 2 15,-7 20-5-15,7-20 3 0,-5 14-3 0,5-14-1 0,0 0-8 16,-6 10-5-16,6-10-7 16,0 0-11-16,0 0-8 0,0 0-14 0,0 0-3 15,0 0-6-15,0 0 1 0,0 0-4 0,28-39 5 16,-22 25 0-16,0 3 2 0,1-3 5 15,1 1 3-15,-2-2 1 0,3 2 7 0,-3-1-1 16,0 1 5-16,0 1 3 16,-6 12 2-16,11-23 0 0,-7 14 5 0,-4 9-2 15,9-15 1-15,-9 15 5 16,7-16 0-16,-7 16-2 0,0 0 16 0,6-14 13 0,-6 14 18 16,0 0 10-16,0 0 10 0,0 0 3 0,0 0 9 15,0 0-5-15,0 0-2 16,0 0-4-16,0 0-2 0,-2 58-7 0,2-47-2 15,0-11-2-15,3 27-5 0,2-11-4 16,-1-3 0-16,4 0-3 0,1 0-7 0,0 3-1 16,1-5 1-16,1 1-12 15,-2-2-26-15,3 1-35 0,1-4-43 0,-3 1-67 16,5-2-66-16,-15-6-100 16,19 5-202-16,-6-3-65 0,-13-2-251 0,0 0-172 0</inkml:trace>
  <inkml:trace contextRef="#ctx0" brushRef="#br1" timeOffset="6133.64">15474 17303 2499 0,'15'-9'-38'0,"-15"9"38"0,0 0 6 0,0 0 29 15,0 0 28-15,0 0 21 16,21-1 9-16,-21 1-5 0,0 0-9 0,21-6-6 16,-21 6-8-16,20-4-9 0,-20 4-9 15,23-4-4-15,-23 4-9 0,26-4-34 16,-14 0-45-16,-12 4-48 0,24-4-38 16,-24 4-40-16,18-3-48 0,-18 3-95 0,15-2-392 15,-15 2 36-15</inkml:trace>
  <inkml:trace contextRef="#ctx0" brushRef="#br1" timeOffset="6383.42">15597 17239 2020 0,'0'0'-5'0,"0"0"39"0,0 0 32 0,-9-12 11 16,9 12 29-16,0 0 30 0,0 0 29 0,0 0 17 0,0 0-4 15,0 0-12-15,0 0-12 16,0 0-10-16,0 0-5 0,0 0-6 0,-4 39-7 15,4-39-8-15,0 19-9 0,0-19-5 16,4 21-7-16,-4-21-10 0,3 24-7 0,-1-13-12 16,-2-11-7-16,7 29-7 15,-5-16-5-15,2-1-5 0,-4-12-22 0,4 24-36 16,-4-24-48-16,2 16-63 16,-2-16-79-16,4 16-84 0,-4-16-186 0,6 7-119 0,-6-7-306 15,0 0-278-15</inkml:trace>
  <inkml:trace contextRef="#ctx0" brushRef="#br1" timeOffset="7703.4">15993 17087 2623 0,'-11'-8'-70'0,"11"8"35"16,0 0 20-16,-12-12 41 0,12 12 29 0,0 0 34 16,-11-11 28-16,11 11 7 0,0 0-5 15,-8-15-8-15,8 15-10 0,0 0-7 0,-2-21-10 16,2 21-6-16,0 0-9 16,8-21-9-16,-8 21-6 0,8-12-9 0,-8 12-5 0,15-13-3 15,-15 13-4-15,20-9 0 0,-10 5-8 0,-10 4-7 16,26-4 2-16,-26 4-1 15,22 1-7-15,-22-1 2 0,22 7-5 0,-22-7 1 16,15 11 1-16,-9-1-1 0,-6-10-1 16,4 20 5-16,-2-6 9 0,-2-14 4 0,-4 28 9 15,0-10 9-15,-2-1 4 16,-1 2 0-16,1-2 3 0,-3 4 1 0,1-3-2 16,-1 1-5-16,3-1-2 0,2-1-5 0,-2-2-7 15,4 1 1-15,-2-1-5 0,4-15-2 16,-4 25-3-16,4-25 0 0,4 23-8 0,0-12-5 15,-4-11-9-15,10 16-11 16,-2-9-14-16,-8-7-10 0,15 11-8 16,-15-11-7-16,15 4-2 0,-15-4 1 15,17 2 1-15,-17-2 5 0,0 0 3 0,0 0 3 0,26-13 4 16,-26 13 8-16,6-15 13 16,-6 15 7-16,-2-21 13 0,2 21 4 0,-8-29 7 15,-2 14 15-15,4-1 5 0,-6-1 5 0,3 5 3 0,-1-2-11 16,1 0-2-16,-2 0-3 15,3 4-8-15,2-3-24 0,-4 0-40 0,10 13-54 16,-14-20-74-16,8 10-71 16,6 10-135-16,-8-17-202 0,8 17-344 0,-7-15-326 15</inkml:trace>
  <inkml:trace contextRef="#ctx0" brushRef="#br1" timeOffset="8003.69">16410 17319 2833 0,'10'6'-8'0,"-10"-6"39"16,0 0 41-16,0 0 34 0,14 8 36 0,-14-8 18 15,0 0 8-15,0 0-6 0,0 0-10 0,10 8-19 16,-10-8-11-16,0 0-7 16,0 0-7-16,0 0-17 0,0 0-11 0,10 8-12 0,-10-8-10 15,0 0-34-15,0 0-46 16,0 0-59-16,0 0-67 0,0 0-78 16,0 0-96-16,0 0-186 0,0 0-82 0,0 0-245 0,0 0-172 15</inkml:trace>
  <inkml:trace contextRef="#ctx0" brushRef="#br1" timeOffset="11623.79">16588 17094 2481 0,'4'-13'-31'0,"-4"13"39"0,0 0 30 0,0 0 22 0,0 0 24 16,0 0 16-16,4-15 15 16,-4 15 9-16,0 0 0 0,0 0-4 15,0 0 8-15,0 0 3 0,0 0 4 16,0 0-2-16,0 0 0 0,0 0-9 0,0 0 2 0,0 0 3 16,0 0-16-16,0 0-4 15,0 0-4-15,0 0-7 0,0 0-4 16,0 0-4-16,13 36-15 0,-13-36-7 0,4 23-5 15,-1-12-5-15,-1 4-10 0,-2-15 1 16,4 32-7-16,-2-20-2 0,2 4-6 0,-2-1-4 16,2-2-4-16,0 2-8 0,-4-15-18 15,6 27-24-15,0-15-41 0,-6-12-42 0,4 16-60 16,-4-16-57-16,6 17-62 16,-6-17-108-16,2 8-177 0,-2-8-34 0,0 0-300 0,0 0-291 15</inkml:trace>
  <inkml:trace contextRef="#ctx0" brushRef="#br1" timeOffset="12283.77">16727 17026 2611 0,'0'0'-120'0,"0"0"32"15,0 0 32-15,0 0 16 0,0 0 15 0,0 0 22 16,0 0 19-16,0 0 5 0,0 0 5 16,-31-7 3-16,31 7-6 0,0 0 3 0,0 0 0 15,0 0 3-15,0 0 7 0,0 0 12 0,-24 1 1 16,24-1-2-16,0 0 6 15,0 0-2-15,0 0 9 0,0 0 2 0,0 0 1 16,-4-15-4-16,4 15-5 0,0 0-6 16,0 0-5-16,0 0-7 0,21-28-4 15,-21 28 0-15,15-11-7 0,-15 11 1 16,17-9-7-16,-7 3 3 0,-10 6-5 0,26-7-2 16,-13 3 0-16,-13 4 1 15,25-2-5-15,-10 0-2 0,-15 2 2 0,28 2-5 0,-14 1 2 16,-14-3 3-16,22 8-2 0,-10 0 7 0,-1 0 7 15,-1-1 12-15,-1 5 23 16,-9-12 9-16,11 21 11 0,-9-10 2 0,-2-11-1 16,0 22 0-16,0-22-3 0,-4 22-1 15,4-22-8-15,-7 17-6 0,7-17-4 16,-7 17-3-16,7-17-8 0,-8 12-5 16,8-12-4-16,0 0-8 0,0 0-5 15,-4 13-11-15,4-13-13 0,0 0-10 0,0 0 0 0,0 0-3 16,0 0-1-16,30 0 5 0,-30 0-2 15,20 2 0-15,-20-2 3 0,22 1 2 0,-22-1-1 16,23 8-2-16,-10-2 5 16,-13-6 3-16,21 12 1 0,-13-3 5 0,1 1 12 15,-9-10 11-15,13 19 3 16,-11-8 4-16,-2-11 1 0,0 22-2 0,0-22 3 0,-4 22-11 16,-2-11-1-16,6-11-20 15,-14 22-33-15,14-22-50 0,-12 13-81 0,12-13-81 16,-13 9-143-16,7-7-224 0,6-2-363 0,0 0-416 15</inkml:trace>
  <inkml:trace contextRef="#ctx0" brushRef="#br1" timeOffset="26633.77">15804 14992 1387 0,'-23'-7'190'0,"23"7"-22"16,0 0-7-16,0 0-20 0,0 0-15 0,0 0-8 15,0 0 2-15,0 0-1 0,0 0 15 16,0 0 6-16,0 0 11 0,-15 13 9 16,15-13 8-16,0 0 8 0,0 0-4 15,3 29-6-15,-3-29-9 0,4 23 11 0,-2-7-8 16,-2-16-18-16,4 32-19 0,-2-15-33 0,3 2 6 0,-3 0-7 15,4 1-8-15,-2 2-8 16,2-2-15-16,1 2-4 0,-2-2-1 0,1 2-12 16,0-6-5-16,0 0-8 15,0 1-12-15,1-4-10 0,-3 0-24 0,1-3-20 0,-1-1-31 16,-2 1-38-16,-2-10-48 16,6 15-71-16,-6-15-64 0,4 6-142 0,-4-6-183 15,0 0 33-15,0 0-258 0,0 0-178 0</inkml:trace>
  <inkml:trace contextRef="#ctx0" brushRef="#br1" timeOffset="27243.63">16135 14901 2426 0,'0'0'-85'0,"0"0"20"0,0 0 12 16,0 0 6-16,0 0 22 15,0 0 5-15,0 0 15 0,0 0 13 0,0 0 11 0,0 0 14 16,0 0 7-16,0 0 21 16,0 0 14-16,0 0 15 0,-36 34 5 0,36-34 3 15,-15 6-7-15,15-6-8 0,-15 8-10 0,15-8-7 0,-17 4-4 16,17-4-7-16,-14 5 2 15,14-5 6-15,0 0 7 0,-22 8 1 0,22-8-1 16,0 0-1-16,-14 6-10 16,14-6-8-16,0 0-4 0,0 0-4 0,-16 5-3 0,16-5-1 15,0 0-1-15,-6 12 3 16,6-12 1-16,0 0 7 0,-4 16 3 16,4-16 1-16,0 0-2 0,2 27-3 0,-2-27-6 0,2 19-2 15,-2-19-4-15,4 22-3 16,-4-22-4-16,5 21-3 0,-5-21-3 0,2 17-3 0,-2-17 2 15,2 14-2-15,-2-14-4 16,0 0 0-16,7 12-10 0,-7-12-16 0,0 0-11 16,0 0-7-16,0 0-8 15,0 0-10-15,0 0-5 0,0 0 4 0,36-21 0 0,-36 21 5 16,16-9 5-16,-16 9 7 16,17-9-2-16,-17 9 5 0,19-7 6 0,-19 7 11 15,17-1 11-15,-17 1 20 0,0 0 22 0,26 9 14 0,-20-1 5 16,-6-8 0-16,12 19 2 15,-7-5-1-15,-5-14-4 0,4 22-6 0,-4-9-8 16,0-13 1-16,-2 29-7 16,-3-14-7-16,1 0-9 0,-2-1-32 0,0-1-41 0,6-13-65 15,-15 25-81-15,8-16-68 16,7-9-159-16,-12 20-153 0,6-14-337 0,6-6-305 16</inkml:trace>
  <inkml:trace contextRef="#ctx0" brushRef="#br1" timeOffset="27453.39">16249 15341 2856 0,'23'2'56'16,"-23"-2"31"-16,0 0 4 0,0 0 12 0,0 0 11 15,13 6 18-15,-13-6 0 0,0 0-5 0,0 0-15 0,0 0-12 16,0 0-16-16,0 0-19 15,0 0-24-15,0 0-38 0,0 0-58 0,0 0-77 16,19-4-78-16,-19 4-141 16,0 0-211-16,0-16-293 0,0 16-205 0</inkml:trace>
  <inkml:trace contextRef="#ctx0" brushRef="#br1" timeOffset="28008.69">16298 14973 2490 0,'0'0'-73'0,"0"-16"38"0,0 16 11 0,0 0 7 16,4-25 9-16,-4 25 11 16,4-16 19-16,-4 16 10 0,11-13 1 0,-11 13 5 15,12-11-3-15,-12 11 2 0,16-10 10 0,-16 10-1 16,12-9 7-16,-12 9-2 0,17 0 0 15,-17 0-2-15,0 0-4 0,21 0-4 0,-21 0 2 16,0 0-2-16,21 9 2 16,-21-9 3-16,13 13 9 0,-8-3 12 0,-5-10 4 15,6 21 14-15,-6-21 11 0,2 27-5 16,-2-14 4-16,-2 6-1 0,0 0 2 0,-2 0-4 16,-1 2-4-16,-2 1-9 0,3 2-4 0,-2-3-10 15,2 0-8-15,0-3-4 16,-1 2-6-16,1-3-6 0,2 0-3 0,0-2-3 15,2-15-4-15,-2 28-6 0,2-28-2 16,4 18-9-16,-4-18-12 0,11 15-11 0,-11-15-15 16,16 6-16-16,-16-6-22 15,18 0-9-15,-18 0-3 0,0 0-2 16,29-7 3-16,-29 7 11 0,19-10 2 0,-19 10 5 16,15-12 11-16,-9 5 13 0,-6 7 12 15,11-16 14-15,-11 16-2 0,7-19 14 0,-7 19 7 16,2-22 3-16,-2 22 9 0,-2-26 7 15,2 26 9-15,-3-22-2 0,3 22 2 0,-6-20-2 0,-1 8 1 16,7 12 0-16,-12-22-4 16,5 15-1-16,7 7-5 0,-16-13 0 0,16 13-9 15,-14-13 3-15,14 13-8 0,-14-11-20 16,14 11-29-16,-10-12-45 0,10 12-63 16,0 0-64-16,-14-14-88 0,14 14-185 0,-2-12-487 0,2 12-403 15</inkml:trace>
  <inkml:trace contextRef="#ctx0" brushRef="#br1" timeOffset="28433.63">16537 14905 2872 0,'0'0'-91'0,"0"0"33"0,0 0-1 16,0 0 4-16,0 0 12 16,0 0 7-16,0 0 21 0,0 0 21 0,0 0-6 15,21-6 9-15,-21 6-6 16,0 0 8-16,23-7 19 0,-23 7 4 0,17-10 1 0,-6 7 2 16,-11 3-9-16,19-11-1 0,-9 6 5 15,-10 5-12-15,20-10-4 0,-20 10 8 16,16-9 7-16,-16 9 13 0,15-7 0 0,-15 7 10 15,13-4-4-15,-13 4 10 0,0 0 35 16,0 0 18-16,0 0 16 0,0 0 2 0,21 11-3 16,-21-11-1-16,6 17-11 15,-6-17-3-15,4 27-5 0,-4-12-8 0,3 4-11 0,0 0 18 16,-1 0-12-16,0 3-9 16,-2 0-11-16,2-1-4 0,-2 1-10 0,0 2-6 15,0-4-6-15,2 2-9 0,-2-1-25 0,2-2-28 16,-2-2-45-16,0-17-63 0,2 25-73 15,0-15-75-15,-2-10-146 0,2 17-195 0,-2-17 9 16,0 0-238-16,0 0-176 16</inkml:trace>
  <inkml:trace contextRef="#ctx0" brushRef="#br1" timeOffset="37673.87">17462 17238 2373 0,'0'0'-77'0,"0"0"24"16,0 0 29-16,-6-45 6 0,6 45 17 0,0 0 6 15,0 0 16-15,0 0 15 16,0 0 12-16,0 0 18 0,0 0-5 16,0 0 4-16,0 0 11 0,0 0 9 0,0 0 11 0,0 0 8 0,0 0 9 15,0 0 0-15,0 0 4 16,0 0 7-16,0 0 4 0,0 0 1 0,0 0-7 15,0 0-2-15,0 0-11 16,0 0-12-16,0 0-7 0,0 0-9 0,25 4-8 16,-25-4-7-16,0 0-7 15,25-2-8-15,-25 2-6 0,19 0-3 0,-19 0-10 16,24-2 2-16,-24 2-7 0,23 0-2 16,-23 0-2-16,23-2-6 0,-23 2-18 0,22-1-23 15,-22 1-30-15,19-2-33 0,-19 2-31 0,16-4-37 0,-16 4-38 16,0 0-31-16,24-4-45 15,-24 4-90-15,0 0-606 0,14-4-408 0</inkml:trace>
  <inkml:trace contextRef="#ctx0" brushRef="#br1" timeOffset="38063.57">17527 17087 2863 0,'0'0'-73'16,"0"0"50"-16,0 0 31 0,0 0 23 0,-12-12 19 15,12 12 26-15,0 0 22 0,0 0 14 0,0 0 2 16,0 0 8-16,0 0-1 15,0 0 2-15,0 0 2 0,0 0-2 0,0 0 3 16,0 0-7-16,0 0 1 0,0 0-2 16,0 0 2-16,0 0 0 0,0 0-5 0,0 0-22 15,0 0-3-15,0 0-4 16,0 0-12-16,0 0-6 0,0 0-5 0,0 0-5 16,0 0-11-16,38-5-3 15,-38 5-8-15,0 0-1 0,30 0-7 0,-30 0-9 0,21-3-14 16,-21 3-22-16,23-1-23 0,-12 2-31 0,1-2-46 0,-12 1-66 15,24-2-79-15,-14 0-113 16,3-2-213-16,-13 4-18 0,19-6-353 0,-19 6-399 16</inkml:trace>
  <inkml:trace contextRef="#ctx0" brushRef="#br1" timeOffset="42223.58">18266 16758 2848 0,'0'0'-79'0,"0"0"46"0,0 0 29 15,0 0 25-15,-6-24 32 16,6 24 25-16,0 0 20 0,0 0 9 16,0 0-2-16,0 0 2 0,0 0-6 15,0 0 1-15,0 0-4 0,0 0 3 0,0 0 2 0,0 0-6 16,0 0-9-16,0 0-6 0,0 0-10 0,0 0-4 15,0 0-9-15,0 0-5 16,-34 15-6-16,34-15-3 0,-15 6-7 0,15-6-2 0,-18 6-5 16,18-6-1-1,-20 2-1-15,20-2-8 0,0 0 0 0,-30 0-2 0,30 0-4 16,-21 0 1-16,21 0-3 16,0 0 0-16,-23-5-2 0,23 5 0 0,0 0-1 15,-19-1 0-15,19 1-4 0,0 0 2 16,0 0-4-16,-21 1 9 0,21-1 10 0,-11 11 11 15,11-11-2-15,-10 14-2 0,10-14 11 0,-11 18-6 16,7-7 4-16,4-11 4 16,-6 27-5-16,1-12-10 0,3 1 1 0,2-16-3 0,-4 30-3 15,2-19 3-15,2-11-9 16,-2 23 4-16,2-23-6 0,-3 21-3 0,3-21 7 16,0 15-6-16,0-15-11 0,0 0-8 0,0 0-6 0,7 16-6 15,-7-16-4-15,0 0-7 16,0 0 0-16,0 0-2 0,0 0 0 0,0 0 3 15,40-28-3-15,-40 28 6 16,15-9 3-16,-4 4 0 0,-11 5 3 0,16-8 2 0,-16 8 1 16,20-7 6-16,-20 7-4 15,17-2 6-15,-17 2 5 0,0 0 14 0,23 7-1 16,-23-7 5-16,15 10 6 16,-15-10-2-16,10 14 0 0,-10-14 6 0,4 19 1 0,-4-19 0 15,0 22 1-15,0-22-1 0,-8 27-2 0,2-14-4 16,-3 0 2-16,-2 1-3 15,1-1-5-15,-1-2-16 0,1 1-21 0,0-3-21 16,-4 1-27-16,6-1-28 0,-2-1-39 16,10-8-36-16,-16 11-50 0,16-11-51 0,-8 8-116 15,8-8-154-15,-8 4-433 16,8-4-431-16</inkml:trace>
  <inkml:trace contextRef="#ctx0" brushRef="#br1" timeOffset="42933.62">18500 16719 2833 0,'8'-17'-119'0,"-8"17"34"0,0 0 28 16,0 0 27-16,6-13 26 0,-6 13 20 15,0 0 23-15,0 0 5 0,0 0 14 0,0 0-2 16,0 0 10-16,0 0 12 0,0 0 13 0,0 0 17 0,0 0 9 15,0 0 0-15,0 0 5 16,0 0-10-16,-28-12-6 0,28 12-6 0,0 0-9 16,0 0-7-16,0 0-4 15,0 0-11-15,-36 13-5 0,36-13-8 0,-12 6-4 0,12-6-7 16,0 0-4-16,-17 10-7 16,17-10 1-16,-10 7-2 0,10-7 3 0,0 0 3 15,-16 12-4-15,16-12-3 0,0 0-2 0,-8 13-1 16,8-13-4-16,-8 11-3 0,8-11-2 15,0 0 1-15,-6 17-5 0,6-17-3 0,0 0 1 16,-7 14-1-16,7-14-4 16,0 0 0-16,0 0 2 0,-7 15-2 0,7-15 0 15,0 0 3-15,0 0-3 0,0 0-3 16,0 0-2-16,0 0 4 0,0 0-5 0,0 0 0 16,0 0-3-16,0 0 1 0,0 0 3 0,0 0-4 15,0 0-3-15,0 0 6 16,0 0-4-16,0 0-3 0,0 0 4 0,0 0 0 0,0 0-2 15,0 0 1-15,0 0 0 16,0 0 1-16,49-9 0 0,-49 9-2 0,13 9 1 16,-5-1 3-16,-8-8-4 15,15 16 3-15,-11-8 1 0,-4-8 3 0,13 21 4 0,-10-11 3 16,1 3-2-16,-4-13 3 16,0 23 5-16,0-23-6 0,-4 25 0 0,1-12-4 15,3-13 4-15,-11 26-8 0,5-14-21 16,6-12-29-16,-15 21-32 0,7-13-48 0,8-8-59 15,-13 16-57-15,13-16-87 0,-11 12-180 0,11-12-65 16,-10 11-308-16,10-11-252 16</inkml:trace>
  <inkml:trace contextRef="#ctx0" brushRef="#br1" timeOffset="43173.49">18563 17094 2915 0,'14'9'126'0,"-14"-9"6"0,0 0 11 16,0 0 21-16,0 0 18 15,12 10 14-15,-12-10-8 0,0 0-29 16,0 0-16-16,0 0-15 0,10 9-16 0,-10-9-10 16,0 0-11-16,0 0-11 0,0 0-14 0,0 0-31 15,12 7-47-15,-12-7-58 0,0 0-86 0,0 0-94 16,0 0-142-16,0 0-190 15,0 0-10-15,0 0-294 0,13-29-258 0</inkml:trace>
  <inkml:trace contextRef="#ctx0" brushRef="#br1" timeOffset="43573.71">18827 16851 2726 0,'0'0'1'0,"0"0"39"0,0 0-16 16,21 11 8-16,-21-11 17 15,0 0 20-15,0 0 4 0,0 0 2 0,-2 21-6 16,2-21-5-16,0 0 4 16,0 0 7-16,0 0 16 0,-17 19 10 0,17-19-1 0,0 0-12 15,0 0-9-15,0 0-9 0,0 0-8 16,0 0-10-16,0 0-6 0,0 0-6 15,0 0-5-15,-18-36-2 0,18 36-2 0,0 0-5 16,0 0-2-16,18-32 2 0,-11 24 2 16,-7 8 4-16,12-11 15 0,-12 11 14 0,20-9 14 15,-20 9 7-15,16 0 15 16,-16 0 0-16,0 0-18 0,22 16 4 0,-22-16-5 16,8 23 0-16,-6-8-6 0,0 0 5 0,-2 4-16 0,-2 0-10 15,0 0-1-15,-4 4-6 16,2-1-10-16,-2 0-19 0,-2-1-23 0,2 0-34 15,-2-2-37-15,2-4-48 16,-3 0-71-16,5-2-66 0,-2-3-100 0,1-1-189 0,5-9-51 16,-6 11-376-16,6-11-433 15</inkml:trace>
  <inkml:trace contextRef="#ctx0" brushRef="#br1" timeOffset="43993.88">19128 16741 3054 0,'0'0'-6'16,"0"0"23"-16,6-16 14 0,-6 16 20 0,9-10 15 16,-9 10 24-16,6-13 7 15,-6 13 3-15,11-12-2 0,-11 12-2 0,13-11-5 0,-13 11-6 16,12-9 4-16,-12 9-5 0,14-10-5 0,-14 10-2 15,16-4-4-15,-16 4-1 16,0 0-2-16,0 0 1 0,25 4 4 0,-25-4-3 16,9 11 4-16,-9-11-1 0,8 19-7 15,-8-6 1-15,2 5-12 0,-2-18-5 16,-2 34 8-16,0-16 3 0,0 2 1 16,0 2 4-16,0-3-2 0,0-2 4 0,-1 2 4 15,1-3 3-15,0 1-7 0,2-17-1 16,-2 27-2-16,2-27-8 0,0 23-3 0,0-23-7 15,4 17-4-15,-4-17-6 0,11 13-5 0,-11-13-12 16,19 3-11-16,-19-3-22 16,24 0-29-16,-24 0-30 0,28-3-32 0,-12-4-41 0,-2 3-57 15,1-2-68-15,-2-2-72 16,0 3-169-16,-5 0-90 0,-2-2 15 0,-6 7-385 16,0 0-410-16</inkml:trace>
  <inkml:trace contextRef="#ctx0" brushRef="#br1" timeOffset="63113.49">14263 17658 705 0,'0'0'175'0,"0"0"-58"16,0 0-30 0,0 0-23-16,0 0-10 0,0 0 2 0,0 0-15 0,0 0 13 15,0 0 11-15,0 0-9 16,0 0 0-16,0 0-6 0,0 0 14 0,0 0 9 0,0 0 6 15,0 0 5-15,0 0 15 0,0 0 17 0,0 0 9 16,0 0 9-16,0 0 9 16,0 0 6-16,0 0 9 0,0 0 1 0,0 0 4 15,0 0 10-15,0 0-4 0,0 0 3 16,0 0-1-16,0 0 7 0,0 0-6 0,0 0 19 16,0 0 18-16,0 0 0 0,0 0-2 0,0 0-4 15,-4-27-5-15,4 27-10 16,0 0-8-16,0 0-15 0,0 0-14 0,0 0-7 0,0 0-11 15,0 0-16-15,0 0-12 16,0 0-13-16,0 0-8 0,11 54-18 0,-7-41-24 16,1 2-37-16,1 1-55 0,-1 3-66 15,2-4-83-15,2-1-114 0,0 6-219 16,-3-2-75-16,-2 0 25 0,-1 0-669 16,-1 1-1071-16</inkml:trace>
  <inkml:trace contextRef="#ctx0" brushRef="#br1" timeOffset="64272.32">17504 13767 3997 0,'0'0'-129'0,"0"0"52"0,0 0 36 0,0 0 36 0,5-18 36 16,-5 18 29-16,0 0 18 15,0 0 20-15,0 0 9 0,0 0 5 0,0 0 3 16,0 0 27-16,0 0-4 16,0 0-7-16,0 0-6 0,0 0-46 0,0 0-5 0,4 52-6 15,-4-52-6-15,4 21-6 16,-2-6-19-16,2 1-35 0,-2 0-41 0,3 0-57 16,-3 1-95-16,2 3-78 0,-2-1-180 0,-2 2-153 15,-2-1-3-15,0 5-308 0,-5 1-305 16</inkml:trace>
  <inkml:trace contextRef="#ctx0" brushRef="#br1" timeOffset="131753.67">26234 13366 784 0,'0'0'96'0,"0"0"-51"16,0 0-2-16,0 0-3 0,0 0 6 15,0 0 7-15,0 0-2 0,0 0 2 16,0 0 8-16,0 0 6 0,0 0 8 0,0 0 17 15,0 0 7-15,0 0 9 0,0 0 6 0,0 0 7 16,0 0-3-16,0 0 2 0,0 0-7 0,0 0 10 16,0 0-4-16,0 0 4 15,0 0-2-15,0 0 3 0,0 0 0 0,0 0 1 0,0 0-10 16,0 0-5-16,0 0-9 16,0 0-1-16,0 0-11 0,0 0 0 0,0 0-1 15,0 0-5-15,0 0-6 0,5 43 0 16,-5-43-13-16,0 0-4 0,0 0 0 0,6 19-9 15,-6-19-9-15,0 0-3 0,7 12-5 16,-7-12 1-16,0 0-7 0,7 10-3 16,-7-10-2-16,0 0-1 0,0 0-5 0,5 14-7 15,-5-14-19-15,0 0-27 0,0 0-34 16,0 0-37-16,0 0-37 0,10 15-38 0,-10-15-34 16,5 4-47-16,-5-4-118 15,0 0-579-15,0 0-391 0</inkml:trace>
  <inkml:trace contextRef="#ctx0" brushRef="#br1" timeOffset="132373.54">26203 13304 2745 0,'0'0'-158'0,"0"0"20"15,-9-11 16-15,9 11 14 0,0 0 6 0,0 0 7 0,0 0 2 16,0 0-16-16,2-15-39 16,-2 15-110-16,0 0-200 0,0 0 380 0</inkml:trace>
  <inkml:trace contextRef="#ctx0" brushRef="#br1" timeOffset="132983.55">26071 13691 1329 0,'-14'6'10'0,"14"-6"12"0,0 0-1 15,-15 5 22-15,15-5-4 0,0 0 8 0,0 0 16 16,-15 9-3-16,15-9 16 15,0 0 19-15,0 0-8 0,0 0 17 16,0 0 3-16,0 0-7 0,0 0-8 16,0 0-8-16,0 0-8 0,0 0-14 0,0 0-7 15,0 0 0-15,0 0-9 0,0 0-2 16,0 0-8-16,0 0-2 0,0 0-4 16,0 0-2-16,53-13-10 0,-53 13 4 0,0 0-5 15,27-1 2-15,-27 1-1 0,15-2-6 0,-15 2-2 16,0 0-2-16,0 0-1 0,25 0 0 0,-25 0 13 15,0 0 8-15,0 0 3 16,16 3 7-16,-16-3 4 0,0 0 0 0,0 0 15 0,0 0 3 16,0 0-2-16,0 0 1 15,0 0 2-15,0 0 0 0,0 0-4 0,0 0-6 16,0 0-4-16,-16 33-2 16,16-33-5-16,0 0-4 0,-11 12-2 15,11-12 1-15,0 0-6 0,-12 11-7 0,12-11 1 0,0 0-2 0,-11 9-7 16,11-9 2-16,0 0-1 15,0 0-5-15,-9 12 0 0,9-12-2 0,0 0 1 16,0 0-9-16,0 0-11 0,0 0-13 16,0 0-11-16,0 0-22 0,0 0-28 0,0 0-40 15,0 0-34-15,0 0-44 16,0 0-50-16,0 0-149 0,24 2-431 0,-24-2-164 16</inkml:trace>
  <inkml:trace contextRef="#ctx0" brushRef="#br1" timeOffset="133573.83">25812 13904 2399 0,'0'0'-91'0,"-16"8"26"0,16-8 22 0,0 0 24 0,0 0 19 15,0 0 28-15,0 0 11 16,0 0 14-16,0 0 25 0,0 0 4 0,0 0 4 16,0 0 2-16,0 0 0 15,0 0-4-15,0 0-5 0,0 0-6 0,0 0-8 0,0 0-3 16,0 0-16-16,0 0-3 0,0 0-14 15,61-5-27-15,-61 5-22 0,0 0-40 16,22 0-35-16,-22 0-35 0,16 0-42 0,-16 0-73 16,0 0-526-16,28-6-64 0</inkml:trace>
  <inkml:trace contextRef="#ctx0" brushRef="#br1" timeOffset="134143.76">26147 13782 2186 0,'0'0'-104'0,"0"0"21"0,0 0 16 16,0 0 18-16,0 0 12 16,0 0 14-16,0 0 25 0,0 0 6 0,0 0 21 15,0 0 7-15,0 0 8 0,0 0 5 16,0 0 6-16,0 0 5 0,0 0 9 15,-29 23-1-15,29-23 0 0,-9 12-8 0,9-12 12 0,-5 15 11 16,5-15-3-16,-9 11-15 16,9-11 4-16,-7 14-6 0,7-14 2 0,0 0-2 15,-6 16-2-15,6-16-10 0,0 0-1 16,-7 14-3-16,7-14-5 0,0 0-1 0,0 0 7 16,-9 11 3-16,9-11-2 15,0 0 6-15,0 0 3 0,0 0-2 0,0 0-5 16,0 0-9-16,0 0-3 0,0 0 0 0,0 0-5 15,0 0-1-15,0 0-5 0,0 0-1 16,0 0-3-16,0 0-3 0,0 0-5 0,49-9 2 16,-49 9-7-16,18-6 2 15,-18 6 1-15,18-7-7 0,-18 7 2 0,20-7 0 0,-20 7-6 16,18-4 0-16,-18 4-16 16,20-6-17-16,-20 6-30 0,14-6-42 0,-14 6-52 15,0 0-42-15,24-3-65 0,-24 3-127 0,10-4-464 0,-10 4-195 16</inkml:trace>
  <inkml:trace contextRef="#ctx0" brushRef="#br1" timeOffset="134453.8">26264 13837 2500 0,'0'0'-62'15,"0"0"4"-15,0 0 16 16,0 0 8-16,0 0 8 0,0 0 10 0,25 0 15 0,-25 0-4 15,0 0 2-15,0 0-10 16,0 0 7-16,19-3 9 0,-19 3-14 0,0 0 8 16,0 0 6-16,0 0-6 15,21 6 5-15,-21-6 10 0,0 0 4 0,6 17 5 0,-6-17 7 16,4 15 14-16,-4-15 17 16,-4 19 5-16,4-19 16 0,0 0 6 0,-4 28 8 15,4-28 12-15,-4 20-7 0,4-20-4 0,-1 17-8 16,1-17-8-16,-2 17-7 0,2-17-9 15,0 0-11-15,0 0-40 0,9 17-53 0,-9-17-65 16,16 4-64-16,-16-4-86 16,20-8-189-16,-20 8-295 0,20-13-16 0</inkml:trace>
  <inkml:trace contextRef="#ctx0" brushRef="#br1" timeOffset="140883.91">27065 13311 1998 0,'0'0'-140'0,"0"0"22"0,0 0 17 16,0 0 25-16,0 0 7 0,0 0 17 0,0 0 14 15,0 0 12-15,0 0 8 0,0 0 12 0,0 0 15 16,0 0 8-16,0 0 2 16,0 0 0-16,0 0 5 0,0 0-7 0,0 0 1 15,0 0 4-15,0 0 11 0,0 0-7 16,0 0 6-16,0 0 12 0,0 0-1 0,0 0 5 15,0 0 16-15,0 0 1 0,0 0 13 0,0 0 2 16,0 0 11-16,0 0 3 16,0 0 10-16,0 0 12 0,0 0-4 0,0 0 2 15,0 0-4-15,0 0-1 0,0 0 0 16,0 0 6-16,0 0 7 0,0 0-2 0,0 0-2 16,-2 23 3-16,2-23-12 0,0 0-8 0,-14 20-4 15,14-20-9-15,-13 17-8 16,7-6-6-16,6-11-2 0,-14 21-4 0,7-7-8 0,0-1-7 15,-2-2 2-15,2 3-12 16,1 0-2-16,-1 0-6 0,1 0 5 0,0 0-13 16,0-3-1-16,-1 2-3 15,7-13-2-15,-8 19-9 0,8-19-16 0,-7 19-21 0,7-19-32 16,-7 13-41-16,7-13-42 16,-3 13-60-16,3-13-61 0,0 0-104 0,0 0-153 15,0 0-399-15,0 0-312 0</inkml:trace>
  <inkml:trace contextRef="#ctx0" brushRef="#br1" timeOffset="141343.7">26980 13312 2720 0,'0'0'-81'0,"0"0"19"16,0 0 36-16,0 0 31 0,0 0 26 15,0 0 40-15,0 0 23 0,0 0 7 0,0 0 8 0,0 0 2 16,0 0-1-16,0 0-3 16,0 0-3-16,0 0-1 0,0 0 2 0,0 0 10 15,0 0-8-15,0 0 2 16,0 0-4-16,0 0 1 0,0 0-2 0,0 0-1 0,0 0-9 16,27 22-6-1,-27-22-8-15,15 13-8 0,-5-5-8 0,-1 0-6 0,2 0-2 16,0 2-7-16,-2-1-6 0,2 0-9 0,1 3-2 15,-1-2-18-15,1 1-32 0,-4-2-41 16,1 3-55-16,-1-3-68 0,0 4-76 0,-1-5-109 16,-1 2-204-16,-2-1-29 15,-4-9-275-15,7 20-238 0</inkml:trace>
  <inkml:trace contextRef="#ctx0" brushRef="#br1" timeOffset="153593.56">26823 13152 234 0,'0'0'35'15,"0"0"-16"-15,0 0 3 0,0 0 1 16,0 0 9-16,0 0-3 0,0 0 3 16,0 0 2-16,0 0-2 0,0 0 8 0,0 0 3 15,0 0-4-15,0 0 11 0,0 0 5 16,0 0-3-16,0 0 2 0,0 0 12 16,0 0-3-16,0 0 7 0,0 0 4 0,0 0-2 15,0 0 10-15,0 0 0 0,0 0-2 16,0 0-1-16,0 0-9 0,0 0 4 0,0 0 9 15,0 0-7-15,0 0 8 0,0 0-8 16,0 0 4-16,0 0-4 0,0 0-1 16,0 0-6-16,0 0-1 0,0 0-10 0,23-19-5 15,-23 19-9-15,0 0-2 0,0 0 0 16,13-8-9-16,-13 8-3 0,0 0-1 16,0 0-1-16,0 0-9 0,18-7-1 0,-18 7 5 0,0 0-10 0,0 0 3 15,15-6-4-15,-15 6 1 16,0 0 0-16,0 0-6 0,21-4-1 0,-21 4 1 15,0 0-4-15,0 0 2 16,22 0 0-16,-22 0-3 0,0 0 4 0,20 0-5 0,-20 0 5 16,0 0 2-16,0 0 2 15,25 3 8-15,-25-3-4 0,0 0 2 0,0 0 6 16,22 1-7-16,-22-1-1 16,0 0 0-16,16 0 0 0,-16 0 3 0,0 0-3 0,0 0 3 15,16 2-6-15,-16-2 7 0,0 0 0 0,0 0 6 16,0 0-2-16,23 2 0 15,-23-2 2-15,0 0-3 0,0 0-5 16,0 0 7-16,17 3-4 0,-17-3-2 16,0 0 0-16,0 0-2 0,0 0-1 0,16 4-3 0,-16-4-2 15,0 0 4-15,0 0-6 16,0 0 5-16,0 0-5 0,18 4 4 0,-18-4 2 16,0 0 3-16,0 0-1 15,0 0-5-15,18 6 2 0,-18-6 2 0,0 0-5 0,0 0 7 16,15 4-3-16,-15-4 4 15,0 0 3-15,0 0-10 0,15 6-1 0,-15-6 7 16,0 0-6-16,0 0-1 0,12 5-1 16,-12-5 3-16,0 0 0 0,0 0 2 0,0 0 6 15,0 0 2-15,17 7 0 0,-17-7-1 16,0 0 3-16,0 0-4 0,0 0 5 16,8 8-5-16,-8-8-1 0,0 0 6 0,0 0 3 15,0 0-2-15,0 0 5 0,13 10-4 0,-13-10-2 0,0 0 2 16,0 0-5-16,8 9 2 15,-8-9 1-15,0 0 2 0,0 0 0 0,11 13-3 16,-11-13 2-16,0 0 8 0,13 16 3 16,-13-16 2-16,9 13-7 0,-9-13-3 0,7 13-1 15,-7-13-2-15,9 12-3 16,-9-12-2-16,12 15 4 0,-12-15-11 0,8 12 2 16,-8-12-1-16,7 11 1 15,-7-11-5-15,9 10-1 0,-9-10 4 0,0 0-5 0,9 14-1 16,-9-14-3-16,0 0-1 0,7 8-9 0,-7-8-5 15,0 0-20-15,0 0-19 16,0 0-24-16,10 14-15 0,-10-14-13 0,0 0-26 0,5 14-41 16,0-11-38-16,-5-3-58 15,0 0-177-15,7 9-471 0,-7-9-305 0</inkml:trace>
  <inkml:trace contextRef="#ctx0" brushRef="#br1" timeOffset="161687.51">27263 12679 1259 0,'0'0'155'0,"0"0"-66"16,0 0-5-16,0 0 14 0,18 25-12 0,-18-25 26 15,0 0 4-15,7 15-6 16,-7-15 9-16,6 14-3 0,-6-14-5 0,10 11 6 0,-10-11 9 15,9 11 6-15,-9-11-7 16,10 14-5-16,-10-14-12 0,9 13-7 0,-9-13-10 16,14 13-2-16,-7-5-4 15,-7-8-4-15,13 15-11 0,-8-7-2 0,-5-8-11 0,13 15-2 16,-7-6-5-16,-6-9-3 16,12 14-6-16,-12-14-3 0,9 15-4 0,-9-15-7 15,13 14 3-15,-13-14-8 0,7 11-21 0,-7-11-26 16,9 8-38-16,-9-8-43 0,0 0-50 15,9 9-64-15,-9-9-78 16,8 2-165-16,-8-2-404 0,0 0-227 0</inkml:trace>
  <inkml:trace contextRef="#ctx0" brushRef="#br1" timeOffset="162463.93">27361 12658 2505 0,'0'0'-100'0,"0"0"22"16,0 0 16-16,0 0 14 0,0 0 22 15,0 0 35-15,0 0 8 0,0 0 16 0,0 0-4 16,0 0 10-16,0 0 2 0,0 0 16 16,0 0 6-16,0 0 9 0,0 0 4 0,0 0-1 15,0 0 4-15,0 0 8 16,0 0 1-16,0 0 4 0,0 0 3 0,0 0-4 16,0 0-8-16,0 0-5 15,0 0-9-15,0 0-7 0,0 0-9 0,29 27-5 0,-29-27-2 16,0 0-4-16,8 16-3 15,-8-16 8-15,0 0 4 0,6 17 5 0,-6-17-3 16,5 11 0-16,-5-11 4 0,7 11-8 16,-7-11-1-16,0 0-5 0,8 14 1 15,-8-14-2-15,7 12-1 0,-7-12-4 0,0 0-1 0,9 15-2 16,-9-15-5-16,5 9-1 16,-5-9 0-16,6 11-4 0,-6-11 1 0,10 10-5 0,-10-10 2 15,0 0-5-15,11 13-2 0,-11-13-1 0,9 9-1 16,-9-9 2-16,0 0 0 15,12 10-4-15,-12-10-9 0,0 0-11 0,10 10-18 16,-10-10-32-16,0 0-45 0,0 0-50 16,0 0-53-16,9 4-49 0,-9-4-73 0,0 0-151 15,0 0-456-15,0 0-348 16</inkml:trace>
  <inkml:trace contextRef="#ctx0" brushRef="#br1" timeOffset="162973.86">27516 12618 2753 0,'0'0'-110'0,"0"0"20"15,0 0 19-15,0 0 39 0,0 0 25 16,-7-19 31-16,7 19 29 0,0 0 11 16,0 0 9-16,0 0 6 0,0 0 8 0,0 0 9 0,0 0 5 15,0 0-11-15,0 0-9 16,0 0-8-16,13-17-9 0,-13 17-6 0,0 0-4 16,21-6-7-16,-21 6-5 0,21-3-9 0,-21 3-2 15,25-6-5-15,-12 2-3 0,-13 4-3 16,27-6-5-16,-13 3 3 0,-14 3-2 0,22-6 0 15,-22 6-2-15,24-4-2 16,-24 4-6-16,17-4 4 0,-17 4 2 0,15-1 1 16,-15 1 16-16,0 0 16 15,0 0 5-15,14 9 5 0,-14-9 2 0,0 0-5 0,0 0 1 16,-6 28-3-16,6-28-3 16,-6 22 0-16,6-22-2 0,-10 24-4 0,3-13-2 15,7-11-1-15,-10 25-5 0,5-11-4 16,1-1-1-16,4-13-1 0,-6 22-1 15,6-22-6-15,-4 18-3 0,4-18-4 16,-5 19-2-16,5-19-11 0,-5 15-18 0,5-15-26 16,0 0-38-16,-3 20-45 0,3-20-69 0,0 9-64 0,0-9-108 15,0 0-156-15,-8 7-393 16,8-7-315-16</inkml:trace>
  <inkml:trace contextRef="#ctx0" brushRef="#br1" timeOffset="166490.02">27926 12744 2819 0,'21'-4'-26'0,"-21"4"16"16,0 0 27-16,0 0 31 0,0 0 36 0,0 0 22 0,0 0 13 15,0 0 3-15,0 0-1 0,0 0 8 16,11 17 4-16,-11-17 9 0,0 0 3 15,0 0-1-15,0 0-2 0,0 0-11 0,0 0-8 16,0 0-19-16,0 0-21 0,0 0-4 16,0 0-11-16,0 0-30 0,-5 16-50 0,5-16-67 15,0 0-89-15,0 0-88 16,0 0-154-16,0 0-223 0,0 0 13 0,0 0-205 16,0 0-155-16</inkml:trace>
  <inkml:trace contextRef="#ctx0" brushRef="#br1" timeOffset="168583.82">28033 12544 2527 0,'0'0'-18'0,"10"-11"18"16,-10 11 9 0,0 0 17-16,0 0 26 0,0 0 19 0,0 0 21 15,0 0 0-15,0 0-2 0,0 0-1 16,0 0-1-16,0 0 2 0,0 0 5 0,15 36 6 0,-13-23-6 16,-2-13-3-16,6 29-12 0,-3-16-6 0,-1 2-4 15,2 1-5-15,0-2-10 16,0 0-4-16,2 0-5 0,-2 0-3 0,3-2-7 15,-7-12-2-15,8 20-16 0,-8-20-29 16,7 16-44-16,-7-16-62 0,6 14-64 0,-4-11-69 16,-2-3-126-16,0 0-578 15,8 6-387-15</inkml:trace>
  <inkml:trace contextRef="#ctx0" brushRef="#br1" timeOffset="169003.95">28163 12603 2764 0,'0'-17'-109'0,"0"17"35"0,0 0 13 15,3-21 28-15,-3 21 10 16,2-15 18-16,-2 15 16 0,4-15-2 0,-4 15-7 0,8-14 4 16,-8 14-6-16,13-13 3 0,-13 13-6 0,18-11 9 15,-18 11-6-15,23-10 6 16,-11 8-6-16,-12 2 10 0,23-7-1 0,-23 7 0 15,21 0 12-15,-21 0 9 0,19 3 16 16,-19-3 1-16,14 8 14 0,-14-8 14 0,7 15 14 16,-7-15 11-16,0 15 9 15,0-15 5-15,0 0 0 0,-5 29 1 0,5-29-2 16,-4 17-11-16,4-17-8 0,-8 16-12 16,8-16-1-16,-4 13-12 0,4-13-7 0,0 0-4 15,-2 19-6-15,2-19-5 0,0 0-7 0,14 18-9 16,-7-10-8-16,4-1-8 15,0 4-6-15,1-6 1 0,1 5-2 0,0-1-4 16,-3 1 1-16,4-1 1 0,-6 3-4 16,0-1 2-16,-8-11-4 0,7 20 0 0,-7-20 3 15,0 19-4-15,0-19-40 16,-11 20-49-16,1-11-77 0,-2 1-63 0,-4-2-118 0,-2 0-184 16,0 1-367-16,-5 1-283 15</inkml:trace>
  <inkml:trace contextRef="#ctx0" brushRef="#br1" timeOffset="178933.96">20654 8884 2482 0,'0'0'-204'0,"0"0"17"0,0 0 25 0,0 0 14 0,0 0 17 16,9 9 9-16,-9-9 20 15,0 0 8-15,0 0 23 0,0 0 15 0,0 0 11 16,6 12 8-16,-6-12 0 16,0 0 8-16,0 0 17 0,0 0 12 0,8 12 11 0,-8-12-1 15,0 0 4-15,0 0-8 0,11 9 3 0,-11-9 1 16,0 0-3-16,10 7-3 15,-10-7 3-15,0 0-4 0,0 0-1 16,16 10 3-16,-16-10 4 0,0 0-5 16,14 8-1-16,-14-8 4 0,0 0-1 0,15 6-6 15,-15-6 1-15,0 0-1 0,15 7 6 16,-15-7-5-16,0 0-1 0,17 8 0 0,-17-8-1 16,10 6-8-16,-10-6 4 0,13 5-1 0,-13-5 1 0,15 4-2 15,-15-4 0-15,0 0 0 16,22 10-2-16,-22-10 4 0,12 6-1 0,-12-6 3 15,14 5-2-15,-14-5-4 16,13 6 2-16,-13-6-6 0,11 8-3 0,-11-8 0 0,13 7 2 16,-13-7 2-16,0 0-3 15,14 10-4-15,-14-10-7 0,11 6-10 0,-11-6 0 16,0 0-5-16,19 9 0 16,-19-9-4-16,14 6 6 0,-14-6 2 15,14 5 6-15,-14-5-1 0,14 8 6 0,-14-8 2 0,15 5 3 0,-15-5 2 16,13 6 2-16,-13-6-1 15,0 0 2-15,17 9 1 0,-17-9-2 0,12 8-21 16,-12-8-15-16,14 6-64 0,-14-6 39 16</inkml:trace>
  <inkml:trace contextRef="#ctx0" brushRef="#br1" timeOffset="180605.82">22223 10052 334 0,'0'0'4'0,"0"0"4"16,10 12-4-16,-10-12 0 0,0 0-1 0,13 10 7 15,-13-10 1-15,0 0 12 16,13 11-4-16,-13-11 13 0,10 5 2 0,-10-5 8 0,10 10 3 16,-10-10 11-16,10 9 3 0,-10-9 2 0,10 10 1 15,-10-10-6-15,10 9-5 16,-10-9-3-16,0 0-8 0,11 18-1 0,-11-18-2 15,8 9-3-15,-8-9-8 0,9 9-1 16,-9-9-6-16,11 11 6 0,-11-11-6 16,12 8-2-16,-12-8-1 0,13 11 5 15,-13-11-4-15,13 9-1 0,-13-9-3 0,14 11 5 16,-14-11-6-16,15 9 6 16,-8-1 0-16,-7-8-6 0,15 11 6 0,-15-11-7 0,12 14-3 15,-6-6-1-15,-6-8 1 0,16 13-4 0,-10-5-1 16,-6-8-4-16,14 15 1 15,-5-8-14-15,2 1 2 0,-11-8-2 0,19 15 2 16,-9-6 2-16,-10-9 2 0,17 14-3 16,-8-8 10-16,1 2 1 0,-10-8 0 0,18 13-2 15,-10-7 9-15,-8-6-6 16,14 15 1-16,-5-9-2 0,-9-6-5 0,15 15-4 16,-7-10-9-16,-8-5 4 0,13 14-5 15,-13-14 2-15,12 11-2 0,-12-11 5 16,14 10 3-16,-14-10 3 0,12 11 1 15,-12-11 0-15,10 10-2 0,-10-10 6 0,13 9-4 16,-13-9 0-16,13 9 3 0,-13-9-3 0,13 9 5 0,-13-9 1 16,10 11 2-16,-10-11-1 15,13 7 2-15,-13-7-2 0,11 11 4 0,-11-11-4 16,12 10 1-16,-12-10-4 16,13 10 1-16,-13-10 0 0,13 9 8 0,-13-9-6 15,12 8 1-15,-12-8 3 0,15 10-8 0,-15-10 6 0,13 9 5 16,-13-9-5-16,15 9-2 15,-15-9 2-15,16 10-2 0,-16-10 10 0,18 9-3 16,-18-9 2-16,16 10-1 16,-16-10-1-16,15 9-1 0,-15-9 2 0,15 10-4 15,-15-10-1-15,13 12-1 0,-13-12 3 16,14 9-1-16,-14-9-3 0,14 10-4 16,-14-10 1-16,12 11-5 0,-12-11 2 0,15 10 1 15,-15-10-6-15,15 9 3 0,-15-9 0 16,15 12 4-16,-7-7-1 0,-8-5 1 0,14 10-4 0,-14-10 2 15,16 11 6-15,-8-4-4 16,-8-7 3-16,17 10-9 0,-6-3 0 0,-11-7-13 16,19 11-15-16,-11-6-18 15,5 3-9-15,0-2-11 0,-3 2-2 0,2-3-5 0,2 3-6 16,-2-1-149-16,1 1 77 16</inkml:trace>
  <inkml:trace contextRef="#ctx0" brushRef="#br1" timeOffset="182323.78">24024 11403 614 0,'8'10'-28'0,"-8"-10"11"15,11 9 8-15,-11-9-1 16,9 10 1-16,-9-10-4 0,6 11 2 0,-6-11 3 0,11 11 2 16,-11-11 3-16,8 11-7 15,-8-11 8-15,10 12-1 0,-10-12 3 16,9 13 0-16,-9-13 7 0,11 11-1 16,-11-11-8-16,10 13 9 0,-10-13 7 0,15 11 4 15,-15-11 10-15,13 11-5 0,-5-3-3 0,-8-8 8 0,15 14 15 16,-7-9 7-16,-8-5 1 15,16 13-4-15,-16-13-3 0,12 15-4 0,-4-9-10 16,-8-6 5-16,14 13-7 16,-6-5-5-16,-8-8 1 0,12 12-1 0,-12-12-9 0,15 13 3 15,-8-7-1-15,-7-6-2 16,12 13 2-16,-12-13-3 0,15 11 6 0,-15-11 9 16,17 9 0-16,-8-2-7 0,-9-7-2 0,16 11 3 15,-7-4-6-15,-9-7-1 0,17 8 3 16,-17-8-1-16,15 12-4 0,-15-12-6 0,14 12 0 15,-14-12 0-15,13 9 0 16,-3-4 1-16,-10-5 1 0,11 12-2 16,-11-12 1-16,14 10 4 0,-14-10 2 15,13 9 4-15,-13-9-1 0,11 11-6 0,-11-11 4 0,11 8-2 16,-11-8-4-16,13 10-1 16,-13-10 4-16,13 9-4 0,-13-9 4 0,10 10 1 15,-10-10-1-15,12 11 5 0,-12-11-1 0,14 11-7 0,-14-11-3 16,12 10 4-16,-12-10 0 15,10 11-1-15,-10-11-1 0,13 14 2 0,-13-14-2 16,13 12-8-16,-13-12 5 16,13 14 0-16,-5-6 0 0,-8-8-2 0,15 16 7 15,-4-9-7-15,-3 2-4 0,-8-9 6 16,17 17-4-16,-8-9-1 0,-1 2 7 16,0-1-4-16,1 1 0 0,-9-10 4 0,20 17 0 0,-10-10-6 15,0 3 2-15,-2-3 4 16,3 3-10-16,-11-10 3 0,19 19 0 0,-8-9-4 0,-3-1 3 15,1 1 4-15,-1-1-3 16,4 3-6-16,-5-2 10 0,1-1 5 0,4 2-6 16,-4-1 2-16,0 2-8 15,3-2 3-15,-2 0 3 0,1 0-3 0,1 1 5 0,-1-1-4 16,-1-1 3-16,5 0-1 16,-5 1-3-16,1-1 3 0,1 1-4 0,2 0 7 15,-5-1-9-15,4 1 6 0,-3 1-5 0,2-1 4 16,0 1-4-16,0 0 4 15,-2 1-2-15,3 0 3 0,-4 1 4 16,2-2-9-16,1 3 1 0,-3-1 6 16,1-2-4-16,2 2-2 0,-3 1 2 15,2 0 6-15,0-3-4 0,2 1-3 0,0 2-3 16,0-2 3-16,1 0 3 0,-4-1 25 0,2 2-35 0,1-1 1 16,2-1-3-16,-4 1 13 0,2-1-14 0,1 2 10 15,0-2 2-15,0 1-9 16,-3-2 5-16,3 3 7 0,-1-2-5 0,-3 1-3 15,4-2 0-15,-2 3 3 0,-3-4-2 16,2 1-1-16,2 0 6 0,-5-1 0 16,2 1-9-16,2-1 9 0,-3 1 4 15,2-3 2-15,-10-7-10 0,18 19 2 0,-8-12-5 16,-2 3 2-16,-8-10-5 16,17 15 4-16,-6-8 6 0,-1 2-12 0,-10-9 12 0,15 14 0 15,-8-5-8-15,2 0 4 0,-9-9 6 0,14 13-2 16,-6-5 2-16,-8-8 9 15,14 13-19-15,-5-5-4 0,-9-8-1 16,13 14 7-16,-3-9-6 0,-10-5 3 0,19 14 6 16,-9-7-7-16,-10-7-2 0,18 12 4 0,-7-7 8 15,2 3-5-15,-13-8 1 16,23 11 1-16,-12-5 5 0,3 0-5 0,-3-1-4 16,-11-5 8-16,22 14-4 0,-10-9-7 0,-2 1 7 0,2 2 2 15,-12-8 3-15,23 13-5 16,-12-5 4-16,-2-2-2 0,-9-6 0 0,20 15-4 15,-11-9 2-15,-9-6-10 16,14 13 5-16,-5-8 23 0,-9-5-18 0,17 13-3 0,-17-13 3 16,14 12 10-16,-14-12-12 15,15 13 1-15,-5-9 6 0,-10-4-2 0,15 12-3 16,-15-12-8-16,16 11 9 16,-7-5-1-16,-9-6-5 0,16 11 7 0,-16-11 3 0,15 10-8 15,-6-5 3-15,-9-5 3 0,16 12 0 0,-16-12 2 16,15 10 3-16,-15-10-1 15,14 9 9-15,-14-9 0 0,11 12 4 0,-11-12 9 16,15 8-13-16,-15-8 5 0,13 10 0 16,-13-10 3-16,15 8-4 0,-15-8 6 0,14 10-12 15,-14-10 1-15,16 6 15 16,-16-6-13-16,15 8 7 0,-15-8 16 0,11 7-21 16,-11-7 1-16,0 0 0 15,18 9-1-15,-18-9-2 0,11 6-3 0,-11-6 0 0,10 10 0 16,-10-10-5-16,0 0-3 15,13 12 5-15,-13-12-2 0,11 11 3 0,-11-11-4 16,9 9-16-16,-9-9-19 0,9 7-49 16,-9-7-52-16,0 0-153 0,11 3-310 15,-11-3 204-15</inkml:trace>
  <inkml:trace contextRef="#ctx0" brushRef="#br1" timeOffset="186953.81">26147 13407 1597 0,'0'0'-55'0,"0"0"33"0,0 0 0 16,0 0 12-16,0 0 3 16,0 0 14-16,0 0 11 0,0 0 13 0,0 0 1 15,0 0 1-15,0 0-1 0,0 0 8 0,0 0-2 16,0 0 3-16,2-26 5 15,-2 26 9-15,0 0 12 0,0 0 15 0,0 0-8 0,0 0 0 16,0 0 9-16,18-15-10 16,-18 15-1-16,0 0-1 0,0 0-10 0,15-11-6 15,-15 11 0-15,0 0-6 16,17-7 5-16,-17 7 6 0,0 0 7 0,17-5 1 0,-17 5 10 16,0 0 5-16,16-3 2 15,-16 3-4-15,0 0-2 0,0 0-6 0,25 0-11 16,-25 0-5-16,0 0-7 0,0 0-6 0,22 7-3 15,-22-7-4-15,12 3-5 0,-12-3-3 16,13 5-3-16,-13-5-1 0,14 8-1 0,-14-8 3 16,9 8 4-16,-9-8 9 15,0 0 1-15,15 14 3 0,-15-14-6 16,12 9-2-16,-12-9-1 0,8 7 0 16,-8-7-5-16,0 0-1 0,5 17 0 0,-5-17-1 0,0 0 1 15,0 0 0-15,2 19 3 0,-2-19-1 16,0 0 6-16,0 0 1 0,0 0 0 15,0 0 0-15,-7 24-2 0,7-24 1 0,0 0-6 16,-11 8 2-16,11-8-4 0,0 0 1 16,-18 10 2-16,18-10-5 0,-11 6-3 0,11-6-3 15,0 0 1-15,-23 6 0 16,23-6-7-16,-16 6 2 0,16-6-3 0,-17 4 0 16,17-4-3-16,-16 3 0 0,16-3 2 0,-18 4-7 0,18-4 4 15,0 0-1-15,-25 3-1 16,25-3 2-16,0 0 2 0,-25 0 3 0,25 0-4 15,0 0 0-15,-25-9 6 16,25 9-13-16,-13-9 7 0,13 9-2 0,-11-14-1 16,11 14 0-16,-13-15 3 0,13 15-2 15,-9-19-4-15,5 7 0 0,4 12 0 0,-3-20 0 16,3 20-2-16,-2-23 3 16,2 23-7-16,0-19 2 0,0 19-2 0,0 0 1 0,2-23 5 15,-2 23-5-15,3-15-1 0,-3 15 0 0,8-10-4 16,-8 10-13-16,15-9-15 15,-15 9-37-15,17-9-45 0,-17 9-59 0,20-5-72 16,-11 2-87-16,-2-1-199 16,-7 4-102-16,16-6-281 0,-16 6-311 0</inkml:trace>
  <inkml:trace contextRef="#ctx0" brushRef="#br1" timeOffset="190994.07">26052 13264 2590 0,'0'0'-176'0,"0"0"13"0,0 0 11 0,0 0 15 16,0 0 13-16,0 0 14 0,0 0 17 16,0 0 21-16,0 0 12 0,0 0 14 0,0 0 19 15,0 0 18-15,0 0 16 16,0 0 10-16,0 0 2 0,0 0-2 0,0 0 15 16,0 0-7-16,0 0 0 0,0 0-1 15,0 0 3-15,0 0-4 0,0 0 7 16,0 0-2-16,0 0 7 0,0 0 14 0,0 0 12 0,0 0-16 15,0 0 5-15,0 0-11 16,0 0-1-16,0 0 8 0,0 0-1 0,0 0-11 0,0 0 5 16,0 0-9-16,0 0 14 15,0 0-4-15,0 0 3 0,0 0 8 0,0 0-10 16,0 0-8-16,0 0 8 16,0 0-5-16,45-3 4 0,-45 3 3 0,0 0 2 0,0 0-4 15,0 0 3-15,14-8-2 0,-14 8 1 0,0 0-4 16,0 0-3-16,15-6 0 15,-15 6-4-15,0 0-8 0,0 0 3 16,18-7-10-16,-18 7 4 0,0 0 0 16,0 0-6-16,16-4-2 0,-16 4-1 0,0 0-1 0,0 0 2 15,0 0 6-15,20-5 1 16,-20 5 8-16,0 0 3 0,0 0-8 0,0 0 5 16,0 0-9-16,0 0 2 15,25 5-4-15,-25-5-1 0,0 0-1 0,0 0 1 16,0 0-1-16,16 1-3 0,-16-1-2 0,0 0 2 0,0 0 6 15,18 3 5-15,-18-3 4 16,0 0 3-16,0 0-2 0,0 0 7 0,0 0-2 16,23 0-2-16,-23 0-4 0,0 0-2 15,0 0-4-15,0 0 2 0,19 0-5 0,-19 0-4 16,0 0 1-16,0 0-1 16,0 0-8-16,18 3 6 0,-18-3 3 0,0 0-5 15,0 0 0-15,13 4 0 0,-13-4 1 0,0 0-4 0,0 0-1 16,0 0 1-16,17 3 4 15,-17-3-9-15,0 0 7 0,0 0 2 0,0 0 1 16,15 8 6-16,-15-8-1 16,0 0 1-16,0 0 1 0,14 10-5 15,-14-10 2-15,0 0-4 0,0 0-1 16,9 10 0-16,-9-10-1 0,0 0-3 0,0 0 4 0,8 9-1 16,-8-9 1-16,0 0 7 15,0 0 4-15,12 10-2 0,-12-10 5 0,0 0 2 0,0 0 5 16,9 11-8-16,-9-11 3 0,0 0-5 15,0 0 2-15,0 0-2 0,9 10-2 16,-9-10 2-16,0 0-3 0,0 0 0 0,0 0-1 16,0 0 1-16,9 9-1 0,-9-9 0 15,0 0 3-15,0 0 2 0,0 0 3 0,0 0 2 16,13 7-3-16,-13-7 1 16,0 0 0-16,0 0 0 0,0 0-2 15,0 0-1-15,14 9-2 0,-14-9 1 0,0 0-3 16,0 0-2-16,0 0-1 0,11 7 1 0,-11-7-1 15,0 0-2-15,0 0-1 0,0 0-2 16,11 8-1-16,-11-8-2 0,0 0 2 16,0 0-3-16,0 0-3 0,0 0-11 0,0 0-20 0,14 8-32 15,-14-8-52-15,0 0-63 16,0 0-66-16,0 0-79 0,0 0-164 0,0 0-114 16,0 0-315-16,0 0-308 15</inkml:trace>
  <inkml:trace contextRef="#ctx0" brushRef="#br1" timeOffset="-196932.75">21016 14028 645 0,'0'0'164'0,"0"0"-70"16,0 0-14-16,0 0-2 15,0 0-2-15,0 0 5 0,0 0-3 0,0 0-1 0,0 0 7 16,0 0 12-16,0 0 15 16,0 0 11-16,0 0 9 0,0 0 7 0,0 0 4 15,0 0-9-15,25 20-2 0,-25-20-5 0,0 0-9 16,4 13-1-16,-4-13-11 0,0 0-11 15,10 11-10-15,-10-11-4 0,0 0 1 0,6 18-9 16,-6-18-5-16,6 12 0 16,-6-12-9-16,6 14-8 0,-6-14-2 15,9 11-3-15,-9-11-4 0,6 14-3 0,-6-14 4 16,0 0-1-16,11 13-1 0,-11-13 2 0,0 0 0 16,6 12 5-16,-6-12 8 15,0 0 1-15,0 0-3 0,0 0-7 0,13 7-3 16,-13-7-5-16,0 0-2 0,0 0-6 0,0 0-1 0,0 0-6 15,0 0 3-15,0 0-6 16,0 0 2-16,18-26-7 0,-18 26-2 0,0 0 0 16,14-16-4-16,-14 16 1 15,8-11 1-15,-8 11-5 0,10-9-1 0,-10 9 3 0,13-10-1 16,-13 10-2-16,13-8-1 16,-13 8-3-16,0 0 4 0,25-7-7 0,-25 7-1 15,20-6-5-15,-20 6 0 0,24-4-3 16,-8 0 0-16,0 1 1 0,1 0 3 0,5 2 0 15,-2 1 0-15,4-3 0 0,4 2 3 0,-1-3-8 16,3 2-10-16,-3 0-4 16,-1 2-3-16,2 0-4 0,-2-2-2 0,4 0 6 15,0 2-1-15,-7 0 6 0,1 0 0 16,-1-1 3-16,0 1 8 0,-2 0-4 0,3 0-1 16,-4 1 4-16,4-2-6 0,-3 2-2 0,3-1-6 15,-4-1 1-15,4 1-1 16,-1 1 2-16,1-1 5 0,-2 0 2 0,2 0 0 0,-1 2 3 15,1-2 1-15,-2 2-1 16,2 0 2-16,0 0-1 0,-1-2 2 16,0 0-13-16,0 2 4 0,1 0-7 15,1-1 1-15,-1 2 6 0,-2-3 0 0,2 1 2 0,-3-1 3 16,3 2-1-16,-4-1 5 16,2-1-2-16,-1 0-6 0,-2 3-1 0,0-3-2 15,0 3-1-15,0-3 2 0,0 0 4 0,0 0 2 0,-19 0-3 16,27 0 5-16,-11 0-1 15,-16 0 10-15,22-3-4 0,-22 3 4 0,22 0 6 16,-22 0 8-16,17-3-4 16,-17 3 9-16,0 0 2 0,23-1-2 0,-23 1 2 0,0 0-2 15,0 0-4-15,23 0 2 16,-23 0-3-16,0 0 1 0,0 0 3 0,18 4 6 16,-18-4 3-16,0 0 1 0,10 8 0 0,-10-8-2 15,0 0-2-15,8 13 1 0,-8-13-4 16,7 14-2-16,-7-14 0 0,8 15 0 0,-8-15 0 15,11 19-4-15,-5-10 3 16,3 3 1-16,-1-1 2 0,2-2 2 0,0 3-2 16,0-1 4-16,0 1-5 0,1 0 3 15,-2-1-8-15,1-2 2 0,-2 1 0 16,-8-10-4-16,17 14 1 0,-10-5 0 16,-7-9 2-16,11 11-2 0,-11-11 5 0,8 10 3 15,-8-10 1-15,0 0 4 0,10 8-4 0,-10-8-1 0,0 0 4 16,0 0-1-16,0 0-1 15,0 0 1-15,0 0-3 0,0 0-1 0,0 0-3 16,16-32 2-16,-16 32-2 16,4-17-3-16,-4 17-2 0,4-13-1 15,-4 13 0-15,6-15 0 0,-6 15 0 0,0 0-2 16,8-19-2-16,-8 19 1 0,7-14 0 0,-7 14-2 16,8-9 0-16,-8 9 3 0,0 0-3 0,13-13 0 0,-13 13-1 15,0 0 1-15,17-10-1 16,-17 10-2-16,12-7 0 0,-12 7 2 0,16-5-3 15,-16 5 3-15,18-7-3 16,-18 7-2-16,24-3-7 0,-11-1-6 0,-13 4-7 0,27-6-2 16,-12 4-1-16,1-2 0 15,-16 4 0-15,37-6 3 0,-16 4 2 0,0-1 5 16,3 3-1-16,1-2 1 16,5 0 1-16,0 1 5 0,-2 1-3 0,2-3 3 15,0 3 0-15,-1 0 6 0,-1-1-5 16,-3 1 3-16,3 0 2 0,0 0-1 0,-5-3 2 15,2 3 0-15,0 0-3 0,-1 0 5 0,-1 0-2 16,-2-1 2-16,0 1-2 16,1-2 0-16,-1 2 0 0,-2-3 2 0,0 2-1 0,2-1 3 15,-21 2 0-15,41-1-2 16,-21 1 2-16,2-3 0 0,-3 1 6 0,3 0-8 16,0 1-2-16,2-2 4 0,-1 2-3 0,0-2 8 15,0 2-7-15,3-1 2 0,-1-1 1 16,3 2-5-16,-1-3 4 0,-4 1 2 0,3 2-5 15,-3-2 4-15,-1 0 0 16,-2 0 0-16,0 1 0 0,-1 0-1 0,-1 0 0 0,0 0-1 16,-18 2 2-1,34-5 2-15,-17 2-1 0,-1 1-4 0,2 1 3 0,0-2 2 16,-18 3-1-16,36-3-1 16,-17 2 0-16,3 1 1 0,-2-3-1 0,2 1 3 15,-3 2-2-15,4-2 4 0,-4 2 0 0,3-1 0 0,-2-2 0 16,0 2-1-16,1 1-1 15,-2-3 0-15,0 3-1 0,-19 0 0 0,36-3 1 16,-19 3-1-16,-17 0 3 0,30 0 0 16,-16-2-2-16,-14 2-2 0,28-2 7 15,-28 2-2-15,25 0-2 0,-25 0 1 16,28-4-3-16,-28 4 2 0,23-3-5 0,-10 0 2 16,-13 3-1-16,23-2 2 0,-23 2 3 0,23-3-1 0,-23 3-4 15,23-4 1 1,-23 4 1-16,27-3 1 0,-27 3 4 0,23-4 3 0,-23 4-3 15,22-4 4-15,-9 2-2 16,-13 2 0-16,26-2-2 0,-26 2-1 16,24-4-2-16,-10 2 3 0,-14 2 1 15,23-2-2-15,-23 2-4 0,23-3 2 0,-23 3 0 0,23-4-1 16,-23 4 1-16,24-3 1 16,-24 3-4-16,23-3 3 0,-23 3-2 0,22-2 1 0,-22 2-4 15,20-2 1-15,-20 2 3 16,24-2-3-16,-24 2 3 0,22-1-1 0,-22 1-4 15,20 1 4-15,-20-1-3 0,21 0 1 0,-21 0-1 16,22 0 2-16,-22 0-2 0,16 2-1 16,-16-2 2-16,20 0 2 0,-20 0-2 0,18 2 0 15,-18-2 0-15,20 0 1 16,-20 0 0-16,18 2-1 0,-18-2-2 0,0 0 2 16,22-2-2-16,-22 2 1 0,0 0 2 15,25 0 1-15,-25 0-5 0,0 0 3 0,24 0 0 16,-24 0-1-16,0 0 1 0,23-2 2 0,-23 2-3 15,16 2 0-15,-16-2 1 16,18 2 1-16,-18-2-4 0,18 3 3 0,-18-3-2 0,20 3 5 16,-20-3-4-16,19 1 1 15,-19-1 0-15,0 0 1 0,25 3 1 0,-25-3-1 16,17 0-2-16,-17 0 4 16,0 0 0-16,22 0-4 0,-22 0 1 0,0 0 0 0,16 1 0 15,-16-1 1-15,0 0-2 0,0 0 4 0,22 0-3 16,-22 0-2-16,0 0 2 15,0 0 4-15,21 0 0 0,-21 0 8 0,0 0 7 0,0 0 6 16,20-4-2 0,-20 4 0-16,0 0 7 0,0 0 2 0,22-5 0 15,-22 5-2-15,0 0-6 0,15-8 0 16,-15 8-5-16,0 0-1 0,17-7-1 0,-17 7 1 0,12-6-4 16,-12 6 3-16,0 0-7 0,15-10-1 0,-15 10-3 15,10-8 6-15,-10 8-7 16,12-7-1-16,-12 7-15 0,0 0-32 0,9-14-49 15,-9 14-76-15,0 0-73 0,0 0-130 16,0 0-216-16,0 0-306 0,0 0-275 0</inkml:trace>
  <inkml:trace contextRef="#ctx0" brushRef="#br1" timeOffset="-195983.04">23844 14585 2645 0,'0'0'-18'0,"0"0"42"0,0 0 10 0,0 0 23 0,0 0 39 16,0 0 12-16,-16 11 7 16,16-11-1-16,0 0-13 0,0 0-9 0,0 0-9 15,4 22-9-15,-4-22-7 0,0 0-7 16,14 19-9-16,-14-19-2 0,13 8-5 0,-13-8-7 15,15 9-2-15,-15-9-6 0,17 9-6 0,-17-9-8 16,16 5-19-16,-16-5-7 16,18 2-14-16,-18-2-10 0,0 0-2 0,23-3-1 0,-23 3 1 15,15-8 2-15,-15 8 3 16,8-14 10-16,-8 14 9 0,7-15 12 0,-7 15 24 16,4-22 25-16,-4 22 27 0,2-22 12 0,-2 22 15 15,0-17 4-15,0 17 6 0,0 0-1 16,-2-25-4-16,2 25-10 15,2-13-11-15,-2 13-10 0,0 0-2 0,0 0-8 16,0 0-6-16,0 0-6 0,0 0-7 16,0 0-6-16,0 0-1 0,0 0-10 15,0 0 3-15,0 0-3 0,26 50-5 0,-20-35 3 16,2 4 1-16,0 3-17 0,1-2 6 16,0 2-4-16,-3-2-1 0,0 3-3 0,1-2 3 15,-5 0 10-15,0-2 11 0,-2-3 24 0,0 3 10 0,-4-3 11 16,-1 1 9-16,1-2 2 15,-4-2 5-15,-3-4-2 0,0 1-2 0,11-10-6 16,-25 10-14-16,12-10-8 16,13 0-8-16,-23-1-6 0,23 1-7 0,-23-12-22 15,12 5-27-15,1-2-34 0,10 9-35 16,-12-18-39-16,8 8-40 0,4 10-60 0,0-17-69 16,0 17-74-16,10-16-178 15,-10 16-108-15,8-7 33 0,-8 7-395 0,0 0-484 0</inkml:trace>
  <inkml:trace contextRef="#ctx0" brushRef="#br1" timeOffset="-194957.37">23036 17687 3041 0,'-3'-12'-13'0,"3"12"63"0,-6-18 20 15,6 18 20-15,0 0 28 16,-4-18 29-16,4 18 12 0,0 0 8 0,0 0-3 16,0 0-7-16,0 0 12 15,0 0 3-15,0 0-13 0,0 0 6 0,0 0 4 0,0 0-1 16,0 0-12-16,0 0-15 16,0 0-19-16,0 0-12 0,-3 51-11 0,3-51-15 15,7 22-9-15,-7-22-10 0,9 21-15 16,-3-13-16-16,2 5-16 0,3-4-12 0,-11-9-13 15,21 14-13-15,-10-7-13 0,-11-7-10 0,21 6-5 16,-21-6 2-16,21 1-2 16,-21-1 3-16,19-3 4 0,-19 3 1 0,13-11 6 15,-13 11 3-15,11-14 13 0,-11 14 5 16,2-19 15-16,-2 19 7 0,0-18 12 0,0 18 5 16,0 0 7-16,-2-22-1 15,2 22 0-15,0 0 6 0,-7-21-7 0,7 21 2 16,0 0-5-16,-4-13-2 0,4 13 1 0,0 0-1 0,0 0 3 15,0 0-9-15,0 0 0 16,0 0 0-16,0 0-4 0,0 0-2 0,0 0 0 16,-15 47-2-16,15-47 2 15,4 28-2-15,-2-10-2 0,-2-1-1 0,4 2 0 16,-2 2-2-16,3 2 2 0,-1 0-1 16,1-2 0-16,-1 1-2 0,0 0 1 0,-4-1-2 15,2 0 3-15,-2 0 0 0,0-2-2 0,-2-1 1 0,0 0 6 16,-2-1 4-16,-3-2 5 15,1-2 2-15,-3 0 2 0,-1-3-2 0,-1-1-1 16,11-9-5-16,-21 11 1 16,8-10-1-16,13-1-3 0,0 0-3 0,-36-7 0 0,36 7-1 15,-21-12-7-15,13 5-10 16,8 7-18-16,-18-15-19 0,18 15-27 16,-8-16-30-16,6 9-27 0,2 7-34 15,0 0-37-15,0 0-47 0,6-31-48 0,1 23-66 0,3-1-140 16,1 2-98-16,2 1-7 0,-1-2-362 0,4 2-409 15</inkml:trace>
  <inkml:trace contextRef="#ctx0" brushRef="#br1" timeOffset="-194702.9">23493 17926 3054 0,'0'0'11'16,"0"0"21"-16,14 5 18 0,-14-5 27 0,16 3 24 15,-16-3 18-15,0 0 9 16,27 4-11-16,-27-4-15 0,23 2-8 0,-23-2-13 0,21 1-9 16,-7 2-10-16,-14-3-25 15,0 0-42-15,26-3-42 0,-26 3-51 0,0 0-51 16,20-3-48-16,-20 3-41 0,0 0-68 0,0 0-629 15,0 0-349-15</inkml:trace>
  <inkml:trace contextRef="#ctx0" brushRef="#br1" timeOffset="-194592.87">23527 17866 2742 0,'-16'-6'20'16,"6"1"94"-16,10 5 43 15,-16-10 21-15,16 10 5 0,0 0 4 16,-9-12-14-16,9 12-18 0,0 0-21 16,0 0-10-16,27-21-29 0,-14 14-38 0,0-1-54 0,4-1-72 15,0-2-78-15,4 3-79 0,-5-2-155 0,6-4-206 16,-8 3-300-16,-1-1-260 15</inkml:trace>
  <inkml:trace contextRef="#ctx0" brushRef="#br1" timeOffset="-192112.89">24054 17561 2663 0,'2'-17'-49'0,"-2"17"28"0,0 0 37 16,4-19 42-16,-4 19 40 0,0 0 26 0,4-19 27 15,-4 19 9-15,0 0 1 0,0 0 3 0,5-19-1 16,-5 19-2-16,0 0-1 15,0 0-5-15,0 0-2 0,6-16-4 0,-6 16-12 0,0 0-21 16,0 0 14-16,0 0-1 16,0 0 1-16,0 0-11 0,0 0-14 0,0 0-6 15,0 0-6-15,0 0-1 16,0 0-4-16,17 41-2 0,-17-41-7 0,4 18-3 0,1-4-4 16,-5-14-7-16,4 25-6 15,-2-10-8-15,0 3-3 0,2-4-6 0,-4-14-2 16,4 29-7-16,-2-14-1 0,2 0-4 0,-4-15-4 15,4 23 0-15,-2-12-5 0,-2-11 0 16,5 22-4-16,-5-22-4 0,3 14-5 16,-3-14-12-16,4 16-12 0,-4-16-16 15,0 0-29-15,4 16-22 0,-4-16-32 0,0 13-37 16,0-13-53-16,0 0-72 0,4 7-64 16,-4-7-132-16,0 0-119 0,0 0-19 0,0 0-435 15,0 0-571-15</inkml:trace>
  <inkml:trace contextRef="#ctx0" brushRef="#br1" timeOffset="-191563.17">24507 17329 3139 0,'0'0'-104'0,"11"-7"40"15,-11 7 28-15,0 0 36 16,0 0 30-16,0 0 24 0,0 0 21 0,0 0-1 16,0 0 3-16,0 0 2 0,0 0 5 15,0 0 0-15,0 0-4 0,0 0 1 0,0 0 0 16,-43 26-4-16,43-26-3 16,-19 3-3-16,19-3 2 0,-22 4-9 0,22-4-8 15,-19 2-5-15,19-2 1 0,-21 4-2 0,21-4-11 0,-19 2 1 16,19-2-5-16,0 0-6 15,-21 2 3-15,21-2 5 0,0 0 3 16,-18 5 10-16,18-5 4 0,-11 7 1 16,11-7 6-16,-10 11-1 0,10-11 4 0,-10 11 20 15,10-11-8-15,-4 16-11 16,4-16-3-16,0 0-6 0,0 23-19 0,0-23-5 0,0 0 0 16,6 20-5-16,-6-20-5 0,10 13 5 0,-10-13 0 15,16 8-10-15,-16-8-7 16,21 4-12-16,-8-2 2 0,-13-2 6 0,29 2-3 0,-13 0-8 15,-16-2 7-15,32 0-4 16,-14 0 8-16,0 1-9 0,-2 3 8 0,1-2-2 16,-3 2 4-16,-14-4 5 15,29 8 18-15,-19-3-8 0,3 3 11 0,-13-8-5 0,12 13 2 16,-12-13-1-16,7 15-2 16,-7-15-2-16,0 18-5 0,0-18-2 0,0 0-3 15,-11 28-17-15,7-18-30 0,4-10-32 0,-13 21-40 16,5-12-61-16,8-9-73 0,-13 14-75 15,13-14-182-15,-10 9-98 0,4-5-9 0,6-4-352 16,0 0-387-16</inkml:trace>
  <inkml:trace contextRef="#ctx0" brushRef="#br1" timeOffset="-191373.06">24729 17671 3341 0,'0'0'166'0,"12"6"-15"15,-12-6-3-15,0 0 17 16,16 8 1-16,-16-8-7 0,0 0-30 0,12 5-29 16,-12-5-6-16,0 0-19 15,0 0-23-15,13 7-39 0,-13-7-60 16,0 0-85-16,0 0-94 0,0 0-136 16,10-14-218-16,-10 14-18 0,0 0-263 0,0 0-214 0</inkml:trace>
  <inkml:trace contextRef="#ctx0" brushRef="#br1" timeOffset="-190862.92">24888 17334 2606 0,'0'0'-13'16,"0"-22"13"-16,0 22 19 15,0 0 15-15,0 0 12 0,0 0 1 0,2-18 7 16,-2 18-7-16,0 0-6 0,11-11-1 0,-11 11 0 15,14-8 2-15,-14 8 7 16,20-5-8-16,-20 5-4 0,25-6 4 0,-11 4-4 0,-14 2 7 16,26-2 2-16,-26 2-5 15,28 0 3-15,-28 0 7 0,22 4 16 0,-8-1 19 16,-14-3 7-16,16 12 4 16,-16-12-4-16,9 17 2 0,-5-7 2 0,-4-10 4 0,-2 27-5 15,2-27-2-15,-4 32-5 0,-1-14-8 0,0-4 10 16,1 4-4-16,-3-2-6 15,5 2-10-15,-2-1-5 0,1-2-7 0,1 2-7 16,2-17 2-16,0 28-17 0,5-13-4 16,-5-15-12-16,10 24-17 0,-2-13-10 0,1-3-5 15,1-1-5-15,1 1-4 16,-11-8 0-16,25 8 7 0,-15-6-1 0,-10-2 0 16,22 3-2-16,-22-3 7 15,0 0-1-15,29-7 1 0,-29 7 1 0,9-14 5 0,-9 14 7 16,4-18 6-16,-4 18 15 0,-6-28 4 0,2 12 7 15,-5-1 10-15,0-5 4 16,-3 2-4-16,1-1-5 0,-2-1-3 0,3 4-10 0,0-1 0 16,0-1-9-16,1 5-9 15,5 0-31-15,-3 1-39 0,1 1-52 0,6 13-61 16,-5-20-80-16,5 10-93 16,0 10-179-16,7-16-98 0,-7 16 39 0,11-13-252 15,-11 13-173-15</inkml:trace>
  <inkml:trace contextRef="#ctx0" brushRef="#br1" timeOffset="-190452.9">25366 17224 2429 0,'0'0'-13'0,"0"0"70"0,0 0 38 16,0 0 29-16,0 0 39 15,0 0 22-15,0 0 14 0,0 0 0 0,0 0-22 16,0 0-20-16,0 0-20 0,0 0-20 16,0 0-12-16,6-19-29 0,-6 19-35 0,22-6-32 15,-8 2-26-15,4 0-15 0,0 1-1 0,2-1-4 16,-4 3 7-16,4-2-2 15,0 0 7-15,-20 3-2 0,34-3 4 0,-21 3 8 0,-13 0 16 16,25 3 24-16,-25-3 27 16,15 11 13-16,-15-11 8 0,10 15 0 0,-10-15 2 15,4 23 3-15,-6-10 10 16,2-13-8-16,-9 36-2 0,4-17 14 0,-1 4-20 0,-1 0-3 16,-2 0-10-16,-3 2-29 15,4-2-35-15,1-3-55 0,-2 3-67 0,-1-2-88 16,2-2-95-16,2 0-210 0,-1-2-89 0,-3-2-340 15,1 1-374-15</inkml:trace>
  <inkml:trace contextRef="#ctx0" brushRef="#br1" timeOffset="-189822.92">24094 18024 2746 0,'0'0'-85'0,"0"0"47"0,0 0 6 16,0 0 24-16,0 0 21 16,0 0 31-16,0 0 20 0,0 0 22 0,31-8 12 0,-31 8 6 15,0 0-2-15,34 3 8 16,-34-3-12-16,37 0 3 0,-17 0-1 0,4 0-9 16,8 1-3-16,-1-2-6 0,7 1-7 0,7-3-5 15,1 2-4-15,5-1-5 16,7-1 3-16,-1 2 13 0,2-3-2 0,1 2 6 0,-6 0 4 15,3-2-2-15,-8 2 7 16,-1 1-4-16,2-2 1 0,-6 0-13 0,1 2-5 16,-3-3-5-16,1 1-11 15,-4-1-3-15,-1 1-3 0,-4-3-13 0,-1 2-2 0,-2 0-5 16,-2 2-6-16,1-1-15 16,-3-2-15-16,0 1-15 0,-6 3-24 0,0-3-32 15,-5 2-39-15,2-2-41 0,-18 4-51 0,24-1-39 16,-14-1-67-16,-10 2-147 0,0 0-130 15,0 0-306-15,0 0-287 0</inkml:trace>
  <inkml:trace contextRef="#ctx0" brushRef="#br1" timeOffset="-189322.65">24036 18443 2769 0,'0'0'15'0,"0"0"28"16,0 0 18-16,0 0 22 0,0 0 28 0,0 0 22 0,0 0 19 15,0 0 9-15,0 0 1 16,0 0-6-16,26-24-13 0,-26 24-1 16,17-6-3-16,-17 6 12 0,26-10-18 15,-10 6 0-15,0 0-27 0,2 1-8 0,3-1-7 16,1-3-15-16,-1 6-2 0,0-3-16 16,-2 2-10-16,2-1-10 0,0 1-34 0,-1 0-12 15,-2-2-33-15,-3 0-33 0,-15 4-46 0,24-4-48 16,-16 3-62-16,-8 1-65 15,0 0-114-15,10-9-140 0,-10 9-23 0,0 0-289 0,0 0-214 16</inkml:trace>
  <inkml:trace contextRef="#ctx0" brushRef="#br1" timeOffset="-189082.78">24303 18333 2493 0,'0'0'6'0,"0"0"73"0,-23-4 26 15,23 4 9-15,0 0 15 0,0 0 20 0,0 0 13 16,0 0 5-16,0 0 0 0,0 0-8 0,0 0-11 15,5 30-14-15,-5-30-6 16,-3 17-9-16,3-17-6 0,0 21-2 0,0-21 5 0,3 27-12 16,-3-27-11-16,0 29-8 15,0-14-12-15,2 0-2 0,-2-15-18 0,0 29-3 16,0-15-22-16,2 0-17 16,-2-14-20-16,0 27-21 0,2-15-22 0,-2-12-32 0,2 16-33 15,-2-16-43-15,5 16-50 0,0-8-52 0,-5-8-79 16,12 7-149-16,-12-7-96 15,12 0-278-15,-12 0-220 0</inkml:trace>
  <inkml:trace contextRef="#ctx0" brushRef="#br1" timeOffset="-188702.75">24521 18498 2677 0,'0'0'59'16,"6"-9"35"-16,-6 9-12 0,0 0 5 15,0 0 17-15,0 0 27 0,0 0 18 0,0 0 2 0,0 0-3 16,0 0-7-16,0 0-10 0,0 0-5 0,0 0 1 15,0 0-3-15,0 0 1 16,-50 19 8-16,50-19-15 0,-6 17-8 0,6-17-11 16,-5 15-24-16,5-15-10 15,0 0-14-15,5 25-3 0,-5-25 6 0,6 15-24 0,-6-15-7 16,11 10-16-16,-11-10-9 16,15 5-14-16,-15-5-13 0,0 0-3 15,24 0-4-15,-24 0-1 0,0 0 1 0,26-14 5 0,-17 10 8 0,-9 4 12 16,15-10 17-16,-15 10 9 15,12-9 18-15,-12 9 7 0,11-7 5 0,-11 7 5 16,0 0 3-16,12-9 9 16,-12 9 13-16,0 0-11 0,0 0-4 0,0 0-2 0,0 0-7 15,28 17-4-15,-28-17-4 16,10 12-9-16,-10-12-3 0,10 10-19 0,-10-10-27 16,10 11-28-16,-10-11-30 15,8 7-40-15,-8-7-49 0,0 0-65 0,9 4-52 16,-9-4-85-16,0 0-124 0,0 0-87 0,13-15-12 0,-13 15-287 15,0 0-243-15</inkml:trace>
  <inkml:trace contextRef="#ctx0" brushRef="#br1" timeOffset="-188392.96">24748 18509 2660 0,'0'0'85'0,"0"0"51"0,13-5 2 0,-13 5 1 16,0 0 12-16,0 0 4 16,0 0 8-16,0 0-9 0,0 0-15 0,0 0-14 15,21 19-11-15,-21-19-18 0,0 0-10 0,6 15-5 16,-6-15-6-16,0 0-11 15,4 13-2-15,-4-13-7 0,0 0-9 16,0 0-3-16,0 0-11 0,0 0-16 0,0 0-16 16,0 0-9-16,0 0-12 0,0 0 2 0,0 0-2 15,0 0 5-15,26-22-1 16,-26 22 4-16,12-10 9 0,-12 10 11 0,12-10 23 0,-12 10 15 16,0 0 11-16,22-5 16 0,-22 5 20 0,20 0-2 15,-20 0 3-15,0 0-8 16,25 9-9-16,-25-9-7 0,14 8-9 0,-14-8-3 15,16 12-11-15,-16-12-7 0,14 11-36 16,-7-4-33-16,-7-7-35 0,10 8-43 0,-10-8-59 16,11 10-68-16,-11-10-73 15,0 0-124-15,13 5-147 0,-13-5-15 16,0 0-341-16,0 0-349 0</inkml:trace>
  <inkml:trace contextRef="#ctx0" brushRef="#br1" timeOffset="-188112.94">25221 18239 2781 0,'5'-17'31'0,"-5"17"43"0,0 0 6 16,2-15 9-16,-2 15 29 15,0 0 22-15,0 0 19 0,0 0 11 0,0 0-5 0,0 0-4 16,0 0-4-16,0 0 3 0,0 0 3 0,-18 54-26 15,15-39 7-15,3 3-6 16,-2 1-13-16,2 1-11 0,0 1-9 0,2 1-17 0,1 1-8 16,1 2-9-16,1-2-19 15,0 0-27-15,1 0-33 0,6-3-32 0,-2 0-31 16,-2-5-38-16,0 0-45 16,1-4-56-16,2 2-51 0,-2-8-83 0,3 1-161 0,-4-5-74 15,-8-1-394-15,0 0-422 0</inkml:trace>
  <inkml:trace contextRef="#ctx0" brushRef="#br1" timeOffset="-187863.08">25450 18358 3027 0,'5'-18'14'0,"-5"18"31"0,0 0 12 15,0 0 11-15,0 0 15 0,0 0 21 16,5-14 15-16,-5 14-4 0,0 0-11 0,0 0-11 15,0 0-6-15,0 0-11 16,0 0 1-16,15 39 0 0,-15-39-10 0,9 22-5 16,-4-10-6-16,-1 2-7 15,3 1-8-15,-1-1-14 0,-2-1-32 0,2 0-32 0,-6-13-47 16,7 19-50-16,-3-9-56 16,0-3-58-16,-4-7-132 0,4 9-157 0,-4-9-329 15,0 0-223-15</inkml:trace>
  <inkml:trace contextRef="#ctx0" brushRef="#br1" timeOffset="-187392.8">25571 18354 2611 0,'0'0'6'0,"0"-20"38"0,0 20 8 0,4-18 15 0,-4 18 19 16,4-18 4-16,-4 18-6 15,6-17-10-15,-6 17-9 0,13-15-12 0,-8 7-14 16,-5 8-11-16,20-11-9 0,-6 6 2 15,-1-2-4-15,3 3-5 0,-16 4 6 16,26-3-4-16,-26 3-2 0,28 0 0 0,-28 0 4 0,23 2 4 16,-23-2 21-16,14 5 16 15,-14-5 12-15,10 14 11 0,-10-14 9 0,2 17 8 16,-2-17 12-16,-4 21 2 16,4-21 1-16,-10 29 1 0,4-16 2 0,2 2 11 0,0 0 6 15,-1 0-10-15,3 3-19 0,-4-3-9 0,6-15-23 16,-4 31-4-16,4-16-8 15,2 0-5-15,0 0-7 0,-2-15-8 0,12 25-13 16,-7-14-16-16,3-1-21 0,-8-10-10 16,19 13-13-16,-19-13-10 0,17 9-5 15,-17-9 0-15,20 1 1 0,-10-2 3 16,-10 1 7-16,0 0 4 0,0 0 16 0,22-13 7 16,-22 13 11-16,0 0 9 0,0-21 17 0,0 21 16 0,0 0-5 15,-17-24 24-15,17 24 7 16,-18-22 12-16,11 12 6 0,-5-2-9 0,5 1-8 15,-1-1-9-15,-1 1-9 16,-1-3-21-16,4 1-36 0,6 13-35 0,-9-27-38 16,5 14-51-16,-2-1-61 0,6 3-73 15,0 11-76-15,6-21-156 0,-4 9-96 0,2 3-12 16,-4 9-295-16,11-15-278 16</inkml:trace>
  <inkml:trace contextRef="#ctx0" brushRef="#br1" timeOffset="-187032.99">25983 18219 2618 0,'0'0'-65'0,"0"0"32"0,18-10 25 15,-18 10 20 1,13-10 30-16,-13 10 19 0,9-7 4 0,-9 7 4 0,13-9 3 16,-13 9-6-16,0 0 6 15,16-10 5-15,-16 10 4 0,14-6-1 0,-14 6 3 16,0 0-4-16,24 0-2 0,-24 0-6 15,0 0-7-15,23 12-6 0,-14-4-4 16,-9-8-5-16,16 18-7 0,-10-4 0 0,-1-2 4 16,1 2 9-16,-1 2 7 0,-2 0 9 15,-1 0 10-15,-2-16 6 0,-2 28 6 0,-1-12 5 0,-4-1 6 16,7-15-2-16,-13 22 18 16,1-15-11-16,2 2-3 0,10-9-6 0,-23 7-7 15,23-7-1-15,-24 0-12 0,24 0-7 0,-21-10-11 16,21 10-6-16,-16-18-17 15,7 7-19-15,9 11-26 0,-9-20-28 0,7 8-42 0,2 12-63 16,-4-20-78-16,4 20-80 16,0 0-163-16,9-25-143 0,-9 25 12 15,8-13-358-15,-8 13-378 0</inkml:trace>
  <inkml:trace contextRef="#ctx0" brushRef="#br1" timeOffset="-186733.06">26354 18262 2886 0,'0'0'16'0,"13"8"50"0,-13-8 31 16,0 0 24-16,0 0 23 15,0 0 17-15,14 9 3 0,-14-9-9 0,0 0-19 16,17 4-12-16,-17-4-19 16,18 0-15-16,-18 0-4 0,25-2-8 0,-25 2-17 15,26-2-7-15,-9 0-20 16,-17 2-17-16,25-6-19 0,-25 6-17 0,24-5-29 16,-24 5-36-16,16-4-50 0,-16 4-57 15,18-5-43-15,-18 5-140 0,11-10-167 0,-11 10-361 0,0 0-286 16</inkml:trace>
  <inkml:trace contextRef="#ctx0" brushRef="#br1" timeOffset="-185172.73">26804 18119 2674 0,'3'-19'-59'0,"-3"19"52"15,0 0 28-15,5-13 32 0,-5 13 34 0,0 0 30 0,0 0 30 16,0 0 20-16,9-13 15 15,-9 13 0-15,0 0 11 0,0 0-6 0,0 0 19 0,0 0-11 16,0 0-5-16,0 0-16 16,0 0-11-16,33 19-9 0,-33-19-15 0,9 16-13 15,-3-4-11-15,2 0-18 16,-8-12-2-16,9 28-13 0,-3-13-8 0,1 1-9 16,0 1-7-16,-2-2-5 0,-1 3-8 15,2-3-5-15,-3-1-14 0,1 2-13 0,1-5-23 16,2 3-22-16,-7-14-19 0,6 21-22 0,-6-21-35 15,4 18-46-15,-4-18-63 16,7 10-89-16,-7-10-176 0,0 0-131 0,5 2 31 0,-5-2-436 16,0 0-512-16</inkml:trace>
  <inkml:trace contextRef="#ctx0" brushRef="#br1" timeOffset="-184882.82">27054 18062 3172 0,'0'0'-40'0,"0"0"23"0,0 0 19 0,0 0 31 15,0 0 29-15,0 0 29 0,0 0 20 16,0 0 9-16,0 0 3 0,0 0 1 0,0 0-3 16,0 0-3-16,0 0 0 15,0 0-6-15,0 0-3 0,0 0-13 0,16 40-13 16,-16-40-7-16,9 23-2 0,-5-11-12 0,3 0 0 0,-4 4-8 15,3-2-7-15,-2-1-6 16,-1 2-3-16,1 0-7 0,4-2-14 0,-6 3-23 16,-2-16-24-16,8 25-33 15,-5-16-41-15,-3-9-50 0,6 21-63 0,-4-15-67 16,-2-6-143-16,5 11-152 0,-5-11-377 16,0 0-386-16</inkml:trace>
  <inkml:trace contextRef="#ctx0" brushRef="#br1" timeOffset="-184078.03">27301 18024 2762 0,'0'-23'-76'16,"0"23"38"-16,0 0 20 0,0 0 15 0,3-18 27 0,-3 18 20 15,0 0 30-15,6-18 10 0,-6 18 15 0,5-16 7 16,-5 16 2-16,10-16 5 15,-10 16-4-15,10-18-4 0,-10 18-9 0,13-13-6 16,-6 5-12-16,-7 8-9 0,16-11-7 16,-16 11-7-16,17-7-9 0,-17 7 1 0,19-6-4 15,-19 6-5-15,20 1 0 16,-20-1 3-16,0 0 1 0,24 12 3 0,-18-5-2 16,-6-7 1-16,8 17 5 0,-6-5 3 15,-2-12-1-15,0 26-2 0,-2-10 5 0,2-16-5 16,-8 30 5-16,-2-12 6 15,5 1 8-15,-5 0 10 0,2-2 8 0,0 2 18 16,-1-4 4-16,4 2-4 0,-6-1-2 16,8-2-5-16,-3 2-4 0,2-1-12 0,-1-1-7 15,5-14-5-15,0 23-10 0,0-23-6 0,7 18-6 16,-7-18-6-16,16 16-15 16,-7-8-24-16,4-5-25 0,1 1-29 0,1-4-38 15,-1 0-47-15,-14 0-60 0,36-5-74 0,-21-1-108 0,1 0-191 16,1 0-28-16,-7 1 17 15,-10 5-376-15,25-14-390 0</inkml:trace>
  <inkml:trace contextRef="#ctx0" brushRef="#br1" timeOffset="-183902.6">27672 18197 3050 0,'11'16'57'0,"-11"-16"20"0,0 0 2 15,0 0 34-15,4 13 28 16,-4-13 15-16,0 0-15 0,0 0-15 0,0 0-12 0,2 16-18 15,-2-16-19-15,0 0-22 16,0 0-40-16,0 0-47 0,0 0-63 0,0 0-76 16,0 0-84-16,0 0-149 15,0 0-156-15,0 0-291 0,0 0-200 0</inkml:trace>
  <inkml:trace contextRef="#ctx0" brushRef="#br1" timeOffset="-183512.76">27717 17858 2617 0,'0'0'29'15,"0"0"29"-15,0 0 15 0,8-11 19 0,-8 11 34 0,0 0 21 16,0 0 18-16,0 0 2 16,0 0-9-16,0 0-2 0,0 0-6 15,23 27-1-15,-18-16-1 0,-5-11-6 0,10 24 10 16,-4-11-18-16,0 5-15 0,1-1-10 15,-1 0-16-15,2 4-10 0,-2-3-7 16,0 0-9-16,-1 0-10 0,2-1-12 0,-3 0-18 16,3-2-25-16,-2-1-33 0,-1-1-36 0,-4-13-50 15,7 19-57-15,-3-11-76 16,-4-8-119-16,6 11-181 0,-6-11-38 0,8 6-371 16,-8-6-399-16</inkml:trace>
  <inkml:trace contextRef="#ctx0" brushRef="#br1" timeOffset="-183062.81">27973 17912 2856 0,'0'0'-49'0,"0"0"45"0,-2-19 14 15,2 19 33-15,0 0 40 0,0 0 29 0,0-22 13 0,0 22 1 16,0 0-8-1,0 0-9-15,0 0-16 0,2-19-12 0,-2 19-9 0,0 0-8 16,13-9-9-16,-13 9-19 16,14-5-11-16,-14 5-9 0,20 0-6 0,-20 0-2 0,20 0-3 15,-20 0-1-15,0 0 1 16,27 7-3-16,-27-7 6 0,12 12-2 0,-12-12 9 16,8 10 13-16,-8-10 8 15,0 0 11-15,-6 26 6 0,6-26 4 0,-10 16 3 16,10-16 0-16,-9 16-2 0,9-16-7 0,-9 15-1 0,9-15-6 15,-6 14-4-15,6-14-3 16,0 0-5-16,0 22-2 0,0-22 0 0,6 21-4 16,1-9-6-16,0 1 0 15,3 0-2-15,-2 1 0 0,0 1 3 0,-1 0 12 16,0 3 9-16,-4-3 15 0,-1 2 14 16,1-1-2-16,-3-16 0 0,-3 31-11 0,-1-15-10 15,-2-1-14-15,-2-2-4 0,1 1-36 0,-1-5-37 16,8-9-39-16,-19 18-60 0,10-15-71 15,1 1-59-15,8-4-90 0,0 0-154 16,-17-2-93-16,17 2-336 0,0 0-368 16</inkml:trace>
  <inkml:trace contextRef="#ctx0" brushRef="#br1" timeOffset="-182863.2">28259 17831 3026 0,'0'0'38'15,"0"0"17"-15,25 12 13 16,-25-12 18-16,8 15 11 0,-3-3-5 0,-5-12-9 0,4 28-6 16,-2-11-8-16,0 1-6 15,0 1-6-15,-2-1-8 0,0 3-2 0,-2 1-10 16,0 0-24-16,-4 1-36 16,-2-2-46-16,-1 4-75 0,-4-4-62 0,-6 2-109 0,0-2-646 15,-6 0-400-15</inkml:trace>
  <inkml:trace contextRef="#ctx0" brushRef="#br1" timeOffset="-181662.94">25531 17890 2832 0,'0'0'-139'0,"0"0"21"16,0 0 30-16,0 0 24 0,0 0 41 0,0 0 37 0,0 0 31 16,0 0 26-16,0 0 19 15,0 0 13-15,0 0 16 0,0 0 1 0,38-23 4 16,-38 23-5-16,17-5-11 16,-17 5-14-16,24-7-10 0,-13 3-8 0,-11 4-8 15,31-10-10-15,-15 7-6 0,2-4-6 0,3 4-4 16,0-3-7-16,4 0-1 0,2 2-5 15,-1-1-4-15,0-3 0 0,4 4-5 0,-1-1-1 16,0-1-2-16,0 2-3 16,1-2 0-16,1 1 3 0,-1-1 9 0,-2 2 1 15,6-1 6-15,-6 0-1 0,5 0 0 16,-5-1-6-16,2 1-3 0,3 1-1 0,-4 0-3 16,0-4-2-16,1 3-3 15,-1-1-2-15,2 0 0 0,-1-1-5 0,1 1 5 16,-2-2-6-16,1 3 3 0,-1-2-1 0,6-2-2 0,-7 3-3 15,1 1 0-15,-2-1-1 16,4 0 1-16,-4 2 0 0,1-3 1 0,-1 3-3 16,0 0 5-16,-1-1 2 15,1 1-1-15,-2 0 1 0,4 0-2 0,-4-1-2 0,0 1 1 16,1 0-1-16,1-2 0 16,0 0-2-16,-2 2 0 0,4-1-1 0,-2-1 0 15,1 1-1-15,0-1 0 0,-2 2 0 0,2-2 2 16,-3 1-4-16,4 1 4 0,0-3-1 15,-2 4 2-15,3-1 3 16,-3-2 2-16,0 3 0 0,2-1-4 16,-2 0 0-16,1-1 1 0,1-1 0 0,-1 2 1 15,-1-2-3-15,-1 3 1 0,0-1-4 16,3-2 4-16,-4 2-3 0,-1-2 7 0,3 3 5 0,-2-1 9 16,-1 0 6-16,-3 0-1 0,-1 3 3 0,2-2-2 15,-1-1 3-15,-4 3-9 16,2-3 0-16,0 4 1 0,-19 0-9 0,30-4-17 15,-15 2-18-15,-15 2-27 16,24-4-34-16,-24 4-46 0,17-1-48 0,-17 1-50 0,14-4-65 16,-14 4-140-16,0 0-152 15,0 0-287-15,0 0-227 0</inkml:trace>
  <inkml:trace contextRef="#ctx0" brushRef="#br1" timeOffset="-42731.59">28370 17345 2902 0,'0'0'-133'16,"0"0"13"-16,0 0 31 16,0 0 32-16,-13 9 33 0,13-9 33 0,0 0 20 15,0 0 13-15,0 0 17 0,0 0 22 16,0 0 13-16,0 0 9 0,0 0 4 15,0 0-6-15,0 0-11 0,0 0-2 0,0 0-13 0,49 4-9 16,-49-4-5-16,0 0-7 16,32-4-5-16,-32 4-6 0,22-3-2 0,-22 3-6 15,23-3-6-15,-23 3-1 0,22-3-10 16,-22 3-22-16,18-4-34 0,-18 4-39 0,18-1-51 16,-18 1-38-16,0 0-48 15,22-4-65-15,-22 4-598 0,11-2-243 16</inkml:trace>
  <inkml:trace contextRef="#ctx0" brushRef="#br1" timeOffset="-42321.82">28339 17502 2467 0,'0'0'-146'0,"0"0"23"0,0 0 26 0,0 0 37 15,0 0 31-15,-11 10 35 16,11-10 25-16,0 0 38 0,0 0 14 0,0 0 23 16,0 0 10-16,0 0 5 0,0 0-4 15,0 0-16-15,0 0-5 0,0 0-9 0,0 0-9 16,0 0-12-16,0 0-2 16,0 0-11-16,0 0-6 0,45 0-6 0,-45 0-1 15,0 0-7-15,31-6-21 16,-31 6-35-16,24-4-65 0,-7 2-56 0,-17 2-62 15,29-6-98-15,-10 2-503 0,-2 1-122 0</inkml:trace>
  <inkml:trace contextRef="#ctx0" brushRef="#br1" timeOffset="-41531.95">28921 17071 2250 0,'6'-17'-116'0,"-6"17"24"16,0 0 29-16,6-13 29 0,-6 13 35 0,0 0 22 15,6-14 23-15,-6 14 13 0,0 0 14 0,0 0-8 16,0 0 11-16,0 0-2 0,0 0-2 16,0 0 6-16,0 0 9 0,0 0 18 15,0 0-8-15,0 0 1 0,-39 24 3 16,28-9 6-16,-1 2 8 0,-1 2 2 0,1 1 0 16,-5 6-1-16,4 0-12 15,-2 2-4-15,2-3-11 0,3 0 0 0,-1 0-9 0,5-2-10 16,2 2-1-16,-2-2-11 0,6-4-4 0,4 2-5 15,0-4-6-15,4-2-1 16,1-2-4-16,3 1-5 0,2-4-4 0,2-3-3 16,0 0-2-16,2-3-4 15,1-2-3-15,-19-2-2 0,30 0-4 0,-30 0-2 0,22-7-3 16,-10-1 1 0,-12 8-4-16,11-17 2 0,-11 17-5 0,-1-19 2 0,1 19 0 15,0 0-4-15,-20-31 5 16,10 22-3-16,0-1-1 0,10 10-1 15,-26-13 2-15,14 5 0 0,-1 2 0 0,13 6-5 0,-22-8-2 16,22 8-24-16,-16-7-42 0,16 7-42 16,-12-5-72-16,12 5-65 0,0 0-112 0,0 0-201 15,0 0-361-15,0 0-335 16</inkml:trace>
  <inkml:trace contextRef="#ctx0" brushRef="#br1" timeOffset="-41302.54">29034 17377 2748 0,'0'0'-72'0,"16"7"19"0,-16-7 13 16,0 0 26-16,0 0 26 16,0 0 25-16,0 0 28 0,19 0 8 0,-19 0-2 15,0 0 0-15,0 0-6 16,0 0-4-16,0 0-9 0,0 0-7 0,0 0-8 0,0 0-31 15,0 0-52-15,0 0-80 0,0 0-85 0,0 0-139 16,13-7-406-16,-13 7-41 16</inkml:trace>
  <inkml:trace contextRef="#ctx0" brushRef="#br1" timeOffset="-40851.62">29238 17279 2194 0,'0'0'-41'0,"10"-8"13"0,-10 8 6 0,0 0 6 0,0 0 14 16,8-11 10-16,-8 11 19 0,0 0-7 0,0 0 7 16,0 0-10-16,0 0-1 15,0 0-5-15,-49-2-3 0,49 2 16 0,-23 4 0 16,23-4 14-16,-27 4-10 16,11-3 1-16,0 3 6 0,16-4 3 0,-30 3-3 15,17-2 3-15,13-1 1 16,-27 4 7-16,27-4 4 0,-19 2 5 0,19-2-5 15,0 0-8-15,-22-2-5 0,22 2 1 0,0 0-9 0,0 0-9 16,0 0 1-16,0 0-2 16,11-32-11-16,-11 32-2 0,19-21-3 0,-9 7 5 15,3 1-8-15,0 0 10 0,0-3-7 16,-1 1 5-16,-1 1-8 0,4 2 2 0,-5-2 5 16,1 1 3-1,-2 1 4-15,1 3 12 0,-10 9 12 0,15-19-6 0,-7 13-1 16,-8 6 11-16,11-9 24 0,-11 9 14 0,0 0 12 15,0 0 6-15,0 0-5 0,25 20-6 16,-21-6 1-16,-4-14-4 16,9 28-7-16,-4-10-8 0,1-1-8 0,-2-3-5 15,0 4-4-15,0-1-7 0,0 1-6 0,3-2-12 16,-3 0-30-16,0-1-37 16,-2-2-52-16,-2-13-69 0,9 25-62 0,-5-18-87 15,-4-7-188-15,11 14-409 16,-11-14-297-16</inkml:trace>
  <inkml:trace contextRef="#ctx0" brushRef="#br1" timeOffset="-40411.83">29539 16999 2693 0,'0'0'-102'0,"8"-9"7"16,-8 9 8-16,0 0 11 15,8-13 22-15,-8 13 23 0,0 0 12 0,0 0 13 16,0 0 3-16,0 0 11 0,0 0 11 16,0 0 19-16,0 0 13 0,0 0-2 15,0 0-5-15,-41 28 2 0,41-28-12 0,-23 11 13 0,10-3 0 16,3-2 4-16,10-6-4 16,-28 9-3-16,18-5-5 0,-4 1 10 0,14-5 0 15,-21 8 0-15,21-8 2 16,-21 6-5-16,21-6 2 0,-15 8 1 0,15-8 5 15,-8 9-2-15,8-9-1 0,0 0 1 0,-8 15 0 0,8-15-4 16,0 0-3-16,0 0-4 16,0 0-6-16,18 25-5 0,-18-25 0 0,26 8-4 15,-11-6-3-15,4 2-1 16,2-3-4-16,-2 1-1 0,4 2-4 0,0 1 1 16,1 1 1-16,-3 1-9 15,-2 4 6-15,0-3 1 0,-4 6 2 0,-2-2 2 0,-5 0 9 16,-2 0-3-16,-2 2 1 15,-4-14-3-15,2 25-1 0,-2-25-1 0,-4 28-3 16,-2-14 0-16,6-14-13 0,-10 25-38 0,3-14-66 16,7-11-68-16,-10 19-100 0,6-12-219 15,4-7-403-15,-11 14-272 0</inkml:trace>
  <inkml:trace contextRef="#ctx0" brushRef="#br1" timeOffset="-39671.43">29082 17481 2532 0,'-21'0'-124'0,"21"0"15"0,0 0 15 0,0 0 1 16,0 0 17-16,0 0 15 0,0 0 15 0,0 0 15 16,0 0 7-16,0 0 4 15,0 0 6-15,0 0 20 0,0 0 36 0,-9-14 12 16,9 14 7-16,0 0 4 16,0 0 6-16,0 0-7 0,0 0-2 0,0 0 0 0,0 0-7 15,0-20-3-15,0 20 1 16,0 0 4-16,0 0-5 0,0 0 1 0,0 0-6 15,0 0-4-15,0 0-1 0,15-17-9 16,-15 17 1-16,0 0 0 0,0 0-8 16,0 0 4-16,15-8 5 0,-15 8 4 0,0 0 4 0,0 0 3 15,0 0 3-15,0 0 3 16,0 0 2-16,0 0 3 0,0 0 2 0,0 0 0 16,0 0 2-16,0 0 2 15,0 0 5-15,0 0-2 0,0 0-10 0,0 0-4 16,0 0-6-16,19-2-4 15,-19 2-7-15,0 0-14 0,0 0-26 0,10-11-39 16,-10 11-44-16,0 0-68 0,14-7-77 0,-14 7-130 0,0 0-560 16,0 0-328-16</inkml:trace>
  <inkml:trace contextRef="#ctx0" brushRef="#br1" timeOffset="-30951.38">26163 14608 2568 0,'0'0'-212'0,"0"0"14"0,0 0 15 0,0 0 20 15,0 0 8-15,0 0 14 16,0 0 14-16,0 0 11 0,0 0 6 0,0 0 20 15,0 0 21-15,0 0 28 0,0 0 34 0,0 0 23 0,0 0 18 16,0 0 19-16,0 0 4 16,0 0 1-16,0 0 22 0,0 0 7 0,0 0 10 15,0 0 2-15,-18-4 1 16,18 4 3-16,0 0 11 0,0 0 1 0,0 0 4 0,0 0-13 16,0 0 1-16,0 0-5 15,0 0-5-15,0 0-7 0,-1-18-9 0,1 18-13 16,0 0-3-16,0 0-7 15,0 0-5-15,0 0-7 0,0 0-5 0,0 0-8 0,0 0-3 16,0 0-3-16,0 0-1 0,0 0-2 0,0 0 0 16,0 0 0-16,0 0-1 15,0 0-5-15,0 0 1 0,0 0-1 0,0 0-3 16,0 0-3-16,0 0-2 16,0 0 2-16,0 0 3 0,0 0-6 0,0 0 3 0,0 0-2 15,0 0-1-15,0 0 6 16,0 0-2-16,0 0 3 0,11 48 2 0,-11-48-4 15,0 0-2-15,0 0-1 0,0 0 2 0,0 0 2 16,0 0-1-16,2 16 1 16,-2-16-1-16,0 0 5 0,0 0-1 0,0 0 0 15,12 11 4-15,-12-11-6 0,0 0 1 16,11 14-3-16,-11-14 2 0,7 15 2 0,-7-15-1 16,7 17-2-16,0-7 1 15,-7-10-5-15,6 18 1 0,-1-9-3 0,-5-9-3 0,8 20 4 16,-5-11 0-16,-3-9-4 15,7 13 3-15,-7-13 0 0,0 0-1 0,6 19 3 16,-6-19-1-16,0 0-4 0,11 11-1 0,-11-11 3 16,0 0-4-16,0 0 2 15,0 0-2-15,0 0-4 0,0 0 3 16,0 0-1-16,0 0-2 0,0 0 3 0,32-17-3 16,-32 17-1-16,0 0 4 0,10-8-2 0,-10 8-2 15,0 0 1-15,11-10 1 16,-11 10-4-16,0 0 5 0,10-9-1 15,-10 9-4-15,0 0 5 0,16-8-4 0,-16 8 0 16,0 0 3-16,13-6-1 0,-13 6 0 0,0 0-1 16,0 0 1-16,17-8-1 0,-17 8 1 0,0 0 0 15,0 0-5-15,17-3 5 16,-17 3-4-16,0 0 1 0,0 0 6 0,18-6-2 16,-18 6-5-16,0 0 3 0,0 0 2 15,21-2 2-15,-21 2-3 0,0 0 1 16,17-4 0-16,-17 4 3 0,0 0-4 0,23-1-2 0,-23 1 3 15,0 0-1-15,27-3 1 0,-27 3-1 16,18-1 3-16,-18 1-3 0,20-3 0 16,-20 3 1-16,23-1-1 0,-23 1-1 15,20-2 1-15,-20 2-2 0,27-2 1 0,-27 2 1 16,27-2 4-16,-13 2-4 16,-14 0 0-16,24-3-1 0,-24 3 2 0,22-2-4 15,-22 2 2-15,23 0-1 16,-23 0 3-16,17-3-1 0,-17 3-4 0,0 0 4 0,25-1-1 15,-25 1-2-15,0 0 6 16,21-2-4-16,-21 2 2 0,0 0-1 0,0 0 2 16,21-2-4-16,-21 2 3 0,0 0-2 15,0 0 0-15,0 0-1 0,0 0 7 0,19-2-8 16,-19 2 4-16,0 0-4 0,0 0 1 0,0 0 4 16,0 0 1-16,0 0-3 15,0 0 0-15,0 0-1 0,0 0-1 0,21 0 2 0,-21 0 3 16,0 0-6-16,0 0 7 15,0 0-3-15,0 0-2 0,0 0 2 0,0 0 1 16,22 0-5-16,-22 0 6 0,0 0-2 0,0 0-2 16,0 0 1-16,0 0 0 15,18 2 0-15,-18-2 0 0,0 0 0 0,0 0 0 16,22 0 0-16,-22 0 0 0,0 0 0 16,0 0 1-16,0 0 0 0,0 0 2 15,21 0-3-15,-21 0 2 0,0 0-1 16,0 0 3-16,0 0-4 0,0 0 3 0,0 0-1 15,0 0-2-15,22-5 0 0,-22 5 3 0,0 0-2 0,14-7-1 16,-14 7 1-16,0 0 1 16,0 0 0-16,15-8 1 0,-15 8 7 0,0 0 2 15,0 0 0-15,12-7 8 16,-12 7 2-16,0 0 4 0,0 0-4 16,0 0-2-16,11-12 0 0,-11 12-3 15,0 0-3-15,0 0-3 0,0 0-6 0,2-18-31 16,-2 18-45-16,0 0-74 0,0 0-74 0,0 0-89 0,-9-25-206 15,9 25-356-15,0 0-231 0</inkml:trace>
  <inkml:trace contextRef="#ctx0" brushRef="#br1" timeOffset="-29785.88">26699 14805 2444 0,'4'-22'-157'0,"-4"22"23"0,0 0 28 0,0 0 33 15,0 0 24-15,0 0 27 0,1-19 12 16,-1 19 12-16,0 0 4 0,0 0 6 0,0 0 0 16,0 0 1-16,0 0 0 0,0 0 5 0,0 0 6 15,0 0 6-15,0 0 7 16,0 0 17-16,0 0 1 0,0 0-1 0,0 0-7 16,0 0 1-16,0 0-4 0,0 0 3 15,0 0-4-15,0 0-8 0,0 0 5 0,0 0-7 16,10 54-3-16,-10-54-3 0,6 16-2 0,-6-16-4 15,6 19-5-15,-6-19 4 16,3 17-5-16,-3-17 0 0,8 22 2 0,-8-22-4 0,4 16-7 16,-4-16 1-16,5 18 5 15,-5-18 1-15,5 17-7 16,-5-17 3-16,5 14-7 0,-5-14 3 0,4 10 1 16,-4-10 2-16,0 0-1 0,4 16 1 0,-4-16-4 0,0 0 0 15,0 0-2-15,2 15-1 16,-2-15-1-16,0 0 10 0,0 0-14 0,0 0 1 15,2 19 12-15,-2-19-8 0,0 0-2 0,0 0 4 16,0 0 2-16,0 0 0 16,0 0 0-16,0 0-3 0,0 0-5 0,0 18-1 15,0-18 2-15,0 0 6 0,0 0-4 16,0 0 0-16,0 0-2 0,0 0-1 0,0 0 3 16,0 0 3-16,0 0-8 15,5 15 1-15,-5-15 1 0,0 0 3 0,0 0-4 0,18 4 5 16,-18-4-5-16,0 0 5 15,23 0 1-15,-23 0-2 0,20 2-2 0,-20-2-1 16,22 2-4-16,-22-2 7 0,29 1-5 0,-15 1 2 16,-14-2-2-16,31 2 5 0,-11 1 0 15,-1-3 5-15,1 3-11 0,2-1 3 0,5 0 0 16,2 1 5-16,3 1-7 16,-3-2 2-16,3 2 0 0,-1 0 6 0,3 0-17 15,-1-3 12-15,1 2 8 0,-1 0-7 16,1 1-1-16,-3-1 2 0,1 2 5 15,-3-2-7-15,3-1-1 0,-3 2 3 0,2 0 2 0,-3-2-5 16,-3 2 4-16,-1-2-5 16,-4-1-3-16,0 1 8 0,-20-2-5 0,29 3-6 0,-17-3 4 15,-12 0 2-15,22 0-2 16,-22 0 0-16,0 0-7 0,0 0 1 16,19-5-5-16,-19 5-4 0,0 0 1 15,0 0-4-15,0 0-1 0,0 0 7 16,0 0-1-16,-38-22 4 0,38 22 0 0,-17-8 15 15,17 8-10-15,-15-6 16 0,15 6 1 0,-12-8 18 16,12 8 7-16,0 0 9 0,-17-7-1 0,17 7 6 16,0 0-5-16,0 0 1 15,0 0-3-15,0 0 2 0,0 0 2 0,0 0-1 0,0 0-4 16,0 0-4-16,0 0-1 16,0 0-3-16,0 0-3 0,58 10-1 0,-46-5 5 15,-12-5-3-15,14 9 9 16,-14-9-14-16,13 13 0 0,-13-13 1 0,6 14-3 0,-6-14-3 15,2 15 0-15,-2-15-9 0,0 0-24 0,0 0-50 16,-8 27-55 0,8-19-48-16,0-8-77 0,0 0-161 0,-8 13-343 15,8-13-32-15</inkml:trace>
  <inkml:trace contextRef="#ctx0" brushRef="#br1" timeOffset="-29181.03">28119 15021 2128 0,'4'-17'-95'16,"-4"17"10"-16,0 0 16 0,0 0 13 0,0 0 15 16,0 0 10-16,0 0 7 15,0 0 20-15,0 0 17 0,0 0 9 0,0 0 7 16,0 0 16-16,0 0 10 0,0 0 17 16,0 0-5-16,0 0 32 0,0 0 5 0,0 0 3 15,0 0-8-15,0 0-1 16,0 0-8-16,17 43-8 0,-17-43 1 0,5 22-6 15,-4-11-1-15,1 4-4 16,-2-15 0-16,7 30-7 0,-5-15-7 0,0-2-3 16,2 0-2-16,-4-13-2 0,5 23 0 0,-5-23-5 0,5 22 5 15,-3-14-5-15,-2-8-1 16,5 18 1-16,-5-18-1 0,4 13-4 0,-4-13-3 16,0 0-4-16,7 15-1 0,-7-15-3 15,0 0-4-15,0 0-6 0,7 14-1 0,-7-14-14 16,0 0-13-16,0 0-11 15,0 0-20-15,0 0-32 0,0 0-51 16,0 0-45-16,0 0-52 0,0 0-97 0,0 0-589 16,0 0-294-16</inkml:trace>
  <inkml:trace contextRef="#ctx0" brushRef="#br1" timeOffset="-28711.42">28328 15225 2637 0,'0'0'-98'0,"0"0"20"15,0 0 17-15,0 0 11 0,0 0 24 0,0 0 3 0,0 0 27 16,0 0 13-16,0 0 14 16,0 0 10-16,0 0 12 0,0 0 3 15,0 0 15-15,0 0-6 0,0 0 4 16,0 0-3-16,0 0-7 0,0 0-6 0,0 0-4 16,0 0-8-16,0 0-28 0,0 0-39 15,0 0-53-15,0 0-50 0,0 0-96 0,0 0-196 16,0 0-245-16,0 0 101 15</inkml:trace>
  <inkml:trace contextRef="#ctx0" brushRef="#br1" timeOffset="-27387.1">27953 15284 1786 0,'0'0'-104'16,"0"0"19"-16,0 0 3 16,0 0 12-16,0 0 17 0,0 0 27 0,0 0 28 15,0 0 17-15,0 0 15 0,0 0 19 16,0 0 11-16,0 0 12 0,0 0 22 0,0 0-1 16,0 0 15-16,0 0-11 15,0 0-5-15,0 0-9 0,0 0-16 0,0 0 3 0,0 0-5 16,0 0-13-16,0 0-4 15,0 0-7-15,0 0-5 0,0 0 0 0,0 0-6 16,0 0 1-16,0 0-11 0,0 0-11 0,0 0-20 16,24 10-39-16,-24-10-26 0,0 0-38 15,21-4-20-15,-21 4-30 16,16-6-45-16,-16 6-436 0,12-8 132 0</inkml:trace>
  <inkml:trace contextRef="#ctx0" brushRef="#br1" timeOffset="-26651.47">28333 15280 1769 0,'0'0'-80'0,"0"0"15"0,0 0 13 16,0 0 20 0,0 0 20-16,0 0 22 0,0 0 32 15,0 0 15-15,0 0 9 0,0 0 20 0,0 0 2 16,0 0 25-16,0 0 6 0,0 0 15 16,0 0 10-16,0 0 2 0,0 0 0 0,0 0 4 15,0 0 6-15,0 0 9 0,0 0-6 0,0 0-6 16,0 0-8-16,0 0-9 15,0 0-9-15,0 0-19 0,0 0-11 0,0 0-11 16,0 0-17-16,0 0-23 0,0 0-36 16,0 0-48-16,0 0-72 0,0 0-72 0,0 0-74 15,0 0-126-15,14 6-185 0,-14-6-278 0,0 0-183 16</inkml:trace>
  <inkml:trace contextRef="#ctx0" brushRef="#br1" timeOffset="-26188.72">28615 15005 2374 0,'12'-8'-100'15,"-12"8"18"-15,0 0 8 0,11-14 9 0,-11 14 16 16,0 0 6-16,0 0 28 0,0 0 28 15,6-10 7-15,-6 10 18 0,0 0 14 0,0 0 21 16,0 0 28-16,0 0 10 0,0 0 16 0,-38 29-8 16,38-29-5-16,-16 21-5 15,8-8-7-15,0 1 0 0,2 2-7 0,-1-2-4 0,1 1-9 16,1 3-5 0,2-1-9-16,-1-2-9 0,4 2-4 0,0-17-3 0,4 31-9 15,-2-19-1-15,4 1-6 16,2-1-2-16,3-2-7 0,0-2-3 0,2 0-8 15,-1-1-9-15,2-3-6 0,-14-4-2 0,24 4-3 0,-24-4-2 16,21-4 4 0,-21 4-5-16,15-8 1 0,-15 8 0 0,7-12 1 0,-7 12 0 15,0 0-2-15,0 0 3 16,0 0-1-16,-22-35 2 0,12 27-3 0,10 8 1 16,-25-11 0-16,11 3 4 0,14 8 1 15,-22-10-1-15,22 10-2 0,-21-8-7 0,21 8-34 16,-14-5-39-16,14 5-58 15,0 0-48-15,0 0-63 0,-8-12-147 16,8 12-414-16,0 0-132 0</inkml:trace>
  <inkml:trace contextRef="#ctx0" brushRef="#br1" timeOffset="-25851.46">28741 15066 2400 0,'0'0'-27'0,"0"0"4"0,0 0 11 0,0 0 7 16,0 0-7-16,0 0 2 16,0 0 10-16,0 0-4 0,0 0-5 0,-2-30 9 15,2 30-10-15,18-9 4 0,-2 5 8 16,1-2-16-16,0-2 3 0,2 3 8 0,0-2 0 16,0 0-3-16,0 2 6 15,0-1-5-15,-2 0 2 0,1 0-3 0,-4 3 6 16,-14 3-2-16,25-7 14 15,-14 3 7-15,-11 4 18 0,0 0 48 0,0 0 45 0,23 5 5 16,-23-5 6-16,0 0-7 0,-4 25 4 16,4-25-10-16,-8 29-8 0,1-12-10 15,1 1-13-15,-3 1-8 0,1 1-9 16,1 2-8-16,-2 0-7 0,4-2-10 16,-1 1-29-16,-2-2-48 0,2-1-70 15,2-1-72-15,-2-1-80 0,-2 0-159 16,-1-4-502-16,0 2-291 0</inkml:trace>
  <inkml:trace contextRef="#ctx0" brushRef="#br1" timeOffset="-25141.35">27995 15328 2572 0,'0'0'-152'0,"0"0"22"0,0 0 16 16,0 0 17-16,0 0 24 0,0 0 23 16,0 0 24-16,0 0 12 0,0 0 4 15,0 0 21-15,0 0 14 0,-52 17 7 0,52-17 17 16,-17 2 16-16,17-2 12 0,-17 3 11 16,17-3 4-16,-17 3-8 0,17-3 4 15,0 0 1-15,-21 1-3 0,21-1 3 0,0 0-1 16,-20 4-1-16,20-4-13 0,0 0-6 15,0 0-1-15,0 0-16 0,0 0-7 0,0 0-17 16,0 0-12-16,0 0-20 0,0 0-25 16,0 0-22-16,0 0-21 0,54-24-42 15,-39 19-40-15,0 0-65 0,-3-1-173 0,1-1-314 16,0 0 33-16</inkml:trace>
  <inkml:trace contextRef="#ctx0" brushRef="#br1" timeOffset="-24501.78">28370 15304 1980 0,'0'0'-88'0,"0"0"21"0,0 0 13 0,0 0 26 0,0 0 18 15,0 0 4-15,0 0 1 0,0 0 10 0,0 0-5 16,0 0-4-16,0 0 11 16,0 0-14-16,0 0 19 0,0 0-9 0,0 0 7 15,0 0-5-15,0 0 5 0,0 0-5 16,0 0 18-16,0 0 4 0,0 0-5 0,0 0 12 16,0 0-7-16,0 0-9 15,0 0 11-15,0 0-5 0,0 0 22 0,0 0-3 16,0 0-5-16,0 0 21 15,0 0-6-15,0 0 4 0,0 0 8 0,0 0-1 0,0 0 14 16,0 0-5-16,0 0 5 0,0 0 4 16,0 0-6-16,0 0-4 0,0 0-7 15,0 0-6-15,0 0-5 0,0 0-2 0,0 0-3 16,0 0-8-16,0 0-4 16,-57-9-1-16,57 9-1 0,-6-12-6 15,6 12 2-15,-4-18-7 0,4 18 20 0,-2-17-9 16,2 17 1-16,0 0-4 0,8-21-4 0,-8 21 0 15,12-9-3-15,-12 9-1 0,0 0 0 0,16-3-1 0,-16 3-2 16,0 0 0-16,0 0 1 16,0 0-4-16,0 0-1 0,28 12 0 0,-28-12-1 15,0 0-10-15,0 0-39 16,0 0-82-16,0 0-102 0,0 0-228 0,0 0-463 16,0 0-301-16</inkml:trace>
  <inkml:trace contextRef="#ctx0" brushRef="#br1" timeOffset="19798.61">9386 9379 517 0,'0'0'274'0,"0"0"-115"0,0 0-20 16,0 0-31-16,0 0-4 0,0 0 20 15,0 0 11-15,0 0 4 0,0 0 7 0,10-8-3 0,-10 8 3 16,0 0-1-16,0 0 4 16,0 0 0-16,0 0-3 0,0 0-6 0,0 0-3 0,0 0-5 15,0 0-6-15,0 0-8 16,21-3-2-16,-21 3 5 0,0 0-4 0,0 0-6 15,24 0-1-15,-24 0-2 0,18 0-10 0,-18 0-4 16,0 0-4-16,30 0-10 0,-30 0-8 16,24-3-8-16,-24 3-5 0,21-1-6 0,-21 1-7 15,20 0-3-15,-20 0-8 16,20-1-3-16,-20 1-1 0,0 0-4 0,23-2-4 16,-23 2-10-16,0 0-17 0,19-3-26 15,-19 3-40-15,0 0-55 0,0 0-66 16,13-3-53-16,-13 3-46 0,0 0-92 15,0 0-133-15,0 0-413 0,0 0-334 0</inkml:trace>
  <inkml:trace contextRef="#ctx0" brushRef="#br1" timeOffset="20078.61">9345 9288 2708 0,'0'0'-111'0,"0"0"26"0,0 0 17 0,0 0 32 16,-19 0 27-16,19 0 42 16,0 0 34-16,0 0 21 0,0 0 20 0,0 0 11 15,0 0 3-15,0 0 3 0,0 0 4 16,0 0 3-16,0 0-2 0,0 0-4 16,0 0-11-16,0 0-11 0,0 0-12 15,58-7-10-15,-58 7-6 0,27-4-13 16,-15 1-4-16,-12 3-8 0,30-5-14 0,-16 3-19 15,2-2-27-15,-16 4-34 0,25-3-42 0,-25 3-40 16,23-5-49-16,-23 5-41 0,21-3-58 0,-21 3-132 16,16-2-491-16,-16 2-276 0</inkml:trace>
  <inkml:trace contextRef="#ctx0" brushRef="#br1" timeOffset="20618.56">9879 8739 2765 0,'0'0'-19'0,"0"0"22"0,0 0 12 16,2-22 11-16,-2 22 20 0,0 0 13 16,0 0 32-16,0 0 26 0,0 0 6 0,0 0 2 15,0 0-5-15,0 0 1 16,0 0 9-16,0 0 5 0,0 0-5 0,8 58-11 0,-4-39-2 16,0 6-13-1,1 0-12-15,1 2-9 0,-1 1-10 0,1-1-5 16,-2 2-6-16,2-1-10 0,-1 1-5 15,-1-2-5-15,0-1-10 0,0 0-3 0,0 0-3 16,3-4-3-16,-5-1-5 0,3-2-6 0,-3-1-15 16,2-3-24-16,-2 0-36 0,-2-15-39 15,2 21-53-15,0-11-60 16,0-3-55-16,-2-7-80 0,0 0-153 0,8 6-129 16,-8-6-189-16,0 0-146 0</inkml:trace>
  <inkml:trace contextRef="#ctx0" brushRef="#br1" timeOffset="20948.24">10135 8967 2419 0,'10'-14'-8'0,"-10"14"16"0,9-11 4 0,-9 11 9 0,0 0-3 15,0 0 36-15,0 0 43 16,0 0 18-16,0 0 1 0,0 0-5 0,0 0-3 0,0 0-1 16,-43 25 1-16,29-16 9 15,-2-2 2-15,4 3-4 0,-3-4-2 16,3 3-9-16,-1-3-18 0,13-6-7 15,-19 13-11-15,11-7-5 0,8-6-7 0,-16 12-5 16,16-12-6-16,-12 7-7 0,12-7-1 0,0 0-3 0,-17 9 5 16,17-9-1-16,0 0 0 15,0 0 5-15,-2 13 1 0,2-13-1 0,0 0-2 16,0 0 0-16,31 16-2 0,-15-10-4 16,-2-2-3-16,1-1-3 0,0 3-2 0,2 0-4 15,-3-3-2-15,2 1-1 16,-2 2-6-16,1 1-18 0,0-4-27 0,-15-3-42 15,23 7-62-15,-13-1-68 0,2-2-70 0,-4-2-89 16,-8-2-174-16,16 3-76 0,-16-3-231 16,14 5-185-16</inkml:trace>
  <inkml:trace contextRef="#ctx0" brushRef="#br1" timeOffset="21258.34">10382 9101 2481 0,'6'-19'-47'0,"-6"19"19"16,8-15 18-16,-8 15 28 0,2-13 11 15,-2 13 28-15,0 0 21 0,0 0 17 0,0 0 6 16,-16-18 3-16,16 18 10 0,0 0 13 16,0 0 3-16,0 0 5 0,0 0-3 0,-31 35-7 15,26-24-4-15,5-11-11 16,-6 27-12-16,4-12-8 0,2-15-9 0,0 27-8 15,0-14-8-15,0-13-6 0,4 26 2 0,-2-16-8 0,-2-10-5 16,13 22-6 0,-6-15-4-16,-7-7-4 0,20 8-6 0,-6-6-16 15,-14-2-20-15,26 0-36 0,-26 0-42 16,30-10-55-16,-13 4-61 0,1-2-50 0,-6 1-68 0,2-2-133 16,0 0-495-16,-4 0-374 15</inkml:trace>
  <inkml:trace contextRef="#ctx0" brushRef="#br1" timeOffset="21958.5">10588 8695 2784 0,'0'0'-126'0,"0"0"15"0,0 0 7 16,0 0 15-16,0 0 16 15,0 0 25-15,0 0 15 0,0 0 30 0,0 0 23 16,0 0 37-16,0 0 5 0,0 0 14 15,0 0 8-15,-32 33 10 0,26-19 11 16,-1 1 6-16,1 2-3 0,2 0-3 16,-5 6-6-16,3-1-6 0,-1 2-10 0,3 0-2 15,0 2-10-15,2 2 0 0,0-2-1 0,0 3-5 0,4-4-2 16,0 2-9-16,2-1 1 16,2-1-6-16,1-3-6 0,4 2-3 0,1-3-3 15,3-1-3-15,2 0-4 16,2-4 0-16,-3 2-13 0,6-3-13 0,-3-2-15 0,2-1-22 15,-2-1-22-15,-1 1-40 0,-2-5-42 0,-1 3-30 16,0-3-25-16,-5-2-31 16,1 1-51-16,-11-6-616 0,17 4-263 0</inkml:trace>
  <inkml:trace contextRef="#ctx0" brushRef="#br1" timeOffset="22708.52">11040 8743 2594 0,'0'0'-124'0,"0"0"13"15,0 0 17-15,0 0 5 0,0 0 23 0,0 0 14 0,0 0 12 16,0 0 21-16,0 0 13 0,0 0 8 16,-18-18 10-16,18 18 20 0,0 0 0 0,-25 7 15 15,25-7-1-15,0 0 5 16,-28 7 2-16,28-7-5 0,-15 10 6 0,15-10 1 16,-13 8-11-16,13-8 1 15,-8 10-8-15,8-10 3 0,0 0-8 0,-2 16 0 0,2-16-2 16,0 0-7-16,19 16 18 15,-19-16-6-15,19 13-10 0,-8-6 2 0,1 0-7 16,0 2-1-16,2-3 1 0,-2 1-1 0,1 0 2 16,-13-7-4-16,21 18 7 0,-12-10 19 15,-1-1 23-15,-8-7 25 0,8 17 20 0,-8-17 2 16,0 21 4-16,0-21 2 16,0 0 2-16,-10 29-4 0,4-20-4 0,-3 1-15 15,9-10-7-15,-17 17-8 0,8-9-9 16,9-8-10-16,-14 13-5 0,14-13-11 0,-16 11-10 15,16-11-26-15,-8 8-40 0,8-8-61 0,0 0-64 0,0 0-61 16,-10 4-70-16,10-4-161 16,0 0-185-16,0 0-202 0,0 0-169 0</inkml:trace>
  <inkml:trace contextRef="#ctx0" brushRef="#br1" timeOffset="23148.32">11337 8893 2353 0,'0'0'-99'0,"0"0"14"16,0 0 12-16,0 0 7 0,0 0 7 0,0 0 20 15,0 0 15-15,0 0 9 0,0 0 12 16,24 17 8-16,-24-17 8 0,0 0 4 0,0 0-8 0,21 3 8 0,-21-3 1 15,0 0 4-15,31-4 9 16,-31 4-6-16,19-2-9 0,-19 2 3 0,24-2-2 16,-24 2-6-16,25-4-6 15,-25 4 5-15,21-4-1 0,-21 4-4 0,21-4-5 16,-21 4-13-16,16-3-1 0,-16 3-22 16,0 0-7-16,18-4-26 0,-18 4-34 0,0 0-48 15,0 0-104-15,9-8-216 16,-9 8 365-16</inkml:trace>
  <inkml:trace contextRef="#ctx0" brushRef="#br1" timeOffset="23568.66">11440 8803 1378 0,'0'0'12'16,"0"0"21"-16,0 0 15 0,0 0 14 0,0 0 17 15,0 0 19-15,0 0 7 16,0-18-9-16,0 18 8 0,0 0 17 0,0 0 11 0,0 0 6 15,0 0 4-15,0 0 1 0,0 0-1 0,0 0-4 16,0 0-4-16,0 0-4 16,0 0-6-16,9 56-7 0,-9-56-1 0,5 20-14 15,-3-8-6-15,2 3-9 16,-4-15-7-16,4 25-7 0,0-10-3 0,1-1-11 0,-5-14-5 16,6 25-8-16,-2-14 0 15,-4-11-7-15,6 19-2 0,-6-19-7 0,4 17-4 16,-4-17-13-16,5 15-28 0,-5-15-36 15,4 12-47-15,-4-12-65 0,5 7-57 0,-5-7-61 16,0 0-135-16,0 0-547 0,0 0-402 0</inkml:trace>
  <inkml:trace contextRef="#ctx0" brushRef="#br1" timeOffset="24488.28">11880 8574 2775 0,'13'-10'-140'15,"-13"10"32"-15,0 0 27 0,9-8 15 0,-9 8 30 16,0 0 31-16,0 0 7 15,0 0 25-15,14-9 11 0,-14 9 11 0,0 0 14 0,0 0 15 16,0 0-3-16,0 0 2 0,0 0 2 0,0 0 2 16,0 0-6-16,0 0-10 15,0 0-6-15,0 0-5 0,0 0 0 0,0 0-9 16,0 0-3-16,-46-4-5 16,46 4-5-16,-22 2-3 0,22-2-2 0,-26 2-3 0,26-2 1 15,-23 2-6-15,23-2-1 16,-23 2 1-16,23-2-2 0,-24 3-2 0,24-3-1 15,-19 4 1-15,19-4-2 0,-20 3 7 0,20-3 3 16,-13 7 7-16,13-7 3 16,-16 6 0-16,16-6 3 0,-11 9 4 15,11-9 4-15,-10 12 0 0,10-12 7 0,-5 13-1 16,5-13 0-16,-6 17-5 0,6-17-3 0,-2 17-1 0,2-17-2 16,0 18-8-16,0-18 3 15,0 0-6-15,0 22-1 0,0-22 1 0,0 0-1 16,0 17 3-16,0-17-3 15,0 0 1-15,0 0-3 0,10 16-4 0,-10-16-2 16,0 0-2-16,14 5-2 0,-14-5-2 0,0 0 0 0,24 2-5 16,-24-2 1-16,21 0 0 15,-21 0-1-15,22 0 1 0,-22 0-5 0,26 2 1 16,-26-2-1-16,25 1 2 0,-12 2-3 16,-13-3 0-16,23 8-1 0,-12-5 3 0,-11-3-2 15,17 12 0-15,-11-5 7 16,-6-7 1-16,6 17 6 0,-6-17 0 0,0 22 2 15,0-22 0-15,-6 21-3 0,6-21-1 0,-9 23-4 16,0-12 2-16,1-2-5 0,8-9-6 16,-14 21-14-16,9-13-28 0,5-8-38 0,-12 13-46 15,12-13-61-15,-9 10-50 16,9-10-60-16,0 0-121 0,0 0-132 0,0 0-340 0,0 0-262 16</inkml:trace>
  <inkml:trace contextRef="#ctx0" brushRef="#br1" timeOffset="25118.44">12188 8625 2530 0,'15'-15'-125'0,"-15"15"28"15,9-11 20-15,-9 11 19 16,10-13 21-16,-10 13 38 0,10-8 20 0,-10 8 21 15,0 0 11-15,9-11 13 0,-9 11 9 0,0 0-2 0,0 0 17 16,12-14 7-16,-12 14 1 16,0 0-2-16,0 0 2 0,0 0 0 0,9-10 1 15,-9 10 0-15,0 0-5 16,0 0-3-16,0 0-1 0,0 0 0 0,0 0 6 16,0 0-2-16,0 0-8 0,0 0-8 15,0 0-5-15,0 0-10 0,0 0-8 0,0 0-3 16,0 0-8-16,-57 8 0 15,57-8-9-15,-21 3-1 0,21-3-5 16,-23 2-5-16,23-2-3 0,-19 2 1 0,19-2-2 16,0 0-1-16,-26 2-7 0,26-2 2 0,0 0-3 15,-21 1-1-15,21-1-3 0,0 0 1 0,0 0-4 16,-17 6 2-16,17-6-3 0,0 0 4 16,0 0-2-16,-5 11-1 0,5-11 0 15,0 0 2-15,0 0-3 0,0 22 2 16,0-22-4-16,0 0 1 0,4 25 3 0,-4-25-4 15,3 16 3-15,-3-16-1 0,4 14 1 0,-4-14-2 16,5 16 0-16,-5-16-2 0,4 13 5 16,-4-13-5-16,0 0 1 0,7 17 1 0,-7-17-3 15,7 8-3-15,-7-8-9 16,0 0-9-16,22 4-12 0,-22-4-6 0,0 0 1 16,30-4 4-16,-30 4 3 0,23-4 3 15,-23 4 6-15,27-2-1 0,-27 2 6 0,25 2 5 16,-25-2 7-16,26 4 4 15,-16-3 3-15,-10-1 11 0,21 10 6 0,-21-10 4 0,11 12 3 16,-11-12-2-16,5 17 0 0,-5-17-4 0,0 19-3 16,0-19 2-16,-7 21-10 15,7-21-18-15,-9 23-34 0,2-13-55 0,7-10-59 16,-16 22-56-16,10-12-72 0,6-10-145 16,-12 17-543-16,6-10-419 0</inkml:trace>
  <inkml:trace contextRef="#ctx0" brushRef="#br1" timeOffset="25318.58">12439 8951 3097 0,'0'0'85'0,"15"4"2"0,-15-4-7 0,0 0-10 16,21 3-5-16,-21-3 9 15,0 0 8-15,11 6-5 0,-11-6-7 0,0 0-8 16,0 0-8-16,12 8-8 15,-12-8-8-15,0 0-13 0,0 0-36 0,0 0-62 0,0 0-86 16,6 2-78-16,-6-2-135 0,0 0-580 0,0 0-378 16</inkml:trace>
  <inkml:trace contextRef="#ctx0" brushRef="#br1" timeOffset="26208.23">12783 8503 2686 0,'0'0'-201'0,"0"0"21"0,0 0 17 16,0 0 19 0,0 0 17-16,0 0 27 0,0 0 21 0,0 0 26 0,0 0 14 15,0 0 11-15,0 0 8 16,18-4 3-16,-18 4-2 0,0 0 2 0,0 0 6 0,0 0-3 16,0 0 9-16,0 0 2 15,0 0 1-15,0 0 4 0,0 0-1 0,0 0 8 16,0 0-11-16,0 0 5 15,0 0 4-15,0 0-5 0,0 0 3 0,0 0 0 0,0 0-8 16,0 0 3-16,0 0 5 0,0 0 3 0,0 0-1 16,0 0 5-16,0 0 6 15,0 0 4-15,0 0-5 0,0 0-7 0,0 0 7 16,0 0-2-16,0 0 1 0,0 0-2 16,0 0 2-16,0 0-4 0,0 0 5 0,0 0 4 15,0 0 7-15,0 0 21 16,0 0 3-16,0 0 7 0,0 0 8 0,0 0-9 15,0 0 5-15,0 0 13 0,0 0-6 0,0 0-4 0,0 0 2 16,-27 37 0 0,27-37 6-16,0 0-14 0,-19 5 5 0,19-5-6 0,0 0 4 15,-15 2 1-15,15-2-9 16,0 0-1-16,0 0 3 0,0 0-2 16,-31-5-1-16,31 5 0 0,0 0-12 15,-12-13-1-15,12 13-11 0,0 0 4 0,-2-16-6 16,2 16-2-16,0 0-3 0,0 0-5 15,0 0 0-15,10-31 0 0,-10 31-3 0,13-9-3 0,-13 9 3 16,18-8-1-16,-18 8 6 0,22-3 2 0,-22 3 14 16,25 3 13-16,-9 3 8 15,-5 0 2-15,4 2 6 0,1 3 0 0,-5 0 3 16,3 3 0-16,-3-2 0 0,-4 4-2 16,0 0 0-16,-1 2-4 0,-3-1-2 0,-3 2-10 15,0 1-5-15,-3-1 16 16,1-2-6-16,-5 2-6 0,2-2-7 0,-1 4-7 15,-3-4-12-15,3-4-28 0,-4 3-37 0,2-5-44 0,3 1-51 16,-4-1-60-16,2-4-52 16,2 0-83-16,5-7-161 0,-12 9-454 0,12-9-370 15</inkml:trace>
  <inkml:trace contextRef="#ctx0" brushRef="#br1" timeOffset="26758.73">12985 8510 2767 0,'0'0'-149'0,"0"0"16"16,0 0 12-16,-2-17 16 15,2 17 19-15,0 0 25 0,0 0 17 16,0 0 6-16,7-16 15 0,-7 16-1 0,0 0 5 15,13-12-5-15,-13 12 5 0,0 0 6 16,20-7 3-16,-20 7 4 0,16-3 6 0,-16 3 8 0,20-1 11 16,-20 1 15-16,20 1 4 15,-20-1 9-15,18 6-1 16,-18-6 9-16,14 10 12 0,-14-10 0 0,13 13 10 16,-13-13-5-16,4 17 5 0,-4-17 4 0,0 18 3 0,0-18-5 15,-6 22 14-15,6-22 6 16,-7 26-1-16,3-14-2 0,4-12 6 0,-8 25-5 0,6-12-5 15,2-13-5-15,-6 24-5 0,6-24-4 0,-2 20-6 16,2-20 3-16,0 17-11 16,0-17-9-16,0 0-2 0,6 21-3 0,-6-21-10 15,10 10-7-15,-10-10-7 0,13 9-18 16,-13-9-29-16,18 2-44 0,-18-2-56 16,22 2-51-16,-22-2-52 0,23-4-81 15,-23 4-665-15,22-5-417 0</inkml:trace>
  <inkml:trace contextRef="#ctx0" brushRef="#br1" timeOffset="27378.36">13331 8415 2781 0,'0'0'-144'0,"0"0"22"0,0 0 26 16,0 0 16-16,0 0 17 0,0 0 34 15,0 0 25-15,0 0 34 0,0 0 13 0,0 0 11 16,0 0 11-16,0 0 24 0,38 32 16 0,-29-19 17 16,0 1 9-16,4 4 1 0,-2-1-4 15,1 1-9-15,3 4-8 0,-3 0-7 0,-1 0-9 16,0 2-7-16,1 0-6 0,-4 0-3 0,1 2-7 15,-2 0-8-15,-4-1-2 0,1 0-10 16,-2 1-2-16,-2-4-6 0,0-1-6 0,0 1-2 16,-4-2-4-16,2-1-7 15,-1-1-14-15,-2-4-29 0,1 2-34 0,4-16-34 16,-9 27-41-16,5-18-47 16,4-9-38-16,-5 13-47 0,5-13-105 0,-9 5-549 15,9-5-310-15</inkml:trace>
  <inkml:trace contextRef="#ctx0" brushRef="#br1" timeOffset="27844.32">13756 8379 2627 0,'0'0'-127'0,"0"0"30"0,0 0 29 16,0 0 26-16,0 0 34 0,0 0 22 0,0 0 40 16,0 0 13-16,0 0 13 0,-21 40 13 15,21-40 2-15,-7 27 2 0,5-12 17 16,0 1 3-16,2-16-1 0,-5 32-5 16,3-17-3-16,2 4-13 0,2-2-7 15,-2 2-12-15,3-2-5 0,-1 2-7 0,0 1-8 16,1-4-5-16,1 2 11 0,3 0-4 15,-3 0-7-15,2-3-5 0,2 1-5 16,-4-1-7-16,3-3-27 0,-3 0-39 16,-4-12-62-16,16 19-71 0,-9-9-63 0,-7-10-105 0,11 10-181 15,-11-10-339-15,12 4-201 0</inkml:trace>
  <inkml:trace contextRef="#ctx0" brushRef="#br1" timeOffset="28633.47">14221 8215 2426 0,'0'0'-119'16,"0"0"21"-16,0 0 17 0,0 0 14 0,0 0 18 15,0 0 24-15,0 0 7 16,0 0 10-16,0 0 13 0,0 0-4 0,-48 14 23 16,48-14 3-16,-15 7 21 0,15-7 22 0,-17 8 3 15,17-8 13-15,-13 10 6 16,13-10-9-16,-13 10 0 0,13-10-7 0,-10 13-7 15,10-13-6-15,-6 11-5 0,6-11-6 16,0 0-5-16,0 18-6 0,0-18-4 0,0 0-5 16,11 16-3-16,-11-16 3 0,14 11-9 15,-14-11-3-15,19 10 2 0,-12-4-7 0,-7-6-2 16,21 9 3-16,-8-3-2 0,-13-6-2 16,20 9-6-16,-13-4 2 0,-7-5 2 15,18 9-5-15,-18-9 6 0,16 12 9 16,-16-12 18-16,5 11 10 0,-5-11 12 0,4 12 11 15,-4-12 6-15,0 0-1 0,0 0-3 16,-12 24-4-16,12-24-3 0,-15 9-5 0,15-9-8 0,-18 10-6 16,18-10-6-1,-15 8 1-15,15-8-17 0,-19 4-19 0,19-4-28 0,-13 4-34 0,13-4-33 16,0 0-42-16,0 0-40 16,-27-4-41-16,27 4-78 0,0 0-662 15,-7-12-384-15</inkml:trace>
  <inkml:trace contextRef="#ctx0" brushRef="#br1" timeOffset="28958.55">14461 8357 2801 0,'0'0'-118'0,"0"0"15"0,0 0 11 15,9 11 7-15,-9-11 23 0,0 0 17 0,0 0 28 16,0 0 12-16,0 0-1 16,0 0 12-16,13 7 16 0,-13-7 4 0,0 0 6 15,0 0 5-15,22 3-3 0,-22-3-6 16,0 0 0-16,25 0 12 0,-25 0-19 0,18-3-9 15,-18 3-10-15,24 0-31 0,-24 0-23 0,24-2-32 16,-24 2-28-16,20-3-55 16,-20 3-96-16,18-5-327 0,-12 1 209 0</inkml:trace>
  <inkml:trace contextRef="#ctx0" brushRef="#br1" timeOffset="29218.18">14528 8320 1604 0,'-18'9'-47'0,"18"-9"23"16,0 0 7-16,0 0 31 15,0 0 19-15,0 0 18 0,0 0 20 0,-2 20 12 0,2-20 5 16,0 0 15-16,0 0 14 16,0 0-1-16,11 30 7 0,-11-30-6 0,7 16 1 15,-7-16-5-15,6 19-7 16,-6-19-16-16,9 18-3 0,-5-8-12 0,-4-10-7 0,5 19-7 15,-5-19-7-15,8 17-6 0,-8-17-8 0,6 18-31 16,-6-18-37-16,4 14-55 16,-4-14-45-16,5 12-40 0,-5-12-59 0,0 0-152 15,6 14-337-15,-6-14 22 16</inkml:trace>
  <inkml:trace contextRef="#ctx0" brushRef="#br1" timeOffset="30809.65">14897 8204 2003 0,'0'0'-105'0,"0"0"11"16,0 0 7-16,0 0 2 0,0 0 13 0,0 0 5 15,0 0 11-15,0 0 4 0,0 0 9 0,0 0 16 16,0 0 22-16,0 0 22 16,0 0 16-16,0 0 20 0,0 0 10 15,0 0 16-15,0 0 10 0,0 0 0 0,0 0 1 16,0 0-5-16,0 0-8 0,0 0 6 0,0 0-9 16,0 0-4-16,0 0 5 15,0 0 3-15,0 0 7 0,0 0 9 0,0 0-1 0,0 0 6 16,0 0 0-16,0 0 4 15,0 0-1-15,0 0-3 0,0 0-6 0,0 0-7 16,0 0-4-16,0 0-7 0,0 0-8 0,0 0-3 16,0 0-6-16,0 0-4 0,0 0-5 15,0 0-2-15,0 0 2 0,0 0 0 0,0 0 4 16,0 0-4-16,0 0 7 16,0 0-3-16,0 0 1 0,0 0-4 15,0 0 0-15,0 0 0 0,0 0 0 0,0 0-1 16,0 0-6-16,0 0 2 0,0 0-3 0,0 0-3 15,0 0 3-15,0 0 5 16,0 0 7-16,0 0-14 0,0 0 1 0,0 0 4 16,0 0-5-16,0 0-4 0,0 0-2 0,20 34 0 15,-20-34-6-15,5 16 2 16,-5-16-7-16,6 17-2 0,-6-17 5 0,7 17-10 0,-7-17-3 16,6 17 3-16,-6-17-10 15,6 18-11-15,-6-18-35 0,3 20-44 0,3-10-61 0,-6-10-71 16,6 19-55-16,-4-12-84 15,2 2-154-15,-4-9-117 0,0 15-266 16,0-15-274-16</inkml:trace>
  <inkml:trace contextRef="#ctx0" brushRef="#br1" timeOffset="31298.57">15115 8174 2581 0,'0'0'-117'0,"0"0"38"0,0 0 27 0,0 0 46 16,0 0 35-16,0 0 26 0,0 0 13 0,19 29 9 0,-19-29 0 15,10 19 5-15,-3-6 12 16,-1 0-1-16,0 2-5 0,1 0-2 0,-1 0-8 16,0 1-10-16,-2-2-7 15,0 4-5-15,-2-2-15 0,1-1-35 0,-3-15-56 0,-3 31-73 16,1-15-69-16,-4 0-118 15,0-1-522-15,-2 0-169 0</inkml:trace>
  <inkml:trace contextRef="#ctx0" brushRef="#br1" timeOffset="31828.83">14162 8629 2414 0,'0'0'-86'0,"0"0"23"0,0 0 21 0,0 0 25 0,0 0 25 15,0 0 18-15,0 0 18 16,0 0 5-16,0 0 8 0,0 0-15 0,0 0 4 16,0 0-1-16,61 2-3 0,-42-2-5 0,2 0 4 15,4-2 8-15,6 2 10 0,0-2 19 16,10 0 4-16,4 0-1 0,2 2 0 0,2-4-8 16,3 4 3-16,-2-2-7 15,-3-1-7-15,1 1 0 0,-1 0-9 0,-3 0-2 16,-8 0-8-16,-3 2-8 0,0-2-9 0,-6 1-17 0,-4 1-27 15,-2 0-42-15,-2 0-52 16,-2 1-51-16,-4 1-54 0,-13-2-137 0,14 2-479 16,-14-2-164-16</inkml:trace>
  <inkml:trace contextRef="#ctx0" brushRef="#br1" timeOffset="32193.27">14755 8867 2449 0,'0'0'-35'15,"0"0"20"-15,0 0 22 0,-36-9 7 16,36 9 33-16,0 0 33 0,-20-3 25 0,20 3 7 16,0 0-1-16,0 0-1 15,-27 0-9-15,27 0-11 0,-13 6-6 0,13-6-3 16,0 0-4-16,-17 8-12 0,17-8-3 15,0 0-5-15,0 0-6 0,-2 15-6 16,2-15-8-16,0 0 0 0,23 21-5 0,-9-13-2 0,1 1-5 16,4 2-2-16,0 1-1 15,1 0-3-15,-1 2-3 0,0-2 1 0,-1 2 2 0,-6-1 2 16,1-1 9-16,-6-1 20 16,1 1 17-16,-8-12 3 0,3 18-2 0,-3-18-10 15,-13 18-5-15,3-9-5 16,-5-2-9-16,-4-1-20 0,0 0-38 0,-2-2-47 15,-1-2-48-15,5 1-56 0,-6-3-52 16,7 0-63-16,16 0-150 0,-32-8-523 0,19 5-393 16</inkml:trace>
  <inkml:trace contextRef="#ctx0" brushRef="#br1" timeOffset="33088.58">15176 8246 2729 0,'0'0'-161'0,"0"0"28"0,0 0 25 16,0 0 21-16,0 0 19 15,0 0 22-15,0 0 11 0,0 0 23 0,0 0 1 16,0 0 12-16,0 0 6 0,0 0 16 0,0 0 14 16,0 0 10-16,0 0 17 0,0 0 0 15,0 0 10-15,0 0-1 0,0 0 8 0,0 0 3 16,0 0 6-16,0 0-2 16,0 0 7-16,0 0 1 0,0 0 4 15,40 15 1-15,-40-15-4 0,8 10-1 0,-8-10 5 16,11 11-3-16,-11-11-3 0,11 11-8 0,-11-11-2 15,8 13-7-15,-8-13-3 0,9 16-6 0,-9-16 2 16,8 16-3-16,-8-16-6 16,4 19 1-16,0-8 3 0,-4-11 4 0,7 20-9 0,-4-8 1 15,-3-12-4-15,10 23-3 16,-6-10 0-16,-2 1 13 0,-2-14 4 0,8 28-2 16,-7-13-6-16,1-2 0 15,3 5-27-15,-2-1-2 0,-3 0-9 0,2 0 4 0,-2-17-4 16,0 37-9-16,-2-20 6 15,-1 2-12-15,3-2-13 0,-2 2-26 0,2-4-40 16,-3 3-77-16,1-3-89 0,1 0-75 0,-1-2-177 0,-4 1-139 16,0-3-2-16,0-2-225 15,6-9-202-15</inkml:trace>
  <inkml:trace contextRef="#ctx0" brushRef="#br1" timeOffset="33872.38">15146 8204 2385 0,'0'0'-148'0,"17"-8"23"0,-17 8 22 0,0 0 36 0,0 0 23 15,0 0 26-15,0 0 26 16,0 0 23-16,0 0 16 0,0 0 12 0,0 0 11 16,13-7 13-16,-13 7 7 15,0 0 7-15,0 0 22 0,0 0 6 0,0 0 3 0,0 0 10 16,0 0 4-16,0 0-12 0,21 18-12 0,-21-18-11 15,11 15-7-15,-6-4-11 16,4-2-6-16,-3 3-11 0,1 1-8 0,0-1-10 16,0 2-9-16,-2-1-19 15,2 1-29-15,-3 1-50 0,0 1-75 0,-2-2-71 0,-2-14-92 16,-2 35-210 0,-2-18-337-16,-3 1-176 0</inkml:trace>
  <inkml:trace contextRef="#ctx0" brushRef="#br1" timeOffset="145542.6">10069 9715 645 0,'0'0'122'16,"0"0"-31"-16,0 0-8 16,0 0-4-16,0 0 4 0,0 0 14 0,0 0 1 0,0 0-7 15,0 0 13 1,0 0 5-16,0 0 12 0,-19 2-4 0,19-2 2 15,0 0 2-15,0 0-7 0,0 0-9 16,0 0-11-16,0 0 0 0,0 0-19 16,0 0-7-16,0 0 3 0,0 0-11 0,0 0-11 15,-2 18 2-15,2-18-7 0,0 0-4 16,0 0-6-16,0 0 1 0,0 0-11 16,0 0 3-16,0 0-3 0,0 0-6 0,0 0-1 15,13 23-13-15,-13-23-8 0,0 0-5 0,0 0-1 16,0 0-1-16,0 0-4 0,0 0 7 15,28-37-6-15,-28 37 1 0,8-15 9 16,-8 15-8-16,6-14 7 0,-6 14-1 16,0 0-2-16,10-15-6 0,-10 15 9 0,0 0-6 0,9-8 5 15,-9 8-1-15,0 0 7 0,0 0-4 0,0 0 4 16,0 0-6 0,19-2 1-16,-19 2 3 0,0 0-1 0,0 0 5 0,0 0-4 15,0 0 1-15,21-2 2 0,-21 2-2 16,0 0 2-16,15-7-1 0,-15 7-2 0,0 0-4 15,17-8 0-15,-17 8-7 16,14-8-1-16,-14 8 1 0,16-5-7 0,-16 5-1 16,14-6 15-16,-14 6-10 0,0 0 4 15,24-2 4-15,-24 2-5 0,0 0 7 0,21 2-6 16,-21-2 2-16,0 0 9 16,18 2-10-16,-18-2 7 0,0 0 5 15,0 0-5-15,20 4 3 0,-20-4 1 0,0 0-6 16,0 0 9-16,17 2 0 0,-17-2 0 0,0 0 5 15,0 0 10-15,19 2-1 0,-19-2 3 0,0 0 8 16,0 0-7-16,29-6 1 16,-29 6-2-16,20-9 4 0,-8 5 1 0,1-4-6 15,0 3 0-15,-13 5-8 0,23-12-1 0,-13 5 1 0,-10 7-5 16,22-8-9-16,-22 8-18 16,19-8-23-16,-19 8-29 0,17-3-44 0,-17 3-38 15,0 0-65-15,19 0-160 16,-19 0-259-16,0 0 139 0</inkml:trace>
  <inkml:trace contextRef="#ctx0" brushRef="#br1" timeOffset="146445.39">10348 9700 1776 0,'-19'0'-66'16,"19"0"6"-16,0 0 9 0,0 0 2 0,0 0 12 15,0 0 17-15,-8 11-1 0,8-11 16 0,0 0 9 16,-4 15-1-16,4-15 4 16,-2 17 11-16,2-17 11 0,0 19 17 0,0-19-1 0,-2 21 10 15,2-21-2 1,-2 26 19-16,2-12 24 0,0-14-3 0,-4 33-5 0,4-16 0 15,0 0-7-15,0 0-13 16,0 2-4-16,0 2 0 0,0 4-9 0,0-2-15 16,0 4 8-16,-3-3-12 0,3 3-2 15,0 0-8-15,-3-2 7 0,3-3-7 0,0 2-3 16,0-4 2-16,-2 1-9 0,2 0-2 0,0 0 5 16,0-2-6-16,0 0 4 15,-2 0-1-15,2-2-2 0,0-17-2 0,0 33 2 0,0-19-4 16,0-14-3-16,-2 22 2 15,2-22-1-15,0 19-2 0,0-19 0 0,0 17 1 16,0-17 1-16,0 0 1 16,-2 21-4-16,2-21 4 0,0 0-6 0,0 0 2 0,0 21 2 15,0-21-9-15,0 0 4 16,0 0-2-16,0 0-5 0,-2 17-15 0,2-17-1 16,0 0-8-16,0 0 1 0,0 0-4 0,0 0 4 0,0 0-4 15,0 0-14-15,0 0-2 16,-10 9 2-16,10-9-4 0,0 0-2 15,0 0 1-15,0 0 0 0,0 0 1 16,0 0 6-16,0 0-6 0,0 0 11 0,0 0 11 16,0 0 10-16,0 0-1 0,0 0 16 15,-36-16 8-15,36 16 2 0,0 0 6 16,0 0 7-16,0 0 5 0,-13-14 1 0,13 14 12 0,0 0 11 16,0 0-5-16,0 0 12 15,-6-15 5-15,6 15 7 0,0 0 10 0,0 0 13 16,0 0-4-16,0 0 6 0,0 0-2 15,-4-15-5-15,4 15-9 0,0 0-7 0,0 0-11 16,0 0-3-16,0 0-8 16,0 0-5-16,0 0-3 0,0 0 5 0,0 0 1 0,0 0 1 15,0 0-3-15,0 0-5 0,0 0-4 0,0 0-1 16,0 0-3 0,0 0-2-16,0 0-8 0,0 0 2 0,0 0-2 0,0 0-2 15,0 0 0-15,29 32-3 0,-29-32 1 16,4 13-3-16,-4-13 0 0,7 11 0 15,-7-11-6-15,6 14 2 0,-6-14-1 16,0 0-1-16,7 15-1 0,-7-15 4 0,0 0-4 16,6 10 5-16,-6-10-1 15,0 0 4-15,0 0-2 0,0 0 0 0,10 8-2 16,-10-8-1-16,0 0-2 0,0 0 0 0,0 0-2 0,0 0 2 16,18-31-3-16,-18 31 0 15,6-19-1-15,-6 19-4 0,6-19-18 0,-6 19-26 16,4-21-28-16,-4 21-41 15,6-19-41-15,-3 10-65 0,1-3-58 0,-4 12-140 0,4-17-483 16,-4 17-287-16</inkml:trace>
  <inkml:trace contextRef="#ctx0" brushRef="#br1" timeOffset="147220.6">10396 10755 2584 0,'0'0'-97'0,"12"-6"24"0,-12 6 3 15,0 0 8-15,0 0 16 16,0 0 18-16,0 0 18 0,0 0 21 0,14-5 2 15,-14 5 15-15,0 0-5 0,0 0 9 16,0 0-1-16,0 0 15 0,0 0 15 16,0 0 20-16,0 0-18 0,0 0-10 15,0 0-5-15,0 0-4 0,-52 14-4 0,52-14-6 16,-22 3-1-16,22-3-6 0,-21 4-4 0,21-4-1 0,-20 2-5 16,20-2 11-16,-18 1-2 15,18-1-5-15,0 0 7 0,-23 4-15 0,23-4-5 16,0 0 13-16,-17 8 6 15,17-8 8-15,0 0 6 0,-13 15-4 0,13-15 0 0,-6 15 0 16,6-15 4-16,-6 17-4 16,6-17 5-16,-4 19-2 0,4-19 6 0,-5 18-5 15,5-18 0-15,-2 19-5 0,2-19-2 0,0 0-3 16,-5 18-1-16,5-18-5 16,0 0 2-16,-2 16-4 0,2-16 1 0,0 0-3 0,0 0-2 15,0 0-4 1,0 0 0-16,0 0-2 0,0 0-2 0,0 0-3 15,0 0-2-15,0 0-3 0,0 0 2 16,0 0-5-16,32-6-1 0,-32 6 0 0,0 0 2 0,28-11-5 16,-28 11 2-16,23-6-3 15,-23 6 1-15,24-2 3 0,-24 2 1 0,23 4 4 16,-23-4 4-16,19 8 6 0,-8-1 6 0,-3 1 7 16,-8-8 9-16,10 17 7 0,-6-7 0 15,-4-10-2-15,0 21-2 0,0-21-4 0,0 0-4 16,-6 30-3-16,0-20-8 15,6-10-5-15,-8 19-28 0,8-19-37 0,-13 13-52 16,13-13-59-16,-11 11-81 16,11-11-153-16,-15 4-233 0,15-4-207 0,0 0-169 15</inkml:trace>
  <inkml:trace contextRef="#ctx0" brushRef="#br1" timeOffset="147435.39">10489 11078 2692 0,'0'0'75'0,"14"9"-3"15,-14-9-6-15,12 7 1 0,-12-7 19 0,0 0 25 0,18 7 10 16,-18-7-1-16,0 0-13 0,10 7-7 0,-10-7-14 16,0 0-13-16,0 0-20 15,0 0-18-15,0 0-27 0,0 0-46 0,0 0-61 0,0 0-72 16,19-12-94-16,-19 12-202 15,2-9-399-15,-2 9-222 0</inkml:trace>
  <inkml:trace contextRef="#ctx0" brushRef="#br1" timeOffset="148135.31">10624 10886 2423 0,'0'0'-147'0,"0"0"36"16,0 0 26-16,0 0 30 0,0 0 26 0,0 0 16 15,0 0 31-15,0 0 30 16,0 0 15-16,0 0 11 0,0 0 19 0,0 0 13 0,0 0 3 15,0 0 3-15,21-22-1 16,-21 22-8-16,0 0-11 0,0 0-8 16,0 0-15-16,0-19-6 0,0 19-7 0,0 0-6 15,6-16-8-15,-6 16-4 0,11-11-8 0,-11 11-4 16,15-10-4-16,-15 10-11 0,18-9 6 0,-18 9-6 16,22-5-6-16,-22 5 2 15,19-3-2-15,-19 3 1 0,21 3-1 0,-21-3 0 0,17 7-1 16,-17-7 2-1,10 13 2-15,-10-13 2 0,4 17 11 0,-4-17 4 0,-2 19-4 16,2-19 3-16,-6 21-2 16,6-21-5-16,-6 19 2 0,6-19 1 0,-6 15-8 15,6-15 0-15,-5 16-3 0,5-16-3 0,0 0 2 0,-4 15-1 16,4-15-6-16,0 0 4 16,0 0-1-16,11 17-2 0,-11-17 1 0,10 8-2 15,-10-8 0-15,13 7 1 16,-13-7-1-16,11 10 0 0,-11-10 7 15,10 11-2-15,-10-11 1 0,6 16 9 16,-6-16 3-16,2 15-1 0,-2-15-2 0,0 0 1 0,-10 25 18 16,4-16-4-16,6-9-1 15,-13 17-8-15,6-10-17 0,7-7-31 0,-14 14-42 16,14-14-55-16,-13 12-48 0,7-8-77 0,6-4-144 16,-15 5-502-16,15-5-272 15</inkml:trace>
  <inkml:trace contextRef="#ctx0" brushRef="#br1" timeOffset="148635.16">11103 10910 2676 0,'0'0'-79'0,"0"0"9"0,0 0 7 16,0 0 10-16,0 0 21 0,0 0 12 0,0 0 26 15,0 0 23-15,0 0 14 16,0 0 13-16,0 0 17 0,0 0 13 0,-58 9 11 0,58-9 12 16,-21 4 1-16,21-4-10 15,-22 6-7-15,12-3-13 0,10-3-7 0,-20 4-5 16,20-4-7-16,-18 3-4 0,18-3-2 0,0 0-8 16,-19 1-5-16,19-1-11 15,0 0-6-15,0 0-5 0,0 0-8 0,-12-17-9 0,12 17-12 16,0 0-8-16,0 0-4 15,14-34-4-15,-8 20-3 0,-6 14-7 0,17-26-6 16,-8 12-1-16,-1-1 3 16,5-2 12-16,-5 4-6 0,0-1 5 15,2 3 1-15,-2 1 13 0,0-1 1 0,-8 11 3 0,11-16 12 0,-11 16 29 16,10-7 36-16,-10 7 12 16,0 0 3-16,0 0 1 0,0 0 9 0,24 19-2 0,-24-19 1 15,6 22 1 1,-2-8-8-16,-2 1-12 0,2 1-11 0,1-1 0 0,0 2-8 15,-1 0-8-15,-4-17-8 16,61 120-2815 0,-53-102 1862 15</inkml:trace>
  <inkml:trace contextRef="#ctx0" brushRef="#br1" timeOffset="153355.51">12877 10100 286 0,'0'0'155'0,"0"0"-40"16,2-26-37-16,-2 26-6 0,0 0-13 0,0 0 3 0,0-18-2 16,0 18 0-16,0 0 8 15,0 0-1-15,2-16-7 0,-2 16-2 0,0 0 1 16,0 0 7-16,0 0-6 0,0 0 7 15,0 0 11-15,0 0-6 0,0 0 1 0,-2-21 0 16,2 21 7-16,0 0 13 16,0 0 9-16,0 0 0 0,0 0-1 0,0 0-9 0,0 0-10 15,0 0-4-15,0 0-8 0,0 0-3 16,0 0-5-16,0 0-3 0,0 0 2 16,0 0 11-16,0 0 0 0,0 0 8 0,0 0 0 15,0 0-3-15,0 0-10 16,0 0-5-16,-13 62-4 0,9-46-5 0,-2 4-3 0,2 2-1 15,-2 0 12-15,3 4-2 16,-5 1 2-16,-2-2-6 0,4 1-4 0,-3 1-3 16,0-2-5-16,-1 0 0 15,0-2-8-15,3-1-1 0,-3 0-5 0,-1-4-5 16,5 1 1-16,-1-3-6 0,-2-1 2 0,2-2 1 0,3 1-8 16,4-14 1-16,-11 21-2 15,11-21 0-15,-8 17-1 0,8-17-3 0,-4 13 3 16,4-13-3-16,0 0-2 0,-7 17 4 15,7-17-4-15,0 0-1 0,0 0 1 0,0 0-3 16,-4 14 0-16,4-14-2 16,0 0-2-16,0 0 1 0,0 0 1 0,0 0 0 0,0 0-2 15,0 0 2-15,0 0-3 0,0 0 4 0,0 0-2 16,40-27 6-16,-40 27 4 16,19-4 0-16,-19 4 5 0,23-6 5 0,-23 6 7 15,31-3 0-15,-16 1-2 0,6-2 0 16,-4 3-3-16,6-2-3 15,-5-1 0-15,2 2-6 0,-2 0-1 0,-1 0 0 16,2-1-12-16,1 1-20 0,-20 2-32 0,34-4-45 16,-23 1-60-16,5 2-60 15,-1-1-78-15,-15 2-176 0,25-6-512 0,-14 2-436 0</inkml:trace>
  <inkml:trace contextRef="#ctx0" brushRef="#br1" timeOffset="-103203.24">6520 16113 1247 0,'-10'9'149'15,"10"-9"-17"-15,0 0 2 0,0 0-23 16,0 0 24-16,0 0-4 0,0 0-17 15,-10 10-25-15,10-10-4 0,0 0-10 16,0 0-5-16,0 0 3 0,0 0 3 0,0 0 8 16,0 0-2-16,0 0-6 0,0 0-4 15,0 0-11-15,22-43-3 0,-22 43-9 0,10-16-5 16,-10 16-5-16,10-17-1 0,-3 9-5 16,-7 8-4-16,10-21-4 0,-5 9-6 15,-5 12 2-15,10-20 0 0,-3 11-6 0,-7 9 8 16,6-16 13-16,-6 16 6 0,8-12 3 15,-8 12 0-15,0 0 7 0,0 0 7 16,0 0-4-16,0 0-3 0,0 0-4 0,0 0 0 16,0 0-10-16,26 25-1 0,-26-25-1 15,6 17-8-15,-2-8 0 0,-4-9-2 16,9 20-3-16,-9-20-4 0,6 18-1 16,-1-9-11-16,-5-9-22 0,4 15-43 0,-4-15-45 15,6 13-53-15,-6-13-50 0,0 0-43 16,4 18-79-16,-4-18-592 0,0 0-319 0</inkml:trace>
  <inkml:trace contextRef="#ctx0" brushRef="#br1" timeOffset="-102473.39">6549 16052 2667 0,'0'0'-140'0,"0"0"21"16,-4-15 18-16,4 15 14 0,0 0 28 16,0 0 16-16,0 0 18 0,0 0 17 15,0 0 5-15,0 0 16 0,-5-15 9 0,5 15 25 16,0 0 9-16,0 0 12 0,0 0-5 15,0 0 6-15,0 0 7 0,0 0 2 16,0 0-6-16,0 0-1 0,0 0 0 0,17 49 3 16,-17-49 0-16,7 23 13 0,-3-10-10 15,-2 1-6-15,2 1-3 0,1 3-5 0,-1-2-5 16,0 3-3-16,0 0-6 16,0 0 0-16,0 2 0 0,0 6-9 0,2-4 2 15,-2 1-5-15,0 4-2 0,0-5-3 16,-2 3-5-16,2 1-3 0,0-2 2 0,0 3-7 15,3-2 2-15,-3 1-2 0,-2 2-1 16,3 0-5-16,-3 0 3 0,2-1-1 0,0 0 0 16,0 0 1-16,1 1-1 15,-1 2 1-15,0-3-1 0,-2 3-3 0,2-2 1 16,0-1-2-16,1 2 1 0,0-1 2 16,-1-1-7-16,2 1 5 0,-2 2-3 15,-2-3-1-15,2-1-1 0,0 1 5 0,-2 1-6 16,3 0 0-16,-3-1 3 0,0-1-1 15,0 2-2-15,1-1 1 0,-1-1 0 0,2 1-4 16,-2 1 3-16,-2-2 0 0,4-1 1 16,-4 3 0-16,2-3 0 0,0 1 0 0,0 0-1 15,1-3 2-15,-1 1-2 0,0 3 4 16,-2-4-2-16,2-3-2 0,0 6 0 16,-2-7 2-16,2 7-1 0,0-4 2 15,0 0-6-15,0-2 0 0,3 3 3 0,-5-1-2 16,2-1 1-16,2 0 1 0,-2 1-1 15,-2-3 0-15,3 3-2 0,1 1 2 0,-4 2-1 16,2-1 1-16,0 0-3 0,2 0 3 16,-4-1-3-16,2-1 2 0,0-2 0 15,0 0 0-15,0 0-5 0,-2 0-19 16,2-2-27-16,-2-1-33 0,2 1-38 0,-2-19-42 16,0 32-33-16,0-19-40 0,0-13-77 15,-2 27-656-15,2-16-409 0</inkml:trace>
  <inkml:trace contextRef="#ctx0" brushRef="#br1" timeOffset="-100513.61">2412 17611 2826 0,'0'0'-134'0,"24"-4"20"16,-24 4 20-16,23-4 26 0,-23 4 6 15,28-1 15-15,-12-4 16 0,-16 5 5 0,36-3 7 16,-18 0 13-16,3 2-7 0,-3-1 4 15,4 0 4-15,1 0 8 0,-2 1 4 0,2-5 7 16,3 3 23-16,0-1-26 0,1 3 7 16,1-3-1-16,2 2 8 0,1-2-4 15,-1 0 2-15,2 3 3 0,-1-4-3 0,3 4-2 16,-2-3 2-16,2 1 4 0,1 0-6 16,3-1-3-16,1 0-1 0,-3 3 4 15,4-3 1-15,0 1-6 0,1 2-2 16,-1-3 3-16,0 2-8 0,1 0 16 0,-2-2-16 15,1 3 1-15,3-3 7 0,-3 0-9 16,0 2-6-16,0-2 8 0,3 3-8 16,-7-2 5-16,2 0 0 0,-5-1-2 0,1 2-5 15,7-2 8-15,-7 2-2 0,0-2-6 16,1 3 7-16,-1-2-10 0,-2 2 12 0,4-1 1 16,-1 0 11-16,0 0-20 0,1-1 9 15,4 0-4-15,-2 0-2 0,3-1-1 16,-7 0 10-16,6 2-11 0,-7-1 1 0,5-4-9 15,-3 6 7-15,-1-3 5 0,4 0 4 16,-3 2 2-16,-1 1 5 0,0-2 3 0,0-1 4 16,0 3-1-16,0 1 2 0,0-5-8 15,2 4 2-15,-2-1 0 0,-1 1-6 16,1-2 1-16,2-1-1 0,-2 2-4 16,0 0 1-16,0 1 3 0,2-3-2 15,-2 2-6-15,0-2-1 0,-1 1 5 0,-1 2-5 16,4-3 0-16,-4 2 2 0,1 1-2 15,-3-1-26-15,4-2-2 0,-4 2 2 0,1-1 6 16,-1 2 7-16,2-1-8 0,-3 1 1 16,3-2 5-16,-2 1-3 0,-1-2 10 15,3 3-6-15,0-2 4 0,-2 0 6 0,1 1 10 16,1 0 3-16,0 1 8 0,-1-3-3 16,2 1 0-16,-1-1-1 0,2 3 3 15,-1-3-11-15,-1 2 11 0,2 0 1 0,-2 1-6 16,1-3 4-16,1 2-2 0,-4-1-4 15,2 2 4-15,-1-1-6 0,1-2 2 16,-2 2-4-16,1 1 3 0,-1-3-7 0,0 2 2 16,-1 0 4-16,-1 0-3 0,0-2-5 15,-1 4 4-15,-1-2-5 0,-4 0 5 0,6 1-6 16,0-3 3-16,-5 1-2 0,1 2 2 16,-4-1-3-16,4 0 5 0,-1 0-4 15,-2-1 2-15,2 0-1 0,-1 1 0 16,-1 1-3-16,0-2 2 0,2 2-3 0,-1-3 2 15,-2 2 2-15,2 0-3 0,-1 1 1 16,3-2 1-16,-2 1-2 0,2 0 3 16,-3 1-3-16,5 1 1 0,-4-3-1 0,2 2 1 15,1 1 1-15,3-2-2 0,2 0 4 16,-3 0-3-16,5 2-2 0,-2-1 1 0,-1-2-2 16,3 3 4-16,0-1-2 0,-3-2 5 15,3 3 0-15,0-1 11 0,0-1 6 16,-1 2 3-16,-1-3 3 0,0 2 1 15,1-1-5-15,-1 2-3 0,-2-1-2 0,-2-2 0 16,0 1-3-16,-3 2-1 0,1-2-10 0,-4 0-27 16,0 2-46-16,1 0-65 0,-2-2-66 15,-19 2-125-15,25 0-554 0,-25 0-247 16</inkml:trace>
  <inkml:trace contextRef="#ctx0" brushRef="#br1" timeOffset="-98597.89">6815 17197 2536 0,'0'0'-116'16,"0"0"24"-16,0 0 14 0,0 0 25 15,0 0 20-15,0 0 33 0,0 0 17 0,0 0 25 16,0 0 0-16,0 0 29 0,0 0 4 16,0 0 8-16,0 0 16 0,0 0 6 15,0 0 10-15,0 0 11 0,0 0 3 0,0 0 3 16,0 0-4-16,0 0 7 0,0 0-11 16,0 0 1-16,0 0-9 0,0 0-9 15,0 0-6-15,-25 42-5 0,25-42-3 16,-6 19-5-16,1-10-2 0,5-9-8 0,-10 26-5 15,6-16-4-15,4-10-5 0,-11 26-12 16,7-14 0-16,0 1-4 0,4-13-19 16,-6 20-3-16,6-20 0 0,-7 19-10 0,7-19-14 15,-7 16-22-15,7-16-25 0,0 0-33 16,-4 18-34-16,4-18-35 0,0 0-42 0,-4 12-37 16,4-12-41-16,0 0-66 0,0 0-116 15,0 0-479-15,0 0-334 0</inkml:trace>
  <inkml:trace contextRef="#ctx0" brushRef="#br1" timeOffset="-98167.38">6655 17215 2661 0,'0'0'-143'0,"-9"-13"22"16,9 13 28-16,0 0 22 0,0 0 43 0,0 0 34 16,0 0 23-16,0 0 29 0,0 0 14 15,0 0 21-15,0 0 6 0,0 0 13 0,0 0 13 16,0 0 4-16,0 0 2 0,0 0 5 15,-8-14 8-15,8 14 5 0,0 0 7 16,0 0 2-16,0 0 4 0,0 0 0 0,0 0-15 16,0 0 1-16,0 0-6 0,0 0-10 15,36 32-10-15,-26-26-7 0,3 1-11 16,0 1 0-16,1-1-11 0,4 2-13 16,1-2-2-16,-1 3-11 0,4-1-12 0,-2 1-3 15,2-1-14-15,-3 1-18 0,3-1-27 16,-4 3-29-16,4-1-34 0,-8-1-46 0,1-1-55 15,-2 0-74-15,0 3-79 0,-1-3-185 16,-6 4-114-16,-6-13 37 0,7 21-306 0,-7-21-274 16</inkml:trace>
  <inkml:trace contextRef="#ctx0" brushRef="#br1" timeOffset="-96176.11">6388 17294 2633 0,'0'0'-91'0,"0"0"27"0,0 0 21 16,0 0 17-16,-27-9 22 0,27 9 28 15,0 0 2-15,0 0 0 0,0 0-5 0,0 0 4 16,-5-15 8-16,5 15 9 0,0 0 8 16,0 0-1-16,0 0-2 0,0 0-5 0,0 0 1 15,0 0-1-15,21-22 4 0,-21 22-1 16,0 0-2-16,0 0-14 0,18-7 12 15,-18 7-2-15,0 0 1 0,14-6 4 16,-14 6-7-16,0 0 0 0,17-2-6 0,-17 2 1 16,0 0 1-16,0 0-2 0,23 0 2 15,-23 0 2-15,0 0 3 0,17 6 3 16,-17-6 11-16,0 0-2 0,20 9 4 0,-20-9-1 16,10 10 2-16,-10-10-4 0,10 12 4 15,-10-12-7-15,9 9 4 0,-9-9-1 16,9 14 3-16,-9-14-3 0,6 10-9 0,-6-10 5 15,0 0-1-15,8 19-2 0,-8-19-4 16,0 0-3-16,7 16-4 0,-7-16-2 16,4 11-2-16,-4-11-1 0,0 0-1 0,0 0-1 15,4 18 0-15,-4-18-3 0,0 0 0 16,0 0 0-16,0 17-1 0,0-17-2 0,0 0 2 16,0 0-4-16,0 0 7 0,0 0 0 15,-4 21 0-15,4-21 4 0,0 0-2 16,0 0-4-16,-11 11-1 0,11-11 2 15,0 0-1-15,0 0-2 0,0 0-1 0,-14 8-2 16,14-8 0-16,0 0-1 0,0 0-3 16,0 0-5-16,-20 2-1 0,20-2 1 15,0 0-1-15,0 0 3 0,0 0 3 0,0 0-4 16,0 0 5-16,-29-7-5 0,29 7-2 16,0 0-1-16,0 0 2 0,-19-10 0 15,19 10-1-15,0 0 5 0,-11-12-7 0,11 12 4 16,0 0 4-16,-12-11-7 0,12 11 0 15,0 0 1-15,-11-14 4 0,11 14 1 0,0 0-11 16,-11-14 9-16,11 14-7 0,0 0-5 16,0 0 6-16,-10-13-1 0,10 13-3 15,0 0-1-15,0 0 2 0,-6-12-4 0,6 12 4 16,0 0-2-16,0 0-2 0,0 0-1 16,-4-18-8-16,4 18-2 0,0 0-10 15,0 0-19-15,0 0-28 0,12-22-31 0,-12 22-40 16,10-12-41-16,-10 12-48 0,13-10-51 15,-13 10-102-15,9-13-161 0,-9 13-83 16,0 0-207-16,8-13-168 0</inkml:trace>
  <inkml:trace contextRef="#ctx0" brushRef="#br1" timeOffset="-93545.38">5222 17338 2321 0,'0'0'-143'16,"0"0"12"-16,0 0 24 0,0 0 13 16,0 0 19-16,0 0 17 0,0 0 25 15,0 0 3-15,0 0 12 0,0 0 13 16,0 0 7-16,0 0 16 0,0 0 5 0,-3-21 9 16,3 21 16-16,0 0-6 0,0 0 7 15,0 0-3-15,0 0 17 0,0 0 1 0,0 0 15 16,0 0-3-16,0 0 0 0,0 0 6 15,0 0-3-15,0 0 2 0,0 0-12 16,0 0-4-16,0 0-9 0,0 0 3 0,0 0-8 16,0 0 14-16,0 0-11 0,0 0 2 15,0 0 2-15,5-15 0 0,-5 15-4 16,0 0 5-16,0 0-5 0,0 0-4 0,0 0-1 16,0 0-1-16,0 0 4 0,0 0 3 15,0 0-4-15,0 0 1 0,0 0 0 16,0 0 12-16,0 0-5 0,0 0 18 15,0 0-3-15,0 0-1 0,0 0-5 0,0 0 3 16,0 0-6-16,0 0-4 0,0 0-2 16,-15 52-1-16,15-52-7 0,-4 18-4 15,4-18-6-15,-6 21-3 0,6-21-5 0,-7 22-7 16,2-11 1-16,5-11-4 0,-6 21-3 16,6-21-4-16,-6 19-14 0,6-19-17 15,-6 17-25-15,6-17-17 0,-6 13-24 0,6-13-23 16,0 0-29-16,-7 17-38 0,7-17-26 15,0 0-26-15,0 0-16 0,-7 16-26 16,7-16-49-16,0 0-561 0,0 0-240 0</inkml:trace>
  <inkml:trace contextRef="#ctx0" brushRef="#br1" timeOffset="-92823.41">5086 17315 2440 0,'0'0'-144'0,"0"0"18"16,0 0 14-16,0 0 16 0,-8-15 17 0,8 15 23 16,0 0 23-16,0 0 10 0,0 0 13 15,0 0 15-15,0 0 11 0,0 0 22 16,0 0 16-16,0 0 6 0,0 0 5 15,0 0-1-15,0 0 4 0,0 0 1 0,0 0 1 16,0 0-1-16,0 0-5 0,0 0 18 16,0 0-1-16,0 0 7 0,-2-17 3 15,2 17-6-15,0 0 10 0,0 0-1 0,0 0-3 16,0 0-6-16,0 0 0 0,0 0-1 16,0 0-8-16,0 0 0 0,0 0 8 15,0 0 1-15,0 0-12 0,0 0 5 0,0 0-5 16,0 0 3-16,0 0-4 0,0 0-2 15,0 0-4-15,40 23 0 0,-40-23-2 16,17 11 2-16,-7-7-18 0,-10-4 11 0,20 12-12 16,-12-7-3-16,-8-5-5 0,19 13 0 15,-8-7-5-15,-11-6-4 0,16 13-5 16,-5-7-5-16,-3 2 0 0,-8-8-11 16,18 11 3-16,-10-4-27 0,-8-7-37 0,12 9-48 15,-12-9-52-15,16 11-66 0,-16-11-66 16,10 8-129-16,-10-8-179 0,0 0-315 0,10 8-297 15</inkml:trace>
  <inkml:trace contextRef="#ctx0" brushRef="#br1" timeOffset="-90094.59">3630 17426 2621 0,'0'0'-115'0,"0"0"29"15,0 0 17-15,0 0 22 0,0 0 24 16,0 0 26-16,4-15 28 0,-4 15 27 16,0 0 24-16,0 0 20 0,0 0 12 0,0 0 0 15,0 0 3-15,0 0 5 0,0 0 1 0,0 0-5 16,0 0-1-16,-10 53-7 0,10-53-13 15,-4 21-10-15,1-8-9 0,3-13-9 16,-7 24-5-16,3-10-10 0,4-14-3 16,-6 23-7-16,2-9-5 0,4-14-9 15,-9 21-13-15,9-21-23 0,-6 18-25 0,2-8-30 16,4-10-13-16,-6 17-26 0,6-17-39 16,-5 13-42-16,5-13-38 0,0 0-54 0,-8 12-141 15,8-12-395-15,0 0-128 0</inkml:trace>
  <inkml:trace contextRef="#ctx0" brushRef="#br1" timeOffset="-89794.14">3480 17494 2368 0,'0'0'-77'16,"-3"-17"22"-16,3 17 14 0,0 0 33 0,0 0 27 15,0 0 34-15,0 0 15 0,0 0 11 16,9-15 14-16,-9 15 22 0,0 0 13 16,0 0 11-16,0 0-4 0,0 0-1 0,0 0-8 15,35 25-10-15,-27-18-8 0,-8-7-14 16,14 15-8-16,-6-9-8 0,1 4-10 16,-9-10-6-16,15 15-5 0,-7-7-10 0,-8-8-3 15,17 15-7-15,-9-9-2 0,-8-6-12 16,16 14-22-16,-16-14-22 0,10 11-33 15,-10-11-47-15,10 9-40 0,-10-9-54 0,9 8-33 16,-9-8-59-16,0 0-649 0,0 0-355 16</inkml:trace>
  <inkml:trace contextRef="#ctx0" brushRef="#br1" timeOffset="-88074.95">1705 17738 2823 0,'0'0'-68'0,"0"0"8"16,-6-13 38-16,6 13 13 0,0 0 22 16,0 0 18-16,0 0 16 0,0 0 23 0,0 0 14 15,0 0 9-15,0 0-3 0,0 0 2 16,0 0 0-16,-18 24-1 0,18-24-2 15,-5 16 5-15,5-16-3 0,-7 15-10 16,7-15-6-16,-6 17-7 0,6-17-8 0,-6 18-4 16,6-18-3-16,-6 18-10 0,1-8 2 15,5-10-10-15,-6 19-1 0,6-19-7 16,-4 19-2-16,4-19-15 0,-7 17-19 0,7-17-24 16,-4 14-26-16,4-14-22 0,-6 10-20 15,6-10-34-15,0 0-37 0,0 0-47 16,-9 12-47-16,9-12-86 0,0 0-512 0,-8 2-220 15</inkml:trace>
  <inkml:trace contextRef="#ctx0" brushRef="#br1" timeOffset="-87810.59">1515 17809 2461 0,'-8'-12'-96'0,"8"12"26"15,-6-10 25-15,6 10 24 0,0 0 21 16,-6-18 33-16,6 18 29 0,0 0 7 15,0 0 13-15,0 0 14 0,4-28 4 0,-4 28 9 16,0 0 6-16,0 0 3 0,0 0 6 16,16-8-8-16,-16 8-8 0,0 0-10 0,0 0-8 15,30 7-12-15,-30-7-7 0,21 8-10 16,-12-2-4-16,-9-6-8 0,27 9-5 16,-16-3-7-16,3-2 0 0,1 0-8 15,0 6-17-15,-15-10-31 0,24 8-27 0,-13-4-44 16,2 2-44-16,-13-6-54 0,22 10-57 15,-14-6-108-15,3-3-544 0,-11-1-277 0</inkml:trace>
  <inkml:trace contextRef="#ctx0" brushRef="#br1" timeOffset="-84252.17">160 18026 2493 0,'0'0'-165'0,"0"0"32"15,0 0 23-15,0 0 23 0,-31-2 14 0,31 2 20 16,0 0 14-16,0 0 11 0,0 0 5 0,0 0 4 16,0 0 2-16,0 0 9 15,0 0 10-15,0 0-2 0,0 0 11 0,0 0 6 16,0 0-12-16,0 0 4 0,0 0 11 0,0 0-7 15,0 0 7-15,-18-9-1 0,18 9-7 16,0 0 4-16,0 0-2 0,0 0 6 16,0 0-7-16,0 0-4 0,0-25-2 15,0 25 7-15,0 0-4 0,0 0-5 0,0 0-5 16,11-23 5-16,-11 23 1 0,0 0 0 16,7-13 2-16,-7 13 19 0,0 0 2 0,13-10 4 15,-13 10 0-15,0 0-9 0,0 0 12 16,9-10 8-16,-9 10 9 0,0 0 7 15,0 0-1-15,0 0 5 0,0 0-1 16,0 0 3-16,0 0-4 0,0 0-3 0,0 0-2 16,23 20 0-16,-23-20-6 0,0 0-2 15,0 0-3-15,-4 20 0 0,4-20 2 16,0 0 4-16,0 0-5 0,-12 25 2 0,12-25-4 16,-13 14-5-16,13-14 2 0,-10 9 0 15,10-9-10-15,-13 9 4 0,13-9-3 16,-16 7-3-16,16-7 3 0,0 0-8 0,-18 4-4 15,18-4-2-15,0 0-6 0,0 0-10 0,-29-11-3 16,29 11-20-16,-11-9-15 0,11 9-8 16,0 0-24-16,-14-13-21 0,14 13-21 15,0 0-19-15,-4-15-30 0,4 15-40 16,0 0-83-16,0 0-494 0,0 0-72 0</inkml:trace>
  <inkml:trace contextRef="#ctx0" brushRef="#br1" timeOffset="-81302.86">2305 17654 2219 0,'0'0'-58'16,"0"0"7"-16,0 0 17 0,-30-16 10 15,30 16 10-15,0 0 33 0,0 0 12 0,0 0 18 16,0 0-16-16,-8-14 14 0,8 14-5 16,0 0-2-16,0 0 2 0,0 0-1 0,-5-19 3 15,5 19 5-15,0 0-3 0,0 0-7 16,0 0-3-16,0 0 4 0,3-22-12 15,-3 22 3-15,0 0-8 0,0 0 2 16,8-14-4-16,-8 14-1 0,0 0-5 0,0 0-4 16,12-14 2-16,-12 14 4 0,0 0-4 15,14-7 3-15,-14 7-1 0,0 0-3 16,0 0 3-16,20-7 3 0,-20 7-8 0,0 0 16 16,16-1 4-16,-16 1 1 0,0 0 4 15,0 0 1-15,0 0 7 0,0 0-1 16,27 4 0-16,-27-4 6 0,0 0 2 15,10 10-2-15,-10-10-3 0,0 0 4 0,9 9-4 16,-9-9 3-16,0 0-4 0,9 11-3 0,-9-11-2 16,0 0 1-16,4 16-4 0,-4-16-3 15,0 0 0-15,2 17-4 0,-2-17-1 16,0 0-5-16,2 15 2 0,-2-15-3 0,0 0 4 16,0 0 1-16,0 0 1 0,-6 23-1 15,6-23-2-15,0 0 0 0,-9 12-2 16,9-12-4-16,0 0 2 0,-9 10-4 15,9-10 2-15,0 0-8 0,-12 12 3 16,12-12-1-16,0 0-1 0,-15 8 0 0,15-8 1 16,0 0-4-16,-17 3 2 0,17-3 0 15,0 0 5-15,-19 3-1 0,19-3-1 16,0 0-2-16,0 0 1 0,-28-6-1 0,28 6 0 16,0 0 0-16,-16-8 0 0,16 8-7 15,-11-8-6-15,11 8-8 0,-7-13-22 0,7 13-23 16,-4-15-34-16,4 15-32 0,0 0-52 15,4-24-58-15,-4 24-66 0,5-17-122 16,-3 9-496-16,-2 8-311 0</inkml:trace>
  <inkml:trace contextRef="#ctx0" brushRef="#br0" timeOffset="-75163.04">6579 17336 1474 0,'0'0'-61'0,"0"0"18"15,0 0 10-15,0 0 6 0,0 0 9 16,0 0 18-16,0 0 11 0,0 0 8 0,0 0 3 15,0 0 4-15,0 0 6 0,0 0 6 16,0 0 21-16,0 0-3 0,0 0 8 16,0 0 2-16,0 0 0 0,0 0 3 0,0 0 3 15,0 0-14-15,0 0-5 0,0 0 4 16,0 0-11-16,0 0-4 0,0 0 2 16,0 0-16-16,0 0-3 0,0 0-2 0,0 0-3 15,0 0-1-15,0 0 13 0,0 0-6 16,0 0-6-16,0 0 3 0,0 0-5 15,0 0-9-15,0 0 3 0,0 0 0 0,0 0 5 16,0 0-12-16,0 0 1 0,0 0 4 16,0 0-8-16,0 0 11 0,0 0-14 15,0 0 1-15,0 0-3 0,0 0-18 16,0 0 4-16,0 0 3 0,0 0 1 0,0 0-4 16,0 0 7-16,0 0 5 0,0 0-9 15,38-7 5-15,-38 7 1 0,0 0-13 16,0 0 9-16,0 0 1 0,0 0 14 0,0 0-15 15,18-3 3-15,-18 3 9 0,0 0-5 16,0 0 3-16,0 0 9 0,0 0-17 16,0 0 10-16,0 0 8 0,0 0-3 0,0 0 16 15,0 0 10-15,0 0 13 0,0 0 11 16,20-1 15-16,-20 1-13 0,0 0-1 0,0 0-10 16,0 0 4-16,0 0-10 0,0 0-2 15,0 0-6-15,0 0-1 0,0 0-8 0,0 0-2 16,0 0-1-16,0 0 0 0,0 0-4 15,0 0-5-15,0 0 2 0,0 0-1 16,-62 8-2-16,62-8 3 0,0 0 0 16,-14 1-5-16,14-1-4 0,0 0 3 0,0 0-3 15,0 0 5-15,-20 2 5 0,20-2 1 16,0 0 2-16,0 0 6 0,0 0 3 16,0 0 6-16,0 0-1 0,0 0 9 0,-19 2 2 15,19-2-6-15,0 0 0 0,0 0-2 16,0 0-5-16,0 0-5 0,0 0-4 15,0 0-1-15,0 0 1 0,0 0-6 16,0 0 2-16,0 0-6 0,0 0 1 0,0 0-3 16,0 0 1-16,55-16 0 0,-55 16-3 15,20-3 1-15,-20 3 2 0,16-2-7 0,-16 2 2 16,17-5 1-16,-17 5-2 0,17-3 0 16,-17 3-2-16,0 0 0 0,21-3 2 0,-21 3-5 15,0 0 1-15,20-3 0 0,-20 3-2 16,0 0-1-16,0 0 2 0,16-1 2 15,-16 1-1-15,0 0-1 0,0 0 5 16,0 0-3-16,0 0 2 0,0 0 2 0,0 0 7 16,0 0-2-16,0 0 3 0,0 0 3 15,0 0 0-15,0 0 0 0,0 0-1 0,0 0-4 16,0 0 3-16,0 0-1 0,0 0-1 16,0 0-2-16,0 0 0 0,0 0 1 15,0 0 0-15,0 0-3 0,-48 17 0 16,48-17-2-16,0 0 2 0,-19 2-2 15,19-2 1-15,0 0-4 0,-15 4 3 0,15-4-4 16,0 0 0-16,0 0 2 0,-19 1-2 16,19-1 0-16,0 0 2 0,0 0 0 0,0 0 1 15,0 0-3-15,-20 3 4 0,20-3-3 16,0 0-1-16,0 0 4 0,0 0 0 0,0 0-3 16,0 0 6-16,0 0-8 0,0 0 1 15,0 0 3-15,0 0-2 0,0 0 1 16,0 0-5-16,0 0 0 0,0 0-4 15,0 0-17-15,0 0-24 0,0 0-41 0,0 0-52 16,0 0-81-16,0 0-128 0,0 0-577 16,0 0-335-16</inkml:trace>
  <inkml:trace contextRef="#ctx0" brushRef="#br0" timeOffset="-70813.52">5094 17426 2591 0,'7'-17'-197'0,"-7"17"28"0,0 0 23 0,0 0 28 15,0 0 21-15,0 0 27 0,0 0 14 16,0 0 18-16,0 0 15 0,0 0 8 0,0 0 12 16,0 0 3-16,0 0 15 0,0 0 5 15,0 0-4-15,0 0 4 0,0 0 8 16,0 0 1-16,0 0-16 0,0 0 7 0,0 0 1 16,0 0-1-16,0 0-6 0,0 0 9 15,0 0-8-15,0 0 1 0,0 0 3 0,0 0 5 16,0 0 2-16,0 0 7 0,0 0 9 15,0 0 2-15,0 0 8 0,0 0 5 16,0 0 13-16,0 0 2 0,0 0-5 16,0 0-3-16,0 0-10 0,0 0-1 0,0 0-8 15,0 0-10-15,0 0 8 0,0 0-13 16,0 0 1-16,0 0-4 0,0 0-2 16,0 0-2-16,0 0-4 0,0 0-7 0,0 0 4 15,0 0 4-15,0 0-6 0,0 0 13 16,0 0 0-16,0 0 6 0,0 0-7 15,0 0 9-15,0 0 3 0,0 0 3 16,0 0-6-16,0 0-1 0,0 0 3 0,0 0 0 16,0 0-5-16,-49 13-1 0,49-13-4 15,0 0 3-15,-16 4-4 0,16-4 1 0,-15 5-1 16,15-5-4-16,0 0-2 0,-22 7-1 16,22-7-3-16,0 0 1 0,-20 5-7 0,20-5 4 15,-14 6-3-15,14-6 0 0,-16 3 1 16,16-3 1-16,0 0-2 0,-20 5-3 15,20-5 0-15,0 0-2 0,-19 3 2 16,19-3 2-16,-14 4-3 0,14-4 0 0,0 0-2 16,-20 2 8-16,20-2-7 0,-16 4 0 15,16-4 2-15,0 0-1 0,-24 1-1 16,24-1 2-16,0 0-3 0,-27 0 1 0,27 0-2 16,-15 3 2-16,15-3 0 0,0 0 2 15,-23 1-3-15,23-1 3 0,0 0-1 16,-24 0 2-16,24 0-3 0,0 0-5 15,0 0 1-15,-23 2 0 0,23-2 1 0,0 0-1 16,0 0 1-16,-21-2-2 0,21 2-1 16,0 0 1-16,0 0-2 0,-21 2 5 0,21-2-2 15,0 0-2-15,0 0 0 0,-18 2 5 16,18-2-5-16,0 0 3 0,0 0-1 16,-24 4 3-16,24-4-5 0,0 0 5 0,-20 2-3 15,20-2 5-15,0 0 1 0,-19 2 2 16,19-2-2-16,0 0-1 0,-20 0-1 15,20 0 0-15,0 0 2 0,-22 2-2 0,22-2-1 16,0 0 10-16,0 0 3 0,-26 0 0 16,26 0 2-16,0 0-5 0,-18 0-3 15,18 0 0-15,0 0-4 0,0 0 2 0,-26 0 0 16,26 0-3-16,0 0 0 0,-21 0-1 16,21 0 0-16,0 0-2 0,-22 1-1 15,22-1 1-15,0 0 2 0,-20 0-4 0,20 0 1 16,0 0-2-16,-21 0 1 0,21 0 2 15,0 0-3-15,-20 3-1 0,20-3 1 16,0 0 0-16,-22 0-1 0,22 0 2 16,-18 1-1-16,18-1 4 0,0 0-5 0,-23 2 2 15,23-2-1-15,-15 4-1 0,15-4 4 16,0 0 3-16,-21 2 1 0,21-2-1 0,0 0-2 16,-19 4 2-16,19-4-1 0,0 0-2 15,-23 2-1-15,23-2 1 0,0 0-1 16,-22 1-2-16,22-1 2 0,-16 3-1 0,16-3 1 15,0 0 0-15,-24 1-1 0,24-1 1 16,-15 2-1-16,15-2-2 0,0 0 0 16,-20 2 2-16,20-2 1 0,0 0-3 0,-18 2-4 15,18-2 7-15,0 0-3 0,0 0 2 16,-23 2-2-16,23-2-4 0,0 0 7 16,-17 1 0-16,17-1-4 0,0 0 5 0,0 0-1 15,-21 3 1-15,21-3-2 0,0 0 0 16,-17 1 0-16,17-1 0 0,0 0 0 0,-23 3-2 15,23-3 3-15,0 0-6 0,-19 0 6 16,19 0-3-16,0 0 1 0,-22 1 0 16,22-1-1-16,0 0 1 0,0 0-1 15,-25 0 1-15,25 0 2 0,0 0 1 0,0 0 0 16,0 0 1-16,-21 0-3 0,21 0 3 16,0 0-5-16,0 0 5 0,0 0-2 0,0 0 0 15,-21 0-2-15,21 0-4 0,0 0 1 16,0 0 4-16,-21 0 1 0,21 0 0 15,0 0-1-15,0 0 3 0,-21 3 3 16,21-3 3-16,0 0 1 0,0 0 3 0,-22 1-6 16,22-1-2-16,0 0 1 0,0 0-3 15,-18 2 2-15,18-2-3 0,0 0 2 0,0 0-1 16,0 0-1-16,0 0 1 0,-20 2-3 16,20-2-3-16,0 0 4 0,0 0 3 15,0 0-2-15,-17 3-1 0,17-3-2 0,0 0 1 16,0 0 0-16,0 0-2 15,-19 3 0-15,19-3 2 0,0 0-1 0,0 0 4 16,0 0-4-16,-19 4 4 0,19-4 0 16,0 0 2-16,0 0-3 0,-18 6 3 0,18-6-2 15,0 0 0-15,-18 3 3 0,18-3 1 16,0 0 0-16,0 0 5 0,-17 2-2 0,17-2 4 16,0 0-2-16,0 0 2 0,0 0-2 15,-19 2 0-15,19-2 0 0,0 0 3 16,0 0-4-16,0 0 0 0,0 0 2 15,-21 2-4-15,21-2 3 0,0 0-3 0,0 0-6 16,0 0 5-16,0 0 3 0,0 0-2 16,-17 2-2-16,17-2 2 0,0 0-4 15,0 0 1-15,0 0-2 0,0 0 1 0,0 0-12 16,0 0 3-16,-21 2 8 0,21-2-1 16,0 0-5-16,0 0 5 0,0 0-4 15,0 0-2-15,0 0-24 0,0 0-40 0,-22-2-59 16,22 2-78-16,0 0-117 0,0 0-210 15,0 0-92-15,0 0-282 0,-23-2-287 16</inkml:trace>
  <inkml:trace contextRef="#ctx0" brushRef="#br0" timeOffset="-67982.47">2249 17649 2529 0,'0'0'-158'16,"0"0"20"-16,0 0 20 0,0 0 20 15,0 0 24-15,0 0 16 0,0 0 9 0,-43-2 9 16,43 2 20-16,0 0-16 0,0 0 6 16,0 0 9-16,0 0 7 0,0 0 13 0,0 0 6 15,-22 7 0-15,22-7 10 0,0 0 6 16,0 0 0-16,-17 8 6 0,17-8-6 16,0 0 2-16,-13 5 10 0,13-5 5 15,0 0 6-15,-15 8 4 0,15-8-1 0,0 0 2 16,-14 6 1-16,14-6 2 0,0 0-3 15,-16 6-12-15,16-6 8 0,-12 6 5 16,12-6-4-16,0 0 0 0,0 0-4 0,-21 5 0 16,21-5-1-16,0 0-9 0,-15 4 2 15,15-4-3-15,0 0-4 0,0 0-4 16,-19 4 4-16,19-4-10 0,0 0 5 0,0 0-6 16,-19 3 4-16,19-3 0 0,0 0 3 15,0 0-4-15,-17 6 1 0,17-6 0 0,0 0 4 16,0 0-8-16,-15 4 4 0,15-4-6 15,0 0-3-15,0 0 3 0,0 0 0 16,-17 6-8-16,17-6 12 0,0 0-4 16,0 0 2-16,0 0-5 0,-16 8 0 0,16-8-1 15,0 0-2-15,0 0 0 0,-15 5 2 16,15-5-3-16,0 0 0 0,0 0 3 16,0 0 1-16,0 0 2 0,-17 3 8 0,17-3 2 15,0 0 6-15,0 0-7 0,0 0 2 16,0 0 5-16,0 0 2 0,0 0 5 15,-17 4-6-15,17-4-2 0,0 0 1 16,0 0 2-16,0 0-2 0,0 0 1 0,0 0-3 16,0 0 1-16,0 0-11 0,-18 4 6 15,18-4-5-15,0 0-3 0,0 0 2 0,0 0 1 16,0 0-2-16,0 0 0 0,0 0 3 16,0 0 0-16,0 0 4 0,-19 3 4 15,19-3 0-15,0 0 2 0,0 0 1 16,0 0 0-16,0 0-2 0,0 0 6 0,-18 3 3 15,18-3-3-15,0 0 2 0,0 0 0 16,0 0-4-16,0 0-3 0,-18 4 0 0,18-4-4 16,0 0 0-16,0 0-2 0,0 0-3 15,-18 4-2-15,18-4-1 0,0 0 1 16,0 0 2-16,0 0-2 0,0 0 5 0,-23 2 1 16,23-2 0-16,0 0 0 0,0 0 1 15,0 0-2-15,0 0 0 0,-13 4 1 16,13-4-4-16,0 0-3 0,0 0 0 15,0 0-2-15,0 0-4 0,0 0 0 0,0 0-2 16,0 0-2-16,0 0-3 0,0 0-6 16,0 0-10-16,-17 4-14 0,17-4-10 15,0 0-27-15,0 0-19 0,0 0-37 0,0 0-41 16,0 0-52-16,0 0-60 0,0 0-143 16,0 0-185-16,0 0-248 0,-23 1-193 0</inkml:trace>
  <inkml:trace contextRef="#ctx0" brushRef="#br0" timeOffset="-66686.11">64 18064 2342 0,'0'0'-173'16,"0"0"22"-16,0 0 20 0,0 0 15 16,0 0 20-16,0 0 21 0,0 0 15 15,0 0 23-15,0 0 15 0,0 0 12 0,0 0 20 16,0 0 19-16,0 0 13 0,0 0 11 16,0 0 12-16,0 0-2 0,0 0 0 0,0 0-5 15,0 0-1-15,0 0-2 0,0 0-9 16,0 0-8-16,0 0-3 0,0 0 8 15,-43 2-10-15,43-2-13 0,0 0-10 16</inkml:trace>
  <inkml:trace contextRef="#ctx0" brushRef="#br0" timeOffset="-37769.61">4349 17460 240 0,'0'0'70'0,"0"0"-15"0,-4-13 6 16,4 13-8-16,0 0 1 0,0 0-5 0,0 0 1 15,0 0-1-15,0 0 4 0,0 0 11 16,0 0-4-16,0 0 0 0,0 0-4 16,0 0 3-16,0 0 4 0,0 0-6 0,0 0 9 15,0 0 2-15,0 0-6 0,0 0 5 16,0 0 10-16,0 0-7 0,0 0 2 0,0 0 16 16,0 0 1-16,0 0-5 0,0 0 5 15,0 0 2-15,0 0-5 0,0 0-3 16,0 0-10-16,0 0-1 0,0 0-1 15,0 0 9-15,0 0-4 0,0 0 2 0,0 0-4 16,0 0 13-16,0 0 9 0,0 0-5 16,0 0-5-16,0 0-2 0,0 0 0 15,0 0 5-15,4 51-12 0,-4-51-6 0,0 0-7 16,4 19-5-16,-4-19-8 0,4 13-4 16,-4-13-6-16,0 0-3 0,6 15-3 0,-6-15-4 15,0 0-6-15,0 0-1 0,4 16-6 16,-4-16 2-16,0 0-3 0,0 0-5 0,0 0 2 15,4 15-1-15,-4-15-2 0,0 0 0 16,0 0-2-16,0 0-1 0,0 0 0 16,0 0 0-16,0 0 0 0,0 0 1 0,0 0-2 15,0 0 3-15,0 0-2 0,0 0-3 16,0 0-1-16,0 0-2 0,0 0-4 16,0 0 0-16,0 0-1 0,0 0-3 15,0 0 0-15,0 0-3 0,0 0 1 0,0 0-1 16,0 0 1-16,0 0 2 0,-16-50-1 15,16 50 1-15,-4-17 1 0,4 17-1 0,0 0 0 16,-4-20 6-16,4 20 0 0,0 0-3 16,-6-18 4-16,6 18 1 0,0 0-2 15,-4-13 2-15,4 13 0 0,0 0 1 0,0 0-1 16,0 0 3-16,-4-15-2 0,4 15 3 16,0 0-1-16,0 0 8 0,0 0 6 0,0 0 4 15,0 0 0-15,0 0 0 0,0 0-3 16,0 0 1-16,0 0 0 0,0 0-4 15,0 0 1-15,0 0-2 0,0 0 2 16,-7 50-2-16,7-50-3 0,0 0 1 0,-2 22 0 16,2-22 4-16,0 0 3 0,5 25-3 15,-5-25 5-15,2 17-6 0,-2-17-3 0,2 16-2 16,-2-16 1-16,4 15-3 0,-4-15-2 16,0 0 2-16,4 17-3 0,-4-17 1 15,0 0-4-15,4 15 5 0,-4-15-3 0,0 0-2 16,0 0 1-16,4 18 2 0,-4-18-2 15,0 0-1-15,0 0-1 0,0 0 0 0,0 0-3 16,0 0-5-16,0 0-5 0,0 0-7 16,0 0-3-16,0 0-10 0,0 0-5 15,0 0 3-15,0 0-2 0,0 0-1 0,0 0 0 16,0 0-1-16,0 0 6 0,0 0 0 16,0 0 3-16,0 0 2 0,0 0 4 15,0 0-2-15,0 0 5 0,0 0 1 0,0 0 2 16,0 0 1-16,0 0 2 0,0-55 0 15,0 55 1-15,0 0 4 0,0 0-4 0,0 0 5 16,-2-24 0-16,2 24 1 0,0 0-1 16,0 0 1-16,0 0 3 0,0-19 0 15,0 19-3-15,0 0 4 0,0 0 1 0,-4-15-5 16,4 15 6-16,0 0 0 0,0 0-1 16,0 0 2-16,-4-17 0 0,4 17-3 15,0 0 1-15,0 0 5 0,-4-15-5 16,4 15 5-16,0 0-7 0,0 0 4 0,0 0-2 15,-4-18-3-15,4 18 3 0,0 0 1 16,0 0-4-16,0 0 5 0,-7-21-2 16,7 21 0-16,0 0 0 0,0 0 0 0,-6-16-1 15,6 16 0-15,0 0 0 0,-5-14-1 16,5 14 4-16,0 0-4 0,0 0 4 0,-8-15-1 16,8 15-6-16,0 0 4 0,-4-16-2 15,4 16 2-15,0 0 1 0,-9-13 1 0,9 13-3 16,0 0 1-16,-6-15 1 0,6 15-5 15,0 0 3-15,-8-16 2 0,8 16 0 16,0 0 0-16,-11-16-5 0,11 16 7 0,-9-14-4 16,9 14 2-16,-6-13 0 0,6 13 0 15,-10-13-2-15,10 13 0 0,-9-14 2 16,9 14-5-16,-9-13 5 0,9 13 0 0,-8-15-3 16,8 15 3-16,-10-13 0 0,10 13-1 15,-11-14 0-15,11 14-3 0,-13-18 4 16,7 11 0-16,6 7-3 0,-15-15 5 15,15 15-4-15,-14-17 0 0,4 8 3 0,2 0 0 16,8 9-4-16,-16-19 3 0,5 8-4 0,11 11 0 16,-19-19 4-16,8 9-1 0,1 3 4 15,2-5-3-15,8 12-2 0,-24-17 2 16,11 8 0-16,2 2 2 0,-1-4-5 16,-1 4 3-16,1-2-2 0,12 9 0 0,-26-18 0 15,14 11-1-15,-4-2 2 0,2 1-2 16,1 0 1-16,-2 0 0 0,2-1 1 15,-1 1 3-15,-2-1-2 0,0-1 3 0,1 2-3 16,0-1-2-16,2 2 1 0,-3-5 2 16,0 2-1-16,2 1-1 0,-1 1 0 0,0-1 0 15,1-1-2-15,1 2 1 0,1 0 2 16,-2 0-3-16,2 0 3 0,-1-2 0 16,0 3-1-16,1-2 2 0,-1 2 0 0,13 7-2 15,-26-13 1-15,16 7 3 0,-2 0-5 16,12 6 2-16,-28-13-1 0,15 10 1 15,-2-5 0-15,0 2 0 0,15 6 0 0,-28-12 3 16,14 9-7-16,2-4 4 0,12 7 0 16,-28-9 1-16,13 4-1 0,-2 1-2 15,2-1 2-15,15 5-3 0,-30-8 1 0,18 6 3 16,-5-2-2-16,17 4 1 0,-30-8-3 16,16 5 3-16,-2-1-5 0,16 4 5 0,-29-6 1 15,14 2-1-15,-2 2 0 0,17 2 0 16,-28-7-1-16,14 4 0 0,14 3-1 0,-28-4 4 15,28 4-4-15,-25-7-1 0,13 4 1 16,12 3 2-16,-30-4-3 0,13 2 3 16,17 2 0-16,-32-4-2 0,15 2-1 15,-2 0 2-15,19 2 0 0,-34-4 1 0,15 3-3 16,19 1 3-16,-34-2-2 0,18-1-2 16,16 3 1-16,-36-1 2 0,18 2-3 15,18-1 7-15,-33-1-6 0,15 1 0 0,18 0 1 16,-31-3 1-16,31 3 2 0,-30-1-3 15,16 1 1-15,14 0 2 0,-32-3-2 0,32 3-1 16,-30 0 0-16,15 0-1 0,15 0 0 16,-27 0 0-16,27 0-1 0,-29 3 1 15,29-3 1-15,-28 1 1 0,11 2-5 0,0-2 2 16,17-1 0-16,-34 6 2 0,19-6-3 16,-2 4 1-16,0 0 0 0,17-4 2 0,-33 6-4 15,15-2 6-15,4-3 0 0,-6 4-5 16,20-5 4-16,-31 5-1 0,14-1-1 15,0 0 2-15,-1-1-3 0,0-1 4 0,1 3-2 16,0-1-1-16,0-1 0 0,17-3 3 16,-37 6-1-16,19-2-5 0,1-1 0 15,-2 1 0-15,2 0-1 0,-2 0 2 0,0 0-2 16,4-1 2-16,-2 1 0 0,0 0 3 16,0-1-4-16,3 3 1 0,-4-2 5 0,18-4-6 15,-29 8-2-15,12-2 2 0,2-3 2 16,15-3-4-16,-28 10 4 0,14-4-1 15,-2-1 1-15,2 1 6 0,2 0-6 0,-3-1 1 16,0 1 2-16,15-6 0 0,-27 10-6 16,13-5 3-16,2 1 2 0,12-6-1 15,-25 11-2-15,10-5 5 0,2 0 0 16,1 0-2-16,-2 1 0 0,0 0 0 0,-2 0-6 16,16-7 3-16,-24 13 0 0,8-7 1 15,5 1-2-15,-3-1 0 0,-1 2 2 0,15-8 5 16,-25 13-3-16,11-6-2 0,3 1 4 15,-2-2 0-15,-3 2-3 0,5-1 2 0,11-7 0 16,-25 14-7-16,14-9 5 0,-5 2-2 16,5 1 1-16,-3 0 4 0,-1-2-2 15,1 1 0-15,1 0 1 0,-2 2-2 0,3-2 3 16,-3-1-1-16,0 1 0 0,0 2 1 16,-1-2 0-16,5 2-3 0,-5-1 2 15,1 0 2-15,3-1-4 0,-2 1 2 16,-2 0 0-16,4-1-2 0,-3 3 3 0,0-4-2 15,-1 1 2-15,5 1-3 0,-2-1 6 16,-3 0-3-16,5 1 0 0,-3 0 0 16,1-1-2-16,0-1 4 0,-1 1-4 0,1 2 2 15,1-2 2-15,-1 2-6 0,-3-2 8 16,5 0-7-16,-5 1-1 0,3-1-6 0,0 1-1 16,-1-1-1-16,0 1 6 0,1 0 0 15,-1 0 0-15,14-8-1 0,-26 15-1 0,14-10 3 16,1 1-6-16,11-6 7 0,-27 13-2 15,18-7 2-15,-4 0-3 0,13-6 0 16,-19 10 2-16,9-3 4 0,10-7-3 0,-19 11 0 16,19-11-2-16,-20 11-2 0,9-4-1 15,11-7 6-15,-19 13 1 0,11-7-4 16,8-6 4-16,-14 10 2 0,14-10-3 16,-18 11 4-16,10-6-1 0,8-5-2 0,-15 12 0 15,15-12 2-15,-19 10 4 0,9-3-2 0,10-7-2 16,-19 16 5-16,7-13-5 0,12-3 0 15,-18 10 0-15,18-10 3 0,-18 9-2 16,18-9-2-16,-19 7 3 0,19-7-2 0,-17 10 6 16,17-10 0-16,-13 8-3 0,13-8-6 15,-16 8 3-15,16-8 3 0,-15 7-3 16,15-7-1-16,-12 9 2 0,12-9-1 0,-13 6 1 16,13-6 1-16,-14 7 0 0,14-7-2 15,0 0 3-15,-13 14 2 0,13-14 1 16,-9 8 2-16,9-8 5 0,-9 11 0 0,9-11 1 15,-11 12-1-15,11-12 4 0,-9 13-1 16,9-13-2-16,-12 14 2 0,12-14-6 16,-11 13-3-16,11-13 6 0,-11 13-3 0,11-13-2 15,-11 15 3-15,2-7-4 0,9-8 2 16,-11 14 3-16,11-14 0 0,-8 14 19 16,8-14-2-16,-10 14 1 0,10-14-5 0,-11 17-3 15,6-10-2-15,5-7-1 0,-11 17 0 0,11-17-3 16,-9 18-1-16,4-8 9 0,5-10 0 15,-9 19-1-15,4-9-1 0,5-10-1 16,-10 19 0-16,3-9-2 0,7-10 1 16,-12 21-3-16,8-13-4 0,4-8-1 15,-7 17 2-15,7-17-5 0,-8 13 2 0,8-13 2 16,-8 14 2-16,8-14 3 0,-6 15-2 16,6-15-3-16,-5 13 0 0,5-13-2 0,0 0 0 15,-6 21 1-15,6-21-5 0,-5 10 1 16,5-10-1-16,0 0-1 0,-4 17-1 15,4-17 2-15,0 0-5 0,-5 13 0 0,5-13-11 16,0 0-19-16,0 0-30 0,0 0-43 0,0 0-45 16,-3 17-53-16,3-17-83 0,0 0-182 15,0 0-449-15,0 0-308 0</inkml:trace>
  <inkml:trace contextRef="#ctx0" brushRef="#br0" timeOffset="-34600.66">4303 17619 2652 0,'0'0'-125'0,"0"0"24"0,0 0 16 16,0 0 0-16,0 0 16 0,0 0 0 0,0 0 4 15,0 0 11-15,0 0 21 0,0 0-1 16,0 0 15-16,0 0 4 0,0 0 12 15,0 0 0-15,0 0 7 0,0 0 9 0,0 0 0 16,0 0 10-16,0 0 3 0,0 0-4 16,0 0-3-16,0 0 3 0,0 0-7 15,0 0-7-15,0 0 12 0,0 0 12 0,0 0 4 16,0 0 0-16,-11 20-6 0,11-20-1 16,0 0-5-16,0 0-3 0,0 0-5 15,0 0 7-15,0 21-3 0,0-21-2 0,0 0-4 16,0 0 1-16,0 0-4 0,2 21 15 15,-2-21 1-15,0 0 0 0,0 0 0 0,0 0 3 16,0 19-4-16,0-19 5 0,0 0-9 16,0 0-3-16,0 0 4 0,0 0-4 15,-2 19-3-15,2-19-3 0,0 0-4 16,0 0 3-16,0 0 11 0,-2 17-8 0,2-17-7 16,0 0 18-16,0 0-13 0,0 0 0 15,-4 18 8-15,4-18-4 0,0 0-3 0,0 0-2 16,-6 15-9-16,6-15 8 0,0 0-4 15,0 0-3-15,-6 15 2 0,6-15-4 16,0 0 2-16,0 0-1 0,-5 13 1 0,5-13 5 16,0 0-4-16,-7 14 9 0,7-14-9 15,0 0-1-15,0 0-3 0,-8 15 2 0,8-15-3 16,0 0 9-16,0 0-5 0,-6 15 2 16,6-15-2-16,0 0 0 0,-8 14 0 0,8-14-2 15,0 0-1-15,-7 11-2 0,7-11 6 16,0 0 0-16,0 0-3 0,-9 17 3 15,9-17-7-15,0 0 6 0,-8 11 2 16,8-11-5-16,0 0 5 0,-8 13-3 0,8-13-6 16,0 0 7-16,-11 15-1 0,11-15-3 15,-8 12 10-15,8-12-10 0,-9 11 1 16,9-11-1-16,-11 12 9 0,11-12 1 0,-8 10 5 16,8-10 4-16,-10 12-3 0,10-12-1 15,0 0-3-15,-11 15 4 0,11-15-8 0,0 0 3 16,-11 13-1-16,11-13 1 0,-8 9-5 15,8-9 0-15,0 0 2 0,-11 14 0 16,11-14-2-16,-8 9 1 0,8-9-1 0,-11 10 1 16,11-10-1-16,0 0-6 0,-15 15 1 15,15-15 6-15,-10 12-2 0,10-12 8 16,-12 9-1-16,12-9 1 0,-14 12-5 0,14-12 3 16,-14 10-1-16,14-10-4 0,-13 10 7 15,13-10 1-15,-17 12-10 0,8-7 0 0,9-5 2 16,-14 10-4-16,14-10 4 0,-15 11-1 15,15-11-4-15,-17 10 3 0,9-4-1 16,8-6-2-16,-18 9 5 0,18-9-2 0,-16 12-3 16,7-7 4-16,9-5-2 0,-19 10-2 15,19-10 2-15,-19 12-3 0,9-7 3 16,10-5-2-16,-20 11 3 0,8-3-1 0,12-8-3 16,-21 12 2-16,8-6 0 0,0-1-1 15,13-5 2-15,-24 13-5 0,12-7 4 0,0 2-2 16,-1-3 2-16,0 3-2 0,13-8 7 15,-25 13 1-15,14-6 1 0,-2 1 4 16,1-2-7-16,12-6 7 0,-24 15 1 0,14-9-3 16,-3 2-1-16,1-1-1 0,12-7-1 15,-22 14 0-15,10-9-3 0,1 3 1 16,-2-2 0-16,13-6-1 0,-23 13-1 16,12-5 1-16,-2 0 1 0,1-1-1 0,0 1-1 15,-4 1 0-15,4-1-1 0,-3-1 3 0,-2 3-4 16,2-3 3-16,1 3 1 0,-2-1-1 15,0-1 0-15,1 0 3 0,0 1-5 16,0-2 4-16,-2 2-3 0,2-2 1 0,-1 3-1 16,0-2 1-16,2 0-1 0,-3-1-2 15,0 0 0-15,-4 3 1 0,3-2 0 16,2-1-2-16,-5 2 3 0,0-1-1 0,4-2-2 16,-3 2 0-16,4-1 1 0,-1-1 0 15,0 1 1-15,-2-1-2 0,2 1 5 16,-2 0-4-16,1-2-2 0,0 1 1 0,1-1-5 15,-2 1 3-15,0 0 2 0,1 0-5 16,0 0 0-16,-1-3 2 0,2 1-2 16,-2 3 1-16,-1-5 1 0,2 4-3 0,-2-2 2 15,4-2-7-15,-5 2-4 0,1 0-4 16,0 0 0-16,-4-3-3 0,3 2-1 0,-1 0 1 16,0 0 4-16,-2 0 1 15,3-1-3-15,-2 0 0 0,0-1 3 0,-1 2-2 16,1-3 5-16,-1 0-2 0,4 1 2 0,-4-1 6 15,3 2-4-15,-2-2 1 0,1 2 0 16,1-2 5-16,1 0 5 0,-4 0-5 16,3 0-3-16,1 3 2 0,0-3 2 0,20 0-4 15,-38 1 0-15,18-1 5 0,-1-1 3 16,21 1-2-16,-36 0 2 0,17 0-2 16,2-3 0-16,17 3-1 0,-38-4 3 0,20 3-4 15,1-2 4-15,17 3 0 0,-35-3 0 16,18 3 3-16,17 0-2 0,-31-4 8 0,14 4-3 15,17 0 0-15,-27-1 3 0,27 1-3 16,-29 0-6-16,13-3 4 0,16 3 4 16,-28-3-4-16,28 3 0 0,-28 0-4 0,13-1 4 15,15 1 2-15,-27-2-2 0,27 2 0 16,-29-4 4-16,15 3-3 0,14 1 6 0,-26-2-2 16,10 0 4-16,16 2-1 0,-28 0-2 15,28 0-4-15,-29-2 3 0,29 2-3 16,-25-2-1-16,25 2 0 0,-30 0 2 0,18-2-3 15,12 2 0-15,-30 0-2 0,30 0-2 16,-33-2 2-16,19 0 0 0,14 2 2 16,-34 0-3-16,17-1 1 0,17 1 3 15,-34-2-4-15,20-1 2 0,14 3-3 0,-34-1 3 16,17-3-5-16,-1 1 5 0,18 3-3 16,-31-5 0-16,14 3-1 0,0 1 3 0,17 1-3 15,-31-6-3-15,14 4 5 0,2-2-2 16,15 4 1-16,-32-6 3 0,14 4-3 0,18 2-2 15,-29-5 4-15,14 2-5 0,15 3 3 16,-27-3-1-16,12 1 2 0,15 2 3 0,-28-6-3 16,14 5-2-16,14 1 2 0,-25-7 1 15,10 6-4-15,15 1 2 0,-27-6 2 16,27 6-2-16,-31-4-2 0,20 2-6 0,11 2 7 16,-30-3 4-16,30 3-2 15,-29-3 0-15,17 0 1 0,12 3-2 0,-29-4 0 16,29 4 2-16,-24-3 0 0,24 3 0 15,-25-4-1-15,11 0-1 0,14 4 3 0,-22-6 0 16,22 6-2-16,-22-5 6 0,22 5-6 16,-21-8-1-16,21 8 1 0,-22-8 2 15,22 8-11-15,-18-6 13 0,18 6 2 0,-20-9 0 16,11 5-1-16,9 4 1 0,-21-8 4 16,21 8-2-16,-15-9-3 0,15 9 2 0,-18-9-1 15,18 9-2-15,-18-7 1 0,18 7 1 16,-18-7 0-16,18 7 1 0,-16-8-3 0,16 8 3 15,-18-7-4-15,18 7 1 0,-16-7 1 16,16 7 1-16,-17-8 7 0,17 8-4 16,-17-8-6-16,17 8 4 0,-17-10-1 0,17 10 0 15,-18-7-2-15,18 7 1 0,-15-8 2 16,15 8-1-16,-17-7-5 0,17 7 3 16,-15-10 1-16,15 10-1 0,-16-10 3 15,16 10-3-15,-15-9 2 0,15 9 4 0,-14-11 1 16,5 3-1-16,9 8 3 0,-12-10 2 0,12 10-3 15,-13-11-1-15,13 11 2 0,-13-12-4 16,13 12 1-16,-8-10-1 0,8 10-3 16,0 0 2-16,-17-16-3 0,17 16 0 15,-12-10-1-15,12 10-4 0,-11-11 4 0,11 11-1 16,-13-11-1-16,13 11 6 0,-14-14-2 16,14 14 2-16,-11-13-4 0,11 13 1 0,-14-15 2 15,14 15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6T21:35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1045 6842 473 0,'-6'-18'126'0,"6"18"-15"0,0 0 1 0,0 0-13 0,-8-13 14 15,8 13 1-15,0 0-4 16,0 0-10-16,0 0-15 0,0 0-5 0,0 0-11 16,0 0-2-16,0 0 25 0,0 0 15 0,0 0 7 15,0 0 5-15,0 0 10 0,0 0-5 16,0 0 2-16,0 0 0 0,0 0 1 0,0 0-8 16,21 48 1-16,-19-32 0 15,-2 2 0-15,4 1 0 0,-2 2 0 0,0 0-1 16,-2 0 1-16,3 3-2 0,-3-5-4 15,0 8-15-15,0-4-3 0,0 1-8 0,0-2-7 16,0 1-10-16,0-3-6 0,0 2-1 0,0-2-8 16,0-2-9-16,0 1-5 15,0-4-4-15,0-15-1 0,0 27-5 0,1-16-5 0,-1-11-8 16,0 21-8-16,0-21-17 16,2 15-24-16,-2-15-31 0,0 0-29 0,0 0-22 15,0 0-24-15,0 0-35 16,0 0-26-16,0 0-20 0,0 0-25 0,0 0-29 0,0 0-58 15,0 0-561-15,27-42-266 0</inkml:trace>
  <inkml:trace contextRef="#ctx0" brushRef="#br0" timeOffset="350.34">1180 7003 2578 0,'0'0'-103'0,"9"-17"10"15,-9 17 15-15,9-16 16 0,-9 16 20 0,6-13 12 0,-6 13 11 16,0 0 27-16,0 0 17 15,9-9 2-15,-9 9 5 0,0 0 9 0,0 0 5 16,0 0-5-16,0 0 0 0,0 0 0 0,0 0 6 16,-17 51-8-16,10-40 0 15,7-11 1-15,-16 18 2 0,9-8 2 0,7-10 3 0,-15 15-1 16,15-15 15-16,-14 11 7 16,14-11 5-16,-7 11-1 0,7-11-1 15,-9 11-8-15,9-11-5 0,0 0-8 16,-8 11-2-16,8-11-3 0,0 0 5 0,0 0 2 0,0 0 18 15,10 25 1-15,-10-25 1 0,19 9 6 0,-8-3-2 16,4-1-2-16,-3 2-5 16,4-2-8-16,-1 1-6 0,3-1-6 0,-3 1-5 0,0 0-6 15,0 0-1-15,1 1-8 16,-1-4-20-16,0 3-36 0,-15-6-43 0,24 7-52 16,-16 0-47-16,-8-7-47 15,16 10-52-15,-16-10-88 0,16 8-583 0,-12-5-356 0</inkml:trace>
  <inkml:trace contextRef="#ctx0" brushRef="#br0" timeOffset="965.04">1508 7119 2740 0,'0'0'-117'0,"0"0"21"0,0 0 13 0,0 0 24 16,0 0 9-16,0 0 11 16,0 0 16-16,0 0 7 0,0 0 10 0,0 0 6 0,-36 32 5 15,36-32 7-15,-5 14 8 16,5-14 27-16,-2 16 3 0,2-16 5 0,0 0-1 16,2 22 2-16,-2-22 5 15,2 18 2-15,-2-18 2 0,3 15 2 0,-3-15-4 0,7 18 4 16,-7-18-6-16,6 19-4 15,-6-19-3-15,6 18 0 0,-6-18-3 0,10 17-1 16,-4-10-7-16,-6-7 0 0,8 17-5 0,-8-17-2 16,11 13-4-16,-11-13 0 0,8 12-6 15,-8-12 6-15,9 10-7 0,-9-10 1 0,10 10-3 16,-10-10-1-16,0 0-1 16,11 12 1-16,-11-12-3 0,0 0 0 0,11 7-1 15,-11-7 4-15,0 0-8 0,0 0 0 16,0 0-3-16,0 0 0 0,0 0-3 15,35-14 1-15,-35 14 0 0,11-12-3 0,-5 2-1 0,-6 10-2 16,13-19-1-16,-7 7-3 16,-1 1-6-16,1-2 1 0,-2-1-5 15,0-1 3-15,0 2-1 0,-2 0 6 16,1-3-2-16,-3 5 0 0,0 11 2 0,0-24 4 16,0 24 9-16,0 0 1 0,-5-28-1 15,5 28 6-15,-10-10 5 0,10 10 8 0,0 0 6 0,-23 0 11 16,23 0 2-16,0 0 2 15,0 0 3-15,-30 18 0 0,30-18-1 0,-10 13-6 16,10-13-4-16,-7 14-3 0,7-14-5 0,0 0-2 16,5 19-5-16,-5-19-2 0,16 11-7 15,-16-11-23-15,28 5-36 0,-9-3-47 0,-2-2-53 16,4-2-58-16,0 0-60 16,-2-1-92-16,0-1-160 0,-5-3-373 15,4 0-253-15</inkml:trace>
  <inkml:trace contextRef="#ctx0" brushRef="#br0" timeOffset="1270.08">2012 7137 2640 0,'0'0'-56'15,"11"8"10"-15,-11-8 14 0,0 0 20 0,11 6 33 0,-11-6 20 16,0 0 21-16,15 5 9 16,-15-5-9-16,0 0 1 0,25 0-12 0,-25 0-8 15,25-5 1-15,-25 5-4 16,30-2-6-16,-15-2-9 0,-15 4-35 0,30-7-45 0,-18 6-50 15,-12 1-47-15,22-8-62 0,-22 8-93 0,14-6-386 16,-10 2 56-16</inkml:trace>
  <inkml:trace contextRef="#ctx0" brushRef="#br0" timeOffset="1414.35">2132 7099 2044 0,'0'0'29'0,"0"0"40"16,-23 1 6-16,23-1 18 15,0 0-3-15,0 0 3 0,0 0-12 0,0 0-12 16,0 0-5-16,0 0-12 15,0 0-18-15,0 0-34 0,0 0-34 0,45-25-36 0,-30 20-26 16,2-1-34-16,-3 1-57 16,2-3-102-16,0 2-342 0,0 1 153 0</inkml:trace>
  <inkml:trace contextRef="#ctx0" brushRef="#br0" timeOffset="2150.3">2800 7183 1745 0,'0'0'-60'0,"0"0"12"0,0 0 13 15,0 0 12-15,0 0 16 16,0 0 2-16,0 0 15 0,0 0 7 0,0 0-2 15,0 0 5-15,0 0 10 0,0 0 3 0,0 0 5 0,0 0 10 16,0 0 4 0,36-33-2-16,-30 20-16 0,-2-1 6 0,1-1 2 0,-1-4 1 15,0 2-13-15,1-8 4 16,-3 0-8-16,0-1-4 0,-4-5-1 0,2 3 4 0,-2-3 12 16,-3 0 2-16,3 3 12 15,-2 0 16-15,-1 1 1 0,1 0 3 0,0 4-7 16,0 4 8-16,2 2 2 15,-2 2-8-15,4 15-7 0,-4-19 10 0,4 19 3 16,0 0 2-16,0 0 0 0,0 0-2 0,0 0-4 0,0 0 1 16,-2 57-4-16,4-35-4 15,2 5-4-15,4 0-7 0,-2 0-4 16,5 4-4-16,0-1 0 0,-1-1-1 0,1-7-9 16,-1 3 0-16,1-4-3 0,0-1-2 15,1-2-1-15,1-3-8 0,-2-1-16 16,-1-3-26-16,-1-4-22 0,-9-7-15 15,16 12-9-15,-16-12 4 0,16 6-8 0,-16-6 6 16,12 4 3-16,-12-4 4 0,0 0 7 16,17 2 4-16,-17-2 1 0,0 0 19 15,17 4-5-15,-17-4 26 0,0 0 28 0,19 7 13 16,-19-7 10-16,19 8 7 0,-6-3 8 0,-3 1 9 0,6 0 2 16,-16-6-5-16,29 10 0 15,-12-6-12-15,2-3-1 0,-1 3-6 0,2-4-4 16,1 0-5-16,-21 0-15 15,38-4-38-15,-19 3-49 0,-2-3-61 0,0-3-57 0,-2 3-63 16,-3-5-140-16,-3 2-479 0,-3-1-224 16</inkml:trace>
  <inkml:trace contextRef="#ctx0" brushRef="#br0" timeOffset="2329.91">3147 6788 2671 0,'0'0'40'0,"-12"-11"11"0,12 11-4 0,-12-7-3 16,12 7 12 0,0 0 18-16,0 0-3 0,0 0-7 0,-12-13-24 0,12 13-36 15,0 0-38-15,0 0-43 16,0 0-45-16,0 0-64 0,0 0-117 0,0 0-457 16,0 0-42-16</inkml:trace>
  <inkml:trace contextRef="#ctx0" brushRef="#br0" timeOffset="2940.45">3133 7486 2077 0,'0'0'-110'16,"0"0"28"-16,0 0 11 0,0 0 18 0,0 0 12 16,-4-19 29-16,4 19 21 0,0 0 19 0,0 0 16 15,0 0 12-15,0 0 10 0,0 0 19 0,0 0 10 16,0 0 5-16,0 0 8 16,-12-10-7-16,12 10-7 0,0 0-38 0,0 0-4 15,0 0 20-15,0 0 0 0,0 0 4 16,-36 15 4-16,36-15 0 0,-12 7-1 0,12-7-5 15,-13 8-4-15,13-8-7 0,-10 12-9 0,10-12-5 16,-6 11-2-16,6-11-11 16,0 0 5-16,0 0-10 0,4 25-3 0,-4-25-2 0,14 15-1 15,-3-8-6-15,-1 1-1 16,5 0-3-16,0 0 0 0,-1 1-1 0,2 0 2 16,-2-3-7-16,-1 4-2 15,0-3 2-15,0 2 2 0,-3 0 8 0,-10-9 21 0,13 15 15 16,-13-15 8-16,2 17 2 15,-2-17 1-15,0 0 3 0,-13 23-3 0,13-23-9 16,-25 11-7-16,12-5-6 0,13-6-9 0,-25 4-25 0,9-2-32 16,16-2-36-16,-26-4-46 15,26 4-58-15,-22-5-59 0,22 5-70 0,-15-12-187 16,9 7-443-16,6 5-321 16</inkml:trace>
  <inkml:trace contextRef="#ctx0" brushRef="#br0" timeOffset="3290.3">3266 7649 2790 0,'0'0'-16'0,"23"2"17"0,-23-2-4 0,17 4 0 15,-17-4 24-15,0 0 28 16,25-2 14-16,-25 2-6 0,20-2-3 0,-20 2-5 16,23-6-10-16,-6 5 4 15,0-3-11-15,-1 0-3 0,2 0-7 0,-2 1-12 0,3-1-28 16,-4-3-32-16,-15 7-36 15,32-4-28-15,-21 0-29 0,-11 4-19 0,20-7-9 16,-20 7-4-16,11-7 8 0,-11 7 14 0,0 0 26 0,0 0 42 16,0 0 39-16,0 0 39 15,0 0 32-15,0 0 27 0,0 0 23 0,0 0 19 16,0 0 17-16,0 0 4 16,0 0 10-16,0 0 6 0,0 0-2 0,0 0 4 0,0 0 6 15,0 0 2-15,0 0-12 16,0 0-8-16,0 0-7 0,0 0-10 15,0 0-13-15,0 0-11 0,13 22-6 0,-13-22-24 16,0 0-50-16,-2 18-62 0,2-18-71 0,-4 13-77 16,4-13-97-16,-11 10-618 0,11-10-326 0</inkml:trace>
  <inkml:trace contextRef="#ctx0" brushRef="#br0" timeOffset="3730.28">3873 6857 2752 0,'0'0'-81'0,"0"0"31"0,0 0 12 16,3-15 32-16,-3 15 31 0,0 0 28 16,0 0 22-16,0 0 14 0,0 0 1 0,0 0 10 15,0 0-2-15,-43 22-3 16,43-22-2-16,-15 17-8 0,9-9-6 0,6-8-12 16,-8 17-4-16,8-17-7 15,0 21-6-15,0-21-4 0,6 19-6 0,2-9-15 0,4-1-13 16,2 3-11-16,-2-3-5 15,8 1-1-15,-4 0 1 0,1 2 2 0,0-2-1 16,-2 0 3-16,-1-1-5 0,-2 1 3 0,-2 1 14 0,-4 0 15 16,-6-11 12-16,7 20 8 15,-7-20 5-15,-3 20-3 0,3-20-6 0,-14 19-4 16,6-8-2-16,8-11-11 16,-24 12-23-16,12-6-34 0,-2 1-42 0,14-7-50 15,-23 3-50-15,23-3-53 0,-19 0-75 16,19 0-672-16,-13-6-417 0</inkml:trace>
  <inkml:trace contextRef="#ctx0" brushRef="#br0" timeOffset="4240.21">4462 6664 2898 0,'4'-15'-98'0,"-4"15"19"15,0 0 18-15,0 0 15 0,-8-21 22 0,8 21 27 0,0 0 16 16,-28-4 18-16,28 4 2 16,0 0 9-16,-43 15 20 0,25-3 23 15,-2-2 17-15,0 5 18 0,-2 5 3 0,3 2-5 16,0 1-7-16,2 3-2 0,3 0-4 0,-2 5-11 15,4-1-13-15,5-3-8 0,1 1-6 0,4 0-9 16,2-2-5-16,4-1 0 16,5-2-8-16,1 2-11 0,8-1-4 0,2-1 0 0,6-3-13 15,-1-4-18-15,5 0-14 16,4-5-13-16,-7-3-9 0,3-2-6 0,0-2 2 16,-3-3-4-16,-4-1 1 15,0-1 3-15,-3-2 3 0,-2-1 2 0,-2-2 7 0,-4 0 7 16,-12 6-3-16,13-16 10 15,-13 16 3-15,0-15 16 0,0 15 21 0,0 0 12 16,-21-17 4-16,21 17 14 0,-22-10 6 0,22 10 2 16,-16-8 0-16,16 8-6 0,-15-5-5 15,15 5-8-15,0 0-2 0,-13-6-8 0,13 6-4 16,0 0-4-16,0 0-8 16,0 0-24-16,0 0-31 0,42-21-42 0,-29 15-51 15,4 3-65-15,0-3-55 0,-2-1-61 16,2 0-123-16,-3 0-146 0,0 2-293 0,0-2-224 15</inkml:trace>
  <inkml:trace contextRef="#ctx0" brushRef="#br0" timeOffset="4440.03">4832 6887 2720 0,'0'0'67'0,"0"0"15"0,0 0 8 0,0 0 17 16,0 0 11-16,0 0 22 15,-29 40 0-15,22-29-11 0,1 5-16 0,1-2-13 16,1 1-12-16,2 1-9 0,2-16-7 0,0 32-9 16,4-20-19-16,0 2-39 15,3-1-57-15,2 0-60 0,3-3-66 0,1 0-78 0,-3-3-127 16,4 1-573-16,0-4-386 16</inkml:trace>
  <inkml:trace contextRef="#ctx0" brushRef="#br0" timeOffset="4709.97">5070 7020 2843 0,'-8'-30'-4'0,"8"30"27"0,0 0 9 15,-16-9 5-15,16 9 44 0,0 0 33 16,-23 0 2-16,23 0-6 0,0 0-11 0,-24 9-13 16,24-9-4-16,-10 9-13 15,10-9-4-15,0 0-11 0,-2 19-3 0,2-19-6 16,0 0-15-16,19 22-16 15,-9-12-1-15,3-3-7 0,0 3 1 0,-1-2-3 0,4 3 1 16,-6 0 0-16,2 0-3 0,-1 0 3 0,-2 1 6 16,-1-2-3-16,-8-10 4 15,6 20-2-15,-3-7 0 0,-3-13-10 0,0 0-35 0,-11 28-42 16,5-21-57-16,6-7-71 16,-16 14-97-16,10-12-181 0,6-2-376 0,-12 6-213 15</inkml:trace>
  <inkml:trace contextRef="#ctx0" brushRef="#br0" timeOffset="4900.3">5135 6992 2645 0,'12'-8'-27'16,"-12"8"42"-16,0 0 7 0,0 0 31 0,0 0 20 0,0 0 15 16,26 15-5-16,-26-15-7 15,6 19-4-15,-6-19-11 0,6 22-9 0,-1-9-2 16,-1 2-6-16,-1 0-3 15,-3-15-36-15,4 31-51 0,-2-18-57 0,0 1-68 16,-2-14-77-16,0 24-184 0,0-15-302 0,0-9-7 0</inkml:trace>
  <inkml:trace contextRef="#ctx0" brushRef="#br0" timeOffset="5240.3">5558 7083 2220 0,'9'17'124'0,"-9"-17"17"16,0 0-20-16,0 0-13 0,0 0-3 0,8 12 15 16,-8-12 23-16,0 0-6 15,0 0-13-15,12 6-15 0,-12-6-14 0,0 0-6 16,26 0-14-16,-26 0-14 0,21-4-23 16,-21 4-38-16,26-4-48 0,-26 4-60 15,26-7-46-15,-12 3-54 0,-4 0-51 16,-10 4-107-16,20-9-455 0,-14 5-147 0</inkml:trace>
  <inkml:trace contextRef="#ctx0" brushRef="#br0" timeOffset="5380.37">5684 7043 2402 0,'-22'-3'42'0,"22"3"49"0,-19-2 20 15,19 2 23-15,0 0 15 16,-21-6 5-16,21 6-15 0,0 0-18 0,0 0-14 16,-7-12-14-16,7 12-6 0,0 0-14 15,0 0-22-15,32-21-42 0,-19 12-61 0,-1 3-68 16,4-1-71-16,-4-2-91 15,3 0-190-15,-4 0-342 0,-1 2-140 0</inkml:trace>
  <inkml:trace contextRef="#ctx0" brushRef="#br0" timeOffset="7230.12">6373 6518 2253 0,'0'0'-130'16,"8"-12"16"-16,-8 12 22 0,0 0 33 0,0 0 16 15,0 0 20-15,0 0 25 16,0 0 34-16,0 0 0 0,0 0 27 0,0 0 20 0,0 0 17 16,0 0 14-16,0 0 14 15,0 0 5-15,30 21 0 0,-30-21 8 0,11 15-6 16,-11-15 2-16,9 21 5 15,-5-7-6-15,0-2-7 0,-4-12-3 0,6 31-2 0,-2-13-4 16,1-2-16-16,-3 4-10 0,2-1-4 0,-2-1-8 16,0 4-10-16,0-5-7 15,2 3-2-15,-2-2-14 0,1-1-2 16,-1-2-9-16,2 3-11 0,-4-18-20 0,5 22-33 16,-3-10-47-16,-2-12-54 0,4 17-73 0,-2-11-73 15,-2-6-142-15,0 0-171 16,4 9-283-16,-4-9-232 0</inkml:trace>
  <inkml:trace contextRef="#ctx0" brushRef="#br0" timeOffset="7560.29">6613 6661 2586 0,'0'0'-69'0,"12"-12"24"0,-12 12 28 0,0 0 15 16,0 0 42-16,0 0 14 15,0 0 11-15,0 0 3 0,0 0 0 0,0 0-2 0,0 0 1 16,-34 42 4-16,28-34 7 0,6-8 7 0,-19 16-3 16,10-8-3-16,9-8-4 15,-17 15-4-15,9-9 2 0,8-6-1 0,-12 13-4 16,12-13-3-16,-12 13-1 0,12-13-4 16,-6 15-4-16,6-15-2 0,0 16-5 0,0-16-5 15,0 0-1-15,13 23-2 16,-4-12-2-16,1-4-9 0,-10-7 0 0,21 15-5 15,-10-8 1-15,4-1-6 0,-3-1-6 0,-2 3 0 0,-10-8-12 16,22 10-38 0,-22-10-41-16,17 8-47 0,-8-3-56 15,-1 1-41-15,0 0-68 0,-8-6-140 0,11 9-469 16,-11-9-281-16</inkml:trace>
  <inkml:trace contextRef="#ctx0" brushRef="#br0" timeOffset="7980.02">6288 7154 2615 0,'0'0'-100'15,"0"0"14"-15,0 0 21 0,0 0 42 0,0 0 21 0,0 0 28 16,0 0 12-16,38-12 8 15,-38 12-1-15,32-1 14 0,-13-2 14 0,3 2 18 16,1-1 11-16,6 1 3 0,1-2-5 0,-1-1-6 0,1 2-10 16,0-1-2-1,-1-1-7-15,-1 1-11 0,-4 0-8 0,-3 1-3 0,2 0-10 16,-4 0-14-16,-2 1-24 16,2-1-34-16,-2-1-46 0,-17 3-43 0,28-1-56 15,-28 1-66-15,18-4-131 0,-10 2-432 16,-8 2-118-16</inkml:trace>
  <inkml:trace contextRef="#ctx0" brushRef="#br0" timeOffset="8590.31">6479 7299 2247 0,'15'-6'-99'0,"-15"6"30"16,0 0 24-16,0 0 34 16,10-7 32-16,-10 7 47 0,0 0 43 0,0 0 31 15,0 0 14-15,0 0 9 16,0 0-9-16,0 0-15 0,0 0-9 0,0 0-5 0,0 0-10 16,0 0-1-16,0 0-4 15,0 0-1-15,0 0-8 0,-53 22-5 0,43-10-5 16,0 3-25-16,-4 0-5 15,2 5-6-15,2-1-6 0,1 1-1 16,2 2-7-16,1-2-2 0,2 1-5 0,4 0-4 0,0 0-2 0,2 0-4 16,2-3-3-16,4 2-2 15,2-3-6-15,-2-2-9 0,2-2-7 0,3 0-7 0,0-4-7 16,-1-2-15-16,1-1-5 16,-13-6-10-16,24 4-5 0,-24-4 3 0,20-2-1 15,-20 2-2-15,16-11 6 16,-16 11 10-16,8-19 7 0,-8 19 13 0,2-15 12 0,-2 15 23 15,0 0 15-15,-12-29 1 0,2 18 4 0,10 11 4 16,-18-16 2-16,10 10 2 16,8 6-5-16,-16-12-4 0,16 12-5 0,-14-8-5 15,14 8-9-15,0 0-20 0,-13-10-30 16,13 10-48-16,0 0-63 0,0 0-62 0,0 0-62 16,0 0-107-16,0 0-151 15,0 0-374-15,0 0-276 0</inkml:trace>
  <inkml:trace contextRef="#ctx0" brushRef="#br0" timeOffset="8930.27">6607 7487 2602 0,'10'-6'-79'0,"-10"6"23"0,0 0 15 16,12-11 5-16,-12 11 20 0,0 0 33 0,13-13 26 15,-13 13 17-15,9-10-10 16,-9 10-5-16,10-8-1 0,-10 8-6 0,11-8 1 0,-11 8 7 15,12-8 1-15,-12 8-2 16,0 0-2-16,22-1 7 0,-22 1 2 16,0 0 5-16,20 7-7 0,-20-7 7 0,11 10-1 0,-11-10-1 15,9 18 7-15,-7-7 11 0,-2-11 7 16,2 21 8-16,-2-21 12 0,-4 25 5 16,4-25 7-16,-9 22 7 0,5-10-4 15,-5 1-2-15,9-13-2 0,-16 20 8 0,8-13 9 16,8-7-16-16,-20 11-11 0,20-11-4 15,-17 0-19-15,17 0-10 0,0 0-14 16,-21-14-20-16,14 4-38 0,1 0-43 0,2-2-55 0,4 12-67 16,-2-24-75-16,0 11-79 15,2 13-182-15,0-25-128 0,0 12-305 0,0 13-356 0</inkml:trace>
  <inkml:trace contextRef="#ctx0" brushRef="#br0" timeOffset="57169.9">21342 12281 710 0,'0'0'184'16,"0"0"-51"-16,0 0-37 16,0 0-3-16,0 0-20 0,8-32 4 0,-8 32 0 15,0 0 6-15,0 0 5 16,0 0 0-16,0 0 9 0,0 0 2 0,0 0 7 0,0 0-4 15,0 0-3-15,0 0-3 0,0 0-1 0,0 0-4 16,0 0-7-16,18-8 0 16,-18 8-2-16,0 0 0 0,0 0 0 0,0 0-7 0,0 0-4 15,0 0-8-15,18-2-4 16,-18 2-4-16,0 0-6 0,0 0-2 0,20-2 0 16,-20 2 1-16,0 0-7 15,21-1 6-15,-21 1-5 0,0 0-4 16,26 0-1-16,-26 0-3 0,18 0 1 0,-18 0-4 15,19-3-7-15,-19 3 1 0,21 0-2 0,-21 0 3 16,21 0-8-16,-21 0 0 0,24-1-2 0,-24 1-1 16,26 0-1-16,-26 0 2 15,25-2-1-15,-11-1 1 0,-14 3 2 0,32-1 0 0,-17-1 1 16,-15 2 1-16,27-2 4 16,-27 2 4-16,28-2 1 0,-28 2-3 0,23 0 9 15,-23 0-10-15,22 0-2 16,-22 0-2-16,18-2-3 0,-18 2-3 0,0 0 2 0,26 0-4 15,-26 0-2-15,0 0 3 0,21 0-1 0,-21 0-1 16,0 0-4-16,20 0 6 16,-20 0 2-16,0 0-1 0,0 0-1 0,24 0 0 0,-24 0-3 15,0 0 2-15,0 0-3 16,18 2-1-16,-18-2 1 0,0 0-6 0,0 0 4 16,19 0-1-16,-19 0-1 15,0 0-1-15,0 0-2 0,19 0 2 0,-19 0 0 0,0 0-3 16,0 0 0-16,0 0 1 15,21 0-10-15,-21 0-10 0,0 0-27 16,0 0-22-16,0 0-34 0,0 0-51 0,0 0-49 16,0 0-42-16,0 0-85 0,0 0-136 15,0 0-424-15,0 0-260 0</inkml:trace>
  <inkml:trace contextRef="#ctx0" brushRef="#br0" timeOffset="87640.19">11297 5984 1373 0,'0'0'159'0,"0"0"-66"0,0 0-16 0,0 0 15 15,0 0 27-15,0 0 14 16,-21-6 5-16,21 6-4 0,0 0-3 0,0 0 6 16,0 0 1-16,0 0-1 0,0 0 4 0,0 0-1 0,0 0-7 15,0 0-9-15,0 0-15 16,0 0-11-16,0 0-10 0,37-21-10 0,-37 21-11 16,26-7-3-16,-11 4-10 15,3 0-7-15,-2-1-11 0,0 1-14 0,2-2-18 0,-1 2-35 16,0-1-47-16,-17 4-45 15,29-4-57-15,-18 1-48 0,0-2-93 0,-5 0-615 16,-6 5-355-16</inkml:trace>
  <inkml:trace contextRef="#ctx0" brushRef="#br0" timeOffset="87920.08">11307 5879 2859 0,'0'0'-92'0,"0"0"5"0,0 0 10 15,0 0 6-15,0 0 18 0,0 0 26 0,-6 17 34 16,6-17 19-16,0 0 13 16,6 25 17-16,-6-25 16 0,4 25 22 15,-2-10 5-15,0 1 5 0,-2-16 4 0,4 34-10 16,-2-16-5-16,0 2-12 0,-2-1 10 0,0 2-10 16,2-2-4-16,-2 2-3 15,0-3-2-15,0 0-10 0,0-1-3 0,2 0-7 0,0 0-5 16,-2-17-5-16,2 27-3 15,3-16-2-15,-5-11-8 0,5 17-21 0,-5-17-44 16,13 12-59-16,-13-12-67 0,20 4-55 0,-12-4-75 0,-8 0-166 16,19-5-409-16,-19 5-227 15</inkml:trace>
  <inkml:trace contextRef="#ctx0" brushRef="#br0" timeOffset="88420.25">11636 6125 2400 0,'0'0'-177'0,"0"0"30"16,2-17 25-16,-2 17 29 0,0 0 21 15,0 0 19-15,0 0 16 0,0 0 2 0,0 0 8 16,0 0 5-16,0 0-3 0,0 0 9 15,0 0-6-15,0 0 2 0,0 0 4 0,0 0 3 16,0 0 3-16,0 0 16 0,0 0 23 0,0 0 13 0,0 0 13 16,0 0 9-16,0 0-2 15,0 0-1-15,0 0 1 0,0 0-1 0,0 0 0 16,0 0 4-16,0 0 2 16,-41 24 8-16,41-24 17 0,-12 10-2 15,12-10 0-15,0 0-2 0,-13 9 1 0,13-9-9 16,0 0-2-16,-11 10-7 0,11-10-3 0,0 0-11 15,0 0-1-15,-5 13-8 0,5-13-1 0,0 0-6 16,0 0-2-16,0 0-7 0,16 21 1 16,-16-21-6-16,17 8-3 0,-8 0-2 0,-9-8-3 15,21 14-2-15,-12-5-4 16,-1-2 6-16,-8-7-6 0,14 19 6 0,-4-9 3 16,-10-10 6-16,5 17 8 0,-5-17 9 15,0 21 8-15,0-21 8 0,-5 17 1 0,5-17 0 16,-12 17-2-16,12-17-3 15,-13 15-6-15,2-9-4 0,11-6-6 0,-14 7-6 16,14-7-29-16,0 0-37 0,-23 3-47 0,23-3-52 0,0 0-64 16,-17-12-80-16,13 5-168 15,4 7-466-15,-3-17-298 0</inkml:trace>
  <inkml:trace contextRef="#ctx0" brushRef="#br0" timeOffset="88630.16">11945 6197 2674 0,'16'2'-50'15,"-16"-2"3"-15,0 0 9 16,22 0-8-16,-22 0 12 0,0 0 1 0,25-2 21 16,-25 2-12-16,20-4 10 0,-20 4-15 15,22-5-11-15,-8 1-20 0,-14 4-9 16,25-6-14-16,-25 6-14 0,20-5-21 15,-20 5-49-15,18-4-80 0,-18 4-228 0,9-4 362 16</inkml:trace>
  <inkml:trace contextRef="#ctx0" brushRef="#br0" timeOffset="88750.08">12136 6165 1356 0,'0'0'67'0,"0"0"52"0,0 0-1 0,0 0 18 0,0 0 3 16,-43-9 5-16,43 9-3 16,0 0-8-16,0 0-22 0,0 0-15 0,0 0-21 0,0 0-34 15,0 0-46-15,0 0-42 16,0 0-41-16,38-21-46 0,-26 17-65 0,-12 4-174 15,22-8-212-15,-11 3 218 0</inkml:trace>
  <inkml:trace contextRef="#ctx0" brushRef="#br0" timeOffset="89780.1">12785 5825 1660 0,'0'0'-3'16,"0"0"15"-16,0 0-1 0,0 0 8 0,0 0 12 0,0 0 28 15,0 0 0-15,0 0-2 0,0 0 15 0,0 0 3 16,0 0 18-16,0 0 19 16,0 0 16-16,-61 12 8 0,61-12 10 0,-23 4-7 0,23-4-9 15,-24 2-8-15,24-2-7 16,-20 2-13-16,20-2-6 0,-19 2-8 0,19-2-10 16,0 0-8-16,0 0-13 15,-26-6 0-15,26 6-19 0,0 0-7 0,-7-13-7 0,7 13-9 16,0 0-1-16,4-26-5 15,-4 26-6-15,14-20 2 0,-7 8 0 0,-1-1 3 16,4 0-3-16,-1 0-3 0,-2 0-2 0,1-3 3 16,4 5-1-16,-4-1 2 15,1 1-3-15,1 0 7 0,1 3 6 0,-11 8 9 0,18-14 27 16,-18 14 19-16,17-4 6 16,-17 4 4-16,0 0-4 0,24 14-6 0,-16-5-10 15,2 3-4-15,-2 1-5 0,1 0-5 16,2 5-3-16,-1-1-7 0,-1 0-7 15,1 2-27-15,2-2-37 0,-3-2-45 0,-1 0-65 0,2 3-66 16,-1-3-67-16,-3-4-139 16,1 3-189-16,-2-3-274 0,-5-11-248 0</inkml:trace>
  <inkml:trace contextRef="#ctx0" brushRef="#br0" timeOffset="90030.43">12709 6119 2603 0,'-12'10'-62'0,"12"-10"27"0,0 0 16 16,-15 9 31-16,15-9 18 0,0 0 28 15,0 0 10-15,0 0 1 0,0 0-9 0,0 0-4 16,0 0-10-16,0 0 0 16,0 0-5-16,0 0-5 0,49-17-4 0,-27 11-5 15,6 1-1-15,-1-3-3 0,9 1-8 16,3-3 3-16,1 2-2 0,2 1-6 0,0 0-2 15,1-2-39-15,-3 2-43 0,-2-1-61 0,-2 3-51 16,-9-4-91-16,2 5-494 0,-8-1-61 16</inkml:trace>
  <inkml:trace contextRef="#ctx0" brushRef="#br0" timeOffset="90408.28">12751 6321 2374 0,'-8'6'28'0,"8"-6"2"0,-15 10 4 0,15-10 18 16,-10 7 27-16,10-7 13 15,0 0-3-15,0 0-12 0,0 0-13 0,0 0-7 16,0 0-6-16,0 0-5 16,0 0-5-16,52-19-4 0,-31 13-2 0,6 2-5 0,-6 0-1 15,-1 3-5-15,2-3-9 16,-1 4 0-16,-3-2 0 0,-18 2-1 0,26 4-1 15,-16 2 6-15,-10-6 13 0,11 13 12 0,-11-13 25 16,2 21 17-16,-2-21 12 0,-6 25 3 16,1-11-1-16,-1 2-8 0,0-1-9 0,2 1-8 15,2 1-9-15,-3 0-8 16,3 2-9-16,2-2 0 0,0 2-5 0,2 0-5 0,3 2-4 16,-1 3-3-16,0 2-2 15,2-1-3-15,-2 0-5 0,-1-2 0 0,-3 2-3 16,2-1-5-16,-5 0-12 15,1-1-28-15,-4 0-44 0,-2-1-49 0,4-4-65 0,-3 0-46 16,1-3-76-16,4-6-175 16,-3 3-489-16,0-5-414 0</inkml:trace>
  <inkml:trace contextRef="#ctx0" brushRef="#br0" timeOffset="90840.23">13317 6486 3045 0,'0'0'5'0,"10"-14"10"0,-10 14 0 0,0 0 10 15,0 0 25-15,0 0 22 16,0 0 17-16,0 0-5 0,0 0-5 0,0 0-8 0,0 0-2 16,0 0-2-16,0 0-3 15,-3 46-2-15,3-46-2 0,1 17 1 0,-1-17-11 16,8 17-4-16,-8-17-5 15,11 13-3-15,-11-13-6 0,16 12-2 0,-16-12-4 0,15 7-6 16,-15-7-3-16,21 3-5 0,-21-3-4 0,21-3-3 16,-21 3 3-16,21-4-3 15,-21 4-4-15,19-6 3 0,-19 6-3 0,22-4 1 16,-22 4 1-16,20-1 0 0,-20 1 0 16,23 0-2-16,-23 0 2 0,25 1 1 0,-25-1-3 15,25 0 1-15,-13 3 8 16,-12-3-7-16,21 0 5 0,-21 0-1 0,0 0 7 15,25-3 14-15,-25 3 9 0,17-9 9 0,-17 9 6 0,11-13-2 16,-11 13 2-16,10-17 15 16,-10 17-14-16,7-20-2 0,-7 20-6 0,6-16-15 15,-6 16-24-15,4-17-39 16,-4 17-57-16,2-15-74 0,1 6-77 0,-3 9-118 0,-3-15-206 16,3 15-63-16,0 0-223 15,-6-14-198-15</inkml:trace>
  <inkml:trace contextRef="#ctx0" brushRef="#br0" timeOffset="91031.83">13742 6438 2822 0,'18'9'126'0,"-18"-9"-5"15,9 13-8-15,-9-13-13 0,9 14-2 0,-9-14 6 0,9 15 17 16,-4-5-8-16,-5-10-5 16,6 16-14-16,-6-16-11 0,8 17-10 0,-8-17-6 15,5 18-8-15,-5-18-5 16,5 17-9-16,-5-17-10 0,9 15-38 0,-9-15-46 15,7 14-58-15,-7-14-41 0,6 13-32 16,-2-8-36-16,-4-5-56 0,0 0-140 16,6 6-485-16,-6-6-277 0</inkml:trace>
  <inkml:trace contextRef="#ctx0" brushRef="#br0" timeOffset="91680.4">13867 6605 2771 0,'0'0'23'0,"0"0"26"0,0 0 19 0,0 0 14 16,0 0 11-16,0 0 10 0,0 0 5 15,0 0-10-15,0 0-14 0,0 0-9 0,0 0-15 16,0 0-6-16,0 0-6 0,0 0 0 0,0 0-11 16,0 0-4-16,0 0-2 15,0 0-1-15,0 0-5 0,0 0-2 0,0 0-1 0,0 0-1 16,0 0-3-16,0 0-2 16,0 0 4-16,0 0-12 0,0 0-8 0,0 0-12 15,0 0-17-15,0 0-19 16,0 0-19-16,0 0-13 0,0 0-7 0,0 0-1 0,0 0-6 15,0 0 5-15,0 0 10 0,0 0 5 0,0 0 12 16,0 0 12-16,0 0 5 16,0 0 12-16,0 0 8 0,0 0 7 0,0 0-5 0,0 0 6 15,0 0 5-15,0 0-2 16,0 0 5-16,0 0 8 0,0 0 9 0,0 0 19 16,0 0 11-16,23-3 18 15,-23 3-1-15,0 0-1 0,0 0-4 0,0 0-1 0,0 0-3 16,0 0 2-16,0 0-9 15,0 0-1-15,0 0-6 0,0 0-3 0,-2-22-6 16,2 22 0-16,0 0-2 0,0 0-3 0,0 0-5 0,0 0 0 16,-2-21 0-16,2 21 0 15,0 0-3-15,0 0 0 0,0 0-1 0,-2-21 0 16,2 21-1-16,0 0 3 16,0 0 3-16,0 0 2 0,0-20 0 0,0 20 1 0,0 0-2 15,0 0 2-15,2-16-3 16,-2 16 0-16,0 0-3 0,0 0 3 0,0 0 6 15,0 0 6-15,0 0 2 16,0 0 8-16,0 0-1 0,0 0 7 0,0 0-5 0,0 0 1 16,0-19-8-16,0 19 0 0,0 0-5 0,0 0-3 15,0 0-2-15,0 0 1 16,0 0 4-16,0 0 3 0,20-4 0 0,-20 4 4 16,0 0 16-16,0 0 11 0,0 0 5 15,34 14 6-15,-34-14 1 0,15 11-5 16,-4-4 2-16,-11-7-4 0,16 16-7 15,-10-8-15-15,-6-8 3 0,13 17-5 0,-13-17-7 16,13 15-13-16,-7-8-17 0,0 1-37 0,0-3-50 0,-6-5-57 16,9 12-73-16,-9-12-80 15,4 7-149-15,-4-7-183 0,0 0-1 0,0 0-207 16,0 0-167-16</inkml:trace>
  <inkml:trace contextRef="#ctx0" brushRef="#br0" timeOffset="92510.4">11895 6053 2443 0,'0'0'-55'0,"0"0"28"0,0 0 4 0,0 0 9 0,0 0 31 16,0 0 18-16,0 0 21 15,0 0 2-15,46-6-4 0,-46 6-5 0,17-6-9 16,-17 6 4-16,18-7 8 16,-18 7 12-16,26-9-4 0,-16 5 1 0,-10 4-10 0,25-7-9 15,-14 6-4-15,-11 1-10 16,23-7-25-16,-23 7-48 0,22-5-42 0,-22 5-47 15,22-4-53-15,-22 4-86 16,16-4-460-16,-9 3-6 0</inkml:trace>
  <inkml:trace contextRef="#ctx0" brushRef="#br0" timeOffset="92970.03">11963 6197 2047 0,'0'0'-104'16,"-18"2"23"-16,18-2 24 16,0 0 10-16,0 0 16 0,0 0 21 15,0 0 13-15,0 0 17 0,-20 2 9 16,20-2 22-16,0 0 14 0,0 0 22 0,0 0 12 16,0 0 10-16,0 0-1 0,0 0 7 15,0 0 3-15,0 0 0 0,0 0 2 0,0 0-7 0,0 0 0 16,0 0 3-16,0 0 5 15,0 0-3-15,0 0-7 0,0 0-3 0,0 0-3 16,0 0-7-16,0 0-14 0,0 0-2 16,0 0-16-16,58 5-3 0,-58-5-7 0,27-3-11 15,-27 3-9-15,28-4-20 0,-16 2-26 0,-12 2-31 16,28-4-41-16,-15 3-40 16,-13 1-45-16,24-4-32 0,-24 4-37 15,21-2-66-15,-21 2-621 0,18-2-327 16</inkml:trace>
  <inkml:trace contextRef="#ctx0" brushRef="#br0" timeOffset="99930.21">20756 10978 2748 0,'6'11'-252'0,"-4"-1"-522"0,-2-10-70 16</inkml:trace>
  <inkml:trace contextRef="#ctx0" brushRef="#br0" timeOffset="102260.13">19909 11158 2271 0,'-15'-11'-54'0,"15"11"15"15,0 0 11-15,0 0 10 0,0 0 11 16,0 0 8-16,0 0 5 0,0 0 13 15,0 0 5-15,0 0 18 0,0 0 0 0,0 0 12 0,20-30 7 16,-20 30 3-16,10-9-5 0,-10 9 0 0,14-11-9 16,-14 11-7-16,20-10 0 15,-10 1-9-15,5 5-5 0,-2-2-3 0,2 0-1 16,1 0-2-16,2 0-6 0,0 1 3 16,1-1-11-16,5-2-2 0,0 3 0 0,0-3-2 15,2 0-3-15,1 3 3 16,1-1-2-16,0-2-1 0,-1 1 3 15,-1 1-1-15,-2 0 0 0,2 1-2 0,0-1-2 0,-3 0 5 0,-1 2 1 16,-2 0 6-16,-1 1-15 16,3-1 3-16,-4 0-3 15,0 0 3-15,0 1 0 0,4 0 0 0,-3 0-4 16,0-1 9-16,0 2-8 0,2-2 5 0,-2 2-5 0,-2 1 3 16,2-4-1-16,-19 5 2 15,33-4-4-15,-15 4 0 0,-18 0 3 16,27-1 3-16,-27 1-3 0,26-3-4 15,-26 3 2-15,26 0 2 0,-26 0-2 0,22 0 3 0,-22 0-1 16,26 0 1-16,-26 0-3 0,21 3-3 0,-21-3 10 16,22 1-4-16,-22-1-4 15,20 4 7-15,-20-4-1 0,20 2-3 0,-20-2 3 0,16 6 1 16,-16-6-6-16,13 4 0 16,-13-4 4-16,13 6-4 0,-13-6 2 15,13 7-6-15,-13-7 2 0,0 0 1 16,12 12 3-16,-12-12 0 0,8 8 0 0,-8-8 2 0,0 0 11 15,14 13-9-15,-14-13-3 0,8 9 1 0,-8-9-2 16,8 10-5-16,-8-10 5 16,9 9 2-16,-9-9-2 0,6 12 3 0,-6-12 0 15,0 0-1-15,9 15 1 16,-9-15 7-16,0 0-8 0,6 17 6 0,-6-17-1 0,0 0 3 16,2 18 1-16,-2-18-2 15,4 11-3-15,-4-11 1 0,7 13-2 0,-7-13 4 16,6 12-2-16,-6-12-3 0,8 11 4 15,-8-11-2-15,8 13 1 0,-8-13 0 0,12 13-3 16,-12-13 0-16,8 13-1 0,-8-13 3 0,6 11-1 16,-6-11 9-16,6 11-10 15,-6-11 9-15,0 0 2 0,5 17 5 0,-5-17-1 0,0 0 0 16,0 17-1-16,0-17 0 16,0 0-4-16,0 0-2 0,-3 19-1 0,3-19-2 15,0 0 2-15,0 0-3 16,-6 21 0-16,6-21 1 0,0 0-3 0,-2 15 1 0,2-15-3 15,0 0 4-15,-4 18-2 0,4-18-2 0,-4 13 2 16,4-13-3-16,0 0 4 16,-4 20-6-16,4-20 1 0,-4 14-1 15,4-14 0-15,0 0 11 0,-7 24-13 0,7-24 1 16,-7 12 1-16,7-12 2 0,-6 14 8 0,6-14-13 16,0 0 6-16,-8 19 2 15,8-19-2-15,-8 13-2 0,8-13 1 0,-11 13 1 0,11-13-3 16,-9 12 1-16,9-12-1 15,-13 13 2-15,13-13-3 0,-6 14 2 16,6-14-4-16,-10 11-1 0,10-11 3 0,-8 13 0 0,8-13 3 16,-8 14-2-16,8-14-2 0,-6 13 1 15,6-13 4-15,-10 14 0 0,10-14-4 0,-10 13 2 16,10-13 0-16,-16 13-4 16,16-13 6-16,-12 11-4 0,12-11 4 0,-15 12-1 15,7-6-3-15,8-6 1 0,-16 11 2 16,16-11-2-16,-14 11 1 0,14-11-2 0,-17 12-3 15,8-7 2-15,9-5-1 16,-16 12 2-16,16-12-1 0,-17 12-3 0,8-7 1 16,9-5-3-16,-19 9 0 0,19-9 5 0,-18 12 0 0,8-8-3 15,10-4-2-15,-20 11 2 16,20-11-1-16,-20 9 4 0,10-4 1 0,10-5-6 16,-19 9 2-16,19-9 2 15,-22 8 3-15,12-4-2 0,10-4-3 0,-23 6 4 0,23-6 0 16,-24 5-2-16,24-5 5 15,-23 6-7-15,10-4 7 0,13-2-2 0,-25 3-1 16,25-3 0-16,-25 2 1 0,12 1-5 0,13-3 6 0,-28 4-2 16,28-4-2-16,-25 1 4 15,10-1-5-15,15 0 3 0,-25 3-5 0,25-3-5 16,-28 1-1-16,28-1 5 16,-26 4-5-16,26-4 6 0,-22 2-4 0,9-1-3 0,13-1 5 15,-26 2 1-15,26-2-2 16,-22 2 3-16,22-2 0 0,-26 4-2 0,26-4 2 15,-24 3-1-15,12-2 0 16,12-1 1-16,-23 4 1 0,23-4-2 0,-22 2 1 16,22-2 1-16,-20 3 10 0,20-3-10 0,-22 3 2 0,22-3-2 15,-19 1 0-15,19-1 3 16,-19 2-2-16,19-2-1 0,-19 2 0 0,19-2 4 0,0 0-3 16,-28 2-2-16,28-2 0 15,-14 0 4-15,14 0-6 0,0 0 0 0,-26-2 0 16,26 2-1-16,0 0 0 15,-23-4 1-15,23 4 1 0,-15-4 2 0,15 4-3 0,0 0 0 16,-21-5 3-16,21 5 0 0,-15-5 0 0,15 5 3 16,-13-9 3-16,13 9-2 15,-17-7-2-15,17 7-3 0,-12-10 3 0,12 10-3 16,-15-9 0-16,15 9 2 0,-17-10 0 16,17 10 2-16,-14-10 1 0,14 10-2 15,-18-11-2-15,18 11 4 0,-17-11 0 16,17 11-4-16,-15-12 3 0,15 12 1 0,-15-13 8 15,7 6-9-15,8 7-3 0,-14-14 1 16,14 14-1-16,-14-15 2 0,14 15-2 16,-14-14 3-16,8 7-5 0,6 7 3 0,-18-13 2 0,10 5-2 15,8 8 6-15,-15-13-6 16,15 13 3-16,-16-14 0 0,6 9 0 0,10 5 0 0,-14-14-3 16,14 14 3-16,-14-11 3 15,14 11-10-15,-18-14 6 0,12 7 3 0,6 7-2 16,-15-14 0-16,15 14 0 15,-10-13 12-15,10 13-12 0,-11-15 4 0,11 15-6 0,-7-19 2 16,7 19-1-16,-4-21 0 0,4 21-2 0,-2-19 1 16,2 19-2-16,-4-21 3 15,4 21-1-15,-4-19 5 0,4 19 3 0,-2-19-1 0,2 19 2 16,-2-19 6-16,2 19-2 16,-2-20 0-16,2 20-2 0,0-18-1 0,0 18-8 15,2-18 1-15,-2 18-10 16,4-16-23-16,-4 16-33 0,6-20-34 0,-2 10-39 0,0 1-65 15,-4 9-158-15,9-19-337 0,-4 10 48 0</inkml:trace>
  <inkml:trace contextRef="#ctx0" brushRef="#br0" timeOffset="114000.24">21097 15605 800 0,'0'0'181'0,"0"0"-59"0,0 0-32 15,0 0-29-15,0 0-26 0,0 0-16 16,0 0-7-16,0 0-2 0,-5-48 1 0,5 48-10 0,0 0 6 16,-2-25 2-16,2 25-4 15,0-20 5-15,0 20-3 0,0-18 12 0,0 18-16 16,-2-21-4-16,2 21-10 15,-2-21-6-15,2 21-10 0,0-23-13 0,0 23-22 0,-2-21 16 16,2 21 4-16,-2-19 2 0,2 19 3 0,0-21-4 16,0 21-4-16,-3-19 15 15,3 19 14-15,0-23 7 0,0 23 34 0,-2-21 16 16,2 21 0-16,-2-22 3 0,2 22-10 16,-2-22 1-16,2 22-7 0,0-21 0 0,0 21-5 15,-2-21-8-15,2 21-27 16,0-17-26-16,0 17-16 0,0 0-38 0,0-25-75 15,0 25-127-15,0-18 95 0</inkml:trace>
  <inkml:trace contextRef="#ctx0" brushRef="#br0" timeOffset="114120.16">21079 15047 838 0,'0'0'-23'0,"0"0"15"0,3-22 6 15,-3 22-3-15,0 0-4 0,2-16-13 0,-2 16-33 16,0 0-195-16,0 0 94 15,0-23 51-15</inkml:trace>
  <inkml:trace contextRef="#ctx0" brushRef="#br0" timeOffset="114630.04">21126 14209 296 0,'0'0'-100'0,"-6"-23"33"0</inkml:trace>
  <inkml:trace contextRef="#ctx0" brushRef="#br0" timeOffset="114985.5">21128 13650 460 0,'0'-22'131'16,"0"22"-3"0,0 0-25-16,0 0-20 0,0 0-25 0,-2-21-35 0,2 21-32 15,-2-8-50-15,2 8-55 16,0 0-153-16,0 0 87 0</inkml:trace>
  <inkml:trace contextRef="#ctx0" brushRef="#br0" timeOffset="115570.67">21136 14288 745 0,'0'0'37'0,"0"0"32"15,0 0 23-15,0 0 10 16,0 0-3-16,0 0 8 0,0 0 8 15,0 0 7-15,0 0-5 0,0 0-2 0,0 0 3 0,-22-29-8 16,22 29-16-16,0 0-11 0,0-19-17 16,0 19-12-16,0 0-31 0,0-25-23 0,0 25-25 15,0-21-31-15,0 21-21 16,0-25-34-16,-2 13-96 0,2 12-366 0,0-32 232 16</inkml:trace>
  <inkml:trace contextRef="#ctx0" brushRef="#br0" timeOffset="115735.01">21116 13843 1642 0,'2'-22'23'0,"-2"22"32"16,0-20 7-16,0 20-8 15,0-21-8-15,0 21-1 0,-4-18-6 0,4 18 4 16,-5-19-11-16,5 19-15 16,-4-21-20-16,4 21-22 0,-4-21-20 0,2 9-19 0,2 12-17 15,-5-21-34-15,5 10-47 16,0 11-342-16,0-25 323 0</inkml:trace>
  <inkml:trace contextRef="#ctx0" brushRef="#br0" timeOffset="115930.37">21094 13371 1378 0,'0'0'-65'0,"0"-17"4"0,0 17 6 0,5-17 2 16,-3 7 5-16,-2 10 9 15,4-19 16-15,-4 9 20 0,0 10 1 0,2-19 7 0,0 9-1 16,-2 10-1-16,3-19 1 16,-3 9-4-16,0 10-4 0,2-19-12 15,-2 7-28-15,0 12-46 0,2-21-69 0,-4 9-85 16,2 12 79-16</inkml:trace>
  <inkml:trace contextRef="#ctx0" brushRef="#br0" timeOffset="116189.98">21116 13093 754 0,'0'-29'66'16,"0"29"1"-16,0 0 0 0,0-23 1 15,0 23-6-15,-4-13-2 0,4 13 5 0,0 0 6 16,-5-23-12-16,5 23-8 0,-4-15-8 0,4 15-17 16,-4-15-14-16,4 15-21 0,-2-20-27 0,2 20-24 15,0-16-14-15,2 6-16 16,-2 10 4-16,4-18-12 0,-2 10 9 0,-2 8 5 0,4-20 15 16,-1 13 29-16,-3 7 33 15,0 0 27-15,4-27 22 0,-4 27 7 0,2-18 9 16,-2 18 7-16,4-13-1 15,-4 13-2-15,4-15-3 0,-4 15 4 0,0 0-2 0,2-21-8 16,-2 21-5-16,2-15-7 0,-2 15-10 0,0 0-14 16,4-24-25-16,-4 24-28 15,0-16-29-15,2 7-30 0,-2 9-23 0,0-17-11 16,0 17-203-16</inkml:trace>
  <inkml:trace contextRef="#ctx0" brushRef="#br0" timeOffset="116360.27">21134 12681 887 0,'0'0'7'0,"0"-28"24"0,0 28 14 0,0-17 7 15,0 17 1-15,2-19 2 16,-2 19-4-16,0 0-7 0,-2-26-1 0,2 26-8 15,0-18 1-15,0 18 0 0,-2-18-9 16,2 18-3-16,0 0-3 0,0-26-4 0,0 26-10 16,0-17-23-16,0 17-16 0,0-18-11 15,0 18-12-15,2-15-11 0,-2 15-12 16,0-15-3-16,0 15-1 0,0-15 16 0,0 15 19 0,0-13 18 16,0 13 0-16,2-14-2 15,-2 14-5-15,2-13-17 0,-2 13-30 0,3-15-133 16,-3 15 71-16</inkml:trace>
  <inkml:trace contextRef="#ctx0" brushRef="#br0" timeOffset="116486.14">21141 12330 653 0,'0'0'50'0,"-5"-15"7"0,5 15-2 0,-2-15 1 16,2 15 0-16,0 0-6 15,-4-21-3-15,4 21-1 0,-2-17 3 0,2 17-5 0,0 0 4 16,0-23-8-16,0 23-6 16,0 0-6-16,0-26-7 0,0 18-21 0,0 8-17 15,2-17-27-15,-2 17-32 16,0-17-44-16,2 8-234 0,-2 9 114 0</inkml:trace>
  <inkml:trace contextRef="#ctx0" brushRef="#br0" timeOffset="116600.26">21136 12098 988 0,'2'-16'25'0,"-2"16"7"0,0-13 2 0,0 13 1 0,0 0 4 15,0 0 10-15,-2-26 7 0,2 26-11 16,0 0 3-16,-2-23-5 0,2 23-12 0,-2-15-7 16,2 15-24-16,-2-17-29 15,2 17-50-15,-2-19-79 0,0 7-229 0,2 12 123 16</inkml:trace>
  <inkml:trace contextRef="#ctx0" brushRef="#br0" timeOffset="117300.17">21112 11787 1174 0,'0'0'45'0,"-3"-15"9"0,3 15 7 0,0 0 6 0,-2-22-1 16,2 22 20-16,-2-15-14 16,2 15 0-16,-4-18-18 0,4 18-1 0,0-20-12 15,0 20-9-15,0 0-4 16,2-25-12-16,-2 25-16 0,4-21-10 0,1 11-9 0,-5 10-14 15,4-21 6-15,-4 21-8 0,8-21 4 0,-4 9 3 16,-4 12-3-16,6-20-4 16,1 8 2-16,-7 12 3 0,9-25-2 0,-5 12 7 15,0 0-4-15,-4 13 4 0,6-25 9 16,-2 11 15-16,-4 14 13 0,4-22 11 0,-1 6 13 16,-3 16 9-16,4-22 3 15,-2 8 2-15,-2 14-15 0,2-22-1 16,-2 22-9-16,3-22 1 0,-3 22 5 0,4-22-13 15,-4 22 1-15,2-24 3 0,-2 24-10 0,2-24 6 16,-2 12 0-16,0 12-12 0,-2-22 2 0,2 22-9 16,0-25-15-16,0 25-12 15,0-24-7-15,0 24-6 0,-2-27-3 0,4 13 0 0,-2 14-4 16,0-28-2-16,2 13 12 16,-2 15 3-16,4-29 3 0,-4 16-3 0,0 13 8 15,4-31 5-15,-4 17 1 16,0 14 2-16,5-26 6 0,-5 11-8 15,2 1 6-15,-2 14-1 0,2-28 10 0,-2 28 6 0,0-25 12 0,0 11-2 16,0 14 7-16,0-26 15 16,0 26-14-16,-2-25 4 0,2 25 0 0,0-24 0 15,0 24-2-15,-2-25-2 0,2 25-4 16,-2-23-1-16,2 23 1 0,0-25-4 0,-3 12-5 16,3 13 1-16,-4-23-2 15,4 23-16-15,-2-25-13 0,0 14-22 0,0-2-21 0,2 13-9 16,0-26 2-16,0 15 7 15,0 11 7-15,0-23 5 0,2 12 8 16,-2 0 11-16,0 11 3 0,2-21 4 0,0 9 8 16,-2 12 13-16,0-20 6 0,2 12-5 0,-2 8 5 15,2-18 6-15,-2 18-3 0,0 0-3 0,0-26 3 16,0 26-6-16,0-16-4 16,0 16-10-16,-2-15-2 0,2 15-3 0,-2-15 1 15,2 15-1-15,-2-15 5 16,2 15-1-16,0-13 3 0,0 13 3 0,0 0 1 0,-2-24 21 15,2 24 0-15,0 0 8 0,0-21 0 0,0 21-4 16,-2-16-2-16,2 16-2 16,0 0-16-16,-6-25-17 0,6 25-10 0,-3-17-16 15,3 17-28-15,-2-19-116 0,2 19 66 16</inkml:trace>
  <inkml:trace contextRef="#ctx0" brushRef="#br0" timeOffset="117410.21">21168 10115 614 0,'0'0'24'0,"-2"-19"-7"16,2 19-14-16,0-11-19 0,0 11-36 0,0 0-74 16,-4-21-30-16,4 21 51 0</inkml:trace>
  <inkml:trace contextRef="#ctx0" brushRef="#br0" timeOffset="117580.4">21183 9845 488 0,'0'0'34'0,"-2"-23"4"16,2 23 8-16,0 0 3 0,0-23-1 0,0 23-6 0,-2-17-3 15,2 17-8-15,-2-15-19 16,2 15-48-16,-2-16-39 0,2 16-81 0,0 0-31 16,-3-23 60-16</inkml:trace>
  <inkml:trace contextRef="#ctx0" brushRef="#br0" timeOffset="117710.32">21168 9648 578 0,'0'0'34'0,"0"0"-2"16,-2-21 10-16,2 21 10 0,0 0 14 0,0 0 1 16,-4-20 3-16,4 20-18 15,0 0-7-15,-2-16-4 0,2 16-9 0,0 0-13 0,0 0-12 16,-4-19-28-16,4 19-36 16,0-10-52-16,0 10-205 0,0 0 102 0</inkml:trace>
  <inkml:trace contextRef="#ctx0" brushRef="#br0" timeOffset="124210.24">22618 10678 876 0,'0'0'0'0,"0"0"11"15,0 0 11-15,0 0 17 0,0 0 15 0,0 0 16 16,0 0 0-16,0 0 14 15,0 0 7-15,0 0 1 0,0 0 7 0,0 0 13 16,0 0 4-16,0 0-6 0,0 0-10 0,0 0-10 0,0 0-14 16,0 0-5-16,0 0-11 15,0 0-16-15,0 0-23 0,-16-41-31 0,16 41-29 16,0 0-29-16,0 0-35 16,-4-10-51-16,4 10-91 0,0 0-296 0,-7-11 271 0</inkml:trace>
  <inkml:trace contextRef="#ctx0" brushRef="#br0" timeOffset="124350.08">22513 10525 1550 0,'0'0'-22'16,"0"0"4"-16,-13-15 1 0,13 15-7 0,-7-10-17 0,7 10-14 16,-8-14-20-16,8 14-26 15,-6-13-49-15,6 13-194 0,-6-15 109 16</inkml:trace>
  <inkml:trace contextRef="#ctx0" brushRef="#br0" timeOffset="124530.12">22295 10197 965 0,'0'0'-29'0,"-6"-14"-11"0,6 14-60 0,0 0-164 0,-8-19 86 16</inkml:trace>
  <inkml:trace contextRef="#ctx0" brushRef="#br0" timeOffset="124890.39">21952 9696 749 0,'0'0'35'16,"-11"-14"8"-16,11 14-6 15,-8-13-7-15,8 13-12 0,-9-15-3 0,9 15-6 0,-8-13-9 16,8 13-11-16,-9-15-9 15,5 7-20-15,0-1-23 0,4 9-42 0,0 0-128 16,-15-26 77-16</inkml:trace>
  <inkml:trace contextRef="#ctx0" brushRef="#br0" timeOffset="125060.16">21702 9286 677 0,'0'0'2'0,"-11"-15"-8"15,11 15-18-15,-6-17-50 16,6 17-119-16,-8-17 65 0</inkml:trace>
  <inkml:trace contextRef="#ctx0" brushRef="#br0" timeOffset="125479.95">21514 8878 494 0,'-7'-13'-19'0,"7"13"17"0,0 0 0 16,0 0 16-16,-6-19 3 0,6 19 9 0,0 0 9 16,-4-13 8-16,4 13 4 15,0 0 10-15,-7-18-9 0,7 18-6 0,0 0-4 16,-11-12-1-16,11 12-10 15,0 0 3-15,-10-14-3 0,10 14 2 0,-8-10-4 0,8 10 11 16,0 0-3-16,-10-12-6 0,10 12 8 16,-10-13 4-16,10 13 3 0,0 0-13 15,-10-15-6-15,10 15-6 0,0 0-8 0,-10-15-4 0,10 15-10 16,0 0-4-16,-9-11-8 16,9 11-2-16,0 0-13 0,-11-14-13 0,11 14-17 15,0 0-16-15,-8-13-36 16,8 13-192-16,-7-13 98 0</inkml:trace>
  <inkml:trace contextRef="#ctx0" brushRef="#br0" timeOffset="125603.74">21319 8593 822 0,'0'0'-44'0,"0"0"0"0,-9-10-6 16,9 10-2-16,0 0-7 15,0 0-9-15,-12-15-103 0,12 15 58 16</inkml:trace>
  <inkml:trace contextRef="#ctx0" brushRef="#br0" timeOffset="125760.38">21283 8541 483 0,'0'0'13'0,"0"0"21"0,-6-14 14 16,6 14 5-16,0 0-2 0,-9-15-1 0,9 15 2 16,0 0-1-16,-11-15-2 15,11 15-12-15,-6-11 1 0,6 11 0 0,-8-13 5 16,8 13-8-16,0 0-3 0,-11-18-6 16,11 18-1-16,0 0-2 0,-7-17-4 15,7 17-5-15,-6-11-7 0,6 11-10 16,0 0-8-16,-4-15-3 0,4 15-5 0,0 0-25 15,0 0-27-15,-6-17-56 0,6 17-180 16,0 0 98-16</inkml:trace>
  <inkml:trace contextRef="#ctx0" brushRef="#br0" timeOffset="126600.4">21172 9709 921 0,'0'0'76'0,"0"0"6"0,0 0-13 15,0 0-6-15,0 0-4 0,0 0 0 0,0-48 1 16,0 48-4-16,0 0-2 0,0 0-8 16,0 0-7-16,0-22-3 0,0 22-2 0,0 0-6 15,3-20 8-15,-3 20-6 16,0 0-2-16,2-19-12 0,-2 19-16 0,2-15-18 16,-2 15-24-16,0-14-31 0,0 14-34 15,0-22-43-15,0 11-305 0,0 11 386 16</inkml:trace>
  <inkml:trace contextRef="#ctx0" brushRef="#br0" timeOffset="127170.2">21179 9397 1221 0,'-2'-23'-14'0,"2"23"28"16,-2-21 7-16,2 21 5 15,-3-24 9-15,3 24-2 0,-2-22 4 0,2 22 4 16,-2-23-10-16,2 23 3 16,-4-24-7-16,2 12-10 0,2 12-3 0,-2-22-11 0,2 22-1 15,-2-26 4-15,2 26-9 16,0-22 3-16,0 22 7 0,0-23-6 0,0 23-2 15,0-26-8-15,0 26-4 0,0-22-1 0,0 22-14 0,-2-23-13 16,2 23-7-16,0-26-10 16,-2 13-10-16,2 13-5 15,0-23-6-15,0 23 7 0,-2-28 4 0,2 28 3 16,0-23 9-16,-2 9 14 0,2 14 8 16,-2-24 12-16,2 24 12 0,-7-23 16 15,4 10 5-15,3 13 7 0,-6-24 0 0,4 12 6 0,2 12 3 16,-4-22 1-16,4 22 6 15,-4-24-7-15,2 12 0 0,2 12-6 0,-2-22 1 16,2 22 3-16,-4-23 1 0,4 23-6 0,-5-19-1 16,5 19-3-16,-2-19-2 0,2 19-3 15,-2-17 3-15,2 17-11 0,-2-19 1 0,2 19-4 16,0 0-2-16,0-26 6 16,0 26-6-16,0-17-5 0,0 17 0 0,2-18-4 0,-2 18-6 15,0-17-19-15,0 17-19 16,2-17-13-16,-2 17-7 0,2-18-5 0,1 11 14 15,-3 7 16-15,0-17 36 0,0 17 17 0,0 0 21 0,-3-28 19 16,3 28 11-16,-2-16 12 16,2 16 2-16,-4-17 2 0,4 17-4 0,-4-17-4 15,4 17 1-15,-5-18-12 16,5 18-8-16,-4-16-7 0,4 16 4 0,-2-18-1 16,2 18 7-16,0 0-2 0,-2-22 9 15,2 22 15-15,-2-16 9 0,2 16-5 16,0 0 5-16,2-22-2 0,-2 22-9 15,0 0-7-15,2-19-2 0,-2 19-13 0,0 0-8 0,0 0-33 16,0-22-28-16,0 22-32 0,0-7-46 0,0 7-71 16,0 0-147-16,2-16-165 15,-2 16 344-15</inkml:trace>
  <inkml:trace contextRef="#ctx0" brushRef="#br0" timeOffset="128220.55">21162 8244 1311 0,'0'0'-74'15,"0"0"4"-15,4-11 3 0,-4 11 8 0,0 0 4 16,0 0 8-16,0 0 2 0,0 0 11 0,0 0 3 16,0 0 6-16,0 0 14 15,0 0 5-15,0 0 8 0,0 0 13 0,0 0-6 0,0 0 7 16,0 0 6-16,0 0 7 16,0 0 0-16,22 26-2 0,-22-26 3 15,0 0 1-15,0 0 8 0,0 0 4 16,0 0-3-16,0 0 3 0,0 0 9 0,0 0 2 0,-16 31 3 15,16-31 0-15,0 0-6 16,0 0 5-16,-16 3-12 0,16-3 2 0,0 0 9 16,0 0 0-16,0 0 4 0,-26-3 2 0,26 3-9 0,0 0-4 15,0 0 2-15,-14-13-8 16,14 13-5-16,0 0-4 0,0 0-5 0,-7-16 1 16,7 16-9-16,0 0 1 15,0 0-6-15,0 0 1 0,0 0-2 0,0 0-5 16,0 0-3-16,15-28 5 0,-15 28-9 15,0 0 3-15,0 0 1 0,12-7 6 0,-12 7-18 16,0 0 17-16,0 0-10 0,0 0-7 16,0 0 5-16,26 3 4 0,-26-3 0 15,0 0-5-15,0 0 7 0,13 19 4 0,-13-19-9 0,4 13 0 16,-4-13 13-16,0 0-4 16,7 18 2-16,-7-18 5 0,0 0 3 0,2 18 15 15,-2-18 7-15,0 0 10 16,0 0 3-16,-2 17 9 0,2-17 2 0,0 0 3 0,0 0-10 15,-11 14 1-15,11-14-3 16,0 0 1-16,0 0 6 0,-17 3-9 16,17-3-3-16,0 0-4 0,0 0-5 0,0 0-3 0,0 0-4 0,-30-11-4 15,30 11 0-15,0 0-4 16,-10-11-4-16,10 11-4 0,0 0 1 0,-6-17-6 16,6 17 4-16,0 0-1 15,0-18-7-15,0 18 0 0,0 0-5 0,0 0 4 16,8-20-1-16,-8 20-5 0,0 0 5 15,10-13-6-15,-10 13 1 0,0 0-2 0,11-12 0 16,-11 12 1-16,0 0-4 0,13-7-3 0,-13 7 0 16,0 0-6-16,0 0-11 15,0 0-20-15,0 0-25 0,0 0-33 0,0 0-24 0,0 0-21 16,0 0-16-16,0 0-12 16,18 20-5-16,-18-20-14 0,0 0-5 0,0 0-11 15,0 9-401-15,0-9 179 16</inkml:trace>
  <inkml:trace contextRef="#ctx0" brushRef="#br0" timeOffset="129990.14">21186 8261 1690 0,'0'0'-75'16,"0"0"18"-16,0 0 12 0,0 0 11 0,0 0 9 0,0 0 2 16,-32-4 1-16,32 4 5 15,0 0 3-15,0 0-1 0,0 0 0 16,0 0-1-16,0 0 11 0,0 0 8 15,0 0 4-15,0 0 9 0,0 0 4 0,0 0-4 0,0 0 11 16,-4-19 2-16,4 19 3 0,0 0-6 0,0 0 3 16,0 0-9-16,0 0-7 15,0 0 2-15,0 0 5 0,0 0 12 0,0 0-22 16,0 0 5-16,0 0-2 16,0 0 12-16,0 0-3 0,0 0-4 0,0 0 2 0,0 0 7 15,0 0 1-15,0 0 11 16,4 40 8-16,-4-40 13 0,0 0 17 0,-13 12 4 15,13-12 0-15,0 0 6 0,-17 7 4 0,17-7 6 0,0 0-11 16,-23 2-3-16,23-2-12 16,-17 0-3-16,17 0-6 0,0 0-6 0,-25-6-1 15,25 6-7-15,-16-5-6 16,16 5-1-16,-12-10-11 0,12 10 2 0,-8-11-3 0,8 11-4 16,0 0-3-16,-11-16 1 15,11 16-3-15,0 0-1 0,-2-15 0 0,2 15-4 16,0 0 3-16,0 0-5 15,0 0 0-15,0 0-3 0,13-19-8 16,-13 19 6-16,0 0-1 0,0 0 1 0,22 2-4 0,-22-2 0 16,0 0-1-16,0 0 1 0,26 10-3 15,-26-10 6-15,13 9-5 0,-13-9 2 0,8 11 0 16,-8-11 0-16,7 12 3 16,-7-12-6-16,0 0 2 0,2 17 2 0,-2-17-1 0,0 0 0 15,0 0 0-15,0 0 7 16,-9 23-2-16,9-23-1 0,0 0-3 0,0 0 2 15,-15 12 2-15,15-12-2 0,0 0-1 0,0 0 4 0,0 0-2 16,0 0-6-16,0 0 1 16,0 0-1-16,0 0 0 0,0 0-1 0,0 0 2 15,0 0-3-15,0 0-2 16,0 0 4-16,0 0-5 0,0 0 0 0,0 0 2 0,0 0-2 16,0 0 2-16,20-49-1 15,-20 49-1-15,0 0-2 0,21-3 2 0,-21 3 3 16,0 0-3-16,0 0-4 15,26 6 7-15,-26-6 0 0,0 0-3 0,12 12 9 16,-12-12 4-16,0 0 8 0,6 17 2 0,-6-17 10 0,0 0 7 16,0 0 10-16,0 0 3 15,0 0 4-15,0 0 4 0,-21 26-2 0,21-26-2 16,-17 1-2-16,17-1-4 16,0 0-2-16,-23 0-5 0,23 0-4 15,0 0-3-15,0 0-5 0,-26-7-2 0,26 7-2 16,0 0-4-16,-12-13-4 0,12 13-3 0,0 0-2 15,0-17-3-15,0 17-2 0,0 0-2 0,0 0-8 0,10-25 0 16,-10 25-2-16,13-12-2 16,-13 12 3-16,17-7-2 0,-17 7 5 0,15-6-4 15,-15 6 2-15,18-3-2 16,-18 3 1-16,0 0 0 0,0 0 1 0,26 8 1 0,-26-8-1 16,0 0 3-16,13 13 0 15,-13-13 1-15,0 0-1 0,2 17 0 0,-2-17 2 16,0 0-1-16,0 0 4 15,-15 22 1-15,15-22 1 0,-12 10 2 0,12-10 2 16,-18 6 1-16,18-6 2 0,-18 4 7 0,18-4-1 16,-20 1 4-16,20-1-4 0,0 0-1 15,0 0-1-15,-27-8-4 0,27 8 1 0,0 0-4 16,-12-10 4-16,12 10-8 16,0 0-1-16,0-18-1 0,0 18-3 0,0 0 1 0,0 0-2 15,14-27 1-15,-14 27-4 16,17-10 1-16,-9 4 2 0,-8 6-4 0,18-9 2 15,-18 9-1-15,18-4 1 0,-18 4 1 0,0 0-1 16,22 0-2-16,-22 0 4 0,0 0-2 16,14 7 1-16,-14-7 0 0,0 0 3 0,6 19-1 15,-6-19-3-15,0 15 2 16,0-15 3-16,0 0-4 0,0 0 4 0,-10 27-1 16,10-27 1-16,-10 11 0 0,10-11 1 15,-14 9-1-15,14-9 5 0,-12 8-5 16,12-8 2-16,-14 5-1 0,14-5 1 15,0 0-1-15,-20 0-3 0,20 0 5 0,0 0-5 0,0 0-2 16,0 0 4-16,-23-10-1 0,23 10-3 0,0 0 1 16,-4-20 0-16,4 20-3 15,0 0 2-15,2-21-2 0,-2 21 2 16,0 0 0-16,12-21-5 0,-12 21 3 0,15-10 0 16,-15 10 0-16,15-12-2 0,-15 12-1 0,17-7 3 15,-17 7-3-15,15-3 3 16,-15 3-2-16,0 0 0 0,0 0 2 0,0 0 0 15,31 10-2-15,-31-10 2 0,9 12 1 0,-9-12 0 0,2 13 1 16,-2-13 0-16,3 15 1 16,-3-15-1-16,0 0 2 15,0 0 1-15,-9 27 1 0,9-27 0 0,-9 9 5 16,9-9 3-16,-16 9 7 0,16-9 0 16,-16 6 4-16,16-6-2 0,0 0-3 15,-20 3 1-15,20-3 0 0,0 0-3 0,0 0-2 0,0 0-4 16,-26-9-2-16,26 9 0 15,0 0-1-15,0 0-5 0,-2-17 3 0,2 17-2 0,0 0-1 16,0 0-4-16,0 0 0 0,26-20 2 16,-26 20-4-16,14-6 2 0,-14 6-1 15,16-4 2-15,-16 4-1 0,0 0-2 0,18-4-3 16,-18 4-5-16,0 0-11 0,0 0-12 16,0 0-19-16,21 0-29 0,-21 0-34 0,0 0-54 15,0 0-57-15,0 0-86 16,0 0-188-16,0 0-109 0,0 0-216 0,0 0-154 15</inkml:trace>
  <inkml:trace contextRef="#ctx0" brushRef="#br1" timeOffset="140260.32">21059 8353 845 0,'0'0'188'0,"0"0"-28"0,0 0-23 0,0 0-18 16,0 0 9-16,0 0-20 16,0 0 11-16,10-31-4 0,-10 31 2 0,0 0 11 15,0 0 4-15,0 0 4 16,0 0 1-16,0 0-8 0,0 0-7 0,0 0-4 0,0 0-6 16,0 0-7-16,0 0-7 15,0 0-10-15,0 0-5 0,0 0-3 0,0 0-6 16,0 0 0-16,0 0-5 15,0 0 4-15,0 0-4 0,0 0 1 0,0 0-4 0,0 0 0 16,0 0-9-16,0 0 1 0,0 0-9 0,0 0-1 16,0 0-1-16,0 0-3 15,0 0-5-15,0 0-4 0,0 0-5 0,0 0-2 16,0 0-4-16,-22-6 0 0,22 6-6 16,0 0 1-16,0 0-5 0,10-30 1 0,-10 30-3 15,8-15-3-15,-8 15 0 16,10-10 4-16,-10 10 3 0,11-10 2 15,-11 10 4-15,0 0 0 0,19-3 1 0,-19 3 2 0,0 0-5 0,0 0 1 16,0 0-5-16,0 0 2 16,25 13-4-16,-25-13-1 0,6 10-2 0,-6-10-3 15,0 0 1-15,8 13 1 0,-8-13 2 16,0 0 5-16,0 0 0 0,0 0 6 0,0 0 8 16,-20 19-6-16,20-19-2 15,0 0 7-15,0 0 5 0,-21 0-3 0,21 0-3 0,0 0-1 16,0 0-16-16,0 0 10 15,-21-21 1-15,21 21-6 0,-3-15-4 0,3 15-2 16,0 0 1-16,3-25-3 0,-3 25 1 0,0 0-6 16,10-23 4-16,-10 23-4 0,13-13 3 15,-13 13-4-15,15-10-3 0,-15 10-2 0,14-6 0 16,-14 6 6-16,0 0-5 16,0 0 1-16,0 0 0 0,32 14 1 0,-32-14-1 15,6 13 2-15,-6-13-2 0,5 16-1 16,-5-16 1-16,0 16 4 0,0-16-4 0,0 0 6 15,-5 25 1-15,5-25 6 16,-4 16 4-16,4-16-23 0,0 0 9 0,-10 15-2 0,10-15 4 16,0 0 1-16,-17 8 1 0,17-8 1 0,0 0-3 15,0 0-1-15,0 0-3 16,0 0 3-16,-27-17 1 0,27 17-6 0,-7-14 5 16,7 14-4-16,0 0 2 0,0-21-5 15,0 21 4-15,0 0 1 0,0 0-2 0,13-25 3 16,-13 25-6-16,10-7 0 15,-10 7 2-15,14-7 7 0,-14 7-8 0,0 0 0 0,0 0 1 16,26 7-5-16,-26-7 3 0,0 0 5 0,18 17-4 16,-18-17 0-16,6 13 2 15,-6-13 4-15,6 15 2 0,-6-15-2 0,2 14 3 16,-2-14 3-16,0 0 11 0,0 0-1 16,0 0 7-16,-6 25 1 0,6-25 6 0,0 0-1 15,-13 7 4-15,13-7-5 16,0 0-1-16,0 0-4 0,0 0-2 0,0 0-2 0,0 0-3 15,-35-21-2-15,35 21-3 16,-4-13-1-16,4 13-4 0,0 0 0 0,-3-19-2 16,3 19-1-16,0 0-3 0,0 0 0 0,0 0-1 15,11-21-1-15,-11 21 2 0,0 0-3 16,0 0 0-16,0 0-2 0,0 0 6 0,0 0-5 16,0 0 0-16,36 23 0 15,-36-23 3-15,4 13-1 0,-4-13-1 16,0 0 0-16,-2 23 2 0,2-23 3 0,0 0 6 15,-9 18 2-15,9-18 4 0,-13 8 2 16,13-8 1-16,-16 7 1 0,16-7 0 0,0 0 2 0,-24 0-5 0,24 0-1 16,0 0 0-16,-21-9-5 15,21 9-1-15,-10-11-1 0,10 11-2 0,-11-13-1 16,11 13 0-16,-7-12-8 16,7 12-8-16,0 0-9 0,0 0-15 15,-4-19-22-15,4 19-24 0,0 0-24 0,0 0-35 16,0 0-52-16,13-11-61 0,-13 11-44 0,0 0-83 15,0 0-141-15,19 1-84 0,-19-1-455 0,0 0-591 0</inkml:trace>
  <inkml:trace contextRef="#ctx0" brushRef="#br1" timeOffset="-179851.14">21873 8473 2387 0,'0'0'-103'0,"0"0"24"15,0 0 16-15,6-12 20 0,-6 12 21 16,0 0 19-16,0 0 11 0,0 0 3 0,0 0 5 16,0 0 6-16,0 0 8 0,0 0 20 15,0 0 10-15,0 0-6 0,0 0 1 16,0 0-3-16,0 0-2 0,0 0-5 0,0 0-7 15,-54 10-1-15,54-10-2 0,-21 7 2 0,21-7-13 16,-22 8-5-16,22-8-7 0,-16 7 5 16,16-7 8-16,-16 8-8 0,16-8 1 0,-10 8 1 15,10-8-8-15,0 0 4 16,-8 13 0-16,8-13-6 0,0 0 4 0,0 0-2 0,0 0 5 16,20 21-7-1,-20-21 2-15,18 8-5 0,-8-5-1 0,-10-3-2 0,19 7 4 16,-8-1-1-16,-11-6 0 15,19 8-3-15,-9-4 4 0,-10-4 4 0,16 10 9 16,-16-10 9-16,10 11 8 0,-10-11 6 0,6 14 5 0,-6-14 5 16,2 13-3-16,-2-13 6 15,0 0 9-15,0 0-1 0,-12 28-7 0,12-28 0 16,-13 16-2-16,4-10-2 0,9-6 6 16,-18 13-4-16,7-6-6 15,11-7-6-15,-24 12-5 0,14-8-1 0,10-4-6 16,-22 5-6-16,22-5-26 0,-18 2-34 15,18-2-35-15,0 0-68 0,-28-5-48 0,28 5-48 0,-15-10-115 0,7 2-561 16,2 2-302-16</inkml:trace>
  <inkml:trace contextRef="#ctx0" brushRef="#br1" timeOffset="-179561.28">21570 8492 2686 0,'0'0'-106'16,"-6"-14"16"-16,6 14 35 16,0 0 28-16,0 0 21 0,0 0 36 0,0 0 11 15,0 0 7-15,22-18 6 0,-22 18 14 16,19-6 12-16,-19 6 19 0,27-7 3 0,-12 4-2 15,1-1-9-15,2 2-9 16,-1-1-14-16,-17 3-4 0,36-4-10 0,-20 0-21 0,0 2-42 16,-16 2-46-16,27-3-56 0,-27 3-44 0,25-3-42 15,-25 3-63-15,21-2-551 16,-12 2-129-16</inkml:trace>
  <inkml:trace contextRef="#ctx0" brushRef="#br1" timeOffset="-179101.51">22130 8665 2368 0,'0'0'-60'0,"-17"8"13"16,17-8 23-16,0 0 16 0,0 0 32 16,0 0 10-16,0 0 18 0,0 0 6 15,0 0-5-15,0 0 5 0,0 0-1 0,0 0 1 16,0 0-4-16,0 0 4 0,0 0-12 16,0 0-1-16,42 5 0 0,-42-5-12 0,0 0-3 15,21-4-3-15,-21 4-6 16,0 0-24-16,24-3-35 0,-24 3-34 0,0 0-22 0,21-4-27 15,-15 2-30 1,-6 2-51-16,0 0-98 0,12-7-335 0,-12 7 147 0</inkml:trace>
  <inkml:trace contextRef="#ctx0" brushRef="#br1" timeOffset="-178901.14">22130 8615 1751 0,'0'0'-41'0,"0"0"25"0,0 0 17 15,-19-1 12-15,19 1 24 0,0 0 30 16,0 0 6-16,0 0 6 0,0 0-10 0,0 0-9 0,0 0-2 16,0 0-6-16,0 0-2 15,0 0-7-15,0 0-6 0,0 0 0 0,61-2-19 16,-61 2-33-16,19-2-22 0,-19 2-40 16,21-2-32-16,-12 2-40 0,-9 0-78 0,0 0-340 15,25-5 238 1</inkml:trace>
  <inkml:trace contextRef="#ctx0" brushRef="#br1" timeOffset="-178611.21">22392 8639 1635 0,'21'3'7'0,"-21"-3"30"0,0 0 11 0,0 0 17 16,0 0 20-16,21 1 0 0,-21-1 29 16,0 0-17-16,28-2-6 0,-28 2-11 0,21-5-8 15,-21 5-7-15,21-5-13 0,-8 3 4 16,-13 2-15-16,25-4-31 0,-25 4-36 0,24-6-43 15,-14 4-42-15,-2-1-49 0,-8 3-86 0,18-6-395 0,-10 2 132 16</inkml:trace>
  <inkml:trace contextRef="#ctx0" brushRef="#br1" timeOffset="-178074.49">22729 8506 1854 0,'0'0'-49'0,"0"0"12"16,0 0 9-16,2-20 11 0,-2 20 14 0,0 0 13 15,10-12-7-15,-10 12 7 16,13-5-5-16,-13 5 0 0,17-6-3 0,-17 6 1 0,19-5-6 16,-19 5 17-16,21-3-1 0,-21 3 7 0,21 0-7 15,-21 0 5-15,19 5 7 16,-19-5 12-16,18 5-18 0,-18-5 9 0,0 0-3 16,8 12-1-16,-8-12 7 15,0 0-1-15,0 0 3 0,0 0 5 0,-17 27 8 0,17-27 2 16,-13 13 3-16,13-13-1 15,-10 10 0-15,10-10-9 0,-11 9-10 0,11-9 1 16,0 0 2-16,-8 11-10 0,8-11 6 0,0 0-6 0,0 0 1 16,0 0-4-1,0 0-5-15,12 24-1 0,-12-24 3 0,13 7-2 0,-13-7-6 16,19 13 21-16,-8-5 0 16,-1-1-7-16,0 1-3 0,2 1 10 0,-2-1 1 15,-10-8-1-15,10 15 8 0,-10-15 1 16,7 15 2-16,-7-15-3 0,-5 17-5 0,5-17 1 15,-12 15-4-15,12-15-7 16,-15 14-5-16,4-6-34 0,11-8-50 0,-18 7-57 16,9-1-55-16,9-6-84 0,0 0-534 15,-23 4-101-15</inkml:trace>
  <inkml:trace contextRef="#ctx0" brushRef="#br1" timeOffset="-177551.25">23080 8729 2233 0,'0'0'-64'0,"0"0"35"0,0 0 10 16,0 0 38-16,0 0 50 0,0 0 43 0,0 0 22 15,0 0 25-15,0 0 8 0,0 0-4 16,0 0 1-16,0 0-7 0,0 0-16 0,0 0-10 15,27 10-18-15,-27-10-9 16,0 0-12-16,0 0-9 0,0 0-11 0,0 0-9 16,0 0-14-16,11 12-36 0,-11-12-43 15,0 0-41-15,0 0-50 0,0 0-63 0,0 0-44 16,0 0-70-16,0 0-662 0,0 0-396 0</inkml:trace>
  <inkml:trace contextRef="#ctx0" brushRef="#br1" timeOffset="-174488.49">23380 8492 2812 0,'0'0'-132'0,"0"0"30"16,0 0 23-16,12-8 17 15,-12 8 33-15,0 0 26 0,0 0 23 0,0 0-5 16,0 0 1-16,0 0 4 0,0 0 3 16,0 0-7-16,0 0 14 0,0 0 15 15,0 0 10-15,0 0 2 0,0 0-11 16,0 0 3-16,0 0-7 0,0 0-2 15,0 0-8-15,-54 4 1 0,54-4-4 16,-25 4-5-16,25-4 0 0,-26 4-1 0,26-4-5 0,-29 1 3 16,16-1-4-16,13 0-5 0,-25 2 2 0,25-2-3 15,-22 0 0-15,22 0 2 16,-18 2 2-16,18-2-4 0,0 0 0 0,0 0 2 0,-26 2-2 16,26-2-6-16,0 0 2 15,0 0 9-15,-11 7 1 0,11-7 0 0,0 0 8 16,0 0-10-16,-2 17 2 15,2-17 1-15,0 0 1 0,0 0 3 0,2 22 2 16,-2-22-2-16,0 0-1 0,0 19 4 0,0-19 2 16,0 0 3-16,3 18-3 0,-3-18-1 15,0 0-2-15,0 17-4 0,0-17 2 0,0 0-4 16,0 0-1-16,2 14 4 16,-2-14-5-16,0 0 1 0,0 0-6 0,14 6-4 15,-14-6 0-15,0 0-8 0,24-1-7 16,-24 1 1-16,0 0-2 0,32-5 2 0,-32 5 0 15,25-3-1-15,-25 3 0 16,30 0-1-16,-18 1 8 0,-12-1-4 0,32 4 0 0,-17 0 6 16,0 0 4-16,-15-4 3 0,21 14 11 15,-13-9 0-15,-8-5 8 0,11 15 3 16,-11-15 0-16,2 17 2 0,-2-17-2 0,0 0-2 0,-9 25-4 16,1-15-3-16,8-10-5 15,-17 16-21-15,9-7-32 0,8-9-39 0,-15 13-46 16,15-13-48-16,-15 12-50 15,15-12-96-15,-12 8-607 0,6-8-327 16</inkml:trace>
  <inkml:trace contextRef="#ctx0" brushRef="#br1" timeOffset="-173921.37">23519 8629 2713 0,'0'0'-122'0,"-8"-15"13"16,8 15 18-16,0 0 24 0,-4-15 16 0,4 15 18 16,0 0 13-16,0 0 5 15,6-21-3-15,-6 21 15 0,0 0-8 0,12-18 7 0,-12 18 2 16,12-9-4-16,-12 9 6 15,15-10 6-15,-15 10-11 0,17-5 8 0,-17 5 1 16,17-4-8-16,-17 4 3 0,14-5-9 0,-14 5 9 0,0 0 4 16,0 0 11-16,0 0 13 15,26 9 10-15,-26-9-3 0,0 0 9 0,0 0 2 16,-6 25-2-16,6-25 5 16,0 0 4-16,-12 28-4 0,4-14 7 0,8-14 1 0,-8 19 0 15,2-8-3-15,6-11-8 16,-6 21-4-16,4-10 0 0,2-11-4 0,-2 21-6 15,2-21-5-15,4 17-5 16,-4-17-24-16,10 12-8 0,-10-12-11 0,12 10-3 16,-12-10-18-16,18 8-9 0,-18-8-4 0,16 5-4 15,-16-5 12-15,18 4-1 0,-18-4 0 16,0 0 6-16,23-4 4 0,-23 4 5 0,0 0-3 16,0 0 22-16,16-13 12 15,-16 13 5-15,0 0 5 0,0 0 19 0,0 0 12 16,-6-22 10-16,6 22 4 0,0 0 13 15,-25-17 6-15,15 9 12 0,10 8 0 0,-28-13 0 16,16 6-7-16,-2 0-4 0,0-1-8 16,14 8-6-16,-26-10-7 0,16 2 1 0,10 8-16 15,-19-10-24-15,19 10-47 0,-16-9-56 0,12 6-58 16,4 3-61-16,-6-12-98 16,6 12-496-16,0 0-120 0</inkml:trace>
  <inkml:trace contextRef="#ctx0" brushRef="#br1" timeOffset="-173381.44">23734 8574 2327 0,'0'0'-79'0,"0"0"12"0,0 0 12 0,0-27 6 16,0 27 11-16,0 0 13 15,0 0 12-15,0 0 0 0,11-14-4 0,-11 14 8 0,0 0 0 16,12-8-1-16,-12 8 2 16,13-6 2-16,-13 6-1 0,0 0-1 0,22-2-3 15,-22 2 8-15,18 0-1 16,-18 0 11-16,0 0-9 0,22 2 10 0,-22-2 10 0,0 0-8 15,10 14-2 1,-10-14 16-16,0 0 2 0,0 21 5 0,0-21 9 0,-6 21 12 16,6-21-1-16,-6 24 13 0,-1-13 7 0,7-11 4 15,-9 23 4-15,5-13 10 0,4-10-12 16,-6 22-6-16,6-22-7 0,-6 17-6 0,6-17-6 16,0 17-3-16,0-17-5 15,0 0-3-15,4 21-7 0,-4-21-6 0,8 8-21 16,-8-8-7-16,13 5-7 0,-13-5-4 15,0 0 14-15,19 3-12 0,-19-3-2 0,0 0 7 16,0 0-1-16,23-14 14 0,-23 14 2 0,0 0 0 16,4-19 10-16,-4 19 3 0,0 0 5 15,-8-25 14-15,8 25 1 0,-13-18 0 0,13 18-3 16,-16-18-2-16,4 11-5 16,2-1-6-16,10 8-6 0,-21-13-19 0,10 5-52 15,11 8-55-15,-19-7-71 0,9 3-101 16,0 0-589-16,10 4-219 0</inkml:trace>
  <inkml:trace contextRef="#ctx0" brushRef="#br1" timeOffset="-169451.08">23996 8654 2479 0,'0'0'-82'0,"0"0"32"16,0 0 1-16,0 0 24 0,0 0 25 15,0 0 12-15,0 0 27 0,0 0 21 16,0 0 9-16,0 0 8 0,0 0 8 0,0 0 7 16,0 0 13-16,0 0 8 0,0 0-3 15,0 0-8-15,0 0-11 0,0 0-9 0,36-13-9 0,-36 13-8 16,0 0-9-16,22-5-3 15,-22 5-10-15,0 0-10 0,23-1-14 0,-23 1-25 16,19-4-40-16,-19 4-34 0,17-6-42 0,-17 6-31 16,16-3-38-16,-8 0-60 0,-8 3-123 15,12-7-381-15,-12 7-41 0</inkml:trace>
  <inkml:trace contextRef="#ctx0" brushRef="#br1" timeOffset="-169226.37">24075 8561 2115 0,'0'0'-63'16,"-15"-7"39"-16,15 7-3 0,0 0 41 0,0 0 50 0,0 0 27 15,0 0 24-15,-12 20 12 16,12-20-1-16,-5 15-9 0,5-15-5 0,-2 21-10 16,2-21-10-16,0 23-9 15,-2-10 8-15,2-13-9 0,0 27-8 0,0-27-12 0,0 26-23 16,-3-12-39-1,3-14-44-15,0 25-56 0,0-25-48 0,3 20-46 0,-3-20-60 16,0 17-563-16,0-11-140 0</inkml:trace>
  <inkml:trace contextRef="#ctx0" brushRef="#br1" timeOffset="-168871.2">24210 8654 2336 0,'10'-13'-96'16,"-10"13"23"-16,10-14 21 0,-10 14 19 0,8-12 24 0,-8 12 34 15,8-11 30-15,-8 11 23 16,9-9 18-16,-9 9 20 0,0 0 13 0,10-14 10 16,-10 14-4-16,0 0-2 15,9-10-19-15,-9 10-12 0,0 0 0 0,0 0-1 0,0 0-4 16,0 0-7-16,0 0-5 15,0 0-5-15,13 35-6 0,-11-24-8 0,-2-11-6 16,2 31-2-16,-2-14-7 0,0 2-6 16,2 2-3-16,-2-2-3 0,-2 2-6 15,2 1-1-15,-2-2-1 0,0 1-6 16,0-3-1-16,-3 2-2 0,1-3-1 0,0 1-3 16,-3-3-3-16,1-2-8 0,-3 0-16 0,1-2-27 15,-1-1-33-15,9-10-39 16,-19 14-49-16,11-8-42 0,8-6-44 0,0 0-81 15,-23 0-654-15,23 0-434 0</inkml:trace>
  <inkml:trace contextRef="#ctx0" brushRef="#br1" timeOffset="-168671.5">24226 8458 3023 0,'0'0'-45'0,"7"-11"21"0,-7 11 4 0,0 0 10 16,7-11 8-16,-7 11-2 0,0 0-2 15,0 0-12-15,0 0-41 0,8-11-31 0,-8 11-28 0,0 0-50 16,0 0-88-16,0 0-436 16,0 0 59-16</inkml:trace>
  <inkml:trace contextRef="#ctx0" brushRef="#br1" timeOffset="-163071.22">24456 8474 1995 0,'0'0'-50'0,"0"0"27"16,0 0 15-16,0 0 28 0,-28 7 18 0,28-7 26 0,0 0 21 16,0 0 11-16,0 0-2 0,-12 5 6 15,12-5 1-15,0 0 5 0,0 0 2 16,0 0-4-16,0 0-10 0,0 0-5 0,0 0-12 16,0 0-6-16,0 0-9 15,0 0-6-15,0 0-5 0,0 0-6 0,53 6-5 0,-53-6-5 16,32 0-3-16,-12-2-5 15,0 2-2-15,-20 0 0 0,36-4-4 0,-18 4-1 16,-18 0-3-16,26-2-2 0,-11 0-1 0,-15 2-1 0,21 0 12 16,-21 0 0-16,0 0-2 15,25 0 20-15,-25 0 13 0,0 0 12 0,0 0 0 16,9 10-4-16,-9-10-3 16,0 0-3-16,0 0-3 0,0 0-3 0,-27 35-3 0,18-26-4 15,0 2-4-15,9-11-4 16,-18 21-2-16,9-10-3 0,0 1-4 0,1-3-4 15,1 3-1-15,7-12-14 16,-16 21-19-16,11-13-31 0,5-8-40 0,-12 17-52 0,12-17-54 16,-6 16-52-16,6-16-58 0,-9 16-140 0,7-11-512 15,2-5-379-15</inkml:trace>
  <inkml:trace contextRef="#ctx0" brushRef="#br1" timeOffset="-162861.06">24678 8767 2787 0,'0'0'-82'15,"0"0"48"-15,0 0 26 0,0 0 37 16,0 0 35-16,22 0 32 0,-22 0 20 16,0 0-4-16,0 0-8 0,0 0-9 15,0 0-10-15,0 0-10 0,0 0-10 16,0 0-16-16,19-4-38 0,-19 4-50 0,0 0-66 15,0 0-62-15,10-3-62 0,-10 3-137 0,0 0-452 0,6-6-144 16</inkml:trace>
  <inkml:trace contextRef="#ctx0" brushRef="#br1" timeOffset="-162318.66">24842 8610 2296 0,'0'0'-152'0,"0"0"14"0,0 0 11 15,2-17 11-15,-2 17 17 16,0 0 22-16,0 0 16 0,0 0 21 0,0 0 14 16,0 0 16-16,0 0 19 0,0 0 23 0,0 0 17 15,0 0 5-15,-4-22-9 0,4 22 8 16,0 0 3-16,0 0 5 0,0 0 12 0,8-15-13 16,-8 15-3-16,0 0-1 15,0 0 3-15,12-11 5 0,-12 11-16 0,0 0 4 16,0 0 14-16,17-6 1 15,-17 6 7-15,0 0 1 0,0 0 1 0,0 0 8 16,0 0 2-16,32 14-8 0,-32-14-4 0,12 14-5 0,-12-14-6 16,11 16-6-16,-9-6-2 15,-2-10-7-15,3 17 1 0,-3-17-5 16,2 17 3-16,-2-17 9 0,0 16 3 0,0-16-2 16,0 0-2-16,-7 24-1 0,7-24 2 0,-12 10 4 15,12-10-9-15,-15 7 1 16,15-7-1-16,0 0-3 0,-21 2-1 0,21-2-7 15,0 0-3-15,0 0-6 16,0 0-14-16,-24-17-31 0,24 17-31 0,0 0-42 0,0-19-45 16,0 19-49-16,0 0-47 0,0 0-64 0,15-27-665 15,-8 21-390-15</inkml:trace>
  <inkml:trace contextRef="#ctx0" brushRef="#br1" timeOffset="-162021.15">25035 8556 2790 0,'20'-3'-126'0,"-20"3"24"0,0 0 24 0,18 0 19 0,-18 0 16 16,0 0 15-16,0 0 19 15,22 8 22-15,-22-8 0 0,11 13 10 16,-11-13 11-16,13 12 5 0,-13-12 17 0,8 14 5 16,-8-14 3-16,8 14 3 0,-8-14 11 0,5 15-9 15,-5-15 4-15,0 0 4 16,-2 19 1-16,2-19 8 0,0 0-2 0,-9 17-3 15,9-17 4-15,-12 9 4 0,12-9-4 0,0 0 4 16,-22 4-6-16,22-4-6 16,0 0-6-16,-25-5-6 0,25 5-4 0,0 0-8 0,-20-13-2 15,20 13-8-15,-10-12-7 16,10 12-14-16,-5-15-23 0,5 15-33 0,0 0-47 0,2-23-50 16,-2 23-55-16,7-15-52 15,-1 6-89-15,6 2-648 0,-6 2-425 0</inkml:trace>
  <inkml:trace contextRef="#ctx0" brushRef="#br1" timeOffset="-161631.25">25237 8506 2891 0,'0'0'-103'0,"0"0"23"0,0 0 33 15,0 0 22-15,9-18 19 0,-9 18 18 16,0 0 7-16,0 0 0 0,13-10 3 0,-13 10-3 15,0 0 8-15,20-4-13 16,-20 4 2-16,0 0 6 0,24-1-3 0,-24 1-3 0,19 1 7 16,-19-1 0-16,0 0 10 0,23 4 5 0,-23-4 7 15,10 6 9-15,-10-6 5 16,0 0 4-16,14 15 10 0,-14-15 9 0,0 0 2 0,0 19 7 16,0-19 4-16,0 0 4 15,0 0-1-15,-14 27-10 0,14-27-7 0,-6 13-8 16,6-13-4-16,-6 13-6 15,6-13-5-15,0 0-8 0,-2 18-2 16,2-18 0-16,0 0-9 0,8 19-4 0,-8-19-6 0,6 14-3 0,-6-14-2 16,8 13-3-16,-8-13-6 15,0 0 1-15,3 16-1 16,-3-16-2-16,0 0-2 0,-6 22 1 0,6-22 7 16,-11 11-28-16,11-11-35 0,-15 11-53 0,15-11-70 0,-19 12-64 15,19-12-107-15,-18 8-220 16,9-5-404-16,0 1-402 0</inkml:trace>
  <inkml:trace contextRef="#ctx0" brushRef="#br1" timeOffset="-148201.12">1606 9317 845 0,'0'0'221'0,"2"-20"-110"16,-2 20-16-16,3-15-4 16,-3 15 5-16,2-17 5 0,-2 17 9 15,2-15 2-15,-2 15 19 0,6-15 8 0,-6 15 4 16,6-13 3-16,-6 13 6 0,0 0 4 0,5-18-8 15,-5 18-13-15,0 0-13 0,0 0-14 16,6-13 6-16,-6 13 5 0,0 0-3 0,0 0-4 16,0 0-4-16,0 0-3 0,11 38-7 0,-9-21-2 15,-1 2-3-15,1 0-6 16,3 6-7-16,-3 1 0 0,2 0-5 0,0 0-8 0,1 1-7 16,0 0-4-16,1-1-9 15,-4-1-2-15,1 0-9 0,2 0-1 0,-3-5-2 16,0 0-6-16,0-2-5 15,0 1-12-15,0-3-25 0,0-3-26 0,-2-13-26 0,3 23-40 16,-3-23-55-16,4 15-60 0,-4-9-48 0,0-6-90 16,0 0-143-16,0 0-442 15,0 0-368-15</inkml:trace>
  <inkml:trace contextRef="#ctx0" brushRef="#br1" timeOffset="-147911.12">1812 9412 2780 0,'6'-12'-91'16,"-6"12"23"-16,0 0 4 0,0 0 16 0,0 0 26 16,0 0 17-16,0 0 20 0,0 0 9 0,0 0 3 0,0 0-1 15,0 0 3-15,-40 26 5 16,40-26 18-16,-21 11 12 0,21-11 5 0,-13 11-2 0,13-11-5 16,-14 11 1-16,14-11 5 15,-9 12-2-15,9-12 12 0,-9 15 3 0,9-15 12 16,-5 15-1-16,5-15 5 15,-2 20-5-15,2-20-6 0,0 0-7 0,2 26-6 16,-2-26-9-16,9 17-5 0,-2-7-7 0,-7-10-3 0,14 17-7 16,-3-9-6-16,-4 0-9 15,5-1-29-15,-12-7-34 0,19 9-47 0,-19-9-59 16,17 12-62-16,-8-8-61 16,-9-4-115-16,16 7-565 0,-8-5-368 0</inkml:trace>
  <inkml:trace contextRef="#ctx0" brushRef="#br1" timeOffset="-147580.97">2169 9545 2833 0,'0'0'-80'0,"0"0"9"0,0 0 7 16,-8-23 8-16,8 23 9 0,0 0 23 0,-19-3 29 16,19 3 23-16,0 0 10 0,0 0 14 15,-37 13 23-15,26-5 23 0,11-8 17 0,-18 15 10 16,12-5 8-16,-3 1-5 16,9-11-6-16,-8 21-19 0,8-21-6 15,-2 21-12-15,2-21-8 0,2 23-5 16,-2-23-11-16,8 17-6 0,-8-17-6 0,15 15-4 15,-6-10-5-15,-9-5-2 0,18 10-7 16,-6-6-26-16,-12-4-35 0,22 0-62 0,-22 0-77 16,28-4-84-16,-15-2-144 0,1-2-571 0,0-1-413 15</inkml:trace>
  <inkml:trace contextRef="#ctx0" brushRef="#br1" timeOffset="-146176.45">2878 9121 2737 0,'0'0'-189'16,"0"0"32"-16,0 0 31 0,0 0 28 0,-8-24 24 0,8 24 19 16,0 0 16-16,0 0 19 0,0 0 12 15,0 0 22-15,0 0 4 0,0 0 18 16,-17-6 34-16,17 6 10 0,0 0 22 0,0 0 10 16,0 0 8-16,-25 19 3 0,25-19-10 15,-16 19-3-15,8-6-6 0,0 2-8 0,0 2-4 16,1-1-10-1,1 0-7-15,-1 4-6 0,1 0-9 0,4-1-6 16,-3 2-4-16,5-1-4 0,0-2-8 16,0 1-9-16,5 1-23 0,-1-4-36 0,2 2-38 0,1-3-29 15,1-1-39-15,3-1-34 0,-1-2-40 0,4-2-47 16,-2-1-573-16,0-2-164 16</inkml:trace>
  <inkml:trace contextRef="#ctx0" brushRef="#br1" timeOffset="-145780.95">3270 9088 2417 0,'4'-15'-81'15,"-4"15"13"-15,0 0 8 0,0 0 13 0,0 0 33 0,-10-21 31 16,10 21 28-16,0 0 16 15,0 0 16-15,-28 3 4 0,28-3 5 0,0 0 8 16,0 0-3-16,-28 12 3 16,28-12-3-16,0 0-10 0,-14 7-6 0,14-7-7 15,0 0-5-15,-4 14-10 0,4-14-4 0,0 0-2 0,0 0-6 16,16 22-2 0,-5-11-8-16,0-4 0 0,1 3-6 0,1-1-3 15,2 2-1-15,-2 2 6 0,-1-5 3 16,-1 6 10-16,2-3 12 0,-5 0 10 0,-2 3 12 15,0-2 8-15,-6-12 1 0,5 22-1 16,-5-22-6-16,-9 21-10 0,1-12-5 0,0 4-7 16,-5-6-8-16,0 1-5 0,13-8-7 15,-27 8-23-15,16-2-22 0,11-6-34 16,-23-3-37-16,23 3-51 0,-20-8-60 0,20 8-54 0,-14-14-65 16,14 14-137-16,-6-18-456 15,6 8-291-15</inkml:trace>
  <inkml:trace contextRef="#ctx0" brushRef="#br1" timeOffset="-145601.27">3406 9128 2790 0,'20'-2'20'0,"-20"2"6"0,20-2-6 16,-20 2-2-16,21-2 10 16,-21 2 16-16,27-1 12 0,-12-2-7 0,3 2-4 15,-18 1-6-15,31-4-8 16,-14 0-3-16,-17 4-5 0,29-6-17 0,-13 3-42 15,-16 3-39-15,24-4-49 16,-12-1-61-16,-12 5-76 0,14-5-526 0,-14 5-90 0</inkml:trace>
  <inkml:trace contextRef="#ctx0" brushRef="#br1" timeOffset="-145411.27">3587 9052 2376 0,'0'0'-14'0,"0"0"43"0,0 0 15 0,0 0 27 16,-10 15 26-16,10-15 32 15,0 0 5-15,2 23-3 0,-2-23-3 0,4 20-8 0,-4-20-5 16,7 28-7-16,-3-15-4 0,0 0-6 0,2 2-20 16,-2 0-3-16,3-1-10 15,-2 1-12-15,1-1-35 0,-2-1-41 0,-4-13-48 16,8 21-54-16,-4-11-45 16,-4-10-64-16,9 11-93 0,-4-7-586 0,-5-4-305 0</inkml:trace>
  <inkml:trace contextRef="#ctx0" brushRef="#br1" timeOffset="-145041.28">3763 9000 2717 0,'0'0'-84'0,"11"-17"7"16,-11 17 11-16,6-9 5 0,-6 9 8 15,0 0 10-15,17-10 14 0,-17 10 1 0,15-6 11 16,-15 6-3-16,21-1 15 15,-21 1 16-15,25-2 17 0,-25 2 6 0,28 2 0 16,-28-2 1-16,27 1-8 0,-14 4-1 16,-13-5 3-16,21 8 7 0,-21-8 6 0,18 8 12 15,-18-8 8-15,10 14 19 16,-10-14 16-16,2 17 9 0,-2-17 6 0,-2 19 2 16,2-19 3-16,-8 23 0 0,3-10-1 0,5-13-6 0,-9 25-2 15,5-14-7-15,4-11-4 16,-6 21-17-16,2-8 4 0,4-13-17 0,-2 18 0 15,2-18-5-15,0 0-6 16,8 23-12-16,-8-23 1 0,15 11-9 0,-6-7-15 16,-9-4-22-16,29 6-27 0,-14-6-21 0,4-3-25 0,-19 3-21 15,40-1-34-15,-19-1-45 16,1-2-41-16,-2 0-66 0,-2-1-126 0,-2 1-513 16,2 1-319-16</inkml:trace>
  <inkml:trace contextRef="#ctx0" brushRef="#br1" timeOffset="-144571.33">3380 9709 2708 0,'0'0'-90'0,"0"0"13"0,0 0 17 16,0 0 17-16,0 0 27 0,30-31 32 16,-30 31 10-16,18-5 16 0,-4 1 5 15,-14 4 12-15,29-8 3 0,-10 5 6 0,4-3-4 0,3 0 2 16,4 1 1-16,1-3 4 16,5 1 6-16,4-1 5 0,1 2 6 0,1-3-1 15,0 3 3-15,11-4-4 16,-2 1-6-16,-1-1-12 0,4 3-7 0,-12-1-8 15,-2-2-5-15,0 5-8 0,-4-4-18 16,-6 4-31-16,-5 0-39 0,1-1-47 0,-7 2-53 16,-2 1-56-16,-17 3-70 0,17-6-114 0,-17 6-450 15,4-4-172-15</inkml:trace>
  <inkml:trace contextRef="#ctx0" brushRef="#br1" timeOffset="-144171.28">3806 9859 2397 0,'-13'10'-44'0,"13"-10"22"16,0 0 18-16,-15 5 10 16,15-5 41-16,0 0 28 0,0 0 27 15,-23 3 21-15,23-3 6 0,-20 0 11 0,20 0 4 16,-22 1 1-16,22-1 7 0,-24 4 1 0,11 0-7 15,13-4-5-15,-23 4-15 0,23-4-13 16,-21 7-17-16,21-7-8 0,-15 6-4 16,15-6-22-16,-11 10 6 0,11-10-9 0,0 0-8 0,0 0-5 15,0 0-12-15,16 29 1 16,-16-29-5-16,20 11-3 0,-4-5-4 0,-4 2 0 16,1-3-7-16,-1 3 2 0,1-3-3 15,-13-5-20-15,19 14 1 0,-11-9 2 0,-8-5 6 16,10 12 3-16,-10-12 2 15,0 0 1-15,0 0-2 0,0 0 1 0,-20 30-2 0,10-26-3 16,10-4 2-16,-30 9-7 16,17-7-14-16,-1 2-25 0,14-4-24 0,-24 0-37 15,24 0-37-15,-21 0-52 0,21 0-41 16,-13-1-50-16,13 1-99 0,-10-6-144 16,10 6-367-16,0 0-272 0</inkml:trace>
  <inkml:trace contextRef="#ctx0" brushRef="#br1" timeOffset="-143981.52">3846 9999 2726 0,'23'2'-52'16,"-23"-2"11"-16,23 0 4 0,-23 0 13 0,25-2 26 0,-25 2 18 16,26 0-5-16,-26 0 3 15,28 0-2-15,-16-2-4 0,-12 2-3 0,28-2-3 16,-28 2-15-16,25-4-38 15,-15 0-58-15,-10 4-53 0,22-5-105 0,-12 1-395 16,-3 0 106-16</inkml:trace>
  <inkml:trace contextRef="#ctx0" brushRef="#br1" timeOffset="-143780.85">4070 9929 1999 0,'0'0'19'0,"0"0"9"16,0 0 11-16,0 0 37 0,0 0 31 0,0 0 22 15,0 0 21-15,0 0-4 16,-4 43-12-16,4-43-12 0,2 22-13 0,-2-22-5 0,4 28-8 16,0-15-10-16,-2 2-7 0,0 0-10 0,3 3-10 15,-1-4-5-15,-2 4-18 16,3-5-31-16,-5-13-41 0,6 27-42 0,-4-15-50 16,-2-12-42-16,6 18-41 0,-6-18-104 15,7 12-518-15,-7-12-164 0</inkml:trace>
  <inkml:trace contextRef="#ctx0" brushRef="#br1" timeOffset="-143511.15">4208 10027 2443 0,'10'-9'-43'0,"-10"9"31"0,0 0 15 15,0 0 34-15,0 0 31 0,0 0 30 16,0 0 19-16,0 0 10 0,0 0-3 0,15 31-3 0,-15-31 0 15,3 28 3-15,1-13 4 0,-2 2 7 0,2 0-8 0,0 3-9 16,2 1-11 0,0-1-10-16,1 2-14 0,0-2-6 0,1 1-8 0,-4-4-11 15,2 1-1-15,3-2-17 16,-5-2-23-16,2-1-21 0,-6-13-19 0,7 21-36 0,-7-21-45 16,6 12-43-16,-6-12-44 15,7 6-24-15,-7-6-20 0,0 0-22 16,0 0-41-16,0 0-588 0,0 0-258 15</inkml:trace>
  <inkml:trace contextRef="#ctx0" brushRef="#br1" timeOffset="-143281.22">4258 10042 2541 0,'-6'-20'-89'0,"0"2"34"0,4 4 17 15,2 14 35-15,0-22 3 0,0 22 23 0,4-19 21 16,-4 19 11-16,10-16 11 16,-10 16 4-16,16-12-4 0,-6 6-1 0,-10 6 13 0,25-9 23 15,-8 6 5-15,-2 1 10 16,-15 2 2-16,34 2 2 0,-19 2 0 0,0 2-4 15,-3 0-5-15,1 1-4 0,-13-7-9 16,16 14 0-16,-10-5 0 0,-6-9-17 0,2 18-10 16,-2-18-2-16,0 0-9 0,-16 27-9 0,6-20-21 15,-1 2-28-15,-1-3-37 16,12-6-39-16,-26 10-54 0,16-7-61 0,-4-1-56 16,14-2-68-16,0 0-142 0,-24-8-470 15,15 3-329-15</inkml:trace>
  <inkml:trace contextRef="#ctx0" brushRef="#br1" timeOffset="-142861.22">4531 9029 2655 0,'0'0'-110'0,"0"0"21"16,14-11 13-16,-14 11 29 15,0 0 38-15,14-3 47 0,-14 3 11 0,0 0 21 16,19 18 3-16,-12-5 3 0,1 2 8 0,0 2 9 0,3 6 5 16,-1 2 6-1,4 4 6-15,-2 1 1 0,2 4-5 0,0 2-10 0,0 5-7 16,-1 2-9-16,-2-6-5 16,1 1-10-16,-3 0-5 0,-3 0-6 15,-2 0-7-15,-4-5-16 0,0 1-26 0,-4 2-35 16,0 0-32-16,-4 0-37 0,-3-2-48 0,-4 1-43 15,-4 2-40-15,-7-1-89 16,8-8-554-16,-8 2-237 0</inkml:trace>
  <inkml:trace contextRef="#ctx0" brushRef="#br1" timeOffset="-141911.45">2842 9052 2574 0,'0'0'-90'0,"15"-10"5"15,-15 10 11-15,0 0 23 0,0 0 30 0,0 0 24 16,0 0 40-16,0 0 12 16,0 0 14-16,0 0 10 0,0 0 6 0,-27 35 11 0,27-35 15 15,-6 19 11-15,2-8 3 16,-4 3 0-16,4 1-4 0,2 2-8 15,-2 1-4-15,0-2-7 0,2 5 0 16,0 0-3-16,0 0-7 0,0 3-5 0,2-1-8 16,0 2-3-16,4 2-1 0,-4 0-3 0,2 0-6 0,2-1-3 15,-4 0-5-15,4 1-4 16,2 0-4-16,-2-1-2 0,4-3-8 0,-2 2-4 16,0-1 0-16,0-2-5 0,0-1 0 15,3 0-3-15,-5-2-4 16,3-2 3-16,-1 0 0 0,0 1-5 0,-1-3 0 15,1 0-2-15,0 0 0 0,0-1-4 0,4 1 0 0,-4-4-3 16,0 1 4-16,0 1-5 0,-6-13-4 0,13 21-2 16,-4-12-14-16,-1 1-27 15,-8-10-40-15,12 14-50 0,-12-14-59 0,13 11-59 16,-5-7-63-16,1 0-143 16,-2 0-172-16,-7-4-299 0,12 8-320 0</inkml:trace>
  <inkml:trace contextRef="#ctx0" brushRef="#br1" timeOffset="-121821.39">8634 8419 804 0,'0'0'121'0,"0"0"-44"0,13-9-7 15,-13 9-23-15,0 0 15 16,12-11-6-16,-12 11 1 0,0 0 12 0,13-12 3 0,-13 12 6 15,0 0-1-15,13-12 15 16,-13 12 4-16,10-10 14 0,-10 10 8 0,9-8 1 16,-9 8-1-16,0 0 0 0,12-12-9 15,-12 12-1-15,0 0-9 0,13-10-5 16,-13 10-7-16,0 0-10 0,0 0-8 16,11-7 7-16,-11 7 8 0,0 0 8 0,0 0 3 15,0 0-12-15,0 0 2 0,0 0-6 0,0 0-1 16,0 0-9-16,6 29-3 15,-6-29-7-15,0 0-1 0,-8 29-1 0,2-16-4 0,1 2 1 16,1 0-8-16,-1 2-3 0,-1 0-1 0,-2 2 0 16,-1 2-6-16,-1 0-6 15,2-2-1-15,-4 2 0 0,0-2 0 0,0-2-3 0,-2 0 3 16,2 1 10-16,-1-3-1 16,1 0-4-16,-2-2-1 0,4-4-3 0,-4 3-2 15,0-4-3-15,2 0-1 16,-1-1-2-16,13-7-2 0,-21 11-3 0,10-8 1 15,11-3 1-15,-20 6-3 16,20-6-5-16,0 0 3 0,-24 0-7 0,24 0 3 16,0 0-1-16,0 0-1 0,-21-9-4 0,21 9 1 0,0 0 0 0,-9-11 0 15,9 11-2 1,0 0 0-16,0 0-1 0,0 0 1 0,0 0-1 0,0-21 3 16,0 21-2-16,0 0 0 15,0 0-3-15,0 0 2 0,18-15-1 0,-18 15 2 0,14-6 2 16,-14 6-1-1,0 0 1-15,22-6 1 0,-22 6 4 0,14-1 1 0,-14 1 2 16,21-2-1-16,-21 2 4 0,0 0 2 0,30 0 5 16,-30 0-5-16,22 2 4 15,-22-2 0-15,22 4-3 0,-9-1 2 0,-13-3-3 0,23 6 3 16,-12-2-6-16,-11-4 0 16,26 5 0-16,-14-1-2 0,-12-4-4 0,28 8 0 15,-16-6 4-15,3 4 1 0,-15-6-5 16,26 5 2-16,-14-1-7 0,-12-4 2 0,26 8-1 15,-14-7-3-15,-12-1-8 0,26 3-25 0,-26-3-32 16,27 0-47-16,-27 0-59 0,26 0-67 16,-14 0-66-16,-1 0-133 0,-11 0-186 0,17-3-1 15,-17 3-222-15,0 0-187 16</inkml:trace>
  <inkml:trace contextRef="#ctx0" brushRef="#br1" timeOffset="-120701.39">9384 8229 2562 0,'0'0'-47'0,"0"0"10"0,2-22 11 0,-2 22 14 0,0 0 16 15,0-18 15-15,0 18 24 16,0 0-5-16,-12-15 7 0,12 15-13 0,-12-10 7 15,12 10 15-15,0 0 12 16,-21-6 5-16,21 6 10 0,-17-3 6 0,17 3-9 16,0 0 5-16,-31 6 0 0,15 1-3 15,4-1 8-15,-3 1-7 0,0 1 4 0,-2 2-5 16,0 1-7-16,0 1 0 0,-1 2-2 16,0-1-3-16,2 2 1 0,1 3-7 0,0-1 0 15,2-2-1-15,-1 4-12 0,2-1-2 16,2-1-2-16,2 2-7 0,1-3-4 15,3 0 1-15,0 1-7 0,1 1 1 0,3-18-3 16,3 34-2-16,1-19 0 0,3 0-6 0,1 0 1 0,2-1-4 16,4-1 0-1,0-2-1-15,3 1-3 0,0-4 1 0,2-3-2 0,-1 2-5 16,2-4-4-16,1-1-2 16,-2 0-10-16,2-2-4 0,-21 0-3 0,36-2 1 15,-16 0-3-15,-6-1 0 16,1-1-4-16,-15 4 1 0,21-8 0 0,-21 8 2 0,17-12 5 15,-17 12-2-15,8-8 1 16,-8 8 1-16,0 0 0 0,0 0 5 0,0 0 2 0,0 0 0 16,0 0 2-16,-29-26 10 0,29 26 10 0,-17-2 10 15,17 2 1-15,0 0 2 16,-25-2 1-16,25 2 4 0,0 0 3 0,-20-2-2 16,20 2-2-16,0 0-3 15,0 0-2-15,0 0-2 0,0 0-2 0,0 0-2 0,0 0-5 16,0 0-2-16,0 0-13 15,0 0-17-15,51-12-26 0,-51 12-34 0,26-5-38 16,-14 2-47-16,-12 3-51 0,28-2-32 0,-16 0-42 16,-12 2-99-16,24-6-583 0,-13 3-414 15</inkml:trace>
  <inkml:trace contextRef="#ctx0" brushRef="#br1" timeOffset="-119151.49">9728 8235 2853 0,'0'0'-136'0,"9"-13"25"0,-9 13 23 16,0 0 16-16,0 0 14 0,0 0 17 0,0 0 13 0,0 0 13 15,0 0 38-15,0 0 11 16,0 0 25-16,0 0 26 16,0 0 16-16,0 0 10 0,0 0 4 0,0 0-1 15,0 0-6-15,-30 35-8 0,24-23 3 0,0 1-9 0,6-13-5 16,-12 28 0-16,6-10-4 15,2-3-8-15,-2 2-2 0,2 1-8 0,2-1-3 16,0 0-6-16,2-17-10 0,0 32-3 0,2-16-6 16,0-2-1-16,-2-14-11 15,6 27-11-15,2-13-16 0,-2-4-23 0,-6-10-30 16,16 18-35-16,-6-8-38 0,1-3-36 16,-1 1-42-16,-1-2-39 0,-9-6-94 0,19 5-554 15,-11-3-272-15</inkml:trace>
  <inkml:trace contextRef="#ctx0" brushRef="#br1" timeOffset="-118551.14">10107 8269 2527 0,'8'-10'-127'0,"-8"10"14"16,0 0 10-16,7-13 25 16,-7 13 11-16,0 0 24 0,0 0 22 0,0 0 21 15,4-17 4-15,-4 17 15 0,0 0 33 16,0 0 13-16,0 0 20 0,0 0 14 16,0 0 5-16,0 0 14 0,0 0-9 15,0 0-9-15,0 0-7 0,-49 13-8 0,49-13-10 16,-10 9-4-16,10-9-7 0,0 0-9 15,-13 16-1-15,13-16-5 0,-2 12-7 16,2-12-3-16,0 0-4 0,0 0-4 0,13 30-7 0,-7-23 3 16,-6-7-4-1,20 17-5-15,-10-7 1 0,0 0-2 0,-1-2-4 16,2 3-3-16,-1-2 0 0,-1 1-2 16,-1-1-2-16,0 1 6 0,-8-10-2 0,14 15 7 0,-10-5 9 15,-4-10 11-15,6 15 12 16,-6-15 6-16,0 0 11 0,0 23 4 0,0-23-1 0,0 0-3 15,-13 19-6-15,13-19-3 16,-15 11-6-16,15-11-6 0,-19 7-4 0,19-7-5 16,-17 7-11-16,17-7-23 0,-19 1-33 0,19-1-40 15,0 0-56-15,-26-6-54 0,26 6-53 16,-16-8-80-16,10 5-164 0,6 3-420 0,-13-13-282 16</inkml:trace>
  <inkml:trace contextRef="#ctx0" brushRef="#br1" timeOffset="-118211.02">9868 8042 2677 0,'0'0'-88'0,"0"0"5"0,0 0 11 16,0 0 23-16,0 0 25 0,0 0 22 0,0 0 19 15,0 0 9-15,0 0 19 0,0 0 13 16,0 0 20-16,0 0 16 0,0 0 4 0,0 0 2 16,0 0-7-16,31-7-7 15,-31 7-14-15,28-3-5 0,-11 2-4 0,-17 1-10 16,34-4-5-16,-14 1-5 0,-4 2-4 15,1 0-14-15,-17 1-26 0,28-5-38 16,-28 5-34-16,24-2-46 0,-24 2-42 0,22 0-45 0,-14-1-81 16,-8 1-510-16,15 1-106 15</inkml:trace>
  <inkml:trace contextRef="#ctx0" brushRef="#br1" timeOffset="-117791.52">10364 8233 2237 0,'0'0'-79'16,"0"0"24"-16,0 0 7 15,0 0 15-15,0 0 15 0,16 5 29 0,-16-5 21 16,0 0 22-16,10 10 12 0,-10-10 6 16,10 13-1-16,-10-13-4 0,8 17 8 15,-2-3 9-15,2-3 7 0,-1 4 2 16,2-2-1-16,-5 2-6 0,2 3-5 0,0-1-3 15,-1-2 0-15,-3 3-2 16,0-1-5-16,-2-1-5 0,0-16-2 0,-2 35-5 0,0-18-8 16,-3 1-2-16,1-3-6 0,4-15-9 0,-6 28-19 15,2-17-26-15,4-11-39 16,-7 20-32-16,7-20-43 0,-4 19-44 0,4-19-68 0,-7 12-128 16,7-12-444-1,-4 5-128-15</inkml:trace>
  <inkml:trace contextRef="#ctx0" brushRef="#br1" timeOffset="-117505.62">10689 8551 2414 0,'0'0'-32'15,"22"-6"9"-15,-22 6 5 16,0 0 16-16,0 0-2 0,0 0 31 0,23-2 22 16,-23 2 4-16,0 0-9 0,27-2 10 0,-27 2-7 0,21-2-1 15,-21 2 4-15,28-1 1 16,-28 1-1-16,28-2-4 0,-14 2-7 0,-14 0-2 0,28-4-16 16,-28 4-22-1,21-3-39-15,-21 3-45 0,19-2-46 0,-10 2-43 0,-9 0-88 16,0 0-446-16,12-8 38 15</inkml:trace>
  <inkml:trace contextRef="#ctx0" brushRef="#br1" timeOffset="-117321.35">10796 8474 2178 0,'-14'-5'37'16,"14"5"1"-16,0 0-3 0,0 0 16 0,-14-8 7 0,14 8 4 15,0 0 9-15,0 0 4 16,0 0-6-16,0 0-8 0,0 0-8 0,0 0-3 15,0 0-4-15,34-21-8 16,-34 21-4-16,20-5-11 0,-6 2-37 0,-14 3-49 0,29-3-46 16,-14 1-41-16,2-2-67 0,-17 4-114 0,28-4-331 15,-16 2 107-15</inkml:trace>
  <inkml:trace contextRef="#ctx0" brushRef="#br1" timeOffset="-116520.98">11212 8444 1938 0,'0'0'-8'0,"0"0"20"0,-16 10 15 15,16-10 29-15,0 0 25 16,0 0 36-16,-12 7 28 0,12-7 5 0,0 0-1 15,0 0-9-15,0 0-6 16,0 0-4-16,0 0-7 0,0 0-11 0,0 0-11 0,0 0-9 16,0 0-8-16,0 0-9 0,0 0-8 0,0 0-7 15,0 0-6-15,38 8-5 16,-38-8-7-16,20 0-10 0,-20 0-19 16,21 0-36-16,-21 0-44 0,21 0-45 15,-21 0-54-15,21 0-53 0,-21 0-87 0,20-4-625 0,-11 2-342 16</inkml:trace>
  <inkml:trace contextRef="#ctx0" brushRef="#br1" timeOffset="-116197.4">11434 8168 2768 0,'5'-10'-77'0,"-5"10"19"0,8-15 2 0,-8 15 6 0,9-14 41 16,-9 14 18-16,0 0 26 0,12-11 6 0,-12 11 22 15,0 0 6-15,0 0 9 16,0 0 5-16,0 0 16 0,23 23 2 16,-23-23-4-16,9 26 7 0,-4-12-9 15,-1 1-3-15,0 3-9 0,-4-3-13 0,5 5-4 16,-4-2-6-16,3 1-8 0,0 0-5 15,-2-2-10-15,0-1-18 0,0 0-28 0,1 0-36 16,-3-16-32-16,5 26-40 0,-3-14-28 0,-2-12-33 0,4 21-34 16,-4-21-67-1,2 15-592-15,-2-15-236 0</inkml:trace>
  <inkml:trace contextRef="#ctx0" brushRef="#br1" timeOffset="-115689.67">11658 8259 2618 0,'3'-13'-34'0,"-3"13"10"0,6-21-3 0,-6 21 21 15,7-18 6-15,-7 18 26 16,6-17 7-16,-6 17 5 0,11-16-4 0,-4 9-6 16,-7 7-3-16,11-14 0 15,3 4-9-15,-14 10 4 0,20-14 4 0,-4 9-8 16,-4-1 5-16,-12 6-5 15,30-8 1-15,-14 7 1 0,-1-3-4 0,-15 4 0 0,24-2-4 16,-24 2-1-16,22 2 1 0,-22-2 14 0,17 5 11 0,-17-5-2 16,5 15 3-16,-5-15 3 15,0 22 3-15,0-22-1 0,-11 30 3 0,5-15-1 16,-2 4-1-16,-1 3 2 16,1-4-2-16,0 2 0 0,-1 1-2 0,0-3-3 15,1 0-8-15,4-1 8 0,-1-2-9 16,-1 0-3-16,2 1-2 15,4-16-4-15,-2 24 1 0,2-24-8 0,2 21-3 16,-2-21-9-16,12 18-7 0,-7-11-13 0,-5-7-7 0,17 10-2 16,-17-10-6-16,21 7 1 0,-21-7-7 0,22 3 6 15,-22-3 0-15,18-3 7 16,-18 3 2-16,18-7 4 0,-18 7 4 0,9-11 12 16,-9 11 12-16,4-16 10 15,-4 16 4-15,0 0 10 0,-11-30 8 16,2 16 0-16,-2 1 8 0,-2-1 9 0,1-1-4 15,-1 0 6-15,1 0-6 0,-2-3-2 0,4 5-6 16,1 0-5-16,-1 0-21 0,2 1-33 0,1-1-51 16,7 13-58-16,-10-20-65 15,10 20-89-15,-4-16-183 0,2 10-389 16,2 6-200-16</inkml:trace>
  <inkml:trace contextRef="#ctx0" brushRef="#br1" timeOffset="-115241.14">12084 8148 2530 0,'0'0'-72'0,"14"-9"-2"0,-14 9 8 0,15-10 5 16,-15 10 7-16,18-7 4 0,-18 7 12 0,19-5 13 16,-19 5 4-16,21-4 13 0,-21 4 23 15,21-3 12-15,-21 3 37 0,25 7 16 0,-14-2 11 16,2 5-7-16,-1-1-7 16,-1 4-4-16,0 3-8 0,2 1-4 0,-4 0-6 15,1 1-4-15,-4 1 4 0,-1-5-2 16,1 3 8-16,-5 1 14 0,-1-18 5 0,0 32 7 15,-1-16 5-15,-5-3 4 16,6-13 0-16,-16 22-2 0,7-9-2 0,-4-6 3 16,-1 0-2-16,3-1 4 0,11-6-3 0,-29 4-1 0,29-4-8 15,-25-2-12-15,25 2-4 16,-27-12-6-16,18 3-8 0,-2-3-6 0,2-2-6 16,4-1-19-16,1-3-21 15,-1 0-25-15,3-2-30 0,2 1-36 0,2-1-38 0,3 4-50 16,-1-2-53-1,1 1-62-15,2 2-130 0,2 2-544 0,-1 1-408 0</inkml:trace>
  <inkml:trace contextRef="#ctx0" brushRef="#br1" timeOffset="-114541.31">12590 8290 3019 0,'0'0'-5'0,"0"0"21"15,0 0-5-15,0 0 14 16,0 0 20-16,0 0 8 0,22-4 7 0,-22 4-4 0,0 0 3 15,0 0-12-15,0 0-3 0,20-2-8 16,-20 2 2-16,18-5 0 0,-18 5 4 16,20-1-9-16,-20 1-4 0,25-1 4 0,-25 1-9 15,23-5-24-15,-23 5-33 16,23-1-50-16,-23 1-48 0,23-2-56 0,-13 2-70 0,-10 0-153 16,15-2-393-16,-15 2-118 15</inkml:trace>
  <inkml:trace contextRef="#ctx0" brushRef="#br1" timeOffset="-113071.36">13065 8095 2240 0,'0'0'-131'0,"0"0"20"16,0 0 21-16,0 0 23 0,0 0 25 0,0 0 21 15,0 0 24-15,0 0 15 0,0 0 23 0,0 0 14 16,0 0 6-16,0 0 13 0,0 0-6 16,0 0 3-16,0 0 16 0,0 0 15 0,0 0 9 15,17 27 1-15,-17-27 2 0,0 19 7 16,0-19 2-16,2 20-3 0,-2-20-6 16,0 28-12-16,0-14-12 0,0-14 0 0,2 26-8 0,-2-11-10 15,2 0-2-15,-2-15-9 16,0 27-5-16,2-14-6 0,-2-13-4 0,0 24-8 15,3-12-2-15,-3-12-8 16,2 19-9-16,-2-19-16 0,0 0-28 0,2 21-41 0,-2-21-65 16,0 0-61-16,0 0-61 0,4 13-128 0,-4-13-521 15,0 0-286-15</inkml:trace>
  <inkml:trace contextRef="#ctx0" brushRef="#br1" timeOffset="-112541.45">13158 8147 2581 0,'0'0'-138'0,"0"0"23"0,2-18 12 0,-2 18 23 15,0 0 20-15,0 0 22 0,0 0 6 16,7-16 16-16,-7 16 8 0,0 0 15 15,9-12 2-15,-9 12 18 0,0 0 12 16,11-11 3-16,-11 11 8 0,12-10-7 0,-12 10-4 16,15-7-1-16,-15 7 2 0,16-8-12 0,-16 8 6 0,20-8-7 15,-8 5-4 1,-12 3 1-16,24-3 2 0,-24 3-2 0,27-1-8 0,-27 1-5 16,24 4 5-16,-9-1-4 15,-15-3 0-15,17 11 0 0,-8-3 15 0,-9-8 2 0,11 15 2 16,-11-15 0-16,5 19 4 15,-5-19-6-15,-2 18 13 0,2-18 2 0,0 0 4 16,-7 25 4-16,7-25 4 0,0 0-2 0,-7 19-1 16,7-19-2-16,0 0 0 15,-7 15-5-15,7-15-2 0,0 0-10 16,0 0-2-16,0 0-7 0,4 19 2 16,-4-19-2-16,0 0-5 0,0 0-4 0,12 16-1 15,-12-16-2-15,7 13-1 0,-7-13-2 0,6 14-2 16,-6-14 4-16,5 15-2 0,-5-15 1 0,0 0 2 15,0 24 4-15,0-24 5 16,0 0-2-16,-9 25 5 0,2-18-3 0,7-7-3 16,-16 13-4-16,16-13-1 0,-15 12-16 0,15-12-25 0,-16 9-37 15,16-9-51-15,-13 7-52 16,13-7-54-16,-14 4-107 0,14-4-536 0,0 0-220 16</inkml:trace>
  <inkml:trace contextRef="#ctx0" brushRef="#br1" timeOffset="-112241.43">13630 8370 2655 0,'0'0'34'0,"0"0"19"0,0 0-2 16,11 9 7-16,-11-9 23 0,0 0 17 0,0 0 16 0,0 0-5 15,0 0-9-15,0 0-13 16,0 0-6-16,0 0-13 0,8 12-3 0,-8-12-11 16,0 0-17-16,0 0-28 15,0 0-38-15,0 0-47 0,0 0-51 0,9 4-48 0,-9-4-58 16,0 0-133-16,0 0-477 15,0 0-184-15</inkml:trace>
  <inkml:trace contextRef="#ctx0" brushRef="#br1" timeOffset="-111241.02">13549 7971 2458 0,'0'0'-81'0,"0"0"26"15,11-10 7-15,-11 10 27 16,0 0 29-16,0 0 21 0,0 0 19 0,0 0 17 16,0 0-1-16,12-9 14 0,-12 9-5 0,0 0 20 15,0 0 5-15,0 0 2 16,0 0 5-16,0 0-4 0,0 0-10 0,0 0-14 0,0 0-1 16,0 0-9-16,-59 8-6 15,45-4-5-15,14-4-8 0,-31 3-3 0,15 0-4 16,16-3-7-16,-27 4 0 15,27-4-3-15,-25 0-5 0,25 0 0 0,-25 3-5 16,25-3 0-16,-17 2-6 0,17-2-1 0,-16 2 0 0,16-2-1 16,0 0-1-16,-18 1 4 15,18-1 0-15,0 0 0 0,0 0 1 0,0 0-2 16,-20 4-2-16,20-4 4 0,0 0 10 16,0 0 11-16,0 0-1 0,-9 16 2 15,9-16 2-15,0 0-2 0,-4 21-2 16,4-21-2-16,0 19-1 0,0-19 0 0,-3 21-6 0,3-21 1 15,0 20-2-15,0-20 2 16,0 22-4-16,0-22-2 0,0 20 0 0,0-20-3 16,3 22-2-16,-3-22-2 0,2 20 0 0,-2-20-4 15,0 16-1-15,0-16 0 0,0 0-1 16,4 21-2-16,-4-21 3 0,0 0-2 0,3 15 1 16,-3-15-3-16,0 0-1 15,4 10 1-15,-4-10-1 0,0 0-3 0,0 0 4 16,0 0-6-16,20 4 1 15,-20-4-1-15,0 0 0 0,0 0-1 0,0 0-5 16,30-11 4-16,-30 11 4 0,0 0-7 16,21-7 0-16,-21 7 1 0,19-4 0 15,-19 4 2-15,15-4-1 0,-15 4-2 16,16-3 0-16,-16 3 0 0,0 0 2 0,23 0 0 16,-23 0-1-16,0 0 2 0,19 6 0 0,-19-6 2 0,12 7 3 15,-12-7-1-15,7 12 2 16,-7-12 5-16,6 12 1 0,-6-12 4 15,3 16-1-15,-3-16 3 0,0 0 0 0,-7 27 0 16,7-27 2-16,-7 19 8 0,-4-8-1 0,6 0 1 16,-3-1-3-16,-1 1 2 0,-1 0-1 0,10-11-2 15,-19 18-3-15,7-7-3 0,3-2 0 16,-2-1 0-16,11-8-5 0,-20 14-5 0,11-8-13 16,9-6-20-16,-18 12-20 15,18-12-26-15,-15 7-45 0,15-7-50 0,-12 4-54 16,12-4-60-16,-9 4-110 15,9-4-170-15,0 0-415 0,0 0-428 0</inkml:trace>
  <inkml:trace contextRef="#ctx0" brushRef="#br1" timeOffset="-110560.97">13764 8122 2909 0,'0'0'-125'16,"0"0"14"0,0 0 19-16,-8-12 17 0,8 12 35 0,0 0 21 0,0 0 13 15,0 0 6-15,0 0 8 16,0-20 4-16,0 20 6 0,0 0-3 15,0 0 6-15,13-19 5 0,-13 19-5 0,14-10 6 16,-14 10-10-16,17-7 1 0,-17 7 1 16,16-6-1-16,-16 6-2 0,22-4 5 0,-22 4 1 0,21-2 10 15,-21 2 10-15,20 6 7 0,-20-6 4 16,18 10 6-16,-12-3 3 0,2 2 6 0,-8-9-3 16,10 21 2-1,-10-21 3-15,0 23 2 0,0-23-5 0,-2 23 2 0,2-23-5 16,-11 23-1-16,4-12-6 0,7-11-2 15,-11 20-4-15,11-20-5 0,-7 12-4 0,7-12-3 16,-12 15-5-16,12-15-3 0,0 0-11 0,-4 13-14 16,4-13-13-16,0 0-13 15,0 0-10-15,0 0-1 0,0 0-1 0,17 13 3 16,-17-13 3-16,13 6-1 16,-13-6 7-16,13 7 3 0,-13-7 5 0,14 11 13 0,-14-11 8 15,14 12 10-15,-14-12 5 16,6 17 7-16,-6-17 6 0,4 15-3 0,-4-15 2 0,-2 17-3 15,2-17-4-15,0 0 0 16,-16 24-6-16,9-17-5 0,7-7-11 0,-17 14-25 16,8-9-34-16,9-5-37 0,-18 10-49 0,18-10-40 15,-18 7-34-15,9-4-47 0,9-3-97 16,-14 0-495-16,14 0-200 0</inkml:trace>
  <inkml:trace contextRef="#ctx0" brushRef="#br1" timeOffset="-109951.45">14261 7974 2544 0,'18'-7'-57'0,"-18"7"-2"0,0 0 5 16,0 0 10-16,0 0 1 0,0 0 10 0,0 0 13 16,0 0 0-16,0 0 20 0,0 0-6 0,0 0 12 15,0 0 19-15,0 0 27 0,0 0 5 16,0 0 7-16,0 0 2 0,0 0 0 16,0 0-4-16,-65 7-7 0,65-7-1 15,-12 5-16-15,12-5 9 0,-15 7-2 0,15-7-1 16,0 0-4-16,-19 3 2 15,19-3-9-15,0 0-2 0,-18 7-1 0,18-7 12 16,-9 8 4-16,9-8-6 0,0 0 5 16,-17 13 1-16,17-13 9 0,-9 10-2 0,9-10-5 15,-10 15-4-15,10-15 4 0,-8 15-1 16,8-15 1-16,-8 16-7 0,8-16-6 16,-4 17 0-16,4-17-1 0,0 0 0 15,0 19-4-15,0-19-1 0,0 0 0 0,0 0 0 16,2 20-1-16,-2-20-2 0,0 0-4 0,0 0 2 0,5 16-2 15,-5-16-3-15,0 0-1 16,0 0-3-16,14 3-2 0,-14-3-3 0,0 0-1 16,0 0-1-16,29-1-2 0,-29 1-2 15,23-2 0-15,-23 2-3 0,19 2 4 16,-19-2-1-16,25 4 2 0,-13 0 10 0,3 2 17 16,-2 1 15-16,-3 2 5 0,-10-9-2 15,22 18 2-15,-13-9 0 0,-4 2-3 16,-5-11-7-16,9 21 0 0,-9-21-5 15,-3 21-6-15,3-21-9 0,-7 21-23 0,-1-9-30 16,-4-1-39-16,-1 1-54 0,1-2-62 0,-5 2-73 16,1-2-99-16,-2-1-185 0,-2 1-403 15,-1-2-371-15</inkml:trace>
  <inkml:trace contextRef="#ctx0" brushRef="#br1" timeOffset="-87991.45">18025 15315 822 0,'-13'-10'207'0,"13"10"-60"0,0 0-36 0,0 0-13 16,-10-14-6-16,10 14-17 0,0 0-2 0,0 0 1 16,0 0 1-16,-5-16 12 15,5 16-3-15,0 0 7 0,0 0 1 0,0 0 0 16,0 0-1-16,0 0-5 16,0 0-10-16,2-21-5 0,-2 21-6 0,0 0-7 15,0 0 2-15,0 0 3 0,0 0-10 16,0 0 3-16,0 0 1 0,0 0-3 0,0-20 5 15,0 20 2-15,0 0-7 16,0 0 4-16,0 0-1 0,5-19-1 0,-5 19-3 16,0 0-5-16,6-15-4 0,-6 15-7 15,0 0-2-15,9-18-2 0,-9 18 2 16,8-15-2-16,-8 15 2 0,11-13-5 0,-11 13-6 0,12-11 5 16,-12 11-5-16,14-13-3 0,-14 13-3 15,14-12-3-15,-14 12 1 0,14-10-2 0,-14 10-5 16,16-9 6-16,-16 9 2 15,14-8-1-15,-14 8 3 0,15-5-2 0,-15 5 0 16,15-6 1-16,-15 6 1 0,0 0 1 0,23-7-1 16,-23 7 0-16,0 0 6 15,26 0 4-15,-26 0 1 0,0 0 0 0,19 3 2 0,-19-3-3 16,0 0 1-16,23 8-6 16,-23-8 1-16,13 6-1 0,-13-6-4 0,14 8 4 0,-14-8-3 15,14 7 1-15,-14-7 6 16,10 11 1-16,-10-11 4 0,10 12 5 0,-10-12 9 15,11 12-10-15,-11-12 3 16,9 13-2-16,-9-13-2 0,8 13 5 0,-8-13-7 0,9 11 0 16,-9-11 1-16,6 12 0 0,-6-12-7 0,6 13 7 15,-6-13-7-15,0 0 0 16,8 16-2-16,-8-16-1 0,0 0-1 0,7 15-1 0,-7-15-2 16,0 0 3-16,7 15-2 15,-7-15 0-15,0 0 16 0,4 13 4 0,-4-13-3 16,0 0 1-16,4 18-1 15,-4-18-5-15,0 0-5 0,2 15-15 0,-2-15 11 0,0 0-9 16,2 17 14-16,-2-17-4 0,0 0-1 0,2 15 4 16,-2-15-2-16,0 0-1 15,0 0-2-15,0 21 0 0,0-21-4 0,0 0 1 16,0 0-4-16,-2 21 2 16,2-21-3-16,0 0 1 0,0 0-3 15,0 17 5-15,0-17-1 0,0 0 0 0,0 0 1 16,-2 19 0-16,2-19-2 0,0 0 1 0,0 0-2 0,-4 18 1 15,4-18-1-15,0 0 1 16,-6 15 1-16,6-15-1 0,0 0-1 0,-5 14 0 16,5-14-1-16,0 0-1 0,0 0-4 0,-7 15 1 15,7-15 1-15,0 0-1 16,-8 11-1-16,8-11 5 0,0 0-1 0,0 0-1 0,-10 13 2 16,10-13 1-16,0 0-3 15,-11 9 1-15,11-9 0 0,0 0-2 0,-12 10 2 16,12-10-3-16,0 0 1 0,-16 9 0 15,16-9 0-15,0 0 0 0,-14 9-1 16,14-9 1-16,0 0-3 0,-12 8 0 16,12-8-1-16,0 0-2 0,-16 8 1 15,16-8 1-15,0 0-4 0,-12 8 2 0,12-8 0 0,0 0-2 0,0 0 3 16,-15 8-3-16,15-8 2 16,0 0-2-16,-15 5 3 0,15-5-4 0,0 0 2 15,0 0 0-15,-19 6 0 16,19-6-2-16,0 0 2 0,-18 3 1 0,18-3-3 0,0 0 3 15,0 0 1-15,-18 3-2 16,18-3 0-16,0 0 0 0,0 0 2 0,-24 0-1 0,24 0-1 16,0 0-1-16,0 0 2 0,-21-4 0 15,21 4-4-15,0 0 1 0,0 0 1 16,-18-6 0-16,18 6-1 0,0 0 1 0,-18-7-1 16,18 7 1-16,0 0 0 0,-14-6 0 15,14 6 0-15,0 0 1 0,-16-10-1 0,16 10-3 16,0 0 4-16,-14-11-1 15,14 11-1-15,0 0 0 0,-13-10 1 0,13 10 0 16,0 0 0-16,-12-11 2 0,12 11 0 0,0 0 1 0,-11-12 1 16,11 12 0-16,0 0 0 15,-9-11-1-15,9 11 0 0,0 0-1 0,0 0 0 16,-10-15 1-16,10 15-2 16,0 0 1-16,0 0-2 0,-10-14 0 0,10 14 0 15,0 0 2-15,-6-15-1 0,6 15 1 16,0 0-1-16,-10-17-1 0,10 17 4 0,0 0 0 15,-4-20 1-15,4 20-2 0,-4-14 1 16,4 14 0-16,0 0 0 0,-4-25 0 0,4 25 0 16,-2-15-2-16,2 15 0 0,-2-18-3 15,2 18 2-15,0 0-1 0,-2-22 0 16,2 22-2-16,0-18 1 0,0 18-1 0,0 0-6 16,8-26-12-16,-2 14-21 0,2 2-23 15,4-4-33-15,2 0-38 0,5-1-56 16,0 1-75-16,6-3-76 0,1 3-182 15,0-4-114-15,-5 5 33 0,0-2-578 0,-2 0-878 0</inkml:trace>
  <inkml:trace contextRef="#ctx0" brushRef="#br1" timeOffset="-85140.98">1587 11832 3602 0,'-15'-12'-203'0,"15"12"12"16,0 0 13-16,-10-11 9 0,10 11 13 0,0 0 23 15,-9-12 31-15,9 12 29 16,0 0 24-16,0 0 22 0,-8-11 30 0,8 11 21 16,0 0 36-16,0 0 17 0,0 0 7 15,0 0-8-15,-8-15 2 0,8 15-21 0,0 0 1 16,0 0-12-16,0 0 2 0,0 0-4 0,0 0 7 16,0 0 8-16,0 0 10 15,0 0 13-15,0 0-1 0,0 0 4 0,23-20-4 16,-23 20-4-16,15-5-10 0,-15 5-6 15,23-6-3-15,-10 2-9 0,5 0-4 0,-1 1-4 16,0-1-5-16,-1-2-3 0,0 2-3 0,1 0-6 16,-2 0 1-16,2-2-1 0,-17 6-4 15,32-7-3-15,-20 3-4 0,3 1-3 0,-15 3-9 16,23-6-31-16,-23 6-26 16,17-6-48-16,-17 6-49 0,17-3-51 15,-12-1-42-15,-5 4-93 0,0 0-567 0,7-10-293 16</inkml:trace>
  <inkml:trace contextRef="#ctx0" brushRef="#br1" timeOffset="-84856.37">1606 11569 2698 0,'0'0'-31'0,"0"0"44"0,-14-4 5 0,14 4 16 16,0 0 11-16,0 0 17 15,0 0 21-15,0 0 12 0,0 0 0 0,0 0-5 0,0 0-2 16,0 0-6-16,0 0-8 16,0 0-5-16,33-17-6 0,-18 12-9 0,-1-2-6 15,3 1-7-15,1 1-14 16,-2-3-25-16,4 2-39 0,-3-1-57 0,-2-1-62 15,4 1-68-15,-7-3-131 16,0 2-525-16,-3-1-246 0</inkml:trace>
  <inkml:trace contextRef="#ctx0" brushRef="#br1" timeOffset="-81951.32">2309 11132 2509 0,'0'0'-132'16,"0"-22"25"-16,0 22 18 0,0-20 28 0,0 20 32 15,0-16 22-15,0 16 26 16,0 0 6-16,2-21 12 0,-2 21 12 0,0 0-10 0,0 0 29 15,3-16 33-15,-3 16 22 16,0 0 17-16,0 0 2 0,0 0 2 0,0 0-5 16,0 0 1-16,0 0 0 0,16 52 0 0,-14-36-6 0,1 4-7 15,-3 5-6-15,2 3-4 16,-2 2-14-16,2 3-10 0,0-1-5 0,-2 6-10 16,2 1-9-16,-2-7-3 0,2 0-8 15,0-1-4-15,0-1-6 0,0-1-8 0,2-1-2 16,-1-5-11-16,-1 0-18 15,0-4-19-15,2-2-19 0,-2-1-22 0,-2-16-36 16,4 23-49-16,-4-23-54 0,7 10-39 0,-3-8-24 16,-4-2-36-16,0 0-82 0,0 0-578 15,21-24-379-15</inkml:trace>
  <inkml:trace contextRef="#ctx0" brushRef="#br1" timeOffset="-81671.16">2550 11279 2787 0,'0'0'-74'0,"0"0"24"0,11-17 17 15,-11 17 6-15,0 0 35 16,0 0 30-16,0 0 36 0,0 0 20 0,0 0 1 16,0 0-1-16,0 0 0 0,0 0 1 15,0 0 4-15,0 0-1 0,-42 34-3 0,30-25-2 16,2-1-9-16,10-8-8 0,-16 17-10 0,7-8-4 16,9-9-5-16,-13 12-2 15,7-2-5-15,6-10-3 0,-11 15-1 16,11-15-1-16,-6 18-1 0,6-18-3 0,-2 16-2 15,2-16 0-15,0 20-5 0,0-20-3 0,6 19-3 16,0-8 0-16,-6-11-3 0,19 19-4 0,-8-9-3 16,4-2 0-16,-3 3-12 0,6-4-24 15,-6-1-43-15,3 2-52 0,0-1-68 0,0 0-76 16,-15-7-104-16,21 7-175 16,-12-4-378-16,-3 2-307 0</inkml:trace>
  <inkml:trace contextRef="#ctx0" brushRef="#br1" timeOffset="-81358.98">2794 11578 2664 0,'0'0'-98'15,"12"-11"22"-15,-12 11 18 0,0 0 29 0,0 0 20 16,8-14 26-16,-8 14 28 0,0 0 32 15,0 0 22-15,0 0 20 0,0 0 19 0,0 0 8 16,0 0 9-16,0 0 2 0,0 0 7 0,-48 18 2 16,48-18-4-16,-15 16-33 15,9-4-6-15,0-1-14 0,6-11-8 0,-6 23-11 16,4-10-10-16,2-13-9 0,2 27-6 16,2-13-8-16,-4-14-3 0,10 27-6 0,1-16-14 15,1-1-17-15,1-1-31 16,4-2-35-16,-1-1-48 0,2-1-60 0,1-4-55 0,0 1-72 15,0-4-120-15,-2-2-169 16,2 0-344-16,-4-1-315 0</inkml:trace>
  <inkml:trace contextRef="#ctx0" brushRef="#br1" timeOffset="-80810.98">3351 11026 2639 0,'0'0'-113'0,"0"0"36"0,0 0 24 0,0 0 31 16,0 0 33-16,0 0 33 15,0 0 27-15,0 0 9 0,0 0 1 0,-38 32 11 0,31-16 6 16,0-3 9-16,3 4 3 16,2 0-2-16,-2 5 3 0,2 2-3 0,0 3-3 15,4-1-8-15,-2 0-8 16,2 3-12-16,2 0-5 0,0-1-15 0,0-1 2 15,3 1-8-15,0-1-5 0,1 0-3 16,0-3-8-16,0 0-24 0,2-3-28 16,0-2-34-16,-2-2-48 0,3-4-51 0,2-1-56 0,0-3-69 15,-1-3-156-15,2-2-455 16,0-3-258-16</inkml:trace>
  <inkml:trace contextRef="#ctx0" brushRef="#br1" timeOffset="-80381.01">3833 11054 2557 0,'7'-13'-113'0,"-7"13"25"0,0 0 13 15,4-14 8-15,-4 14 14 0,0 0 23 16,0 0 35-16,0 0 28 0,0 0 21 0,0 0 21 0,0 0 11 16,-36-1 17-16,36 1 6 0,0 0 10 15,-28 9-5-15,28-9-1 16,-19 6-14-16,19-6-12 0,-16 9-7 0,16-9-12 16,-12 10-5-16,12-10-7 0,0 0-5 15,-4 17-10-15,4-17-8 0,0 0-7 0,20 23-5 16,-8-13-4-16,1 1 1 0,2-2 0 15,2 4-3-15,-1-3-2 0,2 5-2 16,-2-1-2-16,1 1-18 0,-2 1 3 0,0-2 15 0,-5 2 17 16,-1-1 11-16,-2 0 10 0,-3-3 12 15,-4-12 4-15,0 25 2 0,0-25-9 0,-11 20 0 16,2-10-7-16,-1 0-4 16,10-10-9-16,-21 9-18 0,21-9-35 0,-22 6-42 15,22-6-57-15,-20-6-58 16,20 6-62-16,-18-12-101 0,12 5-644 0,2-3-440 0</inkml:trace>
  <inkml:trace contextRef="#ctx0" brushRef="#br1" timeOffset="-80201.38">4034 11175 3014 0,'0'0'-62'0,"20"5"4"0,-20-5 0 16,18 6 7-16,-18-6 11 15,24 3 24-15,-10-1 5 0,-14-2 1 0,33 0 4 16,-13 0-5-16,2 0-17 0,-1 0-33 0,-1-2-27 16,2-1-38-16,-1-1-68 0,-2-1-160 15,-2-1-234-15,-2 0 214 0</inkml:trace>
  <inkml:trace contextRef="#ctx0" brushRef="#br1" timeOffset="-80001.36">4226 11096 1812 0,'0'0'83'0,"-8"9"4"0,8-9-3 16,0 0-8-16,-10 20 10 0,10-20 21 0,-2 18 11 0,2-18-8 15,-5 22-6 1,5-22-9-16,2 26-12 0,1-10-4 16,-3-16-14-16,2 32 1 0,-2-17-11 0,4 0-7 15,-2-2-13-15,-2-13-49 0,4 28-43 0,0-17-72 16,0 0-44-16,-1-3-88 0,-3-8-530 15,9 13-99-15</inkml:trace>
  <inkml:trace contextRef="#ctx0" brushRef="#br1" timeOffset="-79571.06">4777 10950 2394 0,'0'0'14'0,"0"0"10"0,0 0 8 0,0 0 19 15,0 0 30-15,0 0 28 16,0 0 16-16,-44 18 10 0,31-8 3 0,0 1-2 0,2 1-5 16,-1 0 3-16,2 1-3 15,-4 2 2-15,6 0-7 0,0 0-12 0,2 1-34 16,1-2-5-16,5-14-11 15,-2 32-2-15,4-15-13 0,3-4-1 0,-1 2-3 16,4-2-5-16,0-1-11 0,4-2-11 0,-2-1-12 0,-10-9-14 16,21 10-15-16,-21-10-11 15,19 3-12-15,-19-3-7 0,17-2-8 0,-17 2 0 0,0 0 3 16,12-15 6-16,-12 15 5 16,0 0 4-16,-6-24 1 0,6 24 12 15,-14-22 13-15,5 13 15 0,-2-1 9 16,-2 1 4-16,13 9 9 0,-18-15-1 0,10 7 2 0,8 8-4 15,-18-10 0 1,18 10-5-16,-12-10-15 0,12 10-24 0,0 0-23 0,-11-9-46 16,11 9-61-16,0 0-61 0,0 0-91 0,0 0-655 15,21-9-405-15</inkml:trace>
  <inkml:trace contextRef="#ctx0" brushRef="#br1" timeOffset="-79256.65">5003 10833 2946 0,'0'0'-44'0,"0"0"20"0,0 0 12 15,26 17 18-15,-26-17 24 16,11 21 24-16,-5-6 20 0,0 3 20 0,-2-1 5 16,5 4 8-16,-2 2-3 0,-1-1 2 0,0 4 0 15,-2-2 0-15,2 1-8 0,-1 3-15 16,-1 1-27-16,-2-1-3 0,-2 3-13 0,-2 1-18 16,-2 3-35-16,-5-1-30 15,1-2-49-15,-4 3-59 0,-6-3-47 0,-5 3-65 0,-3-3-146 16,0-2-484-16,-6-1-271 15</inkml:trace>
  <inkml:trace contextRef="#ctx0" brushRef="#br1" timeOffset="-78601.02">3636 11584 2533 0,'0'0'-171'15,"15"-2"20"-15,-15 2 22 0,0 0 32 0,27-4 33 16,-14 2 41-16,-13 2 15 0,32-4 14 15,-14 1 20-15,2 1 14 0,3 0 13 16,5-1 3-16,2-1 7 0,-1-3 3 16,3 4-2-16,2-1-30 0,6 0 7 0,0 0 7 15,5-2 8-15,-3-1 19 0,3 1 16 0,1 3 5 0,-1-3 8 16,1 2-1-16,-3-3 4 16,1 3-2-16,-2 0-14 0,-1 0-9 0,-6-2-7 15,-1 4-9-15,-2 0-9 16,-2-2-5-16,-5 2-10 0,-4 1-24 15,-2-2-45-15,1 2-44 0,-20 1-51 0,29 0-45 16,-16 0-41-16,-13 0-65 0,0 0-568 0,25 0-179 16</inkml:trace>
  <inkml:trace contextRef="#ctx0" brushRef="#br1" timeOffset="-78086.24">4163 11853 2417 0,'0'0'-86'0,"0"0"14"0,0 0 8 0,0 0 11 0,0 0 20 15,0 0 19-15,0 0 28 16,0 0 27-16,-20-16 18 0,20 16 23 0,0 0 14 16,0 0 2-16,0 0 8 0,0 0-2 0,0 0-9 15,0 0-9-15,-10-13-6 16,10 13-8-16,0 0-6 0,0 0-3 0,-27 6-4 0,27-6-6 16,-17 5-6-16,17-5-8 15,-17 10 0-15,17-10 1 0,-14 9-8 0,14-9-6 16,-10 11 2-16,10-11-6 0,-4 14-5 15,4-14-10-15,0 0-12 0,0 0-9 16,20 28 1-16,-10-20-4 0,1 0 7 0,4 2-2 0,0 0 1 16,-1-2 2-16,2 3 1 15,-2-2 0-15,-2 0 4 0,2 2 8 0,-4-1 15 0,-2 0 12 16,1 1 17-16,-9-11 17 16,4 19 7-16,-4-19 3 0,0 0 1 0,-8 27 2 15,8-27-7 1,-19 14-5-16,8-5-11 0,-2-2-5 0,-1-1-5 15,14-6-12-15,-28 8-19 0,15-6-38 0,13-2-46 16,-27-2-55-16,27 2-55 0,-21-4-69 16,21 4-118-16,-18-10-605 0,18 10-420 0</inkml:trace>
  <inkml:trace contextRef="#ctx0" brushRef="#br1" timeOffset="-77856.03">4349 11959 2898 0,'16'-2'-111'16,"-16"2"20"-16,31-3 4 16,-12 0 16-16,-2 0 0 0,3 1 23 0,-4-1-6 15,1-1 2-15,0 0 1 16,0-1-5-16,-17 5-5 0,28-7-27 0,-16 5-27 15,-2-4-48-15,-10 6-96 16,18-5-232-16,-12 2 340 0</inkml:trace>
  <inkml:trace contextRef="#ctx0" brushRef="#br1" timeOffset="-77621.2">4460 11887 1467 0,'0'0'68'0,"0"0"4"15,-8 13 1-15,8-13 29 0,0 0 33 0,-3 23 39 0,3-23 20 16,-3 20 9-16,3-20-9 0,0 24-10 0,3-9-6 16,-3-15-2-16,0 32-5 15,3-14-7-15,-1 0-15 0,0 0-13 0,0-1-20 16,0-1-10-16,0 2-15 16,2-1-13-16,-2 1-19 0,2-1-29 15,-2-2-38-15,-2-15-40 0,4 25-41 0,-2-12-51 16,-2-13-45-16,7 19-59 0,-7-19-109 0,9 15-622 15,-5-9-425-15</inkml:trace>
  <inkml:trace contextRef="#ctx0" brushRef="#br1" timeOffset="-77311.14">4773 11923 2932 0,'0'0'-60'0,"0"0"33"0,0 0 11 0,0 0 14 0,0 0 31 16,0 0 16-16,0 0 25 15,8 34 27-15,-8-34-12 0,0 25 11 16,0-9 2-16,0 0 3 0,2 2 1 16,-2-18 7-16,2 36 4 0,0-19-7 0,-2 5-4 15,3-3-13-15,-1-1-13 16,0 3-4-16,0-2-8 0,0 0-7 0,3-2-9 0,-3 0-1 15,0-1-7-15,0-1-8 16,-2-15-13-16,4 23-18 0,-4-23-28 16,2 17-39-16,-2-17-50 0,0 0-60 0,2 13-48 0,-2-13-40 0,0 0-82 15,0 0-118-15,0 0-404 16,0 0-228-16</inkml:trace>
  <inkml:trace contextRef="#ctx0" brushRef="#br1" timeOffset="-77061.2">4769 11894 2547 0,'0'-22'-17'0,"0"22"28"16,0 0 5-16,2-23-1 0,-2 23-1 0,4-16 6 16,-4 16 26-16,10-11 10 15,-10 11 8-15,16-5 4 0,-16 5 13 0,18-4 18 0,-18 4 10 16,21 1 15-16,-21-1 5 16,26 8-7-16,-16 0-4 0,4-1-2 15,-4 2-8-15,-2 3 3 0,1-1-4 16,-9-11-7-16,6 24-7 0,-4-13-12 0,-2-11-6 0,-4 21-7 15,4-21-11 1,-15 25-7-16,7-16-17 0,-3 1-33 0,-2-3-36 0,1-1-45 16,12-6-50-16,-26 9-62 0,16-5-72 0,10-4-121 15,-21 3-187-15,10-3-325 0,11 0-282 16</inkml:trace>
  <inkml:trace contextRef="#ctx0" brushRef="#br1" timeOffset="-73011.13">5770 15257 2571 0,'0'0'-125'0,"0"0"35"15,0 0 16-15,0 0 28 0,0 0 27 16,0 0 11-16,0-20 21 0,0 20 5 16,0 0 12-16,0 0-7 0,0 0 11 0,0 0 9 0,0 0 9 15,0 0 13-15,0 0 4 16,0 0-4-16,0 0 3 0,0 0-1 16,0 0 0-16,0 0-6 0,0 0-3 15,0 0-5-15,0 0-4 0,0 0-4 0,0 0-10 0,0 0-2 16,0 0 0-16,0 0-6 15,0 0 4-15,0 0-8 0,0 0 0 0,0 0-8 16,0 0 10-16,0 0 2 0,0 0 10 0,0 0 8 0,0 0-4 16,0 0 3-16,0 0-4 15,0 0-2-15,0 0-3 0,0 0-3 0,0 0 6 16,0 0 9-16,0 0 4 16,0 0 7-16,0 0 3 0,0 0 2 0,0 0 3 0,0 0-2 15,0 0 3-15,-32 34 2 16,32-34 0-16,-6 16-8 0,0-4-6 0,-1 0-4 15,7-12-1-15,-13 24-4 16,7-10-2-16,0-1 3 0,0 2-7 0,2 1 0 0,-4-2-7 16,8-14 0-16,-10 26-5 0,4-15 0 0,2 3-5 15,4-14-4-15,-9 19 2 16,9-19-5-16,-8 17-21 0,8-17-16 16,-5 15-28-16,5-15-33 0,0 0-48 0,-6 13-46 15,6-13-67-15,0 0-56 0,0 0-125 0,0 0-143 16,0 0-333-16,0 0-287 15</inkml:trace>
  <inkml:trace contextRef="#ctx0" brushRef="#br1" timeOffset="-72696.05">5603 15347 2658 0,'-2'-21'-58'15,"2"21"23"-15,-6-17 0 16,6 17 14-16,-3-15 30 0,3 15 27 0,0 0 40 15,-5-22 14-15,5 22 7 0,0 0-2 16,-6-15 0-16,6 15 5 0,0 0 1 0,0 0-2 16,-2-17-3-16,2 17 9 0,0 0 6 0,0 0-1 0,0 0-6 15,0 0-4-15,0 0-3 16,0 0-5-16,0 0-10 0,45 19 0 0,-37-9-3 16,-8-10-16-16,20 18 0 15,-10-6-5-15,0 0-5 0,2-1-3 0,-2 1-12 16,0 1 0-16,1 1-6 0,0-3-1 15,-1 0-11-15,1 2-21 0,-3-2-28 0,0-3-39 16,-8-8-48-16,14 18-57 0,-8-8-63 0,0-5-69 16,-6-5-152-16,10 11-179 15,-6-7-219-15,-4-4-202 0</inkml:trace>
  <inkml:trace contextRef="#ctx0" brushRef="#br1" timeOffset="-71951.38">5704 15883 2452 0,'0'0'-117'0,"0"0"19"16,0 0 15-16,0 0 14 0,0 0 10 0,0 0 23 0,0 0 23 16,0 0 11-16,0 0 9 15,0 0 29-15,0 0 12 0,0 0 14 0,11-49 18 16,-11 49 10-16,0 0 3 0,0 0-6 16,0 0 0-16,0 0-12 0,0 0-1 0,0 0-10 15,0 0-3-15,0 0 1 16,0 0-1-16,0 0 1 0,0 0 0 0,0 0-6 15,0 0 0-15,0 0-1 16,0 0-3-16,0 0-6 0,0 0-2 16,0 0-3-16,0 0 14 0,0 0 8 0,0 0 1 15,0 0 0-15,0 0-5 0,0 0 1 0,0 0 1 16,0 0-3-16,0 0-5 0,0 0-2 0,-7 56-2 16,7-56-7-16,0 23 0 15,0-23-4-15,0 22-2 0,0-22-5 0,2 26-1 0,-2-15-5 16,0-11-4-16,0 21 1 15,0-21-12-15,0 19-12 0,0-19-33 0,0 15-30 16,0-15-34-16,0 0-39 0,0 20-29 0,0-20-45 16,0 0-40-16,0 0-56 0,0 0-626 15,5 9-346-15</inkml:trace>
  <inkml:trace contextRef="#ctx0" brushRef="#br1" timeOffset="-71691.01">5702 15816 2830 0,'0'0'-77'16,"2"-29"4"-16,0 17 5 0,-2 12 18 0,4-21 14 16,1 11 21-16,-5 10 21 0,8-22 4 0,1 13 7 15,-9 9-2-15,13-18 13 16,-3 11 20-16,-10 7 25 0,20-11 15 0,-10 7 5 0,-10 4 6 16,18-2 2-16,-18 2 0 15,0 0 3-15,26 8-4 0,-26-8 1 16,13 13 0-16,-13-13-6 0,6 15-3 0,-6-15-5 15,2 19-7-15,-2-19-7 0,0 0-9 16,-10 28-6-16,10-28-12 0,-13 18-19 0,3-10-38 0,10-8-41 16,-18 9-65-16,18-9-75 15,-14 4-67-15,14-4-138 0,-15-2-562 0,15 2-394 16</inkml:trace>
  <inkml:trace contextRef="#ctx0" brushRef="#br1" timeOffset="-70961.21">5480 15986 2866 0,'0'0'-78'0,"0"0"25"0,0 0 29 0,0 0 21 0,0 0 40 16,0 0 27-1,0 0 19-15,0 0 3 0,0 0 2 0,0 0-3 16,0 0-12-16,0 0-7 0,0 0-11 15,0 0-2-15,0 0-15 0,38-25-43 0,-25 21-65 16,-13 4-75-16,25-6-76 0,-14 0-157 0,1 2-430 0,-12 4-123 16</inkml:trace>
  <inkml:trace contextRef="#ctx0" brushRef="#br1" timeOffset="-66941.23">5865 15263 2318 0,'0'0'-87'15,"0"0"9"-15,0 0 7 0,0 0 11 0,0 0 0 16,0 0 7-16,0 0 8 15,0 0 1-15,0 0 3 0,0 0 7 0,0 0 1 0,0 0 0 16,0 0 4-16,0 0-7 0,0 0-11 0,0 0-26 16,0 0-25-16,0 0-28 15,0 0-39-15,0 0-197 0,0 0 115 0</inkml:trace>
  <inkml:trace contextRef="#ctx0" brushRef="#br1" timeOffset="-66331.07">5865 15263 943 0,'0'0'-52'0,"31"-13"1"16,-31 13 7-16,0 0 11 0,0 0 0 0,0 0 4 15,22-6 9-15,-22 6 12 16,0 0 8-16,15-7 2 0,-15 7 2 0,10-7 7 0,-10 7-2 16,0 0 8-16,18-11 5 0,-18 11 13 15,12-7 7-15,-12 7 3 0,14-10 0 16,-14 10 0-16,18-9-7 0,-6 1-4 0,-12 8 0 0,24-14-4 16,-11 6-7-16,1-1-14 15,-1 2-8-15,4-5-8 0,0 3-5 0,-2-1-2 16,4 1 5-16,-2-3-2 15,2 1-3-15,-3 0 11 0,4 1-1 16,-6 1 4-16,6-1 4 0,-5 1-4 0,-1-1 1 0,6 1 1 16,-2-3 2-16,-1 5-1 15,0-5-1-15,2 2 0 0,1 1-4 16,-4-3 4-16,4 3 3 0,-2-2-5 0,1 0 2 16,-1 0-4-16,0 0 7 0,2 0-3 15,-2 1-2-15,-1-2 11 0,3 2 5 16,-2-4-4-16,0 3-1 0,0-1 3 0,2 2 0 0,-3-5 5 15,1 2-1-15,0 2-4 16,0-3 5-16,0 3-2 0,-2-2 2 0,1-1-3 0,1 3-6 16,-2-3 4-16,2 3-5 0,0-3 0 0,1 1-6 15,1 1 0-15,0 0 1 16,0 0-4-16,0-1 2 0,2 1-4 0,-1 1-2 16,-1-1 1-16,0 1-4 15,4-3 4-15,-1 5-11 0,0-4-5 0,2 2 1 16,5-2-6-16,-2 0 1 0,1 0 2 15,3 2 0-15,-2-3 0 0,-1 3 5 0,1-2 4 16,2-1-4-16,-3 3 4 0,3-2 1 0,-2-1 6 16,-1 1-4-16,3-1 2 0,-2 1 2 15,2 0-2-15,-3-2-1 0,3 1-4 16,0 1-6-16,-3-1 2 0,3-3 0 16,0 2 0-16,-1-1 3 0,3 2 2 0,-2-1 4 15,2-1 2-15,-3 0 1 16,3 0 2-16,1 0-1 0,1 2-1 0,-4-6 2 0,1 4-1 15,3 0-1-15,2-3-3 16,3 1-6-16,-3-3-7 0,2 2-9 0,-2 0-23 16,0 0-26-16,2 0-22 0,0 3-103 0,0-4 67 0</inkml:trace>
  <inkml:trace contextRef="#ctx0" brushRef="#br1" timeOffset="-64581.46">9788 13347 563 0,'40'-16'10'15,"-5"1"-1"-15,-1-1-1 0,-2 3 1 0,3-2-9 0,1 1 17 16,3-4 1 0,3-1 14-16,1-1 12 0,1 1 4 0,3-1-2 0,2 1 10 15,14-10-7-15,-2 4-6 16,3-2 4-16,-9 6-5 0,6-6-4 0,-7 5 2 15,-8 1 4-15,1 0 0 16,-1 0-4-16,1 3 7 0,0-4 5 16,15-5-13-16,-10 4 4 0,9-5 3 0,-10 3-10 15,-5 6 9-15,-1-2-8 0,19-6-5 0,-14 5 3 16,-2 1-7-16,14-6-8 0,0 0 1 16,-1 0-1-16,3 1-7 0,-1 0 0 0,0 1-1 15,-9 1-4-15,-8 3 2 0,1 5-4 0,2-5 7 16,-3 2 0-16,2-3 0 15,-3 3 9-15,0-2-8 0,-1 1-4 0,1-1-2 0,-1 0-3 16,0 0 0-16,1-2 6 0,-3 0-5 0,4 0 2 16,-3 1 2-16,-1-2-7 15,16-7 5-15,-1-1 0 0,-8 6-8 0,-4 1 2 16,11-4-5-16,-6 3 8 0,-8 1-7 16,1 2-1-16,2 0 3 0,14-5 1 0,-9 3 1 15,-6 4-2-15,2 0 6 16,2 0-10-16,-4 0 2 0,0 0-1 15,0 2-1-15,0-2 1 0,0-2 0 16,-2 4 6-16,1-2-1 0,-2 2-9 0,1-1 9 0,-1 0-2 16,1-1-5-16,1 3 5 0,-4-4-19 0,1 1-2 15,-2-1 2-15,5-2 6 16,-3 4-2-16,-2-2 9 0,3 2-11 0,-3-1 9 0,0 2 8 16,-4 2-8-16,-1-1-2 15,3 1 0-15,1-2 4 0,-3 2-1 0,6-2-3 16,-2 0 4-16,-5 4 4 15,8-4 2-15,-1-1 8 0,1 4-11 0,0-2 2 16,1-2-3-16,-4 4 1 0,5 0 5 0,0 0 3 16,-3-1-9-16,3-1 1 0,-1 1 0 15,-2 0-1-15,-3 2 4 0,-1 1-3 0,0-1-10 16,-3 2 1-16,1 0-4 0,0-1-2 16,-1-1-2-16,-1 2 0 0,-2-1 3 0,2 1 1 15,-3 0-1-15,1-2 2 16,-1 1 5-16,1 1 3 0,0-1-6 15,0 1 4-15,-3 0 4 0,3-1-6 0,-2 1 4 0,-1 2-5 0,5-3 5 16,-2-1 7-16,-1 4-13 16,1-3 6-16,2 1-12 15,0 0 2-15,-3-2-10 0,1 1 0 16,2 1 3-16,-3-1 5 0,-2 0-2 0,3 0 9 16,-1 1-1-16,-1-3 6 0,-1 4 3 15,1-4-4-15,2 0 4 0,-3 3 2 0,1-3 4 16,0 3-4-16,-1-2 1 0,1 0-1 15,-4 2 5-15,4-2-6 0,-2-1-6 16,1 1 2-16,-1 4-12 0,-1-7-10 0,5 3-1 16,0 0 2-16,-4-1-2 0,2 0 5 0,2-2 4 15,-3 1 16-15,1 0-2 0,0 2 7 0,-1 0 3 16,1-1-1-16,-5 1 3 16,2 2-1-16,-2 0-1 0,3 0-1 0,-2 2-5 0,0-2 4 15,2 4-1-15,1-5 0 16,-1 2 0-16,4 2-3 0,-1-4 5 0,1 3 3 15,0-1 4-15,1-1 1 16,-1 2-3-16,2-1 7 0,-1 1-1 0,3-1-3 0,-2-1 1 16,2 1-2-16,-3 1-2 0,1 0 5 0,0-1-7 15,-2 0 2-15,1 1 9 16,-1-1 1-16,-2 2 13 0,-1 0 1 16,-1 1 3-16,-1-3 6 0,0 2-8 0,1 1-4 15,-3-1 7-15,1-1 14 0,-1 1-23 0,0 1 1 16,2-3-2-16,-1 1-7 15,5-3-1-15,1 3 9 0,2-2-2 0,-3 0-5 16,3-1 5-16,0 1-1 0,2-1 0 0,-3 1 13 0,3 0-7 16,2-2 2-16,-2 1 0 15,-3 1-7-15,6-2-3 0,-3 1-5 0,2-1 0 0,-2 0 3 16,1 0-2-16,-1-1 3 16,7 0 15-16,-5 0-9 0,-2 1 0 0,0 0-6 15,-1-1 8-15,1 0-4 16,2 0-6-16,-2 1-4 0,7-3 8 0,-8 3-8 15,1-2-5-15,0 1 1 16,-2 2-1-16,1-1 3 0,-1-1-6 0,0 1 18 0,-3-2-15 16,3 3 6-16,-2-1 2 0,0 1-2 0,-1 0-9 15,1-2 5-15,0 3-7 0,-1-2 0 16,1 1 6-16,0 1-7 0,-3-1 6 0,3 1-4 16,-8 0-2-1,8 2 3-15,-6-2-5 0,-1 1 4 0,1-2 1 0,-4 3-12 16,4-2 12-16,-3 1-9 0,1 0 21 15,-2 0-4-15,2 0-1 0,-3 1-4 0,1-3-1 16,-2 3 4-16,2 1-11 0,2-1 7 0,-1 2-1 16,1-1-1-16,-2 1-3 15,2 1 2-15,-1-1-5 0,0-1 10 0,2 2-7 16,-5 0 0-16,0-1 0 0,-1 2-1 16,0-1-1-16,0 0-1 0,0 0 3 0,0 1 0 15,-1-1 10-15,0 1-7 16,1-1 6-16,-1 1-3 0,2-2-2 15,-2 4-1-15,2-2-3 0,0-1 2 16,4 0 2-16,-1 0-2 0,0 1-3 0,2-1-4 0,1 1-3 16,-3 1 2-16,2-1-3 0,-2-1 3 0,-2 1-3 15,0 0-1-15,-2 2 4 16,0-3 0-16,0 2 3 0,-3-1-4 0,2 0 2 0,-2 0 2 16,1 0-1-16,0-1-2 15,0 2-2-15,-1-1-4 0,2 0 9 0,-2 0 0 16,1 2-7-16,0-1 4 0,0-1 1 15,-1 0 1-15,2 2-1 0,0-1 4 16,4 0 2-16,-4 0 1 0,1 1-13 0,3 0 11 0,-4-1-4 16,2-2-1-16,-4 3-1 0,1-1 5 15,0 0-2-15,0-1 3 0,-3 0 3 0,0 0-6 16,-12 7 9-16,26-12-12 16,-15 7 6-16,-11 5 4 0,21-10-4 0,-12 5-6 15,-9 5 30-15,18-9-30 16,-18 9-2-16,22-10 3 0,-10 5-18 0,1 0-11 0,-13 5-6 15,28-10-5-15,-14 5-16 16,-1-2-5-16,2 3-13 0,-3 0-15 0,2-3-41 16,-2 2-73-16,-2-1-393 0,-10 6 194 0</inkml:trace>
  <inkml:trace contextRef="#ctx0" brushRef="#br1" timeOffset="-60561.03">20952 8486 1594 0,'0'0'-112'0,"-8"13"12"0,8-13 16 15,-6 13 16-15,6-13 8 16,-6 12 2-16,6-12 9 0,0 0 19 0,-9 17 3 0,9-17 0 15,0 0 11 1,-9 19 3-16,9-19 17 0,-4 11 5 0,4-11 12 0,-6 15-1 16,6-15-2-16,-6 14 10 0,6-14-1 0,-7 15-2 15,7-15-2-15,-6 14 1 0,6-14 3 16,-8 14-10-16,8-14 1 0,-7 12 3 16,7-12-2-16,-9 12 0 0,9-12 5 15,-8 13 4-15,8-13-1 0,-8 13-3 0,8-13 0 16,-10 14 0-16,10-14-10 15,-14 18 5-15,8-5 1 0,0-4-5 0,-1 4-3 16,-1 1 22-16,2-1-19 0,-1 3 5 0,1-1-6 0,-1 0-1 16,1 0-1-16,2 2-2 15,-2 0 10-15,2 6 0 0,-1-2 3 0,-2 2-3 16,1 0-4-16,2-1-1 0,-2 6-2 16,0-4-1-16,-1 3 3 0,1 0-2 0,-1-1 1 15,1 1-4-15,0-2 0 16,1 1 3-16,-1 1-3 0,2 0-4 0,0-1 6 15,0-1 1-15,-1 1-8 16,0-3-1-16,1 2 11 0,0 0-12 0,0-2 4 0,2 1-6 16,-2-1 1-16,0-1 1 0,2-3 5 0,-2 2-3 15,1-3 3-15,-1 3-5 0,2-1-1 16,-3-1 4-16,1 0 1 0,0-1 2 0,-2 1-9 16,2-1 0-16,-1 1 7 15,1-2-5-15,-2 0-4 0,2 2 12 0,-3-1-7 16,3-1 0-16,-3 2-13 15,1 0 14-15,2-2-1 0,-2 0 0 0,2 0 3 0,-3 2 1 16,0-1-4-16,3-1-1 0,-2 0 9 0,-2 4-7 16,1-4 9-16,-1 4 2 15,1-2-3-15,1 2 14 0,-3-2-14 0,3 0 4 0,0-2 3 16,0 3-2-16,0 0 2 16,-2 2 3-16,2-2-3 15,0 1 6-15,2-2 7 0,-2 0-2 16,2 0-14-16,-3 2 4 0,1-2 3 0,1-2-1 15,-1 0-7-15,0 1 2 0,-1-1-8 0,1-2 5 16,-2 2-2-16,2-2 0 0,-4 1 0 0,2-2-3 16,2 2 11-16,-2-2-10 0,1 1 2 15,0-2 11-15,1 0-11 0,-2 1 9 0,4 1-14 16,-5-2 2-16,3 1 3 0,0-3 1 0,-1 2-8 16,1 0 4-16,-3 1-6 15,1-1 2-15,2 1 0 0,-2-1-1 16,-2 0 5-16,0 1-1 0,2-1-1 15,-1 0 3-15,1 3-1 0,-1-3 7 0,0 0-7 0,1 2 0 16,2-1-2-16,-2-1 8 0,2 0-4 0,-4 2 2 16,2-1-7-16,2-2 0 15,-2 1-3-15,1 0 3 0,-2 0-3 16,1 1 4-16,2-2-1 0,-1 2 8 0,-1 0-11 16,2 0 0-16,-1 0-3 0,0 0 0 0,1 1 3 15,0-2 1-15,0 2 2 16,0-1 0-16,-1 1-5 0,0 0 16 15,1 0-4-15,0 1 5 0,0-1-7 0,-3 2 2 16,3 1-6-16,-2 0 3 0,-1 1 4 0,2 0-7 16,-1 3-1-16,2-2 5 0,0 1-2 0,-3-1-2 0,2 0-4 15,1 1 0-15,2 0-1 16,-4 1 1-16,1-2-3 0,1 1 4 16,-1-3 1-16,3 0-1 0,-2 0-1 15,1 1-3-15,1-2 3 0,-2 2-3 16,2 0 4-16,-2-2-3 0,0 4 3 15,0-2-1-15,0-2-1 0,2 0 3 0,-2 2-2 0,0-2-1 16,-1 4-2-16,1 0-2 0,-1 0 4 0,1 2-1 16,-2-2-2-16,-1 2 5 15,1 0-3-15,0-2 1 0,-2 2-5 0,2 0 6 0,0-3-1 16,2 1-2-16,-3 3-1 16,3-4 5-16,-1 2 3 0,1-4-7 0,2 0 3 15,-3 1-3-15,3 0 0 16,-2 0 0-16,2-2 1 0,0 0-1 0,-3 1 2 0,-2 2 8 15,1-1-12-15,2 0 6 16,-2 2-4-16,-2 0 3 0,0-2 1 0,2 4 1 16,-3-1-3-16,3-2 5 0,-5 3-7 15,2-1 2-15,1 1 2 0,-2 2-1 0,0 0 1 16,2 0-1-16,0 4-2 0,-1-4 2 16,2-1-3-16,-1 0 3 0,1 2-3 15,-1-4-2-15,0 3 4 0,-2 0 2 16,4-2-2-16,-2-1 3 0,-1 1-3 0,2 2 3 15,1-2-5-15,-3 0 1 0,3-1 0 0,0 0 2 16,1 0-3-16,-2 2 0 0,3-3 4 0,-2 2-2 0,2-3-1 16,-3-1 5-1,0 4-5-15,3-2 2 0,-2-2 12 0,-1 2-14 0,1-1-2 16,2 2 2-16,-3-1-2 16,0 0 0-16,3-2 3 0,-2 2 0 0,2-2-1 15,-4 0-2-15,4 0 3 0,0 0-2 16,-2-1 3-16,2-2 0 0,-1 2-3 0,-2-1 4 15,3-2-4-15,-2 2 0 16,1 0 4-16,-1-2-5 0,2 3 2 0,-3-4-1 0,0 4 2 16,1-3 0-16,2 0-3 0,-2 1 2 0,1 0 8 15,-2-2-5-15,1 0 3 16,2 1-5-16,-3 0 1 0,3-2-2 0,-2 3 2 0,-1-5 1 16,0 2-5-1,1 3 4-15,-2-5-1 0,3 3 1 0,-4-1 0 0,3 0 2 16,0 1-2-16,-1 1 4 15,-1-2 9-15,1 3-1 0,-2-2 7 0,3 0-2 16,-2 1 0-16,0-2 1 0,2 1-4 0,2 0 2 0,-2 1-2 16,-1-3-4-16,1 5 1 15,1-4-1-15,-1-1-1 0,1 2-2 0,1 0 0 16,-2 1-2-16,2-4 0 0,-4 2-4 16,2 0 2-16,0 1-2 0,0 1 7 15,-1-2-6-15,0 1-5 0,1-1 6 16,0 1-7-16,-1-1 6 0,1 3-3 0,-1-4 2 15,0 2-6-15,1 1 5 16,0-1 1-16,2-1 0 0,-3 0-2 0,2 0 1 0,1-1 0 16,-2 1 0-16,8-13 0 15,-13 24-3-15,5-12 1 0,1 2 1 0,1-3-2 16,6-11 4-16,-15 24-3 0,9-13 3 0,0 0-3 0,6-11 2 16,-14 23 3-16,6-14-1 15,2 4 3-15,0-1-1 0,6-12-2 0,-11 21 1 16,5-11 3-16,6-10-3 15,-11 19 0-15,5-9-5 0,6-10 3 0,-9 18-3 0,1-8 3 16,8-10 0-16,-13 20 0 0,6-11 0 0,7-9 0 16,-12 19-2-16,6-8 2 15,6-11 0-15,-15 19 1 0,8-8-1 16,7-11-1-16,-10 19 2 0,6-9 4 16,4-10 2-16,-13 23-3 0,7-12-2 15,6-11 3-15,-11 20-2 0,4-7-4 0,3 0 2 16,4-13-1-16,-10 25 0 0,6-13 4 0,0 1-6 0,4-13 2 15,-11 24 0 1,6-12 0-16,1 1-1 0,4-13 1 0,-10 26-10 0,6-10-11 16,-3-3-18-16,1 1-29 0,2 1-49 0,-3 2-50 15,1-2-87-15,1 2-187 0,-3 5-399 16,2-2-171-16</inkml:trace>
  <inkml:trace contextRef="#ctx0" brushRef="#br1" timeOffset="-58711.34">18377 14829 2458 0,'0'0'-67'16,"0"0"20"-16,0 0 2 16,0 0 14-16,31-18 3 0,-31 18 7 0,0 0 7 15,0 0 26-15,0 0 18 16,0 0 8-16,0 0 10 0,0 0 6 0,0 0 9 15,0 0 13-15,28 14 12 0,-28-14 9 16,10 11 6-16,-10-11-2 0,11 14-6 16,-4-5-5-16,-7-9-6 0,14 23-3 0,-8-10-7 15,2 0-3-15,0 2 5 0,0 3-1 0,-2-2-4 16,0 0 6-16,1 1-8 0,-1 1 2 0,0-1-5 16,1 5 1-16,-3-3-6 0,0 1-1 15,1-1-2-15,-1 1-2 0,-2-2-5 0,0 1-6 16,-2-1-6-16,0-1-4 15,0 1-6-15,0-18-18 0,0 25-36 0,0-25-44 16,0 21-58-16,0-11-81 0,0-10-132 0,-2 13-215 0,2-13-383 16,0 0-349-1</inkml:trace>
  <inkml:trace contextRef="#ctx0" brushRef="#br1" timeOffset="-57921.36">18611 14709 2866 0,'0'0'46'0,"0"0"34"16,0 0-7-16,0 0-6 0,0 0-8 0,0 0 0 0,0 0 16 16,0 0 6-16,-36 21-1 15,36-21-7-15,-4 19-10 0,4-19-4 0,0 20 4 16,0-20 7-16,4 22 4 16,2-9-3-16,-6-13-7 0,14 22-8 0,-6-11-7 0,0 0-2 15,3-1-8-15,0-2-10 16,1-1-10-16,-12-7-11 0,21 7-13 15,-10-2-11-15,-11-5-10 0,25-3-5 16,-25 3-2-16,26-9-5 0,-16 2 5 0,-10 7 2 0,21-18 3 16,-12 6 2-16,-2-1 3 0,-1-5 10 0,-2 4 7 15,-4 14 15-15,4-30 8 16,-2 13 4-16,-2 17 19 0,2-24 9 0,-2 24 1 16,0-21 8-16,0 21 3 15,0 0 2-15,-4-15 5 0,4 15 1 0,0 0-1 16,0 0 4-16,0 0-4 0,0 0-6 15,0 0-3-15,-38 33-4 0,30-20 17 0,1 0-10 16,1 2-2-16,0 0-12 0,2 3-2 16,-1 2-23-16,-2-2-36 0,3-3-43 15,-2 2-65-15,2-1-81 0,0 0-65 0,-2-1-127 0,-1 3-172 16,0-3-34-16,-1 2-295 16,-2 2-274-16</inkml:trace>
  <inkml:trace contextRef="#ctx0" brushRef="#br1" timeOffset="-56434.58">6615 14892 2699 0,'0'0'-29'0,"0"0"20"0,0 0-7 15,0 0 1-15,0 0 12 0,0 0-4 16,0 0 16-16,0 0-9 0,-2-24 17 0,2 24-9 16,0 0 5-16,0 0 22 0,0 0 30 0,0 0 17 15,0 0 18-15,0 0 9 16,0 0 11-16,0 0-1 0,0 0-4 0,0 0-11 0,38 27-10 16,-32-15-13-16,0 1-5 15,3 1-9-15,-3 1-6 0,2 0-7 0,1 4-6 16,-2-1-3-16,-1 2-2 15,0-1-3-15,0 2-1 0,-2-3-5 16,0 2-2-16,-1-3-6 0,1 2-9 0,-4-1-21 16,2-4-32-16,-2-14-32 0,3 26-60 15,-3-26-68-15,2 19-81 0,-2-19-175 0,-2 13-487 0,2-13-356 16</inkml:trace>
  <inkml:trace contextRef="#ctx0" brushRef="#br1" timeOffset="-55601.38">6916 15086 2680 0,'0'0'-153'0,"0"0"19"0,-4-20 26 16,4 20 10-16,0 0 9 15,0 0 16-15,0 0 17 0,0 0 8 16,-2-19 4-16,2 19 10 0,0 0-2 16,0 0 10-16,0 0 9 0,0 0 13 15,0 0 8-15,0 0 23 0,0 0 14 0,-2-18 4 16,2 18 15-16,0 0 6 0,0 0 0 15,0 0 10-15,0 0-7 0,0 0 2 16,0 0 3-16,0 0-4 0,0 0-3 0,0 0-7 0,-8-12-1 16,8 12-3-16,0 0-10 0,0 0-2 0,0 0 4 15,0 0-14-15,0 0-3 16,0 0-3-16,0 0-4 0,0 0-1 0,0 0-3 16,0 0-3-16,0 0 1 0,0 0-3 15,0 0-1-15,0 0 1 0,0 0 2 0,0 0-4 16,0 0 2-16,0 0-3 15,0 0 2-15,0 0-4 0,0 0 1 0,0 0 3 16,8 49 11-16,-8-49 2 0,0 0 6 0,0 0-11 0,0 0-1 16,0 0-4-1,0 0 4-15,0 0-8 0,0 0 5 0,0 0-8 0,0 0 1 16,0 0 1-16,0 0-6 16,-14-43 0-16,14 43 1 0,-4-22 0 0,4 22-2 0,-6-28 0 15,3 15 1 1,3 13-8-16,-2-26 5 0,2 26 1 0,-2-26-3 15,2 26-2-15,4-22 2 0,-1 9-2 16,-3 13 4-16,8-15-3 0,-8 15 0 16,10-14 1-16,-10 14 8 0,18-4-5 0,-18 4 6 0,0 0 0 15,29 11-4-15,-16-3 0 0,-1 1 2 16,1 2-5-16,-3 2 5 0,2-2-4 16,-2 4 6-16,0-1-1 0,-1 1 3 0,-3-2 4 15,1 2-2-15,-5 0 1 0,-2-15 3 0,2 27-4 16,-4-12-1-16,2-15 4 15,-13 26-6-15,6-15 0 0,-1-1 2 0,8-10-1 16,-21 12-1-16,21-12 1 0,-19 7 2 0,19-7 5 0,-21 1 0 16,21-1 5-16,0 0 0 15,-24-1-2-15,24 1-3 0,0 0-3 0,-14-12-2 16,14 12 1-16,0 0-5 16,0 0 4-16,10-28-4 0,-10 28-5 0,24-20-1 0,-10 11-10 15,3-3-21-15,1 4-23 16,-2-3-30-16,6 3-38 0,-6 1-30 15,1-1-38-15,-2 0-39 0,0 1-78 16,-3 4-552-16,-1-4-209 0</inkml:trace>
  <inkml:trace contextRef="#ctx0" brushRef="#br1" timeOffset="-53871.05">20243 8593 2425 0,'11'11'-140'16,"-11"-11"30"-16,0 0 11 0,0 0 16 0,9 11 24 15,-9-11 21-15,0 0 16 16,0 0 17-16,10 12 16 0,-10-12 7 0,0 0 16 15,9 9 21-15,-9-9-3 0,0 0 16 16,8 10 9-16,-8-10 7 0,0 0 1 0,10 9-9 16,-10-9 6-16,12 10 34 0,-12-10-6 0,12 9-11 0,-12-9-10 15,16 12-1 1,-6-5 2-16,-10-7-6 0,23 16-13 0,-13-8 7 0,3-1-2 16,0 2-4-1,-1 0-2-15,4 0 2 0,-2-2-3 0,1 2-3 16,-3-1-11-16,5 2-1 0,-2-1 1 0,0 0-5 15,2 0-5-15,-3-2-3 0,0 0-5 0,-2 3-4 16,1-2-2-16,-3 0-3 0,3 0-1 0,0-1-3 16,-13-7-4-16,21 11 0 0,-10-5 0 15,-11-6-2-15,16 12-5 0,-5-9 2 0,-11-3-3 16,19 6 0-16,-19-6-7 16,21 2-3-16,-21-2-16 0,22 0-18 0,-22 0-26 15,23 0-29-15,-23 0-15 0,21-2-34 16,-21 2-31-16,23-4-27 0,-23 4-38 0,20-2-66 15,-10 0-627-15,-10 2-331 16</inkml:trace>
  <inkml:trace contextRef="#ctx0" brushRef="#br1" timeOffset="-49629.3">19968 9255 2676 0,'0'0'-146'0,"-12"-10"27"15,12 10 29-15,0 0 34 0,0 0 47 16,-9-12 35-16,9 12 42 0,0 0 32 0,0 0 18 16,0 0 15-16,-11-10 14 15,11 10 1-15,0 0 3 0,0 0 3 0,0 0-7 0,0 0-8 16,0 0-10-16,0 0-15 15,0 0 2-15,0 0-3 0,0 0-3 0,0 0-4 16,0 0-13-16,0 0-4 16,0 46-10-16,0-46-7 0,7 32-6 0,-5-15-11 15,0 1-4-15,0-1-6 0,3 2-1 0,-3-1-6 0,2 0-9 16,0 0-17-16,-2-3-27 16,2-1-24-16,1 0-35 0,-5-14-39 0,4 23-35 15,-4-23-37-15,4 17-42 0,-2-9-26 16,-2-8-44-16,4 7-92 0,-4-7-574 15,0 0-404-15</inkml:trace>
  <inkml:trace contextRef="#ctx0" brushRef="#br1" timeOffset="-49100.49">20138 9168 2872 0,'0'0'-113'0,"8"-8"17"0,-8 8 30 16,0 0 37-16,0 0 23 0,0 0 22 0,0 0 11 16,0 0 3-16,0 0 17 15,0 0 3-15,0 0 8 0,0 0 4 0,0 0 7 16,0 0 0-16,0 0 3 0,0 0-2 16,0 0-5-16,-44 18-4 0,44-18-2 0,-20 3 4 15,20-3-9-15,0 0-5 16,-23 4-6-16,23-4-3 0,0 0-4 0,-18 5-7 15,18-5-2-15,0 0 0 16,-14 7 3-16,14-7-5 0,0 0 1 0,-10 9 2 0,10-9-1 16,0 0 4-16,0 0-6 0,-2 21 3 0,2-21 2 15,0 0-3-15,0 0-3 0,8 23-2 16,-8-23-3-16,6 11 0 0,-6-11-5 0,0 0 2 16,14 16-1-16,-14-16-3 15,12 5-1-15,-12-5-8 0,17 8-1 0,-17-8-6 0,17 3-5 16,-17-3 1-16,19 0-3 15,-19 0 1-15,16 3 2 0,-16-3 1 0,0 0-1 16,24 0 1-16,-24 0 2 16,0 0 5-16,19 0 1 0,-19 0 10 0,0 0 11 15,13 5 7-15,-13-5 13 0,0 0 10 0,11 14-2 0,-11-14-1 16,4 14 1-16,-4-14-2 16,0 18-2-16,0-18-5 0,-2 21-3 0,2-21-3 15,-4 22-4-15,4-22-8 16,-5 18-5-16,5-18-28 0,-4 19-32 0,4-19-44 15,-6 18-56-15,6-18-49 0,-2 13-54 16,2-13-73-16,0 0-134 0,-5 9-495 16,5-9-370-16</inkml:trace>
  <inkml:trace contextRef="#ctx0" brushRef="#br1" timeOffset="-48826.43">20292 9439 2745 0,'0'0'-122'15,"0"0"40"-15,0 0 19 0,0 0 31 0,0 0 29 0,0 0 44 16,24-2 22-16,-24 2 23 16,0 0 17-16,0 0 1 0,0 0 0 0,0 0 0 15,0 0-6-15,0 0 1 16,0 0-8-16,0 0-8 0,0 0-10 0,0 0-6 15,0 0-9-15,0 0-31 0,0 0-32 16,0 0-40-16,0 0-53 0,0 0-43 0,0 0-49 16,0 0-44-16,0 0-111 0,12-8-455 15,-12 8-108-15</inkml:trace>
  <inkml:trace contextRef="#ctx0" brushRef="#br1" timeOffset="-48320.02">20334 9206 2308 0,'0'0'-75'0,"0"0"22"15,-8-15-4-15,8 15 19 0,0 0 11 16,0 0 11-16,0 0 13 0,-6-13 2 15,6 13 5-15,0 0 6 0,0 0-7 0,0 0 15 16,0 0 0-16,0-20 3 0,0 20-5 16,0 0 1-16,0 0-11 0,0 0 4 0,18-15 1 15,-18 15-2-15,0 0-3 0,18-5 4 16,-18 5-9-16,0 0 4 0,23 0 0 16,-23 0-4-16,0 0 9 0,21 9 11 15,-21-9 4-15,13 8 11 0,-13-8 10 0,8 13 7 16,-8-13 3-16,6 13 5 0,-6-13-10 15,0 0 4-15,2 19 4 0,-2-19-5 16,0 0 0-16,-2 22 2 0,2-22-1 0,0 0 3 0,0 0-10 16,-6 17 4-16,6-17-17 15,0 0 6-15,0 0-4 0,0 0-9 0,-2 15-4 16,2-15-6-16,0 0-3 0,0 0 1 16,10 15-2-16,-10-15-2 0,8 12 2 0,-8-12 3 15,8 12 5-15,-8-12 8 0,6 14 8 16,-6-14 8-16,2 19-1 0,-2-19-1 0,0 17 1 15,0-17-6-15,0 0-2 16,-6 28-4-16,6-28-10 0,-8 14-23 0,8-14-29 16,-10 14-47-16,10-14-44 0,-6 11-55 0,6-11-49 15,0 0-91-15,-8 9-540 0,8-9-205 16</inkml:trace>
  <inkml:trace contextRef="#ctx0" brushRef="#br1" timeOffset="-47800.46">20645 9128 2426 0,'0'0'-125'0,"0"0"24"15,14-7 16-15,-14 7 28 0,0 0 19 0,0 0 17 16,0 0 21-16,0 0 4 0,0 0 19 15,0 0 20-15,0 0 3 0,0 0 14 16,0 0 7-16,0 0 10 0,0 0 12 0,0 0 0 16,0 0-5-16,0 0-5 0,0 0 0 15,0 0-4-15,0 0 7 0,0 0-5 0,-43 22 0 16,43-22-6-16,0 0-10 0,0 0-4 16,0 0 2-16,-19 6-1 0,19-6-6 15,0 0-2-15,-13 9-5 0,13-9 1 16,0 0-2-16,-10 14-2 0,10-14-1 0,0 0-5 15,-9 18 0-15,9-18-3 0,0 0-5 16,-2 16-1-16,2-16-1 0,0 0-5 0,-2 16 0 16,2-16-4-16,0 0 2 0,0 0-3 0,0 0-4 15,9 17 3-15,-9-17-4 0,0 0 0 16,12 6-2-16,-12-6-3 0,0 0-2 16,19 1 3-16,-19-1-3 0,0 0 2 15,22 4-1-15,-22-4 6 0,14 4 8 16,-14-4 11-16,17 7 9 0,-17-7-2 0,13 12-1 15,-13-12 5-15,10 17-3 0,-5-7-2 16,-5-10 0-16,8 21-8 0,-6-10 0 0,-2-11-3 16,0 23-10-16,0-23-25 0,-4 24-38 0,-2-12-42 15,-1 1-58-15,1 1-59 16,-4-3-53-16,-2 1-95 0,4-1-150 0,-4 0-363 0,1-1-228 16</inkml:trace>
  <inkml:trace contextRef="#ctx0" brushRef="#br1" timeOffset="-37020.91">5605 16475 1049 0,'0'0'233'0,"12"-12"-77"0,-12 12-49 0,0 0 8 0,11-7 11 16,-11 7-14-16,0 0-7 15,17-8-7-15,-17 8 6 0,0 0 7 0,19-3 8 0,-19 3 14 16,0 0 12 0,17-4 11-16,-17 4 8 0,0 0-11 0,17-4-3 0,-17 4-12 15,0 0-11-15,19-2-17 16,-19 2-11-16,0 0-14 0,0 0-8 0,23-1-11 15,-23 1-2-15,0 0-8 0,0 0-2 16,21-3-5-16,-21 3-2 0,0 0-7 16,0 0-4-16,20-4-2 0,-20 4-4 0,0 0-3 15,0 0-2-15,16-1-13 0,-16 1-12 16,0 0-32-16,0 0-35 0,0 0-38 16,0 0-42-16,18-6-46 0,-18 6-34 0,0 0-46 15,0 0-90-15,0 0-573 0,0 0-355 0</inkml:trace>
  <inkml:trace contextRef="#ctx0" brushRef="#br1" timeOffset="-36710.95">5609 16406 2772 0,'0'0'-67'16,"0"0"38"-16,-8-11 32 0,8 11 22 0,0 0 27 15,0 0 25-15,0 0 26 16,0 0 11-16,-4-15-3 0,4 15-4 0,0 0 3 0,0 0 7 16,0 0 12-16,0 0 14 0,0 0-8 0,0 0-6 15,18-19-5-15,-18 19-2 16,13-6-15-16,-13 6-11 0,0 0-9 0,21-5-11 16,-21 5-7-16,17-5-7 15,-17 5-9-15,15-4-9 0,-15 4-13 0,0 0-17 16,23-3-26-16,-23 3-31 0,15-2-39 15,-15 2-42-15,0 0-46 0,21-4-43 0,-21 4-41 16,13-2-46-16,-13 2-93 0,0 0-113 0,14 2-357 0,-14-2-215 16</inkml:trace>
  <inkml:trace contextRef="#ctx0" brushRef="#br1" timeOffset="-36430.92">5987 16467 2597 0,'16'-11'2'0,"-16"11"28"15,0 0 8-15,0 0 13 0,0 0 18 0,0 0 7 0,0 0 7 16,16-5 4-16,-16 5-1 15,0 0-12-15,16-6-7 0,-16 6-9 0,14-4-6 16,-14 4-6-16,17-6-3 16,-17 6-9-16,20-8-20 0,-20 8-34 0,20-5-43 15,-20 5-44-15,20-3-37 0,-10-4-37 0,-1 6-52 16,-9 1-101-16,16-9-421 16,-9 4-37-16</inkml:trace>
  <inkml:trace contextRef="#ctx0" brushRef="#br1" timeOffset="-36010.86">6240 16271 2259 0,'-5'-18'-19'0,"5"18"5"0,0 0 10 16,0 0 24-16,0-24 6 0,0 24 19 15,0 0 9-15,7-14 5 0,-7 14-10 0,0 0 0 16,13-13 2-16,-13 13-8 0,13-5 6 0,-13 5 4 0,0 0 5 16,26-4-7-1,-26 4-1-15,0 0-3 0,26 5-1 0,-26-5 5 0,17 10 20 16,-8 1 25-16,-9-11-11 16,15 16-1-16,-9-4-7 0,0-1 12 0,-6-11 12 15,6 26-6-15,-6-12-7 16,0-14-2-16,2 27 6 0,0-16-6 0,-2-11-7 0,0 23-8 15,0-23-4-15,3 21-7 16,-3-21-4-16,5 17-3 0,-5-17-5 0,6 14-2 16,-6-14-2-16,10 9-7 0,-10-9-3 0,12 7-5 0,-12-7 0 15,18 2-10-15,-18-2-9 16,0 0-22-16,0 0-25 0,35-10-31 0,-35 10-30 16,18-11-43-16,-10 5-48 15,-8 6-46-15,14-13-52 0,-6 4-104 0,-2 2-122 0,0 0-339 16,-6 7-202-16</inkml:trace>
  <inkml:trace contextRef="#ctx0" brushRef="#br1" timeOffset="-35431.01">6623 16244 2463 0,'0'0'-107'16,"0"0"21"-16,0 0 24 0,0 0 30 0,0 0 23 15,0 0 20-15,0 0 23 16,0 0-7-16,0 0 13 0,0 0 3 0,0 0 2 0,0 0 14 15,0 0 15-15,0 0-11 16,0 0-2-16,0 0 0 0,-34-9-7 0,34 9-2 16,0 0 0-16,-2-20-1 15,2 20-6-15,0 0-1 0,0 0-4 0,12-28 3 16,-12 28 8-16,10-10 11 0,-10 10 11 0,14-5 15 16,-14 5 6-16,0 0 12 0,0 0 4 15,0 0 7-15,34 18 4 0,-30-7 1 0,2 0 0 16,1 3-4-16,-3 1 13 15,-4-15-7-15,2 30-19 0,-2-12-9 0,0 1-18 0,-2-2-6 16,-2-1-16-16,2 2-18 0,-3-4-28 16,3 4-37-16,2-18-48 0,-8 24-55 15,6-13-79-15,-2-3-73 0,4-8-140 0,-7 7-185 0,7-7-356 16,0 0-404 0</inkml:trace>
  <inkml:trace contextRef="#ctx0" brushRef="#br1" timeOffset="-35200.98">6833 16453 3072 0,'0'0'54'0,"0"0"11"0,0 0 7 16,0 0 16-16,0 0 17 0,16 3 14 15,-16-3-3-15,0 0-6 0,0 0-14 16,0 0-12-16,0 0-9 0,0 0-2 15,0 0-4-15,19 2-8 0,-19-2-3 16,0 0-14-16,0 0-23 0,0 0-43 0,0 0-56 0,0 0-61 0,0 0-66 16,0 0-69-16,0 0-127 15,9-15-577-15,-9 15-429 0</inkml:trace>
  <inkml:trace contextRef="#ctx0" brushRef="#br1" timeOffset="-34141.1">7013 16051 2874 0,'0'0'-131'0,"0"0"34"0,0 0 19 16,0 0 36-16,6-12 31 0,-6 12 37 0,0 0 27 15,0 0 19-15,0 0 10 16,0 0 6-16,0 0 8 0,0 0 3 0,0 0 5 0,0 0 9 16,0 0 6-16,0 0 6 15,0 0 6-15,0 0 3 0,0 0-1 16,0 0-3-16,0 0-12 0,0 0 0 15,0 0-4-15,25 31-17 0,-25-31 10 0,7 19-9 0,-1-9-2 16,-2 4-32-16,0-1-5 0,3 0-6 0,-1 5 4 16,2-3 0-16,1 3-11 15,2 1-12-15,-3-1 2 0,2 2-10 0,2 0-33 16,-2-3-36-16,-4-2-49 16,3-1-54-16,-3 2-77 0,2-5-70 0,-3-1-147 0,-1-1-168 15,-2 0-11-15,-2-9-218 16,0 0-177-16</inkml:trace>
  <inkml:trace contextRef="#ctx0" brushRef="#br1" timeOffset="-29716.75">5575 11514 2356 0,'0'0'-123'0,"0"0"19"0,0 0 25 0,0 0 20 0,0 0 26 16,0 0 29-16,0 0 32 16,0 0 20-16,0 0 10 0,0 0 12 0,0 0-8 0,0 0 9 15,0 0 3-15,0 0 11 16,0 0 6-16,0 0-2 0,0 0 2 0,0 0 2 15,0 0 4-15,0 0 6 16,0 0 1-16,0 0 0 0,0 0-4 0,0 0-7 16,0 0-9-16,0 0-8 0,0 0-6 0,0 0-9 0,0 0-5 15,0 0-9-15,0 0-2 16,51-14-5-16,-51 14-4 0,26-6 0 0,-12 5 0 16,-14 1-2-16,32-4-4 0,-18 4-4 15,-14 0-1-15,33-2-4 0,-19 4-4 16,-14-2-16-16,26 0-28 0,-26 0-33 15,23 0-37-15,-23 0-42 0,17 1-23 0,-9-1-38 16,-8 0-55-16,0 0-113 0,0 0-501 0,0 0-232 0</inkml:trace>
  <inkml:trace contextRef="#ctx0" brushRef="#br1" timeOffset="-29481.3">5706 11399 2550 0,'0'0'-75'0,"-8"-9"20"16,8 9 29-16,0 0 35 0,-10-12 44 0,10 12 42 0,0 0 17 16,0 0 3-16,0 0 9 0,-14-11-7 15,14 11-7-15,0 0-1 0,0 0 1 16,0 0-2-16,0 0-10 0,0 0-11 0,0 0-7 16,0 0-10-16,32-14-7 0,-32 14-18 15,22-3-24-15,-10-1-32 0,-12 4-30 0,23-3-40 16,-23 3-47-16,26-7-36 15,-14 6-34-15,2-4-51 0,-4 1-100 0,5 1-481 16,-5-1-161-16</inkml:trace>
  <inkml:trace contextRef="#ctx0" brushRef="#br1" timeOffset="-29041.35">6199 10976 2368 0,'0'0'-111'0,"0"0"29"0,0 0 28 0,0 0 40 16,0 0 17-16,0 0 23 16,0 0 16-16,0 0 6 0,0 0 16 15,0 0 8-15,0 0 12 0,0 0 9 16,-10 53 4-16,10-37 6 0,2 1 14 0,-2-1-11 15,0 2-4-15,2 1-19 0,0-1-7 16,-2 0-5-16,4 3-32 0,-2 1-2 16,0-3-5-16,0 1-4 0,4 0-14 0,-4-2-31 15,0 0-28-15,0-2-43 0,2 0-33 0,-4-16-14 16,2 25-29-16,0-13-28 0,-2-12-64 0,4 13-498 16,-4-13-40-16</inkml:trace>
  <inkml:trace contextRef="#ctx0" brushRef="#br1" timeOffset="-28711">6342 11163 2285 0,'8'-16'0'0,"-8"16"16"16,4-11 2-16,-4 11-4 0,0 0 21 0,7-13-4 15,-7 13 11-15,0 0-1 16,0 0-3-16,0 0 7 0,0 0 10 0,0 0 8 0,-24-10 19 15,24 10 14-15,0 0 5 16,0 0 2-16,-31 8 1 0,31-8-6 0,0 0-4 16,-24 9 7-16,24-9-5 0,-17 9 0 0,17-9-7 15,-15 7-3-15,15-7-3 0,-15 9-6 16,15-9 0-16,-10 12-8 0,10-12-4 0,-8 13-3 16,8-13-1-16,-2 15-10 15,2-15-6-15,0 0-5 0,4 23-3 0,-4-23-3 16,10 15-5-16,-10-15-7 0,15 13-23 15,-4-6-25-15,-11-7-35 0,21 9-34 16,-13-6-44-16,-8-3-51 0,22 12-49 0,-12-8-58 0,-10-4-101 16,21 8-546-16,-12-5-369 15</inkml:trace>
  <inkml:trace contextRef="#ctx0" brushRef="#br1" timeOffset="-28421.32">6568 11271 2899 0,'11'-7'-30'0,"-11"7"3"0,0 0 8 16,0 0 3-16,10-14 18 0,-10 14 25 0,0 0 13 15,0 0 8-15,0 0 11 16,0 0 6-16,0 0 13 0,0 0 16 0,0 0 20 0,0 0 8 16,0 0 6-16,0 0-28 15,-38 27-7-15,38-27-1 0,-6 19-15 0,3-5-3 16,3-14-4-16,0 25-8 15,0-25-7-15,3 24-3 0,1-11-7 16,0 1-3-16,2-3-4 0,3 0-6 0,0 1-11 0,1-2-18 0,0-3-27 16,-10-7-30-16,28 8-36 15,-18-7-43-15,-10-1-42 0,28 3-39 0,-28-3-57 0,23-8-115 16,-9 2-548 0,-4-2-347-16</inkml:trace>
  <inkml:trace contextRef="#ctx0" brushRef="#br1" timeOffset="-27881.04">7161 10864 2739 0,'0'0'-109'0,"0"0"35"16,0 0 18-16,-23 14 32 0,23-14 42 15,-14 16 17-15,8-6 27 0,0 3 7 0,0 0 14 16,6-13 0-16,-9 29 5 0,7-12-2 16,0-2 3-16,2 4 4 0,0-19-2 15,2 36-4-15,0-17-7 0,3 1-8 0,-1 3-5 0,2-1-10 16,2-1-9-16,0-1-5 16,4 0-16-16,-2-3-31 0,-2-3-30 0,3-1-43 15,0-2-40-15,-1 1-49 16,1-5-42-16,-3-1-78 0,-8-6-588 15,18 4-236-15</inkml:trace>
  <inkml:trace contextRef="#ctx0" brushRef="#br1" timeOffset="-27501.1">7419 10986 2639 0,'0'0'-50'16,"4"-14"8"-16,-4 14 10 15,0 0 8-15,4-17 5 0,-4 17 35 0,0 0 37 0,0 0 15 16,0 0 16-16,0 0 13 0,-21-13 12 0,21 13 8 16,0 0 10-16,0 0-2 15,-32 5-9-15,32-5-12 0,0 0-12 0,-16 11-8 0,16-11-10 16,0 0-8-16,0 0-7 16,-11 10-6-16,11-10-5 0,0 0-18 0,0 0-11 15,0 0-8-15,27 19-5 16,-14-12 0-16,-13-7-4 0,28 13 0 0,-14-6 0 15,2 2-1-15,-2-1 1 0,-1 2 1 16,2-1-2-16,-5 1 7 0,1-1 8 0,-3 3 10 16,-8-12 14-16,8 16 12 0,-8-16 7 0,2 22 2 15,-2-22-7-15,-8 17-7 16,8-17 0-16,-14 15-8 0,14-15-14 0,-17 12-21 0,6-8-26 16,11-4-33-1,-17 8-41-15,17-8-51 0,0 0-56 0,-22-3-67 0,22 3-135 16,-10-7-198-16,10 7-235 15,-4-15-172-15</inkml:trace>
  <inkml:trace contextRef="#ctx0" brushRef="#br1" timeOffset="-27321.09">7573 11027 2429 0,'24'-1'11'0,"-24"1"16"15,18-3-9-15,-18 3 6 0,22-1 24 16,-22 1 22-16,28-4 26 0,-12 4-3 0,3-2-7 15,1 0-9-15,0 1-12 16,0-2-5-16,1 0-13 0,0 1-14 0,-2-2-33 16,1 2-48-16,-4-2-60 0,-16 4-52 0,30-6-69 15,-20 4-128-15,-1-1-358 0,-9 3 26 16</inkml:trace>
  <inkml:trace contextRef="#ctx0" brushRef="#br1" timeOffset="-27101.13">7843 10947 2090 0,'0'0'-5'0,"0"0"15"0,-22-3 18 15,22 3 14-15,0 0 19 0,0 0 15 0,-17-2 34 16,17 2 19-16,0 0 10 0,0 0 7 0,0 0 1 16,0 0 6-16,-4 23 8 0,4-23-6 15,0 0-13-15,4 22-15 0,-4-22-12 0,0 0-11 16,5 27-9-16,-5-27-14 16,2 21-7-16,-2-21-14 0,2 23-19 15,-2-23-32-15,2 20-34 0,-2-20-33 16,0 19-29-16,0-19-36 0,2 18-34 0,-2-18-33 15,2 15-28-15,-2-15-49 0,0 0-101 16,4 16-487-16,-4-16-209 0</inkml:trace>
  <inkml:trace contextRef="#ctx0" brushRef="#br1" timeOffset="-26466.67">8209 10771 2429 0,'6'-13'-84'0,"-6"13"26"15,0 0 19-15,0 0 14 0,0 0 7 0,4-14 11 16,-4 14 9-16,0 0 21 0,0 0 27 0,0 0 10 0,0 0 21 16,0 0-1-1,0 0 12-15,0 0 8 0,0 0 11 16,-45 28-3-16,39-18 0 0,-2 3-3 0,8-13-8 16,-10 27-7-16,4-14-5 0,2 2-11 15,2 3-4-15,2-18-10 0,-2 29-4 16,0-13-6-16,2-16-2 0,6 27-8 0,-4-14-2 0,6 1-7 15,-8-14-10-15,12 19-7 16,-6-11-13-16,-6-8-14 0,15 11-7 0,-15-11-11 16,13 3-10-16,-13-3 0 0,0 0 2 0,19 0 2 0,-19 0-1 15,0 0 14-15,0 0-1 16,14-17-2-16,-14 17 6 0,0 0 4 0,-4-23 13 16,4 23 11-16,0 0 17 15,-16-18 6-15,16 18-4 0,-17-11-2 0,17 11-1 16,-20-10-2-16,20 10-2 0,-16-6-4 15,16 6-6-15,-16-4-19 0,16 4-34 0,0 0-49 16,-16-4-58-16,16 4-66 0,0 0-125 0,0 0-529 0,0 0-236 16</inkml:trace>
  <inkml:trace contextRef="#ctx0" brushRef="#br1" timeOffset="-26031.25">8431 10677 2568 0,'0'0'-63'0,"18"-6"22"0,-18 6 32 16,0 0 29-16,0 0 29 0,0 0 36 15,0 0 11-15,20 21 12 0,-20-21-7 0,12 18-3 16,-5-7-2-16,1 0 1 0,1 4 3 15,2 0-2-15,-1 3-6 0,-2 1-9 16,0 2-7-16,2-2-12 0,-4 4-6 16,-2-2-6-16,-2 0-12 0,0 1-16 15,-4 3-22-15,-4 0-22 0,0 2-29 0,-8 3-35 16,0 2-37-16,-3-1-15 0,-4 5-38 0,2-5-47 0,-3-5-91 16,2 3-540-16,0-2-195 15</inkml:trace>
  <inkml:trace contextRef="#ctx0" brushRef="#br1" timeOffset="-25250.8">7445 11387 2493 0,'0'0'-79'15,"0"0"32"-15,0 0 21 0,0 0 21 16,0 0 16-16,0 0 15 0,0 0 9 16,18-7 10-16,-18 7 10 0,0 0 2 0,0 0 10 0,21-4 12 15,-21 4 9-15,18-4 8 0,-18 4 5 0,18-3-3 0,-18 3-5 16,26-2 11 0,-9 0-13-16,2 0-9 0,4 0-6 0,1 0-9 0,3 1-4 15,5-2-6-15,0-1-1 16,4 3 1-16,4-3 5 0,-5 2-2 15,6-2 2-15,-1 0 1 0,0 3 0 0,1-4 0 16,-7 4-4-16,0-2-7 0,-3 0-3 0,-1 1-6 16,0-2 13-16,-6 2-9 0,4 0-3 0,-5 0-3 15,1 1-4-15,-5-1-5 0,0-2-7 16,-19 4-12-16,31-3-13 0,-17 2-24 0,-14 1-22 16,22-3-38-16,-22 3-40 15,16-1-39-15,-16 1-42 0,0 0-46 0,0 0-75 16,0 0-135-16,14 1-456 0,-14-1-315 15</inkml:trace>
  <inkml:trace contextRef="#ctx0" brushRef="#br1" timeOffset="-24521.05">7497 11739 2686 0,'0'0'-114'0,"0"0"23"0,11-16 12 15,-11 16 27-15,8-12 26 0,-8 12 26 16,8-11 38-16,-8 11 12 0,0 0 22 0,14-13 3 16,-14 13 21-16,0 0 5 0,8-10 4 0,-8 10 0 0,0 0-3 15,0 0-15-15,0 0-5 16,0 0-2-16,0 0-5 0,0 0-5 0,0 0-4 16,0 0-7-16,-44 0-7 15,44 0-2-15,-22 8 4 0,22-8-1 0,-23 8 0 0,13-5-7 16,10-3 0-16,-20 8-5 15,20-8-4-15,-16 7 0 0,16-7-3 0,-11 10-3 0,11-10 0 16,0 0-7-16,0 0-1 0,-3 15-2 0,3-15-6 16,0 0-6-16,22 14-8 15,-22-14-3-15,26 9-1 0,-14-3 1 0,3 0 2 16,0-1-3-16,-2 3 3 0,1-2-3 16,-2 1 2-16,2 1 1 0,-4 0 1 15,0 1 5-15,1-1 7 0,-11-8 6 16,13 16 1-16,-13-16 8 0,9 18 5 0,-9-18 6 15,0 17 4-15,0-17 1 0,0 0-3 0,-7 27 0 16,7-27-3-16,-13 15-6 0,5-9 1 16,8-6-7-16,-21 11-3 0,11-7-4 0,10-4-8 15,-24 6-17-15,24-6-23 16,-26 1-23-16,26-1-39 0,-23-5-35 0,23 5-49 0,-16-7-47 16,6 1-47-16,10 6-106 15,-10-14-143-15,6 6-361 0,4 8-242 0</inkml:trace>
  <inkml:trace contextRef="#ctx0" brushRef="#br1" timeOffset="-24051.29">7800 11780 2657 0,'0'0'-18'16,"0"0"42"-16,0 0 37 15,0 0 35-15,0 0 28 0,0 0 15 0,0 0-6 16,0 0-13-16,0 0-12 16,0 0-10-16,0 0-16 0,0 0-4 0,0 0-13 15,0 0-3-15,0 0-9 0,0 0-2 16,0 0-9-16,0 0-2 0,15 6-4 0,-15-6-5 15,0 0-3-15,32-6-3 16,-32 6-3-16,25-5-2 0,-8 1-2 0,-17 4-6 16,27-4-19-16,-11 0-26 0,-16 4-34 0,22-6-39 0,-22 6-31 15,18-6-36-15,-18 6-48 16,12-3-66-16,-12 3-133 0,0 0-425 0,4-5-188 16</inkml:trace>
  <inkml:trace contextRef="#ctx0" brushRef="#br1" timeOffset="-23661.35">7891 11707 2428 0,'-11'-17'-60'0,"11"17"36"16,0 0 1-16,0 0 15 0,0 0 28 0,0 0 23 15,0 0 18-15,0 0 11 16,0 0 5-16,0 0 11 0,0 0 12 0,0 0 12 0,0 0 18 16,0 0 15-16,0 0 4 15,0 0-5-15,0 0-6 0,0 0-14 0,0 0-12 16,11 46-12-16,-11-46-9 15,4 27-10-15,1-12-10 0,-3 1-4 0,0 1-6 0,2-1-7 16,0 2-5-16,-2-1-6 0,2-2-3 0,-2 2-11 16,2-1-17-16,1-3-15 15,0 3-24-15,-5-16-26 16,6 23-31-16,-6-23-27 0,6 16-58 0,-6-16-58 16,6 13-79-16,-2-6-167 0,-4-7-455 0,7 5-339 15</inkml:trace>
  <inkml:trace contextRef="#ctx0" brushRef="#br1" timeOffset="-23131.01">8102 11658 2784 0,'0'0'-70'0,"-8"-17"13"0,8 17 9 15,0 0-1-15,-2-19 16 16,2 19 3-16,0 0 8 0,0 0 2 0,6-21-1 16,-6 21 9-16,13-11 2 0,-13 11-6 0,17-8 11 0,-17 8 23 15,22-6-16 1,-22 6 21-16,18 0 12 0,-18 0 11 0,0 0 14 0,26 14-2 16,-20-9 7-16,-6-5-4 15,9 22 6-15,-5-12 3 0,-4-10 7 0,0 26 4 0,0-26 9 16,-2 29 8-16,-3-11 11 15,1-3 8-15,2 0 4 0,-4 1-1 0,4 1-4 16,2-17-3-16,-7 28 6 0,5-16-20 0,2-12-7 16,-2 23-8-16,2-23-11 0,0 19-4 15,0-19-12-15,8 15-4 0,-8-15-14 0,9 8-25 16,-9-8-25-16,0 0-28 16,23 4-43-16,-23-4-47 0,0 0-46 15,28-12-35-15,-28 12-38 0,21-14-47 16,-13 5-112-16,1-1-514 0,-1 0-321 0</inkml:trace>
  <inkml:trace contextRef="#ctx0" brushRef="#br1" timeOffset="-22731.04">8358 11622 2726 0,'0'0'-80'0,"5"-12"17"0,-5 12 16 0,0 0 28 0,0 0 26 16,5-15 29-16,-5 15 15 15,0 0 2-15,0 0-3 0,0 0-8 0,0 0-1 16,0 0 1-16,0 0 0 0,0 0 8 15,0 0 8-15,0 0-9 0,0 0-1 0,0 0-1 16,0 0-7-16,0 0 3 0,0 0 4 0,0 0 0 16,0 0-1-16,0 0-3 15,-18 46 2-15,18-46-2 0,0 0-1 0,-12 5-5 0,12-5-2 16,0 0-4-16,0 0-4 16,0 0-2-16,0 0-3 0,0 0 2 15,-20-26 3-15,20 26 2 0,0 0 3 16,0-23-1-16,0 23-2 0,0 0-2 0,9-22-2 0,-9 22-1 15,11-13-1-15,-11 13-1 16,10-9 4-16,-10 9 8 0,0 0 10 0,0 0 8 16,26 5 6-16,-26-5 1 0,14 14 5 0,-14-14 2 15,13 23-8-15,-7-11-2 0,1 3-1 16,-5 0-5-16,0 1-7 0,-2-16-5 0,-4 36-3 16,-1-17-3-16,1 0-8 15,-2 2-20-15,0-2-29 0,-3-2-39 0,3 0-51 0,-2-1-57 16,1-3-53-16,0-2-62 15,3-3-152-15,-2-1-163 0,6-7-273 0,-10 8-240 16</inkml:trace>
  <inkml:trace contextRef="#ctx0" brushRef="#br1" timeOffset="-22493.14">8516 11794 2708 0,'0'0'-10'0,"14"3"17"0,-14-3 5 0,0 0 27 0,0 0 38 15,0 0 28-15,0 0 2 16,18 4-4-16,-18-4-9 0,0 0-14 0,0 0-7 16,0 0-6-16,0 0-10 15,0 0-9-15,0 0-49 0,0 0-57 0,0 0-89 16,14-2-72-16,-14 2-146 0,0 0-487 15,0 0-195-15</inkml:trace>
  <inkml:trace contextRef="#ctx0" brushRef="#br1" timeOffset="-21894.02">8725 11590 2429 0,'0'0'-99'0,"0"0"19"0,2-21 25 16,-2 21 24-16,0 0 39 0,2-16 28 0,-2 16 35 0,0 0 29 15,0 0 17-15,5-18 14 16,-5 18 6-16,0 0 10 0,4-14 7 0,-4 14 3 16,0 0 3-16,0 0-6 15,0 0-11-15,0 0 3 0,0 0-7 0,2-17-4 16,-2 17 41-16,0 0 0 0,0 0-6 15,0 0-11-15,0 0-12 0,0 0-12 0,0 0-12 16,12 46-19-16,-12-46-8 0,2 25-13 0,0-13-9 16,0 6-9-16,0-3-16 15,1 4-27-15,2-2-27 0,-1 2-33 0,0 2-46 0,0-2-50 16,0 2-64-16,2 2-71 16,-4-4-90-16,3-2-190 0,-1 2-73 0,-2 0 19 15,0 1-258-15,1-1-217 16</inkml:trace>
  <inkml:trace contextRef="#ctx0" brushRef="#br0" timeOffset="-2390.81">7251 7150 1310 0,'0'0'315'0,"0"0"-120"0,0 0-40 0,0 0-20 15,0 0-5-15,0 0 3 0,0 0 6 16,0 0 1-16,0 0 2 0,0 0-4 0,0 0-8 16,0 0 6-16,0 0 2 15,0 0 6-15,0 0 0 0,0 0-4 0,0 0-4 16,0 0-12-16,26 11-11 15,-26-11-12-15,0 0-8 0,19 0-8 0,-19 0-10 16,0 0-5-16,22 0-9 0,-22 0-7 0,0 0-6 0,31-4-6 16,-31 4-8-16,23-3 3 15,-23 3-7-15,23-3-3 0,-7 1-13 0,-16 2-10 16,26-7-25-16,-12 6-28 0,-2-3-29 16,-12 4-39-16,21-10-42 0,-10 6-53 0,-2 0-41 15,-9 4-55-15,10-9-135 16,-10 9-536-16,4-11-436 0</inkml:trace>
  <inkml:trace contextRef="#ctx0" brushRef="#br0" timeOffset="-2101.06">7328 7015 2916 0,'-24'-4'-102'0,"24"4"33"0,0 0 34 16,-16-1 43-16,16 1 45 0,0 0 35 0,0 0 25 0,0 0 16 16,-24-4 7-16,24 4-3 15,0 0-8-15,0 0-2 0,0 0-11 0,0 0-13 16,0 0-7-16,0 0-9 0,0 0-8 16,0 0-8-16,0 0-8 0,0 0-5 0,42-14-7 15,-42 14-2-15,30-6-20 16,-15 3-24-16,2 1-31 0,-17 2-40 0,32-8-45 15,-15 5-56-15,-1 1-53 16,0-1-52-16,-16 3-98 0,29-9-567 0,-14 4-357 16</inkml:trace>
  <inkml:trace contextRef="#ctx0" brushRef="#br0" timeOffset="-1800.91">7688 6746 2807 0,'0'0'-71'0,"2"-15"24"0,-2 15 29 0,0 0 39 16,0 0 8-16,0 0 19 16,4-16 12-16,-4 16 19 0,0 0 25 15,0 0 16-15,0 0 5 0,0 0 0 16,0 0-8-16,19 33-5 0,-12-18-3 0,-3 0-11 15,2 4-11-15,2 1-5 0,-2 1-13 16,4 0-4-16,-2-1-7 0,0 2-5 0,-1-1-13 0,1-2-20 16,0-3-24-16,-1 0-31 0,-1-1-35 0,1-4-40 15,-1 3-53-15,0-2-56 16,-6-12-85-16,8 13-174 0,-4-8-408 0,-4-5-259 16</inkml:trace>
  <inkml:trace contextRef="#ctx0" brushRef="#br0" timeOffset="-1370.93">7927 6770 2506 0,'11'-11'-118'0,"-11"11"28"0,0 0 28 0,0 0 21 15,0 0 24-15,0 0 11 0,0 0 9 16,0 0 20-16,0 0 12 0,0 0 11 0,0 0 8 15,0 0 0-15,0 0 6 16,0 0 8-16,0 0 11 0,0 0 7 0,-18 48 3 16,18-48-2-16,0 0-4 0,0 0-5 0,-18 0-1 0,18 0-5 15,0 0-1-15,0 0-5 16,0 0-2-16,-22-22-7 0,22 22-1 0,-6-15-3 16,6 15-8-16,-2-19-1 15,2 19-7-15,0 0-3 0,2-26-3 0,-2 26-2 0,8-15-7 16,-8 15-1-1,13-14-5-15,-13 14 6 0,17-7 2 0,-17 7 3 0,24-2 6 16,-24 2-2-16,0 0 0 0,33 13 3 0,-20-3 6 16,-2 2 0-16,-1 1-3 15,-2 0 1-15,-1 4-5 0,-3 0 0 0,1 1-4 0,-1 1-4 16,-4-3-2-16,0 3-2 16,-2 1-1-16,2-20-3 0,-4 35-10 0,1-20-24 15,-1-1-28-15,4-14-38 16,-5 23-39-16,5-23-54 0,-2 17-63 0,2-17-85 0,-2 10-178 15,2-10-372-15,0 0-243 16</inkml:trace>
  <inkml:trace contextRef="#ctx0" brushRef="#br0" timeOffset="-1021.06">8118 6788 2571 0,'4'-21'-108'15,"-4"21"27"-15,4-19 26 0,-4 19 33 0,2-19 24 16,-2 19 32-16,6-18 7 0,-6 18 20 0,6-16-2 16,-6 16 5-16,10-16 22 15,-10 16-37-15,12-12-1 0,-12 12 3 0,14-13 2 0,-14 13 2 16,18-8 3-16,-18 8 7 16,17-3 5-16,-17 3 9 0,0 0 4 15,22 8-5-15,-22-8 0 0,14 16 4 16,-8-9 6-16,-6-7 4 0,4 21 0 0,-2-8 3 0,-2-13-3 15,0 27 4-15,0-14-5 16,0-13-2-16,-2 25-8 0,2-25-9 0,-2 24-4 16,2-24-9-16,-2 22-4 0,2-22-5 0,0 16-9 0,0-16-4 15,2 16-13-15,-2-16-27 16,0 0-41-16,10 13-54 0,-10-13-69 0,13 6-64 16,-13-6-80-16,0 0-152 15,21-3-156-15,-21 3-234 0,13-3-203 0</inkml:trace>
  <inkml:trace contextRef="#ctx0" brushRef="#br0" timeOffset="-839.39">8441 6874 2560 0,'0'0'-7'0,"0"0"34"16,18 9 17-16,-18-9 28 0,0 0 35 0,0 0 25 15,0 0 15-15,0 0-10 16,0 0-13-16,0 0-13 0,0 0-15 0,8 10-6 0,-8-10-30 15,0 0-34-15,0 0-41 16,0 0-56-16,0 0-65 0,0 0-57 0,6 2-85 16,-6-2-641-16,0 0-317 15</inkml:trace>
  <inkml:trace contextRef="#ctx0" brushRef="#br0" timeOffset="-601.05">8488 6676 2683 0,'0'-22'-71'0,"0"22"34"0,0 0 15 16,0 0 10-16,0-19 54 15,0 19 36-15,0 0 25 0,0 0 11 16,0 0 5-16,0 0-1 0,0 0-3 16,0 0-9-16,0 0-10 0,15 44-4 0,-15-44-11 0,6 25-7 15,-4-9-10-15,3-1-15 16,-1 1-35-16,0 3-43 0,0-4-54 0,0 3-54 0,0-2-50 15,-4 0-55-15,2 0-124 16,-4 0-480-16,0-2-192 0</inkml:trace>
  <inkml:trace contextRef="#ctx0" brushRef="#br0" timeOffset="-251.05">7995 7150 2405 0,'-26'-1'-104'0,"26"1"26"15,0 0 27-15,0 0 27 16,0 0 10-16,0 0 19 0,0 0 10 0,0 0 3 0,0 0 7 15,0 0 1-15,0 0 10 16,0 0 10-16,0 0-1 0,0 0-4 0,49-22 3 16,-32 17-6-16,4 1 9 15,0 0-11-15,2-2-3 0,5 1 2 0,0-1-7 16,1 1 2-16,1-1-4 0,2-1-5 0,-1 2 1 0,-1 1-6 16,-2 1-8-16,-1-1-18 15,-4 0-40-15,-2 2-29 0,1 0-31 0,-6 2-34 16,0-2-57-16,-16 2-106 15,27 0-290-15,-17 0 198 0</inkml:trace>
  <inkml:trace contextRef="#ctx0" brushRef="#br0" timeOffset="228.99">8134 7355 1764 0,'0'0'32'0,"-6"-13"18"0,6 13 12 16,0 0 5-1,0 0-11-15,0 0 34 0,0 0 18 0,-15-5 25 0,15 5-2 16,0 0-6-16,0 0-6 15,-30 20-8-15,20-7 0 0,4-2-11 0,-3 1-2 0,5 4-3 16,-1-1-10-16,1 0-7 0,4-15-4 0,0 33-8 16,2-16-7-16,0-1-9 15,3-3-6-15,-1 2 0 0,5-1-10 0,-3-4-4 16,2 3-11-16,3-6-8 0,-11-7-4 16,19 11-16-16,-19-11-11 0,19 7-9 0,-19-7 1 15,20 0-1-15,-20 0 18 16,0 0 4-16,22-14 0 0,-22 14 9 0,9-16 15 15,-9 16 4-15,4-18 12 16,-4 18 10-16,-4-22 11 0,4 22 6 0,-9-20 10 0,9 20 9 16,-10-22 2-16,10 22-6 0,-8-16-5 15,8 16-6-15,-12-13-9 0,12 13-7 16,-8-12-11-16,8 12-30 0,-6-11-38 0,6 11-49 0,0 0-70 16,0 0-72-16,0 0-115 15,-4-18-211-15,4 18-404 0,0 0-379 0</inkml:trace>
  <inkml:trace contextRef="#ctx0" brushRef="#br0" timeOffset="530.92">8338 7413 2777 0,'0'0'-114'0,"12"-6"26"0,-12 6 12 0,0 0 21 15,15-10 13-15,-15 10 14 16,0 0 10-16,19-5 6 0,-19 5-4 0,0 0 12 15,21 1-1-15,-21-1 19 0,0 0 12 16,22 11 20-16,-22-11 30 0,12 9 2 0,-12-9 14 16,8 14 10-16,-8-14 1 0,2 15 14 0,-2-15 11 15,0 0 19-15,0 0 12 16,-14 26 5-16,14-26 0 0,-13 10-2 0,13-10-2 0,-13 8-7 16,13-8-18-16,-16 3 2 15,16-3-31-15,0 0-10 0,0 0-10 0,-28-10-16 16,28 10-27-16,-9-11-31 0,5 2-44 15,4 9-48-15,-2-20-59 0,2 20-74 16,4-17-67-16,-4 17-133 0,6-22-210 16,2 11-317-16,-2 0-357 0</inkml:trace>
  <inkml:trace contextRef="#ctx0" brushRef="#br0" timeOffset="1278.72">8861 7092 2761 0,'0'0'-128'15,"0"0"21"-15,0 0 16 0,-16 8 20 0,16-8 12 16,0 0 15-16,0 0-5 15,0 0 4-15,0 0 14 0,0 0 7 0,0 0 5 0,0 0 14 16,0 0 15-16,0 0 7 0,0 0 7 0,0 0 12 16,0 0-2-16,0 0 7 0,0 0 10 15,0 0 1-15,0 0 3 0,0 0 21 0,0-45 3 16,0 45 4-16,0 0 1 16,2-21 0-16,-2 21 1 0,0 0 5 15,5-19-10-15,-5 19-9 0,0 0-6 16,5-13-7-16,-5 13-8 0,0 0-4 0,0 0-7 15,10-10 6-15,-10 10-13 0,0 0-6 16,0 0 3-16,27 0-4 0,-27 0-1 0,0 0-3 16,28 7-4-16,-28-7 1 0,21 4-4 15,-21-4-1-15,19 7 0 0,-19-7-2 0,19 3 0 16,-19-3-2-16,15 2-2 0,-15-2 4 0,0 0-3 16,0 0-4-16,25-9 5 15,-25 9-2-15,6-7-2 0,-6 7 2 0,0 0-3 0,9-21 0 16,-9 21 0-16,5-13-11 15,-5 13-24-15,0 0-53 0,6-15-63 0,-4 9-74 16,-2 6-119-16,0 0-556 0,0 0-276 0</inkml:trace>
  <inkml:trace contextRef="#ctx0" brushRef="#br0" timeOffset="1574.04">8926 7232 2615 0,'0'0'-97'16,"0"0"31"-16,0 0 25 0,0 0 18 0,-21-7 22 16,21 7 28-16,0 0 15 15,0 0 14-15,0 0-2 0,0 0 7 0,0 0 13 16,0 0 9-16,0 0 2 0,0 0 8 15,0 0-7-15,0 0-9 0,0 0-7 0,0 0-7 16,59-4-11-16,-59 4-9 0,32-3-32 0,-15 3-31 16,0-1-33-16,-17 1-47 15,31-4-37-15,-15 2-26 0,-6 0-33 0,0-1-73 16,-10 3-485-16,17-3-40 0</inkml:trace>
  <inkml:trace contextRef="#ctx0" brushRef="#br0" timeOffset="10988.95">9364 6906 1137 0,'0'0'216'0,"-21"-11"-48"15,21 11-32-15,0 0-1 0,0 0-8 0,0 0-13 0,0 0-13 16,0 0-2-16,0 0-2 16,0 0 5-16,0 0-1 0,-4-17 9 0,4 17 8 15,0 0 3-15,0 0-6 0,0 0-8 16,0 0-6-16,0 0-8 0,9-27-13 0,-9 27-7 15,0 0-9-15,6-16-7 16,-6 16-5-16,0 0-9 0,10-18-2 0,-10 18-5 0,12-14-4 16,-12 14-6-16,18-14 0 0,-10 10-4 0,3-4-3 15,-11 8 0-15,23-10 0 16,-12 6-3-16,-11 4-4 0,20-4-2 16,-20 4 1-16,0 0-1 0,28 8 1 15,-28-8-3-15,13 11-1 0,-13-11 3 16,7 18-3-16,-7-18-3 0,0 21 4 0,0-21 1 15,-5 22-1-15,5-22 5 0,-11 25 5 0,7-15 9 16,4-10 3-16,-8 19-1 0,8-19 1 0,-8 16-2 16,8-16-3-16,-6 10-1 0,6-10-7 15,0 0-1-15,0 0-6 0,0 0-2 0,0 0-2 16,0 0 2-16,12 18-3 16,-12-18-1-16,14 4-2 0,-14-4 1 0,18 5 0 0,-18-5-1 15,19 5 0-15,-19-5 1 16,18 10 0-16,-8-6 1 0,-10-4-3 0,12 12 7 15,-12-12 5-15,10 13 8 16,-10-13 6-16,9 16 6 0,-9-16 6 0,0 14-1 16,0-14 0-16,0 0 5 0,-7 23-9 0,7-23-2 0,-12 14-2 15,12-14-2-15,-15 13-9 16,6-8-2-16,9-5-11 0,-18 11-19 0,18-11-25 0,-19 6-43 16,19-6-51-16,-18 5-63 15,18-5-50-15,-14 2-63 0,14-2-144 16,-10 0-149-16,10 0-234 0,0 0-172 15</inkml:trace>
  <inkml:trace contextRef="#ctx0" brushRef="#br0" timeOffset="11249.05">9683 7100 2651 0,'0'0'100'0,"0"0"25"0,0 0 13 0,0 0 12 0,0 0 19 16,0 0 15-16,14 8 1 0,-14-8-25 0,0 0-14 15,0 0-16-15,0 0-15 16,0 0-13-16,0 0-15 0,0 0-7 0,0 0-19 0,0 0-36 16,14 4-43-16,-14-4-56 15,0 0-72-15,0 0-75 0,0 0-79 0,0 0-173 16,0 0-147-16,0 0-225 15,9-15-188-15</inkml:trace>
  <inkml:trace contextRef="#ctx0" brushRef="#br0" timeOffset="11659.09">9750 6867 2509 0,'-5'-23'-60'0,"5"23"11"16,0 0 22-16,-4-17 27 0,4 17 14 0,0 0 28 0,0 0 17 16,0-24 0-16,0 24 2 0,0 0-2 0,4-15-3 15,-4 15-4-15,0 0 0 16,11-14 5-16,-11 14 0 0,0 0-8 0,12-9-2 0,-12 9-8 16,0 0-3-16,20-2-1 15,-20 2-6-15,0 0-3 0,0 0 9 16,25 4 7-16,-25-4 7 0,9 11 1 15,-9-11-1-15,6 15 3 0,-6-15 1 16,2 26 2-16,-2-26 4 0,-4 26 10 0,2-11 4 0,-3 0 8 0,1 3 5 16,0-2 4-16,-3-1-3 15,3-2-3-15,0 1-3 0,4-14-5 0,-4 27-1 0,4-27 10 16,0 21 0-16,0-21-4 16,4 21-12-16,-4-21-9 0,8 18-9 0,-8-18-1 15,9 13-8-15,0-7-7 16,-9-6-11-16,14 10-21 0,-14-10-23 0,15 5-32 15,-15-5-42-15,19 2-45 16,-19-2-47-16,17 0-52 0,-17 0-48 0,17-6-110 0,-17 6-140 16,13-8-396-16,-7 3-344 0</inkml:trace>
  <inkml:trace contextRef="#ctx0" brushRef="#br0" timeOffset="11999.03">9998 6950 2825 0,'0'0'-61'0,"2"-15"18"15,-2 15 30-15,0 0 25 0,0-23 32 0,0 23 19 16,0-19 21-16,0 19 1 0,0-19-3 0,0 19 1 16,2-23-2-16,-2 23-1 0,4-20-8 15,-4 20-7-15,6-20-8 0,-2 10-3 0,-4 10-10 16,13-15 0-16,-13 15-9 16,15-9-1-16,-15 9-2 0,13-7-5 0,-13 7-2 0,0 0 0 15,22 0-2-15,-22 0 2 16,0 0-5-16,22 16 4 0,-22-16 2 15,10 14 1-15,-10-14 8 0,7 17 1 16,-7-17 12-16,2 18 3 0,-2-18 8 0,-2 18 6 16,2-18 4-16,0 0 0 0,-9 22 0 0,9-22-4 15,-8 14-6-15,8-14-1 0,-10 7-7 16,10-7-9-16,0 0-4 0,0 0-2 16,-20 5-13-16,20-5-27 0,0 0-40 0,0 0-44 15,0 0-51-15,-14-26-54 0,14 26-46 0,0-15-43 16,0 15-91-16,4-16-119 0,-4 16-418 15,6-20-302-15</inkml:trace>
  <inkml:trace contextRef="#ctx0" brushRef="#br0" timeOffset="12339.05">10156 6686 2680 0,'0'0'-105'0,"0"0"26"15,8-12 12-15,-8 12 26 16,0 0 3-16,11-11-1 0,-11 11 4 0,11-9 10 15,-11 9-1-15,12-8-1 0,-12 8 15 16,15-7 9-16,-15 7 14 0,0 0 9 0,25-1 34 16,-25 1-4-16,0 0 8 0,24 8 19 0,-24-8 12 15,11 10 5-15,-11-10 10 0,10 14 5 16,-6-5 1-16,-4-9 2 0,4 21-1 0,-4-21 4 16,4 23-2-16,-2-11 3 15,-2-12-1-15,2 24-7 0,-2-10 1 0,0-14-5 16,0 23 8-16,0-23-12 15,0 23-8-15,2-11-3 0,-2-12-7 0,0 20-7 0,0-20-16 16,6 16 1-16,-6-16-7 0,2 14-7 16,-2-14 1-16,8 12-12 0,-8-12-5 15,10 8-23-15,-10-8-31 0,0 0-34 0,21 1-47 0,-21-1-57 16,0 0-46-16,26 0-57 16,-26 0-80-16,19-6-154 0,-10 3-458 0,-9 3-391 15</inkml:trace>
  <inkml:trace contextRef="#ctx0" brushRef="#br0" timeOffset="47628.89">6609 4217 582 0,'0'0'165'15,"0"0"-18"-15,0 0-33 16,0 0-27-16,0 0 2 0,0 0 0 0,0 0-8 0,0 0 8 16,0 0 3-16,0 0 10 15,0 0-6-15,26 0 16 0,-26 0-1 0,0 0 6 16,0 0-1-16,20 3 0 15,-20-3-7-15,0 0 1 0,0 0 1 0,17 7 7 16,-17-7-3-16,8 7 0 0,-8-7-9 0,8 14-12 0,-8-14-6 16,9 19 0-16,-6-5-4 15,1 0-7-15,0-2-8 0,0 2-6 0,-2 1-7 16,-2-15-5-16,6 29-4 16,-4-16-5-16,0 0-5 0,-2-13-2 0,2 23-4 0,3-12-23 15,-5-11-46-15,2 20-53 16,-2-20-57-16,4 16-79 0,-4-16-125 0,3 12-586 15,-3-12-349-15</inkml:trace>
  <inkml:trace contextRef="#ctx0" brushRef="#br0" timeOffset="58999.03">6132 4395 2695 0,'0'0'-135'0,"0"0"25"15,0 0 21 1,0 0 12-16,0 0 26 0,0 0 12 0,0 0 17 0,0 0 17 16,0 0 38-16,0 0-10 15,0 0 13-15,0 0 10 0,0 0 14 0,0 0 22 0,0 0 4 16,13-36 26-1,-13 36 5-15,0 0 5 0,0 0-3 0,0 0-8 0,6-13-6 16,-6 13-2-16,0 0 1 0,0 0 3 0,2-18-3 16,-2 18-1-16,0 0-3 0,0 0-7 15,0 0-6-15,2-21-4 0,-2 21-4 16,0 0-2-16,0 0 0 0,2-18-6 16,-2 18-2-16,0 0-6 0,0 0-7 0,0 0-8 15,0 0-4-15,0 0 0 16,0 0-3-16,0 0 0 0,0 0-5 0,0 0-7 15,0 0 4-15,0 0-4 16,0 0-5-16,2 57-2 0,-2-57-1 0,-2 28-4 0,0-13-3 16,2-15 1-16,-4 29-1 0,2-16 0 0,2-13-4 0,-4 25 1 15,4-25 1-15,-3 21-3 16,3-21-1-16,-2 18-7 0,2-18 7 0,-2 14-1 16,2-14-5-16,0 0 9 15,-4 15-2-15,4-15-5 0,0 0 3 0,0 0 0 16,0 0 3-16,0 0-7 0,0 0 3 15,0 0-8-15,0 0 10 0,0 0-3 0,-4-60 5 16,6 42-4-16,-2 18 4 0,2-34-1 0,0 17-15 16,0 0 0-16,0 2 4 0,3-1-2 15,-5 16 1-15,2-23 0 16,-2 23-4-16,4-21 2 0,-4 21 0 0,0 0 4 16,2-14-2-16,-2 14 3 0,0 0-1 0,0 0 0 15,0 0 6-15,0 0-5 16,0 0 1-16,-6 68 11 0,6-51-12 0,0 2 1 15,0-2 0-15,0 3 2 0,-2-2 0 16,2 1-2-16,0 0 1 0,-3-2-1 0,3-17 2 16,-2 31 3-16,0-18-4 0,2-13 2 0,-2 23 0 0,2-23-2 15,-2 19 4-15,2-19-3 16,0 0 1-16,-4 16 0 0,4-16-2 0,0 0 1 16,0 0 5-16,0 0-7 15,0 0-1-15,0 0 1 0,0 0-5 0,0 0 7 0,0-62-6 16,-2 46 1-1,2 16 3-15,0-32-4 0,-2 16 5 0,2 16 0 0,-2-26-2 16,2 26 0-16,0-20-2 0,0 20 4 0,-2-15-5 16,2 15 4-16,0 0-3 15,0 0 1-15,0 0 0 0,0 0 2 0,-5-17-2 0,5 17 3 16,0 0-2-16,0 0 0 16,0 0-2-16,0 0 2 0,0 0-1 0,0 0 2 15,0 0-1-15,0 0 2 0,0 0-3 16,0 0 4-16,0 0-6 0,0 0 5 0,0 0 1 15,0 0 0-15,0 0-1 16,0 0 0-16,0 0 0 0,0 0 0 0,0 0-4 0,0 0 2 16,0 0-4-16,0 0 0 0,0 0-1 15,0 0 3-15,0 0-2 0,0 0 1 16,0 0 0-16,0 0-1 0,0 0-13 0,0 0-16 16,5-12-26-16,-5 12-40 15,0 0-60-15,0 0-75 0,0 0-71 0,0 0-170 0,0 0-162 16,-32 17-336-16,32-17-422 15</inkml:trace>
  <inkml:trace contextRef="#ctx0" brushRef="#br0" timeOffset="63638.99">6051 10551 2851 0,'-12'-5'-133'16,"12"5"32"-16,0 0 14 0,0 0 16 0,0 0 29 15,0 0 18-15,-17-4 34 0,17 4 25 16,0 0 17-16,0 0 23 16,0 0 21-16,0 0 4 0,0 0 5 0,0 0 0 15,0 0-3-15,0 0-2 0,0 0-8 0,0 0-8 16,0 0-5-16,0 0-8 0,0 0-8 15,0 0-8-15,0 0-8 0,0 0 0 0,0 0-8 16,52-10-3-16,-32 8-3 0,-2-2-11 0,6 3 1 16,3-3-5-16,5 0-8 15,6-2-3-15,3 0-2 0,-1 1 1 0,4-1-2 0,3 1 1 16,-3-1 0-16,9-4 1 16,0 2-2-16,1 2 0 0,-2-1 1 15,-5 1-2-15,6-1 2 0,-1 1-7 16,1-1 7-16,3 1-4 0,-8 2-5 0,5-2-12 0,2 0-11 15,-7 5-4-15,8-3-10 16,-7 0-1-16,-1 3 5 0,1-2 2 16,0 2 11-16,-5-2-1 0,2 2 1 15,-1 1 1-15,-3-3 3 0,-6 3 6 0,1-1-2 0,-2 1 4 16,-1 0-7-16,-2 0-7 0,2-2-9 0,-3 2 1 16,1-2-9-16,0 2 3 15,0 0-2-15,-3-2 1 0,3 1-6 0,0-2 8 0,-3-1-5 16,1 1 23-1,2 0 3-15,-5 0-1 0,3 1 6 0,-4 0-2 0,1-2 6 16,-6 2-3-16,2 0 6 0,1 1 0 0,-3-2 6 16,0 2 0-16,-2-1 2 0,1 1-1 15,-20 1-1-15,28-3 6 0,-12 3-5 16,-16 0 4-16,25-3-1 0,-25 3-1 16,24 0-1-16,-24 0-2 0,20-1-2 0,-20 1-1 15,22 0 1-15,-22 0 1 0,21 0 1 16,-21 0-10-16,25 1-1 0,-25-1 0 0,25 0-5 15,-11 3-1-15,-14-3 4 16,24 0 5-16,-24 0-5 0,26 0-1 0,-26 0 5 16,21 3 5-16,-21-3 0 0,22 0-6 0,-22 0 15 0,20 1-3 15,-20-1-4-15,0 0 14 16,24 2-4-16,-24-2 15 0,0 0 0 0,17 4 4 16,-17-4-1-16,0 0-2 15,10 7 3-15,-10-7-5 0,0 0-5 0,0 0 0 16,11 12-2-16,-11-12-1 0,7 10-3 15,-7-10 1-15,0 0-1 0,6 20 3 0,-6-20 6 16,8 19 5-16,-2-7 8 0,0-1 9 0,2 2-16 0,-2 1 1 16,0-1-3-1,0 4-2-15,0-1 4 0,1 0-10 0,2 2-1 0,-3 0-1 16,2 2-1-16,1 1-1 16,-3-1-1-16,2-1 6 0,2 3-8 15,-2-1-2-15,-2-1 0 0,2 3 0 0,1-2-2 16,-3 1 3-16,3-2 1 0,-3 2-1 15,0-2 5-15,1 3-4 0,-1-2 1 16,2 2-2-16,-4-2-2 0,3 2 2 0,2 0-3 0,-3-1 3 16,0 2-3-16,2-2 0 0,-1 1-1 0,2-3 2 15,-3 3 1-15,2 1 6 16,-1 1-7-16,1 0-1 0,-2-1 0 16,1 0 4-16,-1 2-5 0,1 0 0 0,-3-1 1 15,2 0-5-15,0 1-5 0,-2-1-7 0,0 0-6 16,4-2-3-16,-4 2-6 15,2-3-3-15,0 3 0 0,0-2 6 16,1 1-1-16,-1-2 7 0,3-1 3 0,-3 1-2 16,1 0 1-16,1 1 6 0,-2-3-3 0,2 1-2 15,0-1 3-15,-2 1 0 0,0-1-4 16,0-3-3-16,2 5-5 0,-1-5-4 16,-1-1-6-16,1 2 6 0,-1-1-2 0,0 0 4 0,3 0 0 15,-3-2 5-15,0 1 4 16,-2-3 0-16,3 1 6 0,-2-1-6 0,-5-13 2 0,8 23 9 15,-4-14-6-15,-4-9-2 16,4 19-4-16,-4-19 0 0,4 15-8 0,-4-15-1 16,2 13-7-16,-2-13-7 0,0 0-3 0,0 0 1 15,-8 22 1-15,8-22 4 0,0 0 9 16,-16 10 8-16,16-10 5 0,-18 4 4 0,18-4 1 16,-21 7 3-16,9-5 8 15,12-2 13-15,-28 3-4 0,11-1 3 0,-2 0 1 16,2 0-1-16,-2-1 0 0,0 2-6 15,-1 0 1-15,0-2-7 0,-2 1 3 0,-3 0 5 16,1 0-3-16,-2-1-2 0,0 3-6 0,-4-2 17 16,3 3-8-16,-5-4-3 15,2 2-6-15,-1 2 5 0,1-1 2 0,0 0 3 0,-3-1-8 16,1 1-2-16,0 0 3 16,-2-1 0-16,3 2-2 0,-3-2 7 15,-1 1 5-15,1-1-1 0,-1 1-1 0,1 1 7 16,0-2-7-16,0 1-3 15,0-2-2-15,3 2 2 0,-3-3-3 0,0 2-1 16,-1-2 4-16,4 1 0 0,-3 0 10 0,2 0 8 16,-2-2 2-16,3 2-6 0,1 0-1 0,-2-4-5 0,7 2 5 15,-5 0-5-15,6 0-2 16,-2 0 3-16,0 0-5 0,-1-2-1 16,1 2-5-16,1 0-7 0,0-2 5 15,-1 2-2-15,1 0-3 0,-3-2-2 0,1 0 0 0,1 2 1 16,-4 0-1-1,6 0 5-15,-6-1-8 0,5 1 2 0,-1-3 0 0,2 2-7 16,-1 1-1-16,-1 0 0 0,4-3 3 0,-2 2 2 0,1 1-5 16,-1-2 10-16,4 0-4 15,-2 2 2-15,1-2 1 0,2 0-1 0,-2 1 4 16,21 1 2-16,-36-3-6 16,17 1 7-16,0-2-3 0,19 4 3 0,-36-1-2 0,19 1-4 15,-2-2 5-15,19 2-5 16,-36-2-8-16,19 0 1 0,17 2-10 15,-37-2 0-15,21 1-4 0,16 1 6 16,-36-3 0-16,17 1-1 0,2 0 4 0,17 2-7 16,-36-1 22-16,19-2-3 0,-2 2 3 0,19 1 3 0,-36-2-1 15,20 2 5-15,16 0-7 16,-35-2 5-16,16 0-4 0,19 2 4 0,-31-1-5 0,11-2 10 16,20 3-10-1,-29-1-7-15,14-2 3 0,15 3-1 0,-31-1-2 0,15-1 2 16,16 2 4-16,-27-3 1 15,27 3-1-15,-28-1-1 0,28 1-1 0,-25-2-1 16,25 2-4-16,-25-1-5 0,25 1-2 16,-24-3-2-16,24 3 2 0,-23-4-3 0,23 4 0 15,-21-2 0-15,21 2 5 0,-19-3-2 16,19 3 10-16,-18-4-4 0,18 4 2 0,-16-6 8 16,16 6 4-16,0 0 2 0,-21-8-4 15,21 8 8-15,-13-7 2 0,13 7 1 16,-13-11 14-16,13 11-12 0,-12-13-4 0,12 13 12 15,-11-11-11-15,11 11 2 16,-11-11-12-16,11 11 10 0,-8-13 4 0,8 13-1 0,-10-13 11 16,10 13-3-16,-7-18 5 0,7 18 0 0,-9-17 11 15,9 17-9-15,-6-19 10 16,6 19 6-16,-6-19 3 0,6 19-8 0,-4-21 2 0,4 21-6 16,-7-22-1-16,5 10-3 15,2 12-1-15,-4-24-6 0,4 24 2 0,-2-26-5 16,-2 13 6-16,4 13-4 15,-4-31-2-15,-1 18 2 0,1-2-3 0,4 15 4 16,-9-32-2-16,5 14 4 0,0 1 3 0,-2-1-2 0,2-1 0 16,0 2 1-16,-4-2 0 15,4 0-5-15,-2 1 3 0,2 0-4 0,0-1-3 16,-3-4 0-16,3 1 2 16,0 3-7-16,0-1-2 0,0 1 1 0,1 1 3 0,-1-1-3 15,0 0-2-15,-1 1 1 16,3 0-3-16,0-1 0 0,-2-1 0 0,2 2 1 0,0-1-4 15,0 1 1-15,-2-1-4 16,4 19 2-16,-4-37-1 0,2 18-2 0,0 1 2 16,0-2-1-16,-2-1 1 0,2 2-2 0,0 0-2 0,0-2-1 15,0 3 1-15,0-2 1 16,2 1 2-16,-2 0-6 0,2 0 3 0,-2 2 2 16,0 0 0-16,2 0-1 15,-2 2-1-15,2-3-1 0,-2 3 6 16,0 0-2-16,2-1-3 0,-2 3 2 15,0 0 2-15,2-2-4 0,-3 1 1 0,1 1 1 0,2 13-4 16,0-29 2-16,-2 16 2 0,0 0-1 0,2-3-4 0,-2 5 5 16,2 11-4-1,-2-28 2-15,2 28 3 0,-2-29-3 0,-1 17 0 0,3 12-1 16,-2-24 3-16,2 24 1 16,-2-20-2-16,2 20-1 0,0-18 0 15,0 18 3-15,-2-18-1 0,2 18-11 0,0 0-25 16,0 0-32-16,-2-22-55 0,2 22-57 0,0 0-91 15,2-12-184-15,-2 12-353 16,0 0-125-16</inkml:trace>
  <inkml:trace contextRef="#ctx0" brushRef="#br0" timeOffset="71638.78">773 14037 2284 0,'-7'-19'-100'0,"7"19"25"0,-8-19 15 0,8 19 23 16,-7-18 18-16,7 18 13 0,-7-22 25 0,7 22 27 0,-4-20 11 15,4 20 12-15,-5-20 23 16,5 20 11-16,-2-18 8 16,2 18 11-16,0-18 17 0,0 18 8 0,0 0 5 15,-2-22-3-15,2 22-8 0,0 0-8 0,-3-18-16 0,3 18-15 16,0 0-11-16,0 0-11 15,-2-17-7-15,2 17-9 0,0 0-5 0,0 0-3 16,0 0 3-16,0 0-3 0,0 0-3 0,0 56-7 16,2-37 0-16,-1 2-2 15,1 0 1-15,2 3-6 0,-1 3-3 16,1 1-3-16,0 1 0 0,-2-3-7 16,1 4-3-16,2-2-2 0,-1 1 0 0,-2-3-3 0,2 1-2 15,-1 0 3-15,-1-3-7 16,3-1 0-16,-1-3 1 0,-2-4-2 0,3 2-1 0,-3-3-2 15,3-2 8-15,-5-13-1 16,6 21 0-16,-1-13-1 0,-5-8-5 0,0 0-2 16,22 3 5-16,-22-3-5 0,0 0-2 15,34-16-1-15,-23 4-1 0,5-5-1 0,-1-2-1 16,-3-2 0-16,6-6 0 0,-5 0-2 0,3-2 1 16,-2 1-2-16,-3-2 3 15,2 3-2-15,-4 2 1 0,2 0-2 0,-5 3 2 0,-1 1 2 16,1 3 2-16,0 3 1 15,-4 0 2-15,-2 15-11 0,0-22 8 0,0 22 4 16,-8-18 0-16,8 18 0 0,-13-9 3 16,13 9 3-16,-19-3 7 0,19 3-3 15,0 0-17-15,-31 10 3 0,31-10 2 0,-23 16 1 0,16-9-1 16,-2 5 1-16,9-12-4 16,-11 21 3-16,9-12 1 0,2-9-7 0,0 25-10 15,0-25-24-15,4 21-45 16,-4-21-57-16,14 21-72 0,-6-11-65 0,2-5-89 0,0 4-159 15,4-3-92-15,-3 0-253 16,1 1-223-16</inkml:trace>
  <inkml:trace contextRef="#ctx0" brushRef="#br0" timeOffset="72308.84">342 13643 2620 0,'0'0'-24'15,"0"0"25"-15,-4-17 14 16,4 17 16-16,0 0 6 0,0 0 9 0,0 0 21 0,0 0 26 16,0 0 3-16,0 0-3 0,0 0-8 0,0 0 0 15,0 0 11-15,0 0 1 16,-13 57 2-16,12-36-3 0,1 1-4 16,0 1-5-16,0-1-2 0,0 6-7 0,-3 1-7 15,3 2-7-15,0-1-6 16,0 0-7-16,-2 0-5 0,2 0-7 0,2-4-2 15,-2 2-4-15,3-6-5 0,-3-2-14 0,1-2-17 0,-1 0-24 16,2-4-40-16,-2-14-41 0,2 22-62 0,-2-22-38 16,9 11-33-16,-9-11-56 15,0 0-84-15,0 0-507 0,0 0-260 0</inkml:trace>
  <inkml:trace contextRef="#ctx0" brushRef="#br0" timeOffset="72578.7">432 13866 2629 0,'4'-11'-64'0,"-4"11"26"0,5-18 37 0,-5 18 23 15,0 0 13-15,4-16 15 0,-4 16 15 16,0 0 4-16,0 0 4 0,0 0 3 0,0 0 5 16,0 0-2-16,0 0 14 0,-24-7 11 0,24 7 2 15,0 0 3-15,0 0 0 16,-27 20 5-16,27-20 0 0,-12 19 1 0,8-10-1 0,-3 5-6 16,7-14-5-16,-9 26-10 15,5-12-6-15,2 1-8 0,-1 1-4 0,3-16-7 16,-3 30-9-16,3-17-2 15,0-13-4-15,10 31-6 0,-5-16-6 16,1-2-2-16,3 0-7 0,1 1-15 0,2 0-27 16,-3-5-33-16,7 3-35 0,-5-3-43 0,6-2-42 15,-4 3-50-15,7 0-33 0,-3 0-39 0,-2-3-106 0,-2-2-139 16,3 3-361-16,-3 0-272 16</inkml:trace>
  <inkml:trace contextRef="#ctx0" brushRef="#br0" timeOffset="73008.85">1285 14125 2736 0,'0'0'0'0,"0"0"12"0,0 0 7 0,0 0 1 0,0 0 19 0,0 0 20 15,0 0-3-15,0 0-4 16,0 0-7-16,0 0-4 0,0 0 1 0,0 0-8 16,0 0-5-16,40 0-1 0,-21-5-6 15,-6 1-11-15,6-1-21 0,-4-1-38 0,3 0-53 16,-18 6-40-16,28-9-45 15,-18 2-74-15,-10 7-516 0,18-11-69 0</inkml:trace>
  <inkml:trace contextRef="#ctx0" brushRef="#br0" timeOffset="73158.89">1317 14040 2341 0,'0'0'41'0,"0"0"9"0,-20 0-1 15,20 0-1-15,0 0-8 16,0 0 0-16,0 0 0 0,0 0-9 0,0 0-3 15,0 0-6-15,0 0-13 0,0 0-11 16,0 0-40-16,38-35-47 0,-27 31-61 0,-11 4-106 0,26-15-434 16,-16 8 58-16</inkml:trace>
  <inkml:trace contextRef="#ctx0" brushRef="#br0" timeOffset="172099.24">1615 7854 127 0,'0'0'295'0,"0"0"-25"15,0 0-41-15,0 0-20 0,4-16-7 16,-4 16-11-16,0 0-9 0,0 0-7 0,0 0-19 0,0 0-19 15,0 0-8-15,0 0-14 16,0 0-12-16,-4 57-9 0,4-57-6 16,-4 19-6-16,4-19-7 0,-3 15-6 15,3-15-7-15,-4 13-1 0,4-13 5 0,0 0-7 16,-8 16-1-16,8-16-6 0,0 0-4 0,0 0-6 0,0 0 2 16,0 0-1-16,0 0 1 15,0 0-4-15,0 0 0 0,-30-31-3 16,30 31 3-16,-4-15 9 0,4 15 6 0,0 0-5 15,-6-15-9-15,6 15-5 0,0 0-3 0,0 0 1 16,0 0 9-16,0 0 6 0,0 0-5 0,0 0-2 16,0 0-5-16,-13 38 0 15,7-22-5-15,4 0-2 0,-1 3-4 0,-1-1-4 0,-3 5-5 16,1 0-20-16,-2 0-51 16,0-1-67-16,0 1-81 0,0-2-80 0,-3-2-178 15,4 0-506-15,-2-4-409 16</inkml:trace>
  <inkml:trace contextRef="#ctx0" brushRef="#br0" timeOffset="172279.04">1615 8242 3040 0,'0'0'-7'15,"0"0"1"-15,0 0 0 0,21 0 5 0,-21 0 5 16,0 0-5-16,0 0-3 0,0 0-9 15,0 0-41-15,0 0-59 0,0 0-71 0,0 0-100 16,-4-17-455-16,4 17-15 0</inkml:trace>
  <inkml:trace contextRef="#ctx0" brushRef="#br0" timeOffset="172579.09">1469 8031 2125 0,'-18'-12'-91'0,"18"12"10"16,-14-11 23-16,14 11 27 0,-17-9 21 0,17 9 31 16,-15-9 13-16,15 9 8 0,-17-8 3 0,17 8-2 15,-14-8 25-15,14 8 6 16,-17-7-2-16,17 7 14 0,-9-11-13 0,9 11-4 0,0 0-5 16,-6-17-13-1,6 17-4-15,0 0-1 0,0 0-6 0,0 0 8 16,0 0 18-16,0 0 15 0,0 0 4 15,0 0 3-15,0 0-6 0,0 0-9 0,34 31-3 16,-34-31-5-16,2 30-8 0,-2-11-4 16,-2 0-4-16,-6 4-4 0,2-1-22 0,-1 1-43 15,-2-1-42-15,0 1-62 0,-3 0-42 0,0-5-38 16,2 1-41-16,-5-4-99 0,6-3-418 16,-3-2-47-16</inkml:trace>
  <inkml:trace contextRef="#ctx0" brushRef="#br0" timeOffset="173028.92">1142 7863 2288 0,'2'-23'-29'15,"-2"23"23"-15,0-17 21 0,0 17 22 0,0 0 26 16,4-20 6-16,-4 20-3 15,0 0-3-15,0 0-8 0,3-15 0 0,-3 15 1 16,0 0 13-16,0 0 4 0,0 0-2 0,0 0 3 16,0 0-4-16,0 0-4 0,-20 54-6 15,10-38-4-15,-1 6-3 0,1-2-7 0,-5 7-4 16,-2 2 0-16,0 1-4 16,0-2-4-16,3 2 2 0,-3 0 0 0,1-1-2 0,5-3-7 15,-3 3 3-15,3-4-4 16,2-2-1-16,2 0 1 0,2-1-4 0,1-1 2 15,0-1 2-15,4-2 1 16,0 0 8-16,4-1-4 0,3-1 2 16,0 2-3-16,1-2 2 0,4 1 0 0,2-2-2 0,-1-2 4 0,7-2 5 15,-3 3 4-15,6-5 5 16,-2 1 6-16,2-1 2 0,3-1-1 0,-3 0-3 16,3-2-3-16,-5-3-25 0,0-2-1 15,0 4-3-15,0-4 1 0,0-1 0 16,-2 2-15-16,-19-2-24 0,38-3-38 15,-22-2-53-15,-3 3-64 0,4-3-50 0,-5-1-74 16,-5-3-154-16,-2 2-192 0,-5 7-177 0,0 0-145 16</inkml:trace>
  <inkml:trace contextRef="#ctx0" brushRef="#br0" timeOffset="173229.3">829 7971 2608 0,'-20'-10'43'15,"20"10"-6"1,-11-7-2-16,11 7 1 0,0 0-5 0,-11-12-4 0,11 12-5 16,0 0-22-16,-11-9-55 0,11 9-55 15,0 0-77-15,0 0-122 0,-9-11-376 0,9 11 70 16</inkml:trace>
  <inkml:trace contextRef="#ctx0" brushRef="#br0" timeOffset="173789.01">643 8267 1898 0,'4'15'-60'0,"-4"-15"21"0,0 0 8 0,0 0 16 0,0 0 15 15,0 0 16-15,0 0 20 16,0 0 2-16,0 0 6 0,0 0 9 0,0 0 10 16,0 0 8-16,0 0 6 0,7-46 8 0,-7 46 0 0,9-25-9 15,-8 14-7-15,-1 11-2 16,6-25-4-16,-1 14-7 0,-5 11-3 0,8-19 1 16,-8 19-13-16,9-16-2 15,-9 16 1-15,16-7-1 0,-16 7 2 0,15-4-8 16,-15 4 2-16,0 0-3 15,28 4-4-15,-28-4-3 0,18 6-8 0,-18-6 4 0,18 5-5 16,-18-5 0-16,13 6 6 0,-13-6 5 0,0 0 5 16,9 8-3-16,-9-8 7 0,0 0-5 15,0 0-3-15,0 0 3 0,0 0 7 16,-31 21 15-16,31-21 5 0,-20 7 5 16,8-3-4-16,12-4 2 0,-23 11-4 15,13-2 1-15,-1-2-7 0,-1 2-3 0,12-9-5 16,-15 20-3-16,8-13-2 0,7-7-3 0,-14 21-6 15,10-12-3-15,4-9-2 16,-7 18-3-16,7-18-3 0,-8 15 0 0,8-15-2 16,-8 15 1-16,8-15-3 0,-5 11-2 15,5-11-7-15,0 0 8 0,-10 15-1 16,10-15 0-16,0 0-2 0,0 0-2 16,-3 15 9-16,3-15 7 0,0 0 3 15,0 0 2-15,-2 22-5 0,2-22-1 16,0 0 1-16,2 25 2 0,-2-25-8 0,-2 17 3 15,2-17-6-15,-2 21-11 0,2-21-54 0,-2 21-68 0,2-21-82 16,-5 23-100-16,5-14-211 0,-5 1-156 0,5-10-185 16,-6 18-199-16</inkml:trace>
  <inkml:trace contextRef="#ctx0" brushRef="#br0" timeOffset="173928.96">787 8663 2788 0,'0'0'63'15,"15"4"-9"-15,-15-4-5 16,0 0-3-16,0 0-5 0,0 0-4 0,0 0-12 16,0 0-48-16,9-7-68 0,-9 7-58 0,0 0-71 0,0 0-110 15,0 0-386-15,0 0 20 16</inkml:trace>
  <inkml:trace contextRef="#ctx0" brushRef="#br0" timeOffset="174159.2">419 8341 2184 0,'0'0'78'15,"-16"-12"2"-15,16 12-2 0,-11-6-5 0,11 6-13 0,0 0-2 16,0 0 35-16,0 0 3 16,0 0-1-16,0 0-2 0,0 0-16 0,-14 22-6 15,14-22-2-15,0 0-11 16,0 0-5-16,12 36-4 0,-12-36-8 15,10 19-33-15,-5-7-50 0,4-1-44 0,-2-2-47 16,-1 3-47-16,-6-12-42 0,9 17-74 0,-2-9-467 16,-2 0-51-16</inkml:trace>
  <inkml:trace contextRef="#ctx0" brushRef="#br0" timeOffset="174549.16">432 7803 2203 0,'0'0'-75'0,"4"-20"21"0,-4 20-5 16,2-15 6-16,-2 15 5 0,0 0 21 0,0 0 32 0,0 0 25 15,0 0-7-15,0 0 17 16,0 0 3-16,0 0 9 0,0 0 0 0,-15 47 13 15,6-26 0-15,0 0 3 0,2 6-10 16,-2 1 0-16,-2 5-10 0,0-1 0 16,0 0-7-16,1 1 8 0,-1-1 15 0,1 0 20 0,2 1 5 15,-3-2 13-15,5-2 0 16,-4-3 7-16,5 3 7 0,-3-4-2 0,1 1-27 0,1 0-3 16,-4-3-3-1,6 1 0-15,0-6-10 0,3 0 1 0,1-1-6 16,0-17-5-16,0 29-5 0,3-18-4 15,-3-11-4-15,13 21-6 0,-1-14-3 0,0 0-7 0,1-3-24 16,-13-4-51-16,21 5-60 0,-21-5-84 0,23 0-91 16,-23 0-169-16,16-6-523 15,-16 6-416-15</inkml:trace>
  <inkml:trace contextRef="#ctx0" brushRef="#br0" timeOffset="174768.89">288 7880 3054 0,'2'-22'-6'0,"-2"22"2"0,0 0 3 0,2-20 15 0,-2 20 12 16,0 0 6-16,0 0-3 15,3-20-2-15,-3 20-3 0,0 0-14 0,0 0-25 16,0 0-29-16,0 0-52 15,0 0-39-15,0 0-48 0,0 0-71 0,0 0-516 16,0 0-60-16</inkml:trace>
  <inkml:trace contextRef="#ctx0" brushRef="#br0" timeOffset="175158.9">596 8778 2223 0,'0'0'-56'0,"0"0"18"0,0 0 18 16,4 15 20-16,-4-15 16 0,0 0 10 0,0 0 21 0,0 0 3 16,-7 22 15-16,7-22-7 15,-8 14 12-15,8-14 21 0,-7 13 13 0,7-13 0 16,-14 16 2-16,5-7-6 15,9-9-9-15,-15 15-2 0,3-6-2 0,-1 1-10 0,-1-2-6 16,-1 1-8-16,-1 1-4 0,1-2-5 16,-2-1-10-16,2 1-1 0,-5-1-3 15,6-1-6-15,-4 1-2 0,3-4-3 0,15-3-2 16,-32 4-2-16,19-3-1 0,13-1-6 16,-26-1-1-16,26 1 0 0,-21-6-4 0,21 6-1 15,-18-5 1-15,18 5 0 16,-14-10-11-16,14 10-12 0,-11-14-13 0,11 14-20 15,-9-14-45-15,9 14-51 0,0 0-47 16,-7-14-54-16,7 14-120 0,-2-12-511 0,2 12-231 16</inkml:trace>
  <inkml:trace contextRef="#ctx0" brushRef="#br0" timeOffset="175358.75">227 8922 2693 0,'0'0'-10'0,"0"0"1"15,5 17 15-15,-5-17 21 0,5 16 28 0,-5-16 32 16,4 17 13-16,-4-17-12 0,4 19-1 0,-4-19-6 0,1 23-7 16,1-11-6-16,-2-12-4 15,4 24-1-15,-2-13-7 0,0 5-5 0,-2-16-5 0,3 26-5 16,-3-11-6 0,0-15-23-16,0 27-45 0,0-14-47 0,0-13-50 0,-3 25-40 15,1-14-50-15,-2-1-106 16,4-10-519-16,-9 15-188 0</inkml:trace>
  <inkml:trace contextRef="#ctx0" brushRef="#br0" timeOffset="175559.18">74 8942 2583 0,'0'0'50'0,"-4"-21"37"15,4 21 22-15,-6-16 11 0,6 16 25 0,0 0 22 0,-7-17 12 16,7 17-18-16,0 0-14 15,-4-15-21-15,4 15-15 0,0 0-19 16,0 0-19-16,-5-15-35 0,5 15-44 0,0 0-51 16,0 0-71-16,0 0-65 0,0 0-94 0,0 0-200 15,0 0-431-15,0 0-316 0</inkml:trace>
  <inkml:trace contextRef="#ctx0" brushRef="#br0" timeOffset="176468.95">1372 14895 2661 0,'0'0'-64'0,"0"0"24"16,0 0 22-16,0 0 38 0,0 0 33 0,0 0 27 0,0 0 18 15,0 0 10-15,0 0-3 0,0 0 0 0,0 0-1 16,0 0 5-16,0 0 4 16,6 52 7-16,-6-52 7 0,-6 19-4 0,6-19 1 15,-10 17-9-15,10-17 3 0,-10 15-9 16,10-15-3-16,-8 15-3 0,8-15-6 0,-11 10-3 15,11-10-23-15,-13 6-5 16,13-6-8-16,0 0-5 0,0 0-7 0,0 0-5 16,-30-17-2-16,30 17-12 0,-11-18 1 0,11 18 2 0,-12-19-21 15,8 10-29-15,0-3-40 16,-1 1-58-16,5 11-68 0,-8-20-72 0,4 12-75 16,4 8-176-16,-11-14-126 15,11 14-280-15,0 0-311 0</inkml:trace>
  <inkml:trace contextRef="#ctx0" brushRef="#br0" timeOffset="176618.83">1274 15173 2962 0,'7'14'24'0,"-3"-1"2"0,-1-1 0 0,-3-12 9 16,4 15 21-16,-4-15 5 16,5 13-2-16,-5-13-7 0,0 0-6 0,0 0-23 0,2 19-46 15,-2-19-40-15,0 0-59 16,0 0-50-16,-9 12-86 0,9-12-581 0,0 0-176 0</inkml:trace>
  <inkml:trace contextRef="#ctx0" brushRef="#br0" timeOffset="178188.67">978 15073 2484 0,'0'0'-44'0,"0"0"30"0,-4-15 0 16,4 15 7-16,0 0 14 15,0 0 34-15,0 0 11 0,0 0 5 0,0 0 2 16,0 0 8-16,0 0-3 15,0 0-3-15,0 0-5 0,0 0 4 0,0 0-7 0,0 0-2 16,0 0-5-16,29 36-3 0,-29-36-1 0,0 0-1 16,4 21-7-16,-4-21 2 0,0 0-4 15,-4 19-2-15,4-19 0 0,0 0-5 0,-16 9 1 16,16-9 0-16,0 0 17 16,0 0 4-16,-25 0 11 0,25 0-1 0,0 0-2 15,0 0 3-15,0 0-4 16,-25-6-11-16,25 6 0 0,0 0-12 0,0 0-3 0,0 0 0 15,0 0-2-15,0 0-10 16,-15 6 7-16,15-6-3 0,0 0-2 0,-2 17-1 16,2-17 0-16,0 0 2 0,-3 22 1 0,3-22 1 0,-4 16 0 15,4-16-2-15,-2 17-2 16,2-17 2-16,-4 19 2 0,4-19 2 0,-6 20 1 16,6-20-2-16,-8 18-1 15,8-18-3-15,-10 19 1 0,1-11 0 0,9-8 2 16,-11 19-2-16,5-9 4 15,-3 1-1-15,9-11 2 0,-16 19 0 0,7-9 0 16,-1-2 0-16,10-8 1 0,-17 17-2 0,8-8-2 0,0-2 3 16,9-7-2-16,-16 13 0 15,10-5 0-15,6-8-3 0,-16 13-3 0,16-13-1 16,-12 9-1-16,12-9-5 0,-11 10 1 16,11-10 0-16,-9 8-1 0,9-8-1 0,0 0 1 15,-13 13 2-15,13-13-3 16,0 0 1-16,-10 7-1 0,10-7-2 0,0 0 1 0,-15 6-1 15,15-6 1 1,0 0-2-16,0 0 2 0,-20 3 8 0,20-3 4 16,0 0 2-16,0 0 4 0,0 0 5 15,-18 3 17-15,18-3-3 0,0 0-10 0,0 0-2 16,0 0-7-16,0 0 3 0,0 0-5 0,0 0-2 0,0 0-1 16,0 0 2-16,-5 15-7 15,5-15-3-15,0 0 1 0,0 0-5 16,22 24-1-16,-15-14 0 0,3 1 2 15,-3 0-4-15,1 2 3 0,-1 2-1 0,2-3-12 16,-4 4 10-16,1-1 0 0,-1 0 4 0,-1 1-11 0,-2-1 10 16,-2-15-3-16,0 31 1 15,-4-17 6-15,-1 2 10 0,1-1 4 0,-2-1-3 0,-4-3 11 16,1 0 3-16,-4-1 6 16,-1-3 6-16,14-7 2 0,-27 10 2 0,12-8 0 15,15-2-7-15,-27-4-7 16,27 4-7-16,-32-11-4 0,19 1-6 0,-1-1-1 15,3-1-10-15,1-4-22 0,2 2-29 16,1-2-35-16,1 0-37 0,2-2-51 0,4 0-63 16,2-1-51-16,2 4-62 0,-2-1-108 0,5 2-175 15,1 1-29-15,-2 6-292 16,-6 7-365-16</inkml:trace>
  <inkml:trace contextRef="#ctx0" brushRef="#br0" timeOffset="178388.95">1158 15822 2884 0,'0'0'-51'16,"0"0"15"-16,22 0 13 0,-22 0 23 0,0 0 23 0,28-10-8 15,-17 2 2-15,1-1-20 16,3 0-45-16,0-4-60 0,-2 0-56 0,3-3-102 15,-3 0-436-15,-4 1 42 16</inkml:trace>
  <inkml:trace contextRef="#ctx0" brushRef="#br0" timeOffset="178598.86">486 15156 2264 0,'0'0'162'0,"-14"-9"2"0,14 9-18 15,0 0-10-15,-7-17-12 0,7 17-13 0,0 0-12 0,0 0-18 16,11-31-20-16,-1 22-52 16,1-2-75-16,-2 1-61 0,3-1-61 15,-4 0-84-15,3-1-560 0,-4 2-162 16</inkml:trace>
  <inkml:trace contextRef="#ctx0" brushRef="#br0" timeOffset="179249">378 15530 2385 0,'0'0'-46'15,"0"0"37"-15,0 0 9 16,0 0 6-16,0 0 17 0,0 0 9 0,0 0 20 0,0 0 4 15,0 0 1-15,0 0 7 16,0 0 8-16,0-47 3 0,0 47 7 0,0 0-6 16,0 0-5-16,0 0-2 0,4-20-1 0,-4 20 1 15,0 0-3-15,0 0 0 0,0 0-9 16,0 0 3-16,0 0-10 0,29 27-1 16,-29-27-3-16,8 17-3 0,-8-17 0 15,4 20 10-15,-4-20 3 0,2 22 6 0,-2-22 3 16,-2 23 2-16,2-23 2 15,-9 21-3-15,2-12 0 0,7-9-7 16,-13 18-2-16,6-13-1 0,7-5-1 0,-20 10-11 0,20-10-3 0,-17 8-5 16,17-8 2-16,-17 4 5 15,17-4-1-15,-14 4 0 0,14-4 1 0,0 0-10 16,-17 7-2-16,17-7-3 0,0 0 5 16,-14 8-11-16,14-8 0 15,0 0-7-15,-9 9 1 0,9-9 2 0,0 0-8 16,0 0 1-16,0 0 4 0,-9 11 2 15,9-11 9-15,0 0 36 0,0 0-4 0,0 0-21 16,0 0-2-16,0 0-5 0,0 0 0 0,0 0-6 16,0 0-3-16,-22-28-2 0,22 28-1 0,-9-22-2 15,2 11 0-15,0-2-7 16,7 13-3-16,-11-26 1 0,5 12-2 0,6 14-15 16,-10-23-21-16,6 11-36 0,-3 1-58 15,7 11-81-15,-7-17-65 0,1 7-112 0,6 10-208 16,-10-14-39-16,6 6-310 15,4 8-360-15</inkml:trace>
  <inkml:trace contextRef="#ctx0" brushRef="#br0" timeOffset="179419.18">212 15237 3010 0,'0'0'66'0,"2"-18"8"16,-2 18-12-16,0 0 2 0,0-24 5 0,0 24-8 15,0 0-4-15,0 0-28 16,0-22-54-16,0 22-60 0,0 0-36 0,0 0-46 0,0 0-52 16,0 0-114-16,0 0-454 0,0 0-90 0</inkml:trace>
  <inkml:trace contextRef="#ctx0" brushRef="#br0" timeOffset="179599.04">180 15713 2377 0,'0'0'14'0,"5"27"21"16,-5-14 26-16,2 1 24 0,-2-14 25 0,0 30 14 0,-2-15 1 0,2-15-11 16,0 29-8-16,0-12-9 15,0-17-13-15,-3 26-4 0,3-12-9 16,0-14-11-16,-2 27-3 0,2-27-20 16,-6 22-42-16,2-12-66 0,4-10-78 15,-4 22-84-15,4-22-179 0,-10 14-436 16,10-14-193-16</inkml:trace>
  <inkml:trace contextRef="#ctx0" brushRef="#br0" timeOffset="179778.98">48 15837 2904 0,'0'0'124'16,"0"0"-8"-16,0-19-3 0,0 19 18 15,0 0 1-15,0 0-19 0,-3-17-14 0,3 17-27 16,0 0-30-16,0 0-23 0,0 0-27 15,0 0-45-15,0 0-75 0,10-8-74 0,-10 8-106 16,0 0-644-16,0 0-384 0</inkml:trace>
  <inkml:trace contextRef="#ctx0" brushRef="#br0" timeOffset="180259.25">1728 15915 2924 0,'0'0'-5'0,"0"0"18"0,11-10 14 15,-11 10 10-15,0 0 28 16,0 0 17-16,0 0 3 0,0 0-7 0,0 0-5 16,0 0-6-16,0 0-6 0,0 0 12 0,0 0 6 0,0 0 5 15,0 0 1-15,0 0-1 16,0 0-10-16,0 0-6 0,0 0-9 0,0 0-7 16,-16 44-4-16,16-44-4 15,0 0-6-15,0 0-4 0,0 0-10 0,4 24-27 16,-4-24-48-16,0 0-85 0,12 10-91 15,-12-10-164-15,9 4-218 0,-9-4-283 0,0 0-274 16</inkml:trace>
  <inkml:trace contextRef="#ctx0" brushRef="#br0" timeOffset="180409.17">1867 16096 3019 0,'0'0'136'0,"7"11"-16"16,-7-11-15-16,0 0-9 0,7 11 0 0,-7-11-14 15,0 0-20-15,0 0-62 0,0 0-83 16,0 0-78-16,0 0-61 0,0 0-86 0,0 0-587 16,0 0-274-16</inkml:trace>
  <inkml:trace contextRef="#ctx0" brushRef="#br0" timeOffset="181239">1443 15822 2699 0,'0'0'-28'16,"0"0"8"-16,-12-13-1 16,12 13 27-16,0 0 35 0,0 0 31 0,0 0 2 0,0 0-2 15,0 0-9-15,0 0-4 0,0 0-5 0,0 0-6 16,0 0-2-16,39 32 2 16,-30-25-1-16,-9-7 6 0,6 19-10 15,-4-7 3-15,-2-12 0 0,2 23 3 0,-2-23 1 16,-2 26 4-16,-2-11 0 0,4-15 8 0,-8 29 2 15,5-14-2-15,0-2-5 16,3-13-1-16,-7 27-4 0,3-15-9 0,4-12-3 16,-4 23-3-16,4-23-3 0,-5 17-4 0,5-17-2 0,0 17-3 15,0-17 0-15,0 0-3 16,0 0-10-16,9 15-5 0,-9-15-12 0,0 0-13 16,0 0-15-16,27-4-10 15,-27 4-2-15,0 0 3 0,30-11 0 0,-30 11 5 16,19-4 5-16,-19 4 3 0,19-6 5 15,-19 6-2-15,19-3 7 0,-19 3 2 0,17-2 2 16,-17 2 11-16,0 0 17 0,22 5 7 0,-22-5 8 16,0 0 13-1,18 12 1-15,-18-12 0 0,5 13 5 0,-5-13-4 0,0 0 1 0,-2 21 1 16,2-21 3-16,0 0-5 16,-13 25-4-16,13-25 0 0,-13 13-3 0,5-6-5 15,8-7 0-15,-18 10-5 16,18-10-1-16,-16 8-2 0,16-8-1 0,-21 2-5 15,21-2 2-15,0 0-6 16,-28-4-1-16,28 4-1 0,-20-6 0 16,20 6-1-16,0 0 3 0,-18-7 4 0,18 7-3 15,0 0-2-15,-15-10-1 0,15 10 0 0,0 0-2 16,0 0-2-16,0 0 3 0,0 0-4 0,0 0-2 0,0 0 3 16,0 0-3-16,0 0 6 15,0 0-4-15,0 0 3 0,0 0 2 0,0 0 2 16,0 0 3-16,0 0 7 15,0 0-1-15,0 0 0 0,46 23-5 16,-46-23 5-16,0 0 22 0,-3 19-5 0,3-19-7 0,0 0 10 0,-12 25-8 16,12-25-6-16,-6 14-1 15,6-14-4-15,-8 15 1 0,8-15-7 0,-7 11 4 16,7-11-1-16,-7 12-11 16,7-12 9-16,-9 10-17 0,9-10 3 0,0 0 1 15,-15 14 0-15,15-14 1 0,-15 6 4 16,15-6-6-16,0 0-3 0,-19 2 0 0,19-2 3 15,0 0-2-15,0 0 3 16,-31-8 2-16,31 8 1 0,-19-14 11 0,12 7 6 0,7 7 14 16,-17-17 9-16,9 9 8 0,8 8-7 0,-15-16-5 15,8 6-4-15,7 10-7 16,-11-18-2-16,11 18-16 0,-7-18-35 0,7 18-49 0,-12-19-53 16,8 9-75-1,0 0-83-15,-2-2-85 0,1 2-176 0,1 0-113 0,0-2 44 16,4 12-295-16,-8-19-291 15</inkml:trace>
  <inkml:trace contextRef="#ctx0" brushRef="#br0" timeOffset="181689">1572 15654 2758 0,'10'-7'-35'15,"-10"7"27"-15,0 0 33 0,0 0 38 16,0 0 22-16,0 0 7 0,0 0 6 15,0 0-3-15,0 0-5 0,28 16-5 16,-28-16 13-16,0 0 7 0,3 17 6 0,-3-17 0 16,0 15 0-16,0-15-3 0,0 0-2 15,0 0-13-15,-9 31-2 0,3-23-11 0,6-8-5 0,-18 15 2 16,10-10 0-16,8-5 10 0,-22 13 13 16,12-7 7-16,10-6-10 0,-14 13-23 15,3-8-3-15,11-5-9 0,-14 11-10 16,14-11 5-16,-16 13-15 0,16-13-6 0,-8 12-7 15,8-12 4-15,-2 14-5 16,2-14-6-16,0 0-26 0,4 25-30 0,2-20-36 16,-6-5-50-16,0 0-64 0,16 18-72 0,-12-17-66 0,-4-1-158 15,0 0-147-15,12 0-8 16,-12 0-210-16,0 0-188 0</inkml:trace>
  <inkml:trace contextRef="#ctx0" brushRef="#br0" timeOffset="181868.95">1376 15511 2878 0,'0'0'177'0,"-2"-21"-6"0,2 21-9 0,0 0 8 16,-2-15-7-16,2 15-14 16,0 0-22-16,0 0-22 0,0 0-37 0,0 0-45 0,2-22-53 15,-2 22-64-15,0 0-90 16,0 0-90-16,0 0-195 0,0 0-478 0,0 0-370 15</inkml:trace>
  <inkml:trace contextRef="#ctx0" brushRef="#br0" timeOffset="182859.29">989 16102 2862 0,'0'0'-11'0,"-15"-6"5"16,15 6 7-16,0 0 11 0,0 0 29 15,-19-4 23-15,19 4 14 0,0 0-8 0,0 0-8 0,0 0-3 16,0 0-5-16,0 0-4 0,0 0 1 16,0 0-7-16,0 0-9 0,0 0 0 0,0 0-6 15,0 0-5-15,34-19-4 16,-34 19-7-16,25-2-6 0,-25 2-12 0,23 2-6 15,-23-2-8-15,21 4-3 16,-21-4 0-16,17 7 2 0,-17-7 4 0,12 12 3 16,-12-12 1-16,2 11 2 0,-2-11 13 0,0 0 9 0,0 0 12 15,-17 29 8-15,10-21 10 16,7-8 12-16,-22 15 19 0,10-8-3 0,12-7 7 16,-17 11 6-16,17-11-8 15,-18 9-5-15,18-9-4 0,-14 3-6 0,14-3-3 0,0 0-7 16,-16 6-8-16,16-6-4 15,0 0-8-15,0 0 0 0,0 0-7 16,0 0-3-16,0 0-5 0,0 0-3 0,0 0 1 0,0 0-4 16,0 0 0-16,0 0-2 15,0 0-2-15,0 0 0 0,0 0 3 0,30 20-4 16,-30-20 2-16,0 0 1 0,4 12-2 16,-4-12 4-16,0 0 6 0,0 0-6 0,-2 27 9 15,2-27-7-15,-2 19 2 0,2-19 4 16,-3 19 3-16,3-19 0 0,-4 19 6 0,4-19 7 15,0 21-7-15,0-21-1 16,-2 23 3-16,2-23-3 0,2 22 2 0,-2-22-6 16,2 22 0-16,-2-22 1 0,5 20-2 0,-5-20-2 0,4 16-4 15,-4-16-3 1,9 16 1-16,-9-16-2 0,2 15-1 16,-2-15 0-16,0 0 1 0,3 20 6 15,-3-20 8-15,0 0 8 0,-5 22 26 0,5-22 2 16,-11 13 10-16,11-13-3 0,-12 11 3 15,2-5-1-15,10-6 1 0,-23 6-9 0,12-3-3 0,11-3-2 16,-27 0-9-16,27 0-3 0,-29-2-7 0,29 2 0 16,-29-9-8-16,14 2-6 15,0-1-15-15,1-4-33 0,5 3-34 0,-4-5-38 0,4 1-45 16,0-2-62-16,3-2-63 16,3-4-77-16,-1-4-150 0,2 2-130 0,4-2-16 15,0-3-301-15,2-2-359 16</inkml:trace>
  <inkml:trace contextRef="#ctx0" brushRef="#br0" timeOffset="184408.89">1669 13735 2655 0,'0'0'-179'0,"0"0"24"16,0 0 15-16,0 0 11 0,0 0 20 0,0 0 25 0,0 0 14 16,0 0 17-1,0 0 12-15,0 0 18 0,0 0 18 0,0 0 15 0,0 0 23 16,0 0 15-16,0 0 8 15,0 0-3-15,0 0 5 0,0 0-3 0,0 0-7 16,0 0 0-16,0 0-3 0,0 0-1 0,0 0-3 0,0 0-4 16,0 0-10-16,0 0-1 15,0 0 11-15,0 0 3 0,0 0 1 0,0 0 3 16,0 0 4-16,0 0 5 16,0 0-7-16,0 0 0 0,0 0-1 0,0 0-11 15,0 0 3-15,0 0-23 0,0 0 11 16,0 0-17-16,0 0-18 0,0 0-32 0,0 0-22 15,0 0-32-15,0 0-21 16,0 0-21-16,0 0-28 0,0 0-99 0,0 0-345 0,0 0 182 16</inkml:trace>
  <inkml:trace contextRef="#ctx0" brushRef="#br0" timeOffset="184889.18">1860 13514 1699 0,'-2'-25'-37'16,"2"25"24"-16,0 0 11 0,0 0 25 0,0 0 42 0,0 0 33 15,0 0 28-15,-42 33 11 16,31-22 1-16,-2 6 1 0,3 0 5 0,-4 4 25 16,3 2-2-16,2 0-8 0,-2 4-11 0,2-3-13 15,2 9-12-15,0-1-12 0,0-3-10 16,5 1-13-16,2-2-9 0,2 1-8 0,1-1-6 16,1-4-7-16,5 1-4 15,-2-5-13-15,5-1 0 0,0-2-12 0,-1-5-8 16,4-1-12-16,-3-3-10 15,1-2-11-15,-13-6-9 0,23 5-5 0,-23-5-1 16,19-4 4-16,-19 4-2 0,0 0 3 0,13-16 3 0,-13 16 10 16,-4-20 11-16,4 20 15 15,-15-24 22-15,4 10 22 0,1 3 17 0,-3 0 2 16,-1 0-3-16,3 0-6 0,-4 3-4 16,3-1-8-16,1 1-7 0,11 8-10 0,-17-12-19 15,17 12-39-15,-13-13-54 16,13 13-65-16,0 0-86 0,-11-10-101 0,11 10-212 15,0 0-132-15,0 0-165 0,0 0-165 16</inkml:trace>
  <inkml:trace contextRef="#ctx0" brushRef="#br0" timeOffset="185079">2010 13986 2545 0,'0'0'132'0,"13"12"11"16,-13-12-14-16,13 9 22 15,-13-9 28-15,10 11 30 0,-10-11 1 0,8 10-11 16,-8-10-25-16,0 0-22 0,11 12-15 16,-11-12-18-16,0 0-11 0,11 9-21 0,-11-9-58 15,0 0-80-15,0 0-113 0,7 6-125 0,-7-6-255 16,0 0-123-16,0 0-241 16,0 0-294-16</inkml:trace>
  <inkml:trace contextRef="#ctx0" brushRef="#br0" timeOffset="187938.88">2170 13588 2698 0,'0'0'-80'0,"0"0"19"16,0 0 22-16,0 0 20 0,0 0 31 16,22 0 22-16,-22 0-1 0,0 0 4 0,0 0-4 15,19-6 2-15,-19 6 6 0,15-3-4 0,-15 3 1 16,23-8-1-16,-7 4-4 15,0-1 0-15,0 1-6 0,1-2 0 0,4 1-4 16,-4-2 4-16,3 2-5 0,0 0-6 0,0-2 2 0,-2 2-2 16,-2 1-4-16,-1 1 1 15,-15 3-6-15,26-7 4 0,-26 7-6 0,18-2 13 16,-18 2 25-16,0 0 22 16,22 10 13-16,-22-10-2 0,4 13 0 0,-4-13 0 0,-2 23-6 15,2-23-5-15,-6 29-4 16,0-11-9-16,0 0-1 0,-2 3-6 0,2 0-6 15,-2 1 0-15,2 2 16 16,-1-3-8-16,0 1-7 0,-1 1-5 0,4 0-25 16,-2-2-44-16,1-2-48 0,1 1-55 0,2-4-51 0,-2 0-68 15,4-16-122-15,-5 22-556 16,5-22-346-16</inkml:trace>
  <inkml:trace contextRef="#ctx0" brushRef="#br0" timeOffset="188394.95">2802 13666 2739 0,'0'0'-81'16,"0"0"22"-16,0 0 29 0,0 0 8 0,0 0 28 0,-19 36 19 15,19-36 29-15,0 0 3 16,-17 9 5-16,17-9-10 0,0 0 7 16,-19 1 3-16,19-1 2 0,0 0-1 15,0 0-2-15,-26-11-1 0,26 11-1 16,-10-14-8-16,10 14-4 0,-6-15-6 15,6 15-8-15,-4-19-1 0,4 19-5 0,2-19-1 0,-2 19-3 16,6-17 0-16,-6 17 0 0,10-14 4 0,-10 14 20 16,14-8 21-16,-14 8 18 15,18-1 9-15,-18 1 7 0,0 0-1 0,37 15-4 0,-25-6-5 16,-2 3 1-16,0 1-13 16,-2 5-3-16,-4-2-9 0,0 4-26 0,-4 1-2 15,-4 4-11-15,-2-1-15 16,-4 3-27-16,-4 1-41 0,-3 0-63 0,0-1-83 15,-2 0-69-15,-2-4-141 0,4-6-219 16,-4-2-287-16,4 1-313 0</inkml:trace>
  <inkml:trace contextRef="#ctx0" brushRef="#br2" timeOffset="207138.93">5207 8921 2362 0,'0'0'-153'0,"0"0"20"0,0 0 29 16,0 0 22-16,0 0 19 15,0 0 22-15,0 0 13 0,0 0 13 16,0 0 12-16,0 0 4 0,0 0 11 0,0 0 3 0,0 0 19 16,0 0 0-16,0 0 10 0,-6 36 5 15,6-36 5-15,0 0 10 0,0 0-8 0,0 0 3 16,-9 22 1-16,9-22-4 16,-5 12 1-16,5-12-4 0,-4 15 5 0,4-15 2 15,-4 17-7-15,4-17 3 0,-4 18 3 16,4-18-3-16,-4 20-6 0,4-20 9 0,-2 25-2 15,0-14-5-15,2-11 0 16,0 25-1-16,0-25-12 0,2 27-5 0,0-12 2 16,0 0-2-16,2 0-5 0,-2 1 1 0,0 0-4 0,2 0 0 15,1 0-2-15,-3 0-6 16,0 0-1-16,3 1 1 0,-3-2-6 0,4 2 1 16,-4-1-1-16,2 0-3 15,0 0 2-15,1 0 1 0,-1-3-4 0,0 2 4 16,-4-15-5-16,6 27 2 0,-1-12-4 15,-3-2 2-15,2 1 2 0,-4-14-2 16,9 24-3-16,-7-12-1 0,-2-12 4 16,6 22-3-16,-2-12 0 0,-4-10-5 0,4 22 5 15,0-13-4-15,-4-9 3 0,4 20 1 0,-4-20 0 0,8 20 2 16,-8-20-5-16,6 16 3 16,-6-16 1-16,6 18-4 0,-6-18 1 0,6 15 0 15,-6-15 1-15,6 13 3 0,-6-13-8 16,7 12-24-16,-7-12-40 0,0 0-46 0,8 15-52 15,-5-11-71-15,-3-4-126 16,0 0-445-16,0 0-125 0</inkml:trace>
  <inkml:trace contextRef="#ctx0" brushRef="#br2" timeOffset="207763.8">5630 8907 2316 0,'0'0'-79'0,"0"0"14"0,4-17 13 0,-4 17 1 16,0 0 15-16,0-17 4 15,0 17 5-15,0 0 12 0,0 0 10 0,0 0 4 0,0 0 10 16,-23-6 17-16,23 6 16 15,0 0 19-15,0 0 2 0,-28 17 6 0,28-17 3 16,-10 12-5-16,10-12-6 0,-12 13-6 0,12-13-3 16,-11 15 1-16,11-15-12 15,-7 15-1-15,7-15-6 0,-4 16 5 0,4-16-7 0,0 0-4 16,6 23-2-16,-6-23-7 16,11 13 0-16,-11-13-2 0,13 13 0 0,-5-7-1 15,2 2-6-15,-10-8 1 16,18 11 1-16,-8-5 3 0,-10-6-12 0,17 15 7 15,-6-7-4-15,-11-8 2 0,13 13 12 16,-9-3 2-16,-4-10 1 0,6 16 23 0,-6-16 7 16,2 18 12-16,-2-18 3 0,0 0 12 0,-10 28 3 15,4-20 5-15,6-8 2 0,-13 17-6 16,4-9-2-16,9-8-4 16,-15 14-8-16,15-14-6 0,-16 9-7 0,16-9-3 15,-16 7-12-15,16-7-9 0,0 0-21 0,-22 2-31 16,22-2-45-16,0 0-56 15,-18-5-63-15,18 5-56 0,-8-10-91 0,8 10-644 0,-2-15-419 16</inkml:trace>
  <inkml:trace contextRef="#ctx0" brushRef="#br2" timeOffset="208009.13">5781 9069 2919 0,'0'0'-106'0,"0"0"13"15,0 0 13-15,0 0 12 16,0 0 11-16,0 0 12 0,22 2 1 0,-22-2 12 16,0 0 6-16,26-8-1 15,-26 8 7-15,23-8 14 0,-10 7-16 0,2-5-6 16,-15 6-18-16,28-6-42 0,-18 3-44 15,-10 3-75-15,19-8-366 0,-10 4 232 16</inkml:trace>
  <inkml:trace contextRef="#ctx0" brushRef="#br2" timeOffset="208243.19">5888 9010 1685 0,'0'0'-11'0,"0"0"12"0,0 0 32 0,0 0 32 0,0 0 20 15,0 0 36-15,-23 9 26 16,23-9 8-16,0 0-1 0,0 20-2 0,0-20-10 16,0 0-8-16,3 30-12 0,-3-30-14 0,4 22-6 15,-2-10-13-15,-2-12-12 0,4 32-8 16,0-20-8-16,-2 4-7 0,2-3-19 0,-4-13-26 16,6 24-39-16,-4-12-50 15,-2-12-48-15,8 21-47 0,-6-13-47 0,-2-8-102 0,4 13-488 16,-4-13-128-16</inkml:trace>
  <inkml:trace contextRef="#ctx0" brushRef="#br2" timeOffset="209169.21">6115 8793 2333 0,'0'0'-91'0,"0"0"21"0,0 0 16 16,0 0 21-16,0 0 22 0,0 0 22 0,0 0-11 16,0 0 2-16,0 0 6 0,0 0 7 15,0 0 1-15,0 0 9 0,0 0 18 0,0 0-11 16,0 0 4-16,0 0-8 16,0 0 7-16,0 0-10 0,0 0-4 0,0 0-2 0,0 0 2 15,27-21-9-15,-27 21-1 16,21-8 1-16,-21 8 3 15,26-7 0-15,-12 3-4 0,2 0-4 0,-16 4 2 16,27-6 2-16,-12 2 4 0,-15 4-2 0,23-6-2 16,-23 6 14-16,22-4-6 0,-22 4 11 0,18-1 11 0,-18 1 4 15,0 0 10-15,22 4 7 16,-22-4-10-16,0 0-5 0,10 10 10 0,-10-10-13 16,0 0 4-16,0 22-28 15,0-22 4-15,0 0-9 0,-10 33 8 0,6-20-1 0,-3 0 2 16,-2 0 2-16,3 3 2 15,0-3 2-15,0 0 0 0,-2 0-3 0,0 1 2 16,2-1-5-16,0-2 2 0,0 3-5 0,6-14-1 16,-9 20 4-16,9-20-3 15,-8 16-1-15,8-16-2 0,-7 14 3 0,7-14 2 0,-4 13-2 16,4-13 4-16,0 0 2 16,0 0 1-16,0 0-2 0,6 23-3 0,-6-23-3 0,0 0-1 15,20 6-1 1,-20-6-7-16,0 0 3 0,24 0 0 0,-24 0-5 0,20-2-4 15,-20 2-10-15,0 0-34 16,32-6-39-16,-32 6-47 0,19-4-47 0,-19 4-44 16,16-5-74-16,-16 5-601 0,18-8-269 0</inkml:trace>
  <inkml:trace contextRef="#ctx0" brushRef="#br2" timeOffset="210072.63">6557 8942 2541 0,'0'0'-118'0,"0"0"26"16,0 0 29-16,0 0 14 0,0 0 17 0,0 0 26 16,2-21 8-16,-2 21 23 15,0 0 1-15,0 0 1 0,0 0-6 0,0 0-4 16,0 0 0-16,0 0 0 16,0 0 15-16,0 0-4 0,0 0-12 0,0 0 7 0,0 0 3 15,0 0-3-15,0 0-4 16,15-6 2-16,-15 6-6 0,0 0 3 0,0 0-3 15,21-5 3-15,-21 5-11 0,16-3 2 16,-16 3 2-16,0 0 2 0,24-2 3 0,-24 2-11 16,0 0-4-16,22-2 4 0,-22 2 12 0,0 0 26 15,17 10 7-15,-17-10 22 16,6 11 6-16,-6-11 0 0,0 0 1 0,0 27 5 0,0-27 0 16,-4 21 2-16,4-21 3 15,-4 21 1-15,4-21-3 0,-5 22-1 0,5-22-4 16,-4 20-6-16,4-20-6 15,-2 17-2-15,2-17-6 0,0 0-3 0,0 19-9 0,0-19-6 16,0 0-5-16,15 11-17 0,-15-11-25 0,0 0-38 16,21 0-47-16,-21 0-44 15,0 0-62-15,23-8-56 0,-23 8-93 0,13-7-618 16,-6 3-398-16</inkml:trace>
  <inkml:trace contextRef="#ctx0" brushRef="#br2" timeOffset="210538.95">5742 9574 2749 0,'-16'4'-159'0,"16"-4"24"0,0 0 30 0,0 0 31 0,0 0 27 15,0 0 33-15,-18 4 18 16,18-4 25-16,0 0 5 0,0 0 26 0,0 0-6 15,0 0 3-15,0 0-2 16,0 0 3-16,0 0-6 0,0 0-3 0,0 0-3 0,0 0-1 16,0 0-7-16,43-35-4 0,-27 28 1 0,4-1-5 15,5-2-4-15,7-2-2 16,2 2-4-16,4-2-3 0,11-2 1 16,1-1-2-16,5 2-5 0,-1-2 2 0,17-4-2 15,-11 4 3-15,-9 1-8 0,1 3 3 0,-3-3 0 16,-2 3-2-16,-7 2 0 15,-2-1-2-15,-4 0-5 0,-3 5-5 0,-3-2-30 0,-2 1-29 16,-5 2-39-16,-3-2-36 0,0 2-37 16,-6 0-63-16,-12 4-494 15,20-5-3-15</inkml:trace>
  <inkml:trace contextRef="#ctx0" brushRef="#br2" timeOffset="211228.83">6068 9576 2175 0,'0'0'-3'16,"0"0"26"-16,0 0 19 15,0 0 16-15,-23 0 12 0,23 0 20 0,0 0 12 16,-23 9 7-16,23-9 0 0,-21 10 2 15,7-5 6-15,14-5 5 0,-18 14-4 0,7-6-2 16,11-8-12-16,-17 13-8 0,17-13-10 0,-12 13-9 16,12-13-7-16,-9 13-5 0,9-13-8 15,0 0-6-15,2 17-6 0,-2-17-4 0,0 0-5 16,17 18-3-16,-4-13-6 16,0 3 1-16,-1-2-5 0,4 0-1 0,-2 1-3 15,1 0-2-15,0 0-3 16,-3-2 0-16,-1 3-3 0,-11-8 3 0,16 12-5 0,-16-12 4 15,12 11 1-15,-12-11 6 16,2 13 3-16,-2-13 8 0,0 0 2 0,-18 21 5 16,8-14 2-16,10-7-4 0,-23 14-4 0,8-7-2 0,2-2-1 15,13-5-27-15,-24 9-17 16,24-9-39-16,-22 2-56 0,22-2-73 0,0 0-45 16,-26-4-65-16,26 4-127 15,-13-7-181-15,13 7-245 0,-4-10-185 0</inkml:trace>
  <inkml:trace contextRef="#ctx0" brushRef="#br2" timeOffset="211389.08">6136 9779 2470 0,'0'0'-6'0,"25"3"17"0,-25-3-5 16,24 0 6-16,-24 0 0 0,26-3 15 0,-26 3 12 0,29-3-5 15,-14-1-4-15,2 3-5 16,-1-3-18-16,2-2-26 0,-2 2-55 0,1-2-42 15,-2 0-60-15,0-2-126 16,-5 3-325-16,-1-1 152 0</inkml:trace>
  <inkml:trace contextRef="#ctx0" brushRef="#br2" timeOffset="211589.12">6318 9685 1988 0,'-22'9'73'0,"22"-9"8"0,0 0 14 16,0 0 32-16,-2 17 23 15,2-17 25-15,0 0 7 0,2 21-12 0,-2-21-9 0,0 0-18 16,10 25-14-16,-6-15-11 16,-4-10-15-16,8 20-15 0,0-10-3 0,-3 2-14 15,-5-12-11-15,11 20-39 0,-5-10-59 0,-6-10-71 16,8 19-75-16,-8-19-77 16,7 13-126-16,-3-7-534 0,-4-6-321 15</inkml:trace>
  <inkml:trace contextRef="#ctx0" brushRef="#br2" timeOffset="211829.13">6488 9697 2876 0,'0'0'9'16,"0"0"11"-16,6-12-9 0,-6 12 14 0,0 0 29 16,0 0 29-16,0 0 15 0,0 0-1 15,0 0 1-15,0 0-10 0,18 26-2 0,-18-26-3 16,8 21 9-16,-2-6-8 15,0-1-3-15,0-1-5 0,3 0-7 0,-3 3-12 16,3-3-3-16,-3 0-4 0,3 0-14 16,-3 3-1-16,0-5-19 0,-6-11-36 0,10 19-45 15,-6-11-46-15,-4-8-53 0,8 15-52 0,-8-15-54 16,0 0-93-16,0 14-564 16,0-14-337-16</inkml:trace>
  <inkml:trace contextRef="#ctx0" brushRef="#br2" timeOffset="212058.81">6419 9677 2762 0,'-6'-19'-39'0,"2"2"36"16,0 3 12-16,4 14 7 0,-2-27 11 0,2 27 11 15,2-22 13-15,-2 22-1 0,6-21 1 16,0 11-1-16,5 1-3 0,0-1 8 0,1 3 10 0,-12 7 16 16,28-11 2-16,-13 10-2 15,-15 1 2-15,28 0-5 0,-28 0-9 0,27 10-2 16,-17-3-7-16,-1 2 0 0,0 1-4 15,-9-10-3-15,6 23-5 0,-6-23-4 0,-6 25-4 16,-1-11-2-16,1 1-11 0,-5-2-19 0,3-2-43 16,-3 2-59-16,3-3-62 15,-3 2-73-15,11-12-121 0,-15 13-634 0,9-7-445 0</inkml:trace>
  <inkml:trace contextRef="#ctx0" brushRef="#br2" timeOffset="212339.13">6678 9740 3035 0,'0'0'-69'0,"14"2"7"0,-14-2 21 0,0 0 31 15,20 1 28-15,-20-1 27 0,0 0 12 16,0 0 0-16,21 0-4 0,-21 0-7 0,0 0-3 16,0 0-7-16,17 2-2 15,-17-2 8-15,0 0 18 0,0 0 10 0,0 0 5 16,11 12 3-16,-11-12 7 0,0 0-2 15,4 17 12-15,-4-17 3 0,0 16-11 16,0-16-8-16,0 0 1 0,4 19-9 0,-4-19-3 0,4 13-8 16,-4-13-7-16,11 9-24 15,-11-9-5-15,19 8-13 0,-19-8-37 0,24-2-55 0,-24 2-84 16,27-6-76 0,-15 1-132-16,1-3-228 0,0-1-309 0,-3-3-305 0</inkml:trace>
  <inkml:trace contextRef="#ctx0" brushRef="#br2" timeOffset="213369.24">6788 8623 2584 0,'0'0'-164'0,"0"0"20"0,0 0 26 0,0 0 21 16,0 0 27-16,0 0 21 0,0 0 24 0,0 0 13 16,0 0 10-16,0 0 13 0,0 0 10 15,0 0 10-15,23 31 21 0,-23-31 17 0,0 0 19 16,0 0-1-16,0 0-1 16,22 1 1-16,-22-1 1 0,0 0-9 15,14 6-10-15,-14-6 2 0,0 0-10 16,19 6-3-16,-19-6 0 0,13 7-4 15,-13-7 0-15,15 8 5 0,-15-8 1 0,12 11 3 16,-2-3 4-16,-10-8-4 0,14 12-6 0,-6-5-5 0,-8-7 0 16,17 16-3-16,-8-7-9 0,1 0-2 0,-1 4-6 15,-1-2-2-15,0 0-1 16,2 3-4-16,-2-3-2 0,2 1 1 0,-2 3 1 16,-1-1 8-16,2 2-2 0,-1 3 2 15,0 0 1-15,1 0 2 0,-1 0 1 0,1 2 4 16,-2 1-7-16,1-2 1 15,0 1-1-15,-2 2 1 0,3-3 0 0,-2 3 2 16,1 2-6-16,0-2-3 0,1 0-2 0,-3 2 0 0,0-3-2 16,1 5 0-16,-1-4-2 15,1 4-1-15,-1-2-5 0,0 0 3 0,0-2-4 16,-2 3-2-16,4-1 0 16,-4-2-4-16,2 1-12 0,-6-2-39 0,4-1-51 0,-4-3-71 15,0 3-64 1,0-1-88-16,-4 0-200 0,-2 2-443 0,-4-3-399 0</inkml:trace>
  <inkml:trace contextRef="#ctx0" brushRef="#br2" timeOffset="-191307.74">632 17296 1420 0,'0'0'174'0,"-5"-15"-83"0,5 15-8 0,0 0 13 0,0 0 15 16,0 0 5-16,-4-15-2 15,4 15-18-15,0 0-4 0,0 0-9 0,0 0-3 16,0 0 4-16,0 0 15 0,0 0 23 0,0 0 0 0,0 0 5 16,0 0-6-1,0 0-5-15,0 0-1 0,0 0-11 0,22 43-6 0,-18-27 6 16,-1 0-10-16,1 4-5 16,3-1-3-16,-2 3-3 0,0 0-8 0,-1 3-8 15,0-3-3-15,-2 0 9 0,2 2-15 16,-1-1-1-16,2-4-2 0,-3-1-8 15,3 2-3-15,-1-5-6 0,0 1-7 16,-4-16 0-16,5 24-21 0,-3-12-23 0,-2-12-32 16,2 15-45-16,-2-15-53 0,0 0-60 0,0 0-53 15,0 0-75-15,0 0-145 16,0 0-489-16,0 0-405 0</inkml:trace>
  <inkml:trace contextRef="#ctx0" brushRef="#br2" timeOffset="-190998.91">832 17415 2962 0,'12'-13'-54'0,"-12"13"32"16,0 0 8-16,6-16 1 0,-6 16 15 0,0 0 9 16,0 0 9-16,0 0 9 15,0 0-1-15,0 0 5 0,0 0-2 0,0 0 8 16,-50 19 7-16,50-19 7 16,-20 10 1-16,11-5-1 0,9-5-1 0,-13 10-2 15,13-10-2-15,-14 8 3 0,14-8-3 16,0 0 0-16,-13 13 10 0,13-13 10 0,0 0 6 15,-8 13 0-15,8-13 4 16,-4 13 3-16,4-13-4 0,0 0-4 0,4 23-7 0,-4-23-9 16,10 15-3-16,-3-5-3 0,-7-10-6 15,18 19-3-15,-10-8-2 0,4-1-7 16,-1-1-2-16,2 3-8 0,-2-3-7 0,3 1-31 16,-7 1-43-16,4-1-58 15,-11-10-27-15,18 15-59 0,-11-7-61 0,-7-8-82 0,18 13-155 16,-11-9-399-16,-7-4-278 15</inkml:trace>
  <inkml:trace contextRef="#ctx0" brushRef="#br2" timeOffset="-190577.9">998 17567 2791 0,'5'-16'-1'0,"-5"16"11"15,0 0 10-15,0 0 21 16,2-18 14-16,-2 18 8 0,0 0 2 0,0 0 1 15,0 0 0-15,0 0 3 16,0 0 2-16,0 0 5 0,0 0 6 0,0 0 5 0,0 0 1 16,21 34-12-16,-21-34 0 0,11 24-9 0,-5-12-5 15,-2 1-7-15,1 1-5 16,3-1-5-16,0 1-5 0,1-4-10 0,-1 2 5 16,-1-2-4-16,-7-10-2 15,21 15-5-15,-13-12-3 0,-8-3-7 0,21 6-14 16,-21-6-9-16,20 0-14 0,-20 0-11 15,0 0-3-15,25-15-5 0,-18 7-3 0,1-3-4 16,-8 11 5-16,7-25 3 0,-5 10 2 0,0 0 2 16,-2 15 5-16,-2-30 8 0,-1 13 12 15,3 17 14-15,-8-23 12 0,4 10 12 0,4 13 12 16,-12-19 12-16,12 19 8 16,-13-9 9-16,13 9 7 0,0 0-3 0,0 0-5 15,-20 2-2-15,20-2-11 16,0 0-5-16,0 0-3 0,0 0-4 15,-7 25-11-15,7-25-26 0,0 0-34 0,0 0-50 16,0 0-53-16,0 0-80 0,26 21-88 0,-26-21-201 16,22-2-137-16,-22 2-188 0,0 0-157 0</inkml:trace>
  <inkml:trace contextRef="#ctx0" brushRef="#br2" timeOffset="-190337.91">1519 17496 2643 0,'0'0'30'16,"9"10"-4"-16,-9-10-2 0,0 0 6 15,0 0-2-15,0 0-10 0,0 0-1 16,28-6 3-16,-28 6-14 0,21-7-9 0,-6 1-7 15,-1-2-23-15,1 3-15 0,0-2-26 16,-2 2-28-16,-13 5-32 0,20-10-45 0,-20 10-58 16,14-7-403-16,-14 7 136 0</inkml:trace>
  <inkml:trace contextRef="#ctx0" brushRef="#br2" timeOffset="-190197.9">1598 17457 1979 0,'0'0'95'0,"-18"5"36"15,18-5 8-15,0 0 13 0,-16 4 16 0,16-4 1 16,0 0-16-16,0 0-21 0,0 0-15 15,0 0-13-15,0 0-17 0,0 0-12 0,0 0-35 16,0 0-41-16,28-46-50 0,-18 35-59 0,1 1-65 16,1-1-90-16,-1-1-181 15,-1 1-327-15,-2 1-69 0</inkml:trace>
  <inkml:trace contextRef="#ctx0" brushRef="#br2" timeOffset="-189087.61">2008 17066 2242 0,'-6'-21'-62'0,"6"21"27"0,-4-18 18 0,4 18 25 15,0 0 26-15,-7-15 18 0,7 15-4 16,0 0 1-16,0 0 14 0,-11-9 22 0,11 9 16 16,0 0 16-16,0 0 8 15,0 0 11-15,-18 35 4 0,14-22 1 0,-4 2 8 16,5 2 1-16,-3 2-5 15,1 4-6-15,-1-3-5 0,2 2-9 0,1-3-8 16,1 1-6-16,2 1-2 0,0-1-6 0,2-3-17 0,1 2-8 16,3-2-9-16,3-2-7 15,-1 0-8-15,5-4-3 0,-1 2-7 0,3-4 0 16,0-2-12-16,2-1-4 16,0-2-12-16,-17-4-7 0,34 3-17 15,-19-6-14-15,-15 3-20 0,22-6-17 16,-10 1-17-16,-12 5-17 0,11-14-16 0,-11 14-26 0,5-14-24 15,-5 14-29-15,0 0-36 16,0 0-49-16,-12-29-112 0,4 19-171 0,8 10-288 0,-14-13-187 16</inkml:trace>
  <inkml:trace contextRef="#ctx0" brushRef="#br2" timeOffset="-188467.87">2032 17315 2400 0,'-28'0'-124'16,"28"0"18"-16,0 0 12 0,-24-2 11 0,24 2 22 0,0 0 30 15,-18-4 25-15,18 4 12 16,0 0 10-16,0 0 13 0,-15-7 8 0,15 7 11 15,0 0 16-15,0 0 10 16,-4-15 19-16,4 15 6 0,0 0-1 0,0 0-1 0,0 0-4 16,6-25 3-16,-6 25-2 0,0 0 12 0,13-17 8 15,-13 17 10 1,10-12-2-16,-10 12-5 0,16-9-3 0,-16 9-6 16,18-8-14-16,-18 8-9 0,17-4-13 15,-17 4-8-15,19-1-3 0,-19 1-7 0,0 0-7 0,23 4-10 16,-23-4-20-16,16 5-30 15,-16-5-41-15,12 7-46 0,-12-7-54 0,10 14-45 16,-10-14-44-16,12 13-61 16,-12-13-634-16,10 17-354 0</inkml:trace>
  <inkml:trace contextRef="#ctx0" brushRef="#br2" timeOffset="-188247.65">2335 17365 3041 0,'12'5'69'0,"-12"-5"-1"15,0 0-7-15,0 0 16 16,0 0 25-16,15 6 12 0,-15-6 6 0,0 0-14 16,0 0-15-16,0 0-26 15,0 0-33-15,0 0-42 0,0 0-52 0,0 0-59 0,0 0-78 16,21-9-125-16,-21 9-645 15,0 0-414-15</inkml:trace>
  <inkml:trace contextRef="#ctx0" brushRef="#br2" timeOffset="-187877.7">2314 17121 2993 0,'-9'-12'-11'0,"9"12"0"16,-8-9 5-16,8 9 3 0,0 0 23 0,-12-15 18 16,12 15-4-16,0 0-5 0,-2-18-5 0,2 18-14 15,0 0-6-15,18-19-1 16,-10 10-6-16,-8 9 6 0,21-15-5 0,-10 7-3 0,-1 1-1 16,3-1 0-16,-13 8-2 15,21-11 4-15,-12 5 0 0,-9 6-2 0,16-8 1 16,-16 8 3-16,0 0 6 15,21-2 19-15,-21 2 24 0,0 0 18 16,15 13 15-16,-15-13 7 0,11 19 2 16,-7-6-3-16,-2 2-2 0,3-2-9 0,-4 4-8 15,4-2-6-15,-3 2-8 0,-2-17-4 16,2 33-3-16,1-17-6 0,-1 0-6 0,0-1-7 16,-2-15-23-16,0 26-41 0,0-26-52 0,2 22-53 15,-2-22-57-15,2 15-63 16,-2-15-137-16,0 0-502 0,4 13-289 0</inkml:trace>
  <inkml:trace contextRef="#ctx0" brushRef="#br2" timeOffset="-187497.67">2644 17075 2648 0,'0'0'-86'16,"0"0"15"-16,0 0 6 15,0 0 6-15,0 0 16 0,0 0 7 0,0 0 21 16,0 0-2-16,0 0 0 0,0 0 3 16,0 0 14-16,0 0 31 0,0 0 12 0,0 0 11 15,0 0 4-15,0 0-2 0,0 0-5 0,0 0 5 16,0 0-9-16,0 0 2 16,0 0-12-16,-14-28-2 0,14 28 3 0,-6-17 5 15,6 17 2-15,0-19-1 16,0 19-1-16,0 0-9 0,2-28 4 15,-2 28-8-15,6-14-1 0,-6 14 3 0,9-11 0 16,-9 11 29-16,0 0-3 0,24-3 5 0,-24 3-3 16,0 0 8-16,25 14 6 0,-16-6 6 0,-1 6 4 15,-2 0 3-15,0 1-4 0,0 3-5 16,2-2-9-16,-4 1-5 0,-2 2-8 0,0-1-4 16,-2 1-13-16,2-1-23 15,-2 2-38-15,0-2-48 0,0-2-57 0,0 1-71 16,0-17-98-16,0 25-193 15,0-25-431-15,-2 21-322 0</inkml:trace>
  <inkml:trace contextRef="#ctx0" brushRef="#br2" timeOffset="-187147.69">3008 16995 2668 0,'0'0'-62'0,"0"0"37"0,0 0 37 16,0 0 10-16,0 0 37 15,0 0 34-15,0 0 9 0,0 0 5 16,0 0-1-16,0 0-6 0,0 0-3 15,-9 50 2-15,9-50 2 0,-4 25 1 0,1-12-11 16,3-13-4-16,-2 26-13 0,0-13-8 0,2-13 2 0,-2 26-10 16,0-16-4-16,2-10-4 15,-2 22-9-15,2-22-6 0,0 17-20 0,0-17-23 16,0 0-41-16,-2 22-55 16,2-22-68-16,0 0-61 0,0 0-69 0,0 0-126 0,-2 5-462 15,2-5-266-15</inkml:trace>
  <inkml:trace contextRef="#ctx0" brushRef="#br2" timeOffset="-186917.87">2942 17111 2759 0,'0'0'37'0,"-5"-15"19"0,5 15 13 0,0 0 13 15,0 0 20-15,-2-17 13 16,2 17 2-16,0 0-4 0,0 0-5 0,0 0 9 16,0 0 4-16,0 0 6 15,0 0 2-15,0 0-8 0,0 0-8 0,0 0-10 0,0 0-20 16,0 0-7-16,34 24-7 15,-34-24-8-15,15 14-4 0,-9-6-9 16,-6-8-4-16,16 15-15 0,-8-7-16 16,-8-8-17-16,12 15-22 0,-6-8-25 0,-6-7-29 0,12 16-32 15,-12-16-41-15,10 17-53 0,-10-17-64 16,6 13-127-16,-1-7-205 0,-5-6-300 16,0 0-286-16</inkml:trace>
  <inkml:trace contextRef="#ctx0" brushRef="#br2" timeOffset="-184432.65">3281 16776 2726 0,'0'0'-59'16,"0"0"13"-16,0 0 0 0,0 0 6 0,0 0 10 0,0 0 16 16,0 0 10-16,0 0 10 15,0 0 4-15,0 0-4 0,0 0 9 16,0 0 27-16,0 0 16 0,0 0 13 15,0 0 14-15,0 0-2 0,0 0-10 0,12-15-3 16,-12 15-8-16,0 0-6 0,0 0-7 16,24-6-5-16,-24 6-11 0,20-7-7 15,-6 3-5-15,0-2-16 0,1 0 0 0,-2 1 4 0,4-1-3 16,-5 0 0-16,-12 6-5 16,26-7 6-16,-26 7-2 0,16-5 9 0,-16 5 9 0,0 0 11 15,0 0 8-15,24 8 3 16,-24-8 3-16,0 0-1 0,0 21-4 0,0-21 13 15,0 0-4-15,-6 31 5 16,6-31 6-16,-7 24 7 0,3-10 0 0,0 0-1 16,4-14-5-16,-7 28-4 0,3-15-6 0,2 2-2 15,2-15-6-15,-6 27-7 16,4-16-2-16,2-11-4 0,-2 21 1 0,2-21-2 0,-4 18 0 16,4-18 0-16,0 0 0 15,2 22-1-15,-2-22 0 0,0 0-4 16,10 13-7-16,-10-13-1 0,15 3-3 15,-15-3-2-15,19 0-7 0,-19 0-18 0,0 0-24 0,35-6-32 16,-19 2-32-16,-2-2-38 0,1 2-41 16,0-1-38-16,-15 5-31 0,25-8-71 15,-14 3-141-15,-11 5-456 0,15-7-311 16</inkml:trace>
  <inkml:trace contextRef="#ctx0" brushRef="#br2" timeOffset="-183867.63">3685 16838 2899 0,'0'0'32'0,"0"0"-4"0,0 0-5 15,0 0-2-15,0 0 0 16,0 0-4-16,10-16-3 0,-10 16 3 0,0 0-7 0,18-7 2 16,-18 7-2-16,14-4 3 15,-14 4 2-15,20-3 6 0,-20 3 21 0,0 0 11 16,24 8 15-16,-24-8 0 15,18 11 2-15,-18-11-2 0,10 16 2 0,-5-5 4 0,-5-11 5 16,4 21 11-16,-2-10 4 0,-2-11 2 16,2 23-2-16,-2-23-2 0,2 20-4 15,-2-20-5-15,2 16-8 0,-2-16-5 0,2 13-8 16,-2-13-7-16,0 0-5 16,4 14-8-16,-4-14-18 0,0 0-30 0,18 5-40 0,-18-5-49 15,0 0-53-15,0 0-58 16,31-8-77-16,-31 8-125 0,15-11-156 0,-15 11-347 15,15-7-304-15</inkml:trace>
  <inkml:trace contextRef="#ctx0" brushRef="#br2" timeOffset="-183502.76">3456 17248 2689 0,'0'0'-41'0,"0"0"32"0,0 0 21 0,0 0 8 15,0 0 17-15,0 0 24 0,0 0 22 16,0 0 6-16,0 0-4 0,0 0-4 0,0 0-4 15,55-13-7-15,-42 9 0 16,4 0 1-16,2-3-4 0,4 2 0 0,0-4 4 0,5 0-3 16,0 0-5-16,-1-2-3 0,5 3-7 0,-2-3-5 15,-5 4-7-15,3 0-6 16,-6-1-10-16,2 1-3 0,-5 3-8 0,-2-2-29 16,-2 2-35-16,-1 0-34 15,-14 4-39-15,24-5-45 0,-24 5-66 0,16-3-128 16,-16 3-546-16,0 0-299 15</inkml:trace>
  <inkml:trace contextRef="#ctx0" brushRef="#br2" timeOffset="-183197.82">3759 17388 2806 0,'0'0'36'15,"-8"9"27"-15,8-9-9 0,0 0 11 16,0 0 5-16,0 0 23 0,-6 14 14 0,6-14-2 16,0 0-3-16,0 0-6 0,6 22-12 0,-6-22 4 15,8 16 0-15,-2-3 0 16,3-1 9-16,-3-1-10 0,0 4-11 0,3 0-3 0,-3 0-25 16,1 3-2-16,1-1-7 15,-2-2-2-15,0 2-4 0,2-2-5 16,-2 3-2-16,0-5-2 0,-2 2-7 15,2-3-17-15,-6-12-31 0,9 20-30 0,-9-20-29 0,4 17-35 16,-4-17-47-16,7 14-40 0,-7-14-36 0,0 0-71 16,0 0-120-1,0 0-439-15,0 0-245 0</inkml:trace>
  <inkml:trace contextRef="#ctx0" brushRef="#br2" timeOffset="-182917.65">3780 17522 2627 0,'-4'-16'0'0,"-3"3"25"0,3-1 9 15,4 14 6-15,-6-21 12 16,6 21 33-16,-4-17 14 0,4 17 7 0,0-17-8 16,0 17-8-16,0 0-7 0,6-22 0 15,-6 22 0-15,13-14 1 0,-13 14-7 16,17-12-5-16,-17 12-6 0,19-7-8 0,-19 7-4 0,20-2-2 16,-20 2 0-16,22 3 4 15,-22-3-3-15,21 10 6 0,-12 0-2 0,-1-1 0 0,-8-9 3 16,9 20 6-1,-7-8 4-15,-2-12 6 0,2 23-1 0,-2-23-5 16,-6 23 2-16,6-23-8 0,-11 19-7 16,3-9-5-16,8-10-11 0,-14 15-17 0,14-15-31 15,-16 5-44-15,16-5-62 0,-18 3-65 0,12-2-71 0,6-1-97 16,0 0-165 0,0 0-87-16,0 0-305 0,0 0-292 0</inkml:trace>
  <inkml:trace contextRef="#ctx0" brushRef="#br2" timeOffset="-182537.35">4011 17545 2649 0,'23'6'-7'0,"-23"-6"42"0,0 0-13 16,0 0-1-16,14 3 1 15,-14-3 1-15,0 0 5 0,0 0 4 0,24 0-5 16,-24 0 0-16,0 0 2 15,24-3-6-15,-24 3 8 0,0 0 10 16,21 0 10-16,-21 0 12 0,14 4 6 0,-14-4 17 16,0 0 12-16,16 10 3 0,-16-10 4 15,8 11 3-15,-8-11 2 0,4 14 4 0,-4-14 4 16,0 0 3-16,2 22 17 0,-2-22-6 16,2 18-11-16,-2-18-9 0,0 17-28 15,0-17 0-15,0 0-4 0,0 20-2 0,0-20-3 16,0 0 3-16,0 20 6 0,0-20-2 0,0 0-7 15,2 15-6-15,-2-15-6 16,0 0-6-16,0 0-6 0,11 13-6 0,-11-13-8 16,0 0-15-16,15 6-27 0,-15-6-30 0,0 0-31 15,23-2-41-15,-23 2-57 0,0 0-70 16,26-10-58-16,-20 7-146 0,-6 3-155 0,10-8-25 0,-10 8-333 16,0 0-382-1</inkml:trace>
  <inkml:trace contextRef="#ctx0" brushRef="#br2" timeOffset="-180347.5">4485 17290 2751 0,'-23'-1'-151'0,"23"1"38"16,0 0 29-16,0 0 22 16,0 0 43-16,0 0 38 0,0 0 25 0,0 0 23 15,0 0 13-15,0 0 14 16,0 0 4-16,0 0 10 0,0 0 1 15,0 0-5-15,0 0-14 0,0 0-12 0,0 0-4 16,0 0-8-16,0 0-8 0,0 0-3 0,0 0-12 16,6-31-2-16,-6 31-3 0,6-17-4 0,-6 17-6 15,4-19 3-15,-4 19-6 16,9-20-4-16,-7 8 0 0,-2 12 3 0,11-20 4 0,-11 20-2 16,8-15 3-16,-8 15 1 15,15-11 0-15,-15 11 1 0,15-6-2 0,-15 6-5 16,17-2-3-16,-17 2-3 15,0 0 2-15,32 8-3 0,-22-4-4 0,-10-4 1 0,21 9-3 16,-10-5 1-16,-11-4 1 16,19 9-4-16,-9-5 1 0,-10-4-2 0,18 3 2 15,-18-3-3-15,16 3-1 0,-16-3-2 0,0 0-1 16,22-8 1-16,-22 8 1 16,12-9 1-16,-12 9 8 0,9-15 7 0,-9 15-1 15,8-14-1-15,-8 14-4 0,6-15-1 16,-6 15-5-16,4-16-22 0,-4 16-39 0,0 0-55 15,8-16-79-15,-8 16-78 16,0 0-123-16,0 0-187 0,0 0-267 0,0 0-179 16</inkml:trace>
  <inkml:trace contextRef="#ctx0" brushRef="#br2" timeOffset="-180047.44">4642 17391 2435 0,'-15'4'-62'0,"15"-4"27"15,0 0 41-15,0 0 26 0,0 0 38 16,0 0 40-16,0 0 25 0,0 0 6 16,0 0 2-16,0 0 1 0,0 0 2 0,0 0 1 15,0 0-5-15,0 0-8 16,0 0-8-16,0 0-10 0,0 0-15 0,0 0-15 0,0 0-5 15,57-4-11-15,-40 1-9 16,-17 3-8-16,34-4-6 0,-16 0-9 0,4 1-17 16,-3 0-27-16,-2 1-41 0,2-1-50 15,-2-1-49-15,-17 4-43 0,31-4-34 0,-17 1-44 16,-14 3-91-16,23-7-591 0,-23 7-379 0</inkml:trace>
  <inkml:trace contextRef="#ctx0" brushRef="#br2" timeOffset="-179427.73">5258 17077 2711 0,'-13'-21'-134'0,"13"21"32"0,0 0 15 16,0 0 21-16,0 0 35 15,-13-9 19-15,13 9 15 0,0 0 17 16,0 0 5-16,0 0-1 0,-8-16 10 15,8 16-3-15,0 0 0 0,0 0 1 0,4-22-5 0,-4 22 3 16,8-14-9-16,-8 14 3 16,11-11-8-16,-11 11 5 0,17-12-3 0,-7 5-2 15,-10 7-4-15,26-8-2 0,-11 6 2 0,-15 2-6 16,32-4-2-16,-16 6 14 16,-16-2-12-16,30 4 1 0,-15 2 2 15,-2 0 4-15,-1 1 5 0,-3 3 0 0,-1-1 11 16,-8-9 15-16,8 24 14 0,-5-13 11 0,-3-11 5 15,-3 26 4-15,3-26 4 16,-8 27-3-16,6-14-2 0,2-13-10 0,-8 21-1 16,8-21-10-16,-7 19-3 0,7-19-6 0,-2 18-3 15,2-18-4-15,0 0-2 16,7 23-6-16,-1-14-4 0,-6-9-2 0,17 17-4 0,-6-9-1 16,-1 1-6-16,2 1 1 15,0-1 2-15,2 0-7 0,-3 1 1 0,-1 2 20 0,-1-3-5 16,-1 2 1-1,-1 2 0-15,-1-1-7 0,-6-12 8 0,4 23 0 16,-4-10-2-16,0-13-4 0,-6 21-2 16,6-21-1-16,-13 23-4 0,7-13-7 0,6-10-31 15,-15 14-54-15,9-7-70 0,6-7-79 16,-13 9-145-16,7-6-216 0,6-3-290 16,0 0-242-16</inkml:trace>
  <inkml:trace contextRef="#ctx0" brushRef="#br2" timeOffset="-178987.7">5641 17081 2491 0,'0'0'-118'0,"4"-15"24"0,-4 15 20 0,0 0 5 16,0 0 21-16,9-12 12 15,-9 12 17-15,0 0 1 0,16-9 2 0,-16 9 20 0,16-2 5 16,-16 2 10 0,18-2 21-16,-18 2 4 0,0 0 2 0,30 6 1 15,-30-6-4-15,17 7 16 0,-17-7 5 16,12 12 17-16,-12-12 17 0,7 15 7 0,-7-15 18 0,2 19 7 15,-2-19 9-15,-7 22 0 16,7-22 6-16,-6 27 3 0,2-15 0 0,0 1-10 16,4-13-17-16,-9 23-2 0,5-14-12 0,4-9-2 15,-6 20-6-15,6-20-13 16,0 19-6-16,0-19-11 0,0 0-7 0,6 22-3 0,-6-22-6 16,11 10-10-16,-11-10-2 15,14 8-27-15,-14-8-35 0,0 0-48 0,22 4-54 16,-22-4-61-16,0 0-64 15,21-2-118-15,-21 2-196 0,0 0-413 0,0 0-425 16</inkml:trace>
  <inkml:trace contextRef="#ctx0" brushRef="#br2" timeOffset="-178792.17">5933 17341 3002 0,'8'8'-37'0,"-8"-8"51"0,0 0 38 15,11 9 35-15,-11-9 29 0,0 0 22 16,0 0 2-16,0 0-8 0,0 0-18 0,11 11-13 16,-11-11-9-16,0 0-20 0,0 0-37 0,0 0-62 0,0 0-73 15,0 0-93-15,0 0-141 16,8 3-219-16,-8-3-318 16,0 0-231-16</inkml:trace>
  <inkml:trace contextRef="#ctx0" brushRef="#br2" timeOffset="-178227.44">6229 17191 2643 0,'0'0'-17'0,"0"0"14"15,0 0 17-15,0 0 16 0,0 0 2 16,0 0 9-16,0 0 6 0,0 0-5 0,0 0-5 15,-8-34 1-15,8 34-4 0,-2-21 4 0,2 21-2 16,0-23 3-16,0 23 2 0,2-24-4 0,0 10 5 16,-2 14 0-16,6-24-5 15,0 12-3-15,1 0-5 0,-7 12-2 0,15-15-2 16,-15 15 0-16,17-11-3 0,-17 11 0 16,16-2 3-16,-16 2 4 0,0 0 5 15,28 17 6-15,-18-6 4 0,1 1 11 16,-2 1-3-16,-1 2 2 0,-1-1 7 0,1 1-2 15,-4 2-2-15,0-3 2 16,0 0 0-16,-4-14 2 0,0 26 2 0,0-26 4 16,-8 23 0-16,4-14 7 0,-4 3-2 0,8-12-6 0,-17 13 0 15,6-7 8-15,11-6-12 16,-23 5-2-16,23-5-3 0,-24-2-11 0,24 2-5 16,-20-9-8-16,20 9-8 15,-20-15-25-15,12 3-38 0,-1 1-43 16,9 11-53-16,-4-25-64 0,4 25-76 15,2-25-113-15,2 10-200 0,1 2-52 0,1-1-179 0,2 1-144 16</inkml:trace>
  <inkml:trace contextRef="#ctx0" brushRef="#br2" timeOffset="-177917.53">6522 16925 2512 0,'23'-3'-6'0,"-23"3"6"0,0 0 11 15,17-1 5-15,-17 1 14 16,0 0 13-16,19-2 2 0,-19 2 5 0,0 0 5 16,28 2 6-16,-28-2 14 0,20 1 12 0,-20-1 9 15,19 7-2-15,-19-7 0 16,22 7-6-16,-14-2-5 0,-8-5 3 0,14 12 4 0,-14-12 11 16,10 19 7-1,-8-8 3-15,-2-11 2 0,0 23-4 0,0-23 14 16,-4 28 7-16,1-14 5 0,-2 2-10 15,5-16-5-15,-6 26-11 0,2-14-10 0,4-12-10 16,-4 19-12-16,4-19-3 0,2 19-12 16,-2-19-15-16,10 14-39 0,-10-14-49 0,14 7-55 15,-14-7-67-15,18 6-83 0,-9-8-92 0,-9 2-194 16,17-2-91-16,-17 2 0 16,0 0-204-16,0 0-156 0</inkml:trace>
  <inkml:trace contextRef="#ctx0" brushRef="#br2" timeOffset="-176557.3">4847 17973 2396 0,'0'0'-89'0,"11"-10"35"0,-11 10 26 0,0 0 29 16,0 0 37-16,0 0 34 16,8-11 30-16,-8 11 10 0,0 0 12 0,0 0-13 15,12-11-2-15,-12 11-11 16,0 0-15-16,14-8-5 0,-14 8-12 0,14-8-7 15,-14 8-7-15,19-6 0 16,-19 6-8-16,24-6-6 0,-12 2 2 0,-12 4-7 16,32-5-3-16,-19 3-5 0,-13 2 0 0,30-4-3 0,-30 4-4 15,24-1-2-15,-24 1-1 16,22 0-6-16,-22 0 2 0,0 0 6 0,23 1 5 16,-23-1 8-16,0 0 13 15,11 8 6-15,-11-8 1 0,0 0 8 0,0 0 5 0,0 0-3 16,-17 32-1-16,17-32 1 15,-19 19-7-15,7-6-2 0,-4 1-6 0,4-3-3 16,1 1 0-16,-2 1-1 16,3-2 2-16,-3 0 5 0,3-1-7 0,0 2 1 15,10-12-1-15,-14 17-7 0,14-17-2 0,-12 13-1 0,12-13 5 16,-9 12 3 0,9-12 1-16,0 0 5 0,-2 15-10 0,2-15-2 15,0 0-3-15,0 0 6 0,0 0-7 16,19 12-10-16,-19-12 3 0,18 1-4 0,-18-1-4 0,24 0 3 15,-24 0-5-15,30-1 1 16,-15 1-6-16,-15 0-13 0,32-2-27 0,-18 0-45 16,-14 2-51-16,26-6-63 0,-26 6-70 0,21-6-117 15,-13 2-191-15,-8 4-45 16,13-9-291-16,-13 9-296 0</inkml:trace>
  <inkml:trace contextRef="#ctx0" brushRef="#br2" timeOffset="-176247.37">5243 18038 2796 0,'0'0'-48'15,"0"0"1"-15,0 0 7 0,0 0 30 0,11-8 32 0,-11 8 10 0,0 0 2 16,0 0-2-16,12-8-7 16,-12 8-4-16,0 0 1 0,0 0 11 15,22-2 9-15,-22 2 6 0,0 0 4 16,0 0 3-16,0 0 5 0,16 14 13 15,-16-14 5-15,0 0 12 0,0 21 6 0,0-21 2 16,0 0 2-16,-2 24 3 0,2-24 13 0,0 0-3 16,-6 25-5-16,6-25-4 0,-2 15-6 0,2-15-9 15,0 0-10-15,4 19-13 16,-4-19-2-16,10 11-4 0,-10-11-14 0,15 6-9 0,-15-6-24 16,22 3-44-16,-22-3-56 15,18 0-70-15,-18 0-59 0,22-3-75 0,-22 3-129 16,14-6-146-16,-14 6-342 15,0 0-298-15</inkml:trace>
  <inkml:trace contextRef="#ctx0" brushRef="#br2" timeOffset="-174697.4">5658 17976 2039 0,'0'0'-27'0,"0"0"27"15,4-13 8-15,-4 13 18 16,0 0 26-16,0 0 11 0,0 0 23 0,0 0 17 15,0 0 22-15,0 0 12 16,0 0 10-16,0 0 5 0,0 0 2 0,0 0 0 16,0 0-6-16,0 0-6 0,-34 36-9 0,30-25-8 15,-3 3-7-15,1 1-2 0,0 1-12 16,-2-1-4-16,0 2-8 0,0 3-12 0,-2-1-9 16,2 3-4-16,-1-1-6 15,-2 0-12-15,5-2 0 0,-2 2-1 16,1-4-9-16,1 0-6 0,0-2-4 0,2 0-8 15,-1 0-17-15,0-1-18 0,5-14-38 0,-4 21-38 16,4-21-41-16,-6 19-46 16,6-19-39-16,-2 13-59 0,2-13-121 0,0 0-152 15,0 0-349-15,0 0-277 0</inkml:trace>
  <inkml:trace contextRef="#ctx0" brushRef="#br2" timeOffset="-174387.94">5696 18159 2660 0,'0'0'-36'0,"0"0"30"0,0 0 12 0,10-7 12 16,-10 7 35-16,0 0 27 15,0 0 16-15,0 0 11 0,0 0 1 0,0 0-1 0,2 38-1 16,-2-38 9-16,0 25 5 15,-2-10 4-15,2-15 1 0,0 32-8 0,0-15-12 16,0 2-11-16,0 0-13 16,2-2-4-16,-2 3-8 0,0-1-6 0,2-2-12 15,-2 2-3-15,2-2-5 0,1-1-3 0,-3-16-15 0,0 26-7 16,2-15-24-16,-2-11-33 16,0 19-54-16,0-19-67 0,4 14-42 0,-4-14-57 15,0 0-76-15,0 0-114 16,0 0-480-16,0 0-335 0</inkml:trace>
  <inkml:trace contextRef="#ctx0" brushRef="#br2" timeOffset="-174127.82">5728 18210 2797 0,'4'-26'-45'16,"-2"15"-2"-16,-2 11 6 0,6-19 9 0,-6 19 18 0,9-17 5 16,-9 17 20-16,10-16 6 15,-10 16 6-15,16-12 15 0,-16 12 12 0,18-5 19 16,-18 5 19-16,19-4 11 15,-19 4 2-15,0 0-1 0,28 12-8 0,-20-7-5 16,-8-5 0-16,11 16 1 0,-7-7-1 0,-4-9 2 0,2 19-5 16,-2-19 1-16,0 0-9 15,-9 27-8-15,9-27-7 0,-8 15-13 0,8-15 0 16,-10 13-3-16,10-13-7 16,0 0-11-16,-13 6-25 0,13-6-35 0,0 0-35 15,0 0-46-15,0 0-65 0,0 0-73 16,0 0-155-16,-19-32-570 0,19 32-432 0</inkml:trace>
  <inkml:trace contextRef="#ctx0" brushRef="#br2" timeOffset="-173667.57">6030 18113 2997 0,'0'0'-65'0,"15"-13"8"0,-15 13 12 0,0 0 12 15,0 0 20-15,6-15 22 0,-6 15 15 16,0 0-1-16,7-19-5 0,-7 19 0 0,4-17-2 15,-4 17-2-15,4-18 22 16,-4 18 24-16,6-16 11 0,-6 16 0 0,4-16-4 16,-4 16-7-16,0 0-2 0,12-9 9 0,-12 9-3 0,0 0-8 15,0 0-2-15,0 0-7 16,29 17-1-16,-29-17-2 0,21 13-6 0,-10-3-1 16,1-2-4-16,-1-1-3 15,2-1-2-15,-13-6-6 0,23 11 2 0,-12-7-3 16,-11-4-2-16,19 5 2 15,-19-5 2-15,14 3-1 0,-14-3 4 0,0 0-1 0,0 0-4 16,24-14-3-16,-24 14-2 0,6-9-4 0,-6 9-5 16,0 0-5-16,8-17-11 15,-8 17-31-15,6-12-44 0,-6 12-56 0,0 0-45 0,8-13-65 16,-8 13-130-16,0 0-547 16,0 0-332-16</inkml:trace>
  <inkml:trace contextRef="#ctx0" brushRef="#br2" timeOffset="-173297.83">6151 18183 2791 0,'0'0'-78'15,"0"0"19"-15,0 0 13 0,0 0 27 0,0 0 48 16,0 0 27-16,0 0-4 0,0 0-6 15,0 0-1-15,0 0-9 0,0 0 5 16,0 0-9-16,0 0-4 0,0 0-6 0,64-14 5 16,-50 10-13-16,1 0-1 0,-15 4-13 0,28-7-27 15,-18 2-44-15,-10 5-38 0,22-5-41 16,-22 5-60-16,16-6-111 0,-16 6-354 0,15-4 86 16</inkml:trace>
  <inkml:trace contextRef="#ctx0" brushRef="#br2" timeOffset="-172827.51">5844 18406 2009 0,'0'0'-27'0,"0"0"-1"0,0 0 8 0,0 0 16 0,0 0 17 16,0 0 13-16,0 0 6 15,0 0 6-15,0 0 2 0,0 0-10 0,0 0 12 16,0 0 10-16,0 0 13 0,0 0 20 0,0 0 3 16,0 0 4-16,0 0 5 15,0 0 5-15,48 0 1 0,-48 0 11 0,0 0 13 0,0 0 5 16,-2 22 5 0,2-22 14-16,0 0 1 0,-6 23-4 0,6-23-9 0,0 0 1 15,-6 23-17-15,6-23-12 16,0 15-8-16,0-15-11 0,0 0-13 0,2 20-10 15,-2-20-10-15,14 8-21 0,-14-8-35 16,22 2-58-16,-22-2-57 0,30-3-71 16,-11-1-67-16,-1 0-127 0,2-2-185 0,-1 1-403 0,2-5-405 15</inkml:trace>
  <inkml:trace contextRef="#ctx0" brushRef="#br2" timeOffset="-159027.77">6856 17906 1244 0,'0'0'148'0,"0"0"-52"0,0 0-29 0,0 0-5 16,0 0 6-16,-53 3 10 15,53-3-5-15,0 0 5 0,-21 4-7 0,21-4 2 16,0 0-3-16,-19 2 2 16,19-2 6-16,0 0 6 0,-19 2 0 0,19-2 3 0,0 0-8 15,0 0-8-15,-24 2-9 0,24-2-7 0,0 0-4 16,-16 6-7-16,16-6-1 16,-16 6-6-16,16-6-2 0,-12 5-1 0,12-5 11 15,0 0 8-15,-17 8 9 16,17-8 3-16,0 0-1 0,-13 8-5 0,13-8 5 0,0 0-4 15,0 0-5-15,0 0-7 16,0 0-3-16,0 0-3 0,0 0-8 0,0 0-2 16,-25-12-3-16,25 12 0 0,0 0-2 15,0 0-4-15,-2-19-1 0,2 19-5 16,0 0-2-16,0-23 0 0,0 23-2 0,0 0 0 0,8-28-3 16,-8 28-1-16,8-23 0 15,-3 7-2-15,3 4-2 0,-1-2-2 0,-1 0 4 16,3 0-3-16,-1 2-1 0,-2 1 0 15,2-3 0-15,2 3 0 0,-10 11 7 16,14-20 2-16,-8 11-1 0,-6 9 5 0,13-13-4 0,-13 13 3 16,13-12 3-16,-13 12 5 15,10-8 1-15,-10 8 7 0,0 0 8 0,19-3 2 0,-19 3 9 16,0 0 4-16,0 0-1 16,22 13 1-16,-22-13 1 0,8 17 1 0,-4-5 1 15,-4-12-7-15,8 27 0 16,0-12-9-16,-4 2 1 0,0 1 0 15,2 1-10-15,0-2-1 0,-2 2-4 16,3 1-2-16,-1 1 1 0,3 0-2 0,-5-4-4 16,5 4-3-16,-3-4 1 0,0 1-6 0,0-3 0 0,0 0-23 15,2 1-35-15,-4-5-47 16,-4-11-49-16,8 21-61 0,-6-14-70 0,-2-7-103 16,6 10-169-16,-6-10-56 0,0 0-270 15,0 0-231-15</inkml:trace>
  <inkml:trace contextRef="#ctx0" brushRef="#br2" timeOffset="-158777.8">7051 18030 2657 0,'0'0'1'0,"0"0"37"16,8-11 24-16,-8 11 16 0,0 0 24 0,0 0 8 15,0 0 7-15,11-10-7 16,-11 10-10-16,0 0-7 0,12-8-4 0,-12 8-11 16,0 0-9-16,15-6-6 0,-15 6-7 0,0 0-6 15,0 0-5-15,17-5-18 0,-17 5-31 16,0 0-53-16,0 0-61 0,0 0-73 0,14-6-74 16,-14 6-170-16,0 0-442 15,0 0-243-15</inkml:trace>
  <inkml:trace contextRef="#ctx0" brushRef="#br2" timeOffset="-158277.39">7080 17683 2565 0,'-4'-16'-101'0,"4"16"36"0,0 0 20 0,0 0 27 15,0 0 15-15,0 0 23 16,0 0 7-16,0 0 13 0,0 0 6 0,0 0-3 16,0 0 10-16,0 0 6 0,0 0 6 15,0 0 4-15,0 0-7 0,0 0-4 16,15-18-9-16,-15 18-5 0,15-8-5 15,-15 8-5-15,20-8-4 0,-8 5-1 0,-12 3-5 16,25-10-1-16,-13 6 1 0,1-1-9 0,-13 5 4 0,21-6 3 16,-21 6-4-16,20-6 2 15,-20 6-1-15,18-2 10 0,-18 2 7 0,0 0 15 16,26 8 8 0,-26-8-1-16,13 14-3 0,-7-5 0 0,-2 4-2 0,-4-13-1 15,8 26 2-15,-6-10-1 16,0 1-3-16,3 0-1 0,-5 2-2 0,3-1-5 0,-3 1-1 15,2-1-5-15,-2 2-2 16,2-1-4-16,-2 2-4 0,2-2 0 0,-2 0-3 16,2-2-3-16,0-1-2 0,0 0-13 15,-2-16-13-15,2 29-27 0,0-17-31 16,-2-12-25-16,4 18-46 0,-4-18-40 0,4 13-48 0,-4-13-57 16,0 0-125-16,7 9-466 15,-7-9-234-15</inkml:trace>
  <inkml:trace contextRef="#ctx0" brushRef="#br2" timeOffset="-155787.53">7397 17540 2623 0,'0'0'-48'16,"-2"-15"20"-16,2 15 31 16,0 0 30-16,0 0 21 0,0 0 22 0,0 0 28 15,0 0 14-15,0 0 6 0,0 0-4 16,0 0 8-16,0 0-1 0,0 0 1 15,0 0-1-15,0 0 8 0,0 0-16 16,40 38-15-16,-26-25-11 0,-2 2-10 0,5 1-7 16,-2 1-7-16,2 2-10 0,-1 0-17 0,2 0-37 0,-4 2-48 15,1-1-56-15,-2 2-57 16,4 3-47-16,-5-4-54 0,-2 0-100 0,0-2-166 16,-2 0-344-16,-2 2-224 15</inkml:trace>
  <inkml:trace contextRef="#ctx0" brushRef="#br2" timeOffset="-120237.12">24566 15373 741 0,'0'0'218'0,"0"0"-63"16,-2-24-58-16,2 24-9 0,0 0-10 0,0 0-3 15,4-18-4-15,-4 18 3 16,0 0 18-16,0 0-7 0,6-16 12 0,-6 16 17 16,0 0 2-16,0 0 9 0,9-10 8 0,-9 10-2 0,0 0 3 15,0 0-5-15,0 0-4 16,12-10-3-16,-12 10-3 16,0 0-7-16,0 0-3 0,0 0 2 0,0 0-7 15,7-11-2-15,-7 11-5 0,0 0-5 16,0 0-9-16,0 0-8 0,0 0-10 15,0 0-5-15,14-5-4 0,-14 5-3 0,0 0-8 0,0 0-2 16,0 0-7-16,24 1-1 16,-24-1-1-16,0 0-4 0,0 0-1 0,20 10-2 15,-20-10-1-15,10 8 3 0,-10-8-4 0,0 0 0 0,10 15-4 16,-10-15 4-16,7 11-3 16,-7-11-1-16,4 13 6 0,-4-13-5 0,2 16 5 15,-2-16 1-15,2 17 8 16,-2-17-2-16,0 0 0 0,0 25-2 0,0-25 5 0,-2 16-1 15,2-16 5-15,-4 18 0 16,4-18 8-16,-2 15-13 0,2-15 25 0,-7 15-12 0,7-15 3 16,-4 16-3-16,4-16-9 0,0 0-8 15,-8 17 8-15,8-17-6 0,0 0 1 16,-8 15-5-16,8-15-2 0,0 0-4 0,-12 10 6 16,12-10-1-16,0 0-2 0,-12 8-2 15,12-8-2-15,0 0-2 0,0 0-2 0,-22 1 5 16,22-1-4-16,0 0-2 15,0 0-1-15,0 0-4 0,0 0 3 0,-29-11-7 16,29 11-3-16,0 0 2 16,-13-10-1-16,13 10 3 0,0 0-2 0,-10-13-1 0,10 13 0 15,0 0 0-15,-6-13-7 0,6 13 4 0,0 0 1 16,-7-17-5-16,7 17 0 0,0 0 6 16,0-19-3-16,0 19-4 0,0 0 4 15,7-21-8-15,-7 21 6 0,0 0 1 16,6-18-2-16,-6 18 0 0,6-11 1 15,-6 11 2-15,0 0-8 0,11-16 5 16,-11 16-7-16,0 0-5 0,10-15-3 0,-10 15 1 0,0 0 1 16,11-12 3-16,-11 12 0 0,0 0 2 0,10-11-1 15,-10 11-4-15,0 0 4 16,14-10 0-16,-14 10 2 0,0 0-1 0,0 0-3 16,12-7-5-16,-12 7-10 15,0 0-26-15,6-4-29 0,-6 4-45 0,0 0-62 16,0 0-73-16,0 0-82 0,0 0-189 15,0 0-84-15,0 0 45 0,0 0-356 0,0 0-334 0</inkml:trace>
  <inkml:trace contextRef="#ctx0" brushRef="#br2" timeOffset="-106937.6">30157 13950 2195 0,'0'0'240'0,"0"0"-75"0,0 0-1 0,0-17 18 0,0 17 7 15,0 0-4-15,0 0-23 16,0 0-20-16,0 0-4 0,0 0-11 0,0 0-4 16,0 0 0-16,0 0-3 0,0 0-3 15,2-21-8-15,-2 21-7 0,0 0-10 0,0 0-18 16,0 0-11-16,0 0 0 15,18-5-11-15,-18 5-4 0,0 0-9 0,23-6-3 16,-23 6-5-16,21-4-5 0,-21 4 1 16,21-3-1-16,-21 3-8 0,24-5 4 15,-24 5-5-15,20-4-3 0,-20 4-2 0,22-2-1 0,-22 2-4 16,17-1 0-16,-17 1-6 16,0 0 7-16,18 0-2 0,-18 0 0 0,0 0-2 15,0 0 2-15,5 15-4 0,-5-15 6 16,0 0-1-16,0 0 3 0,-23 40-4 0,14-27 0 15,-1 4 0-15,-3 1 1 16,0 1-1-16,3-1 6 0,-4 0-3 0,2 1 0 0,2-1 8 16,-1 3-6-16,3-7-2 0,-1 1 4 0,3 1-2 15,-1-1 2-15,1-1-3 16,6-14 5-16,-8 22-2 0,8-22 4 0,-4 20-5 16,4-20 2-16,0 0 1 0,10 18-1 15,-10-18-2-15,19 5 1 0,-19-5 1 0,24 4-5 16,-10-4-5-16,-14 0 2 15,28 0-5-15,-12-1-7 0,-16 1-25 0,32-4-27 16,-17 2-31-16,0-2-36 0,-2 3-53 0,-1-3-51 0,-12 4-53 16,22-4-66-16,-14 1-135 15,-8 3-128-15,17-3-348 0,-17 3-394 0</inkml:trace>
  <inkml:trace contextRef="#ctx0" brushRef="#br2" timeOffset="-106387.84">30545 14144 2895 0,'0'0'-66'0,"0"0"27"15,0 0 26-15,0 0 33 0,0 0 34 0,0 0 21 16,0 0 13-16,0 0 1 0,0 0-5 15,0 0-4-15,0 0 4 0,0 0 5 0,0 0 0 16,18-5-1-16,-18 5-8 16,0 0-5-16,0 0-8 0,0 0-6 0,26 2-7 15,-26-2-5-15,0 0-4 0,0 0-3 16,26 6-5-16,-26-6-1 0,0 0-4 0,19 3 3 16,-19-3-2-16,14 4 3 0,-14-4 1 0,0 0 8 15,20 8-5-15,-20-8 3 16,0 0 0-16,12 10 2 0,-12-10 2 0,8 8-2 15,-8-8-6-15,0 0-3 0,3 19-1 16,-3-19-3-16,0 0-1 0,-7 24-4 0,7-24-1 16,-8 14-6-16,8-14 1 0,-10 17-3 0,1-9-9 15,9-8 8-15,-13 17 2 16,13-17-5-16,-12 12 0 0,12-12-2 16,-11 12-2-16,11-12-2 0,-8 9-2 0,8-9 0 15,0 0-2-15,-11 15-4 0,11-15 8 0,0 0 2 16,0 0 0-16,-2 18 1 15,2-18 3-15,0 0 5 0,0 0-7 0,0 0 0 0,19 17-2 16,-19-17 0 0,13 4-3-16,-13-4-3 0,0 0 1 0,20 5 0 0,-20-5-2 15,16 2-9-15,-16-2-14 0,0 0-21 0,25-2-26 16,-25 2-30-16,0 0-38 16,25-5-43-16,-25 5-47 0,19-4-38 0,-19 4-54 15,18-8-110-15,-8 4-129 0,-2 1-315 16,-8 3-236-16</inkml:trace>
  <inkml:trace contextRef="#ctx0" brushRef="#br2" timeOffset="-106097.42">30926 14167 2524 0,'0'0'-66'15,"0"0"30"-15,0 0 20 0,0 0 10 0,0 0 22 16,0 0 11-16,13-10 5 0,-13 10 1 0,0 0-5 16,0 0 1-16,23-5-3 0,-23 5-3 0,17-2-4 15,-17 2 3-15,21-3-9 16,-21 3 11-16,23-6-20 0,-23 6-33 0,23-4-21 15,-23 4-49-15,22-4-40 16,-14 2-57-16,-8 2-95 0,15-6-312 0,-15 6 192 0</inkml:trace>
  <inkml:trace contextRef="#ctx0" brushRef="#br2" timeOffset="-105827.56">31004 14082 1796 0,'-17'-5'27'16,"17"5"37"-16,0 0 15 15,-16-5 31-15,16 5 19 0,0 0 31 0,0 0-2 0,0 0 2 16,-18-7-3-16,18 7-1 0,0 0-5 0,0 0-8 16,0 0-17-16,0 0-13 15,0 0-15-15,0 0-8 0,0 0-10 0,0 0-8 16,0 0-7-16,0 0-7 16,0 0-8-16,0 0-2 0,36-19-10 0,-36 19 1 0,20-5-7 15,-20 5-4-15,18 0-3 16,-18 0-7-16,19-1-5 0,-19 1-12 0,22-4-17 15,-22 4-21-15,18-2-27 0,-18 2-34 16,18-4-46-16,-18 4-31 0,19-2-43 16,-19 2-58-16,0 0-115 0,17-3-483 0,-17 3-239 0</inkml:trace>
  <inkml:trace contextRef="#ctx0" brushRef="#br2" timeOffset="-102697.31">31563 13912 2447 0,'0'0'-159'0,"0"0"15"16,0 0 7-16,0 0 15 0,0 0 19 16,0 0 16-16,0 0 11 0,0 0 10 15,0 0 6-15,0 0 5 0,0 0 6 16,0 0 6-16,0 0 1 0,0 0 4 16,-25-3 5-16,25 3 4 0,0 0 8 0,0 0 15 0,0 0 19 0,0 0 4 15,0 0 18-15,0 0 3 16,0 0 5-16,0 0 11 0,0 0 7 0,0 0 2 15,0 0 16-15,-11-12 8 16,11 12-4-16,0 0 20 0,0 0 3 0,0 0-4 16,0 0 12-16,-2-17-4 0,2 17-1 0,0 0 12 0,0 0-13 15,0 0-5-15,0 0-7 16,0 0-10-16,4-23-12 0,-4 23-8 16,0 0-9-16,0 0-5 0,15-11-4 15,-15 11-5-15,0 0-4 0,21-10-4 0,-21 10-6 0,17-4-5 16,-17 4 0-16,17-4 3 15,-17 4 3-15,19 0-7 0,-19 0 6 0,0 0-8 16,28 6 9-16,-28-6-2 16,16 9 2-16,-7-2 1 0,-9-7-3 0,13 15-5 15,-13-15-1-15,8 17 2 0,-4-8-5 0,-4-9 0 0,0 20-1 16,0-20-1-16,0 0-1 16,-8 30 0-16,2-22 1 0,6-8-6 0,-18 17 1 15,8-10-3-15,-1-1 0 16,11-6-1-16,-16 10 1 0,16-10 1 0,-22 7 1 15,22-7 9-15,-16 3 10 0,16-3 4 16,-16 5 0-16,16-5 5 0,0 0 2 0,0 0 3 16,-29-6 1-16,29 6 4 0,0 0 0 0,-13-8-3 0,13 8-6 15,0 0 2 1,-8-13-3-16,8 13-4 0,0 0-5 16,-3-18-8-16,3 18 5 0,0 0 3 0,0 0-5 15,5-26-1-15,-5 26-2 0,4-15-1 0,-4 15-3 16,7-16-1-16,-7 16-3 15,6-15-6-15,-6 15 0 0,8-15-1 0,-8 15-21 0,7-15-30 16,-7 15-42-16,4-14-46 0,-4 14-60 0,8-7-54 16,-8 7-68-16,11-4-176 15,-11 4-493-15,0 0-444 0</inkml:trace>
  <inkml:trace contextRef="#ctx0" brushRef="#br2" timeOffset="-102437.57">31866 14043 3026 0,'0'0'-60'0,"0"0"26"15,0 0 31-15,0 0 45 0,14 5 41 0,-14-5 16 16,0 0-2-16,0 0-6 15,0 0-12-15,0 0-7 0,0 0-7 0,0 0-5 16,0 0-9-16,0 0-16 0,0 0-32 16,16 5-60-16,-16-5-72 0,0 0-80 0,0 0-109 15,0 0-590-15,0 0-299 0</inkml:trace>
  <inkml:trace contextRef="#ctx0" brushRef="#br2" timeOffset="-101917.06">31953 13801 2674 0,'6'-11'-117'0,"-6"11"15"0,8-11 26 0,-8 11 21 15,11-12 30-15,-11 12 25 0,11-9 22 0,-11 9 1 16,14-9 6-16,-14 9 9 0,15-10 6 15,-15 10 9-15,17-8 7 0,-17 8-2 0,17-5-4 16,-17 5-5-16,19-4 0 16,-19 4 0-16,19 0-2 0,-19 0-3 0,0 0 0 15,22 12-3-15,-22-12 3 0,8 10-6 0,-8-10-5 0,2 18 2 16,-2-18-5 0,0 0 2-16,-6 26 1 0,6-26-1 0,-8 19-1 15,-2-8 7-15,10-11 1 0,-14 18 5 16,8-11 0-16,6-7 1 0,-13 16-8 0,13-16-2 0,-11 10-5 15,11-10 8 1,0 0-4-16,-8 16-2 0,8-16-5 0,0 0-4 0,0 0-5 16,0 0-1-16,0 0 0 0,10 22-5 0,-10-22 1 15,13 9-5-15,-13-9 4 16,15 9-2-16,-9-1-5 0,-6-8 1 0,14 14 1 0,-6-7 0 16,-8-7 2-1,12 17-2-15,-8-9 6 0,-4-8 4 0,4 19 5 0,-4-19 6 16,0 17 1-16,0-17 0 15,-10 19-4-15,10-19 2 0,-18 19-4 16,8-11-6-16,-2-1-1 0,1 1 1 0,-4-1-5 0,2 1-2 16,-1-1-4-16,14-7-21 0,-30 9-23 15,20-8-28-15,10-1-34 0,-22 7-69 0,22-7-48 16,-17-3-61-16,17 3-137 16,0 0-473-16,-10-11-264 0</inkml:trace>
  <inkml:trace contextRef="#ctx0" brushRef="#br2" timeOffset="-101237.37">32435 13672 2553 0,'0'0'-107'16,"0"0"29"-16,0 0 17 0,0 0 16 0,0 0 26 16,0 0 19-16,0 0 19 0,0 0 23 0,0 0 2 15,0 0 5-15,0 0 18 16,0 0-8-16,0 0 7 0,0 0 12 0,0 0-6 0,0 0 1 16,0 0 1-16,0 0 1 15,0 0 2-15,0 0 0 0,-59 8-10 0,59-8 0 16,0 0-7-16,-19 2-6 15,19-2-7-15,0 0-7 0,0 0-2 0,-19 3 3 16,19-3 8-16,0 0 3 0,-10 10 3 0,10-10 5 16,0 0 2-16,-10 16-1 0,10-16-4 15,0 0-5-15,-2 20-4 0,2-20-2 0,0 0-2 16,0 21-9-16,0-21 4 16,0 0-4-16,0 19-2 0,0-19-4 15,0 0 3-15,0 0-2 0,4 17-2 16,-4-17-2-16,0 0-3 0,14 7-3 15,-14-7-1-15,0 0-4 0,21 3-1 0,-21-3-3 16,19 1 1-16,-19-1-4 0,0 0 2 0,29-1-5 16,-29 1 0-16,24 1 1 0,-24-1 7 0,21 6 11 0,-11 0 7 15,-10-6 0-15,15 11 7 16,-6-5-23-16,-9-6 5 0,8 18 2 16,-8-18-1-16,2 16-5 0,-2-16 1 0,-6 23-2 15,-2-11-6-15,-3 2-31 0,-2 0-46 16,-2 2-67-16,-3 1-76 0,-6 2-88 15,-1 0-171-15,-5 0-144 0,-6 3-296 16,2 2-305-16</inkml:trace>
  <inkml:trace contextRef="#ctx0" brushRef="#br2" timeOffset="-100467.47">30446 14916 2723 0,'0'0'-74'0,"0"0"31"0,2-21 31 16,-2 21 39-16,0 0 23 0,0 0 9 15,0 0 14-15,0 0 5 0,0 0 0 16,0 0 11-16,0 0-1 0,0 0-2 0,0 0 8 0,0 0 5 16,0 0-3-16,0 0 0 0,0 0 0 0,6 55 0 15,-6-55-7-15,0 32-9 16,0-17-5-16,0 1 15 0,0 2-7 0,0-18-10 16,-2 35-9-16,2-17-8 0,0-1-5 15,0-17-4-15,-2 33-2 0,2-20-10 16,0-13-9-16,0 26-29 0,0-26-35 15,0 20-42-15,0-20-61 0,0 15-60 0,0-15-72 16,0 0-115-16,0 11-143 0,0-11-369 16,0 0-280-16</inkml:trace>
  <inkml:trace contextRef="#ctx0" brushRef="#br2" timeOffset="-100097.43">30424 15002 2649 0,'0'0'-98'16,"2"-19"22"-16,-2 19 15 0,2-19 35 0,-2 19 34 0,7-19 27 16,-7 19 16-16,6-18 5 0,1 9 6 0,-7 9 1 15,10-15 10-15,-10 15 3 0,14-15 3 16,-4 7-5-16,-10 8-4 0,16-12-7 16,-16 12 5-16,21-7 4 0,-10 4 4 15,-11 3-4-15,25-3-7 0,-25 3-4 0,22 3-5 16,-22-3-5-16,21 5-6 15,-21-5 0-15,15 10 1 0,-9-1 1 0,-6-9 6 16,11 17 6-16,-11-17 5 16,4 17 5-16,-4-17-1 0,0 19 3 0,0-19-1 0,0 0 22 15,-11 27-4-15,5-20-2 16,6-7-2-16,-13 16-3 0,13-16-8 0,-13 12-9 16,13-12-13-16,-14 7 1 0,14-7-5 15,-14 5-17-15,14-5-12 0,0 0-20 0,0 0-30 16,-22-1-33-16,22 1-36 0,0 0-34 0,0 0-40 15,0 0-52-15,-13-10-46 0,13 10-95 16,0 0-144-16,0 0-433 0,0 0-364 16</inkml:trace>
  <inkml:trace contextRef="#ctx0" brushRef="#br2" timeOffset="-99467.69">30695 15135 2767 0,'0'0'-130'0,"0"0"20"0,0 0 24 0,0 0 27 0,0 0 33 15,0 0 26-15,0 0 17 0,0 0 7 0,0 0 14 16,0 0 2-16,0 0-4 16,0 0 4-16,0 0 8 0,0 0-10 0,0 0 7 0,0 0-9 15,0 0 8-15,0 0 6 16,0 0 1-16,0 0-2 0,0 0 10 0,40-19-3 15,-40 19 3-15,0 0 2 16,0 0 3-16,20 12-2 0,-20-12 1 16,4 13 1-16,-4-13 0 0,0 0 6 0,-2 22 0 15,2-22 3-15,-4 20 3 0,4-20 7 16,-7 19 6-16,7-19 6 0,-4 17-7 0,4-17-1 0,-7 18-4 16,7-18-8-16,-2 17-8 0,2-17-6 15,0 0-4-15,0 21-10 0,0-21-8 0,0 0-17 16,13 12-43-16,-13-12-47 15,13 4-65-15,-13-4-72 0,18-1-83 0,-18 1-164 16,22-4-171-16,-12 1-248 16,3-1-236-16</inkml:trace>
  <inkml:trace contextRef="#ctx0" brushRef="#br2" timeOffset="-99247.65">31106 15150 2692 0,'0'0'13'0,"0"0"17"16,0 0 7-16,0 0 30 0,0 0 26 0,0 0 15 15,0 0-6-15,0 0-13 0,0 0-11 16,0 0-8-16,0 0-9 0,0 0-2 16,19-3-16-16,-19 3-14 0,23-4-26 15,-23 4-30-15,23-3-25 0,-9 0-47 0,-14 3-40 0,24-5-35 16,-15 1-48-16,0 1-67 15,-9 3-505-15,10-9-106 0</inkml:trace>
  <inkml:trace contextRef="#ctx0" brushRef="#br2" timeOffset="-99077.64">31133 15066 2331 0,'-17'-5'-12'16,"17"5"40"-16,0 0 25 0,-16-3 32 0,16 3 11 0,0 0 3 15,0 0-2-15,0 0-9 16,0 0-9-16,0 0-7 0,0 0-8 0,0 0-8 0,0 0-10 15,31-31-9 1,-18 27-14-16,-13 4-48 0,27-10-44 0,-11 6-52 16,-2-1-58-16,1 2-89 0,0-1-530 0,-5-1-106 0</inkml:trace>
  <inkml:trace contextRef="#ctx0" brushRef="#br2" timeOffset="-98347.7">31795 14905 2322 0,'0'0'-52'0,"0"0"15"0,0 0 16 15,0 0 15-15,-20-10 20 0,20 10 25 16,0 0 3-16,0 0 10 0,2-22 3 16,-2 22-11-16,0 0 13 0,0 0 6 0,16-25-5 0,-16 25 4 15,16-14-3-15,-16 14-7 16,16-9-2-16,-16 9 1 0,20-7 3 0,-20 7 0 0,19-4-9 16,-19 4 3-16,18 2 1 15,-18-2-5-15,18 9-4 0,-18-9 1 0,12 18-3 16,-6-10-2-16,-6-8 1 15,7 19-1-15,-5-7 6 0,-2-12 10 0,2 21 6 16,-2-21 6-16,-4 20 2 0,4-20 7 0,-9 18 4 16,9-18 5-16,-12 16 3 0,6-9 0 15,6-7-4-15,-20 8-3 0,20-8-4 16,-19 3-6-16,19-3-5 0,0 0-4 16,-27-6-8-16,27 6-4 0,-17-7-6 15,17 7-7-15,-12-12-5 0,12 12-15 16,-10-15-18-16,10 15-33 0,-4-15-42 15,4 15-54-15,0 0-66 0,0 0-67 0,6-28-121 16,0 22-203-16,-6 6-335 0,0 0-326 0</inkml:trace>
  <inkml:trace contextRef="#ctx0" brushRef="#br2" timeOffset="-98137.58">32071 15027 2954 0,'0'0'43'16,"9"9"4"-16,-9-9-5 0,0 0 30 0,6 14 37 15,-6-14 18-15,0 0 0 0,0 0-13 0,0 0-11 0,8 11-16 16,-8-11-7-16,0 0-14 16,0 0-30-16,0 0-51 0,0 0-64 0,8 10-72 15,-8-10-79-15,0 0-129 16,0 0-595-16,0 0-387 0</inkml:trace>
  <inkml:trace contextRef="#ctx0" brushRef="#br2" timeOffset="-97597.41">32196 14786 2780 0,'0'0'-103'0,"0"0"32"15,0 0 25-15,0 0 30 0,0 0 29 0,7-14 10 16,-7 14 14-16,0 0 0 16,0 0-2-16,4-15 6 0,-4 15-2 0,0 0 4 15,6-14 1-15,-6 14-6 16,8-13-6-16,-8 13 1 0,13-10-9 0,-13 10 3 0,15-9-6 15,-15 9-1-15,15-6-7 16,-15 6 6-16,18-3-6 0,-18 3 1 0,0 0 2 16,32 9 6-16,-21-3 1 0,-11-6 6 0,15 10 1 15,-15-10-2-15,10 16 8 0,-5-6 6 16,-5-10 9-16,0 16 5 16,0-16 5-16,0 0-3 0,-11 26 2 0,11-26 3 15,-8 16-3-15,8-16 1 0,-11 10-4 16,11-10-2-16,0 0-7 0,-9 13-2 0,9-13-9 15,0 0-7-15,0 0-9 0,-4 14-1 0,4-14-11 16,0 0 0-16,0 0-4 16,18 15-4-16,-18-15 2 0,14 7 3 0,-14-7-4 15,15 12 4-15,-15-12-3 0,13 13-2 0,-7-5 2 0,-6-8 4 16,9 13-5-16,-9-13 4 16,4 14 3-16,-4-14-3 0,0 0 1 0,0 0-2 15,-13 23-3-15,13-23 3 16,-17 9-17-16,17-9-35 0,-21 5-37 0,21-5-44 15,-20 5-42-15,20-5-43 0,-16 1-51 16,16-1-116-16,-15-4-508 0,15 4-265 0</inkml:trace>
  <inkml:trace contextRef="#ctx0" brushRef="#br2" timeOffset="-96997.57">32694 14668 2526 0,'0'0'-91'0,"0"0"18"0,14-5 9 0,-14 5 13 16,0 0 29-16,0 0 20 16,0 0 21-16,0 0 7 0,0 0 5 0,0 0 11 0,0 0 1 15,0 0 4 1,0 0 0-16,0 0 7 0,0 0-8 0,0 0-6 0,0 0 2 15,0 0 5-15,0 0-11 16,0 0 1-16,0 0 2 0,0 0 8 0,0 0 5 16,0 0 8-16,0 0 0 0,-59 7 9 0,59-7 8 0,0 0 0 15,0 0-5 1,0 0-2-16,0 0 3 0,0 0 0 0,-17 6 2 0,17-6 0 16,0 0 3-16,0 0-1 15,-7 11 3-15,7-11-1 0,0 0-13 0,-6 15-7 16,6-15 1-16,0 0 0 0,-4 18-2 15,4-18-4-15,0 0-5 0,-2 21-7 0,2-21 2 16,0 17-2-16,0-17-12 16,0 18 1-16,0-18-5 0,0 0-3 0,4 22 4 15,-4-22-5-15,2 13-2 0,-2-13 0 16,0 0-5-16,2 18 3 0,-2-18-2 16,0 0 0-16,0 0-5 0,0 0 2 15,11 8-1-15,-11-8-6 0,0 0 6 0,0 0-6 16,0 0 0-16,25-3 0 0,-25 3-1 0,0 0 3 15,21-1 5-15,-21 1 4 16,0 0 8-16,20 1 23 0,-20-1-7 0,0 0 6 0,18 6 0 16,-18-6 0-16,0 0-7 0,16 10-7 0,-16-10-2 15,4 11-3-15,-4-11-3 16,0 0-6-16,0 0-15 0,-13 29-24 0,13-29-37 16,-17 17-34-16,7-8-42 0,-3 1-46 15,-2 4-49-15,-2-1-55 0,-2-2-93 0,2 2-144 16,-6-1-106-16,0 1-243 15,-5 2-232-15</inkml:trace>
  <inkml:trace contextRef="#ctx0" brushRef="#br2" timeOffset="-96497.65">31936 15248 2527 0,'0'0'-102'0,"0"0"27"0,0 0 13 15,0 0 31-15,0 0 42 0,0 0 36 0,29-18 22 16,-29 18 14-16,0 0-5 0,20-5 10 0,-20 5 5 16,18-3 3-16,-18 3-4 0,22-4 3 15,-22 4-6-15,25-3-4 0,-8 3-4 0,-17 0-2 16,37-3-10-16,-15 2 1 16,4-2-2-16,-3 3-1 0,5-3 0 0,1 3 1 15,3 0 5-15,0 0 17 16,4 3-4-16,1-3 0 0,-1 3-10 0,7-2-1 0,-5-1-9 15,-2 3 0-15,-2-3-10 16,-1 0 3-16,1 0-9 0,-2 0 3 16,0 0 5-16,-3 0 2 0,-3 0 4 15,0 0-3-15,-5 0 3 0,-1 0-27 0,-20 0-5 16,32 0-4-16,-32 0-1 0,26 0-12 0,-26 0-19 0,21 0-29 16,-21 0-44-16,15-3-57 15,-15 3-74-15,0 0-54 0,0 0-78 16,0 0-145-16,0 0-114 0,0 0-283 0,0 0-250 15</inkml:trace>
  <inkml:trace contextRef="#ctx0" brushRef="#br2" timeOffset="-95362.14">32078 15683 2544 0,'0'0'-89'16,"0"0"25"-16,0 0 8 15,0 0 12-15,0 0 21 0,-15 5 28 0,15-5 21 16,0 0 19-16,0 0 8 15,-22 4 22-15,22-4 6 0,0 0 12 16,-23 1 13-16,23-1 3 0,-19 2 1 0,19-2-6 16,-19 3-7-16,19-3-6 0,-21 1-3 0,21-1-5 15,-19 0-5-15,19 0-1 0,0 0-5 16,0 0-8-16,-26-1-8 0,26 1-7 0,0 0-4 16,-12-8-5-16,12 8-9 0,0 0 3 0,0 0-7 15,0-20-5-15,0 20 0 16,0 0-4-16,0 0-4 0,10-26 3 15,-10 26-4-15,11-13 0 0,-11 13-4 16,11-18-1-16,-1 10 1 0,-1 0-3 0,1-3-1 0,0 2 1 16,4 2-1-16,-4-2-2 0,2-1 1 0,2 0-3 15,-2 3 8-15,3-2-2 16,-2 2 13-16,-13 7 2 0,21-13 8 0,-11 7 4 16,-10 6 6-16,16-11-4 0,-16 11 1 15,14-8 1-15,-14 8-6 0,10-7-3 0,-10 7-1 16,0 0-4-16,15-10 1 15,-15 10-3-15,0 0 2 0,0 0 1 0,15-8 0 16,-15 8 4-16,0 0 1 16,0 0 16-16,0 0-2 0,0 0 1 0,15-4-10 15,-15 4 1-15,0 0-4 0,0 0-6 0,0 0 12 0,0 0-9 16,0 0 2-16,0 0-3 16,0 0 1-16,0 0-3 0,0 0 2 0,0 0-11 15,0 0 5-15,0 0-2 16,0 0-13-16,0 0 12 0,0 0 0 0,0 0-5 0,0 0 3 15,0 0 5-15,0 0-13 16,24 8 12-16,-24-8-5 0,0 0-1 0,0 0-16 16,0 0-2-16,0 0 2 0,0 0 1 0,0 0-1 0,0 0 4 15,0 0 4-15,0 0 0 16,0 0 1-16,0 0-4 0,0 0 9 0,0 0 0 16,0 0 1-16,0 0 5 15,12 11 0-15,-12-11-4 0,0 0 2 0,4 13-4 16,-4-13 0-16,0 0-1 0,2 22 6 15,-2-22-8-15,0 21 6 0,2-7-1 0,-2-14 10 16,0 30-1-16,2-14 3 0,-2 2-6 16,0-1 1-16,0 0 1 0,2 3-3 0,1-1-1 15,-3 2 0-15,2-2-4 0,0-1 0 0,0 1-4 16,0 0 1-16,-2-1-6 16,3-1-9-16,-1-2-30 0,-2-15-34 15,2 28-43-15,-2-28-58 0,0 18-76 16,2-8-71-16,-2-10-149 0,0 0-147 15,-4 12-23-15,4-12-347 0,0 0-439 0</inkml:trace>
  <inkml:trace contextRef="#ctx0" brushRef="#br2" timeOffset="-95057.34">32382 15809 3051 0,'0'0'3'0,"0"0"16"0,27 6 8 0,-27-6 26 16,0 0 47-16,0 0 43 0,10 8 15 0,-10-8-8 15,0 0-10-15,0 0-17 16,0 0-2-16,6 15-4 0,-6-15-6 0,0 0 6 15,0 0-7-15,0 0-16 0,4 14-7 16,-4-14-30-16,0 0-28 0,0 0-36 0,0 0-53 16,0 0-64-16,0 0-77 0,4 4-61 0,-4-4-98 15,0 0-157-15,0 0-464 16,0 0-439-16</inkml:trace>
  <inkml:trace contextRef="#ctx0" brushRef="#br2" timeOffset="-94487.76">32566 15534 2914 0,'-4'-22'-120'0,"4"22"33"0,0 0 23 0,0 0 36 16,0 0 46-16,0 0 34 0,0 0 19 0,0 0 8 15,0 0 5-15,-4-14 6 16,4 14 2-16,0 0-3 0,0 0-1 16,0 0-7-16,0 0-8 0,0 0-6 0,0 0-8 15,0 0-7-15,0 0-5 0,29 4-7 16,-29-4-5-16,0 0-3 0,24-3-5 15,-24 3 0-15,18 0-4 0,-18 0-1 16,20-1-2-16,-20 1-3 0,19-2-1 0,-19 2-2 0,19-2 0 0,-19 2-3 16,0 0-1-16,23 0 1 15,-23 0 0-15,0 0 5 0,0 0 5 16,24 0 3-16,-24 0 15 0,0 0 12 0,10 8 4 16,-10-8 3-16,0 0 0 0,0 0-2 0,2 23 6 15,-2-23 1-15,0 0-4 16,-6 28-4-16,6-28 5 0,-10 24-4 0,6-10-7 15,-4 0 0-15,4 2-1 16,-2 1-2-16,0-1-5 0,-2 1-1 0,3 0 11 16,-1 0-1-16,-1 0-1 0,3 1-11 0,0-4-3 0,0 4-1 15,-1-3-4-15,1-1-7 16,0 1-4-16,4-15-6 0,-6 21-7 0,6-21-22 16,-4 19-21-16,4-19-26 0,-7 15-28 15,7-15-37-15,0 0-44 0,-2 15-41 16,2-15-50-16,0 0-57 0,0 0-118 15,0 0-142-15,0 0-336 0,0 0-310 0</inkml:trace>
  <inkml:trace contextRef="#ctx0" brushRef="#br2" timeOffset="-93217.78">32962 15488 2751 0,'0'0'-40'0,"0"0"40"0,0 0 19 15,0 0 38-15,0 0 67 16,0 0 33-16,0 0 18 0,0 0 6 0,0 0-7 16,0 0-5-16,0 0-5 0,0 0-8 15,0 0 20-15,-4 69-23 0,4-53-24 0,0 4-7 16,0 0-9-16,2 3-28 15,-2 0-36-15,2-2-57 0,-2 0-80 0,0 0-107 16,-2-2-149-16,4-1-281 0,-4-2 18 0,-2 0-315 16,4-16-325-16</inkml:trace>
  <inkml:trace contextRef="#ctx0" brushRef="#br2" timeOffset="-72757.28">25085 15402 232 0,'0'0'143'15,"0"0"-20"-15,0 0-41 0,0 0-5 0,0 0-20 16,0 0-17-16,0 0-7 0,0 0 4 16,0 0-1-16,0 0-3 0,0 0 3 0,0 0-4 15,0 0 0-15,0 0 9 0,0 0 7 0,0 0 3 16,0 0 20-16,0 0-16 0,0 0 8 16,0 0-7-16,0 0-6 0,0 0-1 0,0 0-5 15,0 0 4-15,0 0-7 16,0 0 3-16,0 0 4 0,0 0 5 0,0 0-1 0,0 0 5 15,0 0 9-15,0 0-8 16,0 0 4-16,0 0-2 0,0 0-8 0,0 0-5 16,0 0-6-16,0 0 11 0,0 0-19 0,0 0-10 0,0 0-8 15,0 0-3-15,4 20-15 16,-4-20-11-16,0 0-13 0,0 0-26 0,0 0-1 16,0 0-24-16,0 0-17 15,0 0-18-15,0 0-53 0,0 0-74 0,0 0-257 16,0 0 330-16</inkml:trace>
  <inkml:trace contextRef="#ctx0" brushRef="#br2" timeOffset="-70497.62">24877 15361 1402 0,'0'0'-22'0,"0"0"19"0,0 0 20 0,0 0-2 16,0 0 18-16,0 0 11 0,0 0 12 0,0 0-1 0,0 0 13 16,0 0-1-16,0 0 13 15,0 0 9-15,0 0 11 0,0 0 9 0,0 0 15 0,0 0 13 16,0 0 13-16,0 0-1 16,0 0-6-16,0 0 6 0,0 0-8 0,0 0-9 15,0 0-3-15,0 0-1 16,0 0-13-16,0 0-4 0,0 0-8 0,0 0 0 0,0 0-14 15,3 50-5 1,-3-50-5-16,-3 19-4 0,3-19-4 0,0 22-1 16,0-22-5-16,-2 21-5 0,2-21-8 15,-2 19-6-15,2-19-4 0,-2 19-7 16,2-19-7-16,-3 15-13 0,3-15-15 0,0 0-15 16,0 19-21-16,0-19-25 0,0 0-33 0,0 0-36 15,0 0-44-15,0 16-38 0,0-16-37 0,0 0-67 16,0 0-128-16,0 0-467 0,0 0-304 15</inkml:trace>
  <inkml:trace contextRef="#ctx0" brushRef="#br2" timeOffset="-70057.58">24812 15280 2648 0,'0'0'-95'0,"0"0"11"0,0 0 27 0,0 0 15 0,0 0 11 16,0 0 36-16,0 0 35 15,0 0 31-15,0 0 25 0,0 0 16 0,0 0 5 16,0 0-5-16,0 0 0 0,0 0 2 16,0 0-5-16,0 0 3 0,0 0-5 0,0 0-3 15,8 48 0-15,-8-48-1 0,6 17-1 16,-6-17-2-16,6 17-8 0,-6-17 0 16,12 18 2-16,-8-9-2 0,-4-9-7 0,12 19-3 0,-6-9-12 15,3-1-10-15,-9-9 4 16,13 18-14-16,-5-10-9 0,-8-8 0 0,13 17-7 0,-13-17-2 15,11 15-5-15,-6-8-13 16,-5-7-27-16,12 11-26 0,-12-11-34 0,0 0-40 16,8 14-43-16,-8-14-47 0,6 8-33 0,-6-8-39 15,0 0-84-15,0 0-103 16,0 0-448-16,0 0-302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6T22:04:22.1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10816 9103 1778 0,'0'0'-99'0,"-6"-13"0"0,2 7 0 15,4 6 0 1,-8-11-5-16,8 11-5 0,-10-12-8 0,10 12-229 15</inkml:trace>
  <inkml:trace contextRef="#ctx0" brushRef="#br0" timeOffset="-162823.12">2267 3746 2688 0,'0'0'-104'0,"-13"-16"26"15,13 16 24-15,0 0 21 0,-6-15 5 0,6 15 28 16,0 0 12-16,0 0 25 15,1-23 10-15,-1 23-7 0,0 0 1 0,5-19 2 0,-5 19 3 16,8-13 1-16,-8 13 2 16,11-14 1-16,-11 14 2 0,14-13-2 0,-4 7-1 15,-10 6-6-15,17-10-5 0,-17 10-5 0,23-7-3 16,-13 3-4-16,-10 4 5 16,23-1-10-16,-23 1-4 0,24 0-1 0,-24 0-1 0,18 5 3 15,-18-5-3-15,18 10 4 16,-10-3 15-16,-8-7 3 0,15 19 8 0,-11-9 6 15,2 1 9-15,-6-11 7 16,6 25-2-16,-3-12 3 0,-3-13 1 0,0 22-2 0,0-22-1 16,-4 24-1-16,-1-12-1 15,5-12-6-15,-12 24-1 0,5-14-5 0,7-10 5 16,-14 13-2-16,5-6-2 0,9-7 1 0,-17 8-2 0,17-8-1 16,-19 2 0-16,19-2-2 15,0 0-3-15,-25-10-7 0,25 10 0 0,-17-12-6 16,9 4-5-16,8 8-2 15,-14-18-4-15,14 18-13 0,-8-16-35 0,8 16-51 0,-4-20-67 16,4 13-82-16,0 7-92 16,2-19-202-16,1 9-99 0,-3 10-274 0,0 0-271 15</inkml:trace>
  <inkml:trace contextRef="#ctx0" brushRef="#br0" timeOffset="-162095.34">1495 3732 2551 0,'0'0'-113'0,"0"0"28"16,0 0 17-16,0 0 19 0,0 0 16 0,0 0 17 15,0 0 35-15,0 0 29 0,0 0 13 0,0 0 12 0,0 0 14 16,0 0 4-16,0 0 7 16,0 0 10-16,0 0 1 0,0 0-1 0,0 0 0 15,0 0-5-15,0 0-5 16,58 18-13-16,-41-15-2 0,2-1-8 0,0-2-9 0,5 4-2 15,3-4-8-15,3 1-6 16,2 2-6-16,1-3-5 0,3 0-4 0,8 0-1 16,-4 2-7-16,-2-4 2 0,0 2-7 15,0 0 0-15,-5 2-3 0,0-2 2 0,0 0-8 16,-1 1-2-16,-7-1-2 0,-4 0-1 0,0 0-1 16,-1 2-3-16,-4 0-11 15,-16-2-19-15,26 0-24 0,-26 0-28 0,23 2-34 16,-23-2-38-16,14 2-33 0,-14-2-37 15,0 0-42-15,0 0-91 0,14-4-471 16,-14 4-154-16</inkml:trace>
  <inkml:trace contextRef="#ctx0" brushRef="#br0" timeOffset="-161772.76">2119 3687 2490 0,'0'0'-38'0,"-14"-10"21"15,14 10 4-15,0 0 26 0,-16-10 19 16,16 10 22-16,0 0 18 0,-13-5 18 0,13 5-5 16,0 0-5-16,0 0-9 0,-13-9-7 15,13 9-6-15,0 0-6 0,0 0-3 0,0 0-2 16,0 0-1-16,0 0-5 0,0 0-3 0,0 0-5 16,0 0-2-16,0 0-3 15,0 0-4-15,46 24-2 0,-30-19-3 0,-4 1-1 0,3 1-8 16,0-3 3-16,-2 4-3 15,-1 0 1-15,0 1-3 0,-2 3 1 0,-4-2 0 16,0 1 7-16,-6-11-10 16,2 22 5-16,-2-22-3 0,-6 27 1 0,2-13-4 0,-4 0 3 15,-2 0-11-15,2 0-24 16,-2-1-53-16,2 1-54 0,-3 0-55 0,2-2-76 16,3 0-166-16,4-3-342 0,2-9-69 15</inkml:trace>
  <inkml:trace contextRef="#ctx0" brushRef="#br0" timeOffset="-161163.01">2379 3895 2229 0,'0'0'-45'0,"0"0"22"15,0 0 7-15,0 0 16 0,0 0 0 0,0 0 17 16,-7-20-1-16,7 20 7 0,0 0 7 0,0 0 12 16,0 0 18-16,0 0 18 15,0 0 11-15,0 0 10 0,0 0 1 0,0 0 5 0,0 0-4 16,9 52-6-16,-9-52-5 0,2 28-8 0,0-13-9 16,1 4-2-16,-1 0-9 15,0 2-2-15,0 6-2 0,0-1 0 0,0 3-6 0,-2-1-1 16,2 5-6-16,-2-3-2 15,0 2-5-15,0 1-5 0,2 6-3 0,-2-7-1 16,2 2 0-16,-2 0-5 16,0 1-3-16,2 1 0 0,-2 2-2 0,2 0 0 0,0 2-2 15,-2-2 1-15,2-5 3 0,-2 6-3 0,0 0-1 16,2 1 1-16,-2-1 0 16,3 0-3-16,1 0-3 0,-1-4-1 0,-1 4-2 15,0-3 2-15,0-7 2 16,-1 4 0-16,2-2 3 0,-1-2-1 0,0-3-2 15,0 0 3-15,-2-4-2 0,2-2-1 16,-2 0 1-16,2-2-3 0,-2-18-1 0,0 28 0 16,0-15-6-16,0-13-8 15,2 21-16-15,-2-21-30 0,0 0-49 0,-4 19-47 0,4-19-54 16,0 0-47-16,0 0-82 0,0 0-647 0,0 0-430 16</inkml:trace>
  <inkml:trace contextRef="#ctx0" brushRef="#br0" timeOffset="-160392.81">2408 4017 2830 0,'0'0'-154'0,"0"0"20"0,0 0 15 16,0 0 11-16,0 0 18 16,0 0 23-16,0 0 24 0,0 0 21 0,0 0 20 15,-29-11 23-15,29 11 7 16,0 0 23-16,0 0 11 0,0 0 10 15,-24 25 8-15,18-15 5 0,6-10-6 0,-10 21-5 16,6-10 3-16,-3 3-4 0,7-14-3 0,-9 22 8 16,4-10 1-16,5-12-3 15,-9 22-6-15,9-22 2 0,-8 18-11 0,8-18-4 0,-7 15-1 16,7-15 4-16,-7 13 5 0,7-13 0 0,0 0-5 16,-6 12-4-16,6-12-7 15,0 0-4-15,0 0-7 0,0 0 0 0,0 0-10 16,0 0 2-16,0 0-6 15,0 0 0-15,15-48-9 0,-10 33 2 0,-1 0-2 0,0-1 0 16,-2-3-5-16,2 2-1 16,2-1-2-16,-2 2 4 0,1-1-6 15,-1-2 6-15,1 1-5 0,1 1 1 0,-2 1 2 0,0 0 4 0,2 3 1 16,-1-3 3-16,-5 16 6 16,6-21-1-16,-6 21 3 0,6-18 0 0,-6 18-3 15,4-14 3-15,-4 14-6 16,0 0 3-16,9-13 22 0,-9 13 19 0,0 0 4 0,0 0-19 15,0 0 0 1,0 0-4-16,0 0-5 0,21 34-2 0,-15-23-4 0,-1 3-1 16,2-1-5-16,0 3-1 15,2-4-9-15,0 4-19 0,1-1-32 0,-1-2-39 0,1 1-48 16,1-1-63-16,-1 2-47 0,2-3-56 0,-4-1-117 16,2-3-148-16,-5 2-356 15,3-5-301-15</inkml:trace>
  <inkml:trace contextRef="#ctx0" brushRef="#br0" timeOffset="-159147.4">2481 3715 2587 0,'0'0'-146'0,"0"0"16"15,0 0 16-15,0 0 7 16,0 0 10-16,0 0 10 0,0 0 13 0,0 0 10 15,0 0 11-15,0 0 5 16,0 0 5-16,0 0 13 0,0 0 6 0,0 0 7 0,0 0 21 16,0 0-6-16,0 0 7 15,0 0 0-15,0 0 7 0,0 0 6 0,0 0 1 16,0 0 7-16,0 0 18 0,0 0-5 0,0 0 12 0,0 0 16 16,0 0 0-16,0 0 7 15,0 0-4-15,0 0-1 0,0 0-6 0,0 0 0 16,50-6-5-16,-50 6-12 15,0 0 3-15,19-2-6 0,-19 2 2 0,19-2-6 0,-19 2-13 16,27-2 1-16,-9 1 1 16,3 1-9-16,2 0 3 0,0 0 5 0,5-3-11 15,4 3 6-15,-1 0-10 0,1-1-2 0,0 1 5 16,2 0-7-16,-3 0 2 0,3 0 2 16,-2 0 4-16,-2 1 0 0,1-1 1 0,-1 0-4 15,-2 3 2-15,-3-3-5 16,-1 1 3-16,-4-1 0 0,4 2 4 15,-5-2 1-15,0 2 7 0,0 0-1 16,-19-2 7-16,30 2-5 0,-30-2 1 0,23 2 3 0,-23-2-4 16,19 2-1-16,-19-2-2 15,17 0-5-15,-17 0-13 0,0 0-21 0,19 2-39 16,-19-2-54-16,11-2-52 0,-11 2-60 0,0 0-145 0,0 0-343 16,0 0 35-16</inkml:trace>
  <inkml:trace contextRef="#ctx0" brushRef="#br0" timeOffset="-157773.16">3535 3365 2010 0,'0'0'-44'0,"0"0"13"0,0 0-3 16,0 0 7-16,8 30 9 15,-8-30 0-15,0 20 29 0,0-20 1 0,-2 31 22 16,2-14 11-16,-2 4 11 0,2 0 9 0,-2 6 19 16,0 1-9-16,2 1 20 0,-2 2 6 15,0-1-2-15,2 2 4 0,0 1-4 0,-2-1-2 16,2 0-3-16,-2 3-2 15,-1-3-9-15,0 4-2 0,3-3-7 0,-2-1-7 16,0 0-5-16,0-1-7 16,2 0-7-16,-2-5-6 0,0 2-4 0,0-8-1 15,2 1-2-15,-2-4-11 0,2 0-2 16,0-17-28-16,-2 28-37 0,2-28-51 0,0 19-67 16,0-12-77-16,0-7-123 0,0 0-487 0,0 0-191 0</inkml:trace>
  <inkml:trace contextRef="#ctx0" brushRef="#br0" timeOffset="-156693.14">3458 3347 2461 0,'0'0'-96'0,"0"0"19"0,0 0 8 15,-4-15 15-15,4 15 10 0,0 0 14 0,0 0 10 16,0 0-2-16,0 0 7 16,17-15 6-16,-17 15-4 0,17-4 0 0,-17 4 5 15,29-6-12-15,-9 4 2 16,1 0-1-16,6 1-2 0,5-2 6 0,2 2-6 0,10-1 0 15,0 0 1-15,6 0-4 16,7-2 11-16,4 4 0 0,3-3 0 0,3 2 6 16,1-1 5-16,23 1 6 15,-17-2 17-15,-8 2 8 0,2-1 9 0,-3 0-2 0,-2 2 10 16,1-2 1-16,-3 2-4 0,-1-2-3 0,-9 0-2 16,-1 0-16-16,-1 0 4 15,-2 2 3-15,-3-1-7 0,-4-2-1 0,-3 1 1 16,-1 2 9-16,-5-1 5 15,-3 1 19-15,-5-3-5 0,0 3-3 0,-3-1 9 0,-2 1 2 16,-18 0-9-16,30 0-2 16,-30 0-7-16,25-3-1 0,-25 3-2 15,20 3 6-15,-20-3 7 0,0 0 8 0,25 0 1 0,-25 0 9 0,10 4 5 16,-10-4-2-16,0 0-8 16,11 13-5-16,-11-13-2 0,4 15-2 0,-4-15 3 15,2 23-2-15,-2-6-3 16,3-2-5-16,-3 5-1 0,0-1-4 15,-3 1 1-15,3 2-3 0,0 0 1 0,0 3-2 16,3 4-1-16,-3 2-18 0,2-1 0 16,-2 2-3-16,2 0 3 0,0 7-2 15,0-1-3-15,2 2 0 0,-2-2 1 0,2 0-3 16,0-2 0-16,0 2-1 0,2-2-2 0,-2 0 0 0,0 1 0 16,0-1-2-16,0-2-3 15,0-3 2-15,-2-2 4 0,2-1-8 16,-1 0 3-16,1-1 0 0,-4-3-2 15,4 3 2-15,-4-6-4 0,2 0 1 0,-2 0 0 0,-2-2 1 16,2-1-2-16,0-18-1 16,-2 30 2-16,0-16-2 0,2-14 0 0,-4 22 4 15,4-22-1-15,-9 18 0 0,9-18-2 0,-12 14 1 0,6-7 1 16,6-7-2 0,-20 7-2-16,20-7 0 0,-21 6 2 0,8-3-1 0,13-3 0 15,-29 3-2-15,11-3 2 16,18 0-3-16,-37-3 0 0,18 3 2 0,-4 0 0 0,-1-1 0 15,-2 1 1 1,-1-2-2-16,-3 0-1 0,0 0-1 0,1 0-1 0,-3 0 1 16,0-2-2-16,-1 3 3 15,-1-1-2-15,-2-1 1 0,-2 1-2 0,-3-1 1 0,1-1 0 16,7 2 0-16,-3 0 0 0,0 0 3 0,2 2-1 16,0-1-5-16,0 1 1 15,0-2 2-15,0 4-2 0,0-2 1 0,3 0 1 16,-1 0-4-16,0-2 1 0,2 2-1 15,-1 2 1-15,1-2-1 0,4 0 1 0,-3 0 6 16,3-2-4-16,2 2-2 16,-2 0 2-16,3-2 0 0,-3 0 3 0,2 0-1 15,2 2 0-15,-2-4 0 0,3 1 2 0,-2 0 0 0,0 0-1 16,1-1-1-16,1 0 2 16,0 0 0-16,0 1-2 0,-1-1 3 0,4 0 0 15,-3-2-1-15,1 2-1 16,2 0 0-16,-2-1 2 0,2-1-1 0,0 2-5 15,-1-2-8-15,3 3-19 0,-2-3-23 16,18 6-36-16,-25-7-42 0,12 3-53 0,5 0-51 16,8 4-126-16,-15-11-533 15,9 7-280-15</inkml:trace>
  <inkml:trace contextRef="#ctx0" brushRef="#br0" timeOffset="-156062.86">4226 3591 2578 0,'-25'-4'-138'0,"25"4"19"16,0 0 15-16,-32 2 23 15,32-2 18-15,-24 6 23 0,6-4 24 0,18-2 17 16,-31 9 27-16,13-3 13 0,2 2 28 15,-2-1 0-15,0 3 11 0,-2-1 6 0,4 5-2 16,-1-3 9-16,2 5-12 16,-2-1 0-16,5 0-7 0,0 4-6 0,2 0-1 0,2 0-10 15,1-2-2-15,3 2-3 0,2 0-8 0,2 2-1 16,2-2-6-16,4 4-1 16,3-1-1-16,-1-2-9 0,5-1 3 0,2 0-7 0,1-2-2 15,2-1-3-15,1-4 3 16,0 2-1-16,0-4-4 0,2-1-2 15,2 0-10-15,-4-5-11 0,-2-1-15 16,2-3-2-16,-19 0-9 0,32-4-7 16,-19 1 4-16,-13 3 3 0,15-13 2 0,-15 13 4 15,6-13 3-15,-6 13 3 0,0-18 22 0,0 18 3 16,0 0 19-16,-17-20 10 0,6 12 10 0,11 8 10 16,-20-11 6-16,8 5 6 0,12 6-2 15,-18-7 2-15,18 7-8 0,-19-6-5 0,19 6-5 16,-13-7-4-16,13 7-4 15,0 0-2-15,0 0-4 0,0 0-3 0,0 0-7 16,0 0-16-16,0 0-37 0,0 0-47 16,44-8-55-16,-24 5-62 0,-20 3-67 0,36-3-143 15,-20-1-459-15,1 2-220 0</inkml:trace>
  <inkml:trace contextRef="#ctx0" brushRef="#br0" timeOffset="-155673.13">4377 3974 2556 0,'0'0'-83'0,"-16"5"36"0,16-5 35 16,-14 10 33-16,14-10 25 0,-12 12 12 0,12-12 8 0,-19 14 9 15,10-4 1-15,-1-1 7 16,3 3 2-16,-1 1-3 0,2-1-12 15,6-12 7-15,-7 24-14 0,5-12 0 16,2-12-8-16,2 21-7 0,-2-21-3 0,11 23-6 0,-3-11-21 16,3-3-48-16,-1-2-53 15,5 1-51-15,0 0-49 0,-1-6-65 0,-14-2-123 16,28 4-387-16,-15-4-41 0</inkml:trace>
  <inkml:trace contextRef="#ctx0" brushRef="#br0" timeOffset="-155383.13">4531 3707 2121 0,'0'0'-75'16,"0"-16"28"-16,0 16 12 0,0 0 16 0,-2-20 12 15,2 20 19-15,0 0 26 0,0 0 27 16,0 0 13-16,0 0 10 0,0 0 3 0,-27 6 13 15,27-6 3-15,0 0 2 16,-28 25 9-16,18-14-3 0,0-3-7 0,0 5-11 16,0-1-11-16,2 2-6 0,2 0-9 15,-1-1-9-15,3 5-3 0,0-3-11 0,4-15-13 16,0 30-25-16,4-14-42 0,2-1-39 0,3-1-51 16,1 0-43-16,2 0-40 15,2-5-73-15,0 1-536 0,-1-1-140 16</inkml:trace>
  <inkml:trace contextRef="#ctx0" brushRef="#br0" timeOffset="-155002.82">4674 3759 2356 0,'-7'-17'-88'0,"7"17"14"0,-9-12 11 15,9 12 6-15,0 0 25 0,-14-9 16 16,14 9 32-16,0 0 30 0,-22 2 13 16,22-2 14-16,0 0 8 0,-25 11 3 15,25-11-2-15,-16 13-2 0,9-5-3 0,7-8-6 0,-15 15-7 16,11-6-6-16,4-9-3 0,-8 19-3 0,8-19-5 16,-2 19-9-16,2-19-4 15,6 20-11-15,-6-20-16 0,14 19-15 0,-5-12-30 0,4 3-16 16,1-1-13-16,1-2 3 15,0 2 5-15,2 0 5 0,-3-1 4 0,4 0 1 16,-4-1 27-16,1 1-20 16,-4 0 11-16,0-3 28 0,-11-5 15 0,16 15 16 0,-16-15 17 15,6 13 9-15,-6-13-7 0,0 0 4 0,-2 22-10 16,2-22-6-16,0 0-5 16,-20 14-11-16,9-8-34 0,11-6-42 0,-17 6-66 15,6-4-68-15,11-2-136 16,-18 0-358-16,18 0 67 0</inkml:trace>
  <inkml:trace contextRef="#ctx0" brushRef="#br0" timeOffset="-154773">4845 3768 2088 0,'15'-5'0'0,"-15"5"3"0,0 0-3 0,0 0-1 16,0 0 2-16,27 9 20 15,-27-9 12-15,11 15 16 0,-7-5-4 0,2 3 4 16,-6-13-1-16,9 27 4 16,-5-12 9-16,-2 0 4 0,0 0-4 0,0 1-6 0,-2-16-8 15,0 29-1-15,0-17-14 16,0-12-25-16,-2 27-32 0,2-27-57 16,-2 23-41-16,2-14-61 0,0-9-130 0,-4 16-330 0,4-16 132 15</inkml:trace>
  <inkml:trace contextRef="#ctx0" brushRef="#br0" timeOffset="-154203.22">5359 3766 1827 0,'0'0'-59'16,"0"0"11"-16,-10 8 20 0,10-8 8 0,0 0 12 16,0 0 28-16,0 0 11 15,0 0 20-15,0 0-5 0,0 0 9 0,0 0 2 0,0 0 7 16,0 0-8-16,0 0-1 15,0 0-4-15,46 5-1 0,-46-5-5 0,28 0 1 16,-9 0-16-16,0 0-4 16,4 0 3-16,3 3 6 0,3-3 3 0,3 0 7 0,0 0 11 15,4 0-4-15,-1 0-3 0,1 2-1 0,1-1-8 16,-1-1-2-16,0 0-9 16,-1 0 1-16,-1 2-5 0,-2 0 0 0,-2-2 3 15,-5 0-1-15,-1 0 0 16,-4 2 2-16,0-2-2 0,-3 0-1 0,-17 0-5 0,28 2-3 15,-28-2-20-15,20 2-28 16,-20-2-42-16,15 3-52 0,-15-3-39 0,0 0-68 16,0 0-137-16,0 0-294 0,0 0 103 15</inkml:trace>
  <inkml:trace contextRef="#ctx0" brushRef="#br0" timeOffset="-153802.81">6086 3478 1959 0,'0'0'10'16,"2"-18"11"-16,-2 18 11 16,4-16-1-16,-4 16 11 0,0 0 11 0,4-17 7 15,-4 17-15-15,0 0 3 0,0 0 22 16,0 0 8-16,0 0 15 0,0 0 2 0,0 0 8 15,0 0-1-15,0 0 2 16,0 0 0-16,0 0 0 0,2 50 0 0,0-32-3 16,-2 0-9-16,0 3-3 15,2 4-28-15,0 3-3 0,-2-1 3 0,2 3-1 0,0 3 1 16,2-1 2-16,-1 6-3 0,1 0-5 0,3 2-3 16,-3-2-4-16,2 1 1 15,-2-2 0-15,1 2-4 0,-1-2 2 0,0 0-8 0,-2-1-3 16,2-3-2-16,-2-4-5 15,3 0 0-15,-3-2-5 0,0 0-2 0,0-7-6 16,0 0-9-16,1-1-19 16,-1-4-29-16,0 1-41 0,-2-16-51 0,2 23-71 0,0-18-72 15,-2-5-134-15,0 0-186 0,0 0-258 0,0 0-205 16</inkml:trace>
  <inkml:trace contextRef="#ctx0" brushRef="#br0" timeOffset="-152503.16">6043 3291 2397 0,'0'0'-127'0,"4"-20"21"15,-4 20 13-15,0 0 13 0,0 0 13 0,11-12 15 16,-11 12 23-16,0 0 19 0,10-10 7 0,-10 10 6 16,0 0 7-16,20-8 1 0,-20 8-1 0,14-7-3 15,-14 7 2-15,22-4 4 16,-10 1 5-16,-12 3-4 0,32-2 1 0,-11 0 3 0,3 0 4 15,-2 2 4 1,8-1-7-16,5 1-3 0,-2 0 0 0,1 0-4 0,4 0 3 16,0 0-4-16,7 0-3 15,1 0-2-15,1 0 3 0,1-3-9 0,1 3 8 0,1 0 2 16,-1-2-7-16,3 2 6 0,0 0 5 0,1 0-11 16,-2 0 12-16,2-1-8 15,4 1 0-15,-4 0-1 0,-2 0 3 0,-1-2-4 16,-1 2 0-16,0 0-2 15,-1 0 8-15,-1 0-7 0,-2-2-1 0,0 2 8 0,-1-2 16 16,-3 2 10-16,-4 0-1 16,-1-2-5-16,0 2 9 0,0-2-1 0,-2 0 2 15,-1 1 10-15,-3 1-5 16,0-3-3-16,-1 2-8 0,-3 1 2 0,-1-2-3 0,1 0-5 16,-3 2-9-16,-2 0 0 0,1-2-1 0,-2 2-7 15,-1 0-1-15,-19 0 2 16,32 0 0-16,-32 0-7 0,26-2 2 15,-26 2 4-15,23 0 2 0,-23 0-8 0,17 0 5 16,-17 0 9-16,0 0 6 0,21 2 27 0,-21-2 13 16,0 0 0-16,14 10 0 15,-14-10 4-15,0 0-7 0,8 16-7 0,-8-16 0 16,4 17-6-16,-4-17-5 0,2 19-2 16,-2-19-3-16,2 24-2 0,0-9-2 0,0 0 0 15,0 2-3-15,0 0-2 0,0 1-3 0,2 1-3 16,-2 0-4-16,3-1-17 15,-3 4 0-15,2 1-2 0,1 2 3 0,1 3-2 16,0-2-1-16,0 3 4 16,3 4-3-16,-1-3-2 0,1 2 5 0,2 1-5 0,-3 1 4 15,0-4-2-15,3 3-4 0,0-1 2 0,-3 0 3 0,0 0-2 16,1 2 4-16,-3-2-6 16,1 0 1-16,-1 1 2 0,1-1 1 0,-1-2-4 15,-2-1-3-15,2-1 1 16,-2 2 0-16,2-4-2 0,0-1 1 15,0 1 1-15,-2-3-3 0,0-4 0 16,-2 0-4-16,2-2 4 0,-2 1-2 0,0-3-2 16,-2-15 4-16,5 26-1 0,-5-14 0 15,0-12-3-15,0 19 1 0,0-19 6 0,-5 17-1 0,5-17 6 16,-10 15-2-16,10-15-2 0,-12 13-2 0,12-13 1 16,-18 7-1-16,18-7 3 15,-21 7-2-15,8-5-1 0,13-2 3 0,-31 6-3 16,13-5 1-16,0 2 2 0,-2-2-5 15,-1-1 4-15,3 2 1 0,-6-2 1 0,0 1 1 16,0-1-2-16,0 0-3 16,-3 0 2-16,-3 0 2 0,-2 0 2 0,1 0-3 15,-3 3 7-15,-2-3 2 0,-1-3 0 16,-1 6-2-16,0-3-1 0,1 0-1 0,-6 0 2 16,1 0-6-16,0 3 1 0,-1-3 2 0,3 1-2 15,-5 1 1-15,9-2-2 16,-6 2-1-16,4-2 1 0,-1 0 2 0,4 2-2 0,-1-1 2 15,-2-1-2-15,4 3 0 16,-2-2-1-16,-1-1 5 0,2 2-4 0,1-2-2 16,0 2-4-16,-2-2 0 15,3 3 0-15,-1-3-6 0,0-3 2 0,-3 6-6 0,3-3-2 16,3 0-3-16,-1-3-3 0,0 3-1 0,1 0-5 16,-1-2-8-16,0 2-6 15,0-2-5-15,1 2 6 0,-1-1 2 0,2-2 3 0,-1 2 6 16,1-1 0-16,0-2 7 15,0 3 8-15,3-2-1 0,-3-1 4 0,3 2 6 16,0-2 0-16,-1 3 6 16,3-1-4-16,-1-2 2 0,3 2 2 0,-1 0-1 0,4 0-3 15,-2 0 2-15,1 2-2 0,0-1 2 0,21 1-1 16,-39-2 3-16,25 2-14 16,14 0-14-16,-32 0-37 0,32 0-43 0,-23-3-40 15,12 3-57-15,11 0-142 16,-15-2-407-16,15 2-41 0</inkml:trace>
  <inkml:trace contextRef="#ctx0" brushRef="#br0" timeOffset="-151852.89">6942 3492 2123 0,'0'0'-101'0,"0"0"25"0,-18-8 22 0,18 8 16 16,-18-2 20-16,18 2 25 0,-22 0 33 0,22 0 28 0,-26 6 11 16,11-2 17-16,-1 2 18 15,-2-1-4-15,2 3 7 0,-4 4-6 0,1-1-6 16,0 2-4-16,2 3-7 15,1 0-13-15,0 3-5 0,2 3-7 0,1-1-2 16,5 1-10-16,-1 3-6 0,2 0-8 16,5 0 0-16,2-3-6 0,2 5 1 0,5-2-6 15,4 0-4-15,1-2-2 0,1-2-2 0,6 1 0 16,0-4-6-16,5 0-8 0,-3-4-14 16,0-1-14-16,2-1-5 0,1-5-8 0,-2 1 1 15,-2-4 2-15,-1-3-4 16,-3-1-1-16,-16 0-3 0,30-7-5 0,-17 1-1 15,0-1-4-15,-5-2 10 0,-8 9-2 16,11-19 7-16,-9 7 3 0,-2 12 17 0,-2-21 20 16,2 21 21-16,-9-21 24 15,9 21 22-15,-10-17 8 0,3 7 5 0,7 10-3 16,-11-13-4-16,11 13-10 0,-8-14-5 0,8 14-4 0,0 0-7 16,-6-15-6-16,6 15-6 15,0 0-3-15,0 0-9 0,0 0-25 0,21-17-38 16,-21 17-39-16,21-5-69 15,-4 1-61-15,-2-2-91 0,2 0-205 0,0 1-363 0,0-1-213 16</inkml:trace>
  <inkml:trace contextRef="#ctx0" brushRef="#br0" timeOffset="-151572.69">7358 3738 2491 0,'0'0'-72'0,"0"0"26"0,0 0 9 0,0 0 16 16,0 0 21-16,0 0 20 0,-54 9 30 0,44-1 14 0,-1 2 8 16,1-1-12-16,1 4 2 15,1-2 6-15,-1 5-7 0,3-1-1 0,2 2-1 16,0-1-9-16,2 3-3 0,2-19-5 15,4 36-6-15,0-17-10 0,4-4-33 0,-1 3-45 16,6-2-43-16,-1 0-49 16,-1-5-53-16,1-2-102 0,2-1-420 0,-2-3 18 15</inkml:trace>
  <inkml:trace contextRef="#ctx0" brushRef="#br0" timeOffset="-151272.85">7467 3766 2270 0,'0'0'45'0,"0"0"-12"0,-6-15 4 0,6 15 18 16,0 0 7-16,-12-8 23 15,12 8 23-15,0 0 0 0,-22 0 0 0,22 0-2 0,0 0-12 16,0 0-12-16,-27 14 0 0,27-14-8 0,-9 11-9 16,9-11-8-16,-2 17-6 15,2-17-1-15,0 0-5 0,13 32-8 0,-4-20-5 0,1 1-2 16,4 2-6-16,2 1-3 15,-2 0-5-15,-1 0 1 0,2 0-5 0,-2-1 2 16,-3-1-5-16,-2-1-2 16,2 0 1-16,-6 0 2 0,-4-13-2 0,4 23 0 0,-4-23-5 15,-6 21 4-15,6-21-5 0,-16 17-21 0,6-11-29 16,10-6-56-16,-21 11-61 16,12-9-51-16,9-2-87 0,-15 2-614 0,15-2-315 15</inkml:trace>
  <inkml:trace contextRef="#ctx0" brushRef="#br0" timeOffset="-151052.71">7681 3827 2863 0,'15'-4'5'0,"-15"4"-1"0,0 0-2 0,0 0 10 15,0 0 37-15,24 6 25 0,-24-6 13 16,0 0-4-16,8 19-12 0,-8-19-1 0,4 18-8 15,-4-18-8-15,0 22-4 0,2-8-7 0,-2-14-2 16,-2 25-6-16,2-25-12 16,-2 28-32-16,2-14-38 0,0-14-50 0,0 24-45 0,0-11-44 15,0-2-53-15,0-11-128 0,-4 17-419 0,4-17-91 16</inkml:trace>
  <inkml:trace contextRef="#ctx0" brushRef="#br0" timeOffset="-143317.91">8661 3723 517 0,'0'0'147'15,"0"0"-46"-15,0 0-35 0,0 0 1 0,0 0-22 16,0 0 14-16,0 0-2 16,0 0 14-16,0 0-8 0,0 0 2 0,0 0 6 0,-8-14 6 15,8 14 1-15,0 0-4 0,0 0 17 0,0 0 8 16,0 0 11-16,0 0-2 16,0 0 2-16,0 0 8 0,0 0-2 0,0 0-6 0,0 0-7 15,0 0-11-15,0 0-5 16,0 0-9-16,0 0-7 0,0 0-6 0,0 0-8 15,0 0-6-15,0 0-3 16,40 2-9-16,-40-2-3 0,0 0-7 0,34 4 0 16,-34-4-3-16,29 3-4 0,-11 0-6 15,-2-1 6-15,2-1-10 0,-18-1 5 0,31 8-3 16,-15-6 4-16,-2 0-6 0,-14-2 2 0,28 2 4 16,-28-2 1-16,21 4 4 0,-21-4 3 15,20 0-6-15,-20 0 0 0,18 1-4 0,-18-1 1 16,0 0-1-16,20 3-2 15,-20-3-13-15,0 0-23 0,18 1-37 0,-18-1-41 16,0 0-50-16,0 0-35 0,0 0-55 16,0 0-125-16,19 3-395 0,-19-3-49 0</inkml:trace>
  <inkml:trace contextRef="#ctx0" brushRef="#br0" timeOffset="-141392.96">1980 4315 2158 0,'0'0'-19'0,"-8"-15"41"0,8 15 26 16,0 0 19-16,0 0 25 16,0 0 15-16,0 0 15 0,0 0 17 0,-6-12 11 15,6 12 8-15,0 0 7 0,0 0 6 16,0 0 6-16,0 0-8 0,0 0 2 0,0 0-10 15,0 0-20-15,0 0-13 16,0 0-12-16,0 0-14 0,0 0-11 0,23-9-14 16,-23 9-9-16,21-2-8 15,-21 2-12-15,32-4-30 0,-15 2-28 0,5-2-34 16,0 0-34-16,4 0-29 0,-3-5-32 0,3 4-39 16,-7-1-35-16,4 0-37 0,-7 3-58 15,0-3-125-15,-8-1-514 0,1 4-375 0</inkml:trace>
  <inkml:trace contextRef="#ctx0" brushRef="#br0" timeOffset="-141031.6">1968 3427 2869 0,'0'0'-49'15,"-8"-10"17"-15,8 10 11 0,0 0 7 0,-11-9 20 16,11 9 25-16,0 0 11 0,0 0 0 15,0 0 6-15,-10-13-7 0,10 13-4 0,0 0 4 16,0 0 3-16,0 0 0 16,0 0-2-16,27-16-5 0,-27 16-8 0,19-5-6 15,-19 5-23-15,21-4-34 0,-21 4-41 16,26-4-53-16,-14 1-52 0,-12 3-85 0,23-6-532 16,-14 2-106-16</inkml:trace>
  <inkml:trace contextRef="#ctx0" brushRef="#br0" timeOffset="-140815.53">1985 3303 2611 0,'0'0'100'0,"0"0"-11"16,0 0-13-16,-11-9-8 0,11 9-2 0,0 0 18 0,0 0 9 16,0 0-2-16,0 0-10 15,0 0-6-15,0 0-5 0,0 0-2 0,0 0 1 16,0 0-6-16,0 0-5 15,15 52-10-15,-13-39-4 0,3 0-15 0,-5-13-35 0,4 29-50 16,0-13-58-16,-4 0-63 16,2 3-63-16,-2-19-126 0,-2 36-524 15,-2-15-266-15</inkml:trace>
  <inkml:trace contextRef="#ctx0" brushRef="#br0" timeOffset="-113362.83">8401 3732 477 0,'0'0'90'0,"0"0"-26"0,0 0 0 0,0 0-1 0,0 0 3 16,0 0 8-16,0 0-4 0,0 0 7 0,0 0 6 16,0 0 10-16,0 0 3 15,0 0-4-15,0 0 12 0,0 0 3 0,0 0 14 0,0 0 2 16,0 0 9-16,0 0-7 15,0 0 10-15,0 0-6 0,0 0 0 0,0 0-6 16,0 0-7-16,0 0 0 16,0 0-5-16,0 0 1 0,0 0-4 15,0 0-3-15,0 0-10 0,0 0-8 0,0 0-10 16,0 0-2-16,0 0-10 0,0 0-7 0,0 0-5 16,0 0-8-16,0 0-7 0,0 0-3 0,0 0-4 0,0 0-3 15,0 0-4-15,0 0 0 16,0 0-4-16,48-8 0 0,-48 8-1 0,28-1-3 15,-11 1-4-15,-17 0 0 16,38 1-1-16,-18-1-4 0,0 0 1 0,0 0 1 0,1 0-6 16,0 0 5-16,-2 0-2 15,-2 3-2-15,-17-3-1 0,34 0 1 0,-22 1-1 16,-12-1-1-16,26 2-2 0,-26-2 0 0,18 0-7 16,-18 0-5-16,20 0-21 0,-20 0-23 15,0 0-25-15,23 0-40 0,-23 0-44 0,13 4-39 16,-13-4-59-16,11 0-131 15,-11 0-482-15,0 0-241 0</inkml:trace>
  <inkml:trace contextRef="#ctx0" brushRef="#br0" timeOffset="-112663.01">8754 3789 2496 0,'0'0'-117'0,"0"0"26"0,0 0 25 0,0 0 17 0,0 0 20 16,0 0 10-16,0 0 19 15,0 0 12-15,0 0 13 0,0 0 4 0,0 0 9 16,0 0 9-16,0 0 5 0,0 0 7 16,-6 23 0-16,6-23-2 0,0 0 5 0,0 22 5 15,0-22 3-15,0 22 34 0,0-22 8 0,0 31-7 16,2-15-7-16,-2 2-11 16,2-1 2-16,0 2-10 0,0 0-3 0,2 0-6 15,-1 1-7-15,0 2-4 16,-1 3-9-16,2-3-1 0,0 3-9 0,-2-2 0 0,2 2-6 15,0 0-6-15,-2-1-1 16,2 1-1-16,1 0-4 0,-3 0 1 16,2 0-3-16,-2 0-2 0,1-1-1 0,-1-1-1 15,0 0-4-15,0-4 3 0,0 4-4 0,0-2 0 16,-2-3 0-16,2 3-3 0,-2 0 2 0,2-2-4 16,-2 1 1-16,0-4 1 0,0 6-2 15,0-5 4-15,3 2-4 0,-3 0 0 0,0-19 0 16,-3 36-5-16,3-19 3 15,0 2-1-15,0-1 2 0,-2 0 2 16,2-18-6-16,0 35 4 0,-2-16-5 0,0 0 1 16,2 0 1-16,0 0 0 0,-2 1 1 0,0 0 1 15,-2-1-3-15,4 2 5 0,-3-2-2 0,1 0-2 16,2 0 3-16,0-2-4 0,-2 3 1 16,2-20 0-16,-2 36-1 0,2-19 2 0,0-1-3 15,0-16 3-15,-2 28-1 16,2-15-3-16,0-13 0 0,0 21-1 0,0-21-3 15,0 21-5-15,0-21-12 0,0 17-6 16,0-17-10-16,0 0-7 0,-2 23-4 0,2-23-10 16,0 0-5-16,0 19-17 15,0-19-23-15,0 0-22 0,2 17-30 0,-2-17-26 16,0 8-26-16,0-8-56 0,0 0-597 0,0 0-212 0</inkml:trace>
  <inkml:trace contextRef="#ctx0" brushRef="#br0" timeOffset="-112333.06">8723 5366 2593 0,'-13'12'-61'16,"13"-12"11"-16,0 0 3 0,0 0 3 0,0 0 3 15,-15 8 6-15,15-8 2 16,0 0 19-16,-16 3 14 0,16-3 11 0,-18 4 15 15,18-4 13-15,-20 4 11 0,20-4 12 16,-30 5 14-16,13 0 3 0,-3-3-2 0,0 2-6 16,-4-1-3-16,-3 1-1 15,-3 0-5-15,-2 0-4 0,-2-1-7 0,-3 3 2 16,-4-2-5-16,1 0 6 0,-2 1 2 0,-3 1-2 16,1-2 0-16,-1 2 5 0,1-1-3 15,2-1-2-15,-1 0-6 0,1 0-7 16,2-1-2-16,5 2-3 0,3-4-12 15,1 2-18-15,4-2-33 0,4 2-47 16,1-2-65-16,1-1-67 0,0 0-109 0,2 0-591 16,-1 0-296-16</inkml:trace>
  <inkml:trace contextRef="#ctx0" brushRef="#br0" timeOffset="-110893.02">6358 5201 2775 0,'0'0'-43'0,"0"0"3"16,0 0 8-16,0 0-1 0,0 0-1 0,0 0 3 16,28-10 8-16,-28 10 11 15,27 0-4-15,-7-2-14 0,1 2 7 0,2 0-3 16,8-1 6-16,1-1-4 0,5 2 1 0,5-3 5 16,2 2-2-16,3 1-9 0,-1-2-7 15,5 0-14-15,-2 2-4 0,11-2-9 0,-10 2 4 16,1-2-2-16,-3 2 11 15,1 0 2-15,-2 0 6 0,-5 0 4 16,-4 0 2-16,-4 2 2 0,-3 0 9 0,-1-2 0 16,-6 0 2-16,-1 2 9 0,-4-2 11 0,0 2 20 15,-3-1-4-15,-16-1 2 0,28 3 13 0,-15 0 5 16,-13-3 3-16,19 4 13 0,-19-4 11 16,17 9 14-16,-17-9 21 15,12 12 2-15,-6-2 5 0,-6-10 0 16,8 19-5-16,-6-8-2 0,-2-11-5 0,6 27-16 0,-4-12-5 15,0 0-9-15,0 2-5 0,0 1 1 16,0 1-10-16,0-1-8 0,1 4 0 16,1 1-2-16,0-1-4 0,1 3-3 15,-1-1-1-15,-2 2-5 0,4-1-2 0,-1-1-1 16,-1 1-1-16,0 1-4 0,0-1 4 0,0 0-4 16,2-1-4-16,-1 0-4 15,0 0 3-15,1-1-1 0,0 0-3 0,0 2 2 0,0-4 0 16,1 0-5-16,-1 2 2 15,1-2-1-15,-1-4 6 0,-2 0-6 0,3 0-2 0,-3 1-2 16,0-5 6-16,-2 0-5 16,-2-13 3-16,6 21-3 0,-4-9 1 0,-2-12 2 15,5 17 2-15,-5-17-4 0,0 18 2 16,0-18 0-16,0 0 4 0,0 0-6 0,-5 25 0 16,5-25 2-16,-10 10 2 0,10-10-3 0,-13 8-3 15,13-8 1-15,-16 8 2 16,2-5 0-16,14-3-3 0,-28 8 2 0,10-5-1 0,1 2 3 15,-2 0-1-15,-2-3-3 16,-3 1 3-16,4 0 2 0,-6 1-4 0,1-1 1 16,1 1-4-16,-5 0 4 15,1 0-1-15,0-3-2 0,0 3 1 0,-2 0 14 0,0-2 1 16,-1 2-4-16,-1-2 8 0,0 1-9 16,-1 0-3-16,0 0-2 0,-3-1 1 15,2 2 1-15,0-2-2 0,-2 0-2 16,3-1 2-16,-1 4-1 0,0-3 0 0,-1-1 0 15,2 1-3-15,3 0-2 0,0-2 5 0,1 2-2 16,-1 0-3-16,3 0 0 16,-2-1-2-16,5-1-1 0,1 3 1 0,-1-3 2 15,-1 3-1-15,2-3 0 0,1 0 1 0,1 0-2 0,0 0 2 16,4 1 1-16,17-1-1 16,-32 0 3-16,32 0-6 0,-25 0 8 0,25 0-2 15,-26 0-4-15,26 0 2 16,-22 0-2-16,22 0 0 0,-20 0 4 0,20 0-2 0,0 0 2 15,-23-1-2-15,23 1 2 16,0 0-1-16,-19-7 0 0,19 7 6 16,0 0 1-16,-13-11 11 0,13 11 0 15,0 0-2-15,-6-21-2 0,6 21 1 0,-2-15 0 16,2 15-3-16,2-21-1 0,-2 21-2 16,2-25-2-16,0 9 0 0,0 0 0 15,2-4 1-15,1 1-5 0,1-4 1 0,0-1 0 16,-1-1-3-16,1-2 2 0,1-2-5 0,-3-1 0 15,2-4-6-15,-2 0-3 0,0-1-5 0,-2-1-3 16,2 2 3-16,2 0-4 16,-4 2 7-16,0 0-1 0,2 0 2 0,-2 2-2 0,2-1 1 15,-2 3 3-15,0-3-1 0,2 2 5 0,-2 3 2 16,2 1-2-16,-1 0-1 16,-1-2-1-16,-2 7 2 0,2 0-1 0,0 2 0 0,-2-1 2 15,2 3 2 1,1-1 1-16,-3 17-2 0,0-25-2 0,0 25 3 0,2-23-3 15,-2 23 3-15,2-19 2 16,-2 19-6-16,0-17 5 0,0 17-1 0,0 0-1 0,4-19-2 16,-4 19 2-16,0 0 0 15,4-19 1-15,-4 19-5 0,0 0-1 0,9-13 1 16,-9 13-7-16,12-7-21 0,-12 7-44 0,13-7-51 16,-13 7-55-16,17-5-109 0,-9 3-564 15,-8 2-209-15</inkml:trace>
  <inkml:trace contextRef="#ctx0" brushRef="#br0" timeOffset="-110372.94">6726 5532 2553 0,'0'0'-57'16,"2"-14"10"-16,-2 14 3 0,0 0 1 15,0 0 16-15,0 0 25 0,0 0 22 0,0 0 29 16,0 0 16-16,0 0 4 0,0 0 9 0,0 0 6 16,0 0 8-16,0 0 9 0,0 0 7 0,-2 52 0 0,2-52 1 15,-4 29-5 1,4-12-4-16,-2 1-3 0,2 0-7 0,-2 1-6 0,0 1 0 15,2-1-5-15,-2 0-8 16,2 3-5-16,-2-3-9 0,2 3-3 0,0-1-4 0,0-3-6 16,0 4-3-16,0-5-6 15,0-17-8-15,0 34 0 0,0-20-1 0,0-14-9 16,2 24-13-16,-2-24-16 0,0 21-26 0,0-21-33 16,0 15-41-16,0-15-55 0,0 0-37 15,4 15-31-15,-4-15-49 0,0 0-95 0,0 0-497 16,0 0-241-16</inkml:trace>
  <inkml:trace contextRef="#ctx0" brushRef="#br0" timeOffset="-110122.76">6868 5605 2593 0,'0'0'-36'0,"9"-13"18"0,-9 13 0 15,9-10-3-15,-9 10 5 16,0 0 2-16,0 0 43 0,0 0 40 0,0 0 24 15,0 0 13-15,0 0 2 16,26 23-4-16,-26-23 3 0,4 24 5 0,-2-10 11 16,-2-14-1-16,2 30-10 0,-2-17-9 15,2 5-13-15,-2-18-8 0,0 30-9 0,0-14-8 16,2-1-6-16,-2-15-12 0,2 24-18 0,-2-24-22 16,2 24-20-16,-2-24-26 0,0 18-32 15,0-18-56-15,2 16-42 0,-2-16-52 0,0 0-83 16,0 0-648-16,2 10-384 15</inkml:trace>
  <inkml:trace contextRef="#ctx0" brushRef="#br0" timeOffset="-109932.89">6809 5843 2829 0,'0'0'-9'0,"0"0"29"0,0 0-2 0,0 0-10 15,0 0 1-15,0 0 0 16,0 0-7-16,0 0 8 0,0 0-7 15,0 0 6-15,0 0-2 0,0 0-10 16,0 0-13-16,0 0-2 0,0 0-11 16,32-29-16-16,-32 29-35 0,21-5-36 0,-21 5-55 15,22-8-115-15,-12 6-391 0,2-2 81 0</inkml:trace>
  <inkml:trace contextRef="#ctx0" brushRef="#br0" timeOffset="-109662.92">7076 5713 2055 0,'0'0'-3'16,"0"0"6"-16,0 0-6 16,-4-18 8-16,4 18 29 0,0 0 29 0,0 0 23 0,0 0 28 15,0 0 1 1,0 0 5-16,0 0-7 0,0 0 10 0,-30 39 1 0,26-27-1 15,4-12-6-15,-7 24-5 16,3-10-15-16,4-14-9 0,-4 25-11 0,4-10-8 16,0-15-10-16,0 26-15 0,0-26-32 15,-2 27-34-15,4-15-46 0,-2-12-48 0,6 21-46 16,0-12-42-16,-6-9-77 0,9 12-601 0,0-9-252 16</inkml:trace>
  <inkml:trace contextRef="#ctx0" brushRef="#br0" timeOffset="-109353.07">7245 5759 2589 0,'-2'-21'-17'0,"2"21"26"16,0 0 6-16,0 0-6 16,0 0-5-16,0 0-14 0,-8-15 13 0,8 15 18 0,0 0-4 15,0 0 1-15,0 0 4 16,0 0-4-16,0 0 7 0,0 0 7 0,0 0 3 15,-32 23 8-15,32-23-4 16,0 0-5-16,-2 19 1 0,2-19-10 0,0 0 1 0,0 0 1 16,12 34-3-16,-8-24-5 15,-4-10 1-15,12 20 1 0,-8-8 8 0,-4-12-1 16,6 22 2-16,-2-11 4 0,-4-11-1 0,2 22 1 16,-2-22-3-16,0 23-5 0,0-23-2 15,-4 19-21-15,4-19-31 16,-8 17-48-16,8-17-33 0,-12 14-50 15,12-14-57-15,-12 9-84 0,12-9-472 0,-10 0-65 16</inkml:trace>
  <inkml:trace contextRef="#ctx0" brushRef="#br0" timeOffset="-109142.95">7377 5738 2432 0,'0'0'43'0,"0"0"0"15,0 0-1-15,27 9-5 16,-27-9-1-16,7 14-2 0,-7-14-6 0,4 19 3 0,-4-19-1 16,2 21-5-16,-2-21 3 15,-2 23-1-15,2-23-12 0,-2 25-1 0,2-25-14 16,-9 25-29-16,5-10-51 0,-1-2-46 0,-1-2-88 16,-4 1-160-16,-3-3-271 0,0 1 126 15</inkml:trace>
  <inkml:trace contextRef="#ctx0" brushRef="#br0" timeOffset="-107462.96">6324 5753 1838 0,'0'0'-11'16,"0"0"14"-16,0 0 3 0,0 0-2 0,0-24-3 16,0 24 3-16,0 0-3 15,0 0 11-15,0 0 9 0,-14-8 9 0,14 8-7 0,0 0 9 16,0 0 13-16,-26-2 9 15,26 2 6-15,0 0-3 0,-25 0-14 0,25 0 5 16,-26 2-11-16,26-2-4 16,-28 2-3-16,12 0-1 0,-1 0-6 0,-2 0-3 0,-2 0 0 15,-3-1 5-15,2 1-13 0,-6 2 2 0,0-2 8 16,1 2-10-16,-1-2-7 16,-4-1 4-16,3 2-5 0,-3 0-5 0,0 1 1 15,1 0-3-15,-3-2 0 0,4 2 3 16,-10-1-12-16,9 1 6 0,-4-2-2 0,3 2-10 15,-2 0 14-15,3-2-2 16,-1 1 0-16,0 0 9 0,0-2-11 0,1 1 7 16,1 0 4-16,-2 2 0 0,3-4-8 15,-1 1 1-15,2 2-1 0,1-2 16 0,2-1-23 16,-5 3 9-16,5-3 9 0,1 1-12 0,-1-1 4 16,1 0 1-16,0 0-2 15,0 0 9-15,1 0-8 0,-3 0 2 0,4 0-1 0,-4 0 1 16,0-1 1-16,3 1-2 15,-3 0 8-15,2 0-1 0,-4-3-7 0,0 3 5 16,-1 0-7-16,-1-1 5 16,0 1-5-16,1 0 4 0,1 0-2 0,-2-3 1 0,-1 3 1 15,1 0-1-15,0-1 8 16,3 1-5-16,-3 0 7 0,0 0-1 0,1 0-3 16,-3-2 5-16,2 2 1 0,5 0-5 0,-4-2 8 15,-1 2-6-15,1 2 1 0,-3-2-4 16,6 0 0-16,-3 0 5 0,1 0-5 0,1 0 1 15,1-2-7-15,0 2 0 16,-1 0 3-16,2 0 4 0,0 0-1 0,-3 0-1 16,2 0 2-16,1 0-10 0,-1 0 9 15,2-2-6-15,-2 2 2 0,0 0 5 16,3 0-7-16,-3 0 0 0,2-2 0 16,-2 2 0-16,3-1 4 0,-3 1-5 0,1-3-2 15,2 2 10-15,-3 1-5 0,3 0-2 16,-1-2 1-16,1 0 7 0,0 2-4 0,2 0 0 15,-3-2 14-15,6 0-6 0,18 2 1 0,-43-2-3 16,24 0 6-16,-2 2-4 16,2-2-2-16,19 2 3 0,-36-1-1 0,19 1-1 0,17 0 7 15,-33-4-3-15,13 4-2 0,20 0 10 0,-27-2-13 16,27 2-1-16,-30-2-1 16,18 0-3-16,12 2 0 0,-30 0 3 0,30 0-6 15,-26-2 6-15,26 2-4 16,-27-2 3-16,27 2-1 0,-26 0-2 0,26 0-4 15,-27 0 3-15,27 0 18 0,-24-2-15 16,24 2-1-16,-23 0 7 0,23 0 3 0,-23 0-7 16,23 0 5-16,-24 0-2 0,24 0 1 15,-20 0 6-15,20 0-2 0,0 0 8 0,-28 0 0 16,28 0 1-16,0 0-6 0,-23 0 3 0,23 0-9 16,0 0 3-16,-24 0 0 15,24 0-7-15,-18 0 5 0,18 0-7 0,0 0 1 0,-28 0 0 16,28 0 0-16,-17 2 6 15,17-2-9-15,0 0 2 0,-26 2-2 0,26-2-2 16,0 0 2-16,-25 0 2 16,25 0-1-16,-19 2-4 0,19-2 1 0,0 0 1 0,-25 0 3 15,25 0-2-15,0 0 0 16,-22-2 2-16,22 2-3 0,0 0 4 0,-20-2 0 16,20 2 3-16,0 0-5 0,-22-2 8 0,22 2 0 15,0 0-8-15,0 0 9 0,-23-2 1 16,23 2-1-16,0 0-2 0,0 0-4 0,-17-5 3 15,17 5-5-15,0 0-1 16,0 0-1-16,-17-4 7 0,17 4-2 0,0 0 3 16,0 0 7-16,-20-8 5 0,20 8-4 15,0 0 4-15,0 0 1 0,-16-7-6 0,16 7-2 16,0 0 1-16,-15-6-3 0,15 6-3 0,0 0 0 16,0 0-2-16,-19-7 1 15,19 7-1-15,0 0-3 0,-13-7 0 0,13 7 1 16,0 0 1-16,0 0 5 15,-16-5 8-15,16 5 6 0,0 0-1 0,0 0 6 0,-14-7-2 16,14 7 2-16,0 0 6 16,0 0 2-16,0 0 5 0,-10-14 2 15,10 14 3-15,0 0-1 0,0 0 0 0,-6-15-1 16,6 15-1-16,0 0-2 0,-4-18-8 16,4 18-4-16,0 0 0 0,0-23-7 0,0 23 1 0,-2-16-10 15,2 16-7-15,2-21-8 0,-2 21-21 16,0-25-22-16,0 25-40 0,-2-27-56 0,2 27-77 15,0-25-97-15,0 10-232 16,0 15-99-16,-2-25-216 0,2 25-204 0</inkml:trace>
  <inkml:trace contextRef="#ctx0" brushRef="#br0" timeOffset="-101362.8">11598 3359 1349 0,'0'0'293'0,"0"0"-123"16,0 0-76-16,0 0-29 0,0 0 8 15,0 0 14-15,0 0 8 0,0 0 3 0,0 0 7 16,0 0-4-16,0 0 2 0,0 0 6 0,0 0 8 15,0 0 9-15,26 30 6 16,-26-30 4-16,6 17 1 0,-6-17-11 0,8 19-9 16,-8-19-7-16,8 21-12 0,-4-7-11 15,0-3-10-15,3 2-8 0,-7-13-10 16,8 23-1-16,-3-12-9 0,1 1-1 0,-6-12-5 0,13 23-7 16,-8-13-6-16,-5-10-21 15,7 12-29-15,-7-12-40 0,8 14-48 0,-8-14-67 0,12 8-53 16,-12-8-71-16,0 0-137 15,13 1-494-15,-13-1-342 0</inkml:trace>
  <inkml:trace contextRef="#ctx0" brushRef="#br0" timeOffset="-101052.82">11902 3402 2842 0,'9'-15'-20'16,"-9"15"5"-16,7-9-1 0,-7 9-11 0,0 0 2 15,0 0 4-15,0 0 7 16,0 0 36-16,0 0 11 0,0 0 1 0,0 0 9 16,0 0 12-16,0 0 19 0,0 0 16 15,-18 47 10-15,14-31-1 0,-3-1 0 0,1 4-13 16,1 2-13-16,-5 1-6 0,2 1-7 0,3 2-1 16,-5 2-5-16,-1-3-7 15,1 5-2-15,1 2-6 0,-5 1-3 0,1-3-4 0,1 1-2 16,-1 0-3-16,0 1-3 15,2-3-2-15,-1 2-2 0,1-2-6 0,0-4-8 16,4 2-14-16,-2-4-26 16,0 1-22-16,2-2-36 0,-1 0-43 15,3-4-42-15,-1-2-44 0,2-1-93 0,2-3-611 16,-2-2-329-16</inkml:trace>
  <inkml:trace contextRef="#ctx0" brushRef="#br0" timeOffset="-100682.79">11549 4370 2769 0,'0'0'-86'0,"0"0"9"0,0 0 24 16,0 0-13 0,0 0 11-16,14 17 11 0,-14-17 3 0,0 0 9 15,31-4 12-15,-31 4 15 0,28-5 0 0,-8 3 16 16,3-2 28-16,3 2 19 0,4-2 19 0,-1 3 3 15,0-3 0-15,5 2-11 16,-3 0-7-16,-2-2-10 0,0 2-14 0,0 1-33 16,-4-2-42-16,-2 2-33 0,-2 1-50 15,-2-4-57-15,-19 4-121 0,27-2-380 0,-19 0 80 16</inkml:trace>
  <inkml:trace contextRef="#ctx0" brushRef="#br0" timeOffset="-100062.71">11673 4563 2033 0,'-8'11'-10'0,"8"-11"20"16,0 0 7-16,-4 15 15 16,4-15 14-16,-3 16 12 0,3-16 10 0,0 0 19 15,-4 25 1-15,4-25 7 0,-2 20-2 16,0-6 1-16,2-14 8 0,-4 31 9 0,4-15-1 15,-2 0-1-15,2 3-6 16,0-19-8-16,-2 34-5 0,2-15-10 0,0-2 5 16,0 4-9-16,0-2-5 0,0 0-9 15,0 1-5-15,-2-4-10 0,4 1-4 0,-2-17-12 16,0 27-16-16,0-13-21 0,0-14-15 16,0 19-24-16,0-19-32 0,0 0-31 15,0 17-19-15,0-17-12 0,0 0-6 0,0 0 6 0,0 0 0 16,0 0 8-16,0 0 13 15,0 0 14-15,0 0 17 0,-6-65 16 0,5 48 5 16,-1-2 17-16,2 0 14 16,-3 0 14-16,3-1 1 0,0 1 20 0,3 1 6 0,-1-2 11 15,-1 3 1-15,1 0 10 16,2 2 8-16,0 0 9 0,-4 15 11 0,12-25 9 16,-9 13 3-16,-3 12 10 0,13-17 6 0,-5 12-1 0,-8 5-3 15,16-10-2-15,-16 10-4 16,13-4-1-16,-13 4-7 0,0 0-1 0,0 0 1 15,0 0 2-15,30 9 2 16,-30-9-5-16,6 10 4 0,-6-10-2 0,0 0-1 0,-2 21 0 16,2-21-5-16,0 0 7 15,-14 27 5-15,8-19 0 0,6-8 4 16,-14 23 2-16,8-14-6 0,6-9-5 0,-12 21-5 0,5-10-8 16,7-11-2-16,-6 21-4 0,6-21-4 15,-2 19-2-15,2-19-10 0,6 21-2 0,1-9-5 16,3-3-5-16,0 1-10 15,4-1-14-15,-1-1-14 0,3-1-19 0,4 1-20 0,-2-2-24 16,5-2-35 0,-4-1-43-16,5 2-43 0,0-4-51 0,-6-1-90 0,5 0-170 15,-3-1-433-15,-2-1-369 16</inkml:trace>
  <inkml:trace contextRef="#ctx0" brushRef="#br0" timeOffset="-99703.14">12477 4338 2835 0,'0'0'-50'16,"0"0"46"-16,0 0 14 0,0 0 24 0,0 0 10 15,0 0 13-15,0 0 20 0,9-11 17 0,-9 11 3 0,0 0 3 16,0 0-2-16,25-3-3 16,-25 3-7-16,16-1-6 0,-16 1-14 0,22-2-3 15,-22 2-10-15,27-2-8 16,-27 2-16-16,25-5-28 0,-11 2-36 0,-14 3-42 0,17-8-40 15,-17 8-35-15,20-7-25 16,-20 7-20-16,7-10-26 0,-7 10-43 0,0 0-565 16,0 0-162-16</inkml:trace>
  <inkml:trace contextRef="#ctx0" brushRef="#br0" timeOffset="-99563.11">12558 4210 2440 0,'-18'-9'-29'0,"3"3"49"0,5 0 34 0,10 6 26 0,-17-10 16 16,17 10 21-16,0 0 14 15,-16-7 17-15,16 7 6 0,0 0-12 0,0 0-11 0,-9-7-15 16,9 7-17-16,0 0-10 15,0 0-13-15,0 0-16 16,0 0-28-16,40-14-37 0,-40 14-54 0,27-4-61 16,-9 0-58-16,-3 0-67 0,2 1-131 15,2-1-526-15,-2 0-291 0</inkml:trace>
  <inkml:trace contextRef="#ctx0" brushRef="#br0" timeOffset="-98632.99">14063 3363 2640 0,'0'0'-110'0,"0"0"14"0,7-16 9 15,-7 16 14-15,0 0 19 0,4-15 14 0,-4 15 21 16,0 0 28-16,7-15 4 0,-7 15 15 16,0 0 4-16,0 0 12 0,0 0 5 0,2-18-11 15,-2 18 10-15,0 0 0 16,0 0 9-16,0 0 12 0,0 0 2 0,-20-8 10 15,20 8 1-15,0 0 0 0,-29 3-4 16,29-3 7-16,-22 8-7 0,3-3 3 16,4 5 2-16,-1 0 3 0,-2 1 0 15,-3 0 4-15,1 3-10 0,1 1 0 0,0 2-3 16,2 0-5-16,-2 0-6 0,4 2-8 0,-1 2-6 0,1-2-3 16,3 2-7-1,1 0-4-15,1 0-2 0,4 2-4 0,2-4 2 0,1 2-7 16,6-2-11-16,-1 0-3 15,4 4-2-15,6-3-13 0,-1-2-13 0,3-1-4 0,3-1-2 16,0-2 0-16,0 0-2 16,4-3 14-16,1-1 0 0,-2-3-5 0,2-1-5 15,-1 0-6-15,-3-5-4 0,0-1-1 0,-18 0-5 0,34 0-2 16,-20-3-3-16,-14 3 1 16,24-6 5-16,-13-2 2 0,-11 8 2 0,13-19 0 15,-8 12 6-15,-5 7 3 16,0-19 4-16,0 19 3 0,0 0 9 0,-14-25 4 0,5 18 11 15,9 7 12-15,-20-14 9 16,20 14 9-16,-14-9 4 0,14 9 3 0,-15-7 0 16,15 7-7-16,-12-9 2 15,12 9-7-15,0 0 1 0,-11-9-2 0,11 9-2 16,0 0-3-16,0 0-7 0,0 0-1 0,0 0-21 0,0 0-35 16,38-6-53-16,-38 6-65 15,28-1-73-15,-17-2-120 0,2 2-209 16,0 1-327-16,-13 0-254 0</inkml:trace>
  <inkml:trace contextRef="#ctx0" brushRef="#br0" timeOffset="-98192.87">14340 3770 2649 0,'0'0'-7'0,"0"0"45"0,0 0 8 16,0 0 5-16,0 0 23 0,-43-11 29 0,43 11 35 15,-16 6 16-15,16-6-5 16,-20 7-7-16,20-7-17 0,-16 13-6 0,16-13-8 16,-16 12-16-16,10-4-6 0,6-8-8 0,-12 15-6 0,12-15-8 15,-3 17-8-15,3-17-5 16,0 0-11-16,15 26-17 0,-6-16-25 15,4-2-22-15,-2-2-28 0,7 2-27 16,-2-3-37-16,4 0-35 0,-2-1-35 0,2 2-33 0,-3-4-50 16,2-2-117-16,-2 0-534 15,-2-2-315-15</inkml:trace>
  <inkml:trace contextRef="#ctx0" brushRef="#br0" timeOffset="-96852.69">14917 3412 2635 0,'0'0'-138'0,"0"0"31"15,18-11 25-15,-18 11 11 16,0 0 18-16,8-10 20 0,-8 10 5 0,0 0 11 16,0 0 29-16,10-13-15 0,-10 13 11 0,0 0 11 15,0 0 23-15,9-12 3 0,-9 12 19 16,0 0 7-16,0 0 14 0,0 0 13 0,4-13 3 15,-4 13 4-15,0 0 3 16,0 0-4-16,0 0-15 0,0 0-7 0,0 0-10 16,0 0-9-16,0 0-9 0,-19-17-4 15,19 17-10-15,0 0-1 0,-25-4-6 16,25 4-4-16,-23-2 10 0,23 2 11 0,-28 0 11 16,28 0 7-16,-33 6-2 0,15-3-2 15,2 1 1-15,-2 2-5 0,1 2-1 0,-2 1-1 0,-1 0 3 16,3 3-1-16,-2 2-5 15,6 0-3-15,-1 1-2 0,3 3-6 0,2 1-3 16,2-4 0-16,1 5-6 16,3-2-8-16,3 3 0 0,7 3-1 0,0 0-5 0,2 1 0 15,9 2-8-15,0-2-7 16,5 0-7-16,-2-3-9 0,6-1-10 0,0-2-10 16,1-2-15-16,0-2-16 0,-3-3-15 0,-1-3-20 0,-3-1-13 15,2-5-2-15,-4 1-11 16,-3-4 1-16,-16 0 6 0,32-4 17 0,-20-1 1 15,-12 5 32-15,20-14 20 16,-11 7 23-16,-9 7 16 0,6-17 16 0,-6 17 27 0,2-19 20 16,-2 19 16-16,0 0 13 15,0-23 15-15,0 23 2 0,0 0 4 0,0-17-2 16,0 17-6-16,0 0-5 0,0 0-11 0,3-17-8 0,-3 17-11 16,0 0-16-16,18-11-16 15,-18 11-23-15,19-6-26 0,-7 2-42 0,-12 4-44 16,26-4-58-16,-6 2-56 15,-4-2-81-15,-16 4-156 0,30-10-154 0,-17 9-222 0,-3-3-164 16</inkml:trace>
  <inkml:trace contextRef="#ctx0" brushRef="#br0" timeOffset="-96112.85">13634 4143 2499 0,'-25'-1'-40'0,"25"1"10"16,0 0 6-16,0 0-1 0,0 0 21 0,0 0-5 0,0 0-11 15,0 0 4-15,0 0 16 16,0 0-10-16,0 0 4 0,66-3 7 0,-46 3 11 16,2 0 22-16,5 0 3 0,4 0-1 0,8 0 20 15,8 3-3-15,2-2-7 0,12 3 0 16,0 0 4-16,29-2 1 0,-1 6 2 0,6-3 5 15,-4-1-5-15,3 0-2 16,-1 1-3-16,-5-1-5 0,-1 2-4 0,-13-4 9 16,-10 2 12-16,-1-2 8 0,1 2 7 15,-5 0 6-15,0-1 8 0,-11-1 5 0,2 0-2 16,-9 0-5-16,-6 0-3 0,0-2-5 0,-5 0-3 16,-5 1-11-16,-1-1-11 0,-3 3-27 15,-4-3-29-15,-17 0-46 0,25 0-60 0,-25 0-62 16,17 0-61-16,-17 0-103 15,0 0-644-15,0 0-434 0</inkml:trace>
  <inkml:trace contextRef="#ctx0" brushRef="#br0" timeOffset="-95742.94">13988 4696 2934 0,'0'0'-20'16,"0"0"22"-16,0 0 0 0,0 0 6 15,0 0 12-15,0 0 31 0,0 0 24 0,0 0 18 16,0 0 0-16,0 0 2 16,-12 35 0-16,12-35 11 0,-2 20-3 0,2-20 2 15,0 23-7-15,0-23-4 0,2 28-11 0,-2-14-5 0,0-14-13 16,0 27-2-16,2-13-9 16,-2-14-10-16,4 29-20 0,-2-16-32 0,-2-13-39 15,2 22-49-15,-2-22-50 0,5 17-49 16,-3-9-64-16,-2-8-135 0,6 9-572 0,-6-9-410 15</inkml:trace>
  <inkml:trace contextRef="#ctx0" brushRef="#br0" timeOffset="-95533.14">14148 4871 3009 0,'0'0'-33'0,"0"0"3"15,18-4 5-15,-18 4-2 0,19-3 12 0,-19 3 18 16,21-4 23-16,-21 4 5 16,26-4 1-16,-13 1-6 0,-2 2 5 0,3-1-11 0,-14 2-20 15,22-5-39-15,-8 3-45 0,-1-2-51 0,-4 0-59 16,-9 4-126-16,18-8-393 16,-18 8 28-16</inkml:trace>
  <inkml:trace contextRef="#ctx0" brushRef="#br0" timeOffset="-95343.1">14281 4766 2110 0,'0'0'48'0,"0"0"44"0,0 0 5 0,0 0 9 16,0 0 21-16,0 0 10 15,-22 12 18-15,22-12 3 0,0 0-1 0,-3 23-8 16,3-23-3-16,3 24-11 0,-3-24-13 0,4 27-9 0,-2-9-14 16,0-2-8-1,3 4-8-15,0-3-14 0,-1 2-15 16,0-2-32-16,1-2-40 0,2 0-46 0,-3 1-66 15,3-1-53-15,2-2-59 0,-5-5-99 16,5 1-155-16,-1-3-360 0,-2 2-206 16</inkml:trace>
  <inkml:trace contextRef="#ctx0" brushRef="#br0" timeOffset="-94843.04">14939 4559 2640 0,'0'0'11'0,"8"-16"15"15,-8 16 2-15,6-12 9 0,-6 12 11 0,0 0 21 16,5-14 13-16,-5 14 8 0,0 0 0 0,0 0 0 0,0 0 6 16,0 0 3-16,0 0 15 15,-25-10 6-15,25 10 2 0,0 0-6 16,-40 16-5-16,21-8-9 0,1 3-8 15,-4 2-6-15,-1 1-7 0,-2 5-9 0,2-1-2 16,-2 3 0-16,2 2 12 16,0 0-8-16,5 0-6 0,0 0-3 0,7 0-7 0,-3-1-15 15,4 2-8-15,3-2 2 0,5-2 0 0,0-1-9 0,4 2-11 16,4 0-8-16,3-3-18 16,6 1-12-16,-1-4-16 0,7-1-15 0,-1-1-14 15,2-3-10-15,3-1-7 16,-1-1-12-16,-2-3-8 0,2-2-2 0,-4-3-5 0,0-3 11 15,-2 0-11-15,-1-1 11 16,-1-3 15-16,-7 1 13 0,3-2 16 0,-5-2 12 16,-7 10 19-16,2-14 13 15,-2 14 17-15,0 0 21 0,-11-23 18 0,1 17 8 0,10 6 14 16,-13-10 3-16,13 10 4 0,-14-5 0 0,14 5 2 16,0 0-5-16,-16-6-5 15,16 6-5-15,0 0-4 0,0 0-9 0,0 0-22 0,0 0-35 16,0 0-40-16,0 0-71 15,0 0-76-15,41 0-84 0,-27-1-178 0,1 1-149 16,0-3-268-16,-1 2-240 16</inkml:trace>
  <inkml:trace contextRef="#ctx0" brushRef="#br0" timeOffset="-94332.77">15138 4995 2624 0,'0'0'-9'0,"0"0"40"15,0 0 19-15,0 0 16 16,0 0 14-16,0 0 7 0,0 0 15 0,0 0 20 16,0 0 12-16,0 0 5 0,-17-34 5 15,17 34-3-15,0 0 1 0,0 0-1 0,-27 17-3 16,27-17-12-16,-9 11-9 0,9-11-15 0,-6 18-7 16,6-18-7-16,0 21-11 0,0-21-8 15,6 21-10-15,2-10-16 0,0 0-21 0,4 1-32 16,0 0-35-16,3-5-33 15,0 0-47-15,2-1-51 0,1 0-52 0,2-6-73 16,-2 2-132-16,3-2-155 0,-3 0-308 16,1-4-276-16</inkml:trace>
  <inkml:trace contextRef="#ctx0" brushRef="#br0" timeOffset="-93722.85">15559 4635 2606 0,'0'0'-85'0,"11"-17"25"0,-11 17 13 15,0 0 17-15,0 0 20 16,0 0 38-16,0 0 7 0,0 0 36 0,-15-21 27 16,15 21 22-16,0 0 7 0,0 0 9 0,-28 0 0 0,28 0 4 15,0 0 3-15,-31 8-6 16,18-1-7-16,-2-1-9 0,2 3-2 0,0 1-10 15,-1 1-5-15,4 2-9 0,-2 1-7 16,2-1-9-16,4 2-12 0,0 5-2 0,-1-3-13 16,5 2-2-16,4-2-7 15,0 4-4-15,3-4-9 0,1 4-10 0,4-4-11 16,0 2-14-16,4-4-10 0,0 1-19 0,3-3-18 0,-1-3-22 16,0-2-30-1,1-3-23-15,0-1-27 0,-2-3-19 0,-15-1-13 0,29 0-5 16,-16-5-4-16,0 1 8 15,-2-3 16-15,-3-1 18 0,-8 8 25 0,8-19 35 0,-8 19 28 16,2-19 53-16,-2 19 58 16,0 0 40-16,-10-29 22 0,10 29 27 0,-10-13 12 15,10 13 1-15,-7-14-5 0,7 14-10 16,-9-9-12-16,9 9-9 0,0 0-8 0,0 0-9 16,0 0-8-16,0 0-10 0,0 0-6 0,0 0-11 15,0 0-14-15,0 0-27 16,24-14-23-16,-24 14-39 0,0 0-44 0,30 0-55 0,-20 0-62 15,-10 0-93-15,23-1-163 16,-14-1-487-16,-9 2-375 0</inkml:trace>
  <inkml:trace contextRef="#ctx0" brushRef="#br0" timeOffset="-88283.21">18193 4503 2736 0,'0'0'-127'15,"-18"-7"26"-15,18 7 15 0,0 0 14 0,0 0 20 16,0 0 11-16,0 0 15 0,0 0 12 16,-14-7 16-16,14 7 10 0,0 0 11 0,0 0 2 15,0 0 3-15,0 0 9 16,0 0 13-16,0 0 19 0,0 0-6 0,0 0 10 15,0 0-1-15,0 0-3 0,0 0 7 16,0 0 7-16,0 0 3 0,0 0 0 0,0 0-7 16,0 0-3-16,0 0-5 15,-15 22-7-15,15-22 2 0,0 0-6 0,-3 25-2 16,3-25 1-16,-2 19-1 0,2-19-4 0,-2 24-6 0,2-10 0 16,0-14-3-16,2 28-7 15,0-12-2-15,-2 0-3 0,3 0-6 0,1 1-3 16,-2-1-1-16,0 1 13 15,1 0-1-15,1-2-5 0,-2 0 0 0,2-1-6 0,-4-14 0 16,4 25-6-16,-2-14 0 16,-2-11-3-16,4 19-2 0,-4-19-13 0,4 17-22 15,-4-17-27-15,2 14-46 0,-2-14-59 0,8 13-63 0,-8-13-104 16,2 6-201 0,-2-6-362-16,0 0-255 0</inkml:trace>
  <inkml:trace contextRef="#ctx0" brushRef="#br0" timeOffset="-87952.8">18457 4782 2723 0,'0'0'13'0,"0"0"13"0,0 0-1 0,0 0-5 16,0 0-1-16,0 0 3 16,0 0 2-16,0 0 2 0,0 0-8 0,0 0 1 0,0 0-5 15,25 7 2-15,-25-7-5 16,20 2 1-16,-20-2-3 0,27 0 0 0,-27 0-9 15,30 2-14-15,-14-2-42 16,0 2-37-16,2-2-42 0,-3 0-59 0,-15 0-117 16,28-2-381-16,-18 0 59 0</inkml:trace>
  <inkml:trace contextRef="#ctx0" brushRef="#br0" timeOffset="-87713.04">18518 4738 2165 0,'0'0'108'0,"-16"-4"4"0,16 4-12 0,0 0-17 16,-20-1-8-16,20 1-10 0,0 0 1 16,0 0 13-16,0 0 20 0,0 0 1 0,-21 9-2 15,21-9 0-15,0 0 2 0,-4 22 3 0,4-22-4 16,0 24-7-16,0-24-8 16,0 24 8-16,0-11-11 0,0-13-10 0,2 31-10 15,0-16-16-15,1 2-21 0,-1 1-24 16,0-3-29-16,0 2-33 0,-2-17-40 0,4 26-36 15,-2-14-37-15,-2-12-19 16,4 21-35-16,-4-21-97 0,8 15-544 0,-1-9-227 0</inkml:trace>
  <inkml:trace contextRef="#ctx0" brushRef="#br0" timeOffset="-87132.88">19236 4561 2506 0,'0'0'-86'0,"11"-14"19"0,-11 14 12 0,10-13 10 0,-10 13 14 15,11-13 26 1,-11 13 28-16,0 0-10 0,10-15 25 15,-10 15 1-15,0 0-7 0,4-14-1 0,-4 14 5 16,0 0-6-16,0 0 8 0,0 0 7 0,0 0 3 16,-23-15 11-16,23 15-1 0,-21-2 3 15,21 2 1-15,-27 4 4 0,27-4 1 0,-36 7 8 16,16-4 8-16,1 6-2 0,-1-1 3 0,-4 1-3 0,3 0-2 16,0 3-3-1,2-1-4-15,-1 3-2 0,4 1-4 0,-2 0-6 0,6 0-4 16,-1 3-8-16,3-1-4 15,3-1-4-15,3 2-4 0,2-1-2 0,2-17-2 0,4 36-6 16,3-21-5-16,1 1-5 16,5 1-24-16,1 0-11 0,4-4-15 0,0-1-7 15,2 0-18-15,1-5-10 0,0 2-5 0,-2-5 3 16,0-1 2-16,-2 1 2 16,0-4-2-16,-17 0 7 0,32-1 1 0,-18-5 15 0,-14 6 5 15,22-7 25-15,-22 7 1 16,16-13 11-16,-16 13 8 0,7-14 15 0,-7 14 19 15,0 0 13-15,-2-19 14 16,2 19 8-16,0 0 12 0,0 0 5 0,-13-19-2 16,13 19-1-16,0 0-4 0,0 0-13 15,-12-12-3-15,12 12-7 0,0 0-8 0,0 0-6 16,0 0-10-16,0 0-15 0,0 0-24 0,0 0-35 0,0 0-43 16,16-16-51-16,-16 16-68 15,19-4-68-15,-19 4-144 0,22-4-554 0,-12 2-409 16</inkml:trace>
  <inkml:trace contextRef="#ctx0" brushRef="#br0" timeOffset="-86792.94">19549 4788 2908 0,'0'0'-81'0,"0"0"35"15,0 0 21-15,0 0 20 0,0 0 26 0,0 0 30 16,0 0 22-16,-29 21 21 0,29-21 6 0,-20 9-8 0,10-2-1 16,10-7 6-1,-21 14-13-15,10-7 4 0,11-7-8 16,-17 15 1-16,9-5-8 0,8-10-11 0,-13 15-6 15,13-15 11-15,-7 16-5 0,7-16-9 0,0 17-3 0,0-17-21 16,0 0-17-16,16 21-24 16,-8-15-22-16,-8-6-28 0,23 9-33 0,-6-5-40 15,0 1-32-15,3-3-45 0,-4 2-77 0,3-4-663 16,0 0-379-16</inkml:trace>
  <inkml:trace contextRef="#ctx0" brushRef="#br0" timeOffset="-86043.3">20078 4555 2785 0,'0'0'-130'15,"0"0"38"-15,9-17 20 0,-9 17 27 0,0 0 22 16,2-17 11-16,-2 17 15 15,0 0 15-15,0 0 14 0,0 0 10 0,-11-23 8 0,11 23 6 16,-10-9 15-16,10 9 8 16,0 0 14-16,-27-1 4 0,27 1 5 0,0 0 8 15,-36 12-3-15,20-5-8 0,0 3-5 0,-1 1-4 0,-1 3-12 16,0 1-3-16,2 0-6 16,2 2-7-16,-1 0-6 15,5-2-7-15,1 5-4 0,3-5-4 0,-1 2-2 16,5-2-3-16,2-15-5 0,4 33-2 0,3-20-4 0,1 0-9 15,3-1-8-15,2-1-15 16,1 1-11-16,4-5-7 0,-2 1-5 0,1-3-3 16,2-1-7-16,0 0-2 15,-1-2 0-15,0-2-1 0,-18 0-2 0,30-3 3 0,-30 3 2 16,21-8 9-16,-10 4 3 0,-11 4 3 16,11-12 14-16,-11 12 3 0,0 0 13 15,2-16 14-15,-2 16 8 0,0 0 15 0,0 0 11 16,0 0 6-16,-16-26 8 0,16 26 5 15,0 0 8-15,0 0-12 0,-8-10-6 16,8 10-3-16,0 0-7 0,0 0-11 16,0 0-19-16,0 0-27 0,19-14-33 0,-19 14-47 15,23-4-57-15,-23 4-67 0,32-1-77 0,-15-4-168 0,2 3-510 16,-2 1-406-16</inkml:trace>
  <inkml:trace contextRef="#ctx0" brushRef="#br0" timeOffset="-85792.86">20514 4703 3050 0,'0'0'50'16,"0"0"10"-16,0 0-12 0,0 0-3 15,0 0-15-15,0 0 0 0,0 0-2 16,16 11-2-16,-16-11-3 0,0 0-15 16,0 0-19-16,29 0-15 0,-29 0-11 15,23 0-8-15,-23 0-44 0,25 0-50 0,-9 0-60 0,-16 0-127 0,20-5-457 16,-9 3-82-16</inkml:trace>
  <inkml:trace contextRef="#ctx0" brushRef="#br0" timeOffset="-85632.71">20512 4660 2487 0,'0'0'148'0,"-23"-3"14"0,23 3-21 16,0 0-14-16,-19-4-2 15,19 4 13-15,0 0 13 0,0 0-8 0,0 0-27 0,0 0-39 16,0 0-35-16,0 0-45 16,0 0-18-16,0 0-29 0,0 0-30 0,0 0-64 15,0 0-68-15,0 0-126 0,48-16-575 0,-32 14-305 16</inkml:trace>
  <inkml:trace contextRef="#ctx0" brushRef="#br0" timeOffset="-85302.93">20946 4675 2801 0,'17'4'-34'15,"-17"-4"4"-15,0 0 14 16,0 0-10-16,0 0-5 0,0 0 10 0,21 2 5 0,-21-2 1 15,0 0 6-15,0 0 11 16,0 0 4-16,0 0 35 0,0 0 25 0,0 0 16 16,0 0 6-16,0 0 3 15,0 0-5-15,0 0-1 0,0 0 2 0,-30 25-2 0,30-25 8 16,-18 1 8-16,18-1-3 0,-20 2-3 0,20-2-5 16,-21 0-9-16,21 0-7 15,0 0-8-15,-27-9 2 0,27 9-6 0,-15-8-7 16,15 8-9-16,-8-11-5 0,8 11-7 15,0 0-7-15,0 0-8 0,0 0-4 16,0 0-7-16,0 0-14 0,23-29-21 16,-23 29-34-16,21-4-47 0,-21 4-51 0,23 2-52 15,-12-2-63-15,-11 0-150 0,19 6-518 0,-19-6-363 0</inkml:trace>
  <inkml:trace contextRef="#ctx0" brushRef="#br0" timeOffset="-73502.93">11633 6622 2791 0,'0'0'-71'0,"0"0"19"0,0 0 4 0,0 0 12 16,0 0 17-16,0 0 35 0,0 0 30 0,0 0 22 16,0 0 12-16,0 0 6 15,0 0-1-15,0 0 7 0,0 0 17 0,0 0 12 0,0 0 14 16,28 27 2-16,-28-27-6 15,12 20-8-15,-9-10-12 0,3 2-14 0,3 1-8 16,-2 1-10-16,-2-1-10 16,3 0-6-16,2 0-7 0,-4 0-5 0,3-1-5 15,-2 2-8-15,2-5 0 0,-9-9-2 16,13 19-15-16,-7-8-23 0,-6-11-24 0,11 12-32 16,-11-12-42-16,8 10-53 0,-8-10-44 0,11 3-39 15,-11-3-25-15,0 0-70 0,0 0-636 16,0 0-412-16</inkml:trace>
  <inkml:trace contextRef="#ctx0" brushRef="#br0" timeOffset="-73252.95">11931 6656 2935 0,'0'0'-27'0,"8"-9"28"0,-8 9 4 16,0 0 2-16,8-13-2 15,-8 13 17-15,0 0 30 0,0 0 26 0,0 0 17 0,0 0 8 16,0 0 3-1,0 0 1-15,0 0 11 0,0 0 0 0,-26 45-3 0,21-29-1 16,-2 0-9-16,3 4-1 16,-3 0-15-16,2 2-12 0,-1 2-9 0,2-1-6 0,-1 1-5 15,0 0-12-15,0 1-7 0,1 0-14 0,0 0-21 16,0-3-26-16,1 1-28 16,0 0-32-16,-2 0-38 0,1-2-34 0,-1-2-37 15,-1 2-33-15,0-1-43 0,0-1-121 16,1-4-552-16,-3 1-359 0</inkml:trace>
  <inkml:trace contextRef="#ctx0" brushRef="#br0" timeOffset="-72952.96">11635 7325 2772 0,'0'0'-46'16,"0"0"34"-16,0 0 13 0,0 0 1 0,0 0 4 15,0 0-8-15,0 0 24 0,0 0 12 0,0 0 1 0,0 0 1 16,0 0 0-16,41-22-5 16,-24 19 8-16,1 0 13 0,2-1 13 0,1 2-6 0,3-2 0 15,-4 0-9-15,6 1-7 16,-4-1-11-16,-2 2-20 0,-1-2-33 15,0 1-31-15,-1 1-35 0,-1-2-32 16,-17 4-32-16,23-4-34 0,-13 1-71 16,-10 3-507-16,11 0-51 0</inkml:trace>
  <inkml:trace contextRef="#ctx0" brushRef="#br0" timeOffset="-72366.98">11774 7392 2318 0,'0'0'-16'0,"-9"12"9"0,9-12 2 16,-6 15 3-16,6-15 22 16,-5 20 43-16,5-20 24 0,-7 25 23 0,7-10 5 0,-2 1-2 15,0 2-3-15,2-18 4 0,0 34 9 0,0-18 5 16,0 4-1-16,2 0-5 16,-2-1-9-16,0 1-14 0,0-2-10 0,0 1-12 15,0-1-8-15,0 1-5 0,0-2-7 16,0-17-10-16,0 27-14 0,0-27-19 0,0 23-16 15,0-23-26-15,0 20-20 16,0-20-25-16,0 0-32 0,-2 15-39 0,2-15-14 0,0 0-4 16,0 0-2-16,0 0 1 15,0 0 3-15,0 0 15 0,0 0 6 0,-16-43 11 16,12 26 18-16,2-3 24 0,-3 1 24 0,2-1 19 0,1-1 34 16,2 0 17-16,0 0 10 15,2 0 4-15,1 1-1 0,0 0 2 16,1 0 11-16,2 3 9 0,1 1 5 15,0 0 3-15,2 3 15 0,2-1 2 0,2 2 0 0,-1 0 5 16,1 3-6-16,3 2-1 16,-5 3 9-16,-11 4 3 0,27-8-2 0,-27 8 5 15,20 0 0-15,-20 0-7 0,12 10-4 16,-12-10-5-16,0 0-5 0,11 17-3 0,-11-17 0 16,-2 14-12-16,2-14 1 0,0 0-5 0,-13 27-3 15,8-17-2-15,5-10-2 16,-14 17-2-16,6-8 11 0,8-9 4 0,-15 19 11 15,10-9 11-15,5-10 4 0,-6 23-2 16,4-11 3-16,2-12-3 0,0 23-5 0,6-9-11 16,-6-14-4-16,16 25-8 15,-6-12 1-15,3-1-7 0,1 1-2 0,4 1-9 16,-3-5-3-16,2 0-17 0,-1 2-21 0,1-4-33 0,0-2-36 16,0 1-42-16,-2-2-59 15,1 3-42-15,-3-5-51 0,-13-2-100 16,25 0-189-16,-18 0-332 0,-7 0-283 15</inkml:trace>
  <inkml:trace contextRef="#ctx0" brushRef="#br0" timeOffset="-72062.98">12450 7265 2726 0,'0'0'-13'0,"0"0"14"0,16-8 5 16,-16 8 3-16,0 0 4 15,0 0 9-15,20 0 1 0,-20 0 6 0,0 0-6 0,27 0-1 16,-27 0 1-16,18-3-31 15,-18 3-2-15,23 0-11 0,-23 0-14 0,15-3-19 16,-15 3-35-16,0 0-13 16,21-1-25-16,-21 1-32 0,7-4-32 0,-7 4-56 15,0 0-340-15,0 0 211 0</inkml:trace>
  <inkml:trace contextRef="#ctx0" brushRef="#br0" timeOffset="-71932.82">12556 7231 1735 0,'-25'-8'41'16,"25"8"52"-16,-18-6 37 0,18 6 21 0,-18-4 12 15,18 4 12-15,0 0 22 0,-18-7 4 16,18 7-12-16,0 0-19 0,-15-7-23 0,15 7-26 15,0 0-21-15,0 0-27 16,0 0-19-16,0 0-31 0,0 0-36 0,0 0-49 0,33-20-67 16,-24 18-46-16,2-1-49 15,-11 3-101-15,20-5-541 0,-10 1-225 0</inkml:trace>
  <inkml:trace contextRef="#ctx0" brushRef="#br0" timeOffset="-70992.94">13634 6424 2550 0,'0'0'-86'0,"7"-15"15"0,-7 15 11 0,0 0 3 0,0 0 7 16,0 0 27-16,0 0 12 16,-9-23 25-16,9 23 23 0,0 0 28 0,-12-8 7 15,12 8 15-15,0 0 5 0,-25 0 12 0,25 0 5 0,-19 0 4 16,19 0 4-16,-25 6-7 16,25-6 9-16,-31 8-3 0,14-1-1 0,-2 3-10 15,0-1-4-15,-2 5-10 16,2-1-4-16,-1 2-4 0,4 3-7 0,0-1-5 0,3 3-4 15,-1 2-11-15,3-2-5 16,5 3-6-16,2 0-4 0,4-2-7 0,2 1-2 16,2 2-9-16,7-1-11 15,3-1-15-15,-1-2-10 0,10 1-5 16,-4-3-10-16,6-3-9 0,0 1-2 0,-2-2-5 16,2-6-6-16,-1 0-10 0,-2-1-14 15,1-4-4-15,-6-1-2 0,4 1-7 0,-21-3 11 0,27-5 5 16,-27 5 3-16,18-10 8 0,-18 10 8 15,9-15 11-15,-9 15 14 0,-2-15 24 0,2 15 19 16,0 0 20-16,-18-25 20 16,18 25 13-16,-13-13 14 0,13 13 1 0,-13-13 6 15,13 13-5-15,-10-10-3 0,10 10-14 0,0 0-3 0,-9-9-13 16,9 9-11-16,0 0-26 16,0 0-29-16,0 0-42 0,32-13-52 0,-32 13-59 15,26-2-55-15,-14-3-83 16,0 4-172-16,-12 1-413 0,23-4-263 0</inkml:trace>
  <inkml:trace contextRef="#ctx0" brushRef="#br0" timeOffset="-70733.16">13838 6714 2637 0,'0'0'-50'15,"0"0"14"-15,0 0 2 0,23 1 4 0,-23-1 4 0,0 0 43 16,0 0 52-16,0 0 33 15,0 0 23-15,0 0 9 0,0 0 6 16,0 0 7-16,-29 31 11 0,29-31 1 16,-13 13-14-16,13-13-10 0,-13 18-13 0,13-18-10 0,-8 19-16 15,6-10-7-15,2-9-14 0,-7 19-7 16,7-19-9-16,3 20-6 0,-3-20-10 16,6 16-12-16,-6-16-24 0,11 15-25 0,-1-9-28 15,-10-6-33-15,21 8-46 0,-9-4-54 16,-12-4-53-16,29 0-100 0,-13-2-195 0,0-2-386 15,-1 0-305-15</inkml:trace>
  <inkml:trace contextRef="#ctx0" brushRef="#br0" timeOffset="-70193.09">14526 6318 2714 0,'0'0'-81'0,"6"-12"20"0,-6 12 12 0,0 0 13 15,0 0 19-15,0 0 37 16,0 0 43-16,0 0 27 0,-24-17 31 0,24 17 17 15,-23 2 12-15,23-2 15 16,-29 8 9-16,12-3 5 0,0 2-19 0,-1 5-2 0,-2 0-12 16,1-1-12-16,0 2-10 15,3 2-9-15,3 2-9 0,-3-2-16 0,5 4-8 16,4 1-10-16,-2 2-9 0,2-3-4 0,5-1-6 0,2 3-7 16,2-1-3-16,5 2-18 15,2 0-13-15,2-2-15 0,3 2-19 0,4-6-14 16,2 0-21-16,0-2-14 15,2-2-19-15,1-2-24 0,0-3-20 0,1-2-27 0,-3-2-9 16,1-2 4-16,-4-2 5 16,0-2 6-16,-7 0 21 0,1-3 20 0,-12 6 9 15,13-11 26-15,-11 6 27 0,-2 5 37 0,0 0 33 16,0 0 37-16,-13-25 32 0,4 18 21 16,9 7 10-16,-14-7 4 0,14 7 1 0,0 0-7 15,-15-12-9-15,15 12-12 16,0 0-11-16,0 0-6 0,-12-7-7 0,12 7-15 0,0 0-25 15,0 0-39-15,27-10-52 16,-27 10-56-16,31-4-68 0,-12 3-66 0,-2-6-119 16,1 4-181-16,-2-1-348 15,0-2-277-15</inkml:trace>
  <inkml:trace contextRef="#ctx0" brushRef="#br0" timeOffset="-69593.13">13158 7254 2674 0,'0'0'-81'16,"58"-15"5"-16,-46 14 11 0,-12 1 9 0,36-4 4 0,-15 2 12 15,2 1 21-15,6-2 8 16,3 3 19-16,2-3 15 0,3 2-1 0,7 1 15 15,0 0 2-15,6-1 14 16,-1 1 18-16,11-2 2 0,-1 4 0 0,2-4-1 0,3 4-3 16,-3-2 5-16,6 0-6 15,-3 1-3-15,1-1 3 0,1 0 1 0,1 1 0 16,0-2 2-16,-2 2 3 0,0-2-3 0,-4 1 3 16,-8 0-3-16,-1 0-6 0,-7 0-6 15,1-1-9-15,-9-1-8 0,-3-1-17 0,-4 2-29 16,-5 1-34-16,-1-2-43 15,-4 2-45-15,-4-2-36 0,-5 2-36 0,-11 0-57 16,0 0-119-16,14-2-426 0,-14 2-113 16</inkml:trace>
  <inkml:trace contextRef="#ctx0" brushRef="#br0" timeOffset="-69171.85">13750 7647 2399 0,'0'0'3'0,"0"0"33"0,0 0-2 0,0 0-7 16,0 0 21-16,0 0 25 0,0 0 27 0,0 0 23 15,0 0 5-15,0 0-2 0,0 0-4 0,0 0-5 16,0 0-5-16,-8 27 7 0,8-27-2 16,0 0 1-16,2 27-6 0,-2-27-6 0,0 21-9 15,0-21-9-15,0 27-9 16,0-15-1-16,0-12-11 0,2 32-6 0,-2-17-7 15,2 0-5-15,-2 2-5 0,0-17-3 16,2 31-8-16,2-18-11 0,-2 2-19 0,0-3-24 16,-2-1-30-16,0-11-39 15,0 0-49-15,6 25-60 0,-4-21-65 0,-2-4-116 16,0 0-169-16,0 0-373 0,0 0-321 16</inkml:trace>
  <inkml:trace contextRef="#ctx0" brushRef="#br0" timeOffset="-68942.87">13852 7854 2775 0,'15'-11'-35'15,"-15"11"31"-15,0 0-12 0,0 0 20 0,19-5 28 0,-19 5 34 16,0 0 34-16,17-2 16 16,-17 2-1-16,0 0-12 0,25-1-10 0,-25 1-11 15,23-3-6-15,-23 3-8 16,33-1-7-16,-18 1-9 0,-15 0-4 0,28-4-16 0,-28 4-29 15,27-2-35-15,-15 0-43 16,-12 2-46-16,21-2-32 0,-11-1-35 0,-10 3-68 16,0 0-118-16,9-10-420 15,-9 10-106-15</inkml:trace>
  <inkml:trace contextRef="#ctx0" brushRef="#br0" timeOffset="-68736.17">14005 7764 2347 0,'0'0'6'0,"0"0"57"0,-17-4-4 0,17 4-1 0,0 0 11 16,0 0 21-16,0 0 37 15,0 0 29-15,0 0 12 0,-22 9 0 0,22-9 0 16,0 0-7-16,0 18-5 16,0-18-8-16,0 0-7 0,5 26-16 0,-5-26-8 0,5 22-12 15,-5-22-11-15,6 22-13 0,-4-10-9 0,-2-12-9 16,5 24-7-16,-3-12-22 16,-2-12-25-16,8 22-29 0,-6-12-33 0,-2-10-42 15,4 19-47-15,-2-11-55 0,3 2-62 16,-5-10-105-16,2 12-163 0,-2-12-431 0,0 0-390 15</inkml:trace>
  <inkml:trace contextRef="#ctx0" brushRef="#br0" timeOffset="-67442.73">14647 7487 2878 0,'0'0'-94'0,"4"-20"25"16,-4 20 14-16,0 0 13 0,0 0 17 16,0 0-3-16,0 0 22 0,-4-23 10 0,4 23 11 15,0 0 18-15,-16-6 13 16,16 6 21-16,0 0 25 0,0 0 20 0,-31 1 14 0,31-1 10 15,0 0 7-15,-32 15 3 16,20-10-2-16,-1 4-5 0,-2-1-8 0,-1 5-9 16,1 1-10-16,-1 3-9 15,2 1-10-15,1 1-5 0,2 3-5 0,0-1-8 0,3 1-9 16,0-2-11-16,1 2 0 16,3 0-9-16,3-2-2 0,-2-1-8 0,7 2-4 15,0 0-5-15,3-5-5 0,1 4-7 0,2-2-2 0,5-3-8 16,1-1-8-16,0-1-10 15,4-2-12-15,1-3-13 0,-2-3-15 0,0 0-18 16,0-4-12-16,0-2-14 16,-1 1-5-16,-18 0 3 0,33-8 0 0,-19 2 8 0,-3 1 7 15,-11 5 8-15,13-18 12 0,-13 18 12 0,3-15 21 16,-3 15 10-16,0 0 18 16,0 0 17-16,-16-32 18 0,16 32 14 0,-13-12 11 0,13 12 6 15,-10-12 2-15,10 12-2 16,0 0-6-16,-11-11-4 0,11 11-6 15,0 0-5-15,0 0-6 0,0 0-17 16,0 0-27-16,0 0-37 0,32-12-54 0,-32 12-76 0,27-3-70 16,-13 1-145-16,0 0-198 15,1 1-302-15,0-3-266 0</inkml:trace>
  <inkml:trace contextRef="#ctx0" brushRef="#br0" timeOffset="-67092.93">14935 7756 2727 0,'0'0'16'0,"0"0"45"0,0 0 13 0,0 0 20 0,0 0 17 16,-38 27 19-16,24-23 18 15,14-4 3-15,-22 16-6 0,10-11-12 0,1 5-13 16,11-10-11-16,-18 14-7 0,12-4-10 16,6-10-8-16,-7 16-11 0,7-16-3 0,2 19-10 15,-2-19-11-15,11 16-26 0,0-9-27 0,-1 1-29 16,3-2-35-16,-13-6-34 15,29 10-45-15,-13-7-37 0,-1-1-46 0,2-2-57 0,-17 0-147 16,27-2-498-16,-13 0-341 16</inkml:trace>
  <inkml:trace contextRef="#ctx0" brushRef="#br0" timeOffset="-66562.53">15358 7417 2848 0,'0'0'-38'16,"0"0"0"-16,8-13 14 15,-8 13-4-15,0 0 13 16,0 0 20-16,0 0 21 0,0 0 25 0,-25-11 13 15,25 11 14-15,0 0 21 0,-36 9 20 16,36-9 18-16,-32 11 6 0,15-2-2 0,-2 1-3 16,-2 5-11-16,2-1-11 0,0 3-8 0,0-2-13 15,2 5-7-15,2-4-5 16,1 3-12-16,2 1-8 0,2 0-6 0,4 2-3 0,2-3-13 16,2-1 4-16,2 2-2 0,4-1-7 0,4 0-10 15,0 0-10-15,6-2-8 16,0-2-5-16,1 0-12 0,4-3-18 0,0 0-14 0,1-4-13 15,0 2-16-15,0-5-13 16,-2-2-9-16,0-1-6 0,3-2-1 0,-4 0 3 16,-17 0-3-16,35-5 9 15,-20 0 3-15,-15 5 5 0,20-10 9 0,-14 2 9 0,-6 8 12 16,8-14 16-16,-8 14 17 0,0 0 19 16,0 0 15-16,0 0 19 0,-17-28 12 15,17 28 8-15,-15-8 12 0,15 8 5 0,-12-7-4 16,12 7-5-16,0 0-7 0,-17-7-5 15,17 7-5-15,0 0-5 0,0 0-11 0,0 0-28 16,0 0-38-16,0 0-56 16,0 0-60-16,0 0-60 0,0 0-73 0,0 0-180 15,34-7-418-15,-24 2-256 0</inkml:trace>
  <inkml:trace contextRef="#ctx0" brushRef="#br0" timeOffset="-65972.79">15602 7497 2682 0,'2'-19'6'0,"-2"19"38"15,0 0-5-15,0 0 9 0,2-17 21 0,-2 17 33 0,0 0 29 16,0 0 12-16,0 0 11 15,0 0-1-15,0 0-8 0,0 0-4 0,0 0-4 16,0 0-23-16,-13 45 1 16,13-45-5-16,0 30 2 0,4-12-12 0,-1 1-12 0,-1 0-8 15,0 0-2-15,2 5-13 16,0 0-7-16,0-1-12 0,2 0-1 0,-2-1-4 16,1 0-7-16,0-2 0 0,-1-1-10 0,2-1-19 15,-4-1-19-15,4-2-25 0,-2 1-39 16,-1-5-34-16,-1-2-53 0,4 1-68 0,-6-10-46 15,6 9-121-15,-6-9-155 16,0 0-423-16,0 0-434 0</inkml:trace>
  <inkml:trace contextRef="#ctx0" brushRef="#br0" timeOffset="-65732.64">15828 7489 3080 0,'0'0'30'0,"12"-8"28"15,-12 8 6-15,0 0 17 0,0 0 22 0,0 0 26 0,0 0 23 16,0 0 8-16,11 39-9 16,-9-26-16-16,-2-13-10 0,3 30-10 0,-1-16 2 15,0 4-11-15,0-2 0 16,0 2-18-16,0-2-10 0,2-2-8 0,-2 1-8 0,3-2-23 16,-5-13-25-16,4 22-25 0,-2-13-29 0,0-2-38 15,-2-7-63-15,0 0-72 16,0 0-57-16,0 0-96 0,0 0-142 0,0 0-103 0,0 0-253 15,0 0-219-15</inkml:trace>
  <inkml:trace contextRef="#ctx0" brushRef="#br0" timeOffset="-65567.15">15721 7649 2751 0,'-22'-4'72'0,"22"4"9"0,0 0-9 16,0 0-4-16,-19 0-1 15,19 0 9-15,0 0 9 0,0 0 3 0,0 0-12 16,0 0-5-16,0 0-14 0,0 0-14 0,0 0-14 15,0 0-24-15,0 0-35 0,0 0-47 0,61-13-50 16,-42 12-53-16,-2-5-71 16,0 3-138-16,2-4-411 0,0 3-109 0</inkml:trace>
  <inkml:trace contextRef="#ctx0" brushRef="#br0" timeOffset="-64543.2">14881 7228 2223 0,'0'0'-122'15,"0"0"27"-15,0 0 19 0,0 0 26 0,0 0 18 0,0 0 17 16,0 0 23-16,0 0 20 0,0 0 16 0,0 0-9 16,0 0 8-16,0 0-1 15,0 0 5-15,16-22-4 0,-16 22 4 0,0 0 3 0,0 0 12 16,22-3 9-16,-22 3 4 15,0 0 6-15,24-4-9 0,-24 4-7 0,23 0-3 16,-23 0-11-16,24-6-4 16,-10 5-2-16,-14 1-5 0,34-4-5 0,-16 2-5 0,3 2 0 15,-21 0 1-15,38-2-1 16,-19 2 5-16,2-1-2 0,0 1-1 0,0-2 16 16,-2 2-4-16,2-2-10 0,-21 2-2 0,39 0-9 15,-18-2-11-15,-4 2-11 0,6-3-2 16,-2 3-9-16,-2 0-2 0,4 0 5 0,-1-3-3 15,-2 1 0-15,4 0 3 16,-3 2 3-16,2-2-3 0,-2 1 2 0,3-2 5 16,-1 2-8-16,1-2-2 0,-4 2 6 15,4-1 0-15,-1-2 1 0,0 4 1 0,0-4 4 16,-1 3 1-16,-2-2 3 0,2 2 4 16,-3-2 4-16,1 2-3 0,0 1 0 15,0-3 0-15,-1 0 1 0,-19 3 4 0,36-2 6 0,-20 0 1 16,2 0 6-16,-18 2 4 15,29-3 2-15,-14 3 2 0,-15 0 1 0,27-4 1 16,-27 4-4-16,24-4-5 16,-24 4-2-16,18-2-4 0,-18 2-17 0,18-2-17 0,-18 2-36 15,15-4-39-15,-15 4-49 0,12 0-55 0,-12 0-87 16,0 0-626-16,12-1-291 16</inkml:trace>
  <inkml:trace contextRef="#ctx0" brushRef="#br0" timeOffset="-60801.99">18193 6782 2655 0,'0'0'-56'0,"0"0"22"0,0 0 17 15,0 0 16-15,0 0 10 0,0 0 1 0,0 0 26 16,0 0 11-16,0 0 9 16,0 0-5-16,0 0 13 0,0 0-3 0,0 0 6 0,0 0 12 15,0 0 15-15,0 0 7 16,0 0 7-16,0 0 12 0,0 0-3 0,0 0-4 15,0 0-3-15,0 0-8 16,0 0-9-16,0 0-8 0,0 0-2 0,-10 45-7 16,10-45-6-16,-2 23-4 15,0-9-7-15,2-14 0 0,0 32-7 0,-2-12 0 0,2-1-5 16,2 0-3-16,-2 2-7 0,2 0 2 0,-2 1-5 16,2-2 1-16,-4 1-4 0,4-2 0 15,-2 0-7-15,0-1 4 0,2 1-2 0,1-3-5 16,0-1-2-16,-3-15-5 15,4 27 1-15,0-16-3 0,-4-11-16 0,2 18-18 16,-2-18-32-16,4 15-44 0,-4-15-53 16,0 0-60-16,6 11-60 0,-6-11-83 0,0 0-162 15,7 3-102-15,-7-3-224 16,0 0-183-16</inkml:trace>
  <inkml:trace contextRef="#ctx0" brushRef="#br0" timeOffset="-60032.85">18527 6996 2458 0,'0'0'-90'0,"0"0"17"0,0 0 7 15,0 0 18-15,0 0 3 16,0 0 4-16,0 0 19 0,0 0 22 0,0 0 7 15,0 0-8-15,-9 10 1 0,9-10 8 16,0 0-7-16,0 0 17 0,0 0-6 0,0 0 7 16,0 0 14-16,0 0 12 15,0 0 5-15,0 0 18 0,0 0 5 0,0 0 8 16,0 0 7-16,0 0 4 0,0 0-1 16,0 0-4-16,0 0-6 0,0 0 5 0,32 7-9 15,-32-7-11-15,0 0-2 0,25 0-7 0,-25 0-3 16,20 0-2-16,-20 0-4 0,23 2-3 15,-23-2-4-15,29 3 0 0,-14-3-5 0,-15 0 1 16,34 0-5-16,-17 0-4 16,2 0-5-16,-19 0-1 0,34 0-9 0,-17 0-25 15,-1-3-20-15,-16 3-35 0,32-4-30 0,-17 3-37 16,-2-3-33-16,0 4-42 0,-1-7-76 16,-12 7-557-16,22-7-183 0</inkml:trace>
  <inkml:trace contextRef="#ctx0" brushRef="#br0" timeOffset="-59622.96">18764 6918 2517 0,'0'0'-51'0,"0"0"5"0,-23-4 10 0,23 4 0 0,0 0 23 16,0 0 14-16,0 0 30 16,0 0 19-16,0 0 6 0,0 0 24 0,0 0 21 15,0 0 23-15,-13 21 17 16,13-21 2-16,0 0-3 0,0 22-6 0,0-22-10 0,-2 21-13 15,2-21-9-15,0 25-11 16,0-10-5-16,0-15-11 0,0 33-8 16,0-17-8-16,2 0-5 0,-2 4-6 15,0-4-5-15,2 2-3 0,0-4-5 0,0 4-5 0,-2-18-8 16,2 30-14-16,0-14-22 0,1-3-26 0,-3-13-32 16,4 23-37-16,-4-23-47 15,2 22-20-15,-2-22-38 0,4 16-57 0,-4-16-124 16,4 10-485-16,-4-10-246 15</inkml:trace>
  <inkml:trace contextRef="#ctx0" brushRef="#br0" timeOffset="-58852.75">19458 6622 2508 0,'0'0'-126'0,"0"0"11"0,0 0 17 0,-15-9 8 0,15 9 18 15,0 0 19-15,-18-4 28 16,18 4 21-16,0 0 22 0,-28 2 27 0,28-2 24 16,-20 6 10-16,20-6 16 15,-20 7 21-15,7 0 3 0,13-7 20 0,-24 16 5 0,12-7 6 16,0 4 2-16,-2 4-3 0,2-3-13 0,-1 6-4 16,0-3-12-16,3 3-9 15,-1 1-11-15,3 2-11 0,0 0-10 0,0 0-9 16,4-2-7-16,0 0-2 0,2-1-12 15,0 0-3-15,4-1-7 0,2 1-8 0,2-4-13 16,2-1-14-16,0 1-11 16,2 0-9-16,3-6-8 0,0 2-7 0,2-2-12 15,1-3-9-15,2-2-8 0,0-1-12 0,2 0-15 0,1-4-7 16,-3 3 1-16,2-6-3 16,-2-1 12-16,0-1 10 0,-1 1 10 0,0-3 5 15,-4-1 23-15,-3 0 12 16,0-1 8-16,-10 9 16 0,12-18 17 15,-12 18 17-15,2-17 17 0,-2 17 17 16,0 0 10-16,-14-20 10 0,14 20 3 0,-16-13 9 16,16 13 3-16,-20-9 4 0,20 9-3 15,-14-7-4-15,14 7-4 0,-15-6-15 0,15 6-10 0,0 0-7 16,-15-5-8-16,15 5-5 0,0 0-5 0,0 0-10 16,0 0-19-16,0 0-20 15,0 0-33-15,0 0-24 0,0 0-46 16,0 0-48-16,53-8-54 0,-40 6-46 0,-13 2-89 15,28-4-149-15,-16 0-449 0,-2 4-359 0</inkml:trace>
  <inkml:trace contextRef="#ctx0" brushRef="#br0" timeOffset="-57992.85">19867 7015 2756 0,'0'0'-116'0,"0"0"21"0,0 0 14 0,0 0 17 16,0 0 25-16,0 0 26 0,0 0 41 0,0 0 28 16,0 0 21-16,-40-9 26 0,40 9 3 15,0 0 11-15,-30 12 13 0,30-12 8 0,-24 13 7 16,14-6-3-16,-3 0-2 15,13-7-6-15,-21 18-6 0,12-9-11 0,3 2 6 0,6-11-10 16,-12 20-6 0,10-9-14-16,2-11-10 0,-2 20-9 0,2-20-6 0,6 20-7 15,-6-20-5-15,10 20-8 16,-2-11-6-16,4-2-4 0,-2 2-19 0,3-2-22 0,-1-4-29 16,3 1-36-16,-15-4-45 0,27 2-56 0,-11-2-56 15,-2-2-69-15,1-2-135 16,0 1-164-16,0-4-293 0,-1 0-258 0</inkml:trace>
  <inkml:trace contextRef="#ctx0" brushRef="#br0" timeOffset="-56692.76">20413 6514 2572 0,'0'0'-117'16,"0"0"9"-16,0 0 17 0,0 0 2 0,6-14 9 15,-6 14 18-15,0 0-2 0,0 0 11 0,0 0 1 0,0 0 1 16,0 0 19-16,0 0 5 15,6-13 13-15,-6 13 9 0,0 0 0 0,0 0 0 16,0 0 15-16,0 0 4 16,0 0 9-16,0 0 7 0,0 0 14 0,0 0 10 0,0 0 8 15,0 0 4-15,0 0 9 16,-44 6 6-16,44-6 8 0,-21 6 8 0,21-6 7 16,-28 7 2-16,12-2 5 0,0 2-11 0,0 0-2 15,-1-1 1-15,0 4 1 0,0 1-4 16,0 0-5-16,2 0-1 0,3 1-5 0,-1 1-8 15,4 2-7-15,-2 2-5 16,5-2-8-16,2 3-2 0,0-1-6 0,2 2-9 16,4 3-1-16,0-2-4 0,4 3-3 15,0-2-5-15,3 2-2 0,2-4-4 0,2 0-1 16,1 1-4-16,2-6 0 0,0 1-5 0,1-2-9 16,0-3-13-16,0-2-14 15,-1 0-7-15,2-2-8 0,-4-4-8 0,-14-2-5 0,28 0-6 16,-28 0 8-16,23-6 1 15,-23 6 8-15,20-12 2 0,-12 5 1 0,-8 7 4 16,10-19 3-16,-10 19 5 16,4-20 11-16,-4 20 1 0,-2-16 18 0,2 16 6 0,0 0 19 15,-10-21 12-15,10 21 16 0,-8-11 12 0,8 11 10 16,0 0 2-16,-18-11-1 16,18 11-5-16,0 0-9 0,-10-7-2 0,10 7-2 0,0 0-12 15,0 0-2-15,0 0-5 16,0 0-6-16,0 0-16 0,0 0-22 0,0 0-25 15,0 0-33-15,36-13-35 16,-36 13-40-16,26-4-44 0,-14 1-52 0,1-1-54 0,-13 4-124 16,23-9-490-16,-12 7-283 15</inkml:trace>
  <inkml:trace contextRef="#ctx0" brushRef="#br0" timeOffset="-56252.75">20714 6481 2781 0,'2'-21'3'0,"-2"21"13"0,0 0-13 0,2-13-5 16,-2 13 31-16,0 0 40 0,0 0 36 0,0 0 10 16,0 0-2-16,0 0 0 0,0 0 1 15,0 0 11-15,0 0 9 0,0 0 3 0,-9 53-6 16,9-53-4-16,-2 32-8 15,2-14-18-15,0 2-7 0,0 2-15 16,2 0-2-16,1 3-7 0,-3 0-11 0,2 0-3 16,0 1-9-16,0 0-6 0,2 0-4 0,0-4-4 15,-2 4-2-15,2-3-5 0,0-4-7 0,0-1-16 16,2 0-24-16,-4-2-24 16,2-3-30-16,-4-13-27 0,8 21-55 0,-4-14-61 0,4-1-67 15,-8-6-117-15,11 5-152 16,-11-5-394-16,0 0-372 0</inkml:trace>
  <inkml:trace contextRef="#ctx0" brushRef="#br0" timeOffset="-56012.84">20914 6602 2989 0,'0'0'20'16,"9"-13"6"-16,-9 13-4 0,0 0 11 15,11-9 46-15,-11 9 46 0,0 0 24 0,0 0 6 16,0 0 0-16,0 0-3 15,25 29-9-15,-18-16-6 0,1 0 3 0,-2 3 1 16,5 3-32-16,-7-2-12 0,2 0-4 16,-2 2-16-16,3-1-1 0,-1 0-14 0,-1 0-4 15,1-2-16-15,-2 2-17 0,0-2-26 16,0-4-24-16,0 2-32 0,-2-4-40 0,-2-10-54 16,6 15-74-16,-6-15-56 0,0 0-137 15,0 0-183-15,-16 8-374 0,16-8-421 16</inkml:trace>
  <inkml:trace contextRef="#ctx0" brushRef="#br0" timeOffset="-55843.06">20853 6763 2963 0,'-14'-7'19'0,"14"7"32"0,0 0-4 16,-18-6-3-16,18 6 5 0,0 0 17 0,0 0 19 0,-12-8-3 16,12 8-6-16,0 0-7 15,0 0-13-15,0 0-6 0,0 0-13 0,0 0-18 16,0 0-29-16,59-5-49 15,-40 5-68-15,2 0-68 0,-1-2-97 16,2 0-626-16,2 2-316 0</inkml:trace>
  <inkml:trace contextRef="#ctx0" brushRef="#br0" timeOffset="-55283.19">21507 6744 2692 0,'0'0'-53'0,"0"0"49"16,-12 12 9-1,12-12 19-15,0 0 20 0,0 0 15 16,0 0 1-16,0 0-3 0,0 0-9 0,0 0-1 15,0 0-6-15,0 0-7 0,0 0-2 16,37 7-3-16,-37-7 0 0,24 0-4 0,-24 0 1 16,28 0-6-16,-14 0-3 0,-14 0-14 0,25 0-25 15,-25 0-55-15,26-4-50 0,-26 4-43 0,19-5-66 16,-19 5-122-16,9-8-345 0,-9 8 39 16</inkml:trace>
  <inkml:trace contextRef="#ctx0" brushRef="#br0" timeOffset="-55122.78">21482 6646 2156 0,'-17'-7'117'16,"17"7"18"-16,0 0-13 0,-14-5-7 15,14 5-5-15,0 0 10 0,0 0 18 0,0 0 2 16,0 0-17-16,0 0-15 0,0 0-10 0,0 0-18 0,0 0-19 16,0 0-27-16,48-14-49 15,-31 12-64-15,-1 1-81 0,2-3-92 0,0 0-197 16,0 1-381-16,1 2-164 15</inkml:trace>
  <inkml:trace contextRef="#ctx0" brushRef="#br0" timeOffset="-54902.89">21988 6638 2473 0,'0'0'-14'16,"16"5"22"-16,-16-5-9 0,13 6 5 0,-13-6 11 15,0 0 35-15,15 10 30 16,-15-10 22-16,0 0 1 0,13 5 1 0,-13-5-14 0,0 0 1 16,0 0-1-16,10 8 3 15,-10-8-16-15,0 0-10 0,0 0-51 0,0 0-66 16,0 0-92-16,0 0-102 0,0 0-227 0,0 0-315 0,0 0-91 16</inkml:trace>
  <inkml:trace contextRef="#ctx0" brushRef="#br0" timeOffset="-21662.72">1313 10778 2153 0,'-25'-2'-130'0,"25"2"32"0,0 0 18 16,0 0 13-16,0 0 17 0,0 0 14 0,0 0 21 0,0 0 15 16,0 0 18-1,-19-1 19-15,19 1 9 0,0 0 21 0,0 0-11 0,0 0 25 16,0 0-3-16,0 0 2 15,0 0 8-15,0 0 2 0,0 0 0 0,0 0 2 0,0 0-5 16,0 0 0-16,0 0-9 16,0 0-7-16,0 0-8 0,0 0-7 0,0 0-9 15,0 0-1-15,0 0-8 0,0 0-3 0,0 0-8 16,0 0 2-16,48-13-4 0,-48 13-9 16,31 0 6-16,-13-1-7 0,4 1-7 0,-1 0 5 15,1 0-5-15,1 0-8 16,0 1 4-16,1 2-7 0,-2-3-9 0,0 3 0 15,1 0-6-15,1-2 1 16,-3 2-1-16,2 0 3 0,-2-1-1 0,1 1 6 0,-4 0 6 16,1 1-7-16,0-3 2 15,0 3-2-15,-3-2 7 0,-16-2-7 0,25 4 4 16,-11-2 7-16,-14-2-7 0,21 4 6 16,-21-4 1-16,17 3 1 0,-17-3 5 0,0 0 1 15,20 3-6-15,-20-3 9 16,0 0-3-16,16 1 1 0,-16-1-2 0,0 0-4 15,0 0 3-15,0 0 0 0,20 0 1 0,-20 0-9 0,0 0-7 16,0 0-4-16,0 0-5 16,0 0-8-16,0 0-9 0,0 0-6 0,0 0-15 15,0 0-10-15,0 0-1 0,0 0 0 0,0 0-4 16,0 0-5-16,0 0-7 0,0 0-3 16,0 0 0-16,0 0-1 0,0 0-1 0,0 0 0 15,0 0-5-15,0 0 1 16,0 0 0-16,0 0-1 0,0 0 11 0,0 0 1 15,0 0 2-15,0 0 7 16,0 0 6-16,-24-27 9 0,24 27 11 16,0 0 25-16,0 0 6 0,0 0 9 0,-19-9 10 15,19 9 8-15,0 0 1 0,-15-10 6 0,15 10 11 16,0 0 3-16,-15-9 6 0,15 9 5 0,-10-8 15 0,10 8 10 16,0 0 0-16,-11-11 4 15,11 11 3-15,0 0 9 0,0 0 3 0,-16-12-3 16,16 12-11-16,0 0 0 15,0 0 9-15,-7-9-5 0,7 9 7 0,0 0 1 16,0 0 5-16,0 0 3 0,0 0 3 16,-10-9-1-16,10 9-1 0,0 0 1 0,0 0-9 15,0 0-9-15,0 0-8 0,0 0-1 0,0 0-11 16,0 0-3-16,0 0-6 16,0 0-2-16,0 0-4 0,0 0-4 15,-9-13 0-15,9 13 4 0,0 0-5 16,0 0 3-16,0 0-4 0,0 0-5 0,0 0-1 15,0 0-4-15,0 0-3 0,0 0-3 16,0 0-5-16,0 0 3 0,0 0-3 16,23-14-4-16,-23 14-1 0,0 0 1 0,17-6-3 15,-17 6 2-15,0 0-6 0,19-4 3 0,-19 4-1 16,0 0 0-16,24-4-4 0,-24 4 3 0,15-1-2 16,-15 1-1-16,22 0-2 0,-22 0 4 15,24 1-4-15,-24-1 1 0,23 4-1 0,-23-4 1 16,24 4 2-16,-14 0-6 15,-10-4 2-15,21 9 1 0,-12-3 7 0,1 2 4 16,-10-8 5-16,13 15 4 0,-6-6 3 16,-7-9 3-16,10 18 3 0,-10-18-4 15,4 21 1-15,-4-21 2 0,0 20 2 16,0-20 0-16,-4 21-2 0,4-21 3 0,-9 19 1 16,3-9 0-16,6-10-1 0,-17 17 0 0,7-9-4 0,-1-1 0 15,11-7-4-15,-23 9 3 16,10-6-5-16,13-3 1 0,-26 2-3 0,26-2 1 15,-22-2-6-15,22 2 1 16,-24-8-7-16,12 0-9 0,12 8-10 16,-20-15-21-16,11 7-25 0,9 8-22 0,-12-16-37 15,12 16-36-15,-6-16-39 0,6 16-35 0,0-15-48 16,0 15-97-16,0 0-589 0,4-17-395 0</inkml:trace>
  <inkml:trace contextRef="#ctx0" brushRef="#br0" timeOffset="-20852.79">1930 10930 2810 0,'2'-20'-103'0,"-2"20"26"16,0 0 4-16,0 0 21 16,0 0 14-16,0 0 30 0,4-16 19 0,-4 16 10 0,0 0 0 15,0 0 11-15,0 0 24 0,0 0 21 0,0 0 14 16,0 0 10-16,0 0 3 16,0 0 3-16,0 0-3 0,0 0-4 0,-8 50 4 15,8-50-8-15,-2 32-5 0,-1-14-7 16,1 2-4-16,0-1-5 0,2 4 18 15,-2-1-8-15,0 5-13 0,2 0 1 16,0 4-6-16,-3-3-3 0,2 3-1 16,1 1-6-16,0-1 0 0,-2 1-10 0,2-2-1 15,0-1-9-15,-2 2 7 0,0-3-10 16,2-1-7-16,-2-2 1 0,2-4-3 0,-2-2 0 0,2 0-6 16,-2-3-3-16,2-16-5 15,0 25-14-15,0-25-21 0,0 21-31 0,0-21-43 0,0 0-52 16,0 16-67-16,0-16-69 15,0 0-155-15,0 0-190 0,0 0-253 0,0 0-253 16</inkml:trace>
  <inkml:trace contextRef="#ctx0" brushRef="#br0" timeOffset="-20287.69">1919 10925 2541 0,'-8'-10'-138'15,"8"10"17"-15,0 0 17 0,0 0 17 16,0 0 11-16,0 0 17 0,0 0 17 15,0 0 15-15,-39 15 14 0,39-15 26 0,-12 9 11 0,12-9 21 16,-13 11 22-16,7-2 20 16,6-9 22-16,-13 16 0 0,7-7-9 0,6-9 1 15,-10 17-12-15,3-8-3 0,7-9-12 0,-10 17 20 16,10-17-12-16,-5 16-6 16,5-16-10-16,-8 13-8 0,8-13 1 0,-6 12 4 15,6-12 2-15,0 0 4 0,-8 13-7 16,8-13-5-16,0 0-6 0,0 0-7 0,0 0-6 15,0 0-6-15,0 0-1 0,0 0-6 16,0 0 0-16,0 0-4 0,0 0 1 0,0 0-7 16,16-54 0-16,-12 41 0 15,0-2-3-15,2 2-2 0,-6 13 2 0,11-27 0 16,-6 15 2-16,1 1 4 0,-6 11 2 0,10-21 5 16,-10 21 3-16,9-15-2 0,-9 15-4 15,8-14-2-15,-8 14 6 0,0 0 3 0,0 0 7 16,15-3-3-16,-15 3 10 15,0 0-3-15,0 0-3 0,0 0 2 0,12 32-7 0,-12-32-3 16,7 21-5-16,-5-10-1 16,-2-11-17-16,2 24-33 0,-2-24-38 0,4 23-50 15,-4-23-64-15,8 20-55 16,-6-11-76-16,-2-9-159 0,4 16-461 0,-4-16-342 16</inkml:trace>
  <inkml:trace contextRef="#ctx0" brushRef="#br0" timeOffset="-19762.71">1562 10685 2749 0,'0'0'-91'0,"0"0"32"0,0 0 23 16,0 0 36-16,0 0 9 0,0 0 12 0,0 0 23 16,0 0 20-16,0 0 2 15,0 0 6-15,0 0-9 0,0 0-2 0,0 0-7 0,0 0-2 16,0 0-7-16,0 0-5 0,0 0-1 0,0 0-8 16,0 0-2-16,46 16 0 15,-46-16-9-15,0 0-1 0,17 9-1 0,-17-9-4 16,0 0-2-16,13 9 3 0,-13-9 4 15,0 0 6-15,8 14 7 0,-8-14 11 0,0 0 3 16,0 22 5-16,0-22 7 16,0 0 4-16,-8 25 3 0,8-25-2 0,-13 19-8 15,3-8-4-15,3 1-7 0,-1-1-3 0,8-11-18 0,-20 21-36 16,12-13-45-16,2 1-59 16,6-9-67-16,-10 14-94 0,10-14-206 0,-10 11-406 15,10-11-266-15</inkml:trace>
  <inkml:trace contextRef="#ctx0" brushRef="#br0" timeOffset="-19112.78">2076 10771 2581 0,'0'0'-106'0,"0"0"31"0,0 0 10 0,-27 0 15 15,27 0 24-15,0 0 1 0,0 0 10 0,0 0 4 16,0 0 1-16,0 0-1 16,0 0 13-16,0 0-2 0,0 0-11 0,70-9 14 0,-54 8-4 15,5 1-4-15,3-2 5 16,6 2-3-16,-1-1 3 0,7 1-3 0,0 0-4 15,8 0 3-15,1 0 2 16,4-3 10-16,1 3-7 0,3 0 12 0,7 0 3 16,-1-2-1-16,-9 2 10 0,1 0 6 15,-3 0 15-15,-4 0-9 0,-9 0 6 0,-1 0 3 16,-4 0-1-16,-5 0 0 0,-1 0-1 0,-4 0-7 16,-2 0-13-16,-18 0 1 0,29-2-11 15,-29 2-42-15,22 0-40 0,-22 0-51 0,0 0-55 16,20-5-126-16,-16 3-329 15,-4 2 154-15</inkml:trace>
  <inkml:trace contextRef="#ctx0" brushRef="#br0" timeOffset="-18652.77">3323 10404 1760 0,'-2'-14'-25'15,"2"14"33"-15,0 0 18 0,-2-19 4 0,2 19 20 16,0 0 9-16,0 0 8 16,0 0 32-16,0 0 21 0,0 0-9 0,0 0 13 15,0 0-12-15,0 0-1 0,0 0 4 16,0 0-6-16,0 0-6 0,4 74-6 0,-2-54-2 16,2 7-10-16,-2 0-1 0,2 1-2 0,0 1 1 15,1 2-1-15,0 1 1 16,-1 2 0-16,2 3-5 0,-2-1-1 0,0-2-8 0,0 0-6 15,1 2-7-15,-1-5-9 16,-2-1-2-16,0-1-3 0,0 2-2 0,0-3-9 16,1-1 1-16,-3-3-6 15,2-3-10-15,-2-2-26 0,2-1-30 0,-2-1-35 16,0-17-38-16,2 25-63 0,0-14-55 0,-2-11-117 0,5 14-183 16,-5-14-340-16,2 7-231 15</inkml:trace>
  <inkml:trace contextRef="#ctx0" brushRef="#br0" timeOffset="-17372.87">3278 10227 2539 0,'0'0'-84'0,"0"0"11"16,0 0 9-16,0 0-3 16,0 0 8-16,0 0 11 0,13-18 11 0,-13 18-2 0,17-8-3 15,-17 8 9-15,23-7-2 0,-5 3 4 0,-2-3 4 16,5 4 6-16,7-2 0 16,0 1 3-16,3-3-4 0,7 2 1 0,2-3-2 15,5 3 4-15,-1-1-13 0,3 2-2 16,11 0-8-16,-2-2 4 0,5 2 3 0,3 1-4 15,2 1 3-15,20-2 4 16,-11-2 3-16,-12 5 4 0,3-4 1 0,-3 1 8 16,3 1 3-16,-3-3 7 0,3 3 1 15,-3-4 2-15,1 3-4 0,-2-1 4 0,1 1-4 16,-3 0 1-16,-2-1-4 0,-1 1 3 0,1 1 4 16,-9-1-4-16,-1 1 2 15,-1 0 17-15,-1 1 14 0,-1 0 8 0,-3 0 14 0,-6 0-2 16,1 2 20-16,-4-2-17 15,-1 2 4-15,-2 0-6 0,-1 0-9 0,-4 0 0 16,1 0-5-16,-3 0-5 16,-1 2 3-16,-2-2-10 0,-1 2 3 0,-19-2-3 15,32 2 24-15,-17-2 10 0,-15 0 5 0,23 5 25 0,-12 0 6 16,-11-5 3-16,17 9-16 16,-17-9 7-16,13 11 0 0,-13-11-2 0,8 16 2 15,-4-5-5-15,-4-11-1 16,4 25-4-16,-2-10 4 0,0 4-8 0,0 1-2 0,1 0-6 15,-1 5-5-15,1 1-2 16,-1 1-2-16,0 1-6 0,2 1-4 0,-2 0-5 16,2 2-4-16,-2-1-2 15,0 3-1-15,4 1-2 0,-2 2-5 0,1-2-2 0,-1 0-2 16,3 2-1-16,-1 0-1 0,0-1 2 0,-2-1-3 16,3 0-7-16,-1-2 3 15,-2-4-4-15,3 0 0 0,-1 0 0 0,-1 1 0 0,1-3-3 16,0 0 3-16,-2-3-2 15,0 0-1-15,0-1-1 0,-2-3-3 0,4 0 2 16,-4-1 0-16,0-4-1 16,0 2 3-16,-2-16-1 0,2 26 2 0,0-15-2 0,-2-11-3 15,0 21 5-15,0-21-5 0,0 18 1 0,0-18 2 16,0 0-1 0,0 21 1-16,0-21 2 0,0 0-4 15,-4 20 1-15,4-20 1 0,-9 11-2 0,9-11 0 16,-11 9-2-16,11-9 4 0,-16 8-2 0,16-8 0 0,-22 7-2 15,22-7 2-15,-31 3-2 16,11-2 3-16,2-1-3 0,-6 0 0 16,1 0 2-16,-7 0-1 0,-2-1 0 15,-1 1 0-15,-1-3-2 0,-2 2-1 0,-7-1 1 16,-1 0-2-16,2-2 1 0,-3 2 0 0,1-2 0 0,-1 3 0 16,1-2-2-16,-1 2-1 15,3-1 3-15,0 0 0 0,5 0 1 0,-1 2-1 0,3 0 2 16,-1-2-2-16,-2 2-3 15,2 0 3-15,-1 0-1 0,1 0 0 0,1 0 3 16,1 0-5-16,0 0 1 16,0 0 2-16,1 2-1 0,-1-2 1 0,1 0 0 0,1 0-1 15,-1 2 2-15,1-2-1 0,0 0 0 0,-2 0-1 16,5 2 1-16,-3-2 2 16,0 2-3-16,3-2 0 0,-1 0 3 0,0 1-3 15,1-1 0-15,-1 3 0 0,2-3-3 16,0 0 3-16,-2 0 0 0,4 0-2 0,1 0 3 15,-1 0-1-15,1 0 1 16,-5 0-1-16,4-3 1 0,2 3 0 0,0 0-1 16,-1 0-2-16,-1 0 7 15,0-1-7-15,4 1 3 0,-4 0-1 0,3-2-4 0,-1 0-12 16,2 2-12-16,0-2-16 0,1 0-17 0,21 2-20 16,-36-4-32-16,19 3-33 15,17 1-30-15,-30-5-37 0,18 1-102 0,-1 1-559 16,13 3-240-16</inkml:trace>
  <inkml:trace contextRef="#ctx0" brushRef="#br0" timeOffset="-16577.05">4502 10410 2493 0,'-6'-20'-100'0,"6"20"28"0,0 0 16 15,-16-15 10-15,16 15 27 16,-14-10 13-16,14 10 12 0,-22-6 27 16,10 2 12-16,12 4 7 0,-32 0 12 15,13 0 12-15,19 0 22 0,-38 4 23 0,19-1 13 16,-2 2 11-16,0 0 8 0,-1 1-11 0,2 3-7 0,-4-1-7 16,3 4-5-16,0-1-13 15,2 2-5-15,-1 2-10 0,4 1-8 16,1-1-13-16,2 2-2 0,0 0-13 0,7 2-2 15,0 0-7-15,4-1-5 0,2 1-5 16,2-1-4-16,4 5-6 0,0-1-1 16,5-3-10-16,4-1-1 0,2 1-3 0,-1-1-6 0,10 1-1 15,-7-3-5-15,5-3-1 0,-1-2-6 0,2 1-6 16,1-5-10-16,-3 0-5 16,-2-2-5-16,-2-2-11 0,1-1-5 0,-2-2-3 15,-18 0 1-15,30-2 1 0,-15-4 3 16,-15 6 3-16,16-11 3 0,-16 11 2 0,10-19 7 15,-10 19 4-15,-3-21 15 16,3 21 15-16,-9-20 11 0,9 20 4 16,-12-22 3-16,4 12 9 0,-3 0 7 15,11 10 6-15,-19-14 1 0,10 8 2 0,9 6-5 0,-12-12 2 16,12 12-4-16,-14-7 2 0,14 7 2 0,0 0-3 16,0 0-3-16,-14-9-2 15,14 9-12-15,0 0 5 0,0 0-5 16,0 0-9-16,0 0-22 0,49-4-33 0,-30 1-41 15,2 2-57-15,3 1-71 0,2-4-81 0,2 0-148 16,-3 0-205-16,3 1-250 16,-2-3-274-16</inkml:trace>
  <inkml:trace contextRef="#ctx0" brushRef="#br0" timeOffset="-15832.92">5896 10469 2515 0,'-22'4'-124'16,"22"-4"31"-16,0 0 18 16,0 0 13-16,0 0 24 0,-20 4 21 0,20-4 36 0,0 0 25 15,0 0 9-15,0 0 20 0,0 0 6 0,0 0 5 16,0 0-9-16,0 0-2 16,0 0-9-16,0 0-8 0,0 0-5 0,0 0-8 15,0 0-5-15,0 0-4 0,0 0-7 16,0 0-4-16,0 0-7 15,0 0-9-15,70 0-10 0,-48 0-5 0,1 0-8 16,7 0 7-16,1 0-1 0,3 0 7 16,4 0-5-16,5-2-2 0,-1 2 1 0,2 0 11 15,1 0-7-15,1 0 3 0,-3-2 0 0,1 0 2 16,-2 0 0-16,-1 0-1 0,-7 0-2 16,-3 1 1-16,1-1 4 0,-4-1-2 15,-5 2 8-15,-2-3 0 0,-2 2-8 0,-2 0 8 0,0 1-19 16,-17 1-19-16,23-4-15 15,-23 4-44-15,19-3-21 0,-19 3-40 0,0 0-63 16,17-1-136-16,-17 1-257 16,0 0 185-16</inkml:trace>
  <inkml:trace contextRef="#ctx0" brushRef="#br0" timeOffset="-15043.12">6458 10507 1736 0,'0'0'-13'0,"0"0"17"15,0 0 5-15,0 0 13 0,0 0 9 16,0 0 7-16,0 0 27 0,0 0 9 15,0 0 18-15,0 0 11 0,0 0-2 0,0 0 13 0,0 0 7 16,0 0 5-16,0 0-10 16,0 0-9-16,-2 39-9 0,2-39-7 15,4 26-8-15,0-11-10 0,-2 2-7 16,2 2-7-16,1 0-3 0,1 4-10 0,-1 1-2 0,-1 2-3 16,2-1-4-16,0 3-2 0,0-1-8 15,1 1 1-15,2 7-1 0,-1-3 0 16,-2 3 0-16,1-2-4 0,1 3 2 0,1-3 2 15,-3 4-21-15,3-1 2 16,-3 3-2-16,0-1 6 0,-2-2-5 0,2 1-1 0,2 2-1 16,-2-2 3-16,-2 0 0 15,2-3-3-15,0 2 1 0,0-4 1 0,-1-1 5 16,1-2 3-16,-1-1 4 0,-1 1 4 0,2-1-1 0,-2-1-3 16,1-1 0-16,-1 1 1 15,2-2-1-15,0 0-3 16,0-2-5-16,-1 0 6 0,4 0-6 0,-3-2-1 15,-2-5 2-15,2 2-4 0,0-1-3 0,1-2 2 0,0-1-2 16,-3-1 0-16,2 0 2 16,-6-13-1-16,9 21 0 0,-3-9-5 0,0-3 3 15,-6-9-3-15,9 16-1 0,-9-16-2 16,8 13 2-16,-8-13-1 0,7 13-1 0,-7-13 1 16,0 0-5-16,8 13 5 0,-8-13-1 0,0 0-1 15,6 12 4-15,-6-12-2 16,0 0 0-16,0 0 2 0,0 0-3 0,6 12 1 15,-6-12-1-15,0 0-4 0,0 0-2 16,0 0-2-16,0 0 1 0,0 0-1 0,7 11-1 16,-7-11 4-16,0 0 0 15,0 0-4-15,0 0 2 0,0 0 3 16,0 0-1-16,0 0 1 0,0 0 3 0,0 0-5 16,0 0 2-16,0 0-1 0,0 0 4 0,0 0-2 15,0 0 0-15,0 0 4 0,-42-4-4 16,42 4 4-16,0 0-4 0,-28-4 1 15,28 4 3-15,-26-2 0 0,8 1-3 0,-2-2 1 0,0 2 1 16,-4-2 1-16,-3 3 1 16,-3-1-4-16,0-2 4 0,1 3-5 0,-1 0-21 15,0 0-37-15,1-1-53 16,1 1-53-16,1 0-51 0,-1-2-84 0,1 0-624 0,-2 2-334 16</inkml:trace>
  <inkml:trace contextRef="#ctx0" brushRef="#br0" timeOffset="-14653.04">4464 11862 2599 0,'0'0'-191'0,"0"0"16"16,0 0 8-16,25-21 6 0,-12 19-17 0,4-2-375 16,2 2 257-16</inkml:trace>
  <inkml:trace contextRef="#ctx0" brushRef="#br0" timeOffset="-13147.64">4898 11822 1533 0,'44'0'-52'15,"-1"0"9"-15,-3 2 1 0,-3-2 0 16,6 0 1-16,1 0-7 0,1 0-3 0,-1 0 0 16,4 0-5-16,-4 0 6 0,1-2 2 0,-1 2 13 15,-5-2 13-15,-3 0 24 16,1 1 0-16,-3 1 12 0,-2-3-1 0,-3 2 3 16,1-1 0-16,-5 2-9 0,0 0 4 0,-1-2 1 0,-3 2-3 15,3 0 3-15,-6 0 6 16,-18 0 16-16,36 2 20 0,-21-2 11 0,-15 0 34 15,24 2 19-15,-24-2 37 16,20 5 7-16,-20-5 2 0,18 6-6 0,-18-6-4 16,12 9-5-16,-12-9-9 0,8 12-2 15,-8-12-2-15,7 13-2 0,-7-13-9 0,4 15 1 16,-4-15-5-16,4 21-6 0,-4-21-8 0,0 23-8 16,2-10-10-16,-2-13-13 15,0 33-5-15,0-14-6 0,3-2-11 0,-3 2 0 16,2 0-8-16,-2 2-5 0,4-1-3 15,-2 2-3-15,0-1-4 0,3 2-4 0,-1 2 0 16,2-3-1-16,0 4-5 16,-2-2-1-16,6-1-1 0,-4 2-2 0,2 0-2 0,-2 0 3 15,0-2-4-15,1-1-2 0,-3 1-13 16,3 0 2-16,-1 0 3 0,-4-4-2 16,2 0 0-16,0 0 1 0,-1 0 1 0,1 0 3 0,-2-2-6 15,2 0 2-15,-2 0-2 16,2-2 0-16,-2 2 1 0,0-2 0 0,-2-15-2 15,5 26 3-15,-3-15-3 16,-2-11 0-16,3 21 1 0,-3-21-2 0,2 17 3 16,-2-17 2-16,2 15 2 0,-2-15 1 15,0 0 9-15,-2 19 6 16,2-19 7-16,0 0 0 0,-12 16 10 0,12-16-5 16,-14 10 1-16,14-10-2 0,-19 5 2 0,19-5 1 15,-26 4 3-15,12 0 7 0,-6-3-12 0,2 2 3 0,-2-1 22 16,-3-2-11-16,-1 1-4 15,-2 1-15-15,-2 0 11 0,-4-2-2 16,1 2-11-16,-3-4 1 0,1 4-9 16,-3-2 6-16,3 2-2 0,-3-2-5 0,0 0 1 15,-2 0-3-15,1 0 0 0,-1 0 0 16,-4 0-3-16,-3 0-1 0,4 0-7 0,-1-2 9 16,1 0-3-16,-1 2-4 0,2-2 0 0,4 0-6 15,-1-1 5-15,3 0-3 16,-1 2-3-16,-1-3 0 0,2 2-2 0,0-2 5 15,0 2 0-15,1 1 0 0,0-1-1 16,-1-1-2-16,0 2 6 0,3-1-8 0,1 2 2 16,-2-2 2-16,3 0-2 0,-1 2 2 15,0 0 0-15,-1 0-2 0,6 0-2 0,-1 2-3 16,-1-2 0-16,3 2-7 0,1 0 0 0,0-2-4 16,0 1 0-16,3 2 5 15,-1-3-4-15,2 2 5 0,-2-2 2 0,2 1-3 0,19-1 2 16,-36 0-5-16,17 0 5 15,2 0-2-15,17 0-7 0,-36 0 0 0,22 0-4 16,14 0 4-16,-32 0 1 16,17 0 4-16,15 0-3 0,-28 0 1 0,14-1 5 0,14 1 2 15,-26-2-1-15,26 2 3 0,-24-3-1 16,24 3 2-16,-19-3-1 0,19 3 5 0,-16-6-2 16,16 6 0-16,-16-8 6 15,16 8-6-15,-12-13 2 0,12 13 1 0,-8-19 1 16,8 19-1-16,-6-19 3 0,1 5-5 15,5 14 5-15,-7-30-4 0,5 12-2 0,0 2 1 16,0-1 2-16,0-2 2 0,0 1-6 0,0-1 11 16,2 1-1-16,-2-2 5 15,0 1 6-15,0 0-4 0,0-2 3 0,-3 2-5 0,3-2 1 16,-2-1 0-16,0-3-4 16,0 2-1-16,-1 0-3 0,1 0-1 0,-1 0 1 15,1 0 1-15,0 4 0 0,0 0 0 16,0 0-4-16,0 2 0 0,0 0 0 15,0 1 1-15,-2 1-3 0,4 2 7 0,0 0-6 16,-2 1 3-16,4 12-3 0,-4-19-2 16,2 9 0-16,2 10-1 0,-4-16 1 0,4 16-2 15,-2-14-1-15,2 14 4 0,-2-13-3 16,2 13 9-16,0 0-1 0,0-15-7 0,0 15 9 16,0 0-5-16,-2-13 3 0,2 13 4 0,0 0-4 15,0 0 2-15,4-14-2 16,-4 14-3-16,0 0 3 0,8-9-3 0,-8 9-5 15,10-8-1-15,-10 8 2 0,14-5 7 16,-14 5-13-16,14-8 7 0,-6 4-10 16,-8 4 4-16,18-6 9 0,-8 2-3 15,-10 4-3-15,19-5 3 0,-19 5-1 0,22-5 3 0,-22 5-2 16,20-5 1-16,-20 5-1 0,24-2 1 0,-24 2 5 16,25-4-8-16,-10 2 1 15,-15 2 1-15,31-3 2 0,-9 3-1 0,-3-3-1 0,2 2 3 16,2 1-4-16,1-2 4 15,1 2 1-15,-1 0-4 0,6-1 1 16,1 2 6-16,-1-1-4 0,-1 0 0 0,2 0 0 16,-1 2-3-16,0-2-1 0,-1 0 5 0,1 1-2 15,0-1 1-15,-3 3-1 0,3-3 0 16,0 1-1-16,-1-2-1 0,1 2-5 0,0-1-1 16,2-1-4-16,-3 1 4 15,3 0-4-15,2 0 1 0,-3 0 5 0,5 0 0 16,-2 0 1-16,1-3-1 0,-1 3 4 0,-3 0 0 15,1-1-4-15,2 1 2 0,-3 0 1 16,-1-2 1-16,0 2 0 0,0 0 0 0,-1-1 2 16,-6 1-5-16,0 0-6 15,-1 0-18-15,-1 0-23 0,-2 0-31 0,-2 0-47 0,-3 0-56 16,0 1-46-16,-2 1-50 0,-12-2-95 16,21 4-148-16,-14-3-455 0,-7-1-433 15</inkml:trace>
  <inkml:trace contextRef="#ctx0" brushRef="#br0" timeOffset="-12062.82">4680 12110 2922 0,'0'0'-96'0,"0"0"35"0,0 0 14 16,4-17 18-16,-4 17 26 0,0 0 24 15,0 0 11-15,0 0 4 0,0 0 3 0,4-18-7 16,-4 18-2-16,0 0 2 0,0 0 4 15,0 0 12-15,0 0 8 0,0 0 1 16,0 0 6-16,-21-7-1 0,21 7-2 0,0 0 2 16,-27 5 6-16,27-5 4 0,-26 9 7 15,13-2-1-15,-1-2 4 0,-2 5 2 16,2-2-7-16,-3 3-4 0,0 1-7 0,-2 1 0 16,4 1-8-16,0 0-7 0,1 0 0 15,-2 3-5-15,4-2-4 0,0 2-1 16,3 2-11-16,0 1 2 0,5-4-22 0,0 2 0 15,2-1-2-15,4 2 1 0,0-2-1 16,2 0 1-16,3 0-2 0,3 2 1 16,1-4-3-16,3 1-1 0,4-3-3 0,-2 0-9 15,4-1-10-15,-3-6-14 0,1 1-12 16,4 0-8-16,-4-4-4 0,2-3-5 0,1 2-2 16,-2-4-7-16,-19 2-1 0,36-6-4 0,-21 0 7 15,-1 1 8-15,1-3-1 16,-2-2 13-16,-2 3 6 0,-11 7 6 0,14-22 5 15,-10 15 6-15,-4 7 8 0,6-19 8 16,-6 19 13-16,0 0 8 0,-8-22 10 0,8 22 13 0,0 0 12 16,-16-16 7-16,16 16 7 15,-13-6 6-15,13 6 8 0,0 0 11 0,-21-5-1 16,21 5 3-16,0 0 1 16,0 0-3-16,-21 0-8 0,21 0-6 0,0 0-5 0,0 0 3 15,0 0-17-15,0 0-4 16,0 0-5-16,0 0-5 0,0 0-8 0,0 0-16 15,0 0-15-15,0 0-21 0,0 0-29 0,49 17-36 16,-49-17-47-16,24 0-60 0,-8-2-56 16,0-2-76-16,-16 4-143 0,30-6-129 0,-15 5-256 15,-3-1-203-15</inkml:trace>
  <inkml:trace contextRef="#ctx0" brushRef="#br0" timeOffset="-11552.8">5014 12375 2412 0,'0'0'-114'0,"0"0"13"16,0 0 11-16,0 0 8 0,0 0 15 0,0 0 25 16,0 0 32-16,0 0 18 15,0 0 32-15,0 0 39 0,0 0 30 0,0 0 27 0,-51 6 38 16,51-6 17-16,0 0 11 0,0 0 0 0,-12 13-15 16,12-13-6-16,-9 7-15 15,9-7-8-15,-6 13-14 0,6-13-14 16,-7 16-23-16,7-16-4 0,-4 19-30 0,4-19-8 15,2 20-6-15,-2-20-8 0,7 22-13 0,1-9-23 16,-1-3-25-16,3 1-35 16,0-3-37-16,4-1-49 0,-4 1-56 0,5-1-49 15,0-3-78-15,-15-4-119 0,25 8-499 0,-13-2-344 0</inkml:trace>
  <inkml:trace contextRef="#ctx0" brushRef="#br0" timeOffset="-10012.95">3808 12472 2702 0,'0'0'-130'0,"0"0"14"0,0 0 19 0,0 0 11 0,0 0 11 16,0 0 22-16,0 0 15 15,0 0 19-15,-19-14 11 0,19 14 4 0,0 0 13 0,0 0 18 16,0 0 17-16,0 0 11 15,0 0 13-15,0 0 6 0,0 0-1 0,0 0 1 16,-32 2-2-16,32-2 2 16,-18 2-2-16,18-2 3 0,-22 2-2 0,22-2-1 0,-34 1-4 15,15 2-1-15,-3-2-8 16,2-1-9-16,-6 3-2 0,-1-3-7 0,-5 1-7 16,0-1 2-16,-4 0-9 0,3 0 3 0,-4 0-16 0,1 2-7 15,0-4-11-15,0 2-5 16,0-1-7-16,1 1 4 0,-4 0 1 0,3-3 8 15,0 2-9-15,0 1 3 16,3-3 2-16,-1 3 4 0,2-1 0 0,0-1-5 16,3 2 2-16,-1-2 6 0,0 0-3 15,3 2 0-15,-1-4-1 0,2 4 3 0,3-1 1 16,-3 1-3-16,4 0 3 0,-2 0 5 0,1-3-2 16,-1 2-3-16,2 1 0 15,-2 0 4-15,1-3-2 0,-4 3 0 0,6-1 2 0,-1 1 2 16,-1-2-4-16,-1 2 7 15,4 0-1-15,-4-2 1 0,3 2-1 16,0 0 2-16,0-2-4 0,-3 2 2 16,3 0-2-16,0-2-4 0,-1 2 4 0,1-1 2 15,1 1-4-15,0-3 2 0,20 3-6 16,-40-2 4-16,21 2 0 0,19 0-2 16,-36 0 3-16,21-1-2 0,15 1-2 0,-29 0 3 0,29 0-1 0,-26-4 1 15,26 4 6-15,-23-2 6 16,23 2 5-16,-17-2-1 0,17 2 0 15,0 0-4-15,-23 0-1 0,23 0 2 16,0 0 0-16,0 0-8 0,-24-2-1 0,24 2 3 0,0 0-4 16,0 0 2-16,-17-3-1 15,17 3 5-15,0 0-4 0,0 0 0 16,0 0-3-16,-18-6-2 0,18 6 3 0,0 0 4 0,0 0 6 16,-12-12 5-16,12 12 6 15,0 0 2-15,-8-11 5 0,8 11 3 0,0 0-2 0,-7-13 4 16,7 13-6-16,0 0-4 15,-3-18-2-15,3 18 1 0,0 0-1 0,-4-18-5 16,4 18 3-16,0 0 0 16,-5-22 7-16,5 22 1 0,0-17 0 0,0 17 2 0,-2-19 3 15,2 19-8-15,-2-21 0 0,2 21 0 0,0-19-4 16,0 19-2-16,-2-23 0 16,2 23-4-16,-2-23-5 0,2 23 3 0,-2-23-5 0,2 23-4 15,-5-24 3-15,5 24-4 16,-2-22 1-16,0 10-2 0,2 12 1 0,-2-25 1 15,2 25 1-15,-2-24 0 16,2 24 1-16,-3-22-3 0,3 22 0 0,-2-21 2 0,2 21 3 16,-1-21-1-16,1 21-1 15,-3-21 1-15,3 21-2 0,-2-18 6 0,2 18-8 16,0-19 5-16,0 19-4 0,-2-18 2 0,2 18 3 16,0 0-11-16,0-29 6 0,0 29-4 15,0-17 2-15,0 17-2 0,0-19 1 0,0 19 3 16,-2-17 1-16,2 17 1 15,0 0-2-15,0-29-1 0,0 29-7 0,0-19 6 16,0 19-3-16,0-19 4 0,0 19-4 16,0-19-2-16,0 19 1 0,0 0-9 0,0-27-12 15,0 27-11-15,-2-15-21 0,2 15-21 0,0 0-30 16,2-21-32-16,-2 21-54 16,0 0-28-16,-2-22-45 0,0 13-64 0,2 9-130 0,-2-17-500 15,2 17-380-15</inkml:trace>
  <inkml:trace contextRef="#ctx0" brushRef="#br0" timeOffset="-9532.76">1443 11394 2756 0,'0'0'-67'0,"0"0"70"0,0 0 12 16,0 0 14-16,0 0 10 15,0 0 16-15,0 0 24 0,-9-12 22 0,9 12 8 0,0 0 9 16,0 0-11-16,0 0-11 15,0 0-10-15,0 0-10 0,0 0-10 0,0 0-3 16,0 0-9-16,26-15-6 16,-26 15-7-16,15-6-6 0,-15 6-18 0,0 0-31 0,26-6-36 15,-26 6-45-15,18-5-55 0,-7 2-49 0,-1 0-57 16,-10 3-128-16,20-8-467 16,-10 4-198-16</inkml:trace>
  <inkml:trace contextRef="#ctx0" brushRef="#br0" timeOffset="-9013.13">1198 10391 2464 0,'0'0'-47'0,"0"0"46"15,0 0 20-15,0 0 19 0,0 0-3 0,0 0-1 0,15-16 4 16,-15 16 3-16,0 0-2 15,0 0-6-15,18-4 3 0,-18 4-4 0,0 0 13 16,21-3 18-16,-21 3 4 16,19-1 6-16,-19 1 1 0,24 0 1 0,-24 0-14 0,25 1-7 15,-25-1-6-15,30 0-4 0,-18 3-6 0,-12-3-5 16,29 0-25-16,-29 0-34 16,27 1-49-16,-27-1-49 0,23 0-51 0,-23 0-57 15,17-1-117-15,-6-2-417 0,-11 3-53 16</inkml:trace>
  <inkml:trace contextRef="#ctx0" brushRef="#br0" timeOffset="-8793.05">1352 10239 2390 0,'-6'-16'50'15,"6"16"-6"-15,0 0-10 0,-7-13-1 0,7 13-9 16,0 0 19-16,0 0 16 0,0 0 13 15,0 0 1-15,0 0-6 0,0 0 0 0,0 0-6 16,-19 40 1-16,19-25-8 16,0 5-5-16,0-1-3 0,0 2-20 0,0 0-54 15,3 4-54-15,-1 1-63 0,-1-1-61 16,1-1-135-16,0 3-421 0,1 0-50 16</inkml:trace>
  <inkml:trace contextRef="#ctx0" brushRef="#br0" timeOffset="-4312.99">9758 9831 2251 0,'8'-13'-32'0,"-8"13"18"16,0 0 15-16,0 0 18 0,0 0 10 0,8-9 15 15,-8 9 9-15,0 0 13 16,0 0 4-16,0 0 9 0,0 0 13 0,0 0 8 15,0 0 8-15,0 0 12 0,0 0 2 16,0 0 2-16,0 0 0 0,0 0-2 0,0 0-9 16,26 20-6-16,-26-20-6 15,11 16-8-15,-5-7-5 0,1 2-5 16,-7-11-6-16,14 25 1 0,-7-14-4 0,1 3-4 0,0-1-1 0,-1 1-2 16,2 1-6-16,-1 2-1 15,-2-4-4-15,2 3-5 0,1-3-7 0,-2 2-2 0,1-4-4 16,-2 3-3-16,-6-14-4 15,11 21-12-15,-7-12-14 0,-4-9-18 0,11 15-25 16,-11-15-31-16,9 12-41 16,-9-12-50-16,6 9-64 0,-6-9-66 0,0 0-137 0,12 0-185 15,-12 0-297-15,0 0-301 0</inkml:trace>
  <inkml:trace contextRef="#ctx0" brushRef="#br0" timeOffset="-3912.55">10156 9854 2752 0,'0'0'-63'0,"0"0"9"16,0 0-3-16,4-14 3 15,-4 14 11-15,0 0 12 0,0 0 12 0,0 0 20 16,0 0 19-16,0 0 6 16,0 0 17-16,0 0 17 0,0 0 17 0,0 0 21 0,0 0 7 15,0 0 5-15,-25 46 2 0,21-32 0 16,-3-1-8-16,-2 7-8 0,1 2 17 16,0 1-8-16,0 0-5 0,-6 5-7 0,4 1-7 15,-3 1-8-15,3 3-5 0,-5-3-7 16,2 4-5-16,1-1-1 0,0-2-6 0,2-2-7 15,-2 2-1-15,-1-1-4 16,2-7-8-16,3 2 0 0,-1-2-4 0,1 0-7 0,2-2-2 16,-3-4-16-1,5-2-21-15,-1 0-32 0,-1-2-34 0,6-13-43 0,-4 22-48 16,4-22-41-16,-2 15-75 0,2-15-155 0,0 0-511 16,4 11-387-16</inkml:trace>
  <inkml:trace contextRef="#ctx0" brushRef="#br0" timeOffset="-3323.08">9618 10850 2901 0,'0'0'-75'0,"0"0"23"0,0 0-5 0,0 0 7 16,28-1 7-16,-28 1 22 15,0 0 20-15,27-3 19 0,-27 3 10 0,32-4 0 16,-11 1 13-16,1 3 14 0,2-4 26 0,6 0 25 16,0 2 17-16,4 0 8 0,-3 1-5 15,3-2-11-15,1 2-12 0,-1-3-14 0,-3 2-4 16,3 2-17-16,-4-2-13 15,-1 1-17-15,-6-2-23 0,0 1-28 0,-1 2-32 0,-3-1-51 16,-19 1-35-16,30 0-37 16,-18 0-36-16,-12 0-73 0,17 0-625 0,-17 0-291 15</inkml:trace>
  <inkml:trace contextRef="#ctx0" brushRef="#br0" timeOffset="-3043.02">9966 10971 2732 0,'-9'13'-5'0,"9"-13"15"0,0 0 1 0,-9 17-7 16,9-17 15-16,-4 13-3 15,4-13-4-15,-4 17 6 0,4-17 5 0,-4 22-7 16,4-22 6-16,-2 22 4 0,2-22 21 16,-3 25 22-16,1-8 21 0,0-2 5 0,2 3-6 15,0 0-7-15,-2 3-8 0,0 0-7 0,2 1-8 16,-2 0-4-16,2 1-9 15,-2-3-3-15,0 2-6 0,0-1-3 0,0-2-2 0,-3 0-6 16,3-2-2-16,0-2-12 16,2-15-19-16,-5 25-25 0,5-25-31 0,-4 19-39 15,4-19-42-15,0 0-28 16,-6 15-21-16,6-15-33 0,0 0-43 0,0 0-555 0,0 0-151 16</inkml:trace>
  <inkml:trace contextRef="#ctx0" brushRef="#br0" timeOffset="-2662.61">9841 11256 2311 0,'-3'-24'-88'15,"6"2"30"-15,-3 6 27 0,0 16 15 0,6-31 15 16,-4 18 29-16,4-1 18 0,-6 14 14 0,11-25 10 16,-4 11-9-16,3 2-3 15,-2 1-5-15,3-1-7 0,2 3 2 0,-1-3 8 0,3 4 15 16,0 1 5-16,0-1 18 0,-1 3 10 16,-14 5 12-16,28-6-3 0,-28 6 4 15,23 0 3-15,-23 0-4 0,20 6-2 16,-20-6-7-16,16 9-6 0,-16-9-12 0,14 13-10 15,-14-13-7-15,2 18-3 0,-2-18-7 16,-2 16-2-16,2-16-6 0,-12 18 0 16,12-18-4-16,-12 17 1 0,1-8 1 0,1 1 2 15,1 0 5-15,-2 1 5 0,11-11 11 0,-14 21-22 0,6-9 11 16,0-2-1-16,2 4 16 16,6-14-8-16,-6 26-6 0,4-14-3 0,2-12-6 15,4 23-2-15,-4-23-9 0,10 23-1 16,0-12-8-16,0 1 2 0,2-3-10 0,1 0-6 15,2 1-16-15,0-2-11 16,-1-1-7-16,4 0-13 0,-4 0-18 0,1-1-13 0,0-2-21 16,0 1-26-16,-5-1-39 15,2-2-44-15,-2 2-58 0,-10-4-46 0,18 4-98 16,-6-4-151-16,-12 0-51 0,16-3-299 0,-16 3-266 16</inkml:trace>
  <inkml:trace contextRef="#ctx0" brushRef="#br0" timeOffset="-2189.24">10753 10885 2739 0,'0'0'17'0,"0"0"28"15,0 0-10-15,0 0-3 0,0 0-4 0,0 0 7 0,0 0-4 16,0 0 4-16,0 0 1 16,0 0-3-16,0 0-1 0,0 0-2 0,0 0 6 15,0 0 9-15,40-8 4 16,-40 8 3-16,31-2-10 0,-13 0-7 0,1 0-4 0,-2 0-15 15,-17 2-36-15,35-4-33 16,-19 3-37-16,-16 1-57 0,27-6-32 0,-16 4-61 16,-11 2-100-16,19-6-398 15,-15 1-11-15</inkml:trace>
  <inkml:trace contextRef="#ctx0" brushRef="#br0" timeOffset="-2011.08">10850 10783 2236 0,'0'0'79'16,"-19"-5"53"-16,19 5 10 15,0 0 1-15,0 0-9 0,-19-6 0 16,19 6 8-16,0 0-16 0,0 0-14 0,0 0-13 16,0 0-14-16,0 0-7 0,0 0-8 0,0 0-10 15,0 0-14-15,38-19-23 0,-38 19-20 0,30-4-37 0,-15 1-38 16,1 1-44-16,4 0-42 16,-20 2-33-16,36-3-55 15,-19 0-113-15,1-1-463 0,0 4-146 0</inkml:trace>
  <inkml:trace contextRef="#ctx0" brushRef="#br0" timeOffset="-832.58">12508 9953 2370 0,'0'0'-94'0,"0"0"23"0,5-20 5 0,-5 20 15 16,0 0 9-16,0 0 14 0,0 0 13 0,0 0 3 15,0 0 9-15,0 0 22 16,-11-26 5-16,11 26 16 0,0 0 28 0,-16-6 27 0,16 6 7 15,0 0 6-15,-20-4 1 16,20 4-4-16,-18-1-15 0,18 1-3 0,0 0-7 16,-36 4-2-16,23-3 4 15,13-1 4-15,-36 6 9 0,20 0 8 0,-4 0-3 0,0 3-2 16,1 3-5-16,-1-1-4 0,2 2-2 16,0 3-5-16,3 3-5 0,-1 1-11 15,3 1-7-15,1 3-6 0,-1-2-6 0,7 3-5 0,-4 3-4 16,6-5-6-1,4 2-3-15,-1-2-1 0,4 4-8 0,2-3 2 0,-1 1-6 16,5-2-3-16,-1 0-6 16,3-2-6-16,-1-2-9 0,5-1-9 0,0-4-12 0,-1 0-9 15,5-1-17-15,-2-3-13 0,4-1-17 0,-5-1-2 16,2-2-7-16,4-1 0 16,-5-3 7-16,2 2-1 0,0-4-1 15,-19 0-5-15,31 0 5 0,-31 0 6 0,25-8 17 16,-15 5 11-16,-10 3 17 0,14-14 15 0,-14 14 21 15,5-15 19-15,-5 15 14 16,0 0 10-16,-7-23 10 0,7 23 15 0,-12-13 6 0,12 13 13 16,-16-16 2-16,16 16 5 15,-13-11 3-15,13 11 6 0,-13-7-4 0,13 7-2 16,0 0-7-16,-16-14-6 0,16 14 0 0,0 0-12 16,-6-9-10-16,6 9-12 0,0 0-10 15,0 0-10-15,0 0-15 0,33-14-19 16,-22 11-25-16,-11 3-25 0,32-4-35 15,-14 0-24-15,-1 4-59 0,-17 0-40 0,28-2-41 16,-12-2-98-16,-1 0-148 0,-3 4-360 16,-12 0-212-16</inkml:trace>
  <inkml:trace contextRef="#ctx0" brushRef="#br0" timeOffset="-302.72">11994 10658 2466 0,'-15'6'-93'0,"15"-6"25"0,0 0 13 0,0 0 10 16,0 0 5-16,0 0 17 16,0 0 18-16,0 0 4 0,0 0 9 0,0 0 15 0,0 0 7 15,0 0 4-15,0 0 5 16,0 0 21-16,0 0-8 0,0 0-2 0,0 0-9 15,0 0 1-15,65-6 0 16,-45 4-10-16,-2 0-6 0,3 0-4 0,3 0 1 16,3 2-12-16,5-1 4 15,2-2-6-15,1 2 1 0,7-2 2 0,2 3 13 0,-2-1-5 16,5 1-1-16,0 0-3 0,-1 0 10 0,2-2-10 16,0 2-3-16,-3 0 0 0,2 2 3 15,-3-2-6-15,2 0-2 0,-4 0 5 16,-4 0-6-16,-2-2-2 0,-1 2 3 15,-4 0-2-15,0 2-2 0,-1-2 0 0,-6 0-1 16,1 0-7-16,-3 0 4 0,-1 0-26 16,-4 1-21-16,-17-1-34 0,34 3-21 0,-20-2-28 15,-5 2-32-15,2-2-88 0,-11-1-426 0,16 4 83 16</inkml:trace>
  <inkml:trace contextRef="#ctx0" brushRef="#br0" timeOffset="197.32">12040 10965 2006 0,'0'0'46'0,"6"-12"22"0,-6 12 1 0,0 0-19 15,0 0-8-15,0 0-8 0,0 0-4 16,0 0 10-16,0 0-5 0,0 0 6 0,0 0-2 16,0 0 8-16,0 0 12 15,0 0 23-15,0 0 8 0,0 0 13 0,0 0 2 16,6 44 3-16,-6-44-2 0,-2 23 0 0,2-23 0 0,0 29-5 16,0-13-5-16,0-16-8 15,0 31-7-15,0-16-5 0,0 3-7 16,0 0-3-16,2 2 4 0,-4 0-13 15,4 0-3-15,-2-1-5 0,0 0-6 0,2-2 0 16,0 0-11-16,-2-17-25 0,4 29-38 16,-4-18-34-16,0-11-54 0,2 24-51 0,-2-24-64 15,3 12-113-15,-3-12-179 0,0 8-344 0,0-8-234 0</inkml:trace>
  <inkml:trace contextRef="#ctx0" brushRef="#br0" timeOffset="446.93">12255 11264 2571 0,'0'0'-47'0,"17"-11"23"0,-17 11 14 16,0 0-2-16,19-7 16 15,-19 7 20-15,18-3 6 0,-18 3 18 0,24-6 3 16,-10 4 3-16,-14 2-1 0,30-3 2 15,-16 3-10-15,-14 0-3 0,34-5-7 0,-18 4 1 16,-16 1-8-16,27-3-12 16,-15 2-32-16,-12 1-52 0,24-4-33 15,-15 2-39-15,-9 2-59 0,12-6-84 0,-12 6-406 0,0 0 64 0</inkml:trace>
  <inkml:trace contextRef="#ctx0" brushRef="#br0" timeOffset="657.21">12439 11147 2142 0,'0'0'64'15,"0"0"17"-15,0 0-7 16,-16-4 8-16,16 4 16 0,0 0 22 0,0 0 16 16,0 0 3-16,0 0-6 15,0 0-9-15,0 0-7 0,0 0-8 0,0 32 4 0,0-32 3 16,0 0-1-16,7 30-9 0,-5-17-14 0,-2-13-7 16,3 28-9-16,1-12-9 15,-2-1-11-15,-1 0-19 0,3 1-20 0,-2-1-30 16,-2-15-33-16,6 23-37 0,-4-11-34 15,-2-12-40-15,8 20-27 0,-2-11-39 0,-1 1-71 16,-5-10-663-16,9 13-390 16</inkml:trace>
  <inkml:trace contextRef="#ctx0" brushRef="#br0" timeOffset="1287.07">13011 10933 2879 0,'6'-14'-60'0,"-6"14"44"16,0 0-6-16,6-15 9 15,-6 15-10-15,0 0 13 0,0 0 10 0,0 0 7 0,0 0-1 16,0 0 18-16,-12-21 1 15,12 21 13-15,0 0 12 0,-21 0 14 0,21 0 10 16,0 0 8-16,-27 3 10 16,27-3 1-16,-23 8 1 0,10-2-3 0,-1-1 9 0,1 3-13 15,-3 0-8-15,2 0-6 0,-6 3-5 0,7 0 1 16,-5 1 18-16,2 1 1 16,-2 0 0-16,1 3-3 0,2-1 3 0,2 2-11 0,-1 0-3 15,3 0-9-15,1 1-4 16,4-2-12-16,2 2-1 0,-3-2-5 15,5 3-21-15,0-2-5 0,2-1 1 16,2 1-2-16,0 1-4 0,5-1 2 0,-1 0-4 0,4 0-3 16,1-4 0-16,5 2-2 15,-3-1-8-15,4-3-9 0,0 2-7 0,1-6-10 16,-2-2-9-16,2-1-16 0,-1 2-13 0,2-4-11 0,-1-2-9 16,-18 0 2-16,34-4 2 15,-19 0 5-15,1 0 0 0,-5-1 6 16,2-2 2-16,-5-4 6 0,0 4 9 15,-1-5 7-15,-3 3 11 0,-2-1 16 0,-2 10 11 0,0-17 15 16,0 17 11-16,-6-17 7 16,6 17 13-16,-7-14 10 0,7 14 13 15,-13-9 5-15,13 9 10 0,-14-7 2 16,14 7-1-16,0 0-6 0,-13-8-6 0,13 8-4 0,0 0-2 16,0 0 0-16,-16-6-4 0,16 6-7 0,0 0-6 15,0 0-2-15,0 0-10 16,0 0-13-16,0 0-21 0,0 0-36 0,0 0-41 0,54 7-51 15,-43-7-60-15,3 0-62 16,-14 0-103-16,25-1-173 0,-12-1-440 16,-2 0-415-16</inkml:trace>
  <inkml:trace contextRef="#ctx0" brushRef="#br0" timeOffset="1601.84">13285 11294 2955 0,'0'0'-39'0,"0"0"37"0,30-4 7 0,-30 4 7 0,0 0 25 16,0 0 29-16,0 0 42 16,0 0 26-16,0 0 18 0,0 0 0 0,0 0-2 15,-45 23-1-15,36-15 1 16,9-8-11-16,-22 15-5 0,11-5-12 0,3-3-11 15,8-7-8-15,-15 22-8 0,9-13-10 16,6-9-13-16,-8 19-8 0,8-19-6 0,2 19-20 16,-2-19-19-16,12 15-24 15,-12-15-23-15,18 13-34 0,-4-7-37 0,-1-2-45 0,-13-4-46 16,35 4-46-16,-16-4-60 0,-1-2-126 0,0-2-141 16,0 0-354-16,-1 0-312 15</inkml:trace>
  <inkml:trace contextRef="#ctx0" brushRef="#br0" timeOffset="2147.19">13787 10967 2785 0,'9'-17'-53'0,"-9"17"19"0,4-14 0 0,-4 14 6 16,0 0 10-16,2-19 20 15,-2 19 23-15,0 0 16 0,0 0 15 0,-15-17 14 16,15 17 14-16,-16-6 10 0,16 6 17 0,-23-4 15 0,23 4 12 16,-26 2 8-16,26-2-3 15,-35 9 2-15,18 0-6 0,-4 0-8 0,-1 2-9 0,2 1-4 16,-2 4 26-1,4-3-18-15,-3 3-6 0,3 0-15 0,3 1-36 0,1 2 0 16,1-2-9-16,6 2-4 16,-2-2-7-16,7 1-2 0,2 1-6 0,2-1-7 0,3 2-9 15,4-1-10-15,4-2-10 16,-1 0-12-16,5-2-6 0,3 0-7 0,1-3-5 16,-1-1-5-16,5-2-8 0,0-1-10 0,1-1-11 0,1 0-15 15,-2-6-18-15,-5 2-22 16,3-3-13-16,-3 0-4 0,0-3-3 0,-4-1 5 15,2 3 9-15,-5-5 12 16,-6 2 12-16,0-4 8 0,-1 1 15 0,-6 7 25 0,2-15 19 16,-2 15 21-16,0 0 21 15,-10-21 17-15,5 14 12 0,5 7 10 0,-10-12 10 16,10 12 9-16,-8-12 4 0,8 12 2 0,-9-9-7 0,9 9-5 16,0 0-8-16,-4-12-7 15,4 12-17-15,0 0-20 0,0 0-33 0,17-10-38 16,-17 10-63-16,19-6-68 0,-9 3-58 15,2 0-139-15,-1-1-176 0,0 1-293 0,1 0-202 16</inkml:trace>
  <inkml:trace contextRef="#ctx0" brushRef="#br0" timeOffset="7776.98">16343 10296 2403 0,'0'0'-152'0,"0"0"18"16,0 0 26-16,0 0 20 0,0 0 16 15,0 0 22-15,0 0 20 0,0 0 19 16,0 0 14-16,0 0 15 0,0 0 12 0,0 0 1 0,0 0-4 16,0 0 11-16,0 0 0 0,0 0 12 0,0 0-9 15,0 0 12-15,0 0 2 16,0 0 23-16,0 0 13 0,0 0 10 0,0 0 14 15,0 0 4-15,0 0 4 0,0 0 7 16,0 0-5-16,0 0-2 0,0 0-3 0,0 0-9 16,0 0-1-16,0 0-7 15,0 0-3-15,0 0-3 0,0 0-5 0,0 0-2 16,-12 46-1-16,12-46-3 0,0 0-4 16,0 19 0-16,0-19-4 0,0 0-9 15,-2 25-2-15,2-25-6 0,2 17-7 0,-2-17-6 16,2 19-8-16,-2-19 0 0,2 19-2 15,-2-19-5-15,6 23-1 0,-6-12 1 0,0-11-2 0,4 22-3 16,-2-9-3-16,-2-13 5 16,2 22 6-16,-2-22-14 0,2 21-1 0,-2-21 3 15,0 22-7-15,0-22 0 0,2 19-1 0,-2-19-2 0,2 13-6 16,-2-13 7-16,0 0-8 16,2 19 2-16,-2-19-16 0,0 0-8 0,0 0-18 15,2 19-23-15,-2-19-23 16,0 0-48-16,0 0-65 0,0 7-57 0,0-7-88 0,0 0-179 15,0 0-76-15,0 0-323 16,0 0-311-16</inkml:trace>
  <inkml:trace contextRef="#ctx0" brushRef="#br0" timeOffset="8567.29">16672 10533 2649 0,'0'0'-120'15,"0"0"26"-15,0 0 21 0,0 0 19 0,0 0 19 16,0 0 24-16,0 0 33 0,0 0 22 0,0 0 25 16,0 0 18-16,0 0 16 15,0 0 14-15,0 0 8 0,0 0 8 16,0 0 6-16,0 0 2 0,0 0-1 15,0 0-10-15,0 0-1 0,0 0-6 0,0 0-4 0,0 0-1 16,0 0-4-16,0 0-6 16,0 0 16-16,0 0-21 0,0 0 0 0,26 0-14 15,-26 0-11-15,19 0-1 0,-19 0-4 0,22 0-11 0,-22 0-6 16,24-1 2-16,-24 1-8 16,32 0-4-16,-15 0-7 0,3 0 5 0,-20 0-12 0,33-2-14 15,-14 2 7 1,-2-2 3-16,-17 2-8 0,28-2-12 0,-28 2-11 15,22 0-25-15,-10 0-23 0,-12 0-21 16,16 0-30-16,-16 0-29 0,0 0-43 0,17-1-51 0,-17 1-44 16,0 0-82-16,0 0-151 15,0 0-111-15,0 0-253 0,0 0-225 0</inkml:trace>
  <inkml:trace contextRef="#ctx0" brushRef="#br0" timeOffset="8846.99">16856 10471 2496 0,'-4'-15'-47'0,"4"15"54"16,0 0 16-16,-4-15 22 0,4 15 18 0,0 0 23 15,0 0 22-15,0 0 22 0,-4-21 6 0,4 21-5 16,0 0-2-16,0 0 19 16,0 0 6-16,0 0 4 0,0 0-2 0,0 0-6 15,0 0-7-15,0 0-11 0,0 0-6 16,-4 51-11-16,4-51-1 0,4 30-44 0,-4-14-5 15,2 0-4-15,0 2-11 0,-2 2-4 16,2-4-7-16,0 1-11 0,0 2-14 0,2-1-21 16,-2-3-25-16,1 0-24 15,-3-1-38-15,0-14-39 0,2 25-43 0,3-14-37 16,-3-2-27-16,2 1-35 0,-4-10-96 16,10 11-129-16,-6-4-405 0,-4-7-291 0</inkml:trace>
  <inkml:trace contextRef="#ctx0" brushRef="#br0" timeOffset="9487.09">17608 10117 2677 0,'0'0'-71'16,"9"-17"42"-16,-9 17-3 0,6-15-1 0,-6 15 12 16,6-16 20-16,-6 16 29 15,0 0 7-15,3-17-7 0,-3 17 9 0,0 0 0 16,0 0 3-16,0 0 4 0,-13-25 17 0,13 25 5 0,-15-5 4 16,15 5 1-16,-19-4 2 15,19 4 1-15,-24 0 3 0,24 0 9 0,-31 4-1 16,14 0 4-16,-2-1 4 15,-1 3 5-15,0 1 2 0,-2 1 3 0,1 3 4 0,-2 2 5 16,4 3-3-16,-5 3-3 16,4-3-7-16,0 6-3 0,1 2-7 0,5 0-6 15,-4 3-8-15,6 0-4 0,2-3-8 0,1 3-2 0,2-1-13 16,3-1-2-16,0 0-7 16,4-2-2-16,2 1 0 0,2 2-8 0,3-2-5 15,1-1-2-15,3-2 1 16,-1-2-4-16,6 0-6 0,-2-3-7 0,3-1-18 15,0-2-5-15,2 1-14 0,3-5-15 16,0-2-6-16,-2-3-9 0,-2 2-7 0,3-4 0 16,-1-1-5-16,-2-1-1 15,2-1 6-15,-3-1 6 0,-3 0 3 0,2-4 5 0,-4 1 6 16,0-1 3-16,-2-1 8 0,-4-2 3 0,0 2 5 16,-6 7 6-16,2-17 7 15,-2 17 13-15,-2-18 6 0,2 18 5 0,-10-16 8 16,2 10 7-16,0-2 3 15,8 8 5-15,-14-9 4 0,14 9 6 0,-15-10-5 0,15 10 6 16,0 0-1-16,-15-12-12 16,15 12 6-16,0 0-7 0,0 0 2 15,0 0-1-15,0 0-6 0,0 0-3 0,0 0-15 16,0 0-17-16,28-11-27 0,-18 7-35 0,-10 4-49 16,28-1-61-16,-16-1-59 0,3-3-81 0,4 4-158 0,-4-3-134 15,-3 2-220-15,2 0-173 16</inkml:trace>
  <inkml:trace contextRef="#ctx0" brushRef="#br0" timeOffset="9866.97">17879 10526 2476 0,'0'0'-39'0,"0"0"37"0,0 0 7 16,0 0 10-16,0 0 23 16,0 0 22-16,0 0 33 0,0 0 26 0,-27 27 11 15,16-21 16-15,11-6 6 0,-21 12 2 16,10-5-4-16,3 2 2 0,8-9-10 0,-18 17-10 15,12-7-7-15,6-10-21 16,-8 19-10-16,8-19-9 0,-4 17-11 0,4-17-10 16,0 19 0-16,0-19-12 0,8 17-14 15,2-7-13-15,2-2-15 0,-2-1-18 0,5-1-24 16,-1 0-25-16,4-3-43 0,-2 1-42 0,4-1-46 16,-2-3-49-16,2 0-51 15,-20 0-120-15,37-3-553 0,-17-2-398 0</inkml:trace>
  <inkml:trace contextRef="#ctx0" brushRef="#br0" timeOffset="10497.24">18520 9990 2909 0,'0'0'-61'0,"4"-12"13"0,-4 12 4 16,0 0 9-16,0 0 9 15,0 0 23-15,0 0 22 0,-14-25 18 0,14 25 8 16,-20-2 18-16,20 2 9 16,-24 2 21-16,24-2 18 0,-35 8 15 0,17-2 12 15,-4 3 0-15,1 0-2 0,-2 5-7 0,-2 3-5 0,1 2-5 16,0 2-10-16,4 1-5 16,1 4-8-16,2-4-7 0,2 5-6 0,3-4-9 0,2 2-8 15,4 1-5-15,0-1-8 16,4 1-4-16,2-4-4 0,2 4-8 0,2-1-3 15,2-1-2-15,3-4-4 16,2 1-2-16,1-2-3 0,1 0-10 0,4-4-9 0,0 1-10 16,-1-5-10-16,4-2-22 15,-1-1-13-15,0-2-18 0,-2-2-11 0,2-2-15 16,0-2-8-16,-2 0-3 0,0-4-9 0,-4 0-1 16,-1-3 4-16,-1-3 2 0,-2-1 5 15,-5-1 11-15,-4 12 11 0,4-23 20 0,-4 14 23 16,0 9 24-16,-6-22 19 15,2 13 20-15,4 9 26 0,-9-15 13 0,9 15 16 0,0 0 6 16,-13-16 1-16,13 16-4 16,0 0-1-16,-13-8-7 0,13 8-2 15,0 0-7-15,0 0-1 0,0 0-10 0,0 0-5 0,0 0-10 16,0 0-22-16,0 0-24 0,35-3-29 16,-35 3-46-16,0 0-42 0,40 3-56 0,-26-3-46 15,3-3-52-15,-4 3-124 16,6-1-579-16,-5 1-436 0</inkml:trace>
  <inkml:trace contextRef="#ctx0" brushRef="#br0" timeOffset="11814.52">18827 10399 2965 0,'0'0'-90'0,"0"0"21"0,0 0 12 16,0 0 22-16,0 0 26 15,0 0 31-15,0 0 34 0,0 0 14 0,0 0 12 16,0 0 11-16,0 0 8 0,0 0 1 16,0 0 6-16,0 0-3 0,0 0-6 0,0 0-10 15,0 0-10-15,0 0-5 16,0 0-10-16,0 0-4 0,0 0-4 0,55 4-13 16,-55-4-4-16,32-2-4 0,-17 2-3 0,4 0-3 0,-19 0-4 15,36-4-1-15,-19 4-4 16,2-2-1-16,-19 2-4 0,32-1-2 15,-18-2 0-15,-14 3-13 0,28-1-29 16,-28 1-34-16,24-3-41 0,-24 3-46 0,20-1-41 0,-9 1-32 16,-11 0-55-16,0 0-117 15,19-6-472-15,-19 6-227 0</inkml:trace>
  <inkml:trace contextRef="#ctx0" brushRef="#br0" timeOffset="12047.23">18975 10315 2600 0,'-18'-4'-53'0,"18"4"27"16,0 0 17-16,-20-4 27 0,20 4 30 0,0 0 17 15,0 0 13-15,-19-6 13 0,19 6 5 0,0 0 0 16,0 0-8-16,0 0-16 16,0 0-2-16,0 0-2 0,0 0-13 0,0 0 2 0,0 0-7 15,0 0 1-15,36-24-4 16,-36 24-9-16,21-6-3 0,-7 4-8 0,-14 2-13 15,22-5-41-15,-22 5-33 16,26-5-51-16,-11 2-39 0,-15 3-36 0,30-4-40 0,-16 2-85 16,3 2-494-16,-2-1-117 15</inkml:trace>
  <inkml:trace contextRef="#ctx0" brushRef="#br0" timeOffset="12687.33">19534 10319 2362 0,'0'0'-41'0,"-42"-19"33"16,42 19 10-16,0 0 21 0,0 0 30 15,0 0 19-15,0 0 19 0,-4-17 15 0,4 17 3 16,0 0 7-16,0 0 2 0,-4-16 3 0,4 16 9 16,0 0 4-16,0 0 3 0,-2-21-7 0,2 21-3 0,0 0-11 15,0 0-11-15,0 0-16 16,6-20-13-16,-6 20-6 0,0 0-11 0,10-8-5 15,-10 8-3-15,0 0-9 16,0 0-3-16,0 0-5 0,0 0 2 0,36 17 4 16,-36-17 3-16,11 15 5 0,-7-6 1 15,-4-9-3-15,7 19 4 0,-7-19 6 0,6 18-1 16,-6-18 4-16,0 19-2 0,0-19-14 0,0 0-2 16,-6 18 4-16,6-18-1 0,0 0-8 15,-16 10 4-15,16-10-8 0,0 0-2 0,0 0-3 16,0 0-15-16,0 0-16 15,-34-18-20-15,34 18-30 0,-8-16-30 0,8 16-41 0,-6-17-52 16,4 10-54-16,2 7-54 16,-4-18-119-16,4 18-171 0,-4-11-42 0,4 11-247 15,-5-10-220-15</inkml:trace>
  <inkml:trace contextRef="#ctx0" brushRef="#br0" timeOffset="29127.38">3253 15134 2470 0,'0'0'-120'0,"-2"-23"20"16,2 23 14-16,0 0 25 0,0 0 13 0,0 0 18 16,0 0 19-16,0 0 12 15,0 0 15-15,0 0 26 0,0 0-1 0,0 0 10 16,0 0-1-16,0 0 3 0,0 0 1 16,0 0-5-16,0 0-6 0,0 0-4 0,0 0-5 15,0 0-6-15,0 0 1 0,17-13-5 0,-17 13 1 16,0 0-3-16,0 0 2 15,0 0-5-15,23 0-6 0,-23 0 1 0,0 0 5 0,26 1-3 16,-26-1 0-16,25 2-3 16,-25-2 5-16,32 2-10 0,-11-2 0 0,0 2-3 15,3-2 3-15,-4 0-1 16,4 2 0-16,-1-2-1 0,1 1-2 0,-2-1 8 16,0 3-2-16,1-3 4 0,-4 0 2 0,2 2 14 0,-21-2-3 15,32 0 3-15,-17 2 1 16,-15-2 2-16,25 0 1 0,-25 0 1 15,21 0-3-15,-21 0-2 0,18 1-2 16,-18-1-4-16,0 0-3 0,18 2 5 0,-18-2-8 0,0 0-1 16,0 0-3-16,22 0 1 15,-22 0-7-15,0 0 3 0,0 0-4 0,17 3-6 16,-17-3-4-16,0 0-9 0,0 0-15 0,0 0-10 16,0 0-28-16,0 0-23 0,18 1-32 15,-18-1-29-15,0 0-26 0,0 0-29 0,0 0-45 16,0 0-446-16,0 0 53 15</inkml:trace>
  <inkml:trace contextRef="#ctx0" brushRef="#br0" timeOffset="29617.54">3842 15128 1945 0,'0'0'-89'0,"0"0"24"15,0 0 14-15,0 0 13 0,0 0 1 16,0 0 17-16,0 0 0 0,0 0 0 15,0 0 5-15,0 0 0 0,0 0 3 16,0 0 6-16,0 0 11 0,0 0 3 0,0 0 9 16,0 0 26-16,0 0-6 0,0 0 8 15,0 0-6-15,0 0 7 0,0 0 11 0,0 0 5 16,0 0 7-16,0 0-8 0,0 0-6 0,0 0-11 16,0 0 2-16,0 0-4 15,-38-27 1-15,38 27-1 0,0 0-7 0,0 0-12 0,0 0 12 16,14-25-5-16,-14 25-4 15,12-15 10-15,-12 15-15 0,16-17 2 0,-8 8 8 16,2-1 11-16,-10 10 5 16,22-16 4-16,-9 9 3 0,-1-1 13 0,1 3 13 15,-13 5 10-15,29-7-3 0,-15 7 4 0,-14 0 8 16,29 3-3-16,-14 2-4 0,0 3-8 16,-1 2-5-16,0-1-3 0,-2 3-6 15,-2 2-4-15,1-1-6 0,-2 2-2 16,-3-2-1-16,0 2-6 0,-1 1-4 0,-3 1-4 0,-2-17-2 15,-2 24 1-15,2-24-1 16,-11 26-4-16,2-13-1 0,-1-4-6 0,-1-1 0 16,-3-1-4-16,14-7-5 15,-28 8-2-15,13-6 2 0,15-2-11 0,-32-7-6 0,18 4-15 16,0-5-16-16,2-3-22 0,0 0-32 0,3-1-26 16,0 1-54-16,9 11-53 15,-10-23-55-15,10 23-119 0,-4-18-577 0,4 9-408 16</inkml:trace>
  <inkml:trace contextRef="#ctx0" brushRef="#br0" timeOffset="30167.22">3998 15237 2842 0,'0'0'-128'0,"8"15"29"0,-8-15 20 16,0 0 33-16,0 0 28 16,-2 23 16-16,2-23 19 0,0 0 7 0,-4 29 6 0,4-29 10 15,-2 20 15-15,2-20 7 0,0 25 9 0,-2-12 13 16,2-13-5-16,2 31 3 16,-2-15 11-16,0 4 2 0,2-1-2 0,0 0 0 15,0 0-3-15,0 4-5 0,1 0 1 16,-1 2-3-16,0 0-5 15,0 1 2-15,3 0-6 0,-3-2-7 0,0 1 1 16,2-1-6-16,-2 1-6 0,0-3 0 16,2 3-7-16,0-7-3 0,-2 1-7 0,0-1-1 15,0-1-9-15,0-2-3 0,4 0-3 0,-6-15 1 16,4 24-8-16,-4-24-1 0,2 20 1 0,-2-20-2 16,0 18-3-16,0-18 1 15,2 18-2-15,-2-18-2 0,2 15-4 0,-2-15 2 0,0 0-1 16,2 17-14-16,-2-17-18 15,0 0-30-15,0 0-51 0,6 13-73 16,-6-13-75-16,0 0-126 0,0 0-191 16,0 0-356-16,0 0-335 0</inkml:trace>
  <inkml:trace contextRef="#ctx0" brushRef="#br0" timeOffset="30807.22">4030 15318 2671 0,'0'0'-135'16,"0"0"30"-16,0 0 16 0,-19-3 14 0,19 3 19 15,0 0 17-15,0 0 17 0,0 0 17 0,0 0 41 16,0 0 20-16,-21 14 18 0,21-14 15 16,-9 12 13-16,9-12-2 0,-8 13-6 0,8-13-2 15,-11 18 1-15,4-7-11 16,7-11 0-16,-14 19-9 0,8-6 2 0,6-13-7 15,-13 18 1-15,6-11-3 16,7-7-2-16,-10 15-3 0,10-15-2 0,-11 15-6 0,11-15-2 16,-8 10-3-16,8-10-7 15,0 0 0-15,-10 14-3 0,10-14-5 0,0 0 0 16,-9 9-2-16,9-9-4 0,0 0 2 0,0 0-5 0,0 0-6 16,0 0-1-16,0 0 0 15,0 0-6-15,0 0 1 16,0 0-6-16,0 0 1 0,0 0-4 0,0 0 0 15,0 0 0-15,30-45-2 0,-24 32-1 0,0 1 2 16,0 1-2-16,1-3 3 0,-7 14 4 16,11-27-1-16,-5 16 8 0,-2-2 9 0,-4 13 2 15,8-20 10-15,-8 20 1 0,9-16 6 16,-9 16-4-16,7-12-2 0,-7 12-4 16,6-11 10-16,-6 11 13 0,0 0 16 0,0 0-3 0,0 0-6 15,0 0 5-15,0 0-11 16,25 28-1-16,-21-19-12 0,-4-9-5 15,9 27-9-15,-3-12-10 0,1-1-30 16,-3-1-45-16,2 1-52 0,-2-2-75 0,4 2-78 0,-3-3-128 16,0-3-207-16,-1 2-11 15,-4-10-255-15,0 0-218 0</inkml:trace>
  <inkml:trace contextRef="#ctx0" brushRef="#br0" timeOffset="31637.32">3681 14945 2431 0,'0'0'-120'0,"0"0"32"15,-11-10 23-15,11 10 21 0,0 0 9 0,0 0 16 16,0 0 12-16,0 0 0 16,0 0 5-16,0 0 19 0,0 0 1 0,-26 2 40 0,26-2 5 15,0 0 7-15,0 0 16 0,0 0 7 0,0 0 2 16,0 0 0 0,0 0-8-16,-6 25-3 0,6-25-12 0,0 0-9 0,0 0-5 15,0 0-3-15,18 21-10 0,-18-21-1 16,14 11-9-16,-3-4-8 0,-11-7-2 0,19 8-5 15,-9 0-2-15,1 2 1 16,-11-10-5-16,14 11 2 0,-4-5-5 0,-10-6-2 16,10 17 2-16,-6-7 1 0,-4-10 2 15,2 23 7-15,-2-23 2 0,-4 22 3 0,-2-8 4 16,0-1-1-16,-2 3-7 0,0-4-1 0,-2 2-1 16,1-1-6-16,-1 0-18 15,1-2-35-15,9-11-56 0,-13 22-57 0,9-14-53 0,4-8-117 16,-8 15-526-16,8-15-193 15</inkml:trace>
  <inkml:trace contextRef="#ctx0" brushRef="#br0" timeOffset="32477.52">4171 15125 2450 0,'0'0'-85'0,"0"0"19"16,0 0 14-16,0 0 14 15,0 0 7-15,0 0 14 0,0 0 25 0,0 0 6 16,0 0 23-16,0 0 4 16,0 0 19-16,0 0 7 0,0 0 23 0,0 0 9 0,0 0 4 15,0 0 4-15,0 0 0 0,0 0-4 0,0 0-4 16,0 0-5-16,0 0-5 16,0 0-8-16,0 0-7 0,0 0-7 0,0 0-5 0,0 0-8 15,26-7-5-15,-26 7-4 16,25 0-6-16,-25 0-4 0,34 3-2 15,-12-3-5-15,1 0-4 0,2 0 0 16,4 0-4-16,3 1-1 0,1-1-3 0,1 3 1 16,-1-2-1-16,3-1 5 0,-2 0 6 15,2 2 9-15,-2 0 2 0,-3-2 3 0,3 2 5 16,-4-2 0-16,-1 0-4 0,1 2 1 0,-2-1-4 16,-3 4-3-16,-1-5-4 15,-4 0-1-15,2 1-2 0,-3-1 1 0,-2 2 3 0,-17-2 6 16,31 2 4-16,-31-2 3 15,26 0 5-15,-13 2 4 0,-13-2-7 0,21 0-1 16,-21 0-5-16,19 0-5 16,-19 0-6-16,0 0-2 0,22 1-3 15,-22-1-11-15,0 0-26 0,16 2-31 0,-16-2-43 16,0 0-57-16,0 0-69 0,19 0-76 16,-19 0-150-16,0 0-196 0,11 0-332 0,-11 0-405 0</inkml:trace>
  <inkml:trace contextRef="#ctx0" brushRef="#br0" timeOffset="33386.94">5137 15147 2781 0,'0'0'-152'0,"0"0"16"0,0 0-1 0,-21-7-18 0,21 7-23 16,0 0-28-16,0 0-374 15,0 0 221-15</inkml:trace>
  <inkml:trace contextRef="#ctx0" brushRef="#br0" timeOffset="33747.18">5105 15130 1620 0,'0'0'-51'0,"0"0"15"0,0 0 19 16,0 0 14 0,0 0 22-16,0 0 14 0,0 0 29 0,0 0 0 0,0 0 27 15,0 0 12-15,0 0 18 16,0 0 14-16,0 0 1 0,0 0 1 0,0 0-15 0,0 0-8 15,0 0-15-15,0 0-7 16,0 0-11-16,0 0-9 0,49 2-8 0,-49-2-7 16,0 0-8-16,29 0 0 15,-13-2-7-15,-16 2-2 0,33 2-7 0,-11-2 3 0,-2 2 11 16,2-2 8-16,-1 1 10 0,2 1 5 0,-2 1 5 16,3-3 1-16,-1 1 0 15,-2 3-6-15,4-2-8 0,-3-1-4 16,-2 1-2-16,2 2-4 0,-1-4-4 15,-2 5-6-15,-2-4-4 0,-17-1-2 0,30 3-5 0,-18 0-4 16,-12-3-5-16,22 4-11 16,-22-4-10-16,21 1-19 0,-21-1-13 0,24 4-10 15,-24-4-4-15,22 5 2 0,-22-5 0 0,22 2 0 0,-10-1 6 16,-12-1 2-16,21 2-13 16,-21-2-26-16,18 4-36 0,-18-4-52 0,18 1-53 15,-18-1-108-15,15 0-585 16,-15 0-302-16</inkml:trace>
  <inkml:trace contextRef="#ctx0" brushRef="#br0" timeOffset="34261.97">6278 14473 2696 0,'0'0'-25'0,"6"-22"14"0,-6 22 6 16,4-15 2-16,-4 15 0 15,0 0-6-15,4-11 21 0,-4 11 18 0,0 0 8 16,0 0 0-16,0 0 10 0,0 0 18 0,0 0 24 16,-4 57 20-16,4-37 13 0,2 8 0 15,-2-2-3-15,2 4-5 0,2 9-2 0,2-3-3 16,-2 5-6-16,2 0-9 15,0 7-4-15,2-2 13 0,-1 2-2 0,4 1-7 16,-3-1-5-16,1-3-4 0,1 1-4 16,-2 3-8-16,1-5-5 0,0-5-4 0,-3 0-11 15,2 0 2-15,0-4-8 0,-1 1-11 0,2-3-2 16,-3-5-9-16,0 0-12 16,1-4-20-16,-1-1-27 0,-2-6-30 15,0 1-37-15,-2-6-49 0,5 2-68 16,-3-6-70-16,-4-8-128 0,7 9-184 0,-7-9-371 15,0 0-416-15</inkml:trace>
  <inkml:trace contextRef="#ctx0" brushRef="#br0" timeOffset="35402.73">6361 14315 2863 0,'0'0'-91'0,"0"0"24"0,0 0 10 0,0 0 9 0,10-20 10 15,-10 20 6-15,0 0 17 16,17-4-1-16,-17 4 4 0,19-3 7 0,-19 3-4 0,24-2 20 15,-24 2 1-15,31 0-6 16,-12-3 9-16,2 3-6 0,3-1-6 0,1 1 7 16,5 0-8-16,2 1 25 15,1-1-4-15,3 0-5 0,2 0-6 0,7 3 2 0,-1-3-12 16,7 0-2-16,-1 0-4 0,12 2-3 0,1-2 10 16,2 1-5-16,-2-1 5 15,1 0 2-15,-1 0-1 0,0 0 0 0,1 0 17 16,-1 0-21-16,-3 0 7 0,1-1-17 15,0-1 9-15,1-1-1 0,-1 2 5 0,1-1-3 16,-3 1 9-16,0-5-6 16,-2 6-5-16,0-4 1 0,-6 3 2 0,-2-1 8 15,-1 2-7-15,-1 0 9 16,-3-4 10-16,1 3 4 0,-5-1 8 0,-4 0 4 0,-4 2 5 16,0-3 1-16,-3 2 4 0,1-1-6 15,-7 2-7-15,1-2 4 0,-1 2-13 16,-4-2 0-16,2 2 0 0,-2 2-1 15,0-2 5-15,-19 0 8 0,34 2 7 16,-20 0 3-16,-14-2 10 0,24 6 4 0,-14-3 12 0,-10-3 13 16,20 11-5-16,-10-2-1 15,-1 0-5-15,-3 3-4 0,0 0-5 16,0 3-8-16,0 2-5 0,-2 2-1 0,2 1-6 16,-2 3-1-16,-2 4-4 0,2 2 1 0,0 0-6 15,-2-1-3-15,0 4-4 0,1 0 0 0,1 3-3 16,0 3-2-16,1 1-2 15,-3-3-4-15,4-1 3 0,-2 4-8 0,3 1 2 0,-3-2 0 16,2-1-4-16,0 2 2 16,1 0-2-16,2-2-1 0,-3 1 1 0,2 1-1 15,0-4-1-15,1 2 2 0,0-2-6 0,-3 0 1 16,2-2 2-16,1-1-1 16,-3-5-2-16,2 1 1 0,-1-3-1 0,0 2 0 0,-1-4-1 15,-2 0 1-15,2 0-1 16,-2-1-3-16,-2-2 0 0,2-3 2 0,-2-1-2 15,2 0 0-15,-4-16-1 16,2 29 0-16,-2-16 2 0,0-13 1 0,-2 23-3 0,2-23 7 16,-8 21-5-16,8-21-1 15,-10 15 6-15,4-7-3 0,-5 1-2 0,11-9 0 16,-23 14 1-16,6-10-1 0,0 1 0 0,-2-1 0 0,-2-1 0 16,-5 1 0-16,1 0 1 15,-2 0-9-15,-1 0 6 0,-4 0 0 0,3-2-6 16,-5 1 7-16,2 0 1 15,-2-1-2-15,3 1 1 0,-3-1-6 0,1 1 7 0,-1 1-4 16,1-3 2-16,-3 0 1 16,2 1-4-16,-2 2 3 0,1-2 0 0,-1 0 4 15,-1 0-6-15,-5 2-4 0,0-4 2 0,-1 2-5 16,1 0-3-16,-1-1-1 0,1-1-2 16,0 2-1-16,1 0-1 0,3-2-1 0,3 0-2 15,-3 0-8-15,2 0-4 16,-7-4-10-16,3 1-6 0,0-1-1 0,-1 2 8 15,3-2-2-15,0-2 3 16,5 4 4-16,1 0 4 0,0-4 5 0,3 5-1 0,-1-4 5 16,0 3-1-16,3-1 4 15,-1 0 3-15,4 1-2 0,1-1 3 0,0 2 3 16,-4-3 0-16,3 2 2 0,1 0 2 0,2 1-2 0,-2 1 0 16,3-3 2-16,0 2 2 15,-2-2-24-15,22 3-24 0,-36-2-32 16,17 1-34-16,19 1-30 0,-30-2-26 15,16 2-42-15,1-2-74 0,13 2-578 0,-24-4-231 0</inkml:trace>
  <inkml:trace contextRef="#ctx0" brushRef="#br0" timeOffset="36021.07">7742 14687 2547 0,'-4'-19'-88'0,"4"19"9"0,-8-16 17 16,8 16 29-16,-10-15 10 0,10 15 29 16,-18-14 31-16,18 14 14 0,-21-10 4 0,7 8 3 15,14 2 11-15,-30-6 13 16,16 6 21-16,14 0 10 0,-37 6 6 0,20 1 5 16,0 0-5-16,-3 5-4 0,2 1-2 0,-3 0-7 0,4 4-10 15,0 1-6-15,3 1-6 16,-2 1-4-16,4 1 0 0,4 2 18 0,-1 0-9 15,4-1-17-15,3 2-3 16,4-4-9-16,0 3-6 0,7 0-3 0,0-2-6 16,3 0-5-16,3-2-11 0,4 1-13 15,2-5-16-15,1 0-14 0,0-4-13 0,4 1-12 16,-2-3-7-16,1-2-6 0,-1-2-11 0,-6-3-13 16,1 1-9-16,-2-3-4 15,-17 0 2-15,30-5 5 0,-19 0 11 0,-11 5 4 0,12-16 14 16,-12 16 18-16,2-18 18 15,-2 18 11-15,0 0 14 0,-14-30 10 0,3 20 6 16,0 3 13-16,1-3 5 16,10 10 8-16,-21-15 7 0,10 8 3 0,11 7 4 0,-15-10 4 15,15 10-4-15,-10-9-3 16,10 9-5-16,0 0-1 0,0 0-8 0,0 0-8 16,0 0-1-16,0 0-17 0,31-18-24 0,-14 17-34 15,2-2-42-15,-19 3-60 0,40 0-65 16,-16-4-88-16,1 3-194 15,-1-3-488-15,-2 0-419 0</inkml:trace>
  <inkml:trace contextRef="#ctx0" brushRef="#br0" timeOffset="36857.27">8988 14795 2820 0,'0'0'-128'0,"0"0"39"0,0 0 18 0,0 0 29 16,0 0 22-16,0 0 28 15,0 0 16-15,0 0 13 0,0 0 5 16,0 0-5-16,0 0 6 0,0 0 3 15,0 0 3-15,0 0 4 0,0 0 1 0,0 0 2 16,0 0 1-16,61 0-2 0,-61 0-7 16,34 0-1-16,-15 0-9 0,4 0-1 0,-2-3-7 15,5 6 0-15,-1-3-4 0,5 0 0 0,0 0-9 16,1 1 2-16,3-1-4 16,0 0 3-16,0 0-8 0,2 2-2 0,-1-2 0 0,1 0 2 15,1 1 0-15,-3 2 0 16,2-3 6-16,-5 2 6 0,1-1 5 0,0-1 2 15,-1 3-2-15,1 0-6 16,2-3 1-16,-2 3 2 0,-1-1 0 0,1-2 2 0,-2 2 1 16,-1-2 1-16,-1 3 3 15,0-1-6-15,-5 0-2 0,2-2-2 0,-4 1-2 16,3 2-2-16,-5-3-10 0,0 1-27 0,-19-1-46 16,29 0-54-16,-13 3-64 0,-6-6-107 15,-10 3-669-15,14-1-395 0</inkml:trace>
  <inkml:trace contextRef="#ctx0" brushRef="#br0" timeOffset="37834.17">9663 14848 2851 0,'0'0'-121'16,"-9"-19"17"-16,9 19 7 0,0 0 14 16,0 0 19-16,0 0 15 0,0 0 24 15,0 0 24-15,0 0 10 0,0 0 37 0,0 0 18 0,0 0 12 16,0 0 2-16,0 0 2 15,0 0-3-15,0 0-8 0,7 59-6 0,-5-48-3 16,-2-11-7-16,2 28-7 16,0-10-8-16,-2-1 4 0,0 0-8 0,0 2 0 0,2-1-1 15,0 2 3-15,-2 0 3 0,2 0 2 0,-2 2-5 16,2-2-2 0,0 2-1-16,-2 0-5 0,2-1-1 0,0 7 2 15,-2-5-7-15,2 2 1 0,0 2-5 16,1-2 1-16,0-1 1 0,-1 2-2 0,2 0 7 15,-2 2 2-15,0-6 2 0,0 7 2 16,2-5 0-16,-2 3 3 0,0-3-3 0,0 3-6 16,0-2 0-16,3 2-5 0,-3-3-4 15,2 2 3-15,0-3 0 0,-1 2-3 16,3-2-2-16,-2 1 0 0,1-2-3 0,-1-3-1 0,0 0 3 16,2 3-4-16,0-6-1 15,-2 4 1-15,4-4 2 0,0 3 2 0,-2-2 3 0,0-1 2 16,0 1 0-16,1-2 1 15,-3 1-1-15,3 0-4 0,-3-4-1 0,2 2 0 16,-2 1-2-16,1-1 1 16,1-1-3-16,0-2 1 0,-6-11-3 15,13 27-1-15,-8-14 1 0,1-2-2 0,-2 3 2 16,0-1-1-16,2 1-2 0,-6-14-3 0,9 23 5 16,-3-10-7-16,-3-1 5 0,-3-12-1 0,6 19-4 15,-6-19 3-15,4 18 4 0,0-8-7 16,-4-10 4-16,4 17 2 0,-4-17-4 0,5 17 2 15,-5-17-1-15,4 15 0 16,-4-15 2-16,4 14-4 0,-4-14 1 0,4 15 2 16,-4-15-4-16,0 0 4 15,9 13-3-15,-9-13-2 0,0 0 1 0,9 12-7 0,-9-12-1 16,0 0-4-16,0 0-5 0,0 0 1 0,6 13-4 16,-6-13 4-16,0 0 0 15,0 0 2-15,0 0 2 0,0 0 3 16,0 0-3-16,0 0 5 0,0 0 3 0,0 0-1 15,0 0 4-15,-26 11-4 0,26-11 4 0,0 0 0 16,-23-2 3-16,23 2 2 16,-24-1 3-16,24 1 2 0,-27-3-1 0,27 3 2 0,-27-1 0 15,27 1 1-15,-30-2-4 0,15 2 1 0,15 0 1 16,-28-2-4-16,28 2 0 16,-27 0-4-16,10 0 5 0,17 0 2 0,-29 2-6 15,13-2 3-15,16 0-2 0,-29 0-2 16,12 3 3-16,17-3-2 0,-31 3 0 0,13-2-2 15,18-1 1-15,-29 2 1 16,16-2-2-16,13 0 1 0,-27 4 0 0,14-1-7 16,13-3-16-16,-25 1-27 0,25-1-32 15,-20 3-47-15,20-3-54 0,-16 3-56 16,16-3-119-16,-15 4-598 0,15-4-389 16</inkml:trace>
  <inkml:trace contextRef="#ctx0" brushRef="#br0" timeOffset="39737.23">8107 16266 2814 0,'0'0'-63'0,"0"0"51"16,-7-13 21-16,7 13 10 15,0 0 23-15,0 0 21 0,-6-16 30 0,6 16 21 16,0 0 5-16,0 0 8 0,0 0 2 16,0 0-3-16,19-18-4 0,-19 18-10 0,17-7-12 15,-17 7-11-15,28-7-12 0,-12 4-7 0,2 2-12 0,5-2-14 16,1 2-23-16,4-3-15 16,4 1-17-16,3 3-14 0,-1-1-5 0,3-1 0 15,5 2-6-15,1-1 2 16,-1 1 6-16,0-3 2 0,-3 3 5 0,-3-2 1 15,2 2 0-15,-2-1 4 0,-3 1 0 16,1 0 5-16,1-3 2 0,-5 2-2 0,-2 1-1 16,-4-3 3-16,-1 2-1 15,1 1 1-15,-6-2 2 0,2 2 1 0,-20 0-1 16,31-2 5-16,-31 2 3 0,26 0 8 0,-26 0 8 0,24 0 12 16,-24 0 6-16,18 2 4 15,-18-2 5-15,15 2 0 0,-15-2 0 0,15 8 1 16,-15-8-2-16,11 7 3 15,-11-7 2-15,8 14-6 0,-8-14 10 0,8 15 5 0,-8-15 0 16,6 19 3-16,-6-19-3 16,4 21 0-16,-4-21-4 0,3 25-4 15,-3-10-2-15,3 0-5 0,-1 3 2 16,-2-18-12-16,2 32 2 0,2-13-8 0,-2-2-4 16,2 2 3-16,-2 0-5 0,4 0 1 0,0 2 2 0,1 0-10 15,0 2 0-15,1-2-7 16,0 0 5-16,-1-1-3 0,-1 2-3 0,2-1 0 15,-4-4 1-15,3 2 1 0,-2 0-4 16,1-2-1-16,-2 0-9 0,0 0 14 0,0 1-5 16,0-1-6-16,1-2 9 15,-1 2-3-15,-1 1-1 0,1-4-1 16,0 2 3-16,0-1-5 0,-2 0-5 0,2 0-2 0,-4-15-3 0,4 25-8 16,-1-13 0-16,-3-12-4 15,4 22-5-15,-4-22-2 0,4 20-3 0,-4-20 6 16,2 15-3-16,-2-15-2 15,2 15 2-15,-2-15 3 0,0 0 3 0,0 0 0 0,-4 21 4 16,4-21 1-16,-4 7 6 16,4-7-2-16,0 0 3 0,-13 7 2 0,13-7-1 15,-12 1 4-15,12-1 2 16,0 0 0-16,-30 0 8 0,30 0 7 0,-24-1 2 0,24 1 1 16,-29-4 1-16,12 1-3 0,17 3-4 0,-39-3 2 15,21-1-2-15,-1 3-1 16,-3-2 0-16,2 2 3 0,-4 1-4 0,3-3-5 15,-2 2 12-15,0 1-4 16,-1 0 3-16,-2 0-1 0,3 0-5 0,-2 0 0 0,-2 0 2 16,1 0 0-16,-3 1-1 15,-1-1 1-15,-2 3-1 0,2-3-3 0,1 1 1 16,-3-1-3-16,2 0 4 0,-1 3-2 16,1-2-2-16,0-1-6 0,1 0 8 0,-1 0 0 15,0 2 0-15,1-2 1 0,-1 0-3 0,4-2 1 16,2 2-2-16,-4 0 1 15,5 0 0-15,-3 0 0 0,0 0-5 0,4-1 5 0,-4 1-6 16,3-3-2-16,-1 3 2 16,2 0-5-16,-2 0 3 0,1 0-3 0,-1 0 0 15,1-1 1-15,0 1 4 16,2 0 0-16,-3 1-2 0,4-1 3 0,-2 0-2 0,1 3-2 16,2-3-7-16,-2 1 1 0,1-1-10 0,4 0-4 15,-3 0-1-15,0 0 4 16,2 0 0-16,-1 2 4 0,0-2 0 15,-2 0 0-15,2 2 7 0,1-2 0 16,-1 0 1-16,2 2 2 0,4-2-2 0,-4 0 6 16,2 0 1-16,1 1 3 0,13-1 1 15,-26 3 3-15,14-3 0 0,12 0 1 0,-22 0 2 16,22 0 0-16,-18-3 1 0,18 3 5 0,-18 0-2 0,18 0 1 16,-14-1-2-16,14 1 0 15,-15-4 1-15,15 4 0 0,-13-2-4 0,13 2 4 16,-13-4-3-16,13 4 2 15,-14-4-3-15,14 4 2 0,-13-6-3 0,13 6 5 0,-13-5-5 16,13 5 3-16,-12-8 5 16,12 8 8-16,0 0 2 0,-15-16 4 0,15 16 0 15,-9-12 3-15,9 12-1 16,-6-14 5-16,6 14 3 0,-9-17 6 0,9 17-11 0,-6-17 4 16,2 3-6-16,4 14-1 0,-8-26-1 0,6 12-6 15,-3-2-3-15,3-2-2 16,-3 0 3-16,1-3-6 0,0-3 1 0,0-1-1 15,-2 1-3-15,1 0-2 0,1-2-1 16,0 4 4-16,0-1-5 0,-3 0 4 0,3 1-4 16,0 0 1-16,-1 3-2 15,1 0-1-15,0 0-7 0,2 0 6 0,-2 2 2 16,0-2 3-16,-2-1-3 0,0 3-2 16,2 0 0-16,0 0-5 0,0 2 7 0,0-1 0 15,0 1-3-15,0 0 0 0,4 15 0 0,-7-25 0 16,3 14-4-16,4 11 4 15,-4-21 4-15,4 21-7 0,-7-19 3 0,7 19 0 0,-2-15 7 16,2 15-3-16,0 0 3 16,-4-19-3-16,4 19 10 0,0 0-3 0,0 0 0 15,0 0 8-15,2-21-10 0,-2 21 6 0,0 0-5 16,13-10 4-16,-13 10-5 0,0 0-1 16,19-5 1-16,-19 5 1 0,18-4-2 15,-18 4-4-15,26-4 3 0,-26 4-2 16,28-3 0-16,-9 3-4 0,0-1 4 0,-19 1 4 15,43 1-6-15,-20-1 4 0,2 0-2 16,4 3-4-16,3-3 5 0,-2 2-4 0,1-2 6 16,1 0-4-16,0 0-5 15,1 0-3-15,-2 0 8 0,-2-2-5 0,4 2-2 16,-5 0 1-16,2 2 0 0,0-2 4 0,-1 0-6 0,-3 0 2 16,2 0 2-16,-3 0-1 15,1 2-1-15,-4-2 5 0,4 2-4 16,-3-2 2-16,1 2-2 0,-3-2-1 15,0 1 0-15,2-1 2 0,-1 2-1 0,-2-2 5 0,2 2-22 16,-1-2 4-16,0 0-1 16,-2 0 0-16,3 0 6 0,-4 2-2 0,-18-2 5 15,39 0-2-15,-23 0-13 0,-16 0-22 0,28-2-26 16,-16 4-37-16,-12-2-46 0,24 0-65 16,-16 0-62-16,-8 0-113 0,13 1-158 0,-13-1-45 15,0 0-267-15,0 0-218 16</inkml:trace>
  <inkml:trace contextRef="#ctx0" brushRef="#br0" timeOffset="40417.22">8160 16466 2557 0,'0'0'-45'0,"6"-15"39"15,-6 15 2-15,0 0 1 16,4-22 22-16,-4 22 19 0,4-13 11 0,-4 13 17 16,0 0-1-16,0 0 0 0,-6-23 5 15,6 23 5-15,0 0 10 0,-14-13 6 0,14 13 2 16,-18-7 1-16,18 7 7 0,0 0 1 0,-29 0 0 16,29 0 9-16,-21 7-6 0,21-7-1 15,-28 9-7-15,15 1-5 0,-1-3-8 16,1 6-5-16,-2-3-7 0,2 2-11 15,3 1 0-15,-1 0 3 0,2 1-11 0,3 1-2 16,0 0-8-16,4 3-3 0,0-3-4 16,2-15-4-16,2 32-4 0,2-17 1 15,2 0-6-15,3 1-1 0,0-3-2 0,1 0-2 0,3-1-2 16,1-1-9-16,2-1-11 16,-2-2-13-16,3-1-10 0,0-1-14 0,-2-2-6 0,-15-4-4 15,28 3-10-15,-16-3 0 16,-12 0 5-16,0 0-3 0,30-7 5 0,-30 7 5 15,12-13 5-15,-12 13 4 16,7-16 7-16,-7 16 13 0,0-17 8 16,0 17 8-16,0 0 6 0,-9-22 10 0,9 22 8 15,-14-14 8-15,14 14 2 0,-16-9 6 0,16 9 7 16,-16-8 8-16,16 8-4 0,-11-8 4 0,11 8-3 16,0 0 2-16,0 0-4 0,0 0-4 15,0 0-5-15,0 0-3 16,0 0-8-16,0 0-20 0,0 0-34 0,0 0-56 15,0 0-68-15,0 0-74 0,63 10-66 0,-50-9-141 16,0-1-156-16,-2 2-344 0,1 1-343 16</inkml:trace>
  <inkml:trace contextRef="#ctx0" brushRef="#br0" timeOffset="40737.17">8524 16638 2769 0,'0'0'-90'0,"0"0"32"16,0 0 24-16,0 0 36 15,-28-18 30-15,28 18 33 0,0 0 37 0,0 0 25 0,-35 11 13 16,35-11 2-16,-22 10 5 15,14-4 4-15,8-6-9 0,-22 13-4 16,14-6-5-16,8-7-4 0,-15 16-10 16,15-16-13-16,-8 15-6 0,8-15-7 0,-2 17-4 0,2-17-18 15,0 0-8-15,17 26-9 16,-7-18-27-16,3 0-25 0,2 0-37 0,-1-3-45 16,4 1-60-16,-2 2-60 0,3-6-58 0,-4-1-104 15,0-1-145-15,-3 0-449 0,-12 0-389 16</inkml:trace>
  <inkml:trace contextRef="#ctx0" brushRef="#br0" timeOffset="41937.32">5666 15219 2797 0,'0'0'-134'16,"-14"-7"33"-16,14 7 20 0,0 0 8 0,0 0 15 0,-13-12 13 16,13 12 24-16,0 0-7 15,-7-13 12-15,7 13 9 0,0 0 8 0,0 0 5 16,0-21 36-16,0 21 4 0,0 0 26 0,0 0 15 0,4-25 10 16,-4 25 11-16,0 0 0 15,5-25 6-15,-5 25 5 0,8-17-5 0,-8 17-3 16,11-17 2-16,-5 8-5 15,-6 9-3-15,12-14-10 0,-2 6-1 0,-10 8 2 0,14-11-1 16,-14 11-5-16,19-9 1 16,-8 3-4-16,-11 6-7 0,21-4-3 0,-21 4-2 15,19 0-1-15,-19 0-4 16,23 4-4-16,-23-4-7 0,24 10 0 0,-14-2-11 0,1 0 1 16,-1 4-8-16,1-2-4 0,-2 5-3 0,-1 0 1 15,0 0-6-15,-4 2 1 16,2-2-4-16,0 1-4 0,-2 1 2 0,-2-2 2 0,0 2 5 15,-2-17-6-15,0 29 4 16,0-29 10-16,-4 23-5 0,0-11 3 0,4-12-6 16,-12 16 2-16,6-7-4 15,6-9-7-15,-16 12-1 0,16-12 2 0,-18 6-5 16,18-6 1-16,-23 0-3 0,23 0 21 0,-24-7-7 0,24 7 0 16,-22-13-5-16,8 5-2 15,4-2-1-15,10 10-6 0,-17-17-2 16,11 7 1-16,6 10-3 0,-17-20-5 0,12 12-16 15,5 8-20-15,-4-14-25 0,4 14-37 0,2-15-51 16,-2 15-62-16,11-10-73 16,-11 10-98-16,17-8-181 0,-8 6-66 0,-9 2-407 15,23-5-536-15</inkml:trace>
  <inkml:trace contextRef="#ctx0" brushRef="#br0" timeOffset="42461.99">6056 15177 2983 0,'0'0'-167'0,"0"0"33"0,-17-4 23 0,17 4 19 0,0 0 22 16,0 0 32-16,-22-2 32 0,22 2 32 0,0 0 27 15,0 0 24-15,0 0 20 16,-16-4 6-16,16 4 2 0,0 0 1 0,0 0-1 15,0 0 0-15,0 0-5 0,0 0 1 16,0 0-4-16,0 0 1 0,0 0-4 0,0 0 1 16,0 0-6-16,0 0-3 15,0 0-8-15,0 0-9 0,0 0-8 0,0 0-3 16,0 0-10-16,57-7-7 0,-39 9 1 0,-18-2-4 0,41 0-3 16,-20 0-3-16,0 1-5 15,-1 2-3-15,0-3 2 0,0 1-9 16,-1-1 1-16,-2 3 0 0,-17-3-4 15,27 3-6-15,-27-3-10 0,22 2-7 0,-22-2-12 16,16 2-20-16,-16-2-9 0,0 0-15 16,22 3-17-16,-22-3-10 0,0 0-28 0,0 0-30 15,0 0-33-15,16 0-36 16,-16 0-53-16,0 0-94 0,0 0-514 0,0 0-246 16</inkml:trace>
  <inkml:trace contextRef="#ctx0" brushRef="#br0" timeOffset="42897.16">6098 15066 2550 0,'0'0'-44'15,"0"0"47"-15,0 0 24 16,-10-12 31-16,10 12 19 0,0 0 21 0,0 0 25 16,0 0 16-16,-16-10 14 0,16 10 12 0,0 0-7 15,0 0-13-15,0 0-14 0,0 0-10 16,0 0-7-16,0 0 0 15,0 0-8-15,0 0-13 0,0 0-6 0,0 0-7 16,0 0-12-16,0 0-8 0,0 0-6 0,0 0-2 16,40 38-12-16,-28-26-1 15,0-3-6-15,1 1-11 0,-1-1 1 0,-1 3 3 0,-2 1-1 16,1-4-1-16,-4 2-10 0,-6-11 1 0,8 26-4 16,-8-26 1-16,0 19-8 15,0-19-23-15,-6 18-33 0,6-18-48 0,-10 18-50 16,10-18-78-16,-15 11-80 0,4-3-161 15,3-3-163-15,0-1-294 0,8-4-332 0</inkml:trace>
  <inkml:trace contextRef="#ctx0" brushRef="#br0" timeOffset="44646.99">7231 16545 2726 0,'0'0'-68'0,"0"0"59"0,0 0 34 0,0 0 15 0,0 0 30 16,0 0 21-16,0 0 9 15,0 0 8-15,0 0-4 0,0 0-4 0,0 0-5 16,0 0-3-16,-38-9-7 16,38 9 0-16,-24-4-11 0,9 1-2 0,15 3 0 0,-36-8-6 15,18 4-6-15,-4 0-5 16,1 0 5-16,-3 3-2 0,4-4-1 0,-6 2-3 16,1-1-2-16,-1 0-6 0,2 2-3 0,0-2-4 15,-2 1 2-15,1-1-1 0,-1 0-4 16,3 2 3-16,-2-1 1 0,2-1-4 0,1 0-2 15,-1 2-2-15,2 0-4 16,0-2-2-16,-3 3-5 0,4-4-4 0,-2 4 2 16,1-1-5-16,2-2-4 0,-2 2 3 15,-1 0-2-15,4 0 0 0,-4-2 1 16,1 2-6-16,21 2 1 0,-40-2-1 0,20 1-1 0,0-2-1 16,1 2 0-16,-3-1-4 15,4 1-2-15,18 1 4 0,-36-3 1 0,18 2-1 16,18 1-1-16,-29-3-2 0,13 2-2 15,16 1-1-15,-26-5-6 0,26 5-4 0,-26-4 1 16,26 4 2-16,-23-3 0 16,23 3-2-16,-20-4 3 0,20 4 1 0,-18-2 3 0,18 2-2 15,-22-4 2-15,22 4 1 0,-19-2 3 0,19 2-1 16,-23-1 0-16,23 1-2 16,-19-2 4-16,19 2-3 0,-18-3 0 15,18 3 1-15,0 0 1 0,-24-1 1 16,24 1 2-16,0 0-5 0,-19-3 2 0,19 3 2 0,0 0-5 15,0 0 5-15,-19-1 0 16,19 1-2-16,0 0 0 0,0 0-2 0,0 0 3 16,-19-4-1-16,19 4 0 15,0 0 2-15,0 0 0 0,0 0 2 0,-22 4-4 16,22-4 0-16,0 0 2 0,0 0-5 0,0 0 5 0,-20 1 3 16,20-1 3-16,0 0-6 15,0 0 2-15,0 0 3 0,0 0-3 0,0 0-4 0,0 0 6 16,-22-5 0-1,22 5 6-15,0 0-3 0,0 0-1 0,-8-13-1 0,8 13-1 16,0 0 5-16,0 0 0 16,-7-21 4-16,7 21-1 0,0 0-5 0,-4-21 8 15,4 21 2-15,-4-18 1 0,4 18 2 16,-2-22 7-16,2 22-9 0,-4-21 2 0,4 21 4 16,-2-25-1-16,-1 13-6 0,3 12-1 0,-2-29 0 15,0 15-3-15,2 14-2 16,-5-31 3-16,5 16-17 0,-2-2 14 0,2 17 3 0,-2-34-9 15,0 18 1-15,2 16 2 16,0-36-4-16,-2 17 2 0,2 0-5 0,0 0 5 16,2-2-2-16,-2 2-5 15,0-2 5-15,0 2-3 0,0-2 1 0,-2 3-2 16,2-2-8-16,0 1 9 0,0 19-3 16,-2-33 1-16,4 14 0 0,-4 3-1 0,2 16-2 15,-2-33 4-15,2 20 1 0,0 13-1 0,-4-28 0 16,4 28 0-16,0-26 3 0,0 26-3 15,-2-23 0-15,2 23-1 0,-2-23 0 0,2 23-1 16,0-19 2-16,0 19 2 16,-2-15 0-16,2 15-3 0,0 0 1 0,0-23-1 15,0 23 3-15,0 0-4 0,-2-21 0 0,2 21 3 0,0 0-2 16,-2-18 2-16,2 18-1 16,0 0-2-16,-5-19 2 0,5 19 0 0,0 0-3 15,-2-20 1-15,2 20 4 16,0 0-4-16,0-20 1 0,0 20-3 0,0 0-6 0,2-21 10 15,-2 21-2-15,0 0 7 16,0-24-3-16,0 24-7 0,0 0 4 0,3-21 1 16,-3 21 1-16,0-15-1 15,0 15-2-15,0 0 8 0,0-23-6 0,0 23 4 16,0 0-3-16,2-18 3 0,-2 18-4 16,0 0 0-16,0 0 0 0,-2-19-3 15,2 19-17-15,0 0-12 0,0 0-26 0,0 0-32 0,0 0-44 16,0 0-52-16,0 0-57 15,8-8-54-15,-8 8-138 0,0 0-162 0,0 0-342 0,0 0-355 16</inkml:trace>
  <inkml:trace contextRef="#ctx0" brushRef="#br0" timeOffset="45277.07">5696 15433 2727 0,'0'0'-119'0,"0"0"23"0,0 0 24 16,0 0 17-16,0 0 23 0,0 0 24 15,0 0 31-15,-15 10 6 0,15-10 24 0,0 0 6 16,-5 15 1-16,5-15-2 0,-6 12-2 16,6-12 1-16,-6 18 0 0,6-18-8 15,-10 17 4-15,5-7-6 0,5-10-7 0,-6 20 0 0,6-20-7 16,-9 19-3-16,5-9-5 16,4-10 1-16,-6 19-4 0,6-19-2 0,-7 19-1 0,7-19-1 15,-4 16 0-15,4-16-2 16,-4 13 2-16,4-13 8 0,0 0 10 0,0 0 1 15,-4 16-7-15,4-16-2 16,0 0 0-16,0 0-2 0,0 0-4 16,0 0-4-16,0 0 2 0,0 0-8 0,0 0-2 15,0 0 2-15,23-38 0 0,-23 38-6 0,11-20 0 16,-5 8-1-16,1-3 1 0,-1 2-2 0,0-2-1 16,0 1 1-16,0 1 2 15,-1-2-2-15,-5 15 5 0,11-22 11 0,-7 10 13 0,-4 12 14 16,8-18 8-16,-8 18 6 15,6-15 2-15,-6 15-3 0,7-10 7 0,-7 10-4 16,6-13 2-16,-6 13 9 16,0 0 14-16,0 0 6 0,0 0 1 0,0 0-3 0,0 0 0 15,0 0-11-15,30 16-19 16,-30-16 9-16,10 19-11 0,-3-8-6 16,-2 3-3-16,1-3-11 0,-2 2-16 0,2 0-20 15,-6-13-29-15,8 23-35 0,-6-13-45 0,-2-10-50 16,7 21-66-16,-5-13-59 0,0 1-124 0,-2-9-181 15,5 16-17-15,-5-16-233 16,0 0-172-16</inkml:trace>
  <inkml:trace contextRef="#ctx0" brushRef="#br0" timeOffset="45677.19">5442 15852 2481 0,'0'0'-3'0,"0"0"49"15,0 0 32-15,0 0 30 0,0 0 21 0,0 0 14 16,0 0 15-16,0 0-1 0,0 0-3 0,0 0-3 0,0 0-3 16,0 0-11-16,0 0-11 15,0 0-17-15,0 0-15 0,59-11-9 0,-59 11-12 16,21 0-16-16,-21 0-32 15,21-7-41-15,-21 7-49 0,20-3-52 0,-20 3-58 16,18-4-59-16,-18 4-70 0,0 0-141 16,18-9-491-16,-14 6-350 0</inkml:trace>
  <inkml:trace contextRef="#ctx0" brushRef="#br0" timeOffset="46217.13">5332 14811 2730 0,'0'0'-75'16,"-13"-7"44"-16,13 7 37 15,0 0 35-15,0 0 33 0,0 0 30 0,0 0 19 16,0 0 5-16,0 0 6 15,0 0-9-15,0 0-9 0,0 0-7 0,0 0-11 0,30-18-12 16,-30 18-5-16,16-1-14 16,-16 1-8-16,22-2-9 0,-22 2-32 0,16-4-42 15,-16 4-39-15,18-2-63 0,-18 2-50 0,0 0-72 16,21-1-117-16,-21 1-556 16,8-4-321-16</inkml:trace>
  <inkml:trace contextRef="#ctx0" brushRef="#br0" timeOffset="46419.44">5423 14695 2730 0,'0'0'-10'15,"0"0"35"-15,0 0 14 0,0 0 4 0,0 0 11 16,0 0 17-16,0 0 7 0,0 0 0 0,0 0-4 16,-2 48-4-16,2-48-12 15,-2 29 2-15,-3-12-10 0,5-1-2 0,-2 4-4 16,2-1-6-16,-2 0-9 0,2 0-8 15,0 2-49-15,2 2-51 0,0 1-67 0,3-5-64 16,-3 1-117-16,6 0-533 16,-4-2-212-16</inkml:trace>
  <inkml:trace contextRef="#ctx0" brushRef="#br0" timeOffset="48637.15">10101 14785 2490 0,'0'0'-70'0,"0"0"15"0,0 0 12 16,0 0-6-16,0 0 2 0,0 0 12 15,0 0 2-15,0 0-2 0,0 0 2 0,0 0 4 16,0 0 4-16,0 0 4 0,0 0-3 0,0 0 15 16,0 0 15-16,0 0 18 15,0 0 25-15,32 17 2 0,-32-17 12 0,0 0 12 0,0 0-4 16,0 0 14-16,0 0-13 16,12 9 7-16,-12-9-21 0,0 0 1 0,0 0-7 15,19 5-6-15,-19-5-4 0,13 2 2 16,-13-2 0-16,15 5-4 0,-15-5 6 0,19 3 1 15,-19-3-3-15,21 7-1 0,-21-7 3 16,21 3 2-16,-8-2 1 0,-13-1 7 16,23 6-1-16,-23-6 0 0,26 2-2 15,-14 1-4-15,-12-3-8 0,28 3 0 16,-28-3-4-16,27 2-8 0,-13 0-4 0,-14-2 3 16,28 4-3-16,-10-2 6 0,-1-2-7 0,1 2 3 15,-18-2 0-15,34 3 4 0,-16-3 0 16,-2 0 3-16,3 0 3 0,-19 0 3 0,30 0 7 15,-16 0 2-15,-14 0 1 16,30 0 3-16,-17 0 4 0,-13 0-8 0,28 0-4 16,-28 0-3-16,24 0-6 0,-24 0-3 15,20 0-9-15,-20 0 2 0,21 0-1 0,-21 0-5 16,17 0 0-16,-17 0-4 0,19 0-7 0,-19 0-13 16,0 0-16-16,26 0-20 15,-26 0-22-15,0 0-27 0,16 0-37 0,-16 0-47 16,0 0-53-16,0 0-79 0,0 0-153 15,14 0-487-15,-14 0-371 0</inkml:trace>
  <inkml:trace contextRef="#ctx0" brushRef="#br0" timeOffset="52087.22">10198 14808 2748 0,'0'0'-118'0,"0"0"29"0,0 0 18 0,0 0 24 16,0 0 11-16,0 0 17 16,0 0 13-16,0 0 26 0,0 0 15 0,0 0 3 0,0 0 7 15,0 0 12-15,-6 47-5 16,6-47 3-16,2 24 4 0,-2-24-1 0,2 28 6 16,0-13-7-16,0 3-4 0,-2 0-4 15,2 1-5-15,0 1-3 0,0 0-2 0,0 3-6 16,1-2-1-16,-1 6-6 0,0-2-3 15,3 2 0-15,-3-1-4 0,-2 1-2 16,4-1 4-16,-4 2 4 0,2-3 6 16,0 2 6-16,0 2 2 0,-2-3-2 0,2 1-2 15,-2 1 1-15,2 0-6 0,-2 1 0 16,2-1-8-16,-2-2 6 0,0 1 0 0,3 2-1 16,-3-3 7-16,0 1-1 15,2 0-4-15,-4-3 0 0,2 3 3 0,2-4-2 16,-4 0-1-16,4-1-1 0,-4 2-5 15,2-4 2-15,2 2-3 0,-2 0-1 0,2-1-7 16,-2 0 4-16,2 0-4 0,0-2 0 16,0 2-1-16,0-1-2 0,2 0 1 0,-2 0-2 15,1 1-3-15,-1-2-1 0,0-1 2 16,2 1 5-16,-1 0 8 0,1-2 8 0,-2 1 5 16,0-2-1-16,0 1-7 0,0 1 2 15,0 0-6-15,2-1 4 0,-2 0-5 16,0 0 1-16,0 0-3 0,0 0-4 15,0 1 1-15,1-2-4 0,2 2 0 16,-3-4 1-16,0 4-1 0,0-2 5 0,0 0 0 0,-2 2 0 16,2-1-7-16,0 0 4 15,0 0-3-15,-2-17-3 0,4 34 4 0,-2-15 0 0,0-2-4 16,1 1 0-16,1 1-2 16,-2-2 3-16,2 2-2 0,-2 0-1 0,3 0 2 15,1 0 2-15,-2 2-6 0,-1-2 4 16,3 2-7-16,-2 2 5 0,0-4 0 0,0 1 0 15,-2 0 1-15,2-1 2 0,4 2-3 16,-4-2 4-16,-2 0-1 0,2 0 2 16,0-2-6-16,0 2 6 0,0-1-4 15,0-2 5-15,1 2 1 0,-1-1 3 0,-2 0-1 16,3-2 0-16,-1 1 2 0,0 1-2 0,2-2-2 16,-1 0 1-16,-1 0-1 0,0 3-3 15,0-3-7-15,0 0 11 0,0 1-7 16,1 0 3-16,0 0 1 0,-1 1-4 15,2-2 0-15,-2 0-1 0,2 0 3 0,0 1-2 16,-1-3-4-16,1 3-7 16,1-1 4-16,-1-1 2 0,0 0 3 0,1 0-3 15,-3-1-3-15,2 1 3 0,-6-14 3 0,11 24-1 16,-7-12 0-16,3-1 3 0,-7-11-7 0,8 23 1 16,-4-14 0-16,-4-9 5 0,6 21-4 15,-2-11-3-15,-4-10 5 0,7 21-1 16,-2-10-1-16,-5-11-5 0,6 17-1 15,-6-17 5-15,6 18 1 0,-6-18-7 0,4 16 9 16,-4-16 0-16,4 18-6 0,-4-18 0 16,2 13 1-16,-2-13-2 0,0 0 3 15,0 19 2-15,0-19-4 0,0 0 2 16,0 0-2-16,0 21 2 0,0-21-2 0,0 0-6 16,0 0 7-16,0 0 0 0,-4 17 1 0,4-17 0 0,0 0-3 15,0 0 2-15,-10 12 3 16,10-12-3-16,0 0-1 0,0 0 4 0,-16 9 0 0,16-9-1 15,0 0 2-15,-12 5 1 16,12-5 0-16,0 0 1 0,0 0-1 0,-16 7-4 16,16-7 5-16,0 0-2 15,0 0-6-15,0 0 4 0,-18 5 3 0,18-5-5 0,0 0 3 16,0 0 2-16,0 0-6 16,-17 4 2-16,17-4-3 0,0 0 6 0,0 0 0 15,-16 4-2-15,16-4-1 0,0 0 3 16,0 0-4-16,-20 2 4 0,20-2-7 15,0 0 5-15,0 0-2 0,0 0-2 16,-25 2 1-16,25-2 4 0,0 0-8 0,-17 0 0 16,17 0 9-16,0 0-1 0,-19 1-1 15,19-1-1-15,0 0 4 0,-21 4-2 0,21-4-3 16,0 0 0-16,-23 2 11 16,23-2-1-16,-20 0 0 0,20 0-4 0,0 0-1 0,-25 1 1 15,25-1-2-15,-19 3 3 0,19-3-6 16,0 0 1-16,-25 0 2 0,25 0 0 15,-20 0-10-15,20 0 9 0,0 0 2 16,-29 0 3-16,29 0-1 0,-21 0-1 16,21 0-13-16,-25-3 3 0,25 3 3 0,-26-1-1 15,26 1 1-15,-28-3 0 0,16 0 2 16,12 3-3-16,-28-1 2 0,13-1 3 0,15 2-2 0,-30-4-3 16,30 4 0-16,-29-4-1 0,14 4 5 15,15 0-4-15,-27-4 0 0,27 4 0 0,-32-1 1 16,15 1 1-16,17 0-2 15,-32-2 0-15,14 2 4 0,18 0-3 0,-36-3 4 16,18 3-6-16,18 0 5 0,-35-4-2 16,15 4-1-16,2-1 4 0,18 1-4 0,-36-4 0 15,16 4 1-15,1-2-3 0,19 2 7 0,-36-2-3 0,17 0 2 16,0 2-5-16,-2-1 1 16,2-1 2-16,19 2 3 0,-43-2-2 0,22 2-5 15,-2-3-2-15,2 3 7 16,-5-1-2-16,3-2-3 0,-2 3 4 15,-2-1 2-15,1 1-4 0,-4 0 4 0,-1-2-3 16,-1 2 2-16,0 0-2 0,0 0 1 0,-1 0 0 16,-1-2-5-16,-3 2 5 15,3 0 0-15,1 0-2 0,-1 2 1 0,-2-2-1 0,0 2 2 16,2-2-4-16,-1 0 3 0,-2 0-2 0,-1 1-3 16,-4-1-1-16,6 0 2 15,-3 0-5-15,3 3 3 0,-1-3-2 0,-1 0 6 16,-5 0-5-16,1-3 2 0,0 3 0 15,-3-3-3-15,1 1 4 0,1 0-4 0,-1-1 2 16,-3-2 3-16,1 5-2 16,-1-3 0-16,1-1 0 0,-3 2 3 0,2 1 0 15,0-2 1-15,1-1 0 0,1 3-1 0,1-1 1 16,-1 0 6-16,5-2 0 0,-2 2-4 16,2-2 7-16,4 3 1 0,2-3-4 0,-2 1 1 15,2 0-2-15,1 1 3 0,-3-3 0 16,2 0-2-16,1 4 0 0,-3-3 10 0,5 0-12 15,-3 0 3-15,-2 3-3 16,4-4 0-16,-1 2 3 0,-1-1-2 0,0 0-1 16,0 2 0-16,1-2-1 0,-2 0 0 15,1 3-2-15,0-3 0 0,1 2 1 16,-3 0 0-16,2 1 5 0,-2-2-7 0,-1 1 2 0,-3 0 2 16,0-2-4-16,7 3 3 15,-3 1-4-15,-1-2 3 0,1 0 0 16,2 0-1-16,1 2 2 0,-3 0-3 15,4-1-1-15,-2 1 3 0,3 0-1 0,-3 0 1 0,2-3-2 16,-3 3 3-16,4 0-2 16,-1-3 1-16,-2 3 0 0,2-1-3 0,3 1 6 0,-3-2-3 15,0 2 0-15,1-1-3 16,1 1 3-16,-2-3 0 0,1 3 0 0,1 0-2 16,-2-1 2-16,2 1 0 0,1 0-2 0,-1 0 3 0,0 0-2 15,6 0 1-15,-2 0-2 16,1-2 2-16,-1 2-2 0,1 2 2 0,-1-2 0 15,1 0 2-15,0 0 2 16,-1 0 3-16,1 0-4 0,-1-2 3 0,-4 2-3 0,6 0 0 16,-2 0-1-1,1-2 2-15,1 2-4 0,-1 0 1 0,-1 0 1 0,4-2 3 16,-2 2-2-16,0 0-1 0,4-2 0 0,-4 2 7 16,5 0-11-16,-2-2 2 0,2 2 0 15,0-2 2-15,0 2 0 0,2 0-1 16,-1-2-1-16,18 2 10 0,-26-1-1 15,10 1 1-15,16 0 0 0,-25-3 1 16,25 3 1-16,-28-2 4 0,28 2-12 0,-24-1 3 16,24 1-1-16,-26-3-2 0,26 3-3 0,-23-1 4 15,23 1-1-15,-28-4 5 0,28 4-8 0,-26-2 2 16,26 2 3-16,-25-2 7 16,25 2 2-16,-23-2 3 0,23 2 1 0,-19 0 3 0,19 0 6 15,0 0-12-15,-24-4 7 16,24 4-6-16,0 0-2 0,-20-1 1 15,20 1-4-15,0 0-2 0,-18-4 6 16,18 4-7-16,0 0-1 0,-19-4 0 0,19 4-3 0,0 0-5 16,-20-6 0-16,20 6 4 15,-16-3-2-15,16 3 1 0,0 0-1 16,-20-4 0-16,20 4-1 0,-16-6 2 0,16 6 1 16,0 0 0-16,-18-4-5 0,18 4 3 0,0 0-1 15,-17-5 0-15,17 5 0 0,0 0-1 0,-18-4-2 16,18 4 4-16,0 0-4 15,-18-6 4-15,18 6-4 0,0 0 4 0,-20-6-2 0,20 6 1 16,0 0-2-16,-18-6 6 16,18 6-5-16,0 0 1 0,-15-5-1 0,15 5 0 15,0 0 1-15,0 0 1 16,-20-6-3-16,20 6-3 0,0 0 0 0,-16-3 9 16,16 3-8-16,0 0 1 0,-22-5 1 15,22 5 0-15,0 0 1 0,-18-1 3 16,18 1-2-16,0 0 4 0,-20-2-4 0,20 2 9 0,0 0-4 15,0 0 5-15,-17-4-1 0,17 4 8 16,0 0 1-16,0 0 1 0,0 0 2 0,-16-6-1 16,16 6 0-16,0 0-2 15,0 0-5-15,0 0 1 0,-14-8 1 0,14 8-3 16,0 0-2-16,0 0-4 0,-12-9 1 0,12 9-3 0,0 0 2 16,-8-13 6-16,8 13-2 15,0 0 4-15,-8-16 2 0,8 16-2 16,0 0-3-16,-5-19-4 0,5 19 0 0,-5-16 2 15,5 16-5-15,0 0 5 0,-4-22-6 0,4 22 0 16,-4-17-2-16,4 17 1 16,-4-17-1-16,4 17 1 0,-6-19-2 0,6 19 2 15,-5-21-3-15,5 21 4 0,-4-23-2 16,2 11 2-16,2 12-4 0,-6-25-3 0,4 11 3 16,2 14-1-16,-4-31 1 0,1 15 1 0,1 0-3 15,-2 0-1-15,4 16 1 0,-5-32 2 16,3 15-2-16,0 0-1 0,2 17-4 0,-4-31 3 15,4 16-1-15,0 15 2 16,-4-27-2-16,4 14 0 0,0 13 2 0,-2-28 3 16,2 28-6-16,-2-27 0 0,2 14 6 15,0 13-2-15,0-29 0 0,0 29-2 16,0-29 0-16,0 17 2 0,0 12-3 0,-2-33 2 0,2 19-2 16,0 14 3-16,-2-31-4 15,0 15 5-15,2 16-4 0,-4-29 3 16,4 17-3-16,0 12 4 0,-5-24-2 0,2 11-1 15,3 13 4-15,-4-27-4 0,4 27 2 16,-4-23 0-16,4 23 1 0,-4-24-2 0,4 24 5 16,-4-24-5-16,2 13-1 0,2 11 5 0,-4-21-4 15,4 21 3-15,-7-21-2 16,7 21 2-16,-4-19-3 0,4 19 2 0,-4-17 1 16,4 17-1-16,-4-17-1 0,4 17-1 0,-7-17-2 0,7 17 5 15,-4-15-3-15,4 15 1 16,0 0 0-16,-7-20 2 0,7 20-3 0,-4-14 4 15,4 14-2-15,0 0 1 16,-4-16-2-16,4 16 6 0,0 0-8 0,-4-16 4 0,4 16-3 16,0 0 2-16,-6-13-2 15,6 13-1-15,0 0 3 0,-6-15-1 16,6 15-1-16,0 0 2 0,-8-15-1 16,8 15-1-16,0 0 2 0,-8-16 1 0,8 16 2 0,0 0-4 15,-8-15 0-15,8 15 5 0,0 0-5 0,-8-15 4 16,8 15-5-16,0 0 5 15,-7-17-4-15,7 17 2 0,0 0 1 0,-11-16 1 16,11 16 1-16,-6-8-1 0,6 8-5 16,0 0 2-16,-8-14-2 0,8 14 5 0,0 0-3 15,-9-15 2-15,9 15 2 16,0 0-4-16,-8-13 0 0,8 13 3 0,0 0-2 0,-8-14 5 16,8 14-3-16,0 0 3 0,-10-18 2 0,10 18-1 15,-4-11 1-15,4 11-3 16,-4-12 1-16,4 12 1 0,0 0-6 0,-6-16 0 0,6 16-2 15,0 0-1-15,-4-18-8 16,4 18-10-16,-2-9-14 0,2 9-21 0,0 0-24 16,-4-17-29-16,4 17-37 15,-5-14-37-15,5 14-53 0,-4-9-37 0,4 9-49 16,0 0-135-16,-9-13-161 0,9 13 12 0,0 0-223 16,0 0-160-16</inkml:trace>
  <inkml:trace contextRef="#ctx0" brushRef="#br0" timeOffset="52717.24">3969 16099 2387 0,'0'0'-106'16,"0"0"12"-16,0 0 13 0,0 0 6 0,0 0 13 0,0 0 18 15,0 0 20-15,0 0 16 16,0 0 23-16,0 0 35 0,0 0 10 0,0 0 12 15,0 0 29-15,0 0 6 0,0 0 1 16,0 0-9-16,0 0-10 0,0 0-12 0,0 0-6 16,0 0-7-16,0 0-11 15,0 0-4-15,-38-29 1 0,38 29-8 0,-5-16 6 16,5 16-2-16,-2-17 2 0,2 17 1 0,-4-22 8 0,4 22-3 16,-5-24-1-16,1 13-4 15,4 11-5-15,-4-23 4 0,4 23 1 0,-4-22-3 16,4 22 0-16,-4-17-1 15,4 17-2-15,-2-15-2 0,2 15-8 0,0 0-6 16,-5-17 1-16,5 17-5 0,0 0-11 16,0 0 3-16,0 0-5 0,0 0-10 0,0 0-16 15,0 0-28-15,0 0-38 16,0 0-53-16,0 0-60 0,0 0-93 0,0 0-661 16,0 0-378-16</inkml:trace>
  <inkml:trace contextRef="#ctx0" brushRef="#br0" timeOffset="53377.14">3524 15612 2793 0,'0'0'-45'0,"-15"-7"56"0,15 7 37 0,0 0 30 0,0 0 29 15,0 0 27-15,0 0 18 16,0 0-3-16,-15-4-12 0,15 4-11 0,0 0-7 16,0 0-14-16,0 0-9 15,0 0-10-15,0 0-7 0,45-8-5 0,-45 8-10 0,21-4-3 16,-21 4-11-16,25-3-9 0,-25 3-18 0,21-3-36 16,-21 3-46-16,22-4-55 15,-22 4-68-15,20-3-63 0,-20 3-85 0,18-8-146 16,-10 6-451-16,-8 2-337 15</inkml:trace>
  <inkml:trace contextRef="#ctx0" brushRef="#br0" timeOffset="53867.46">3297 14507 2756 0,'0'0'-82'0,"0"0"26"15,0 0 21-15,0 0 33 16,0 0 18-16,0 0 20 0,0 0 8 0,0 0 2 0,0 0 2 15,0 0 3 1,0 0 5-16,0 0 10 0,0 0 9 0,0 0-4 0,0 0-1 16,58-8-4-16,-58 8-9 15,23 0-6-15,-23 0-3 0,23 0-7 0,-23 0-8 16,19-2-13-16,-19 2-34 0,0 0-40 0,24-2-57 0,-24 2-54 16,0 0-59-16,16-6-98 15,-16 6-478-15,2-5-108 0</inkml:trace>
  <inkml:trace contextRef="#ctx0" brushRef="#br0" timeOffset="54057.31">3378 14373 2368 0,'0'0'-12'0,"0"0"15"16,-9-10-1-16,9 10 10 16,0 0 43-16,0 0 44 0,0 0 26 0,0 0 10 0,0 0 3 15,0 0-4-15,0 0-6 16,-10 34-10-16,10-34-8 0,0 28-13 0,2-9-8 15,0-2-10-15,-2 2-7 16,4 0-20-16,-2 0-42 0,0 2-60 0,3 2-72 0,-1-3-81 16,0-2-108-16,0 0-633 15,3-2-362-15</inkml:trace>
  <inkml:trace contextRef="#ctx0" brushRef="#br0" timeOffset="61026.97">11109 14548 1496 0,'5'-18'204'0,"-5"18"-33"0,0 0-24 16,0 0-26-16,3-15-17 15,-3 15 0-15,0 0 1 16,0 0-6-16,0 0 2 0,0 0-2 0,2-16-5 0,-2 16-1 15,0 0 10-15,0 0 11 0,0 0 9 0,0 0 5 16,0 0-10-16,0 0-7 16,0 0-6-16,0 0-11 0,0 0-8 15,35 29-9-15,-35-29-8 0,12 15-6 0,-6-8-10 16,2 3-2-16,-8-10-7 0,18 21-2 0,-10-12-8 16,-2 1-3-16,-6-10-6 0,12 18-17 15,-7-11-23-15,-5-7-29 0,13 12-39 16,-13-12-47-16,8 15-44 0,-8-15-40 0,9 7-38 0,-9-7-89 15,6 4-612-15,-6-4-380 16</inkml:trace>
  <inkml:trace contextRef="#ctx0" brushRef="#br0" timeOffset="61307.48">11311 14484 2865 0,'2'-19'-74'16,"-2"19"28"-16,0 0 25 0,0-18 17 15,0 18 29-15,0 0 17 0,0 0 17 0,0 0 19 16,-2-24 8-16,2 24 2 16,0 0 11-16,0 0 11 0,0 0 11 0,0 0 8 15,0 0-1-15,0 0-2 16,0 0-13-16,-12 53-8 0,10-32-13 0,1 0-2 0,-2 4-9 16,-1-1-11-16,-1 4-6 0,3 0-7 0,-2-1-6 15,-3 3-5-15,3-1-4 16,0 1-5-16,-1 3 2 0,-3-1-4 0,2-2-8 0,0-3-6 15,2 2-33-15,-3-4-42 16,2 0-59-16,2-5-78 0,1-3-82 0,-3 0-170 16,1-2-162-16,2-1-329 15,2-14-344-15</inkml:trace>
  <inkml:trace contextRef="#ctx0" brushRef="#br0" timeOffset="63171.79">14469 14041 2787 0,'0'-28'-64'0,"0"28"39"0,0 0 10 0,0 0 25 16,0-17 26-16,0 17 26 0,0 0 28 0,0 0 25 15,0 0 13-15,0 0-3 16,0 0 1-16,0 0-2 0,-2-21-3 0,2 21 2 0,0 0 4 16,0 0 6-16,0 0-4 15,0 0-11-15,0 0-9 0,0 0-7 0,0 0 12 16,24 38-17-16,-18-26-5 0,2 3-12 16,1 2-11-16,5 2-11 0,-1-2-1 0,-1 2-3 15,1 0-12-15,2 0-11 0,-2-2-17 0,1 1-16 16,2-2-27-16,-6-2-30 15,1-3-35-15,-2 0-40 0,0 1-49 0,0-2-48 0,0-3-54 16,-3-4-122-16,-6-3-154 16,10 7-397-16,-10-7-390 0</inkml:trace>
  <inkml:trace contextRef="#ctx0" brushRef="#br0" timeOffset="63447.47">14765 14086 2952 0,'0'-21'-3'0,"0"21"22"15,0 0 1-15,0-22-1 16,0 22 12-16,0 0 17 0,0 0 27 0,-4-18 13 0,4 18 20 16,0 0 9-16,0 0 3 15,0 0-1-15,0 0-2 0,0 0 7 0,-31 32-4 16,28-14-3-16,-5 2-7 0,0 3-9 0,-2 2-6 0,1 1-13 16,2 4-7-1,-4 1-9-15,0 1-8 0,0 1-2 0,1-2-7 0,-1 1-8 16,1 0-1-16,-1-1-6 15,3-1-2-15,0-1-26 0,0-2-29 0,1-3-28 16,-2-1-34-16,5-2-40 0,-2-1-39 16,4-2-44-16,-3-1-32 0,2-2-31 0,1-1-102 15,2-3-119-15,0-11-419 0,0 21-304 0</inkml:trace>
  <inkml:trace contextRef="#ctx0" brushRef="#br0" timeOffset="63797.06">14348 14890 2745 0,'0'0'-30'0,"0"0"36"0,0 0 15 15,0 0 6-15,0 0 20 0,0 0 12 0,0 0 11 16,0 0 9-16,0 0 1 0,0 0-8 0,0 0-3 16,45-24-7-16,-22 21 6 0,2-1 5 0,3-2-4 0,4 3-7 15,2-2-6-15,-3 3-7 16,3-4-6-16,0 5-11 0,-3-1-25 0,1 1-30 15,-2 1-34-15,-7-3-38 16,0 6-38-16,-2-2-39 0,-1 1-34 0,-3 2-67 16,-4 0-586-16,-3 0-211 0</inkml:trace>
  <inkml:trace contextRef="#ctx0" brushRef="#br0" timeOffset="64407.24">14669 15002 2602 0,'0'0'-24'15,"-13"7"27"-15,13-7 7 0,-9 10 23 0,9-10 10 16,-11 12 19-16,11-12 22 16,-9 19 17-16,6-3 1 0,-3-2 0 0,2 1 2 15,0 5 3-15,2-1 10 0,-2 6 3 16,0-2 0-16,2 0-1 0,0 5-17 0,0-4-8 16,2 2-13-16,-3 0-2 0,1 0-15 15,2 1-6-15,0-4-5 0,-2 0-6 16,2-2-4-16,0-2-9 0,-1 0-9 15,1-1-12-15,0-18-19 0,-2 27-18 0,2-27-23 16,0 22-29-16,0-22-36 0,0 0-31 0,0 0-23 0,0 0-4 16,0 0 1-16,0 0 4 15,0 0 13-15,0 0 13 0,0 0 12 0,-14-64 14 16,12 39 11-16,0-2 20 0,0-4 25 0,2-2 11 16,2 3 18-16,0 0 25 15,0 1 0-15,3 1 13 0,4 3 8 0,-4 0 9 0,4 1-10 16,-1 2 10-16,4 3-3 15,-1 0-2-15,5 4 0 0,-2 0 12 16,4 1 6-16,-3 2 14 0,4 3 12 16,-3 3 15-16,1 3 9 0,-17 3 3 15,27-2-4-15,-27 2-10 0,29 9-4 0,-18-2-8 16,-2 1-8-16,-9-8-1 0,14 20 2 0,-10-9 15 16,-4-11 9-16,6 21 5 0,-6-21-2 0,-8 27 0 0,3-16-4 15,-4 2-2-15,-2-1-9 16,2-1-1-16,-3 1-1 0,4-3-4 0,8-9 12 15,-14 17-7-15,7-10-4 16,7-7 3-16,-11 15-5 0,11-15-7 0,-8 20 18 0,8-20-5 16,-4 22-10-16,4-22-4 15,2 23-3-15,4-10-7 0,-6-13-12 0,15 24 1 16,-5-13 1-16,1 3-6 16,2-2-1-16,1-1 0 0,1 0-14 0,2 0-12 15,0 2-18-15,-3-6-28 0,3 1-31 0,-1-1-41 0,1 0-51 16,-2-5-48-16,-2 4-42 15,1-3-55-15,-1-3-107 0,-13 0-128 16,23 0-29-16,-23 0-287 0,16-3-217 0</inkml:trace>
  <inkml:trace contextRef="#ctx0" brushRef="#br0" timeOffset="64847.39">15288 14843 2502 0,'0'0'-9'0,"0"0"58"0,0 0 15 0,0 0 13 15,0 0 12-15,0 0 17 16,0 0 8-16,0 0 8 0,0 0 1 0,0 0-7 15,0 0-15-15,0 0-10 16,0 0-9-16,0 0-10 0,47-18-10 0,-47 18-5 0,23-4-5 16,-10 1-13-16,-13 3-20 15,27-4-32-15,-15 1-30 0,-12 3-41 0,26-6-45 16,-26 6-50-16,21-3-22 0,-12 0-40 16,-9 3-80-16,0 0-514 0,15-7-169 0</inkml:trace>
  <inkml:trace contextRef="#ctx0" brushRef="#br0" timeOffset="65017.23">15402 14762 2464 0,'0'0'23'0,"-23"-4"68"0,23 4 23 16,0 0 3-16,-19-1 12 0,19 1 6 0,0 0 5 15,0 0 4-15,0 0-5 16,-19-3-15-16,19 3-5 0,0 0-19 0,0 0-16 16,0 0-15-16,0 0-18 0,0 0-32 15,0 0-24-15,0 0-42 0,0 0-30 0,40-19-42 16,-40 19-31-16,31-8-22 0,-13 5-38 0,-1-1-69 15,-2 1-631-15,4-2-305 16</inkml:trace>
  <inkml:trace contextRef="#ctx0" brushRef="#br1" timeOffset="76907.47">5890 13731 2151 0,'0'0'-88'0,"0"0"24"0,0 0 10 16,0 0 12-16,0 0 13 0,0 0 6 15,0 0 15-15,0 0 8 0,0 0 8 16,0 0-1-16,0 0-1 0,0 0-4 0,0 0 1 16,0 0 8-16,0 0-9 0,0 0 3 0,0 0 0 15,0 0-4-15,0 0 4 0,0 0 0 0,14-29 0 16,-14 29 0-16,0 0-7 15,0 0 2-15,10-11 0 0,-10 11 6 0,0 0-9 0,10-11 8 16,-10 11-3-16,0 0-1 16,15-11-4-16,-15 11 3 0,11-8-5 0,-11 8 4 15,15-8 2-15,-15 8 1 16,20-12-1-16,-6 7-2 0,2-1 2 0,1-2 1 16,2 0-2-16,4 1-5 0,1-2 5 0,2 1-1 0,-1 0 2 15,3-1 1-15,-2 2-7 16,9-5 8-16,-3 2-3 0,2 1-3 0,-3-1 5 15,3-1 2-15,-2 1-4 16,2 3-1-16,-3-5 2 0,-3 4-4 0,0-1 0 0,-1 2-7 16,-2-4 15-16,0 4 3 15,3 0-6-15,-2-3 3 0,-1 2 6 0,3 1-8 16,-3-3 10-16,0 3-15 0,3-1 6 16,-1 1 8-16,1 1-2 0,-1-1 6 15,3-4-6-15,0 6-2 0,-1-2 6 0,3-2 2 0,4 2 0 16,0 1 5-16,0-1-6 15,-5 1-4-15,1 2 8 0,-2-2-6 0,1 3 20 16,-1 1-25-16,0-2-5 16,-1 0 0-16,1 2 8 0,0 1-6 0,-1-3 1 0,1 2 8 15,0 1-11-15,-3-2-6 16,3 0-3-16,0 3 15 0,2-1 3 0,-5 1 9 16,3-2-12-16,-1 2-4 0,1 0-1 0,-4 0 4 15,3 2 4-15,1-4-4 16,-3 4 7-16,2-2-5 0,-3 0-6 15,4 1 6-15,-3-1-1 0,3 3 3 0,0 0 3 16,-1-3-4-16,-1 1 0 0,-3-1 5 16,0 2-9-16,1-2 2 0,-1 0 12 15,1 0-6-15,-3 1 5 0,0-1 1 0,2 0 1 0,-1 0 16 16,2 3-10-16,-3-2-3 0,5 3-4 0,-6-2-5 16,6 0-1-16,-3 2 0 15,1-1-5-15,0-1 0 0,-2 2 5 0,0 0-3 16,-1 2 1-16,3-2-3 15,-1-1 0-15,-4 1-3 0,-2 2 5 0,3-3 0 0,-4 3-4 16,4-2 4-16,-3 4-8 16,-3-2 9-16,2-1-4 0,0-1 0 15,0 4 1-15,-2-2-6 0,1 1 3 0,3-1 0 16,-2-1-2-16,2 1-1 0,-2 2 5 0,2-3-7 16,-3 3 4-16,3-1 1 0,-2 1-2 0,2 0-3 15,-2 0 4-15,1 1-3 16,0 1 0-16,-2-1 8 0,-3-1-12 0,6 1 9 0,-6 1-8 15,6 1-2-15,-5-1 2 16,-1 0 1-16,1-1-1 0,0 1 7 0,-1-1-7 16,2 1 3-16,-4 1-4 15,3-2 8-15,-3 1-5 0,2 1 0 0,-2-1-1 0,-2 1 1 16,4-1-2-16,-4 1 3 0,3 1-1 16,-3-1-2-16,1-1 5 0,0-2 0 15,-1 3-2-15,0-1-3 0,2 1-3 0,-2-1 9 16,0-1-3-16,1 1 0 15,-3-1-3-15,1 1 2 0,2-1 1 0,-11-9-1 0,16 17 0 16,-6-7 3-16,0-3-8 16,-10-7 9-16,12 15-8 0,-4-5 4 0,3-1 5 15,-11-9-12-15,15 18 11 16,-4-11-5-16,-3 3-1 0,-8-10 2 0,15 17-1 0,-8-9 1 16,-7-8 3-16,14 15-5 0,-8-5 0 0,-6-10 2 15,13 12 2-15,-6-2-3 16,-7-10-1-16,10 16 0 0,-4-7 3 15,-6-9-6-15,11 17 3 0,-11-17 0 0,10 17 0 16,-3-8 0-16,-7-9 3 0,11 18-3 16,-11-18 2-16,10 17-2 0,-6-7 2 15,-4-10 1-15,8 19-3 0,-4-9 0 0,-4-10 4 16,10 20-4-16,-6-10-1 0,-4-10 2 0,6 21-2 0,-2-10 7 16,-4-11-5-16,6 19-2 15,-6-19 6-15,5 19-1 0,-1-7-1 0,-4-12-1 16,6 17-2-16,-6-17 1 15,7 19-4-15,-7-19 2 0,4 17 5 0,0-7-1 0,-4-10-7 16,7 17 6-16,-7-17 1 16,4 19-3-16,-4-19 3 0,4 19-4 15,-4-19 3-15,6 17-2 0,-6-17-2 16,8 17 0-16,-2-7 5 0,-6-10-4 0,10 19-1 0,-10-19 6 16,10 17 13-16,-6-10-16 0,-4-7-1 0,9 19-2 15,-9-19 6-15,6 15-4 16,-1-5 1-16,-5-10-1 0,6 17-1 15,-6-17 5-15,4 18-3 0,-4-18-3 0,7 15 3 16,-7-15-2-16,6 17 1 0,-6-17 0 16,4 17-3-16,-4-17 6 0,4 15-5 15,-4-15 4-15,4 15-1 0,-4-15 5 0,4 16-8 16,-4-16 4-16,3 16-1 0,-3-16-5 0,4 15 7 16,-4-15 1-16,0 0-6 0,5 20 5 15,-5-20-6-15,6 14 6 0,-6-14 0 0,4 13-3 16,-4-13-3-16,6 14 0 15,-6-14 6-15,6 13-3 0,-6-13 3 0,7 15 1 0,-7-15 0 16,0 0-6-16,7 21 0 16,-7-21 4-16,4 15-5 0,-4-15 8 0,4 14-3 15,-4-14 0-15,4 14 0 16,-4-14-2-16,4 13 0 0,-4-13-2 0,0 0 1 0,4 22 2 16,-4-22 1-16,5 13 1 0,-5-13-2 0,2 14-1 15,-2-14-1-15,0 0 1 16,4 20-3-16,-4-20 4 0,0 17 2 0,0-17-7 15,4 14 4-15,-4-14 0 16,0 0 1-16,0 21 2 0,0-21-3 0,4 14-3 16,-4-14 3-16,7 15 2 0,-7-15-2 15,4 15 1-15,-4-15 0 0,3 13 1 0,-3-13-1 16,6 15 1-16,-6-15 3 0,4 16-5 0,-4-16 0 0,4 15 0 16,-4-15 6-16,6 17-33 15,-6-17 1-15,2 16 9 0,-2-16-1 0,6 17 1 16,-6-17 2-16,6 15 5 15,-6-15 1-15,6 17 2 0,-6-17-4 0,6 17 4 0,-6-17 3 16,8 18-2 0,-8-18-2-16,9 16 3 0,-9-16 1 0,6 17-2 0,-2-7 4 15,-4-10-6-15,9 17 11 16,-9-17-11-16,6 19 3 0,-1-9 5 0,-5-10 8 16,8 21-11-16,-8-21-10 0,4 21 11 0,-4-21 11 0,6 19-6 15,-4-7-9-15,-2-12 9 16,4 19-6-16,-4-19 3 0,8 16 0 0,-8-16 0 15,6 21 0-15,-6-21-3 16,6 19 3-16,-6-19 0 0,6 19 2 0,-4-7-11 0,-2-12 8 16,6 19 1-16,-6-19 5 15,5 21-2-15,-3-10-3 0,-2-11 0 0,4 21 0 16,-4-21 5-16,5 22-7 0,-3-12 5 0,-2-10-3 16,4 23 0-16,-2-11 3 0,-2-12 0 15,4 23-3-15,-2-11 0 16,-2-12 0-16,2 22 7 0,1-10-9 0,-3-12 0 15,0 22 3-15,0-22 3 0,2 24-7 16,-2-24 3-16,0 21 5 0,0-21 0 0,0 20-9 16,2-8 8-16,-2-12 8 0,2 19-11 0,-2-19-5 15,2 19 4-15,-2-19 0 16,2 19 1-16,-2-19-5 0,4 17 5 0,-4-17-5 0,2 19 6 16,-2-19-2-16,2 17 1 0,-2-17-4 0,2 16 3 15,-2-16-3-15,3 20 9 16,-3-20-5-16,0 18 1 0,0-18 1 0,2 15-5 15,-2-15 4-15,0 0-2 16,0 24 7-16,0-24-9 0,0 16 1 0,0-16 5 16,0 0-7-16,0 20 10 0,0-20-2 15,0 0-8-15,0 22 3 0,0-22 1 0,0 0-2 16,0 21-1-16,0-21 7 0,0 0-7 0,0 18-1 0,0-18 2 16,0 15-3-16,0-15 5 15,0 0 2-15,-2 22-6 0,2-22-2 0,0 0 3 16,-3 21 6-16,3-21 1 15,0 0-3-15,-4 21 3 0,4-21-7 0,0 15 4 0,0-15-1 16,0 0-4-16,-2 20 5 16,2-20-5-16,0 0 0 0,-2 21 0 0,2-21 6 15,0 0-3-15,0 18-4 0,0-18 4 16,0 0 1-16,-2 21 2 0,2-21-4 0,0 0 3 16,0 19-2-16,0-19 3 0,-2 15-4 0,2-15 1 15,0 0 1-15,-2 24 2 16,2-24-4-16,0 16-2 0,0-16 1 0,0 0-2 15,-2 26-1-15,2-26 5 0,0 14 7 16,0-14-9-16,0 0 1 0,0 27-1 16,0-27 1-16,-2 17 2 0,2-17-3 15,0 19 6-15,0-19-3 0,0 18-2 0,0-18-2 16,-2 17 7-16,2-17-1 0,-3 18-6 0,3-18 6 16,-2 16-3-16,2-16-3 0,0 0-5 15,-2 23 3-15,2-23 5 0,0 17-9 0,0-17 3 16,0 0 2-16,-2 25-5 15,2-25 5-15,-2 15-1 0,2-15-5 0,-2 17 5 0,2-17-1 16,-4 17-3-16,4-17 2 16,-5 17-4-16,5-17 2 0,-4 18 5 0,4-18-3 15,-6 19 5-15,6-19-5 16,-9 17 0-16,9-17 1 0,-6 19 2 0,2-7-1 0,4-12 4 16,-6 19-3-16,6-19 2 15,-12 19 5-15,8-10-7 0,4-9 2 16,-10 21-1-16,4-10-7 0,6-11 10 0,-13 21-7 0,7-9 6 15,-3-3-5-15,0 3 3 0,9-12-1 16,-16 19-1-16,6-7-6 0,0-3 8 16,-2 1-3-16,2-1 7 0,1 2-1 15,-4-2 2-15,3 3-1 0,-1-2-2 0,1-1 2 16,-1 0-2-16,-2 3 1 0,3-5 4 16,10-7-2-16,-20 19-2 0,10-9 2 0,2-3 0 15,-3 4-6-15,11-11 11 0,-15 17-9 0,4-10 5 16,3 3-1-16,-2-1-2 15,10-9-2-15,-20 15 4 0,12-4-4 0,-2-4 7 0,-1 2-7 16,11-9 8-16,-22 16-6 16,14-7 0-16,-2-1 7 0,10-8-4 0,-22 16-7 15,12-8 7-15,-1 0-6 0,11-8 6 16,-19 17-5-16,9-12 4 0,10-5 4 0,-19 16-8 16,10-10-5-16,9-6 2 0,-17 11-2 0,17-11 4 15,-19 12-3-15,10-7 4 16,9-5 2-16,-18 11-8 0,7-7 8 0,11-4-3 15,-19 10 0-15,19-10 1 0,-21 10-1 16,11-6 3-16,10-4-2 0,-22 9 2 0,9-5 2 16,13-4-1-16,-21 8-1 15,6-5-1-15,15-3-1 0,-26 8 5 0,16-4 7 16,10-4-10-16,-23 8 3 0,12-5 4 0,11-3-7 16,-23 8 0-16,23-8 2 0,-21 5 4 15,8-1-9-15,13-4 4 0,-21 8-7 0,8-4 6 16,13-4-7-16,-25 6 6 15,12-3 1-15,13-3 0 0,-27 7 4 0,12-4-7 0,0 1-1 16,15-4 8-16,-29 5-4 16,11-1 7-16,4-1 2 0,14-3-3 0,-32 7 3 15,15-6 1-15,-2 4-4 16,2-2 2-16,17-3 0 0,-34 4 5 0,16-2-12 0,0 0 5 16,-1 0 2-16,2 0-2 0,-2-1-6 0,19-1 2 15,-38 2-2-15,19-2 1 16,0 2-1-16,0 0 1 0,-3-1-3 0,22-1-3 15,-40 3 5-15,19 1 6 0,3-4-9 16,-6 2 3-16,3 0 2 0,0 1-2 16,0-1-5-16,-1 0 5 0,2 0-1 15,0 3 4-15,-1-4-5 0,2 1 4 0,0-1 3 16,-3 2-5-16,4-1-1 0,-4 2 0 16,3-3 1-16,3 2 1 0,-4-2-7 0,2 1 6 15,18-2 5-15,-34 2 0 0,15 0 3 0,-1-2-1 16,20 0 10-16,-36 1 1 15,18-1-2-15,-2 0 4 0,3 0-4 0,-1 0-4 16,-2 0 0-16,2-1 0 0,-2 1-6 16,1 0 5-16,0 0-2 0,0-2-1 0,-2 2-2 15,2-2 1-15,0 0-1 16,-3 1 2-16,4 1 0 0,-4-3-5 0,1 3-3 0,2-1 4 16,-2-2-1-16,-1 2-1 0,2 1 0 0,-2-2 3 15,3-1-4 1,-3 2-2-16,2-1 3 0,-1 1 1 0,0-2 1 0,0 1 0 15,1 0 1-15,2 0 3 0,-2 0-2 16,4 2 2-16,-3-1-3 0,1-1 1 0,2 0-2 16,-2 2 4-16,4 0-5 15,-3-2 3-15,0 2 1 0,17 0-6 0,-29-1 3 16,13 1 0-16,2-3 0 0,14 3 1 0,-28 3-4 16,13-6 2-16,1 3-1 0,14 0-2 15,-28 0 0-15,28 0 2 0,-30-3-1 0,30 3 2 16,-29 0-3-16,14 0 4 15,15 0-3-15,-31-1 1 0,31 1 3 0,-32 0 1 0,14 0 1 16,18 0 1-16,-35 0-3 16,17 0 4-16,4 0-4 0,-1 0 5 0,15 0-2 15,-30 0 0-15,16-2 3 16,-2 2 6-16,16 0 1 0,-26-4-4 0,10 3 7 0,4-1 9 16,-3 0-2-16,0 0-2 0,0-3-2 0,3 4-3 15,12 1-1-15,-26-8 0 16,14 7-4-16,-1-2 5 0,-2 2-4 0,2-3-2 0,-1 2-2 15,14 2 0-15,-28-4-4 16,13 0 2-16,0 3 2 0,0-2-2 16,1 2 6-16,-4-2 0 0,6 2 1 15,-2-3 3-15,-2 2-1 0,16 2 4 0,-27-3-4 16,14-1-1-16,0 2-4 0,-1-2 0 0,0 0-1 0,0 0 1 16,2 0-1-16,-3 1-2 15,2-3 5-15,-2 0 1 0,1 1-3 0,0 1 2 16,0-2-1-16,1 0-4 15,-2-1 2-15,0 1 2 0,1 0-1 0,-2 1 0 0,2-3 0 16,-3 2-1-16,2-1 3 16,0 0 0-16,1 0 0 0,-2 0-4 15,2 2 0-15,0-4 0 0,-2 2-3 0,4-2 2 0,-3 2 1 0,2-3-4 16,-2 3 7-16,1 0-2 16,0-3 4-16,2 2-3 0,0-1 1 0,-4-1 2 15,6 1-1 1,-3-1 2-16,1 1-4 0,-4-2-2 0,4 1 1 0,0 0-3 0,-2-1-3 15,2 2 3-15,-1-3-3 16,1 0-1-16,-4-1-1 0,2 0 0 0,0 0-2 16,-2-3-1-16,4 1 2 15,-3 0-2-15,2-1 5 0,-2 0 3 0,3 0 6 0,-2 1-8 16,2 0 3-16,0-3-1 0,-2 3-1 16,4 0-1-16,-3 0-1 0,3 2-1 15,-1 1 1-15,0-2-3 0,1 1-1 0,0 0 1 16,-4 0-1-16,2 0 0 15,-1-1-2-15,1-1 0 0,-1 1 1 0,2 2 5 0,-1-2-8 16,2 0 3-16,-4 0-4 16,2-2 2-16,1 3 0 0,-4-2 1 15,2-1 2-15,3 3-6 0,-2 2 2 0,0-3 3 0,2 2 1 0,0 2-1 16,-1-2-3-16,0 0 3 16,1 3-2-16,-1-3 0 0,1 1 1 0,-1 0 0 15,2-2 0-15,-1 3 1 16,0-2 0-16,-1-1-2 0,0 1 1 0,1-1-1 0,1 2 1 15,-1-2-2 1,-1-1 0-16,0 1 0 0,1-1-2 0,0 1 2 0,-2 0 2 16,2-1-6-16,0-1 3 15,-1-2 2-15,0 2-2 0,1-2 2 0,-1-1-2 0,1-1 1 16,-4 1 1-16,4 0 0 0,0-1-2 0,-1 2 1 16,3-3 1-16,-3 2 4 15,3 1-2-15,-1-5 3 0,1 4-1 0,0-1 2 16,1 1 2-16,0-2-2 0,1 3-2 15,0-1 6-15,0 1-5 0,-1 1-3 0,3-4 3 16,-1 4-3-16,-1-3 3 16,0 4-5-16,2-2 0 0,0 2-2 0,-3-3 4 15,3 3-1-15,0-2 1 0,0 2-1 16,-3-2 0-16,3 2-2 0,-1-3 0 0,-1 3 3 16,2 0-4-16,4 15-1 0,-6-33 2 0,2 18 2 15,0 0-4 1,2 0 0-16,-4-2-1 0,6 17-1 0,-4-33 1 15,0 18 2-15,4-2 0 0,0 17-3 16,-4-35 3-16,2 19-2 0,2-2 2 0,-2 0 1 16,2 18 0-16,0-35-2 0,-2 18 3 15,2 0-2-15,0 17-2 0,0-34 1 0,0 16 0 0,2 3 2 16,-2 15-2-16,0-32 0 0,2 14 1 16,-2 1-4-16,2 2 5 0,-2 15-1 15,2-30-2-15,0 15 3 0,-2 15-2 0,4-31-2 16,-4 20 3-16,2-4-1 0,-2 15 0 15,5-28 2-15,0 15-1 0,-3 0 0 0,0 0 1 16,2-1-4-16,-2-1 3 16,0 2-1-16,0-2 1 0,0 1-1 0,2-1 0 15,-2 3 2-15,0-3 0 0,0 5-4 16,1-6 3-16,1 2 1 0,0 1-2 0,1-1 1 16,-3 1 0-16,4 2-1 0,-2-2 2 0,1-2-2 15,-1 3-1-15,0-2 2 16,0 3 1-16,0-2-2 0,0-2 0 0,-2 4 0 0,3 0 0 15,0 0 0-15,-3-3 0 16,0 3 1-16,2-1 0 0,-2 1-1 0,2-1 1 16,0 2 0-16,0-3 1 15,-2 0 0-15,-2 13 0 0,12-24-1 0,-8 11 0 0,0-1 1 16,2 1-2-16,0-1 0 0,-6 14 2 0,13-25-3 16,-5 12 3-16,-1 3-2 15,0-5 1-15,-1 4-1 0,2 0 5 0,-2-3-3 16,-6 14-1-16,14-23 1 0,-8 12 2 15,-6 11-4-15,10-21 2 0,-4 11 0 0,-6 10-2 16,11-21 0-16,-5 12 2 16,-6 9-3-16,11-19 1 0,-2 7 1 0,-3 3 0 15,-6 9 1-15,14-19-3 0,-4 9 2 0,-2 1 2 0,-8 9-2 16,14-19-2-16,-8 10 1 16,3-1 2-16,-9 10-1 0,15-18 1 0,-9 11-2 15,-6 7 3-15,15-15-1 16,-15 15-2-16,13-18 2 0,-6 11 0 15,-7 7-2-15,12-15 2 0,-12 15-1 16,10-15 1-16,-4 8-1 0,-6 7 1 0,12-19-2 0,-12 19 3 16,12-17 1-16,-6 8-3 15,-6 9 2-15,13-17 0 0,-7 8-1 0,-6 9 3 0,13-16-6 16,-6 7 3-16,-7 9 3 0,10-13-4 0,-10 13-3 16,12-15 4-16,-12 15 4 15,12-14-6-15,-12 14-1 16,12-14 4-16,-4 9-2 0,-8 5 0 0,17-14 0 15,-17 14 1-15,13-11-3 0,-4 3 5 0,-9 8-2 16,16-11 1-16,-16 11 2 0,18-12-4 16,-10 6 0-16,-8 6 1 0,17-14 2 0,-8 8-3 0,-9 6 0 15,12-12 1-15,-12 12 4 0,15-13-5 0,-7 8 0 16,-8 5 3-16,16-12-2 16,-16 12-1-16,14-11 0 0,-14 11 1 0,15-10 0 15,-15 10-2-15,15-12 3 16,-15 12-1-16,17-9 0 0,-7 3 0 0,-10 6-1 0,20-9 1 15,-10 4 2-15,-10 5-4 16,21-13 2-16,-10 10 0 0,1-6 1 0,-12 9-2 16,26-9 1-16,-13 4-1 15,1 1-1-15,-14 4-1 0,28-10 5 0,-16 5-2 0,3-1 1 16,0 2-1-16,-15 4 0 0,27-9 1 0,-13 3-1 16,0 2 1-16,-14 4-1 15,26-9 0-15,-14 3-1 0,3 0-34 0,2 2-46 0,-2-1-56 16,1-1-62-16,2 2-65 15,-4-1-125-15,5-3-222 0,-1 4-270 0,-2-2-248 16</inkml:trace>
  <inkml:trace contextRef="#ctx0" brushRef="#br1" timeOffset="78117.16">9017 13358 2484 0,'0'0'-116'15,"0"0"33"-15,0 0 31 16,0 0 20-16,0 0 18 0,-13 8 22 0,13-8 14 15,0 0-3-15,0 0 1 16,0 0-2-16,0 0-4 0,0 0 9 0,0 0 11 16,0 0 9-16,0 0 16 0,0 0 9 15,-12 7 10-15,12-7 2 0,0 0 3 0,0 0-1 16,0 0-6-16,0 0-8 0,0 0-6 0,0 0-9 16,0 0-4-16,0 0-6 15,-16-26-5-15,16 26-5 0,0 0-2 0,0 0-5 0,3-24-4 16,-3 24 0-16,0 0-3 15,7-23-3-15,-7 23-1 0,6-13 1 0,-6 13-3 16,10-15-3-16,-10 15-1 16,15-17-4-16,-7 7 3 0,3 2 2 15,-11 8-4-15,23-15-5 0,-7 7 7 0,0 1-4 16,3-2 2-16,3 3-1 0,-2-1-1 0,4-2 0 16,1 6 0-16,1-3-2 0,-3 5 6 0,0-3-10 15,-1 4 4-15,-2 0 1 16,2 0 0-16,1 0-1 0,-4 1-1 0,0 2 2 0,0-2-4 15,0 1 2-15,-2 0 0 16,-17-2 2-16,28 5 4 0,-16-2-2 0,-12-3-1 16,24 2 0-16,-24-2 5 15,21 1 1-15,-21-1-2 0,19 0 0 0,-19 0-2 16,0 0 1-16,23-3-1 0,-23 3 0 16,0 0-1-16,17-8 1 0,-17 8-3 15,11-5-1-15,-11 5 1 0,0 0-8 0,10-16 6 0,-10 16 3 16,2-13-1-16,-2 13-3 0,0 0 2 15,5-19 2-15,-5 19 9 0,0 0 2 0,-3-20 6 16,3 20 7-16,0 0 9 16,0 0 3-16,-6-19 7 0,6 19 2 15,0 0-2-15,0 0-6 0,-6-15 1 0,6 15-4 0,0 0-3 0,0 0 4 16,0 0-4-16,0 0-2 16,0 0-2-16,-8-11-1 0,8 11 0 0,0 0-5 15,0 0 1-15,0 0-3 16,0 0 0-16,0 0-3 0,0 0-1 0,0 0-4 0,0 0 0 15,0 0 0-15,0 0-3 16,37 32 0-16,-37-32-3 0,13 12-1 0,-13-12-1 16,11 11-4-16,-11-11 5 15,6 13-3-15,-6-13 2 0,0 0 0 0,0 22-3 16,0-22-4-16,0 0-20 0,-10 19-41 0,10-19-48 0,-13 9-66 16,13-9-65-16,-13 8-105 15,13-8-201-15,-15 2-383 0,15-2-340 0</inkml:trace>
  <inkml:trace contextRef="#ctx0" brushRef="#br1" timeOffset="84667.24">10535 12375 1144 0,'0'0'174'0,"6"-12"-45"16,-6 12-58-16,0 0-24 16,4-19 5-16,-4 19-2 0,0 0-2 0,2-17 16 15,-2 17-3-15,0 0-1 16,3-17-1-16,-3 17-12 0,0 0 21 0,0 0 9 16,-3-23 6-16,3 23 4 0,0 0 1 0,-6-15-10 0,6 15-6 15,0 0-10-15,-12-14-3 16,12 14 0-16,-16-8-5 0,16 8 4 0,-20-5-4 15,20 5 6-15,-24-4-9 16,24 4 1-16,-25-4-3 0,25 4 0 0,-30 2 7 16,30-2-5-16,-30 2 2 0,14 2 4 15,1 0 6-15,0 1-5 0,-2 3 5 0,3-1-3 16,-2 3-2-16,2 2 4 0,-1 4-8 0,2 0 2 16,0 4-4-16,5-4 3 0,2 9-4 15,-1 0-17-15,3-1-6 0,1 1-2 0,3 2 3 16,3 0-9-16,1 1-1 15,1-1 1-15,3-3-4 0,-2 3 1 0,7 0-1 16,-1-3-1-16,2-2-2 16,2-2-4-16,-1-2 2 0,2-3-2 0,0-2-5 0,0 1-3 15,0-6-8-15,-1-1-9 0,0-2-6 0,-2-1-8 16,-14-4-2-16,24 3-2 16,-24-3-2-16,0 0 5 0,23-8 3 0,-23 8 3 0,8-14 4 15,-8 14-2-15,0-17 3 16,0 17 2-16,0 0-1 0,-8-26 4 0,8 26 6 15,-11-18-5-15,11 18 4 16,-10-14 3-16,10 14 5 0,-9-10 7 0,9 10 11 0,-8-12 9 16,8 12 8-16,0 0-3 15,0 0-2-15,0 0 6 0,0 0 3 16,0 0 1-16,0 0-2 0,0 0-3 0,23-19-4 0,-23 19-3 16,25-2-1-16,-25 2-4 0,28 0-3 15,-11-1-6-15,2 1-19 0,-19 0-26 0,34-4-33 16,-17 4-34-16,-17 0-36 15,28-3-33-15,-28 3-29 0,25 0-22 0,-25 0-51 16,15-4-115-16,-15 4-456 16,8-1-181-16</inkml:trace>
  <inkml:trace contextRef="#ctx0" brushRef="#br1" timeOffset="85646.98">10083 12973 2388 0,'0'0'-61'0,"0"0"45"0,0 0 6 15,0 0 11-15,0 0 12 0,0 0 3 16,0 0 21-16,0 0 7 0,0 0 5 15,0 0-1-15,0 0-6 0,0 0-6 0,0 0 7 16,0 0 4-16,0 0 13 0,0 0 12 16,0 0 0-16,0 0 1 0,0 0-3 0,0 0-7 15,0 0-3-15,0 0-7 16,0 0-3-16,58 3-2 0,-58-3-6 0,25 3-7 16,-5-1-4-16,-2-2-2 0,2 1-5 0,3-1 1 0,0 0-5 15,4 2-3-15,3-2 0 16,2 2-1-16,2-2 2 0,0 0-5 0,0 0-1 15,2 0 4-15,0 0-7 16,-1 0 1-16,1 0-1 0,3 0-4 0,-3 0 1 0,0 0 6 16,-2 0-4-16,-1 2 6 15,-1-2 6-15,0 2-2 0,-7-2-1 0,-1 2 4 16,-2-2-6-16,0 2 0 0,-2-2-1 0,-2 1-2 16,-18-1-4-16,29 3 2 0,-15-1-8 15,-14-2-5-15,23 0-28 0,-23 0-26 0,19 3-49 16,-19-3-36-16,17 4-41 15,-17-4-54-15,0 0-119 0,10 0-480 0,-10 0-173 16</inkml:trace>
  <inkml:trace contextRef="#ctx0" brushRef="#br1" timeOffset="86277.2">10222 13272 2423 0,'0'0'-96'0,"0"0"17"16,0 0 18-16,0 0 22 15,0 0 28-15,0 0 25 0,0 0 35 0,0 0 18 16,0 0 13-16,0 0 8 0,0 0 10 15,0 0 1-15,0 0 1 0,0 0 8 0,0 0 1 16,-9 32-1-16,9-32-10 16,-2 19-3-16,2-19-1 0,-3 24-7 0,3-24-7 15,-2 24-2-15,2-10-3 0,0-14 0 16,-2 26-10-16,2-26-2 0,0 26-9 16,-2-13-5-16,2-13-1 0,2 27-7 0,-2-27-6 0,0 24-2 15,0-24-5-15,0 21-14 16,0-21-40-16,0 17-46 0,0-17-68 0,4 11-76 0,-4-11-129 15,3 8-215-15,-3-8-300 16,0 0-212-16</inkml:trace>
  <inkml:trace contextRef="#ctx0" brushRef="#br1" timeOffset="86516.98">10331 13497 2493 0,'0'0'-56'0,"0"0"36"0,0 0 17 0,0 0 17 16,0 0 19-16,0 0 18 0,0 0 30 0,0 0 15 15,15-14 3-15,-15 14-1 16,0 0-12-16,22-1-7 0,-22 1-11 0,18 0-9 0,-18 0-3 16,0 0-6-16,26-3-12 0,-26 3-21 0,19 0-26 15,-19 0-30-15,0 0-44 16,21-2-35-16,-21 2-31 0,0 0-44 15,0 0-79-15,0 0-497 0,9-2-60 16</inkml:trace>
  <inkml:trace contextRef="#ctx0" brushRef="#br1" timeOffset="86747.49">10359 13409 2417 0,'0'0'68'0,"0"0"3"0,0 0-3 16,0 0-1-16,0 0 23 0,0 0 34 15,0 0 15-15,0 0 3 0,0 0-3 0,0 0-13 16,0 0-10-16,0 0-7 16,0 0 0-16,-11 36-11 0,11-36-5 0,-2 21-10 0,2-21-9 15,2 21-7-15,-2-21-5 16,0 24-9-16,0-24-10 0,3 20-14 0,-3-20-33 16,4 19-36-16,-4-19-44 0,4 17-47 0,-4-17-58 0,7 15-66 15,-7-15-116-15,8 12-168 16,-2-7-311-16,-6-5-196 0</inkml:trace>
  <inkml:trace contextRef="#ctx0" brushRef="#br1" timeOffset="87356.99">10869 13194 2432 0,'0'0'-82'0,"0"0"23"0,2-18 7 16,-2 18 8-16,0 0 5 16,0 0 15-16,0 0 13 0,-8-22 8 0,8 22 17 15,0 0 12-15,-15-8 16 16,15 8 17-16,-15-3 13 0,15 3 11 15,0 0 5-15,-27-3 0 0,27 3-1 0,-26 3-2 16,26-3 1-16,-29 5 1 0,14 1 4 0,-2-1 4 16,1 2 1-16,-2 2 3 15,3 1-4-15,0-1-7 0,1 4-3 0,1-2-10 0,3 2-2 16,-2 3-6-16,4-2-3 0,2 1-11 0,2 0-1 16,0-1-5-16,4-14-6 15,2 32-5-15,2-17-2 0,2 0-3 0,0 0-5 16,6-2-2-16,-4 1-4 15,8-1-3-15,-3-3-9 0,2-1-8 0,2 0-9 0,-1-1-11 16,4-2-10-16,-3-1-11 16,0 1-9-16,0-5-3 0,-1 2-2 0,-16-3-1 15,28 0 3-15,-28 0 4 0,22-2 13 0,-22 2 0 0,16-2 2 16,-16 2 2-16,11-9 2 16,-11 9 2-16,0 0 2 0,0 0 6 0,-4-23 7 15,4 23 19-15,0 0 14 16,-19-15 12-16,19 15 20 0,-13-10 14 0,13 10 8 15,0 0 0-15,-19-7 1 0,19 7-7 16,0 0 1-16,-15-6-13 0,15 6 1 0,0 0-3 16,0 0-8-16,0 0-6 15,0 0-6-15,0 0-22 0,0 0-26 0,0 0-30 16,38-10-37-16,-38 10-29 0,21-1-53 0,-21 1-37 0,23-2-50 16,-23 2-109-16,22-2-600 15,-12 0-399-15</inkml:trace>
  <inkml:trace contextRef="#ctx0" brushRef="#br1" timeOffset="87687.35">11114 13390 2830 0,'0'0'-78'0,"0"0"28"16,0 0 5-16,0 0 9 0,0 0 14 0,0 0 16 16,0 0 33-16,0 0 21 0,0 0 16 15,0 0 1-15,0 0 13 0,0 0 9 0,0 0 12 16,0 0 11-16,0 0 1 0,-61 19 2 0,53-14-4 16,8-5-6-16,-15 12-7 15,15-12-8-15,-12 15-9 0,12-15-6 16,-10 14-8-16,10-14-2 0,-2 17-9 15,2-17-4-15,0 0-6 0,12 21-6 0,-12-21-13 0,14 11-24 16,-14-11-27-16,19 10-38 16,-8-6-32-16,-11-4-52 0,21 9-44 0,-9-6-54 0,-12-3-97 15,24-3-611-15,-24 3-382 16</inkml:trace>
  <inkml:trace contextRef="#ctx0" brushRef="#br1" timeOffset="88347.21">11523 13133 2827 0,'-2'-19'-113'16,"2"19"14"-16,0 0 17 0,-8-11 13 0,8 11 33 15,0 0 22-15,-17-8 29 0,17 8 29 16,0 0 15-16,-26 0 18 0,26 0 15 0,0 0 19 16,-31 10 13-16,20-3 11 15,-1 0 7-15,-2 3 2 0,4 1-9 16,2-1-5-16,-2 3-13 0,1 0-7 0,0 1-10 16,5-1-3-16,-3 2-14 0,3 0-5 0,4-15-10 15,-4 29-4-15,4-13-8 0,0-16-6 0,6 30-4 16,1-17-5-16,-1 0-5 15,3 1 0-15,1 0-6 0,1-1-7 0,2-2-4 16,2-2-3-16,-1 1-6 0,1-1-4 16,-2-2-9-16,1 0-12 0,1-3-8 0,-15-4-6 15,24 5-7-15,-24-5-6 0,18 0-2 0,-18 0 0 16,0 0-1 0,22-7 2-16,-22 7 0 0,5-13 6 0,-5 13 1 15,0 0 0-15,0 0 8 0,-11-32 7 16,11 32 8-16,-12-16 22 0,12 16 17 0,-12-14 19 15,12 14 11-15,-6-11 8 0,6 11 3 16,0 0 1-16,-11-11-8 0,11 11-2 0,0 0-6 0,0 0-7 16,0 0-5-16,0 0-3 15,23-15-23-15,-23 15-28 0,24-6-40 0,-24 6-41 16,23-4-55-16,-10 0-53 0,0 0-56 0,-3 1-91 0,3-3-149 16,-4 0-459-1,-9 6-393-15</inkml:trace>
  <inkml:trace contextRef="#ctx0" brushRef="#br1" timeOffset="89147.29">11008 12988 2745 0,'0'0'-154'0,"-22"0"27"15,22 0 10-15,0 0 13 0,0 0 12 0,0 0 10 16,0 0 17-16,0 0 7 0,0 0-1 16,0 0 12-16,0 0 3 0,0 0 3 0,-19-2 21 15,19 2 26-15,0 0 37 0,0 0 19 0,0 0 24 16,0 0 18-16,0 0 14 15,0 0 10-15,0 0 4 0,0 0 1 16,0 0 0-16,0 0 1 0,0 0-9 0,0 0-12 16,0 0-4-16,0 0-7 0,0 0-9 0,0 0-7 15,0 0-12-15,0 0-6 0,0 0-6 0,0 0-6 16,57-4-8-16,-57 4-4 0,32 0-4 16,-12-1-25-16,-1 1-4 0,1 0 3 0,1 0-4 15,2 0 0-15,0 0-2 16,1 0-1-16,-1 0-2 0,-2 0 2 0,2 0 0 15,0 0 0-15,0 1-3 0,-3-1 0 16,-1 0 2-16,2 0-1 0,-1 2-8 0,1-2 6 16,-21 0 0-16,36 0 5 15,-19 0 9-15,-1 0 9 0,-16 0 9 0,34 0 5 16,-18 0 6-16,-16 0-5 0,27 2-1 0,-27-2-5 0,23 0-3 16,-23 0-5-16,21 0-2 15,-21 0-8-15,18 2-3 0,-18-2-13 0,0 0-26 16,0 0-43-16,18 2-73 15,-18-2-72-15,0 0-117 0,0 0-203 0,0 0-390 0,0 0-327 16</inkml:trace>
  <inkml:trace contextRef="#ctx0" brushRef="#br0" timeOffset="99187.24">17327 13308 1000 0,'-22'-8'184'0,"12"3"-65"0,10 5-21 0,-21-8-15 16,5 4 7-16,16 4 3 0,-20-5 18 15,20 5-4-15,-24-6 18 0,24 6 12 16,-21-6 9-16,21 6 10 0,-21-2 7 0,21 2 9 0,-21-2 0 16,21 2 1-16,0 0 0 15,-30 6 1-15,30-6-4 0,-23 11-9 0,8-1-35 0,2 1-13 16,-1 3-6-16,-4 3-14 15,6 2-5-15,-5 0-5 0,0 6-12 0,0-1-7 16,3 1-4-16,0 0 1 16,4 0-11-16,4 0 23 0,2 1-6 0,2 1-14 15,4-4-7-15,0 1 0 16,4-1-10-16,4 0-3 0,4-2-11 0,4-4-2 0,1 0-11 16,5-2-12-16,-2-2-8 0,10-2-6 0,-4-3-7 0,-1-3-3 15,1 1-3-15,0-4-1 16,-3-1 4-16,-1-1 1 15,-4-1 1-15,0-3 5 0,-4-2-2 0,-1 0 1 16,-2-3 5-16,-4 2 6 0,-3-3 3 16,-4 0 9-16,-2 10 2 0,0-22 7 0,0 22 8 15,-8-23 5-15,-1 10 3 0,1 3 7 0,8 10 5 16,-18-22 3-16,12 15-7 0,6 7 10 0,-12-13 2 16,12 13-1-16,-8-12 1 15,8 12-6-15,0 0-5 0,0 0-3 0,0 0-2 0,0 0-3 16,0 0 1-16,24-17-10 15,-24 17-23-15,32-2-17 0,-15 2-31 0,3 0-34 0,0 0-44 16,0 0-53-16,3 0-56 16,-4-1-51-16,0 1-107 0,-3-3-164 0,2 2-34 15,-6 1-287-15,-12 0-250 16</inkml:trace>
  <inkml:trace contextRef="#ctx0" brushRef="#br0" timeOffset="100195.27">16743 13919 2617 0,'0'0'-69'0,"0"0"17"0,0 0 9 0,0 0 21 0,0 0 23 16,0 0 36-16,0 0 24 0,0 0 15 0,0 0 9 15,0 0 1-15,24-15 2 0,-24 15 5 16,0 0 7-16,24 0 4 0,-24 0-6 0,23 0-3 15,-23 0-16-15,32 5-4 16,-13-3-9-16,4-1-6 0,5 1-9 0,5 0-2 16,4 0-7-16,7-1-4 0,0 2-4 15,5-2-5-15,5-1-2 0,5 4-3 0,2-1-4 16,1-3 1-16,-1 0-6 0,0 1 2 0,1 1-1 16,-3-2 3-16,0 2 1 15,-8-2-6-15,0 0 6 0,-1 0 2 0,-7 0 3 16,1 0-5-16,-8-2-3 0,1 2 1 15,-6-2-6-15,1 1 1 0,-2-2-1 0,-10 1-17 16,2 0-27-16,-3 2-29 0,-3-1-42 16,-16 1-43-16,24 0-43 0,-16 0-27 0,-8 0-82 15,0 0-659-15,0 0-388 16</inkml:trace>
  <inkml:trace contextRef="#ctx0" brushRef="#br0" timeOffset="100627.01">16882 14289 2878 0,'-8'-10'-94'0,"8"10"18"16,0 0 17-16,0 0 47 0,0 0 18 0,0 0 25 15,0 0 35-15,0 0 32 0,0 0 13 16,0 0 18-16,0 0 9 0,0 0 7 0,-22 25 3 15,22-25-3-15,-2 22 0 16,2-22-3-16,0 27-19 0,0-13-10 0,0-14-11 0,0 31-11 16,2-14-11-16,-2-2-5 15,0 2-11-15,2-2-7 0,-2-15-8 0,2 32-3 16,0-19 1-16,-2-13-12 0,2 23-21 0,-2-23-28 16,5 18-41-16,-5-18-47 0,0 15-65 15,5-7-68-15,-5-8-95 0,4 8-180 0,-4-8-69 16,0 0-291-16,0 0-227 15</inkml:trace>
  <inkml:trace contextRef="#ctx0" brushRef="#br0" timeOffset="100843.39">17045 14484 2609 0,'0'0'-50'16,"0"0"21"-16,17-11 5 0,-17 11 8 0,14-2 2 15,-14 2 25-15,20-5 11 16,-20 5 17-16,21-1-1 0,-21 1-9 0,30-4-2 0,-14 2 2 16,-16 2-8-16,36-2-5 15,-21-1-39-15,3 3-25 0,-18 0-48 0,26-4-45 16,-14 1-68-16,-12 3-136 0,16-4-243 16,-10 0 208-16</inkml:trace>
  <inkml:trace contextRef="#ctx0" brushRef="#br0" timeOffset="101052.06">17197 14379 1851 0,'0'0'70'0,"-12"-4"-3"0,12 4 30 0,0 0 23 15,0 0 20-15,0 0 30 16,0 0 13-16,-8 23 0 0,8-23-7 0,0 0-16 16,-3 29-13-16,3-16-7 0,0-13-7 0,0 25-6 15,-2-10-8-15,2-15-17 0,0 31-11 16,0-14-10-16,2-2-9 0,1 0-13 0,-3-15-22 15,0 28-36-15,2-14-41 16,-2-14-46-16,6 23-61 0,-2-13-52 0,-4-10-46 16,8 14-95-16,-1-8-639 0,-1 0-433 15</inkml:trace>
  <inkml:trace contextRef="#ctx0" brushRef="#br0" timeOffset="101627.2">17697 14262 2919 0,'0'0'-92'0,"9"-18"33"0,-9 18 4 0,6-18 13 15,-6 18 23-15,4-15 16 16,-4 15 36-16,0 0 17 0,0-22 15 0,0 22-1 0,0 0 1 15,-8-20 6-15,8 20 12 16,-11-7 16-16,11 7 2 0,-17-4 13 0,17 4 0 16,0 0 2-16,-30 1 5 15,30-1 2-15,-29 13 2 0,14-6 2 0,0 3-2 16,-1 2-5-16,-2 2-12 0,2 3-5 0,2 0-12 0,0 2-4 16,1 1-10-16,3 0-6 15,1 2-8-15,2 1 2 0,3-5-11 0,2 3-2 16,4-1-6-16,0 0-4 15,2-1 1-15,8 2-8 0,-4-4-7 0,7 1-8 0,-1-2 6 16,4-2-16-16,0-3-9 16,2 1-7-16,1-5-8 0,-4-1-9 0,2 0-4 15,-3-3-2-15,0 0-1 0,-16-3-1 0,27 0 6 0,-27 0-4 16,17-6 1 0,-17 6 4-16,8-12 0 0,-8 12 8 0,0 0-4 0,0-20 5 15,0 20-3-15,0 0 2 16,-12-24 4-16,12 24 0 0,-9-12 4 0,9 12 3 0,-9-12 6 15,9 12 5 1,0 0 3-16,0 0 2 0,-8-15-1 0,8 15 0 0,0 0 0 16,0 0 2-16,0 0-4 15,0 0-5-15,28-12 0 0,-28 12-2 0,25-3-12 0,-10 0-15 16,2 2-18-16,-3-3-29 0,0 2-33 0,-14 2-43 16,25-5-37-16,-15 2-46 15,1 2-48-15,-11 1-115 0,11-6-143 0,-11 6-377 0,0 0-311 16</inkml:trace>
  <inkml:trace contextRef="#ctx0" brushRef="#br0" timeOffset="101897.37">17947 14444 2689 0,'0'0'-84'0,"0"0"35"0,0 0 23 0,0 0 14 15,0 0 11-15,0 0 31 16,0 0 25-16,0 0 29 0,0 0 27 0,0 0 13 0,0 0 13 15,0 0 10-15,0 0 7 16,0 0-1-16,0 0 5 0,-43 25-19 0,33-18-8 16,10-7-9-16,-18 15-13 15,10-7-10-15,8-8-8 0,-10 17-10 0,10-17-8 0,-4 18-11 16,4-18-3-16,4 18-10 0,-4-18-8 0,12 17-15 16,-3-9-26-16,4-3-31 15,-13-5-37-15,27 13-45 0,-10-8-59 0,2-1-56 16,-3-4-81-16,2 0-175 0,-3-2-96 15,0 0-268-15,-15 2-193 0</inkml:trace>
  <inkml:trace contextRef="#ctx0" brushRef="#br0" timeOffset="102446.96">18444 14144 2577 0,'0'0'-44'0,"6"-19"5"0,-6 19 23 16,5-14 31-16,-5 14 12 0,0 0 31 16,4-21 18-16,-4 21 18 0,0 0 7 15,0 0 15-15,-13-15 16 0,13 15 16 0,0 0 15 0,-25 0 0 16,25 0 0-16,0 0-14 15,-40 15-9-15,25-6 25 0,-2 3-9 0,-2 2-25 0,4 0 3 16,-4 1-14-16,5 3-11 16,-2-1-9-16,4 1-21 0,1 1 1 0,3 0-9 15,1-2-6-15,3 1-9 0,2 1-6 0,2-19-6 0,6 36-1 16,1-21-8-16,3 2-12 16,3 1-21-16,1-5-12 0,4 1-24 0,0-3-11 15,2-2-11-15,1-1-8 16,0-1-1-16,-2-4-1 0,3-2 6 0,-4 2 3 0,-1-3 6 15,3 0 2-15,-6-4 1 16,-2 1 3-16,0-1 4 0,-4-5 4 0,-8 9 3 16,10-17 4-16,-8 7 10 15,-2 10 13-15,-2-21 12 0,-2 10 9 0,4 11 12 0,-12-22 5 16,3 12 5-16,9 10 2 0,-13-20 9 0,13 20 0 16,-10-12 8-16,10 12 6 15,-8-12-10-15,8 12-2 0,0 0-7 0,-5-16 0 0,5 16-3 16,0 0-11-16,0 0-5 15,0 0-18-15,31-10-16 0,-17 10-28 0,0 0-32 16,1-4-38-16,0 4-44 16,2 0-57-16,-1 4-51 0,4-8-71 0,-5 4-149 15,0-1-130-15,-15 1-307 0,27 0-314 0</inkml:trace>
  <inkml:trace contextRef="#ctx0" brushRef="#br0" timeOffset="103662.21">16274 14861 2660 0,'0'0'-89'0,"0"0"42"0,0 0 5 0,0 0 3 16,0 0 13-16,0 0 5 15,0 0 4-15,0 0 20 0,0 0 0 0,0 0 12 16,0 0 13-16,0 0 11 0,0 0 32 16,0 0 23-16,41-3 7 0,-41 3 11 0,26 1-6 15,-26-1-12-15,31 2-6 0,-10 0-10 0,2 1-11 16,7-3-6-16,2 0-10 16,1 2-2-16,7 0-8 0,3 1-4 0,3-3 0 0,-3 4-7 15,5-2 1-15,-1-1-5 16,0 1 5-16,2 1 8 0,-1-2 0 0,-1 1 2 15,2 0 1-15,-3-2-7 16,1 2-4-16,-1-1-2 0,-1 1-2 0,1 1-5 0,1-3-1 16,-3 1-3-16,0-1 0 15,3 2-3-15,-3-2 6 0,5 2 5 16,-3-2-3-16,2 0-2 0,-1 0 6 0,1 0-1 0,-1 2-2 16,1 0-2-16,-3-2 0 0,1 1-4 15,1-1 2-15,-1 3-3 0,1-2-4 0,-3 2-1 16,-1-3 0-16,1 1-3 15,-2-1 2-15,-1 2-2 0,1 0-1 16,-6-2 1-16,2 2-3 0,5-2 0 0,-8 0-3 16,1 0 2-16,2 0 5 0,-1 1 4 15,1-1 3-15,0 0 7 0,4 0 1 16,-4 0-1-16,0-1-1 0,0 1-2 0,-2 0-3 16,3 0-3-16,-5 0 1 0,1-2-3 0,1 2 1 0,0 0-3 15,-2 0 0-15,2 0-3 16,-3 0-1-16,2-2 0 0,1 2 8 0,-2 0-1 15,2 0 4-15,-1-2 0 16,3 2-1-16,-1 0-1 0,-1 0-1 0,0 0 0 0,0 0-1 16,-1 0-4-16,1 0 2 15,1 0-3-15,-3 0 0 0,-3 0-1 0,1 0 0 16,-2 0-3-16,0 2 2 0,-8-2-1 0,2 0-2 16,-3-2 0-16,-5 4-1 0,-16-2-4 15,28-2-10-15,-28 2-17 0,22 0-20 0,-22 0-35 16,0 0-46-16,0 0-58 15,0 0-40-15,8 0-54 0,-8 0-112 0,0 0-130 16,0 0-391-16,-62 4-307 0</inkml:trace>
  <inkml:trace contextRef="#ctx0" brushRef="#br0" timeOffset="104557.3">16525 15564 2790 0,'0'0'7'15,"0"0"35"-15,0 0 1 0,0 0 13 0,0 0 3 0,-7-21 9 16,7 21 20-16,0 0 17 15,0 0 4-15,0 0 7 0,0 0 5 0,0 0 0 16,0 0 0-16,0 0-1 0,0 0-4 16,-9 43 2-16,9-43-9 0,0 22-8 0,0-22-7 15,2 30-4-15,-2-12-10 16,0 1-6-16,2-1-1 0,-2 2-10 0,3 1-6 16,-3-1-7-16,2 1-6 0,0 1 5 0,0-1-9 0,1-2-8 15,-1 0-2-15,0 0-4 16,0-3-3-16,2 2-18 0,-2-2-20 0,0-6-29 15,0 2-36-15,0-1-44 16,-2-11-55-16,4 18-56 0,-4-18-44 16,2 11-101-16,-2-11-142 0,0 0-56 15,9 4-280-15,-9-4-210 0</inkml:trace>
  <inkml:trace contextRef="#ctx0" brushRef="#br0" timeOffset="104867.17">16749 15866 2629 0,'25'-8'10'0,"-25"8"27"15,0 0-3-15,19-2-1 16,-19 2-7-16,0 0-1 0,25-4 7 0,-25 4 3 0,24-1-7 16,-10-2-1-16,-14 3-8 15,30 0 2-15,-30 0-1 0,30 0-3 0,-30 0-3 16,27 0-5-16,-13 3-6 0,-14-3-15 0,22 0-27 16,-22 0-31-16,19 1-31 0,-10-1-33 15,-9 0-51-15,0 0-129 0,0 0-368 0,0 0 78 16</inkml:trace>
  <inkml:trace contextRef="#ctx0" brushRef="#br0" timeOffset="105097.29">16914 15779 2103 0,'0'0'84'0,"0"0"31"0,0 0 9 0,-9-13-3 16,9 13 21-16,0 0 32 0,0 0 20 0,0 0 10 0,0 0 3 15,0 0-14-15,0 0-10 16,-15 27-12-16,15-27 7 0,-6 22 6 0,6-22-11 15,-2 23-13-15,2-7-21 16,0-16-16-16,2 30-16 0,0-15-17 0,-2 1-9 0,2-1-28 16,-2-15-32-1,7 31-48-15,-7-20-40 0,2 0-49 0,-2-11-46 16,4 19-68-16,-2-9-47 0,-2-10-91 0,2 10-152 0,-2-10-81 0,0 0-297 16,0 0-282-16</inkml:trace>
  <inkml:trace contextRef="#ctx0" brushRef="#br0" timeOffset="107347.17">18260 15287 2593 0,'0'0'-75'15,"4"-18"21"-15,-4 18 6 0,0 0 8 0,-2-19 26 16,2 19 17-16,0 0 23 0,-8-16 38 16,8 16 5-16,0 0 6 0,-17-12 11 0,17 12 14 15,-17-4 17-15,17 4 21 16,-25-3 15-16,9 0 7 0,16 3 7 15,-33 3-6-15,16-3 1 0,-2 4-8 16,-3 2-13-16,2 2-11 0,-2 0-11 0,1 3-6 0,2 0-11 16,0 5-12-16,3-4-12 15,-2 6-5-15,3 1-3 0,5 0-7 0,1 2-12 0,1 0-2 16,3-1 2-16,5 1-8 0,2 1-5 0,3 3-2 16,1 0-7-16,3-2-6 15,4-3-6-15,3 5-5 0,2-6-14 0,2 0-18 0,2-4-5 16,-1-2-13-16,2-1-9 15,0-2-13-15,1-2-8 0,-3-3-13 0,0-1-9 16,-4-2-6-16,1-2 1 16,-18 0 7-16,33-6 11 0,-21 1 8 0,-1-2 14 0,-11 7 16 15,17-18 17-15,-15 8 17 16,-2 10 21-16,0-22 14 0,0 22 17 0,-4-20 10 16,4 20 11-16,-11-19 4 0,11 19 16 15,-13-13 6-15,13 13 2 0,-12-14 6 0,12 14-6 16,-11-9-2-16,11 9-13 0,0 0-3 0,-8-12-8 15,8 12-6-15,0 0-6 16,0 0-25-16,0 0-18 0,0 0-22 0,38-7-20 0,-38 7-24 16,31-3-27-16,-13 2-31 15,-2 1-39-15,2-2-51 0,-4 2-40 0,1 0-39 16,-3-2-85-16,-12 2-138 0,22-2-100 0,-22 2-310 16,12 0-306-16</inkml:trace>
  <inkml:trace contextRef="#ctx0" brushRef="#br0" timeOffset="107857.25">17553 15925 2748 0,'0'0'-22'0,"0"0"48"15,-8 9 22-15,8-9 21 0,0 0 17 0,0 0 13 16,0 0 5-16,0 0-2 16,0 0-6-16,0 0-9 0,0 0-8 0,0 0-4 0,24 11-6 15,-24-11 0-15,26 2-7 0,-9-2-7 0,5 0-4 16,2 2 0-16,6-2-8 16,7 0-2-16,7 2 0 0,0 0 7 15,5-1 7-15,2-1 7 0,7 4 7 16,0 0 5-16,3-1 14 0,-1 0-4 0,1 1 4 0,0 0-5 15,1-1-30-15,-3-1-5 16,0 0-4-16,-1 1-4 0,-1 0 0 0,-11-1-7 16,1 0-7-16,-5 0-4 15,-6 0-14-15,-4 0-14 0,-3-2-13 0,-5 1-27 16,-3-1-27-16,-4 0-26 0,-17 0-39 0,25 2-60 0,-19 1-62 16,-6-3-122-16,0 0-185 15,0 0-408-15,0 0-428 0</inkml:trace>
  <inkml:trace contextRef="#ctx0" brushRef="#br0" timeOffset="108227.16">17801 16431 2973 0,'0'0'-14'0,"0"0"41"0,0 0-3 16,0 0 21-16,0 0 15 0,0 0 18 0,0 0 20 16,0 23 9-16,0-23-2 15,0 0 1-15,0 19-4 0,0-19-3 16,0 0 1-16,0 27 0 0,0-27 0 0,2 21-3 15,-2-8-5-15,0-13-2 0,2 27-10 0,0-15-1 16,-2-12-14-16,2 28-5 16,0-13-7-16,-2-15-2 0,2 27-14 0,-2-14-4 15,0-13-14-15,2 23-24 0,-2-23-36 16,0 19-45-16,0-19-55 0,3 17-63 16,-1-10-63-16,-2-7-103 0,0 0-145 0,2 14-457 15,-2-14-415-15</inkml:trace>
  <inkml:trace contextRef="#ctx0" brushRef="#br0" timeOffset="108427.18">17979 16662 3028 0,'14'-15'20'0,"-14"15"32"0,0 0-2 16,15-12 2-16,-15 12 9 15,15-6 21-15,-15 6 17 0,23-2 3 0,-23 2-9 16,26-3-7-16,-10 3-14 0,4 0-7 15,-20 0-14-15,35-2-21 0,-17 0-30 0,-18 2-46 16,24-1-60-16,-24 1-59 16,26-3-46-16,-26 3-94 0,13-5-633 0,-13 5-356 15</inkml:trace>
  <inkml:trace contextRef="#ctx0" brushRef="#br0" timeOffset="108637.25">18080 16529 2888 0,'-19'-4'-4'16,"19"4"45"-16,0 0 13 0,0 0 25 0,0 0 32 15,-19 9 25-15,19-9 21 16,0 0 3-16,-2 17-4 0,2-17-15 0,0 0-17 0,2 26-11 16,-2-26-10-16,4 26-10 15,-2-14-10-15,-2-12-9 0,6 28-6 0,-1-13-8 16,0-2-8-16,-1 2-9 0,0 1-16 0,0-3-26 0,-4-13-30 16,8 25-42-16,-4-16-47 15,-4-9-57-15,14 21-47 0,-8-14-48 0,-6-7-90 0,17 13-173 16,-7-10-372-16,1-1-294 15</inkml:trace>
  <inkml:trace contextRef="#ctx0" brushRef="#br0" timeOffset="109137.31">18680 16401 2835 0,'2'-20'16'16,"-2"20"14"-16,0 0-2 0,-2-20 7 0,2 20-3 16,0 0 16-16,-16-14 25 15,16 14 14-15,0 0 15 0,-23 0 4 16,23 0 10-16,0 0 6 0,-38 16 10 0,24-9 8 16,0 3-1-16,-2 1-5 0,1 4 13 0,-2 1-17 15,0-1-6-15,2 2-14 0,0 0-5 0,3 1-1 16,-4 1-16-16,6-2-2 0,2 2-12 15,1-2-5-15,5 2-9 0,-2-2-8 0,4 1-2 16,2 1-10-16,2-2 3 16,3 2-10-16,-1-5-5 0,4 4-11 0,4-1 6 15,2-2-3-15,-1-1-13 0,4-1-11 0,0-4-6 0,2 1-8 16,-2-4-2-16,1-1-10 16,-2-1 1-16,-1-2-8 0,2-2 0 0,-4-2-8 15,-15 2 1-15,26-4-1 0,-16 0-2 16,-2 0 1-16,-1-6 7 0,-7 10-2 0,7-12 6 15,-7 12 5-15,-3-16 8 16,3 16 12-16,0 0 10 0,-11-18 8 0,11 18 14 16,-10-12 9-16,10 12 5 0,0 0-1 15,-10-12 2-15,10 12 8 0,0 0-5 0,0 0-6 16,0 0-1-16,0 0-2 0,0 0 2 0,0 0-25 16,0 0-20-16,20-9-34 15,-20 9-38-15,16 0-60 0,-16 0-82 0,21 2-74 16,-21-2-161-16,14 2-134 0,-14-2 30 15,16 0-333-15,-16 0-282 0</inkml:trace>
  <inkml:trace contextRef="#ctx0" brushRef="#br0" timeOffset="109434.28">18997 16738 2730 0,'0'0'-3'0,"0"0"48"15,0 0 22-15,0 0 19 16,0 0 16-16,0 0 18 0,0 0 16 0,0 0 9 16,0 0-1-16,0 0-3 0,0 0-1 15,0 0 4-15,-36 27 8 0,36-27 3 0,-17 12 1 16,10-3 1-16,7-9-8 0,-17 20-11 0,11-10-13 16,6-10-16-16,-8 23-12 15,6-11-12-15,2-12-9 0,2 24-9 0,4-10-15 0,2-1-25 16,3-2-25-16,6 3-21 15,0-3-31-15,2-1-25 0,-2-3-38 0,2-4-47 16,2 4-64-16,0-3-58 16,-1-7-80-16,-2 7-138 0,0-5-80 0,-6-2-376 15,5 0-389-15</inkml:trace>
  <inkml:trace contextRef="#ctx0" brushRef="#br0" timeOffset="109977.06">19589 16486 2935 0,'4'-19'-27'0,"-4"19"30"0,2-16 15 16,-2 16 29-16,0 0 12 16,-6-25 21-16,6 25 28 0,-12-14 9 0,12 14 7 0,-17-10-1 15,17 10 1-15,-24-3-2 16,24 3 1-16,-24 0 8 0,24 0-1 0,-32 6 5 16,14 1 29-16,1 1-11 0,1 3-8 0,-4 1-11 15,4 1-15-15,0 2-13 0,2 0-10 16,1 2-8-16,3 1-12 0,3-3-3 0,1 2-13 15,3 0-2-15,6 3-10 16,-1-4-6-16,2 2-3 0,5-3-14 0,-1 0-13 0,7 1-19 16,0-3-15-16,2 0-13 15,1-3-15-15,0-5-6 0,-1 1-7 0,2-4-7 16,0 1-7-16,-3-4-1 0,2-3-1 0,-4 2-2 16,1-4 0-16,-2-1 0 0,-2-1 9 15,-3 0 1-15,-2 1 12 0,-6 7 9 0,6-17 14 16,-4 9 17-16,-2 8 24 15,0 0 17-15,0 0 20 0,-2-25 8 16,2 25 7-16,0 0 4 0,0 0-6 0,0 0-4 16,-6-17 0-16,6 17-8 0,0 0-20 15,0 0-14-15,11-4-29 0,-11 4-42 0,0 0-62 0,0 0-76 16,36-2-64-16,-27 1-134 0,3-1-164 16,-1-2-36-16,-11 4-297 0,21-4-276 0</inkml:trace>
  <inkml:trace contextRef="#ctx0" brushRef="#br0" timeOffset="110968.78">18717 16084 2640 0,'0'0'-90'0,"0"0"34"16,0 0 11-16,0 0 25 0,0 0 47 16,0 0 25-16,0 0 39 0,0 0 12 15,0 0 8-15,9-18 1 0,-9 18-2 16,0 0-10-16,0 0-13 0,0 0-7 16,0 0-4-16,23 0-3 0,-23 0-7 0,0 0-8 15,0 0-6-15,24-4-6 0,-24 4-4 0,14-3-4 16,-14 3 0-16,0 0 1 0,28-1 4 15,-28 1 3-15,23 0-6 0,-23 0 2 16,32 0-5-16,-14 0-1 0,4-2 3 0,-1 2 3 16,0 0 1-16,4 0 4 0,-1-2 5 15,2 2-1-15,-3 0 0 0,4 0 5 16,-4 0-5-16,5 0 1 0,-5 0-5 0,3 0-3 16,-4-2-6-16,2 2 1 0,0 0-4 15,-3 0 1-15,-3-1-1 0,4 1 0 0,-22 0-15 16,34 0-2-16,-19-3-1 0,-15 3 10 15,29 0-4-15,-29 0-3 0,27 0-2 16,-27 0-3-16,22-1-1 0,-22 1-1 16,17 0-5-16,-17 0-4 0,0 0-16 0,23 0-20 15,-23 0-37-15,0 0-42 0,17-3-50 16,-17 3-54-16,10 3-50 0,-10-3-95 0,0 0-149 16,0 0-65-16,0 0-271 0,6 5-188 15</inkml:trace>
  <inkml:trace contextRef="#ctx0" brushRef="#br0" timeOffset="120192.83">20470 14915 1251 0,'0'0'184'0,"0"0"-52"0,0 0-17 0,-13-14 2 15,13 14-5-15,0 0-6 16,0 0 5-16,0 0 0 0,0 0 3 0,0 0 0 16,0 0-3-16,0 0 2 0,0 0 5 0,0 0-1 15,0 0 7-15,0 0-1 16,0 0 3-16,0 0-2 0,0 0-4 0,0 0-6 0,0 0-8 15,0 0-6-15,0 0-7 16,0 0-6-16,0 0-5 0,0 0-9 0,0 0-7 16,0 0-7-16,28-15-3 15,-28 15-3-15,0 0 2 0,21-4-2 0,-21 4 2 0,19-3-8 16,-19 3-3-16,17-6-1 0,-17 6-2 0,21 0-2 16,-21 0-5-16,19-3-4 15,-19 3 0-15,0 0-6 0,25-2-3 16,-25 2-3-16,0 0-2 0,20-2 0 0,-20 2-4 15,0 0-10-15,0 0-16 0,18 0-24 0,-18 0-26 16,0 0-40-16,0 0-53 16,0 0-67-16,0 0-74 0,0 0-153 0,4-7-168 15,-4 7-303-15,0 0-321 16</inkml:trace>
  <inkml:trace contextRef="#ctx0" brushRef="#br0" timeOffset="120407.2">20402 14768 2762 0,'0'0'-55'16,"0"0"25"-16,-17-7 8 15,17 7 13-15,0 0 20 0,0 0 36 0,-12-7 8 16,12 7 25-16,0 0 5 0,0 0 3 0,0 0 0 0,0 0 2 16,0 0-1-16,0 0-7 15,0 0-8-15,44-5-8 0,-44 5-12 0,24 0-31 16,-24 0-40-16,25 0-43 15,-25 0-73-15,27 0-60 0,-27 0-113 0,21-2-568 0,-13-1-243 16</inkml:trace>
  <inkml:trace contextRef="#ctx0" brushRef="#br0" timeOffset="123137.24">22782 13911 2493 0,'0'0'-120'0,"-2"-24"35"16,2 24 8-16,0 0 11 0,-7-15 16 0,7 15 15 15,0 0 22-15,0 0 15 16,-9-15 25-16,9 15 0 0,0 0 17 0,0 0 17 0,-10-14 15 16,10 14 28-16,0 0 10 0,0 0 13 0,-13-11-1 15,13 11 3-15,0 0-4 16,0 0-2-16,-17-6 1 0,17 6 4 0,0 0-11 15,-25 0 0-15,25 0-3 0,-22 6-5 16,8-1 1-16,-1 4 21 0,0 0-2 0,-4 2-11 16,3 0-10-16,-4 6-10 15,4 0-7-15,-2 2-7 0,4 0-8 0,-5 5-6 16,6 1-10-16,-2 2 0 0,7-3-6 0,-3 3-5 0,4-1-4 16,1 3-11-1,4-1 9-15,2 2-10 0,0-1-9 0,4 0 0 0,2 0 4 16,6 2-6-16,-2-3 1 15,4-1-8-15,4-3 1 0,3-3 3 0,0 0-8 0,4-2-5 16,1-4-8-16,3 2-5 16,-3-7-7-16,2-2-5 0,-3 0-6 0,2-2-4 15,-6-4-3-15,3 0 2 16,-6-4-1-16,0 0 4 0,-3-4 0 0,-3-2 5 0,-1-2 1 16,-5 2-1-16,-3-5 5 0,-1 1 1 0,-2 12 6 15,-9-22 12-15,2 11 4 16,-3-1 0-16,-1 1 6 0,-1 2 1 0,-1 2 6 0,0-4-1 15,13 11 4 1,-25-13 3-16,12 8-1 0,13 5 8 0,-17-10-3 0,17 10 4 16,-12-8 6-16,12 8-9 15,0 0 3-15,0 0-9 0,0 0-2 0,0 0-4 0,0 0-3 16,0 0-2-16,37-15-22 0,-17 13-19 0,3 2-25 16,0-2-22-16,0 2-38 15,1-1-53-15,2 1-61 0,-1-3-69 0,-4 2-130 16,-2 1-199-16,-3-3 25 0,-2 2-281 15,-14 1-248-15</inkml:trace>
  <inkml:trace contextRef="#ctx0" brushRef="#br0" timeOffset="123847.02">21903 14679 2597 0,'-15'3'-82'16,"15"-3"16"-16,0 0 13 0,0 0 19 0,0 0 20 0,0 0 28 16,0 0 38-16,0 0 18 15,-9 12 20-15,9-12 7 0,0 0 20 0,0 0 17 16,0 0 15-16,0 0 3 0,30 13 4 0,-30-13-2 0,19 4-16 16,-19-4-10-16,26 1-15 15,-8 2-10-15,2-1-10 0,3-1-8 0,1-1-8 16,4 0-6-16,0 2-13 15,7-2 2-15,-1 2-7 0,4-2-22 0,4 2 0 0,3-2-6 16,1 0 1-16,1 0 2 16,3 3-8-16,1-3-1 0,8 0-2 0,1 3 3 15,-1-3-4-15,4 1-2 16,-1-1 1-16,3-1-1 0,1 1 3 0,-3 0-2 16,3 0 4-16,-1-3 3 0,0 3 6 0,-5-1-1 0,-1 1 5 15,3 0-2-15,-5-2 3 16,-6 2 4-16,-3 0 2 0,2 2-7 0,-3-2 3 15,-1 0-3-15,-4 0-5 0,3 1-4 16,-12 2-4-16,3-2 0 0,-4 2 2 0,0 0-10 16,-3-1-14-16,-1 0-23 15,-5 0-40-15,-4-1-46 0,0 2-50 0,-1 0-54 16,-4 1-50-16,-1-1-62 0,-13-3-147 0,15 1-120 0,-15-1-330 16,0 0-329-1</inkml:trace>
  <inkml:trace contextRef="#ctx0" brushRef="#br0" timeOffset="124817.32">22047 15455 2699 0,'0'0'-103'0,"0"0"36"16,0 0 13-16,-6-12 25 0,6 12 32 15,0 0 29-15,0 0 37 0,0 0 27 0,0 0 11 16,0 0 18-16,0 0 24 16,0 0 19-16,0 0 13 0,0 0 5 0,0 0-3 15,0 0-3-15,0 0-2 0,0 0-4 16,0 0 10-16,0 0-16 0,4 56-14 0,-4-38-10 16,0-1-10-16,0-17-13 0,0 38-9 0,0-19-11 15,0 2-12-15,2 1-7 16,0-2-9-16,0 1-9 0,0-1-6 0,2 0-10 0,-2-1-3 15,2-2-22-15,0-1-22 16,0 0-40-16,0 0-42 0,-2-7-55 0,-2-9-69 16,8 19-70-16,-4-15-97 15,-4-4-181-15,11 3-42 0,-11-3 17 0,0 0-343 0,0 0-324 16</inkml:trace>
  <inkml:trace contextRef="#ctx0" brushRef="#br0" timeOffset="125017.63">22263 15728 2765 0,'28'-2'23'0,"-28"2"44"0,0 0 7 15,0 0-7-15,0 0 5 0,20 0 24 16,-20 0 20-16,0 0 10 0,24 0-8 0,-24 0-14 16,23 0-8-16,-23 0-15 0,30 0-13 0,-16 2-21 15,-14-2-23-15,37-2-44 16,-21 1-51-16,-16 1-58 0,28-3-58 0,-16-1-47 0,-3 3-101 15,-9 1-567-15,11-8-286 16</inkml:trace>
  <inkml:trace contextRef="#ctx0" brushRef="#br0" timeOffset="125247.03">22314 15602 2788 0,'0'0'39'0,"0"0"36"15,-17-4 3-15,17 4 24 0,0 0 29 16,0 0 31-16,0 0 26 0,0 0 8 15,-2 27-6-15,2-27-17 0,0 0-16 0,4 31-10 0,-4-31 24 16,4 27-19-16,-2-12-12 16,0 0-9-16,2 0-17 0,-1 1-13 0,-3 0-16 15,0-16-9-15,4 33-15 0,-4-20-22 16,2 3-36-16,-2-16-41 0,2 25-49 0,-2-25-54 16,0 22-57-16,2-12-56 0,0-3-75 0,-2-7-180 15,2 13-100-15,-2-13 40 16,5 10-279-16,-5-10-191 0</inkml:trace>
  <inkml:trace contextRef="#ctx0" brushRef="#br0" timeOffset="128327.11">23158 15433 2453 0,'4'-15'-66'0,"-4"15"35"16,0 0 17-16,0 0 31 0,7-16 23 16,-7 16 22-16,0 0 21 0,0 0 16 0,0 0 0 15,2-21 2-15,-2 21 10 16,0 0 6-16,0 0 5 0,0 0 7 0,0 0-7 16,0 0-2-16,0 0 0 0,-7-20-5 0,7 20-6 0,0 0-2 15,-14-7-7-15,14 7-5 16,0 0-8-16,-27-1-2 0,27 1-3 0,-24 4-6 15,24-4-1-15,-30 7 4 16,14-1-3-16,1 0-4 0,-3 1 0 0,4 5 5 0,2-3 13 16,-4 5 0-16,2 1-9 15,3 3-1-15,-2-2-8 0,5 3-10 0,-1 2-12 16,3-1 1-16,2 4-5 0,2-3-4 0,2 1-4 0,2 0-6 16,2 0-9-16,2 2-5 15,3-3 0-15,3-1-9 0,1-1-12 0,4-1-13 16,1-1-4-16,2-2 0 15,1-1-14-15,3-3-1 0,-1-2-10 0,2 0-9 0,-3-5-11 16,-1 0-10-16,-2-2 0 16,-2 0-2-16,-5-4 4 0,-12 2 4 0,22-6 7 15,-14 2 3-15,-4-5 10 16,-4 9 13-16,4-17 11 0,-4 17 15 0,-2-17 17 0,2 17 9 16,0 0 7-16,-14-25 7 0,14 25 16 15,-9-13 8-15,9 13-6 0,-7-12 0 16,7 12-5-16,0 0-1 0,-6-13-8 0,6 13 0 15,0 0-13-15,0 0-7 0,0 0-14 16,11-11-26-16,-11 11-38 0,15-3-44 0,-15 3-58 16,23-2-65-16,-10 1-54 15,-13 1-104-15,23-4-171 0,-11 4-26 16,-12 0-306-16,0 0-274 0</inkml:trace>
  <inkml:trace contextRef="#ctx0" brushRef="#br0" timeOffset="128607.25">23527 15721 2742 0,'0'0'-6'0,"0"0"26"16,0 0 36-16,0 0 28 0,0 0 34 0,0 0 18 16,0 0 5-16,0 0 10 0,0 0 9 0,-45 19 5 0,34-14-14 15,11-5 12-15,-23 15-8 16,11-5-10-16,1-1-36 0,0 1-9 0,3 0-9 15,0 0 7-15,8-10-24 16,-14 25-7-16,10-18 0 0,4-7-20 0,-2 22-9 16,2-22-27-16,9 18-23 0,-2-10-25 15,1-3-28-15,2 0-35 0,3 1-36 0,-13-6-43 16,32 6-42-16,-13-2-36 0,-4-4-51 0,1-2-135 16,2 2-120-16,-2-2-283 0,-1-3-192 15</inkml:trace>
  <inkml:trace contextRef="#ctx0" brushRef="#br0" timeOffset="129262.54">23988 15280 2527 0,'0'0'-40'0,"0"0"9"0,0-19 18 15,0 19 19-15,0 0 23 0,-6-20 26 0,6 20 21 16,0 0 13-16,-13-11 9 16,13 11 10-16,-17-3 15 0,17 3 15 15,0 0 13-15,-31 3-3 0,31-3 8 0,-22 7-12 16,10 3 1-16,-1-3-16 0,0 4-2 0,0 0-15 16,1 3-12-16,-1 1-13 0,-2 2-6 0,5 0-5 15,-1 2-11-15,0 0-8 16,3 0-1-16,-1 0-3 0,5 3-7 0,0-1-5 0,2-2 1 15,0 0-13-15,4 2-4 16,2-1-3-16,0 2-12 0,5-4-9 0,3 2-9 16,2-4-17-16,0 0-10 15,0-2-14-15,4-3-12 0,1-2-7 0,-2-1-19 0,0-4-7 16,1 0-12-16,0-3-8 0,-6 2-5 0,3-6-3 16,-15 3 8-16,24-7 8 15,-24 7 14-15,16-15 20 0,-10 5 28 0,-3 0 24 0,-1-1 29 16,-2 11 16-16,0 0 24 15,-7-33 19-15,7 33 15 0,-10-18 10 0,10 18 9 16,-10-15-4-16,10 15 1 16,-11-12-1-16,11 12-9 0,0 0 7 0,-11-14 9 15,11 14-13-15,0 0-5 0,0 0-16 16,0 0-3-16,0 0-11 0,0 0-33 0,0 0-25 16,28-1-43-16,-16 1-50 0,-12 0-61 0,28 1-64 15,-13-2-62-15,0 1-105 0,2-2-164 16,-3 0-35-16,-14 2-279 0,28-3-224 0</inkml:trace>
  <inkml:trace contextRef="#ctx0" brushRef="#br0" timeOffset="129472.36">24278 15522 2767 0,'0'0'84'0,"0"0"19"15,0 0 0-15,0 0-3 0,0 0-4 16,15 10-12-16,-15-10-5 0,0 0-7 16,0 0-6-16,26 0-29 0,-26 0-22 0,18 0-32 15,-18 0-15-15,26 0-29 0,-26 0-40 16,27 0-51-16,-27 0-47 0,25-2-90 0,-25 2-557 16,15-3-185-16</inkml:trace>
  <inkml:trace contextRef="#ctx0" brushRef="#br0" timeOffset="129667.11">24375 15479 2479 0,'-12'-9'27'0,"12"9"39"0,0 0 5 16,0 0 22-16,-20-3 46 15,20 3 33-15,0 0 26 0,0 0 0 0,0 0-5 0,-16 23-20 16,16-23-18-16,-6 21-17 0,4-10-14 0,-2 4-17 16,4-15-11-16,-3 33-12 15,3-17-12-15,-3 3-5 0,6 1-5 0,-3-2-27 16,0-2-32-16,3 2-41 15,-1-3-53-15,-2-15-50 0,4 29-57 0,2-18-61 0,-6-11-99 16,12 13-154 0,-3-9-437-16,0 0-379 0</inkml:trace>
  <inkml:trace contextRef="#ctx0" brushRef="#br0" timeOffset="130167">24884 15324 2838 0,'0'0'-37'16,"4"-13"37"-16,-4 13 3 15,0 0-8-15,0 0 18 0,-2-20 23 0,2 20 12 16,0 0 10-16,-15-12-3 0,15 12 7 0,0 0 9 16,-27-7 21-16,27 7 15 0,-26-3 26 15,26 3 7-15,-30 3 10 0,13 0-4 0,1 1-5 16,-4 1 6-16,2 5-36 15,-1-2 2-15,-1 3-8 0,2 0-6 0,0 2-5 16,2 3-3-16,-2 1-11 0,7 0 2 16,-3 3-17-16,3 0 4 0,3 1-5 15,3 1-11-15,3-2-6 0,2-1-7 0,2 2-5 0,7 2 0 16,2-3-6-16,1 0-5 16,3-1-12-16,3-2-13 0,2-2-14 0,2-1-13 0,1-6-12 15,1 3-9-15,1-5-8 16,-4-3-8-16,0-1-7 0,-2-2-7 15,0-2 3-15,-3-4 6 0,0-1 7 16,-4-3 4-16,-1-2 5 0,-2 2 10 16,-3-4 23-16,-1 3 17 0,-5 11 14 0,3-23 16 15,-3 23 9-15,0 0 7 0,-6-25 11 16,6 25 9-16,-6-15-1 0,6 15 0 0,0 0-2 0,0 0 2 0,-7-16-9 16,7 16 0-16,0 0-6 15,0 0-7-15,0 0-4 0,0 0-11 0,28-5-33 16,-18 5-31-16,-10 0-46 15,26 0-62-15,-14 0-78 0,3-2-69 0,-15 2-119 0,23-4-168 16,-12 3-9-16,-3-4-312 16,-8 5-292-16</inkml:trace>
  <inkml:trace contextRef="#ctx0" brushRef="#br0" timeOffset="137987.35">27049 14158 679 0,'0'0'257'0,"0"0"-77"0,0 0-38 16,0 0-34-16,0 0-3 0,0 0-2 0,0 0 3 15,0 0 3-15,0 0 3 16,0 0-1-16,0 0 9 0,0 0 7 0,0 0 8 0,0 0 12 15,0 0-2-15,0 0 2 16,0 0 3-16,0 0-1 0,0 0-1 0,0 0-5 16,0 0-4-16,0 0-3 15,0 0-6-15,0 0-2 0,0 0-8 0,0 0-7 16,0 0-5-16,3 47-4 0,-3-47-7 16,0 24-6-16,0-24 1 0,5 28-2 0,-3-12-29 15,0 0-6-15,0 3-2 0,0-1 0 0,0 1-5 16,-1-2 1-16,1 0-6 15,0 2 0-15,2-4 2 0,-1 2-7 0,-1 0-4 0,-2-17-1 16,4 26-5-16,-1-13 0 16,-3-13 0-16,2 19-7 0,-2-19-4 0,5 16-1 15,-5-16 1-15,2 15-14 16,-2-15-20-16,0 0-22 0,4 14-34 0,-4-14-54 0,0 0-75 16,2 6-79-16,-2-6-118 0,0 0-204 0,0 0-30 15,0 0-305-15,0 0-356 16</inkml:trace>
  <inkml:trace contextRef="#ctx0" brushRef="#br0" timeOffset="138327.29">27361 14367 2972 0,'0'0'14'0,"0"0"6"0,0 0-6 0,0 0 0 0,0 0 4 15,27 4 16-15,-27-4 9 16,0 0 4-16,16 4-4 0,-16-4-5 0,18 2-4 15,-18-2-5-15,25 2-1 16,-9-2-4-16,-16 0-4 0,34 3-1 0,-21-3-4 0,-13 0-7 16,33-3-27-16,-33 3-49 15,28 0-56-15,-28 0-64 0,25-2-94 0,-25 2-562 16,20-4-187-16</inkml:trace>
  <inkml:trace contextRef="#ctx0" brushRef="#br0" timeOffset="138596.99">27512 14308 2640 0,'0'0'53'0,"0"0"7"0,0 0-3 15,-11-7-12-15,11 7 16 0,0 0 15 0,0 0 12 16,0 0 27-16,0 0 11 0,0 0 7 0,0 0 10 16,0 0 4-16,0 0 11 0,-11 26-7 0,11-26-5 15,0 20-8-15,0-20-18 0,3 28-14 16,-1-13-4-16,2 4-13 0,0-1-7 0,0 2-7 15,1-1-10-15,-1 1-3 16,4 2-29-16,-4-2-2 0,5 0 2 16,-3-2-7-16,-2 1-7 0,2-4-19 15,-1 0-25-15,1 0-33 0,-2-4-48 0,-4-11-58 0,9 20-57 16,-4-13-63-16,-5-7-124 0,2 12-188 0,-2-12-26 16,0 0-207-16,0 0-160 15</inkml:trace>
  <inkml:trace contextRef="#ctx0" brushRef="#br0" timeOffset="140367.19">28204 14059 2409 0,'0'0'-88'0,"0"0"20"16,7-13 9-16,-7 13 12 0,0 0 10 0,7-12 23 16,-7 12 24-16,0 0 12 15,0 0 9-15,6-16 11 0,-6 16 0 0,0 0 13 16,0 0-5-16,10-13 4 0,-10 13 0 15,0 0 2-15,0 0 6 0,6-11-7 0,-6 11 12 16,0 0-4-16,0 0 3 16,4-15-2-16,-4 15-1 0,0 0-5 0,0 0 1 15,0 0-10-15,0 0-3 0,0 0-2 16,0 0 1-16,-10-25-1 0,10 25 2 0,0 0-2 16,-16-7-1-16,16 7 3 0,0 0 4 0,-18-8-1 15,18 8 0-15,-18-2 0 16,18 2 2-16,0 0 0 0,-27 4 4 0,27-4 8 0,-23 8-1 15,23-8-2-15,-17 9 5 16,9-4 2-16,8-5 4 0,-16 19-3 0,8-7 5 16,0 1-10-16,0 1-6 15,3 1-1-15,1 2-5 0,-1-1-4 0,1 6-2 0,2-2-5 16,2 0-2-16,0-1-1 0,0 3-9 0,2-2 0 16,2 2 0-16,1 0-6 15,-1-4 1-15,1 1-3 0,5 1-5 0,-2-2-1 16,0-3 6-16,6 0-9 0,-4-3-3 15,2-2-10-15,1 0-9 0,2-1-19 0,-2-2-15 16,1-4-14-16,-14-3-9 16,26 6-8-16,-14-6-6 0,-12 0-1 0,0 0 3 15,29-6 5-15,-29 6 5 0,14-10 4 16,-14 10 10-16,6-19 4 0,-6 19 2 16,2-18 11-16,-2 18 9 0,-4-22 10 15,4 22 16-15,-6-19 12 0,6 19 14 16,-12-16 12-16,12 16 10 0,-9-15 7 0,9 15 5 15,-8-12 6-15,8 12 0 0,0 0 3 0,-10-16-6 16,10 16-5-16,0 0-3 0,0 0-4 0,0 0-5 16,0 0-2-16,0 0-6 15,0 0-5-15,29-15-6 0,-29 15-11 16,31 2-22-16,-31-2-28 0,32 0-34 0,-11 0-52 0,-21 0-47 16,36 2-48-16,-17-2-54 0,-5-2-95 15,2 0-140-15,-5 2-409 0,-11 0-312 0</inkml:trace>
  <inkml:trace contextRef="#ctx0" brushRef="#br0" timeOffset="140717.52">28665 14279 2688 0,'0'0'-40'0,"0"0"29"16,0 0 10-16,0 0-8 15,0 0 9-15,0 0-6 0,0 0 5 0,2 18 17 16,-2-18-17-16,0 0 2 16,24 0 2-16,-24 0-2 0,25 0-2 0,-25 0 1 0,31-2-2 15,-13 2-3-15,-1 0-19 16,-17 0-46-16,32-2-39 0,-32 2-58 0,24-2-113 16,-10 2-349-16,-6-2 154 0</inkml:trace>
  <inkml:trace contextRef="#ctx0" brushRef="#br0" timeOffset="140947.33">28756 14230 1987 0,'0'0'84'0,"-17"-5"-13"16,17 5 10-16,0 0 35 0,0 0 35 0,0 0 35 16,0 0 19-16,0 0-6 0,-10 24-16 15,10-24-19-15,-2 19-16 0,2-19-10 0,0 21-7 0,0-21-13 16,0 26-16-16,2-11-9 15,0 0-10-15,2 0-11 0,-4-15-18 0,6 29-28 0,-2-19-26 16,1 3-39-16,-5-13-42 16,7 20-53-16,3-9-53 0,-10-11-53 0,15 11-73 15,-5-6-150-15,-2-2-430 16,2 1-271-16</inkml:trace>
  <inkml:trace contextRef="#ctx0" brushRef="#br0" timeOffset="142117.08">29539 13902 2586 0,'4'-17'-117'16,"-4"17"15"-16,0 0 11 15,0 0 15-15,2-16 15 0,-2 16 21 0,0 0 32 0,0 0 16 16,0 0 5-16,0 0 3 16,-16-10 1-16,16 10 14 0,0 0-2 0,-22-6 16 15,22 6 18-15,-18 0 8 16,18 0 9-16,0 0 15 0,-35 2 13 0,35-2 24 16,-26 6 5-16,8-2 6 0,3 0-6 0,-1 3-1 0,0-3-12 15,2 5-4-15,-4-1-10 16,6 2-1-16,-2-1-11 0,3 2-10 0,-2 1-4 15,2 1-5-15,1 1-8 16,2 1-2-16,2-2-5 0,-4 4-11 0,6 0-2 0,-2-2-5 16,4 4-10-16,0-4 3 15,0 6-9-15,0-4 2 0,2-17-7 0,0 32 1 16,0-17-2-16,0-15-5 0,2 28 0 0,0-13-3 0,0-2 1 16,2 3-6-16,0-3 1 15,-4-13 1-15,14 26-2 0,-8-11 0 0,2-4-3 16,2 1-8-16,1-3 0 15,0 1-1-15,2-1-11 0,-1-1-3 0,0-2-6 16,4-1-4-16,-2-1-1 16,-14-4 0-16,32 5 0 0,-19-3 3 0,-13-2 0 0,26 0 2 15,-26 0 0-15,22-6-2 16,-22 6 0-16,18-9 5 0,-12 0-2 0,-6 9 6 16,8-18-1-16,-8 18 2 0,5-19 0 15,-5 19 4-15,-3-19 6 0,3 19 8 0,0 0 7 16,-10-27 8-16,10 27 3 15,-8-15 2-15,8 15 7 0,-9-13 7 0,9 13-1 16,0 0 0-16,-9-17 2 0,9 17-2 16,0 0-9-16,0 0 4 0,-4-13-6 0,4 13-1 15,0 0 3-15,0 0-9 0,0 0-7 0,0 0-17 16,26-6-17-16,-26 6-21 0,0 0-34 0,23-2-45 16,-23 2-55-16,21 0-57 0,-10 0-77 15,-11 0-162-15,20-4-170 0,-6 2-233 0,-4 1-238 16</inkml:trace>
  <inkml:trace contextRef="#ctx0" brushRef="#br0" timeOffset="142507.09">29823 14262 2584 0,'0'0'-49'0,"0"0"22"0,0 0 12 16,0 0 25-16,0 0 20 0,0 0 24 0,0 0 11 16,0 0 12-16,0 0-2 15,0 0 6-15,0 0 9 0,0 0 8 0,0 0 16 16,0 0 13-16,-30 17 10 15,18-10-1-15,12-7 1 0,-24 15-4 0,14-8-9 0,0 3-6 16,0 2-9-16,0-1-13 16,2 1-9-16,1 1-4 0,7-13-14 0,-8 24-6 15,6-12-5-15,2-12-10 16,0 25-4-16,0-25-14 0,8 20-18 0,1-10-25 0,1-2-29 16,-10-8-34-16,26 11-39 0,-12-7-47 0,4 0-48 15,0-4-56-15,1-2-101 16,3 2-161-16,-4-3-387 0,0-3-311 0</inkml:trace>
  <inkml:trace contextRef="#ctx0" brushRef="#br0" timeOffset="143157.1">30395 13909 2629 0,'0'0'-147'15,"2"-20"19"-15,-2 20 21 16,2-17 25-16,-2 17 32 0,0 0 41 0,0-19-6 16,0 19 17-16,0 0 17 15,-4-19 0-15,4 19 11 0,0 0 42 0,-13-9 13 0,13 9 8 16,0 0 11-16,-25-7 5 0,25 7 7 0,-26 4 12 16,26-4 14-16,-29 8-2 15,13-2 5-15,2 1-6 0,-4 3-1 0,2 2-4 16,1 0-10-16,-2 5-14 15,2-2-8-15,3 1-7 0,1 2-8 0,0 1-14 16,5 0-5-16,-2 1-4 16,4-3-8-16,-1 5-10 0,5-3-1 0,0-1-6 0,3 3-4 15,3-4 1-15,0 1-9 16,2-1-5-16,3-1-8 0,2-2-11 0,-1 2-13 0,7-5-12 16,-3-1-11-16,-2-2-9 0,4-3-3 0,-2 1-5 15,1-2-3-15,0-3-9 16,-17-1 1-16,25 0-1 0,-25 0 2 0,26-5 3 15,-26 5 6-15,16-13 3 0,-9 5 3 16,-7 8 7-16,7-19 11 0,-7 19 13 0,0-19 17 16,0 19 11-16,0 0 13 15,-7-25 14-15,7 25 2 0,-7-13 4 0,7 13 2 16,0 0-2-16,-8-16-8 0,8 16 1 0,0 0 0 0,0 0 2 16,0 0-6-16,0 0-7 15,0 0 4-15,0 0-9 0,0 0-17 0,15-18-31 16,-15 18-42-16,17-3-54 15,-17 3-65-15,23-3-65 0,-23 3-88 0,24-6-155 16,-14 3-432-16,2 0-329 0</inkml:trace>
  <inkml:trace contextRef="#ctx0" brushRef="#br0" timeOffset="143747.49">30793 14127 2862 0,'0'0'-19'0,"0"0"12"0,0 0 19 16,0 0 24-16,0 0 14 0,0 0-1 16,0 0-8-16,0 0-3 0,8 17-4 0,-8-17-4 15,21 0-6-15,-21 0 4 16,26 3-8-16,-26-3 1 0,28-3-1 0,-10 3-1 16,-18 0-12-16,30-1-31 0,-15 1-59 0,-15 0-55 0,25-4-72 15,-25 4-116-15,19-6-445 16,-15 3-64-16</inkml:trace>
  <inkml:trace contextRef="#ctx0" brushRef="#br0" timeOffset="143907.69">30846 14061 2311 0,'-20'-2'68'16,"20"2"35"-16,0 0 4 0,-21-4-8 0,21 4-3 16,0 0-9-16,0 0-3 15,0 0-9-15,0 0-12 0,0 0-8 0,0 0-16 0,0 0-36 16,0 0-45-1,0 0-49-15,59-7-74 0,-43 2-78 0,2 2-175 16,-1-1-281-16,2 1 45 0</inkml:trace>
  <inkml:trace contextRef="#ctx0" brushRef="#br0" timeOffset="144207.15">31177 13992 2095 0,'0'0'-21'0,"0"0"4"0,0 0 6 0,20 2-4 15,-20-2 33-15,0 0 20 16,0 0 34-16,19 5 2 0,-19-5 8 0,8 10 3 16,-8-10 8-16,11 12 16 15,-11-12 6-15,6 13 1 0,-6-13-1 0,5 15-1 0,-5-15-1 16,0 0 9-16,-3 20 8 0,3-20 7 0,0 0 2 16,-10 17-6-16,10-17-1 15,-13 7-12-15,13-7-6 0,0 0 1 0,-23 2-5 16,23-2-13-16,0 0 1 15,0 0-41-15,-26-15-2 0,26 15-7 0,-8-12-11 0,8 12-15 16,0 0-16-16,0-22-32 16,0 22-31-16,0 0-28 0,12-18-40 0,-12 18-46 15,16-10-43-15,-8 10-53 0,-8 0-98 16,19-7-158-16,-19 7-390 0,15 0-310 16</inkml:trace>
  <inkml:trace contextRef="#ctx0" brushRef="#br0" timeOffset="159877.33">27589 15815 2330 0,'0'0'-90'0,"0"0"37"0,0 0 31 0,0 0 24 16,0 0 18-1,0 0 32-15,0 0 17 0,0 0 8 0,0 0 8 16,0 0 7-16,0 0 6 0,0 0 4 15,0 0 2-15,0 0 9 0,0 0 8 0,0 0 16 16,0 0 8-16,0 0 3 0,0 0-1 16,0 0-6-16,0 0-5 0,0 0-17 0,0 0-11 15,0 0-6-15,0 0-8 16,2 22-7-16,-2-22-13 0,2 22-4 0,-2-22-9 0,0 25-1 16,3-10 12-16,-1 1 31 0,-2-16-11 0,4 32-7 15,-2-14-6-15,0-2-4 16,0 0-9-16,1 2-8 0,2 1-6 0,-3-5-2 15,0 4-7-15,-2-18-17 0,4 28-1 16,-4-17 1-16,0-11-7 0,2 21 1 0,-2-21-4 16,1 21 1-16,-1-21-2 15,2 16 4-15,-2-16-6 0,0 0 3 0,2 18-13 16,-2-18-16-16,0 0-33 0,0 0-27 0,2 12-45 0,-2-12-61 16,0 0-83-16,0 0-100 15,0 0-188-15,0 0-90 0,0 0 45 0,0 0-283 16,0 0-247-16</inkml:trace>
  <inkml:trace contextRef="#ctx0" brushRef="#br0" timeOffset="160447.5">28163 16043 2550 0,'0'0'-84'16,"0"0"32"-16,0 0 15 15,0 0 22-15,0 0 7 0,-42 15 18 0,42-15 14 16,0 0 17-16,0 0 9 0,0 0 4 0,0 0 9 16,0 0 9-16,0 0 15 0,0 0 11 15,0 0 3-15,0 0-7 0,0 0-10 0,0 0-7 16,0 0-11-16,0 0-4 15,0 0-8-15,54 0-9 0,-54 0-2 16,29 1-7-16,-13 2-14 0,2-3-17 16,1 1-36-16,-19-1-41 0,35 4-50 0,-18-4-44 0,-1 3-50 15,-16-3-96-15,25 0-497 0,-15-3-127 0</inkml:trace>
  <inkml:trace contextRef="#ctx0" brushRef="#br0" timeOffset="160697.21">28259 15989 2382 0,'-9'-8'-12'0,"9"8"27"15,0 0 0-15,0 0 17 0,0 0 33 0,0 0 44 0,0 0 27 16,0 0 21-16,0 0-1 0,0 0-3 0,0 0-2 16,0 0 2-16,0 0-4 15,-16 24-4-15,16-24-5 0,0 0-5 0,0 25-14 16,0-25-12-16,4 26-16 15,-4-26-9-15,2 25-7 0,0-12-10 0,0 2-9 0,-2-15-10 16,6 29-21-16,-5-16-32 16,5 1-36-16,-6-14-54 0,6 21-71 0,-2-10-69 15,-4-11-101-15,9 12-181 16,-5-5-81-16,2-1-252 0,-6-6-194 0</inkml:trace>
  <inkml:trace contextRef="#ctx0" brushRef="#br0" timeOffset="163238.27">29283 15770 2411 0,'0'0'-106'0,"7"-19"27"0,-7 19 20 0,0 0 20 16,2-16 50-16,-2 16 22 0,0 0 20 0,4-14 1 0,-4 14 11 16,0 0 8-16,0 0 19 15,2-20 2-15,-2 20 2 0,0 0-8 16,0 0 1-16,-13-16 1 0,13 16 2 15,-13-8 0-15,13 8 3 0,-18-4-1 0,18 4 5 16,-24 0 8-16,24 0 0 16,-29 4 7-16,29-4-1 0,-32 8-5 0,15-1 7 0,0 0-15 15,-2 5-5-15,2 2-8 16,2 1-8-16,0-1-7 0,0 5-1 0,3-1-8 16,2 0-1-16,0 4-8 0,2-1-7 0,2 0-6 15,4-3 1-15,0 4-3 0,4-3-4 16,2 2-3-16,2-1-6 0,3 2-8 0,4-2 8 15,-1 2-6-15,3-5-8 16,2 2-8-16,4-3-4 0,1-3 0 16,-2 2-5-16,6-6-9 0,-5 1-12 15,3-2-10-15,-4-2-12 0,0-3-10 0,-6-3-11 0,-14 0-5 16,30 0 0-16,-30 0 6 0,19-8 0 0,-19 8 8 16,16-9 5-16,-16 9 5 15,2-14 12-15,-2 14 9 0,0 0 18 0,0 0 14 0,0 0 10 16,-22-26 9-16,22 26 9 15,-13-10 4-15,13 10 0 0,-12-5-2 0,12 5 1 16,0 0-5-16,-15-8 0 16,15 8-3-16,0 0-5 0,0 0-2 0,0 0 4 15,0 0-7-15,0 0-7 0,0 0-28 16,0 0-31-16,0 0-46 0,0 0-57 16,0 0-64-16,46-7-61 0,-46 7-128 15,20-3-189-15,-6 3-291 0,-14 0-258 16</inkml:trace>
  <inkml:trace contextRef="#ctx0" brushRef="#br0" timeOffset="163577.41">29529 16022 2636 0,'0'0'-52'16,"0"0"40"-16,0 0 30 0,0 0 28 0,0 0 35 15,0 0 27-15,0 0 21 16,0 0 10-16,-38 0 2 0,38 0 1 0,0 0 3 16,-25 15-3-16,13-8-4 0,12-7-11 0,-14 14-10 15,10-5-12-15,4-9-5 0,-8 16-14 16,8-16-4-16,0 0-12 0,2 24-4 0,-2-24-8 15,10 15-8-15,0-7-15 16,1 0-18-16,4-1-26 0,-2-1-34 0,3 0-36 16,0-2-38-16,0 0-57 15,4-3-55-15,-6-1-80 0,-14 0-166 0,32-1-506 0,-19-1-439 16</inkml:trace>
  <inkml:trace contextRef="#ctx0" brushRef="#br0" timeOffset="164607.41">30650 15316 2845 0,'2'-17'-160'0,"-2"17"28"16,0 0 26-16,0 0 24 0,3-19 25 0,-3 19 37 16,0 0 20-16,0 0 23 15,2-17 25-15,-2 17 19 0,0 0 16 0,0 0 5 16,0 0 8-16,0 0 1 0,0 0-6 15,-5-22-1-15,5 22 8 0,0 0 5 0,0 0 0 16,-18-4-6-16,18 4-10 16,0 0-1-16,-30 0-4 0,30 0-2 0,-27 4 0 15,11 2 6-15,0-1-3 16,-1 0 2-16,0 3 1 0,-4 2 0 0,1-1 0 0,2 5-3 16,-2-1-6-16,4 2-7 0,-1 0-10 0,2 2 1 15,2 1-5-15,1 1-5 16,-1 1-13-16,4 0 8 0,-1 0 0 0,4 2-10 15,1 0-2-15,-1 1-6 0,4-2-3 16,0 0-4-16,2 1 0 0,2-3-1 0,2 3-4 16,0-2 0-16,3-1 3 15,-1 3-6-15,2-1 0 0,3-2-1 0,2-2-2 16,-1-2-1-16,3 0-2 16,0-1-7-16,2-1-2 0,-2-3-10 0,2-3-11 15,-1 1-7-15,2-1-19 0,-4-7-10 0,3 3-2 16,-17-3-4-16,30 0-6 0,-30 0-3 15,32-6-2-15,-18 0-2 0,-1-1 3 0,-2-3 6 16,-1 1 3-16,-1-4 6 0,-1 0 8 16,-8 13 4-16,11-26 4 0,-9 11 3 0,1 0 3 15,-3 15 7-15,-3-27-1 16,3 27 6-16,-7-24 7 0,1 9 11 16,-2 5 10-16,8 10 9 0,-15-20 8 0,9 12 9 15,6 8 4-15,-15-12 6 0,15 12 6 0,-13-12 5 16,13 12 2-16,0 0 6 0,-16-7-6 0,16 7 8 15,0 0 5-15,0 0-5 16,0 0-6-16,0 0-9 0,0 0 0 0,0 0-9 16,0 0 1-16,0 0-5 0,0 0-5 15,54 12-19-15,-54-12-32 0,27 3-37 16,-9-3-44-16,-18 0-45 0,34 0-61 0,-20-3-59 0,-14 3-105 16,32-5-171-16,-21 2-381 15,-11 3-334-15</inkml:trace>
  <inkml:trace contextRef="#ctx0" brushRef="#br0" timeOffset="165227.27">30128 15999 2677 0,'0'0'-105'0,"0"0"29"0,0 0 24 0,0 0 22 15,0 0 36-15,0 0 9 16,0 0 29-16,23 19 7 0,-23-19 5 0,0 0-5 0,20 2 3 15,-20-2-2 1,18 2 5-16,-18-2-9 0,23 4-5 0,-7-3-3 0,2 1-2 16,4-1-7-16,1 3-4 15,4-3-6-15,5-1 2 0,0 2-1 16,2 0-7-16,0 0-1 0,2 0-3 0,4-1 2 16,3 2 5-16,-1-3 7 0,-1 1 1 0,2-1-2 15,1 3 2-15,-2-2-4 0,1-1 2 0,-5 0-3 16,0 0 2-16,-1-1 0 15,1-2 1-15,-4 3 5 0,-3-1 2 0,1 1 2 0,-2-3 9 16,-1 2 2-16,-3-1-2 16,-4 0-3-16,0 2-7 0,-3 0-2 0,0 0-4 15,-19 0-9-15,27-2-15 16,-27 2-30-16,24 0-33 0,-24 0-48 0,17 4-54 16,-17-4-50-16,0 0-83 0,13 7-588 0,-13-7-253 0</inkml:trace>
  <inkml:trace contextRef="#ctx0" brushRef="#br0" timeOffset="165664.05">30357 16357 2547 0,'0'0'-45'0,"0"0"39"15,0 0 19-15,0 0 16 16,0 0 29-16,0 0 26 0,0 0 10 0,12-16 16 15,-12 16 1-15,0 0 6 0,0 0 8 16,0 0-1-16,0 0 2 0,0 0-2 0,0 0 5 16,13 43-2-16,-13-43-3 15,6 27-6-15,-3-12-7 0,1 2 0 16,-2 0-13-16,2 0-3 0,0 2-12 0,-2 0-7 0,0 0-11 0,3 0 0 16,-3 0-6-16,2 0-6 15,-2-2-9-15,0 1-3 0,2-3-10 0,-2 0-34 16,-2-15-33-16,5 23-59 15,-5-23-81-15,6 15-94 0,-6-11-156 0,0-4-190 16,0 0 13-16,0 0-259 0,0 0-214 16</inkml:trace>
  <inkml:trace contextRef="#ctx0" brushRef="#br0" timeOffset="165877.19">30606 16611 2559 0,'0'0'15'16,"0"0"17"-16,0 0 10 0,17-10 11 0,-17 10 29 16,17-4 29-16,-17 4 15 15,22-6-4-15,-22 6-16 0,22-1-9 0,-22 1-11 16,30 0-9-16,-15 0-10 0,4-3-5 0,-19 3-8 0,36-1-10 16,-21 1-22-16,-15 0-41 15,27-2-53-15,-27 2-54 0,26 0-65 0,-26 0-66 16,14-7-168-16,-14 7-396 0,0 0-147 15</inkml:trace>
  <inkml:trace contextRef="#ctx0" brushRef="#br0" timeOffset="166107.18">30748 16471 2518 0,'0'0'6'0,"-15"-8"26"16,15 8 24-16,0 0 46 0,0 0 37 0,0 0 25 15,0 0 2-15,0 0 3 16,0 0-1-16,0 0-7 0,-17 23 10 0,17-23-18 15,2 19-1-15,-2-19 6 16,3 24-24-16,-3-24-7 0,4 26-13 0,0-11-30 0,-2 1 4 16,0-1-15-16,2 0-16 15,1-2-35-15,-1 3-34 0,-4-16-39 16,7 21-37-16,-3-10-41 0,-4-11-51 0,8 17-49 0,0-9-70 16,-8-8-134-16,14 9-154 0,-6-7-324 15,2 2-306-15</inkml:trace>
  <inkml:trace contextRef="#ctx0" brushRef="#br0" timeOffset="166637.25">31205 16389 2688 0,'6'-17'-83'0,"-6"17"22"0,7-15 23 0,-7 15 25 0,6-13 35 15,-6 13 31-15,0 0 9 16,3-18-1-16,-3 18-1 0,0 0 1 0,0 0 12 16,0 0 8-16,-11-21 5 15,11 21 4-15,0 0 2 0,-21-3 7 16,21 3 14-16,0 0-2 0,0 0 2 0,-36 9-1 0,36-9-4 0,-24 14-6 16,14-7-8-16,-3 2-12 15,1 1-2-15,0 2-5 0,2-2-7 16,2 3-4-16,0 2-9 0,-1-1-4 15,2 0-6-15,1 2-3 0,4-1-3 0,2-15-5 0,0 34-2 16,4-17-3-16,0-2-4 16,5 0 1-16,0 1-6 0,3-1-9 0,3-1-12 15,0-1-12-15,-1-4-14 16,1-1-13-16,3 0-10 0,-2-3-7 0,2-3-11 0,-4 2-2 16,-14-4-2-16,26-1 1 0,-26 1 5 0,21-10 9 15,-13 2 2-15,-8 8 7 16,12-15 4-16,-12 15 12 0,8-17 21 0,-8 17 16 15,-3-19 19-15,3 19 15 16,0 0 9-16,-9-24 7 0,9 24 4 0,-8-12 6 0,8 12 6 16,0 0 0-16,-10-14 5 15,10 14-12-15,0 0-2 0,0 0 14 16,0 0-3-16,0 0-5 0,0 0-15 0,0 0 2 0,16-17-18 16,-16 17-19-16,24-2-34 0,-24 2-42 15,27-2-51-15,-12 0-56 0,2-1-76 0,-2-2-96 16,4 2-189-16,-5-3-113 15,-14 6-273-15,26-8-308 0</inkml:trace>
  <inkml:trace contextRef="#ctx0" brushRef="#br0" timeOffset="167207.6">31664 16081 2914 0,'0'0'15'0,"-8"-10"1"16,8 10 14-16,0 0 19 15,0 0 34-15,0 0 23 0,0 0 9 0,0 0-9 16,0 0 0-16,28-20 0 15,-28 20 3-15,20-3 1 0,-20 3-8 0,28-1-10 0,-9 2-6 16,-19-1-12-16,34 3-10 16,-16-3-13-16,-18 0-12 0,29 1-37 0,-16-1-44 15,-13 0-51-15,23 0-56 0,-23 0-67 0,0 0-118 16,21-5-159-16,-21 5-429 16,0 0-326-16</inkml:trace>
  <inkml:trace contextRef="#ctx0" brushRef="#br0" timeOffset="167362.48">31686 15958 2894 0,'-17'-5'27'0,"17"5"11"0,0 0 0 0,-11-10 9 16,11 10 10-16,0 0 6 0,0 0-4 15,0 0-7-15,0 0-6 0,34-13-4 0,-34 13-5 16,32-4-13-16,-17 3-33 0,4-3-50 0,0 1-85 16,-19 3-112-16,36-5-209 15,-19 1-308-15,0 1-67 0</inkml:trace>
  <inkml:trace contextRef="#ctx0" brushRef="#br0" timeOffset="167577.33">32076 15918 2274 0,'10'8'8'0,"-10"-8"28"0,0 0 2 0,14 9 14 16,-14-9 45-16,0 0 38 0,10 8 25 0,-10-8 8 15,0 0-6-15,0 0 5 16,0 0 4-16,0 0-4 0,0 0-11 0,14 4-9 15,-14-4-20-15,0 0-17 16,0 0-10-16,0 0-20 0,0 0-33 16,15-19-47-16,-15 19-58 0,0 0-84 15,10-13-80-15,-10 13-157 0,3-10-244 0,-3 10-281 0,0 0-292 16</inkml:trace>
  <inkml:trace contextRef="#ctx0" brushRef="#br2" timeOffset="191957.28">30500 14966 221 0,'0'0'106'15,"0"0"-37"-15,0 0 1 16,0 0-18-16,9-12-3 0,-9 12 2 0,0 0-5 16,0 0-13-16,0 0 4 0,13-9-8 15,-13 9 8-15,0 0-8 0,0 0-5 0,12-10 5 16,-12 10-4-16,0 0 0 16,0 0 4-16,17-8 3 0,-17 8 2 15,0 0 2-15,0 0 1 0,18-5 7 0,-18 5-5 0,0 0 3 16,0 0-4-16,16-4 2 0,-16 4 1 15,0 0-5-15,0 0-2 0,19-3 2 0,-19 3-5 16,0 0 4-16,19-3-8 16,-19 3 0-16,0 0 2 0,21 0-4 0,-21 0-2 15,0 0-3-15,22 3-2 16,-22-3-4-16,0 0-3 0,22 1 1 0,-22-1-6 0,16 2 1 16,-16-2 6-16,0 0 3 0,21 4 11 0,-21-4-6 15,14 1 10-15,-14-1-3 16,0 0-1-16,20 7 12 0,-20-7-7 15,0 0 3-15,12 5 0 0,-12-5-1 16,0 0-6-16,13 6 5 0,-13-6-9 0,0 0 2 0,0 0-2 16,17 6-3-16,-17-6-2 15,0 0 12-15,15 6-9 0,-15-6 24 0,0 0 1 16,17 5-1-16,-17-5-7 0,0 0-1 16,15 6 1-16,-15-6 4 0,0 0 1 0,12 5-4 15,-12-5 1-15,0 0-7 0,12 8 1 0,-12-8-2 16,0 0-7-16,12 12 3 15,-12-12-8-15,0 0 1 0,0 0-8 0,10 12 0 16,-10-12-3-16,0 0-1 16,6 11 7-16,-6-11-3 0,0 0 6 0,7 11 1 0,-7-11-5 15,0 0 6-15,0 0-2 16,6 20 1-16,-6-20-5 0,0 0 5 0,2 16 7 16,-2-16 2-16,0 0-1 0,-2 21-4 15,2-21 1-15,-6 15 0 0,6-15-4 0,-3 20 1 16,3-20-1-16,-6 17-4 0,6-17-5 0,-2 16 6 15,2-16-5-15,-4 19-2 16,4-19-2-16,-2 18-1 0,2-18 1 0,0 17-6 16,0-17 6-16,0 0-1 0,2 23-4 15,-2-23-1-15,0 15 3 0,0-15-3 0,0 0 1 16,2 23 1-16,-2-23 0 0,2 16 1 0,-2-16-1 16,6 12-4-16,-6-12 6 15,0 0-4-15,7 22-1 0,-7-22-2 0,8 13 3 16,-8-13-3-16,7 13 0 0,-7-13 2 15,8 11 0-15,-8-11-5 16,7 12 2-16,-7-12 4 0,0 0-1 0,8 14-1 16,-8-14 2-16,0 0-1 0,12 11-2 0,-12-11 2 0,0 0 1 15,12 11-3-15,-12-11 3 16,0 0-3-16,14 10-2 0,-14-10 2 16,0 0 4-16,13 10-6 0,-13-10 1 0,0 0 4 15,13 7-4-15,-13-7 1 0,0 0-1 16,10 8 0-16,-10-8 0 0,0 0 0 0,13 4-1 0,-13-4 2 15,0 0 1-15,0 0-4 16,14 7 4-16,-14-7-5 0,0 0-3 0,16 4 4 16,-16-4 4-16,0 0-1 15,0 0 4-15,16 5-6 0,-16-5 1 16,0 0 0-16,0 0 1 0,18 5-5 0,-18-5 9 16,0 0-5-16,0 0-1 0,12 5 2 0,-12-5-3 15,0 0-1-15,0 0 6 0,15 7 1 0,-15-7-8 16,0 0 4-16,0 0 0 0,17 7 1 15,-17-7 0-15,0 0 1 0,13 8-4 0,-13-8 2 16,0 0 2-16,12 7 0 16,-12-7-2-16,0 0 0 0,12 11-2 15,-12-11 9-15,14 8 1 0,-14-8 6 16,10 6-9-16,-10-6 1 0,0 0 3 0,17 10-4 0,-17-10-4 16,9 8 2-16,-9-8 0 0,0 0-1 0,12 10-1 15,-12-10-1-15,0 0 1 16,11 8 1-16,-11-8 0 0,0 0-4 0,8 9 5 15,-8-9-3-15,0 0-1 0,0 0 1 16,11 10 3-16,-11-10-6 0,0 0 6 0,0 0-1 16,11 10 2-16,-11-10-3 15,0 0 3-15,0 0-2 0,0 0 1 0,8 12 0 16,-8-12 3-16,0 0 2 0,0 0 0 0,4 14 1 16,-4-14-1-16,0 0 8 0,2 15 25 15,-2-15-5-15,0 0-3 0,6 20-3 0,-6-20-6 16,7 11 2-16,-7-11-4 15,4 12-1-15,-4-12-1 0,9 14-4 0,-9-14 1 0,6 12-3 16,-6-12-1-16,6 13-1 16,-6-13-5-16,0 0 1 0,9 16 0 0,-9-16-3 15,0 0 3-15,4 13-2 16,-4-13 3-16,0 0-6 0,0 0 2 0,2 17 2 16,-2-17-1-16,0 0-5 0,0 0 7 0,0 0-4 15,-2 19 1-15,2-19-1 0,0 0 0 16,0 0 0-16,-6 17 1 0,6-17-3 0,0 0-2 15,-4 14 2-15,4-14 2 16,0 0-5-16,-7 15 4 0,7-15 0 0,0 0-1 0,-4 18 4 16,4-18 8-16,0 0-1 15,2 20 0-15,-2-20-3 0,4 15-2 16,-4-15 0-16,7 15-1 0,-7-15-1 16,8 15 2-16,-8-15 0 0,10 16 0 0,-3-9-3 15,-7-7 1-15,13 13-3 0,-5-5 4 0,-8-8-5 0,15 14 2 16,-15-14-2-16,15 13-2 15,-7-7 3-15,-8-6-1 0,15 13-1 0,-15-13 3 16,15 10-3-16,-15-10 0 16,11 9 0-16,-11-9 0 0,10 10-1 0,-10-10 4 0,10 8-4 15,-10-8 0-15,0 0-2 16,12 9 3-16,-12-9-2 0,0 0 1 0,8 9-4 16,-8-9 5-16,0 0-3 0,0 0 2 0,10 12 0 15,-10-12-1-15,0 0 2 0,0 0 0 16,6 17-1-16,-6-17 2 0,5 11 1 0,-5-11-3 15,8 12 1-15,-8-12 1 16,9 13 0-16,-9-13 1 0,11 13-3 0,-11-13 0 16,10 17 0-16,-10-17 0 15,8 14 1-15,-2-6 0 0,-6-8 0 16,12 15 3-16,-12-15-8 0,6 14 3 0,-6-14 3 0,8 18-3 0,-8-18 1 16,6 15 1-16,-6-15 1 15,7 12-1-15,-7-12-1 0,7 13 3 0,-7-13-3 16,4 12 2-16,-4-12-3 0,0 0-1 15,6 13 1-15,-6-13 2 0,0 0-1 0,0 0-2 16,4 17 1-16,-4-17 1 16,0 0-2-16,0 0 5 0,0 0-3 0,0 18-4 15,0-18 3-15,0 0 1 0,0 0 0 16,0 0 0-16,0 0 0 0,-4 22 0 0,4-22 0 16,0 0 2-16,-6 15 0 0,6-15-1 15,0 0 3-15,-2 18-1 0,2-18-5 16,0 0 4-16,2 24 0 0,-2-24-1 0,4 19 0 0,0-6 3 15,-4-13-2-15,6 18 0 16,-1-7 1-16,-5-11-3 0,6 22 0 0,-2-13 1 16,-4-9-4-16,6 21 5 15,-6-21-4-15,5 19 6 0,-1-9-6 0,-4-10 2 16,2 16 0-16,-2-16 1 0,5 16-2 16,-5-16 3-16,0 0-4 0,2 19 2 0,-2-19 1 15,0 0 0-15,0 0-1 0,-4 21 0 0,4-21 2 16,0 0 2-16,-9 15-1 15,9-15-2-15,-9 8-2 0,9-8 3 0,0 0 1 0,-17 11-3 16,17-11 0-16,-12 10 0 16,12-10 2-16,-15 9-1 0,15-9-4 0,-17 9 2 15,17-9-1-15,-17 10 5 16,8-4-3-16,9-6 0 0,-16 11 0 0,16-11 1 0,-17 12-1 16,10-5 2-16,7-7-3 0,-17 13 0 0,9-5 1 15,8-8 0-15,-14 14 1 16,4-7-1-16,10-7 0 0,-12 19 1 0,12-19 1 15,-10 17 1-15,5-7-1 16,5-10 0-16,-11 23 1 0,5-9-2 16,2-3 1-16,4-11-1 0,-9 25-1 0,5-10 2 15,0-2 0-15,0 0 1 0,4-13 0 0,-6 25 1 16,4-13-4-16,2-12 1 0,-8 24-1 0,4-12 2 16,4-12-1-16,-6 21 3 0,6-21-3 15,-6 17 5-15,6-17-1 0,-6 17 0 0,6-17 2 16,-11 15 2-16,11-15 2 15,-9 13 4-15,9-13-3 0,-12 14 1 16,12-14 1-16,-13 9 1 0,13-9-2 16,-17 10 2-16,17-10-3 0,-21 6-2 15,11-3-1-15,10-3 1 0,-24 4-3 0,24-4 1 16,-25 2-2-16,25-2 0 0,-26 4 1 0,26-4-1 16,-24 2-2-16,24-2 0 0,-28 0-1 0,15 1 3 15,13-1-5-15,-26 0 2 0,26 0-2 16,-23 3 0-16,23-3 1 0,-21 0 0 0,21 0 2 15,-19 0-1-15,19 0 1 16,0 0-7-16,-26 2 1 0,26-2 6 0,0 0-4 16,-18 2-2-16,18-2 1 0,0 0 2 15,-22 0-1-15,22 0 5 0,0 0-5 16,-23 0 1-16,23 0 2 0,0 0-1 0,-27-2-2 16,27 2-1-16,-20-5 2 0,20 5 4 15,-19-1-2-15,19 1 0 0,-18-6 3 0,18 6-1 0,-18-4-4 16,18 4 7-16,-14-5 3 15,14 5-3-15,-17-6 1 0,17 6 1 0,0 0-2 16,-22-7 3-16,22 7-2 16,-16-4 6-16,16 4 2 0,0 0 1 0,-18-6 0 15,18 6 2-15,0 0-3 0,-18-6-2 16,18 6 7-16,0 0-6 0,-20-2-3 0,20 2-9 16,0 0 7-16,-21-4 3 0,21 4 0 0,0 0 10 15,0 0 2-15,-23-1 0 16,23 1 3-16,0 0-12 0,-17-3 3 0,17 3-1 0,0 0-5 15,0 0 1-15,0 0-2 16,-19-1-3-16,19 1-9 0,0 0 12 16,0 0-6-16,0 0 1 0,0 0 4 15,0 0-8-15,-27 1 1 0,27-1-3 16,0 0-1-16,-22 3 6 0,22-3-8 0,-17 1 6 0,17-1 0 0,-18 2-5 16,18-2 2-16,0 0 7 15,-30-2-5-15,30 2-1 0,-19-1 0 0,19 1-1 16,0 0 2-16,-26-3 2 15,26 3-7-15,-16-3 5 0,16 3 1 0,0 0-7 0,-20-8 3 16,20 8 8-16,-14-5-11 16,14 5 5-16,-13-8 2 0,13 8-6 15,-15-9 4-15,15 9 4 0,-15-12 0 16,15 12-5-16,-14-11-1 0,14 11-1 0,-16-14-5 0,8 8 8 16,8 6-1-16,-17-14 0 0,17 14 2 15,-17-12-4-15,9 5 2 0,8 7-4 16,-15-13 4-16,15 13-4 0,-13-13 1 15,13 13 4-15,-13-10-1 0,13 10-10 16,-12-13 16-16,12 13-5 0,-10-11-2 0,10 11 3 0,-10-12-5 16,10 12 4-16,-8-11 6 15,8 11-4-15,0 0-9 0,-8-15 10 0,8 15-12 16,0 0 12-16,-4-17-1 0,4 17-2 0,0 0-4 16,-2-17-1-16,2 17 4 0,0 0-2 15,0 0-1-15,-2-21 4 0,2 21-4 0,0 0 0 16,0-19 1-16,0 19 0 15,0 0-5-15,2-23 2 0,-2 23 6 0,-2-19-1 16,2 19-9-16,0-22 8 0,0 22 6 16,-3-22-11-16,3 22 5 0,-6-25 0 0,4 13-1 15,2 12 0-15,-9-24 8 16,5 11-9-16,-2 2 0 0,6 11-2 0,-13-28 1 16,5 17-3-16,2 0 11 0,-4-1-6 0,10 12 10 0,-14-23-6 15,8 10 8-15,-1 1-6 16,7 12-12-16,-8-21 9 0,8 21 3 0,-7-18-5 15,7 18-1-15,-4-21 4 16,4 21-2-16,-2-22 0 0,2 22-1 16,2-18-2-16,-2 18 1 0,4-19-1 0,-4 19 2 15,4-18-1-15,-4 18-2 0,5-18-1 0,-5 18-2 16,9-20 2-16,-9 20-3 0,4-19 6 0,-4 19-3 16,6-15-5-16,-6 15 3 15,4-19-1-15,-4 19 0 0,0-15-3 0,0 15 1 0,0 0 9 16,-2-25-5-16,2 25 2 15,-6-15 4-15,6 15-8 0,-9-17 4 0,9 17 4 16,-11-15-6-16,11 15 4 16,-8-17 0-16,8 17-2 0,-10-16 0 15,3 6 4-15,7 10-7 0,-10-18 4 0,10 18-1 16,-6-20 2-16,6 20-5 0,-7-20-3 0,7 20-2 16,0-23 2-16,0 23-10 0,2-25-1 0,3 11-4 15,-1-1 1-15,-4 15 0 16,8-29 8-16,-2 16 1 0,-1-3-9 0,1 3 9 0,0-2 4 15,-6 15 1-15,9-28-4 16,-5 14 0-16,0 1 5 0,1 0-1 0,-5 13 2 16,6-24-1-16,-4 12 0 15,-2 12 2-15,0-23 3 0,0 23-3 0,0-24 3 0,0 24 2 16,-2-22-2-16,2 22 0 0,-6-25 0 16,4 14-1-16,2 11 4 0,-9-27-5 15,7 14 2-15,-5-1 2 0,7 14 1 0,-8-27-1 0,2 14-2 16,-1 2 1-1,7 11 0-15,-10-26-1 0,4 12 2 0,1 1-3 0,5 13-1 16,-11-27 5-16,7 13-1 16,4 14 0-16,-6-24-1 0,2 9 3 0,4 15-2 15,-4-24-2-15,2 12 3 0,2 12-1 16,-2-25-1-16,2 25-2 0,-3-25 1 0,3 25 1 16,0-25 1-16,3 11-2 0,1-1-4 0,-4 15 2 15,8-26 4-15,-2 15-3 16,2-1-1-16,1 1-1 0,-2-3-4 0,1 3 5 15,0-2-5-15,-8 13 6 0,17-19 1 16,-10 9-1-16,-7 10 3 0,13-15-6 16,-9 5 7-16,-4 10-3 0,8-14-2 15,-8 14 2-15,4-14 1 0,-4 14-4 0,0 0 4 0,0-19-3 16,0 19 3-16,0 0-3 0,0 0 3 0,-12-24 0 16,12 24-7-16,-9-9 6 15,9 9-4-15,-11-12 4 0,11 12 3 0,-10-9 0 16,10 9 3-16,0 0-2 15,-11-15 3-15,11 15-2 0,0 0-7 0,-6-20 6 0,6 20 3 16,0 0-12-16,0 0 11 16,9-26-1-16,-9 26-1 0,10-13 3 0,-10 13-2 15,13-15-3-15,-4 7-1 16,1 1 3-16,-10 7-1 0,21-16 2 0,-10 8-7 0,1 0 3 16,1 1 4-16,0-1-4 0,0 0 0 0,-13 8 1 15,22-12 0-15,-8 5 0 16,-2 0 2-16,-12 7-4 0,21-9 1 0,-10 5 4 15,-11 4-3-15,23-8 1 16,-10 5-4-16,-13 3 1 0,23-7 2 0,-10 3-4 16,-13 4 5-16,23-5-5 0,-23 5 3 15,23-2-6-15,-23 2 10 0,26-1-3 0,-26 1 6 16,26-3-3-16,-26 3 0 0,24 0-1 0,-24 0-3 16,26 0 2-16,-26 0-2 0,23 3 0 15,-23-3 1-15,24 0 0 0,-24 0-3 0,18 1 6 16,-18-1 1-16,18 0-4 15,-18 0 6-15,17 2-4 0,-17-2-3 0,0 0 4 0,0 0-3 16,20 0 1 0,-20 0-4-16,0 0-25 0,0 0-39 0,0 0-49 0,20 2-61 15,-20-2-58-15,6 3-75 16,-6-3-172-16,0 0-167 0,0 0-253 0,0 0-286 16</inkml:trace>
  <inkml:trace contextRef="#ctx0" brushRef="#br2" timeOffset="194017.22">30327 17395 2578 0,'0'0'-109'15,"10"-11"24"-15,-10 11 16 16,0 0 19-16,0 0 22 0,0 0 14 0,0 0 17 15,9-12 11-15,-9 12 19 0,0 0 10 16,0 0 3-16,0 0-2 0,0 0 32 16,0 0 7-16,0 0 7 0,4-15 0 15,-4 15-6-15,0 0-4 0,0 0-7 0,0 0-3 16,0 0-1-16,0 0-6 0,0 0-6 16,-21-16 4-16,21 16-6 0,0 0 2 15,-23-1 5-15,23 1 4 0,-20 0 2 0,20 0 3 0,-22 0 1 16,22 0-4-16,0 0 4 15,-32 4 0-15,32-4 0 0,-24 5-1 0,24-5-2 16,-21 6-1-16,11-3-4 16,10-3 2-16,-24 12-4 0,16-5 1 0,-3 2 0 0,0 0-3 15,3 2-9-15,-2 2 1 16,1-2-4-16,3 4-10 0,0-2-3 0,-3 3-7 16,4-1 4-16,1 2-1 0,2-1-6 0,2-16-2 15,-4 35-1-15,4-18-3 16,2 3 4-16,0-5-10 0,2 2 0 0,0 0-1 0,1-2-1 15,2-2-3-15,-1 1 4 16,2-1-4-16,1-2-4 0,-1-1 0 0,-8-10-6 16,22 15-7-16,-12-9-8 15,-10-6-5-15,24 8-12 0,-24-8-8 0,20 0-7 0,-20 0 1 16,21-7 1-16,-21 7 1 0,20-8 2 16,-20 8 5-16,14-14 1 0,-6 7 5 15,-8 7 4-15,10-18 0 0,-10 18 3 0,2-17 6 16,-2 17-1-16,2-17 8 15,-2 17 2-15,0 0 5 0,-8-21 9 0,8 21 5 0,0 0 6 16,-16-15 7 0,16 15 6-16,0 0 3 0,-12-9-1 0,12 9-2 0,0 0 2 15,0 0-3-15,-13-8-3 16,13 8 2-16,0 0-2 0,0 0-3 0,0 0-2 0,0 0-2 16,0 0-3-16,0 0-22 0,0 0-33 0,0 0-40 15,53 2-50-15,-53-2-58 16,23-4-50-16,-12 2-65 0,-11 2-130 0,19-8-147 15,-11 4-288-15,-8 4-227 16</inkml:trace>
  <inkml:trace contextRef="#ctx0" brushRef="#br2" timeOffset="194647.55">30450 17602 2503 0,'0'0'-113'15,"0"0"28"-15,0 0 20 0,14 10 22 0,-14-10 24 0,0 0 36 16,0 0 13 0,0 0 19-16,0 0-2 0,14 7 9 15,-14-7-14-15,0 0 3 0,0 0 15 0,0 0-13 16,0 0-4-16,0 0-2 0,22-16-13 0,-22 16 9 0,0 0-4 15,9-15 4-15,-9 15-11 16,4-14 3-16,-4 14 1 0,2-15 0 0,-2 15 11 16,4-15 8-16,-4 15-4 15,0 0 2-15,3-19-8 0,-3 19-1 0,0 0 2 16,0 0-10-16,0 0 7 0,-7-21 2 16,7 21 3-16,0 0 5 0,0 0 5 15,0 0 4-15,0 0 0 0,0 0 0 0,0 0-2 0,-33 29 8 16,33-29-5-16,-12 22 0 15,8-8 1-15,0 1-6 0,2 3-3 0,-2-4-3 16,0 3-4-16,2-1-4 0,0 2-3 16,0 0-3-16,0 1-2 0,-1-1-3 0,1 4-3 15,0-3 5-15,2-2-3 16,0 2 2-16,0 1-5 0,-2-1-4 0,2-19 5 16,-3 32-4-16,1-19-5 0,2-13 2 0,-2 23-4 0,2-23-3 15,-2 19 1-15,2-19-7 16,-4 15-11-16,4-15-26 0,0 0-21 0,0 0-18 15,0 0-18-15,0 0-4 16,0 0-7-16,0 0 9 0,0 0 2 0,0 0 8 16,0 0 3-16,0 0 9 15,0 0 7-15,0 0 9 0,0 0 2 0,0 0 7 0,13-57 2 16,-13 57 7-16,15-9 2 0,-15 9 3 0,16-8 7 16,-16 8-1-16,26-6-5 15,-14 3 3-15,-12 3-13 0,30-5-19 0,-17 4-22 16,-13 1-34-16,30-4-51 0,-18 2-103 15,-12 2-497-15,22-4-53 0</inkml:trace>
  <inkml:trace contextRef="#ctx0" brushRef="#br2" timeOffset="196422.48">25506 17765 2203 0,'0'0'-45'0,"0"0"26"0,-2-17 25 0,2 17 13 0,0 0 25 16,0 0 7-16,0 0 14 15,0 0 5-15,0 0-11 0,0 0-1 0,0 0-1 16,0 0-1-16,0 0 5 15,0 0 7-15,0 0 15 0,0 0 7 0,0 0 8 16,0 0 6-16,0 0 2 0,0 0 3 16,0 0-4-16,0 0 0 0,0 0-6 0,0 0-7 15,0 0-6-15,0 0-4 16,0 0-3-16,0 0-1 0,0 0 0 0,4 55-1 16,-4-55-8-16,2 19-1 0,-2-19-8 0,0 23 0 0,0-23-8 15,3 22-5-15,-3-22-2 16,0 26-3-16,0-15 1 0,0-11-4 0,-3 27 3 15,3-27-2-15,0 24 0 16,0-24 2-16,0 25-6 0,0-25-2 0,3 25 3 0,-3-25-1 16,0 21-5-16,0-21 0 15,0 21-8-15,0-21 3 0,0 17-4 0,0-17-1 16,0 17-2-16,0-17-7 0,0 0 1 0,3 19-2 16,-3-19-3-16,0 0 0 15,0 0 4-15,0 19-3 0,0-19 0 0,0 0-6 0,0 0 1 16,2 15-14-16,-2-15-22 15,0 0-23-15,0 0-52 0,0 0-61 0,0 0-75 16,0 0-116-16,0 0-210 16,0 0-11-16,0 0-379 0,0 0-399 15</inkml:trace>
  <inkml:trace contextRef="#ctx0" brushRef="#br2" timeOffset="197907.29">25728 18045 2768 0,'0'0'-138'0,"0"0"29"0,0 0 17 16,0 0 22-16,0 0 22 16,0 0 11-16,0 0 25 0,0 0 15 0,0 0 14 0,0 0 2 15,0 0 10-15,0 0 8 16,0 0 12-16,0 0 10 0,0 0 2 0,0 0 5 16,0 0 8-16,0 0-2 0,0 0 0 0,0 0 6 15,0 0-1-15,0 0 2 0,0 0 2 16,0 0 0-16,0 0-2 0,0 0 4 0,0 0 2 15,0 0 2-15,57-7-2 16,-57 7 0-16,0 0-6 0,27-4-10 0,-27 4-3 16,16-3-7-16,-16 3-6 15,18-1-3-15,-18 1-3 0,22-2-8 0,-22 2-3 16,16-2-2-16,-16 2-4 0,20-2-2 16,-20 2-2-16,0 0-4 0,23-2-3 0,-23 2-1 15,0 0-9-15,22-2-14 0,-22 2-21 0,0 0-30 16,0 0-32-16,16-1-39 0,-16 1-45 15,0 0-50-15,0 0-82 0,0 0-138 0,10-3-459 16,-10 3-282-16</inkml:trace>
  <inkml:trace contextRef="#ctx0" brushRef="#br2" timeOffset="198207.5">25879 17957 2699 0,'0'0'-56'0,"0"0"21"0,0 0 36 0,0 0 27 0,0 0 27 16,0 0 12-16,0 0 12 15,0 0-3-15,0 0-4 0,0 0 4 0,0 0 15 16,0 0 10-16,0 0 10 0,0 0 13 0,0 0 4 16,0 0-2-16,0 0-16 15,0 0 1-15,-7 34-11 0,7-34-6 16,0 22-7-16,0-22-8 0,0 25-11 15,0-25-4-15,0 22-6 0,0-22-11 0,0 23 2 0,0-23-11 16,3 24 4-16,-3-12-14 16,0-12-25-16,4 21-24 0,-4-21-33 0,4 18-31 15,-4-18-41-15,4 15-54 0,-4-15-52 16,8 11-66-16,-8-11-147 0,11 6-536 0,-11-6-440 16</inkml:trace>
  <inkml:trace contextRef="#ctx0" brushRef="#br2" timeOffset="199207.24">26499 17670 2938 0,'0'0'-112'16,"0"0"22"-16,0 0 8 0,-2-23 36 0,2 23 15 0,0 0 17 16,0 0 16-16,0 0 5 15,-5-19 5-15,5 19 1 0,0 0 1 0,0 0 12 16,-15-12 4-16,15 12 10 0,0 0 4 0,-18-4 11 16,18 4-9-16,0 0 13 15,-23 3 6-15,23-3 7 0,0 0 10 0,-26 11 7 0,16-6 1 16,10-5-4-16,-23 18-2 15,13-9-4-15,1 0-7 0,-3 3-3 0,1 2-5 16,3-1-4-16,1 2-4 16,-1 0-2-16,0 3-4 0,4-2-7 0,1 4-4 0,-3-1-4 15,4 0-2 1,0 0-3-16,1-2-2 0,1 2-5 0,1 0 2 0,1-2-6 16,4 0 0-16,-2 1-3 0,3-3 0 0,2 0-2 15,2-2-1-15,-2 0-3 16,5-1-4-16,1-3 0 0,-2 2-4 15,4-4-10-15,-4 1-11 0,3-5-11 16,-1 1-4-16,-15-4-3 0,25 2 0 0,-25-2-5 16,27-4 1-16,-27 4-1 0,21-7 1 15,-11 1 11-15,-10 6-3 0,12-15-1 0,-12 15 11 0,7-15-2 16,-7 15 4-16,0-18 10 0,0 18 4 0,0 0 14 16,-16-21 7-16,16 21 9 15,-13-11 15-15,13 11 9 0,-12-6 4 0,12 6 8 16,0 0-4-16,-15-8-1 15,15 8-4-15,0 0-2 0,0 0-7 16,0 0 1-16,0 0-8 0,0 0-4 0,0 0-4 16,0 0-20-16,0 0-29 0,0 0-42 0,0 0-50 15,54-1-56-15,-54 1-56 16,27-5-57-16,-14 1-131 0,0 3-557 0,-1-3-418 0</inkml:trace>
  <inkml:trace contextRef="#ctx0" brushRef="#br2" timeOffset="199497.07">26739 17976 2919 0,'0'0'-80'15,"14"11"53"-15,-14-11 27 0,0 0 33 0,0 0 28 0,0 0 26 16,0 0 18-16,0 0 9 15,-25 26 8-15,25-26-1 0,-14 13-1 0,14-13-1 16,-10 13-12-16,10-13-4 16,-7 16-11-16,7-16-14 0,-4 16-2 0,4-16-12 0,0 16-6 15,0-16-4-15,0 0-5 16,6 20-3-16,-6-20-19 0,13 12-30 0,-13-12-25 16,19 6-25-16,-19-6-28 0,25 4-34 15,-25-4-45-15,27 2-39 0,-10-4-43 16,-17 2-88-16,34-8-642 0,-18 4-415 0</inkml:trace>
  <inkml:trace contextRef="#ctx0" brushRef="#br2" timeOffset="200177.39">27327 17490 2829 0,'0'0'-108'16,"3"-13"44"-16,-3 13 12 0,0 0 19 0,2-19 21 15,-2 19 14-15,0 0 20 16,0 0 26-16,-5-19 15 0,5 19 14 0,0 0 17 16,0 0 11-16,-21-8 11 0,21 8 8 15,0 0 13-15,-27 8-3 0,27-8 3 0,-27 13 1 16,16-5-7-16,-5 2-6 0,1 3-7 0,-2 0-4 16,4 0-6-16,-3 4-11 15,1 1-9-15,1 1-3 0,1 2 10 0,-1 0-14 0,5 0-2 16,-2 0-11-16,-1-1-2 15,4 2-4-15,3 1-11 0,-1-2 1 0,3-2-4 16,1-1-15-16,4 2 4 16,1-1-4-16,1 0-8 0,2-2-1 0,-1 0-3 15,4-2 3-15,5 1-9 0,-1-2-8 16,5-2-11-16,-3-2-4 0,2-1-10 0,0-3-9 16,1-1 0-16,-1 0-16 0,2-4-7 15,-19-1-7-15,29 0-5 0,-12-1-1 16,-5-1 0-16,0-2-1 0,-12 4 2 0,22-14 5 0,-15 5 3 15,-7 9 2-15,10-18 8 16,-10 18 4-16,4-17 5 0,-4 17 6 16,0 0 12-16,0 0 8 0,-10-24 13 15,10 24 2-15,-9-9 2 0,9 9 4 0,0 0-2 0,-13-10 4 16,13 10 0-16,0 0 3 0,0 0-1 0,-11-12 3 16,11 12-3-16,0 0-1 15,0 0-1-15,0 0-2 0,0 0 1 0,0 0-3 16,0 0 1-16,33-7-6 15,-33 7-13-15,23-2-26 0,-23 2-40 0,23-2-47 16,-23 2-60-16,24-4-49 0,-15 0-73 16,-9 4-135-16,20-5-142 0,-20 5-280 0,0 0-208 15</inkml:trace>
  <inkml:trace contextRef="#ctx0" brushRef="#br2" timeOffset="200707.25">27672 17820 2526 0,'0'0'-45'0,"0"0"34"16,0 0 22-16,0 0 22 16,0 0 25-16,0 0 25 0,0 0 29 0,0 0 5 15,0 0-4-15,0 0 1 0,0 0-9 0,0 0-3 16,0 0 10-16,0 0-2 0,0 0 8 16,-45 18-1-16,45-18-9 0,-16 9-6 0,16-9-7 15,-15 15-10-15,8-3-8 16,2-1-7-16,5-11-10 0,-9 24 1 0,7-8-9 0,0-1-2 15,2-15-7-15,-3 33 1 16,3-16-4-16,0 0-2 0,3 0-3 0,-3 1 2 16,0-2-8-16,2 0-2 15,-2-16-2-15,0 28-5 0,0-28 4 0,-2 23-2 16,2-23 1-16,-3 20 2 0,3-20 0 0,-4 16 0 0,4-16-3 16,-11 12-3-16,11-12 3 15,-14 6-7-15,14-6-17 0,0 0-10 0,0 0-15 16,-25-3-11-16,25 3-9 15,0 0-10-15,0 0-9 0,-17-13-13 0,17 13-21 16,0 0-16-16,0 0-13 0,0 0-3 16,0 0-11-16,0 0-6 0,0 0-6 0,29-29-18 15,-29 29-14-15,21-5-28 16,-8 2-43-16,-13 3-75 0,22-7-491 0,-11 1-151 16</inkml:trace>
  <inkml:trace contextRef="#ctx0" brushRef="#br2" timeOffset="201177.41">27528 18015 2461 0,'0'0'14'0,"0"0"35"0,-16 11 32 16,16-11 24-16,0 0 27 0,0 0 18 15,0 0 8-15,0 0-18 0,0 0-14 0,0 0-13 16,0 0-18-16,0 0-11 15,0 0-28-15,0 0-32 0,52-2-29 0,-52 2-47 16,27-2-44-16,-7 0-47 0,-20 2-47 16,34-4-60-16,-17 3-128 0,0-4-445 0,-2 4-150 15</inkml:trace>
  <inkml:trace contextRef="#ctx0" brushRef="#br2" timeOffset="201542.07">28002 17734 2425 0,'-22'-8'77'0,"22"8"44"16,0 0 14-16,0 0 12 16,0 0 28-16,0 0 23 0,0 0-2 15,0 0-12-15,0 0-18 0,0 0-20 16,0 0-14-16,0 0-17 0,0 0-13 0,0 0-9 0,0 0-14 16,0 0-9-16,44-4-6 0,-44 4-17 0,23-3-1 15,-23 3-10-15,24-2-25 16,-24 2-39-16,25 0-31 0,-25 0-48 0,21-5-43 15,-21 5-40-15,15-3-36 0,-10 0-45 16,-5 3-96-16,0 0-129 0,0 0-380 16,0 0-241-16</inkml:trace>
  <inkml:trace contextRef="#ctx0" brushRef="#br2" timeOffset="201697.36">27939 17643 2627 0,'-19'-5'58'0,"19"5"40"15,-13-7 13-15,13 7 9 0,0 0 8 0,-15-7 9 16,15 7 3-16,0 0-14 15,0 0-17-15,0 0-13 0,0 0-10 0,0 0-8 16,33-21-11-16,-33 21-11 0,26-6-24 16,-11 3-45-16,3-1-67 0,-18 4-76 0,34-6-75 15,-19 2-136-15,1 1-601 0,-1 2-408 0</inkml:trace>
  <inkml:trace contextRef="#ctx0" brushRef="#br2" timeOffset="202027.18">28412 17544 2869 0,'0'0'-94'0,"0"0"29"0,21 0 35 16,-21 0 21-16,0 0 33 15,21 10 26-15,-21-10 12 0,10 11 7 0,-10-11 3 16,7 12-1-16,-7-12 6 0,3 18 6 15,-3-18 11-15,0 16 8 0,0-16 2 0,0 0 9 16,-6 22 10-16,6-22-8 16,-10 12-5-16,10-12 2 0,0 0-1 15,-18 9-9-15,18-9-9 0,0 0-8 0,-20-3-9 0,20 3-6 0,0 0-7 16,-18-20-5-16,18 20-10 16,-9-16-11-16,9 16-8 0,-1-20-22 0,1 20-26 15,0-18-33-15,0 18-48 16,0 0-53-16,10-18-61 0,-4 13-70 15,-6 5-167-15,10-9-138 0,-10 9-312 16,0 0-289-16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26T22:26:18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31183 3351 2285 0,'0'0'-48'0,"0"0"11"15,0 0 12-15,0 0 25 0,-18-8 26 16,18 8 35-16,0 0 10 0,0 0 7 0,0 0 7 15,0 0-9-15,-12-7-8 0,12 7-3 16,0 0-9-16,0 0 5 0,0 0-17 16,0 0-11-16,0 0 0 0,0 0-4 15,0 0-5-15,0 0 0 0,0 0-5 0,42-8-6 16,-42 8-3-16,0 0-7 0,25 0-3 16,-25 0-10-16,0 0 10 0,21 2-9 0,-21-2 7 15,0 0-4-15,0 0 6 0,0 0-1 16,17 8 2-16,-17-8 3 0,0 0-2 15,0 0 12-15,0 0 1 0,0 0-1 0,0 0 2 16,-31 30-1-16,31-30 4 0,-16 14-3 16,16-14-4-16,-12 13 0 0,6-3-2 15,6-10 1-15,-8 16 3 0,8-16-7 16,-2 21 2-16,2-21-2 0,4 25 3 0,0-11-5 16,0 0 5-16,2-2-1 0,2 4-4 15,1-3-3-15,0 2 5 0,-1 0-4 0,0 3 9 16,1-4-9-16,-1 2 1 0,-2-1 4 15,-1 0-1-15,0 3 10 0,-3-2 14 0,-2 2 15 16,0-18 3-16,-10 34 6 0,4-18 0 16,0-2-6-16,-2 4-2 0,-1-5-5 15,1 1-7-15,-1-4-2 0,9-10-13 0,-15 24-27 16,11-15-44-16,4-9-47 0,-10 15-47 16,10-15-63-16,-4 12-91 0,4-12-605 15,0 0-294-15</inkml:trace>
  <inkml:trace contextRef="#ctx0" brushRef="#br0" timeOffset="192.76">31423 3608 2698 0,'0'0'-77'16,"0"0"9"-16,0 0 15 0,0 0 8 0,2-19 33 16,0-82 27-16</inkml:trace>
  <inkml:trace contextRef="#ctx0" brushRef="#br0" timeOffset="1942.59">31444 3574 1 0,'0'0'83'0,"0"0"-1"15,0 0 2-15,0 0-5 0,0 0-5 16,0 0 2-16,0 0 1 0,0 0 1 16,0 0 0-16,0 0 8 0,0 0 5 15,0 0 13-15,0 0 12 0,0 0 0 0,0 0-2 16,-17 4 1-16,17-4 0 0,0 0-15 15,0 0 4-15,0 0-6 0,0 0-10 16,0 0 11-16,0 0-12 0,0 0-9 0,0 0 0 16,0 0 5-16,0 0 0 0,0 0 6 15,0 0-9-15,0 0-2 0,0 0-11 16,55 9-6-16,-55-9-7 0,22 0-6 0,-22 0-3 16,23 2-7-16,-8-2-4 0,-15 0-3 15,27 0 1-15,-27 0-6 0,28 0 0 0,-28 0-4 16,26-2-3-16,-26 2-9 0,23-2-18 15,-23 2-29-15,23 0-31 0,-23 0-32 16,19-1-45-16,-19 1-47 0,16-5-68 16,-16 5-492-16,14-5-35 0</inkml:trace>
  <inkml:trace contextRef="#ctx0" brushRef="#br0" timeOffset="2231.06">31514 3485 2095 0,'0'0'-78'15,"0"0"30"-15,-16-7 19 0,16 7 18 16,0 0 20-16,0 0 11 0,0 0 10 0,0 0 12 16,0 0 4-16,0 0 1 0,-16-5 5 15,16 5-1-15,0 0 2 0,0 0-5 16,0 0 4-16,0 0 3 0,0 0-5 15,0 0-8-15,0 0 0 0,0 0-8 0,0 0-6 16,0 0 0-16,0 0-6 0,56 2 2 16,-56-2-14-16,29 2-23 0,-14-1-39 0,4 2-31 15,-2-2-39-15,-17-1-34 0,34 3-47 16,-17-3-111-16,0 0-252 0,-3 0 239 16</inkml:trace>
  <inkml:trace contextRef="#ctx0" brushRef="#br0" timeOffset="2682.53">31971 3530 1543 0,'0'0'-79'0,"0"0"12"0,0 0 14 16,0 0 19-16,16-15 20 0,-16 15 3 15,6-12 10-15,-6 12 4 0,8-11 1 16,-8 11 8-16,8-14 5 0,-8 14 9 0,9-13-2 16,-9 13-4-16,9-13-4 0,-9 13-1 15,8-11-1-15,-8 11 1 0,11-11-1 16,-11 11-4-16,10-9 0 0,-10 9-6 0,0 0 2 16,22-6 3-16,-22 6-6 0,0 0-1 15,18 2 0-15,-18-2-2 0,0 0 8 0,16 16 2 16,-16-16-3-16,4 19 3 0,-4-19 12 15,0 21-15-15,0-21 9 0,-4 26 13 16,4-26 12-16,-8 25 6 0,4-13 20 16,4-12 12-16,-10 19 6 0,10-19 2 0,-10 15 3 15,3-7 10-15,7-8 18 0,-17 9-8 16,17-9 1-16,-21 8-13 0,21-8-2 16,-19-2-9-16,19 2-8 0,0 0-8 15,-27-9-8-15,27 9-8 0,-16-10-5 0,16 10-9 16,-10-14-13-16,10 14-37 0,-4-14-17 0,4 14-53 15,0 0-63-15,4-22-57 0,-4 22-131 16,8-13-428-16,-1 5-43 0</inkml:trace>
  <inkml:trace contextRef="#ctx0" brushRef="#br0" timeOffset="2884.39">32225 3620 2132 0,'0'0'-53'0,"9"5"20"0,-9-5 5 15,0 0 1-15,0 0 8 0,15 9 5 0,-15-9-1 16,0 0-6-16,0 0 15 0,15 5-39 16,-15-5-39-16,0 0-56 0,0 0-113 15,0 0-200-15,0 0 390 0</inkml:trace>
  <inkml:trace contextRef="#ctx0" brushRef="#br0" timeOffset="3401.98">32534 3530 1259 0,'0'0'-17'0,"0"0"1"0,0 0 6 15,0 0 22-15,0 0 2 0,0 0 3 16,0 0 13-16,-29-21 1 0,29 21 12 0,-19-4 5 16,19 4-5-16,-19-3 11 0,19 3 3 15,-21-6 20-15,21 6-20 0,-19-4-3 0,19 4-3 16,0 0-9-16,-24-7 2 0,24 7-10 16,0 0 1-16,-18-3 1 0,18 3-14 15,0 0 7-15,0 0-9 0,-13-5-9 0,13 5 3 16,0 0 1-16,0 0-4 0,0 0-3 15,0 0-2-15,0 0 5 0,21-29 0 16,-21 29 8-16,14-11-13 0,-14 11 7 16,18-12-15-16,-8 4 8 0,1 1-7 0,-11 7 4 15,21-15 0-15,-10 7-3 0,-1 0 9 16,-10 8 1-16,22-14-1 0,-14 6 22 0,-8 8 8 16,16-11-1-16,-16 11 2 0,14-10-10 15,-14 10-7-15,10-6-6 0,-10 6 4 0,0 0-4 16,15-6-5-16,-15 6 10 0,0 0 13 15,0 0 14-15,0 0 7 0,0 0 7 16,6 29-4-16,-6-29 7 0,0 0-8 16,-4 32-3-16,2-19 3 0,2-13-6 0,-4 31-6 15,4-14-3-15,-3 0-6 0,3 2 0 16,0-19-1-16,0 38-7 0,0-20 0 16,3 1-10-16,-1-2-31 0,0 2-23 0,-2 0-41 15,2 0-48-15,0 0-48 0,0 0-77 16,-2-19-169-16,-2 34-289 0,-2-16 33 0</inkml:trace>
  <inkml:trace contextRef="#ctx0" brushRef="#br0" timeOffset="18947.25">9614 5837 548 0,'0'0'228'16,"0"0"-66"-16,0 0-62 0,0 0-19 0,0 0-19 16,-4-17-4-16,4 17 9 0,0 0 5 15,0 0 5-15,0 0-4 0,0 0 14 16,0 0-3-16,0 0 16 0,0 0 9 0,-6-14 14 16,6 14 4-16,0 0 3 0,0 0-9 15,0 0-9-15,0 0-12 0,0 0-10 0,0 0-11 16,0 0-6-16,0 0-1 0,-18-4-5 15,18 4-1-15,0 0 3 0,0 0 0 0,-22 3-2 16,22-3 5-16,0 0 1 0,0 0 0 16,-28 5-2-16,28-5-3 0,-15 6-4 15,15-6-1-15,-17 8-5 0,17-8 1 0,-17 10 1 16,17-10-1-16,-20 9 0 0,12-3 2 16,8-6-7-16,-16 11-1 0,16-11-1 15,-17 14 7-15,10-6-11 0,7-8-2 0,-17 17-5 16,11-8-1-16,6-9-3 0,-14 23-3 15,6-14-3-15,8-9-3 0,-10 23-4 16,6-9 1-16,4-14-2 0,-6 22-3 0,4-10-3 16,2-12 0-16,-4 23 0 0,4-23-2 15,0 22-1-15,0-22-4 0,2 23-1 0,-2-23 2 16,2 23-1-16,2-12-2 0,-4-11-1 16,6 24 0-16,-2-15 0 0,-4-9-1 15,8 19 0-15,-8-19-1 0,12 15 1 0,-6-7 13 16,-6-8 2-16,14 15-2 0,-7-9 1 15,-7-6-8-15,15 7-2 0,-15-7 3 16,17 6-2-16,-17-6-4 0,16 2 6 0,-16-2-4 16,0 0-2-16,24 0-3 0,-24 0 0 15,0 0 1-15,19-8-1 0,-19 8 0 0,13-5 0 16,-13 5-2-16,0 0-1 0,12-10 1 16,-12 10-7-16,0 0-1 0,9-13 2 0,-9 13 2 15,0 0 4-15,0-18-1 0,0 18 0 16,0 0-5-16,0 0 2 0,-2-20 2 0,2 20-1 15,0 0 1-15,0 0 2 0,-13-19-1 16,13 19 3-16,0 0-4 0,-15-10 5 16,15 10 0-16,0 0 4 0,-15-6-2 0,15 6 1 15,0 0 0-15,0 0-1 0,-14-5-3 16,14 5 1-16,0 0 1 0,0 0 2 16,0 0-3-16,0 0 3 0,0 0 1 0,0 0-3 15,0 0 1-15,0 0-3 0,0 0 2 16,0 0-6-16,0 0-7 0,0 0-22 0,0 0-31 15,27-8-43-15,-27 8-59 0,15 0-55 16,-15 0-56-16,15 0-77 0,-15 0-124 16,14-2-141-16,-14 2-270 0,0 0-257 0</inkml:trace>
  <inkml:trace contextRef="#ctx0" brushRef="#br0" timeOffset="19273.33">9760 6132 2667 0,'8'-11'-50'0,"-8"11"20"16,0 0 29-16,0 0 18 0,0 0 32 0,0 0 19 16,0 0 9-16,0 0 11 0,0 0 15 15,0 0 5-15,0 0 8 0,0 0 12 16,0 0 3-16,0 0 3 0,0 0-3 0,0 0 1 15,0 0-12-15,-38 25-6 0,38-25-11 16,-10 19-5-16,10-19-11 0,-7 21-5 0,3-12-10 16,4-9-17-16,-4 21 3 15,4-21-5-15,-2 22-8 0,2-22-4 0,4 18-5 16,-4-18-9-16,8 14-18 0,-8-14-26 0,20 9-37 16,-20-9-33-16,25 3-45 0,-11-3-54 15,4-3-51-15,-2-1-84 0,4-1-157 0,-3-1-138 16,-3-2-224-16,4 2-182 0</inkml:trace>
  <inkml:trace contextRef="#ctx0" brushRef="#br0" timeOffset="22354.13">9212 3370 796 0,'0'0'197'0,"0"0"-67"15,0 0-30-15,2-15-3 0,-2 15-18 16,0 0 6-16,0 0 20 0,0 0-2 0,2-19 9 15,-2 19 13-15,0 0 1 0,0 0 13 16,0 0 0-16,0 0 6 0,-2-19 0 0,2 19-13 16,0 0-9-16,0 0-18 0,0 0-8 15,0 0-13-15,-17-10-6 0,17 10-13 16,0 0-5-16,-25 0-7 0,25 0-5 0,0 0-4 16,-34 6 2-16,34-6 2 0,-28 11 9 15,13-5 1-15,-1 3 3 0,0 1-3 16,0 4 1-16,-1 1-4 0,0 0-1 0,2 2-2 15,3 0 1-15,-4 4-5 0,4-2 4 0,2 2-21 16,0 2 0-16,2-2-2 0,2 4-4 16,2-3 0-16,2 4-4 0,-1-2 0 15,3-3-4-15,3 2 1 0,-1-4-4 16,2 2 2-16,2 0-3 0,2-4-3 0,2 0-1 16,2 0 2-16,2-1-8 0,2-3-6 15,-2-4-8-15,1-1-3 0,0 0-6 16,0-2 2-16,1-1 1 0,0-3 3 0,-16-2-2 15,29 0-3-15,-29 0-2 0,26-4-2 16,-14-2 3-16,-12 6-3 0,20-11 1 16,-20 11 4-16,12-17 1 0,-8 9 2 0,-4 8 7 15,2-17 7-15,-2 17 12 0,0-19 3 16,0 19 9-16,0 0 4 0,-8-20 2 0,8 20 5 16,-8-12 2-16,8 12 5 0,0 0 1 15,-9-15 4-15,9 15 2 0,0 0-1 0,-7-14-2 16,7 14 0-16,0 0-9 0,0 0-1 15,0 0-3-15,0 0-6 0,0 0-4 16,14-27-5-16,-14 27-6 0,14-7-12 0,-14 7-19 16,19-8-26-16,-19 8-38 0,19-7-52 15,-19 7-68-15,21-7-66 0,-21 7-136 0,18-3-196 16,-10 1-334-16,-8 2-355 0</inkml:trace>
  <inkml:trace contextRef="#ctx0" brushRef="#br0" timeOffset="29014.5">7463 3172 2658 0,'0'0'-186'0,"19"-4"21"0,-19 4 16 16,0 0 24-16,20-2 16 0,-20 2 23 15,16-1 19-15,-16 1 11 0,20-3 11 0,-20 3 9 16,20 0-1-16,-20 0 9 0,26 0 7 15,-26 0-1-15,27 0-1 0,-27 0 1 0,34 0-2 16,-14 0-5-16,-2 0 2 0,3 0 3 16,1 0-4-16,1 0 4 0,0 0 2 15,3 0 10-15,-1 0-13 0,5 0 8 0,-5 0 1 16,5 0 8-16,0 0-3 0,1 0 1 16,-1-2-8-16,4 2-8 0,-2 0-25 15,-1 0-43-15,1-1-79 0,0-1-106 0,0 0 91 16</inkml:trace>
  <inkml:trace contextRef="#ctx0" brushRef="#br0" timeOffset="29098.3">8564 3153 743 0,'26'0'-42'0,"-26"0"-25"0,23 0-81 16,-23 0-15-16,23-2 53 0</inkml:trace>
  <inkml:trace contextRef="#ctx0" brushRef="#br0" timeOffset="29434.79">9212 3149 575 0,'17'2'61'0,"-17"-2"2"0,30 0-11 15,-16 2 4-15,6-2-14 0,-2 0-2 0,1 0-2 16,1 2-6-16,0-2-7 0,0 2-1 16,1-2-1-16,0 2 3 0,0-2 13 0,1 1 11 15,-2-1 1-15,0 2 3 0,1 1-2 16,2-2-6-16,-4 1-3 0,5 0-7 0,-4 0 0 16,4 0-6-16,-1-1 2 0,3-1-1 15,-3 3-8-15,0-2 2 0,2 2-8 16,-1-2-4-16,3 1-8 0,-3 0-11 15,1 0-19-15,-2-2-21 0,1 2-35 0,-1-2-53 16,0 2-123-16,0-2-102 0,-1 0 115 16</inkml:trace>
  <inkml:trace contextRef="#ctx0" brushRef="#br0" timeOffset="29726.59">10477 3248 1006 0,'0'0'-16'0,"32"4"-2"15,-12-3 5-15,-2 3 1 0,1-2-5 0,3 1 8 16,1-2 6-16,2 1-6 0,1 2 2 16,3-2 3-16,-1 0 4 0,2 2 9 15,-3 0 9-15,1-3 5 0,-1 1 12 0,1 2 0 16,-1-1 4-16,0 0 2 0,1-1-2 15,-7 0 1-15,3-1-6 0,-2 3-12 0,0-2 6 16,-1 0-9-16,1 2 5 0,-2-2 1 16,1-2-15-16,-4 2-19 0,-17-2-11 15,30 4-36-15,-15-3-42 0,-15-1-99 16,26 3-120-16,-26-3 103 0</inkml:trace>
  <inkml:trace contextRef="#ctx0" brushRef="#br0" timeOffset="30098.42">11303 3395 905 0,'0'0'13'16,"2"17"1"-16,-2-17 6 0,0 0-2 0,4 21-2 15,-4-21 2-15,2 19 7 0,-2-19-2 16,8 21 7-16,-4-6-1 0,-2-1 9 16,2-1 10-16,1 2 2 0,-2 1 13 0,1 1 5 15,0 2 3-15,3 1 8 0,-3 3 2 16,3 0-30-16,-3 0-4 0,3 2-9 16,-2-3 3-16,2 6 0 0,-1-4-7 0,3 3-3 15,-3-1-1-15,1 1 2 0,1-2-1 16,-2 3 6-16,0-1-4 0,3-2 8 15,-3 2-5-15,-1-3-4 0,1 1 9 0,0 0-10 16,1 0 1-16,-1-1-4 0,-2-1-8 16,2 2-9-16,-2-4 10 0,1 0-36 0,-1-4-53 15,1 2-46-15,-3-4-99 0,2 0-402 16,-1-1 170-16</inkml:trace>
  <inkml:trace contextRef="#ctx0" brushRef="#br0" timeOffset="30458.3">11551 4711 1755 0,'0'20'-45'15,"0"-20"20"-15,-2 19 7 0,2-19 15 0,0 22 11 16,0-22 2-16,0 25 11 0,0-12 16 16,0-13 2-16,2 33-11 0,-2-16-5 15,3 0 14-15,-3 5 2 0,2-2 0 0,-1-1 3 16,-1 4 10-16,2 1-9 0,2 3 9 16,-1-1-5-16,-1 2 11 0,2 1-12 0,-2-1 0 15,2 0 2-15,1 1-4 0,-1 0-6 16,1 0 0-16,-3 0 4 0,2 0-20 0,0 0-2 15,-2-3 3-15,2 3 3 0,0-2-7 16,-2-3-9-16,3 2-28 0,-3 0-45 0,-1-3-50 16,1-4-73-16,2 2-187 0,-4-2-234 15,0 2 184-15</inkml:trace>
  <inkml:trace contextRef="#ctx0" brushRef="#br0" timeOffset="30808.88">11525 6249 1766 0,'0'0'13'0,"-2"22"28"16,2-22-7-16,-2 25-3 0,2-10-5 0,0-15 0 15,0 33 3-15,2-16 3 16,-2 0 4-16,2 0-4 0,0 2 8 0,0 1-7 16,0-1 15-16,0 0 19 0,1 2 6 0,2 0 11 15,-1 2 10-15,-2-3-8 0,2 3-4 16,1 0-9-16,-2-1-5 0,1 4-4 0,1-3-10 16,-1 2-3-16,-2-2-7 0,2 1-6 15,1 0 0-15,-3-6-6 0,0 1-1 16,0 2-8-16,3-2-18 0,-5-2-38 0,4 0-35 15,-4 1-32-15,2-3-37 0,-2-2-51 0,0-13-127 16,4 19-419-16,-6-9-7 0</inkml:trace>
  <inkml:trace contextRef="#ctx0" brushRef="#br0" timeOffset="31191.91">11556 7145 1987 0,'0'0'-141'0,"0"0"35"0,0 0 16 16,0 0 30-16,0 0 25 0,-15 12 17 16,15-12 19-16,0 0 19 0,-14 8 24 0,14-8 16 15,0 0 18-15,-16 9 9 0,16-9 13 16,-15 7-7-16,15-7 8 0,-18 7 6 0,18-7 16 15,-25 5 2-15,9 1-8 0,16-6-2 16,-33 4-3-16,13-1 0 0,-1 2-6 0,-1-1-4 16,-4-2-5-16,0 4-2 0,-2-5-7 15,1 3-1-15,-3 0-5 0,0 0-1 0,-1-1-11 16,2 1-4-16,-4 0-10 16,3 3-3-16,-1-7-9 0,1 7-4 0,0-5-2 15,-1 2-9-15,1-1-3 0,0 0-10 0,3-2-11 16,-1 3-22-16,2-4-13 0,4 2-26 15,0-1-30-15,1 1-34 0,1-2-39 16,2 0-32-16,1 3-44 0,2-3-98 0,3 3-547 16,-3-3-248-16</inkml:trace>
  <inkml:trace contextRef="#ctx0" brushRef="#br0" timeOffset="31576.29">10368 7423 2524 0,'-24'4'-105'15,"24"-4"22"-15,-23 4 20 0,11-3 2 16,12-1 19-16,-28 6 16 0,11-5 30 16,0 2 20-16,-2 2 16 0,-1-1 12 0,2 2-3 0,-4-2 3 15,-3-1-5-15,2 3 8 0,-2-2-10 16,-1 0 6-16,1-1 4 0,-1 3 4 16,-2-2 3-16,4 0-5 0,-4 0-7 0,1-2-4 15,-3 2-7-15,2-3 1 0,1 2 1 16,-3-2-8-16,2 2-2 0,-1 0-4 15,1-1-6-15,0-2-10 0,-1 2-25 0,4-2-21 16,-5 2-49-16,3 0-39 0,-1-2-48 16,1-2-79-16,-3 2-514 0,4 0-52 15</inkml:trace>
  <inkml:trace contextRef="#ctx0" brushRef="#br0" timeOffset="31925.19">8542 7599 2165 0,'-33'-4'-44'0,"18"4"29"0,15 0 4 0,-33-5 7 16,13 3 1-16,1 1 14 0,-2-1 10 15,2 0 1-15,-3 0 20 0,2-2 2 0,-2 2-7 16,-1-3-1-16,-2 5 2 0,-2-5 7 16,-1 3 14-16,0-1 16 0,1-2 6 0,-1 3 3 15,-2-1 0-15,-1 1-3 0,-1 1-11 16,2-1-6-16,-3 2-5 0,1-3-6 0,0 2-5 16,-2-2-6-16,1 1-7 0,-1 1-4 15,0-1-20-15,-1 0-19 0,2 0-30 16,-1 1-19-16,2-3-28 0,0 2-27 15,3 0-30-15,-3 0-47 0,2-2-108 0,3 0-432 16,-1 3 3-16</inkml:trace>
  <inkml:trace contextRef="#ctx0" brushRef="#br0" timeOffset="32252.67">7002 7419 2077 0,'-28'-6'-25'0,"28"6"36"0,-25-6 16 16,10 4 8-16,15 2 12 0,-30-5-4 0,16 2-1 16,14 3 2-16,-32-5-3 0,15 2 2 15,-3 0 1-15,2-2-6 0,-3 2 3 16,0-1-2-16,0 4 5 0,-3-4-2 0,-2 1 11 15,1-1-12-15,-2 1-7 0,0-2-1 16,-1 4 6-16,0-3-14 0,3 2 1 16,-3 1 8-16,1-4-16 0,3 4-5 0,1-3 1 15,0 2-8-15,1 0-19 0,2-2-15 16,-1 0-24-16,-1 1-36 0,4-4-27 0,0 5-34 16,-1-5-74-16,4 0-140 0,-2-1-252 15,1 3 170-15</inkml:trace>
  <inkml:trace contextRef="#ctx0" brushRef="#br0" timeOffset="32548.3">6017 7092 1758 0,'-12'-17'-31'16,"12"17"14"-16,-8-15-4 0,8 15-4 15,-12-17 11-15,12 17 18 0,-10-18 22 16,4 6 30-16,6 12 17 0,-8-23 8 15,1 10 19-15,3-1 17 0,4 14 9 0,-11-30 6 16,7 15 5-16,0-2-7 0,-1-1-9 16,1 2-15-16,-2-4-9 0,2 1-12 0,-2-4-9 15,-1 0-10-15,0-2-7 0,1 3-9 16,0-5-5-16,-2 2-4 0,-1 1-3 0,2-4-7 16,-1-4-4-16,0 6-2 0,-1-6-5 15,3 5-9-15,-2-6-24 0,-1 1-18 16,2 4-37-16,1 0-40 0,0 0-40 0,2 1-35 15,-4-1-56-15,1 1-116 0,2-2-388 16,-3 3-21-16</inkml:trace>
  <inkml:trace contextRef="#ctx0" brushRef="#br0" timeOffset="32901.12">5639 5782 2328 0,'-3'-15'26'0,"3"15"-12"0,0 0 9 15,0-23-9-15,0 23 1 0,3-19 11 16,-3 19 21-16,0-21 10 0,0 21 5 0,-3-27 3 16,3 27 6-16,-2-30-5 0,2 12 11 15,-2-1 10-15,0 2 4 0,2-3-5 16,-2-2-13-16,0 2-7 0,0-4-9 0,0 0-6 15,-1-2-5-15,1 0-7 0,0 2-4 16,0-1-7-16,2 2-4 0,-2-4-5 16,0 1-7-16,0 1-11 0,2-4-10 0,-2 2-10 15,0 1-10-15,2 0-4 0,-2 0-1 16,-2 0-6-16,2 1-4 0,-1 0-6 0,3 0-19 16,-3 0-15-16,1 3-28 0,2 1-27 15,0-2-18-15,-2 2-18 0,4 1-29 16,-2-2-53-16,-2 3-420 0,4-2 81 15</inkml:trace>
  <inkml:trace contextRef="#ctx0" brushRef="#br0" timeOffset="33110.37">5613 4540 1945 0,'0'0'14'15,"4"-13"28"-15,-4 13-25 0,0 0 14 16,5-21-4-16,-5 21 11 0,2-14-5 15,-2 14 1-15,2-17 11 0,-2 17-21 0,2-22-9 16,-2 22 2-16,2-20 5 0,-2 20-8 16,0-24-2-16,0 8 9 0,0 16-10 0,2-32-8 15,-2 14-18-15,2 2-34 0,-2-4-33 16,2-1-55-16,-2-2-74 0,-2-3-385 0,0-1 199 16</inkml:trace>
  <inkml:trace contextRef="#ctx0" brushRef="#br0" timeOffset="33366.29">5639 3709 1695 0,'0'0'-23'16,"2"-18"20"-16,-2 18 34 0,0 0 20 16,2-25 20-16,-2 25 21 0,2-20 14 15,-2 20-8-15,4-17-5 0,-4 17-3 0,5-21-6 16,-5 21-17-16,6-19-5 0,-4 8-10 15,-2 11-3-15,4-21-6 0,-4 21-5 0,6-21-2 16,-6 21-9-16,4-21 1 0,1 9-3 16,-5 12-4-16,5-19-3 0,-5 19 0 0,6-19-3 15,-6 19-10-15,2-16-28 0,-2 16-39 16,4-15-47-16,-4 15-65 0,0 0-114 16,6-19-413-16,-6 14 47 0</inkml:trace>
  <inkml:trace contextRef="#ctx0" brushRef="#br0" timeOffset="33700.62">5806 3421 1896 0,'25'0'-125'0,"-25"0"21"15,0 0 11-15,0 0 12 0,32-4 11 0,-32 4 13 16,23-3 9-16,-10 1 21 0,6 0 6 16,-19 2 3-16,40-2 17 0,-19 0 4 15,5 1-1-15,4-2 5 0,-1 2 3 16,5 1-1-16,-2-3 0 0,4 3-2 0,1-1-1 16,2 1-4-16,3 0 2 0,0-2 3 15,1 0-1-15,1 0 5 0,-1 0 1 0,-1 0 5 16,-2 2 2-16,3-3-9 0,-7 3 2 15,0-2-2-15,-3-1 1 0,1 3-8 0,0-1 0 16,-2-2-23-16,-3 2-31 0,3-1-46 16,-6-2-77-16,3 1-183 0,-3-2 113 15</inkml:trace>
  <inkml:trace contextRef="#ctx0" brushRef="#br0" timeOffset="34056.65">7347 3315 1112 0,'0'0'58'0,"0"0"4"0,0 0-17 0,0 0-5 16,0 0-4-16,0 0 0 0,21 5-4 15,-21-5 7-15,0 0-5 0,29-3-5 16,-29 3 5-16,32-4 14 0,-12 2 14 0,3-2 9 16,0 2 3-16,4 0-6 0,3-2 5 15,2 3-14-15,-1-3-2 0,1 2-9 16,0 1-4-16,0-2-11 0,-3-1-27 0,-1 4-52 15,0-2-53-15,-3-2-82 0,-3 1-182 16,-2 1-124-16,2 0 341 0</inkml:trace>
  <inkml:trace contextRef="#ctx0" brushRef="#br0" timeOffset="35985.44">11379 3303 1329 0,'17'-4'-54'0,"-17"4"16"16,0 0 5-16,20-5 6 0,-20 5 12 15,16-3 6-15,-16 3 18 0,17-7 3 16,-17 7 14-16,19-6 0 0,-19 6 4 16,19-3 1-16,-19 3 0 0,18-6 0 0,-18 6-10 15,14-4-2-15,-14 4-2 0,0 0-5 16,20-6 1-16,-20 6 6 0,0 0-5 15,15-3-2-15,-15 3 1 0,0 0-3 0,0 0 1 16,14-8-5-16,-14 8 3 0,0 0 4 16,0 0-8-16,13-7 4 0,-13 7-3 0,0 0-6 15,0 0 2-15,8-12 8 0,-8 12 4 16,0 0 4-16,0 0-5 0,13-12 6 0,-13 12 2 16,0 0-14-16,14-7 10 0,-14 7-1 15,14-6 6-15,-14 6-16 0,0 0-2 16,30-3 5-16,-16 0-2 0,-14 3 0 15,37 0-1-15,-12 0-2 0,4 0-1 0,2 3 2 16,3-3-5-16,6 1-13 0,6 1-9 16,1 0 6-16,2 2-2 0,12-2 1 15,2 1 4-15,0 3-1 0,23 0 9 0,-1-3-1 16,1 4-1-16,2 0 0 0,0-2-4 16,2 3 2-16,2-2 1 0,2 2-7 15,1-1-2-15,-1 0 7 0,0 0-2 0,0-1 1 16,-4 1 0-16,2-1 1 0,-2 0 4 15,-2 0-1-15,-4-1 5 0,-11 1 2 0,-10-2-8 16,2 1 8-16,0-1 0 0,21 4-2 16,-13-4 0-16,-8 2 4 0,19-1-4 0,-9 0 2 15,8 2 0-15,-12-2-1 0,-7-1 6 16,-1 2-7-16,1-2 4 0,-3 1-6 16,2 1 1-16,1-1 1 0,0-1 2 15,-5 4-5-15,1-4 8 0,1 2-4 0,-3-3 1 16,2 3 12-16,-5-1-6 0,5 2 5 15,-4-2-3-15,1 3-3 0,1-3 4 0,1 1-3 16,-2 1-12-16,3-2 11 0,-1 1 0 16,0-1-9-16,1-1 8 0,-3 0 12 15,-1-1-16-15,0 2 5 0,-7-1-1 0,-1-3-2 16,-1 3 4-16,-1-2-4 0,1 0-2 16,-5 1 2-16,3-1-7 0,-3 0 3 0,-2 1-1 15,1-2-3-15,-5 1 12 0,-1-2-6 16,1 2 0-16,0-2 1 0,-2 2-2 15,3-2 2-15,-4 2-1 0,3-2 7 16,0 2-7-16,-2 0-3 0,2-1 1 0,-3 2 2 16,2-1 2-16,-1-1-6 0,0 1 1 15,-3 0 6-15,1 0 6 0,0 0-1 0,-4-1 10 16,1-1-4-16,-6 3 4 0,2-3-6 16,-1 0-1-16,-3 0-2 0,-2 1 1 15,2-1 0-15,-1 0 3 0,-20 0-8 0,33-1 1 16,-18 1-1-16,-15 0 0 0,27-3-1 15,-27 3-1-15,26 0-6 0,-26 0-4 0,19-1-13 16,-19 1 10-16,17-4 4 0,-17 4-9 16,0 0 3-16,17-5 5 0,-17 5-4 15,0 0 2-15,0 0 4 0,6-12 4 0,-6 12 9 16,0 0-8-16,0 0 7 0,0 0 8 16,0 0-2-16,-21-25 17 0,21 25 14 15,0 0 9-15,-12-11-1 0,12 11 13 16,-12-8-9-16,12 8 23 0,0 0 9 0,-16-11-8 15,16 11 19-15,0 0 4 0,-13-10 5 16,13 10-3-16,0 0-4 0,-11-7-5 0,11 7-8 16,0 0-13-16,0 0-6 0,0 0-8 15,0 0-5-15,0 0-5 0,0 0-8 0,0 0-2 16,0 0 2-16,0 0-9 0,0 0-7 16,0 0 2-16,0 0-4 0,0 0-2 15,42 21-2-15,-42-21-7 0,18 9 3 0,-8-3-2 16,-10-6-7-16,15 11 1 0,-15-11 1 15,11 11 6-15,-11-11 5 0,6 14 1 0,-6-14 6 16,0 0-3-16,0 15-6 0,0-15 1 16,0 0 2-16,0 0 0 0,-19 19-16 15,19-19-33-15,-13 8-51 0,13-8-48 16,-8 10-69-16,8-10-73 0,0 0-172 0,-17 7-377 16,17-7-140-16</inkml:trace>
  <inkml:trace contextRef="#ctx0" brushRef="#br0" timeOffset="37894.43">19082 3389 947 0,'0'0'156'0,"8"-10"-47"0,-8 10-22 15,6-11-16-15,-6 11 14 0,0 0 8 16,10-15 6-16,-10 15-6 0,0 0 13 0,7-12-14 16,-7 12 11-16,0 0-5 0,0 0 3 15,0 0 0-15,9-13-2 0,-9 13-3 16,0 0-3-16,0 0-4 0,0 0-1 0,0 0 0 15,0 0-2-15,0 0 5 0,0 0-4 16,0 0-8-16,0 0 2 0,-24-15-1 0,24 15-4 16,0 0 1-16,-34 7 2 0,34-7-1 15,-31 10-6-15,13-4-6 0,0 1-4 16,0 1-2-16,0 1-5 0,-1 1-7 0,-1 2-3 16,2-1 0-16,2 2-6 0,2-4-3 15,4 3-2-15,-1 2-1 0,2-3-3 16,5 4 3-16,4-15-7 0,0 28-2 0,0-28-5 15,17 29 1-15,-2-12-7 0,5-1-12 16,8 1-13-16,0-4-10 0,1 2-15 0,5-3-4 16,-2-1-7-16,2-2-3 15,-7-1-2-15,3 0 1 0,-2-5 5 0,-5 0 4 16,-1-2 5-16,-4 2 14 0,-1-3 10 0,-17 0 23 16,28-3 15-16,-28 3 4 0,18-5 7 15,-18 5 16-15,10-8 3 0,-10 8 14 16,0 0 13-16,0 0 15 0,0 0 0 0,-7-27 32 15,7 27-3-15,0 0-7 0,0 0-7 16,-15-19-9-16,15 19-7 0,0 0-10 0,-8-9-7 16,8 9-9-16,0 0-8 0,0 0-9 15,0 0-15-15,0 0-17 0,14-17-20 0,-14 17-13 16,22-6-33-16,-10 5-42 0,1-4-49 16,-13 5-64-16,34-5-68 0,-17 1-77 15,0 0-170-15,-3 0-113 0,-5 0 19 0,2 1-236 16,-11 3-185-16</inkml:trace>
  <inkml:trace contextRef="#ctx0" brushRef="#br0" timeOffset="38575.23">18296 3889 2396 0,'0'0'-98'0,"0"0"34"16,0 0 28-16,0 0 29 0,-30 0 19 15,30 0 38-15,0 0 15 0,0 0 11 0,0 0 9 16,0 0 4-16,0 0 7 0,0 0 8 15,0 0 0-15,0 0 0 0,0 0-8 16,0 0-10-16,0 0-7 0,58 9-11 0,-41-7-3 16,3 0-9-16,4-1-10 0,6 1-1 15,5 0-7-15,10 0 1 0,4 0-6 16,12 1-6-16,2 0 8 0,3-2 10 0,21 5 4 16,-16-2 2-16,-6-2-2 0,-2 2-4 0,1-2-6 15,-3 1-3-15,-1 0-7 0,-2-2-1 16,-7 2-2-16,-6-2-4 0,-1 2-10 15,-2-3-17-15,-7 1-19 0,-3-1-25 0,-6 0-37 16,-2 2-44-16,-1-2-52 0,-5-2-75 16,-18 2-186-16,24-1-452 0,-17-2-276 0</inkml:trace>
  <inkml:trace contextRef="#ctx0" brushRef="#br0" timeOffset="38992.46">18559 4370 2707 0,'0'0'-14'0,"0"0"32"16,-13 9-11-16,13-9 1 0,0 0 3 16,-4 19 3-16,4-19 2 0,-5 18 23 15,5-18 6-15,-2 18 5 0,2-18 7 16,0 26 15-16,0-26 13 0,0 26 16 0,0-12 5 15,0-14-4-15,2 27-5 0,-2-11-11 16,0-16-4-16,2 29-12 0,-2-16-8 16,3 3-5-16,-3-16-6 0,2 24-7 0,-2-24-9 15,4 23-28-15,-2-11-33 0,-2-12-44 16,2 17-63-16,-2-17-48 0,5 11-76 0,-5-11-167 16,6 7-466-16,-6-7-266 0</inkml:trace>
  <inkml:trace contextRef="#ctx0" brushRef="#br0" timeOffset="39239.14">18759 4564 2677 0,'0'0'-26'16,"0"0"26"-16,0 0 1 0,0 0-1 0,0 0 5 15,18-5-7-15,-18 5 8 0,0 0 7 16,22 0-7-16,-22 0 6 0,24 2-2 0,-24-2-1 16,28 2 6-16,-13-2-2 0,-15 0-4 15,36 1-5-15,-20-1-14 0,1 2-30 16,2-2-50-16,-4 3-61 0,-15-3-110 16,28-3-429-16,-18 1 58 0</inkml:trace>
  <inkml:trace contextRef="#ctx0" brushRef="#br0" timeOffset="39489.96">18904 4477 2184 0,'0'0'78'0,"0"0"-16"0,0 0-1 16,-14-8-6-16,14 8-5 0,0 0 11 16,0 0 20-16,0 0 1 0,0 0 10 15,0 0-4-15,0 0 13 0,0 0 11 16,-8 27 12-16,8-27 9 0,0 0-9 0,4 25-10 15,-4-25-13-15,0 0-9 0,4 30-14 16,-2-18-7-16,-2-12-8 0,8 22-11 16,-4-9-6-16,0 1-22 0,-4-14-25 0,6 21-34 15,-2-8-35-15,2-2-44 0,-1 3-38 16,3-4-41-16,-1 1-45 0,-7-11-96 0,13 15-574 16,-7-7-298-16</inkml:trace>
  <inkml:trace contextRef="#ctx0" brushRef="#br0" timeOffset="40440.19">19492 4261 2651 0,'0'0'-110'15,"4"-20"16"-15,-4 20 9 0,0 0 18 0,0 0 0 16,0 0 19-16,0 0 13 0,0 0 15 16,0 0 15-16,0 0 11 0,0 0 21 0,-12-17 17 15,12 17 2-15,0 0 21 0,0 0-9 16,-17-7 9-16,17 7-9 0,0 0 2 0,0 0 1 16,-26 3 2-16,26-3 12 0,0 0 6 15,-30 10 2-15,20-7 5 0,-2 5-6 16,-2 1-7-16,2 1-5 0,-3 1 1 0,3 4-3 15,-2-1-6-15,2 3 2 0,-2-2-3 16,2 3-3-16,2-2-2 0,4-3-10 0,-3 3-1 16,3-1-3-16,4 2-7 15,2-17 0-15,-2 26-5 0,2-26-3 0,6 28-1 16,2-14-16-16,3-3-11 0,1-2-21 0,2 0-18 16,4 3-15-16,0-6-6 0,-2 2-6 15,3-3 1-15,3 1-2 0,-2-3 6 16,0-1 3-16,-1 1 9 0,-2-3 6 15,-17 0 2-15,27-3 9 0,-27 3 11 0,26-3 20 16,-26 3 7-16,16-6-1 0,-16 6 1 16,9-7 7-16,-9 7 13 0,0 0 2 0,0 0 13 15,0 0 20-15,0 0 17 0,0 0 10 16,0 0 6-16,-27-22-7 0,27 22-3 16,0 0-11-16,0 0-9 0,-20-1-7 0,20 1-4 15,0 0-1-15,0 0-6 0,0 0-5 16,0 0-10-16,0 0-19 0,0 0-25 0,0 0-48 15,0 0-55-15,0 0-64 0,0 0-66 16,0 0-97-16,47 1-191 0,-47-1-320 16,0 0-209-16</inkml:trace>
  <inkml:trace contextRef="#ctx0" brushRef="#br0" timeOffset="40972.03">19809 4431 2382 0,'0'0'-132'0,"0"0"32"16,0 0 26-16,0 0 23 0,0 0 32 15,0 0 25-15,0 0 31 0,0 0 31 0,0 0 15 16,0 0 12-16,0 0-3 0,0 0 5 16,0 0 8-16,0 0 5 0,0 0 8 0,0 0 14 15,0 0-1-15,0 0 0 0,0 0-3 16,0 0-7-16,-46 15-3 0,35-8-7 16,11-7-6-16,-16 18-10 0,4-7-6 0,4-1-8 15,0 4-8-15,0-3-7 0,1 0-6 16,1 3-9-16,6-14-2 0,-11 24-5 0,9-11-3 15,2-13-5-15,0 22 16 0,0-22-9 16,6 17-11-16,-6-17-24 0,13 15-35 16,-2-7-46-16,-11-8-57 0,25 9-65 0,-8-7-66 15,-2-1-125-15,0-1-177 0,4-1-342 16,-19 1-291-16</inkml:trace>
  <inkml:trace contextRef="#ctx0" brushRef="#br0" timeOffset="45232.31">20235 4241 1748 0,'0'0'7'0,"0"0"17"15,0 0 11-15,15-11 15 0,-15 11-1 16,0 0 5-16,0 0 23 0,0 0-7 0,0 0 3 16,0 0-9-16,0 0-7 0,0 0 2 15,0 0-12-15,0 0-8 0,0 0 7 0,0 0-13 16,0 0 13-16,0 0-10 0,0 0 4 15,0 0 4-15,0 0 11 0,-47-5 5 16,47 5 13-16,-25 8 0 0,25-8 9 16,-24 8 3-16,10-4 5 0,14-4-4 0,-26 11 2 15,16-6-4-15,-3 1 4 0,13-6-11 0,-21 14-4 16,10-6-2-16,3 1-6 0,0 2 1 16,8-11-8-16,-18 22-5 0,10-11-2 15,2 2-6-15,0 1-3 0,-1-4-3 0,7-10-6 16,-7 30-2-16,5-19-4 0,2-11-3 15,-2 26-3-15,4-11 1 0,-2-15-2 16,4 25-2-16,-1-11-3 0,1 0 0 16,1-1-3-16,-5-13 0 0,12 24-3 0,-4-12 3 15,0-1-5-15,2-2 3 0,-10-9 0 16,16 18-2-16,-7-10 2 0,-9-8-4 0,14 11 1 16,-14-11 1-16,16 7-4 0,-16-7-2 15,18 4-7-15,-18-4 0 0,20-1-1 0,-20 1-6 16,0 0 1-16,25-14-2 0,-17 8 1 15,-8 6 2-15,15-17-2 0,-8 9 8 16,-7 8 8-16,8-19 11 0,-8 19 7 0,8-16 9 16,-8 16 5-16,6-14 6 0,-6 14-1 15,0 0 4-15,6-19-10 0,-6 19-5 16,0 0-4-16,2-15 1 0,-2 15-4 0,0 0 1 16,0 0-3-16,0 0-1 0,2-17 1 15,-2 17-4-15,0 0-2 0,0 0 1 0,0 0-2 16,0 0-3-16,0 0 2 0,8-12-1 15,-8 12 1-15,0 0-2 0,0 0 0 16,0 0-2-16,21-2 2 0,-21 2-2 0,0 0-18 16,23 0-28-16,-23 0-35 0,17-5-54 15,-17 5-76-15,30-7-55 0,-16 0-88 16,6 1-145-16,-6-1-113 0,5 1-290 16,-3 0-275-16</inkml:trace>
  <inkml:trace contextRef="#ctx0" brushRef="#br0" timeOffset="46019.47">19617 3943 2521 0,'0'0'-139'0,"0"0"27"0,0 0 26 16,0 0 27-16,0 0 22 0,0 0 36 0,-24 8 29 16,24-8 38-16,0 0 26 0,0 0 20 15,0 0 18-15,0 0 13 0,0 0 13 0,0 0 20 16,0 0 10-16,0 0 2 0,0 0-2 16,0 0-10-16,0 0-10 0,0 0-22 15,0 0-12-15,0 0-10 0,38 15-13 16,-38-15-7-16,30 3-14 0,-13-3-12 0,5 0-9 15,0 0-4-15,2 0-7 0,3-3-10 0,3 2-5 16,0 1-6-16,-1-2 0 0,1-1-5 16,0 3-4-16,-3-1-4 0,3-1 0 15,-2 0-1-15,-6 2-12 0,2-2 1 16,-1 2-11-16,-1 0-21 0,-4-2-24 0,0 2-33 16,-2 0-48-16,-16 0-52 0,30-1-63 0,-17-3-83 15,-1 4-185-15,-12 0-121 0,20-7-275 16,-20 7-296-16</inkml:trace>
  <inkml:trace contextRef="#ctx0" brushRef="#br0" timeOffset="55113.84">15743 6132 2751 0,'-8'-13'-59'0,"8"13"62"15,0 0 28-15,0 0 17 0,-8-13 14 0,8 13 16 16,0 0 38-16,0 0 27 0,0 0 8 16,0 0 1-16,0 0-5 0,0 0-6 0,0 0-3 15,3 51-6-15,2-38 1 0,-1 5-3 16,2-1-36-16,0 2-8 0,-1-2-9 15,1 1-9-15,1-2-9 0,-1 5-2 0,2-2-9 16,-1-2-5-16,-2 1-5 0,0-1 0 16,1-1-25-16,1 0-20 0,0-4-33 0,-3-3-37 15,-4-9-50-15,8 19-55 0,-4-9-48 16,-4-10-66-16,8 10-148 0,-8-10-142 16,7 4-305-16,-7-4-269 0</inkml:trace>
  <inkml:trace contextRef="#ctx0" brushRef="#br0" timeOffset="55335.1">15953 6289 2717 0,'0'0'134'0,"6"-18"32"0,-6 18-17 16,0 0-18-16,4-12-16 0,-4 12-10 15,0 0 11-15,0 0 18 0,0 0 4 16,0 0-8-16,0 0-10 0,0 0-5 0,0 0 17 16,-26 43 6-16,20-27-25 0,-2 3 3 15,2 0-5-15,-2 2-14 0,-1 1-9 16,0 0-8-16,1 2-9 0,-1 3-16 0,3-3-24 15,-2 1-16-15,-1 0-27 0,2-1-28 16,-1 2-36-16,2-4-50 0,0 3-62 0,0-1-55 16,-1-5-80-16,2-3-172 0,-1 2-97 15,1-3-376-15,2 0-408 0</inkml:trace>
  <inkml:trace contextRef="#ctx0" brushRef="#br0" timeOffset="55599.32">15661 6975 3069 0,'0'0'43'16,"-15"9"9"-16,15-9 3 0,0 0-11 0,0 0 13 16,0 0 22-16,0 0 17 0,0 0 2 15,0 0-5-15,0 0-12 0,65-14-2 0,-43 12 3 16,-1-3 10-16,8 1 10 0,1 1 1 15,-1-2-5-15,3 2-10 0,0 1-12 16,-3-1-12-16,-1 1-28 0,-5-1-34 16,-1 2-44-16,-4-1-50 0,-18 2-59 0,30 2-44 15,-19-1-44-15,-2 4-63 0,-9-5-106 16,0 0-544-16,-3 13-378 0</inkml:trace>
  <inkml:trace contextRef="#ctx0" brushRef="#br0" timeOffset="56128.08">15858 7131 2979 0,'-7'11'17'15,"7"-11"25"-15,-7 22 3 0,7-22 25 0,-4 20 7 16,4-20 23-16,2 27 20 0,-2-10 4 16,0-17 15-16,0 35-6 0,0-17-9 15,0 4-2-15,2 0-3 0,-2 1 1 16,0-1-15-16,0 0 2 0,-2 5-4 0,2 0-18 16,0-5-4-16,-2 3-7 0,2-2-17 0,0-1-4 15,-2 0 2-15,0-1-13 0,2-2-1 16,-2-1-8-16,2-18-5 0,0 27-4 15,-2-13-7-15,2-14-7 0,0 20-20 0,0-20-12 16,-2 14-12-16,2-14-10 0,0 0-12 16,0 0-7-16,0 0-14 0,0 0-10 0,0 0-2 15,0 0 3-15,2-62 5 0,0 41 8 16,-2-6 8-16,0-2 9 0,2 0 18 16,0-1 7-16,0-1 17 0,2 2 7 0,1-1 6 15,-1 2 11-15,3 1-1 0,-1 2 3 16,0-1-1-16,5 3 7 0,-3 1 6 0,1 2 11 15,4 3 9-15,-3 3 14 0,0 1 9 16,4 4 3-16,0 2 3 0,1 0 1 16,-15 7-5-16,26-6-7 0,-26 6-8 0,20 3-5 15,-20-3-1-15,16 10-5 0,-16-10-9 16,8 10 0-16,-8-10 2 0,0 0-9 0,-2 22-3 16,2-22-1-16,0 0 14 0,-12 28-6 15,12-28 6-15,-14 20 3 0,6-9 8 16,2 0-3-16,-1 2 1 0,-1 3 6 0,3-3 16 15,1 2-1-15,4-15-5 0,-4 30-4 16,4-16-4-16,0-14-6 0,4 30-4 16,5-15-6-16,-1-2-4 0,3-2-18 0,3 0-23 15,2-4-36-15,6 3-32 0,2-3-39 16,-1-1-45-16,3-2-56 0,1 0-52 0,-4-4-54 16,-2-2-115-16,3 0-152 0,-5-3-11 15,0-2-394-15,0 2-457 0</inkml:trace>
  <inkml:trace contextRef="#ctx0" brushRef="#br0" timeOffset="56550.28">16644 6887 3137 0,'0'0'61'0,"0"0"38"16,0 0-12-16,0 0-3 0,0 0 2 15,0 0 6-15,14-8 15 0,-14 8 0 0,0 0-11 16,21 2-11-16,-21-2-12 0,0 0-7 16,30-2-10-16,-30 2-7 0,22-1-11 0,-22 1-20 15,22-3-28-15,-22 3-35 0,19-3-39 16,-19 3-36-16,13-5-28 0,-13 5-37 0,0 0-17 15,4-7-9-15,-4 7 1 0,0 0 28 16,0 0 31-16,-34-13 60 0,34 13 68 0,-22-8 67 16,8 4 59-16,14 4 39 0,-28-7 19 15,18 3 20-15,10 4 8 0,-21-5 0 16,21 5 1-16,-16-6-11 0,16 6-20 16,0 0-23-16,0 0-13 0,0 0-14 0,0 0-21 15,0 0-31-15,0 0-32 0,35-28-46 16,-18 23-58-16,0-1-79 0,1 2-74 0,0-3-106 15,5 1-190-15,-6 0-79 0,2 1-247 16,-2 1-205-16</inkml:trace>
  <inkml:trace contextRef="#ctx0" brushRef="#br0" timeOffset="62272.68">17481 6827 727 0,'0'0'58'0,"0"0"-21"16,0 0 3-16,0 0 1 0,0 0 19 0,0 0-5 16,0 0 4-16,0 0-3 0,0 0-1 15,0 0-6-15,0 0-4 0,0 0 0 16,60-8-4-16,-60 8 4 0,31-2 2 0,-10 2 16 16,0 0-2-16,5 0-1 0,4-2 11 15,-1 0-13-15,1 2-11 0,4 0-8 0,0-2-6 16,-3 2-3-16,5 0-2 0,-2 0-3 15,0 0 1-15,1-2 7 0,2 2-15 0,-1 2 6 16,0-2-12-16,0 0-4 0,2 0 8 16,-3 2-3-16,2-2 2 0,-1 2-11 15,2-2 8-15,-2 2 10 0,2-2 5 0,-2 2 7 16,4-1 6-16,-2-1 8 0,-2 2-4 16,7-2-4-16,-3 2-1 0,2 1 4 15,-1-2-12-15,1 2 1 0,-4-3-7 0,3 1 2 16,-2 2-6-16,3-3 1 0,-1 0-2 15,-1 3 5-15,-2-2 5 0,-2-1 6 16,1 3 1-16,1-1-7 0,1-1-3 0,1-1 1 16,-1 2 3-16,1 1-4 0,0-2-3 15,3 1 29-15,-3-1-14 0,-4 2 0 16,-2 0-6-16,1 0-2 0,8-2 3 0,-3 3-5 16,-2-2 0-16,-2 0 5 0,1 0 5 15,1-1-1-15,-3 2 2 0,1-3 4 16,0 1 0-16,-2 1 4 0,3 0-7 0,-4 1 2 15,1-2 4-15,0 1 0 0,0 0 3 0,-3 0-2 16,3 0 9-16,2-2 0 0,-2 1 5 16,1 2-3-16,-2-1-2 0,1-1-4 15,0-1-3-15,-2 2-6 0,-1-2-3 0,-3 2-5 16,2 1-1-16,-8-2-7 0,0-1-5 16,-1 2-22-16,-21-2-37 0,34-2-48 0,-20 2-70 15,0 0-75-15,-14 0-140 0,14-6-232 16,-14 6-295-16,0 0-276 0</inkml:trace>
  <inkml:trace contextRef="#ctx0" brushRef="#br0" timeOffset="63335.46">18944 5332 2550 0,'0'0'-118'15,"0"0"44"-15,0 0 17 0,4-17 24 16,-4 17 24-16,0 0 24 0,0 0 27 0,0 0 15 16,4-13 13-16,-4 13 8 0,0 0-2 15,0 0-5-15,0 0 10 0,0 0 3 0,0 0 5 16,-25-13 3-16,25 13-2 0,-19-3-7 15,19 3-9-15,-24-1-5 0,24 1-5 0,-25 0-8 16,25 0-3-16,-28 1 5 0,28-1-1 16,-32 5 0-16,16-4-7 0,1 3-6 15,-2 0 5-15,0 0 0 0,0 2 5 0,2-1 3 16,3 3 0-16,-3 0-5 0,2 3 1 16,-2 4-11-16,5 1-1 0,-1 0-5 0,3 4-3 15,-1 0 1-15,3 1-6 0,2-3-1 16,2 3-3-16,0 0-1 0,4 0-4 15,0-1-2-15,4 3 0 0,0 0-2 16,5-2-2-16,0 0 0 0,3-3-2 0,1 2-1 16,3-5-1-16,-2 0-3 0,3-1-11 15,-2-3-13-15,4-3-12 0,-4-2-16 16,2-1-14-16,-1-1-8 0,-2-4-1 0,-16 0 3 16,32-4 8-16,-17 0 6 0,-3-1 2 15,2-3 7-15,-4-1 11 0,-10 9 5 0,14-19 9 16,-7 5 16-16,-1 4 13 0,-6 10 13 15,4-22 4-15,-4 22 10 0,3-19 11 0,-3 19 3 16,0 0 5-16,-7-27-3 0,7 27 2 16,-11-12-3-16,11 12 0 0,-12-9-5 15,12 9 2-15,-14-5-6 0,14 5 1 0,0 0-6 16,-18-6-4-16,18 6 1 0,0 0-1 16,0 0-4-16,0 0 4 0,0 0-3 0,0 0 1 15,0 0-6-15,0 0 1 0,0 0-5 16,0 0-4-16,0 0-2 0,0 0-4 15,0 0-10-15,0 0-21 0,59 4-29 0,-59-4-39 16,28-6-43-16,-14 2-42 0,-14 4-58 16,28-7-69-16,-15 1-163 0,-2 2-143 15,-3 0-289-15,-8 4-275 0</inkml:trace>
  <inkml:trace contextRef="#ctx0" brushRef="#br0" timeOffset="64017.46">18258 5866 2743 0,'0'0'-17'0,"0"0"20"15,0 0 17-15,0 0 16 0,0 0 9 16,0 0 16-16,0 0 2 0,0 0-4 16,0 0-4-16,0 0-5 0,0 0-7 0,0 0-6 15,66-3 0-15,-66 3-1 0,31 0 3 16,-11-3 12-16,0 0 3 0,10 3 13 16,2 0 6-16,6 3 2 0,6-3-10 0,4 3-1 15,0-3-5-15,3 0-7 0,-1 0-9 16,3 1-2-16,-4 1-3 0,1-2-3 15,-1 2-3-15,-2-2-1 0,0 0-1 0,-3 2 2 16,-1-2 2-16,-8 1 3 0,1-1-1 0,-2 0 6 16,-4 0-5-16,-3 0 0 0,-3 0-5 15,-4 0 6-15,2 0-6 0,-3 0 0 16,-19 0-7-16,30 0-9 0,-30 0-18 16,22 0-37-16,-22 0-49 0,18 0-64 0,-18 0-65 15,10 0-85-15,-10 0-166 0,0 0-515 0,0 0-438 16</inkml:trace>
  <inkml:trace contextRef="#ctx0" brushRef="#br0" timeOffset="64419.33">18431 6193 2945 0,'0'0'-56'16,"-4"-15"46"-16,4 15 6 0,0 0 15 15,0 0 22-15,0 0 16 0,0 0 26 16,0 0 24-16,0 0 1 0,0 0 2 0,0 0-6 16,0 0-2-16,0 0 2 0,-23 40 6 15,21-27 7-15,2-13 2 0,-3 25-11 0,1-11-9 16,2-14-9-16,-2 26-6 16,2-12-11-16,0-14-7 0,0 25-6 0,0-25-14 15,2 21-23-15,-2-21-32 0,0 18-40 0,0-18-47 16,0 17-62-16,2-9-51 0,-2-8-105 15,5 7-177-15,-5-7-448 0,0 0-375 0</inkml:trace>
  <inkml:trace contextRef="#ctx0" brushRef="#br0" timeOffset="64649.32">18587 6310 2941 0,'12'-10'0'0,"-12"10"24"16,0 0-6-16,0 0 8 0,19-5 13 0,-19 5 17 15,19-4 12-15,-19 4-5 0,21-4-6 0,-21 4-8 16,28-5-4-16,-14 2-9 0,-14 3-2 16,30-4-10-16,-15 3-28 0,-1-3-41 15,-14 4-58-15,28-3-57 0,-18-1-64 16,0 0-151-16,-10 4-420 0,14-9-101 0</inkml:trace>
  <inkml:trace contextRef="#ctx0" brushRef="#br0" timeOffset="64871.55">18759 6197 2331 0,'0'0'22'0,"0"0"34"0,0 0 13 16,-14-5-3-16,14 5 8 0,0 0 32 0,0 0 33 15,0 0 14-15,0 0 7 0,-13 19-12 16,13-19-13-16,-4 20-10 0,4-20 2 0,-2 23-7 15,0-7 1-15,2-16-13 0,-2 30-6 16,2-12-14-16,0-1-5 0,0-17-13 16,0 34-7-16,0-17-17 0,0-2-23 15,2 2-31-15,-2-17-32 0,0 25-41 0,0-25-42 16,2 25-45-16,-2-25-40 0,2 19-53 0,-2-19-97 16,2 13-625-16,0-7-444 0</inkml:trace>
  <inkml:trace contextRef="#ctx0" brushRef="#br0" timeOffset="65384.8">19209 6201 3037 0,'0'0'-37'15,"6"-21"34"-15,-6 21 12 0,6-19 29 16,-2 9 30-16,-4 10 28 0,2-16 20 0,-2 16 2 15,4-16 1-15,-4 16-7 0,0 0 3 16,3-19 1-16,-3 19-6 0,0 0 3 16,0 0 12-16,0 0-4 0,-11-18 0 0,11 18 6 15,0 0-5-15,0 0-4 0,0 0-33 16,-44 17 3-16,31-10 1 0,-2 5 0 16,0 1-11-16,1 0-3 0,-4 2-9 0,4 3-6 15,-1-2-5-15,2 2-7 0,1-1-4 16,1 2-4-16,1-2-7 0,5 1-3 0,1-1-8 15,4-1-11-15,0-16-8 0,2 31-12 16,3-16-16-16,1-2-6 0,2 0-9 0,3-1-12 16,-1-5-3-16,3 1-14 0,0-1-4 15,-1 0-6-15,1-3 1 0,-2-2-2 16,-11-2 4-16,21 0 4 0,-21 0 10 0,17-5 5 16,-17 5 5-16,15-9 6 0,-9 3 10 15,-6 6 11-15,6-15 14 0,-6 15 18 16,0 0 18-16,4-22 12 0,-4 22 0 0,0 0 6 15,0-20 0-15,0 20 0 0,0 0 1 16,0 0 0-16,-2-19-5 0,2 19-3 0,0 0-1 16,0 0-5-16,0 0-2 0,0 0-6 15,2-17-5-15,-2 17-13 0,0 0-25 16,12-6-27-16,-12 6-41 0,12-5-52 0,-12 5-65 16,19-6-48-16,-11 2-72 0,-8 4-142 15,17-5-127-15,-6 1-349 0,-11 4-369 0</inkml:trace>
  <inkml:trace contextRef="#ctx0" brushRef="#br0" timeOffset="65660.46">19409 6277 2862 0,'0'0'-43'0,"0"0"51"15,0 0 27-15,0 0 28 0,0 0 25 16,0 0 18-16,0 0 17 0,0 0 6 15,0 0 3-15,0 0 0 0,0 0 6 0,0 0-2 16,0 0 3-16,-27 29-6 0,27-29-2 16,-13 13-1-16,13-13-34 0,-10 18-2 0,5-9-7 15,5-9-3-15,-10 19-20 0,8-7-5 16,2-12-3-16,-4 18-7 0,4-18-15 16,2 19-19-16,-2-19-25 0,8 15-34 0,-2-6-42 15,-6-9-43-15,17 7-64 0,-4-3-38 16,-2-4-62-16,-11 0-125 0,22 0-164 0,-22 0-353 15,24-4-346-15</inkml:trace>
  <inkml:trace contextRef="#ctx0" brushRef="#br0" timeOffset="66453.42">19865 6032 2784 0,'0'0'-57'0,"4"-14"40"0,-4 14 31 16,0 0 18-16,0 0 38 0,0 0 18 16,0 0 12-16,0 0 5 0,0 0-2 0,0 0-3 15,0 0-6-15,-17-16 5 0,17 16 6 16,0 0 7-16,0 0-1 0,-37 7 3 0,37-7 0 15,-24 7 6-15,9-2 0 0,0 3-7 16,0 0-3-16,1 4-10 0,-2-1-25 16,0 4-7-16,3 1-5 0,-2-1-6 0,4 2-10 15,-1 0-3-15,3-1 4 0,0 1-14 16,3 2 1-16,0-2-6 0,4 2-6 0,0-2-4 16,2-17 0-16,4 34-2 0,2-18 2 15,3-1-19-15,2-2-6 0,1 1-9 16,1-5-10-16,-1 1-10 0,2-3-11 0,2-1-10 15,-4-2-12-15,4-4-12 0,-4 1-11 16,-12-1 0-16,26-5-4 0,-15 1 4 16,-1-4 9-16,0 1 9 0,-4-1 9 0,2-2 13 15,-8 10 21-15,8-17 16 0,-6 10 17 16,-2 7 14-16,2-15 7 0,-2 15 9 0,0 0 5 16,0-16-1-16,0 16-2 0,0 0-3 15,0 0 2-15,0-14-5 0,0 14 0 0,0 0-2 16,0 0-4-16,0 0 0 0,10-7-6 15,-10 7-14-15,0 0-29 0,20-3-41 0,-20 3-43 16,14-4-54-16,-3 2-45 0,-11 2-41 16,17-8-88-16,-8 4-141 0,-9 4-426 0,12-10-291 15</inkml:trace>
  <inkml:trace contextRef="#ctx0" brushRef="#br0" timeOffset="69506.09">19496 5850 2677 0,'0'0'-88'0,"0"0"17"15,0 0 16-15,0 0 9 0,0 0 26 16,0 0 26-16,0 0 22 0,0 0 5 0,0 0 0 15,0 0 0-15,0 0-3 0,0 0-3 16,0 0 3-16,0 0-7 0,0 0 16 0,0 0-3 16,0 0-3-16,0 0 0 0,0 0 6 15,0 0 4-15,0 0 3 0,0 0 6 16,0 0 7-16,0 0 4 0,0 0-2 0,0 0 1 16,0 0 1-16,0 0-7 0,0 0 1 15,0 0-8-15,0 0-5 0,0 0-7 16,22-16 1-16,-22 16-7 0,0 0-2 0,18-3-4 15,-18 3 7-15,20-2 10 0,-20 2 6 0,23 2 1 16,-23-2 4-16,32 0-5 0,-14 0-8 16,4 3-2-16,-1-3-5 0,3 0-4 15,0 0 0-15,0 1-3 0,8-1-3 16,-1 0-5-16,1 0 1 0,0 2-2 0,1-2-5 16,-1 0 1-16,0-2-3 0,0 2 3 15,-3 0 3-15,3 0 3 0,-6 0 7 16,-1 0 5-16,-1-1 3 0,-1 1 3 0,-2-3 7 15,-2 3 5-15,1-2 6 0,-20 2 1 16,35-1 2-16,-20 1-4 0,-15 0-4 16,25-3 5-16,-25 3-13 0,22-1-6 0,-22 1-3 15,18-3-10-15,-18 3-18 0,0 0-32 16,26 0-38-16,-26 0-46 0,0 0-53 0,19 0-62 16,-19 0-55-16,10-3-114 0,-10 3-151 15,13-4-398-15,-13 4-369 0</inkml:trace>
  <inkml:trace contextRef="#ctx0" brushRef="#br0" timeOffset="69858.48">20714 5471 2806 0,'0'0'-85'16,"0"0"32"-16,6-17 18 0,-6 17 19 0,0 0 28 15,0 0 36-15,0 0 23 0,0 0 20 16,0 0 2-16,0 0 9 0,0 0 6 0,0 0 7 16,0 0 10-16,0 0 10 0,2 46 10 15,-2-46-13-15,-2 28-10 0,0-10-6 0,0-1-11 16,0 2-7-16,2 0-11 0,-2 0-7 15,2 0-10-15,0-1-11 0,0-18-4 16,0 38-5-16,2-22-9 0,0 4-8 0,-2-4-14 16,2 0-28-16,-2-16-37 0,4 26-44 15,-2-16-61-15,-2-10-71 0,4 19-76 16,-4-19-185-16,2 13-117 0,-2-13-264 0,0 0-224 16</inkml:trace>
  <inkml:trace contextRef="#ctx0" brushRef="#br0" timeOffset="70768.06">20657 5929 2490 0,'0'0'-96'15,"0"0"23"-15,0 0 16 0,0 0 33 0,0 0 31 16,0 0 22-16,0 0 33 0,0 0 28 16,0 0 11-16,0 0 10 0,0 0 20 15,0 0 9-15,0 0 10 0,0 0 1 0,0 0-2 16,0 0-5-16,0 0-4 0,0 0-13 15,0 0-14-15,0 0-9 0,0 0-11 16,0 0-12-16,0 0-9 0,0 0-9 16,0 0-6-16,0 0-10 0,67 2-12 0,-45-2-11 15,0 0-4-15,4 0-13 0,1 0-13 16,5 0-15-16,-2 1-16 0,-3-2-23 0,-1 1-34 16,-3 0-41-16,2 0-55 0,-4 0-44 15,-1 0-71-15,-20 0-136 0,32-4-459 16,-20 2-287-16</inkml:trace>
  <inkml:trace contextRef="#ctx0" brushRef="#br0" timeOffset="71154.46">20827 6096 2756 0,'0'0'16'0,"-12"8"37"0,12-8 21 15,0 0 27-15,0 0 20 0,-17 4 14 16,17-4-1-16,0 0-13 0,-19 3-8 16,19-3-12-16,0 0-6 0,-21 8-8 0,21-8-5 15,-20 8 0-15,20-8-4 0,-16 8-7 16,16-8-7-16,-15 9-4 0,15-9-12 0,-13 13-3 16,13-13-8-16,-6 12-6 0,6-12-20 15,0 0-22-15,0 20-27 0,0-20-13 0,13 14 0 16,-2-4-3-16,-3-1 1 0,4 1 8 15,4 1 5-15,0 0 6 0,-1 2 21 16,-2-5 16-16,0 4 15 0,-3-3 12 0,-2 1 16 16,1-1 15-16,-9-9 13 0,7 17 13 15,-7-17 6-15,0 0-2 0,-2 19-2 0,2-19-12 16,-16 12-9-16,16-12-8 0,-16 7-17 16,16-7-30-16,-22 4-46 0,22-4-58 15,-19 3-72-15,11-3-72 0,8 0-78 0,0 0-199 16,-26-4-108-16,26 4-293 0,-16-3-308 15</inkml:trace>
  <inkml:trace contextRef="#ctx0" brushRef="#br0" timeOffset="73524.77">17894 7678 2661 0,'0'0'-37'15,"0"0"64"-15,0 0 10 0,0-19 15 16,0 19 22-16,0 0 28 0,0 0 20 16,0 0 13-16,0 0 6 0,0 0-3 0,0-21-5 15,0 21-5-15,0 0-2 0,0 0-9 16,0 0-14-16,0 0 7 0,0 0 7 0,0 0 3 15,0 0-5-15,0 0-13 0,0 0-11 16,0 0-6-16,-10 65-6 0,10-49-6 16,0 3-12-16,-2 1-2 0,2-1-9 0,0 0-1 15,0 0-7-15,0 2-8 0,2-2 1 16,0 0-11-16,-2-1-12 0,2-2-28 0,0 0-31 16,0-3-45-16,-2-1-53 0,4 0-73 15,0-2-69-15,-4-10-146 0,4 15-198 16,-4-15 32-16,9 7-271 0,-9-7-231 0</inkml:trace>
  <inkml:trace contextRef="#ctx0" brushRef="#br0" timeOffset="73746.31">18102 7937 2680 0,'0'0'12'0,"0"0"9"0,0 0 1 16,12-5 21-16,-12 5 24 0,0 0 12 15,0 0 10-15,0 0-2 0,0 0-11 16,21-5-7-16,-21 5-7 0,0 0-2 0,24-2-9 16,-24 2-7-16,20 0-5 0,-20 0-3 15,24 0-5-15,-24 0-16 0,25 0-31 0,-25 0-48 16,22-1-61-16,-22 1-40 0,18-5-56 16,-18 5-105-16,14-5-495 0,-10-1-146 15</inkml:trace>
  <inkml:trace contextRef="#ctx0" brushRef="#br0" timeOffset="73950.05">18258 7854 2594 0,'-17'-4'63'16,"17"4"6"-16,0 0 9 0,0 0 32 15,0 0 17-15,-26 1 23 0,26-1 8 16,0 0 0-16,-18 12-3 0,18-12-10 0,-14 17-12 16,10-5-14-16,-2 1-7 0,0 0-5 15,6-13-4-15,-6 31-17 0,2-16-4 16,4 2-8-16,-3 1-8 0,3-2-9 0,0 4-12 15,0-20-32-15,3 32-47 0,-3-19-56 16,0-13-80-16,4 26-70 0,0-15-106 0,0-4-200 16,0 1-74-16,2-1-225 0,-6-7-190 15</inkml:trace>
  <inkml:trace contextRef="#ctx0" brushRef="#br0" timeOffset="75065.89">19257 7339 2390 0,'2'-16'-89'16,"-2"16"17"-16,0 0 15 0,0 0 0 15,0 0 16-15,0 0 16 0,0 0 15 16,0 0 17-16,-8-20 8 0,8 20 9 16,0 0 9-16,-20-4 25 0,20 4 20 0,0 0 15 15,-26 4 9-15,26-4 17 0,-24 3 11 16,7 4 12-16,0-2 10 0,2 2 2 0,-6 3-2 16,0 0-7-16,2 0-10 15,-2 5-9-15,2 0-10 0,-1 0-7 0,4 2-9 0,-2 3-9 16,4-2-6-16,-1 3-11 0,2 0-6 15,2 0-9-15,3-1-4 0,2 3-6 16,2-3-5-16,2 2-3 0,4-3-4 0,2 1-3 16,4 1-8-16,3-2-1 0,4-2-4 15,0 0-1-15,1-2-6 0,4-1-5 0,-2-1-9 16,2-3-14-16,1-3-10 0,-2-1-18 16,0 0-9-16,-3-5-9 0,2 1-7 15,-18-2 0-15,29-2 6 0,-29 2 7 0,24-7 4 16,-14 1 2-16,-10 6 5 0,16-15 6 15,-16 15 12-15,6-19 7 0,-6 19 18 16,-2-22 19-16,2 22 7 0,0 0 11 0,-14-27 9 16,10 14 10-16,4 13 13 0,-12-16 19 15,12 16 0-15,-13-14 9 0,13 14-8 16,-9-9 1-16,9 9-27 0,0 0-3 0,-6-15-8 16,6 15-6-16,0 0-5 0,0 0 0 15,0 0-6-15,0 0-8 0,22-11-21 0,-22 11-11 16,20 0-25-16,-6-3-24 0,-2 3-39 15,-12 0-43-15,28-1-54 0,-12 1-50 16,-3-3-61-16,-1-1-140 0,2 4-165 0,-14 0-330 16,22-3-350-16</inkml:trace>
  <inkml:trace contextRef="#ctx0" brushRef="#br0" timeOffset="79383.41">18799 8031 2637 0,'0'0'-176'0,"0"0"14"0,0 0 21 15,39 4 8-15,-39-4 14 0,26-3 9 16,-26 3 21-16,34 0 26 0,-16-1 33 0,3 1 25 15,3-2 26-15,-1 2 16 0,4-2 16 16,3 2 21-16,-3-3 17 0,3 2-12 16,0 1-4-16,2-1 0 0,-3-2-20 15,3 1 2-15,2 2-7 0,-3-2-2 0,3 2-10 16,3-1-4-16,5-2-4 0,0 1-10 0,3 1 7 16,-1-3 2-16,3 4-10 0,1-4 1 15,-1 4-11-15,3-1 7 0,1 1 5 16,9-3-2-16,-1 3 2 0,1-3-2 0,-3 3-1 15,2 0 4-15,-3 0 6 0,-4-3 3 16,-3 3 2-16,-5 3 6 0,1-3 3 0,-7 0 11 16,-3 0-4-16,-1-3-1 0,-6 3-3 15,-3 0-2-15,-1 0-5 0,-4 0-2 16,0 0-23-16,-20 0-33 0,30-1-40 0,-30 1-34 16,23-3-60-16,-15 3-60 0,-8 0-160 15,13-5-336-15,-13 5 30 0</inkml:trace>
  <inkml:trace contextRef="#ctx0" brushRef="#br0" timeOffset="80072.49">19153 8373 2096 0,'0'0'-1'16,"0"0"37"-16,0 0 19 0,0 0 27 16,0 0 23-16,0 0 19 0,-19 33 14 0,15-24-1 15,4-9-5-15,-8 20-8 0,4-9-8 16,4-11-2-16,-7 25 7 0,4-10 0 0,1 0-7 16,2-15-11-16,-2 31-9 0,2-16-11 15,0-15-10-15,2 31-8 0,-2-14-5 16,2-4-7-16,-2-13-5 0,3 25-4 0,-3-25-9 15,2 21-22-15,-2-21-33 0,3 17-44 16,-3-17-54-16,0 0-81 0,4 15-80 16,-4-15-179-16,2 4-489 0,-2-4-375 0</inkml:trace>
  <inkml:trace contextRef="#ctx0" brushRef="#br0" timeOffset="80281.45">19259 8581 2756 0,'0'0'-90'16,"15"-7"27"-16,-15 7 7 0,0 0 8 0,19-7 31 15,-19 7 35-15,19-7 26 0,-19 7 11 16,26-4-9-16,-12 1-5 0,3 1-1 0,-17 2 1 16,34-4-15-16,-17 0-3 0,0 2-23 15,-17 2-49-15,30-5-51 0,-17 2-40 16,-1-1-57-16,-12 4-95 0,16-7-352 15,-16 7 128-15</inkml:trace>
  <inkml:trace contextRef="#ctx0" brushRef="#br0" timeOffset="80489.07">19407 8474 1836 0,'0'0'10'0,"0"0"40"0,-23 4 23 16,23-4 34-16,0 0 48 0,-11 12 28 15,11-12 33-15,0 0 2 0,-6 19-18 16,6-19-14-16,-2 18-12 0,2-18-12 15,-2 24-11-15,0-14-12 0,2-10 17 0,-2 28-23 16,2-14-17-16,0-14-16 0,2 28-8 0,-2-16-9 16,0-12-21-16,0 28-36 0,0-15-40 15,0-13-52-15,2 23-60 0,-2-23-59 16,6 17-67-16,-4-12-98 0,-2-5-170 0,9 9-420 16,-9-9-357-16</inkml:trace>
  <inkml:trace contextRef="#ctx0" brushRef="#br0" timeOffset="81024.12">19839 8346 2812 0,'0'0'-34'16,"8"-15"43"-16,-8 15 8 0,9-13 12 15,-9 13 16-15,6-13 21 0,-6 13 23 16,0 0-1-16,5-17-8 0,-5 17-9 0,0 0-7 15,0 0-2-15,0 0-1 0,0 0 12 16,-11-21 6-16,11 21 0 0,0 0 7 16,-19-3-2-16,19 3 0 0,0 0 9 0,-30 5-1 15,30-5 3-15,-25 10-2 0,10-3 25 16,0 3-6-16,-1-1-4 0,-2 4-1 16,2 0-13-16,-2 1-1 0,2 2-34 0,3 2-5 15,1-1-2-15,0 2-9 0,2 1 5 0,2-4-14 16,0 6 0-16,0-2-4 0,6-1-1 15,2 1-6-15,2-1 2 0,6-2-18 16,-2 1-4-16,6-1-8 0,1-1 0 0,2-2-5 16,4 1-7-16,-2-3-6 0,0-3-7 15,-1-1-5-15,2-3-9 0,-2 0-6 0,1-2-1 16,-2-3-4-16,-2 0 4 0,-13 0 3 16,24-8 5-16,-14 3 4 0,-2-1 2 15,-2-4 5-15,-6 10 3 0,9-18 7 0,-9 10 4 16,0 8 7-16,0-18 7 0,0 18 9 15,-4-14 5-15,4 14 11 0,-9-14 12 16,9 14 5-16,-6-10 5 0,6 10 3 0,0 0 4 16,0 0-10-16,-14-8 0 0,14 8-2 15,0 0-4-15,0 0 1 0,0 0-2 16,0 0-8-16,0 0-16 0,0 0-19 0,0 0-31 16,0 0-39-16,0 0-57 0,35 3-70 0,-35-3-59 15,21-3-105-15,-10 0-168 0,-11 3-80 16,22-4-281-16,-22 4-283 0</inkml:trace>
  <inkml:trace contextRef="#ctx0" brushRef="#br0" timeOffset="81374.45">20091 8539 2683 0,'0'0'-71'0,"0"0"45"0,0 0 5 15,0 0 25-15,0 0 36 0,-53 6 37 16,53-6 30-16,-21 9 14 0,21-9 6 15,-19 10 1-15,8-3-10 0,1 3-6 0,10-10-4 16,-13 15-5-16,9-5-10 0,4-10-9 16,-4 19-7-16,4-19-7 0,0 0-11 15,6 29-5-15,0-20-18 0,-6-9-25 0,15 15-42 16,-7-9-45-16,-8-6-62 0,20 9-48 16,-8-7-54-16,-12-2-103 0,20 2-587 15,-10-4-342-15</inkml:trace>
  <inkml:trace contextRef="#ctx0" brushRef="#br0" timeOffset="81950.45">20518 8306 2699 0,'0'0'-73'16,"7"-16"62"-16,-7 16 22 0,5-13 6 0,-5 13 20 16,0 0 0-16,2-18 2 0,-2 18 5 15,0 0 1-15,0 0 14 0,-14-17 10 0,14 17 31 16,0 0 14-16,-27-1 4 0,27 1 9 15,-28 5-2-15,28-5-1 0,-32 9-4 16,18-1-6-16,-5 3-3 0,2 1-11 0,0 1-10 16,3 1-13-16,-2 1-4 0,4 0-8 15,2 0-8-15,0 0-3 0,6 3-10 16,-2-3-2-16,6 2-2 0,0-17-5 0,4 32-7 16,0-16-7-16,8 3-13 0,0-5-18 15,2 1-16-15,2 2-15 0,0-4-13 16,3-2-12-16,1 0 0 0,-2-7 4 0,2 4 9 15,-4-5-5-15,2 2-2 0,-18-5 2 16,25 4 7-16,-25-4 2 0,22-2 7 16,-22 2 7-16,14-7 4 0,-14 7 10 0,0 0 8 15,2-19 19-15,-2 19 25 0,0 0 20 0,0 0 12 16,-19-29 13-16,19 29 2 0,-9-13 6 16,9 13-1-16,-8-8-3 0,8 8-2 15,0 0-13-15,0 0-11 0,-10-16-1 0,10 16-4 16,0 0-14-16,0 0-18 0,0 0-18 15,0 0-45-15,24-11-45 0,-24 11-52 16,20-4-59-16,-10 2-43 0,1-1-66 0,-11 3-137 16,19-8-149-16,-10 4-256 0,-9 4-199 15</inkml:trace>
  <inkml:trace contextRef="#ctx0" brushRef="#br0" timeOffset="82628.47">20938 7932 2677 0,'0'0'31'0,"0"0"12"0,0 0 18 16,0 0 29-16,0 0 35 0,0 0 21 0,0 0 14 16,0 0-5-16,0 0-17 0,0 0-14 15,0 0-14-15,0 0-11 0,0 0-15 0,0 0-29 16,0 0-54-16,0 0-80 0,0 0-105 16,0 0-86-16,0 0-170 0,0 0-502 15,0 0-364-15</inkml:trace>
  <inkml:trace contextRef="#ctx0" brushRef="#br0" timeOffset="82889.11">21230 7583 2868 0,'0'0'-25'0,"7"-13"24"0,-7 13 5 0,0 0 34 15,0 0 34-15,0 0 17 0,0 0 10 16,0 0 3-16,0 0-1 0,0 0-10 0,0 0-3 16,14 44-7-16,-12-27 5 0,0-1-7 15,2 6-1-15,-2-4-13 0,5 6-7 16,-2-4-7-16,-1 3-4 0,0-2-3 0,0 0-26 16,0-2-45-16,-2-2-59 0,5 2-77 0,-3-3-72 15,-2-3-137-15,0-1-602 0,0-4-424 16</inkml:trace>
  <inkml:trace contextRef="#ctx0" brushRef="#br0" timeOffset="83106.48">21270 8041 2962 0,'0'0'-46'15,"0"0"32"-15,-9 13 6 0,9-13 3 0,0 0 7 16,0 0 16-16,0 0-3 0,0 0-1 15,0 0-8-15,0 0 8 0,0 0-1 16,0 0-5-16,60-16-1 0,-45 14 2 0,3-3-11 16,2 1 6-16,1 0-4 0,0 0-7 15,4 0-24-15,1 0-20 0,-3 2-45 0,1 1-64 16,-4-3-131-16,0 0-446 0,-6 0-9 16</inkml:trace>
  <inkml:trace contextRef="#ctx0" brushRef="#br0" timeOffset="83440.46">21560 8155 2178 0,'0'0'3'16,"-12"12"56"-16,12-12 16 0,-16 7 45 16,16-7 41-16,-14 7 28 0,14-7 18 15,-21 4-4-15,21-4-12 0,-24 5-18 16,24-5-16-16,-18 6-16 0,18-6-15 0,-18 7-10 15,18-7-14-15,-14 7-11 0,14-7-7 16,-13 12-8-16,13-12-12 0,-4 13-4 0,4-13-20 16,0 0-20-16,4 22-22 0,-4-22-14 15,13 21-7-15,-7-7-2 0,4-3 5 16,2 2 0-16,-2 0 4 0,0 1 7 0,1 1 0 16,-3-1-4-16,1 0 5 0,-3-4 13 15,0 4 11-15,-6-14 4 0,3 19 4 0,-3-19 2 16,0 0-3-16,-15 25-6 0,4-19-16 15,11-6-43-15,-23 3-68 0,23-3-89 16,-30-3-93-16,30 3-186 0,-27-14-130 0,12 6-271 16,0-3-242-16</inkml:trace>
  <inkml:trace contextRef="#ctx0" brushRef="#br0" timeOffset="84471.83">20652 6944 2523 0,'5'-28'-121'15,"-5"28"14"-15,0 0 15 0,0 0 17 16,0 0 35-16,0 0 28 0,0 0 21 0,0 0 21 16,0 0 13-16,0 0 14 0,0 0-4 15,0 0 9-15,0 0-4 0,0 0 6 0,0 0 5 16,0 0 3-16,0 0-4 0,0 0 11 16,4-17 4-16,-4 17 5 0,0 0-2 15,0 0-7-15,0 0-8 0,0 0-9 16,23 0-7-16,-23 0-6 0,0 0-1 0,25 0-11 15,-25 0-4-15,25 0 0 0,-25 0-9 16,28 0 3-16,-11 0-5 0,-17 0-1 16,36 2-4-16,-16-2-1 0,0 0-5 0,2 0 4 15,-4 1-2-15,1-1-2 0,1 0-3 16,-2 0 0-16,2 0 1 0,-1 0 0 0,-19 0-5 16,36 0 3-16,-20 0-3 0,-16 0 0 15,32-1 0-15,-17 1 0 0,-15 0 0 0,30 0 1 16,-30 0-5-16,28 0 4 0,-14 0-4 15,-14 0-3-15,30-2 4 0,-30 2 4 16,29 0-5-16,-13 0 0 0,-16 0-1 0,31 2 2 16,-16-2-3-16,-15 0 3 0,31 0-2 15,-15 0 0-15,-16 0-1 0,29 1 2 16,-10-1-1-16,-4 2-2 0,-15-2 3 0,34 2-2 16,-20-2 3-16,-14 0 2 0,30 0-6 15,-13 0 7-15,-17 0-3 0,28 0 4 16,-28 0-2-16,25 0 1 0,-25 0 3 0,23 0 2 15,-23 0 9-15,20-2 4 0,-20 2-2 16,0 0-3-16,25 0-2 0,-25 0-7 16,0 0-20-16,17-2-40 0,-17 2-46 0,0 0-72 15,13 0-67-15,-13 0-149 0,0 0-494 16,0 0-248-16</inkml:trace>
  <inkml:trace contextRef="#ctx0" brushRef="#br0" timeOffset="90051.26">22453 6978 2493 0,'0'0'-120'0,"0"0"29"0,30 0 21 0,-30 0 19 16,0 0 24-16,24-1 19 0,-24 1 38 15,18 0 29-15,-18 0 27 0,0 0 13 0,23-2 7 16,-23 2-1-16,0 0-3 0,20-5-9 16,-20 5-10-16,0 0-14 0,16-1-6 15,-16 1-4-15,0 0-9 0,0 0-5 0,0 0-12 16,20-1-25-16,-20 1-40 0,0 0-55 15,0 0-31-15,0 0-67 0,0 0-98 0,8-5-496 16,-8 5-75-16</inkml:trace>
  <inkml:trace contextRef="#ctx0" brushRef="#br0" timeOffset="90436.33">22404 6910 2287 0,'0'0'-37'0,"0"0"20"15,0 0 38-15,0 0 36 0,0 0 35 16,0 0 23-16,-8-17 27 0,8 17 14 0,0 0 13 16,0 0-1-16,0 0-7 0,0 0 1 15,0 0-2-15,0 0-9 0,0 0-12 16,0 0-11-16,0 0-14 0,30-6 7 0,-30 6-16 16,0 0-14-16,27 2-5 0,-27-2-10 0,26 2-8 15,-26-2-17-15,28 2-18 0,-12 0-24 16,1-1-32-16,-2 2-37 0,-15-3-40 15,27 2-48-15,-9-1-50 0,-4-1-66 0,-3 0-133 16,-11 0-236-16,23 0-273 0,-23 0-295 16</inkml:trace>
  <inkml:trace contextRef="#ctx0" brushRef="#br0" timeOffset="91958.3">24537 6283 2602 0,'0'0'-87'0,"10"-8"30"0,-10 8 15 16,0 0 14-16,12-11 24 0,-12 11 23 15,0 0 24-15,11-14 16 0,-11 14 16 0,0 0 5 16,7-11-3-16,-7 11 8 0,0 0-2 15,4-15 11-15,-4 15 8 0,0 0 1 0,0 0 0 16,-4-21-3-16,4 21-8 0,0 0-10 16,-11-17-9-16,11 17-2 0,-13-9-8 0,13 9-10 15,-18-10-1-15,18 10-7 0,-26-10-3 16,9 7-2-16,2-1 6 0,15 4 8 16,-37-4 3-16,15 4 2 0,0 0 6 15,4 1 2-15,-3 3 1 0,-3 2-2 0,0 2 18 16,2 0-8-16,-2 5-5 0,-1 2-6 15,1 6-7-15,2 0-5 0,2 3 2 0,3 0-9 16,3 3-3-16,0 1-5 0,6 0 0 16,0-1-6-16,6 1-4 0,0-1 1 15,2 3-12-15,4-2 8 0,2-1-8 0,6 2-1 16,4 0-3-16,1 0-7 0,4-3 0 16,4-3-8-16,1-1-11 0,1-3-8 15,3-2-19-15,0-4-15 0,-1 2-10 0,-1-8-8 16,-3 1-7-16,0-4-2 0,-5-1 3 15,-2-2 6-15,-3-2 6 0,-2-4 7 0,-13 5 8 16,17-10 5-16,-13 3 19 0,-4 7 11 16,3-19 19-16,-3 19 13 0,-5-16 12 0,5 16 13 15,-10-20 6-15,3 11 5 0,7 9 11 16,-13-18 3-16,13 18 7 0,-10-12-5 16,10 12-4-16,-11-13-5 0,11 13-6 15,0 0-2-15,-6-15-6 0,6 15-9 0,0 0 1 16,0 0-6-16,0 0-8 0,25-13-17 0,-14 9-23 15,6 2-27-15,-1 0-31 0,4-1-39 16,-3-1-46-16,2 2-60 0,0-3-54 16,-5 1-102-16,2-1-191 0,-2 1-43 0,-6-2-256 15,-8 6-227-15</inkml:trace>
  <inkml:trace contextRef="#ctx0" brushRef="#br0" timeOffset="92686.39">23806 6914 2512 0,'0'0'-69'0,"0"0"26"16,0 0 17-16,0 0 10 0,0 0 5 0,0 0 3 16,0 0 28-16,0 0 12 0,0 0 12 15,0 0 5-15,0 0 0 0,0 0 4 16,0 0 7-16,0 0 4 0,42-13 1 0,-42 13-4 15,24-2-2-15,-24 2-6 0,29 0-9 16,-11 0-6-16,2 0 0 0,4 0-9 16,1 0 3-16,3 0-1 0,4 2-12 0,3-2 0 15,1 0-1-15,7 1-3 0,5 1 7 16,1-2 1-16,9 5 8 0,-1-5 2 0,3 1-1 16,2 3 2-16,-1-2-10 0,1 0 2 15,-1 2-6-15,-2-2-4 0,3-1-1 16,-3 3-1-16,-1-2-2 0,-2 2-4 0,-6-2 5 15,-4-1-3-15,1 2 2 0,-1-3-9 16,-2 2 2-16,-1-2 0 0,-7 1 0 0,0 1-1 16,0-2 5-16,-3 0-5 0,0 2 12 15,1-2 10-15,-5 0 18 0,2 0 3 16,-2 2 5-16,-1-2 0 0,2 0-3 0,1 1-6 16,-3-1-2-16,5 3-7 0,-6-1-6 15,2-1 0-15,1 1-2 0,1 0-2 0,-4 0-6 16,-2 3-10-16,-2-4-29 0,-2 3-34 15,0-2-35-15,-1 0-52 0,-4 2-35 16,0-2-51-16,-5-1-82 0,-2 1-633 16,-9-2-360-16</inkml:trace>
  <inkml:trace contextRef="#ctx0" brushRef="#br0" timeOffset="95773.93">23736 7514 2769 0,'0'0'-105'15,"0"0"40"-15,0 0 23 0,0 0 24 0,0 0 26 16,0 0 20-16,0 0 27 0,17-9 29 16,-17 9 11-16,0 0 7 0,0 0-1 15,0 0 5-15,0 0 26 0,0 0 10 0,0 0-1 16,0 0 3-16,0 0-9 0,0 0-14 15,-6 45-7-15,6-45-9 0,-6 31-6 0,4-16-11 16,-3 4-6-16,1 1-4 0,1-2-11 16,1 1-6-16,0 2-5 0,2 0-6 15,-2 0-4-15,2 0-5 0,-2-2-3 0,2 1-10 16,0-4-11-16,0-16-17 0,0 32-28 16,0-18-29-16,-2-2-46 0,2-12-59 0,2 21-60 15,-2-21-73-15,-2 10-167 0,2-10-130 16,0 0-313-16,0 0-294 0</inkml:trace>
  <inkml:trace contextRef="#ctx0" brushRef="#br0" timeOffset="96029.44">23865 7818 2685 0,'0'0'-30'15,"0"0"45"-15,0 0 3 0,0 0 5 16,28 0 1-16,-28 0 21 0,0 0 17 16,26-3 8-16,-16 3-4 0,-10 0-13 0,25-2 2 15,-10 2-9-15,2-2 5 0,0 1 8 16,2 1-2-16,0-2-8 0,0 0 1 16,0-1-12-16,-2 3-28 0,-17 0-53 0,27-3-61 15,-13 2-42-15,-14 1-34 0,18-4-67 16,-18 4-115-16,13-7-377 0,-13 7-8 0</inkml:trace>
  <inkml:trace contextRef="#ctx0" brushRef="#br0" timeOffset="96234.48">24103 7738 2212 0,'-22'-9'41'0,"22"9"30"16,0 0 8-16,0 0 17 0,-12-5 38 0,12 5 27 16,0 0 27-16,0 0 1 0,0 0-4 15,0 0-9-15,0 0-6 0,-9 32-8 16,9-32-6-16,2 23-15 0,-2-23-14 0,0 24-12 15,2-9-12-15,-2-15-12 0,2 32-12 16,1-17-12-16,-3 2-14 0,4-2-25 16,-4-15-34-16,2 25-48 0,0-14-51 0,-2-11-42 15,4 21-43-15,0-14-45 0,3 2-43 16,-3-2-123-16,-4-7-144 0,13 9-328 0,-6-6-239 16</inkml:trace>
  <inkml:trace contextRef="#ctx0" brushRef="#br0" timeOffset="96790.96">24597 7557 2686 0,'7'-12'-12'0,"-1"2"12"15,-6 10 0-15,11-19 11 0,-4 12 17 16,-7 7 34-16,8-14 24 0,-8 14 24 15,0 0-1-15,8-17 5 0,-8 17 1 0,6-11-1 16,-6 11 1-16,0 0-4 0,0 0-12 0,0 0-8 16,0-20-10-16,0 20-10 0,0 0-8 15,0 0-3-15,-26-5-6 0,26 5 4 16,-24-3 2-16,24 3 1 0,-26 5 11 16,26-5 3-16,-29 10 1 0,13-5 4 0,0 0 0 15,-1 7 2-15,1-1-25 0,0 3-10 0,2 1-3 16,0 2-5-16,2 0-2 0,4 1-4 15,0-1-2-15,3 1-6 0,1 1 1 16,1 1-5-16,3-2 0 0,3 1-6 0,1 1 2 16,5 0-9-16,-1-1-10 0,4 1-2 15,4-3-18-15,0 1-8 0,3-5-7 0,1-1-2 16,2 1-1-16,0-2-2 0,-1-3-5 16,-2-3-9-16,-2 1-12 0,3-2 1 15,-6-4 3-15,0 2 6 0,0-4 5 0,-14 2 6 16,19-8 4-16,-13 2 3 0,-6 6 9 15,7-13 13-15,-7 13 15 0,-3-15 20 0,3 15 11 16,0 0 13-16,-10-24 5 0,10 24 7 16,-7-15 6-16,7 15 4 0,-8-13 3 15,8 13-8-15,0 0 3 0,-6-13-9 0,6 13-1 16,0 0-10-16,0 0-1 0,0 0-10 16,0 0-4-16,14-20-15 0,-14 20-24 0,17-5-22 15,-7 1-35-15,2 0-46 0,-12 4-61 16,21-6-59-16,-11 3-64 0,-1-1-159 15,-9 4-143-15,20-7-349 0,-13 3-377 0</inkml:trace>
  <inkml:trace contextRef="#ctx0" brushRef="#br0" timeOffset="97106.74">24997 7788 2812 0,'0'0'-72'0,"0"0"24"0,0 0 14 0,0 0 13 15,0 0 24-15,0 0 43 0,0 0 37 16,0 0 29-16,0 0 13 0,0 0 6 0,0 0 0 16,0 0 4-16,-48 7 2 0,36-2 4 15,0 5-10-15,12-10 1 0,-20 18-14 16,13-8-7-16,-1 2-11 0,2 1-11 15,6-13-12-15,-9 23-2 0,7-12-8 0,2-11-5 16,0 25-14-16,0-25-10 0,9 20-26 16,-1-10-29-16,3-1-40 0,-11-9-49 0,20 13-63 15,-6-8-55-15,-2-3-76 0,1-2-150 16,2 0-154-16,-1-4-257 0,3 1-214 16</inkml:trace>
  <inkml:trace contextRef="#ctx0" brushRef="#br0" timeOffset="97939.39">25533 7365 2488 0,'0'0'-86'15,"0"0"34"-15,9-11 7 0,-9 11 21 0,0 0 16 16,0 0 33-16,7-13 28 0,-7 13 19 15,0 0 2-15,0 0 1 0,0 0-1 16,0 0 9-16,3-19 10 0,-3 19 11 0,0 0 3 16,0 0 2-16,0 0 2 0,-23-12 0 15,23 12 1-15,0 0 4 0,-23-4-1 0,23 4 3 16,-22 0 3-16,22 0 15 0,-22 2-2 16,22-2-9-16,-28 7-10 0,15 0-5 15,-2 0-29-15,0 3 5 0,1-1-15 0,0 4-6 16,-2 0-7-16,3 3 0 0,-1-1-10 15,3 4-7-15,0 3-2 0,3-4-1 0,2 5-7 16,-1 0-1-16,5-2-2 0,2 1-1 16,2-2-10-16,3 3-8 0,3-1-2 15,0 0-2-15,3-2-13 0,2-1-6 0,1-1-9 16,-1-3-8-16,2-2-10 0,0 0-11 16,0-5-4-16,-1 2-14 0,-1-5-4 0,3-2 1 15,-5 0-3-15,3-3 4 0,-14 0 3 16,18-7 3-16,-11 1 5 0,-1-2 6 15,1 0 4-15,-3-5 3 0,-2 0 7 0,0 0 9 16,-2 0 22-16,0 13 18 0,-2-26 14 16,0 15 14-16,2 11 14 0,-4-18 11 0,4 18 2 15,0 0 4-15,-5-21-1 0,5 21-6 16,0 0-2-16,0 0 7 0,-4-20-4 16,4 20 2-16,0 0-13 0,0 0-3 0,0 0-5 15,0 0-10-15,27 0-21 0,-27 0-21 16,15 2-27-16,-15-2-38 0,21 3-44 15,-21-3-44-15,19-3-53 0,-19 3-33 0,23-2-49 16,-14 0-108-16,-9 2-130 0,19-5-382 0,-7 3-321 16</inkml:trace>
  <inkml:trace contextRef="#ctx0" brushRef="#br0" timeOffset="99666.51">25832 7354 2704 0,'0'0'-83'15,"0"0"36"-15,0 0 33 0,0 0 31 0,0 0 30 16,0 0 27-16,0 0 28 0,0 0 3 15,0 0 13-15,0 0 6 0,0 0 8 16,0 0 4-16,0 0 0 0,0 0-6 0,0 0-6 16,0 0-15-16,38 39-11 0,-31-23-12 15,0 4-9-15,2 2 0 0,-2 3-16 0,1 0-4 16,-1 2-6-16,-2 2-7 0,-3 1-10 16,-1 1-8-16,-2-2-8 0,-1 2-17 15,-6 3-21-15,2 0-23 0,-5 1-39 0,-1-3-56 16,-5 2-66-16,-1-3-70 0,-6 3-149 15,-1-1-162-15,-5-4-265 0,1-1-197 0</inkml:trace>
  <inkml:trace contextRef="#ctx0" brushRef="#br0" timeOffset="100559.11">23634 7547 2422 0,'0'0'-83'15,"0"0"29"-15,0 0 39 0,0 0 21 16,0 0 16-16,0 0 22 0,0 0 10 0,0 0 5 15,0 0 13-15,-36 23 3 0,36-23 6 16,-12 15 8-16,4-4 14 0,-1 0 14 0,0 4 9 16,-1-1 8-16,1 1 8 15,1 3-2-15,0 0-10 0,-1 4-8 0,0-2-16 16,1 4-9-16,2-2-12 0,2 2-6 0,0 0-8 16,-1 0-6-16,1 2-10 0,4-6-7 15,0 4-7-15,2-2-13 0,0-1-17 0,0 0-31 16,5-2-26-16,-3-2-38 0,4 2-53 15,-2-4-47-15,3 1-53 0,0-7-95 16,1 1-176-16,-2-3-382 0,-1-1-266 0</inkml:trace>
  <inkml:trace contextRef="#ctx0" brushRef="#br0" timeOffset="101127.64">23178 7583 2657 0,'0'0'-60'0,"0"0"19"0,-9-13 11 0,9 13 10 16,0 0 10-16,0 0 14 0,0 0 13 16,-11-10 25-16,11 10 5 0,0 0 18 15,0 0 13-15,0 0 12 0,-27 3 15 0,27-3 9 16,0 0 10-16,-22 12-7 0,22-12 7 15,-18 12-6-15,9-4-6 0,9-8-11 16,-15 12-11-16,5-1-11 0,10-11-9 16,-11 14-3-16,5-4-8 0,6-10-10 0,-4 17-10 15,4-17-13-15,0 19-14 0,0-19-17 16,10 19-12-16,1-10-5 0,-1 1-2 0,1-1-1 16,2 4 5-16,1-2 1 0,1-2 3 15,-2 1 2-15,0-1 4 0,-3 1 3 16,1 2 9-16,-2-5 12 0,-9-7 19 0,10 17 11 15,-10-17 10-15,4 17 3 0,-4-17 6 16,0 0-4-16,0 0-2 0,-17 27-6 0,6-21-2 16,11-6-10-16,-23 7 0 0,13-3-10 15,10-4-13-15,-26 2-25 0,26-2-41 16,-21-2-51-16,21 2-60 0,-19-7-57 0,11 3-79 16,8 4-159-16,-13-16-149 0,9 9-245 15,4 7-197-15</inkml:trace>
  <inkml:trace contextRef="#ctx0" brushRef="#br0" timeOffset="101950.47">26153 7520 2565 0,'0'0'-18'0,"0"0"30"0,0 0 4 0,0 0 24 16,0 0 34-16,0 0 9 0,0 0 4 15,0 0-2-15,0 0-12 0,34 13-4 0,-34-13-12 16,0 0 2-16,0 0 8 0,25 0 3 16,-25 0-3-16,0 0-5 0,24 2-9 15,-24-2 0-15,23 0-13 0,-23 0-1 0,27 1-8 16,-27-1-8-16,26 2-15 0,-11-2-24 15,-15 0-26-15,29 0-32 0,-29 0-22 0,25 0-31 16,-25 0-27-16,21-2-35 0,-13 2-56 16,-8 0-130-16,15-1-372 0,-15 1-25 15</inkml:trace>
  <inkml:trace contextRef="#ctx0" brushRef="#br0" timeOffset="102433.46">26287 7486 2151 0,'0'0'-63'16,"0"0"19"-16,0 0 23 0,0 0 21 15,0 0 24-15,0 0 28 0,0 0 18 16,0 0 8-16,0 0 14 0,0 0 12 0,0 0 15 16,0 0-1-16,0 0 8 0,0 0 4 15,0 0 9-15,0 0 5 0,0 0 4 0,0 0 0 16,0 0-4-16,0 0-2 0,-23 17-7 15,23-17-2-15,0 0-9 0,-3 21-5 16,3-21-5-16,0 0-7 0,1 24-4 16,-1-24-9-16,2 20-1 0,-2-20-1 0,6 22-31 15,-2-9-7-15,-4-13 0 0,7 29-6 0,-5-16 5 16,2 2-6-16,-4-15-8 0,4 30-8 16,2-17 1-16,-6-13-3 0,3 24-5 15,-1-13-8-15,-2-11-9 0,4 20-20 0,-2-10-26 16,0-3-30-16,-2-7-46 0,2 15-52 15,-2-15-73-15,6 10-66 0,-6-10-120 0,0 0-161 16,0 0-28-16,9 6-251 0,-9-6-223 16</inkml:trace>
  <inkml:trace contextRef="#ctx0" brushRef="#br0" timeOffset="103749.47">26944 7313 2450 0,'0'0'-131'0,"0"0"32"15,0 0 18-15,11-14 33 0,-11 14 17 16,0 0 21-16,0 0 21 0,10-12 18 0,-10 12 4 16,0 0-3-16,0 0 12 0,0 0 3 15,0 0 16-15,6-13 8 0,-6 13 5 16,0 0 6-16,0 0 8 0,0 0-2 0,0 0 9 16,0 0 6-16,0 0 2 0,0 0 7 15,-25-13 2-15,25 13 2 0,0 0 7 16,0 0 3-16,-27 2 2 0,27-2 1 0,0 0-2 15,-27 10-6-15,18-5 23 0,9-5-6 16,-20 17-10-16,11-7-6 0,0 3-41 16,2-2-3-16,-4 2-10 0,2 2-6 0,3 2-4 15,0-2-7-15,2 1-4 0,0 2-7 0,2-2-3 16,0 4 0-16,2-3-8 0,2 0-2 16,2 3-9-16,0-5-11 0,2-1-12 15,5 1-11-15,-3 1-15 0,6-4-6 0,-3 2-10 16,0-6-8-16,5 3-5 0,-7-4-5 15,5-1-4-15,-3-1 1 0,0-3 8 0,-11-2 2 16,20 0 5-16,-20 0 4 0,15-3 10 16,-15 3-1-16,12-10 3 0,-5 3 4 15,-7 7 5-15,6-15 6 0,-6 15 14 0,2-16 4 16,-2 16 12-16,-2-14 7 0,2 14 9 16,0 0 11-16,-4-19 0 0,4 19 3 15,0 0-2-15,-4-13 0 0,4 13-6 0,-5-10-2 16,5 10 0-16,0 0 3 0,0 0 2 15,-4-13 2-15,4 13 1 0,0 0 1 16,0 0 3-16,0 0 2 0,0 0-1 0,-4-12-1 16,4 12 0-16,0 0-1 0,0 0 1 15,0 0 4-15,0 0-4 0,0 0 2 0,0 0-1 16,0 0-5-16,0 0 0 0,0 0-4 0,0 0-1 16,-8-17-4-16,8 17-1 0,0 0-1 15,0 0-1-15,0 0 13 0,0 0-6 16,0 0 4-16,0 0-1 0,0 0-1 0,0 0-9 15,0 0-5-15,0 0-2 0,0 0-5 16,16-15-6-16,-16 15-9 0,15 0-12 0,-15 0-14 16,17 2-2-16,-17-2-9 0,22-2 0 15,-13 2-17-15,-9 0-19 0,21 0-30 16,-21 0-48-16,17 0-61 0,-17 0-48 0,19 0-67 16,-19 0-136-16,12-4-131 0,-12 4-353 15,7-3-378-15</inkml:trace>
  <inkml:trace contextRef="#ctx0" brushRef="#br0" timeOffset="104619.58">25884 6977 2768 0,'0'0'-147'16,"0"0"32"-16,0 0 29 0,0 0 30 15,0 0 30-15,11-16 29 0,-11 16 44 16,0 0 15-16,0 0 21 0,17-4 11 15,-17 4 8-15,0 0 1 0,0 0 3 0,25-1-7 16,-25 1-8-16,0 0-8 0,26-2-10 16,-26 2 0-16,22 0-4 0,-22 0-6 0,22-3-3 15,-22 3-9-15,29 0-2 0,-29 0-8 16,29 0 0-16,-10 0-10 0,1 3-1 16,-2-3-4-16,4 0-3 0,-3 2-2 0,1-2 0 15,2 0-4-15,-1 0-2 0,0 1-2 16,-2-1-3-16,4 0-3 0,-2 2-1 0,0-4 0 15,2 2-1-15,-2 0-3 0,2-1-1 16,-5 1 2-16,4-2 1 0,-4-1-4 0,-18 3-1 16,36-1 1-16,-17-1 2 0,-2 0 1 15,-17 2-4-15,32-3 3 0,-18 1 1 16,-14 2-3-16,29-3 0 0,-16 2 2 0,-13 1-1 16,27-2 1-16,-27 2-1 0,29 0-4 15,-16-2 5-15,-13 2-2 0,27 0 0 16,-27 0 2-16,29 0 0 0,-14 0 2 0,-15 0 2 15,25 0 4-15,-25 0 6 0,25-2 5 16,-25 2 10-16,21 0 0 0,-21 0-1 16,19-2 0-16,-19 2 2 0,0 0-8 15,23 0-6-15,-23 0-16 0,0 0-30 0,19-4-45 16,-19 4-65-16,0 0-68 0,0 0-78 0,16-7-174 16,-16 7-467-16,0 0-329 0</inkml:trace>
  <inkml:trace contextRef="#ctx0" brushRef="#br0" timeOffset="115330.08">3020 10275 416 0,'0'0'202'15,"8"-11"-49"-15,-8 11-37 0,9-10-8 16,-9 10 0-16,9-12 14 0,-9 12-1 0,0 0 7 16,10-11 23-16,-10 11-8 0,0 0-2 15,13-13 13-15,-13 13 9 0,0 0 1 16,8-9-7-16,-8 9-9 0,0 0-8 0,0 0-13 16,0 0-10-16,4-15-12 0,-4 15-2 15,0 0-3-15,0 0 0 0,0 0-3 16,0 0-10-16,-35-4-5 0,35 4-6 0,0 0-6 15,-34 7-8-15,19-3-3 0,15-4-5 16,-28 8-8-16,14-5-3 0,1 3-6 0,13-6-2 16,-21 8-8-16,21-8 1 0,-18 9-6 15,18-9 2-15,-10 10-2 0,10-10-4 16,0 0-6-16,0 19-9 0,0-19-8 0,0 0-6 16,20 22-3-16,-10-12 4 0,0 0-4 15,3 1 3-15,0-2 4 0,2 7 0 16,-1-3 3-16,2 0-2 0,-4-1 1 0,-2 2 0 15,1-1-1-15,0-2 3 0,-1 2 2 16,-3 1-2-16,1-3 2 0,-4 2 0 16,-4-13 2-16,7 21 5 0,-7-21 12 0,0 23 10 15,0-23 6-15,-5 20 5 0,5-20 3 16,-10 20 3-16,1-11 1 0,1 1-2 0,8-10 1 16,-20 15-4-16,10-8 1 0,-2-2-3 15,12-5-3-15,-26 4-4 0,26-4-5 0,-25 0-2 16,25 0-6-16,-30-6-5 0,16 0-10 15,-2 1-25-15,4-3-31 0,-1-2-38 16,3 1-52-16,10 9-63 0,-16-23-44 0,12 12-51 16,4 11-122-16,-8-21-150 0,8 9-299 15,0 12-231-15</inkml:trace>
  <inkml:trace contextRef="#ctx0" brushRef="#br0" timeOffset="115686.44">3301 10465 2745 0,'0'0'56'0,"0"0"15"0,0 0 6 15,0 0 9-15,0 0 23 0,0 0 7 0,0 24-1 16,0-24-10-16,0 0-7 0,0 0-12 0,22 0-5 16,-22 0-10-16,0 0-4 0,32-4-5 15,-32 4-4-15,27-4-7 0,-12 1-6 16,-15 3-13-16,27-3-31 0,-13 1-34 0,-14 2-41 15,22-4-52-15,-22 4-49 0,24-5-53 16,-24 5-66-16,17-6-668 0,-11 2-400 16</inkml:trace>
  <inkml:trace contextRef="#ctx0" brushRef="#br0" timeOffset="115962.73">3420 10383 2839 0,'0'0'-12'0,"-12"-7"41"0,12 7 3 15,0 0 21-15,0 0 3 0,0 0 27 0,-15-5 21 16,15 5 10-16,0 0-6 0,0 0-11 16,0 0 4-16,0 0 16 0,0 0 12 0,0 0 8 15,0 0-4-15,-17 23-5 0,17-23-9 16,-2 18-10-16,2-18-16 0,-5 23 1 16,3-9-20-16,0 1-5 0,2-15-10 15,-2 32-4-15,0-15-2 0,0-2-20 0,0 3 5 16,0-2-1-16,2 2-11 0,0-18-1 15,0 33-11-15,0-19-20 0,0-14-22 16,2 25-28-16,-2-25-31 0,0 21-44 0,0-21-57 16,2 19-51-16,-2-11-79 0,0-8-152 0,2 10-168 15,-2-10-268-15,0 0-295 0</inkml:trace>
  <inkml:trace contextRef="#ctx0" brushRef="#br0" timeOffset="118193.09">4260 9995 2615 0,'0'0'-122'0,"0"0"17"0,7-15 8 16,-7 15 11-16,0 0 23 0,2-16 9 16,-2 16 16-16,0 0 21 0,0 0 22 0,0 0 4 15,-13-18 35-15,13 18 16 0,0 0 18 16,-14-10 31-16,14 10 11 0,0 0 8 15,-22-4-3-15,22 4-3 0,0 0 1 0,-23-3-8 16,23 3 1-16,0 0-4 0,-28 3 4 16,28-3-2-16,-24 5 6 0,10 1 3 0,0 2-2 15,1 0-1-15,-2 0-4 0,2 1-5 16,-3 5-7-16,0-1-9 0,2 3-1 16,1 2-9-16,0 1-6 0,1 2-8 0,1-1-8 15,1 4-5-15,1-2-13 0,0 3-3 16,3-2 2-16,2 2-6 0,2 0-5 0,2-2-10 15,2-1 3-15,2 3 3 0,2-3-7 16,3 0 1-16,4 1-4 0,-3-4-7 0,5 0-9 16,2-2-15-16,0 0-11 0,5-3-11 15,-2-3-8-15,4 0-10 0,-1-3-7 16,1-1-7-16,-6-1-9 0,2-2-7 16,-4-2-4-16,1-2 3 0,-2 0 6 0,-15 0 5 15,23-6 6-15,-15 0 6 0,-8 6 5 16,10-12 8-16,-10 1 6 0,0 11 11 0,-5-19 12 15,5 19 13-15,-15-24 17 0,5 15 11 16,-1-3 11-16,11 12 6 0,-21-17 1 16,10 10 4-16,3-3-7 0,8 10 2 0,-17-12 3 15,17 12 4-15,-13-9 3 0,13 9 3 16,-10-10-2-16,10 10-1 0,0 0-6 16,0 0-4-16,0 0-4 0,0 0-8 0,0 0 2 15,0 0-5-15,25-16-4 0,-25 16 0 16,28 0-7-16,-28 0-17 0,32 3-22 0,-16-6-31 15,-1 3-43-15,2-1-51 0,2 2-64 16,-4-2-64-16,-15 1-105 0,25-2-166 16,-13 0-421-16,-12 2-414 0</inkml:trace>
  <inkml:trace contextRef="#ctx0" brushRef="#br0" timeOffset="119646.97">4961 10333 2863 0,'0'0'-126'15,"0"0"29"-15,0 0 17 0,0 0 31 16,0 0 40-16,0 0 25 0,0 0 31 0,0 0 24 15,-25 3 7-15,25-3 12 0,0 0 8 16,0 0 7-16,0 0 14 0,0 0-2 16,0 0 3-16,0 0-9 0,0 0-5 0,0 0-1 15,0 0-9-15,0 0-10 0,0 0-6 16,0 0-7-16,0 0 4 0,0 0-13 16,0 0 4-16,0 0 1 0,0 0 3 0,0 0 1 15,0 0 3-15,0 0 1 0,0 0-4 16,51 10-27-16,-51-10-1 0,25 1 1 15,-10 1-9-15,4-2-2 0,-19 0-4 0,36 2 0 16,-19-2-7-16,2 2-1 0,-2 0-2 16,-17-2 0-16,30 0-5 0,-16 0-2 0,-14 0-2 15,26 2-4-15,-26-2-9 0,21 2-9 16,-21-2-18-16,19 0-16 0,-19 0-21 16,0 0-25-16,21 2-34 0,-21-2-41 0,0 0-57 15,17-2-48-15,-17 2-105 0,0 0-155 16,11-4-419-16,-11 4-379 0</inkml:trace>
  <inkml:trace contextRef="#ctx0" brushRef="#br0" timeOffset="120067.72">5094 10237 2863 0,'0'0'-54'16,"0"0"38"-16,-8-19 26 0,8 19 36 15,0 0 27-15,0 0 29 0,0 0 10 0,0 0 6 16,0 0 10-16,0 0 3 0,0 0 11 16,0 0 17-16,0 0 2 0,0 0 3 0,0 0-13 15,0 0-9-15,2 59-4 0,-2-42-14 16,0 0-18-16,0-17-5 0,0 35-16 16,0-16-11-16,2-2-5 0,-2 2-8 0,2-2 0 15,0 2-13-15,0-2-19 0,-2 0-21 16,3-2-26-16,-1 0-27 0,0-2-41 15,-2-1-53-15,0-12-62 0,4 20-63 0,-1-13-106 16,1 1-172-16,-4-8-84 0,8 11-296 16,-8-11-323-16</inkml:trace>
  <inkml:trace contextRef="#ctx0" brushRef="#br0" timeOffset="120919.82">6110 10100 2673 0,'0'-19'-128'0,"0"19"18"16,0 0 22-16,0 0 25 0,-2-22 35 16,2 22 17-16,0 0 23 0,0 0 33 15,-2-19-11-15,2 19 1 0,0 0 8 0,0 0 13 16,-2-17 10-16,2 17 6 0,0 0 0 15,0 0 7-15,0 0-11 0,0 0 1 0,0-20 3 16,0 20-2-16,0 0-8 0,0 0 0 16,0 0-8-16,0 0-7 0,0 0-1 15,-6-16-4-15,6 16 7 0,0 0-6 0,0 0-8 16,-12-9 3-16,12 9-4 0,0 0 0 16,-16-7-1-16,16 7-4 0,0 0 6 0,-21-7-1 15,21 7 1-15,-17-3 6 0,17 3 1 16,0 0-1-16,-29 0 5 0,29 0 2 15,-22 1 9-15,22-1 4 0,-23 9-2 0,11-6 6 16,-1 5 2-16,-2 0 0 0,3 1 0 16,-2 1-6-16,0 3-3 0,-1 4 15 15,2 0-2-15,-2 4-12 0,5-1-1 0,0 4-11 16,1-2-2-16,0 3-1 0,3 1-9 16,-2-2-1-16,4 3-4 0,0-3-3 0,1 1 2 15,1-4-1-15,-1 0-6 0,3 0-1 16,5 0-3-16,-2-2 2 0,1 0-4 0,4 0-1 15,0-4-4-15,3 0-3 0,2 1-1 16,1-3-13-16,1 0-6 0,0-3-8 16,2-1-1-16,-1-2-8 0,2 2-1 0,1-5-3 15,0-1-1-15,-2-1-3 0,-1 0-1 16,0-4-6-16,-2 2 3 0,1-4 1 16,-4 1 4-16,-1-2 2 0,-10 5 1 0,15-14 5 15,-13 6 4-15,-2 8 1 0,2-17 8 16,-2 17 1-16,-4-19 7 0,4 19 4 15,-8-17 7-15,8 17 6 0,-13-15 9 0,13 15 8 16,-15-12 8-16,15 12-4 0,-15-10 16 16,15 10 0-16,-12-7 7 0,12 7 2 15,0 0-6-15,-16-6-5 0,16 6 1 0,0 0-6 16,0 0 1-16,0 0-7 0,0 0-4 16,0 0-16-16,0 0-16 0,0 0-19 15,0 0-26-15,56 12-34 0,-41-12-39 0,-1 1-45 16,6-1-58-16,-2 0-57 0,0-1-100 0,1-2-171 15,-5 2-68-15,-1-1-234 0,-13 2-203 16</inkml:trace>
  <inkml:trace contextRef="#ctx0" brushRef="#br0" timeOffset="121277.72">6331 10485 2515 0,'0'0'-66'0,"19"-10"33"0,-19 10 10 16,0 0 38-16,0 0 36 0,0 0 40 15,0 0 33-15,0 0 15 0,0 0 16 16,0 0 17-16,-60 15 4 0,50-9-4 15,10-6-8-15,-21 14-14 0,12-7-12 0,9-7-12 16,-17 15-12-16,11-5-11 0,6-10-9 16,-8 17-10-16,8-17-7 0,-4 19-11 15,4-19 0-15,4 19-8 0,-4-19-9 16,14 19-2-16,-3-9-6 0,2-1-12 0,2-2-21 16,-1 1-26-16,2-2-37 0,0-3-46 0,1 2-56 15,0-4-77-15,-2 2-102 0,1-3-203 16,0-3-100-16,-4 2-225 0,-12 1-217 15</inkml:trace>
  <inkml:trace contextRef="#ctx0" brushRef="#br0" timeOffset="122932.39">6940 9913 2470 0,'9'-13'-88'0,"-9"13"34"15,0 0 34-15,0 0 37 0,11-12 40 16,-11 12 27-16,0 0 28 0,0 0 8 0,0 0 1 16,0 0-2-16,8-11 2 0,-8 11 13 15,0 0 7-15,0 0 1 0,0 0-4 16,0 0-12-16,0 0-9 0,0 0-8 0,-34 30-9 15,34-30-5-15,-16 22-4 0,6-8-6 16,0 4-6-16,0 1-7 0,1 2-1 16,1 1 2-16,-3 4 3 0,5-1 22 0,-1 2-6 15,3 0-4-15,0 2-17 0,2-1-5 16,4 1-9-16,-2 2-4 0,6-3-5 0,-2 0-3 16,7 3-3-16,-3-4-12 0,1-3-7 15,6 3-23-15,-5-4-20 0,0-2-18 0,4 0-29 16,-2-6-33-16,1 2-49 0,-2-5-64 15,-1-1-52-15,1-1-77 0,-1-1-159 0,-1-3-139 16,-2-2-292-16,-7-4-344 0</inkml:trace>
  <inkml:trace contextRef="#ctx0" brushRef="#br0" timeOffset="123400.35">7334 10035 2717 0,'0'0'-124'0,"-2"-19"21"15,2 19 21-15,0 0 33 0,-10-12 34 0,10 12 36 16,0 0 28-16,-22-3 24 0,22 3 6 15,0 0 13-15,-27 3 14 0,27-3 5 16,0 0 6-16,-28 8-2 0,28-8-2 0,-14 10-11 16,14-10-9-16,-16 13-9 0,12-6-11 15,4-7-5-15,-6 17-8 0,6-17-7 16,0 18-2-16,0-18-6 0,8 24-5 0,-2-12-3 16,4 0 1-16,0-1-11 0,0 2 0 15,1 0-7-15,2 1 1 0,-5-3-3 0,5-1-3 16,-5 3 1-16,3-1-2 0,-4-1 14 15,-1 1 17-15,-6-12 10 0,4 20 6 16,-4-20 4-16,-4 20 0 0,4-20-2 16,-13 15-4-16,13-15 3 0,-19 11-7 0,8-7-2 15,11-4-12-15,-23 7-2 0,23-7-3 16,-25 0-5-16,25 0-17 0,-24-1-25 0,24 1-28 16,-21-8-37-16,21 8-46 0,-17-12-47 15,11 7-52-15,2-3-44 0,4 8-77 16,-5-17-141-16,5 17-469 0,5-19-384 0</inkml:trace>
  <inkml:trace contextRef="#ctx0" brushRef="#br0" timeOffset="124126.34">7895 9826 2753 0,'0'0'-124'0,"0"0"25"16,9-17 22-16,-9 17 24 0,4-14 20 15,-4 14 34-15,0 0 18 0,4-16 14 16,-4 16 3-16,0 0 10 0,0 0 11 0,0 0 20 15,0 0 13-15,-15-21 14 0,15 21 12 16,-17-3 0-16,17 3 9 0,0 0 18 16,-35 7 6-16,19-2 4 0,0 2-7 0,-4 2-4 15,1 5-13-15,-1-1-15 16,-2 0 4-16,1 6-34 0,2 0-13 0,0-2-2 0,2 6-5 16,0-3-8-16,5 2-1 0,0 2-5 15,2 0-1-15,4 1-15 0,2-1 3 16,2 1-6-16,4 0-3 0,0 0 1 15,6 0-6-15,0-3-6 0,6 1-9 0,0-4-7 16,3 0-9-16,2-1-9 0,0-3-9 0,5-2-9 16,-4-1-8-16,2-5-6 0,-1 1-8 15,-2-3-6-15,0-2-7 0,-5-1 1 16,-14-2-1-16,30-6 6 0,-19 0 5 16,-11 6 4-16,19-17 8 0,-12 5 5 0,-3-1 6 15,-4 13 18-15,2-26 15 0,-2 26 15 0,-6-27 15 16,1 13 11-16,5 14 11 0,-10-18 7 15,3 6 8-15,7 12 1 0,-10-15 6 16,10 15-16-16,-9-12 0 0,9 12-4 16,0 0-9-16,-8-15-2 0,8 15 1 0,0 0-7 15,0 0-23-15,0 0-24 0,0 0-33 16,32-9-42-16,-32 9-56 0,27-3-64 0,-7 3-58 16,-4-1-96-16,3 1-154 0,-2-3-451 15,0 2-412-15</inkml:trace>
  <inkml:trace contextRef="#ctx0" brushRef="#br0" timeOffset="124769.66">8229 9812 2845 0,'0'0'-109'16,"0"0"34"-16,0 0 20 0,0 0 30 15,0 0 37-15,0 0 31 0,0 0 34 0,0 0 30 16,24 2 19-16,-24-2 7 0,0 0 4 16,0 0 8-16,12 21 1 0,-12-21 0 0,9 17 5 15,0-8-20-15,-3 4 3 0,0 3 17 16,3 3-18-16,1 0-3 0,3 4-32 0,0 4-10 15,-1 2-4-15,4-1-13 0,-4 1-4 16,-2-1-13-16,-1-1 5 0,-3-3-10 16,1 4-9-16,-3-2-1 0,0 0-8 0,-4-3 2 15,0-2-24-15,-2 0-16 0,-2 2-24 16,-3-1-19-16,1-2-29 0,-2-1-28 0,-3 0-40 16,5-3-37-16,-2-1-37 0,0-2-35 15,2-2-63-15,0-3-134 0,2 2-153 0,4-10-236 16,-4 13-183-16</inkml:trace>
  <inkml:trace contextRef="#ctx0" brushRef="#br0" timeOffset="125137.42">8805 10207 2609 0,'0'0'77'0,"-21"-8"44"16,21 8 6-16,0 0 7 0,0 0 14 0,0 0-3 15,0 0-5-15,0 0-17 0,0 0-13 16,0 0-16-16,0 0-10 0,0 0-11 0,0 0-7 16,30-14-7-16,-30 14-7 0,27-2-9 15,-27 2-8-15,32 2-12 0,-13-4-18 0,0 4-21 16,0-4-29-16,-19 2-37 0,36-1-45 16,-21 2-42-16,-15-1-38 0,25-5-31 15,-14 2-60-15,-11 3-634 0,13-11-344 0</inkml:trace>
  <inkml:trace contextRef="#ctx0" brushRef="#br0" timeOffset="125317.29">8816 10029 2753 0,'0'0'-67'0,"-19"-7"60"0,19 7 27 16,0 0 36-16,-17-6 45 0,17 6 35 0,0 0 20 16,0 0-3-16,0 0-20 0,-14-6-13 15,14 6-13-15,0 0-13 0,0 0-10 0,0 0-9 16,0 0-9-16,0 0-8 0,50 0-15 15,-50 0-30-15,27 0-43 0,-27 0-58 16,34 2-76-16,-14-2-73 0,-4-2-140 16,3 2-584-16,1-1-398 0</inkml:trace>
  <inkml:trace contextRef="#ctx0" brushRef="#br0" timeOffset="125660.09">9343 10054 2794 0,'0'0'-133'16,"0"0"20"-16,11 7 23 0,-11-7 20 15,0 0 33-15,0 0 24 0,6 13 29 16,-6-13 15-16,0 0 7 0,0 0 14 15,0 0 11-15,0 0 20 0,-23 16 25 0,23-16 11 16,0 0 6-16,-26 0 5 0,26 0-3 16,0 0-1-16,-23-4-6 0,23 4-12 0,0 0-6 15,-19-13-6-15,19 13-11 0,-6-12-9 16,6 12-12-16,0 0-5 0,-2-19-8 16,2 19-7-16,0 0-16 0,0 0-15 0,12-20-24 15,-12 20-35-15,0 0-37 0,13-10-59 16,-13 10-53-16,9-2-70 0,-9 2-165 0,0 0-488 15,0 0-316-15</inkml:trace>
  <inkml:trace contextRef="#ctx0" brushRef="#br0" timeOffset="129963.72">2737 11939 2664 0,'0'0'-77'16,"0"0"35"-16,0 0 27 0,0-20 38 0,0 20 23 15,0 0 34-15,0 0 28 0,0 0 21 16,0-18 9-16,0 18 3 0,0 0-2 15,0 0 9-15,0 0-2 0,0 0 17 0,0 0 5 16,0 0-8-16,0 0-30 0,0 0-4 16,0 0-9-16,0 0-3 0,0 0 4 0,0 0-9 15,4 62-4-15,-6-47-4 0,2-15 0 16,-2 35 0-16,0-18-9 0,2-1-9 16,-2 3-2-16,2 1-5 0,0-1-11 0,0-2-6 15,0 2 10-15,0-19-11 0,2 35-6 16,-2-22-4-16,0 2-6 0,0-15-4 0,4 27-9 15,-4-16-20-15,0-11-28 0,4 19-26 16,-4-19-42-16,2 18-55 0,-2-18-83 0,6 9-91 16,-2-5-163-16,-4-4-170 0,0 0 29 15,15 3-406-15,-15-3-530 0</inkml:trace>
  <inkml:trace contextRef="#ctx0" brushRef="#br0" timeOffset="130213.6">3202 12237 3252 0,'0'0'-22'0,"22"2"5"15,-22-2-1-15,22 2 5 0,-6 0 0 16,-16-2 1-16,35 2 8 0,-17-2-2 0,2 1-4 15,0 2 5-15,-1-2 5 0,0 2 4 16,0-2-8-16,-19-1-11 0,34 3-29 16,-20-2-37-16,-14-1-63 0,24 0-71 0,-24 0-144 15,19 0-353-15,-19 0 28 0</inkml:trace>
  <inkml:trace contextRef="#ctx0" brushRef="#br0" timeOffset="130446.57">3329 12114 2429 0,'0'0'192'16,"-8"-14"-20"-16,8 14-24 0,0 0-16 16,0 0-11-16,0 0 21 0,0 0 17 0,0 0 1 15,0 0-9-15,0 0-11 0,0 0-16 16,0 0-5-16,-4 44 3 0,4-44 2 16,0 23-9-16,0-23-8 0,2 24-21 15,0-6-11-15,-2-18-13 0,2 28-9 0,0-12-9 16,0 0-25-16,0 0-30 0,-2-16-37 15,8 27-47-15,-6-13-58 0,8-1-64 16,-4-2-53-16,0-4-74 0,4 3-142 0,1-2-124 16,2-1-236-16,0-3-192 0</inkml:trace>
  <inkml:trace contextRef="#ctx0" brushRef="#br0" timeOffset="131563.62">4559 11740 2550 0,'6'-15'-53'15,"-6"15"14"-15,0 0 10 0,6-17 28 16,-6 17 8-16,0 0 27 0,0-18 18 0,0 18 14 16,0 0 7-16,0 0 16 0,-20-15 17 15,20 15 15-15,-20-3 14 0,20 3 12 16,-25 1 6-16,25-1 0 0,-32 8-1 0,14-2-4 16,-2 3-9-16,-3 3-40 0,0-1-9 15,-2 6-5-15,-1 2-12 0,0 2-7 16,3 4-9-16,-3-2-5 0,6 4 3 0,-2 1-1 15,3 0-5-15,3 0-1 0,0 0-4 16,4 0-4-16,4-2-4 0,2-2-1 0,4-1-3 16,-1 0-4-16,3-2-3 0,7 1 1 15,-3-4-7-15,6 1-6 0,5 0-10 16,0-2-7-16,2-2-12 0,4-1-12 0,0-3-18 16,5 0-15-16,-1-3-16 0,0-1-12 15,2-1-4-15,-5-3-6 0,1-2 5 16,-1 1 7-16,-4-2 6 0,-18 0 15 0,32-3 8 15,-22-2 19-15,-10 5 21 0,14-9 21 16,-14 9 20-16,4-15 18 0,-4 15 16 0,0 0 15 16,0 0 8-16,-28-29 11 0,18 23 1 15,-4-1 11-15,14 7 2 0,-20-12 2 16,20 12 17-16,-15-9-7 0,15 9-8 0,-13-10-15 16,13 10-14-16,0 0-15 0,-11-11-21 15,11 11-26-15,0 0-29 0,0 0-29 16,22-10-41-16,-22 10-44 0,21-5-52 0,-9 3-47 15,4 2-40-15,-16 0-47 0,25-2-105 16,-12 2-116-16,-13 0-78 0,25 2-223 0,-25-2-166 16</inkml:trace>
  <inkml:trace contextRef="#ctx0" brushRef="#br0" timeOffset="131872.51">4790 12136 2414 0,'0'0'-50'0,"0"0"45"15,0 0 26-15,0 0 28 0,0 0 34 16,0 0 29-16,0 0 36 0,0 0 22 0,0 0 10 16,0 0 5-16,0 0-3 0,-59 18-9 15,48-13-12-15,0 3-11 0,11-8-8 0,-21 15-6 16,13-7-14-16,8-8-35 0,-16 19-4 15,16-19-11-15,-6 18-7 0,6-18-3 16,0 22-12-16,0-22-4 0,9 23-4 16,0-13-6-16,-3 2-13 0,4 1-11 0,3-5-21 15,0 3-24-15,2-4-36 0,-1-1-52 16,4-1-72-16,-2 1-57 0,1-5-83 16,2-2-150-16,-2 1-128 0,1-2-259 0,0 0-231 15</inkml:trace>
  <inkml:trace contextRef="#ctx0" brushRef="#br0" timeOffset="133629.14">5812 11707 2511 0,'0'0'-118'0,"9"-13"18"16,-9 13 12-16,0 0 15 0,0 0 26 0,6-12 9 15,-6 12 13-15,0 0 6 0,0 0 15 16,0 0 9-16,0 0 9 0,0 0 15 16,0 0 19-16,-24-14 19 0,24 14 18 0,0 0-4 15,-20-5 14-15,20 5 8 0,0 0 4 16,-32 0 2-16,32 0 2 0,-23 2 1 0,23-2-6 16,-24 4-1-16,24-4-5 0,-20 6-11 15,20-6-7-15,-22 6-10 0,22-6-7 16,-17 9-5-16,17-9-9 0,-13 11-3 0,13-11-16 15,-6 14-15-15,6-14-14 0,0 0-12 16,0 0 0-16,15 31-2 0,-9-22 4 16,5 1-5-16,-3 0 5 0,4-1 1 15,0 2 1-15,0-1-3 0,1 2 4 0,0-2 0 16,-1 2-1-16,1 0 4 0,-3-1-3 16,2 0 4-16,-2-2-3 0,0 2 19 0,-2-3 8 15,-8-8 11-15,12 20 8 0,-12-20 8 16,6 15 6-16,-6-15 6 0,2 15 5 15,-2-15 3-15,0 0 0 0,0 0 3 0,-15 25 1 16,15-25-7-16,-15 8-7 0,15-8-5 16,-16 4-5-16,16-4-8 0,-22 2-4 0,22-2-9 15,-21 0-17-15,21 0-23 0,0 0-39 16,-28-10-45-16,28 10-55 0,-16-9-60 16,12 3-61-16,4 6-104 0,-12-15-132 0,12 15-416 15,-4-14-326-15</inkml:trace>
  <inkml:trace contextRef="#ctx0" brushRef="#br0" timeOffset="134396.43">6447 11458 2737 0,'0'0'-63'16,"7"-13"29"-16,-7 13 6 0,2-13 9 15,-2 13 4-15,0 0 18 0,0 0 16 16,0 0 21-16,-9-25 12 0,9 25 12 0,0 0 19 16,-21-2 22-16,21 2 16 0,0 0 12 15,-35 11 5-15,19-3-3 0,2 1-4 0,-3 4-1 16,-1 3-5-16,2 1-9 0,0 0-2 16,2 2-13-16,-1 2-10 15,2 1-5-15,1 0-11 0,1-1-10 0,1 2-4 0,2-1-8 16,2 1-7-16,2 1 1 0,2-3-7 15,2 0-5-15,4-1 1 0,4 1-12 0,0 0-8 16,2-1-10-16,5-2-12 0,0 0-13 16,4-3-12-16,-3-2-14 0,4-1-21 15,-1-1-20-15,0-5-18 0,-2 1-14 0,0-3-11 16,0-2-4-16,-1 0 2 0,-16-2 5 16,26 0 8-16,-26 0 11 0,17-8-1 15,-17 8 28-15,8-16 18 0,-8 16 21 16,2-16 23-16,-2 16 28 0,0 0 23 0,-12-29 19 15,6 18 19-15,6 11 14 0,-15-15 9 16,15 15 7-16,-13-16 0 0,13 16 3 0,-9-11-8 16,9 11-2-16,0 0-10 0,-10-16-9 15,10 16-5-15,0 0-8 0,0 0-9 16,0 0-8-16,0 0-22 0,0 0-30 0,28-12-35 16,-28 12-45-16,21-4-45 0,-21 4-50 15,23-4-50-15,-10 2-50 0,-13 2-110 0,23-6-579 16,-10 2-418-16</inkml:trace>
  <inkml:trace contextRef="#ctx0" brushRef="#br0" timeOffset="135156.5">5597 12112 2843 0,'0'0'-123'0,"0"0"39"0,0 0 20 0,-24-2 36 15,24 2 34-15,0 0 34 0,0 0 37 16,0 0 15-16,0 0 1 0,0 0 1 16,0 0 5-16,0 0 6 0,0 0 9 15,0 0 4-15,0 0-11 0,0 0-5 0,0 0-12 16,0 0-12-16,53 16-4 0,-34-15-10 16,2 2-7-16,7 3-1 0,1-2-10 15,9 2-8-15,4-1 6 0,11 1-17 0,5 2 4 16,-1-1-6-16,7 2-3 0,-3-4-2 15,22 7-2-15,-16-7-2 0,-7 3-2 16,-1-2-1-16,0 1 1 0,-2 1-1 0,0-3-2 16,-4 3 2-16,2-3 2 0,-11 2 2 0,3 0 2 15,-5-2-2-15,-2 1-1 0,-1 0-1 16,-7-2-1-16,-2 2-4 0,-3-3-2 16,-2 1-9-16,-4-1-17 0,-1 0-34 0,-4 0-39 15,-1 0-43-15,-15-3-30 0,21 4-62 16,-21-4-79-16,15 1-176 0,-15-1-438 15,0 0-318-15</inkml:trace>
  <inkml:trace contextRef="#ctx0" brushRef="#br0" timeOffset="135648.51">5991 12512 2673 0,'0'0'-70'0,"-14"-5"45"0,14 5 22 16,0 0 15-16,-19-9 9 0,19 9 25 15,0 0 29-15,-19-4 23 0,19 4 20 0,0 0 8 16,-21-1-2-16,21 1 2 0,0 0 1 15,-28 1 3-15,28-1-8 0,-20 3-1 0,20-3-16 16,-18 3-11-16,18-3-11 0,-14 7-7 16,14-7-10-16,-13 7-5 0,13-7-7 15,-8 11-10-15,8-11-8 0,0 0-17 0,0 0-13 16,4 27-12-16,-4-27 2 0,17 19-8 16,-9-8 2-16,5 1-2 0,0-1 4 0,-1 5 1 15,0-1 0-15,2-1-1 0,-4 0 4 16,1 0-1-16,-3-1 5 0,-1 0 14 15,-1-2 12-15,-6-11 13 0,4 21 16 0,-4-21 10 16,-2 19 4-16,2-19 7 0,-11 16 4 16,11-16 28-16,-17 13-4 0,7-7-4 0,-2-1-9 15,12-5-15-15,-22 6-9 0,22-6-7 16,-23 4-20-16,23-4-27 0,-21-2-38 16,21 2-45-16,-17-3-56 0,17 3-72 0,-13-12-63 15,8 6-95-15,5 6-181 0,0 0-102 16,0 0-336-16,7-20-425 0</inkml:trace>
  <inkml:trace contextRef="#ctx0" brushRef="#br0" timeOffset="135865.49">6088 12687 3079 0,'0'0'28'0,"0"0"9"0,16-4-1 0,-16 4 10 15,20-2 31-15,-20 2 24 0,25 0 8 16,-25 0-3-16,34-3-10 0,-16 3-12 16,2 0-8-16,1 0-8 0,-2-2-10 0,2 2-14 15,-1-3-32-15,-20 3-50 0,29-1-65 16,-29 1-70-16,25-3-58 0,-25 3-110 16,17-4-613-16,-13 1-385 0</inkml:trace>
  <inkml:trace contextRef="#ctx0" brushRef="#br0" timeOffset="136054.51">6233 12601 2898 0,'0'0'-23'0,"0"0"36"0,0 0 13 15,-18 0 28-15,18 0 37 0,0 0 22 0,0 0 12 16,-7 23-4-16,7-23-15 0,0 17-8 16,0-17-11-16,3 23-10 0,-3-23-6 0,0 23-12 15,4-9-3-15,-4-14-5 0,2 28-10 16,0-13-15-16,2-2-36 0,-4-13-50 15,4 27-58-15,0-13-57 0,3-3-48 0,-3-2-80 16,4 1-659-16,1 1-399 0</inkml:trace>
  <inkml:trace contextRef="#ctx0" brushRef="#br0" timeOffset="136738.99">6833 12611 2826 0,'8'-20'-78'0,"-8"20"53"0,8-12 0 0,-8 12 29 16,0 0 20-16,7-17 22 0,-7 17 21 15,0 0 13-15,4-14 1 0,-4 14-5 16,0 0-1-16,0 0 0 0,0 0 4 0,0 0 7 16,-2-21 2-16,2 21-1 0,0 0 5 15,0 0 3-15,-19-12-3 0,19 12 7 16,0 0 0-16,-22-3 3 0,22 3-7 0,-18-2-2 16,18 2-2-16,0 0-6 0,-30 0-5 15,30 0-2-15,-21 4-3 0,21-4 4 0,-24 5 13 16,24-5-7-16,-22 10-1 0,10-3-14 15,0 0-12-15,12-7-3 0,-21 16 0 0,10-4-11 16,0 1 2-16,3-2-10 0,2 3-1 16,0 1-2-16,0 0-7 0,0 3 1 15,4-3-5-15,2-15 1 0,-2 32-7 0,2-17 0 16,2 0-4-16,4 1-7 0,0 0-8 16,-2-3-10-16,4-1-4 0,0 0-8 0,3-1-7 15,2-1-7-15,0-1-12 0,-1-1-3 16,3-3-7-16,-2 2-2 0,3-3-4 15,-2-3-2-15,-2 1-1 0,3 0 1 16,-15-2 2-16,26-4 4 0,-16 1 3 0,2-2 5 16,0-2 7-16,-4-3 4 0,0 1 2 0,-2-2 3 15,-1-1 14-15,-1 2 9 0,-4 10 17 16,2-20 10-16,-2 20 10 0,0 0 2 16,-6-25 12-16,6 25 11 0,-7-15 2 0,7 15 6 15,-8-12-1-15,8 12-2 0,0 0-5 16,-10-11-3-16,10 11-3 0,0 0 2 0,0 0 0 15,0 0-6-15,-10-14-2 0,10 14-3 16,0 0 0-16,0 0-8 0,0 0 1 16,0 0-4-16,0 0-28 0,0 0-30 0,47 13-40 15,-47-13-57-15,0 0-62 0,30 1-67 16,-22-2-103-16,6-2-172 0,-14 3-94 0,16-4-293 16,-16 4-335-16</inkml:trace>
  <inkml:trace contextRef="#ctx0" brushRef="#br0" timeOffset="138176.47">6488 13293 2667 0,'0'0'-146'15,"0"0"13"-15,0 0 10 0,0 0 8 16,-22 10 4-16,22-10 1 0,0 0 4 0,0 0-5 16,0 0 1-16,-15 5 4 0,15-5 11 15,0 0 21-15,0 0 31 0,0 0 31 16,-14 6 10-16,14-6 10 0,0 0-4 0,0 0-28 15,0 0-32-15,0 0-80 0,0 0-214 16,-22-6 111-16</inkml:trace>
  <inkml:trace contextRef="#ctx0" brushRef="#br0" timeOffset="138664.35">7482 12384 1142 0,'0'0'149'0,"0"0"17"16,0 0-4-16,0 0-8 0,0 0-8 15,0 0-7-15,0 0-10 0,0 0-9 0,0 0-11 16,0 0-19-16,24-8-3 0,-24 8-14 16,26-1-7-16,-12-1-7 0,-14 2-1 15,34-4-6-15,-15 2-8 0,2 0-31 0,-2 2-63 16,0-2-68-16,-2-2-76 0,2 0-174 15,-4-1-332-15,-2-1 50 0</inkml:trace>
  <inkml:trace contextRef="#ctx0" brushRef="#br0" timeOffset="138817.69">7565 12260 2273 0,'0'0'141'0,"0"0"-14"0,-19-3-16 0,19 3-12 16,0 0-14-16,0 0-5 0,0 0-11 15,0 0-13-15,0 0-42 0,0 0-60 16,51-11-64-16,-37 10-63 0,-14 1-119 0,34-6-465 16,-17 3-42-16</inkml:trace>
  <inkml:trace contextRef="#ctx0" brushRef="#br0" timeOffset="139095.82">7999 12249 2308 0,'12'8'39'15,"-12"-8"31"-15,0 0 19 0,9 12 23 0,-9-12 31 16,0 0 20-16,0 0 20 0,0 0 1 0,0 0-4 16,-21 20-14-16,21-20-2 0,0 0-4 15,-23 4 0-15,23-4-9 0,0 0 8 16,0 0-34-16,0 0-13 0,-26-14-15 0,26 14-13 15,0 0-19-15,-2-17-15 0,2 17-30 16,0 0-23-16,0 0-28 0,10-26-42 0,-10 26-44 16,0 0-53-16,16-14-60 15,-12 10-54-15,-4 4-113 0,0 0-150 0,0 0-398 0,0 0-364 16</inkml:trace>
  <inkml:trace contextRef="#ctx0" brushRef="#br0" timeOffset="141136.94">6079 13268 2708 0,'0'0'-105'0,"-17"-4"32"0,17 4 18 16,0 0 8-16,-23-6 4 0,23 6 8 0,-20-5 9 15,20 5 21-15,-16-6 19 0,16 6 18 16,-22-7 11-16,10 3 7 0,12 4 7 0,-26-8 9 16,14 2-4-16,-3 1 3 0,1-1-1 15,-2 0-6-15,0 0-9 0,0 1 1 16,2-3-4-16,-3 1-2 0,0-1-4 0,-4-1-6 16,1-1-1-16,2-2-6 0,-3 1-2 15,-1 0-2-15,2-2-9 0,0 1 1 0,-1-3-2 16,2 1 1-16,-2-3 0 0,-1 1-7 15,2-2-1-15,-2-1 2 0,1-2-1 16,-1 0-3-16,4 0-2 0,-4-3 0 16,1 0 2-16,2-1-1 0,2-2 0 0,-1 3 1 15,2-2 0-15,0-1 4 0,1 0 3 16,2 0 4-16,2 0 1 0,1 3-1 0,2-1-7 16,2 0 1-16,-2-1-4 15,4 1 3-15,0-2-4 0,2 0 3 0,2 1-4 16,-2-1-1-16,2-1 5 0,0 1-4 0,2-2 1 15,0 1-3-15,0-1 2 0,0 2 1 16,0-1-3-16,0 1-1 0,0-1-3 16,1 0 1-16,0 1 0 0,-3-1 1 15,2-1-2-15,0 0 1 0,0 2-4 0,-2-1 2 16,2 1 6-16,2-1-4 0,0 0 0 0,0 2-1 16,0-3 0-16,5-1 1 0,2-2-4 15,-3 3-2-15,3-4 4 0,-1 2-4 16,2 2 6-16,2 2-1 0,-4-1-21 0,5-2 4 15,-2 8 2-15,-3 0 7 0,3-2 3 16,2 1-4-16,-2 2 1 0,1 2 8 16,1-2-7-16,0 4 3 0,2-2-1 0,2 2 1 15,-2-2 1-15,-1 3 4 0,2-1 0 16,1 2-2-16,0-3 1 0,-2 3 1 0,1 1-1 16,0-4 3-16,1 5 1 0,-2-2 5 15,0 1-2-15,1 1 4 0,2 0-4 16,-1 2 4-16,2-2-2 0,-2 1-4 15,3-1 3-15,-2 3-4 0,2-2-4 0,-3 2 9 16,4 1-6-16,-4 0 0 0,1 3 1 0,-4-2-2 16,3 3 1-16,2 1 1 0,-2-2 2 15,5 5 5-15,-2-3-3 0,2 1 3 16,-1 3 1-16,1 0-5 0,1 3 4 0,2-2-3 16,1 2 2-16,-1 0-3 0,3 1 1 15,-2 1-3-15,-1 1 0 0,1 0 4 0,-3 2-5 16,1-1-1-16,1 1 0 0,-4 2 4 15,3-1 2-15,-3 2-2 0,1 2-3 16,-4-1-1-16,2 4 5 0,-3-1-3 16,2 2 2-16,-2 0 2 0,-2 0 4 0,0 2-4 15,-1 0 10-15,2 3 8 0,-1 2-1 16,-5-1 5-16,1 0 6 0,0 0 0 16,-1 0 5-16,2 3 3 0,-4-1-4 0,-2-2 0 15,1 1-7-15,-1 1 5 0,1 1-8 16,-3-1-4-16,3 2 0 0,-3 0-4 15,0 0 0-15,0 1-3 0,0-1-1 0,0 1-1 16,-2 1-4-16,2 0-2 0,-2 1 4 0,2-1-2 16,-4 1-1-16,2-1 1 15,-4 1 1-15,2-1-1 0,1-1-1 0,-3 1-1 16,-3 1-2-16,3-3 3 0,-2 2-1 0,0-1 1 16,0-1-2-16,-2 2 1 0,2-1-4 15,0-1 0-15,-2 1 1 0,2-1 0 0,0 0-3 16,-2-1 1-16,2 3-1 0,-2-3 6 15,2 1-4-15,0 2-1 0,0-1 4 16,0-3-4-16,0 2-1 0,0-3-1 16,0-1 1-16,0 2-1 0,0 0 2 0,0-2-2 15,-2 2 0-15,2-4 1 0,0 0-2 16,-1 0 7-16,3-1-5 0,-2 2-1 16,0-3-1-16,2 2 0 0,-2-2-2 0,0 2 7 15,0 0-5-15,-1-2 6 0,1-1 3 16,0 2 4-16,-2-1 5 0,2 0-3 0,0-2 2 15,0 0-2-15,-3-2-3 0,5-15 1 16,-6 29-2-16,4-16-1 0,-2 2 1 0,4-15 0 16,-8 27-3-16,3-15 2 0,0 1 0 15,5-13 0-15,-8 21 1 0,4-10-5 16,4-11 4-16,-10 19-3 0,10-19 0 0,-11 18 0 16,4-11-1-16,7-7-2 0,-10 15 2 15,10-15-6-15,-8 16 8 0,8-16-4 0,-11 13-3 16,11-13 3-16,-8 12-3 0,8-12 0 15,-11 11 1-15,11-11-1 0,0 0 0 16,-11 13-1-16,11-13-3 0,0 0-5 16,-10 12-1-16,10-12-6 0,0 0 0 0,-8 9-1 15,8-9 4-15,0 0-1 0,0 0 0 16,0 0 4-16,0 0-1 0,-12 11-1 0,12-11 5 16,0 0-2-16,0 0-3 15,0 0 8-15,-10 10-3 0,10-10 4 0,0 0-2 16,0 0-1-16,-19 6 4 0,19-6 12 15,0 0 9-15,-19 4-3 0,19-4 0 0,-19 2 5 16,19-2-9-16,-20 0 1 0,20 0-2 16,-22 1 0-16,22-1-4 0,-26 0 3 0,26 0-1 15,-27-1 3-15,27 1-1 0,-30-2-4 16,13 0 2-16,17 2-2 0,-36-4 1 0,17 2-3 16,0 0 3-16,0-1-1 0,-2-1-2 15,0 0 7-15,-1 0 7 0,2 0 6 0,0 1-4 16,-1-4-2-16,0 4-1 0,0-4-2 15,-3 0-6-15,6 2 5 0,-2-1-3 16,-1-3 0-16,5 3-5 0,0-2-1 16,0 1 2-16,2 0-2 0,14 7-3 0,-25-18 0 15,15 10 3-15,10 8-3 0,-17-13-9 16,8 7-15-16,9 6-28 0,-12-13-47 16,12 13-59-16,-10-12-72 0,4 6-83 0,6 6-166 15,-6-13-134-15,6 13-299 0,0 0-297 16</inkml:trace>
  <inkml:trace contextRef="#ctx0" brushRef="#br0" timeOffset="141852.87">6642 13327 2803 0,'0'0'20'16,"0"0"29"-16,0 0 3 0,0 0 6 0,0 0 11 15,19 6 15-15,-19-6 9 0,0 0 1 16,0 0-8-16,17 6-7 0,-17-6-5 0,12 5 6 15,-12-5 1-15,20 10 4 0,-8-5-8 16,1 3-7-16,0 0-9 0,2-1-5 16,4 5-6-16,-2-1-6 0,3 1-3 15,-2-1-3-15,3 1-24 0,0-2-2 0,0 2 1 16,1 1-4-16,-4-3 8 0,2 0 7 16,-1-1 7-16,1 3 2 0,0-3 5 0,-6-1-1 15,4-2 0-15,-4 2 1 0,-1-3-7 16,-13-5-5-16,22 10-2 0,-12-6 1 15,-10-4-4-15,16 7 0 0,-16-7-3 0,16 6-2 16,-16-6-4-16,12 3-4 0,-12-3-9 16,0 0-6-16,0 0-6 0,0 0-3 0,28-7 1 15,-28 7-1-15,0 0 4 0,11-16 1 16,-11 16 1-16,4-15 10 0,-4 15 19 0,2-14-1 16,-2 14 5-16,0 0 12 0,2-25 3 15,-2 25 9-15,0 0 4 0,-2-18 1 16,2 18 1-16,0 0 9 0,0 0-7 0,0-23 13 15,0 23 10-15,0 0-4 0,0 0-3 16,2-15-4-16,-2 15-7 0,0 0-5 0,0 0-11 16,0 0-1-16,0 0-5 0,0 0 1 15,0 0-8-15,0 0-7 0,16-4 5 16,-16 4-7-16,0 0 1 0,0 0-4 16,34 17-1-16,-21-11-2 0,0 2-5 0,2-1 2 15,-3 1-4-15,2-1 0 0,-4 0-3 0,-10-7-3 16,21 17-1-16,-14-12-4 0,-7-5 1 15,10 13-10-15,-10-13-8 0,0 0-18 16,4 14-21-16,-4-14-18 0,0 0-25 0,0 0-30 16,-12 13-31-16,12-13-55 0,-9 6-45 15,9-6-58-15,0 0-119 0,0 0-151 0,0 0-12 16,-13 8-293-16,13-8-277 0</inkml:trace>
  <inkml:trace contextRef="#ctx0" brushRef="#br0" timeOffset="144611.75">8164 13269 1205 0,'10'-14'151'0,"-10"14"-36"0,7-14-23 0,-7 14 2 16,0 0-5-16,8-19-15 0,-8 19 14 15,3-13 0-15,-3 13 4 0,0 0 11 16,2-17-3-16,-2 17 11 0,0 0 11 0,0 0 9 15,-11-19 7-15,11 19 5 0,0 0 0 0,-21-6-7 16,21 6-8-16,-22 0-7 0,22 0-4 16,-29 2-3-16,29-2-10 0,-34 10-4 15,18-3-10-15,-6 1-5 0,1 3 0 0,0 1-2 16,0 1-6-16,-1 2 0 0,0 2-2 16,0 3-1-16,1 1-9 0,4 3-5 15,0-1-1-15,3 4-11 0,0-1-3 0,4-1-5 16,4 2-2-16,-3 0-2 0,5 2-7 0,-1-1-2 15,5 0 1-15,0 0-8 0,0 2 0 16,5-2 2-16,-1 1-4 0,3 0 1 16,1-3-6-16,2 3-4 0,4-1 5 15,0-1-4-15,1-5 1 0,0-4-2 0,4-2-7 16,-1 2-6-16,4-4-6 0,1-4-2 16,3 1-5-16,-3-2-6 0,0-1-1 15,3-3 3-15,-8-1 3 0,1-2-2 0,3-2 2 16,-6 1 0-16,-16-1 2 0,34-3 1 15,-16-3 0-15,-6 0 1 0,-1-3 3 16,1 1 0-16,-3-3 0 0,-9 11 2 0,11-21 2 16,-11 21 1-16,0-23 3 0,0 23 2 15,-8-26 2-15,-2 12 2 0,2 3-1 0,-2-1 6 16,-1 1 4-16,0 1 1 0,11 10 11 16,-19-17 6-16,11 9 1 0,8 8 6 15,-14-9-2-15,14 9-2 0,-12-11 0 0,12 11-4 16,0 0 1-16,0 0 22 0,0 0-7 0,0 0 0 15,0 0 5-15,0 0-10 0,0 0-11 16,0 0 0-16,34-8-12 0,-34 8-25 16,24 0-26-16,-9 0-33 0,-3-1-38 0,-12 1-47 15,32-3-59-15,-15 3-56 0,-4-4-90 16,1 3-170-16,-1-2-101 0,-13 3-321 16,24-1-379-16</inkml:trace>
  <inkml:trace contextRef="#ctx0" brushRef="#br0" timeOffset="145216.53">8570 13897 2861 0,'0'0'-86'0,"0"0"15"0,0 0 22 15,0 0 23-15,0 0 18 0,0 0 20 16,0 0 18-16,0 0 18 0,0 0 6 16,0 0 7-16,0 0-1 0,0 0-1 0,24-29 0 15,-24 29 10-15,10-15 5 0,-10 15 9 16,9-16 8-16,-9 16 0 0,6-16 0 0,-6 16-5 15,4-14-2-15,-4 14 0 0,0 0 4 16,-2-19-3-16,2 19-2 0,0 0-4 16,0 0 6-16,-10-17 10 0,10 17 1 0,0 0-3 15,0 0-5-15,-26 2 6 0,26-2 1 16,0 0-9-16,-19 19-1 0,11-10-35 0,2 4-4 16,-1 1 2-16,0 4-14 0,1 2 0 15,2 3-6-15,0 0-1 0,0 4 0 0,0 0-3 16,-1-1 1-16,3 0-3 0,0 4-7 15,-2-2 8-15,-1-2 4 0,1 2 1 16,0-1 0-16,-3-4 6 0,3 1-5 0,-2-3-1 16,0-5-4-16,0 2 0 0,-4-4-3 15,4-1-9-15,-4-2-10 0,2-1-16 0,1-5-17 16,7-5-17-16,-15 4-17 0,15-4-12 16,0 0-6-16,-19-9-7 0,19 9-4 15,-6-16 3-15,4 7 5 0,2 9 7 0,0-16 6 16,0 16 7-16,6-19 11 0,-6 19 1 15,13-13 7-15,-5 8 6 0,3-1 1 16,2 1 6-16,1 1-5 0,2-1-21 0,2 1-32 16,1 0-39-16,1 1-44 0,0-1-35 15,2-1-60-15,1-4-147 0,0 4-494 0,-2-1-307 16</inkml:trace>
  <inkml:trace contextRef="#ctx0" brushRef="#br0" timeOffset="145561.7">9013 13655 2740 0,'0'0'40'0,"0"0"41"0,0 0-14 16,0 0-6-16,0 0 0 0,0 0 24 0,0 0 14 16,0 0 0-16,0 0-12 0,48-2-10 0,-48 2-8 15,30 0-7-15,-13-3-9 0,2 3-7 16,-19 0 3-16,39 0-20 0,-23-3-37 15,3 2-49-15,-19 1-55 0,32-6-56 0,-20 0-53 16,-3 2-110-16,0-1-555 0,-9 5-258 16</inkml:trace>
  <inkml:trace contextRef="#ctx0" brushRef="#br0" timeOffset="145742.38">9063 13489 2830 0,'-14'-2'105'16,"14"2"28"-16,0 0 12 0,0 0 24 15,0 0 15-15,0 0 7 0,0 0-2 0,0 0-19 16,0 0-23-16,0 0-16 0,0 0-19 16,0 0-18-16,0 0-18 0,70 8-40 15,-53-8-45-15,-1 0-58 0,-16 0-69 0,34-2-76 16,-17 0-73-16,-4 0-156 0,-2 0-156 16,-11 2-303-16,16-4-287 0</inkml:trace>
  <inkml:trace contextRef="#ctx0" brushRef="#br0" timeOffset="147984.98">10052 13491 2643 0,'0'0'-110'0,"0"0"18"15,0 0 16-15,0 0 26 0,0 0 17 16,0 0 21-16,0 0 30 0,0 0 41 16,0 0 17-16,0 0 13 0,0 0 20 0,0 0 15 15,0 0 7-15,0 0 7 0,0 0 3 16,0 0-2-16,0 0-6 0,0 0-11 0,0 0-9 16,0 0-13-16,0 0-8 0,0 0-5 15,0 0-18-15,0 0-4 0,0 0-5 16,0 0-10-16,0 0-4 0,0 0-6 0,63-8-3 15,-63 8-6-15,26-4-2 0,-11 4-1 16,4-2 0-16,-19 2-11 0,38 0 1 0,-17 0-1 16,0 0-2-16,3 0-1 0,1 0-4 15,0 0-1-15,7-1-2 0,0 1-5 16,2 0-6-16,0 0-6 0,0 0-5 0,4 0-4 16,2-1-2-16,-2 1 0 0,4-3-1 15,-6 3 2-15,2 0 2 0,-2-3 3 16,-1 6 0-16,-2-3 3 0,1 0 0 0,0 3 0 15,-2-3 6-15,-3 0 3 0,1 1-4 0,-2-1-2 16,-1 1 3-16,-2 1 2 0,-2 1-3 16,1-3 4-16,0 0 1 0,-4 1-3 15,1-1 8-15,1 2-5 0,-2-2 1 16,2 0 1-16,-3 0 1 0,0 0 6 0,0 0 4 16,1 0 0-16,-4 2-2 0,-16-2-4 15,30 0 3-15,-30 0-1 0,25 0 0 16,-25 0 3-16,24 0-5 0,-24 0 0 15,21-2-1-15,-21 2 0 0,21 0-2 0,-21 0-1 16,21 0 1-16,-21 0-4 0,19-2 0 16,-19 2 0-16,0 0-8 0,23 0-16 0,-23 0-28 15,0 0-34-15,0 0-50 0,24 0-65 16,-24 0-82-16,9-1-193 0,-9 1-451 16,0 0-340-16</inkml:trace>
  <inkml:trace contextRef="#ctx0" brushRef="#br0" timeOffset="156374.35">10336 12681 2720 0,'0'0'-120'0,"0"0"19"16,0 0 25-16,0 0 12 0,0 0 20 0,-2-23 16 16,2 23 26-16,0 0 8 0,0 0 4 15,0 0 4-15,0 0-1 0,0 0 1 16,0 0 3-16,0 0 0 0,-11-13 4 15,11 13 11-15,0 0 8 0,0 0 9 0,0 0 8 16,0 0 4-16,-30 8 4 0,30-8 8 16,0 0 6-16,-25 9 0 0,14-3-2 0,11-6 0 15,-19 10-8-15,19-10 0 0,-18 9-6 16,6-2-2-16,12-7-2 0,-16 13-3 16,16-13-6-16,-10 11-4 0,10-11-5 0,-9 11 3 15,9-11-6-15,0 0-3 0,0 17-3 16,0-17-5-16,0 0-4 0,15 21 1 0,-7-13-8 15,-8-8 0-15,19 15-1 0,-6-7 0 16,0 1-3-16,-1 1-5 0,1-1 3 0,2 2-1 16,-1 1-1-16,2-1 0 0,-4 1-2 15,1-1 3-15,-3 0-4 0,1 2 0 16,-2-1 1-16,-1 0-1 0,-2 0 5 16,-6-12 9-16,6 23 12 0,-4-14 16 0,-2-9 12 15,0 20 6-15,0-20 2 0,-4 19-4 0,4-19 5 16,-10 17-9-16,2-9 0 0,8-8-9 15,-15 14-1-15,4-9 2 0,11-5-9 16,-21 8-8-16,21-8-8 0,-22 6-1 0,22-6-11 16,-24 0-16-16,24 0-26 0,-26-3-26 15,26 3-39-15,-25-3-29 0,25 3-34 16,-24-2-35-16,24 2-27 0,-18-3-36 0,11 0-71 16,7 3-124-16,-13-3-441 0,13 3-263 15</inkml:trace>
  <inkml:trace contextRef="#ctx0" brushRef="#br0" timeOffset="157501.96">10751 12853 2541 0,'0'0'-132'0,"0"0"30"16,0 0 9-16,0 0 24 0,0 0 15 15,0 0 29-15,0 0 20 0,0 0 13 0,0 0 11 16,0 0 14-16,0 0 10 0,0 0-2 15,0 0 33-15,0 0 6 0,29-8 13 0,-29 8 2 16,0 0-2-16,0 0-1 0,0 0-1 16,28 1-2-16,-28-1 2 0,0 0-5 15,0 0-6-15,30 3-7 0,-30-3-8 0,19 1 0 16,-19-1-7-16,25 5-2 0,-10-3 8 16,1-1 3-16,4 1 2 0,1 0 2 15,0 2-10-15,2-2 1 0,1-1-3 0,1 2-6 16,4 1-4-16,-2-2-4 0,-1-1-6 15,2 3-3-15,-5-2-3 0,1 0-1 16,-1-2-3-16,-2 2 1 0,0 0 1 0,1-2 0 16,-4 2 2-16,-18-2-1 0,36 1-8 15,-18 2 1-15,-2-3-1 0,4 1-4 16,-1-1-1-16,0 2-4 0,0 1-2 0,0-3 1 16,-1 1-2-16,2 2-2 0,0-2 0 15,1-1 0-15,-3 3-3 0,2-3 2 0,-4 1-1 16,4 1-3-16,-2-1 0 0,1 2 1 15,-19-3 1-15,36 3-4 0,-16-3 4 16,-3 2-3-16,1 0 0 0,2-2 8 0,-2 0 22 16,5 2 8-16,-4-2 15 0,5 2 0 15,-1-2-6-15,1 2-3 0,0 0-5 16,1-1-10-16,-2 2 3 0,0-1-3 0,0-1-10 16,-2 2-2-16,1-2-1 0,-1-1 1 0,-1 2 0 15,0 0-6-15,-2 0-4 0,0 0 2 16,-18-2 22-16,36 0-7 0,-20 2-4 15,-16-2-2-15,29 0-1 0,-15 0-3 0,-14 0 0 16,28 0-2-16,-16 1-2 0,-12-1 0 16,24 0 1-16,-24 0-10 0,25-1 1 15,-25 1-4-15,25 1 10 0,-25-1-4 0,28 0 2 16,-14 0-5-16,5 3 0 0,-19-3 0 16,35 0 0-16,-21 0-5 0,-14 0 1 0,33 0 0 15,-19 0-1-15,-14 0-4 0,32 0 6 16,-19 0 1-16,-13 0-3 0,27 0 4 0,-11 1 3 15,-16-1-6-15,22 0 5 0,-22 0-2 16,23 0 4-16,-23 0 3 0,20 0-7 16,-20 0-1-16,17 3-6 0,-17-3 7 0,0 0-8 15,21 0-13-15,-21 0-12 0,11-3-36 16,-11 3-47-16,0 0-68 0,0 0-81 0,0 0-110 16,0 0-202-16,0 0-59 0,0-13-369 15,0 13-480-15</inkml:trace>
  <inkml:trace contextRef="#ctx0" brushRef="#br0" timeOffset="158407.43">11392 12362 2976 0,'0'0'-128'0,"0"0"25"15,-6-16 26-15,6 16 18 0,0 0 25 16,0 0 28-16,0 0 15 0,10-25 21 15,-10 25 2-15,11-11 8 0,-11 11 17 0,17-9 9 16,-17 9 16-16,19-7 16 0,-6 4 5 16,-13 3 1-16,22-6-4 0,-22 6-7 0,18-4-8 15,-18 4 1-15,0 0-1 0,25 1 7 16,-25-1-3-16,0 0-1 0,10 12-4 0,-10-12 6 16,0 0 1-16,-2 25-1 15,2-25 1-15,-10 27-5 0,4-11 3 0,2 0 26 16,-3 0-7-16,1 1-19 0,1 2 0 0,1-3-13 15,0 2 0-15,2-1-8 0,0 2 11 16,2-1-3-16,0-18-5 0,4 32-9 0,0-17-8 16,0-1-6-16,5-2-3 0,2 2-6 15,1-5-4-15,4 1-6 0,1-3-18 16,-1-1-23-16,4 0-22 0,-4-6-25 0,0 0-30 16,2-2-33-16,0-3-33 0,-4-3-36 15,-2 1-24-15,2-3-18 0,-5 0-10 0,3-3 6 16,-4 0 6-16,-1 0 21 0,-2-3 16 15,1 1 23-15,-1 2 30 0,-3-4 24 0,3 5 28 16,-1-2 44-16,2 3 20 0,-1 1 35 16,-1 1 35-16,0 0 17 0,2-1 24 15,0 2 16-15,-6 8 9 0,13-11 10 0,-5 5 6 16,-8 6-2-16,15-6-6 0,-15 6-6 16,20 0-5-16,-20 0 4 0,0 0-4 0,28 8-4 15,-28-8 5-15,15 14-13 0,-10-7-6 16,-5-7 2-16,7 17-6 0,-7-17 2 15,2 19 8-15,-2-19 3 0,0 0 3 0,-11 27-2 16,2-20 2-16,9-7 4 0,-17 14 2 16,7-8 3-16,10-6-3 0,-21 5-9 0,21-5-13 15,-21 2-8-15,21-2-10 0,0 0-6 16,-26-13-15-16,26 13-18 0,-10-15-36 16,10 15-44-16,-4-21-40 0,5 9-44 0,-1 12-58 15,7-21-78-15,-3 10-72 0,5 0-181 16,-3 3-120-16,2 0 38 0,-8 8-414 0,0 0-518 15</inkml:trace>
  <inkml:trace contextRef="#ctx0" brushRef="#br0" timeOffset="159853.26">11271 13085 2986 0,'0'0'-138'16,"0"0"32"-16,13-6 22 0,-13 6 25 0,0 0 25 16,0 0 8-16,12-7 23 0,-12 7 11 15,0 0 7-15,0 0 7 0,0 0 2 16,0 0 17-16,0 0 11 0,0 0 1 0,0 0 10 15,0 0 1-15,0 0-7 0,0 0-2 16,0 0 3-16,0 0-2 0,0 0-3 0,0 0 1 16,-58 13-4-16,58-13 6 0,-16 10 1 15,16-10-3-15,-10 9 1 0,10-9-4 16,-10 10 2-16,10-10-5 0,0 0-2 0,-6 15-2 16,6-15-7-16,0 0-3 0,0 0-4 15,0 0-4-15,10 25-4 0,-10-25-3 0,13 9-2 16,-13-9-2-16,17 10-2 0,-17-10 1 15,18 9-4-15,-9-5 1 0,-9-4 1 16,21 9-4-16,-12-3 2 0,-9-6 0 0,18 10-5 16,-8-3 2-16,-10-7 0 0,15 12-3 15,-15-12 6-15,7 13 8 0,-7-13 8 16,4 15 16-16,-4-15 6 0,0 17 10 0,0-17 6 16,0 0-2-16,0 0-4 0,-8 25 2 15,8-25-4-15,-10 12-4 0,10-12-4 16,-16 9-2-16,16-9-10 0,-17 9 2 0,5-6-5 15,12-3-6-15,-21 1-3 0,21-1-3 16,-21 0-11-16,21 0-30 0,0 0-22 0,-28-3-31 16,28 3-31-16,-16-8-38 0,16 8-44 15,-14-5-38-15,14 5-37 0,-10-10-72 0,10 10-118 16,-8-8-469-16,8 8-319 0</inkml:trace>
  <inkml:trace contextRef="#ctx0" brushRef="#br0" timeOffset="160806.76">11551 13228 2677 0,'0'0'-112'0,"0"0"11"0,0 0 28 0,0 0 18 16,0 0 23-16,0 0 32 0,0 0 34 16,0 0 31-16,0 0 26 0,0 0 21 15,0 0 17-15,0 21 15 0,0-21 11 0,0 0 1 16,0 0-3-16,0 0-12 0,0 0-12 16,0 0-17-16,30 6-14 0,-30-6-11 15,19 2-3-15,-19-2-15 0,22 0-10 0,-22 0-30 16,28-2-37-16,-28 2-38 0,26-2-49 15,-26 2-50-15,25-4-53 0,-13 2-49 0,-12 2-113 16,16-6-563-16,-9 2-328 0</inkml:trace>
  <inkml:trace contextRef="#ctx0" brushRef="#br0" timeOffset="161046.53">11612 13166 2813 0,'0'0'-23'15,"-14"-4"20"-15,14 4 15 0,0 0 12 0,0 0 25 16,0 0 28-16,0 0 25 0,0 0 12 16,0 0 5-16,0 0-5 0,0 0-11 15,-4 24 3-15,4-24-4 0,0 0-6 16,8 28-9-16,-8-28-13 0,6 26-4 0,-2-13-10 16,-2 0-7-16,3 0-4 0,-5-13-16 0,5 25-19 15,1-13-23-15,-6-12-36 0,5 21-38 16,-5-21-52-16,3 17-38 0,-3-17-48 15,6 13-67-15,-6-13-145 0,6 6-440 16,-6-6-234-16</inkml:trace>
  <inkml:trace contextRef="#ctx0" brushRef="#br0" timeOffset="161259.17">11743 13214 2630 0,'7'-13'-40'0,"-7"13"30"15,0 0 21-15,0 0 34 0,0 0 36 0,0 0 19 16,0 0 12-16,0 0-7 0,0 0-10 16,0 0-8-16,13 44-11 0,-11-32-8 15,-2-12-6-15,9 22-5 0,-5-6-11 0,0-6-12 16,-4-10-39-16,8 26-42 0,-4-13-50 16,-4-13-60-16,9 19-49 0,-9-19-115 15,10 14-517-15,-8-9-172 0</inkml:trace>
  <inkml:trace contextRef="#ctx0" brushRef="#br0" timeOffset="161485.29">11976 13158 2581 0,'0'0'-22'0,"0"0"14"16,24 13 7-16,-24-13 19 0,10 17 20 0,-6-6 10 15,1 3 2-15,-3 1-5 0,5 0 0 16,-5 3-7-16,1-3-5 0,-3 4 0 16,0-19-6-16,-3 35-1 0,1-21-15 0,-5 4-29 15,0-3-42-15,-3 3-43 0,-3-2-41 16,-4-3-67-16,-1 0-136 0,-5-3-309 0,3 0 111 16</inkml:trace>
  <inkml:trace contextRef="#ctx0" brushRef="#br0" timeOffset="161973.51">11189 13085 1934 0,'0'0'-34'0,"0"0"6"0,-17-9 2 0,17 9 7 15,0 0 12-15,0 0 17 0,0 0 5 16,-23 2 23-16,23-2 14 0,0 0 22 0,0 0 40 16,-13 20 14-16,13-20 24 0,-9 18 4 15,9-18 0-15,-4 27-10 0,0-12-10 16,2-2-9-16,0 4-16 0,2-17-9 15,0 36-9-15,0-19-8 0,2 3-8 0,2-2-15 16,0 3-5-16,2-2-11 0,4 2-27 16,0-2-36-16,2 3-48 0,4-4-59 15,-2 1-36-15,3-1-60 0,-3-4-89 16,6 2-569-16,-1 0-247 0</inkml:trace>
  <inkml:trace contextRef="#ctx0" brushRef="#br0" timeOffset="162510.24">12315 13105 2609 0,'0'0'-65'0,"0"0"35"0,-10-10 18 0,10 10 43 16,0 0 38-16,0 0 37 0,0 0 22 15,0 0 14-15,0 0 4 0,-25 30-2 0,20-18-6 16,5-12-3-16,-7 29-4 0,3-14-13 16,4-1-11-16,0-14-16 0,0 33-6 15,0-16-8-15,2 0-11 0,2 0-14 0,3-1-17 16,-2 0-29-16,1-2-43 0,4 0-43 16,-1-1-55-16,2 1-55 0,0-5-54 15,1-2-100-15,0 3-637 0,-2-7-439 0</inkml:trace>
  <inkml:trace contextRef="#ctx0" brushRef="#br0" timeOffset="162866.03">12558 13230 2997 0,'0'0'-66'0,"0"0"27"0,0 0 19 0,-13-21 43 15,13 21 30-15,0 0 39 0,-14-10 25 16,14 10 12-16,0 0 3 0,-18-1-5 15,18 1 0-15,0 0 5 0,0 0-1 16,-29 5-8-16,29-5-7 0,0 0-6 0,-11 10-13 16,11-10-7-16,0 0-7 0,0 0-12 15,-3 18-4-15,3-18-9 0,0 0-7 0,0 0-5 16,14 30-7-16,-14-30-5 0,14 18-4 16,-6-8 2-16,1-1-8 0,-3 4-5 15,2-3 2-15,-2 2 17 0,1-1-5 0,-7-11-1 16,7 22-3-16,-7-22 7 0,5 16-2 15,-5-16 9-15,0 0 1 0,-12 25-3 16,12-25-3-16,-15 11-4 0,5-5-3 0,10-6-2 16,-22 6-21-16,22-6-24 0,-18 2-33 15,18-2-41-15,-17-4-55 0,17 4-67 0,-12-11-62 16,12 11-112-16,-2-18-186 0,2 18-29 16,4-20-353-16,-4 20-385 0</inkml:trace>
  <inkml:trace contextRef="#ctx0" brushRef="#br0" timeOffset="163039.13">12688 13325 3026 0,'14'5'33'0,"-14"-5"5"0,0 0 4 16,20 1 17-16,-20-1 19 0,0 0-2 0,21 0-2 16,-21 0-9-16,19 0-9 0,-19 0-16 0,23-1-21 15,-23 1-20-15,25 0-37 0,-25 0-50 16,27 0-58-16,-18 0-59 0,-9 0-111 15,20-5-545-15,-20 5-212 0</inkml:trace>
  <inkml:trace contextRef="#ctx0" brushRef="#br0" timeOffset="163226.28">12791 13261 2627 0,'0'0'10'0,"0"0"39"0,0 0 20 15,0 0 42-15,0 0 37 0,0 0 31 0,-23 17 10 16,23-17-17-16,-6 13-15 0,6-13-18 15,-4 14-14-15,4-14-18 0,-3 18-9 0,3-18-13 16,-4 20-6-16,4-20-14 0,0 19-23 16,0-19-43-16,0 0-60 0,2 20-71 15,-2-20-76-15,0 0-73 0,9 16-154 0,-9-16-145 16,8 3-264-16,-8-3-187 0</inkml:trace>
  <inkml:trace contextRef="#ctx0" brushRef="#br0" timeOffset="163720.53">13009 13264 2446 0,'0'0'-84'0,"0"0"37"0,0 0 14 16,0 0 21-16,0 0 21 0,0 0 5 16,0 0 37-16,0 0 7 0,0 0 18 15,0 0 14-15,0 0 8 0,0 0 14 0,0 0 4 16,-57 11 4-16,57-11-4 0,-19 3-7 15,19-3-7-15,0 0-4 0,-23 4-7 0,23-4-10 16,-15 1-8-16,15-1-4 0,0 0-12 16,-18 2-7-16,18-2 0 0,0 0-9 15,0 0-3-15,0 0-4 0,-27-2-3 16,27 2-5-16,0 0-3 0,0 0-6 0,0 0-10 16,0 0-6-16,0 0-16 0,4-25-13 15,-4 25-12-15,0 0-6 0,19-22-7 16,-13 10-6-16,1 1 6 0,2-1 7 0,0-1-6 15,0 1 13-15,0-1 6 0,-2 2 1 16,-7 11 17-16,15-19 12 0,-5 9 19 0,-10 10 15 16,11-15 11-16,-11 15 9 0,11-11 2 15,-11 11 15-15,9-8 13 0,-9 8 12 16,0 0 11-16,0 0 7 0,0 0 1 0,0 0-1 16,29 23 5-16,-24-14 12 0,-1 4-7 15,-1 3-8-15,1 0-15 0,0-1-12 0,3 2-4 16,-2-1-16-16,-1 1-8 0,3 1-3 15,-3-1-10-15,1-1-15 0,-1 0-23 16,3 2-32-16,-2-4-28 0,-1 0-43 0,0-3-55 16,-4-11-68-16,7 22-62 0,-3-14-121 15,0-1-182-15,-4-7-14 0,4 11-334 0,-4-11-341 16</inkml:trace>
  <inkml:trace contextRef="#ctx0" brushRef="#br0" timeOffset="164330.13">12724 12946 2666 0,'0'0'-116'0,"0"0"33"15,0 0 39-15,0 0 18 0,0 0 38 16,0 0 34-16,0 0 32 0,0 0 24 16,0 0 16-16,0 0 4 0,0 0 0 0,0 0-2 15,0 0-9-15,0 0-6 0,0 0-12 16,0 0-11-16,0 0-10 0,50 0-11 0,-50 0-2 16,27 0-5-16,-9 2-8 0,2-2-5 15,0 0 0-15,4 2-7 0,-1 0-4 16,0-2-5-16,2 2-2 0,-3-2 1 0,0 1-6 15,-1-1-2-15,-2 0-4 0,-19 0-10 16,30 0-33-16,-30 0-42 0,25 0-50 16,-25 0-50-16,18 0-59 0,-18 0-127 0,9 0-571 15,-9 0-337-15</inkml:trace>
  <inkml:trace contextRef="#ctx0" brushRef="#br0" timeOffset="165465.29">11500 13518 2715 0,'0'0'-109'0,"0"0"35"15,0 0 32-15,0 0 22 0,0 0 41 0,0 0 38 16,0 0 39-16,0 0 19 0,0 0 0 0,0 0-13 16,0 0-3-16,0 0 1 0,0 0-1 15,0 0 4-15,0 0 3 0,0 0-5 16,54 1-5-16,-54-1-6 0,16 3-5 0,-16-3-5 15,22 0-9-15,-22 0-3 0,22 1-7 16,-22-1-4-16,28 0-8 0,-12 0-6 0,2 2-2 16,-18-2-5-16,37-2-3 0,-14 2 0 15,0 0-7-15,-3 0-2 0,4 0-4 16,-1 0 0-16,1 0 0 0,-1 0-7 0,2 0-1 16,-2 0 2-16,3 0 4 0,-3 0-4 15,1 0 3-15,-4 2-2 0,4-2 1 16,-2 0-1-16,-2 0-1 0,2 0-7 15,-1 2 3-15,-1-2 0 0,0 0 0 0,1 0-3 16,-2 3-1-16,2-3 1 0,1 0-3 16,-2 0 2-16,2 0-2 0,-1 0-1 15,-1 0 5-15,4 1-8 0,-3-1 0 0,4 0 2 16,-5 2 0-16,3-4 2 0,-1 2-6 16,-2 0 2-16,2 2-2 0,-1-2 2 0,-1 0 0 15,0 2-1-15,3-2 0 0,-1 0 2 16,-4 2-3-16,4-2 0 0,-4 2 0 0,5-2 0 15,-5 1 0-15,4 2 0 0,-4-3 1 16,5 0 1-16,-4 1 0 0,0-1-1 0,4 3 0 16,-4-3-3-16,2 1 0 0,-1 1 2 15,0-2 0-15,-2 0 1 0,3 2 0 16,-4 0-2-16,2-2 5 0,0 0-4 0,0 2 0 16,1-2-1-16,-2 0 3 0,2 0-2 15,-1 0 0-15,0 0-1 0,0 0 2 16,-19 0-2-16,37 2 0 0,-16-2 1 0,-4 0 2 15,-17 0 0-15,34 0-4 0,-14 0 1 16,-1 0 0-16,-2 0 1 0,2 0 0 16,-19 0-2-16,38-2 8 0,-18 2-9 0,-2 0 4 15,-18 0 2-15,37 2 3 0,-18-4-6 16,1 2 0-16,-2 0 3 0,-18 0 3 0,31 0 4 16,-15 0-1-16,-16 0-2 0,30 0 0 15,-30 0-1-15,27 0 2 0,-12 0-2 16,-15 0 0-16,23-2-4 0,-23 2 3 0,24 0-10 15,-24 0-7-15,16-2-22 0,-16 2-20 16,0 0-27-16,22-2-30 0,-22 2-42 0,0 0-37 16,0 0-43-16,16 2-41 0,-16-2-97 15,0 0-146-15,0 0-383 0,0 0-280 16</inkml:trace>
  <inkml:trace contextRef="#ctx0" brushRef="#br0" timeOffset="168663.48">10666 13992 2640 0,'0'0'-96'0,"0"0"25"0,7-15 15 15,-7 15 23-15,0 0 23 0,0 0 38 16,0 0 10-16,0 0 13 0,0 0 6 0,0 0 10 16,0 0-2-16,0 0 7 0,0 0 5 15,0 0 10-15,0 0 7 0,0 0 10 16,0 0 2-16,-39-2-1 0,39 2-10 0,0 0 1 16,-28 10-2-16,28-10-4 0,-20 9-5 15,7-4-7-15,0 1-6 0,13-6-8 0,-21 13-4 16,11-6-8-16,10-7-4 0,-18 11-3 15,10-4-1-15,8-7-6 0,-14 12-5 0,14-12-1 16,-10 13-8-16,10-13 2 0,-6 12-3 16,6-12-4-16,0 0-1 0,0 0 1 15,0 0-3-15,18 27-4 0,-10-22-1 0,-8-5-5 16,23 13 4-16,-10-5-2 0,2 0-3 16,-3 1 4-16,1 0-4 0,2 1 1 0,-3 1 0 15,0 3 0-15,-2-4 0 0,-2 3 1 16,-2-1 0-16,1-1 9 0,-7-11 11 15,6 22 7-15,-6-11 4 0,0-11 14 16,-2 22-1-16,2-22 0 0,-11 21 0 0,5-10-2 16,-2-1 0-16,8-10-9 0,-20 16-3 15,10-9-3-15,10-7-4 0,-21 9 0 16,8-5-6-16,13-4-4 0,-21 2-7 0,21-2-24 16,-24-4-18-16,24 4-31 0,-20-9-32 15,7 3-40-15,13 6-47 0,-19-13-49 0,13 5-45 16,-1 0-86-16,7 8-152 0,-4-12-81 15,4 12-259-15,0 0-200 0</inkml:trace>
  <inkml:trace contextRef="#ctx0" brushRef="#br0" timeOffset="169027.57">10923 14303 2614 0,'0'0'1'15,"0"0"5"-15,0 0 6 0,0 0 4 0,0 0 18 16,0 0 9-16,0 0 6 0,0 0-1 16,0 0-8-16,0 0 5 0,33 12 10 15,-33-12 12-15,26 1 11 0,-11-1-2 0,-15 0-7 16,27 2-8-16,-11-2-8 0,-16 0-20 16,28-2-26-16,-28 2-39 0,27-1-44 15,-27 1-48-15,24 0-45 0,-24 0-57 16,15-4-137-16,-11 0-389 0,-4 4-35 0</inkml:trace>
  <inkml:trace contextRef="#ctx0" brushRef="#br0" timeOffset="169278.07">11049 14234 2250 0,'0'0'12'15,"0"0"27"-15,0 0 4 0,0 0 10 0,0 0 34 16,0 0 38-16,0 0 33 0,0 0 13 15,0 0-5-15,0 0-7 0,0 0-10 0,0 0-6 16,0 0-7-16,-9 35-4 0,9-35-12 16,0 26-12-16,0-26-12 0,3 27-11 15,-1-14-7-15,-2-13-11 0,2 31-7 0,0-15-7 16,-2-16-14-16,2 27-17 0,-2-15-31 16,0-12-37-16,2 26-41 0,-2-26-40 15,5 19-46-15,-3-9-37 0,-2 0-35 16,0-10-62-16,0 0-141 0,8 21-436 0,-6-15-253 15</inkml:trace>
  <inkml:trace contextRef="#ctx0" brushRef="#br0" timeOffset="170903.66">11855 14041 2559 0,'0'0'-101'0,"0"0"28"0,-11-13 27 16,11 13 28-16,0 0 24 0,-12-15 43 0,12 15 31 16,-4-14 23-16,4 14 12 0,0 0 10 15,-2-20-3-15,2 20 1 0,0 0-7 0,4-25-5 16,-4 25-15-16,6-15-11 0,-6 15-8 15,12-14-6-15,-4 7-10 0,-8 7-9 0,17-9-3 16,-17 9-5-16,20-8-5 0,-8 4-5 16,-12 4-6-16,24-3-2 0,-24 3 0 15,27 0-3-15,-27 0-4 0,20 3 0 0,-20-3 4 16,15 10 4-16,-15-10 9 0,9 15 10 16,-9-15 9-16,2 21 6 0,-2-21 2 0,-8 28 3 15,1-13 6-15,-1 0 1 0,-3 5 3 16,3-1-2-16,-3 0 7 0,1-1 7 15,0 4 13-15,1-5-4 0,2 0-12 16,1-1-7-16,-1-1-6 0,5-2-14 0,2-13 4 16,-3 24-8-16,3-24-4 0,5 20-4 15,2-11-16-15,-7-9 8 0,20 17-14 16,-4-11-13-16,2-2-22 0,2 0-24 0,-1-3-29 16,2-2-34-16,0-1-47 0,1-3-58 15,0 0-55-15,-1-3-68 0,1-1-144 0,-4-5-151 16,0 3 31-16,-2-4-279 0,-7 2-230 15</inkml:trace>
  <inkml:trace contextRef="#ctx0" brushRef="#br0" timeOffset="171178.92">12311 14007 2569 0,'13'-11'-4'0,"-13"11"48"0,13-7 11 16,-13 7 7-16,12-8 16 0,-12 8 27 16,0 0 13-16,23-2-1 0,-23 2-5 15,0 0-1-15,27 7 6 0,-27-7 10 0,15 12 1 16,-6-5 0-16,-9-7 2 0,12 21 4 15,-8-11 21-15,-4-10-6 0,0 23 1 0,0-23-10 16,-7 23 1-16,-2-12-7 0,0 1-5 16,-3-2-2-16,-3-3-5 0,-2 1-9 15,0-3-6-15,1-1-2 0,16-4-1 0,-35 4-10 16,21-6-10-16,14 2-8 0,-29-10-8 16,18 4-11-16,11 6-16 0,-16-18-31 0,16 18-49 15,-2-21-40-15,6 11-40 0,-4 10-42 16,14-21-46-16,-2 14-56 0,0 0-38 0,4 2-70 15,-2 3-155-15,-1 2-86 0,-13 0 2 16,22 6-287-16,-22-6-277 0</inkml:trace>
  <inkml:trace contextRef="#ctx0" brushRef="#br0" timeOffset="171606.55">11661 14451 2614 0,'-15'3'-81'0,"15"-3"41"16,0 0 17-16,0 0 22 0,0 0 8 0,0 0 13 15,0 0 11-15,0 0 20 0,0 0 1 16,0 0-8-16,55 0 5 0,-55 0-10 16,40-4-2-16,-14 4 10 0,3 0 19 0,7-3 7 15,0 3 10-15,9 0 4 0,3 0 4 16,5 0 3-16,8 0 2 0,0 0-10 15,4 0-1-15,-2 3-13 0,0-2-10 0,1-1-4 16,-5 3-8-16,-1-3-10 0,-10 0-6 16,-7 0-14-16,-6 0-24 0,-3 0-30 15,-1 0-37-15,-8 0-52 0,-1 3-48 0,-4-3-59 16,-18 0-135-16,23-3-530 0,-23 3-277 16</inkml:trace>
  <inkml:trace contextRef="#ctx0" brushRef="#br0" timeOffset="172034.8">11873 14687 2717 0,'0'0'-37'0,"-18"3"36"0,18-3 13 15,-19 4 29-15,19-4 20 0,-18 1 30 0,18-1 18 16,-17 7 12-16,17-7-1 0,-22 5-5 16,22-5-10-16,-18 10-2 0,18-10-2 0,-18 9-2 15,18-9-11-15,-14 13-4 0,14-13-5 16,-10 14-10-16,10-14-6 0,-8 16-5 16,8-16-11-16,-2 16-2 0,2-16-9 0,0 0-14 15,14 29-15-15,-6-18-15 0,0 1-14 16,3 2-2-16,0-2-2 0,-1 2 4 15,-2-3 1-15,1 2 2 0,-3-2 5 16,-6-11 0-16,9 22 8 0,-7-11 14 0,-2-11 18 16,0 0 17-16,-6 24 10 0,6-24-1 15,-13 13 6-15,13-13-3 0,-19 8-5 0,8-4-5 16,11-4-4-16,-20 4 1 0,20-4-10 16,-23-1-9-16,23 1-20 0,0 0-33 15,-27-8-44-15,27 8-59 0,-10-7-68 0,10 7-63 16,0 0-144-16,-2-15-178 0,2 15-327 15,0 0-310-15</inkml:trace>
  <inkml:trace contextRef="#ctx0" brushRef="#br0" timeOffset="172187.72">11931 14943 2787 0,'0'0'-50'0,"30"-2"20"0,-12 2-4 0,2-1 1 16,-20 1 2-16,36-3 0 0,-19 1 4 15,4 1-9-15,-5-1-35 0,2-3-43 0,-2 1-41 16,-3 3-101-16,-13 1-353 0,21-7 177 16</inkml:trace>
  <inkml:trace contextRef="#ctx0" brushRef="#br0" timeOffset="172381.55">12089 14861 1935 0,'-24'-2'103'0,"24"2"26"16,0 0 15-16,0 0 32 0,-17 7 19 15,17-7 12-15,0 0-2 0,-6 19-16 16,6-19-18-16,0 0-20 0,-2 20-20 0,2-20-13 16,2 17-13-16,-2-17-6 0,0 0-17 15,4 28-9-15,-4-28-9 0,2 17-19 16,-2-17-31-16,2 16-51 0,-2-16-55 0,0 0-79 16,4 21-56-16,-4-17-85 0,0-4-154 15,0 0-451-15,10 8-319 0</inkml:trace>
  <inkml:trace contextRef="#ctx0" brushRef="#br0" timeOffset="172613.19">12178 14858 2809 0,'0'0'27'0,"6"-10"28"0,-6 10 0 16,0 0-1-16,10-14 8 0,-10 14 40 16,0 0 28-16,0 0 10 0,0 0 1 15,0 0-5-15,0 0-6 0,0 0 0 0,26 24-1 16,-26-24-2-16,6 19-16 0,-2-6-9 15,2 0-9-15,-6-13-13 0,10 24-8 16,-6-10 14-16,1-1-11 0,-5-13-14 0,5 25-29 16,-3-14-35-16,-2-11-39 0,4 19-51 15,-4-19-52-15,4 18-59 0,-2-10-53 16,-2-8-86-16,5 9-164 0,-5-9-93 0,0 0-242 16,5 15-183-16</inkml:trace>
  <inkml:trace contextRef="#ctx0" brushRef="#br0" timeOffset="173213.35">12573 14834 2403 0,'0'0'-50'0,"13"-16"53"0,-13 16 43 16,0 0 28-16,0 0 31 0,0 0 28 0,0 0 24 16,0 0 10-16,0 0-5 0,23 30-5 15,-23-30-19-15,3 22-10 0,0-7-11 0,-3-15-7 16,0 31-11-16,0-12-13 0,-3 0-8 15,-2 2 9-15,-1 2-10 0,-3 0-17 0,1 0-33 16,-9 2-47-16,-1 0-52 0,0-3-56 16,-5 2-51-16,-3-4-46 0,-2 0-53 15,-3-3-119-15,2-3-529 0,-2-3-335 0</inkml:trace>
  <inkml:trace contextRef="#ctx0" brushRef="#br0" timeOffset="173664.54">11598 14781 2699 0,'0'0'-69'0,"0"0"42"16,0 0 33-16,-4-19 22 0,4 19 37 15,0 0 33-15,0 0 23 0,0 0 16 16,0 0 5-16,0 0-5 0,0 0-4 16,-33 40 2-16,28-28 1 0,0 3-5 0,1 0-11 15,0 2-10-15,0 2-11 0,1 0-11 16,3 2-9-16,0 2-10 0,3 1-6 16,1 1-7-16,0 2-9 0,3-2-18 0,0 0-24 15,4 0-39-15,0-1-50 0,4 1-56 16,3 2-66-16,2-7-58 0,2 2-113 0,0-4-165 15,3 0-364-15,1-3-300 0</inkml:trace>
  <inkml:trace contextRef="#ctx0" brushRef="#br0" timeOffset="174096.32">12859 14739 2713 0,'0'0'13'0,"0"0"64"0,-20-5 5 15,20 5 15-15,0 0 38 0,-25 3 21 0,25-3 19 16,0 0 5-16,-23 13-7 0,23-13-8 16,-13 14 21-16,5-2-9 0,2-2-8 15,6-10-22-15,-6 22-18 0,3-7-12 0,3-15-12 16,3 28-12-16,-1-13-12 0,2 4 1 15,0-3-18-15,4 1-11 0,-3 0-25 0,3 2-26 16,4 0-32-16,-5-3-32 0,3-3-40 16,-3 1-48-16,5-3-54 0,-1 2-52 15,0-3-64-15,3-1-140 0,-3-5-124 0,2 2-385 16,-2-2-415-16</inkml:trace>
  <inkml:trace contextRef="#ctx0" brushRef="#br0" timeOffset="174435.23">13122 14718 2952 0,'0'0'-36'0,"0"0"36"0,2-16 38 16,-2 16 41-16,0 0 36 0,0 0 12 16,0 0 13-16,0 0-1 0,0 0-12 0,-25-3-12 15,25 3-12-15,0 0-8 0,0 0-4 16,0 0-12-16,-11 28-7 0,11-28-6 0,0 0-7 15,5 23-7-15,-5-23-7 0,10 22-5 16,-2-11-4-16,-2 1-3 0,3-2-3 16,-2 3-4-16,2-5-3 0,-9-8-2 15,11 24 3-15,-6-15 7 0,-5-9 15 0,6 20 10 16,-6-20 5-16,-2 16 8 0,2-16 21 16,0 0-8-16,-17 20-4 0,17-20-11 15,-19 7-5-15,19-7-15 0,-19 8-25 0,19-8-28 16,-19 2-37-16,8-4-53 0,11 2-66 15,0 0-77-15,-16-12-82 0,16 12-176 16,-4-11-121-16,4 11 41 0,0 0-291 0,0 0-229 16</inkml:trace>
  <inkml:trace contextRef="#ctx0" brushRef="#br0" timeOffset="174583.24">13264 14826 2723 0,'0'0'22'0,"17"-1"-5"0,-17 1 2 0,25-2-3 15,-25 2 4-15,29-2 1 0,-10-1-6 16,-2 3-7-16,-17 0-46 0,38 0-46 16,-18 0-34-16,-1 0-39 0,-2-2-73 0,-17 2-471 15,25-2 46-15</inkml:trace>
  <inkml:trace contextRef="#ctx0" brushRef="#br0" timeOffset="174784.58">13405 14773 2136 0,'0'0'59'0,"0"0"39"0,-16 8 12 16,16-8 34-16,0 0 24 0,-14 14 22 16,14-14 16-16,-4 13-18 0,4-13-16 15,-2 18-16-15,2-18-16 0,-2 22-9 0,2-22-15 16,2 20-13-16,-2-20-10 0,0 25-13 16,0-25-17-16,4 23-24 0,-2-12-44 15,-2-11-50-15,3 20-67 0,-3-20-73 0,7 19-66 16,-7-19-152-16,9 13-156 0,-3-9-281 15,1-1-194-15</inkml:trace>
  <inkml:trace contextRef="#ctx0" brushRef="#br0" timeOffset="175258.7">13758 14863 2565 0,'0'0'-30'0,"0"0"21"15,0 0 13-15,0 0 4 0,0 0 20 0,0 0 26 16,0 0 18-16,0 0-8 0,0 0-1 16,0 0-8-16,-63 5-4 0,63-5 3 15,-20 5 8-15,20-5 4 0,-19 0 3 0,19 0-6 16,0 0 7-16,-29 4-9 0,29-4-5 16,0 0-2-16,-20-4-8 0,20 4-1 15,0 0-6-15,-18-3-5 0,18 3-2 16,0 0-6-16,0 0-3 0,-11-11 0 0,11 11-9 15,0 0-1-15,0 0-7 0,0 0-14 0,0 0-6 16,21-38-9-16,-11 31-2 0,1-2 3 16,-11 9 1-16,21-16 5 0,-8 8 1 15,-1-1 2-15,-1 3 0 0,-11 6 6 0,24-13 4 16,-17 7 16-16,-7 6 19 0,20-10 16 16,-20 10 10-16,14-7 15 0,-14 7 16 15,16-4 12-15,-16 4 6 0,0 0 6 0,0 0 2 16,25 5 2-16,-25-5 34 0,9 12-3 15,-9-12-5-15,8 18-6 0,-2-7-8 0,-3 2-26 16,2 1-9-16,0 3-9 0,-1-3-10 16,-2 1-10-16,2 3-8 0,-1-2-16 15,1-3-14-15,-4-13-41 0,6 30-34 0,-3-18-38 16,-3-3-55-16,0-9-63 0,1 19-65 16,-1-19-72-16,-4 11-149 0,4-11-105 15,-8 9-10-15,8-9-286 0,0 0-269 0</inkml:trace>
  <inkml:trace contextRef="#ctx0" brushRef="#br0" timeOffset="175994.45">12688 14461 2563 0,'0'0'-111'0,"0"0"30"0,0 0 28 0,0 0 17 16,0 0 22-16,0 0 30 0,0 0 24 15,0 0 27-15,0 0 14 0,0 0 6 0,0 0 6 16,0 0 11-16,0 0 12 0,0 0 4 16,0 0-2-16,34 21-13 0,-34-21-7 15,0 0-11-15,19 0-7 0,-19 0-11 0,0 0-4 16,27 2-11-16,-27-2-5 0,25 0-8 16,-25 0-3-16,28 0-3 0,-10 0-1 0,-18 0-6 15,36 0-3-15,-18 0-3 0,4 0-1 16,1 0-4-16,-1 0-2 0,1 0 2 15,-1 2-3-15,3-4-2 0,0 2-2 0,-1 0-2 16,6 0 0-16,-6-2 0 0,5 2-1 16,-4-2-3-16,2 2 2 0,-2 0-1 0,2-1-3 15,-5 1 3-15,5 0-2 0,-5 0 0 16,1 0 2-16,0 0-2 0,-1 1 0 16,0-1 1-16,1 2-2 0,-3 0 1 15,2-2 1-15,-1 2 2 0,2-1-2 0,-6 1 0 16,6-2 0-16,-4 0 2 0,2 2 2 15,-21-2 0-15,34 0 0 0,-14 3-3 16,0-3 1-16,-20 0 1 0,27 1 3 0,-13-1-2 16,-14 0 0-16,23 0-2 0,-23 0-1 15,17 0-7-15,-17 0-18 0,21 0-40 0,-21 0-47 16,0 0-58-16,15 2-67 0,-15-2-122 16,0 0-185-16,0 0-305 0,0 0-187 15</inkml:trace>
  <inkml:trace contextRef="#ctx0" brushRef="#br0" timeOffset="178732.61">14519 13628 2455 0,'0'0'-65'0,"0"0"46"0,0 0 27 16,0 0 38-16,0 0 23 0,0 0 15 16,0 0 11-16,0 0 10 0,0 0 6 15,0 0 6-15,0 0 1 0,0 0 3 0,0 0 1 16,0 0 0-16,0 0-2 0,0 0-7 16,0 0-12-16,0 0-9 0,0 0-9 0,0 0-12 15,0 0-3-15,0 0-12 0,0 0-4 16,0 0-7-16,0 0-5 0,41-6-3 15,-28 5-3-15,-13 1-4 0,35-3-5 0,-16 2 0 16,-19 1-6-16,29-3-5 0,-13 2-15 16,-16 1-22-16,25-2-24 0,-25 2-38 15,22-4-37-15,-22 4-51 0,13-4-49 0,-13 4-55 16,0 0-126-16,2-9-549 0,-2 9-379 16</inkml:trace>
  <inkml:trace contextRef="#ctx0" brushRef="#br0" timeOffset="178892.55">14405 13518 2875 0,'0'0'9'0,"-15"-7"45"0,15 7 5 16,0 0 3-16,-6-14-3 0,6 14 2 0,0 0-1 15,0 0-1-15,20-21-6 0,-20 21-10 16,20-12-19-16,-8 6-40 0,1 1-33 16,3-1-39-16,-2 0-29 0,-14 6-25 15,28-9-22-15,-18 5-45 0,-10 4-111 0,15-7-403 16,-15 7 11-16</inkml:trace>
  <inkml:trace contextRef="#ctx0" brushRef="#br0" timeOffset="183082.11">15900 12982 2006 0,'0'0'-93'0,"0"0"20"0,0 0 11 15,15-28 11-15,-15 28 6 0,0 0 13 16,12-8 12-16,-12 8 5 0,0 0 2 0,20-6 21 16,-20 6 27-16,16-3-5 0,-16 3 25 15,21-3 24-15,-21 3 21 0,22 0-2 16,-22 0-6-16,22 3 3 0,-22-3-7 0,20 2-3 16,-20-2-9-16,17 1-10 0,-17-1-1 15,0 0 3-15,19 8-8 0,-19-8 7 0,11 7 10 16,-11-7 11-16,0 0 9 0,4 20 11 15,-4-20 6-15,0 0 5 0,-11 32 8 16,3-21-4-16,-3 4-6 0,2 1 9 0,-3 1 2 16,2 0-13-16,-2 3-9 0,2-2-5 15,0 1-7-15,-1 0-5 0,5-2 6 16,-1 1-4-16,3-1-9 0,0-2-9 0,2 2-7 16,2-17-4-16,0 26-10 0,4-12-9 15,2 0-1-15,3-6-2 0,4 3-6 16,1-4-10-16,2 0-12 0,0-3-10 0,3-1-21 15,0-1-28-15,0-2-40 0,-19 0-52 16,36-5-61-16,-17 1-44 0,-2-3-34 0,0 0-39 16,-4-4-67-16,0 3-69 0,-1-4-469 15,-2-1-326-15</inkml:trace>
  <inkml:trace contextRef="#ctx0" brushRef="#br0" timeOffset="183332.97">16319 13121 2686 0,'6'-16'-86'0,"0"6"22"0,-6 10 24 15,12-22 19-15,-6 13 15 0,-6 9 24 16,16-17 36-16,-7 7 20 0,-9 10 3 0,17-11-2 15,-17 11-2-15,19-5 13 0,-19 5 23 0,19 1 9 16,-19-1 2-16,17 11-1 0,-9-1-6 16,-2 2-1-16,-6-12-5 0,9 24-6 15,-7-8 2-15,1 0 5 0,-3-16 3 0,-5 32-5 16,1-20 1-16,-3 2 0 0,-1-1-2 16,0-1 0-16,-2-3-5 0,-4-1-2 15,14-8 15-15,-23 10-12 0,23-10-10 16,-21 1-11-16,21-1-13 0,0 0-14 0,-25-15-30 15,25 15-39-15,-14-19-40 0,10 4-50 16,2 1-58-16,2 1-63 0,2-2-53 16,0 0-80-16,2 2-154 0,2 1-112 0,-2 0-299 15,2 5-326-15</inkml:trace>
  <inkml:trace contextRef="#ctx0" brushRef="#br0" timeOffset="184060.38">17102 12860 2711 0,'0'0'-94'0,"17"-2"19"15,-17 2 11-15,0 0 12 0,0 0-1 16,0 0 13-16,22-1 14 0,-22 1 18 0,0 0 11 16,0 0 16-16,29 1 16 0,-29-1 28 15,17 0 21-15,-17 0 22 0,0 0 5 16,25 2-1-16,-25-2-11 0,0 0 2 0,17 2-5 16,-17-2-3-16,0 0-2 0,0 0-6 15,0 0 2-15,0 0-2 0,21-2 0 0,-21 2 6 16,0 0 16-16,0 0-2 0,0 0 6 15,0 0 0-15,0 0-5 0,0 0-8 16,0 0-10-16,0 0-1 0,-63 0 13 0,63 0-4 16,-28 4-10-16,28-4-4 0,-25 5-3 15,12-2-9-15,13-3-14 0,-23 9 4 16,12-3-4-16,11-6-6 0,-19 13-8 0,15-5-1 16,4-8-4-16,-8 19-3 0,8-19-7 15,2 21-6-15,-2-21-15 0,12 25-3 0,-6-12 0 16,5 1-6-16,0-1 1 0,2 0-2 15,1 2 4-15,2 1-6 0,-2-4 6 0,1 4 0 16,-2-4-4-16,-1-1 2 0,-1 0-10 16,-3 1 17-16,1-3-1 0,-9-9 8 15,9 19 5-15,-9-19 3 0,0 16 2 0,0-16 2 16,0 0-4-16,-22 19 1 0,9-14-3 16,13-5 1-16,-27 4-4 0,12-2-1 0,15-2-12 15,-28-4-2-15,28 4-25 0,-29-7-30 16,16 1-40-16,0 0-49 0,1 0-58 0,4 1-64 15,-2-4-80-15,10 9-169 0,-10-14-118 16,4 9 41-16,6 5-269 0,0 0-212 16</inkml:trace>
  <inkml:trace contextRef="#ctx0" brushRef="#br0" timeOffset="184898.27">15874 13525 2568 0,'0'0'-60'0,"0"0"13"0,0 0 12 15,0 0-3-15,0 0 27 0,0 0 40 16,37 10 18-16,-37-10 12 0,0 0 7 0,20 0-1 15,-20 0 19-15,22 2 3 0,-22-2 7 16,29 0 1-16,-9 2 0 0,2-2-13 16,2 0-9-16,4 1-6 0,1-1-11 15,3 3-2-15,2-3-5 0,-1 1-6 0,3-1-2 16,9 3-4-16,-3-2-9 0,3 1-1 16,-3 0 0-16,2 0-3 0,1-2-5 0,-1 4 1 15,3-4-4-15,-3 1-5 0,1 2 4 16,-1-2-3-16,3 2-6 0,-1-3 3 0,-1 1-5 15,1 1 4-15,2 0-1 0,-4 0 1 16,3 0-3-16,-3 0 1 0,0-2-3 16,1 2-1-16,-3 1 1 0,1 0 2 0,1-2-3 15,-5 1 0-15,4 0-1 0,-3 0 2 16,-4 0-1-16,7-1 1 0,-1 2-3 16,-2-2 5-16,3 1-1 0,-1 2-3 15,-2-2 4-15,3 0-1 0,-3 0 1 0,0 0 1 16,3-1 2-16,-8 2 10 0,1-2 4 0,-2 2 16 15,2-2 2-15,-4 2 5 16,1-2 8-16,0 1 3 0,-4 0-2 0,0-2 0 16,-1 2-9-16,-2-2-4 0,-3 0-1 0,1 2-7 15,-2-2-3-15,-2 0-1 0,-1 0 1 16,-19 0-11-16,34-2-3 0,-34 2-12 16,25 0-27-16,-25 0-32 0,19 0-49 0,-19 0-66 15,0 0-60-15,17-4-134 0,-17 4-202 16,0 0-363-16,0 0-335 0</inkml:trace>
  <inkml:trace contextRef="#ctx0" brushRef="#br0" timeOffset="187006.49">16382 14149 2794 0,'0'0'-84'16,"0"0"23"-16,0 0-11 0,11-12 19 0,-11 12 19 15,0 0 20-15,0 0 29 0,0 0 12 16,0 0 11-16,6-14 15 0,-6 14 14 0,0 0 25 16,0 0 12-16,0 0 3 0,0 0 6 15,0 0-18-15,0 0-7 0,0 0-11 16,-40-5-6-16,40 5 1 0,0 0-10 0,-34 5-14 16,34-5 5-16,-25 4-3 0,12 0 1 15,13-4-4-15,-25 6-1 0,14 0-4 16,11-6 4-16,-19 7-6 0,19-7 0 15,-14 9-3-15,14-9-2 0,-9 13-6 0,9-13-5 16,0 0-1-16,0 0-3 0,11 26-7 16,-11-26-1-16,18 16-5 0,-9-9 3 0,4 1-2 15,-1-1-3-15,3 2 0 0,-2-1-1 16,2 1 1-16,-3-2 1 0,4 4-1 16,-4-2-2-16,0 1 1 0,1-1 0 0,-4 1 2 15,-1 2 4-15,-8-12 4 0,11 18 6 16,-11-18 11-16,4 21 8 0,-4-21 7 15,-2 20 5-15,2-20-2 0,-8 16 1 0,8-16-1 16,-17 16-5-16,4-10-4 0,0-1-4 16,13-5-6-16,-30 8 0 0,16-5-5 0,14-3-2 15,-30 0-12-15,30 0-24 0,-27-7-33 16,13 1-45-16,14 6-54 0,-20-9-55 0,14 5-45 16,-3-1-50-16,9 5-123 0,-9-10-149 15,9 10-306-15,0 0-239 0</inkml:trace>
  <inkml:trace contextRef="#ctx0" brushRef="#br0" timeOffset="187737.47">16751 13994 2590 0,'0'0'-63'0,"0"0"51"0,0 0 23 15,0 0 28-15,0 0 32 0,0 0 26 16,0 0 16-16,-34 32 16 0,28-18 1 16,-1 1 13-16,3-1 1 0,-2 7 0 0,1-3 4 15,3 4-2-15,0-2-3 0,2 3-6 16,0 2-7-16,2 2-13 0,0-1-7 15,3 3-9-15,-1-2-15 0,0 0-4 0,5-1-12 16,-3-1-7-16,2-1-8 0,0-1-15 16,2-1 4-16,0-3-14 0,0 2-21 0,-1-7-43 15,2 0-52-15,-3 0-69 0,5-3-75 16,-5-4-63-16,2-3-149 0,0 0-164 0,-10-4-356 16,18 1-399-16</inkml:trace>
  <inkml:trace contextRef="#ctx0" brushRef="#br0" timeOffset="188133.39">17138 14192 2906 0,'0'0'-80'0,"0"0"28"0,-4-19 20 0,4 19 27 15,0 0 29-15,-13-11 40 0,13 11 23 16,0 0 25-16,-23-5 11 0,23 5 6 15,-19-3 7-15,19 3 6 0,0 0 1 0,-31 4-11 16,31-4-12-16,-16 4-12 0,16-4-13 16,-14 5-5-16,14-5-15 0,0 0-8 0,-15 12-3 15,15-12-11-15,0 0-4 0,0 17-12 16,0-17-9-16,0 0-10 0,13 22-3 0,-3-11 1 16,-2-4-4-16,0 4 4 0,4-1-3 15,-2 1-5-15,0 1 2 0,-1-1-2 16,2-1-1-16,-5 1 0 0,-6-11 2 15,11 19 4-15,-11-19 7 0,2 19 11 0,-2-19 1 16,0 0 5-16,-11 25-4 0,11-25 1 0,-19 10-4 16,8-5-4-16,11-5-4 0,-24 7-3 15,24-7-11-15,-24 1-22 0,24-1-27 16,-23-6-41-16,23 6-47 0,-22-10-50 0,22 10-54 16,-12-15-57-16,12 15-115 0,-6-17-153 15,6 10-386-15,0 7-362 0</inkml:trace>
  <inkml:trace contextRef="#ctx0" brushRef="#br0" timeOffset="188294.99">17187 14299 2906 0,'0'0'-22'0,"25"4"7"0,-25-4 2 0,26 1 6 16,-12 2 1-16,4-3 5 0,-18 0-5 15,35 4 2-15,-15-4-25 0,0 1-26 16,0-1-33-16,1 3-25 0,-2-3-32 0,0-3-66 15,-19 3-139-15,30-1-237 0,-20-3 211 16</inkml:trace>
  <inkml:trace contextRef="#ctx0" brushRef="#br0" timeOffset="188518.39">17379 14207 1778 0,'0'0'62'0,"0"0"38"0,0 0 17 16,-18-6 37-16,18 6 32 0,0 0 32 0,0 0 9 15,0 0-5-15,-10 25-17 0,10-25-8 16,0 19-11-16,0-19-20 0,0 23-18 16,0-23-10-16,0 29-17 0,4-14-13 0,-4 3-19 15,2-1-3-15,0-2-10 0,-2-15-17 16,2 32-21-16,0-17-27 0,-2-15-40 0,0 25-49 16,0-25-56-16,2 20-55 0,0-12-49 15,-2-8-73-15,4 11-137 0,-4-11-530 16,0 0-431-16</inkml:trace>
  <inkml:trace contextRef="#ctx0" brushRef="#br0" timeOffset="188767.55">17468 14177 3030 0,'0'0'-21'0,"0"0"12"15,6-13 6-15,-6 13 36 0,0 0 47 0,0 0 42 16,0 0 24-16,0 0 8 0,0 0-9 15,0 0-11-15,0 0-1 0,0 0 2 0,5 50-4 16,-3-35-8-16,0 0-4 0,1 0-19 16,1 5-5-16,-2-4-13 0,2 1-8 0,0 1-9 15,-2 0-13-15,2 0-19 0,1-2-21 16,-3-1-28-16,-2-15-35 0,4 24-42 16,-2-13-48-16,-2-11-51 0,6 19-50 0,-4-11-45 15,-2-8-127-15,5 13-126 0,-5-13-367 16,4 10-297-16</inkml:trace>
  <inkml:trace contextRef="#ctx0" brushRef="#br0" timeOffset="189085.08">17680 13994 2710 0,'0'0'-58'0,"0"0"21"15,0 0 9-15,0 0 24 0,0 0 35 0,28 17 38 16,-24-7 19-16,2 3 7 0,1 2 1 16,-1 5 7-16,2 4 8 0,-2-1 10 0,3 0 1 15,0 2-4-15,-3 1-3 0,-2 1-13 16,-2 0-12-16,0-2-9 0,-4 1-7 0,0 1-11 15,-2-1-8-15,-2-1-11 0,0-1-20 16,-4-4-39-16,0-1-46 0,2-1-63 16,-3-1-61-16,5-6-58 0,-5 1-148 0,5-4-561 15,-1-3-384-15</inkml:trace>
  <inkml:trace contextRef="#ctx0" brushRef="#br0" timeOffset="189426.08">18074 14004 2986 0,'0'0'4'0,"0"0"23"16,0 0 15-16,0 0 23 0,0 0 24 0,0 0 26 16,0 0 17-16,-47 26 0 0,41-10-7 15,2 0-4-15,-3 4-10 0,5-1-7 16,0 2 0-16,2 0-13 0,0 0-10 0,2 5-7 16,2-1-8-16,3 0-6 0,-1 1-11 15,0-3-18-15,3 3-22 0,-1-6-38 0,0-1-38 16,2-4-43-16,-2 1-52 0,2-4-45 15,-2-4-59-15,-1 0-139 0,2-4-158 16,-9-4-296-16,19 2-213 0</inkml:trace>
  <inkml:trace contextRef="#ctx0" brushRef="#br0" timeOffset="189784.12">18315 14087 2640 0,'-2'-19'3'0,"2"19"18"0,0 0 28 15,0 0 44-15,-11-13 30 0,11 13 17 16,0 0 10-16,0 0 2 0,0 0-6 16,0 0-6-16,-34 11-16 0,34-11-8 15,0 0-5-15,-18 17-8 0,18-17-10 0,-11 15-9 16,11-15-8-16,-4 18-8 0,4-18-9 16,0 19-7-16,0-19-10 0,0 0-12 15,10 32-13-15,-3-20-8 0,-1-1-2 0,2 0 2 16,0 2-6-16,2-2 1 0,-4 1-1 15,2-2 4-15,-8-10-2 0,10 21 3 16,-3-10 6-16,-7-11 11 0,4 16 9 0,-4-16 0 16,0 0 0-16,0 0 3 0,-11 25-5 15,11-25-5-15,-18 6 1 0,18-6-6 0,-24 1 2 16,24-1-5-16,-23-1-2 0,23 1-5 16,-23-6-24-16,23 6-18 0,-17-12-36 0,17 12-47 15,-12-11-56-15,12 11-63 0,-6-9-61 16,6 9-138-16,0 0-154 0,0 0-355 15,12-20-357-15</inkml:trace>
  <inkml:trace contextRef="#ctx0" brushRef="#br0" timeOffset="189983.1">18444 14262 2804 0,'0'0'-40'0,"0"0"32"0,20 6 16 15,-20-6 0-15,16 1 13 0,-16-1 3 16,22 4 12-16,-22-4-3 0,29 6-5 0,-12-5-6 16,0-1-4-16,1 2-11 0,2-1-19 15,-20-1-38-15,34 3-35 0,-19-3-55 0,-3-3-70 16,-12 3-151-16,18-4-302 0,-18 4 101 16</inkml:trace>
  <inkml:trace contextRef="#ctx0" brushRef="#br0" timeOffset="190195">18557 14186 1959 0,'0'0'32'16,"-22"-1"57"-16,22 1 11 0,0 0 36 15,0 0 32-15,0 0 28 0,-17 14 18 16,17-14-5-16,-4 15-6 0,4-15-12 0,-2 20-9 16,2-20-13-16,-2 25-9 0,0-11-21 15,2-14-10-15,0 30-11 0,0-13-16 0,0 0-17 16,2 0-21-16,-2 0-30 0,0-17-34 15,0 27-46-15,2-13-55 0,-2-14-62 16,0 20-49-16,2-8-51 0,0-5-111 0,-2-7-125 16,8 10-416-16,-8-10-313 0</inkml:trace>
  <inkml:trace contextRef="#ctx0" brushRef="#br0" timeOffset="190704.18">18890 14244 2707 0,'0'0'-68'16,"0"0"44"-16,0 0 30 0,0 0 34 15,0 0 26-15,0 0 16 0,-33-12 11 0,33 12 5 16,-21-2-4-16,21 2-9 0,-25 0 1 15,25 0-4-15,-26-1-2 0,26 1 5 16,-28-3-4-16,28 3-3 0,-25-1-1 0,25 1-7 16,-24-4-5-16,24 4-7 0,-20-4-10 15,20 4 1-15,-16-8-7 0,16 8-6 16,-12-10-5-16,12 10-5 0,0 0-4 0,-4-19-4 16,4 19-7-16,0 0 0 0,8-26-4 15,-8 26-1-15,13-23 1 0,-6 14 0 16,1-2-4-16,0-2 3 0,0 2-2 0,-8 11 5 15,20-18 9-15,-12 10 6 0,-8 8 9 16,15-13 3-16,-15 13 3 0,15-8 10 0,-15 8 10 16,17-4 9-16,-17 4 9 0,0 0 8 15,0 0 33-15,28 13 2 0,-22-5 5 16,-6-8-11-16,10 20-7 0,-3-6-7 0,-3 3-10 16,2-2-8-16,1 5-11 0,-1-1-10 15,1 1-6-15,1 2-2 0,-2 0-8 16,2-1-10-16,2-2-14 0,-4 1-22 0,0-3-25 15,2-2-35-15,-4 1-33 0,3-3-41 16,-7-13-47-16,8 16-53 0,-3-6-57 0,-5-10-92 16,8 9-162-16,-8-9-56 0,6 3-412 15,-6-3-505-15</inkml:trace>
  <inkml:trace contextRef="#ctx0" brushRef="#br0" timeOffset="190951.78">19130 14004 3183 0,'0'0'3'0,"0"0"33"16,0 0 30-16,0 0 38 0,0 0 45 15,0 0 19-15,30 18 3 0,-24-4-3 0,1 1-24 16,-1 3-14-16,2 4-13 0,0 3-13 16,2 0-4-16,-2 1-11 0,-2 1-8 15,0 0-7-15,0-1-8 0,-3 0-5 0,-1 2-9 16,-2-2-11-16,-5 0-19 0,-1-2-24 15,-2-3-36-15,-4 0-50 0,-6-4-67 16,-1 1-70-16,-2-6-76 0,-4 1-136 0,-1-5-149 16,1-1 9-16,1-2-258 0,-1 1-172 15</inkml:trace>
  <inkml:trace contextRef="#ctx0" brushRef="#br0" timeOffset="192182.35">18391 13618 2449 0,'0'0'-79'15,"0"0"31"-15,0 0 11 0,0 0 34 0,-12-7 36 16,12 7 31-16,0 0 29 0,0 0 16 16,0 0 5-16,0 0 8 0,0 0 7 15,0 0 10-15,0 0-1 0,0 0 0 0,0 0-10 16,0 0-6-16,0 0-8 0,0 0-14 16,0 0-5-16,0 0-7 0,0 0-9 15,50 2-9-15,-50-2-7 0,21 0-11 16,-21 0 0-16,28 0-7 0,-9 1-7 0,2-1-2 15,0 0-5-15,3 3-4 0,0-3 1 16,0 0-5-16,4 0 3 0,1 0-9 0,1 0-5 16,2 0-1-16,0 0-4 0,-1-3-1 15,3 3-4-15,-4 0-1 0,1-1 0 0,1 1 0 16,-2 0-3-16,-1 0 4 0,-3 0 4 16,0 0-7-16,3 0 1 0,-3 0 0 0,-1 0 1 15,0 0-1-15,1 0-1 0,-3 0 2 16,1 0-5-16,-2 0 0 0,4 0 2 15,-3 0-1-15,3 0 1 0,-3 0 0 0,2 0 0 16,-2-2-2-16,3 2 2 0,0-2-1 16,-3 0 2-16,0 2-2 0,0 0-1 0,-1-2 4 15,-2 2 0-15,2 0-1 0,-3 0 0 16,0-2 1-16,-19 2-2 0,34-2 2 16,-34 2 0-16,27 0-2 0,-14-2 2 15,-13 2 2-15,24-1-7 0,-24 1-18 16,20 0-24-16,-20 0-28 0,20-3-33 0,-20 3-48 15,0 0-40-15,23-1-39 0,-23 1-64 16,0 0-126-16,12-2-494 0,-12 2-317 0</inkml:trace>
  <inkml:trace contextRef="#ctx0" brushRef="#br0" timeOffset="192675.29">19583 14122 2759 0,'0'0'-57'0,"0"0"22"16,0 0 19-16,0 0 5 0,0 0 35 16,0 0 17-16,0 0 18 0,0 0 19 0,0 0-12 15,0 0-1-15,24 19 6 0,-24-19 11 16,18 0 3-16,-18 0-1 0,24 0-1 16,-24 0-10-16,25 2-8 0,-10-2-9 0,-15 0-2 15,31 1-10-15,-15-1-20 0,-16 0-29 16,29 0-40-16,-29 0-49 0,28 0-49 15,-16-1-42-15,-4-1-59 0,-8 2-144 0,14-4-413 16,-14 4-110-16</inkml:trace>
  <inkml:trace contextRef="#ctx0" brushRef="#br0" timeOffset="192901.67">19689 14040 2443 0,'-13'-10'15'16,"13"10"2"-16,0 0 19 0,0 0 53 15,0 0 46-15,0 0 31 0,0 0 22 0,0 0-1 16,0 0 0-16,0 0-9 0,0 38-13 16,0-38-11-16,4 27-6 0,-2-10-13 0,0 1-16 15,1 1-15-15,-1-1-12 0,0 1-8 16,0 2-8-16,-2 1-15 0,3-2-11 16,-1 0-27-16,0 0-33 0,-2-1-47 0,0-1-58 15,2-1-68-15,0-2-69 0,-2-15-129 16,4 19-194-16,0-10-406 0,-4-9-439 15</inkml:trace>
  <inkml:trace contextRef="#ctx0" brushRef="#br0" timeOffset="193332.07">19922 13975 2929 0,'18'-16'-93'0,"-18"16"26"0,12-7 19 16,-12 7 12-16,14-8-1 0,-14 8 19 0,15-3 14 16,-15 3 8-16,19-2 14 0,-19 2 1 15,0 0 12-15,29 5 27 0,-29-5 25 16,22 10 23-16,-12-6 21 0,-10-4 7 0,19 17 1 15,-12-7 4-15,-1-1 0 0,-6-9 3 16,7 21 1-16,-7-21-9 0,0 25-4 16,0-25-2-16,-7 25 0 0,1-13 5 0,-1 4 4 15,3-2-9-15,-2 1 4 0,-1-2-16 16,7-13-3-16,-8 27-6 0,4-16-15 0,4-11-3 16,-2 23-10-16,2-23-10 0,0 22-4 15,0-22-12-15,8 19-6 0,-2-11-15 0,3 1-12 16,1-1-12-16,4-2-20 0,-14-6-29 15,28 8-38-15,-12-5-30 0,-2-3-35 16,-14 0-45-16,35-6-35 0,-21 1-31 16,2-1-28-16,-4-2-23 0,-2-1-21 0,3-2 2 15,-4-2 31-15</inkml:trace>
  <inkml:trace contextRef="#ctx0" brushRef="#br0" timeOffset="193584.36">20298 14166 2874 0,'9'-22'-116'0,"-2"3"53"0,-3 5 53 0,0-2 35 16,0 3 34-16,-4 13 25 0,8-21 25 0,-6 9 11 15,-2 12 15-15,9-19 0 0,-9 19-5 16,11-15-15-16,-11 15-1 0,10-11-10 15,-10 11-5-15,15-6-5 0,-15 6 6 16,0 0 0-16,24 0 2 0,-24 0-9 0,0 0 2 16,18 17-8-16,-12-7-3 0,-6-10-10 15,8 21 3-15,-6-10 1 0,-2-11 6 0,0 25 7 16,0-25-5-16,-8 23 3 0,8-23-4 16,-14 20-2-16,4-12-5 0,-1-2-6 0,11-6-6 15,-21 10-7-15,21-10-6 0,-23 0-13 16,23 0 3-16,0 0-3 0,-30-12-11 15,22 0-19-15,-1 2-30 0,4-3-37 0,1 1-48 16,2-3-60-16,2 1-74 0,0 14-70 16,4-24-154-16,-2 13-162 0,3 3 16 15,-1-3-381-15,-4 11-456 0</inkml:trace>
  <inkml:trace contextRef="#ctx0" brushRef="#br1" timeOffset="206768.59">29329 11074 1266 0,'0'0'176'0,"0"0"-102"0,0 0-20 16,0 0-27-16,0 0 13 0,0 0 15 16,0 0 14-16,0 0 0 0,0 0 6 15,0 0 15-15,0 0 10 0,0 0 14 0,0 0 13 16,0 0 12-16,0 0-3 0,0 0-11 0,0 0-10 15,0 0-14-15,24-3-12 0,-24 3-9 16,0 0-8-16,0 0-7 0,8-13-10 16,-8 13-4-16,0 0-5 0,9-19-9 0,-2 9-4 15,-7 10-2-15,10-21-5 0,-4 8-4 16,1 2 6-16,-1-5 2 0,0 3-2 16,0 0 6-16,1 0 8 0,0-1 6 15,-1 3 6-15,-6 11 0 0,8-19-1 16,-8 19 0-16,6-17-10 0,-6 17-5 0,0 0-3 15,7-12 6-15,-7 12 7 0,0 0 0 16,0 0-2-16,0 0-2 0,0 0-2 0,0 0-4 16,-3 54-3-16,3-38-2 0,0 2-5 15,5-1-1-15,0 2-4 0,-1 0 1 0,0 0-4 16,0-2-6-16,0 2-18 0,3-2-30 16,-3 1-47-16,0-3-62 0,0 0-65 0,-2-1-55 15,-2-14-86-15,4 22-144 0,-6-12-425 16,2-10-321-16</inkml:trace>
  <inkml:trace contextRef="#ctx0" brushRef="#br1" timeOffset="207793.31">29414 11113 2629 0,'2'-21'-142'16,"-2"21"11"-16,0 0 15 0,0 0 15 15,-2-18 19-15,2 18 21 0,0 0 24 16,0 0 20-16,0 0 25 0,-2-20 17 0,2 20 4 16,0 0 13-16,0 0 11 0,0 0-1 15,0 0-2-15,2-17 2 0,-2 17 11 0,0 0 21 16,0 0 12-16,0 0-6 0,0 0-2 15,0 0-7-15,0 0-6 0,0 0-7 16,0 0-7-16,-14 48-6 0,14-48-4 0,-2 26 12 16,-1-11 4-16,1 3 6 0,0 1-5 15,0 5-1-15,0 2 2 0,-4 0-1 16,2 4-8-16,-1 2-5 0,1 6-3 0,-1-2 0 16,1-1-12-16,0 4-3 0,2 1 0 15,-2 0-6-15,4 0-2 0,-2 4-7 16,0-1 1-16,2 1-2 0,0 2-1 0,0-2-3 15,0 1 3-15,2-1-3 0,0 2-4 16,0-2 4-16,0 1-4 0,-2-1-3 16,2 2 1-16,-2 1-1 0,-2 7 0 0,2-1 0 15,0 1-1-15,0-1 2 0,0-5 0 16,-2 4 5-16,2-5 10 0,-2-2 0 0,2 1 3 16,0 1 0-16,0 0-2 0,0 0 1 15,0 0-3-15,0 5 0 0,0 2-1 16,-2-8 0-16,4-1-3 0,-2 0-3 0,-2 1 0 15,2 0-2-15,0-2 0 0,0 0 1 16,-2 1 2-16,2 0 6 0,0-1 1 0,-2-1 1 16,2-1 3-16,2 1 0 0,0-2-3 15,0 2-3-15,0-1 3 0,2 3-1 0,-2-2 2 16,2 2 2-16,1 3 4 0,3 2 1 16,-1-2-2-16,-3-1 2 0,0-5 4 15,2 0-11-15,-3 2 5 0,3 0-3 16,-4-2-2-16,0 2 2 0,0 0-6 0,-2-4-2 15,0 6-4-15,0-5-1 0,-2 1 2 16,0-1 0-16,0 0-3 0,0 0-4 16,0 0 6-16,0-1 0 0,-1-1 18 0,1 0 7 15,0-2 2-15,0 3-5 0,2-6-2 16,0 5 0-16,0-3-6 0,0-4-2 0,0 7-2 16,2 1-2-16,-2-1 2 0,2 1-6 15,-2-2-1-15,2 0 1 0,-2 0-3 16,3-3-1-16,-3 4-3 0,2-3-1 0,0 2 0 15,0-6-3-15,0 5 4 0,-2-6-3 16,4 6-3-16,-2-4 0 0,0 4 3 0,0-1-6 16,3 0 4-16,-3-4 7 0,0-2 1 15,1 1-1-15,-1 0-2 0,-2 1 5 16,2 1-1-16,-2-4 1 0,0 3 3 0,0-3-1 16,0 1 1-16,-2 2-4 0,2-2 4 15,0-1 2-15,-2 1 2 0,-1 1-1 0,1 0-2 16,0-3-1-16,-1 2-3 0,1-1-3 15,2 0 0-15,0 1-3 0,0-2 0 16,-2 1-2-16,2-2-1 0,2 1 0 0,0 1-2 16,1-3 0-16,-1 1-1 0,0 2-1 15,3-3-1-15,-1-1 0 0,0 2-1 0,0 0 0 16,0 0 1-16,-2-1-5 0,2-1-4 16,-2 0-14-16,0-5-16 0,1 2-30 15,-1-1-25-15,-2-1-39 0,-2 0-55 0,2-3-70 16,-5-2-72-16,-1 0-161 0,-2-4-137 15,-2 1 24-15,-4-4-503 0,0-3-688 0</inkml:trace>
  <inkml:trace contextRef="#ctx0" brushRef="#br1" timeOffset="209454.07">23275 14641 3407 0,'0'0'-134'16,"24"-4"7"-16,-24 4 5 0,22-7 0 16,-9 7 10-16,-13 0 13 0,32-5 23 0,-14 3 11 15,2 0 21-15,-1-1 13 0,2 3 14 16,-2-3 18-16,3 3 19 0,0-2 16 0,2 0 17 15,1 2 3-15,3-3 5 0,2 0 2 16,-1 2-8-16,3 1-5 0,0-2-2 16,0 2-7-16,3-2 6 0,-1 2 8 0,0-2-7 15,4 2 2-15,1 0-2 0,3-2-1 16,0 2-2-16,5 0 5 0,-1 0-3 16,3-1 6-16,2 1 2 0,-1 0 0 15,9 0-3-15,3 0-2 0,-1 1-5 0,2-1 2 16,-3 0-2-16,1 2-1 0,1-2 4 0,-1 0-6 15,3 2-1-15,-5-2-5 0,3 2-3 16,-3 0-1-16,1-2-2 0,-8 1-2 16,6 2 3-16,-8 0 0 0,1-3 5 0,0 0 0 15,8 0-1-15,2 2 4 0,0-2-5 16,4 2-2-16,-5-2-3 0,4 3 2 16,1-3-6-16,-2 0 0 0,-2 0 2 15,-1 3 1-15,-1-3-6 0,0 2-1 0,0 0 0 16,-9-2-1-16,8 1-1 0,-4-1-3 15,5 4-4-15,-10-4 0 0,11 3-3 0,-8-3 0 16,7 1-1-16,-3 2 1 0,-3-3-3 16,-1 0 1-16,0 0-3 0,7 0 3 0,0 0-1 15,2 0 3-15,-3 0 0 0,3 0 4 16,-7 0-9-16,5 0 0 0,1 0 0 0,-1 0 3 16,-2-3-4-16,3 3 3 0,-4-1-1 15,2-2 2-15,1 3-6 0,-1 0 1 16,0-4 0-16,1 3-1 0,-1-3 1 15,1 1 1-15,-2 3-1 0,3-3 1 16,-7 1-1-16,5 0 1 0,-1-1 1 0,-1-1-3 16,1 2 1-16,-7 0 1 0,-1 0 1 0,9-1 3 15,-2 1 7-15,-1-2-4 0,-4 1 3 16,-2-1-3-16,0 3 5 0,2-3-2 16,-3 2 1-16,1-2 8 0,6 0 2 0,-7 0 5 15,6-1 8-15,-7 1-6 0,1 0-11 16,-1-2-1-16,-3 1 7 0,1 2-9 15,-3-3 2-15,0 2 3 0,1-1-5 0,-5-1-5 16,1-1 0-16,2 1 0 0,-1 3 5 16,0-2 13-16,0-2-4 0,-1 2 3 0,3 2 6 15,0-4-5-15,1 4-12 0,1-4 2 16,-1 2-4-16,-1 2-1 0,-2-1 0 16,1 1-5-16,-1-1 3 0,-1 0-3 15,-5-1 2-15,-2 1 3 0,-2 1-1 0,-1 1-6 16,-1-4-3-16,-7 4-5 0,3-2-7 15,-6 3-18-15,0-4-29 0,-4 2-43 0,-14 3-54 16,22-7-64-16,-16 2-64 0,-6 5-88 16,4-7-176-16,-4 7-98 0,0 0-331 15,0 0-420-15</inkml:trace>
  <inkml:trace contextRef="#ctx0" brushRef="#br1" timeOffset="210480.49">29361 14534 2826 0,'0'0'-143'0,"0"0"19"0,0 0 14 16,0 0 14-16,0 0 14 0,0 0 20 16,0 0 29-16,0 0 22 0,0 0 26 0,-10-35 19 15,10 35 14-15,0 0 11 0,0 0 8 16,0 0 18-16,-10-17-1 0,10 17 4 0,0 0 2 16,-6-11 1-16,6 11 7 0,0 0-8 15,0 0 10-15,-8-20-9 0,8 20-2 0,0 0-5 16,0 0-7-16,8-23-6 0,-8 23-8 15,8-13-4-15,-8 13-7 0,8-13-4 16,-8 13-2-16,10-12-5 0,-10 12-2 16,13-11 1-16,-13 11-3 0,13-10 1 0,-13 10 4 15,15-7 1-15,-15 7 3 0,16-8-1 16,-16 8 1-16,18-6 0 0,-18 6-4 16,20-3 0-16,-20 3-3 0,22 0-3 0,-22 0-4 15,21 0 1-15,-21 0-2 0,24 5 0 16,-16 1 15-16,4 0 11 0,-12-6-3 0,20 17 0 15,-12-7-2-15,-2 3 4 0,3-2-4 16,-5 3 0-16,3-1-6 0,-1 1 5 16,-6-14-30-16,6 28 1 0,-1-15 2 0,-3 0 8 15,-2-13 4-15,2 26-5 0,0-16 1 16,-2-10 9-16,-2 23 5 0,2-23-2 16,-2 22 5-16,2-22 5 0,-5 16 2 15,5-16 0-15,-8 18-4 0,8-18-1 0,-11 14 8 16,11-14-1-16,-13 8-4 0,13-8-5 15,-16 7 0-15,16-7-5 0,-20 1-1 0,20-1-1 16,0 0-4-16,-36-6 0 0,24 3-3 16,12 3-1-16,-27-10-2 0,13 6-3 15,0-3 4-15,2-1 1 0,12 8-5 0,-24-15 0 16,13 8-2-16,1-4-1 0,10 11-3 0,-13-16-3 16,13 16-2-16,-7-18-3 0,7 18-2 15,-2-20-2-15,2 20-1 0,2-26-5 16,-2 26-2-16,11-26-5 0,-6 12-5 0,1 2-12 15,0-2-8-15,-6 14-11 0,13-24-7 16,-9 11-10-16,0 3-8 0,-4 10-19 16,6-20-18-16,-3 11-32 0,-3 9-44 0,0-17-60 15,0 17-72-15,0 0-113 0,-5-21-196 16,5 21-7-16,-8-11-450 0,8 11-632 0</inkml:trace>
  <inkml:trace contextRef="#ctx0" brushRef="#br1" timeOffset="-212004.46">16630 16345 966 0,'0'0'220'15,"0"0"-79"-15,17-7-52 0,-17 7-24 16,0 0-8-16,0 0-1 0,0 0 24 15,0 0 9-15,0 0 12 0,0 0 17 0,0 0 15 16,0 0 5-16,0 0 6 0,0 0 3 16,0 0-2-16,0 0-1 0,0 0-11 15,0 0-9-15,-51-4-9 0,51 4-15 0,0 0-7 16,-27 6-7-16,27-6-8 0,-24 4-9 16,12-1-3-16,12-3-6 0,-24 6 3 15,24-6-5-15,-19 8-6 0,19-8-2 0,-19 7 0 16,19-7-4-16,-13 8-2 0,13-8-5 15,-8 10-4-15,8-10-4 0,0 0 1 0,0 0-7 16,4 25 2-16,-4-25-6 0,0 0-5 16,15 18 0-16,-6-10 3 0,-9-8-5 15,17 17 0-15,-9-8-2 0,0 1 2 0,-8-10-1 16,18 19-2-16,-12-11 6 0,-6-8 12 16,10 17 10-16,-6-8 4 0,-4-9 8 15,2 18 1-15,-2-18 6 0,0 0 5 0,-6 25-4 16,6-25 1-16,-12 15-3 0,4-8 5 15,8-7-14-15,-20 10 1 0,20-10-2 16,-21 7-26-16,8-3-2 0,13-4-1 0,-21 3-5 16,21-3-18-16,0 0-21 0,-30-10-37 15,30 10-47-15,-14-10-53 0,14 10-65 0,-9-11-55 16,9 11-114-16,-2-14-158 0,2 14-33 16,0 0-281-16,0 0-230 0</inkml:trace>
  <inkml:trace contextRef="#ctx0" brushRef="#br1" timeOffset="-209724.33">16729 16008 2458 0,'0'0'-102'0,"0"0"31"0,0 0 29 15,0 0 19-15,0 0 32 0,0 0 16 16,0 0 14-16,0-25 10 0,0 25 5 15,0 0-1-15,0 0-2 0,0 0 2 16,0 0-10-16,0 0 10 0,0 0-7 0,0 0-4 16,0 0-1-16,10-25 1 0,-10 25-1 15,0 0 0-15,0 0-2 0,6-13-2 0,-6 13-3 16,0 0-2-16,0 0 6 0,12-11-6 16,-12 11-2-16,0 0 4 0,0 0-7 15,13-9 0-15,-13 9 1 0,0 0-4 0,15-7-3 16,-15 7-1-16,0 0-4 0,23-1-2 15,-23 1-1-15,0 0 1 0,26 4-6 0,-26-4 2 16,18 4-4-16,-18-4 3 0,20 5-2 16,-20-5-2-16,16 8 3 0,-16-8 0 15,13 7 3-15,-13-7 6 0,10 12 4 0,-10-12 4 16,9 11 7-16,-9-11 0 0,5 13 9 16,-5-13-1-16,0 0-3 0,0 0-1 15,-3 24 0-15,3-24-6 0,0 0 2 16,0 0 0-16,-8 17 0 0,8-17-6 0,0 0 2 15,-7 13-2-15,7-13 10 0,0 0-3 16,0 0 4-16,0 0-3 0,0 0-4 0,0 0-3 16,0 0-1-16,0 0-3 0,0 0-8 15,0 0 2-15,0 0-6 0,0 0 0 0,0 0-3 16,0 0-1-16,0 0-1 0,0 0-2 16,0 0 2-16,0 0-3 0,0 0 3 15,0 0-4-15,34-1 5 0,-34 1-4 0,0 0-2 16,12 5 0-16,-12-5 4 0,0 0-2 15,10 9 6-15,-10-9 8 0,0 0 2 16,0 0 3-16,-2 19 0 0,2-19 2 0,0 0 0 16,0 0 2-16,-18 22-2 0,18-22-5 15,-14 9-1-15,14-9-5 0,-18 7 4 16,18-7-6-16,-16 8 0 0,16-8-17 16,-17 4-28-16,17-4-40 0,-20 1-46 0,20-1-61 15,0 0-55-15,-20 0-92 0,20 0-172 16,-13-3-445-16,13 3-368 0</inkml:trace>
  <inkml:trace contextRef="#ctx0" brushRef="#br1" timeOffset="-208875.98">17036 16509 2799 0,'0'0'-95'0,"0"0"37"16,0 0 24-16,0 0 37 0,0 0 24 16,0 0 22-16,0 0 11 0,0 0 8 15,0 0 7-15,0 0-7 0,0 0 8 0,0 0 3 16,0 0-6-16,0 0 2 0,43 6-1 15,-43-6-3-15,21 2 1 0,-21-2-9 0,23 0-1 16,-23 0-5-16,26 2-8 0,-26-2-3 16,28 2-6-16,-14-1-1 0,-14-1-7 0,25 3-17 15,-25-3-27-15,26 0-47 0,-26 0-49 16,21 1-47-16,-10-1-35 0,-11 0-50 16,0 0-120-16,18-4-487 0,-18 4-189 15</inkml:trace>
  <inkml:trace contextRef="#ctx0" brushRef="#br1" timeOffset="-208634.98">17204 16460 2524 0,'0'0'-34'0,"0"0"40"0,-9-12 25 0,9 12 26 16,0 0 20-16,0 0 10 0,0 0 13 16,0 0 14-16,0 0 11 0,0 0 18 15,0 0 5-15,0 0-1 0,0 0 1 16,0 0-7-16,0 0-12 0,0 0-13 0,-12 31-10 15,12-31-9-15,-2 19-12 0,2-19-8 16,0 23-12-16,0-23-6 0,2 23-7 16,-2-23-6-16,2 22-27 0,0-11-25 0,-2-11-39 15,4 24-54-15,-2-13-62 0,-2-11-74 0,6 19-120 16,1-11-198-16,-3 0-411 0,-4-8-405 16</inkml:trace>
  <inkml:trace contextRef="#ctx0" brushRef="#br1" timeOffset="-207164.17">17712 16326 2888 0,'0'0'-88'0,"0"0"37"15,10-9 39-15,-10 9 30 0,0 0 30 16,0 0 35-16,0 0 28 0,0 0 24 0,9-12 15 15,-9 12 8-15,0 0 2 0,0 0-8 16,0 0-10-16,0 0-15 0,0 0-11 16,0 0-15-16,0 0-9 0,0 0-15 0,0 0-1 15,0 0-10-15,0 0-11 0,0 0-4 16,-23-16-6-16,23 16-3 0,0 0-5 0,0 0-2 16,-30 1-5-16,30-1-2 0,-20 0-4 15,20 0 0-15,0 0-8 0,-29 0-1 16,29 0-5-16,-21 0 3 0,21 0-3 0,0 0 1 15,-27 0 1-15,27 0-5 0,0 0 3 16,-22-1 0-16,22 1-6 0,0 0 6 0,0 0-6 16,0 0 4-16,-23 0-3 0,23 0 6 15,0 0-3-15,0 0 3 0,0 0-4 16,0 0 5-16,0 0 1 0,-19-3-2 16,19 3 1-16,0 0 0 0,0 0-1 15,0 0-3-15,0 0 3 0,0 0-4 0,0 0 6 16,-13 12 0-16,13-12-3 0,0 0 3 15,-6 13 0-15,6-13-3 0,0 0-5 16,-2 19-1-16,2-19 10 0,0 0-5 0,-4 21-7 16,4-21 7-16,0 0 1 0,0 21-16 15,0-21 10-15,0 15-2 0,0-15 2 0,0 0-4 16,2 19 5-16,-2-19-3 0,0 0 5 16,2 20 2-16,-2-20-3 0,0 0-10 0,6 13 4 15,-6-13 0-15,0 0-5 0,15 8-2 16,-15-8-1-16,0 0-9 0,19 0 0 0,-19 0 0 15,0 0 2-15,27-2-4 0,-27 2 4 16,22-2 0-16,-22 2 1 0,23 2 3 16,-23-2 0-16,24 2 6 0,-24-2-5 15,26 6 4-15,-14-5-1 0,0 5 2 0,-12-6 1 16,19 10 1-16,-10-3 1 0,-9-7 4 16,12 13 4-16,-12-13 3 0,5 18 6 0,-5-18-4 15,0 14 3-15,0-14 0 0,0 0-5 16,-13 25-1-16,13-25-3 0,-13 16 2 15,4-10-8-15,9-6-21 0,-14 12-26 0,6-6-32 16,8-6-44-16,-16 10-51 0,16-10-61 16,-8 8-63-16,8-8-137 0,0 0-153 0,0 0-380 15,0 0-414-15</inkml:trace>
  <inkml:trace contextRef="#ctx0" brushRef="#br1" timeOffset="-206739.01">18112 16368 2941 0,'0'0'-85'0,"0"0"22"0,0 0 15 15,0 0 29-15,-4-23 13 0,4 23 22 16,0 0 16-16,0 0 13 0,-24-5 4 0,24 5 8 15,0 0 10-15,-20 1 6 0,20-1 8 16,0 0 1-16,0 0-2 0,-30 9-7 0,30-9-5 16,-11 9-7-16,11-9-7 0,0 0-6 15,0 0-1-15,0 18-10 0,0-18 0 0,0 0-5 16,15 24-4-16,-7-14-4 0,-8-10-1 16,18 18 0-16,-6-6-3 0,0 0-5 15,-1 1 1-15,2 0 0 0,0 2-1 0,-3-1 3 16,1 0 6-16,-3 0 14 0,-1 1 9 15,-3-1 16-15,0-2 10 0,-4-12-3 16,2 24-1-16,-2-24 1 0,-4 23-7 0,4-23-2 16,-10 17-7-16,1-7-9 0,9-10-3 15,-21 12-6-15,10-8-7 0,11-4-39 16,-26 6-42-16,26-6-56 0,-24 0-64 0,24 0-59 16,-24-3-96-16,16-1-169 0,-1-2-110 15,9 6-235-15,-15-15-179 0</inkml:trace>
  <inkml:trace contextRef="#ctx0" brushRef="#br1" timeOffset="-203500.11">18290 16034 2356 0,'0'0'-139'0,"0"0"15"16,0 0 14-16,0 0 19 0,0 0 17 0,0 0 14 15,0 0 15-15,0 0 12 0,0 0 3 16,0 0 17-16,0 0 18 0,0 0 10 15,0 0 13-15,0 0 9 0,0 0 15 0,0 0 7 16,0 0 13-16,0 0 2 0,0 0 2 16,0 0 5-16,0 0 0 0,0 0 3 15,0 0 0-15,0 0-2 0,0 0 1 0,0 0-12 16,0 0-3-16,0 0-5 0,0 0 2 16,0 0-11-16,0 0-9 0,21-28 1 15,-21 28-9-15,0 0-1 0,0 0-2 0,0 0 2 16,21 0 1-16,-21 0-6 0,0 0 5 15,0 0-2-15,0 0 5 0,0 0-1 0,0 0 9 16,0 0 4-16,21 14 5 0,-21-14 4 16,0 0 0-16,0 0 8 0,-2 19-1 0,2-19 1 15,0 0 0-15,0 0 5 0,-10 24-6 16,10-24 7-16,-7 14-1 0,7-14 5 16,-8 15-6-16,8-15-1 0,-7 15-7 15,7-15-4-15,-6 15-1 0,6-15-1 0,-5 14-3 16,5-14-4-16,0 0-1 0,-2 17-5 15,2-17-2-15,0 0-6 0,0 0-6 0,7 17 1 16,-7-17-8-16,0 0-2 0,19 7-4 16,-19-7-12-16,17 4-20 0,-17-4-22 15,21 2-30-15,-21-2-39 0,25 3-43 16,-12-2-58-16,-13-1-45 0,26 2-76 0,-14-1-165 16,-1-1-124-16,-11 0-232 0,0 0-193 0</inkml:trace>
  <inkml:trace contextRef="#ctx0" brushRef="#br1" timeOffset="-202907.4">18557 16460 2420 0,'0'0'-55'0,"0"0"54"15,0 0 34-15,0 0 29 0,0 0 9 0,0 0 11 16,0 0 11-16,0 0 2 0,0 0 7 16,0 0 2-16,0 0 2 0,0 0-5 0,0 0 0 15,38 3-4-15,-38-3-8 0,18 0-9 16,-18 0-11-16,22 0-5 0,-22 0-9 15,23 0-5-15,-23 0-3 0,26 0-12 0,-14 3-15 16,-12-3-24-16,26 0-28 0,-26 0-32 16,19 1-59-16,-19-1-49 0,18 3-56 0,-18-3-123 15,14 0-545-15,-14 0-276 0</inkml:trace>
  <inkml:trace contextRef="#ctx0" brushRef="#br1" timeOffset="-202683.23">18684 16397 2648 0,'0'0'-67'0,"0"0"37"0,0 0 8 15,0 0 49-15,0 0 32 0,0 0 28 0,0 0 20 16,0 0 6-16,0 0-2 0,0 0-4 16,-4 34-10-16,4-34-1 0,0 22-11 15,0-22-8-15,2 22-8 0,-2-22-3 16,4 27-12-16,-4-14 0 0,2 2-10 0,-2-15-16 15,6 31-43-15,-4-19-53 0,4 5-67 16,-2-6-67-16,-4-11-109 0,16 21-620 0,-10-14-339 16</inkml:trace>
  <inkml:trace contextRef="#ctx0" brushRef="#br1" timeOffset="-201960.13">19126 16423 2655 0,'0'0'-123'0,"0"0"23"0,0 0 27 15,0 0 13-15,0 0 20 0,0 0 21 0,-24-12 30 16,24 12 23-16,0 0 12 0,-22-6 20 15,22 6 4-15,-20-4 7 0,20 4-3 0,-23-6 0 16,23 6 1-16,-26-2-3 0,14-2 0 16,12 4-7-16,-26-3-1 0,26 3-3 15,-25-2-7-15,25 2-1 0,-24-4-4 0,24 4-9 16,-18-4-4-16,18 4-4 0,-18-3-2 16,18 3-1-16,0 0-3 0,-16-3-6 15,16 3-1-15,0 0-4 0,0 0-6 16,0 0 4-16,0 0-7 0,-6-17-14 0,6 17-4 15,0 0-7-15,0 0 5 0,0 0-3 16,24-24 2-16,-16 16 0 0,-8 8 5 0,18-16-2 16,-7 7 0-16,-3-3 2 0,5 3 0 15,-4-3 4-15,1 3 1 0,0-2 3 16,-10 11 12-16,20-21 7 0,-12 11 9 0,0 0 10 16,-8 10 14-16,14-15 3 0,-14 15 4 15,10-14-3-15,-10 14-6 0,8-8-3 16,-8 8-2-16,0 0-3 0,13-8 6 0,-13 8 13 15,0 0 4-15,0 0 1 0,0 0 9 16,10 30-8-16,-7-16-4 0,-1 1 2 16,0 3-4-16,0 1-6 0,-2 1 13 0,3 3-4 15,1 2-7-15,-2-1-1 0,2 1-12 16,-2 0-4-16,2 0 1 0,0-2-7 0,0 0-11 16,-2-5-22-16,3 1-33 0,-3-1-34 15,1-1-47-15,1-2-55 0,0-2-56 0,0-2-75 16,-4-11-156-16,8 16-151 0,-1-10-270 15,-7-6-245-15</inkml:trace>
  <inkml:trace contextRef="#ctx0" brushRef="#br1" timeOffset="-201389.77">19429 16263 2475 0,'0'0'-121'0,"0"0"29"0,-12-24 17 15,12 24 6-15,0 0 20 0,-14-8 19 16,14 8 35-16,0 0 12 0,-23-2 17 0,23 2 13 16,-19-2 12-16,19 2 5 0,0 0 7 15,-25 4 4-15,25-4-16 0,0 0 1 16,-20 8-6-16,20-8-1 0,0 0 2 0,-12 12-11 15,12-12-9-15,0 0-3 0,0 0-5 16,2 19-6-16,-2-19 3 0,0 0 20 16,14 19-1-16,-14-19-8 0,13 14-2 0,-6-2-4 15,1-1-2-15,-2 1-1 0,3 1-6 16,-3 1-2-16,0-2 3 0,1 2-3 16,0 0-1-16,-3 1-1 0,-4-15 20 0,4 25 20 15,-2-14 17-15,-2-11 11 0,0 21 7 16,0-21-7-16,-6 19 5 0,6-19-9 15,-13 13-3-15,13-13-10 0,-15 12-6 0,15-12-7 16,-21 4-6-16,21-4-3 0,-20 1-5 16,20-1-17-16,0 0-33 0,-24-11-46 15,24 11-46-15,-9-13-57 0,9 13-58 0,-5-18-106 16,5 9-201-16,0 9-343 0,0 0-227 16</inkml:trace>
  <inkml:trace contextRef="#ctx0" brushRef="#br1" timeOffset="-201153.68">19647 16393 2584 0,'0'0'9'0,"0"0"35"15,0 0 2-15,25-2-12 0,-25 2 2 16,17-2 23-16,-17 2 4 0,19-2-3 15,-19 2-6-15,26-1-6 0,-26 1-3 0,25 0-6 16,-25 0-7-16,25 0-19 0,-25 0-44 16,21-2-43-16,-21 2-43 0,22 0-39 0,-14-3-42 15,-8 3-96-15,0 0-425 0,12-4 20 16</inkml:trace>
  <inkml:trace contextRef="#ctx0" brushRef="#br1" timeOffset="-200953.56">19786 16345 2028 0,'0'0'-22'0,"0"0"58"0,0 0 31 16,0 0 30-16,0 0 35 0,-21 14 17 0,21-14 28 16,-6 14-2-16,6-14-7 0,-5 26-2 15,3-10-9-15,2-16-12 0,-2 32-18 0,2-16-11 16,0 4-14-16,0-1-9 0,2 0-14 16,0 0-6-16,1 2-11 0,-1-2-7 15,2-2-20-15,-2 1-40 0,0-4-42 0,2 0-54 16,-4-14-61-16,9 24-67 0,-5-16-138 15,1 0-197-15,-5-8-278 0,0 0-180 16</inkml:trace>
  <inkml:trace contextRef="#ctx0" brushRef="#br1" timeOffset="-200468.8">19993 16273 2538 0,'0'0'-47'15,"0"0"14"-15,5-15 7 0,-5 15 5 16,0 0 1-16,0 0 13 0,13-10 8 0,-13 10-4 15,0 0 14-15,16-4-10 0,-16 4 11 16,0 0 11-16,0 0 26 0,28 4 14 16,-28-4 20-16,0 0 6 0,21 10-2 0,-21-10 4 15,11 9-4-15,-11-9 4 0,4 10 11 16,-4-10 3-16,0 0 6 0,0 26 3 16,0-26 5-16,0 0-1 0,-11 27-4 0,7-17-2 15,4-10 3-15,-13 23 1 0,7-10-2 16,2 0-13-16,4-13-1 0,-10 26-7 0,5-14-7 15,0 2-11-15,5-14-8 0,-6 26-2 16,6-26-15-16,-2 23 6 0,2-23-8 0,2 21-6 16,2-10-2-16,-4-11-7 0,12 18 2 15,-12-18-1-15,16 11-10 0,-5-5-13 16,1-2-13-16,-12-4-28 0,26 4-37 0,-26-4-33 16,30-7-43-16,-16 2-41 0,3-1-45 15,-2-3-48-15,2-3-76 0,-2-3-119 16,-2-2-105-16,1 0-289 0,-3 2-225 15</inkml:trace>
  <inkml:trace contextRef="#ctx0" brushRef="#br1" timeOffset="-200206.33">20343 16305 2536 0,'0'0'-45'15,"7"-15"41"-15,-7 15 19 0,0 0 16 0,10-9 17 16,-10 9 20-16,0 0 15 0,0 0 2 16,15-10 12-16,-15 10-2 0,0 0 3 0,0 0 6 15,0 0 1-15,25 13 5 0,-25-13-7 16,11 18-4-16,-7-7-2 0,-4-11-4 15,8 23 1-15,-6-12 1 0,-2-11 6 0,2 26-4 16,-2-26 7-16,-4 26 22 0,0-14-11 16,4-12 4-16,-8 20-36 0,8-20 0 15,-15 16 0-15,6-10-5 0,9-6-9 0,-19 5 0 16,19-5-9-16,0 0-5 0,-28-5-5 16,28 5-6-16,0 0-9 0,-18-19-22 0,14 8-33 15,0 0-44-15,-1-2-55 0,3 0-65 16,2 13-71-16,0-23-95 0,0 11-177 15,0 12-99-15,0 0-347 0,7-26-422 0</inkml:trace>
  <inkml:trace contextRef="#ctx0" brushRef="#br1" timeOffset="-197435.53">20859 16475 2784 0,'0'0'-149'0,"0"0"35"0,0 0 19 16,0 0 17-16,0 0 34 0,0 0 30 15,0 0 31-15,0 0 35 0,0 0 29 16,0 0 9-16,0 0 17 0,0 0 9 0,0 0 10 16,0 0 9-16,0 0 1 0,0 0-3 15,20-19-1-15,-20 19-5 0,0 0-5 0,0 0 1 16,0 0-3-16,0 0-4 0,0 0-5 15,0 0-8-15,0 0-6 0,0 0-10 16,0 0-10-16,0 0-5 0,0 0-9 0,27 4-6 16,-27-4-11-16,0 0-3 0,28 2-1 15,-28-2-9-15,25 1 0 0,-10-1-5 16,-15 0-1-16,27 3-3 0,-12-3-1 0,-15 0-7 16,29-3 2-16,-29 3-4 0,26-1 1 15,-26 1-7-15,26-4-6 0,-26 4-17 0,23-2-29 16,-13 0-30-16,-10 2-38 0,18-3-46 15,-18 3-37-15,14-3-50 0,-14 3-34 16,0 0-90-16,10-7-129 0,-10 7-430 16,0 0-339-16</inkml:trace>
  <inkml:trace contextRef="#ctx0" brushRef="#br1" timeOffset="-197174.17">20942 16377 2783 0,'0'0'-65'0,"-10"-7"52"16,10 7 28-16,0 0 34 0,-14-11 45 0,14 11 35 16,0 0 26-16,-8-9 19 0,8 9 0 15,0 0-8-15,0 0-15 0,0 0-12 16,0 0-8-16,0 0-8 0,0 0-9 0,0 0-9 16,0 0-8-16,34-12-11 0,-34 12-13 15,22 0-6-15,-22 0-8 0,20 0-8 16,-20 0-8-16,24 2-26 0,-24-2-20 0,25 1-33 15,-15-1-44-15,-10 0-46 0,0 0-46 16,30 0-53-16,-19 0-45 0,-11 0-83 0,17 0-141 16,-17 0-456-16,15-1-380 0</inkml:trace>
  <inkml:trace contextRef="#ctx0" brushRef="#br1" timeOffset="-133829.2">21717 16079 403 0,'0'0'110'0,"0"0"11"16,0 0 1-16,0 0-2 0,0 0 1 15,0 0 8-15,-22 0 29 0,22 0-4 16,0 0 5-16,0 0 2 0,0 0-10 0,0 0-5 16,-14 7 19-16,14-7 9 0,0 0 0 15,-16 12-5-15,16-12-10 0,-14 13-5 16,6-3-10-16,-3-1-8 0,0 2-8 0,3 2-6 15,-3 1-7-15,3-1-9 0,0 1-7 16,1 3-10-16,0-2 5 0,-1 1-10 16,4 1 17-16,0 0 0 0,0 0-9 0,0 0-5 15,4 1-14-15,0-18-10 0,0 32-7 16,2-17-2-16,2 0-7 0,0-1-5 16,4 0-12-16,-2-2-24 0,4 2-27 0,-2-3-33 15,2-1-38-15,-1-1-43 0,1-1-51 16,1 1-44-16,-4-3-64 0,-7-6-141 0,14 10-153 15,-8-7-292-15,0 3-246 0</inkml:trace>
  <inkml:trace contextRef="#ctx0" brushRef="#br1" timeOffset="-133195.17">21914 16241 2530 0,'0'0'-118'15,"0"0"11"-15,0 0 13 0,0 0 14 16,0 0 15-16,0 0 17 0,4-25 15 0,-4 25 14 16,0 0 6-16,0 0 22 0,0 0 11 15,0 0 24-15,0 0 12 0,0 0 4 16,0 0 12-16,0 0 10 0,-4-19-13 0,4 19-2 15,0 0 0-15,0 0-7 0,0 0 2 16,-35 4-6-16,35-4 2 0,0 0-8 0,-29 8-2 16,16-2-6-16,13-6 1 0,-19 7-6 15,19-7-6-15,-19 9 2 0,19-9-7 0,-13 10 0 16,13-10-8-16,-6 10 5 0,6-10-5 16,0 0 5-16,0 0-11 0,6 24 2 15,-6-24-3-15,22 15-7 0,-7-7 2 16,-1-1 3-16,6 3 1 0,-4 1-5 0,2-3-2 15,2 2 24-15,-3-1-2 0,3 3-3 16,-6-4-6-16,-1 0 6 0,0 2 4 16,-3 0 4-16,1-3 18 0,-11-7 14 0,8 18 20 15,-8-18 7-15,0 17 7 0,0-17-1 16,0 0-5-16,-21 24-9 0,9-16-2 0,-2-2-19 16,0-1 1-16,-3 1-7 0,2-2-1 15,15-4-16-15,-25 4-24 0,25-4-33 16,-28-2-42-16,28 2-50 0,-21-6-54 0,21 6-70 15,-17-9-111-15,11 1-193 0,6 8-347 16,0 0-260-16</inkml:trace>
  <inkml:trace contextRef="#ctx0" brushRef="#br1" timeOffset="-132883.84">22146 16340 2557 0,'0'0'-85'0,"0"0"33"0,24-4 22 15,-24 4 36-15,0 0 39 0,0 0 23 16,0 0 20-16,0 0 8 0,25 0-1 15,-25 0-1-15,0 0 3 0,28 0-5 0,-28 0-8 16,21-2-5-16,-21 2-7 0,27-2-11 16,-27 2-5-16,28-2-5 0,-13 2-13 15,-15 0-22-15,25-1-40 0,-25 1-44 16,23-3-58-16,-23 3-63 0,18-1-103 16,-10-2-573-16,-8 3-221 0</inkml:trace>
  <inkml:trace contextRef="#ctx0" brushRef="#br1" timeOffset="-132652.35">22279 16266 2689 0,'0'0'18'0,"0"0"10"0,0 0 1 16,0 0 0-16,0 0 0 0,0 0 38 0,0 0 36 16,0 0 17-16,0 0 7 0,0 0-9 15,0 0-5-15,0 0-9 0,0 0-5 16,0 0-1-16,5 49-7 0,-5-49-10 0,0 25-9 15,3-8-8-15,-3-2-5 0,0 2-9 16,2-1-9-16,-2-16-27 0,0 29-37 16,0-16-39-16,0-13-53 0,6 23-50 0,-6-23-55 15,4 16-97-15,2-12-184 0,-6-4-367 16,0 0-226-16</inkml:trace>
  <inkml:trace contextRef="#ctx0" brushRef="#br1" timeOffset="-132096.28">22618 16181 2624 0,'11'-15'-47'15,"-11"15"15"-15,9-12 19 0,-9 12 14 16,0 0 20-16,8-10 19 0,-8 10 20 16,0 0 7-16,0 0 2 0,7-12 0 0,-7 12 4 15,0 0 8-15,0 0 0 0,0 0 3 16,0 0-1-16,0 0-1 0,-33-10-6 15,33 10 4-15,0 0-3 0,-26-1 9 0,26 1-5 16,-20-3 7-16,20 3-9 0,-23-1-4 16,23 1-7-16,-21 0-10 0,21 0-4 15,-21-2-3-15,21 2-10 0,0 0-3 0,-26 2-8 16,26-2 2-16,-14 1-6 0,14-1 0 16,0 0-3-16,-16 11-2 0,16-11 0 0,-8 12 1 15,8-12-2-15,-4 13-1 0,4-13-1 16,0 0 4-16,0 27-7 0,0-27 2 0,2 20-3 15,-2-20-2-15,4 19-3 0,-4-19 3 16,2 17-3-16,-2-17 3 0,4 16-6 16,-4-16 5-16,0 0-5 0,4 17 1 15,-4-17 2-15,0 0 1 0,0 0-4 0,12 11-3 16,-12-11-4-16,0 0 2 0,0 0-1 16,24-6 2-16,-24 6-5 0,0 0 1 0,0 0 0 15,32-5 0-15,-32 5 0 0,23 0 2 16,-23 0-3-16,26 5 5 0,-14-3 1 15,4 5 1-15,-4-1 4 0,-1 3 9 0,-11-9 1 16,17 18 12-16,-11-6 0 0,-1-1-4 16,-5-11 0-16,4 23-2 0,-4-23-2 15,-4 23 2-15,4-23-6 0,-11 20-5 16,4-7 5-16,-1-3-16 0,8-10-27 0,-15 19-26 16,5-11-39-16,2-1-47 0,8-7-47 15,-16 10-44-15,16-10-58 0,0 0-136 0,-16 4-169 16,16-4-317-16,0 0-298 0</inkml:trace>
  <inkml:trace contextRef="#ctx0" brushRef="#br1" timeOffset="-131859">22866 16121 2758 0,'0'0'-22'0,"13"-12"6"0,-13 12 26 15,0 0 40-15,0 0 35 0,0 0 28 16,24 17 13-16,-24-17 7 0,10 25-6 16,-4-8-8-16,-2 2-5 0,3 3-9 0,-3 6-13 15,0-2-11-15,0 1-5 0,-2 2-7 0,1 2-9 16,-3-1-6-16,0 1-25 0,-3-1-60 16,-3 4-63-16,-2 2-82 0,-3-6-84 15,-1 1-173-15,-4 0-521 0,0-3-383 16</inkml:trace>
  <inkml:trace contextRef="#ctx0" brushRef="#br1" timeOffset="-129842">23214 16187 2781 0,'0'0'-133'0,"0"0"17"15,0 0 19-15,0-19 12 0,0 19 31 0,0 0 23 16,0 0 28-16,0 0 32 0,0 0 33 16,0 0 4-16,2-17 3 0,-2 17 11 0,0 0-2 15,0 0-4-15,0 0-7 0,0 0-1 16,0 0 6-16,0 0 9 0,0 0 5 15,0 0 0-15,0 0-6 0,0 0 1 16,0 0-6-16,0 0-7 0,-22 46 0 16,18-31 5-16,0 0 2 0,0 1 2 0,0 3-4 15,2 0-6-15,-3 2-1 0,3-2-11 16,2 4 0-16,-2-2-8 0,4 1-5 0,0-1-2 16,5 5-10-16,-1-4-25 0,2-1-47 15,2 0-49-15,4-4-72 0,0 0-64 16,1-5-95-16,-2-3-186 0,4-1-376 0,-3 0-256 15</inkml:trace>
  <inkml:trace contextRef="#ctx0" brushRef="#br1" timeOffset="-129351.85">23622 16186 2568 0,'-4'-23'-118'15,"4"23"30"-15,0 0 21 0,-22-10 20 0,22 10 32 16,-20-3 16-16,20 3 12 0,-24-3 10 16,24 3 11-16,-27 0-2 0,27 0 0 15,-26 3 3-15,26-3-6 0,-23 1 3 0,23-1-8 16,-17 6-3-16,17-6-9 0,-11 8 3 16,11-8-3-16,0 0-7 0,0 0-8 0,0 0-6 15,25 30-5-15,-13-20 5 0,0 1-3 16,2 2 5-16,-2-1-2 0,0 0 16 15,3 2 5-15,-5 0 42 0,-1-1 9 16,0 2 13-16,-1-2 15 0,-4 1 12 16,0 0 11-16,-4-14 4 0,-2 22 0 0,2-22-1 15,-8 23-5-15,0-16-12 0,-3 3-11 16,-2-2-10-16,-2-2-7 0,15-6-15 0,-30 8-32 16,18-8-42-16,12 0-38 0,-26-5-54 15,26 5-54-15,-19-9-68 0,9 0-145 16,4-3-520-16,-1 0-276 0</inkml:trace>
  <inkml:trace contextRef="#ctx0" brushRef="#br1" timeOffset="-129020.03">23693 15852 2590 0,'10'-21'-118'0,"-10"21"25"0,6-15 13 15,-6 15 14-15,4-15 14 0,-4 15 22 16,0 0 0-16,10-15 4 0,-10 15-3 16,0 0 4-16,16-7 7 0,-16 7 1 15,0 0 2-15,18 0 9 0,-18 0 8 0,0 0 18 16,17 14 15-16,-17-14 2 0,6 19 12 16,-6-19 10-16,0 22 5 0,0-22 4 0,-2 25 13 15,-2-11 18-15,0 2 16 0,4-16 0 16,-11 26 12-16,5-13-1 0,0-1-1 15,0 1-12-15,6-13-12 0,-7 17-10 0,7-17-7 16,-9 17-9-16,9-17-9 0,-2 13-4 16,2-13-12-16,0 0-33 0,16 18-44 0,-16-18-64 15,23 8-70-15,-11-7-88 0,-12-1-189 16,30 2-419-16,-16-2-208 0</inkml:trace>
  <inkml:trace contextRef="#ctx0" brushRef="#br1" timeOffset="-128739.4">23978 16376 2523 0,'0'0'-39'0,"0"0"31"16,-9 13 17-16,9-13 9 0,0 0 9 0,0 0-7 16,0 0 4-16,0 0-2 0,0 0 3 15,0 0-13-15,29 8 9 0,-29-8-8 0,22 0-3 16,-22 0-20-16,30 0-15 0,-16 0-54 16,1 0-44-16,0 0-64 0,-15 0-158 0,27-4-262 15,-16 2 184-15</inkml:trace>
  <inkml:trace contextRef="#ctx0" brushRef="#br1" timeOffset="-128525.46">24079 16338 1858 0,'0'0'48'0,"0"0"8"0,0 0 12 0,0 0 17 16,0 0 36-16,0 0 13 0,-15 19 16 15,15-19 0-15,0 0 3 0,0 20-7 0,0-20-10 16,0 22-11-16,0-22-12 0,0 21-16 15,0-21-8-15,2 25-9 0,-2-12-13 16,0-13-3-16,5 28-19 0,-5-14-35 0,0-14-36 16,4 25-48-16,-2-12-57 0,-2-13-43 15,4 20-45-15,-4-20-113 0,8 18-535 16,-1-13-227-16</inkml:trace>
  <inkml:trace contextRef="#ctx0" brushRef="#br1" timeOffset="-128031.23">24481 16408 2545 0,'0'0'-99'0,"0"0"12"0,0 0 15 0,0 0 25 15,0 0 19-15,0 0 11 0,0 0 14 16,-31-11 6-16,31 11 14 0,-24 0 18 0,24 0 20 15,-25 0 19-15,25 0 8 0,-27 2 7 16,27-2 0-16,-28 0-8 0,28 0-1 16,-27 0-8-16,27 0-6 0,-26-2-1 15,26 2-1-15,-22-2 1 0,22 2-7 0,-23-4-3 16,23 4-6-16,-14-4-8 0,14 4-6 16,0 0-7-16,0 0-8 0,-14-15-11 0,14 15-13 15,0 0-13-15,0 0-12 0,0 0-8 16,24-31-1-16,-16 22-3 0,-8 9-1 15,20-17 8-15,-10 7 5 0,1 3 8 16,-1-2 1-16,4 1 5 0,-4-2 8 0,-10 10 7 16,19-13 4-16,-11 8 6 0,-8 5 8 15,13-9 24-15,-13 9 22 0,0 0 15 16,19-3 20-16,-19 3 15 0,0 0 3 0,15 15 3 16,-15-15-7-16,7 15-6 0,-3-3-16 15,-4-12 2-15,6 25-14 0,-2-12-4 0,0 2-10 16,0 0-8-16,0 2-5 0,2-1-6 15,-5-1-7-15,6 2-8 0,-2-2-24 16,-2 1-35-16,1-1-39 0,-2-2-46 0,-2-13-48 16,11 25-46-16,-7-17-65 0,-4-8-152 15,11 14-187-15,-5-10-226 0,-6-4-177 16</inkml:trace>
  <inkml:trace contextRef="#ctx0" brushRef="#br1" timeOffset="-127804.08">24685 16234 2467 0,'0'0'-9'0,"10"-11"12"15,-10 11-6-15,0 0 15 0,0 0 48 16,0 0 37-16,0 0 15 0,26 25 10 16,-20-11-3-16,0 1-5 0,0 6-6 0,0 2-13 15,4 1-10-15,-4 1-8 0,0 0-8 16,-2 0-8-16,2 2-5 0,-6-3-7 0,2 3-17 15,-8 0-31-15,2-3-55 0,-2 0-49 16,-4 2-60-16,-2-3-64 0,-2-4-130 16,-8 2-507-16,4-4-217 0</inkml:trace>
  <inkml:trace contextRef="#ctx0" brushRef="#br1" timeOffset="-115844.74">25414 14505 2475 0,'0'0'-142'0,"0"0"9"16,0 0 12-16,0 0 1 0,0 0 10 15,0 0 11-15,0 0 9 0,-17 10 10 16,17-10 10-16,0 0 5 0,0 0 5 15,0 0 16-15,0 0 11 0,0 0 19 0,0 0 23 16,0 0 10-16,0 0 7 0,0 0 6 16,-18 6 16-16,18-6 3 0,0 0 15 0,0 0 13 15,0 0 10-15,0 0 34 0,0 0 21 16,0 0 18-16,0 0 17 0,-5 13 12 16,5-13 2-16,0 0-2 0,-10 13-8 0,10-13-12 15,-9 11-7-15,9-11-10 0,-10 15-10 16,10-15-10-16,-11 20-8 0,1-11-8 15,-1 2-8-15,5 1-2 0,-4 0-6 16,1-4-15-16,0 4-8 0,-2-2-7 0,11-10-9 16,-13 17-6-16,13-17-7 0,-11 15-7 0,11-15 1 15,-12 12-8-15,12-12-6 0,-8 11-14 16,8-11-12-16,0 0-22 0,-10 12-19 0,10-12-26 16,0 0-37-16,0 0-46 0,0 0-61 15,-7 9-43-15,7-9-63 0,0 0-137 16,0 0-135-16,0 0-278 0,0 0-218 15</inkml:trace>
  <inkml:trace contextRef="#ctx0" brushRef="#br1" timeOffset="-115432.29">25219 14547 2464 0,'0'0'-88'0,"0"0"36"16,0 0 10-16,0 0 27 0,7-16 22 15,-7 16 17-15,0 0 36 0,0 0 22 0,0 0 25 16,0 0 13-16,0 0 22 0,0 0 17 15,0 0 9-15,0 0 6 0,0 0 4 16,0 0-4-16,0 0 0 0,0 0 4 16,0 0-10-16,0 0 25 0,0 0-11 0,22 32-16 15,-22-32 5-15,9 18-9 0,-2-9-5 0,2 3-9 16,0-3-12-16,-1 3-13 0,3-1-14 16,-1 0-12-16,-1 1-12 0,1 1-10 15,1-1-10-15,-3 0-5 0,3-4-10 0,1 5-17 16,-5-2-27-16,1 0-34 0,2-1-46 15,-6-3-67-15,-4-7-90 0,7 14-99 16,-1-9-218-16,-6-5-83 0,0 0 36 0,0 0-471 16,0 0-612-16</inkml:trace>
  <inkml:trace contextRef="#ctx0" brushRef="#br1" timeOffset="-113112.52">29444 12883 3117 0,'0'0'-203'0,"0"0"22"0,0 0 35 15,0 0 20-15,0 0 27 0,0 0 19 0,0 0 23 16,0 0 19-16,0 0 20 0,0 0 13 16,0 0 19-16,0 0 9 0,0 0 10 15,0 0 15-15,0 0 9 0,0 0 4 0,0 0 12 16,0 0 10-16,0 0 4 0,0 0 5 15,0 0-1-15,0 0 7 0,0 0-1 16,0 0 15-16,0 0 13 0,0 0 1 0,0 0-5 16,0 0-3-16,0 0 2 0,0 0-6 15,0 0-5-15,0 0-9 0,0 0-5 16,0 0-6-16,0 0-1 0,-16 40-10 0,16-40 5 16,-10 14 2-16,10-14-5 0,-12 15 0 15,4-8 2-15,8-7-8 0,-17 20-4 16,8-11-8-16,0 1-2 0,9-10-7 0,-16 19-1 15,8-10-8-15,-2-2-6 0,10-7 3 16,-12 16-13-16,12-16-1 0,-10 13-7 0,10-13-11 16,-9 10-17-16,9-10-14 0,0 0-15 15,-11 13-20-15,11-13-18 0,-6 6-20 16,6-6-35-16,0 0-42 0,0 0-46 0,0 0-41 16,0 0-32-16,-2 12-81 0,2-12-109 15,0 0-477-15,0 0-393 0</inkml:trace>
  <inkml:trace contextRef="#ctx0" brushRef="#br1" timeOffset="-112568.55">29319 12869 2784 0,'0'0'-127'0,"0"0"38"0,0 0 27 16,0 0 32-16,0 0 38 0,0 0 26 15,0 0 29-15,0 0 22 0,0 0 13 0,0 0 9 16,0 0 8-16,0 0 10 0,0 0 9 16,0 0 4-16,0 0 5 0,0 0 2 0,0 0-6 15,0 0-4-15,0 0-10 0,0 0-26 16,0 0 0-16,0 0-10 0,0 0 2 15,0 0-1-15,0 0 8 0,0 0 0 0,0 0 26 16,0 0-2-16,0 0-6 0,0 0 0 16,6 52-8-16,-6-52-6 0,14 13-7 15,-6-4-7-15,-8-9-8 0,19 16-13 0,-6-4-5 16,-1-2-9-16,1-1-5 0,1 2-4 16,0-1-6-16,-2 1-3 0,0-2-12 15,2 3-24-15,-4 0-22 0,1-1-32 0,-3 1-36 16,0-1-49-16,-1 0-77 0,0 0-90 15,-3-3-194-15,-2 2-153 0,-2-10 44 0,4 19-415 16,-4-19-528-16</inkml:trace>
  <inkml:trace contextRef="#ctx0" brushRef="#br1" timeOffset="-110817.08">29547 15636 3041 0,'0'0'-152'0,"0"0"25"0,0 0 20 16,0 0 24-16,0 0 29 0,0 0 23 0,0 0 31 16,0 0 28-16,0 0 22 0,0 0 15 15,0 0 23-15,0 0 11 0,0 0 9 16,0 0 2-16,0 0 6 0,0 0 1 0,0 0 1 16,0 0 3-16,0 0-6 0,0 0 3 0,0 0-3 15,0 0-2-15,0 0 1 0,0 0 4 16,0 0-1-16,0 0 1 0,-26 34 1 15,26-34-4-15,-20 16-7 0,10-7 2 0,1 3-4 16,-1-2-2-16,-1 1-6 0,2 1-6 16,-1-3-4-16,0 2-6 0,-1 1-6 0,11-12-11 15,-17 21-5-15,8-10-9 0,3-3-8 16,6-8-4-16,-12 17-6 0,5-9-16 16,7-8-10-16,-9 14-25 0,9-14-24 15,-6 10-23-15,6-10-25 0,-4 8-36 0,4-8-40 16,0 0-54-16,0 0-45 0,0 0-50 15,0 0-104-15,0 0-124 0,0 0-50 16,0 0-313-16,0 0-296 0</inkml:trace>
  <inkml:trace contextRef="#ctx0" brushRef="#br1" timeOffset="-110395.61">29389 15621 2645 0,'0'0'-68'15,"0"0"56"-15,0 0 37 0,0 0 22 0,0 0 29 16,0 0 20-16,0 0 23 0,0 0 19 15,0 0 9-15,0 0 5 0,0 0-2 16,0 0 1-16,0 0 7 0,0 0 0 0,0 0 6 16,0 0-26-16,0 0-1 0,0 0-6 15,0 0-9-15,0 0-1 0,0 0-8 16,0 0-7-16,0 0-7 0,0 0-4 0,0 0 15 16,17 45-4-16,-7-32-5 0,-1-4-8 15,2 1-4-15,-3 3-8 0,2-2-9 16,4 1-8-16,-4 1-6 0,3 2-4 0,-1 3-6 15,1-3-11-15,0-1-3 0,-1 2-11 16,-1 0-20-16,0-1-33 0,1 0-47 0,-1-2-44 16,-5 2-64-16,3-1-81 0,-5-5-94 15,0 3-186-15,1-3-64 0,-3 1 16 16,-2-10-416-16,0 0-494 0</inkml:trace>
  <inkml:trace contextRef="#ctx0" brushRef="#br2" timeOffset="-100170.97">29248 14560 242 0,'0'0'131'15,"0"0"-53"-15,0 0-27 0,0 0-20 16,0 0 14-16,0 0-2 0,0 0-4 16,0 0 4-16,0 0-6 0,0 0-3 0,0 0-1 15,0 0 7-15,0 0-5 0,0 0 10 16,0 0 2-16,-14 7-3 0,14-7 10 16,0 0-1-16,0 0-4 0,0 0 3 0,0 0 6 15,0 0 2-15,0 0-7 0,0 0 4 16,0 0-7-16,0 0 4 0,0 0 7 0,0 0-5 15,0 0-13-15,0 0 5 0,0 0 9 16,0 0-3-16,0 0-2 0,0 0 4 16,0 0-8-16,0 0 7 0,0 0 10 15,0 0-12-15,0 0-3 0,0 0 2 0,0 0-10 16,0 0 5-16,0 0-9 0,0 0-3 16,0 0-5-16,0 0 3 0,0 0-1 15,0 0-1-15,0 0 3 0,0 0-3 0,0 0-3 16,0 0-6-16,0 0 3 0,0 0 8 15,0 0-5-15,0 0-2 0,-8 12 2 0,8-12 5 16,0 0-1-16,0 0 7 0,0 0-2 16,0 0 2-16,-19 2 1 0,19-2-6 15,0 0 3-15,0 0-6 0,-19 4-4 16,19-4 0-16,0 0-4 0,-17 4-2 0,17-4 0 16,0 0-3-16,-19 6-2 0,19-6 5 15,0 0-5-15,-17 3 4 0,17-3 0 0,0 0 3 16,-17 6-1-16,17-6 2 0,0 0-3 15,0 0 3-15,-21 4-1 0,21-4 0 16,0 0 3-16,-17 3-1 0,17-3-3 16,0 0-4-16,-17 2 4 0,17-2-5 0,0 0-3 15,-19 5 1-15,19-5-2 0,0 0 1 16,-19 0 3-16,19 0 0 0,0 0 0 0,-21 5 6 16,21-5-2-16,0 0 5 0,0 0-2 15,-23 2 5-15,23-2-5 0,0 0 2 16,0 0 0-16,-20 1 0 0,20-1-3 0,0 0 3 15,0 0-6-15,0 0-1 0,-20 0-3 16,20 0 0-16,0 0-3 0,0 0 0 16,0 0-2-16,-20 4 0 0,20-4 0 0,0 0 3 15,0 0 1-15,-21 0 7 0,21 0-4 16,0 0 5-16,0 0 0 0,-21 0 2 16,21 0-3-16,0 0 2 0,0 0 0 0,0 0-4 15,-23 0 3-15,23 0-3 0,0 0-3 16,0 0-1-16,-21 0 0 0,21 0-3 15,0 0-2-15,0 0 0 0,0 0-2 0,0 0 0 16,0 0 0-16,-21 0-1 0,21 0 0 16,0 0-4-16,0 0-2 0,0 0-3 15,0 0 0-15,0 0 0 0,0 0 0 0,0 0-1 16,0 0-3-16,0 0 1 0,0 0-1 16,0 0 2-16,0 0-4 0,0 0 1 15,0 0-7-15,0 0-3 0,0 0-10 0,0 0-11 16,0 0-8-16,0 0-10 0,0 0-8 15,0 0-3-15,0 0-1 0,0 0 3 0,0 0 6 16,0 0 2-16,63 0 5 0,-63 0 7 16,0 0 0-16,0 0 6 0,19 0 4 15,-19 0 5-15,0 0 6 0,0 0 10 0,0 0 11 16,0 0-2-16,0 0-1 0,0 0 5 16,0 0 1-16,0 0-2 0,0 0-3 15,0 0-5-15,0 0-15 0,0 0-16 0,0 0-26 16,0 0-12-16,0 0-12 0,0 0 5 15,0 0 3-15,0 0 7 0,0 0 1 16,17-5 10-16,-17 5-1 0,0 0 14 16,0 0 0-16,0 0 11 0,0 0 4 0,0 0 7 15,0 0 4-15,0 0 2 0,0 0 4 16,0 0 4-16,0 0-12 0,0 0-11 0,0 0-11 16,0 0-5-16,0 0-20 0,0 0-2 15,0 0 0-15,0 0 5 0,0 0 5 16,6-14 11-16,-6 14 4 0,0 0 5 0,0 0 6 15,0 0 9-15,0 0 14 0,0 0 0 16,0 0 16-16,0 0 15 0,0 0 7 16,0 0 16-16,0 0 10 0,0 0 13 0,0 0 2 15,0 0 7-15,0 0-1 0,0 0 5 16,0 0-3-16,0 0 3 0,0 0 8 16,0 0 3-16,0 0-1 0,0 0-3 0,0 0-5 15,0 0-5-15,0 0 0 0,0 0 2 16,0 0-10-16,0 0-3 0,0 0-3 0,0 0-5 15,0 0-3-15,-40-6-2 0,40 6-2 16,0 0-1-16,0 0-2 0,0 0 0 16,-27 3-1-16,27-3-1 0,0 0 1 15,0 0-2-15,-26 3 1 0,26-3-6 0,0 0 3 16,-18 2-1-16,18-2-1 0,0 0-1 16,-20 2 0-16,20-2-1 0,0 0-3 15,-19 3-2-15,19-3 0 0,0 0-3 0,-24 5 0 16,24-5-1-16,0 0 2 0,-20 2 1 15,20-2-1-15,0 0 1 0,-20 1 3 16,20-1-1-16,0 0 2 0,-21 4-6 0,21-4 0 16,0 0 0-16,-21 4-3 0,21-4-4 15,0 0 3-15,-19 3-5 0,19-3-1 0,0 0 0 16,-20 0 1-16,20 0 0 0,0 0-1 16,-18 3-2-16,18-3 2 0,0 0 4 15,-21 4-4-15,21-4 3 0,0 0-2 0,-22 1 0 16,22-1-2-16,0 0-1 0,-18 2 1 15,18-2 0-15,0 0-1 0,-20 3-1 16,20-3 0-16,0 0 1 0,-18 3-2 16,18-3-2-16,0 0 0 0,-20 0 2 0,20 0 0 15,0 0-8-15,-19 1 7 0,19-1-5 16,0 0 1-16,-23 0 0 0,23 0-4 0,0 0 3 16,-21 3 0-16,21-3-3 0,0 0 0 15,-22 2 2-15,22-2-3 0,0 0 2 16,-25 0 3-16,25 0 0 0,0 0-2 0,-23 0 0 15,23 0 0-15,0 0 1 0,-24 0 5 16,24 0 3-16,-16 2 15 0,16-2 3 16,0 0-7-16,-22 0-6 0,22 0 0 0,0 0 2 15,-21 0-4-15,21 0-2 0,0 0 2 16,-23 0-7-16,23 0 0 0,0 0 3 16,-26 0-1-16,26 0-1 0,0 0-3 0,-24-2 2 15,24 2-3-15,0 0 3 0,-26 0-2 16,26 0 0-16,-17-2 3 0,17 2-2 0,0 0 3 15,-28 0 0-15,28 0-5 0,-19-3-1 16,19 3 9-16,-19 3-5 0,19-3-2 16,0 0 0-16,-27-3-3 0,27 3 2 15,-22 0 1-15,22 0-3 0,-18-1 3 0,18 1-2 16,0 0 7-16,-29-1 3 0,29 1-3 16,0 0-3-16,-20 0-1 0,20 0-1 15,0 0 5-15,-26 0 0 0,26 0-6 0,0 0 0 16,-22 0 5-16,22 0-8 0,0 0 6 15,-24 0-10-15,24 0 6 0,-19 0-3 0,19 0 0 16,-21 1 4-16,21-1-1 0,-19 0 3 16,19 0-7-16,0 0 8 0,-26 0-6 0,26 0 0 15,0 0 1-15,-25 0-3 0,25 0 7 16,-18 0-10-16,18 0 7 0,0 0 6 0,-20 1-6 16,20-1 6-16,0 0 2 15,-24 0 3-15,24 0-8 0,0 0 4 0,-23 3-5 16,23-3 3-16,0 0-2 0,-21 0-4 0,21 0 5 15,0 0-8-15,-21 2 6 0,21-2 0 16,0 0-8-16,-28 0 9 0,28 0 1 16,-23 0-5-16,23 0 2 0,-20 0-8 15,20 0 3-15,-20 2-4 0,20-2 2 0,-20 0 5 16,20 0 1-16,-22 2-8 0,22-2 8 16,-28 0 4-16,28 0-7 0,-27 2 3 0,27-2 1 15,-19 0-3-15,19 0-2 0,-21 2 0 16,21-2 0-16,-20 1 4 0,20-1-8 15,0 0 5-15,-32 0 5 0,32 0-3 0,-20 0-5 16,20 0 8-16,-24 0-7 0,24 0 2 16,-21 0 0-16,21 0 9 0,-20 0-19 0,20 0-2 15,0 0 1-15,-26 0 5 0,26 0-6 16,-21 0 5-16,21 0 0 0,-23 0 0 16,23 0 2-16,-21 0 2 0,21 0-2 0,-19 0 4 15,19 0-4-15,0 0 2 0,-29 0 2 16,29 0-4-16,-19 0 0 0,19 0 3 15,-23-1 1-15,23 1-1 0,-23 0 1 0,23 0 2 16,-25-2 2-16,25 2 3 0,-21 0 7 16,21 0-6-16,0 0-1 0,-27-2 1 15,27 2-3-15,-20 0 3 0,20 0 4 0,-26-2-8 16,26 2-1-16,-21-2 2 0,21 2-2 16,0 0 1-16,-29 0 0 0,29 0 7 15,-15-2-5-15,15 2 2 0,0 0-4 0,-26-3 1 16,26 3-4-16,0 0 1 0,-29-2 0 15,29 2 3-15,-15 0-4 0,15 0 4 0,0 0-1 16,-29-5-2-16,29 5 0 0,-16 0 1 16,16 0-7-16,0 0 8 0,-25-2-2 0,25 2 1 15,0 0 3-15,-27-1-4 0,27 1 1 16,-18 0-2-16,18 0-1 0,0 0 4 16,-23-3-4-16,23 3-1 0,0 0 1 0,-26 0 2 15,26 0-2-15,0 0-1 0,-20 0 3 16,20 0-2-16,0 0 0 0,-25-1 2 0,25 1-1 15,0 0 1-15,-25 0-1 0,25 0 0 16,-18-3-3-16,18 3 0 0,0 0 4 16,0 0 3-16,-24 0-8 0,24 0 5 0,0 0-2 15,-21 0 4-15,21 0-4 0,0 0 5 16,0 0-5-16,-23 0 0 0,23 0-4 0,0 0 5 16,0 0-1-16,-22 0 3 0,22 0-4 15,0 0 2-15,-20 0-2 0,20 0 0 16,0 0 1-16,-23-3-2 0,23 3 1 15,0 0 0-15,-18-1 3 0,18 1-2 0,0 0 4 16,0 0 6-16,-28 0-15 0,28 0-2 16,0 0 5-16,-25-3 4 0,25 3-5 0,0 0 4 15,-25 0 1-15,25 0 0 0,0 0 2 16,-25 0-1-16,25 0-5 0,0 0 4 16,-23-4-4-16,23 4 2 0,0 0 3 0,-23-1 0 15,23 1-5-15,-17-2-4 0,17 2 8 16,-20-2-3-16,20 2 1 0,0 0 4 0,-26-3-6 15,26 3 4-15,0 0-6 0,-25 0 2 16,25 0 3-16,-19-3-1 0,19 3-2 16,-19-4 1-16,19 4 1 0,-21 0 0 0,21 0-1 15,-22-3 4-15,22 3 0 0,-21 0-7 16,21 0 6-16,0 0-4 0,-24-4 3 0,24 4 0 16,0 0-5-16,-27 0 5 0,27 0-5 15,0 0 6-15,-21-2-2 0,21 2 0 16,0 0-2-16,-22 0 9 0,22 0-10 0,0 0 7 15,-18-2 0-15,18 2-4 0,0 0-2 16,0 0 6-16,-25 0 2 0,25 0-8 0,0 0-1 16,-22-2 4-16,22 2 0 0,0 0-3 15,-25 0 0-15,25 0 2 0,0 0 1 0,-22-2 0 16,22 2 1-16,0 0 3 0,0 0-4 16,-25 0-4-16,25 0-3 0,0 0 4 15,0 0 2-15,-22 0 2 0,22 0-2 0,0 0-2 16,0 0-1-16,0 0 3 0,-22-1-2 15,22 1 3-15,0 0-4 0,0 0 3 0,0 0 1 16,-23 0-1-16,23 0 1 0,0 0 6 16,0 0-8-16,-23 0 0 0,23 0-2 15,0 0 4-15,-27 0-6 0,27 0 5 16,0 0-1-16,-25 0 4 0,25 0-3 0,0 0 2 16,-19 0-1-16,19 0 1 0,0 0-2 15,0 0-2-15,-23 0 2 0,23 0 0 0,0 0 5 16,0 0-5-16,-25 0 0 0,25 0 3 15,0 0-2-15,-17-2 4 0,17 2 2 16,0 0 2-16,0 0-5 0,0 0 3 0,-25 0 1 16,25 0-2-16,0 0-2 0,0 0 2 15,0 0-4-15,-21 0 1 0,21 0-2 16,0 0 4-16,0 0-2 0,0 0-3 0,-23 0 0 16,23 0 2-16,0 0 0 0,0 0-2 15,0 0 1-15,-19 2 1 0,19-2-3 0,0 0 1 16,0 0 1-16,-21 0 4 0,21 0-5 15,0 0 2-15,0 0 0 0,-23 1 1 16,23-1 0-16,0 0 4 0,-17 2-2 0,17-2 0 16,0 0 3-16,0 0 2 0,-21 0-4 15,21 0-1-15,0 0-1 0,0 0 4 0,-20 2-7 16,20-2 5-16,0 0 0 0,0 0-1 16,-18 2-1-16,18-2 2 0,0 0-2 0,0 0-2 15,0 0-2-15,0 0 3 0,-24 2-5 16,24-2-11-16,0 0-16 0,0 0-25 15,-23 4-29-15,15-4-36 0,8 0-50 0,-24-3-58 16,24 3-61-16,-25 0-108 0,12-1-190 16,-3 1-52-16,-1-2-353 0,17 2-456 0</inkml:trace>
  <inkml:trace contextRef="#ctx0" brushRef="#br2" timeOffset="-77009.06">27384 14502 1991 0,'0'0'181'0,"0"0"-102"15,0 0 20-15,0 0-65 0,0 0-9 16,0 0 9-16,0 0 10 0,0 0 4 16,0 0-2-16,-31-29-3 0,31 29-10 15,0 0-23-15,0 0-28 0,0 0-47 0,-9-11-50 16,9 11-75-16,0 0-162 0,-4-8-260 16,4 8 175-16</inkml:trace>
  <inkml:trace contextRef="#ctx0" brushRef="#br2" timeOffset="-76486.79">27308 14567 1781 0,'0'0'-5'0,"0"0"18"0,0 0 13 15,-7 18 17-15,7-18 16 0,0 0 30 16,0 0 15-16,0 0 8 0,0 0 4 16,0 0-4-16,0 0-12 0,0 0-10 15,0 0-10-15,0 0-15 0,0 0-2 0,0 0-15 16,0 0-20-16,0 0-34 0,0 0-40 16,0 0-48-16,0 0-47 0,0 0-67 0,0 0-161 15,0 0-282-15,0 0 120 0</inkml:trace>
  <inkml:trace contextRef="#ctx0" brushRef="#br2" timeOffset="-76332.68">27323 14389 1996 0,'0'0'10'0,"0"0"-1"15,0-18-12-15,0 18-6 0,0 0-19 0,-2-21-9 16,2 21-30-16,-2-16-49 0,2 16-111 15,0-19-267-15,0 19 338 0</inkml:trace>
  <inkml:trace contextRef="#ctx0" brushRef="#br2" timeOffset="-76156.16">27315 13963 1605 0,'0'0'80'0,"-5"-20"4"15,5 20-20-15,-2-20-5 0,2 20-16 16,-7-16 1-16,7 16-14 0,-5-22-6 0,5 22-23 16,-2-19-44-16,0 10-34 0,2 9-41 15,-2-20-59-15,2 20-344 0,0-20 301 16</inkml:trace>
  <inkml:trace contextRef="#ctx0" brushRef="#br2" timeOffset="-75995.56">27296 13632 1454 0,'-4'-19'-9'0,"4"19"13"16,0 0 4-16,-2-18 2 0,2 18-13 15,0 0 10-15,-2-18-1 0,2 18-9 16,0 0-12-16,0-19-23 0,0 19-27 0,4-14-33 16,-4 14-57-16,0 0-207 0,4-25 115 15</inkml:trace>
  <inkml:trace contextRef="#ctx0" brushRef="#br2" timeOffset="-75828.5">27288 13179 1079 0,'0'0'93'0,"-1"-25"5"0,1 25-12 15,-4-21-21-15,4 21-22 0,0-17-23 0,0 17-27 16,2-19-25-16,-2 19-40 0,3-24-54 15,-3 24-124-15,4-23-79 0,0 10 106 0</inkml:trace>
  <inkml:trace contextRef="#ctx0" brushRef="#br2" timeOffset="-75661.01">27342 12833 1022 0,'0'0'73'15,"0"-24"9"-15,0 24 11 0,0 0 0 16,-2-21-11-16,2 21-4 0,-5-17-9 0,5 17 1 15,-5-16-10-15,5 16-8 0,-3-15-1 16,3 15-23-16,-2-19-41 0,2 19-15 0,0-20-13 16,0 20-28-16,0-22-78 0,0 22-136 15,3-22-133-15,-3 8 133 0</inkml:trace>
  <inkml:trace contextRef="#ctx0" brushRef="#br2" timeOffset="-75531.35">27346 12428 1144 0,'0'-17'-11'0,"0"17"-11"0,0 0 7 0,2-23-1 16,-2 23-3-16,0 0-20 0,0-21-51 15,0 21-110-15,3-16-44 0,-3 16 79 16</inkml:trace>
  <inkml:trace contextRef="#ctx0" brushRef="#br2" timeOffset="-75326.24">27317 12148 820 0,'0'0'94'0,"-2"-15"3"0,2 15-5 0,-2-18-2 15,2 18-10-15,-5-15-11 0,5 15-3 16,0 0-10-16,-2-28-2 0,2 28-14 16,2-19-29-16,-2 19-17 0,2-20-15 0,-2 20-15 15,3-20-10-15,-3 20-13 0,4-18-3 16,-4 18-11-16,4-17-12 0,-4 17-1 15,4-16-35-15,-4 16-200 0,3-19 103 16</inkml:trace>
  <inkml:trace contextRef="#ctx0" brushRef="#br2" timeOffset="-75201.85">27378 11780 876 0,'0'0'-9'0,"6"-17"18"15,-6 17-5-15,7-17 0 0,-7 17 1 16,9-19-36-16,-5 7-42 0,-4 12-31 15,3-25-125-15,1 12 77 0</inkml:trace>
  <inkml:trace contextRef="#ctx0" brushRef="#br2" timeOffset="-75052.95">27469 11462 738 0,'0'0'80'0,"1"-17"16"0,-1 17 12 0,2-18 9 16,-2 18 10-16,0 0-13 0,0-22 7 15,0 22 2-15,0 0-12 0,0-19-13 0,0 19-7 16,0 0-6-16,-2-19-17 0,2 19-3 15,0 0-29-15,2-20-28 0,-2 20-43 16,0 0-51-16,0-21-87 0,0 21-100 0,2-13-248 16,-2 13 301-16</inkml:trace>
  <inkml:trace contextRef="#ctx0" brushRef="#br2" timeOffset="-74894.28">27479 11182 1620 0,'0'0'70'0,"0"0"14"16,0-19 6-16,0 19 18 0,0 0 7 15,2-19-5-15,-2 19-6 0,0 0-5 16,2-19-15-16,-2 19-8 0,0 0-10 16,2-17-31-16,-2 17-41 0,0 0-34 0,3-18-45 15,-3 18-48-15,5-9-67 0,-5 9-133 16,0 0-261-16,0 0 202 0</inkml:trace>
  <inkml:trace contextRef="#ctx0" brushRef="#br2" timeOffset="-73772">27348 14727 1758 0,'0'0'-3'15,"0"0"11"-15,0 0-5 0,0 0 9 0,0 0-1 16,0 0 15-16,0 0 20 0,0 0 4 15,-21 35 5-15,21-35 7 0,0 0-11 0,0 0 18 16,0 0-20-16,0 0-4 0,0 0-2 16,-4 17-4-16,4-17-42 0,0 0-39 15,0 0-50-15,0 0-83 0,0 0-158 16,-4 13-206-16,4-13 277 0</inkml:trace>
  <inkml:trace contextRef="#ctx0" brushRef="#br2" timeOffset="-73581.18">27323 14969 1664 0,'0'0'41'0,"2"14"0"15,-2-14-13-15,0 18-6 0,0-18-3 16,0 0-9-16,0 20 0 0,0-20 1 16,0 0-3-16,0 0-8 0,-2 26-11 15,2-26-17-15,0 0-1 0,-2 12-17 0,2-12-9 16,0 0-8-16,4 14-27 0,-4-14-33 0,0 0-49 15,5 15-232-15,-5-15 127 0</inkml:trace>
  <inkml:trace contextRef="#ctx0" brushRef="#br2" timeOffset="-73449.53">27359 15237 1172 0,'0'24'12'0,"0"-24"-1"0,-2 18-1 15,2-18 6-15,0 19-5 0,0-19-17 16,0 18-2-16,0-18-12 0,0 19-11 15,0-19-34-15,0 0-62 0,-2 27-195 0,2-27 104 16</inkml:trace>
  <inkml:trace contextRef="#ctx0" brushRef="#br2" timeOffset="-73273.99">27338 15718 984 0,'-3'17'130'0,"0"-1"-4"16,3-16-10-16,-4 24-17 0,4-24-17 16,-1 22-30-16,1-22-16 0,-4 19-22 15,4-19-34-15,-2 21-49 0,2-21-89 16,-4 15-295-16,4-8 392 0</inkml:trace>
  <inkml:trace contextRef="#ctx0" brushRef="#br2" timeOffset="-73100.28">27265 16187 1339 0,'-2'14'96'15,"2"-14"-8"-15,-5 25-9 0,5-25-44 16,-2 21-12-16,2-21-21 0,-4 16-15 16,4-16 1-16,-2 20 0 0,2-20-19 0,-1 16-23 15,1-16-26-15,0 20-50 0,0-20-70 16,-2 17-170-16,2-17 117 0</inkml:trace>
  <inkml:trace contextRef="#ctx0" brushRef="#br2" timeOffset="-72931.04">27287 16569 1095 0,'0'0'102'16,"3"24"21"-16,-3-24-34 0,2 26-12 15,-2-16-6-15,0-10-6 0,2 23-8 0,-2-23-13 16,2 23-6-16,-2-23-17 0,0 21-16 15,0-21-14-15,0 21-31 0,0-21-23 0,0 17-30 16,0-17-51-16,0 15-82 0,0-15-170 16,0 14 125-16</inkml:trace>
  <inkml:trace contextRef="#ctx0" brushRef="#br2" timeOffset="-72792.13">27328 16919 1334 0,'0'22'128'0,"0"-22"7"0,0 20-19 15,0-20-14-15,-1 19-12 0,1-19-28 0,-2 19-15 16,2-19-27-16,-2 17-24 0,2-17-44 16,-2 18-47-16,2-18-87 0,0 0-365 15,-2 17 267-15</inkml:trace>
  <inkml:trace contextRef="#ctx0" brushRef="#br2" timeOffset="-72624.49">27391 17279 1474 0,'0'0'-56'0,"5"15"23"0,-5-15 1 16,0 0 6-16,0 21-14 0,0-21-36 0,0 0-70 16,0 0-205-16,2 21 112 0</inkml:trace>
  <inkml:trace contextRef="#ctx0" brushRef="#br2" timeOffset="-72476.07">27422 17422 1025 0,'5'16'107'0,"-5"-16"45"0,2 13 14 0,-2-13 14 15,0 0-3-15,2 20 1 0,-2-20-5 16,0 0-13-16,0 22-14 0,0-22-17 0,0 0-17 16,0 16-30-16,0-16-49 0,0 0-50 15,0 0-63-15,3 17-71 0,-3-17-133 0,0 0-432 16,0 7 22-16</inkml:trace>
  <inkml:trace contextRef="#ctx0" brushRef="#br2" timeOffset="-67671.86">29315 12971 2009 0,'0'0'-74'0,"0"0"16"0,0 0 17 16,0 0 9-16,0 0 10 0,0 0 14 15,0 0 21-15,0 0 15 0,0 0 3 0,0 0-3 16,0 0-2-16,0 0 3 0,0 0 8 15,0 0 9-15,0 0 2 0,0 0 12 16,0 0-4-16,0 0 7 0,0 0-7 0,0 0 8 16,0 0-3-16,0 0 7 0,0 0-3 15,0 0 2-15,0 0-7 0,0 0-3 16,0 0 0-16,0 0 0 0,0 0-7 0,0 0 0 16,0 0-4-16,0 0 2 0,0 0 1 15,0 0 3-15,-21-5-5 0,21 5-2 0,0 0 3 16,0 0-5-16,0 0-4 0,0 0 1 15,0 0 0-15,0 0-1 0,-28 3-1 16,28-3 3-16,0 0 0 0,0 0 4 0,0 0-6 16,-26-2-1-16,26 2-3 0,0 0-2 15,-16-1 1-15,16 1-1 0,0 0-3 16,-19-4-3-16,19 4-2 0,0 0-5 0,-23-8 3 16,23 8 1-16,-15-4 0 0,15 4 3 15,-15-6-1-15,15 6-2 0,0 0-1 0,-23-7 2 16,23 7-5-16,-15-8 0 15,15 8 1-15,-17-6-4 0,17 6-1 0,-17-4 3 16,17 4 5-16,-17-5 3 0,17 5 0 0,-15-6 4 16,15 6 1-16,0 0 3 0,-26-5-5 15,26 5 1-15,-16-5-1 0,16 5-3 16,-17-4-1-16,17 4-3 0,-15-5 1 0,15 5-3 16,-19-4 2-16,19 4 2 0,0 0-3 15,-26-6 1-15,26 6-1 0,-15-3 0 16,15 3 0-16,-16-4-2 0,16 4-3 0,0 0-1 15,-24-6 7-15,24 6-9 0,-16-6-5 16,16 6 6-16,-18-3 1 0,18 3-2 0,-16-4 0 16,16 4 2-16,-17-4-3 0,17 4 1 15,-19-6-1-15,19 6-3 0,-21-7 2 16,21 7-7-16,-22-6 3 0,22 6 0 16,-20-8 0-16,20 8 3 0,-22-5-3 0,11-1 4 15,11 6 4-15,-21-8-7 0,21 8 3 0,-21-9 24 16,21 9-10-16,-18-8-7 0,8 3 1 15,10 5 0-15,-16-10 3 0,16 10-3 16,-18-12-3-16,18 12-4 0,-16-9 1 0,16 9 1 16,-17-10-3-16,17 10 0 0,-14-11-5 15,4 3 5-15,10 8-3 0,-14-13-3 16,14 13-1-16,-15-14 8 0,6 7-6 0,9 7-9 16,-14-15 7-16,5 7 2 0,9 8-10 15,-16-15 13-15,7 7-6 0,9 8-3 0,-19-17 3 16,11 10 3-16,8 7-3 0,-18-18-2 15,10 13 0-15,8 5 4 0,-13-15 1 0,13 15-4 16,-17-16 3-16,10 8 5 0,7 8-1 16,-14-12-4-16,14 12-17 0,-14-14 1 15,14 14 0-15,-16-15 2 0,16 15 2 0,-12-14 1 16,3 8 3-16,9 6-3 0,-12-15-1 16,12 15 1-16,-15-14 1 0,15 14 1 15,-13-12-1-15,5 4 4 0,8 8 2 0,-13-14 0 16,13 14 1-16,-16-14-3 0,11 6 0 15,5 8 3-15,-15-15 1 0,15 15 2 0,-15-13-3 16,7 5 3-16,8 8-2 0,-13-14 3 16,13 14 0-16,-17-13-2 0,17 13 1 0,-13-16 1 15,13 16 8-15,-15-13-2 0,15 13-5 16,-12-13 0-16,12 13 2 0,-13-13 2 16,13 13-1-16,-12-12 3 0,12 12-6 0,-13-14 1 15,13 14 5-15,-11-11 0 0,11 11-2 16,-11-13-3-16,11 13 2 0,-11-9 2 15,11 9-5-15,-7-12 4 0,7 12-4 0,-10-13 2 16,10 13-2-16,-10-12-3 0,10 12-1 16,-9-11-1-16,9 11 2 0,-7-13 1 0,7 13-1 15,0 0 3-15,-9-17-3 0,9 17 0 16,-9-14-4-16,9 14 11 0,-6-13-6 16,6 13-1-16,-7-13 0 0,7 13 1 0,-5-14 1 15,5 14-1-15,-7-13 0 0,7 13-1 0,-6-14 7 16,6 14 4-16,-4-15 0 0,4 15-1 15,0 0 0-15,-7-21-2 0,7 21 2 16,-4-15-1-16,4 15-1 0,-6-15-2 0,6 15-1 16,-4-16 1-16,4 16 1 0,0 0-3 15,-5-20 2-15,5 20 0 0,-4-16-4 16,4 16 1-16,-6-15-1 0,6 15-2 0,-5-15 0 16,5 15 0-16,-7-15-4 0,7 15 5 15,-9-16-2-15,9 16 0 0,-7-15 0 0,7 15-1 16,-6-15-1-16,6 15-1 0,-9-18 1 15,9 18 0-15,-7-14 2 0,7 14-3 0,-7-15 1 16,7 15-1-16,-9-16 1 0,9 16-2 16,-7-17 0-16,7 17 2 0,-8-15 0 15,8 15-1-15,-7-16-1 0,7 16 0 0,-3-13 0 16,3 13 0-16,0 0 2 0,-4-21 0 16,4 21-1-16,-4-15-2 0,4 15 1 0,0 0 0 15,-5-22 0-15,5 22-1 0,-2-14 0 16,2 14 1-16,0 0-2 0,-3-23 2 15,3 23-1-15,-2-15 1 0,2 15-2 0,-4-17 6 16,4 17-6-16,-2-18 0 0,2 18 0 16,-5-19 1-16,5 19 2 0,-2-17-1 0,2 17 0 15,-4-15 0-15,4 15 0 0,0 0-1 16,-3-25 1-16,3 25 0 0,-3-15 0 16,3 15-2-16,-4-17 5 0,4 17-4 0,-2-18 1 15,2 18 0-15,-4-16-1 0,4 16 1 16,-5-18 3-16,5 18-2 0,0 0 1 0,-4-25-1 15,4 25-1-15,-2-15 0 0,2 15 0 16,-5-17 0-16,5 17 1 0,-2-17-2 16,2 17 2-16,0 0 2 0,-3-25 1 0,3 25-1 15,-2-15 4-15,2 15-1 0,0-20 0 16,0 20 0-16,0 0 0 0,2-24-2 0,-2 24 2 16,0-17-2-16,0 17 1 0,0-17-1 15,0 17-2-15,0 0 1 0,3-25-1 0,-3 25 1 16,2-17 0-16,-2 17-2 15,0-17 0-15,0 17 2 0,3-17-1 0,-3 17 2 16,0 0 3-16,2-24 1 0,-2 24 2 16,0-17-1-16,0 17-4 0,0 0 2 0,0-22-2 15,0 22 0-15,2-17 1 0,-2 17-2 16,0 0 1-16,0-23-1 0,0 23 1 0,0-18-1 16,0 18 1-16,0 0-2 0,0-23 0 15,0 23 1-15,0 0-2 0,0-22 2 0,0 22-2 16,0 0 0-16,0-23 0 0,0 23 2 15,0-15 0-15,0 15 1 0,0 0-2 0,-2-23 1 16,2 23 0-16,0 0-3 0,0-21 4 16,0 21-2-16,0 0 0 0,-2-23 1 15,2 23 1-15,0 0 0 0,2-21 1 0,-2 21 0 16,0-17-4-16,0 17 2 0,0 0 1 16,0-25-3-16,0 18 0 0,0 7 1 15,0 0 1-15,0-23-1 0,0 23 0 0,0 0 2 16,-2-25-2-16,2 25 1 0,0 0-3 15,0-23 4-15,0 23-2 0,0-16 1 0,0 16-2 16,-3-18 0-16,3 18 0 0,0 0-1 16,-2-25 1-16,2 25-1 0,-3-15 2 0,3 15-1 15,0 0-2-15,-3-25 0 0,3 25 2 16,-2-17 0-16,2 17 0 0,-2-16 0 16,2 16-1-16,-4-15 0 0,4 15 1 0,0 0-1 15,-4-21 2-15,4 21-4 0,0 0 2 16,-2-20 0-16,2 20 1 0,-5-14 1 15,5 14 0-15,0 0 0 0,-2-25 3 0,2 25 1 16,-4-17 1-16,4 17 0 0,0 0 2 16,-3-25-1-16,3 25-1 0,-2-17 1 0,2 17-4 15,0-17 1-15,0 17 0 0,-3-19-2 16,3 19 2-16,-2-19-4 0,2 19 2 16,0 0-1-16,0-31 0 0,0 31 1 0,0-18-3 15,0 18 1-15,2-22-3 0,-2 22-7 0,0-18-12 16,0 18-23-16,3-18-19 0,-3 18-21 15,0 0-27-15,5-22-30 0,-5 14-45 16,0 8-69-16,2-12-61 0,-2 12-118 0,0 0-191 16,-7-15-15-16,7 15-447 0,0 0-656 15</inkml:trace>
  <inkml:trace contextRef="#ctx0" brushRef="#br2" timeOffset="-64266.98">29277 15804 3237 0,'0'0'-171'15,"0"0"21"-15,-17-9 15 0,17 9 12 16,0 0 9-16,0 0 13 0,0 0 16 15,0 0 15-15,0 0 4 0,0 0 13 0,0 0 4 16,0 0 14-16,0 0 15 0,0 0 15 16,0 0 16-16,0 0 3 0,0 0 11 15,0 0 4-15,-10-9-7 0,10 9 12 0,0 0 2 16,0 0 6-16,0 0 1 0,0 0 15 16,0 0 6-16,0 0 15 0,-22 0-3 15,22 0 8-15,0 0 3 0,0 0-3 0,0 0 2 16,0 0-8-16,-30 5-3 0,30-5-5 15,0 0 0-15,-14 6-5 0,14-6-4 0,0 0-6 16,-17 7-1-16,17-7 1 0,-13 8-1 16,13-8 3-16,-11 7 4 0,11-7 2 0,0 0 4 15,-18 12 1-15,18-12 6 0,-16 7-3 16,16-7 3-16,-16 10 0 0,16-10 3 16,-17 10-8-16,17-10 7 0,-21 9-3 15,12-3 0-15,9-6-4 0,-24 10 1 16,12-4-9-16,12-6-5 0,-19 9-7 0,9-4-3 15,10-5-7-15,-22 12-6 0,10-6 3 16,-2-1-5-16,14-5-4 0,-20 9-3 0,9-4-4 16,11-5-6-16,-19 11 3 0,6-8 0 15,13-3-7-15,-21 11 2 0,10-6 3 0,11-5-1 16,-20 10 0-16,9-7 2 0,11-3-6 16,-19 10 1-16,19-10 0 0,-18 12-5 15,9-9 7-15,9-3-5 0,-20 10 0 0,20-10 0 16,-18 9 3-16,8-2-15 0,10-7 8 15,-19 10 0-15,9-3 5 0,10-7-1 16,-19 11 3-16,19-11-2 0,-19 11-3 0,11-5 1 16,8-6 2-16,-20 11-1 0,12-5 4 15,8-6 1-15,-20 13-5 0,12-5 7 16,8-8-4-16,-16 12 0 0,16-12 0 0,-17 10-3 16,9-4 2-16,8-6 0 0,-16 14 5 15,16-14 19-15,-13 11-2 0,13-11-1 16,-14 11-7-16,14-11-3 0,-13 9 4 0,13-9-8 15,-14 12 5-15,14-12-9 0,-11 10-1 0,11-10 3 16,-13 11-3-16,13-11 2 0,-12 11 0 16,12-11-3-16,-13 9 4 0,13-9-6 15,-14 10 2-15,14-10 0 0,-15 9 0 0,15-9 0 16,-9 9-3-16,9-9 1 0,-14 10-2 16,14-10 0-16,-13 9 2 0,13-9-5 0,-12 8 3 15,12-8-5-15,-12 7 2 0,12-7 0 16,-12 10 0-16,12-10 3 0,-14 7-1 15,14-7-20-15,0 0 7 0,-17 14 3 0,17-14 2 16,-12 9-2-16,12-9 6 0,-11 10 0 16,11-10 1-16,-10 10 2 0,10-10-4 0,-13 8 1 15,13-8 2-15,-10 13-4 0,10-13 4 16,-12 11-2-16,12-11 1 0,-12 9-1 16,12-9-1-16,-8 13 1 0,8-13 1 0,-11 10-2 15,11-10 3-15,-11 12-2 0,11-12 2 16,-10 12-2-16,10-12 4 0,-13 10-6 0,13-10 1 15,-11 10-1-15,11-10 2 0,-11 11 0 16,11-11-3-16,-12 12 4 0,12-12 6 0,-13 12-7 16,13-12 1-16,-14 11-5 0,14-11 2 15,-11 11 0-15,11-11 0 0,-14 11 3 16,14-11-1-16,-11 14 0 0,11-14 4 0,-13 11-6 16,13-11 3-16,-14 11 0 0,14-11-2 15,-11 13-1-15,11-13 6 0,-10 13-5 0,10-13 2 16,-14 12-2-16,14-12 4 0,-10 12-2 15,10-12-1-15,-11 14 2 0,11-14-2 16,-11 15-1-16,5-8 3 0,6-7-2 0,-10 14 4 16,10-14-1-16,-11 13 2 0,11-13-2 15,-9 16 3-15,9-16-3 0,-10 13 1 0,10-13-2 16,-9 13 1-16,9-13-2 0,-8 13 0 16,8-13-1-16,-8 16 3 0,8-16-3 15,-10 15 0-15,10-15 0 0,-5 11 1 0,5-11 0 16,-9 16-3-16,9-16 0 0,-8 13 0 15,8-13 1-15,-9 15 0 0,9-15 1 16,-8 16-4-16,8-16 4 0,-8 15 1 0,8-15-1 16,-9 11-2-16,9-11 2 0,-7 16 1 15,7-16-1-15,-9 13-1 0,9-13 4 0,-5 15-6 16,5-15 2-16,-6 13 0 0,6-13 1 16,-9 14 0-16,9-14-1 0,-7 13 1 0,7-13 0 15,-6 13-1-15,6-13 2 0,-5 16 0 16,5-16-1-16,0 0-1 0,-6 19 1 15,6-19 1-15,-1 15-3 0,1-15 0 0,0 0 0 16,-5 19 1-16,5-19-2 0,-4 13 0 16,4-13 2-16,0 0 1 0,-4 19-2 0,4-19 0 15,0 0 1-15,-2 19 0 0,2-19 1 16,0 0-1-16,-5 18-1 0,5-18 1 16,0 0-1-16,-4 19 0 0,4-19 0 0,0 0 0 15,-4 17-1-15,4-17 2 0,0 0 3 16,-5 17-2-16,5-17-2 0,0 0 0 0,-6 15-1 15,6-15 4-15,0 0-3 0,-4 15 2 16,4-15-1-16,0 0-1 0,-4 18 0 0,4-18 1 16,0 0 0-16,-6 15 0 0,6-15 0 15,0 0 1-15,-7 17 2 0,7-17-1 16,0 0 1-16,-7 17 2 0,7-17-2 0,-7 12 2 16,7-12-1-16,0 0-1 0,-5 17 1 15,5-17-2-15,0 0 1 0,-6 16-2 16,6-16 3-16,0 0-1 0,-6 18 4 0,6-18 0 15,-5 13 0-15,5-13 0 0,0 0-2 16,-8 20 0-16,8-20 1 0,-4 13-1 0,4-13-2 16,0 0 1-16,-8 17 0 0,8-17 0 15,0 0-1-15,-3 19 1 0,3-19 3 16,-4 13-3-16,4-13-1 0,0 0 0 0,-5 19 0 16,5-19 2-16,-4 14-1 0,4-14-1 15,0 0 2-15,-5 18-1 0,5-18 3 0,-4 14 0 16,4-14 3-16,-3 13 0 0,3-13-5 15,0 0 3-15,-6 19-3 0,6-19 1 16,0 0-1-16,-7 17-1 0,7-17 1 0,-5 14-3 16,5-14 3-16,0 0-3 0,-6 17 4 15,6-17-2-15,0 0 2 0,-9 16-1 0,9-16-1 16,-4 14 2-16,4-14 2 0,0 0 1 16,-5 20 1-16,5-20-1 0,-7 13 0 15,7-13 0-15,0 0 3 0,-7 19-1 0,7-19-2 16,-4 15-1-16,4-15 1 0,0 0 1 15,-4 21 1-15,4-21-4 0,-5 14 2 0,5-14-3 16,0 0 2-16,-4 20 0 0,4-20 0 16,-2 13-1-16,2-13-2 0,0 0 1 0,-4 22 1 15,4-22 2-15,0 0 2 0,-2 21-1 16,2-21 2-16,0 0-3 0,-2 19 4 16,2-19 0-16,0 15 2 0,0-15-2 0,0 0-1 15,0 23-2-15,0-23 2 0,2 15-2 16,-2-15-1-16,2 19 0 0,-2-19-2 0,2 19 0 15,-2-19 0-15,6 19-2 0,-6-19-3 16,5 19-11-16,-5-19-18 0,4 19-26 0,-4-19-35 16,9 19-44-16,-5-11-63 0,1 2-90 15,-5-10-92-15,4 15-200 0,-2-8-30 16,-2-7 15-16,0 0-571 0,3 25-834 16</inkml:trace>
  <inkml:trace contextRef="#ctx0" brushRef="#br2" timeOffset="-60001.02">31066 4166 3426 0,'0'0'-265'16,"0"0"28"-16,-20-15 28 0,20 15 24 15,0 0 20-15,0 0 22 0,0 0 24 0,0 0 11 16,0 0 13-16,0 0 20 0,0 0 13 15,0 0 4-15,0 0 15 0,0 0 11 0,0 0 14 16,0 0 8-16,0 0 8 0,0 0 4 16,0 0 8-16,0 0 10 0,0 0-8 0,0 0-4 15,0 0 0-15,0 0-1 0,0 0-5 16,0 0 4-16,0 0 1 0,0 0 0 16,0 0-7-16,47-9 3 0,-47 9-3 15,27 1 7-15,-7-1-7 0,-1 3 0 0,1-3 3 16,4 4-6-16,6-3 6 0,-3 1 3 15,7 0-9-15,0 2 8 0,7 0-7 16,-1-2 6-16,2 2-4 0,1-3 1 0,-4 3 4 16,1-2-1-16,3 0-3 0,-7-1 1 15,0-1-2-15,-2 3 2 0,0-3 4 0,-1 1-3 16,-1 1 1-16,2-2-4 0,-5 0-4 16,3 2 4-16,0-2 0 0,-7 0-3 15,1-2 6-15,0 4-7 0,-1-4 12 16,-4 2 5-16,2 0-8 0,-1-2 5 15,-2 2 4-15,0-1 4 0,-20 1-1 0,37-3-1 16,-19 3 2-16,-2-1-3 0,-16 1-4 0,30-2 2 16,-30 2-2-16,25-2 5 0,-25 2-8 15,24 0 2-15,-24 0 5 0,26-2-11 16,-26 2 1-16,25 0 5 0,-25 0-5 0,28 2-4 16,-16-2 6-16,-12 0-4 0,30 2 3 15,-16-2 4-15,3 2-5 0,-17-2-7 16,30 1 5-16,-16 2 4 0,-14-3 1 15,26 1-8-15,-26-1 1 0,22 2 12 0,-22-2-13 16,19 0 10-16,-19 0-17 0,0 0 12 16,20 2-13-16,-20-2 2 0,0 0-2 0,0 0-5 15,0 0-5-15,0 0-15 0,0 0-20 16,0 0-22-16,0 0-19 0,0 0-30 0,-55-9-31 16,37 7-316-16,-6-2 363 0</inkml:trace>
  <inkml:trace contextRef="#ctx0" brushRef="#br2" timeOffset="-59725.64">32001 4252 1226 0,'0'0'-87'15,"-6"15"23"-15,6-15 16 0,0 0 20 0,0 0 6 16,0 0 8-16,2 21-6 0,-2-21 7 15,0 0 4-15,10 12 6 0,-10-12-6 0,11 7 7 16,-11-7-5-16,0 0 5 0,11 10-2 16,-11-10 6-16,0 0 2 0,0 0 3 15,6 14 7-15,-6-14 3 0,0 0 10 0,0 0-1 16,0 0-6-16,0 0 3 0,0 0-3 16,-10 26-2-16,10-26-6 0,0 0 0 15,0 0-19-15,-7 17-44 0,7-17-73 16,0 0-178-16,-9 11 97 0</inkml:trace>
  <inkml:trace contextRef="#ctx0" brushRef="#br0" timeOffset="-49612.63">29372 14335 699 0,'0'0'123'16,"0"0"-13"-16,0 0-34 0,0 0-7 0,0 0 3 16,0 0 0-16,0 0 1 0,-2-20 6 0,2 20 24 15,0 0-14-15,0 0-15 0,0 0 4 16,0 0 4-16,0 0-14 0,0 0 19 15,0 0-16-15,0 0-3 0,0 0 9 0,0 0-5 16,0 0-3-16,0 0-4 0,0 0-12 16,0 0-4-16,0 0-9 0,0 0-8 15,0 0-7-15,0 0-14 0,0 0-25 0,0 0-22 16,0 0-10-16,0 0-21 0,0 0 3 16,-2-22-22-16,2 22-29 0,0 0-37 15,0 0-99-15,0 0-311 0,-2-11 247 16</inkml:trace>
  <inkml:trace contextRef="#ctx0" brushRef="#br0" timeOffset="-49314.58">29355 14259 1592 0,'0'0'-25'0,"0"0"13"0,-24-5 12 16,24 5 8-16,0 0 6 0,0 0 13 15,0 0-2-15,0 0 6 0,-12-9 4 0,12 9-3 16,0 0-4-16,0 0 6 0,-10-11-14 15,10 11-2-15,0 0-4 0,0 0 1 16,-9-11-4-16,9 11-1 0,0 0-4 16,0 0 4-16,0 0-15 0,-8-18-9 0,8 18-11 15,0 0-12-15,-9-9-11 0,9 9-4 0,0 0-10 16,0 0 9-16,-6-14 8 0,6 14-1 16,0 0 7-16,0 0 7 0,-9-15 3 15,9 15 8-15,0 0 6 0,0 0 8 0,-12-13 4 16,12 13 4-16,0 0 1 0,-10-11-9 15,10 11-17-15,0 0-23 0,-10-12-34 16,10 12-85-16,0 0-177 0,-8-13 112 16</inkml:trace>
  <inkml:trace contextRef="#ctx0" brushRef="#br0" timeOffset="-48685.51">29246 14122 997 0,'0'0'27'16,"0"0"3"-16,0 0 2 0,0 0-9 16,0 0 1-16,0 0-1 0,0 0-5 15,0 0-2-15,-50-14-1 0,50 14-4 0,0 0 3 16,0 0-7-16,-10-10 0 0,10 10 3 15,0 0 2-15,0 0-1 0,-9-15 3 0,9 15 1 16,0 0 4-16,-8-11-3 0,8 11-4 16,0 0 0-16,0 0 1 0,0 0-2 0,-8-19-4 15,8 19-6-15,0 0 1 0,0 0-4 16,-7-13 6-16,7 13-4 0,0 0 5 16,0 0 3-16,-7-18-1 0,7 18 0 15,0 0 0-15,-10-13 3 0,10 13 9 0,-8-11 1 16,8 11 12-16,0 0 9 0,-11-12-6 15,11 12 8-15,0 0-11 0,-13-13-2 16,13 13-4-16,-10-11 4 0,10 11-2 0,-11-13-5 16,11 13 13-16,-10-10 3 0,10 10-9 15,-9-14-4-15,9 14 1 0,0 0-6 0,-11-16-8 16,11 16 3-16,-6-12-5 0,6 12-8 16,0 0-7-16,0 0 0 0,-6-20-11 15,6 20 0-15,0 0-14 0,0 0-21 0,-4-16 5 16,4 16-1-16,0 0 2 0,0 0 3 15,-2-18-5-15,2 18-6 0,0 0-8 16,-2-13-29-16,2 13-77 0,0 0-263 0,0 0 416 16</inkml:trace>
  <inkml:trace contextRef="#ctx0" brushRef="#br0" timeOffset="-48065.41">28943 13643 1140 0,'0'0'-51'0,"0"0"23"0,0 0 12 15,-14-15 18-15,14 15-2 0,0 0 9 16,0 0 7-16,-8-11-2 0,8 11-4 0,0 0 8 16,0 0 5-16,-10-14 0 0,10 14 0 15,0 0 1-15,-11-11 1 0,11 11-5 16,0 0-2-16,-9-11 3 0,9 11 5 16,0 0-1-16,-10-15 1 0,10 15-7 0,-8-12 0 15,8 12 3-15,0 0 9 0,-11-17-1 16,11 17 1-16,-8-14 2 0,8 14-16 0,-9-12 5 15,9 12 8-15,-10-16-7 0,10 16-9 16,-5-16 1-16,5 16 1 0,-8-15-1 16,8 15 0-16,-8-15 0 0,8 15 6 0,-9-19-3 15,9 19 7-15,-8-17-9 0,8 17-4 16,-9-19 1-16,5 10 1 0,4 9-10 16,-9-22 10-16,9 22-4 0,-8-19 1 0,8 19 9 15,-6-19 5-15,6 19-4 0,-9-20-11 16,9 20 6-16,-7-16 8 0,7 16 6 15,-4-17-8-15,4 17 4 0,-6-17-1 0,6 17-9 16,-4-18 14-16,4 18-10 0,-4-16-7 16,4 16 1-16,-2-16 1 0,2 16-18 0,-4-17 1 15,4 17 9-15,0 0-9 0,-5-22-1 16,5 22 6-16,-5-16-6 0,5 16-8 16,0 0-4-16,-4-23 13 0,4 23 5 15,0 0 6-15,-4-22-10 0,4 22-5 0,-4-14-23 16,4 14 11-16,0 0-4 0,-7-22 0 0,7 22-20 15,-3-16-40-15,3 16-43 0,-7-17-50 16,7 17-364-16,-8-18 277 0</inkml:trace>
  <inkml:trace contextRef="#ctx0" brushRef="#br0" timeOffset="-47445.04">28529 12662 1435 0,'0'0'-62'16,"0"0"23"-16,-8-13 15 0,8 13 12 0,0 0 15 16,0 0 2-16,0 0 11 0,-6-13 11 15,6 13-1-15,0 0 1 0,0 0-3 16,-8-14 4-16,8 14 0 0,0 0 0 16,0 0-1-16,-11-11 10 0,11 11-17 0,0 0 8 15,0 0 9-15,-9-16-1 0,9 16 12 16,0 0 5-16,-8-11-1 0,8 11 3 0,0 0-4 15,0 0-4-15,-8-17-7 0,8 17 7 16,0 0-14-16,0 0 8 0,-5-17 2 0,5 17 2 16,0 0 3-16,-4-14-5 0,4 14-2 15,0 0 0-15,0 0 0 0,0 0 6 0,-8-18-14 16,8 18-2-16,0 0-9 0,-9-14 1 16,9 14-7-16,0 0 6 0,-10-13-3 15,10 13-4-15,0 0 0 0,-7-13-1 0,7 13 7 16,0 0 2-16,-8-16-7 0,8 16 4 15,0 0 2-15,-8-17 0 0,8 17-2 16,-10-12 3-16,10 12 0 0,-7-13-3 16,7 13-5-16,0 0-2 0,-9-19 1 0,9 19 1 15,-7-11-8-15,7 11-2 0,0 0-13 16,-9-19-8-16,9 19 5 0,-5-12 1 16,5 12 4-16,0 0-9 0,-8-19-3 0,8 19 8 15,-5-13-7-15,5 13-29 0,0 0 0 0,-9-19 4 16,9 19-5-16,0 0-15 0,-6-17-22 15,4 8-43-15,2 9-72 0,-8-13-95 16,8 13-323-16,-4-15 170 0</inkml:trace>
  <inkml:trace contextRef="#ctx0" brushRef="#br0" timeOffset="-46793.01">28204 11972 1761 0,'0'0'-44'0,"0"0"12"0,-11-13 1 16,11 13 7-16,0 0 16 0,0 0 0 0,-11-11 18 15,11 11-9-15,0 0 13 0,0 0-1 16,-9-13 5-16,9 13 11 0,0 0 12 16,0 0 1-16,0 0 22 0,-7-16-12 0,7 16 4 15,0 0-3-15,0 0-5 0,-9-12 3 16,9 12-97-16,-7-14 22 0,7 14 10 0,-5-14 39 16,5 14-11-16,-13-14 7 0,13 14 9 15,-7-14-22-15,7 14-29 0,-13-16 7 16,8 7 5-16,5 9 7 0,-16-17-6 15,8 5-8-15,8 12 7 0,-16-19 2 0,9 10 6 16,7 9 9-16,-15-19 0 0,8 9-5 16,7 10-3-16,-12-19 3 0,8 9 11 0,4 10 4 15,-10-18 2-15,10 18 4 0,-12-18-1 16,12 18 4-16,-7-17-14 0,7 17 1 0,-7-17 11 16,7 17-16-16,-4-17 2 0,4 17 6 15,-7-16-9-15,7 16-4 0,0 0 13 16,-7-21-3-16,7 21 9 0,-6-12 6 15,6 12-3-15,0 0-1 0,-4-17 6 0,4 17 0 16,0 0-3-16,-5-18 10 0,5 18 5 16,0 0 7-16,-6-17-1 0,6 17 10 0,0 0-16 15,-4-15 11-15,4 15-11 0,0 0-2 16,-6-18-8-16,6 18-3 0,0 0-3 16,-4-17-5-16,4 17-3 0,-5-15 17 0,5 15-3 15,0 0-8-15,-3-19 14 0,3 19-20 16,0 0-4-16,-5-19-5 0,5 19-22 0,-4-17-23 15,4 17-49-15,0 0-12 0,-5-21-6 16,5 21-7-16,-2-13-23 0,2 13-20 16,-2-14-36-16,2 14-67 0,-4-12-398 0,4 12 115 15</inkml:trace>
  <inkml:trace contextRef="#ctx0" brushRef="#br0" timeOffset="-46150">27840 11205 1799 0,'-4'-23'-63'0,"4"23"22"0,0 0 6 16,0 0 15-16,0 0 12 0,0 0 11 0,0 0 17 15,-5-19 7-15,5 19-10 0,0 0 11 16,0 0 0-16,0 0 3 0,-7-16 3 0,7 16-1 15,0 0 1-15,0 0 0 0,-6-14-9 16,6 14 1-16,0 0 8 0,0 0-7 16,-10-12 5-16,10 12-1 0,0 0-7 0,-8-11 4 15,8 11-12-15,0 0 0 0,-12-13 9 16,12 13 15-16,0 0-9 0,-8-10-2 16,8 10-1-16,0 0-2 0,-11-16-11 15,11 16 2-15,0 0 9 0,-8-15-11 0,8 15-4 16,-6-13 1-16,6 13-6 0,0 0 3 15,-11-20-1-15,11 20-1 0,-7-13 4 0,7 13 5 16,-10-15 5-16,10 15 2 0,-6-17-11 16,6 17 9-16,-11-15-4 0,11 15-2 0,-9-16-6 15,9 16 4-15,-9-14 2 0,9 14 6 16,-5-12-8-16,5 12 9 0,-8-14 10 0,8 14-3 16,-7-13 13-16,7 13 0 0,-8-11-5 15,8 11-1-15,0 0 3 0,-10-19-10 16,10 19-8-16,0 0 6 0,-5-18-4 0,5 18-5 15,-6-11-3-15,6 11 2 0,0 0-3 16,-7-19-5-16,7 19-3 0,-5-13 1 16,5 13 0-16,0 0 0 0,-7-20-5 0,7 20 4 15,-6-12-3-15,6 12-1 0,-7-13 5 16,7 13-5-16,-9-16-2 0,9 16-11 16,-6-16-5-16,6 16 0 0,-10-16 1 15,10 16 9-15,-6-20-11 0,6 20-3 0,-9-17-8 16,9 17 15-16,-11-21-10 0,4 8-22 0,-1 1-16 15,8 12 13-15,-14-23 3 0,5 10 3 16,-1 0 6-16,3 0 2 0,-3-1-28 16,-2-1-19-16,1 2-5 0,2-3-20 0,0 3-22 15,-1-3-60-15,0 2-148 0,3-1-218 16,-2 1 256-16</inkml:trace>
  <inkml:trace contextRef="#ctx0" brushRef="#br0" timeOffset="-43965.44">29393 14707 1493 0,'0'0'-68'0,"0"0"21"16,0 0 6-16,0 0 7 0,0 0-3 15,0 0-6-15,0 0-3 0,0 0-12 16,0 0-14-16,0 0-32 0,5-8-207 15,-5 8 99-15</inkml:trace>
  <inkml:trace contextRef="#ctx0" brushRef="#br0" timeOffset="-36779.69">28600 12767 612 0,'0'0'74'0,"0"0"-33"16,0 0-8-16,0 0-6 0,0 0 33 0,0 0-11 16,0 0 3-16,0 0 0 0,0 0 13 15,0 0-14-15,-30 6 7 0,30-6 1 16,0 0 6-16,0 0-3 0,0 0 6 0,0 0-7 16,0 0 3-16,0 0 0 0,-13 8-4 15,13-8-2-15,0 0-1 0,0 0 4 16,0 0 8-16,-14 5 0 0,14-5 9 15,0 0 6-15,0 0 6 0,0 0 3 0,0 0-3 16,0 0-5-16,0 0-3 0,0 0-1 16,0 0-13-16,0 0 3 0,0 0-10 0,-24-10-6 15,24 10-6-15,0 0-1 0,0 0-2 16,0 0-1-16,-4-14-1 0,4 14 3 0,0 0-5 16,0 0 0-16,0 0-6 0,0 0-11 15,0 0 4-15,0 0-5 0,16-26-2 16,-16 26-3-16,0 0-2 0,18-3 1 0,-18 3-5 15,0 0-4-15,0 0 2 0,21-2-4 16,-21 2 1-16,0 0 0 0,0 0 3 16,23 2-3-16,-23-2-1 0,0 0 7 0,15 7-1 15,-15-7 1-15,0 0 3 0,10 10-2 16,-10-10 2-16,0 0 5 0,6 12-1 0,-6-12-1 16,0 0 1-16,0 0-2 0,0 0 1 15,-2 22 0-15,2-22-3 0,0 0-1 16,-10 16 2-16,10-16-4 0,0 0 3 15,-10 11 3-15,10-11 1 0,0 0 2 0,-14 10 0 16,14-10 0-16,0 0 1 0,-13 5-6 16,13-5 4-16,0 0 1 0,0 0-3 0,0 0-1 15,-18 2 3-15,18-2 2 0,0 0 1 16,0 0 3-16,0 0-4 0,0 0 0 0,-16-21-4 16,16 21 0-16,0 0 2 0,0 0-2 15,0-19 1-15,0 19-2 0,0 0-2 16,0 0-2-16,0 0-3 0,6-25 0 15,-6 25-2-15,0 0-1 0,10-11 4 0,-10 11-4 16,0 0-2-16,13-9-2 0,-13 9 2 16,0 0-6-16,0 0 0 0,15-7 5 0,-15 7 2 15,0 0 2-15,0 0 2 0,0 0 2 16,0 0 2-16,0 0 2 0,0 0 2 0,17 23 0 16,-17-23-1-16,0 0 2 0,0 0 0 15,2 17 0-15,-2-17-1 0,0 0 1 16,0 0 4-16,0 0 5 0,0 0 0 0,0 0-6 15,0 0-5-15,0 0-7 0,0 0-16 16,0 0-25-16,0 0-39 0,0 0-51 16,0 0-63-16,0 0-63 0,0 0-83 0,0 0-170 15,-29-30-112-15,29 30-250 0,0 0-208 16</inkml:trace>
  <inkml:trace contextRef="#ctx0" brushRef="#br0" timeOffset="-35288.78">27692 11062 2458 0,'0'0'-133'0,"-1"-19"14"0,1 19 20 0,0 0 28 16,0 0 23-16,0 0 32 0,0 0 10 16,17-21 6-16,-17 21 19 0,0 0 8 15,0 0 3-15,15-9 4 0,-15 9 5 0,0 0 5 16,17-5 8-16,-17 5-1 0,0 0 8 15,0 0 14-15,23 0 2 0,-23 0 6 16,0 0 2-16,0 0 4 0,0 0-7 0,15 14-8 16,-15-14-8-16,0 0-1 0,4 13-8 15,-4-13-6-15,0 0-4 0,0 0-7 16,0 0 3-16,0 0 0 0,0 0-4 0,-14 30-3 16,14-30-3-16,-9 9-6 0,9-9 3 15,0 0-4-15,-13 7 0 0,13-7 5 0,0 0 11 16,0 0-2-16,-14 8-1 0,14-8-6 15,0 0 2-15,0 0 1 0,0 0-4 16,0 0-4-16,0 0 1 0,0 0-3 0,0 0-5 16,0 0 1-16,0 0-6 0,0 0 1 15,0 0 1-15,0 0-8 0,0 0 3 0,0 0-4 16,0 0-2-16,25-40 3 0,-25 40-5 16,0 0 0-16,14-6 3 0,-14 6-2 15,0 0-1-15,17-4 5 0,-17 4 7 0,0 0 1 16,0 0-3-16,0 0 0 0,0 0 3 15,23 10 1-15,-23-10 0 0,0 0-1 16,0 0 1-16,7 13-1 0,-7-13 1 0,0 0-4 16,0 0 1-16,0 0 3 0,0 0-3 15,0 0 3-15,-22 25 3 0,22-25-1 16,0 0 2-16,-21 5-2 0,21-5 1 0,0 0 2 16,-18 4 1-16,18-4 9 0,0 0-7 15,-20 0-1-15,20 0 5 0,0 0-8 16,0 0 1-16,0 0-4 0,0 0-1 0,-16-18-5 15,16 18 0-15,0 0-1 0,0 0-1 16,0 0 0-16,0 0-5 0,0 0 2 0,0 0-2 16,30-28-2-16,-30 28 3 0,17-1-3 15,-17 1 0-15,0 0 2 0,25 0 1 16,-25 0-6-16,0 0 5 0,20 5-3 0,-20-5-2 16,14 6 7-16,-14-6-5 0,0 0 1 15,15 8-1-15,-15-8 2 0,0 0 0 16,0 0 0-16,7 10-1 0,-7-10 1 0,0 0-2 15,0 0-5-15,0 0-25 0,0 0-33 16,0 0-39-16,0 0-45 0,0 0-47 16,0 0-44-16,0 0-49 0,0 0-125 0,-38 9-559 15,38-9-414-15</inkml:trace>
  <inkml:trace contextRef="#ctx0" brushRef="#br0" timeOffset="15397.01">26032 12093 645 0,'0'0'140'0,"0"0"-36"0,0 0-25 16,0 0-20-16,0 0 5 0,0 0 5 0,0 0 1 15,0 0-2-15,0 0 6 0,0 0 18 16,0 0-4-16,0 0 24 0,0 0-18 16,-27 33 15-16,27-33-4 0,-7 9 0 15,7-9 5-15,-11 9-2 0,11-9 5 0,-14 10-3 16,14-10-7-16,-11 13-1 0,11-13-8 15,-13 14-5-15,13-14-2 0,-14 14-9 0,4-6-1 16,3 2-3-16,7-10-5 0,-16 17 0 16,9-10-9-16,7-7-8 0,-12 16-2 0,12-16-8 15,-13 12-2-15,13-12-7 0,-10 14-3 16,10-14-4-16,-10 10-7 0,10-10-23 16,0 0-31-16,-7 11-34 0,7-11-53 15,0 0-32-15,0 0-49 0,0 0-70 0,0 0-597 16,0 0-234-16</inkml:trace>
  <inkml:trace contextRef="#ctx0" brushRef="#br0" timeOffset="15750.71">25912 12091 2456 0,'0'0'-125'0,"0"-19"31"15,0 19 13-15,0 0 23 0,0 0 13 0,0 0 22 16,0 0 26-16,0 0 16 0,0 0 11 16,0-19 13-16,0 19 10 0,0 0 11 15,0 0 19-15,0 0 14 0,0 0 2 0,0 0 1 16,0 0 5-16,0 0-8 0,0 0-1 15,0 0-1-15,0 0-9 0,0 0-2 16,0 0-12-16,19 45-10 0,-19-45-4 0,9 16-6 16,-3-9-6-16,-6-7-4 0,16 19-4 15,-7-8-8-15,1 0-9 0,-2-1-33 0,3 0-36 16,-1-1-51-16,1 3-46 0,-11-12-59 16,17 17-122-16,-9-10-523 0,0 2-195 15</inkml:trace>
  <inkml:trace contextRef="#ctx0" brushRef="#br0" timeOffset="16958.1">26001 12246 2423 0,'0'0'-118'0,"0"0"19"16,-18 22 18-16,18-22 21 0,0 0 12 15,-16 4 24-15,16-4 18 0,0 0 14 0,0 0 0 16,0 0 4-16,0 0 14 0,-30-8-2 15,30 8 6-15,0 0 14 0,-8-15-24 0,8 15 5 16,0 0 13-16,-2-19-18 0,2 19 8 16,0 0 6-16,0 0 3 0,10-35 2 0,-5 26 10 15,-5 9-11-15,12-15 10 16,-12 15-7-16,11-16 2 0,-11 16-9 0,16-11 7 16,-8 6-4-16,-8 5 4 0,16-9-3 15,-16 9-1-15,20-1 4 0,-20 1-7 0,0 0 5 16,25 6-4-16,-25-6-4 0,16 8 2 15,-16-8 10-15,14 11-2 0,-14-11 3 0,8 11 7 16,-8-11-2-16,7 13 5 0,-7-13-2 16,2 13 0-16,-2-13 1 0,0 0-3 15,0 0 0-15,-11 23-1 0,11-23-4 0,-9 8 3 16,9-8 0-16,-16 5-2 0,16-5 1 16,0 0-4-16,-21 3-4 0,21-3-3 15,0 0-3-15,0 0-1 0,-30-13-4 0,30 13-5 16,-10-14-4-16,10 14-2 0,-11-17-2 15,11 17-1-15,-6-17-2 0,6 17-2 0,-4-19-1 16,4 19-6-16,0-21 6 0,0 21-8 16,0 0-4-16,6-22 3 0,-6 22 0 15,11-11-2-15,-11 11 2 0,0 0-2 0,16-7 0 16,-16 7 1-16,0 0-2 0,0 0 4 16,28 7-1-16,-28-7-1 0,10 11 2 15,-10-11-1-15,9 8 0 0,-9-8-1 0,0 0 0 16,4 18 3-16,-4-18 0 0,0 0-1 15,0 0 5-15,0 0-1 0,-13 24 2 16,13-24-1-16,-12 6 1 0,12-6 1 0,-17 4-1 16,17-4 1-16,0 0-1 0,-25 2 4 15,25-2-2-15,0 0 0 0,-27-4-2 0,27 4 1 16,0 0-1-16,-18-14-4 0,18 14 2 16,-11-11-3-16,11 11-2 0,-7-14-1 15,7 14 0-15,0 0 2 0,-2-18-6 0,2 18-1 16,0 0-1-16,0 0 1 0,0 0 3 15,15-17-2-15,-15 17-1 0,0 0 6 0,0 0-2 16,0 0-3-16,0 0 4 0,0 0-1 16,35 23 1-16,-35-23 3 0,6 13 3 0,-6-13-3 15,2 16 6-15,-2-16 2 0,0 0 4 16,0 16 1-16,0-16 7 0,0 0-3 16,-10 17 0-16,10-17 0 0,0 0 2 0,-16 10-5 15,16-10-1-15,0 0 2 0,-17 2-8 16,17-2 1-16,0 0-9 0,0 0-13 15,0 0-17-15,-21-16-20 0,21 16-27 16,0 0-32-16,-3-17-42 0,3 17-33 16,0 0-44-16,0 0-49 0,0 0-121 0,13-19-509 15,-13 19-295-15</inkml:trace>
  <inkml:trace contextRef="#ctx0" brushRef="#br0" timeOffset="18555.97">26138 16372 2599 0,'0'0'-115'0,"0"0"34"16,0 0 20-16,0 0 26 0,0 0 13 0,0 0 21 15,0 0 24-15,0 0 14 0,-20 25 15 16,20-25 24-16,0 0 5 0,0 0 3 0,0 0 5 15,0 0 2-15,0 0 3 0,0 0 4 16,0 0-9-16,0 0-1 0,-9 11-3 0,9-11-7 16,0 0-1-16,0 0-8 0,0 0-2 15,0 0-5-15,0 0-4 0,0 0-2 16,0 0-3-16,0 0 0 0,0 0-8 0,0 0-8 16,0 0-7-16,0 0-3 0,0 0-8 15,0 0-2-15,0 0 0 0,0 0-4 16,-30-21 0-16,30 21 1 0,0 0-2 0,0 0 2 15,-4-15-1-15,4 15-3 0,0 0 0 16,0 0-2-16,0 0 0 0,0 0 3 0,0 0 2 16,0 0 3-16,0 0 0 0,0 0 4 15,0 0 1-15,0 0 1 0,0 0 3 16,0 0 4-16,0 0 0 0,0 0 5 0,0 0 3 16,47 19-2-16,-47-19 3 0,0 0 0 15,4 17 3-15,-4-17 1 0,0 0-1 16,-4 21 5-16,4-21-5 0,0 0 0 0,-7 19-4 15,7-19 0-15,0 0-2 0,-8 14-5 16,8-14 0-16,0 0-6 0,-12 9-2 0,12-9 0 16,0 0-6-16,0 0-4 0,0 0-7 15,0 0-4-15,-27-23-4 0,27 23-6 16,-3-17-3-16,3 17 0 0,0 0-4 0,3-23 3 16,-3 23 0-16,0 0-1 0,11-19 2 15,-11 19 0-15,9-12 3 0,-9 12-2 0,14-7 3 16,-14 7 1-16,0 0 5 0,18-4-4 15,-18 4 2-15,0 0 2 0,0 0 0 16,0 0 2-16,31 10 3 0,-31-10 5 16,12 10 6-16,-12-10 7 0,6 13-2 0,-6-13-2 15,0 0 9-15,5 21 1 0,-5-21 7 16,0 0 13-16,0 0 3 0,-7 21-7 16,7-21-2-16,0 0-8 0,-16 7-16 0,16-7-11 15,0 0-16-15,0 0-21 0,-18-1-26 16,18 1-32-16,0 0-40 0,0 0-57 0,-15-16-50 15,15 16-66-15,-7-8-135 0,7 8-151 16,0 0-382-16,0 0-414 0</inkml:trace>
  <inkml:trace contextRef="#ctx0" brushRef="#br0" timeOffset="-213848.55">14281 6889 394 0,'0'0'126'0,"0"0"-15"16,0 0-43-16,0 0-5 0,0 0-25 16,0 0-3-16,0 0 1 0,0 0 2 15,0 0 10-15,0 0 10 0,0 0-3 0,0 0 1 16,0 0 4-16,0 0 1 0,0 0 0 0,0 0 6 16,0 0-7-16,0 0 3 0,0 0 1 15,0 0 1-15,0 0 8 0,0 0 9 16,0 0 3-16,0 0 2 0,0 0 12 0,0 0 6 15,0 0 2-15,0 0 2 0,0 0 7 16,0 0 0-16,0 0-2 0,0 0 5 16,0 0-9-16,0 0-2 0,0 0-7 0,0 0-5 15,0 0-9-15,0 0-2 0,0 0-6 16,0 0 1-16,0 0-1 0,0 0 2 16,0 0 3-16,0 0 1 0,0 0-2 0,-58-3-5 15,58 3-6-15,0 0-2 0,-29 0-3 16,29 0-6-16,-28 1-3 0,12 1 2 0,16-2-8 15,-33 2-1-15,17 0-2 0,-4-2 2 16,20 0 1-16,-36 0-4 0,17 2-4 16,0-2-3-16,0 0-3 0,-3 0 2 0,22 0-7 15,-42 1-1-15,21-1-4 0,1 0 0 16,-4 0-1-16,1 0-2 0,-2 0 1 0,3 0-6 16,-1 3 3-16,-1-3 3 0,-3 2-2 15,-3-2-3-15,6 1 2 0,-3-1-1 16,5 2 0-16,-3-2-3 0,2 2-4 0,3-2 1 15,-4 3-4-15,3-3 2 0,-3 0 0 16,3 0-2-16,3 1 0 0,-4-1-5 0,22 0 4 16,-39 0-2-16,22 0 1 0,-1 0-6 15,18 0 8-15,-34 0 2 0,19 0-3 16,15 0-5-16,-37 0 1 0,22 0 1 0,15 0 8 16,-32 0-10-16,12 0 9 0,20 0-9 15,-36-1 5-15,23 1 0 0,13 0-21 0,-35-3-1 16,18 3-1-16,17 0 3 0,-34 0-1 15,20 0 3-15,14 0 2 0,-33-2 2 0,16 2 2 16,17 0 0-16,-28 0 2 0,28 0 1 16,-35 2-1-16,23-4 7 0,12 2-6 15,-29 2 1-15,29-2 4 0,-28-2-3 0,28 2-4 16,-24 0 10-16,24 0-8 0,-26 0-1 16,26 0 6-16,-25 0-2 0,25 0-2 15,-26 0-4-15,26 0 9 0,-24-2-4 16,24 2-2-16,-29 0-3 0,15-1 11 0,14 1-10 15,-27 0 1-15,27 0-2 0,-27-2 3 0,27 2-2 16,-27-3 3-16,27 3-1 0,-27-1 0 16,27 1-2-16,-24-2-1 0,24 2 2 0,-27-2 6 15,27 2-9-15,-25-2 4 0,25 2-4 16,-24 0 0-16,24 0 2 0,-26-2-1 16,26 2-1-16,-24 0 3 0,24 0-1 0,-24-1-1 15,24 1 3-15,-21 0-2 0,21 0-2 16,-23-3 3-16,23 3 1 0,-23-2-5 0,23 2 8 15,-21-3-3-15,21 3-3 0,-23-3 2 16,23 3-1-16,-25-1 2 0,25 1-2 16,-22-2 2-16,22 2-1 0,-24-4 1 0,24 4-1 15,-23-1-3-15,23 1 1 0,-20-4 4 16,20 4-3-16,-24-3 2 0,24 3-4 0,-24-3 2 16,24 3-2-16,-24-3 2 0,24 3 4 15,-23-3-2-15,23 3-3 0,-22-1 0 0,22 1-1 16,-22-5 3-16,22 5-1 0,-26 0 1 15,26 0-1-15,-22-1-1 0,22 1 8 0,-26-2-2 16,26 2-6-16,-25 0-1 0,25 0 2 16,-25-3-2-16,25 3-1 0,-23-1 2 15,23 1 1-15,-25 0 0 0,25 0 0 0,-22-3 2 16,22 3-2-16,-22 0 0 0,22 0-2 16,-23 0 5-16,23 0 2 0,-21-3 4 0,21 3-2 15,-19-1 8-15,19 1-11 0,0 0-3 16,-30 0 2-16,30 0 4 0,-24-3-7 0,24 3 8 15,-20-1-6-15,20 1 1 0,-22 0-3 16,22 0 6-16,-21 0-8 0,21 0 3 16,-22 0 0-16,22 0 1 0,-20 0-2 0,20 0 4 15,-21 0-3-15,21 0 4 0,-22 0-4 16,22 0 7-16,-20 0-7 0,20 0-2 16,0 0 4-16,-28 0-6 0,28 0 0 0,-20 0 2 15,20 0-4-15,-20 0 5 0,20 0-2 0,-19 1 5 16,19-1-3-16,0 0 3 0,-30 0-6 15,30 0 5-15,-20 0 2 0,20 0-6 16,-18 3 1-16,18-3 1 0,-21 0 0 16,21 0 3-16,0 0 7 0,-31 1-7 0,31-1 1 15,-23 0 1-15,23 0-3 0,-20 0 4 16,20 0 2-16,-22 0-4 0,22 0 3 0,-21 3-2 16,21-3-2-16,-21 0 0 0,21 0 1 15,-21 0-2-15,21 0 0 0,-22 3 0 0,22-3 1 16,-18 1-2-16,18-1 0 0,-19 3 3 15,19-3-5-15,-20 2 9 0,20-2-4 0,0 0 6 16,-24 3 1-16,24-3 3 0,0 0-1 16,-24 3 5-16,24-3-1 0,-15 1 2 15,15-1-3-15,-19 2 1 0,19-2-2 0,0 0 0 16,-27 1 1-16,27-1 3 0,-21 3-2 16,21-3 1-16,-24 2 0 0,24-2-1 0,-21 1 1 15,21-1 0-15,-23 0 2 0,9 3 2 16,2-3 2-16,12 0 1 0,-23 1-2 0,10-1 1 15,13 0 1-15,-23 0-4 0,10 0 1 16,13 0-1-16,-19 0-3 0,19 0-2 16,-19 0-1-16,19 0-3 0,-17-1 1 0,17 1-3 15,-15 0-2-15,15 0 0 0,0 0-2 16,-21-3-4-16,21 3-16 0,0 0-28 0,-23-1-41 16,23 1-48-16,-20-5-75 0,12 4-95 15,8 1-137-15,-21-8-170 0,8 5-12 0,13 3-535 16,-25-7-816-16</inkml:trace>
  <inkml:trace contextRef="#ctx0" brushRef="#br0" timeOffset="-180515.4">9121 6925 708 0,'0'0'81'16,"0"0"-15"-16,0 0-19 0,0 0-10 16,0 0 8-16,0 0 12 0,11-15-19 0,-11 15 11 15,0 0 2-15,0 0 10 0,0 0-14 16,0 0 0-16,8-11-9 0,-6-16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طراحی بر اساس مکان ریشه-تکمیلی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فرایند طراحی کننده بر اساس مکان‌ریشه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تعیین محل قطب‌های غالب سیستم حلقه بسته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مشخصات پاسخ زمانی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مکان ریشه با درنظر گرفتن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Gc(s)=K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 از محل مورد نظر عبور می‌کرد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تعیین مقدار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K</a:t>
            </a:r>
            <a:endParaRPr lang="fa-IR" dirty="0">
              <a:latin typeface="XB Niloofar" panose="02000503080000020003" pitchFamily="2" charset="-78"/>
              <a:cs typeface="XB Niloofar" panose="02000503080000020003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در غیر این صورت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نقص زاویه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پیش فاز برای جبران نقص زاویه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قرار دادن صفر جبران‌ساز در قطب پایدار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G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کمینه کردن نسبت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p/z</a:t>
            </a:r>
          </a:p>
          <a:p>
            <a:pPr lvl="2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حفظ غالب بودن قطب‌های مطلوب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خطای حالت ماندگار مناسب نیست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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محاسبه میزان تغییر ثابت خطا مورد نیاز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  <a:sym typeface="Wingdings" panose="05000000000000000000" pitchFamily="2" charset="2"/>
              </a:rPr>
              <a:t>استفاده از کنترل کننده پس فاز برای جبران ثابت خطا</a:t>
            </a:r>
          </a:p>
          <a:p>
            <a:pPr lvl="1"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14:cNvPr>
              <p14:cNvContentPartPr/>
              <p14:nvPr/>
            </p14:nvContentPartPr>
            <p14:xfrm>
              <a:off x="372240" y="1345680"/>
              <a:ext cx="2595600" cy="76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88777-E342-4AAF-B6AC-A0E6BA0DE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80" y="1336320"/>
                <a:ext cx="26143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D71A0C-8A1B-4EA1-9356-2521831D6A6F}"/>
                  </a:ext>
                </a:extLst>
              </p14:cNvPr>
              <p14:cNvContentPartPr/>
              <p14:nvPr/>
            </p14:nvContentPartPr>
            <p14:xfrm>
              <a:off x="1050120" y="2833560"/>
              <a:ext cx="2444760" cy="311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D71A0C-8A1B-4EA1-9356-2521831D6A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760" y="2824200"/>
                <a:ext cx="2463480" cy="31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2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هدف جبران‌ساز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حفظ نسبت میرایی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0.147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خطای حالت ماندگار صفر به ورودی پله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24B48-7E2B-4FB5-8783-82A169B6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5" y="1237785"/>
            <a:ext cx="6010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6A97A-D38C-4B17-9BC8-9246433D6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55" y="2766068"/>
            <a:ext cx="5972175" cy="129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54D7A7-C659-445C-8306-5FA8F7D8E5A3}"/>
              </a:ext>
            </a:extLst>
          </p:cNvPr>
          <p:cNvSpPr/>
          <p:nvPr/>
        </p:nvSpPr>
        <p:spPr>
          <a:xfrm>
            <a:off x="1996068" y="3189249"/>
            <a:ext cx="680225" cy="39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D385D5-7017-4641-ABFA-8BF071401904}"/>
                  </a:ext>
                </a:extLst>
              </p14:cNvPr>
              <p14:cNvContentPartPr/>
              <p14:nvPr/>
            </p14:nvContentPartPr>
            <p14:xfrm>
              <a:off x="446400" y="1147320"/>
              <a:ext cx="11323800" cy="534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D385D5-7017-4641-ABFA-8BF0714019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40" y="1137960"/>
                <a:ext cx="1134252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409" y="1237785"/>
            <a:ext cx="6672335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فراجهش بدون جبران‌ساز ۱۶ درصد است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با حفظ این میزان از فراجهش زمان نشست ۳ برابرسریع‌تر شود.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079C4-C29D-4891-BA86-460AE1F7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4" y="1023952"/>
            <a:ext cx="4738066" cy="13945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E078F-429F-4FA1-867C-CB845A45C2E4}"/>
                  </a:ext>
                </a:extLst>
              </p14:cNvPr>
              <p14:cNvContentPartPr/>
              <p14:nvPr/>
            </p14:nvContentPartPr>
            <p14:xfrm>
              <a:off x="261360" y="1282680"/>
              <a:ext cx="11775600" cy="516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E078F-429F-4FA1-867C-CB845A45C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00" y="1273320"/>
                <a:ext cx="11794320" cy="51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73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مثال-کنترل کننده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5" y="1237785"/>
            <a:ext cx="6048690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فراجهش بدون جبران‌ساز ۲۰ درصد است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با حفظ این میزان از فراجهش، زمان پیک ۲/۳ شود.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خطای حالت ماندگار به ورودی پله صفر 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2C05-B0BD-4223-A651-C13E7B8B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9" y="1023952"/>
            <a:ext cx="5503312" cy="1677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D0C3FB-AB7A-4380-B8EC-2C988AA3EEAB}"/>
                  </a:ext>
                </a:extLst>
              </p14:cNvPr>
              <p14:cNvContentPartPr/>
              <p14:nvPr/>
            </p14:nvContentPartPr>
            <p14:xfrm>
              <a:off x="255600" y="1479240"/>
              <a:ext cx="10552680" cy="452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D0C3FB-AB7A-4380-B8EC-2C988AA3EE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240" y="1469880"/>
                <a:ext cx="10571400" cy="45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DC4982-4389-462B-9149-5BB360C5B2D2}"/>
                  </a:ext>
                </a:extLst>
              </p14:cNvPr>
              <p14:cNvContentPartPr/>
              <p14:nvPr/>
            </p14:nvContentPartPr>
            <p14:xfrm>
              <a:off x="3960" y="2942640"/>
              <a:ext cx="10666080" cy="382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DC4982-4389-462B-9149-5BB360C5B2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400" y="2933280"/>
                <a:ext cx="10684800" cy="38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مثال-کنترل کننده پیش‌فاز-پس‌فاز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5" y="1237785"/>
            <a:ext cx="6048690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فراجهش بدون جبران‌ساز ۲۰ درصد است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با حفظ این میزان از فراجهش، زمان نشست ۲ برابر سریع‌تر شود.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خطای حالت ماندگار به ورودی شیب ۱۰ برابر بهبود پیدا کند.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31CE8-AA16-4979-8D39-ED87FB92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3" y="1237785"/>
            <a:ext cx="3412951" cy="112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E6FE1-A932-4EC1-9ABD-547253B6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52" y="3359150"/>
            <a:ext cx="7200900" cy="32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B8E5DA-0F9C-46E5-A788-35E6BDA17B04}"/>
                  </a:ext>
                </a:extLst>
              </p14:cNvPr>
              <p14:cNvContentPartPr/>
              <p14:nvPr/>
            </p14:nvContentPartPr>
            <p14:xfrm>
              <a:off x="16200" y="1518120"/>
              <a:ext cx="11850480" cy="514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B8E5DA-0F9C-46E5-A788-35E6BDA17B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0" y="1508760"/>
                <a:ext cx="11869200" cy="51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جبران‌ساز موازی یا فیدبک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5" y="1237785"/>
            <a:ext cx="6048690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735B7-3D9B-48E6-9437-837964536B58}"/>
                  </a:ext>
                </a:extLst>
              </p14:cNvPr>
              <p14:cNvContentPartPr/>
              <p14:nvPr/>
            </p14:nvContentPartPr>
            <p14:xfrm>
              <a:off x="431280" y="1148040"/>
              <a:ext cx="11143800" cy="540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735B7-3D9B-48E6-9437-837964536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20" y="1138680"/>
                <a:ext cx="11162520" cy="54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7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جبران‌ساز موازی یا فیدبک-مثال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92B03-9DC6-4EFD-8E0B-C357C87C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1" y="1155893"/>
            <a:ext cx="5448300" cy="1914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CC5AA8-F06D-4087-A5DD-D86002ACB072}"/>
                  </a:ext>
                </a:extLst>
              </p14:cNvPr>
              <p14:cNvContentPartPr/>
              <p14:nvPr/>
            </p14:nvContentPartPr>
            <p14:xfrm>
              <a:off x="983880" y="1133640"/>
              <a:ext cx="10748520" cy="535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CC5AA8-F06D-4087-A5DD-D86002ACB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520" y="1124280"/>
                <a:ext cx="10767240" cy="53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58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جبران‌ساز موازی یا فیدبک-مثال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25D9B-D357-423B-A5BC-94EA668E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6" y="1216292"/>
            <a:ext cx="4592264" cy="2842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260F9A-2A5B-4FC7-9ED8-82B6AB629959}"/>
                  </a:ext>
                </a:extLst>
              </p14:cNvPr>
              <p14:cNvContentPartPr/>
              <p14:nvPr/>
            </p14:nvContentPartPr>
            <p14:xfrm>
              <a:off x="321480" y="148680"/>
              <a:ext cx="11624400" cy="664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260F9A-2A5B-4FC7-9ED8-82B6AB629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0" y="139320"/>
                <a:ext cx="11643120" cy="66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8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55140</TotalTime>
  <Words>236</Words>
  <Application>Microsoft Office PowerPoint</Application>
  <PresentationFormat>Widescreen</PresentationFormat>
  <Paragraphs>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فرایند طراحی کننده بر اساس مکان‌ریشه</vt:lpstr>
      <vt:lpstr>مثال</vt:lpstr>
      <vt:lpstr>مثال</vt:lpstr>
      <vt:lpstr>مثال-کنترل کننده PID</vt:lpstr>
      <vt:lpstr>مثال-کنترل کننده پیش‌فاز-پس‌فاز</vt:lpstr>
      <vt:lpstr>جبران‌ساز موازی یا فیدبک</vt:lpstr>
      <vt:lpstr>جبران‌ساز موازی یا فیدبک-مثال</vt:lpstr>
      <vt:lpstr>جبران‌ساز موازی یا فیدبک-مثال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285</cp:revision>
  <dcterms:created xsi:type="dcterms:W3CDTF">2021-02-22T10:05:44Z</dcterms:created>
  <dcterms:modified xsi:type="dcterms:W3CDTF">2021-12-26T22:57:03Z</dcterms:modified>
</cp:coreProperties>
</file>