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8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9.xml" ContentType="application/vnd.openxmlformats-officedocument.presentationml.notesSlide+xml"/>
  <Override PartName="/ppt/ink/ink13.xml" ContentType="application/inkml+xml"/>
  <Override PartName="/ppt/notesSlides/notesSlide10.xml" ContentType="application/vnd.openxmlformats-officedocument.presentationml.notesSlide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8T17:50:11.1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4783 2995 2794 0,'0'0'-99'0,"0"0"21"0,0 0-4 16,0 0 11-16,0 0 7 16,0 0 11-16,0 0 16 0,0 0 6 0,0 0 6 0,49 15 4 15,-32-11 2-15,4-1 6 16,5 1 4-16,1 0 1 0,5 0-7 0,6 1 0 15,2 2 8-15,5-2-6 0,-1 2-4 0,7-1 6 16,2 4 0-16,-3-1-5 0,4 1 13 16,1 0-4-16,0 2-4 0,-1-3 8 0,4 2-5 15,-3 0 11-15,22 5-7 16,-14-5-9-16,-9 0 10 0,4-1-5 0,-3-1 1 16,0 3 4-16,2-5 0 15,-4 3-3-15,-2 0 7 0,-7-3 2 0,-1 1 5 0,-3-1 0 16,-3-1 8-16,0 0 0 15,-7 0 5-15,-3-2-4 0,-2 0 2 0,-3 2-3 16,-3-3 1-16,-3 1-11 0,2-3 4 0,-4 3 4 16,-14-4-5-16,24 4-6 0,-24-4 11 15,19 4-6-15,-19-4 9 0,14 6 19 0,-14-6 7 16,13 3 6-16,-13-3 5 16,0 0-12-16,15 8 1 0,-15-8-3 0,0 0-8 15,10 13-3-15,-10-13-2 16,4 12-2-16,-4-12 2 0,6 17-9 0,-6-17 1 15,2 21-3-15,-2-21 6 0,2 24-3 0,-2-9 1 0,2 3-1 16,0 1 23-16,-2-1-5 16,2 4-3-16,0 5-5 0,0 4-4 0,-2-1-1 0,4 8 3 15,-4-4-4-15,0 4-5 16,2 4-3-16,0-2-1 0,-2 2-5 0,2 0-1 16,2 2-4-16,-1-2 2 15,-1-1-3-15,0 3-3 0,0-2 8 0,0-3-5 16,0 1 5-16,1-2-4 15,-3-6-1-15,0 1 4 0,0-4-3 0,2 0-1 0,-2-3 4 16,0-4-7-16,0-1 5 0,0-2-2 0,0-1-2 16,-2-2-2-16,2-16-2 15,-3 27-4-15,3-27-4 0,-6 22 8 0,-1-15-1 16,7-7 0-16,-12 15 0 0,2-9-2 16,-4 2 5-16,14-8 4 0,-29 7 2 0,10-5 2 15,-2 0 0-15,-3 2-3 16,-1-4-5-16,-5 1 6 0,1 2-5 0,-5-3 5 15,0 0-3-15,-2 0 7 0,0 0-7 0,0 0-3 0,-2-3 2 16,-4 2-7-16,0 1-1 16,-3-3-10-16,-2 2-5 0,2 1-3 0,1-2 1 15,0 2-4-15,-1 0 3 0,1-2 8 16,-1 4-8-16,3-2-4 0,-3 0-6 0,1 0-17 16,-3 0 3-16,3 2-5 15,0-2-8-15,-1 0 3 0,3 0-11 0,-1 0-3 16,1-2-7-16,5 2-12 15,1-2 6-15,-1 2 0 0,1-2 10 0,0 0 13 0,3 2 8 16,-1-1-1-16,2-1 7 0,0-1 7 0,3 2 6 16,-3-2 0-16,2 0 1 15,1-1 4-15,-1 1 3 0,0-4 1 0,1 2 4 0,-1 1 3 16,2-2 3-16,5 0 0 16,-2 1 12-16,4 1-7 0,-1-2 7 0,4 1-10 15,-2-1 0-15,-1-1-2 16,2 4 0-16,0-4 7 0,2 1 1 0,-2 2 9 15,2-2 9-15,2-1 1 0,0 1 2 0,15 6 5 0,-27-12 1 16,16 5 11-16,11 7 0 16,-18-13 7-16,7 5 3 0,11 8-3 0,-17-15 17 15,10 7-5-15,7 8 3 16,-8-17 2-16,8 17 4 0,-6-17-9 0,6 17-8 0,-4-21-12 16,4 21-1-1,-4-21-11-15,4 21-13 0,-2-25-8 0,2 25-10 0,2-29 4 16,-2 13-2-16,2-2-1 15,2 0 4-15,-2-4 4 0,2-1 6 0,0-3 3 0,0 1 6 16,0-3 2-16,1-7 10 0,3 1-7 16,-3 1 4-16,3-3 7 0,-1 2-8 15,-1 0-1-15,2-3-8 0,0 1-18 0,-1 0 2 16,2 1-4-16,-3-4-1 0,0 4 5 16,0-1 2-16,1 2 1 0,-3 0 4 0,3 1-1 15,-3 5 1-15,0-1 4 16,0 3-3-16,0-1 6 0,1 2-3 0,-1 3 0 15,0 0-6-15,-2 1-9 0,2 2-1 0,-2 2-14 0,3 2-6 16,-3-3 3-16,-2 18-11 16,4-26 11-16,-4 26 1 0,3-23 0 0,-3 23-9 15,2-19 4-15,-2 19 3 16,-5-19-2-16,5 19 8 0,-4-15 4 0,4 15-6 16,-7-14 11-16,7 14-4 0,0 0 6 15,-6-17 8-15,6 17-9 0,0 0-5 0,0 0-7 16,-4-20-9-16,4 20 2 0,0 0 4 0,0 0 4 15,-4-18 11-15,4 18 11 16,0 0 22-16,0 0 7 0,0 0 21 0,0 0 6 0,0 0 2 16,0 0-6-16,10-17-8 15,-10 17 8-15,0 0-10 0,24 0 3 0,-24 0-5 16,32 2-9-16,-12-1 3 16,10 3-3-16,1-1-5 0,10 2-5 0,5 1-13 0,6 2-25 15,5-1-40-15,-2 1-43 16,-1-2-76-16,4 1-338 0,-3 1 305 0</inkml:trace>
  <inkml:trace contextRef="#ctx0" brushRef="#br0" timeOffset="710.15">6692 3907 1510 0,'0'0'-4'0,"0"0"6"15,0 0 8-15,0 0 10 0,0 0 16 0,0 0 22 0,0 0 15 16,0 0 6-16,0 0 3 16,0 0 0-16,0 0 4 0,0 0 5 0,0 0-5 15,0 0-9-15,0 0-9 0,0 0-4 16,50 8-14-16,-31-6-5 0,-1-1-19 0,6-1 1 16,4 5-9-16,3-7-7 15,1 4 6-15,4-1 15 0,6 2-15 0,3-2 8 16,-1-1 4-16,3 2 9 0,-1-2 7 0,3-2-5 0,-3 2 6 15,1-1-3-15,-3 1-1 16,1-3-7-16,-1 3-1 16,-8-1-9-16,-1-1 2 0,-3-1-9 0,-4 2-3 15,-2 1-14-15,-3 0-17 0,-1-2-28 0,-2 1-39 0,-20 1-44 16,35-3-46 0,-23 3-90-16,-12 0-490 0,24 0-36 0</inkml:trace>
  <inkml:trace contextRef="#ctx0" brushRef="#br0" timeOffset="1669.86">7217 3978 2140 0,'4'-19'-44'0,"-4"19"32"0,0 0 1 0,0 0 1 0,0 0-6 16,0 0 3-16,0 0 18 16,0 0-8-16,0 0 8 0,0 0 6 0,0 0-5 15,0 0 7-15,0 0 1 16,0 0 0-16,-20 49 16 0,16-36-3 0,2 3-5 0,0 3 0 16,-1 2-2-1,-1 4-7-15,2 4 5 0,0-3-4 0,0 4-5 0,-1 0 2 16,3 1 5-16,-2 2-6 15,0 0 6-15,2 0-7 0,0-1-1 0,-2 3 15 16,2-3-22-16,0 3 4 0,-2-1-2 0,2 4-3 0,-2-2 4 16,2 2 1-16,-2-4 0 15,2 0-1-15,0-1 2 0,0 8-1 0,2-5-1 16,0 2-1-16,0 0-7 16,4 0-7-16,-1-2-12 0,-1 0 7 0,3 1-9 15,-1-1-3-15,-2-8-1 0,2-1 4 16,-2 0 3-16,0 0 16 0,-2-5-19 0,4-3 8 15,-4 0 8-15,0-2-5 0,0-1 1 0,0-1 8 16,-2-15 4-16,0 25 2 0,0-25-4 16,0 21 13-16,0-21-6 0,-2 17 4 15,2-17-3-15,-6 15 3 0,6-15 1 16,0 0 2-16,-14 17-5 0,14-17-3 0,-12 7 10 16,12-7-5-16,-17 6-4 0,17-6-1 15,-24 2 1-15,8 0 0 0,-4 0 9 0,2 0-10 16,18-2-3-16,-39 2 4 15,18 0-2-15,0-2-2 0,0 1 12 0,-2 2-12 16,-1-1 0-16,-5-2 2 0,1 2 3 0,-4-2-7 0,1 1-1 16,-1-1 6-16,-2 3 0 15,-2-3-14-15,0 1 14 0,-6 1 5 0,0 0-6 16,1-2-10-16,-3 2-8 16,2-2-12-16,-1 1 8 0,-1-1-11 0,1 0-5 0,1 3 1 15,0-3-4-15,3 0 4 16,-3 1 6-16,2-1 2 0,4 3 3 0,-7-2 3 15,8-1 6-15,-1 2 1 0,-9 1-2 0,5-3 8 16,2 1 8-16,0-1-2 16,-5 0 8-16,5 0 4 0,-4 0-3 0,-1 0 4 0,-1 0 2 15,-1-1-5-15,1-2 5 16,-3 3-2-16,1-2 5 0,-3 1 0 0,3-2 8 16,-3 2-11-16,3-2 4 15,-1 0-10-15,1 1 2 0,-1 0 1 0,3 1 2 0,-3 1 1 16,3-3-10-16,-1 2 5 15,1 1-3-15,-1 0-11 0,7 0-15 0,2 0-31 16,0-4-53-16,4 1-95 0,1 3-353 0,-1-3 259 0</inkml:trace>
  <inkml:trace contextRef="#ctx0" brushRef="#br0" timeOffset="2850.16">3236 3717 1575 0,'0'0'-47'0,"0"0"-7"0,0 0-6 0,0 0 6 0,0 0 0 16,0 0 11-16,0 0 10 16,0 0 3-16,0 0 9 0,0 0 9 0,0 0 10 15,0 0 16-15,0 0 14 16,0 0 12-16,0 0 4 0,0 0-3 0,45-18-10 0,-45 18-5 15,0 0-13-15,0 0-13 0,0 0-17 0,0 0-15 16,0 0-11-16,0 0-23 16,0 0-15-16,0 0-7 0,0 0 6 0,0 0 10 15,0 0 20-15,0 0 27 16,0 0 26-16,0 0 25 0,0 0 8 0,0 0 20 0,0 0 7 16,0 0 5-16,0 0-4 15,0 0-3-15,0 0 0 0,0 0 14 0,0 0 8 16,0 0 2-16,0 0 3 0,0 0 12 0,-13-36-17 0,13 36-8 15,8-11-3 1,-8 11-2-16,15-13-1 0,-15 13-14 0,17-10 2 0,-6 6 0 16,-11 4-13-16,25-8 0 15,-25 8-4-15,23-2-4 0,-23 2 0 0,28 5-7 16,-15 0 10-16,-1 3-18 0,-2 1-5 16,0 2-7-16,-4 5 8 0,-2-1-18 0,0 0 9 15,-4-15 14-15,2 33 4 16,-4-15 4-16,2-18 3 0,-8 28 0 0,4-11 6 15,-6-6 7-15,2 0 7 0,-2 1 4 0,0-2 12 0,10-10 14 16,-24 13-6-16,11-12-5 16,13-1-7-16,-21 0-5 0,21 0-13 0,-21-14-28 15,13 2-28-15,-1 0-28 16,9 12-28-16,-9-26-23 0,9 26-45 0,2-26-47 0,-2 26-106 16,14-25-488-16,-6 14-76 15</inkml:trace>
  <inkml:trace contextRef="#ctx0" brushRef="#br0" timeOffset="3290.94">3555 3734 2208 0,'0'0'-99'0,"-28"-2"12"0,28 2 13 15,0 0 1-15,0 0 3 16,0 0 15-16,0 0 8 0,0 0 1 0,0 0 6 16,0 0 2-16,0 0 6 15,-22 0 3-15,22 0 10 0,0 0 13 0,0 0 12 0,0 0 1 16,0 0 8-16,0 0-1 0,0 0 4 0,0 0-1 15,0 0 3-15,0 0 4 16,0 0-9-16,0 0 10 0,0 0-2 0,0 0-1 16,0 0 12-16,53 6 11 15,-53-6 5-15,23 1-16 0,-8 2 17 0,2-2 2 0,4 3-21 16,5 0 1-16,3 2-9 16,3-3 36-16,6 3-8 0,4 0 0 0,1 0-3 15,3 1-6-15,-1-1-6 16,-1 0-1-16,1 2-9 0,-3-3 2 0,0 0-14 0,-3 3-9 15,-6-4-21-15,-1 2-35 0,-4-2-33 0,-1 0-29 16,-6 0-36-16,-2-3-67 16,-2 3-371-16,0-2 212 0</inkml:trace>
  <inkml:trace contextRef="#ctx0" brushRef="#br0" timeOffset="4349.79">3471 3970 1640 0,'0'0'14'15,"0"0"17"-15,0 0 2 0,0 0 2 0,0 0-17 16,4-17 0-16,-4 17 2 0,0 0-11 0,0 0 3 0,0 0 4 16,0 0-6-16,0 0-2 15,0 0 13-15,0 0 15 0,0 0-6 0,0 0 23 16,-17 53-5-16,13-38-5 16,0 3 9-16,-2 2-18 0,0 2-1 0,-2 2-2 15,0 3 6-15,0 4-4 0,-2-1-12 16,1 2 8-16,0 2-4 0,1-1 2 0,-3-1 0 15,3 3 1-15,-2-1-7 0,0 0-5 0,2 0 5 16,-2 0-4-16,2-1-7 16,-1 0 4-16,0-1-2 0,3-5 1 0,0 1-13 0,-1 1 12 15,3-3 22-15,-2 2 1 16,2-2-4-16,-1 0-7 0,1 1-3 0,-1 0 0 16,1-3-5-16,0 1-2 15,0 0-1-15,2-3 6 0,0-4-2 0,-2 1-7 0,2 0 1 16,2-1 3-16,-2-1-3 15,2-17-1-15,-4 29-3 0,4-15 1 0,0-14-3 16,-3 28-2-16,3-28 0 0,-2 23 0 0,2-23 0 16,0 22 5-16,0-22-6 15,0 21 2-15,0-21-4 0,2 19 3 0,-2-19 1 16,3 17-4-16,-3-17 6 0,0 17-5 16,0-17 2-16,2 15 0 0,-2-15 2 0,0 0-10 15,4 20 6-15,-4-20-2 16,2 14 2-16,-2-14-2 0,0 0 1 0,6 14 4 0,-6-14-3 15,0 0 5-15,8 14-3 0,-8-14-3 16,9 9 6-16,-9-9-2 0,15 10 3 16,-15-10-4-16,15 5-3 0,-15-5 0 0,20 8 3 0,-8-4-1 15,-12-4 5-15,24 7-5 16,-6-3 2-16,-4 0-4 0,3 1 4 0,1-1 5 16,0 0-5-16,2 0-7 15,-4 0 2-15,8 3-12 0,-3-4-14 0,0-2-2 16,4 3 6-16,3 0-1 0,-1-3-1 15,1 2 12-15,0 0 6 0,-1-1 6 0,-1 0 1 16,-2 0 6-16,-2 0 4 0,3 0-6 0,-1 0-1 16,4 2 4-16,-2-2-1 15,2-2-8-15,2 2 4 0,-3-1 3 0,1 2-2 0,1 0 0 16,1-1-2-16,-2 0-3 16,-1 2 4-16,-1 0 0 0,-1-1 2 0,-2 0-2 15,-1 0-1-15,-1 3-4 16,-1-4 0-16,2 3 9 0,-1-3 0 0,0 2-6 0,0 0 0 15,1 0-3-15,-2 0 0 0,2-2 0 0,-1 1 0 16,0 1 0-16,0-2 6 16,1 2 14-16,-4-2-7 0,4 2 7 15,-3-1 5-15,-2 1-3 0,2-1 0 0,-3-2-5 16,2 3-21-16,-1-2-24 0,-17-2-40 0,32 5-42 16,-20-5-48-16,0 3-74 15,-12-3-520-15,20 4-41 0</inkml:trace>
  <inkml:trace contextRef="#ctx0" brushRef="#br0" timeOffset="5134.88">3482 3957 2098 0,'0'0'-91'0,"0"0"24"16,0 0 4-16,0 0 9 0,0 0 5 16,-38 32 3-16,26-23 13 0,0 3 8 15,0-1 10-15,1 1 7 0,-2 1 15 16,0 0 3-16,1-5 5 0,2 4 16 0,-2-3 10 16,2 3 2-16,0-3 6 15,10-9-2-15,-18 18 6 0,12-13-1 0,6-5-5 0,-12 11-7 16,12-11-1-16,-9 10-12 0,9-10 3 0,0 0 3 15,-10 12 6-15,10-12-7 16,0 0 1-16,0 0 2 0,0 0-12 0,0 0 7 16,0 0-10-16,0 0-5 0,0 0-4 15,0 0 1-15,19-41 5 0,-19 41-5 0,14-22 10 16,-8 9 16-16,-6 13 5 16,14-20-1-16,-8 11 6 0,-6 9 12 0,10-15-10 15,-4 4 2-15,-6 11-6 16,14-14-3-16,-14 14 6 0,10-15-4 0,-10 15-1 0,10-10 2 15,-10 10-9-15,11-10 3 0,-11 10 6 0,0 0 15 16,17-3 12-16,-17 3 14 16,0 0-2-16,0 0-2 0,21 16-1 0,-21-16-4 0,8 19-9 15,0-5-7-15,-4 1-6 16,2-1-4-16,-2 3-6 0,0 1-2 0,2-2-7 16,-2 0-14-16,3 0-29 15,-3-2-35-15,3 1-45 0,-3-2-58 0,-4-13-49 16,6 21-50-16,-6-21-95 0,7 18-606 15,-9-12-362-15</inkml:trace>
  <inkml:trace contextRef="#ctx0" brushRef="#br0" timeOffset="5450.02">2919 4248 2759 0,'0'0'-14'0,"0"0"47"0,0 0 12 16,0 0 4-16,0 0-5 15,0 0-4-15,0 0-1 0,0 0-10 0,0 0 2 16,0 0-17-16,44 4-18 0,-44-4-17 0,23-2-21 0,-23 2-11 16,28-4-17-16,-28 4-18 15,28-5-27-15,-18 3-49 0,-10 2-106 0,25-9-434 16,-14 4 44-16</inkml:trace>
  <inkml:trace contextRef="#ctx0" brushRef="#br0" timeOffset="6060.08">2599 3751 2034 0,'0'0'-28'0,"0"0"25"16,0 0-2-1,0 0 13-15,0 0 16 0,0 0 20 0,0 0 3 0,0 0 13 16,17-30-2-16,-17 30 1 0,0 0-10 0,0 0 12 16,19-3-14-16,-19 3 10 15,19 0 6-15,-19 0 5 0,25 3 3 0,-7 0-2 0,0 0-1 16,4-2 0-16,1 1-8 16,5 0-2-16,-2 2-3 0,6-2-10 0,-2 3 0 15,2 2-7-15,-1-6-2 16,1 5-2-16,1-3-7 0,-2 0-3 0,1 0 0 15,0-1-2-15,-2 0-1 0,-6 2-5 0,0-2 3 0,-3-2-4 16,-2 2-22-16,-2-2-32 16,-17 0-48-16,26 1-51 0,-16-1-70 0,-10 0-138 15,11-5-465-15,-11 5-133 0</inkml:trace>
  <inkml:trace contextRef="#ctx0" brushRef="#br0" timeOffset="6710.1">3016 3631 2301 0,'0'0'-64'15,"0"0"35"-15,0 0 15 0,0 0 25 0,0 0-5 16,0 0 9-16,0 0 15 16,0 0-13-16,0 0 3 0,0 0-5 0,0 0-5 0,0 0-4 15,0 0 8-15,0 0-2 16,0 0-1-16,0 0 15 0,0 0-7 0,0 0 9 16,0 0 1-16,46 15 2 15,-46-15 1-15,13 6-5 0,-13-6-6 0,13 8-2 0,-13-8 3 16,17 11-2-1,-7-7 0-15,-10-4-1 0,18 12-1 0,-8-4-12 0,0-1 7 16,-10-7-1-16,18 16 4 0,-12-10 13 0,-6-6-3 16,8 15-3-16,-8-15-1 0,5 16 2 15,-5-16-15-15,0 15-41 0,0-15-52 0,0 0-57 16,-9 21-92-16,9-21-510 16,-6 10-18-16</inkml:trace>
  <inkml:trace contextRef="#ctx0" brushRef="#br1" timeOffset="-205017.21">4852 3692 1018 0,'0'0'255'16,"0"0"-85"-16,0 0-24 0,10-29-23 0,-10 29-26 15,0 0 16-15,0 0-5 0,0 0-6 16,0 0 9-16,0 0-1 0,0 0 0 0,0 0 2 15,4-15-1-15,-4 15 0 0,0 0-2 0,0 0-5 16,0 0-4-16,0 0-8 16,0 0-7-16,0 0 3 0,0 0 16 0,0 0-3 15,0 0-2-15,0 0-11 16,0 0-9-16,0 0-9 0,0 50-6 0,0-50-7 0,-2 29 0 16,0-13-7-16,0 4-1 15,2-1-4-15,-2 0 0 0,0 0-5 0,0 2 2 16,2 0 2-16,-2 1-8 0,-1-1-4 0,3 1 0 0,-2-2-5 15,2 2 2-15,-2-4-7 16,2 1-1-16,0-1-2 0,0-18-1 0,0 32-6 16,0-19 4-16,0-13-4 15,-3 23 0-15,3-23-10 0,0 22-24 0,0-22-34 0,-2 14-39 16,2-14-48-16,0 0-47 16,0 19-49-16,0-19-69 0,2 8-169 0,-2-8-477 15,0 0-383-15</inkml:trace>
  <inkml:trace contextRef="#ctx0" brushRef="#br1" timeOffset="-204597.5">5133 3914 2806 0,'0'0'-91'0,"8"-14"16"16,-8 14 3-16,0 0 9 15,0 0 1-15,0 0 9 0,0 0 17 0,-23-18 6 16,23 18 2-16,0 0 6 0,-28-1 10 0,28 1 3 15,-22 0 9-15,22 0 15 16,-24 6 15-16,24-6 0 0,-23 5 4 0,10-1 7 0,-2 2-16 16,15-6-6-16,-26 12 3 15,16-8-3-15,-2 5-5 0,12-9 17 0,-24 12-5 16,11-4 2-16,3 0 0 16,10-8-10-16,-22 11 6 0,14-5 7 0,8-6-5 0,-16 11 2 15,16-11-2-15,-12 10-3 16,12-10 6-16,-12 8-4 0,12-8 5 0,0 0 4 0,-13 13 12 15,13-13-2-15,0 0 7 0,-8 10 0 16,8-10 3-16,0 0 0 0,0 0 1 16,-2 15 3-16,2-15 6 0,0 0-2 0,0 0-2 15,25 17-1-15,-10-13-7 16,2-1-7-16,1 3-1 0,0-4-2 0,1 2-10 16,0 0-2-16,2-2-3 0,-5 1-4 15,4 1-7-15,-3 0-19 0,0 2-20 0,-2-2-30 16,-1-1-34-16,2 3-36 0,-4 0-35 0,-12-6-31 0,23 11-39 15,-12-7-91 1,0 3-510-16,-5-3-159 0</inkml:trace>
  <inkml:trace contextRef="#ctx0" brushRef="#br1" timeOffset="-203957.09">5463 3663 2479 0,'0'0'-53'0,"2"-17"12"0,-2 17 3 0,0 0 6 16,0 0 5-16,0 0 32 16,0 0 26-16,-13-13 10 0,13 13 8 0,0 0 16 15,0 0 9-15,0 0 3 16,-51 24 4-16,37-8 8 0,-4-1 2 0,0 4-9 0,-1 2-12 15,-3 2-3-15,4 2-8 0,-2 1-6 0,4-1-7 16,1 1-4-16,0 2-1 0,4-4-2 16,3-1-9-16,2 0-2 0,4-2-2 0,2 0-1 15,2-2 1-15,2 0-8 16,2-2 0-16,5 1-8 0,1-2-6 0,3-2-11 16,2-3-8-16,3-1-6 15,-2-4-22-15,-1-1-11 0,2-1-1 0,0-2-7 16,1-2-8-16,-20 0-13 0,33-6 15 0,-18 1-8 0,-2-1 14 15,-1-2 11-15,-1-1 9 16,-11 9 1-16,13-23 3 0,-9 13 18 16,-4 10 2-16,2-19 20 0,-2 19 2 15,0 0 8-15,-4-27 5 0,4 27 8 0,-8-13 11 0,8 13 8 16,0 0 6-16,-12-17-9 16,12 17 3-16,-8-8-13 0,8 8 3 0,0 0 1 15,0 0-4-15,0 0-3 0,0 0-2 16,0 0-3-16,0 0 5 0,0 0-9 0,0 0-11 15,0 0-27-15,0 0-38 0,0 0-54 0,0 0-54 16,49 15-78-16,-49-15-121 0,21-3-364 16,-12 1 6-16</inkml:trace>
  <inkml:trace contextRef="#ctx0" brushRef="#br1" timeOffset="-203527.06">5751 3806 2033 0,'-11'-19'-58'16,"11"19"36"-16,0 0 14 15,-14-8 29-15,14 8 35 0,0 0-17 0,-26 3 25 0,26-3 6 16,-22 7 8-16,22-7 7 16,-22 13-20-16,9-5 3 0,4 2-12 0,1-1-1 15,-3 1-8-15,11-10-4 16,-12 23-12-16,6-10 5 0,6-13-8 0,-2 23-3 0,2-23-27 15,6 23-18-15,-2-12-19 0,4 0-10 0,1 1-14 16,-9-12-8-16,21 17 2 0,-8-10-5 16,-3-1 0-16,-10-6 5 0,24 8 4 15,-14-4 1-15,-10-4-4 0,17 5-21 16,-17-5-4-16,17 3 7 0,-17-3 22 0,0 0 11 16,19 3 17-16,-19-3 7 15,0 0 9-15,0 0 17 0,0 0 10 0,12 6 21 16,-12-6 4-16,0 0 19 0,0 0 6 0,0 0-1 0,0 0 1 15,0 0 22-15,-12 32-19 16,12-32-14-16,0 0-6 0,-13 20-1 0,13-20-5 0,-8 13 4 16,8-13-9-1,-11 13-4-15,11-13 0 0,-13 15-2 0,7-7-7 16,6-8-25-16,-16 13-41 0,4-7-42 16,2-1-50-16,0-1-96 0,10-4-343 0,-22 7 217 0</inkml:trace>
  <inkml:trace contextRef="#ctx0" brushRef="#br1" timeOffset="-202817.23">5597 3831 1687 0,'0'0'-7'16,"0"0"6"-16,0 0 7 0,-14 11 11 0,14-11 14 15,0 0 22-15,-8 15 19 16,8-15 8-16,-8 14 13 0,-1-4 1 0,9-10 9 0,-13 24 10 16,5-11 1-16,2 3 3 15,-3 0-10-15,1 0-5 0,2 1-14 0,-3 5-11 0,4-3-9 16,-1-1-6-16,4 2-5 15,0 0-14-15,2 0-21 0,0-1-30 0,4-1-35 16,0 0-39-16,3-3-34 0,2 0-32 0,-1-1-48 16,2-5-82-16,1 1-449 15,-1-5 5-15</inkml:trace>
  <inkml:trace contextRef="#ctx0" brushRef="#br1" timeOffset="-202517.4">5799 3825 2123 0,'0'0'-63'0,"7"-10"12"0,-7 10 17 0,0 0 13 0,0 0 20 16,0 0 14-16,0 0 20 0,32 24 23 15,-24-13 6-15,-2 5 15 0,1 0 5 16,-3 2 1-16,1 0-4 0,-3 3-11 0,0 0 0 16,0 1-10-16,-2-2-5 15,-2 3-6-15,-2 0-5 0,-1 0-20 0,1 2-33 0,-3-3-38 16,1 2-30-16,0-1-25 16,-1-3-29-16,-1 0-44 0,-2-4-89 0,3 2-362 15,0-1 157-15</inkml:trace>
  <inkml:trace contextRef="#ctx0" brushRef="#br1" timeOffset="-124967.62">15416 8812 1200 0,'0'0'264'0,"2"-13"-71"0,-2 13-36 0,0 0-36 15,4-18 7-15,-4 18 9 0,0 0 4 16,0 0-1-16,4-14 6 0,-4 14 1 0,0 0 0 15,0 0-6-15,5-13-1 0,-5 13-3 0,0 0-5 16,0 0-9-16,0 0-4 16,0 0-14-16,0 0-11 0,0 0-13 0,0 0-9 15,0 0-8-15,0 0-4 0,0 0-9 16,0 0-6-16,0 0-4 0,0 0-5 0,0 0-1 16,0 0-3-16,0 0-6 15,0 0-2-15,0 0-2 0,0 0 1 0,-23 49-5 16,19-40-2-16,-2 4 2 0,6-13-1 0,-10 29-6 0,3-16 2 15,3 2-3-15,-5 2 0 16,3-1-1-16,-1 1 0 0,1 0-1 0,0-2-1 0,2 2 2 16,-2-4-2-16,-1 3-3 15,7-16 0-15,-10 26 1 0,5-12-1 0,5-14-1 16,-6 19 1-16,2-10-4 16,4-9 5-16,-6 18 0 0,6-18-3 0,-6 13 0 15,6-13-8-15,0 0-13 0,-3 17-13 0,3-17-28 0,0 0-34 16,0 0-46-16,0 0-44 15,0 9-39-15,0-9-37 0,0 0-95 0,0 0-138 16,0 0-380-16,25-25-234 16</inkml:trace>
  <inkml:trace contextRef="#ctx0" brushRef="#br1" timeOffset="-124437.86">15548 8846 2627 0,'15'-10'-34'0,"-15"10"25"0,11-10 16 0,-11 10 4 15,0 0 4-15,12-8 1 0,-12 8 14 16,0 0 14-16,0 0 8 0,0 0 12 0,0 0 7 16,0 0-3-16,0 0-6 15,0 0-3-15,0 0-2 0,0 0 1 0,0 0 0 16,-33 36-5-16,22-29-7 16,-2 1-1-16,13-8-6 0,-22 13-3 0,8-5-4 0,4-2-6 15,-3 1 3-15,13-7-4 0,-23 12 2 0,23-12-6 16,-17 9 1-16,17-9 0 15,-18 8 5-15,18-8 10 0,-12 7 16 0,12-7 8 0,-10 6 7 16,10-6 9-16,0 0 3 16,-13 8 3-16,13-8 4 0,0 0 2 0,0 0-2 15,0 0 4-15,-15 10-5 16,15-10-1-16,0 0-1 0,0 0-8 0,0 0-5 16,0 0 1-16,0 0-27 0,0 0 4 15,0 0 2-15,0 0 0 0,0 0 7 0,0 0-6 16,-7 11-2-16,7-11-4 0,0 0-4 0,0 0-5 15,0 0-1-15,0 0-2 0,0 0 1 16,0 0-1-16,0 0-2 0,16 20-3 0,-16-20-3 16,8 10 3-16,-8-10-2 0,13 10 1 15,-13-10-1-15,12 13-5 0,-12-13-2 16,14 14-2-16,-6-9-4 16,-8-5 2-16,16 17 0 0,-9-7-5 0,-7-10 0 0,15 15-1 15,-9-7-2-15,-6-8 2 16,15 13-4-16,-15-13-7 0,8 12 2 0,-8-12-13 0,11 8-17 15,-11-8-19-15,9 10-26 0,-9-10-33 0,6 6-45 16,-6-6-55-16,6 6-50 16,-6-6-44-16,0 0-82 0,6 7-140 0,-6-7-84 0,0 0-373 15,0 0-435-15</inkml:trace>
  <inkml:trace contextRef="#ctx0" brushRef="#br1" timeOffset="-122687.75">16038 8869 2973 0,'12'-11'-71'0,"-12"11"27"0,8-10 28 0,-8 10 19 0,0 0 15 16,11-12 24-16,-11 12 7 15,0 0-6-15,0 0 1 0,0 0-10 0,11-11 13 16,-11 11 20-16,0 0 7 16,0 0 4-16,0 0 7 0,0 0-6 0,0 0-5 15,0 0-9-15,-42 25-9 0,30-17-4 16,-2 1-3-16,2 1-9 0,-4-3-1 0,-3 5-5 16,3-1-3-16,-4-1-5 15,2 1 4-15,-2-1-7 0,1 1-1 0,3-3-4 0,0-1 0 16,2 1-6-16,4-1 5 0,-4-1-5 0,14-6 3 15,-19 9-6-15,19-9 2 16,-14 9 4-16,14-9 5 0,-12 7 0 0,12-7 0 0,0 0-3 16,-8 9 2-16,8-9 2 15,0 0 9-15,0 0 4 0,0 0 7 0,0 0 4 16,26 23 4-16,-26-23 7 16,17 12-2-16,-7-3 4 0,4 1 2 15,-2 1-6-15,2 5-7 0,4-3 5 0,-1 2 0 0,1 2-13 0,0-2-4 16,-2 3-3-16,4-3-4 15,-4 0-3-15,1 0-8 0,1 1-12 0,-4-1-18 16,4-2-33-16,-6-2-42 16,2 3-64-16,4-3-80 0,-8-4-87 0,3 4-255 0,-1-6-27 15,-12-5-329-15,16 9-340 16</inkml:trace>
  <inkml:trace contextRef="#ctx0" brushRef="#br1" timeOffset="-121887.83">16505 8725 2836 0,'0'0'-35'15,"0"0"30"-15,0 0 6 16,4-15 9-16,-4 15 15 0,0 0 6 0,0 0 8 16,0 0 1-16,9-13 3 15,-9 13 10-15,0 0 30 0,0 0 13 0,0 0 15 0,0 0 7 16,0 0-1-16,0 0-8 16,0 0-9-16,-11 54-10 0,9-37-6 0,-2 0-3 0,2 2-8 15,-4 3 3-15,3 2-2 0,-1 3-2 16,0-3-7-16,2 1 4 0,-2 2-9 15,2-2 1-15,-1 0-4 0,3-2-5 0,-2-3-5 16,2 1-8-16,0 0-3 16,0-2-3-16,0 0-5 0,0-2-3 0,0-17-8 15,0 31-23-15,2-20-16 0,-2-11-28 16,0 23-40-16,0-23-41 0,0 19-59 0,0-19-55 16,0 0-62-16,3 14-160 15,-3-14-117-15,0 0-279 0,0 0-215 16</inkml:trace>
  <inkml:trace contextRef="#ctx0" brushRef="#br1" timeOffset="-121527.92">16736 8913 2479 0,'9'-12'-65'15,"-9"12"21"-15,0 0 1 0,0 0 6 0,4-15 15 0,-4 15 15 16,0 0 22-16,0 0 39 15,0 0-2-15,0 0 6 0,0 0-2 0,-45 7-5 16,45-7 7-16,-28 8 4 16,14-4 16-16,-1 1 20 0,15-5 4 0,-27 11-6 15,14-6-8-15,0-2-8 0,13-3-6 16,-21 10-1-16,11-4-3 0,10-6 0 0,-16 13-5 16,16-13 1-16,-12 14 1 0,6-7-2 15,6-7-4-15,-7 15 8 0,7-15 1 16,0 20 5-16,0-20 1 0,7 22 5 0,-1-8-2 0,2 1-1 15,3-2-9-15,2 2-4 16,-1 1-9-16,3-1-1 0,0 0-11 0,0-1-1 0,1-2-6 16,0 2-19-1,-4-2-16-15,-1 0-27 0,-1-3-39 0,1 1-48 0,0-3-52 16,-1 3-58-16,-2-7-65 16,2 5-161-16,0-4-155 0,-10-4-258 0,16 4-212 15</inkml:trace>
  <inkml:trace contextRef="#ctx0" brushRef="#br1" timeOffset="-121187.81">16899 9164 2524 0,'0'0'5'0,"0"-22"40"0,0 22-4 16,0 0 1-16,0 0-7 0,0 0-7 0,10-16-2 15,-10 16-3-15,0 0-4 16,18-4-1-16,-18 4-4 0,0 0 2 0,20 2 13 0,-20-2 5 16,0 0 16-16,0 0 18 15,24 12 11-15,-24-12 7 0,4 11 7 0,-4-11 3 16,0 0 3-16,-6 27-2 16,6-27 9-16,-18 26-2 0,8-14 12 0,0 5-4 0,-3-1-7 15,2-3-3-15,1 0-3 0,1 2-8 0,1-1-12 16,2 1-8-16,-1-1-1 15,3 2-9-15,-1 0-13 0,5-16-24 0,5 29-32 0,2-16-45 16,1 0-53 0,2-2-73-16,5 1-54 0,-2-5-94 15,4 1-192-15,-5-4-97 0,0-1-218 0,-12-3-168 16</inkml:trace>
  <inkml:trace contextRef="#ctx0" brushRef="#br1" timeOffset="-120577.81">14616 8760 2509 0,'0'0'-19'15,"8"-17"19"-15,-8 17 18 0,0 0 33 16,0 0 23-16,0 0 32 0,0 0 6 0,0 0-1 16,0 0-7-16,0 0-4 15,0 0-9-15,0 0-5 0,0 0-9 0,-12 50-5 16,2-39-1-16,-1-1-2 16,1 1-7-16,-3 0-4 0,-2 1-6 0,1 0-7 15,-3-1-5-15,-2 0-4 0,3-3-2 16,-1 1-4-16,1-1-1 0,1 0-4 0,2-1-4 15,1-1 1-15,12-6-3 0,-24 11-3 16,24-11 2-16,-14 10 4 0,14-10-2 16,-13 8 4-16,13-8 0 0,0 0-1 15,-11 10 1-15,11-10 4 0,0 0 12 0,0 0 8 16,0 0 9-16,0 0 11 0,22 23 9 0,-14-16 25 0,1 0-7 16,4 3-5-16,-1-1-13 15,3 3-9-15,-3-2-13 0,6 3 4 0,-5-2-20 16,6 2-16-16,-7-2-21 0,0-1-20 0,1 2-32 15,-2-3-40-15,1 2-51 0,-1-3-68 16,-2 0-69-16,-1-2-126 0,0-3-207 0,-8-3 17 16,0 0-265-16,0 0-213 15</inkml:trace>
  <inkml:trace contextRef="#ctx0" brushRef="#br1" timeOffset="-120004.22">13479 8747 2530 0,'0'0'-21'0,"3"-15"45"16,-3 15 11-16,0 0 6 0,6-12 11 15,-6 12 0-15,0 0 3 0,0 0-4 0,0 0 2 16,0 0-10-16,9-13 1 0,-9 13 11 0,0 0 25 16,0 0 8-16,0 0 17 15,0 0 8-15,0 0 0 0,0 0-7 0,2 46-9 0,-2-46-3 16,-2 26-5-16,0-11-6 0,-1 3-3 0,1 1-2 15,0-2-2-15,0 4-7 16,0-2-2-16,0 2-3 0,1-1-11 0,-1 2-3 0,-2-1-3 16,1 0-8-16,1 0-2 15,0-2-4-15,1 2-5 0,-3-2-1 16,2-1-14-16,0 0-19 0,0-3-25 16,-3 0-39-16,5-15-47 0,-2 24-44 0,2-24-45 0,-2 16-48 15,2-16-78-15,2 11-159 0,-2-11-439 0,0 0-337 16</inkml:trace>
  <inkml:trace contextRef="#ctx0" brushRef="#br1" timeOffset="-119707.64">13710 8852 2788 0,'0'0'-23'0,"9"-13"36"16,-9 13 0-16,0 0-4 15,0 0 11-15,0 0 18 0,-20-17 19 0,20 17 8 0,-24-3 5 16,24 3-6-16,-36 6 4 0,17-2 8 0,-6 3 7 15,4 1 8-15,-2-2 3 0,0 4-5 16,4-3-4-16,0 3 0 0,1-1 2 0,5 1-3 16,2-1 1-16,-1 3-1 15,1-1-7-15,3 0-6 0,0 3-6 0,8-14-1 0,-7 26-7 16,7-12 3 0,0-14 0-16,5 29 2 0,5-15-2 0,2 5 0 0,1-3-8 15,2 1-3-15,0-2-11 0,5 0-11 0,1-1-18 16,-1-3-27-16,-2-1-33 15,3 0-49-15,-4-5-54 0,1 1-68 0,-3-4-69 16,-3 0-145-16,3-2-169 0,-15 0-320 16,0 0-331-16</inkml:trace>
  <inkml:trace contextRef="#ctx0" brushRef="#br1" timeOffset="-119504.18">13816 9100 2902 0,'26'5'60'0,"-26"-5"8"0,0 0-6 15,10 12 1-15,-10-12 24 0,7 15 27 16,-7-15 9-16,2 19 3 0,-2-19-10 0,0 25-8 16,0-10 1-16,0 2-4 15,0 2 10-15,0 0-11 0,2 0-11 16,-2 2-11-16,2 0-10 0,0 0-20 16,-2-2-32-16,2 2-43 0,0-4-63 0,4 2-78 0,-2-4-78 15,-2 1-145-15,1-3-191 0,1-3-358 0,-4-10-351 16</inkml:trace>
  <inkml:trace contextRef="#ctx0" brushRef="#br1" timeOffset="-91758.07">26720 12931 1068 0,'0'0'179'0,"0"0"-65"0,0 0-30 15,0 0-6-15,0 0-11 16,0 0 2-16,0 0-10 0,0 0 1 0,0 0-10 16,0 0 2-16,0 0-3 15,0 0-4-15,0 0 3 0,0 0-12 0,0 0 9 0,0 0-16 16,-8-19 0-16,8 19-3 0,0 0-8 0,0 0-1 15,0 0 20-15,0 0-26 16,0 0 1-16,0 0 19 0,0 0 9 16,0 0 18-16,0 0 4 0,0 0 10 15,0 0-2-15,0 0 3 0,0 0-6 0,0 0 0 16,0 0-13-16,0 0-6 0,-2 47-3 16,2-47-2-16,0 16-5 0,0-16-5 0,0 23-2 15,0-23 2-15,-2 24-4 0,0-9 3 0,4 3-1 16,-2-1-2-16,0 2-2 0,0 1-4 15,0-2 0-15,2 3-3 0,-2 2-2 0,0-2-2 16,2 2 1-16,-2 0-6 0,2-2 0 16,-2 1 3-16,0 0-3 0,4 3 0 0,-2-5-2 15,-2 1-1-15,-2 2-2 16,2-3 2-16,-4 2-5 0,2-1 8 0,0 4-6 16,0-6 3-16,0 2-4 15,-1 1-2-15,-1 3 2 0,2-6 0 0,-2 4-1 16,2 0-1-16,-6 0 1 0,6 0 0 15,0-1-2-15,-3 3 2 0,1 0 2 0,2 2 1 16,0-1-4-16,0-1 6 0,1 4-8 0,1-3 0 0,-2 3 2 16,2 0-2-1,-2-1 4-15,0 0-1 0,-1 1-3 0,1 0 2 0,2 0 0 16,-3 0-4-16,3-1 4 16,-2 1-1-16,2-2 3 0,0 4 0 0,0 0-4 15,-2-3 4-15,2 1-3 0,0 1-1 0,0-1 1 16,0-1 2-16,2-1-1 0,-4 2 0 15,2-1-4-15,-2 1 5 0,2 0-2 0,-4-1 1 16,1-1-1-16,1 1 3 16,0 1-4-16,0-2 4 0,0-1-2 0,0 3 1 0,2-2-1 15,-1 0 0-15,1-1 4 16,-3 1-3-16,6-2-2 0,-6 3 3 16,6-3-1-16,-3 2-1 0,0-1-2 15,1 0 0-15,-1 4 3 0,2-4 1 0,0 3-3 0,-2-1 3 16,0-1-3-16,0 1-1 0,0 3 1 0,2-2 3 15,-2-1-1-15,0 1-1 16,0-1 1-16,-2 1 1 0,2 0-2 0,-2 2-2 16,2-3 2-16,-2 0 0 15,2 3-1-15,0-3 6 0,-1 3 1 0,1-1 2 0,-3-1 4 16,3 2 1-16,0-1-3 16,-2-2 3-16,2 3-5 0,-2-1 5 0,0-1-1 15,-3 2-7-15,3-1 3 0,0-1-2 0,-2 1 5 16,2 0-3-16,-1 1-1 0,1-3 2 15,0 2 4-15,-1-1 5 0,1 2 6 0,0-3 2 16,1 4-5-16,1-5-4 0,0 1 1 16,-2 4-2-16,2-3 0 0,0 1-2 0,0-1 6 15,0-1-7-15,0 3 1 16,0 0 10-16,0-1 0 0,0 0 1 16,2 3 3-16,-2-3-4 0,0 2 3 15,0-1 1-15,0 2-1 0,0 0-3 0,0 0 1 0,-4 7 2 16,2-3 5-16,0 2-6 0,-2 1 3 0,-1-2 2 15,3 0 4-15,-3 2 4 16,3-1 3-16,-3-2 1 0,3 4-5 0,-2-1 5 16,-1 0-2-16,1 0-4 15,-3-1-3-15,0 3 1 0,0 4-9 0,-4 2-2 0,2-8-9 16,0 0-15-16,1-2-22 16,1 0-35-16,-3-4-51 0,-1 1-60 0,5-3-65 15,1-6-86-15,0 0-186 0,-1-4-65 0,1-3-362 16,-1-4-342-16</inkml:trace>
  <inkml:trace contextRef="#ctx0" brushRef="#br1" timeOffset="-90537.76">22176 15909 2658 0,'0'0'-129'16,"32"-3"19"-16,-15 3 12 0,0-1 13 0,4 1 5 15,-21 0 19-15,42-2 27 16,-19 4 25-16,3-4 12 0,0 2 29 0,3 0 13 16,1 0-4-16,2 2 26 15,1-2-23-15,1 0 3 0,2 0 4 0,2 1-4 0,5-1 3 16,-1 0-6-16,4 3 1 16,3-3-5-16,2 0-11 0,11 2 1 0,-1 0-1 15,2-2-1-15,1 0-1 0,1 0 2 0,1 2-5 16,1 0 12-16,-1-1 5 0,0 2-3 15,2-3 5-15,-1 1-8 16,-1 2-1-16,1-2 0 0,22 5-2 0,-12-4 3 0,12 2-1 16,-1-1 5-16,1 3 9 0,4-2 0 0,-4-1 7 15,2 1-1-15,-2 0-1 16,-2 0 1-16,-13 0 1 0,-6-2 0 16,19-1 2-16,-15 2-3 0,-8 0-2 15,-2-2-6-15,1 2 0 0,-2 0-12 0,0-2-1 0,1-1-2 16,-3 0-6-16,5 2-1 0,-1 0-8 0,2-2-2 15,5 0 6-15,-1 2-11 16,21-2 1-16,-13 0 0 0,-10 0-3 0,0 0-5 16,3 0 3-16,-2 0-1 15,-1 0-2-15,-4 0-2 0,0 2 3 0,-2-2-2 16,1 0-1-16,-3 0 1 0,-5 0 0 16,-5 0 0-16,12-2-2 0,-11 2 0 0,0-2-3 15,2 0 1-15,-2 2-4 0,11-2-8 0,0 1-2 16,-3-4-6-16,5 3-5 15,-2-4 6-15,-1 1 0 0,1 2-2 0,-1-4 7 0,0 2-3 16,1 1 3-16,-2-2 1 16,1 1 5-16,-5 1 6 0,1 0 2 0,0 0 3 0,-7 0 1 15,-2 3-1 1,0-3 3-16,1 2-2 0,-2 0 0 0,0-2 2 16,3 1 6-16,0 2-2 0,2-1 5 15,-3 1 6-15,6 1 7 0,1-3 13 0,-2 2 12 16,5 1 8-16,-6-2 8 0,7 0 2 0,-8-1 4 0,-1 3-1 15,1 0-3-15,-1-1 0 16,-4 0-1-16,1 1-9 0,-5-3-6 0,-7 3-3 16,-1 0-6-16,0-2-17 15,-4 2-26-15,-3-1-49 0,-1-1-66 0,-3 2-84 16,-2-5-108-16,0 4-244 0,-10-3-69 16,-11 4-283-16,0 0-288 0</inkml:trace>
  <inkml:trace contextRef="#ctx0" brushRef="#br1" timeOffset="-88427.67">25559 15858 2621 0,'0'0'-100'0,"4"-11"37"0,-4 11 24 15,0 0 17-15,0 0 22 16,0 0 35-16,0 0 26 0,0 0 33 16,0 0 18-16,0 0 9 0,0 0 7 15,0 0 10-15,0 0 14 0,0 0 10 0,0 0-1 16,0 0-4-16,0 0-7 0,-19 58-8 16,10-42-11-16,1-2-10 0,-1 4-8 0,-3 2-16 15,1-2-8-15,-2 3-2 0,1-3-36 0,2 3-7 16,-4-2-3-16,2-3-7 15,2 1-3-15,0-2-5 0,0-1-7 0,3-2-22 16,-1-2-29-16,0 2-29 0,8-12-39 16,-9 15-44-16,9-15-52 0,-8 14-54 0,4-11-87 0,4-3-155 15,0 0-489 1,0 0-439-16</inkml:trace>
  <inkml:trace contextRef="#ctx0" brushRef="#br1" timeOffset="-88148.19">25426 15951 2959 0,'2'-17'-24'0,"-2"17"44"0,0 0 15 0,4-17 19 16,-4 17 28-16,0 0 29 0,5-14 19 16,-5 14 10-16,0 0 2 0,0 0-4 15,0 0 5-15,0 0 21 0,7-12 17 0,-7 12-20 0,0 0 8 16,0 0-10-16,0 0-15 0,0 0-11 15,16 41-16-15,-12-30-12 0,2 4-13 16,-1 0-9-16,-1 3-9 16,4 0-8-16,0 0-22 0,1 2-17 0,3 3-25 0,-3-4-29 15,1-1-26-15,2 1-37 16,-3-4-56-16,-2 1-68 0,1-1-71 0,2-4-124 16,-5-1-177-16,3-1-23 0,-3-2-361 15,-5-7-414-15</inkml:trace>
  <inkml:trace contextRef="#ctx0" brushRef="#br1" timeOffset="-85977.9">28602 12315 2838 0,'0'0'-143'16,"0"0"22"-16,0 0 22 0,0 0 32 15,0 0 29-15,0 0 24 0,0 0 26 0,0 0 17 16,0 0 6-16,0 0 26 0,0 0 11 0,0 0 12 0,0 0 9 15,0 0 7-15,0 0 2 16,8 40-8-16,-8-40-6 0,0 0-6 0,-2 29-11 16,2-29-5-16,-4 21-7 15,2-8-7-15,2-13-1 0,-4 23-8 0,4-23-1 16,-5 23-7-16,2-12-3 16,3-11-3-16,-3 22-1 0,3-22-8 0,-2 21-15 0,2-21-19 15,-5 17-25-15,5-17-34 0,0 0-23 0,0 20-53 16,0-20-42-16,2 8-54 15,-2-8-120-15,11 2-430 0,-11-2-101 16</inkml:trace>
  <inkml:trace contextRef="#ctx0" brushRef="#br1" timeOffset="-85687.8">28754 12431 2373 0,'0'0'-20'16,"11"-7"26"-16,-11 7 3 15,0 0-4-15,10-10 4 0,-10 10 18 0,0 0 4 16,0 0 10-16,0 0-7 0,0 0 4 0,0 0-10 0,0 0 12 15,0 0 6-15,0 0 7 16,-56 12 2-16,56-12 0 0,-22 7-7 0,22-7 0 0,-19 8 6 16,10-3-6-1,9-5 6-15,-17 12 8 0,17-12-1 0,-14 14 7 16,14-14-2-16,-14 13-6 0,14-13-3 16,-10 12 6-16,10-12-2 0,-6 15-2 15,6-15-4-15,-4 15 0 0,4-15 0 0,0 0-7 0,8 28-3 16,-2-18-4-16,8 1 1 0,-2-1-6 15,3 2 0-15,4-3-6 0,0 2-12 0,-3-3-26 16,2-1-42-16,1-1-56 16,-2 1-62-16,0 0-68 0,-1-3-172 0,2-1-535 0,-6-1-360 15</inkml:trace>
  <inkml:trace contextRef="#ctx0" brushRef="#br1" timeOffset="-84567.84">29252 12422 2724 0,'0'0'-140'0,"0"0"29"0,0 0 17 16,0 0 16-16,0 0 17 15,0 0 24-15,0 0 10 0,10-13 12 0,-10 13 7 16,0 0 13-16,0 0 18 0,0 0 4 0,0 0 10 15,0 0 9-15,0 0 5 16,0 0-2-16,0 0 16 0,0 0 6 0,0 0 1 0,0 0 21 16,-28 34 0-16,28-34 0 15,-14 14 0-15,6-7-3 0,8-7-1 0,-22 15-4 16,11-5-3-16,1-5-9 16,10-5-7-16,-22 16-7 0,14-11-4 0,8-5-11 0,-16 12-1 15,16-12-5-15,-12 9-1 0,12-9-1 0,0 0 6 16,-14 8-3-16,14-8-5 15,0 0-3-15,0 0-1 0,0 0-7 0,0 0 4 16,0 0-3-16,-15 4-1 16,15-4-5-16,0 0 2 0,0 0-3 0,0 0 2 0,0 0-1 15,0 0 6-15,0 0 4 16,0 0 0-16,0 0-1 0,0 0 1 0,0 0-6 0,0 0 0 16,0 0-1-1,0 0-6-15,0 0 5 0,0 0 1 0,0 0-6 0,0 0-1 16,0 0-1-16,0 0-3 0,0 0 1 0,0 0-4 15,0 0 0-15,0 0 1 16,0 0-1-16,34 14 0 0,-34-14-2 16,0 0 4-16,0 0 1 0,0 0 1 15,0 0 1-15,0 0 0 0,0 0-2 0,0 0 0 0,0 0 0 16,0 0-4-16,11 7 2 16,-11-7-1-16,0 0-3 0,0 0 2 0,0 0-1 15,0 0 1-15,0 0-2 0,0 0-2 0,0 0 0 0,0 0-1 16,0 0 0-16,0 0 3 15,0 0-1-15,0 0-1 0,0 0 1 0,0 0 0 16,0 0-1-16,0 0 0 16,14 7 3-16,-14-7-1 0,0 0 3 0,0 0-5 15,0 0 4-15,0 0 3 0,0 0 1 16,13 6 2-16,-13-6 4 0,0 0 0 0,0 0-6 16,15 9 2-16,-15-9-3 15,10 8 4-15,-10-8-4 0,15 8 1 0,-15-8-3 0,15 7 1 16,-15-7 1-16,15 12-10 0,-15-12-7 0,14 10-12 15,-14-10-21-15,14 10-31 16,-8-1-39-16,-6-9-60 0,12 14-64 0,-12-14-100 16,13 14-206-16,-9-8-442 0,3 2-443 15</inkml:trace>
  <inkml:trace contextRef="#ctx0" brushRef="#br1" timeOffset="-83118.06">29423 12391 2948 0,'15'-9'-85'0,"-15"9"16"0,0 0 15 0,0 0 27 16,0 0 21-16,0 0 32 0,0 0 47 16,0 0 17-16,0 0 9 0,0 0 16 15,0 0 5-15,0 0-5 0,4 35 0 16,-4-35-7-16,-4 26-6 0,0-9-14 0,2 4-6 16,0-1-8-16,2 8-8 15,2-2-31-15,-2 3-36 0,4 1-62 0,2 5-74 0,2-3-84 16,-2 2-141-16,-1-5-607 0,2 0-415 0</inkml:trace>
  <inkml:trace contextRef="#ctx0" brushRef="#br1" timeOffset="-74077.82">26643 15965 2788 0,'0'0'-174'16,"0"0"18"-16,0 0 13 0,0 0 15 0,0 0 23 15,0 0 22-15,0 0 24 0,0 0 17 0,0 0 5 0,0 0 11 16,0 0 13-1,0 0 18-15,0 0 3 0,0 0 19 0,0 0 7 0,0 0 15 16,0 0 12-16,0 0 1 16,0 0 10-16,0 0 8 0,0 0 4 0,0 0 6 15,0 0 0-15,0 0-12 0,0 0 0 16,0 0-5-16,0 0-11 0,0 0-4 16,0 0-9-16,0 0-5 0,0 0 13 15,2-18-16-15,-2 18-11 0,0 0 1 0,0 0-8 16,0 0-5-16,0 0 0 0,0-21-1 0,0 21 0 15,0 0-4-15,0-17 4 0,0 17-2 16,0 0 10-16,2-18 3 0,-2 18 5 0,0 0 5 16,2-16-5-16,-2 16-1 15,0 0-4-15,0 0-1 0,-2-21-5 0,2 21-2 0,0 0-1 16,-6-20 15 0,6 20 15-16,0 0 3 0,-5-16 1 0,5 16-6 0,0 0-9 15,-4-16-14-15,4 16-3 0,0 0-5 0,0 0-3 16,-6-21 1-16,6 21-4 15,0 0 0-15,-8-15 1 0,8 15-1 0,0 0-2 16,-9-13 0-16,9 13-2 16,0 0 1-16,0 0-1 0,-8-16 1 0,8 16-1 0,0 0-2 15,-7-12-3-15,7 12 3 16,0 0-3-16,-7-14 5 0,7 14 5 0,0 0 0 16,-7-13 5-16,7 13 3 15,0 0-4-15,-9-13 1 0,9 13-2 0,0 0 0 0,-9-12-4 16,9 12-2-16,0 0-1 0,0 0 1 15,0 0-2-15,-9-15 0 0,9 15 0 16,0 0-2-16,0 0 1 0,0 0 2 0,-7-14-4 16,7 14 0-16,0 0-1 0,0 0-2 15,-10-10 0-15,10 10 3 0,0 0-3 0,0 0 0 16,-12-14-1-16,12 14 1 16,0 0-1-16,0 0 3 0,-9-11-1 0,9 11 1 15,0 0 0-15,0 0-2 0,0 0 0 0,0 0 1 0,-13-8-1 16,13 8 1-16,0 0-1 15,0 0 1-15,0 0 5 0,0 0 5 0,0 0 11 16,0 0 4-16,0 0-1 16,0 0-5-16,0 0-2 0,-12-10-2 0,12 10-2 0,0 0-3 15,0 0 1-15,0 0-1 16,0 0-3-16,0 0 0 0,0 0 0 0,0 0-1 16,0 0 0-16,0 0-2 15,0 0-1-15,0 0 0 0,0 0-3 0,0 0-1 16,0 0 1-16,0 0 3 0,0 0-1 0,0 0 1 0,0 0 0 15,0 0-2-15,0 0-1 16,0 0 1-16,0 0 0 0,0 0 0 0,0 0-1 0,0 0-2 16,-29 13 2-1,29-13 1-15,0 0-2 0,0 0 4 0,0 0-3 0,0 0 0 16,-9 12 0-16,9-12-1 16,0 0 1-16,0 0 2 0,0 0-2 0,0 0 0 15,0 0-2-15,0 0 2 0,0 0 1 0,-9 11 0 0,9-11 3 16,0 0 4-16,0 0-3 15,0 0 1-15,0 0-3 0,-7 14-1 0,7-14 2 16,0 0 1-16,0 0-1 16,-7 13-1-16,7-13 0 0,0 0 0 0,0 0 0 15,0 0-4-15,-8 16 3 16,8-16 0-16,0 0-1 0,0 0 1 0,0 0-2 0,-9 10 2 16,9-10-4-16,0 0 3 15,0 0-1-15,0 0 2 0,0 0-4 0,-9 13 5 0,9-13-4 16,0 0 1-16,0 0 1 15,0 0 1-15,0 0-5 0,-7 12 4 0,7-12 2 16,0 0-3-16,0 0 1 0,0 0 4 0,0 0-1 16,0 0 1-16,-7 13-1 15,7-13 1-15,0 0-3 0,0 0 1 0,0 0-1 0,0 0 1 16,-6 14 0-16,6-14-3 16,0 0 1-16,0 0 1 0,0 0 0 0,-8 13-7 15,8-13 8-15,0 0-3 0,0 0 1 0,0 0-2 0,0 0 1 16,-6 15-1-1,6-15 1-15,0 0-1 0,0 0 1 16,0 0 0-16,-7 12 0 0,7-12 2 0,0 0-3 16,0 0 0-16,0 0 0 0,0 0 1 0,-8 14 0 15,8-14 1-15,0 0-2 0,0 0 0 16,0 0 0-16,0 0-2 0,0 0 1 16,0 0 2-16,0 0-2 0,0 0 0 15,-5 15 1-15,5-15 2 0,0 0-3 0,0 0 4 16,0 0-3-16,0 0 2 0,0 0 1 0,-9 14 0 0,9-14-3 15,0 0 1-15,0 0-1 16,0 0 1-16,-7 10-1 0,7-10 1 0,0 0-2 16,0 0 1-16,0 0-5 15,-7 12 8-15,7-12-1 0,0 0 0 0,0 0-1 16,0 0-2-16,0 0 2 16,0 0-1-16,0 0 2 0,0 0 0 0,0 0-3 0,-6 14 2 15,6-14-1-15,0 0 0 0,0 0 0 0,0 0-2 16,0 0 2-16,0 0 0 15,0 0 0-15,0 0 2 0,0 0-2 0,0 0 2 16,-8 12 2-16,8-12-3 16,0 0-2-16,0 0 4 0,0 0-3 0,0 0 2 0,-4 16-7 15,4-16 8-15,0 0-3 16,0 0 3-16,0 0-3 0,0 0 4 0,-6 15-4 16,6-15 1-16,0 0 2 15,0 0-1-15,0 0-6 0,0 0 4 0,-3 17 3 0,3-17-2 16,0 0 1-16,0 0 2 0,0 0-3 15,-2 15-1-15,2-15 0 0,0 0-4 16,0 0 5-16,0 0-2 0,0 0 3 0,-2 17-1 16,2-17 4-16,0 0-6 0,0 0 0 15,0 0-2-15,0 0 3 0,0 0 4 0,0 0-5 16,0 0 2-16,0 19 1 16,0-19-2-16,0 0 2 0,0 0-2 0,0 0 0 15,0 0 0-15,0 0 1 0,0 0 1 0,0 0-4 0,0 0 1 16,0 0 1-16,-4 18 0 15,4-18 2-15,0 0-1 0,0 0 0 0,0 0-1 16,0 0 0-16,0 0 1 0,0 0-1 16,0 0 3-16,0 0-4 0,0 19 2 0,0-19-1 15,0 0 1-15,0 0 0 16,0 0-3-16,0 0-1 0,0 0 5 16,0 0-1-16,0 0-1 0,0 0-1 15,0 0-4-15,0 0 5 0,0 0 3 0,0 0-3 16,0 19 4-16,0-19-5 0,0 0 3 0,0 0-2 0,0 0 0 15,0 0-2-15,0 0 4 16,0 0-4-16,0 0 3 0,0 0-1 0,0 0 1 16,0 0-1-16,0 0 2 15,0 0-2-15,0 0 2 0,0 0-1 0,0 0 3 0,0 0-7 16,0 0 3-16,0 0-2 16,0 0 2-16,0 0 0 0,0 0-4 0,0 0 4 15,0 0 1-15,0 0 0 0,0 0-1 0,0 0-2 0,0 0-3 16,-2 17 7-16,2-17 0 15,0 0 1-15,0 0-2 0,0 0 1 0,0 0 2 16,0 0 0-16,0 0 0 16,0 0-6-16,0 0 7 0,0 0-1 0,0 0 1 15,0 0 2-15,0 0-1 0,0 0-1 16,0 0 2-16,0 0 0 0,0 0 0 0,6 16-2 16,-6-16-1-16,0 0 2 15,0 0-3-15,0 0 2 0,0 0-2 0,0 0 0 16,0 0 2-16,0 0-4 0,0 0 3 0,0 0-2 15,0 0 2-15,0 0-3 0,0 0 1 16,0 0-1-16,-6 19 1 0,6-19-7 0,0 0 7 16,0 0-3-16,0 0 2 15,0 0-1-15,0 0 4 0,0 0-1 0,0 0-2 16,0 0 2-16,0 0-3 0,0 0 2 16,0 0 0-16,0 0 0 0,0 0-2 0,0 0 1 15,2 16 1-15,-2-16-3 0,0 0 5 0,0 0-5 16,0 0 1-16,0 0-1 15,0 0 7-15,0 0-6 0,0 0 4 0,0 0-4 0,4 16 2 16,-4-16-3-16,0 0 1 16,0 0 1-16,0 0 1 0,0 0-1 0,0 0 0 15,0 0-3-15,0 0 6 0,0 0 0 16,0 0 0-16,0 0 0 0,0 0 3 16,-4 20-3-16,4-20 5 0,0 0-5 15,0 0 1-15,0 0-3 0,0 0 1 0,0 0-1 16,0 0 1-16,0 0 0 0,0 0 0 0,0 0-1 15,0 0 0-15,0 0 0 16,0 19 2-16,0-19-3 0,0 0 2 0,0 0-3 0,0 0-2 16,0 0 4-16,0 0 2 15,0 0-3-15,0 0-3 0,0 0 3 0,0 20 1 16,0-20-2-16,0 0 1 16,0 0 0-16,0 0-2 0,0 0-6 0,0 0 10 0,0 0-2 15,4 16-2-15,-4-16 4 0,0 0-3 0,0 0 0 16,0 0 2-16,0 0-1 15,0 0 1-15,0 0-1 0,0 0-6 0,-6 18 4 16,6-18-3-16,0 0 7 16,0 0-4-16,0 0 1 0,0 0 2 0,-2 17-2 0,2-17 1 15,0 0-4-15,0 0 3 16,0 0-1-16,0 0 3 0,0 0 0 0,-4 17 0 0,4-17 0 16,0 0-1-16,0 0-1 15,0 0 2-15,0 0-2 0,-4 14 0 0,4-14-2 16,0 0 1-16,0 0 1 0,0 0-1 15,0 0 1-15,0 0 3 0,-9 15-4 16,9-15 1-16,0 0 0 0,0 0 1 0,0 0 1 0,-6 12 1 16,6-12-2-16,0 0-2 15,0 0 3-15,0 0 1 0,-7 13-5 0,7-13 5 16,0 0-1-16,0 0 1 16,-10 9-1-16,10-9 1 0,0 0-3 0,0 0 0 15,0 0 1-15,-11 10 0 0,11-10-3 0,0 0 4 0,0 0-2 16,0 0-1-16,0 0 3 15,-8 11 1-15,8-11 5 0,0 0-2 0,0 0 2 16,0 0-5-16,0 0 2 16,-12 9-1-16,12-9 2 0,0 0-3 0,0 0 0 15,0 0-1-15,-11 10 1 0,11-10-2 16,0 0 3-16,0 0 1 0,0 0-4 16,0 0 2-16,-11 9 2 0,11-9-7 15,0 0 4-15,0 0 3 0,0 0 3 0,0 0-4 16,-12 6 6-16,12-6-2 0,0 0 0 0,0 0 1 0,0 0-4 15,0 0 4-15,0 0-5 16,0 0-3-16,0 0 8 0,-15 8-4 0,15-8-1 16,0 0 1-16,0 0 6 15,0 0 1-15,0 0-2 0,0 0-12 0,0 0 14 0,-20 0-2 16,20 0 0 0,0 0-1-16,0 0 1 0,-17 4-2 0,17-4-4 0,0 0 3 15,0 0-1-15,0 0-1 0,0 0-3 0,-21 2 0 0,21-2 4 16,0 0-4-1,0 0-7-15,0 0 10 0,0 0-1 0,0 0-2 0,0 0 3 16,0 0-1-16,-17 4-1 16,17-4 3-16,0 0-7 0,0 0 2 0,0 0 4 15,0 0-3-15,0 0 3 16,0 0-3-16,0 0-2 0,0 0 1 0,0 0-2 0,0 0 6 16,0 0 2-16,0 0-7 15,0 0 4-15,0 0 5 0,-24-8-5 0,24 8-3 16,0 0 3-16,0 0-5 0,0 0 2 0,-14-6 4 15,14 6-5-15,0 0 4 0,0 0-8 16,-16-7 10-16,16 7-8 0,0 0-7 0,0 0 14 16,-11-8-3-16,11 8-2 15,0 0 2-15,0 0 4 0,-13-11 0 0,13 11-4 16,0 0 1-16,0 0 3 0,0 0-6 16,-13-12 3-16,13 12-3 0,0 0 2 0,0 0-4 15,-7-11 1-15,7 11 0 0,0 0 1 0,0 0-1 16,-9-12 2-16,9 12-14 15,0 0 12-15,0 0 2 0,-10-13 1 0,10 13-1 0,0 0 5 16,0 0-6-16,-10-11 0 16,10 11 1-16,0 0 1 0,0 0-1 0,-11-12-13 15,11 12 14-15,0 0-2 0,0 0-4 16,-10-13 3-16,10 13 6 0,0 0-7 16,0 0 4-16,-9-12-4 0,9 12 2 15,0 0 0-15,0 0 4 0,-10-10-3 0,10 10-3 16,0 0-1-16,-7-14 4 0,7 14-2 0,0 0-5 15,0 0 4-15,-12-10 3 16,12 10-3-16,0 0 6 0,0 0-2 0,-11-12-2 0,11 12-2 16,0 0 5-16,-8-11-1 15,8 11 0-15,0 0 5 0,-8-11-7 0,8 11 1 16,0 0-4-16,-7-14 2 16,7 14 2-16,0 0-1 0,0 0 3 0,-8-17 0 0,8 17-3 15,0 0 0-15,-6-15-3 0,6 15-1 0,0 0 3 16,-8-13 7-16,8 13-4 15,0 0-4-15,-5-16 5 0,5 16-5 0,0 0 1 16,-6-16 2-16,6 16 1 0,0 0-3 16,-7-18-1-16,7 18 4 0,0 0-2 0,-4-22-2 15,4 22 1-15,-2-15 2 16,2 15-4-16,0 0 8 0,-2-20-2 0,2 20 0 16,-3-16 0-16,3 16-2 15,0 0-2-15,-2-26-1 0,2 26-2 0,-1-15 6 0,1 15 0 16,0 0 0-16,-4-25-4 0,4 25 4 0,0-17-2 15,0 17-2-15,0 0 6 16,-5-23-4-16,5 23-2 0,-3-15 6 0,3 15-2 0,-3-17-5 16,3 17-4-16,0 0 5 15,-4-22 4-15,4 22-4 0,-5-13 1 0,5 13 2 16,-7-17-3-16,7 17 1 16,-6-14 2-16,6 14-1 0,-5-15-2 0,5 15 5 15,-7-15-3-15,7 15-1 0,0 0-1 0,-12-19-3 0,12 19 6 16,-6-13-8-16,6 13 8 15,0 0-3-15,-8-18 1 0,8 18-2 0,0 0 5 16,-7-15-2-16,7 15 0 16,0 0 5-16,-10-14-6 0,10 14 3 0,0 0-2 0,-11-15-4 15,11 15 6-15,-6-10-5 16,6 10 0-16,0 0 7 0,-10-14-10 16,10 14 7-16,0 0 0 0,-17-11-5 15,17 11 4-15,-11-11 0 0,11 11 2 0,-12-11-4 0,12 11 2 16,-13-8-1-16,13 8 0 0,-16-10-2 0,16 10 6 15,-13-10 1-15,13 10-4 0,-16-9 2 16,16 9 2-16,-16-12-8 0,16 12 2 16,-16-10 4-16,16 10-4 0,-15-8 2 15,15 8-18-15,-17-7 2 0,17 7 2 0,-16-9 1 16,16 9 0-16,-15-8 2 16,15 8 2-16,-17-7 5 0,17 7 0 0,-14-8 2 15,14 8-1-15,-15-5 1 0,15 5 0 0,-16-6 8 0,16 6-5 16,-14-7-4-16,14 7 1 15,0 0 1-15,-22-4-2 0,22 4 0 0,-17-4 2 16,17 4 3-16,-15-4-2 16,15 4-4-16,-18-5 3 0,18 5 4 0,-19-1-3 0,19 1 0 15,0 0 1-15,-28-1 7 16,28 1-5-16,0 0 3 0,-21-3-2 0,21 3-3 0,0 0 1 16,-26 0 3-16,26 0-3 0,0 0 3 15,-22 0 1-15,22 0-2 0,-18 3-6 16,18-3 1-16,0 0 4 0,-25 1-5 15,25-1 4-15,-18 0 4 0,18 0 2 16,0 0 2-16,-27 1 4 0,27-1 0 0,-21 0 1 16,21 0-6-16,-20 2-3 0,20-2 1 15,-20 3-2-15,20-3-2 0,-20 1-1 0,20-1 4 16,-25 3 0-16,25-3-7 16,-20 4 4-16,20-4 1 0,-24 4-2 0,24-4 0 15,-21 3 0-15,21-3 1 0,-19 4-1 0,19-4-4 16,-21 6 5-16,21-6 0 0,-20 7 5 15,20-7-9-15,-18 8-4 0,9-3 8 0,9-5-2 16,-19 9-2-16,8-3 1 16,11-6 5-16,-18 9-4 0,6-1 1 0,12-8 5 0,-21 12-4 15,9-6 1-15,-1 0-6 16,13-6 4-16,-23 13 0 0,13-8 0 16,10-5-2-16,-22 12-1 0,12-7 3 15,10-5-3-15,-22 11 3 0,12-7 2 0,10-4-3 0,-20 11-2 16,20-11 2-16,-21 9 0 0,11-4 2 0,10-5-2 15,-21 9-3-15,12-4 1 16,9-5 7-16,-17 11 2 0,17-11 3 0,-21 12-1 16,15-6-2-16,6-6-1 0,-17 13 0 15,9-5-1-15,8-8 4 0,-14 13-7 0,14-13 4 16,-14 14-5-16,8-7 1 16,6-7 3-16,-15 15 1 0,6-8-7 0,9-7 6 15,-12 16 1-15,12-16 5 0,-13 17-2 0,6-9-1 0,7-8 2 16,-13 17-2-16,7-7 2 15,6-10-1-15,-10 16-4 0,10-16 6 0,-9 20-9 16,4-11 6-16,5-9-2 16,-9 19-4-16,9-19 1 0,-9 17 0 0,9-17-2 0,-8 19 3 15,4-9-5-15,4-10-1 16,-6 17 7-16,6-17-3 0,-7 19 2 0,7-19-4 16,-6 18 9-16,6-18-9 0,-7 20-1 15,7-20 0-15,-4 20 0 0,0-11 3 0,4-9-1 16,-5 19 2-16,5-19-2 0,-4 21 1 15,4-21-3-15,-4 21 2 0,2-10-2 16,2-11 2-16,-2 19-5 0,2-19 6 0,-2 21-1 0,2-21 2 16,0 19-3-16,0-19 2 15,0 20-3-15,0-20 7 0,0 19 0 0,0-19-3 0,2 18-3 16,-2-18 5 0,2 21-5-16,-2-21 13 0,2 19 5 0,-2-19-2 0,0 14-2 15,0-14-1-15,4 21-3 0,-4-21 0 0,2 19 0 16,-2-19-2-16,2 17-1 15,-2-17 1-15,7 21 0 0,-5-10-1 0,-2-11 1 0,4 18-2 16,-4-18-1-16,7 21-2 16,-7-21 3-16,6 18-3 0,-6-18 1 0,7 20-1 15,-7-20 2-15,8 17-7 0,-4-6 7 16,-4-11-1-16,8 18-1 0,-3-9 2 16,-5-9 2-16,11 21 1 0,-6-10-1 15,-5-11 3-15,11 21 0 0,-5-7 2 0,2-3-2 16,-2-1 2-16,2 1-1 0,-2 0-3 0,-6-11 1 15,15 21-1-15,-10-11-2 0,-5-10 1 16,12 17 0-16,-6-7 2 0,-6-10-2 0,11 17-2 16,-11-17-2-16,10 17 3 15,-4-9 0-15,-6-8 0 0,12 19-3 0,-8-12 2 16,-4-7-1-16,10 19 0 0,-5-9 1 16,1 0 0-16,0 3-1 0,-6-13 4 0,13 22 1 15,-7-10-2-15,4-1-1 0,-5 1 0 0,3 1-1 0,1 1-1 16,0-1-3-1,-1-2 3-15,0 3 2 0,-2-1-3 0,4-2 1 0,-2 1 0 16,-2-1-3-16,-6-11-1 16,13 21 3-16,-7-11-4 0,-6-10 4 0,12 19-1 15,-6-12 0-15,-6-7 2 0,10 18-4 16,-4-10 7-16,-6-8 3 0,11 16 3 0,-6-6 0 16,-5-10-2-16,14 19-1 0,-6-9 2 0,-2 0-1 15,3 0-1-15,-9-10-2 0,17 21 1 16,-11-11-3-16,3 1-1 0,-1-1 1 15,0-1 0-15,-8-9-1 0,16 19-1 16,-10-9 0-16,1-1-2 0,-7-9 1 0,14 19-1 16,-8-11 2-16,-6-8-1 0,13 15 1 15,-7-7 1-15,-6-8 5 0,13 13-1 0,-13-13 2 16,11 15 0-16,-8-7 2 16,-3-8-2-16,14 15-3 0,-14-15 2 0,10 17 0 15,-4-9 0-15,-6-8-1 0,11 16-1 0,-11-16-1 16,13 15-1-16,-7-8 0 0,-6-7-1 15,11 17 0-15,-5-8 0 0,-6-9 2 0,12 14-2 16,-5-4 2-16,-7-10 0 16,13 15 1-16,-13-15 0 0,10 13-2 0,-10-13 5 0,13 16-1 15,-8-9 3-15,-5-7-1 16,13 16 2-16,-13-16-3 0,12 13 1 0,-4-6-1 16,1 2-2-16,2 2 2 0,-11-11-2 0,18 15-1 0,-7-6-3 15,1 1-7-15,-3-3-11 16,1 3-17-16,1 0-25 0,-11-10-26 0,21 18-40 15,-9-10-62-15,-5 2-95 16,1-1-153-16,2 1-165 0,0-1-1 0,-10-9-675 0,14 12-1124 16</inkml:trace>
  <inkml:trace contextRef="#ctx0" brushRef="#br1" timeOffset="-71968.13">16747 13386 3983 0,'0'0'-195'0,"0"0"39"15,0 0 19-15,0 0 20 0,0 0 34 0,0 0 19 0,0 0 27 16,0 0 29-16,0 0 22 16,0 0 17-16,0 0 17 0,6-19 10 0,-6 19 13 15,0 0 8-15,0 0 0 16,0 0-1-16,0 0-4 0,0 0-5 0,0 0-12 0,0 0-7 16,10-9-8-16,-10 9-2 0,0 0-11 0,15-14-5 15,-15 14-10-15,15-14-3 0,-6 3-2 16,-1 0-3-16,-2 0-1 0,3-4 4 0,0-1-2 15,-1-1 1-15,-2-1 2 16,2 1 2-16,-1 2 7 0,-3 1 0 0,3-2 8 16,-1 2 6-16,-6 14 1 0,6-21 0 15,-6 21-4-15,7-16-5 0,-7 16-4 0,4-15-3 16,-4 15-4-16,0 0-2 16,6-16-1-16,-6 16 5 0,0 0-6 0,0 0 0 15,0 0 1-15,0 0-1 0,0 0 4 0,0 0 2 0,0 0 2 16,0 0 0-1,0 0 3-15,0 0 4 0,0 0-1 0,0 0 2 0,-15 56 0 16,15-56 1-16,-2 19-4 16,0-6-1-16,2-13 2 0,-4 26 1 0,0-10 0 15,0-2 3-15,-1 4 0 16,3-1-2-16,-3 0 2 0,1 0 0 0,2 2-3 0,0-1-3 16,0 0-5-16,-2 2 5 0,2 0-6 0,0 3-4 15,0 0 4-15,0 2 9 0,0 2 6 16,0-2 0-16,0 1 2 0,-1 1 2 0,1 1-6 15,2 1-20 1,-2 2 2-16,-1 1 1 0,3 0-1 0,-4 7-8 0,2-7 3 0,2 0 2 16,-2 7 0-1,0-2-3-15,-2 2 0 0,4-1 0 0,-2 1-2 0,0-4 0 16,0 3 5-16,2 1-4 16,-3-2 0-16,1 1-1 0,0 1 3 0,0-1-8 15,0-2 6-15,2-1 0 0,-2-3 6 0,0 0-12 0,2 1 9 16,-2 1-5-16,0 3 4 15,0 0-5-15,-1 0-1 0,-1 1 4 16,2-3-2-16,-3 2-4 0,1 1 4 16,0-2 5-16,2 1-4 0,-2-2-1 0,0 4-2 0,2-3 0 15,0-4 2-15,0 4 6 16,0-3-3-16,0 3-5 0,-1-5 0 0,3 3-4 16,0-2 9-16,-3 1 1 0,3-1-6 15,-2 2 0-15,2 5-1 0,-2-2 3 0,2 1 1 16,-2 4-4-16,2-5 7 0,0 3-8 0,0 0 3 15,0 1 0-15,0-1 2 0,-2 3-5 16,2-4 9-16,-2 6-3 16,2-4-2-16,0 1-1 0,-2 2 2 0,2 2-4 15,-2-1 5-15,0 6-5 0,0 3 7 0,-2 1-3 0,-1 0 1 16,3 3 9 0,-4-3-11-16,2 0-2 0,-1 3-2 0,-1-4 2 0,2 1 2 15,-5-2-9-15,1 1-10 0,0-6-10 0,-2 2-17 0,0-2-31 16,2-10-52-1,-2-3-70-15,3-2-65 0,-6 0-118 0,7-8-188 0,-3-2-23 16,3-2-372-16,2-6-402 16</inkml:trace>
  <inkml:trace contextRef="#ctx0" brushRef="#br1" timeOffset="-70777.97">12116 15551 2904 0,'0'0'-71'0,"0"0"44"15,24 2-4-15,-24-2 23 16,17 1 6-16,-17-1 28 0,24 5 39 0,-24-5 25 16,24 2 12-16,-9-1 4 15,-15-1-10-15,33 2-1 0,-16 0-9 0,6-2-2 16,-3 2-12-16,4 0-9 0,-1 0-6 0,6-1-10 0,1-1-6 15,-1 4-11-15,5-2-6 16,4 1-14-16,1 1-4 0,1-4-3 0,2 5-2 0,1-2-2 16,1 1 3-16,4 0 1 15,-3-2-1-15,2 2 2 0,0 0-1 0,3 0 0 16,8-2 1-16,-2 1 0 16,1 1 0-16,3-2-4 0,-2 2 3 0,1 0 6 15,-1-3-3-15,5 4 4 0,-7-3-1 0,5 2 4 0,0-3 1 16,-3 2 5-1,1 2 3-15,1-2-5 0,-1 0 0 0,1 1-4 0,-2-4 3 16,2 5 2-16,-1-3-5 16,0 2-3-16,3-1 1 0,-1 0-3 0,2-1 0 15,0-1-1-15,2 1 0 16,-1 0 3-16,0-2-4 0,-3 2-1 0,0-2 3 0,0 0 2 16,1 0 9-16,0 0 6 0,-2-2 3 0,2 2 11 15,0-2 7-15,-1 2 1 16,-2 0 2-16,0 0-1 0,1 0-2 0,-1-2-2 0,-1 2 0 15,2 0-3-15,0-1-2 16,0 2-7-16,0-1 1 0,0 0-5 0,-1 2-1 16,2-2-4-16,-1 0 0 15,-1 2-3-15,1-2-3 0,-8 0-4 16,5 2 0-16,2-1-2 0,-8-1 2 0,7 2-5 16,-2 1 4-16,-5-2 0 0,-2 1-2 0,-1 0 3 15,0 2-3-15,0-2-2 0,1 0-1 0,-1 2 0 0,7-2 1 16,-6 2-1-1,1-3 0-15,-1 3 7 0,3-2-2 0,-4 0-4 0,1 0 0 16,-1 1-6-16,-1-1 5 16,2 1 3-16,-3-3-5 0,1 4 1 0,-3-3 5 15,-2-1 9-15,3 2 14 0,-3 2 1 16,1-4 10-16,1 3 26 0,0 0-2 0,-1-1-4 16,1-1 1-16,-1 1-7 15,1 1-6-15,1-2-7 0,-5 0-7 0,-2 2-2 0,-2-3-5 16,7 2-3-16,-1-1-3 0,-9 1-3 0,3 2-1 15,0-4-2-15,-1 1-2 16,-4 0-11-16,-1 1 0 0,-7-2-7 0,2 3-8 0,-3-2-22 16,-2 1-23-1,0-2-22-15,-3 2-39 0,-5-2-47 0,1 2-59 0,-13-2-50 16,13 4-88-16,-13-4-199 16,0 0-30-16,0 0 22 0,-49 11-338 15,9-7-287-15</inkml:trace>
  <inkml:trace contextRef="#ctx0" brushRef="#br1" timeOffset="-69827.88">15197 15621 2698 0,'0'0'-78'0,"0"0"26"0,3-20 11 16,-3 20 13-16,0 0 22 0,0 0 37 16,0 0 32-16,0 0 21 0,0 0 17 0,0 0 3 15,0 0 9-15,0 0 10 16,0 0 10-16,0 0 5 0,0 0 0 0,0 0-2 16,-47 24-11-16,36-13-10 0,0 4-15 15,-1 0-11-15,-2 2-13 0,0-1-8 0,2 2-7 16,-1-3-12-16,0 0-16 0,2-2-24 0,0 0-31 15,2 0-35-15,-1-4-48 0,2 2-50 16,2-2-52-16,-1-2-45 0,7-7-101 0,-5 12-616 16,5-12-415-16</inkml:trace>
  <inkml:trace contextRef="#ctx0" brushRef="#br1" timeOffset="-69608.08">15054 15613 3052 0,'0'0'31'15,"7"-15"30"-15,-7 15 6 0,0 0 4 0,0 0 6 16,6-15 11-16,-6 15 14 16,0 0 28-16,0 0-2 0,0 0 4 0,0 0-7 0,0 0-12 15,0 0-9-15,26 33-5 16,-20-22-16-16,3 5-8 0,4-1-7 0,-3 4-6 16,1-1-12-16,2 2-14 0,-3-1-18 0,1-2-23 0,1 2-32 15,-3-6-40-15,0 3-60 16,1 0-69-16,-2-6-70 0,-1 3-161 15,-1-3-130-15,-1-2-351 0,-1-1-316 0</inkml:trace>
  <inkml:trace contextRef="#ctx0" brushRef="#br1" timeOffset="-63308.01">16729 15732 2575 0,'0'0'-156'0,"0"0"33"0,0 0 36 16,0 0 25-16,0 0 21 15,0 0 20-15,0 0 18 0,0 0 16 0,0 0 15 16,0 0 13-16,0 0 3 0,0 0 1 0,0 0-13 15,0 0 7-15,0 0-7 0,0 0 12 16,0 0-10-16,0 0 5 0,0 0-7 0,0 0-1 16,0 0 1-16,0 0-1 15,0 0 0-15,0 0 10 0,0 0 6 16,0 0 7-16,0 0 13 0,0 0 13 0,0 0 13 16,0 0 6-16,0 0 9 0,0 0 1 0,0 0-1 15,0 0-2-15,-20-34-11 0,20 34-12 0,0 0-9 16,0 0-14-16,0 0-10 15,0 0-10-15,-7-13-11 0,7 13-6 0,0 0-7 0,0 0-3 16,0 0-2-16,-4-19-1 16,4 19 2-16,0 0-1 0,0 0 7 0,-4-18 6 15,4 18 4-15,0 0 1 0,0 0 3 16,0 0-5-16,-7-19 5 0,7 19-6 0,0 0-3 16,0 0-4-16,-6-17 0 0,6 17-3 0,0 0-2 15,-7-11-3-15,7 11 0 16,0 0-2-16,0 0 1 0,-8-15-5 0,8 15-1 0,0 0 3 15,-8-14-3-15,8 14 1 16,0 0 1-16,-14-11 1 0,14 11-3 0,0 0 0 16,-14-14 0-16,14 14 2 15,0 0-3-15,-12-13-2 0,12 13 4 0,0 0 0 0,-13-14-2 16,13 14-2-16,-9-11 1 16,9 11-1-16,0 0 3 0,-15-15-2 0,15 15-1 0,-10-14-1 15,10 14 0-15,-13-10 0 16,13 10-3-16,-11-12 5 0,11 12-1 0,-14-10-2 15,14 10 3-15,-13-11-4 0,13 11 2 0,-13-8 1 16,13 8-1-16,-12-11-5 16,12 11 2-16,-13-9-2 0,13 9 0 0,-13-8-1 15,13 8 3-15,-13-10 1 0,13 10-1 16,-14-10 3-16,14 10 2 0,-16-9-1 0,16 9 3 16,-12-10-1-16,12 10 2 15,-10-9-2-15,10 9 0 0,-15-10 3 0,15 10-6 16,-13-9 4-16,13 9 1 0,-13-10-4 0,13 10 2 0,-14-9 2 15,14 9-3-15,-14-10-1 16,14 10 1-16,-12-10 0 0,12 10 3 0,-14-11-5 16,14 11 3-16,-13-9-1 15,13 9 0-15,-13-10 5 0,13 10 2 16,-11-9 3-16,11 9 1 0,-12-9-4 0,12 9 2 16,-13-10-3-16,13 10 0 0,-13-10 0 15,13 10-2-15,-12-9-1 0,12 9 2 0,-13-13-6 0,13 13 1 0,-13-8-2 16,13 8 5-16,-15-8-3 15,15 8 0-15,-12-9-2 0,12 9 7 0,-18-9-7 16,18 9 2-16,-16-8-1 16,16 8 4-16,-20-4-1 0,20 4-4 0,-18-9 0 15,18 9 0-15,-21-5 1 0,21 5 0 16,-22-5 0-16,22 5 1 0,-18-8-2 0,18 8-2 16,-22-7 4-16,22 7-2 0,-19-7 1 0,19 7 0 15,-19-5-2-15,19 5 2 16,-17-8 2-16,17 8 4 0,-17-4 1 0,17 4 2 0,-17-6 0 15,17 6-1-15,-16-5-1 16,16 5-2-16,-18-4 1 0,18 4-3 0,0 0 3 16,-23-7-4-16,23 7 1 15,-19-3 2-15,19 3-2 0,-17-3-2 0,17 3 0 0,-19-2 1 16,19 2 1-16,0 0-2 16,-25-5 2-16,25 5 1 0,0 0-1 0,-26 0 1 15,26 0-3-15,-17 0 0 0,17 0 4 0,0 0 1 16,-26-3-6-16,26 3 1 0,0 0-1 15,-22 0-3-15,22 0 2 0,0 0 4 0,-26 0 0 16,26 0 2-16,0 0-1 16,-25 0 0-16,25 0 1 0,-18 3-1 0,18-3-2 0,0 0 0 15,-24 0-1-15,24 0-1 16,-20 3 4-16,20-3-2 0,0 0-3 0,-23 4 1 16,23-4-1-16,-17 0 2 0,17 0-2 0,0 0 2 15,-21 3 2-15,21-3-2 0,0 0 3 16,-19 3-3-16,19-3 1 0,-15 3-3 0,15-3 1 15,0 0 3-15,-21 2-1 0,21-2-2 16,0 0 0-16,-21 4-1 0,21-4 4 0,-17 2-2 16,17-2 1-16,-18 4-6 15,18-4 5-15,0 0 1 0,-22 5-3 16,22-5 0-16,-15 2-2 0,15-2 5 16,0 0-2-16,-20 4 7 0,20-4-1 0,0 0-2 15,-18 3 0-15,18-3 2 0,0 0-3 0,-18 5 2 0,18-5-3 16,0 0 1-16,-16 8 1 15,16-8 0-15,-14 5-3 0,14-5 4 0,0 0-3 0,-18 6 0 16,18-6-1 0,-13 5 0-16,13-5 1 0,0 0 0 0,-18 6 5 0,18-6-7 15,0 0 1-15,-18 5-3 16,18-5 4-16,0 0-2 0,-18 8-2 0,18-8 2 16,-12 6 3-16,12-6-2 0,0 0 0 0,-20 5 0 0,20-5-4 15,-13 6 5-15,13-6 7 16,-13 7 0-16,13-7 0 0,0 0-1 0,-21 7 4 15,21-7-7-15,-12 6 3 16,12-6-1-16,0 0-5 0,-19 5 1 0,19-5 2 0,0 0-1 16,-15 6-1-16,15-6-1 15,0 0 0-15,-13 7 1 0,13-7 0 0,0 0-1 16,-15 7 3-16,15-7-4 16,0 0 0-16,0 0 1 0,-17 9 1 0,17-9 2 0,-10 6-4 15,10-6 6-15,-14 7-3 0,14-7-2 16,0 0 3-16,-17 10-2 0,17-10 2 15,-12 7-3-15,12-7 2 0,0 0-1 0,-15 12-1 0,15-12 1 16,0 0 0-16,-16 7 0 16,16-7 0-16,0 0 2 0,-9 10-3 0,9-10 11 15,0 0 3-15,-13 12-9 16,13-12 0-16,0 0 1 0,-16 9-3 0,16-9-2 0,-7 8 0 16,7-8 4-16,0 0-2 0,-18 11 2 0,18-11-2 15,-11 9 2-15,11-9 0 16,-7 10 10-16,7-10-5 0,-11 12-3 0,11-12 4 15,-11 9 0-15,11-9 1 0,-11 11-2 16,11-11-3-16,-12 12-4 0,12-12 9 0,-10 12-6 16,10-12-1-16,-10 8-3 15,10-8-2-15,-12 9 5 0,12-9-4 0,-8 12 3 16,8-12 0-16,0 0-4 0,-13 14-2 16,13-14 4-16,-8 8 0 0,8-8 2 0,0 0 0 15,-11 11 2-15,11-11 20 0,0 0-2 0,0 0-1 0,-12 14 2 16,12-14-5-1,0 0-12-15,-10 11 7 0,10-11-6 0,0 0 2 0,0 0 0 16,-11 11 2-16,11-11-5 16,0 0-1-16,-8 12-4 0,8-12 5 0,0 0-5 15,-12 11-1-15,12-11-2 16,0 0 1-16,-9 12 4 0,9-12-4 0,0 0 2 0,-9 11-5 16,9-11 3-16,0 0 3 15,-12 12-4-15,12-12-2 0,0 0 4 0,-8 9-2 0,8-9 0 16,0 0 1-16,-10 11 0 0,10-11-5 0,0 0 0 15,0 0 4-15,-11 12 0 16,11-12 0-16,0 0-4 0,-9 12 4 0,9-12-3 0,0 0 0 16,0 0 3-16,-7 15 3 15,7-15-4-15,0 0 3 0,-12 9-5 0,12-9 7 16,0 0-14-16,-8 13 3 16,8-13 5-16,0 0 4 0,-8 13-6 0,8-13 3 0,0 0-3 15,-10 15 4-15,10-15-1 0,0 0 2 16,-11 14-4-16,11-14 1 0,-5 12-3 15,5-12 8-15,-8 11-2 0,8-11 0 0,-6 14-4 16,6-14 2-16,-8 13-2 16,8-13 3-16,-7 14-3 0,7-14 1 0,-6 13-1 0,6-13 2 15,-9 13 1-15,9-13-2 16,-7 13-1-16,7-13 1 0,-9 12 1 0,9-12 1 16,-7 11-2-16,7-11-1 0,-8 12 0 0,8-12 2 0,-8 13 2 15,8-13-3-15,-8 10 1 16,8-10 2-16,-9 13-3 0,9-13 2 0,-7 12 2 15,7-12 1-15,-11 13-1 16,11-13 2-16,-11 12 3 0,11-12 1 0,-10 14-1 0,10-14 3 16,-11 12 1-16,11-12 3 15,-11 13-1-15,11-13 2 0,-14 11-2 16,14-11 2-16,-13 12-3 0,13-12-1 16,-11 12-2-16,11-12-2 0,-12 11 3 0,12-11-3 0,-13 11-1 15,13-11 0-15,-14 12-6 0,14-12 4 0,-11 13 0 16,11-13 0-16,-13 14-1 15,13-14 2-15,-14 13-6 0,7-5 5 0,7-8-2 16,-15 15 2-16,15-15-3 0,-16 15 1 16,9-8-1-16,-2 3 1 0,9-10-5 0,-17 17-8 15,8-7-1-15,1-1 2 16,8-9 1-16,-15 15-1 0,15-15 4 0,-16 18 1 0,11-13 2 16,5-5 0-16,-14 13 3 15,14-13 4-15,-15 14 0 0,7-7 3 0,8-7-2 0,-14 14-4 16,5-7 4-16,9-7-2 0,-11 14 1 15,11-14-4-15,-14 11 1 0,14-11 1 16,-15 12-2-16,8-6 2 0,7-6-2 0,-13 11 0 16,13-11 0-16,-16 12 1 15,16-12 5-15,-16 9 1 0,16-9 3 16,-17 10 2-16,17-10 0 0,-17 7-1 0,17-7-3 16,-18 10 2-16,18-10-2 0,-18 7-1 0,18-7-2 15,-20 8 0-15,20-8-2 0,-17 5-1 0,17-5-1 16,-19 6 2-16,19-6-1 0,-21 6-3 15,21-6 3-15,-19 4-2 0,19-4 1 0,-18 5 0 16,18-5-1-16,-23 7 0 16,23-7-2-16,-19 4 0 0,19-4 0 0,-25 4 3 15,25-4-2-15,-21 3-1 0,21-3 1 16,-22 3-2-16,22-3 0 0,-23 2 2 0,23-2-1 16,-26 4 1-16,26-4-2 0,-25 2-1 15,25-2 2-15,-23 2-1 0,23-2 0 0,-20 2 1 16,20-2 0-16,-20 2 1 0,20-2 0 0,-18 0-1 15,18 0-2-15,-22 0 2 16,22 0 0-16,0 0-2 0,-32-4 1 0,32 4 0 0,-20-2-2 16,20 2 2-16,-27-4 1 15,27 4 0-15,-22-2-1 0,22 2 0 16,-25-3 0-16,25 3 1 0,-27-6 1 16,11 2-1-16,16 4-2 0,-30-4-1 0,17 0 2 15,0-1 2-15,13 5-2 0,-29-8-2 0,15 3 2 0,-1 0 1 16,15 5 0-16,-25-11-2 15,11 6 0-15,-1-2 0 0,15 7 2 0,-25-13-2 16,14 7 2-16,-5-1-1 0,3 1-1 16,13 6 1-16,-28-15 0 0,16 7-3 0,-3 1 4 15,2 0-1-15,-1-3 0 16,-1 2 0-16,1-1-1 0,1-1 1 0,-3-1 0 16,1 3-1-16,1-2-1 0,-1 0 1 0,0-1 0 0,2 2 0 15,2-1 2-15,-5 1-4 16,3 0 4-16,-1-2-2 0,1 2 3 0,-1-2-3 15,3 2 0-15,0-3 2 16,0 1-3-16,0-3 1 0,2 1 1 0,-7 0-1 0,3-4 1 16,1 5 1-16,-1-4 0 15,4 5 2-15,-7-5 0 0,3 5-3 0,3-2 0 16,-3 1 3-16,-3-1-2 0,7-1 1 16,-2 2 0-16,-3 0-2 0,3-3 1 0,-5 1 0 15,3-1-1-15,-1 0 0 0,-1 0 2 16,-1 1-2-16,2-3 0 0,2 0 0 15,-3 0 0-15,0 0 0 0,2 1-1 0,1 0-3 0,-4 0 3 16,5 0-1-16,-2 0 2 16,-1 1-1-16,2 0-2 0,1 0 0 0,-1 2 2 15,1 1 1-15,1-2 1 0,-1 1-4 16,1-1 3-16,-3 3-1 0,2-2 1 0,0 0-1 16,2 0 2-16,-4 1-2 0,3-2-3 0,0 0 1 15,0 2 0-15,-1 2 0 16,0 0-2-16,2-1 1 0,9 11-1 0,-20-21 0 0,7 12 3 15,3-1-1-15,-3 0-2 16,2-1 1-16,-3 1 2 0,1 1-1 0,1 0 2 0,-3-3-3 16,-1 2 2-16,5-1-3 15,-6 2 2-15,3 0 0 0,-1-4 1 16,0 4-2-16,2-1 1 0,-3 0 2 16,1 2-4-16,0-2-2 0,3 0 3 0,-4 3-5 0,4-1 2 15,-3-1-1-15,2-1 3 0,-2 2-1 0,3 1-1 16,0-3 4-16,-2 3-3 15,2-1 2-15,1-1 0 0,11 9-1 0,-25-15 0 16,14 7 3-16,1 0-1 16,10 8-1-16,-23-13 2 0,10 6-2 0,-1 0-1 0,14 7 1 15,-27-9 0-15,16 3 1 16,11 6-4-16,-31-9-5 0,17 2 3 0,14 7 0 16,-28-8 0-16,13 3 0 0,0 2 2 0,15 3 0 0,-29-6 4 15,13 2-2-15,16 4 0 16,-27-6 0-16,12 5 0 0,15 1-1 0,-29-5 2 15,14 4 2-15,15 1 0 16,-25-2-2-16,25 2 2 0,-35 0 0 0,21 0-1 0,14 0 1 16,-31 0-1-16,31 0 1 15,-35 2 0-15,18-2 1 0,0 1-2 0,17-1 2 0,-38 2 2 16,19 1-1-16,0-2-2 16,0-1 1-16,0 2-2 0,-1 0 4 0,0 0-2 15,0 2-2-15,2-2 1 0,-4 2 4 0,5-3-3 16,-1 3-1-16,-4 0 0 15,3 0 3-15,0-1-4 0,2 1 2 0,-2 0-1 0,2 2 2 16,-2-2-1-16,2 2 2 16,-2 0-1-16,0-3-1 0,2 3-1 0,-2 0 2 15,0 2-2-15,2-5 2 0,2 2 0 16,-2 2-1-16,1-1-2 0,0-1 4 0,2 1-2 16,-1 2 2-16,2-3-2 0,-2 3 3 0,1-3 1 15,-2 5-3-15,2-2 0 16,-1-1 0-16,0 2 3 0,3 0 2 0,-3-1 0 0,2 0 2 15,0 0 2-15,-1-1-1 16,1 3 0-16,0-2-2 0,1 2-3 0,-1-3 1 16,0 2 0-16,2 1 0 0,11-10 1 15,-22 19-1-15,10-10-4 0,2 2 5 16,0 0-3-16,-1 0 1 0,-2 0 1 16,2 1 0-16,1-1 0 0,0 3 0 0,-2-1 1 15,4 1-3-15,-2-1 5 0,-1 1-2 0,0-3-3 0,1 6 2 16,-1 0-1-16,3-2-1 15,-2-2 1-15,1 5-1 0,-2-1 3 0,3-2-3 16,0 2 0-16,-1 0 1 0,-2 1 1 16,5-2 0-16,-2 4-4 0,-1-3 2 0,1 2-2 15,-1 2 1-15,3-4 0 16,-1 4-1-16,3-4 1 0,-2 2-2 0,2-1 3 16,0 2 0-16,-2 1 1 0,0-2-3 15,4 2-1-15,0 0 2 0,-2-1-1 0,2 0 2 16,0 1-1-16,-2 0-1 0,2 0 0 0,0-2-1 15,0 2 1-15,2 1 0 0,-2-2 1 16,2 1 0-16,2 0-2 0,-2 0 1 0,0 0-1 16,2 2 2-16,0-1-2 0,2 3 3 15,0 1 1-15,-2-2-4 0,4-1 1 0,-2 1-1 16,2 1 3-16,0-2 1 16,0 0-1-16,0 2 0 0,-2-3-2 0,0 2 3 15,1-1 0-15,-1-1-2 0,0 1 2 0,-1-4-2 16,-1 2 2-16,2 0 0 0,-2 0 0 15,2-2 0-15,-2 0 1 0,3 0-1 0,-1 0 1 16,0 1 0-16,0-4 2 16,0 4 1-16,3-1 1 0,-3-2-3 0,3 2 1 0,-1-2 0 15,0-2-1-15,-2 4-1 16,2-3 3-16,1 0-5 0,0 2 2 0,-1-3-1 16,0 0 1-16,-2 2-2 0,3-4 1 0,-1 3-1 15,-2-1 2-15,2-1 1 0,1-1 0 16,0 3 2-16,-1-4 1 0,0 2 0 0,0 1-2 15,0 0 3-15,4-1 1 0,-4-1 3 16,0 2-1-16,2 1-2 0,-1-1 1 0,-1 0-5 16,0-2 2-16,1 2-1 15,-1-1 1-15,1 0-2 0,1 0 0 0,-2 0-1 16,0-1 1-16,1-2 3 16,0 3-3-16,-1-3 1 0,2 2-1 0,-2-1-3 0,1 0 4 15,-1-1-1-15,1 2-2 0,-1 0 1 0,2 0-4 16,-1-1 2-16,1-1 1 15,-2 3-1-15,3-1 2 0,-2 1-1 0,1-1 1 0,0-2 1 16,3 1 4-16,-2 1 4 16,1-1 4-16,0 1-1 0,1 0 1 0,2 1-1 15,-2-3 0-15,1 3-1 16,2 1-1-16,0 0-2 0,2 1 2 0,-1-2-2 0,0 0 1 16,2 1-1-16,-3 0 1 15,4 1-3-15,-1-3 1 0,0 2-3 0,0 0 1 0,1 1-3 16,2-1-2-16,-4 1 1 0,4-2-6 0,-1 1-11 15,0-1-13-15,-2 1-34 16,1-1-44-16,4 1-47 0,0 0-82 0,7 0-97 16,1 4-201-16,-3 0-55 15,7 4-5-15,2 0-657 0,-6-4-1058 0</inkml:trace>
  <inkml:trace contextRef="#ctx0" brushRef="#br2" timeOffset="-34518.35">4591 8764 914 0,'0'0'290'15,"0"0"-88"-15,0 0-75 0,0 0-45 0,0 0-17 16,0 0-7-16,0 0-18 0,0 0-1 15,0 0 23-15,0 0 12 16,0 0 3-16,0 0-14 0,0 0-2 0,0 0-1 16,0 0-4-16,0 0-11 0,0 0-9 0,10-26-3 15,-1 13-11-15,1 5-3 16,-1-6-18-16,2 1-7 0,1-4 3 0,0-2-14 0,0-2 7 16,0 2 5-16,1 0 2 0,-3-1 11 15,3 3 5-15,-4 2 16 0,-1 1 17 0,0 3-6 16,-8 11 4-16,16-21-6 0,-10 14-8 0,-6 7 1 15,10-12-4-15,-10 12-4 16,0 0-4-16,0 0 2 0,0 0-3 16,28 18 0-16,-28-18-2 0,6 26 4 15,-4-10-4-15,3 2 1 0,-3 1-4 0,-2 5-19 0,2 0-35 16,0 1-36-16,-2 1-28 16,0-3-42-16,0-2-72 0,-2 3-168 0,0-6-215 15,0 1 195-15</inkml:trace>
  <inkml:trace contextRef="#ctx0" brushRef="#br2" timeOffset="-33868.09">4790 8586 1751 0,'-3'-22'-34'0,"3"22"9"0,0 0 0 16,0 0 10-16,0 0 5 16,0 0 8-16,0 0 2 0,0 0 2 0,-6 55 3 15,6-35 7-15,-2 2-4 0,2 4 17 0,-2 4-12 16,0 2 7-16,0 4 6 15,2 4-9-15,-4 2 11 0,2 4-6 16,-2 5 1-16,0 3-3 0,-2 2-4 0,0 21 2 16,0-1-5-16,0-11-5 0,-3 11 5 0,1-13-13 0,1-6-7 15,-3 17 10 1,1-10-1-16,-3 7 13 0,-1 6-19 16,0-5 8-16,1 4-4 0,-1-1 4 0,2-3-2 0,1-12-4 0,3-4 1 15,-1 0-2-15,0 18 6 0,1-11 0 16,3-8-3-16,-1 1 10 0,1 1-2 15,2 0-2-15,-2 2 1 0,0 0 9 16,0-2-4-16,-5 23 4 0,0-5 0 0,1 0 19 16,0 2-21-16,-3-4 19 15,1 1-17-15,1-12 11 0,-2-9 3 0,3 3 15 16,2-1 11-16,-2 1-1 0,-2 17 7 16,0-9 8-16,4-11-5 0,0 0 0 0,-3 3 0 15,3-4-10-15,1 2 0 0,1-2-3 0,0 1-5 16,0 1-22-16,-3-2 2 0,5 4 3 15,-2-3 1-15,0 4-2 0,4-3-3 0,-4 1 0 16,0 0-5-16,0 0 0 16,0 3 0-16,0-1-2 0,-2 2 3 0,-2 18-2 0,-2-2-2 15,-3 2 2 1,-2-5-9-16,-2 0 1 0,0-1 2 0,0-3-2 0,5-8-1 16,-2-9 0-16,6-1-3 0,-2-1-11 0,1 1-18 15,1-6-28-15,4-5-38 16,1 3-44-16,3-7-44 0,-4-6-133 15,2 1-481-15,0-5-91 0</inkml:trace>
  <inkml:trace contextRef="#ctx0" brushRef="#br2" timeOffset="-32908.31">256 11519 2324 0,'0'0'-62'0,"0"0"8"16,0 0 10-16,0 0-2 0,44 24 2 0,-33-21 12 16,2 4 10-16,-13-7 8 0,29 12 9 15,-13-5-6-15,5 1 3 0,6-2 0 0,-3 2 1 16,3 1 19-16,8 1 12 0,2-3 9 16,-1 0 7-16,2 3 1 0,4-2-18 0,12 0 6 15,-2-1-26-15,5 2-17 0,-2-3-19 16,8 0-16-16,20 2-18 0,-12-3-5 15,16-2 6-15,0 4 10 0,-13-3 23 0,11-1 12 16,1 3 16-16,2-2 10 0,1 0 16 16,-2 1-3-16,1 1 5 0,0-2 12 15,2 2-26-15,-1-2 4 0,2-1-5 16,-2 1-9-16,0 2-3 0,0-4-5 0,0 2-1 0,-13-2 5 16,13 2 10-16,-2-3 8 0,-10 1 10 0,13 2 14 15,-1-2 29-15,0 0 19 16,-14-1 14-16,-8-1 12 0,26 3-6 0,-17-2 3 0,-7-1-5 15,0 0-13 1,24 0-11-16,-2 3-10 0,-13-3-15 0,15 0-9 16,-2 1-4-16,0-1 0 0,-12 0-10 15,12 0-1-15,0 2 0 0,-1 2-7 0,3-4-4 16,-2 2-7-16,5 2-14 0,-3-4-10 16,-3 0-16-16,2 2-11 0,-14-2-15 15,-10 2-7-15,23 0-3 0,-16-2-3 0,-12 0 0 0,3 1 13 16,-1-1 19-16,3 3 20 0,1-3 8 15,22 1 11-15,0 1 14 0,2 0 2 0,0-2 4 16,-3 2-10-16,1 1-15 16,-15 0-6-16,-8-1-9 0,-1-1-12 15,-1 1 1-15,-3 0 5 0,-1 0 0 0,-5 0-8 16,-8 0-14-16,-1 1-30 0,-5-3-64 0,-7 0-126 16,-4 3-393-16,-5-6 112 0</inkml:trace>
  <inkml:trace contextRef="#ctx0" brushRef="#br2" timeOffset="-31068.23">1077 11708 2490 0,'12'-7'249'0,"-12"7"18"16,19-7-31-16,-19 7-32 0,20 0-27 15,-20 0-19-15,20 2-19 0,-20-2-17 16,25 5-38-16,-9 1-65 0,-1-2-82 0,4 2-99 0,0 0-95 16,-2 0-184-1,-2 1-527-15,6 1-408 0</inkml:trace>
  <inkml:trace contextRef="#ctx0" brushRef="#br2" timeOffset="-25343.35">3035 11613 1823 0,'0'0'-34'0,"0"0"18"0,0 0 17 0,0 0 1 0,0 0 22 16,0 0 21-16,0 0 24 0,0 0 16 0,0 0 4 15,0 0-5-15,0 0-6 16,0 0 8-16,0 0 7 0,-7 55 14 0,5-41 9 16,0 1 10-16,0 3 0 15,-2-1-9-15,2 2-2 0,-2 1-13 0,2 0-10 0,-2 3-4 16,-3 0-7-16,3 2-8 16,-3-2-5-16,3 0-1 0,-2-1 1 0,2 2 1 15,-1-2-1-15,1-3 1 0,0 3 1 0,0-6-4 16,2 4 0-16,0-4-3 0,0 2-5 15,-1-4-5-15,-1 2-6 0,4-16-4 16,-2 22-2-16,2-22 4 0,-5 18 2 0,5-18 5 16,-2 15-1-16,2-15-1 0,0 0-6 15,-2 19-6-15,2-19-4 16,0 0-3-16,0 0-6 0,-2 18 4 0,2-18-2 0,0 0-10 16,0 0-2-16,0 0-5 0,0 0 1 15,0 0-8-15,0 0-16 0,0 0-20 0,0 0-33 16,0 0-46-16,0 0-67 0,0 0-70 15,0 0-108-15,0 0-208 0,0 0-33 16,0 0-272-16,0 0-227 0</inkml:trace>
  <inkml:trace contextRef="#ctx0" brushRef="#br2" timeOffset="-24238.41">2279 11656 2488 0,'0'0'-85'0,"0"0"40"0,0 0 28 15,0 0 26-15,-6-21 17 0,6 21 29 0,0 0 14 16,0 0 14-16,0 0 5 15,0 0 2-15,0 0 2 0,0 0-1 0,0 0 8 16,0 0 16-16,0 0 21 0,0 0 13 16,0 0 8-16,0 0-2 0,0 0 2 0,0 0-11 15,0 0-15-15,0 0 6 16,0 0-18-16,-24 33-1 0,24-33-28 0,-10 17-8 0,10-17-2 16,-13 22-1-16,7-12-7 15,-3 2-2-15,4 2-2 0,-5-2-3 16,0 4-3-16,2-1-6 0,-3 0 0 0,0 2-3 15,3 0 1-15,-3 1-5 0,1-3-6 0,2-1 5 16,-2 0-5-16,2 1-1 0,0-1-3 0,0 1-4 16,1-4 0-16,7-11-4 15,-13 21-5-15,7-13-4 0,6-8-6 0,-8 18-3 16,8-18-10-16,-7 11-16 16,7-11-22-16,0 0-22 0,-8 17-28 0,8-17-27 0,0 0-47 15,0 0-57-15,-7 6-52 0,7-6-51 0,0 0-107 16,0 0-129-16,0 0-69 15,0 0-293-15,-1-34-314 0</inkml:trace>
  <inkml:trace contextRef="#ctx0" brushRef="#br2" timeOffset="-23758.28">2038 11711 2676 0,'0'0'-98'0,"-4"-18"29"0,4 18 26 16,0 0 17-16,0 0 26 15,0 0 32-15,0 0 31 0,-5-16 26 16,5 16 17-16,0 0 15 0,0 0 8 16,0 0 6-16,0 0 0 0,0 0-2 0,0 0-16 15,0 0-11-15,0 0-10 0,0 0-3 0,0 0-3 0,0 0 8 16,5-21 4-16,-5 21 6 15,0 0 8-15,0 0 3 0,0 0 3 16,0 0-27-16,0 0 0 0,0 0-10 16,0 0 6-16,0 0-19 0,0 0-7 0,0 0-1 15,0 0-8-15,0 0-4 0,0 0-6 16,0 0 0-16,0 0 4 0,15-5 9 0,-15 5-1 16,0 0 5-16,0 0-2 0,0 0 0 0,0 0 8 0,0 0 1 15,0 0 5-15,29 17-4 16,-29-17-7-16,11 9-4 0,-11-9-8 0,12 13-1 15,-1-6-4-15,0 4-6 16,1-2-4-16,1 1-6 0,4 2-2 16,0 0-4-16,-2 0-3 0,8 1 1 0,-4 1-8 15,0-5-6-15,2 5-12 0,-1-3-11 0,-5 0-23 0,3-1-24 16,-1-1-31 0,-2 1-38-16,-3-2-47 0,0 1-67 0,0-1-67 0,-4-1-107 15,-2 1-190-15,4-1-30 0,-10-7-453 0,12 16-667 16</inkml:trace>
  <inkml:trace contextRef="#ctx0" brushRef="#br2" timeOffset="-22508.27">4432 11701 3250 0,'0'0'-171'16,"0"0"30"-16,0 0 10 15,0 0 16-15,0 0 16 0,0 0 23 0,0 0 18 0,0 0 16 16,0 0 21-16,0 0 15 16,0 0 10-16,0 0 22 0,-2-20 15 0,2 20 19 15,0 0 21-15,0 0 9 0,0 0 2 0,0 0-2 0,0 0-10 16,0 0-7-16,0 0-6 15,0 0-4-15,0 0 7 0,0 0 8 16,0 0 1-16,0 0 11 0,0 0 8 16,0 0 5-16,0 0 3 0,0 0 5 0,0 0-2 15,0 0 0-15,0 0-5 0,-28 38-8 16,22-28 0-16,-3 1-2 0,1 0-5 0,2 3-4 16,-4-1-1-16,-2 3-5 15,2-1 17-15,0-2-10 0,-1 2-8 0,2-1-11 16,-1 0 3-16,-1 0-11 0,1 1-8 15,1-2-1-15,0-1-12 0,1-1 6 0,0-1-7 16,8-10-2-16,-13 17-4 0,6-9-5 0,7-8 2 0,-8 11-8 16,8-11-8-16,-8 12-17 15,8-12-16-15,-4 10-24 0,4-10-28 0,-7 5-33 16,7-5-45-16,0 0-42 16,0 0-31-16,0 0-26 0,0 0-9 0,0 0-16 15,0 0-31-15,0 0-79 0,0 0-88 0,0 0-411 0,0 0-253 16</inkml:trace>
  <inkml:trace contextRef="#ctx0" brushRef="#br2" timeOffset="-22125.69">4294 11748 2608 0,'0'-23'-73'0,"0"23"31"16,0 0 30-16,0 0 6 0,0 0 39 15,-2-17 34-15,2 17 38 0,0 0 32 0,0 0 24 16,0 0 11-16,0 0 0 16,0 0 1-16,0 0 0 0,0 0-6 0,0 0-5 15,0 0-4-15,0 0 23 0,0 0-8 0,0 0-8 0,0 0-5 16,0 0-14-16,0 0-3 15,0 0-7-15,0 0-10 0,26 32-5 0,-18-21-7 16,-1 3-8-16,3-1-10 16,0 4-8-16,4-1-11 0,-2 0-7 0,1 0-9 0,4 1-4 15,-2-4-13-15,-3 3-15 16,1-5-16-16,-2-1-20 0,-3-1-28 0,2 1-27 0,-3-3-41 16,-1 0-47-16,-6-7-57 0,9 7-79 0,-9-7-102 15,0 0-183-15,0 0-40 16,0 0-506-16,-38 5-729 0</inkml:trace>
  <inkml:trace contextRef="#ctx0" brushRef="#br2" timeOffset="-19898.34">2271 11759 3299 0,'0'0'-207'0,"-4"-16"34"15,4 16 39-15,0 0 35 0,0 0 24 16,0 0 24-16,0 0 30 0,0 0 20 0,0 0 25 16,0 0 20-16,0 0 17 0,0 0 23 0,0 0 21 15,0 0 15-15,0 0 9 0,0 0 7 16,0 0 5-16,0 0-2 0,0 0-1 15,0 0 0-15,0 0 4 0,0 0-6 0,0 0-9 0,0 0-7 16,0 0-14-16,0 0-10 16,0 0 1-16,0 0-12 0,0 0-7 0,0 0 0 15,0 0-27-15,46 16 2 16,-46-16 1-16,17 8-4 0,-17-8 3 0,17 5 11 16,-17-5-13-16,19 8 6 0,-6-4-10 0,-13-4-4 0,19 6 0 15,-19-6-1-15,18 5-6 16,-18-5-2-16,22 6-1 0,-22-6-6 0,21 4-2 0,-8-2-4 15,-13-2-2-15,21 4 2 16,-21-4-7-16,22 2 4 0,-22-2-4 0,18 4 20 16,-18-4-3-16,24 1-5 15,-12 1-2-15,-12-2-2 0,25 2-3 0,-25-2 2 0,26 2-4 16,-11-2-1-16,-15 0-2 16,27 2-1-16,-12-2 4 0,-15 0-2 0,32 0 0 15,-18 1 0-15,-14-1 0 0,30 0 1 0,-30 0-3 0,26 0 1 16,-11 3-4-16,-15-3 3 15,22-3 3-15,-22 3 3 0,24 3 3 16,-24-3 0-16,21 0-2 0,-21 0 1 0,22 0-3 16,-22 0-3-16,20-3 0 0,-20 3-1 0,20 3 0 15,-20-3-2-15,21 0-2 16,-21 0 1-16,21 0-2 0,-21 0 0 0,21 0-1 0,-21 0 0 16,24 0 1-1,-24 0-1-15,20 0 1 0,-20 0 3 0,24 0 0 16,-24 0 3-16,21 0 4 0,-21 0 2 0,22-3 2 15,-22 3 2-15,20 0 4 0,-20 0-1 0,18-1 3 16,-18 1-2-16,0 0 0 0,27 0-4 16,-27 0-2-16,17 0-2 0,-17 0-2 15,0 0-3-15,27 0 0 0,-27 0-2 16,18 0-1-16,-18 0-5 0,18 1 1 16,-18-1 0-16,22 0-2 0,-22 0-1 0,21 3-2 0,-21-3 3 15,19 0-2-15,-19 0 0 0,19 0-1 0,-19 0 3 16,19 0-2-16,-19 0 0 15,19 0-1-15,-19 0 2 0,17 2-2 0,-17-2 2 16,0 0-2-16,26 0 0 0,-26 0 0 16,18-2-2-16,-18 2 0 0,0 0 1 0,26 0 0 15,-26 0-1-15,16-3 0 0,-16 3 0 16,0 0 0-16,28-1 0 0,-28 1-2 16,17-2 0-16,-17 2 1 0,20-2 0 0,-20 2 1 0,0 0-3 15,24-2 3-15,-24 2-2 16,20-2 3-16,-20 2-4 0,17-4 2 0,-17 4-3 0,18-1 4 15,-18 1-3-15,20-4 0 16,-20 4 1-16,18-2 0 0,-18 2 0 16,18-4 0-16,-18 4 0 0,19-4 0 0,-19 4 0 15,17-4 1-15,-17 4 0 0,19-1-2 0,-19 1 0 16,18-4 2-16,-18 4-2 16,20-4 1-16,-20 4-1 0,19-2 2 0,-19 2-2 15,19-4 0-15,-19 4 1 0,23-2-2 0,-23 2 2 0,24-2 0 16,-24 2 0-16,22-1 0 15,-22 1-1-15,28-3 0 0,-28 3-1 0,25-1 2 16,-9 1 0-16,-16 0 0 16,25-2 0-16,-25 2 0 0,23-2 0 15,-23 2 0-15,21 0 0 0,-21 0 0 0,22-2-1 16,-22 2 2-16,20 0-1 0,-20 0 0 16,20 0 0-16,-20 0 0 0,0 0 1 0,32 0-1 15,-32 0 1-15,19 2-2 0,-19-2 0 16,20 0 1-16,-20 0-1 0,22 0 2 0,-22 0 0 15,21 0-1-15,-21 0 2 0,21 0-1 16,-21 0-2-16,19 0 1 0,-19 0 1 16,20 2-1-16,-20-2 0 0,0 0 1 0,24 0-2 15,-24 0 1-15,20 0 1 0,-20 0-3 0,0 0 4 16,23 0 0-16,-23 0-1 16,0 0 1-16,21 0-1 0,-21 0-4 0,0 0 3 15,21-4 4-15,-21 4 0 0,0 0 1 0,0 0 3 0,22 0-1 16,-22 0-2-16,0 0 1 15,0 0-2-15,0 0 1 0,0 0 0 0,21-2-3 16,-21 2-1-16,0 0-2 0,0 0-9 16,0 0-8-16,0 0-24 0,0 0-25 0,0 0-39 15,15-1-43-15,-15 1-53 16,0 0-76-16,0 0-66 0,0 0-131 0,0 0-146 16,-48-12 3-16,26 10-555 0,-6 2-861 0</inkml:trace>
  <inkml:trace contextRef="#ctx0" brushRef="#br2" timeOffset="-19378.49">3147 11832 3511 0,'0'0'-225'0,"0"0"26"0,-22 3 17 16,22-3 13-16,0 0 7 0,0 0-1 0,0 0-5 0,-14 2-4 15,14-2-19-15,0 0-407 0,0 0 194 16</inkml:trace>
  <inkml:trace contextRef="#ctx0" brushRef="#br2" timeOffset="-17178.18">3099 11839 1667 0,'0'0'-27'0,"0"0"31"16,0 0 17-16,0 0 3 0,0 0 7 0,0 0-6 0,0 0-6 16,0 0-7-1,0 0-17-15,0 0-10 0,0 0-19 0,0 0 1 0,-28-2 14 16,28 2 16-16,0 0 23 16,0 0 29-16,0 0 20 0,0 0 19 0,0 0 17 15,0 0 6-15,0 0 8 0,0 0 1 0,0 0 4 16,0 0-5-16,0 0-6 15,0 0-14-15,0 0-4 0,0 0-1 0,0 0-10 0,-9-17-6 16,9 17-8-16,0 0-3 16,0 0 5-16,0 0 1 0,0-21-5 0,0 21 6 15,0 0-3-15,0 0 0 16,0 0-4-16,5-24 8 0,-5 24 1 0,0 0 2 0,0 0-4 16,2-22-3-16,-2 22-6 0,0 0-5 0,4-14-1 15,-4 14-5-15,0 0-5 0,6-18-6 16,-6 18-3-16,7-14-1 0,-7 14-7 15,6-17-2-15,-6 17 0 0,5-17 2 16,-5 17-9-16,8-17 7 0,-8 17 0 0,6-21 4 16,-6 21-7-16,6-18 5 15,-6 18-3-15,6-20 2 0,0 10-19 0,-6 10 1 16,8-20 3-16,-4 11-3 0,-4 9 1 16,10-22-4-16,-3 11 4 0,-7 11-6 0,10-20 6 15,-3 9-5-15,-1-1 1 0,-6 12-2 16,15-20 4-16,-9 8-3 0,2 3 2 15,-1-2-1-15,-7 11 1 0,17-22-1 0,-9 15 5 0,1-4 3 16,0 1 0-16,-1-1 3 16,2 1-2-16,1-2-3 0,-1 1 7 15,1 1-9-15,2-1 5 0,-1 0-2 0,2-1 1 16,-2 1-3-16,1-1-1 0,-1 1-5 16,1 2-1-16,0-5 0 0,1 5 2 0,0-3-2 0,0 1 2 15,-1 2 2-15,2-1-4 0,-3 1 0 16,5-1 0-16,-1 0-1 0,-2 1-2 15,-2 2-1-15,4-3 4 16,-2 2 0-16,1 2 8 0,-3-1-11 0,4-1-4 0,-16 8 3 16,27-13 0-16,-12 7 0 15,-2 0 1-15,1-1-5 0,1 3 3 0,0-2-1 16,-1 1 2-16,4-2 0 0,-4 2-1 16,1-1 0-16,0 0 5 0,0 0-8 0,2 1 2 15,0 0 4-15,0-1-5 0,0 2 0 0,2-2 3 16,-2 0 1-16,0 1-3 0,-1-1 1 15,2 2 20-15,-2-1-7 0,3-1 3 0,-1 0-2 16,-2 2-3-16,8-1-1 0,-5-1 1 16,0 2-3-16,0 0 3 0,-5 0-1 0,6 1-1 15,-4-3-3-15,2 4 0 16,-18 2 1-16,31-8-2 0,-13 5 0 0,-2-2-4 0,-16 5 3 16,30-5-1-16,-13 2 0 0,-17 3 1 15,30-5-4-15,-14 3 5 0,2 1-2 16,-18 1-2-16,31-4-1 0,-14 2 5 15,2 0-3-15,1-1 2 0,-4 2-1 0,-16 1 0 16,38-2-1-16,-21 0-1 0,2 2 2 16,0-2-2-16,-19 2 0 0,36-2 3 15,-19 1-2-15,-17 1 2 0,34 0 0 16,-18-3 4-16,-16 3 4 0,35-1 1 16,-18 1-2-16,0-2 4 0,-17 2 4 0,32-2 6 0,-16 2-2 15,1-2-4-15,-17 2-1 0,34 0-1 0,-17-2 1 16,-17 2-4-16,34-2-3 15,-15 2-2-15,0-2-1 0,-19 2 0 0,36-2-2 0,-20 1 0 16,4 1-2-16,-20 0 0 16,40-3-1-16,-21 2-1 0,1 1-2 0,-2-3 2 15,2 2 0-15,-20 1 0 16,37-4 0-16,-17 2-1 0,0 0-1 0,0-2 2 16,-1 2-4-16,0-2 1 0,0 3-1 0,0-1 1 0,0-2-4 15,-2 1 2-15,2 0 2 0,-2 0 0 16,-1-1 0-16,-16 4-1 0,32-8 3 15,-14 4-4-15,-1 0 1 0,-3 0 3 16,-14 4-6-16,32-8 3 0,-15 1 1 0,-2 1 1 16,0 2-4-16,-1-3 4 15,2 0-3-15,-2 2 1 0,-2-4 0 0,4 2-2 0,-2-1 2 16,-1-2-1-16,2 2-1 16,0 0 0-16,-3-4 1 0,4 3-1 0,-4-1 1 15,0-2 0-15,4 1 1 0,-6-1-1 0,3 2-2 0,-1-4 3 16,2 1-3-16,-4-2 2 15,0 2 2-15,3-3-4 0,-2 2 0 0,-1-1 0 16,-1-1 2-16,1 0-3 0,-1-1-2 16,2-2 0-16,-5 3-1 0,4-3 3 0,-4 4-1 15,4-2 1-15,-2 1-3 16,-2-3 2-16,2 2 2 0,-1 2 0 16,-1 0-1-16,0 2-1 0,1-3-15 0,-1 1 1 0,-1 2-1 15,1-3 2-15,-6 16 0 0,8-26 5 16,-6 12 0-16,-2 14 2 0,4-26 0 15,-4 12-1-15,0 14 1 0,0-26 1 0,0 26 0 16,-2-29 1-16,-2 15 0 0,0 1 3 0,4 13-2 16,-8-28 4-16,1 14-4 15,3 2 3-15,-2-1-2 0,6 13 2 0,-13-26 1 16,6 13 0-16,-1 1 2 16,2-2 2-16,-2 4-4 0,8 10 1 0,-14-23 0 0,8 12 2 15,6 11-4-15,-16-21 3 0,9 9-1 16,-2 0 0-16,9 12 0 0,-17-21 3 15,9 12-6-15,-2-2 4 0,1 2 2 0,-2-3-3 0,-1 2 0 16,2 0-3-16,-2 1 3 16,0-3 3-16,-1 3-3 0,3 0 2 0,-6-1-2 15,4 2-1-15,0-1 2 0,-2-1 0 16,0 1-4-16,-1 0 6 0,0-1-2 16,0 2-4-16,1-1 5 0,-2 1 3 0,2-2-3 0,-1 3 1 15,-2-1-1-15,2-1-4 0,1 4 4 16,-2-6 1-16,4 4 0 0,-2-3 4 0,-4 3-4 15,6-1-1-15,-3 1 3 16,-2-4-3-16,2 4 1 0,1 0 2 0,-2-2-1 16,2-1 4-16,-1 2-3 0,0-2 0 15,-2 1 5-15,0-1 0 0,0-1-1 0,-2 2 2 16,0-1-2-16,0-1-4 16,0 0 7-16,0 1-4 0,-3 0-2 0,4-1 0 15,1 3 0-15,-1-2 1 0,4 3-1 0,-3-1-1 0,2 1-1 16,1-1 2-16,1 1 0 15,-2-1 0-15,2 1 0 0,-1-2 1 0,0 2 0 16,2-2 0-16,2 1-3 0,-4 2 0 16,2-1 2-16,-1-1-1 0,3 1-2 0,-3-1-1 15,0 0 3-15,3 1-1 16,-3-1-1-16,0-2 0 0,3 3 1 0,-3 0 1 0,3-4 0 16,-4 3-2-16,2 0-1 0,0-2 2 0,-4-1-1 15,4 1 5-15,-5-1-5 0,4 0 3 16,0 1-1-16,1-2-1 0,-1 2-4 15,-2 1 5-15,3-2-3 0,-1 1 2 16,-2-2 0-16,2 2 1 0,1-2-3 16,-1 1 4-16,0-1-2 0,1-1 0 15,-1 2-1-15,0-7 2 0,3 5-3 0,-1-2 0 16,-2-1 1-16,0-1 0 0,3 0-2 16,-2 0 2-16,0 4 1 0,0-5 0 0,2 1-4 15,-3 0 2-15,4 2 0 0,-2-2-2 0,-1-1 2 0,2 1 2 16,0 0 6-16,-2-1-5 15,2 0 3-15,1 0-3 0,-2 2 3 0,1-2 0 16,1 0-5-16,1 2 3 16,2 0 0-16,-3-2 0 0,2 2-3 0,-1-2 2 0,0 0 1 15,2 2-1-15,-3-2 1 16,2 1-2-16,1 0 0 0,0 0 3 16,0 0-3-16,4 0 0 0,-5-3 3 15,1 0-1-15,0 2 2 0,1-1 0 0,1 0 2 0,0 0 2 16,1 0-3-16,-1 0-2 0,2 0 1 15,0 0-2-15,0 0 1 0,0-1 0 0,0 1 0 16,0 0-4-16,0-1 2 16,2-3 1-16,0 2-2 0,-2-1 3 0,2 0 0 15,0-1 6-15,0 2 1 0,0-4-1 0,-2 4 0 0,2-1-5 16,0-1 2-16,0-4-1 16,0 5 1-16,0 0-4 0,0-1 3 0,0 0-3 15,0 0 0-15,0 1 1 0,0 1-2 16,2-3-1-16,-2-1-1 0,2-3 3 15,0 4-5-15,-2-2-9 0,2 4-9 0,-2 0-12 0,2-2-25 16,-2 3-28-16,2 2-39 16,0 1-43-16,-2 0-66 0,2 1-75 0,-4 3-131 15,2 14-207-15,2-19 13 0,-2 19-460 16,0 0-667-16</inkml:trace>
  <inkml:trace contextRef="#ctx0" brushRef="#br2" timeOffset="-13338.21">3075 11896 3268 0,'0'0'-136'0,"0"0"32"0,0 0 8 15,0 0 9-15,0 0 16 0,0 0 18 16,0 0 39-16,0 0 12 0,0 0 17 0,0 0 20 16,-19 44 7-16,19-44 6 0,-6 14 2 15,6-14 7-15,-8 13 14 0,8-13 7 16,-7 15 5-16,7-15-2 0,-7 17 1 0,7-17-1 15,-6 19-4-15,6-19-2 0,-6 23-3 16,4-11-8-16,2-12-2 0,-4 20 1 0,4-20-2 0,-2 23-1 16,2-23 3-1,-2 23-1-15,2-23-4 0,-2 21-3 0,2-21 1 16,0 19-1-16,0-19 2 0,-3 22 1 16,3-22 4-16,-2 20-6 0,2-20-2 0,2 19-6 15,-2-19 2-15,0 19-4 0,0-19-26 0,0 18-2 16,0-18-1-16,0 0 4 0,3 22-5 15,-3-22 1-15,0 15-3 0,0-15 0 0,0 0-2 16,2 21 4-16,-2-21 7 16,0 0-1-16,0 20 4 0,0-20 4 0,0 0 2 15,0 20 4-15,0-20 1 0,0 0 21 16,0 21-13-16,0-21 7 0,2 18-5 0,-2-18-5 16,0 0 2-16,0 23-9 0,0-23-7 0,0 14 1 15,0-14-5-15,0 0-4 0,0 23 0 16,0-23 4-16,0 18 3 0,0-18-4 0,0 0-1 15,-2 22 2-15,2-22-2 0,-2 18-2 16,2-18 4-16,0 0 1 0,-3 23-19 0,3-23 4 16,0 17 1-16,0-17 2 15,0 0 0-15,0 19 0 0,0-19-2 16,0 0 0-16,3 17 1 0,-3-17-4 16,0 0 3-16,0 0-3 0,-3 19-4 0,3-19 5 0,0 0-1 15,0 0-1-15,0 0-4 0,3 23 2 0,-3-23-1 16,0 0 0-16,0 0-1 15,0 16 0-15,0-16 0 0,0 0 0 0,0 0 1 0,4 19 0 16,-4-19-1-16,0 0-3 16,4 14 1-16,-4-14 3 0,0 0 0 0,6 12 2 0,-6-12 1 15,0 0-2-15,8 10 4 16,-8-10 3-16,0 0-1 0,6 13 0 0,-6-13-2 16,0 0 0-16,10 11 1 0,-10-11-4 0,0 0 3 15,8 11-4-15,-8-11 0 16,0 0 2-16,12 12-4 0,-12-12 2 0,0 0-5 0,11 9 6 15,-11-9-3-15,0 0 1 16,15 10 7-16,-15-10-1 0,0 0-1 16,11 9-3-16,-11-9 3 0,0 0-4 15,12 8 0-15,-12-8 2 0,10 7-3 0,-10-7 2 0,0 0-2 16,12 10 1-16,-12-10-2 16,0 0 2-16,14 10 5 0,-14-10 3 0,0 0-1 0,13 10 0 15,-13-10-3-15,8 7 3 0,-8-7 0 0,0 0-3 16,13 9 1-16,-13-9-1 15,0 0 1-15,15 12-2 0,-15-12-1 0,10 6-1 16,-10-6-1-16,14 9 0 0,-14-9 2 16,12 9 1-16,-12-9 0 0,14 10 2 0,-14-10 0 15,16 10 1-15,-16-10-2 16,14 10-3-16,-14-10 3 0,15 9-2 0,-15-9-2 16,17 11 1-16,-8-7 0 0,-9-4-2 0,18 10 0 15,-18-10-1-15,20 7 1 0,-12-3 0 16,-8-4-1-16,21 7 1 0,-10-3-1 15,-11-4-1-15,19 7 1 0,-19-7-2 0,22 7 2 16,-22-7-2-16,22 6 2 0,-11-4 0 16,-11-2-1-16,25 5-1 0,-12-1 1 15,-13-4-1-15,26 4 1 0,-14-3-3 0,-12-1 2 0,28 5-2 16,-16-4 2 0,-12-1-1-16,28 4 1 0,-28-4 0 0,25 2 0 0,-12-2 0 15,-13 0 1-15,27 2 1 0,-27-2 0 0,26 4 0 0,-11-4 0 16,-15 0-4-1,28 1 5-15,-14 2-2 0,3-2 0 0,-17-1 0 16,34 4 0-16,-18-2 1 0,2 0-3 16,0 0 1-16,0 0 0 0,-1-1 1 15,1 1-2-15,2 1 0 0,-4-2 3 0,4 1-3 16,-1 0 0-16,0 0 2 0,-2 2 1 0,1-2-2 16,2-1-1-16,-1 4 1 0,2-3 0 0,-2 2 0 15,1-3 2-15,-2 3-2 0,-1-2 0 16,0-1-1-16,0 2 2 0,2 1 3 0,-2-1 1 15,2 0-3-15,-2 0 3 16,4 1-3-16,-2-2 1 0,0 4-1 16,3-3 0-16,-4 1-1 0,4 0 1 0,-3 0-3 15,-1 2 3-15,4-3-2 0,-3 1 1 0,0 2-2 16,-2-3 1-16,2 2-4 16,-2 0-1-16,0-1 3 0,-2 0-1 0,-1 2 0 0,3-2-1 15,-17-4 3-15,26 9-2 0,-14-5-2 16,-12-4 4-16,26 10-2 0,-16-7 2 15,-10-3-2-15,26 10 1 0,-15-7-2 0,-11-3 0 16,18 10 3-16,-6-4 0 0,-12-6-2 16,18 9 1-16,-18-9 1 0,19 11 0 15,-10-7-2-15,1 4 2 0,-10-8 0 0,19 13 2 16,-8-7-3-16,-11-6-1 0,17 14 4 0,-9-9-1 16,-8-5-3-16,18 13 3 0,-10-5-1 15,-8-8-1-15,12 13 0 0,-12-13 1 0,15 13 2 16,-9-4-1-16,-6-9-1 0,11 15 6 15,-11-15 0-15,9 15 2 0,-5-6 3 16,-4-9 1-16,6 17 0 0,-6-17-1 0,4 19-2 16,-4-19 2-16,2 19-3 15,-2-19 1-15,2 20-2 0,-2-20 0 0,2 20 1 0,-2-20-1 16,0 24-3-16,0-24 2 16,0 21-2-16,0-21 1 0,0 21 0 0,0-21 1 0,-2 23-3 15,2-23 1-15,-2 20 2 0,0-7 0 0,2-13-1 16,-4 22 0-1,4-22-1-15,-4 20 1 0,4-20 2 0,-4 21-3 0,0-8-1 16,4-13 0-16,-7 20-1 16,7-20 1-16,-8 21 1 0,1-11 0 0,7-10-2 15,-10 21 3-15,6-12-3 0,-3 2 2 16,7-11-2-16,-10 19 3 0,4-10-3 16,6-9 2-16,-12 19-2 0,6-11 2 0,6-8-1 15,-12 21 2-15,4-14-1 0,8-7-1 16,-16 19 0-16,10-11-1 0,6-8 0 0,-15 17 1 0,9-10-1 15,6-7 1-15,-15 15-2 16,6-8 1-16,9-7 0 0,-16 14 1 0,10-7-3 0,6-7 2 16,-18 14 0-16,8-6 0 15,10-8 1-15,-21 13-2 0,8-6 1 0,2-1 1 0,-1 1-2 16,12-7 4 0,-26 12-5-16,16-5 2 0,-3-3 3 0,13-4-1 15,-26 11 0-15,12-8 2 0,1 1-2 0,13-4 1 0,-25 6-1 16,10-3 0-16,0 1 1 15,15-4 1-15,-30 6-1 0,15-3-1 0,15-3 1 0,-30 4 0 16,16-1 1-16,-3 0 3 16,17-3 0-16,-34 5 0 0,20 0 0 0,-4-1 2 15,4 0-2-15,14-4-1 0,-34 5-2 16,17-1 1-16,2-1-3 0,-2 2 3 0,3-1-1 16,14-4-3-16,-32 7 3 0,17-5-1 0,-2 1 0 15,2 1-1-15,15-4 1 16,-32 6 1-16,15-2 0 0,3 0 1 0,-4-2-1 0,18-2 1 15,-30 6 0-15,14-3-1 16,1-1 0-16,-4 2-2 0,19-4 1 0,-33 6-1 0,15-3-2 16,2 2 1-1,-2-4 1-15,-1 3 0 0,1-2 0 0,-2 1-1 16,2 0-1-16,-4 1-1 0,1-1 0 16,2-1 0-16,0 2-1 0,-1-3 3 0,2 4-2 0,-1-2 0 15,0 1-1-15,0 0 2 0,1-1 0 0,0 0 0 16,0 2-1-16,2-1-1 15,-1 0-1-15,0-1 1 0,2 1 1 16,-1 0 0-16,-2 2-1 0,1-3 2 16,17-3-1-16,-32 8-1 0,16-2-1 0,-2-1 2 0,2-2-1 15,-1 3 2-15,0-2-1 16,0-1-3-16,0 3 2 0,0-2-2 16,2 1 2-16,-2 2 2 0,0-2-4 0,-2 1 3 0,2-1-2 0,1 3 2 15,-2-2-2-15,-1 1 2 16,3-1-2-16,0 0 2 0,0 1 0 15,2-1 2-15,0 3-3 0,14-9 1 0,-25 12-2 16,12-4 3-16,0-1 1 0,3 1-3 16,0 2 1-16,-2-1 1 0,12-9-2 15,-20 18 2-15,9-7-2 0,0-3 2 0,3 5-1 16,-3-2 0-16,1 0 1 0,-1-1-1 16,2 3 2-16,-3-1-1 0,2-1-1 0,-2 2 2 15,2 1-1-15,0-2 1 0,-3 3 2 0,4-2-3 0,-1 3 0 16,1-1 1-16,-1 0-1 15,2 0-1-15,-2 5 2 0,0-4 2 0,2 3-4 16,0-2 2-16,-1-2-1 16,2 2 1-16,-1 1-2 0,2-1 0 0,-5 2 2 15,3 0 0-15,2-1-1 0,-4 0-2 16,2 2 2-16,-2-1-1 0,4 0-1 0,-1 0 1 16,-2 1-3-16,3 1-2 0,2 1-3 0,-2 1-5 15,1-2-6-15,1-1-14 0,0 6-19 16,4-6-32-16,-4 5-33 0,4 2-37 0,-4 1-56 15,-1 1-74-15,1 1-72 0,-1 10-211 16,-3 0-36-16,0 11 19 0,-2 1-615 0,-4 16-924 16</inkml:trace>
  <inkml:trace contextRef="#ctx0" brushRef="#br3" timeOffset="-608.65">4523 10865 2455 0,'0'0'-164'0,"0"0"26"0,0 0 11 0,0 0 17 16,0 0 16-16,0 0 15 16,0 0 18-16,0 0 14 0,0 0 14 0,0 0 11 0,0 0 16 15,0 0 2-15,0 0 11 16,0 0 6-16,0 0 17 0,0 0-1 0,0 0 22 16,0 0 0-16,0 0-5 0,0 0 16 0,0 0-10 15,0 0-9-15,0 0 7 16,0 0 3-16,0 0-7 0,0 0 1 0,0 0-11 0,0 0-3 15,0 0 10-15,0 0-18 16,36-20 3-16,-36 20-5 0,0 0-5 0,0 0 2 16,17-4 4-16,-17 4 5 15,0 0-6-15,0 0 13 0,0 0-1 0,0 0-5 0,0 0-2 16,25 5-3-16,-25-5 2 0,0 0-2 0,11 12-4 16,-11-12 7-16,0 0-12 15,4 15 16-15,-4-15 3 0,0 0 1 0,0 17 0 16,0-17 3-16,0 0 4 15,0 0 2-15,-8 23-7 0,8-23-6 0,-11 12 1 0,11-12-4 16,0 0-2-16,-12 14-3 16,12-14-5-16,-11 5 3 0,11-5-4 0,0 0 4 15,-19 3 4-15,19-3 4 16,0 0 2-16,0 0 7 0,0 0 3 0,-30-7 4 0,30 7 3 16,-12-10 1-16,12 10 0 0,0 0 1 0,-11-13 2 15,11 13-5-15,0 0-2 16,-6-16 1-16,6 16 1 0,0 0-2 0,0 0 1 15,0-20-7-15,0 20-6 0,0 0-1 16,0 0-5-16,0 0-4 0,12-19-4 0,-12 19 0 16,0 0-3-16,13-8-1 15,-13 8-2-15,0 0-2 0,15-5-4 16,-15 5 0-16,0 0 0 0,0 0-3 0,0 0 0 16,0 0-1-16,0 0 1 0,29 11 0 0,-29-11-1 15,0 0 1-15,9 9-4 0,-9-9 4 0,0 0 0 0,4 16-1 16,-4-16-6-16,0 0 4 15,0 0 5-15,0 0 4 0,-9 25 0 0,9-25 3 16,0 0-1-16,-12 9-5 16,12-9 6-16,0 0 1 0,-17 10 3 0,17-10 4 15,0 0 5-15,-17 0-1 16,17 0-2-16,0 0-1 0,0 0 4 0,0 0-12 16,-23-16 3-16,23 16-2 0,0 0-3 0,-4-19 0 0,4 19-1 15,0 0 4-15,0 0-6 16,4-25 9-16,-4 25-11 0,0 0 13 15,10-17-5-15,-10 17 0 0,9-10-2 0,-9 10 1 16,10-9-4-16,-10 9 1 0,0 0-3 0,20-4-1 16,-20 4-2-16,0 0-2 15,0 0 2-15,25 4-4 0,-25-4 3 0,0 0-2 16,17 13 0-16,-17-13 0 16,6 12 1-16,-6-12-1 0,0 0 1 0,6 17-3 0,-6-17 0 15,0 0 3-15,0 0-2 0,-8 22 3 16,8-22 4-16,0 0 8 0,-12 16-2 15,12-16 4-15,0 0 3 0,-16 8 1 0,16-8 1 16,0 0-2-16,-20 0-4 0,20 0-1 16,0 0-4-16,0 0 2 0,0 0-2 0,-22-21-3 15,22 21 3-15,0 0-6 16,0-22-2-16,0 22-3 0,0 0 1 0,0 0-2 16,15-26 1-16,-15 26 2 0,13-10-1 0,-13 10-6 15,14-9-1-15,-14 9 1 0,16-4 5 16,-16 4-2-16,0 0-1 0,20 0 0 15,-20 0 1-15,0 0-2 0,19 10 4 16,-19-10-7-16,0 0 3 0,11 15 2 0,-11-15 0 0,0 0 1 16,3 17-5-16,-3-17 11 15,0 0-7-15,0 0 1 0,0 0 10 0,-16 23 4 16,16-23-5-16,-14 6 13 0,14-6 11 16,0 0-1-16,-19 5-19 0,19-5 7 15,0 0-10-15,0 0 6 0,0 0-6 0,0 0 1 16,-30-16-2-16,30 16-1 0,0 0-1 15,0-18-5-15,0 18-3 0,0 0 2 0,0 0-2 0,0 0 0 16,26-25 4 0,-26 25-5-16,12-7-3 0,-12 7 2 0,15-6-1 15,-15 6 0-15,0 0 1 0,19-2-2 16,-19 2 1-16,0 0-8 0,0 0 5 0,0 0 2 16,0 0-3-16,23 8-8 0,-23-8-13 0,0 0-21 0,0 0-38 15,0 0-50-15,0 0-56 16,0 0-59-16,0 0-63 0,0 0-142 0,0 0-165 15,-27 23-344-15,27-23-409 16</inkml:trace>
  <inkml:trace contextRef="#ctx0" brushRef="#br3" timeOffset="2551.25">4707 9145 2714 0,'0'0'-200'0,"0"0"31"0,0 0 29 0,-4-16 26 0,4 16 29 15,0 0 22 1,0 0 20-16,0 0 10 0,0 0 17 0,0 0 13 0,0 0 13 16,0 0-4-16,0 0 1 0,0 0 4 0,0 0 5 15,0 0-3-15,11-22 13 16,-11 22-1-16,0 0-2 0,0 0 1 0,0 0 0 15,0 0 4-15,0 0-9 16,12-10 4-16,-12 10-11 0,0 0 4 0,0 0 1 16,0 0-1-16,0 0 17 0,0 0-19 15,0 0 0-15,0 0 4 0,0 0 13 0,0 0-12 16,0 0 1-16,23 27 0 16,-23-27-6-16,0 0 0 0,0 0 1 0,0 19-6 0,0-19 0 15,0 0-1-15,0 0-2 0,0 0 6 0,-4 21 6 16,4-21 8-16,0 0 3 15,0 0 7-15,0 0 9 0,-12 17 5 0,12-17-3 16,0 0 2-16,0 0-2 0,-15 6 0 16,15-6 0-16,0 0-2 0,0 0 1 0,0 0-1 15,0 0-2-15,0 0-1 16,0 0-7-16,0 0 3 0,-28-23-6 0,28 23 3 16,0 0 0-16,-2-17 2 0,2 17-3 0,0 0-3 0,0 0-4 15,4-23 7-15,-4 23-8 16,0 0-6-16,0 0 1 0,9-17-7 0,-9 17 4 15,0 0-4-15,10-10-2 16,-10 10 0-16,0 0 7 0,13-7-12 0,-13 7 2 16,0 0-1-16,0 0-3 0,0 0-1 15,0 0 1-15,25 3 3 0,-25-3-6 0,0 0 1 16,0 0 0-16,10 16 0 16,-10-16 1-16,0 0-2 0,4 15-1 0,-4-15 1 15,0 0 1-15,0 0 1 0,0 18 4 0,0-18 6 0,0 0 6 16,0 0 4-16,0 0 1 15,-12 18 3-15,12-18 1 0,0 0 3 16,0 0 1-16,0 0-3 0,-14 5-2 16,14-5-2-16,0 0 0 0,0 0-4 0,0 0-3 15,0 0-3-15,0 0 1 0,0 0-4 16,0 0-1-16,-11-33-1 0,11 33-1 16,0 0 0-16,0 0-2 0,0 0-2 0,0 0-1 0,13-27 0 0,-13 27 1 15,0 0 0-15,10-12-3 16,-10 12-1-16,0 0 1 0,0 0-2 0,16-3-3 15,-16 3 2-15,0 0-1 16,0 0 0-16,0 0-2 0,0 0 1 0,0 0 2 16,0 0-3-16,0 0 5 0,18 23-4 15,-18-23 2-15,0 0 0 0,0 0 2 0,0 0-1 16,-8 25 2-16,8-25 1 16,0 0 2-16,0 0 4 0,-10 15 5 0,10-15 4 0,0 0-1 15,0 0 1-15,0 0 1 0,-16 7-4 16,16-7 0-16,0 0-2 0,0 0-1 15,0 0-1-15,0 0-4 0,0 0-10 0,0 0-25 16,0 0-32-16,0 0-49 16,0 0-67-16,0 0-82 0,2-45-188 15,-2 45-531-15,0 0-428 0</inkml:trace>
  <inkml:trace contextRef="#ctx0" brushRef="#br3" timeOffset="8541.31">6583 8438 2829 0,'0'0'-168'0,"4"-16"22"0,-4 16 27 16,0 0 33-16,4-19 41 0,-4 19 34 15,0 0 33-15,4-12 33 0,-4 12 11 16,0 0 18-16,0 0 9 0,4-16 12 0,-4 16-3 16,0 0 8-16,0 0-4 0,0 0-9 0,0 0-7 15,8-15-13-15,-8 15-8 0,0 0-9 0,0 0-6 0,0 0-3 16,0 0 9-16,0 0-1 15,0 0-2-15,0 0 1 0,0 0 4 0,0 0 1 16,0 0 1-16,0 0-1 16,8 46-6-16,-8-46-2 0,2 23-8 0,0-12 1 15,-2-11-7-15,2 27 0 16,-2-13-6-16,0-14-2 0,0 28-5 0,0-13 0 0,0-15-3 16,-2 32-4-16,2-14-2 0,-2-3-3 0,0 2 1 15,0 0-3-15,-2-1 2 0,4-16-5 16,-6 30 4-16,4-19 3 0,2-11 3 15,-2 25-2-15,2-12 1 0,0-13-4 16,-4 21-1-16,4-21 2 0,-2 19-6 0,2-19 1 16,-2 17-3-16,2-17 0 15,0 0-1-15,-2 19 0 0,2-19-5 0,0 0 7 0,-2 18-1 16,2-18 2-16,0 0-5 16,0 0 2-16,0 0-1 0,-2 19 1 0,2-19-4 15,0 0-6-15,0 0 7 0,0 0-6 0,0 0-7 0,0 0-22 16,0 0-20-16,0 0-29 15,0 0-31-15,0 0-39 0,0 0-49 0,0 0-52 16,0 0-81-16,0 0-187 16,0 0-411-16,0 0-340 0</inkml:trace>
  <inkml:trace contextRef="#ctx0" brushRef="#br3" timeOffset="9194.19">6788 8492 2643 0,'11'-10'-162'0,"-11"10"25"0,0 0 35 16,0 0 29-16,0 0 24 0,0 0 16 15,0 0 23-15,0 0 7 0,0 0 13 16,0 0 10-16,0 0 18 0,0 0 4 16,0 0 8-16,0 0 17 0,-24 51 8 0,18-43 2 0,-5 0 5 15,11-8 1-15,-23 15-6 16,8-8 0-16,3-3-1 0,12-4-9 16,-28 11-3-16,15-6-8 0,13-5-4 0,-23 8-2 0,23-8 3 15,-17 5-6-15,17-5-8 0,-16 4 1 16,16-4 0-16,0 0-4 0,-18 2 0 0,18-2-4 15,0 0 0-15,0 0 2 16,0 0 4-16,0 0 7 0,0 0 4 0,0 0 5 0,0 0 0 16,0 0 0-16,0 0-2 15,0 0-5-15,0 0-4 0,0 0 0 0,0 0-3 16,0 0 1-16,0 0-1 0,47 12-1 16,-47-12-4-16,0 0 0 0,13 9 0 15,-13-9 0-15,10 8-2 0,-10-8-3 0,0 0-1 0,11 11 2 16,-11-11-2-16,8 10-3 15,-8-10-4-15,8 9 3 0,-8-9-3 16,12 8 2-16,-12-8 0 0,10 9 4 16,-10-9 0-16,0 0-1 0,14 13 1 0,-14-13-3 15,11 11-9-15,-11-11 1 0,11 14 4 16,-11-14-2-16,13 14-1 0,-13-14 4 0,10 13 2 16,-4-6 3-16,-6-7 0 0,11 14-2 15,-11-14-5-15,11 9-1 0,-11-9-5 0,8 12 1 16,-8-12 1-16,0 0-4 0,8 11-1 0,-8-11-3 15,0 0 1-15,9 10-2 16,-9-10-10-16,0 0-14 0,0 0-21 0,0 0-35 0,11 9-51 16,-11-9-66-16,4 3-60 15,-4-3-92-15,0 0-192 0,0 0-106 16,0 0-236-16,0 0-242 0</inkml:trace>
  <inkml:trace contextRef="#ctx0" brushRef="#br3" timeOffset="13256.48">7237 8482 2539 0,'0'0'-61'0,"6"-15"46"15,-6 15 13-15,0 0 13 16,0 0 4-16,0 0 16 0,0 0 11 15,8-12 19-15,-8 12 1 0,0 0 6 16,0 0 4-16,0 0 1 0,0 0 7 0,0 0 6 16,0 0 0-16,0 0-3 0,0 0-4 15,0 0 9-15,0 0-8 0,0 0-9 0,0 0-6 16,0 0-8-16,0 0-6 16,0 0-5-16,0 0-5 0,0 0-2 0,-32 42-4 15,24-33-5-15,0 2 0 0,-2-3-3 0,-3 3-3 16,2-2 0-16,0-1-1 15,11-8-5-15,-20 18-1 0,10-11-2 0,10-7-2 16,-16 13-2-16,16-13-1 0,-15 9-6 16,15-9-1-16,-11 10-1 0,11-10-1 0,0 0 3 0,-12 12 0 15,12-12-2-15,0 0 3 16,0 0-2-16,-9 9 3 0,9-9 4 16,0 0 3-16,0 0-1 0,0 0 4 0,0 0 4 0,0 0 2 15,0 0 3-15,0 0 6 0,0 0 2 16,0 0-1-16,15 27 4 0,-15-27 0 0,13 11 0 15,-13-11-1-15,13 13 18 16,-5-4-7-16,2 1-4 0,-1-1 0 0,2 3-6 0,-1-1-4 16,3 1-3-16,2 0-3 15,-2-1 0-15,-1 0-5 0,0-1-12 0,2 0-13 16,-4-1-12-16,1-2-15 16,-11-7-23-16,19 14-29 0,-13-8-27 0,-6-6-33 0,17 13-41 15,-9-7-33-15,1 0-37 0,-9-6-105 0,13 7-163 16,-7-3-362-16,-6-4-255 0</inkml:trace>
  <inkml:trace contextRef="#ctx0" brushRef="#br3" timeOffset="13641.83">7520 8492 2581 0,'6'-19'-72'0,"-6"19"18"16,8-15 8-16,-8 15 2 0,4-14 12 16,-4 14 4-16,0 0 14 0,4-15 19 0,-4 15 35 15,0 0 30-15,0 0 23 0,0 0 11 0,0 0 13 16,0 0 11-16,0 0 6 15,0 0-1-15,0 0-7 0,0 0-11 0,-10 55-15 16,10-55-11-16,0 25-7 0,0-10-10 16,0-15-8-16,0 34-4 15,0-17-9-15,0 1-2 0,0 1-4 0,2 0 1 16,0 0 0-16,0 2-4 0,2-2-1 0,-2 1-4 16,0 2-1-16,0-3-7 0,-2 1-4 0,2-4-13 0,0 1-18 15,0-2-25-15,-2-15-40 16,2 23-44-16,-2-23-47 0,2 21-46 0,0-11-45 15,-2-10-111-15,0 0-564 16,-2 13-338-16</inkml:trace>
  <inkml:trace contextRef="#ctx0" brushRef="#br3" timeOffset="13941.59">7651 8680 2905 0,'11'-9'-37'16,"-11"9"4"-16,0 0 1 15,0 0 3-15,0 0 8 0,0 0-6 16,0 0 6-16,0 0 5 0,-33-8 10 0,33 8-3 16,0 0 11-16,-36 10 4 0,36-10 22 0,-24 5 15 15,24-5 23-15,-19 8 9 16,19-8-1-16,-14 9-7 0,14-9-2 0,-12 14-7 16,12-14 1-16,-8 16 7 0,8-16-5 0,2 20 9 0,-2-20 2 15,4 22 4-15,-4-22-1 16,14 20-4-16,-4-7-1 0,0-1-4 0,3-1-7 15,0 1-8-15,4-1-3 0,-3-2-10 16,2 3-18-16,-2-2-26 0,1-3-34 0,-2 0-54 16,-3 1-50-16,3 0-54 0,-3-5-52 15,-10-3-123-15,16 11-525 0,-10-8-281 16</inkml:trace>
  <inkml:trace contextRef="#ctx0" brushRef="#br3" timeOffset="14521.4">7880 8797 2726 0,'0'0'-2'0,"0"0"45"15,0 0 13 1,0 0 10-16,0 0 7 0,0 0 9 0,0 0 6 15,0 0 4-15,0 0 0 0,0 0 2 16,0 0 18-16,0 0 11 0,0 0 7 0,0 0 4 16,0 0 4-16,17 25-2 15,-17-25-9-15,3 17 2 0,-3-17-9 0,4 21-7 0,0-8-15 16,0 0-25-16,0 2 8 16,0-1-11-16,3 0-4 0,0 4-14 0,-1-2-17 0,0-1-18 15,2 1-20-15,-4 2-31 0,3-4-49 0,0 1-65 16,-1-2-83-16,-2 0-98 15,-2-2-243-15,0 1-42 0,-2-12-335 0,-6 23-374 16</inkml:trace>
  <inkml:trace contextRef="#ctx0" brushRef="#br3" timeOffset="15301.2">6851 9595 2876 0,'0'0'-28'0,"0"0"41"15,0 0 7-15,0 0 21 16,0 0 29-16,0 0 25 0,0 0 22 0,0 0 7 16,0 0-6-16,0 0-6 15,0 0-16-15,0 0-10 0,-14 40-3 0,14-40-6 0,-2 26 3 16,2-10 2-16,0 1-3 16,0-17-2-16,0 32-10 0,-2-15-6 0,2 1-8 0,-2-3-2 15,2-15-7-15,0 33-9 0,-2-16-13 16,2-17-14-16,0 24-19 0,0-10-25 15,0-14-33-15,-2 21-33 0,2-21-39 0,2 21-23 16,-2-21-49-16,0 15-43 16,0-15-106-16,2 11-601 0,-2-11-401 0</inkml:trace>
  <inkml:trace contextRef="#ctx0" brushRef="#br3" timeOffset="15571.14">7017 9809 3059 0,'0'0'-28'0,"0"0"0"16,0 0-4-16,0 0-10 0,0 0 12 0,0 0-1 16,0 0 16-16,-30-18 18 15,30 18 16-15,-23 2 8 0,23-2 13 0,0 0 20 0,-36 8 18 16,24-5 22-16,-2 3 15 0,14-6 2 0,-21 12-4 16,11-5-16-16,10-7-6 0,-15 16-12 15,10-7-6-15,5-9-9 0,-4 19-6 16,4-19-5-16,2 21-5 0,-2-21-5 15,11 19-1-15,0-7-10 0,-3-1 1 0,5-1-6 16,-3-1-2-16,6 3-13 16,-4-5-19-16,2 2-35 0,2 2-43 15,-4-4-67-15,1 1-52 0,-5-3-78 0,-8-5-150 16,20 8-504-16,-14-4-348 0</inkml:trace>
  <inkml:trace contextRef="#ctx0" brushRef="#br3" timeOffset="16502.28">7235 9627 2951 0,'-2'-20'31'16,"2"20"14"-16,0 0-3 0,0 0 1 0,0 0-2 15,0 0-4-15,0 0-3 16,0 0-2-16,0 0-5 0,0 0 0 0,0 0-4 16,0 0-9-16,0 0-8 0,0 0 1 0,34 5-4 0,-34-5 2 15,27 14-1-15,-10-5 2 16,-2-2-8-16,1 3 4 0,0-1-5 15,0 1 6-15,-1 0-2 0,-2 1 3 16,-2 0 4-16,-5 1 5 0,0 1 9 0,-6-13 7 0,4 25 9 16,-4-25 7-16,-8 29 2 15,0-10 0-15,-5-2 0 0,0 0-5 0,-4 0 0 16,0 0-5-16,-2 0 13 0,3-2-11 16,-2-1-14-16,4 0-21 0,-1 3-33 0,4-6-39 15,0 0-51-15,3 1-49 0,2-1-64 16,6-11-154-16,-6 16-502 0,6-16-262 0</inkml:trace>
  <inkml:trace contextRef="#ctx0" brushRef="#br3" timeOffset="16821.33">7742 9561 2825 0,'0'0'28'0,"0"0"5"16,0 0 5-16,0 0 6 0,0 0 5 16,0 0 16-16,0 0 8 0,12 34 11 0,-12-34 2 15,-7 32 4-15,2-14 2 0,1-2-1 0,2 5 6 16,-2 0 3-16,2-2-3 0,0 2-12 15,0-2-13-15,0 2 0 0,0-1-23 0,0-1-21 16,2 1-25-16,0-3-33 16,0-17-33-16,-2 33-47 0,2-19-43 0,0-14-43 15,4 22-41-15,-4-22-60 0,-2 19-643 16,4-13-357-16</inkml:trace>
  <inkml:trace contextRef="#ctx0" brushRef="#br3" timeOffset="17081.4">7865 9745 2916 0,'0'0'22'16,"0"0"19"-16,0 0 1 15,0-21-5-15,0 21-3 0,0 0 6 0,0 0 17 16,-24-5 10-16,24 5 7 16,0 0 0-16,-30 7 6 0,30-7-2 0,-20 10 6 0,10-3 10 15,10-7 7-15,-17 18 1 0,11-7-7 0,6-11-4 16,-6 19-15-16,6-19-8 15,0 25-8-15,0-25-13 0,8 24-11 0,-2-12-10 16,5 1-8-16,-1-1-12 16,3 1-13-16,2-3-23 0,1 1-22 0,4 0-35 0,-1-4-51 15,2 4-34-15,-2-5-65 16,-2-1-131-16,2-3-217 0,-5 0-270 0,-14-2-202 16</inkml:trace>
  <inkml:trace contextRef="#ctx0" brushRef="#br3" timeOffset="17401.58">8092 9896 2530 0,'15'-11'-60'0,"-15"11"22"16,0 0-3-16,0 0 6 16,0 0 3-16,0 0 15 0,0 0 15 0,15-7 5 15,-15 7 7-15,0 0-1 0,0 0-3 0,0 0 23 16,0 0 17-16,30 12 30 0,-30-12 29 15,10 6 17-15,-10-6 15 16,6 11 7-16,-6-11 6 0,0 0 5 0,0 21 7 0,0-21 3 16,-8 23 7-16,0-10 3 0,0-1 0 0,0 2-36 15,0-1-2-15,2 2 1 16,0-2-13-16,-1 1-9 0,3-1-14 0,4-13-12 16,-5 25-23-16,5-25-20 0,2 23-31 0,5-14-39 15,0-3-44-15,3-1-65 0,2 2-86 16,2-4-53-16,-14-3-98 0,20 3-192 0,-20-3-7 15,22-6-320-15,-12 2-260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8T21:14:56.7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25234 7419 469 0,'0'0'122'0,"0"0"-29"0,0 0-36 16,0 0 4-16,0 0 4 0,0 0-7 0,0 0 10 16,0 0-9-16,0 0 3 0,0 0-4 15,0 0-4-15,0 0-2 0,0 0-3 16,0 0-10-16,0 0 3 0,0 0-7 0,0 0-1 16,0 0 5-16,0 0-7 0,0 0 2 15,0 0-1-15,0 0-4 0,0 0 6 0,0 0-1 16,0 0 8-16,0 0-13 0,-31 25-3 15,31-25 5-15,-9 10-5 0,9-10-10 0,-13 13 9 16,13-13-12-16,-16 12 8 0,10-4-5 16,6-8-3-16,-17 16-2 0,6-9-2 15,3 3 6-15,8-10-6 0,-21 16 1 16,12-7-1-16,9-9-1 0,-16 15 0 0,5-10 7 16,11-5-11-16,-18 14 6 0,18-14 7 15,-13 11 1-15,2-5-14 0,11-6 10 0,-18 9-10 16,18-9 0-16,-15 13 4 0,15-13-2 15,-16 7 4-15,16-7 1 0,-15 11 11 16,15-11 4-16,-17 8 13 0,17-8-6 0,-15 7 3 16,15-7 6-16,-15 6-10 0,15-6 7 15,-18 7 8-15,18-7-8 0,-18 6 0 0,18-6 4 16,-17 7-7-16,17-7 2 0,-16 5 2 16,16-5-2-16,-16 2-2 0,16-2 0 15,-16 3-4-15,16-3 1 0,-20 5-5 0,20-5-3 16,-19 1-4-16,19-1 1 0,0 0 0 15,-25 2-3-15,25-2 0 0,-19 2-5 0,19-2 1 16,-16 4 2-16,16-4-2 0,0 0-5 16,-26 2 4-16,26-2-3 0,-19 0 2 15,19 0-1-15,0 0 0 0,-24 2 2 0,24-2 4 16,0 0 3-16,-18 1 1 0,18-1 3 16,0 0-2-16,-22 0-3 0,22 0 0 0,0 0 3 15,0 0 1-15,-23 0-2 0,23 0 0 16,0 0 2-16,0 0-5 0,-25-1 1 15,25 1-2-15,0 0-1 0,-19-2-4 0,19 2-1 16,0 0 5-16,0 0 4 0,-24-2-2 16,24 2 2-16,0 0-5 0,0 0-1 15,-21-4 2-15,21 4-4 0,0 0 1 0,0 0-3 16,-15-4-1-16,15 4 1 0,0 0-1 0,0 0-4 16,0 0-1-16,0 0-1 0,0 0 2 15,-23-1 2-15,23 1-4 0,0 0-2 16,0 0 1-16,0 0-6 0,0 0-23 0,-20-2-32 15,20 2-48-15,0 0-46 0,0 0-71 16,-10-3-153-16,10 3-495 0,0 0-236 16</inkml:trace>
  <inkml:trace contextRef="#ctx0" brushRef="#br0" timeOffset="620.39">24488 7664 2482 0,'0'0'-131'0,"0"0"20"0,0 0 13 0,0 0 24 16,0 0 12-16,0 0 17 0,0 0 19 16,0 0 15-16,0 0 16 0,0 0 9 0,0 0 5 15,0 0-6-15,0 0 3 0,0 0-3 16,0 0 8-16,0 0 15 0,0 0-20 0,0 0-2 15,0 0-2-15,0 0-3 0,0 0-6 16,0 0 7-16,0 0-7 0,0 0 6 16,-47 14 2-16,47-14-11 0,0 0 3 15,0 0-3-15,-17 8 3 0,17-8 4 0,0 0-4 16,0 0 0-16,-12 6 5 0,12-6-2 16,0 0 0-16,0 0 5 0,0 0 3 15,0 0 10-15,0 0-6 0,0 0 15 0,0 0-2 16,-18 5 2-16,18-5 4 0,0 0 7 15,0 0-4-15,0 0 2 0,0 0-8 0,0 0 2 16,0 0-5-16,0 0-3 0,0 0 8 16,0 0-14-16,0 0-6 0,0 0-4 15,0 0 1-15,0 0 1 0,0 0-3 0,0 0-6 16,0 0 3-16,0 0-1 0,0 0-1 16,0 0 1-16,0 0-3 0,0 0-2 0,21 30 1 15,-21-30 5-15,7 11-5 0,-7-11-17 16,12 8-23-16,-12-8-17 0,14 12-21 0,-6-6-23 15,2-2-24-15,-1 1-39 0,-1-1-68 16,-8-4-414-16,18 7 134 0</inkml:trace>
  <inkml:trace contextRef="#ctx0" brushRef="#br0" timeOffset="1401.76">25073 7463 1818 0,'0'0'-47'15,"0"0"12"-15,0 0 1 0,0 0 4 16,0 0 8-16,0 0 12 0,0 0 7 16,0 0 6-16,0 0 12 0,0 0-3 0,0 0 16 15,0 0 0-15,0 0 7 0,0 0 4 16,0 0 0-16,0 0 0 0,0 0 0 16,0 0-5-16,0 0-7 0,0 0-3 15,0 0-3-15,20-9-8 0,-20 9 0 0,0 0-7 16,24 0-6-16,-24 0-16 0,18-3-5 15,-18 3-3-15,22-2 5 0,-22 2-8 0,24-3-9 16,-24 3 4-16,20-2-2 0,-20 2 11 16,20-2 12-16,-20 2 4 0,0 0 1 15,19-4 9-15,-19 4 3 0,0 0-1 0,17-1 5 16,-17 1 8-16,0 0 5 0,0 0-9 16,0 0 17-16,0 0 8 0,0 0 12 0,0 0 11 15,16 7-3-15,-16-7 4 0,0 0-10 16,0 0 1-16,0 0-6 0,-7 23-6 15,7-23-2-15,0 0-7 0,-9 20-7 0,9-20-3 16,-9 18-13-16,9-18-31 0,-11 17-20 16,6-6-38-16,1-3-33 0,-2 1-65 0,6-9-146 15,-10 15-238-15,5-7 244 0</inkml:trace>
  <inkml:trace contextRef="#ctx0" brushRef="#br0" timeOffset="8334.86">1126 10233 1031 0,'0'0'169'16,"0"0"-21"-16,0 0-37 0,5-17-12 15,-5 17-5-15,0 0-3 0,0 0 4 16,0 0-9-16,0 0 12 0,0 0-14 0,0 0 1 15,0 0 2-15,0 0 2 0,0 0 8 16,0 0 1-16,0 0-9 0,0 0-5 16,0 0-6-16,0 0-10 0,-31 34-3 0,22-23-5 15,-1 1-4-15,-5 1 8 0,0 2-4 16,-2 3-1-16,-1-4-6 0,-7 6-3 0,2-1-6 16,1 0 0-16,-4 0-5 0,-1-2-2 15,-1 1-2-15,3-1-2 0,-4-2 4 16,9-2-2-16,-2-2-3 0,6-1 4 15,-2 0-2-15,6-3 3 0,-1 1 6 0,0-2-2 16,13-6-1-16,-16 9 6 0,16-9 3 16,-17 10 5-16,17-10 9 0,-12 7 2 0,12-7 2 15,-9 8-2-15,9-8 2 0,0 0-3 16,0 0-10-16,0 0-6 0,0 0-1 16,0 0-9-16,0 0-3 0,0 0-4 0,0 0-4 15,0 0 2-15,0 0-5 0,0 0-1 16,0 0 9-16,27 15-6 0,-27-15-4 0,0 0 0 15,20 6-5-15,-20-6 3 0,23 4-6 16,-23-4-1-16,22 6-2 0,-6-5 1 16,-1 1 5-16,1 2-8 0,4-2-2 0,-3 0-1 15,2-2-1-15,0 2 0 0,-2 0-1 16,4-1-7-16,-21-1-11 0,35 3-15 0,-19-3-24 16,-16 0-43-16,28 0-51 0,-28 0-76 15,22-3-86-15,-11 2-194 0,-11 1-108 16,13-6-315-16,-13 6-335 0</inkml:trace>
  <inkml:trace contextRef="#ctx0" brushRef="#br0" timeOffset="9412.25">1400 10136 2781 0,'0'0'-42'15,"0"0"30"-15,0 0 15 0,0 0 32 0,-12-8 23 16,12 8 30-16,0 0 10 0,0 0 0 16,0 0 0-16,0 0 2 0,0 0-3 0,32-15 8 15,-18 11 5-15,3-1 3 0,1 1 1 16,2-2-4-16,3 0-13 0,-1 1-10 0,0 0-5 15,-3 1-16-15,2 1-7 16,-4-1-16-16,4 1-20 0,-4-2-24 0,-3 2-32 16,-3 1-41-16,-11 2-53 0,23-5-44 0,-23 5-48 15,13-3-35-15,-13 3-77 0,0 0-631 16,0 0-399-16</inkml:trace>
  <inkml:trace contextRef="#ctx0" brushRef="#br0" timeOffset="9611.71">1558 10085 2829 0,'-15'5'-124'0,"15"-5"21"0,0 0 31 0,-17 11 38 16,17-11 20-16,-5 18 28 0,5-18 23 16,-4 20 19-16,4-20 1 0,0 22 8 15,0-7 4-15,0-15 6 0,0 27 1 0,-2-14-4 16,2-13 5-16,0 30-11 0,0-15-4 16,0-15-9-16,0 29-7 0,0-13-2 0,-3 0-9 15,3-16-21-15,-2 27-20 0,0-14-52 16,2-13-47-16,0 28-48 0,0-28-26 15,-1 24-43-15,1-24-93 0,1 23-422 0,-1-14-10 16</inkml:trace>
  <inkml:trace contextRef="#ctx0" brushRef="#br0" timeOffset="9913.35">1820 10219 2198 0,'0'0'-12'0,"0"0"4"0,0-15 11 16,0 15 24-16,0 0 13 0,0 0 20 16,0 0 6-16,0 0 7 0,0 0 1 15,0 0 1-15,-27 41 6 0,24-27 11 0,-1 4 14 16,0 1 5-16,0 0 0 0,0-1-13 15,0 4-9-15,2-1-6 0,1-2-10 16,1 2-12-16,1-2 0 0,5 0-19 0,-2 0-31 16,0-2-32-16,4 0-36 0,0-1-56 15,6 0-40-15,-4-4-54 0,1-2-74 16,3-3-572-16,-1 1-199 0</inkml:trace>
  <inkml:trace contextRef="#ctx0" brushRef="#br0" timeOffset="10188.54">2012 10412 2568 0,'0'0'-15'0,"0"0"3"0,2-17 3 0,-2 17 0 15,0 0-5-15,0 0 20 0,9-12 9 16,-9 12 2-16,0 0 8 0,0 0-6 0,0 0 14 16,15 35 17-16,-11-20 6 0,-2 1 10 15,3 2 1-15,-1 1 14 0,-4 0-4 16,1 2-1-16,1 2-2 0,-4-1 1 0,2-2 4 15,-3 3 8-15,-2-4 2 0,-3 4 3 16,2-4-3-16,-5 0-3 0,0 0-4 16,-1-4-9-16,2-1-10 0,-4-1-6 0,4-1-3 15,-4-4-8-15,14-8-21 0,-22 8-43 16,11-5-53-16,11-3-63 0,0 0-61 0,-30-14-83 16,22 3-168-16,1-3-471 0,2-1-314 15</inkml:trace>
  <inkml:trace contextRef="#ctx0" brushRef="#br0" timeOffset="10416.74">2152 10197 2848 0,'0'0'13'0,"0"0"17"15,0 0-5-15,0 0 4 0,0 0-3 16,0-21 3-16,0 21 4 0,0 0-1 16,0 0-7-16,0 0-18 0,0 0-57 0,0 0-42 15,0 0-50-15,0 0-77 0,0 0-184 16,9-8-285-16,-9 8 63 0</inkml:trace>
  <inkml:trace contextRef="#ctx0" brushRef="#br0" timeOffset="11199.41">2216 10458 2055 0,'0'0'25'0,"0"0"26"0,0 0-1 16,0 17 5-16,0-17 24 0,0 0 6 0,0 0 11 15,-2 19-5-15,2-19-7 0,0 0-4 16,0 0-11-16,2 20-5 0,-2-20-2 15,0 0-5-15,2 19 1 0,-2-19-7 0,0 0-8 16,4 16-4-16,-4-16-2 0,0 0-8 16,4 13 2-16,-4-13-4 0,0 0-1 15,0 0 2-15,9 13-5 0,-9-13-6 16,0 0 2-16,0 0-4 0,0 0-3 0,0 0 0 16,0 0-3-16,36-20-1 0,-36 20-2 15,12-15 2-15,-5 5-2 0,-7 10 8 0,13-17 11 16,-13 17 13-16,10-13 13 0,-10 13 11 15,8-14 3-15,-8 14-2 0,9-11 0 16,-9 11-6-16,0 0-8 0,11-11-5 0,-11 11-3 16,0 0-6-16,0 0 9 0,8-12 9 15,-8 12 6-15,0 0 3 0,0 0 10 0,11-7-7 16,-11 7 13-16,0 0 0 0,0 0 4 16,0 0 4-16,12-8-21 0,-12 8-10 0,0 0-8 15,0 0-3-15,0 0-2 0,9-14-6 16,-9 14-6-16,0 0-4 0,0 0-7 15,0 0-5-15,0 0-5 0,11-11-2 16,-11 11-3-16,0 0 5 0,0 0-7 0,0 0 0 16,0 0-3-16,0 0-4 0,0 0 9 15,0 0-12-15,0 0 4 0,0 0-1 0,0 0 0 16,0 0 3-16,0 0-3 0,0 0 3 16,29 11 0-16,-29-11-1 0,0 0 0 15,10 14 2-15,-10-14-1 0,0 0-1 0,9 12-2 16,-9-12 1-16,0 0 1 0,0 0 0 15,9 9 3-15,-9-9-2 0,0 0 1 16,0 0 1-16,0 0-5 0,0 0 5 0,8 11 0 16,-8-11-2-16,0 0-4 0,0 0 3 15,0 0 1-15,8 12 1 0,-8-12-1 0,0 0 2 16,0 0-1-16,9 13 2 0,-9-13-4 16,0 0 0-16,0 0 3 0,7 11 0 0,-7-11 0 15,0 0-1-15,0 0 4 0,0 0 4 16,10 8 0-16,-10-8-3 0,0 0 3 15,0 0 9-15,0 0-2 0,0 0 4 0,26-24-7 16,-20 13 1-16,-6 11-1 0,8-22 2 16,-2 8-6-16,-4-1 0 0,5-2-5 0,-3 1-15 15,1-3-11-15,-3-1-16 0,2 1-23 16,-2 0-39-16,2-1-51 0,-2 6-67 16,0-2-55-16,-2 16-96 0,3-26-160 0,-3 16-88 15,0 10-248-15,0-15-227 0</inkml:trace>
  <inkml:trace contextRef="#ctx0" brushRef="#br0" timeOffset="11441.27">2733 10222 2780 0,'14'-4'59'0,"-14"4"-4"0,0 0-7 16,0 0-7-16,0 0 16 0,19 15 15 0,-19-15 5 15,6 19-2-15,-1-6-6 0,-3 3-4 16,2 0-12-16,1 4 0 16,-3-4 0-16,2 4 7 0,-4-1-5 0,2 3-6 15,-2-4-3-15,0 3-2 0,-2-2-9 0,-2 0-7 16,-3 0-37-16,-1 1-62 0,1 0-69 16,-1-4-71-16,-3-3-127 0,3 0-598 15,-2 1-355-15</inkml:trace>
  <inkml:trace contextRef="#ctx0" brushRef="#br0" timeOffset="11900.64">3030 10511 2793 0,'-10'12'-76'0,"10"-12"30"15,0 0 18-15,0 0 34 0,0 0 44 16,0 0 36-16,0 0 21 0,0 0 3 16,0 0-5-16,0 0-1 0,0 0-6 0,0 0-1 15,34 9-2-15,-34-9 0 0,23 0-7 16,-23 0-5-16,30-2-12 0,-14 2-6 15,4 0-9-15,-1 0-5 0,-19 0-8 0,38-2-17 16,-21 0-26-16,2 1-37 0,-19 1-46 16,28-2-70-16,-28 2-66 0,23-6-76 0,-23 6-146 15,12-6-430-15,-12 6-231 0</inkml:trace>
  <inkml:trace contextRef="#ctx0" brushRef="#br0" timeOffset="12086.93">3166 10449 2633 0,'-19'-4'49'0,"19"4"24"0,0 0 1 16,-18-6 6-16,18 6 23 0,0 0 27 16,0 0 12-16,-20-4 5 0,20 4-6 15,0 0-15-15,0 0-17 0,0 0-9 0,0 0-10 16,0 0-13-16,0 0-12 0,0 0-27 16,0 0-38-16,46-19-55 0,-33 15-63 0,-13 4-77 15,24-8-88-15,-12 1-200 0,1 4-439 16,-13 3-321-16</inkml:trace>
  <inkml:trace contextRef="#ctx0" brushRef="#br0" timeOffset="14697.36">4252 10027 2658 0,'0'0'-132'16,"0"0"29"-16,4-18 18 0,-4 18 15 0,0 0 30 15,6-22 32-15,-6 22 28 0,7-13 33 16,-7 13 16-16,0 0 24 0,5-17 20 16,-5 17 4-16,0 0-3 0,0 0-8 0,6-15-19 15,-6 15-14-15,0 0-2 0,0 0 4 16,0 0-7-16,0 0-3 0,0 0-6 0,0 0-7 15,-11 55-4-15,4-34-6 0,-1 0-3 16,0 1-1-16,-2 3-5 0,-2 0-2 16,2 4-1-16,-5-2-3 0,3 0-3 0,1-5-1 15,-2 1-1-15,1-3-1 0,-2 2-1 16,2-3-3-16,6-6-3 0,-5 2 4 16,3-3-5-16,1 1 0 0,-1-4 3 0,8-9-4 15,-11 18 2-15,11-18 4 0,-8 15 10 16,8-15 12-16,-6 12 0 0,6-12-2 0,0 0 1 15,0 0-7-15,-4 15 1 0,4-15-5 16,0 0-1-16,0 0 3 0,29 7-5 16,-29-7-4-16,30 2 2 0,-12 0-3 0,4 0-1 15,1-2-3-15,2 0-3 0,1 0-15 16,3 0-24-16,-3 0-40 0,1-4-49 0,-3 4-61 16,-4-2-58-16,2 0-86 0,-3-2-219 15,-2 1-366-15,-2-1-294 0</inkml:trace>
  <inkml:trace contextRef="#ctx0" brushRef="#br0" timeOffset="15241.74">4910 9822 2630 0,'0'0'-115'0,"0"0"29"0,0 0 11 16,-10-21 19-16,10 21 23 0,0 0 22 0,-24 0 30 15,24 0 24-15,0 0 17 0,-34 18 7 16,22-6 17-16,-5 3 13 0,2 3-1 0,-4 3 1 15,3 0-2-15,-2 2-4 16,2 5-4-16,1 0-4 0,0 3-8 0,0-2-3 16,3 0-8-16,2 3-6 0,4-5-5 15,2 2-3-15,4 0-6 0,2-2-2 0,2-3-2 16,2 1-7-16,6-2-1 0,0-2-4 16,3-2-10-16,4-3-8 0,2-1-11 0,1-4-4 15,0-3-22-15,4-2-8 0,-5-5-5 16,-1 2-12-16,-20-3-5 0,38-8 6 0,-24 1-2 15,-1-3 8-15,-5-2 10 0,-1 1 22 16,-7 11 19-16,0-25 28 0,0 25 19 16,-11-25 13-16,3 11 14 0,-3 5 11 0,1-1 8 15,10 10-2-15,-20-14-5 0,10 10-9 16,10 4-1-16,-15-8-8 0,15 8-5 16,0 0-12-16,-21-2 0 0,21 2-7 15,0 0-6-15,0 0-11 0,0 0-19 0,0 0-35 16,0 0-50-16,0 0-60 0,0 0-73 15,0 0-55-15,59 8-119 0,-40-12-196 16,-4 2-316-16,2-2-263 0</inkml:trace>
  <inkml:trace contextRef="#ctx0" brushRef="#br0" timeOffset="15518.17">5217 10097 2682 0,'0'0'-52'16,"0"0"19"-16,0 0 20 0,-27-12 15 16,27 12 42-16,0 0 31 0,-25 26 10 15,14-12 4-15,2 0-10 0,1 0-2 0,0 4-9 16,1-2-5-16,3 4-2 0,0-1-8 15,4 1-5-15,2 3-4 0,2 0-20 0,2-2-32 16,5-1-51-16,1 2-68 0,4-2-45 16,0-5-80-16,2-2-142 0,-2 0-350 15,3-3-18-15</inkml:trace>
  <inkml:trace contextRef="#ctx0" brushRef="#br0" timeOffset="15778.74">5389 10219 2151 0,'0'-22'-30'0,"0"22"13"16,0 0 19-16,0 0 17 0,0 0 17 15,0 0 11-15,0 0 9 0,0 0-2 0,0 0-7 16,0 0-1-16,12 67 1 0,-5-46 19 16,-1 1 3-16,-1 1 5 0,-1 0 11 15,-2 0 2-15,2 0 9 0,-4-2 2 16,0 0-2-16,0 2-2 0,-4-4 1 15,0-1-2-15,-3 4-8 0,-1-3-6 0,-1-2-8 16,-3-1-8-16,-2-4-8 0,2 0-23 16,0-4-33-16,-1-1-60 0,-2-3-80 0,2-4-87 15,13 0-140-15,-28-8-541 0,16 1-301 16</inkml:trace>
  <inkml:trace contextRef="#ctx0" brushRef="#br0" timeOffset="15932.88">5391 10085 2866 0,'6'-12'20'0,"-6"12"-1"15,0 0-2-15,6-14-1 0,-6 14-8 16,0 0-26-16,0 0-57 0,3-13-73 16,-3 13-114-16,0 0-497 0,0 0-47 0</inkml:trace>
  <inkml:trace contextRef="#ctx0" brushRef="#br0" timeOffset="16396.73">5552 10286 2282 0,'13'10'-29'0,"-13"-10"4"0,0 0 5 16,0 0 18-16,0 0 32 0,0 0 2 15,6 19 15-15,-6-19 0 0,0 15 5 0,0-15-5 16,4 17-3-16,-4-17-4 0,4 21 8 16,-4-21-12-16,4 22-4 0,-4-22 0 0,6 17-5 15,-6-17 2-15,3 15-7 0,-3-15 0 16,0 0 15-16,7 13 1 0,-7-13-2 0,0 0-4 16,0 0 5-16,0 0-3 0,0 0 9 15,0 0-1-15,14-36 8 0,-14 36 12 16,4-28 5-16,-2 14 11 0,-2 14 11 0,5-25 3 15,-3 14 6-15,-2 11 5 0,2-20-16 16,-2 20-11-16,4-15-14 0,-4 15-4 16,0 0-8-16,0 0-4 0,0 0-4 0,0 0-6 15,0 0-4-15,0 0-2 0,0 0-2 16,0 0-4-16,32 23-3 0,-32-23-3 0,10 13 1 16,-10-13-5-16,14 17 2 0,-8-13 0 15,-6-4 5-15,10 10 5 0,-10-10 4 0,0 0 0 16,22 4 0-16,-22-4-4 0,0 0-7 15,23-6 1-15,-23 6-15 0,12-15-23 16,-3 5-37-16,-9 10-52 0,15-25-75 0,-9 12-68 16,0-4-97-16,-2 2-181 0,1 0-414 15,-1 1-364-15</inkml:trace>
  <inkml:trace contextRef="#ctx0" brushRef="#br0" timeOffset="16612.61">5882 10101 2759 0,'0'0'-86'0,"0"0"36"16,0 0 24-16,26 12 25 0,-26-12 31 15,8 13 27-15,-4 0 13 0,-4-13-3 16,11 25 5-16,-5-9-5 0,-2 3-3 0,1 0-1 16,-1 0 1-16,0 0 6 0,-2 2-7 15,0-1-6-15,-2 2-5 0,3-2-5 16,-6 0-26-16,1 1-55 0,0 0-63 0,0-2-75 15,-4 0-94-15,3-2-185 0,-3 0-309 16,2-1-42-16</inkml:trace>
  <inkml:trace contextRef="#ctx0" brushRef="#br0" timeOffset="16942.41">6276 10313 2311 0,'0'0'112'0,"0"0"12"0,0 0-16 16,0 0-10-16,0 0-6 0,0 0-11 15,0 0-14-15,0 0-20 0,0 0-44 0,46 4-57 16,-29-8-41-16,2 2-37 0,2-3-18 16,1 0-30-16,1 0-55 0,-2-1-456 15,-2 1 63-15</inkml:trace>
  <inkml:trace contextRef="#ctx0" brushRef="#br0" timeOffset="20301.86">7207 9865 2055 0,'0'0'13'16,"0"0"37"-16,0 0-1 0,0 0 3 15,0 0 11-15,0 0 31 0,0 0 21 0,0 0 3 16,0 0-7-16,0 0-9 0,0 0-8 15,0 0 20-15,0 0-2 0,0 0-5 16,-12 50-5-16,5-36-7 0,1 3-5 0,-1-1-8 16,-3 4-10-16,3-3-4 0,-3 0-6 15,2 2-5-15,-4-2-4 0,2 0-6 0,0 0-4 16,2-2-3-16,-4-1-2 0,4 0-4 16,2-1-5-16,-3 0-3 0,9-13-2 15,-10 21-3-15,4-14-1 0,6-7-2 0,-9 16 1 16,9-16-2-16,-2 15 7 0,2-15 1 15,0 0 2-15,2 21 0 0,-2-21-2 16,13 10-1-16,-13-10-5 0,17 9 0 0,-17-9-5 16,23 4-2-16,-6-3-15 0,-1 1-22 15,-16-2-37-15,37-2-53 0,-16 1-65 16,0-1-65-16,-5-2-132 0,4-2-209 0,-1 1-305 16,-2-1-269-16</inkml:trace>
  <inkml:trace contextRef="#ctx0" brushRef="#br0" timeOffset="20633.66">7578 9878 2688 0,'0'0'-64'16,"4"-13"23"-16,-4 13 14 0,0 0 37 15,4-15 13-15,-4 15 24 0,0 0 34 16,0 0 19-16,0 0 11 0,0 0 2 0,0 0 8 16,0 0 5-16,0 0-2 0,0 0 2 15,0 0-5-15,0 0 0 0,7 57-9 16,-5-42-6-16,-2 5-31 0,2-1-5 16,0 2-7-16,0 1-3 0,2 3-4 0,-2 0-9 15,2-1-2-15,-2 2-4 0,0-2-2 0,0-3-7 16,4 2-1-16,-2-1-7 0,-2-4-10 15,0 1-33-15,0-1-47 0,2-3-53 16,-4-15-71-16,6 24-57 0,-6-24-136 0,2 16-213 16,2-13-308-16,-4-3-289 0</inkml:trace>
  <inkml:trace contextRef="#ctx0" brushRef="#br0" timeOffset="20819.56">7878 10175 2791 0,'0'0'12'16,"0"0"-1"-16,15-7-2 0,-15 7 8 0,0 0 17 15,29-4 14-15,-15 2 2 0,-14 2-3 16,38-1-18-16,-19-3-29 0,4 2-28 0,0 0-48 16,1 0-36-16,-1 0-46 0,-4-4-97 15,2 3-499-15,-5-1-33 0</inkml:trace>
  <inkml:trace contextRef="#ctx0" brushRef="#br0" timeOffset="21019.44">8083 10083 2310 0,'-25'5'5'16,"25"-5"22"-16,-11 9 16 0,11-9 31 0,-10 18 29 16,6-7 30-16,0 3 1 0,0 1-7 15,4-15-8-15,-5 32-10 0,3-12-9 16,0-1-2-16,2 0-12 0,0 0-7 0,2 2-8 15,-2-2-5-15,2 2-16 0,0-4-34 16,1 2-34-16,-1-2-48 0,2 0-63 16,0-2-52-16,0 1-53 0,-4-16-135 0,6 19-475 15,-2-10-187-15</inkml:trace>
  <inkml:trace contextRef="#ctx0" brushRef="#br0" timeOffset="21464.19">8507 9928 2478 0,'0'-17'-22'0,"0"17"35"0,0 0 3 0,-6-19 8 16,6 19 17-16,0 0 18 15,-15-11 25-15,15 11 17 0,0 0 7 0,-33 5 7 0,33-5 4 16,-24 15 8-16,11-5 5 0,-2 5 2 15,2 2-10-15,1 4-5 0,-1 0-11 16,0 8-12-16,3-4-10 0,2 1-5 16,1 1-14-16,2 0-4 0,-1 0-7 0,6-1-5 15,0-3-3-15,2 0-7 0,4 0-4 16,4-3-1-16,2 0-12 0,-2-5-11 0,6 0-14 16,-2-5-15-16,1-3-19 0,2-2-11 15,0 1-10-15,-17-6-7 0,30-7-3 0,-30 7 2 16,25-11 5-16,-15 1 6 0,-1-1 8 15,0-3 16-15,-9 14 23 0,6-21 19 0,-6 21 16 16,-2-20 11-16,2 20 6 0,0 0 4 16,-9-23-4-16,9 23-2 0,-8-12-6 15,8 12-2-15,0 0-5 0,-9-13-1 0,9 13-4 16,0 0-1-16,0 0-11 0,0 0-20 16,0 0-30-16,0 0-35 0,0 0-52 0,42-2-47 15,-26 2-60-15,0 0-71 0,-16 0-123 16,34-1-523-16,-19-2-375 0</inkml:trace>
  <inkml:trace contextRef="#ctx0" brushRef="#br0" timeOffset="21960.9">8808 10083 2816 0,'0'0'-105'16,"0"0"34"-16,0 0 18 0,0 0 20 0,0 0 24 16,0 0 18-16,0 0 12 0,0 0 22 15,-20 34 3-15,20-34-2 0,-4 16-4 0,4-16 13 16,-4 20 7-16,4-20 5 0,0 18 6 16,0-18 3-16,-2 19-10 0,2-19 1 0,0 0-7 15,0 26-3-15,0-26-4 0,2 13-3 16,-2-13-2-16,0 0-4 0,-2 20 1 15,2-20-5-15,0 0 3 0,0 0 7 16,2 16 2-16,-2-16 2 0,0 0-6 0,0 0-2 16,0 0-1-16,0 0-2 0,0 18-5 15,0-18 0-15,0 0-7 0,0 0-5 16,0 0 2-16,0 0-4 0,0 0-6 16,0 0-1-16,2 18-1 0,-2-18-3 0,0 0 1 15,0 0-5-15,2 16 5 0,-2-16-2 0,0 0-2 16,2 16 0-16,-2-16-2 0,4 16 0 15,-4-16 0-15,5 18 1 0,-5-18 0 16,6 20-2-16,-2-10-1 0,-4-10-8 0,9 19-7 16,-3-12-5-16,-6-7-3 0,11 16-5 15,-5-9-6-15,-6-7-5 0,10 12-3 0,-10-12-10 16,10 11-13-16,-10-11-16 0,10 8-23 16,-10-8-19-16,12 8-18 0,-12-8-39 15,20 4-27-15,-8-3-56 0,-12-1-64 0,25 0-478 16,-9-1-113-16</inkml:trace>
  <inkml:trace contextRef="#ctx0" brushRef="#br0" timeOffset="22352.68">9112 10171 2473 0,'0'0'0'0,"7"28"30"16,-3-11 17-16,-2 0 27 0,2 4 37 16,-1 2 19-16,1 0 8 0,-2 2-4 15,2-3-3-15,-2-1-12 0,-2 2-3 16,0-4-4-16,0 2 2 0,0-2-8 0,-4 0-11 16,2-2-10-16,-2 1-8 0,-3-3-6 15,1-1-20-15,-3-1-48 0,-4-1-62 0,1-5-81 16,2 0-78-16,10-7-115 0,-30 4-190 15,17-4-372-15,13 0-276 0</inkml:trace>
  <inkml:trace contextRef="#ctx0" brushRef="#br0" timeOffset="22498.59">9023 9987 2971 0,'11'-11'81'0,"-11"11"-12"0,0 0-3 16,9-12-11-16,-9 12-5 0,0 0-16 15,0 0-55-15,8-11-100 0,-8 11-98 0,0 0-189 16,2-6-383-16,-2 6-97 0</inkml:trace>
  <inkml:trace contextRef="#ctx0" brushRef="#br0" timeOffset="22898.36">9210 10199 2290 0,'4'13'-75'0,"-4"-13"14"16,6 25 14-16,-4-13 20 0,3 3 18 16,-1-2 23-16,-4-13 2 0,8 27 4 15,-4-16 1-15,0 0-7 0,-4-11 3 16,10 17 11-16,-10-17-12 0,6 12 0 0,-6-12-1 16,0 0 13-16,12 4-11 0,-12-4 6 0,0 0 11 15,0 0 3-15,0 0 7 0,13-37 24 16,-13 37 17-16,5-18 23 0,-5 18 12 15,4-19 9-15,-4 19 3 0,6-20 3 16,-6 20-7-16,4-13-14 0,-4 13-10 0,8-10-13 16,-8 10-5-16,0 0-11 0,0 0-11 15,22-1-3-15,-22 1-5 0,0 0-8 0,0 0-4 16,25 15-8-16,-25-15-1 0,12 8-5 16,-12-8-3-16,10 7-2 0,-10-7 2 15,0 0 7-15,12 10 17 0,-12-10 11 0,0 0-2 16,0 0-9-16,0 0-6 0,0 0-5 15,27-20-5-15,-27 20-7 0,9-20-20 0,0 6-34 16,-5-1-34-16,2 0-54 0,2 0-77 16,-4-5-90-16,-2 5-209 15,0-3-117-15,-2 18-279 0,0-25-254 0</inkml:trace>
  <inkml:trace contextRef="#ctx0" brushRef="#br0" timeOffset="23114.24">9614 10037 2668 0,'17'9'6'16,"-7"-1"28"-16,-1 3 11 0,0 1 5 0,1 1 3 16,2 4 3-16,-2 2-3 0,-2 1-6 15,0 2-2-15,-2 0-4 0,-1 2-9 0,-1 1-18 16,-4-5-30-16,-2 4-41 0,0 0-55 0,-5-1-107 15,-1 2-242-15,-7 0-253 0,-4 2 27 16</inkml:trace>
  <inkml:trace contextRef="#ctx0" brushRef="#br0" timeOffset="54656">1384 12035 413 0,'0'0'260'16,"4"-15"-95"-16,-4 15-53 0,0 0-35 0,0 0-8 16,0 0 4-16,5-13 14 0,-5 13 20 15,0 0 26-15,0 0 11 0,0 0 26 16,0 0 16-16,0 0 7 0,0 0 9 0,5-16-4 15,-5 16-10-15,0 0-13 0,0 0-20 16,0 0-19-16,0 0-16 0,0 0-8 0,0 0 2 16,0 0-3-16,0 0-5 0,0 0-10 15,0 0-2-15,0 0 12 0,0 0-10 16,-12 62-4-16,8-47-5 0,0-1-4 16,-2 4-5-16,-2 3-3 0,1 1-9 0,0-2-7 15,-1 1-1-15,-4 0-10 0,2 0-5 16,0-1 0-16,-1 2-25 0,-1-1-5 15,-2-2 6-15,2-1-4 0,-1 0-1 0,1-3-3 16,-1 1 3-16,1-5-3 0,1 1 0 16,-2-5 3-16,-1 1-4 0,14-8-3 0,-22 4 5 15,22-4-5-15,-25-3 1 0,25 3-2 16,-23-9-1-16,9 2 2 0,14 7-4 16,-21-20 2-16,13 9-5 0,0-1 0 0,8 12 1 15,-7-26-2-15,5 14 1 0,2 12 2 16,-2-23-4-16,2 23 0 0,4-21 2 0,-4 21 0 15,7-19 1-15,1 11 2 0,-8 8-1 16,15-14-3-16,-15 14 0 0,16-8-1 0,-16 8 0 16,19-2 2-16,-19 2-2 0,0 0 7 15,32 11 6-15,-21-1 7 0,0 0 7 16,-2 1 5-16,2 3 2 0,-1-1-3 16,-2 3 31-16,-1-2-9 0,5 4-4 0,-4-2-7 15,-1 0 5-15,1 4-19 0,0 0 2 0,1 2 1 16,-3-2-5-16,0-4 1 0,2 2-6 15,-2-4-12-15,-1 3-22 0,2-2-29 16,-1 0-34-16,2-1-44 0,-1-3-56 0,1 0-62 16,1 0-67-16,-4-3-126 0,3-2-195 15,-3-1 24-15,-5-5-316 0,0 0-320 0</inkml:trace>
  <inkml:trace contextRef="#ctx0" brushRef="#br0" timeOffset="54965.25">1592 12426 2794 0,'0'0'-13'15,"0"0"19"-15,0 0 7 0,0 0-6 0,0 0 16 16,0 0 36-16,0 0 20 0,0 0 15 15,0 0 2-15,29 11-4 0,-29-11-5 16,0 0-1-16,17 8 0 0,-17-8 11 0,21 4-1 16,-9-3-7-16,-12-1-7 0,34 4-11 15,-14-1-7-15,1-2-10 0,0 1-1 0,0 0-13 16,3 0-8-16,-3-2-17 0,0 1-17 16,-3-1-23-16,1 0-29 0,-19 0-31 15,28-1-47-15,-28 1-47 0,24 0-30 0,-18-2-96 16,-6 2-659-16,0 0-405 0</inkml:trace>
  <inkml:trace contextRef="#ctx0" brushRef="#br0" timeOffset="55202.71">1683 12343 2921 0,'-14'-8'-25'15,"14"8"28"-15,0 0 0 0,-12-8 6 0,12 8 15 16,0 0 40-16,0 0 23 0,0 0 22 15,-15-6 12-15,15 6-5 0,0 0-3 16,0 0-4-16,0 0 6 0,0 0 1 0,0 0 0 16,0 0-12-16,0 0-5 0,55-2-24 15,-55 2 0-15,28-2-18 0,-11 2-16 0,-17 0-24 16,32-2-30-16,-20 1-48 0,-12 1-50 16,32-2-63-16,-17-2-71 0,-15 4-116 15,23-7-202-15,-12 4-331 0,-11 3-275 16</inkml:trace>
  <inkml:trace contextRef="#ctx0" brushRef="#br0" timeOffset="55754.44">1654 12143 2664 0,'0'0'-10'0,"0"0"14"16,0 0 4-16,-20 12 18 0,20-12 15 0,0 0 23 15,0 0 21-15,0 0 19 0,0 0-7 16,0 0-4-16,0 0 0 0,-5 16-5 16,5-16-2-16,0 0-3 0,0 0 0 0,0 0-12 15,0 0-6-15,0 0-9 0,0 0-5 16,40-28-8-16,-28 20-3 0,-3-4-7 15,0-1 0-15,2-1-8 0,-2-1 3 0,0-2-3 16,2-2 1-16,-2-2 3 0,0 2 2 16,1 0 6-16,-1 4 7 0,-3-2 2 0,2 2 5 15,-5 1-2-15,-3 14-1 0,14-21 0 16,-9 10-9-16,-5 11-6 0,8-14-6 16,-8 14-1-16,10-10-3 0,-10 10-2 0,0 0 0 15,0 0-2-15,0 0-4 0,28 18-1 16,-28-18 0-16,13 21 0 0,-5-8-1 15,-2 1-3-15,0-1-1 0,2 1 0 0,-2 0 0 16,0 0-2-16,-2-1 0 0,0 1-1 16,-4-14 3-16,4 20-3 0,-1-8 3 15,-3-12 4-15,-3 20 3 0,3-20 1 0,-8 20 1 16,8-20-3-16,-14 18 0 0,2-11-2 16,-3 0-1-16,1-1-3 0,-5 0 3 15,2-3-1-15,-4 1-4 0,2 0 1 0,0-2 2 16,19-2-15-16,-35 4-28 0,19-6-39 15,16 2-49-15,-27-4-53 0,27 4-62 0,-22-4-53 16,22 4-80-16,-14-11-255 0,9 5-312 16,5 6-351-16</inkml:trace>
  <inkml:trace contextRef="#ctx0" brushRef="#br0" timeOffset="62701.05">2707 11830 644 0,'0'0'160'16,"0"0"-32"-16,0 0-31 0,2-21-23 16,-2 21-10-16,0 0-5 0,0 0 2 15,0 0 6-15,0 0 7 0,0 0 14 0,0 0 18 16,0 0 2-16,0 0 5 0,0 0 2 16,0 0 4-16,0 0 4 0,0 0-1 15,-30 59-1-15,20-38-11 0,-1 0-2 0,-1 2-14 16,-2-1-4-16,0 5-9 0,0 0-5 15,-2-3-7-15,-1 1-12 0,5-4-3 16,-3 0-5-16,0 0-7 0,3 1-4 0,-2-3 2 16,4-5-11-16,0 4 1 0,-1-3-5 15,0-4-6-15,1 2 3 0,1-1-1 0,-2-3-2 16,11-9-6-16,-15 19 1 0,9-11 4 16,6-8-1-16,-10 13-3 0,10-13 1 15,-10 10 2-15,10-10-1 0,0 0-4 0,-11 10-2 16,11-10 3-16,0 0 7 0,0 0 5 15,0 0 0-15,0 0 2 0,-15 7 5 16,15-7 2-16,0 0-4 0,0 0 0 0,0 0-4 16,0 0-3-16,0 0-4 0,0 0 0 15,0 0-3-15,0 0-4 0,0 0 0 16,0 0 1-16,0 0-3 0,0 0 0 0,46-2 3 16,-46 2 8-16,0 0 3 0,28 0 5 15,-28 0-1-15,19 2-1 0,-19-2-4 0,24 5-1 16,-24-5-2-16,22 3-2 0,-8-2-3 15,-14-1-1-15,29 10 0 0,-18-7 0 0,3-2-1 16,-14-1-4-16,23 6 1 16,-9-2-2-16,-14-4 0 0,22 3-1 0,-8-1-1 15,-14-2-2-15,16 6-10 0,-16-6-11 16,17 2-13-16,-17-2-16 0,0 0-27 0,24 2-31 16,-24-2-43-16,18 2-44 0,-18-2-63 15,22-2-159-15,-10 0-530 0,-12 2-360 16</inkml:trace>
  <inkml:trace contextRef="#ctx0" brushRef="#br0" timeOffset="63601.32">2927 11976 2784 0,'0'0'-77'0,"0"0"33"15,0 0 14-15,0 0 29 0,0 0 9 0,0 0 15 16,0 0 12-16,0 0 4 0,0 0 8 16,0 0-2-16,0 0-6 0,61 0 14 0,-61 0-1 15,32-1 19-15,-12-2 3 0,-2 0 10 16,3 1-4-16,1 0-9 0,0 0-5 16,0-2-9-16,-1 2-11 0,-2 0-22 0,-2-2-30 15,3 3-30-15,-20 1-48 0,29-4-54 16,-16 2-58-16,-5-2-60 0,-8 4-133 0,11-4-370 15,-11 4-45-15</inkml:trace>
  <inkml:trace contextRef="#ctx0" brushRef="#br0" timeOffset="63935.81">3103 11946 2205 0,'0'0'-10'0,"0"0"29"15,-19 4 9-15,19-4 6 0,0 0 26 16,0 0 13-16,0 0 30 0,0 0 12 0,0 0 0 15,0 0-9-15,0 0 4 0,0 0-9 0,0 0 4 16,0 0-2-16,0 0-2 0,0 0-7 16,8 32 2-16,-8-32-9 0,0 0-8 0,2 25-7 15,-2-25-4-15,0 20-6 0,0-20-8 16,-2 23-3-16,2-23-9 0,-2 25 4 16,2-25-2-16,-2 23-2 0,2-9-2 15,0-14 1-15,-2 23-5 0,2-23-3 0,0 20 0 16,0-20-7-16,0 20-1 0,0-20-5 15,0 0 2-15,0 20-1 0,0-20 1 16,0 0 2-16,0 18-3 0,0-18 0 0,0 0-4 16,0 0-6-16,8 14-20 0,-8-14-16 15,0 0-28-15,23 3-29 0,-23-3-23 16,22-4-33-16,-22 4-38 0,0 0-34 0,32-8-46 16,-32 8-114-16,16-7-590 0,-7 1-396 0</inkml:trace>
  <inkml:trace contextRef="#ctx0" brushRef="#br0" timeOffset="64680.51">3008 11946 2826 0,'-20'0'-81'16,"20"0"34"-16,0 0 35 0,0 0 31 15,0 0 44-15,0 0 32 0,0 0 31 16,0 0 14-16,0 0 14 0,0 0-3 0,0 0-5 16,0 0-4-16,0 0-7 0,0 0-4 15,52 13 1-15,-34-15-9 0,8 0-7 0,3-2-11 16,3 3 3-16,-2-3-11 0,1 1-12 15,1-1-8-15,-2 0-10 0,-1-2-3 0,1 2-16 16,-4 0 2-16,-1 0-28 0,-4-2-11 16,-2 5-26-16,-1-2-33 0,-18 3-38 15,22-6-49-15,-22 6-55 0,11-5-59 16,-11 5-64-16,0 0-139 0,0 0-129 16,0 0-336-16,0 0-312 0</inkml:trace>
  <inkml:trace contextRef="#ctx0" brushRef="#br0" timeOffset="64978.83">3164 11962 2660 0,'0'0'-73'0,"0"0"46"0,0 0 39 16,0 0 31-16,0 0 33 0,-13 5 30 0,13-5 33 15,0 0 14-15,0 0 8 0,0 0-5 16,0 0 1-16,0 0 0 0,0 0-12 0,0 0 13 16,0 0-4-16,0 0-14 0,7 34 1 15,-7-34-27-15,0 25-12 0,-3-10-4 16,1 2-4-16,2 0-2 0,-4 4-4 15,2 2-3-15,-2 1-8 0,-2 0 18 0,2 0-9 16,-6 3-9-16,2 0-4 0,0 3-7 16,-2 3-9-16,-1-2-5 0,0 1-5 0,3-4-3 15,-3 3-5-15,3-1-7 0,0-5 0 16,-2-2-4-16,4-2-8 0,0-2-8 16,2-2-14-16,0-1-23 0,-2-3-35 0,3-2-36 15,1-2-31-15,2-9-52 0,0 14-80 16,0-14-61-16,0 0-103 0,9 8-196 0,-9-8 13 15,0 0-368-15,0 0-426 0</inkml:trace>
  <inkml:trace contextRef="#ctx0" brushRef="#br0" timeOffset="65263.19">3473 12112 2938 0,'0'0'-62'0,"0"0"48"0,0 0 34 15,0 0 30-15,0 0 28 0,0 0 30 16,0 0 23-16,0 0 10 0,-27 57 1 0,21-40-6 16,-2 0-8-16,2 6-8 15,0-4-7-15,2 4-13 0,2-2-8 0,2 0-10 16,0-1-11-16,2 1-8 0,2 4-13 0,2-3-28 15,4-3-31-15,-4-5-49 0,4 1-55 16,0-3-53-16,3-2-71 0,-2-3-84 0,-11-7-144 16,21 3-481-16,-11-6-370 0</inkml:trace>
  <inkml:trace contextRef="#ctx0" brushRef="#br0" timeOffset="65501.91">3628 12257 2963 0,'0'0'32'0,"4"-14"6"0,-4 14 2 15,0 0 17-15,0 0 11 0,0 0 21 16,0 0 16-16,0 0 14 0,0 0-4 16,0 0-9-16,6 44-9 0,-6-44 5 0,-4 34 3 15,2-12 4-15,0-3 3 0,0 3-24 16,0-1 2-16,0 2-10 0,-2-1 1 16,-1 1-13-16,-2 1-1 0,-1-3-3 0,-2-4-5 15,-1 2-7-15,-2-4-4 0,-2-2-11 16,3-1-20-16,0-3-32 0,-4-3-38 15,2-2-52-15,14-4-71 0,-28-4-66 0,15-2-88 16,1-3-153-16,-2-4-112 0,4-5-318 0,4-2-305 16</inkml:trace>
  <inkml:trace contextRef="#ctx0" brushRef="#br0" timeOffset="65672.37">3668 12007 3007 0,'0'0'128'0,"0"0"0"16,0 0-13-16,10-9-13 0,-10 9-11 16,0 0-8-16,0 0-13 0,11-8-12 0,-11 8-40 15,0 0-66-15,0 0-78 0,0 0-69 16,11 0-99-16,-11 0-651 0,0 0-369 0</inkml:trace>
  <inkml:trace contextRef="#ctx0" brushRef="#br0" timeOffset="66083.94">3797 12246 2916 0,'0'0'-24'0,"4"19"13"0,-4-19-1 15,3 20 17-15,-3-20 3 0,2 19 28 16,-2-19 31-16,4 19 10 0,-4-19 4 16,2 17-5-16,-2-17 2 0,2 15 5 15,-2-15 11-15,0 0 4 0,4 20 1 0,-4-20-11 16,0 0-4-16,0 0-19 0,6 11-13 15,-6-11-9-15,0 0-5 0,0 0-10 0,0 0-12 16,0 0-10-16,22-29-4 0,-22 29 3 16,8-22 11-16,-4 13 7 0,-4 9 13 15,6-19 9-15,-6 19 5 0,7-18-1 0,-7 18-4 16,5-14-4-16,-5 14-5 0,0 0-4 16,12-7-1-16,-12 7 3 0,0 0 6 15,0 0 0-15,0 0 2 0,25 14 6 0,-25-14-4 16,16 12 2-16,-16-12-2 0,12 10-19 15,-12-10 3-15,14 10-6 0,-14-10 8 0,10 7 8 16,-10-7 10-16,0 0 12 0,0 0 18 16,16 2-10-16,-16-2-11 0,0 0 0 0,0 0-11 15,17-25-20-15,-11 16-26 0,-6 9-20 16,9-24-20-16,-5 13-28 0,3-2-37 16,-3 4-60-16,0-1-67 0,2-1-73 0,-2-1-158 15,-4 12-164-15,9-15 25 0,-6 7-254 16,-3 8-206-16</inkml:trace>
  <inkml:trace contextRef="#ctx0" brushRef="#br0" timeOffset="66324.21">4189 12043 2689 0,'0'0'89'0,"23"0"22"0,-23 0-3 0,0 0 13 16,21 21-1-16,-12-7 9 0,-1 1 12 16,-2 4-5-16,0 2-9 0,-1 0-15 0,-1 3-13 15,-1 1-10-15,-1 2-10 0,-7 0-11 16,3-2-22-16,-5 1-40 0,1 1-70 16,-6 1-85-16,1-1-84 0,-4 0-165 0,-2-3-179 15,-2-1-293-15,4-4-231 0</inkml:trace>
  <inkml:trace contextRef="#ctx0" brushRef="#br0" timeOffset="66859.09">4699 12336 2651 0,'0'0'29'0,"0"0"36"16,0 0 0-16,0 0 21 0,0 0 22 0,0 0 18 16,0 0 15-16,0 0 2 0,0 0-8 15,-41 15-9-15,41-15-4 0,0 0-5 16,0 0-8-16,0 0-9 0,0 0-7 16,0 0-5-16,66 0-15 0,-49 3-10 0,5-6-22 15,-4 3-14-15,4-1-29 0,-3-1-49 16,-19 2-56-16,34-4-55 0,-18 3-64 0,-1-2-80 15,-15 3-121-15,21-7-541 0,-16 4-413 16</inkml:trace>
  <inkml:trace contextRef="#ctx0" brushRef="#br0" timeOffset="67034.23">4690 12268 3166 0,'-14'-3'90'15,"14"3"2"-15,0 0-9 0,0 0-9 16,0 0 10-16,0 0 27 0,0 0 12 0,0 0-8 15,0 0-11-15,0 0-13 0,0 0-12 16,0 0-23-16,67-3-29 0,-47 1-36 16,-4 0-59-16,3 1-63 0,-2-2-88 0,0-1-160 15,-2 0-226-15,-4 1-275 0,-11 3-246 16</inkml:trace>
  <inkml:trace contextRef="#ctx0" brushRef="#br0" timeOffset="74035.23">5454 11978 2649 0,'0'0'-41'16,"0"0"26"-16,0 0 21 0,-16-7 27 0,16 7 27 15,0 0 20-15,0 0 20 0,0 0 7 16,0 0 3-16,0 0 2 0,0 0 3 16,0 0 4-16,0 0 4 0,0 0 8 0,0 0-5 15,0 0-1-15,0 0-14 0,0 0-11 0,0 0-13 16,50-4-6-16,-50 4-13 0,28-2-5 15,-9 2-7-15,-19 0-12 0,38-2-15 16,-19 2-22-16,2 0-24 0,-2-1-33 0,-19 1-34 16,34-3-48-16,-19 1-46 0,-15 2-48 15,27 0-43-15,-27 0-88 0,20 0-623 16,-20 0-435-16</inkml:trace>
  <inkml:trace contextRef="#ctx0" brushRef="#br0" timeOffset="74297.33">5639 11927 2924 0,'0'0'-94'16,"-5"-16"39"-16,5 16 10 0,0 0 38 0,0 0 23 15,0 0 22-15,0 0 18 0,0-18-8 16,0 18 3-16,0 0 6 0,0 0 19 0,0 0 14 16,0 0 1-16,0 0 4 0,0 0-5 15,0 0-4-15,-19 51-7 0,15-38-9 16,0 5-4-16,0-2-3 0,0 4-6 15,0 1-7-15,-2 1-6 0,2 3-1 0,2-3-3 16,0 4-6-16,2-3-5 0,-2-2-10 16,2-1-26-16,0 2-33 0,0-2-38 15,2 1-40-15,0-2-37 0,2-1-36 0,1-2-37 16,0-4-98-16,1-1-576 0,0-5-286 16</inkml:trace>
  <inkml:trace contextRef="#ctx0" brushRef="#br0" timeOffset="74675.36">5819 12191 2661 0,'0'0'-7'0,"0"0"39"0,2-16 5 0,-2 16 1 15,0 0 13-15,0 0 12 0,0 0 13 16,0 0 13-16,-22-12-1 0,22 12 0 16,0 0 1-16,0 0-6 0,0 0 3 0,-32 25-6 15,32-25-3-15,-8 17-10 0,8-17-6 16,-4 19-6-16,4-19-7 0,2 19-3 15,-2-19-6-15,6 19-13 0,-6-19-5 16,12 17-9-16,-6-9-7 0,-6-8-8 0,12 11-3 16,-12-11 1-16,17 6-3 0,-17-6 2 15,0 0-3-15,23-4 1 0,-23 4-1 0,0 0 7 16,21-13 12-16,-21 13 13 0,14-14 14 16,-14 14 10-16,10-13 21 0,-10 13 10 0,8-10 9 15,-8 10-3-15,0 0 0 0,10-11-17 16,-10 11-6-16,0 0 8 0,0 0 3 0,0 0-25 15,0 0 0-15,0 0-4 0,0 0-9 16,28 21-2-16,-28-21-4 0,5 13-4 0,-5-13-10 16,6 16-28-16,-6-16-44 0,4 12-54 15,-4-12-70-15,4 14-61 0,-4-14-60 16,0 0-123-16,7 12-153 0,-7-12-355 0,6 3-347 16</inkml:trace>
  <inkml:trace contextRef="#ctx0" brushRef="#br0" timeOffset="75004.32">6015 12281 2969 0,'0'0'61'0,"11"-12"1"0,-11 12-6 16,0 0-3-16,0 0 14 0,0 0 16 15,0 0 10-15,0 0 1 0,0 0-10 0,0 0-9 16,0 0-8-16,0 0-2 0,21 25 5 16,-21-25 3-16,0 0 1 0,4 13-10 0,-4-13-6 15,0 0-3-15,0 0-8 0,0 0-5 16,0 0-7-16,0 0-7 0,0 0-6 0,0 0-5 15,0 0 0-15,0 0-5 0,0 0 2 16,0 0-4-16,28-22 6 0,-28 22 1 16,9-13 9-16,-9 13 5 0,8-14-1 15,-8 14 2-15,12-9 9 0,-12 9 9 0,16-6 12 16,-16 6 4-16,16-2-17 0,-16 2 4 16,0 0-5-16,32 8-3 0,-21-3 0 15,-11-5-10-15,22 11-4 0,-8-3-2 16,-4-2-8-16,1 2-27 0,-11-8-33 0,17 9-39 15,-17-9-53-15,13 11-62 0,-5-8-57 0,-8-3-79 16,10 4-166-16,-10-4-107 0,0 0-327 16,0 0-335-16</inkml:trace>
  <inkml:trace contextRef="#ctx0" brushRef="#br0" timeOffset="75205.3">6288 11959 2986 0,'2'-16'79'16,"-2"16"9"-16,0 0-2 0,4-18 8 0,-4 18 1 16,8-11 2-16,-8 11-3 0,12-7-6 15,-12 7-9-15,19-9-7 0,-4 5-9 0,-15 4-9 16,31-5-6-16,-15 1-8 0,0 0-29 16,-1 0-39-16,4 0-67 0,-2 0-79 15,-2-3-100-15,2 3-212 0,-5-3-428 0,-1-1-311 16</inkml:trace>
  <inkml:trace contextRef="#ctx0" brushRef="#br0" timeOffset="75386.88">6534 11697 2914 0,'0'0'54'16,"0"0"5"-16,0 0 14 0,0 0 29 16,0 0 22-16,0 0 13 0,0 0 0 15,0 0 1-15,0 0-19 0,0 0-14 0,0 0-10 16,0 0-9-16,-8 68-11 0,8-51-9 15,0 2-14-15,-2 2-43 0,4-2-65 0,-2 4-76 16,4 2-86-16,-4-3-154 0,4 3-239 16,-2 1-287-16,0-6-282 0</inkml:trace>
  <inkml:trace contextRef="#ctx0" brushRef="#br0" timeOffset="76092.98">6944 11887 2630 0,'0'0'-89'0,"0"0"42"0,0 0 32 0,-8-23 35 15,8 23 41-15,0 0 45 0,0 0 31 16,0 0 8-16,0 0 10 0,-28 29-1 0,22-14 8 15,2 2-9-15,-4 4 0 0,4 4 2 16,-3-1 0-16,3 3-4 0,0 4-12 16,1-3-7-16,-1 5 24 0,4-1-16 0,0 3-12 15,2 2-18-15,0 2-14 0,3 0-32 16,3 0-8-16,1-1-6 0,1 0-20 0,0-3-28 16,2-2-31-16,0-2-54 0,-2-2-66 15,6-3-95-15,-8-7-92 0,5-2-210 16,-3-5-78-16,1-4-358 0,-2-3-436 0</inkml:trace>
  <inkml:trace contextRef="#ctx0" brushRef="#br0" timeOffset="77266.44">7573 11807 2896 0,'0'0'-54'0,"0"0"38"0,0 0 20 16,-2-16 11-16,2 16 14 0,0 0 11 15,0 0 11-15,0 0 12 0,0 0 7 16,0 0 19-16,0 0 14 0,0 0 13 16,0 0 2-16,0 0 6 0,0 0-5 0,0 0 6 15,0 0-7-15,24 50-5 0,-18-35-11 16,2 4-17-16,0 2 2 0,2 0-5 0,2 1-12 16,-2-2-6-16,3 1-8 0,-2 0-7 15,2 0-6-15,-1 0-6 0,-1 0 1 16,2-4-2-16,-1 2-5 0,-4-4-22 0,4-1-23 15,-4 0-28-15,-2-6-37 0,3 4-40 16,-9-12-63-16,12 13-65 0,-12-13-98 16,13 5-169-16,-13-5-98 0,0 0-233 0,0 0-190 15</inkml:trace>
  <inkml:trace contextRef="#ctx0" brushRef="#br0" timeOffset="77548">7831 11805 2603 0,'0'0'26'0,"0"-15"19"0,0 15-8 16,0 0 8-16,0 0 18 0,-2-21 16 16,2 21 23-16,0 0 10 0,0 0 0 0,0 0 3 15,-23 2 0-15,23-2 6 0,0 0 2 16,-29 28 14-16,14-13 1 0,2 3-9 16,-2 3-12-16,1-1-3 0,-4 7-2 0,2 0-33 15,-1 0-6-15,-1 1-10 0,2-1-4 16,-2-1-6-16,4 1-5 0,-3 0-5 0,0-1-3 15,6-5-2-15,-1 0-7 0,2 0-6 16,0 0-1-16,2-2-7 0,2-1-16 0,0-5-23 16,0 0-35-16,6-13-45 15,-9 20-46-15,7-8-56 0,-3-2-52 0,5-10-61 16,-4 13-152-16,4-13-123 0,0 0-284 16,0 0-242-16</inkml:trace>
  <inkml:trace contextRef="#ctx0" brushRef="#br0" timeOffset="78510.89">7397 12544 2591 0,'0'0'-64'16,"-12"-5"48"-16,12 5 1 0,0 0 24 15,0 0 22-15,0 0 23 0,0 0 23 16,0 0 11-16,0 0 9 0,0 0 7 16,0 0 12-16,0 0 3 0,0 0 6 0,0 0 1 15,0 0-9-15,0 0-8 0,46-12-11 16,-24 12-11-16,1 0-10 0,7 2-8 0,2-2-9 16,10 4 1-16,1-4-13 0,3 3 1 15,5 0-11-15,-3-2-4 0,1 2 0 16,-3-2-7-16,1 3-7 0,-5-2-14 0,-8 0-22 15,0 0-33-15,-5-2-39 0,-1 1-58 16,-7 1-51-16,1-2-46 0,-10 2-89 0,0 1-156 16,-12-3-373-16,0 0-217 0</inkml:trace>
  <inkml:trace contextRef="#ctx0" brushRef="#br0" timeOffset="78802.17">7785 12790 2574 0,'0'0'-30'15,"0"0"22"-15,-13 15 22 0,13-15 25 16,0 0 20-16,-6 16 13 0,6-16 11 0,-4 18 0 16,0-4-1-16,0 1-2 15,2 2-2-15,-3 1 7 0,2 2 2 0,-1 0 10 16,2 0 3-16,-2 5-3 0,2 0-8 0,0-1-9 15,0 1-11-15,2-2-7 0,-2-3-5 16,2 2-5-16,0-1-12 0,2-2-12 0,-2-1-20 16,0-18-19-16,0 26-24 0,0-26-21 15,-2 20-31-15,2-20-37 0,-2 16-42 0,2-16-32 16,0 0-30-16,0 0-49 0,0 0-606 16,0 0-251-16</inkml:trace>
  <inkml:trace contextRef="#ctx0" brushRef="#br0" timeOffset="79124.05">7679 12986 2624 0,'0'-27'-68'15,"0"5"32"-15,2 0 3 0,0 4 24 16,1 0 4-16,3 5 28 0,0-3 5 16,0 2 10-16,6 0-4 0,0-1 19 0,2 2-1 15,0 1 5-15,0 3 11 0,1 2 18 16,0 0 6-16,2 3 4 0,-17 4 4 0,26-3-10 16,-26 3-5-16,22 7-4 0,-22-7-9 15,20 14-6-15,-14-5-6 0,-6-9-2 16,9 19-1-16,-9-7-1 0,0-12 4 0,-3 20-4 15,3-20 0-15,-12 25-1 0,3-14 2 16,-2 1-1-16,1 0 6 0,2-2-5 16,-4 1 6-16,0 0 3 0,4 1 0 0,-1 1-4 15,1 0-1-15,-1 0 1 0,5 1 2 16,4-14 1-16,-4 28-5 0,6-13 0 0,2 2-8 16,2-3-4-16,7 4-6 0,2-3-1 15,1-1-20-15,4-2-9 0,3-1-20 16,3-2-22-16,0-2-33 0,-2-2-42 0,4-1-52 15,1-1-61-15,-3-3-69 0,-4 0-133 16,-2-4-165-16,1 0-390 0,-1-2-428 0</inkml:trace>
  <inkml:trace contextRef="#ctx0" brushRef="#br0" timeOffset="79652.83">8310 11910 2949 0,'0'0'-57'0,"0"0"26"0,0 0-4 16,0 0 15-16,0 0-14 0,0 0 36 15,0 0 25-15,0 0 11 0,0 0 5 16,0 0 10-16,0 0 9 0,22 29 17 0,-22-29 18 16,8 26 12-16,-4-9 8 0,4 2-5 15,0 4-1-15,2 2-8 0,2 4-13 16,1 1-8-16,-3 1-9 0,3 5-2 0,-2 0-10 16,-1 2-8-16,0-2-3 0,2 2-4 15,-6 2 0-15,0 0-7 0,-2 0-6 0,0 0 2 16,-4-2-3-16,2 0-3 0,-4-6-4 15,0 1-3-15,0 0-2 0,0-5-7 16,-2 1-10-16,0-3-26 0,0 0-34 0,-2-4-43 16,0-3-66-16,6 0-51 0,-2-4-66 15,2-15-171-15,-6 19-520 0,6-11-422 0</inkml:trace>
  <inkml:trace contextRef="#ctx0" brushRef="#br0" timeOffset="80193.12">8831 12367 3101 0,'0'0'29'0,"0"0"13"0,0 0 10 16,0 0 18-16,0 0 20 0,0 0 15 0,0 0 6 15,0 0-4-15,0 0-10 0,0 0-12 16,0 0-8-16,0 0 3 0,0 0 3 16,0 0 4-16,0 0-8 0,55 9-9 0,-40-9-11 15,-15 0-14-15,33 0-24 0,-15 0-28 16,-18 0-37-16,34-1-52 0,-18 1-65 16,1-2-62-16,-4 2-69 0,-13 0-162 0,25-6-511 15,-13 4-405-15</inkml:trace>
  <inkml:trace contextRef="#ctx0" brushRef="#br0" timeOffset="84960.53">9350 12050 2944 0,'0'0'-81'0,"8"-15"15"0,-8 15 17 16,0 0-1-16,12-11 15 0,-12 11 5 16,16-6 12-16,-16 6-1 0,18-5-3 15,-18 5 11-15,30-2 4 0,-13 0 22 0,3 2 22 16,0-2-2-16,-20 2-1 0,43 0-3 16,-23 0-21-16,4 0-35 0,-3 0-41 15,-4 2-49-15,-17-2-61 0,27-2-130 16,-13 2-337-16,-14 0 134 0</inkml:trace>
  <inkml:trace contextRef="#ctx0" brushRef="#br0" timeOffset="85155.19">9554 11982 1911 0,'-20'-7'11'0,"20"7"23"0,0 0 25 15,0 0 30-15,0 0 5 0,-15 20 24 0,15-20 21 16,-9 16-16-16,3-5-9 0,1 2-16 15,-1 1-13-15,2 1-2 0,4-15-11 0,-6 32-9 16,6-14-12-16,-2-2-34 0,4 4-39 16,0-3-58-16,0 0-41 0,2 0-58 15,0-4-96-15,0 0-496 0,3-3-64 16</inkml:trace>
  <inkml:trace contextRef="#ctx0" brushRef="#br0" timeOffset="85521.15">9754 12117 2414 0,'0'0'52'0,"0"0"6"0,0 0 2 15,0 0-1-15,0 0 3 0,0 0 16 16,-49 23 11-16,41-12-12 0,-4 1-2 0,4 0-12 16,2 1-6-16,-2-2-7 0,4 3-5 15,4-14 4-15,-9 20 0 0,9-20 0 0,-4 20-9 16,4-20-26-16,0 0-23 0,6 16-28 15,-6-16-9-15,0 0-15 0,19 4-10 16,-19-4-2-16,0 0 2 0,0 0 13 0,30-23 23 16,-22 14 18-16,1 0 34 0,-9 9 27 15,12-18 38-15,-12 18 21 0,11-13 13 16,-11 13-1-16,9-11-14 0,-9 11-5 0,0 0 32 16,0 0 11-16,0 0 1 0,0 0-9 15,0 0 10-15,22 23-14 0,-22-23-16 16,10 23-11-16,-4-13-12 0,-2 4-6 0,2-1-27 15,-2 1-28-15,2-3-38 0,-1-1-46 16,-1 1-54-16,-4-11-58 0,5 16-59 16,-5-16-99-16,10 4-191 0,-10-4-92 0,0 0-266 15,0 0-244-15</inkml:trace>
  <inkml:trace contextRef="#ctx0" brushRef="#br0" timeOffset="85839.14">9929 12191 2817 0,'0'0'91'0,"0"0"1"16,0 0 0-16,11-10 13 0,-11 10 11 15,0 0 5-15,0 0-6 0,0 0-7 16,0 0-11-16,0 0-13 0,19 28-8 0,-19-28-5 16,5 13-10-16,-5-13-4 0,4 14-7 15,-4-14-3-15,0 0-5 0,6 14-1 0,-6-14-6 16,0 0-5-16,6 12-10 0,-6-12-6 16,0 0-13-16,0 0-5 0,0 0 0 15,0 0-1-15,0 0 10 0,0 0 7 0,0 0 15 16,26-29 9-16,-26 29 10 0,8-11 8 15,-8 11 2-15,8-9 5 0,-8 9-2 16,0 0 8-16,15-6 5 0,-15 6 19 0,0 0 5 16,0 0-6-16,26 11-5 0,-26-11-7 15,12 14-12-15,-12-14-5 0,14 13-10 0,-8-5-4 16,-6-8-32-16,12 15-38 0,-6-8-47 16,-1-1-54-16,-5-6-63 0,10 10-72 15,-10-10-91-15,0 0-201 0,9 2-69 0,-9-2 42 16,0 0-275-16,0 0-199 0</inkml:trace>
  <inkml:trace contextRef="#ctx0" brushRef="#br0" timeOffset="86038.13">10145 11771 2645 0,'0'0'103'0,"-4"-18"18"0,4 18-14 16,0 0-10-16,0 0-5 0,0 0 8 15,0 0 7-15,0 0-8 0,13-14-11 0,-13 14-12 16,16-3-25-16,-16 3-22 0,22 0-32 16,-22 0-42-16,26-1-68 0,-26 1-59 0,27-6-81 15,-15 2-215-15,1 0-352 0,-4 0-143 16</inkml:trace>
  <inkml:trace contextRef="#ctx0" brushRef="#br0" timeOffset="86217.41">10340 11567 2755 0,'4'-17'114'16,"-4"17"-18"-16,0 0-9 0,4-14-4 0,-4 14 12 16,0 0 26-16,0 0 12 0,0 0 0 15,0 0-5-15,0 0-14 0,0 0-14 0,5 50-11 16,-5-50-9-16,0 31-12 0,0-15-5 16,0 5-16-16,-2-2-44 0,2 2-74 0,-3 0-81 15,3 3-84-15,-2 0-170 0,0 0-180 16,0 2-287-16,-2-2-234 0</inkml:trace>
  <inkml:trace contextRef="#ctx0" brushRef="#br0" timeOffset="86609.34">10804 11743 2578 0,'0'0'36'0,"0"0"48"15,0 0-4-15,0 0 0 0,0 0 3 0,0 0 10 16,0 0 23-16,-45 33 16 0,30-14-2 16,0 4-6-16,1 5-11 0,-2 1-8 15,2 3 1-15,2 0 2 0,1 0-2 0,4 2-7 16,1-2-8-16,2-1-11 0,4 1-10 16,2-2-3-16,4 5-12 0,3-2-11 15,2-1-10-15,-1-4-21 0,4 1-23 0,0-8-32 16,-2-2-50-16,1 0-50 0,0-3-67 0,-3-7-111 15,1-4-216-15,-3 1-444 0,-8-6-438 16</inkml:trace>
  <inkml:trace contextRef="#ctx0" brushRef="#br0" timeOffset="91471.28">11576 11576 2872 0,'0'0'-98'15,"0"0"38"-15,0 0 12 0,0 0 12 0,0 0 15 16,0 0 11-16,0 0 25 0,0 0 14 16,0 0 17-16,0 0 7 0,0 0-1 0,0 0 7 15,0 0 7-15,0 0 7 0,0 0 6 16,0 0 4-16,0 0 2 0,0 0 1 16,0 0-5-16,0 0-7 0,0 0 7 0,0 0-6 15,0 0-3-15,30 25 0 0,-24-12 6 16,1 0 3-16,2 3 9 0,1 3-2 0,0 1 2 15,3 2-5-15,0-1-5 0,4 5-4 16,-1 1-7-16,2-2-7 0,-2 2-3 16,4-3-5-16,-5 1-3 0,3 0-8 0,-5-4-5 15,2-2-1-15,-3 0-8 0,-1 0-3 16,2-3-1-16,-5-3-4 0,1-2-11 16,-2 0-18-16,0 1-21 0,-7-12-34 0,11 13-41 15,-11-13-60-15,9 11-72 0,-9-11-63 16,0 0-147-16,7 0-132 0,-7 0-344 15,0 0-323-15</inkml:trace>
  <inkml:trace contextRef="#ctx0" brushRef="#br0" timeOffset="91758.26">11880 11669 2791 0,'0'0'-40'16,"-2"-24"31"-16,2 24 9 0,-3-15 10 15,3 15 10-15,0 0-1 0,0 0 10 0,-7-16 12 16,7 16 14-16,0 0 8 0,0 0 15 16,0 0 1-16,0 0 1 0,0 0 10 15,-44 29 15-15,37-18 1 0,-5 4 1 0,1 1-4 16,-1 6-6-16,-1-4-9 0,0 5-6 16,-4 1-7-16,3 1-9 0,-4 0-6 15,2-1-5-15,3 3-6 0,-2-2-5 0,2-2-5 16,1 0-5-16,2 0-5 0,-2-2-1 15,4-2-35-15,0-2-40 0,5 0-48 0,-5-4-68 16,4 2-58-16,0-2-89 0,1-2-181 16,3-11-454-16,-4 17-371 0</inkml:trace>
  <inkml:trace contextRef="#ctx0" brushRef="#br0" timeOffset="92223.7">11271 12330 2759 0,'-12'3'-141'0,"12"-3"22"15,0 0 8-15,-19 2 11 0,19-2 23 0,0 0 14 16,0 0 24-16,-20 4 21 0,20-4 23 16,0 0 14-16,0 0 20 0,0 0 5 15,-16 4 17-15,16-4 13 0,0 0 18 0,0 0 7 16,0 0 10-16,0 0-2 0,0 0-4 16,0 0-11-16,0 0-8 0,0 0-7 15,30 22-9-15,-30-22-5 0,33 8-4 0,-11-5-1 16,2 2 1-16,6-2 0 0,4 3-1 15,9-2 7-15,5 1 0 0,9 1 11 16,5 2 10-16,24-3 4 0,-3 3-4 0,-11-4 2 16,-7-1-13-16,-2 0-6 0,0-2-4 15,-4 1-6-15,-1 0-8 0,-10 0-6 0,-2-2-4 16,-4 0-4-16,-7 0-11 0,-3 0-12 16,-5-2-21-16,-4 2-26 0,0 0-33 15,-3 0-27-15,-20 0-33 0,28 2-50 0,-18-2-46 16,-10 0-71-16,0 0-149 0,9 10-494 15,-9-10-350-15</inkml:trace>
  <inkml:trace contextRef="#ctx0" brushRef="#br0" timeOffset="92681.5">11416 12822 2835 0,'0'0'-54'0,"0"0"22"15,0 0 28-15,0 0 18 0,-7-13 20 0,7 13 6 16,0 0 32-16,0 0 25 0,0 0 6 16,0 0 15-16,0 0 2 0,0 0 11 15,0 0-5-15,0 0 5 0,0 0 0 0,-8 49-1 16,8-49-8-16,0 25-4 0,0-11-11 15,0-14-10-15,0 32-12 0,1-15-8 16,-1 0-6-16,0 1-8 0,0-18-9 0,0 28-2 16,2-15-10-16,-2-13-15 0,0 23-29 15,0-23-37-15,3 21-50 0,-3-21-72 0,2 16-72 16,-2-16-102-16,4 9-202 0,-4-9-48 16,0 0-305-16,0 0-268 0</inkml:trace>
  <inkml:trace contextRef="#ctx0" brushRef="#br0" timeOffset="92886.02">11583 13017 2736 0,'0'0'3'0,"0"0"30"0,0 0 9 0,17-4 9 16,-17 4 18-16,0 0 17 0,21-2 6 15,-21 2 7-15,19-2-7 0,-19 2-13 0,25-2-10 16,-25 2-4-16,28 0-9 0,-14-2-8 15,-14 2-23-15,32-4-21 0,-17 3-46 16,-15 1-64-16,28-5-48 0,-18 2-51 0,-10 3-71 16,15-10-599-16,-15 10-238 0</inkml:trace>
  <inkml:trace contextRef="#ctx0" brushRef="#br0" timeOffset="93094">11693 12929 2593 0,'0'0'-48'16,"-19"-4"33"-16,19 4 26 0,0 0 38 15,0 0 41-15,0 0 33 0,-14 15 25 16,14-15 8-16,0 0 4 0,-6 26-4 0,6-26-7 16,-2 24-3-16,2-11-5 0,0-13-6 15,-2 34-10-15,2-16-17 0,0 0-11 16,-2 2-10-16,2-1-11 0,2 0-9 0,-2 0-14 16,0-2-29-16,0 1-39 0,0-18-44 15,2 28-54-15,0-13-63 0,-2-15-58 0,4 19-66 16,-1-11-186-16,1-2-488 0,-4-6-422 15</inkml:trace>
  <inkml:trace contextRef="#ctx0" brushRef="#br0" timeOffset="93366.37">11974 12855 2916 0,'0'0'-12'0,"0"0"46"0,0 0 21 16,0 0-3-16,0 0 17 0,0 0 1 16,0 0 7-16,23 28 15 0,-23-28 1 0,0 25-6 15,0-10-2-15,0 2-4 0,0-17 2 0,0 36 13 16,2-17 3-16,-2 0-6 0,0 0-10 16,1 3-7-16,1-4-8 0,-2 2-7 15,2-2-12-15,0-2-23 0,0 0-31 0,-2-16-36 16,2 26-45-16,-2-26-51 0,4 21-49 15,-2-12-44-15,-2-9-84 0,0 12-155 16,0-12-431-16,0 0-287 0</inkml:trace>
  <inkml:trace contextRef="#ctx0" brushRef="#br0" timeOffset="93764.32">12012 12897 2721 0,'2'-19'-36'0,"0"3"31"0,3-1 18 15,-1 0 24-15,1 0 26 0,0 0 32 16,-2-2 16-16,3 3 11 0,0 1-16 0,4 2-5 16,-5 0-11-16,5 2-13 0,-10 11-9 15,16-16 4-15,-7 10 1 0,-9 6 1 0,0 0-3 16,0 0-8-16,33 15-3 0,-24-3-6 16,-4 1-8-16,2 2-1 0,0 0-8 15,-5 3-1-15,2-1-3 0,-4 2-5 0,0-2-1 16,0 2 0-16,-4-2-5 0,-2 0 1 15,-1 1 0-15,-1-3-3 0,-1-2 0 16,1 1-1-16,-2-3-2 0,0-2 4 0,10-9 3 16,-12 17 9-16,5-9 6 0,7-8 8 15,-9 14 5-15,9-14 2 0,0 0-9 0,-4 16-2 16,4-16 3-16,0 0-8 0,9 19 0 16,-9-19 2-16,16 17-5 0,-7-6 3 15,5-3-6-15,-2 2 1 0,2 2-7 0,2-3-7 16,2 3-4-16,2-1-15 0,-1 0-25 15,0-1-32-15,2-2-49 0,-4-1-54 0,1 1-61 16,-2-2-54-16,-3-3-93 0,4 0-216 16,-5-3 3-16,-12 0-275 0,0 0-204 0</inkml:trace>
  <inkml:trace contextRef="#ctx0" brushRef="#br0" timeOffset="94477.75">12623 11787 2455 0,'0'0'-96'16,"0"0"27"-16,0 0 4 0,0 0 4 15,0 0 22-15,0-24 26 0,0 24 35 16,0 0-2-16,0 0 13 0,0 0 0 0,0 0 12 15,0 0 8-15,0 0 9 0,0 0 10 16,3-15 5-16,-3 15 6 0,0 0 13 0,0 0 5 16,0 0 1-16,0 0 1 0,0 0-6 15,0 0 4-15,0 0-6 0,24 38-2 16,-24-38-7-16,11 23-9 0,-6-8 1 0,4 2-8 16,2 2-9-16,0 2 0 0,-1 2-6 15,5 6-4-15,1-3-3 0,-3 5 1 0,3-1-4 16,-2 0-4-16,2 1-5 0,-3 3 1 15,0-1-5-15,1 3 0 0,-1 4 0 16,-1-4 3-16,-1-2 0 0,-1 5 7 0,-5 1-6 16,2 0-1-16,-2 0 1 0,-5 1 5 15,0 0-2-15,-3 0 3 0,-1 1-4 16,-1-2-2-16,0 0-6 0,-3 1 5 0,1-4-10 16,1 1-4-16,-6-2-2 0,6 1-15 15,-1-5-25-15,-2 1-46 0,0-4-61 16,4-3-78-16,-1-2-72 0,-1 0-164 0,-1-3-132 15,-2 0-369-15,3-2-360 0</inkml:trace>
  <inkml:trace contextRef="#ctx0" brushRef="#br0" timeOffset="101610.53">800 14375 2729 0,'0'0'-129'0,"0"0"22"16,0 0 11-16,0 0 10 0,0 0 9 16,0 0 24-16,-18-4-3 0,18 4 15 0,0 0 6 15,0 0 11-15,0 0 17 0,0 0 4 16,0 0 21-16,0 0 2 0,0 0-2 16,0 0 17-16,0 0-10 0,0 0-9 0,0 0-1 15,0 0 3-15,0 0-7 0,0 0-15 16,0 0-10-16,0 0-36 0,0 0-37 0,0 0-54 15,0 0-97-15,0 0-294 0,0 0 285 16</inkml:trace>
  <inkml:trace contextRef="#ctx0" brushRef="#br0" timeOffset="102290">1589 14412 1609 0,'-16'-5'45'0,"16"5"28"16,0 0 12-16,0 0 19 0,-17-5 22 15,17 5 29-15,0 0 24 0,0 0 7 16,0 0 5-16,0 0-3 0,0 0-21 0,-13-8-10 16,13 8-4-16,0 0-12 0,0 0-10 15,0 0-9-15,0 0-10 0,53-9-10 16,-39 6-8-16,5 3-12 0,1-3-2 0,0 3-11 15,1-2-6-15,-1 0-6 0,0 2-12 16,2 0-13-16,-4-2-24 0,-18 2-33 16,35-2-40-16,-35 2-49 0,25 0-57 15,-25 0-58-15,24 0-44 0,-24 0-88 0,11 0-118 16,-11 0-388-16,0 0-227 0</inkml:trace>
  <inkml:trace contextRef="#ctx0" brushRef="#br0" timeOffset="102556.16">1793 14362 2569 0,'0'0'27'0,"-11"-9"23"16,11 9-3-16,0 0 3 0,0 0 16 0,-6-12 20 16,6 12 11-16,0 0 4 0,0 0-8 15,0 0-8-15,0 0-11 0,0 0-3 0,0 0 20 16,0 0 21-16,0 0 10 0,0 0-4 16,0 0-10-16,-21 25-6 0,21-25-14 15,-3 24-5-15,-1-7-12 0,2 1-5 0,-2 0-3 16,-1 0-7-16,0 1-8 0,1 3 3 15,1-2-4-15,1 1 3 0,-2 2-9 0,1-3-7 16,3 2 0-16,-2-4-3 0,4 3-6 16,1-1-16-16,-1-3-26 0,0 1-34 15,2-5-32-15,1 2-51 0,5-4-58 16,-2 1-52-16,-8-12-91 0,17 9-138 0,-6-7-128 16,-1 0-239-16,-10-2-178 0</inkml:trace>
  <inkml:trace contextRef="#ctx0" brushRef="#br0" timeOffset="102973.55">2029 14637 2529 0,'11'-16'-11'0,"-11"16"26"0,0 0-7 16,6-16 10-16,-6 16 28 0,0 0 31 16,0 0 28-16,0 0 14 0,0 0 2 0,0 0 0 15,-21-15-6-15,21 15 0 0,0 0 6 0,0 0 2 16,0 0-5-16,-37 23-6 0,26-15-9 15,4 1-10-15,7-9-9 0,-15 20-6 16,9-13-7-16,6-7-6 0,-8 18-9 16,8-18-2-16,-2 16-10 0,2-16 1 15,0 0-5-15,2 20-4 0,-2-20-8 0,0 0-1 16,14 11-12-16,-14-11-9 0,0 0-6 16,22-4-16-16,-22 4-2 0,0 0-7 0,25-13 2 15,-25 13 2-15,13-18 2 0,-5 11 2 16,-8 7 7-16,11-19 10 0,-5 11 17 15,-6 8 8-15,9-13 9 0,-9 13 4 0,7-10-1 16,-7 10-5-16,0 0 5 0,0 0 14 16,0 0 8-16,0 0 9 0,0 0-6 15,0 0 17-15,29 22-15 0,-29-22-4 0,8 18 0 16,-2-4-16-16,0 0-2 0,4-1-14 16,-4 0-33-16,2 0-41 0,-2-1-53 0,1 0-56 15,-1-4-68-15,0 0-72 0,1 0-152 16,1-4-180-16,-8-4 15 0,0 0-265 15,0 0-244-15</inkml:trace>
  <inkml:trace contextRef="#ctx0" brushRef="#br0" timeOffset="103344.88">2258 14695 2590 0,'0'0'-18'0,"0"0"9"0,0 0-4 15,15-5 2-15,-15 5 22 0,0 0 26 0,0 0 19 16,0 0 11-16,0 0-5 0,0 0 2 15,14 27 2-15,-14-27-5 0,3 13 11 16,-3-13 7-16,7 13 7 0,-7-13-2 0,0 0-8 16,4 19-12-16,-4-19-1 0,0 0-5 15,2 14 1-15,-2-14 10 0,0 0 10 0,0 0-2 16,0 0-9-16,0 0-6 0,0 0-13 16,0 0-4-16,0 0-8 0,0 0-8 15,0 0-3-15,29-41-1 0,-22 30 0 0,-1-1 6 16,1 2 8-16,-7 10 6 0,12-20 11 15,-6 13 4-15,-6 7-5 0,13-16 0 16,-13 16 8-16,13-6-4 0,-13 6 9 0,0 0-6 16,20 1 9-16,-20-1 3 0,20 13-1 15,-20-13-2-15,15 15-13 0,-7-6-11 16,1 2 2-16,-1 2-10 0,-1-2-12 0,1 0-29 16,-8-11-32-16,10 21-50 0,-6-11-59 15,2-1-77-15,0-3-80 0,-6-6-152 0,6 12-176 16,-6-12 20-16,0 0-256 0,0 0-220 15</inkml:trace>
  <inkml:trace contextRef="#ctx0" brushRef="#br0" timeOffset="103714.12">2836 14373 2572 0,'0'0'-70'0,"0"0"21"15,0 0 16-15,0 0 50 0,0 0 33 16,0 0 37-16,0 0 28 0,0 0 13 15,0 0 18-15,0 0 5 0,-48 32 2 16,39-16 3-16,-2 2-4 0,5 0-11 0,-3 4-13 16,3 1-8-16,0-2-13 0,4 3-13 15,-2-2-7-15,2 4-10 0,2-3-10 0,0-4-6 16,4 5-11-16,0-1-19 0,2-5-31 16,2 2-37-16,1-1-45 0,4-3-55 0,0-1-63 15,-1-2-62-15,-2-3-112 0,4-3-203 16,-2-1-297-16,-12-6-243 0</inkml:trace>
  <inkml:trace contextRef="#ctx0" brushRef="#br0" timeOffset="104157.49">3094 14556 2599 0,'0'0'-54'16,"0"0"33"-16,0 0 15 0,9-8 20 15,-9 8 32-15,0 0 25 0,0 0 19 16,0 0 9-16,0 0-3 0,-6 45-2 16,6-45 2-16,-7 25-1 0,3-13 7 15,4-12 8-15,-11 27 4 0,5-12-4 0,-1-1-3 16,1-2-12-16,-2 1-8 0,2-2-8 0,6-11-8 16,-18 21-2-16,10-14-5 0,8-7-5 15,-17 12-4-15,17-12-6 0,-17 4-6 16,17-4-5-16,0 0-4 0,0 0-5 0,-27-16-6 15,27 16-4-15,-11-23-8 0,6 11-3 16,5 12-1-16,-2-29 1 0,2 29-1 16,0-25 0-16,0 25 1 0,2-24 1 0,-2 24 0 15,7-19 3-15,-7 19-4 0,9-16-2 16,-9 16 1-16,12-9-1 0,-12 9 7 16,0 0-1-16,23 3-2 0,-23-3 2 0,22 12 4 15,-12-5 0-15,0 4 2 0,4 3 0 16,0-1-4-16,1 2-1 0,0-1-2 0,0 2 3 15,-1 1-6-15,2-2 1 0,-2-1-13 16,-1 0-24-16,-2-3-41 0,-1 1-53 16,1-2-67-16,-3-2-55 0,-8-8-79 15,15 15-128-15,-10-11-131 0,-5-4-291 0,0 0-237 16</inkml:trace>
  <inkml:trace contextRef="#ctx0" brushRef="#br0" timeOffset="104451.72">3293 14457 2683 0,'6'-13'5'0,"-6"13"5"0,0 0 0 16,0 0 30-16,11-10 25 0,-11 10 27 15,0 0 20-15,0 0 1 0,0 0 2 0,15 38 3 16,-11-23-2-16,0 3-1 0,0-1 7 15,1 5 3-15,2 0-6 0,-1 1-11 16,-2-1-13-16,2 4-8 0,-2-4-10 0,3 1-7 16,-5-3-3-16,2 2-12 0,-2-2-8 15,-2 0-4-15,2-1-4 0,-2 0-13 16,2-3-22-16,-2-16-34 0,0 25-59 0,0-25-66 16,0 23-68-16,0-23-70 0,3 16-124 15,-3-10-163-15,0-6-302 0,0 0-249 0</inkml:trace>
  <inkml:trace contextRef="#ctx0" brushRef="#br0" timeOffset="104689.94">3689 14818 2740 0,'0'0'27'15,"0"0"9"-15,0 0 3 0,0 0 15 0,0 0 18 16,26 5 26-16,-26-5 9 0,0 0-7 16,16 3-10-16,-16-3-13 0,22 3-8 15,-8-2-14-15,-14-1-9 0,32 3-26 0,-13-3-35 16,1 0-41-16,0 0-63 0,-20 0-53 16,36-4-63-16,-21 0-90 0,-15 4-508 0,20-7-164 15</inkml:trace>
  <inkml:trace contextRef="#ctx0" brushRef="#br0" timeOffset="104864.22">3753 14702 2467 0,'0'0'23'16,"-20"-3"40"-16,20 3 19 0,0 0 9 15,-16-5 28-15,16 5 26 0,0 0 20 0,0 0 6 16,0 0-8-16,0 0-15 0,0 0-18 16,0 0-14-16,0 0-16 0,0 0-8 15,0 0-14-15,0 0-21 0,0 0-32 0,48-8-40 16,-48 8-46-16,34 0-58 0,-15 0-66 15,3-2-60-15,-4 0-96 0,-18 2-638 16,34-6-433-16</inkml:trace>
  <inkml:trace contextRef="#ctx0" brushRef="#br0" timeOffset="109070.37">1301 14796 2823 0,'0'0'-159'0,"0"0"34"16,0 0 23-16,0 0 15 0,0 0 30 16,0 0 28-16,0 0 18 0,0 0 26 0,0 0 18 15,0 0 19-15,-2-23-11 0,2 23 20 16,0 0 17-16,0 0 22 0,0 0 18 15,0 0 7-15,0 0 5 0,0 0 0 16,0 0-1-16,0 0-4 0,0 0-6 0,0 0-4 16,0 0-4-16,0 0-10 0,0 0-3 15,0 0-7-15,0 0-10 0,0 0 0 16,0 0-2-16,0 0 3 0,0 0 1 0,0 0-1 16,0 0-7-16,0 0-14 0,0 0 4 15,0 0-5-15,49 10-1 0,-49-10-9 0,20 2-7 16,-20-2 0-16,25 0-8 0,-25 0-3 15,27 1-8-15,-16 2-2 0,-11-3 1 0,25 2-7 16,-25-2-5-16,21 1-6 0,-21-1-9 16,0 0-6-16,24 0-10 0,-24 0-20 0,0 0-13 15,18 0-21-15,-18 0-26 0,0 0-31 16,0 0-31-16,0 0-40 0,21-1-19 16,-21 1-30-16,0 0-43 0,0 0-101 15,0 0-562-15,0 0-388 0</inkml:trace>
  <inkml:trace contextRef="#ctx0" brushRef="#br0" timeOffset="109481.14">1292 14667 2803 0,'-11'-8'-127'0,"11"8"23"0,0 0 13 15,0 0 16-15,0 0 20 0,0 0 14 0,0 0 22 16,-16-9 16-16,16 9 5 0,0 0 21 16,0 0 11-16,0 0 25 0,0 0 19 15,0 0 19-15,0 0-2 0,0 0 0 16,0 0 2-16,0 0 3 0,0 0 4 0,0 0 2 15,0 0 2-15,0 0 1 0,0 0 3 16,0 0 5-16,0 0 2 0,0 0 0 16,0 0-6-16,0 0 4 0,0 0-4 0,27-17-9 15,-27 17 0-15,25-3-12 0,-25 3-12 16,29 3-10-16,-11-6 0 0,-18 3-12 16,34 3-7-16,-16-6-22 0,-18 3-20 0,29 0-23 15,-16 0-38-15,-13 0-42 0,21 0-50 0,-21 0-69 16,22-4-59-16,-22 4-98 0,14-1-164 15,-14 1-422-15,0 0-389 0</inkml:trace>
  <inkml:trace contextRef="#ctx0" brushRef="#br0" timeOffset="110831.88">327 14761 2732 0,'-8'8'-138'0,"8"-8"28"16,0 0 25-16,0 0 16 0,0 0 13 15,0 0 29-15,0 0 23 0,0 0 29 0,-6 14 34 16,6-14 25-16,0 0 26 0,0 0 27 16,0 0 24-16,0 0 17 0,0 0 15 15,0 0 1-15,0 0-21 0,0 0-19 0,0 0-15 16,0 0-16-16,0 0-16 0,0 0-13 15,0 0-10-15,0 0-10 0,0 0-11 16,20-39-6-16,-20 39-7 0,7-18-2 0,-7 18-4 16,6-24-10-16,-4 9-3 0,-2 15-4 15,8-30-3-15,-4 13 1 0,-2 0-4 16,1-1 0-16,1 2-7 0,-2-2 0 0,3 3-5 16,-1 0 4-16,-4 15 2 0,7-26 4 15,-4 13 0-15,-3 13 3 0,4-20-4 0,-4 20 0 16,8-17 1-16,-8 17-6 0,3-14 0 15,-3 14 2-15,0 0-7 0,9-11-1 16,-9 11-1-16,0 0 4 0,0 0-3 0,0 0 1 16,0 0-5-16,36 26 4 0,-27-16-3 15,-1 3 2-15,1 0 0 0,1 1-9 16,1 0 5-16,1 3 5 0,-1-2-5 0,2 2 3 16,-2 0-4-16,-2-2 4 0,2 4-1 15,1-5-4-15,-3 1 2 0,2-2 2 0,-2 1 0 16,-2-1-1-16,1 0 3 0,-1-3-1 15,-7-10 4-15,12 17 1 0,-6-9 8 16,-6-8 4-16,7 14 9 0,-7-14 1 0,11 11 4 16,-11-11 5-16,0 0-15 0,10 9-6 15,-10-9 2-15,0 0-2 0,0 0 3 16,17 0 0-16,-17 0 4 0,0 0-1 0,0 0 5 16,18-17-1-16,-18 17-7 0,9-15 8 15,-9 15-8-15,11-22-11 0,-8 10 4 16,1-1 1-16,1-5-3 0,-1-1-4 0,3-5-1 15,-2 1-3-15,1 1 0 0,-2-3 3 16,1 2-1-16,0 1-4 0,-1-2 2 0,0 4-3 16,1 0 2-16,-3 2-2 0,3 1 2 15,-1-1-19-15,-2 3-7 0,-2 15-13 0,5-25-24 16,-3 14-28-16,0 1-53 0,-2 10-67 16,8-17-68-16,-8 17-88 0,4-13-167 15,-4 13-82-15,0 0-9 0,9-14-242 0,-9 14-218 16</inkml:trace>
  <inkml:trace contextRef="#ctx0" brushRef="#br0" timeOffset="111485.73">1105 14360 2419 0,'0'0'-126'16,"0"0"42"-16,0 0 26 0,0 0 24 15,0 0 20-15,0 0 20 0,0 0 21 0,0 0 6 16,0 0 12-16,0 0 5 0,0 0 5 16,0 0 19-16,0 0 11 0,0 0 18 0,0 0 11 15,0 0 16-15,0 0 10 0,0 0 5 16,0 0-5-16,0 0-6 0,0 0-14 16,0 0-7-16,0 0-17 0,0 0-12 15,0 0-3-15,0 0-10 0,0 0-5 0,0 0-4 16,0 0 2-16,0 0-1 0,0 0-3 15,0 0-1-15,0 0-2 0,0 0-4 16,0 0-6-16,0 0-6 0,0 0-6 0,0 0-3 16,0 0-2-16,0 0-4 0,0 0-1 15,0 0-11-15,0 0-7 0,0 0-5 0,0 0-8 16,0 0-5-16,0 0-5 0,0 0 3 16,0 0 0-16,0 0-5 0,0 0-10 15,0 0-14-15,0 0-31 0,0 0-44 16,0 0-53-16,0 0-58 0,0 0-67 0,0 0-133 15,0 0-542-15,0 0-416 0</inkml:trace>
  <inkml:trace contextRef="#ctx0" brushRef="#br0" timeOffset="112102.19">1194 14497 2820 0,'0'0'-137'0,"0"19"35"0,0-19 23 16,0 0 24-16,0 0 24 0,0 0 21 16,0 0 33-16,0 0 35 0,0 0 29 15,0 0 16-15,0 0 10 0,0 0 6 0,0 0-4 16,0 0-2-16,0 0-2 0,0 0-2 15,0 0-16-15,14-44-9 0,-14 44-11 0,5-22-7 16,-1 8-7-16,-2-3-9 0,0 0-4 16,2-3-6-16,-2 1-6 0,2 3-2 0,-1-4-2 15,-1 4 7-15,0 0 0 0,2 1 8 16,-4 15 7-16,4-23 5 0,-4 23 20 16,2-20-10-16,-2 20-7 0,2-16-6 15,-2 16-6-15,0 0-7 0,4-16-5 0,-4 16-1 16,0 0-8-16,0 0 2 0,0 0-5 15,0 0-4-15,0 0-1 0,0 0-7 0,34 20 5 16,-34-20-3-16,13 12 6 0,-13-12-9 16,12 14-2-16,-5-6-3 0,-7-8-1 15,15 17-2-15,-15-17-3 0,13 13 1 0,-8-5 4 16,-5-8-6-16,13 15 4 0,-3-9-1 16,-10-6-2-16,8 13 0 0,-8-13 2 15,7 12-1-15,-7-12 7 0,7 11 4 0,-7-11 11 16,0 0 4-16,0 0 8 0,0 0-1 0,-7 25-2 15,7-25 2-15,-11 10 2 0,11-10 4 16,-18 9-5-16,8-3 12 0,10-6 7 16,-24 8-23-16,9-5-3 0,1 1 5 15,-2 0-1-15,16-4 0 0,-31 5-4 0,17-1-4 16,14-4 1-16,-27 7-7 0,27-7-1 16,-19 4-9-16,19-4-23 0,-19 1-41 15,12-1-62-15,7 0-63 0,0 0-73 0,-18-4-52 16,18 4-176-16,0 0-130 0,-6-13-7 15,6 13-261-15,0 0-251 0</inkml:trace>
  <inkml:trace contextRef="#ctx0" brushRef="#br0" timeOffset="138003.96">5147 13918 2506 0,'2'-17'-97'0,"-2"17"29"16,0 0 32-16,0 0 26 0,5-16 30 0,-5 16 33 15,0 0 26-15,0 0 25 0,0 0 5 16,0 0 9-16,2-17 6 0,-2 17 4 16,0 0 0-16,0 0 8 0,0 0 0 0,0 0 1 15,0 0-10-15,0 0-17 0,0 0-5 16,0 0-11-16,0 0-9 0,0 0-8 15,0 0-9-15,0 0-2 0,0 0-1 0,0 0-12 16,0 0-3-16,36 26-5 0,-27-16-3 16,1 4-3-16,-2-1-5 0,5 3-4 15,-2 0 0-15,2 0-2 0,1 3-1 0,2-2-5 16,-4 2 0-16,0-2-2 0,1 1-2 16,0 0-4-16,2 2-3 0,-5-4 4 15,-2 0-5-15,2-3 2 0,-2 1-5 0,-2-3-4 16,0 1-10-16,-6-12-17 0,11 16-28 15,-11-16-37-15,6 16-48 0,-6-16-63 0,9 9-76 16,-9-9-118-16,0 0-179 0,0 0-374 16,0 0-372-16</inkml:trace>
  <inkml:trace contextRef="#ctx0" brushRef="#br0" timeOffset="138327.73">5367 13809 2809 0,'0'0'-80'0,"0"-19"25"0,0 19 16 15,0 0-5-15,0-19 6 0,0 19 3 16,0 0 29-16,0 0 24 0,0 0 11 0,0 0 3 16,0 0 4-16,0 0 13 0,0 0 10 15,0 0 12-15,-33 33 14 0,24-20 13 16,1 4-1-16,-3 2-7 0,1 1-6 0,-3 2-1 15,0 1-10-15,1 0-5 0,-1-1-9 16,0 1-1-16,0 0-9 0,3 1-1 16,0-2-8-16,-4 0-3 0,6 2-2 0,-2-2-5 15,1-1-1-15,0-1-4 0,1 1-6 16,0-5-9-16,1 0-23 0,1-1-40 0,2-2-46 16,4-13-54-16,-9 23-52 0,5-12-69 15,2-4-179-15,2-7-371 0,0 0-147 16</inkml:trace>
  <inkml:trace contextRef="#ctx0" brushRef="#br0" timeOffset="141924.82">5704 13989 2374 0,'0'0'-100'0,"0"0"20"16,0 0 20-16,0 0 17 0,-36 26 29 0,30-15 24 15,-2 0 15-15,-1 5 14 0,0 3 30 16,-3 2 22-16,-1 2 15 0,1 2 18 16,-4 3 3-16,2 1 8 0,-1-1-6 0,0 3-9 15,0 0-8-15,1 1-8 0,-4-2-11 16,6-1-7-16,-3 1-11 0,0 0-4 0,3-4-7 15,1-4-8-15,0 2 0 0,3-1-10 16,-1-5-6-16,1-1-2 0,2-1-3 16,0-1-6-16,-2-2-4 0,2 0-20 0,6-13-31 15,-6 19-32-15,6-19-36 0,-4 14-71 16,4-14-59-16,0 0-103 0,0 0-607 16,0 0-347-16</inkml:trace>
  <inkml:trace contextRef="#ctx0" brushRef="#br0" timeOffset="142613.37">5686 14362 2708 0,'6'-17'-122'0,"-6"17"20"0,0 0 17 16,0 0 36-16,0 0 29 0,0 0 18 15,0 0 16-15,0 0 6 0,0 0 2 0,0 0 14 16,-16 45 16-16,16-45 17 0,-6 33 10 16,4-16 8-16,-2 2-4 0,2 2-2 15,-2-2-4-15,0 5-11 0,2-4-5 0,-3 0-3 16,1 3-9-16,2-1-4 0,0-4-3 16,-1 0-5-16,3 1-9 0,-4-3 2 15,4-16-4-15,-2 28-4 0,0-15-4 0,2-13-5 16,-4 21-10-16,4-21-10 0,-2 16-20 15,2-16-15-15,0 0-40 0,0 0-19 16,0 0 0-16,0 0-6 0,0 0 13 0,0 0 15 16,0 0 0-16,0 0 10 0,0 0 8 15,-7-50 2-15,7 50 5 0,4-40 7 0,-4 14 6 16,5 0 18-16,-3 0 6 0,2-3 28 16,0 3 12-16,3-3 16 0,-1 0 7 15,1 3 32-15,1-1-4 0,-2 2 6 0,2 0-2 16,0 2 3-16,0 3 1 0,2 1 0 15,-2 1 3-15,-1 5-7 0,2-1-3 16,-3 2-7-16,-6 12 0 0,15-14 0 16,-15 14 2-16,16-4 1 0,-16 4-4 0,0 0-7 15,20 15-5-15,-20-15-5 0,8 22-2 16,-4-12-6-16,-4-10-2 0,2 25-6 0,0-11 0 16,-2-14-1-16,0 26 6 0,0-26 4 15,-4 25 12-15,2-13 3 0,2-12 5 16,-6 22 4-16,0-10-2 0,6-12-6 0,-6 20 3 15,6-20-15-15,-10 15 4 0,10-15-8 16,-6 17 6-16,6-17-1 0,-4 15 0 0,4-15 2 16,-4 16-9-16,4-16-5 0,-2 16 5 15,2-16 0-15,0 0-4 0,6 26-3 16,-2-16-5-16,4-1-1 0,-8-9-4 16,20 22-4-16,-8-12-2 0,4-1-7 0,0 2-8 15,1-1-20-15,0-2-25 0,2-1-43 16,-1-2-54-16,0 3-67 0,-1-2-67 0,0-2-108 15,2 1-192-15,-1-3-46 0,-18-2-279 16,26 6-277-16</inkml:trace>
  <inkml:trace contextRef="#ctx0" brushRef="#br0" timeOffset="143467.93">6551 14192 2668 0,'0'0'-59'0,"0"0"15"16,0 0 32-16,0 0 24 0,0 0 43 0,0 0 32 15,0 0 23-15,0 0 5 0,0 0-3 16,0 0-10-16,0 0-2 0,0 0 10 0,0 0-4 15,0 0 6-15,32 17-10 0,-32-17-3 16,26 0-4-16,-26 0-4 0,31 0-9 16,-12 0 0-16,-2 0-7 0,-17 0 16 15,32 0-8-15,-18 0-2 0,-14 0-19 0,32 0-5 16,-15 0-8-16,-17 0-8 0,32-2-19 16,-18 0-21-16,-14 2-28 0,28 0-35 0,-28 0-40 15,26-4-68-15,-13 2-71 0,-13 2-140 16,20-5-229-16,-12 3-325 0,-8 2-346 0</inkml:trace>
  <inkml:trace contextRef="#ctx0" brushRef="#br0" timeOffset="146445.92">7647 13771 2761 0,'4'-15'-98'0,"-4"15"35"0,0 0 23 16,0 0 33-16,0 0 26 0,0 0 21 15,9-13 27-15,-9 13 13 0,0 0 13 16,0 0 1-16,0 0 0 0,0 0-8 0,0 0-7 15,0 0-5-15,0 0-14 0,0 0-4 16,0 0 3-16,0 0 21 0,0 0-4 0,0 0 4 16,0 0-6-16,0 0-9 0,0 0 5 15,0 0-1-15,0 0 3 0,19 34-4 16,-19-34 1-16,7 18-1 0,-3-6-4 0,-4-12-3 16,10 27-3-16,-3-11-3 0,-1-1-9 15,3 0-3-15,-1 3-6 0,0 2-8 16,1-5 7-16,0 4-5 0,1 0-3 0,-4-4-3 15,3 0 1-15,-1 2-3 0,1-1-5 16,-3-1 3-16,1-2-11 0,1 1 4 16,-2-3 3-16,0 1-4 0,-6-12-5 0,12 19-4 15,-8-10-9-15,-4-9-12 0,6 16-16 16,-6-16-25-16,4 11-30 0,-4-11-55 0,0 0-65 16,0 0-73-16,0 0-137 0,6 5-178 15,-6-5-330-15,0 0-335 0</inkml:trace>
  <inkml:trace contextRef="#ctx0" brushRef="#br0" timeOffset="146804.23">7924 13752 2726 0,'0'0'-127'16,"0"0"18"-16,0-29 4 0,0 29 24 16,0 0 33-16,0 0 21 0,0 0 31 15,0 0 0-15,0 0 21 0,0 0 18 0,0 0 20 16,0 0 12-16,-44 26 11 0,36-17 9 16,-3 4 4-16,1 1-5 0,-4 0-2 15,2 5-6-15,-2-1-6 0,-1-1-7 0,2 2-2 16,-2 3-7-16,3-2-3 0,-4 1 1 15,2 0-4-15,1-2-5 0,2 2-3 0,-1 1-3 16,1-4-3-16,1 3-3 0,1-2-6 16,-2 3-2-16,5-8-4 0,-2 4-11 0,2-4-18 15,2 0-36-15,4-14-29 0,-10 24-54 16,8-14-60-16,-2-1-70 0,4-9-166 16,-2 16-430-16,2-16-183 0</inkml:trace>
  <inkml:trace contextRef="#ctx0" brushRef="#br0" timeOffset="147283.9">7433 14471 2497 0,'0'0'-50'16,"0"0"23"-16,0 0 6 0,0 0 13 15,0 0 16-15,0 0 4 0,0 0 26 16,0 0 1-16,0 0 17 0,0 0 12 0,0 0 9 16,0 0 15-16,0 0 11 0,0 0 8 15,0 0-1-15,54-10-3 0,-54 10-10 16,29 4-10-16,-9-3-1 0,0 2-9 0,8 0 1 16,1-2 3-16,5 2 2 0,7 0 1 15,1 0 6-15,2-1-9 0,3 1 1 16,-1-3-7-16,3 4-6 0,-7-4-10 0,-5 3-5 15,-1-2-7-15,-4 1-7 0,-3-2-15 16,-3 2-25-16,-4-2-28 0,-2 3-30 16,-20-3-26-16,34 0-43 0,-22 0-40 0,-12 0-37 15,23 3-41-15,-23-3-73 0,16 2-662 16,-16-2-438-16</inkml:trace>
  <inkml:trace contextRef="#ctx0" brushRef="#br0" timeOffset="147774.99">7681 14730 2914 0,'0'0'-105'16,"0"0"38"-16,5-19 23 0,-5 19 32 15,0 0 31-15,0 0 29 0,0 0 25 0,2-17 10 16,-2 17-2-16,0 0-2 0,0 0 0 15,0 0-5-15,0 0-5 0,0 0-3 0,0 0-3 16,0 0-4-16,0 0 12 0,0 0 14 16,0 0 4-16,0 0 3 0,0 0 1 15,0 0-3-15,0 0-3 0,0 0 1 0,0 0-5 16,0 0-4-16,0 56-2 0,0-56-3 16,0 26-9-16,0-26-2 0,2 23-6 15,-4-8-8-15,2-15-1 0,2 29-6 16,-4-14-3-16,2-15-6 0,2 27-9 0,-2-13 5 15,0-14-8-15,-2 27-11 0,4-16-17 16,-2-11-35-16,-2 20-41 0,2-20-56 0,0 18-76 16,0-18-86-16,0 0-191 0,0 11-127 15,0-11-308-15,0 0-337 0</inkml:trace>
  <inkml:trace contextRef="#ctx0" brushRef="#br0" timeOffset="147983.98">7800 14898 2861 0,'0'0'8'15,"0"0"22"-15,15-6 3 0,-15 6-2 16,0 0-1-16,0 0 4 0,26-4 3 0,-26 4-4 16,20 0-4-16,-20 0-7 0,28-2-4 15,-28 2-6-15,27 0-12 0,-11 0-17 16,-16 0-29-16,28 0-41 0,-28 0-39 0,26-1-55 15,-26 1-91-15,17-3-490 0,-17 3-47 16</inkml:trace>
  <inkml:trace contextRef="#ctx0" brushRef="#br0" timeOffset="148211.94">7916 14818 2313 0,'0'0'31'16,"0"0"25"-16,0 0 22 0,0 0 19 0,0 0 20 15,0 0 14-15,0 0 7 0,0 0-5 16,0 0-8-16,-14 37-8 0,14-37-6 0,-7 24-4 16,5-13-2-16,2-11-7 0,-4 30-10 15,2-15-10-15,2-15-5 0,-2 32-12 16,2-14-5-16,0-18-17 0,0 27-18 16,2-14-38-16,-2-13-40 0,2 22-59 15,0-8-49-15,-2-14-46 0,2 19-59 0,-2-19-108 16,7 14-521-16,-3-10-283 0</inkml:trace>
  <inkml:trace contextRef="#ctx0" brushRef="#br0" timeOffset="148524.49">8144 14818 2790 0,'0'0'14'0,"0"0"5"0,10-10 7 0,-10 10 6 16,0 0 21-16,0 0 10 0,0 0 23 15,0 0 6-15,0 0-9 0,0 0 6 0,2 40-8 16,-2-40 8-16,0 25 3 0,0-6 5 16,2-3-2-16,-2 3-8 0,2 1-8 0,-2-1-9 15,2 0-8-15,-2 1-6 0,2 0-4 16,0 2-6-16,-2-6-6 0,0 3-9 15,2-3-18-15,-2-16-16 0,-2 27-22 16,2-27-26-16,-2 20-25 0,2-20-40 0,0 0-58 16,-2 18-61-16,2-18-70 0,0 0-99 15,0 0-492-15,0 0-278 0</inkml:trace>
  <inkml:trace contextRef="#ctx0" brushRef="#br0" timeOffset="148879.89">8096 14855 2603 0,'0'0'-73'0,"6"-26"31"0,-3 15 9 15,-3 11 12-15,8-23 10 0,-1 11 14 0,-1 1 18 16,-6 11-1-16,16-18 12 0,-4 11-10 16,-4-1-2-16,-8 8 2 0,25-12 14 15,-12 9 20-15,-13 3 24 0,25-2 14 16,-25 2 6-16,26 0 1 0,-26 0-7 0,23 9-2 16,-12-3-3-16,-11-6-6 0,14 17-7 15,-9-7-2-15,-5-10-2 0,4 19-2 16,-4-19 0-16,-2 21 0 0,2-21-2 0,-7 21 0 15,7-21 3-15,-12 19-2 0,6-8 9 16,-1 0 3-16,7-11-3 0,-13 19 8 0,7-9-3 16,6-10-5-16,-10 20-13 0,10-20-15 15,-9 17-8-15,9-17-2 0,-5 21-3 16,5-21-3-16,5 19-2 0,-5-19 1 0,13 20-5 16,-5-8-5-16,2-3 1 0,6 3-3 15,-4-2-2-15,5-2-3 0,5 0-4 16,-4 2-5-16,0-5-22 0,0 2-31 0,-3 0-36 15,2-1-45-15,-4-2-51 0,1 1-45 0,0 1-44 16,-6-4-82-16,2 2-139 0,-10-4-495 16,9 8-444-16</inkml:trace>
  <inkml:trace contextRef="#ctx0" brushRef="#br0" timeOffset="150249.75">4854 15248 2842 0,'0'0'-153'16,"0"0"36"-16,0 0 23 0,0 0 19 15,0 0 8-15,0 0 27 0,0 0 12 0,0 0 19 16,0 0 26-16,0 0 15 0,0 0 10 0,0 0-1 16,0 0 17-16,0 0 5 0,0 0 12 15,0 0 11-15,0 0 5 0,52-11-4 16,-52 11-6-16,28 0-1 0,-9 0 2 16,-19 0-3-16,42 3-3 0,-19-3-8 0,3 0-9 15,4 1 1-15,-1-1-14 0,3 3-4 16,2 0-3-16,2-2-5 0,0-1-4 0,3 4-3 15,4-2-2-15,-3 0-4 0,3 1 0 16,1-1-2-16,-2 2-1 0,3 0-4 16,-1-2 0-16,-1 2-3 0,-1 0 2 0,0-3-3 15,3 3 4-15,-3-1-4 0,1 0-1 16,1 1 3-16,-2-3-7 0,3 2 2 16,-1-3-1-16,-1 1 0 0,1 2-1 0,1-3-1 15,-1 2 1-15,0-1 1 0,-1 1-3 16,-1-2 0-16,1 2-2 0,-1 0 6 0,-4-2-6 15,2 2-1-15,-4 0 6 0,0-2-5 16,-2 1 1-16,2 1 0 0,-2 1-2 16,-1-3 3-16,1 1-1 0,-2 1 2 15,2-2-3-15,-3 2 0 0,-1 0 0 0,0-1 1 16,1 4-2-16,1-4 3 0,-2 1-4 16,3 0 1-16,-2 0 4 0,1 0-4 0,0 0 1 15,-1 0 0-15,3 1 1 0,-2 0-1 16,2-2 0-16,2 2-1 0,-3-2 3 0,3 2-2 15,0-2 0-15,5 1 3 16,-5-2-4-16,-3 2 5 0,3 0-2 0,0 0 1 16,-4 0-4-16,3-2 3 0,-4 1-2 0,-2 2 0 15,4-3 1-15,-2 1 1 0,-1-1-2 16,2 0 2-16,-4 0 2 0,5-1-3 16,-3 1-1-16,-1 0 2 0,0 0-2 0,1-3 0 15,0 3 2-15,1 0-2 0,1 0 0 16,0 0 3-16,-3 0-3 0,1 0 1 15,0 0 0-15,1 0 4 0,-3 0-5 16,2 0 1-16,-1 0 0 0,1 0 0 0,-4 0-2 16,3 0 4-16,-3 0-4 0,0 3 1 15,-4-3-1-15,4 0 0 0,-3 0 5 0,3 0-2 16,-4-3 7-16,4 6 7 0,-3-3 4 16,1-3 1-16,-1 3 0 0,-2 0-6 0,-2 0 4 15,3-1-2-15,-22 1 0 0,34-2 0 16,-20 2-7-16,-14 0-4 0,28 0-21 15,-28 0-39-15,21-2-44 0,-21 2-76 0,18 2-73 16,-18-2-164-16,14-2-565 0,-14 2-428 16</inkml:trace>
  <inkml:trace contextRef="#ctx0" brushRef="#br0" timeOffset="151242.99">5315 15965 2899 0,'0'0'-102'0,"0"0"26"0,0 0 18 16,0 0 13-16,0 0 29 0,0 0 25 0,0 0 22 16,0 0 23-16,0 0 21 0,0 0 20 15,0 0 5-15,0 0 20 0,0 0 16 0,0 0-7 16,0 0 3-16,0 0-4 0,0 0-4 16,0 0-4-16,0 0-9 0,-3 47-6 15,3-47-5-15,5 23-3 0,-5-23-10 16,4 24-6-16,-4-8-4 0,0-16-5 15,4 28-4-15,-4-10 3 0,2-3 14 0,-2-15-14 16,3 32-6-16,-1-17 3 0,-2 0-1 16,0-15-28-16,0 29-1 0,0-13 6 0,0-16-12 15,0 27-3-15,0-16-6 0,0-11-3 16,0 22 1-16,0-22-4 0,0 22 2 0,0-22-5 16,0 16-1-16,0-16-9 0,0 0-15 15,0 22-18-15,0-22-16 0,2 7-33 0,-2-7-46 16,0 0-61-16,0 0-55 0,0 0-61 15,0 0-118-15,0 0-144 0,0 0-54 16,0 0-235-16,0 0-199 0</inkml:trace>
  <inkml:trace contextRef="#ctx0" brushRef="#br0" timeOffset="154963.79">5668 16219 2464 0,'0'0'-88'0,"0"0"27"0,0 0 31 16,0 0 24-16,0 0 40 0,0 0 26 15,0 0 22-15,0 0 20 0,0 0-10 0,0 0 4 16,0 0 4-16,0 0 7 0,0 0 5 15,0 0 0-15,0 0 3 0,0 0-6 16,0 0 0-16,0 0-1 0,58-4-4 0,-58 4-2 16,23 0-5-16,-23 0-15 0,21 0-7 15,-21 0-5-15,23 0-5 0,-23 0-11 0,22 1-7 16,-22-1-9-16,18 3-21 0,-18-3-32 16,0 0-36-16,23 1-34 0,-23-1-41 15,18 0-49-15,-18 0-51 0,0 0-82 16,16-4-175-16,-16 4-401 0,0 0-253 0</inkml:trace>
  <inkml:trace contextRef="#ctx0" brushRef="#br0" timeOffset="155307.78">5777 16111 2612 0,'0'0'-53'16,"0"0"30"-16,0 0 16 0,0 0 16 15,0 0 28-15,0 0 20 0,0 0 19 16,0 0 13-16,0 0 13 0,0 0 8 0,0 0 5 16,0 0 6-16,0 0 5 0,0 0 3 15,0 0-7-15,24 34-3 0,-24-34-6 16,5 23-6-16,-5-8-5 0,4 0-9 0,-4-15-6 15,5 33-11-15,-3-17-8 0,0 0-10 16,0-2 2-16,0 5-13 0,0-4-2 16,0 0-7-16,-2-15-11 0,4 27-16 15,-4-15-25-15,0-12-30 0,7 21-33 0,-7-21-44 16,2 16-50-16,-2-16-45 0,4 14-87 0,-4-14-176 16,4 7-495-16,-4-7-422 0</inkml:trace>
  <inkml:trace contextRef="#ctx0" brushRef="#br0" timeOffset="156775.44">6302 15732 3064 0,'0'0'9'0,"8"-10"26"0,-8 10-3 16,0 0 12-16,0 0 14 0,0 0 28 15,0 0 14-15,18-1 6 0,-18 1-3 16,0 0-5-16,0 0-2 0,26 23 8 0,-17-13 2 16,1 3 0-16,-2 1-1 0,4 4-7 15,0 1-13-15,-2 1-5 0,3 0-10 0,0 1-2 16,-3 2 13-16,1-3-9 0,-1 3-9 16,2 0-5-16,-2 0-6 0,-2 1-5 15,2-4-6-15,-2 1-7 0,0 0 0 16,-2-4-6-16,0-2 3 0,1 1-11 0,-1-3-2 15,-2 0-12-15,-4-13-23 0,7 19-29 16,-7-19-40-16,6 13-58 0,-6-13-59 0,4 7-67 16,-4-7-92-16,0 0-152 0,0 0-94 15,0 0-300-15,0 0-294 0</inkml:trace>
  <inkml:trace contextRef="#ctx0" brushRef="#br0" timeOffset="157057.91">6547 15773 2803 0,'2'-16'-13'16,"-2"16"24"-16,2-13 14 0,-2 13 4 0,0 0 10 15,0 0 2-15,2-18 10 0,-2 18 24 16,0 0 6-16,0 0 4 0,0 0 1 0,0 0 7 16,0 0 10-16,0 0 8 0,-33 39 0 15,25-25 3-15,0 0-9 0,-2 5-6 0,2 0-5 16,-3 2-5-16,0 2-8 0,1 0-7 15,1 0-6-15,-1-1-8 0,-1 1-8 16,2 0-6-16,-1 0 0 0,2 2-6 0,-1-4-6 16,2 0-8-16,1-2-16 0,2-2-32 15,0-2-35-15,-2-1-50 0,6-14-60 16,-7 24-53-16,3-15-84 0,4-9-160 16,-4 13-121-16,4-13-283 0,0 0-229 0</inkml:trace>
  <inkml:trace contextRef="#ctx0" brushRef="#br0" timeOffset="157366.87">6296 16368 2605 0,'6'27'0'0,"-6"-27"59"15,0 0 12-15,0 0 8 0,10 7 15 0,-10-7 7 16,0 0 8-16,0 0-1 0,23-1-9 16,-23 1-17-16,0 0 3 0,36-6 1 0,-21 2 15 15,2 2 10-15,2 0 1 0,0 1 4 16,2-4-13-16,-2 4-11 0,0-2-9 16,3 2-14-16,-22 1-6 0,35-3-14 15,-15 3-16-15,-4-3-33 0,-16 3-34 0,26-2-37 16,-26 2-37-16,23 0-34 0,-23 0-35 15,19 4-43-15,-19-4-67 0,0 0-143 0,13 9-491 16,-13-9-321-16</inkml:trace>
  <inkml:trace contextRef="#ctx0" brushRef="#br0" timeOffset="157674.04">6462 16654 2701 0,'0'0'6'16,"0"0"64"-16,0 0 18 0,-6 16 15 0,6-16 15 16,0 0 7-16,0 0 5 0,0 20-8 15,0-20-9-15,0 0-13 0,2 29-9 0,-2-29-15 16,2 22-3-16,0-5 8 0,0 1 3 16,2-1-2-16,-2 2-5 0,0 3-1 15,1-2-9-15,-1 1-2 0,-2 2-6 16,2 0-10-16,-2 0-3 0,0-1-2 0,0-1-3 15,0 1-8-15,0-4-4 0,0 2-10 16,0-5-15-16,0-15-17 0,-2 27-16 16,2-27-23-16,0 20-24 0,0-20-39 0,-5 13-48 15,5-13-38-15,0 0-33 0,-4 7-38 16,4-7-43-16,0 0-52 0,0 0-526 0,0 0-271 16</inkml:trace>
  <inkml:trace contextRef="#ctx0" brushRef="#br0" timeOffset="158069.16">6417 16799 2621 0,'5'-27'-85'0,"-3"6"33"15,2 2 14-15,1 2 32 0,1 2 19 16,0-1 15-16,-2 3 21 0,3-2 20 16,1 2 11-16,0-1 6 0,1 4 2 0,-9 10 4 15,19-22 4-15,-9 15 7 0,4-2 1 16,-2 4-5-16,-12 5-6 0,26-7-11 0,-14 4 3 16,-12 3-1-16,23 3-3 0,-23-3-5 15,22 7-5-15,-12 1-4 0,-10-8-6 16,13 15-2-16,-7-6-4 0,-6-9-2 0,5 21 2 15,-5-21-9-15,-2 22-2 0,2-22-6 16,-9 19-2-16,9-19-5 0,-13 19-1 16,3-10-5-16,10-9 3 0,-16 13-6 0,8-5 9 15,8-8-2-15,-12 11 11 0,12-11-1 16,-11 10 5-16,11-10-4 0,-8 9 7 16,8-9 2-16,0 0 8 0,-7 17 5 0,7-17-6 15,0 0 4-15,2 21 2 0,-2-21-12 16,7 18 8-16,-7-18-1 0,13 21 8 15,-5-9-9-15,0-2-3 0,4 2-4 0,0-1-7 16,0 3-2-16,3-1-7 0,0 2-5 16,0 1-7-16,-1-1-21 0,4-2-25 15,-4 0-24-15,1 1-31 0,2-1-31 0,-6-4-44 16,1 4-45-16,-1-5-50 0,0 0-49 16,-3-4-92-16,0 0-181 0,-8-4-33 0,0 0-305 15,22 4-302-15</inkml:trace>
  <inkml:trace contextRef="#ctx0" brushRef="#br0" timeOffset="158481.54">6957 16292 2753 0,'0'0'16'16,"0"0"63"-16,0 0 29 0,0 0 33 0,7-11 30 15,-7 11 24-15,0 0 22 0,0 0-9 16,0 0-11-16,0 0-5 0,0 0-21 0,0 0-22 16,0 0-14-16,0 0-29 0,0 0-41 15,0 0-54-15,0 0-69 0,0 0-84 16,0 0-87-16,0 0-104 0,0 0-201 0,0 0-57 15,0 0-326-15,0 0-315 0</inkml:trace>
  <inkml:trace contextRef="#ctx0" brushRef="#br0" timeOffset="158974.41">7558 15780 2878 0,'0'0'38'16,"0"0"19"-16,0 0 1 0,0 0 18 15,0 0 25-15,0 0 19 0,0 0 16 16,0 0-8-16,0 0-7 0,0 0-10 0,26 36-4 15,-22-23 8-15,1 2 2 0,-1 2 6 16,2 5 8-16,0-2-5 0,2 3-19 16,0 0-1-16,-2 1-34 0,0 0-4 0,2 1-14 15,1-3 0-15,-1 4-6 0,1-4-8 16,-3 1-5-16,5-2-2 0,-5 0-20 0,0-5-17 16,1 1-25-16,-1-2-27 0,-1 0-37 15,-5-15-40-15,6 21-45 0,-2-11-62 16,0-3-57-16,-4-7-115 0,2 9-166 15,-2-9-372-15,0 0-375 0</inkml:trace>
  <inkml:trace contextRef="#ctx0" brushRef="#br0" timeOffset="159320.6">7781 15903 2833 0,'0'0'-49'0,"4"-17"24"16,-4 17 2-16,6-15-5 0,-6 15 9 16,0 0 0-16,5-17-5 0,-5 17 18 15,0 0 20-15,0 0 20 0,0 0 20 0,0 0 30 16,0 0 31-16,0 0 20 0,0 0 13 16,0 0-2-16,0 0-7 0,-47 30-11 0,36-16-6 15,-1-1-8-15,-1 2-6 0,-2 2-4 16,3 1-6-16,-1 1-9 0,-2-2-3 15,2 1-4-15,1 2 16 0,-1-1-4 0,2-2-18 16,1 2 3-16,-1 0-18 0,3-3-6 16,1-2-6-16,1 0-4 0,2-1-10 0,4-13-17 15,-9 21-28-15,5-11-32 0,4-10-43 16,-8 12-42-16,8-12-74 0,-2 14-59 16,2-14-88-16,0 11-159 0,0-11-102 15,0 0-264-15,0 0-237 0</inkml:trace>
  <inkml:trace contextRef="#ctx0" brushRef="#br0" timeOffset="159752.23">7440 16406 2636 0,'0'0'31'0,"0"0"53"16,0 0 5-16,0 0 6 0,0 0 14 16,0 0 11-16,0 0 0 0,0 0-2 15,0 0-19-15,0 0-11 0,0 0-6 0,0 0-14 16,0 0 5-16,0 0-1 0,0 0-7 15,0 0-4-15,60-4-7 0,-60 4-3 16,40-1-5-16,-17-1-2 0,7 2-5 16,2-2-1-16,1 0 4 0,7 0 11 0,2 0 11 15,7 0 16-15,-1 2-2 0,2 0-12 16,1 0 2-16,8 2-6 0,-7-2-1 0,-3 2-10 16,-3 0-8-16,-1-2-10 0,-3 4-20 15,-8-4-21-15,-2 2-26 0,-2-1-25 0,-7 2-24 16,-3 0-17-16,-2 1-23 0,-3 0-31 15,0 0-35-15,-6 2-34 0,-9-6-43 16,4 11-107-16,-4-11-137 0,0 0-366 0,-17 23-244 16</inkml:trace>
  <inkml:trace contextRef="#ctx0" brushRef="#br0" timeOffset="160151.9">7629 16852 2541 0,'0'0'-63'0,"0"0"60"15,0 0 45-15,0 0 37 0,-9-13 30 16,9 13 28-16,0 0 21 0,0 0 24 0,0 0 6 16,0 0 1-16,0 0-8 0,0 0-7 15,0 0 6-15,0 0-12 0,0 0-13 16,0 0-18-16,13 47-21 0,-11-31 7 0,-2-16-7 16,4 32-18-16,-2-13-4 0,-2 0-7 15,2 2-7-15,0-2-11 0,0 0-7 16,-2 1-2-16,4-1-10 0,-4 0-7 0,0-2-16 15,3-2-33-15,-1 2-26 0,-2-17-41 16,2 25-43-16,-2-25-56 0,2 20-63 16,-2-13-60-16,0-7-132 0,0 12-148 0,0-12-25 15,0 0-322-15,0 0-326 0</inkml:trace>
  <inkml:trace contextRef="#ctx0" brushRef="#br0" timeOffset="160453.68">7829 17035 2980 0,'0'0'120'0,"0"0"17"16,0 0-3-16,0 0 7 0,34 6 13 0,-34-6 9 15,0 0-1-15,19 6-8 0,-19-6-20 16,22 4-15-16,-22-4-15 0,25 1-13 16,-6-1-7-16,2 2 3 0,-2-2-11 0,2 2-11 15,3-2-10-15,-3 0-17 0,-2 2-34 16,-19-2-33-16,32-4-37 0,-32 4-50 16,21-2-62-16,-21 2-60 0,10-5-81 15,-10 5-146-15,0 0-124 0,0 0-322 0,0 0-302 16</inkml:trace>
  <inkml:trace contextRef="#ctx0" brushRef="#br0" timeOffset="160657.84">7988 16969 2696 0,'0'0'55'0,"0"0"53"0,0 0 12 0,0 0-6 16,0 0 20-16,0 0 21 0,0 0 22 16,0 0 9-16,0 0-5 0,0 0-10 15,15 46-13-15,-11-35-11 0,-4-11-6 0,6 26-32 16,-1-11-12-16,-1-1-10 0,-1 3-7 15,1-2-11-15,0 2-23 0,0-2-20 0,-4-15-29 16,6 29-35-16,-4-15-44 0,2-3-46 16,-4-11-65-16,7 23-54 0,-5-15-78 15,-2-8-162-15,5 11-89 0,-5-11-328 0,0 0-292 16</inkml:trace>
  <inkml:trace contextRef="#ctx0" brushRef="#br0" timeOffset="160940.51">8225 16801 2959 0,'11'-10'106'0,"-11"10"13"0,0 0-1 16,0 0 7-16,0 0 5 0,0 0 16 16,0 0-8-16,23 17-8 0,-23-17-16 15,8 23-11-15,-5-7-1 0,1-1-8 0,-2 4 3 16,3 0 5-16,-1 0-13 0,0 0-12 15,0 0-4-15,-2 1-12 0,2 0-8 16,1-1-8-16,-3 0-6 0,2-2-11 0,-2 1-12 16,0-3-12-16,-2-15-14 0,2 24-18 15,0-12-15-15,-2-12-23 0,0 19-29 0,0-19-45 16,0 0-56-16,-4 15-49 0,4-15-49 16,0 0-89-16,0 0-105 0,0 0-442 15,0 0-342-15</inkml:trace>
  <inkml:trace contextRef="#ctx0" brushRef="#br0" timeOffset="161291.75">8257 16934 2695 0,'-2'-28'-74'16,"2"3"42"-16,0 4 40 0,2 2 27 0,-2 2 35 16,2 1 19-16,-2 16 22 0,6-31 4 15,-1 17 3-15,-1 0-3 0,3 1 2 0,1-1-8 16,2 1-7-16,1 4 1 0,-1-1-9 16,6 1-7-16,-4 3-6 0,3 1-4 15,0-2-5-15,-15 7 4 0,31-3 0 0,-31 3-5 16,26 3-10-16,-26-3-4 0,24 8-7 15,-16-2-4-15,0 3-4 0,-8-9-5 16,11 17-3-16,-11-17-4 0,2 19 0 16,-2-19-1-16,-5 19-5 0,5-19-2 0,-6 20-4 15,6-20-5-15,-12 16 3 0,6-3 4 16,-4-4 8-16,10-9 4 0,-12 21 12 0,6-10 8 16,2 3-21-16,-3-1 11 0,7-13 0 15,-4 28 2-15,6-12 4 0,-2-16-7 16,4 32 3-16,3-15 12 0,-3 1-1 0,2-1-5 15,4 0-7-15,4 2-4 0,-2-2-10 0,3-2-14 16,4 1-19-16,0-3-20 0,3 0-26 16,-2-1-38-16,4-3-56 0,-5-1-75 15,0-3-70-15,-2-1-155 0,-1 0-138 16,-4-2-18-16,-12-2-344 0,0 0-369 0</inkml:trace>
  <inkml:trace contextRef="#ctx0" brushRef="#br0" timeOffset="167420">9635 15376 2710 0,'0'0'-116'0,"0"0"46"0,0 0 19 15,0 0 7-15,0 0 34 0,0 0 17 0,0 0 31 16,0 0 19-16,0 0 8 0,0 0 6 15,0 0 4-15,0 0 3 0,0 0 1 16,0 0 8-16,0 0-4 0,0 0-3 0,0 0-6 16,0 0-7-16,0 0-6 0,0 0-7 15,0 0-5-15,0 0 2 0,8 15-4 16,-8-15-2-16,0 0 0 0,0 0-9 0,0 0-1 16,22 2 0-16,-22-2-1 0,0 0-2 15,26 0 0-15,-26 0-3 0,20 2 0 16,-20-2 1-16,24 0 2 0,-24 0 4 0,27 1-2 15,-27-1-2-15,26 2-2 0,-12-2-5 16,-14 0 0-16,26 4-6 0,-13-2-6 16,-13-2-20-16,25 3-21 0,-25-3-34 0,23 0-41 15,-23 0-49-15,19 1-44 0,-19-1-47 16,0 0-79-16,23-4-603 0,-23 4-329 16</inkml:trace>
  <inkml:trace contextRef="#ctx0" brushRef="#br0" timeOffset="167673.65">9695 15283 2711 0,'0'0'-81'16,"0"0"38"-16,0 0 28 0,0 0 9 15,-14-8 33-15,14 8 32 0,0 0 25 16,0 0 13-16,0 0 12 0,0 0 0 15,0 0 1-15,0 0 1 0,0 0 1 0,0 0-5 16,0 0-11-16,0 0-12 0,39-16-8 16,-26 13-12-16,-13 3-15 0,29 0-34 0,-11-2-31 15,-18 2-39-15,24-2-46 16,-24 2-66-16,28-2-56 0,-28 2-115 0,23-3-566 16,-15 3-289-16</inkml:trace>
  <inkml:trace contextRef="#ctx0" brushRef="#br0" timeOffset="177947.56">10788 15398 2646 0,'0'0'-75'0,"0"0"21"15,0 0 13-15,0 0 11 0,0 0 1 16,0 0 18-16,0 0 21 0,0 0 18 0,0 0 10 16,0 0 9-16,0 0 7 0,0 0 12 15,0 0 8-15,0 0 6 0,0 0 5 16,0 0-1-16,0 0-8 0,0 0-5 0,0 0-10 16,56 4-7-16,-37-4-4 0,0 0-6 15,6 0-8-15,5 0 0 0,0 0-8 16,3 0 3-16,1 2-2 0,5-2-8 0,2 3 2 15,0-2-1-15,2-1 2 0,-1 1-1 16,0 1-1-16,3 2 1 0,0-4-1 16,-1 0-5-16,2 0 0 0,1 0 2 0,-2-4-6 15,1 4-3-15,0 4 0 0,1-8-5 16,1 4-5-16,1-3-4 0,0 3 6 0,1 0-5 16,2 0-3-16,-2 0 7 0,1 0-2 15,2 0 2-15,6 0-2 0,-6 0 0 16,6 0 2-16,0 1-5 0,1-1-18 0,-8 2-11 15,6-2-15-15,1 4-1 0,-8-4-1 16,1 0-1-16,-2 0-1 0,3 0 5 0,-3 0 8 16,4 0 14-16,-3 0 2 0,-3 0 9 15,3 0 20-15,-2 3 14 0,-1-3 10 16,1 0-3-16,-2 4-2 0,-2-4-2 0,0 3-3 16,4-1-6-16,-3 1 1 0,-2 0-2 15,1 1 0-15,0 2-1 0,3-5-6 16,-2 3 4-16,-2 0-1 0,4-1-1 0,2 1 5 15,2 0-5-15,-3 3 7 0,-2-7 3 16,-2 5 1-16,1-1 14 0,-2 0 0 16,-4-1 7-16,3-1 7 0,-9 0 5 15,2 2-4-15,-5-2-7 0,-1 0-7 0,-2-1-13 16,-5 2-19-16,-3-2-38 0,0 1-36 16,-4 0-51-16,0 0-42 0,-5 0-50 0,1-1-92 15,-1 2-615-15,-11-3-326 0</inkml:trace>
  <inkml:trace contextRef="#ctx0" brushRef="#br0" timeOffset="179769.6">10927 16109 2853 0,'4'-17'-17'0,"-4"17"23"15,6-11 8-15,-6 11 24 0,0 0 24 16,6-18 26-16,-6 18 16 0,0 0 0 0,7-11-11 16,-7 11-12-16,0 0-3 0,0 0 12 15,0 0 2-15,0 0 3 0,0 0-6 16,0 0-3-16,9 44-5 0,-8-27-2 0,-1 4-7 16,0-1-4-16,2 3-7 0,-4 5-5 15,4 2-5-15,-4 1-6 0,4-3-4 16,-4 0-6-16,2 1 3 0,-1 0-9 0,1-3-4 15,0 2-14-15,-3-8-27 0,3-1-42 16,0-2-47-16,-2 1-47 0,2-18-54 0,0 22-60 16,0-22-119-16,-4 11-160 0,4-11-342 15,0 0-263-15</inkml:trace>
  <inkml:trace contextRef="#ctx0" brushRef="#br0" timeOffset="180123.74">10911 16168 2737 0,'4'-17'11'15,"1"2"21"-15,2 1-12 0,-7 14-8 16,8-19 5-16,-4 10-6 0,-4 9 2 0,11-13-7 16,-11 13-2-16,14-10 2 0,-14 10-1 15,20-5-7-15,-20 5 5 0,20 1 6 16,-20-1 6-16,24 12 15 0,-14-5 9 16,1 3-5-16,-2-1 2 0,-3 3 2 0,0 1-4 15,0 1 3-15,-6-14 3 0,0 24 10 16,0-24 1-16,-6 22 10 0,6-22 4 15,-10 22 5-15,3-12 0 0,7-10-5 0,-15 17-4 16,7-9-1-16,8-8 2 0,-14 11 6 16,14-11 2-16,-14 13 2 0,14-13 1 0,-10 15 12 15,10-15 2-15,-10 17 2 0,8-7-7 16,2-10 3-16,-7 23-3 0,7-23-5 16,2 25-14-16,-2-25 1 0,9 25-9 0,-5-10-4 15,5-4-14-15,-2 0 6 0,5 1-10 16,-2 0-38-16,2-5-25 0,1-1-50 0,-13-6-61 15,22 7-73-15,-22-7-69 0,22-1-133 16,-10-3-177-16,-2 0-382 0,-10 4-428 16</inkml:trace>
  <inkml:trace contextRef="#ctx0" brushRef="#br0" timeOffset="180425.72">11147 15902 3062 0,'0'0'18'0,"2"-26"20"15,-2 26-1-15,0-20 10 0,0 20 18 0,0-15 12 16,0 15 10-16,0 0-5 0,5-22-15 16,-5 22-7-16,9-11-9 0,-9 11-3 15,13-7-4-15,-13 7-7 0,20-6-4 0,-20 6-6 16,21 0-2-16,-21 0-2 0,0 0 3 16,27 7 14-16,-27-7 15 0,14 13 11 15,-14-13 5-15,5 16 1 0,-5-16 11 0,0 21 7 16,0-21-2-16,-5 24 2 0,-1-10-5 15,6-14-15-15,-8 25 8 0,4-14-16 0,4-11-2 16,-6 21 0-16,6-21-31 0,-2 19-4 16,2-19-12-16,2 20-20 0,-2-20-35 15,10 16-47-15,-10-16-61 0,19 13-68 0,-9-6-77 16,-10-7-143-16,23 4-164 0,-14-3-372 16,-9-1-424-16</inkml:trace>
  <inkml:trace contextRef="#ctx0" brushRef="#br0" timeOffset="180663.33">11269 16322 3047 0,'11'16'3'0,"-11"-16"15"0,11 9 6 16,-11-9 19-16,14 6 23 0,-14-6 20 15,22 6 15-15,-22-6-6 0,23 4-10 0,-8-4-11 16,-15 0-9-16,27 2-8 0,-12-2-7 16,-15 0-19-16,27-2-37 0,-27 2-58 15,26-2-79-15,-16 2-67 0,1-2-123 0,-11 2-600 16,12-6-345-16</inkml:trace>
  <inkml:trace contextRef="#ctx0" brushRef="#br0" timeOffset="180867.8">11426 16292 2862 0,'0'0'16'0,"0"0"51"16,0 0 4-16,0 0 10 0,-19 21 16 15,19-21 14-15,-3 17 19 0,3-17 9 0,-3 21-7 16,3-21-8-16,-2 29-7 0,2-12-7 16,0-2-21-16,0 4-11 0,0-19-3 15,-3 35-6-15,6-17-9 0,-3 0-24 16,2-3-55-16,-2-15-51 0,1 28-67 0,-1-15-67 15,0-13-71-15,2 22-127 0,1-15-181 16,-3-7-267-16,0 0-196 0</inkml:trace>
  <inkml:trace contextRef="#ctx0" brushRef="#br0" timeOffset="181169.5">11705 16092 2566 0,'0'0'-19'0,"0"0"40"16,0 0 28-16,0 0 23 0,0 0 16 16,0 0 7-16,0 0 8 0,6 37-7 0,-6-37-3 15,-2 34 0-15,0-16 1 0,0 3 6 16,0 0-1-16,0 7 26 0,1-2-5 0,-1 0-8 15,0 1-11-15,2 0-12 0,-5-3-11 16,5 0-7-16,0-2-8 0,-2-1-5 16,2 1-20-16,0-3-34 0,0-3-41 0,0-16-40 15,-3 27-53-15,3-27-67 0,3 19-82 16,-3-19-162-16,-3 10-533 0,3-10-422 16</inkml:trace>
  <inkml:trace contextRef="#ctx0" brushRef="#br0" timeOffset="181540.95">11684 16205 2909 0,'2'-19'-70'0,"3"3"43"16,-5 16 2-16,5-26 5 0,-1 14 12 0,-4 12 24 15,7-21 5-15,-1 12 13 0,-6 9-2 16,16-18 4-16,-7 11-2 0,3 1 5 16,-12 6 14-16,21-9 23 0,-8 5 11 0,-13 4 5 15,21-2-4-15,-21 2 3 0,21 2 8 16,-21-2-7-16,15 8-10 0,-15-8-8 15,12 11-5-15,-12-11-8 0,0 0-5 16,0 19-1-16,0-19 13 0,0 0 1 0,-17 25 4 16,17-25 1-16,-14 15-1 0,9-7-4 15,5-8-1-15,-16 15-4 0,9-8 17 0,7-7-10 16,-12 17-8-16,6-10 6 0,6-7-13 16,-9 18-8-16,9-18-2 0,-4 21-5 15,2-9-5-15,2-12-2 0,0 21-3 0,0-21-2 16,4 22-1-16,0-7-17 0,1-3-11 15,3 2 6-15,-2-3 0 0,2 3 1 0,3-3-1 16,2 0-5-16,-3 1-5 0,4-3-32 16,-2 0-41-16,-2 0-63 0,6-1-85 15,-5-5-91-15,-11-3-185 0,20 7-90 0,-13-5 16 16,-7-2-284-16,0 0-213 0</inkml:trace>
  <inkml:trace contextRef="#ctx0" brushRef="#br0" timeOffset="183171.56">12337 16299 2748 0,'0'0'75'0,"0"0"4"0,0 0-10 0,0 0-10 16,0 0-3-16,0 0-12 0,0 0 1 15,0 0-9-15,0 0-8 0,0 0 0 0,52 16-12 16,-33-16 3-16,3 2 4 0,-2 0-7 16,3-2 0-16,-1 2-1 0,0-2-1 15,-1 0-22-15,-1 0-49 0,-2 0-66 0,-18 0-75 16,31-4-148-16,-17 2-472 0,-14 2-140 16</inkml:trace>
  <inkml:trace contextRef="#ctx0" brushRef="#br0" timeOffset="183382.33">12484 16235 2583 0,'0'0'47'0,"0"0"9"15,0 0 29-15,0 0 28 0,0 0 36 16,0 0 22-16,-9 21 7 0,9-21-10 0,0 19-18 16,0-19-17-16,-5 24-9 0,5-24-19 15,-4 30-11-15,4-15-11 0,-2 2-10 0,2 2-4 16,-2 0-10-16,2-19-27 0,2 35-46 15,-2-21-40-15,0 1-52 0,0-15-51 16,4 29-46-16,-2-19-60 0,-2-10-144 0,7 17-571 16,-4-14-434-16</inkml:trace>
  <inkml:trace contextRef="#ctx0" brushRef="#br0" timeOffset="183664.73">12812 16018 2918 0,'0'0'-3'0,"0"0"49"0,11-10 2 0,-11 10 21 15,0 0 29-15,0 0 31 0,0 0 22 16,0 0 0-16,18 29-3 0,-15-15-4 0,1 1 2 16,2 0-9-16,2 3 6 0,0 4-4 15,5 1-27-15,-1-2-8 0,3 4-11 16,0 4-11-16,4-4 1 0,0 1-16 0,1-2-10 15,-3 1 0-15,0-3-17 0,-4-2-18 16,3-4-28-16,-5 0-27 0,-2-3-32 0,0 0-45 16,0-5-45-16,-3 0-68 0,1-2-63 15,-7-6-128-15,0 0-172 0,0 0-22 16,0 0-221-16,0 0-159 0</inkml:trace>
  <inkml:trace contextRef="#ctx0" brushRef="#br0" timeOffset="183920.69">13122 16125 2671 0,'0'0'80'0,"2"-20"-6"16,-2 20-10-16,0 0 10 0,0 0 31 0,0 0 16 15,0 0 18-15,0 0-1 0,0 0-11 16,-23 0-4-16,23 0-1 0,-24 21 4 0,12-8 12 16,-3 5 25-16,-1-3-33 0,3 3-16 15,-3 4-10-15,1 0-10 0,-4 0-13 16,6 5-4-16,-5-2-10 0,3-4-5 0,3 1-2 15,-1-1-13-15,-1 0-6 0,7 1-5 16,-4-2-12-16,5-2-17 0,-2-4-29 0,0 0-36 16,3-1-36-16,5-13-45 0,-6 17-74 15,6-9-67-15,0-8-107 0,0 0-150 16,0 0-46-16,0 0-299 0,0 0-254 16</inkml:trace>
  <inkml:trace contextRef="#ctx0" brushRef="#br0" timeOffset="184270.72">13151 15906 2783 0,'0'0'49'0,"9"-12"20"0,-9 12-8 0,9-11 7 15,-9 11 5-15,9-12 6 0,-9 12-18 16,11-10-1-16,-11 10-12 0,18-7-7 15,-18 7-2-15,21-6 0 0,-21 6 2 0,24-4 10 16,-24 4 5-16,25 0 2 0,-25 0-2 16,23 4 12-16,-23-4 20 0,15 8 7 15,-15-8 1-15,9 13 4 0,-9-13 3 0,1 17 3 16,-1-17-2-16,0 0 35 0,-8 29-18 16,8-29 2-16,-9 19-2 0,5-8-6 0,4-11-8 15,-7 20-13-15,7-20-4 0,-4 15-10 16,4-15-10-16,-2 15-6 0,2-15-13 15,0 0-26-15,13 17-41 0,-13-17-35 16,18 8-42-16,-11-6-56 0,-7-2-75 0,25 4-63 16,-14-4-144-16,-11 0-180 0,22-4-4 0,-22 4-350 15,16-7-407-15</inkml:trace>
  <inkml:trace contextRef="#ctx0" brushRef="#br0" timeOffset="190364.28">11479 14783 875 0,'0'0'214'0,"0"0"-38"0,0 0-35 0,0 0-12 15,0 0-7-15,0 0-13 0,0 0-8 16,0 0-20-16,0 0 15 0,0 0-9 0,0 0 5 16,0 0-4-16,0 0 13 0,0 0 8 15,0 0-9-15,0 0-1 0,0 0-9 16,0 0-6-16,0 0-2 0,0 0 8 0,0 0-2 16,0 0-3-16,0 0-8 0,0 0-9 15,0 0-6-15,26 28-4 0,-26-28-9 16,14 14-4-16,-6-5-3 0,1 1 0 15,2-1-9-15,-1 1-1 0,1 0-4 0,-1 2-2 16,4-4-1-16,-4 4-5 0,2-2-4 16,-2 1 0-16,4-2 1 0,-4 3-3 0,2-2-3 15,1 0 2-15,-4 0-6 0,0-1 3 16,1 2-4-16,-2-3 2 0,-8-8-2 0,16 16-1 16,-10-8 0-16,-6-8 2 0,10 9-2 15,-10-9-3-15,11 12-7 0,-11-12-18 16,0 0-27-16,9 9-33 0,-9-9-42 0,0 0-49 15,8 12-53-15,-8-12-114 0,5 2-560 16,-5-2-286-16</inkml:trace>
  <inkml:trace contextRef="#ctx0" brushRef="#br0" timeOffset="191100.57">11778 14741 2680 0,'0'0'-68'0,"-4"-17"15"0,4 17 20 15,0 0 6-15,0 0 16 0,0 0 25 0,0 0 28 16,0 0 13-16,0 0 13 0,0 0 10 16,0 0 0-16,0 0 10 0,-38 19 3 15,29-9-1-15,1 1-2 0,8-11-7 0,-18 21-3 16,10-10-6-16,-1 4-4 0,1-5-6 16,-1 3 6-16,2 1-1 0,-1 1-3 15,0-1 2-15,0 1-5 0,2 0 0 16,-3-2 0-16,2 2-4 0,-1-1-4 0,2 1-5 15,0-2-2-15,-1-1-4 0,1 1-5 0,-1 1-3 16,7-14-1-16,-11 22-4 0,5-13-3 16,6-9-1-16,-8 19-5 0,8-19-2 15,-10 13-1-15,10-13 0 0,-8 9-6 0,8-9 1 16,0 0-2-16,-8 17 0 0,8-17-1 16,0 0 0-16,-5 11-2 0,5-11-1 15,0 0 0-15,0 0 2 0,-7 14-6 0,7-14 2 16,0 0-1-16,0 0 4 0,0 0 2 15,0 0-3-15,-6 15 2 0,6-15 1 16,0 0-4-16,0 0 6 0,0 0-4 0,0 0 2 16,-9 14-1-16,9-14-3 0,0 0-1 15,0 0 1-15,0 0-1 0,0 0-1 16,-7 11-4-16,7-11 10 0,0 0 4 0,0 0 6 16,0 0-5-16,-6 13 2 0,6-13-5 15,0 0 1-15,0 0 1 0,-8 14-3 0,8-14 3 16,0 0-4-16,0 0 1 0,0 0 0 15,-7 15-4-15,7-15-1 0,0 0 1 16,0 0 2-16,0 0-1 0,0 0 0 16,-6 10 1-16,6-10-1 0,0 0 0 0,0 0 2 15,0 0-5-15,0 0 0 0,0 0-1 16,0 0 6-16,0 0-7 0,0 0-3 0,0 0 5 16,0 0-3-16,0 0-6 0,0 0-20 15,0 0-37-15,0 0-46 0,0 0-82 16,0 0-117-16,0 0-303 0,0 0-11 0,0 0-292 15,0 0-310-15</inkml:trace>
  <inkml:trace contextRef="#ctx0" brushRef="#br0" timeOffset="199999.46">15328 15671 2726 0,'0'0'-75'0,"-12"-17"23"16,12 17 15-16,0 0-1 0,0 0 4 0,0 0 16 15,-9-10 19-15,9 10 4 0,0 0 14 16,0 0 11-16,0 0 15 0,0 0 20 16,-12-8 27-16,12 8 27 0,0 0 21 15,0 0 7-15,0 0 5 0,0 0-4 0,0 0 1 16,0 0-8-16,-14-7-7 0,14 7 1 15,0 0-4-15,0 0-13 0,0 0-2 0,0 0-7 16,0 0-11-16,0 0-7 0,0 0-15 16,0 0-6-16,0 0-26 0,0 0-8 15,52 5-4-15,-31-4-1 0,0 2-11 0,4 2 1 16,5 0-4-16,0-2-8 0,-1 2 3 16,1 1-11-16,4-2-3 0,-3 3-5 0,1-1-2 15,-2-2-16-15,-3-1-17 0,-1 1-20 16,-6-2-30-16,2-1-33 0,-6 1-43 15,0 2-36-15,-3-2-26 0,-13-2-42 0,0 0-93 16,14-3-136-16,-14 3-388 0,0 0-266 16</inkml:trace>
  <inkml:trace contextRef="#ctx0" brushRef="#br0" timeOffset="200248.32">15449 15597 2664 0,'0'0'-65'15,"-16"-6"16"-15,16 6 23 0,0 0 11 0,-13-5 18 16,13 5 38-16,0 0 43 0,-14-9 27 16,14 9 13-16,0 0 11 0,0 0 8 15,0 0-1-15,0 0-2 0,0 0-8 0,0 0-12 16,0 0-10-16,0 0-21 0,0 0-5 16,0 0-8-16,0 0-5 0,0 0-12 15,45-9-7-15,-26 9-5 0,-19 0-20 0,43 2-22 16,-20 0-30-16,4-2-34 0,-2 0-51 15,5 0-66-15,0 0-64 0,-7-4-141 16,3 4-190-16,-6-4-271 0,0 2-180 16</inkml:trace>
  <inkml:trace contextRef="#ctx0" brushRef="#br0" timeOffset="200562.13">15764 15462 2627 0,'0'0'61'16,"0"0"18"-16,-13-10-7 0,13 10-9 0,0 0 4 15,0 0 14-15,-14-9 11 0,14 9 4 16,0 0-8-16,0 0-6 0,0 0-8 16,0 0-2-16,-10-8-2 0,10 8 4 0,0 0 3 15,0 0 0-15,0 0-8 0,0 0-3 0,0 0-12 16,0 0-3-16,0 0-5 0,39 28-9 16,-26-21 0-16,-2 3-5 0,3 0-4 15,4 3-3-15,-2-1-3 0,2 0-2 0,-2 4 1 16,-1 0-4-16,0-2-3 0,0 4-1 15,-5-1-3-15,0 2 2 0,-2-2-1 16,-4 1 0-16,-4 0 0 0,0 1-1 16,-4-1 0-16,-6-1 0 0,2 3-1 15,-2-2-2-15,-3 1-3 0,0-2-26 0,1 0-54 16,1-4-49-16,3 1-71 0,1-3-64 16,7-11-130-16,-13 18-175 0,9-10-312 0,4-8-243 15</inkml:trace>
  <inkml:trace contextRef="#ctx0" brushRef="#br0" timeOffset="200978.66">16543 15175 2652 0,'0'0'22'0,"0"0"55"16,0-22 5-16,0 22 4 0,0 0 7 15,-2-18-8-15,2 18 1 0,0 0-9 16,0 0-9-16,0 0 24 0,0 0 5 0,0 0 8 15,0 0 4-15,0 0-2 0,0 0-1 16,0 0-3-16,-12 45-1 0,12-45-14 16,-4 31-7-16,4-13-7 0,-3 0-10 15,3 0-8-15,-2 3-2 0,0-2-10 0,2 2-1 16,0-2-6-16,-2 2-3 0,2-2-2 16,0 3-14-16,-3-7-15 0,3-15-27 0,0 33-33 15,0-18-42-15,0-15-47 0,-2 24-50 16,4-15-40-16,-2-9-51 0,-2 15-131 0,2-15-115 15,-2 9-319-15,2-9-199 0</inkml:trace>
  <inkml:trace contextRef="#ctx0" brushRef="#br0" timeOffset="201381.66">16432 15295 2490 0,'-3'-23'-27'0,"0"3"25"16,3 1 8-16,0 1 8 0,0 18 11 15,6-30 4-15,-2 12 14 0,2 4 12 0,0-2-8 16,0 0 3-16,5-2-8 0,2 3 0 15,-1 0 7-15,1 1 3 0,2 2 6 0,-2 0 2 16,1 4-6-16,2-2-4 0,-2 5-8 16,3-2-4-16,-2 4 3 0,-15 3 6 15,27-1 3-15,-27 1 6 0,24 3-8 16,-10 2-3-16,-14-5-21 0,17 14 9 0,-10-6 0 16,-7-8 5-16,8 19 1 0,-8-19 7 0,2 21 4 15,-2-21-2-15,-6 24 7 0,0-8 8 16,-1-5 6-16,1 2 2 0,-3-1-1 15,1 0-1-15,0-1-9 0,-1 1 6 0,0-1 5 16,1 0-4-16,0 3 0 0,8-14-8 16,-15 22 3-16,8-10-2 0,1-1-4 15,6-11 4-15,-8 21 6 0,3-6-10 0,5-15 2 16,-4 23-8-16,2-10-1 0,2-13-4 16,4 31-1-16,0-17-8 0,3 1-2 15,1-1-6-15,3 2-1 0,2-1-16 0,1-2-14 16,2 1-20-16,-4-2-26 0,3-3-41 15,0-1-45-15,0-2-67 0,-1-1-62 0,-4-1-107 16,4-3-183-16,-14-1-26 0,18 3-348 16,-18-3-339-16</inkml:trace>
  <inkml:trace contextRef="#ctx0" brushRef="#br0" timeOffset="202083.22">16765 14718 2783 0,'0'0'-63'0,"7"-20"45"15,-7 20 40-15,0 0 21 0,0 0 23 16,9-14 15-16,-9 14 9 0,0 0 3 0,0 0-8 16,0 0-7-16,0 0-5 0,8-12-14 15,-8 12 0-15,0 0-6 0,0 0-6 16,0 0-5-16,21 0-5 0,-21 0-4 0,0 0-2 16,0 0-5-16,0 0-3 0,32 10-2 15,-32-10 2-15,10 8 18 0,-10-8 6 16,0 0 12-16,4 17 4 0,-4-17 11 0,0 0 8 15,-4 23 2-15,4-23-2 0,-8 17 1 16,8-17-11-16,-8 15-6 0,8-15-4 0,-4 14-9 16,4-14-7-16,0 0-2 0,-10 16-5 15,10-16-4-15,-4 12-2 0,4-12-8 0,0 0-14 16,0 0-28-16,14 19-30 0,-14-19-42 16,16 10-43-16,-16-10-54 0,28 7-54 15,-16-4-83-15,7-2-175 0,-1 0-81 0,-4-1-273 16,-14 0-195-16</inkml:trace>
  <inkml:trace contextRef="#ctx0" brushRef="#br0" timeOffset="202428.81">17090 15305 2554 0,'0'0'-37'15,"0"0"35"-15,0 0 20 0,-11 13 11 0,11-13 21 16,0 0 17-16,0 0 7 0,0 0-1 15,0 0-1-15,0 0-9 0,0 0-7 16,0 0-8-16,25 10 4 0,-25-10-11 0,17 3-2 16,-17-3-8-16,26 6 4 0,-14-4-15 15,-12-2-19-15,26 2-27 0,-26-2-43 16,25 2-47-16,-12 0-53 0,-2-4-109 0,-11 2-533 16,22-2-126-16</inkml:trace>
  <inkml:trace contextRef="#ctx0" brushRef="#br0" timeOffset="202670.63">17174 15254 2391 0,'0'0'-41'0,"0"0"41"0,0 0 15 16,-15-10 16-16,15 10 40 0,0 0 43 16,0 0 22-16,0 0 2 0,0 0 3 0,0 0 3 15,0 0-8-15,-16 25 0 0,16-25 1 16,-2 21-2-16,2-21-10 0,0 23-15 0,0-23-10 15,2 28-11-15,-2-12-9 0,2-1-15 16,2 2-1-16,-2-2-8 0,0 3-23 0,2-3-21 16,-2 0-31-16,2-1-46 0,-4-14-53 15,7 28-62-15,0-17-51 0,-5-1-90 16,-2-10-174-16,6 12-412 0,-6-12-297 0</inkml:trace>
  <inkml:trace contextRef="#ctx0" brushRef="#br0" timeOffset="203014.43">17397 15094 2777 0,'0'0'-35'0,"0"0"14"0,8-12 36 16,-8 12 39-16,0 0 30 0,0 0 25 16,0 0 9-16,0 0 7 0,0 0-7 15,0 0-6-15,0 48-1 0,0-33-3 0,0-15-3 16,-2 37-2-16,4-17-5 16,-2 0-6-16,0 2-10 0,0 1-10 0,0 0-13 0,0-2 1 15,2 2-8-15,-2-3 0 0,0-1-14 16,2 1-11-16,-2-4-16 0,0-16-21 15,0 28-25-15,2-14-30 0,-2-14-27 16,0 19-34-16,0-19-49 0,0 0-38 0,0 16-35 16,0-16-56-16,0 0-672 0,0 0-428 0</inkml:trace>
  <inkml:trace contextRef="#ctx0" brushRef="#br0" timeOffset="203324.92">17343 15170 2878 0,'2'-22'-100'0,"0"6"32"0,2 0 16 0,2 3 15 16,-6 13 12-16,8-27 22 0,0 14 12 15,-2 0-2-15,3 1 21 0,0 1-7 0,-9 11 1 16,18-22 8-16,-7 15 2 0,1-1-2 16,2 3 17-16,-14 5 18 0,20-8 10 15,-20 8 11-15,20 0 6 0,-20 0 5 0,0 0 8 16,17 9-4-16,-17-9 1 0,0 0 4 16,2 22-1-16,-2-22 7 0,-7 21-6 15,7-21 8-15,-8 21-7 0,2-8-20 0,2 0 6 16,-3 1-1-16,0-1 3 0,7-13-4 15,-10 29 7-15,6-16-13 0,2 2-9 16,2-15-3-16,-6 29-6 0,6-16-7 0,0-13-4 16,-2 25-1-16,2-25-10 0,6 23-9 15,-2-10-2-15,2-1-23 0,0-1-19 16,5 1-31-16,0-5-39 0,-1-1-53 0,3 1-71 16,2-1-68-16,-2-4-146 0,-1 0-169 15,-2-1 1-15,-10-1-335 0,26 0-317 0</inkml:trace>
  <inkml:trace contextRef="#ctx0" brushRef="#br0" timeOffset="203529.36">17706 15361 2884 0,'0'0'0'0,"0"0"12"0,0 0 8 0,4 16 8 16,-4-16-3-16,0 0 9 0,0 0-3 15,17 4-3-15,-17-4-10 0,18 2-8 16,-18-2-14-16,24 4-2 0,-24-4-17 0,28 0-24 16,-16 2-35-16,-12-2-40 0,27 0-58 15,-27 0-170-15,20-2-363 0,-20 2 28 0</inkml:trace>
  <inkml:trace contextRef="#ctx0" brushRef="#br0" timeOffset="203776.43">17783 15322 2247 0,'0'0'64'0,"0"0"-2"16,0 0 26-16,0 0 44 0,0 0 17 15,0 0 11-15,0 0 4 0,-22 15-11 16,22-15-15-16,-4 13-2 0,4-13-10 0,-3 20 3 16,3-20-2-16,-2 23-1 0,2-23-17 15,0 25-11-15,2-8-11 0,-2-17-9 0,3 32-6 16,-1-16-10-16,0 0-11 0,0 2-12 15,0-3-21-15,-2-15-23 0,6 29-24 16,-6-17-33-16,0-12-37 0,4 21-51 0,-4-21-44 16,6 19-43-16,-6-19-94 0,2 14-178 15,-2-14-400-15,0 0-303 0</inkml:trace>
  <inkml:trace contextRef="#ctx0" brushRef="#br0" timeOffset="204275.95">18070 15122 2640 0,'-6'-23'-71'0,"6"23"44"0,0 0 32 15,0 0 25-15,0 0 35 0,2-23 20 16,-2 23 11-16,0 0 2 0,0 0 9 0,0 0 2 16,0 0 2-16,0 0 2 0,0 0 0 15,0 0 4-15,0 0 8 0,0 0-3 16,29 49-4-16,-20-34 1 0,-1 5-6 16,0 0 1-16,1 2-14 0,1 1-9 15,1 0-4-15,2 4-8 0,1 0-12 0,-3-5-6 16,6 4-9-16,-2 1-5 0,2-2-1 0,-4-5-7 15,1 3-12-15,2-2-18 0,-4-4-16 16,0-1-30-16,-3-4-41 0,0-1-48 16,1-1-76-16,-1-5-82 0,-3-1-153 0,-6-4-136 15,0 0-405-15,0 0-429 0</inkml:trace>
  <inkml:trace contextRef="#ctx0" brushRef="#br0" timeOffset="204540.49">18270 15121 3014 0,'0'0'-39'0,"0"0"27"15,0 0 15-15,0 0 43 0,0 0 28 16,0 0 27-16,0 0 17 0,-22 38-3 16,15-22 1-16,1 6-10 0,-1-1-3 0,1 1 0 15,-1 1 0-15,-1 1-9 0,4 2-10 16,-2-4-6-16,0 4-8 0,-2-4-4 0,2 3-12 15,2-3-3-15,-2 0-6 16,2-4-8-16,0 0-14 0,-1-1-22 0,3-2-26 16,-4-1-29-16,6-14-31 0,-5 19-32 0,5-19-43 15,-2 17-45-15,2-17-76 0,-4 7-156 16,4-7-522-16,0 0-394 0</inkml:trace>
  <inkml:trace contextRef="#ctx0" brushRef="#br0" timeOffset="204971.85">18322 14730 2881 0,'0'0'-97'0,"8"-19"15"0,-8 19 10 16,0 0 7-16,0 0 17 0,13-9 19 0,-13 9-1 15,0 0 7-15,0 0 5 0,0 0 0 16,27 5 7-16,-27-5 25 0,0 0 7 16,21 11 12-16,-21-11 13 0,15 8 20 0,-15-8 6 15,11 11 24-15,-11-11 19 0,6 13 23 16,-6-13 17-16,0 0 6 0,-2 23 5 0,2-23 9 15,-8 18-5-15,8-18 3 0,-11 20-10 16,6-10-4-16,5-10 4 0,-12 22-10 0,6-15-18 16,6-7-16-16,-9 16-29 0,9-16 4 15,-9 19-8-15,9-19-11 0,-4 13-11 16,4-13-13-16,0 0-19 0,2 22-27 0,2-16-35 16,-4-6-35-16,10 9-46 0,-10-9-54 15,14 8-56-15,-4-6-84 0,-10-2-188 0,20 0-121 16,-20 0 33-16,23 0-274 0,-23 0-205 15</inkml:trace>
  <inkml:trace contextRef="#ctx0" brushRef="#br0" timeOffset="205489.92">18734 15408 2568 0,'0'0'-17'0,"0"0"38"0,0 0 24 16,0 0 23-16,0 0 14 0,0 0 9 0,-21 3 9 16,21-3-7-16,0 0-9 0,0 0-11 15,0 0-8-15,0 0-5 0,0 0-5 16,0 0-3-16,0 0-5 0,0 0 4 16,0 0 3-16,55 7 0 0,-55-7-5 0,25 4-4 15,-25-4-2-15,28 0-12 0,-15 0-11 16,-13 0-18-16,25 0-29 0,-25 0-47 15,27 0-61-15,-27 0-75 0,24 0-121 0,-14-4-594 16,-10 4-331-16</inkml:trace>
  <inkml:trace contextRef="#ctx0" brushRef="#br0" timeOffset="205685.6">18821 15337 2799 0,'-14'-2'0'16,"14"2"46"-16,0 0 5 0,0 0 26 15,-20-1 19-15,20 1 15 0,0 0 7 0,0 0-5 16,0 0-15-16,0 0-10 0,0 0-12 16,0 0-4-16,0 0-13 0,0 0-14 15,0 0-21-15,0 0-19 0,66 1-45 0,-66-1-39 16,29 0-36-16,-13 0-46 0,-16 0-50 0,26-1-112 16,-26 1-574-16,24-5-277 0</inkml:trace>
  <inkml:trace contextRef="#ctx0" brushRef="#br0" timeOffset="-134009.97">19344 15002 1000 0,'0'0'137'0,"19"-36"-20"0,-19 36-10 0,0 0-13 15,0 0 1-15,0 0-5 16,0 0 30-16,0 0-3 0,6-13 24 0,-6 13 16 16,0 0 12-16,0 0 8 0,0 0-5 0,0 0 4 0,0 0-4 15,0 0 0-15,0 0-7 16,0 0-9-16,0 0-13 0,0 0-15 0,0 0-14 0,0 0-10 16,0 0-14-1,0 0-8-15,0 0-9 0,0 0-8 0,0 0-6 0,0 0 2 16,0 0-2-16,0 0-2 15,0 0-4-15,0 0 0 0,0 0-2 0,34 16-5 16,-24-8-1-16,2 0-5 0,0 1-1 0,-2 1-4 16,5 2-8-16,-2-1 0 0,-2-2 5 15,5 5 9-15,-2-3-5 0,0 4-7 0,-1-3-6 16,-3 1 8-16,1 4-5 16,0-3-2-16,-3-1-11 0,0 1-7 0,1-2-19 15,0 2-30-15,-3-2-42 0,-6-12-42 16,8 18-54-16,-2-6-55 0,-1-5-48 0,-5-7-111 15,4 14-177-15,-4-14-2 16,5 6-266-16,-5-6-178 0</inkml:trace>
  <inkml:trace contextRef="#ctx0" brushRef="#br0" timeOffset="-133639.77">19653 14882 2475 0,'0'0'-58'0,"0"0"3"16,2-16 14-16,-2 16 13 16,0 0 20-16,0 0 24 0,0 0 42 0,0 0 20 15,0 0 9-15,0 0 12 0,-6-18-5 16,6 18 9-16,0 0 1 0,0 0 2 0,0 0-4 15,-32 31-6-15,24-20-3 16,-4 2-12-16,4 2-4 0,-4 2-10 0,-1 2-2 16,0 0-9-16,0 2 4 0,-1 4-6 0,-4 0 0 0,4 0-6 15,-3 0-1-15,2 2-9 16,2-5-4-16,1-2-2 0,2 2-4 0,-4-2-3 16,6 0-4-16,0-4-10 15,2 0-24-15,-3-2-29 0,2-1-40 0,3 1-43 0,4-14-41 16,-8 18-41-16,6-10-65 15,2-8-165-15,-7 13-413 0,7-13-197 0</inkml:trace>
  <inkml:trace contextRef="#ctx0" brushRef="#br0" timeOffset="-133099.91">19336 15517 2469 0,'0'0'-57'0,"0"0"35"0,0 0 14 16,0 0 26-16,0 0 19 16,-3-23 22-16,3 23 1 0,0 0 11 0,0 0 7 15,0 0 1-15,0 0 11 16,0 0 4-16,0 0 2 0,0 0 11 0,0 0 2 0,0 0-2 16,21-6-5-16,-21 6-8 15,23 2-11-15,-23-2-8 0,34 2-7 0,-14 0-12 16,1 0-5-16,0 0-3 15,2-1-7-15,1 2-4 0,-1-2-10 0,0 1-16 16,-2 0-21-16,3 0-35 0,-6 0-37 0,4 2-60 0,-3-1-57 16,-2-3-111-16,0 4-215 15,-17-4-323-15,20 5-193 0</inkml:trace>
  <inkml:trace contextRef="#ctx0" brushRef="#br0" timeOffset="-132390.11">19498 16181 2467 0,'0'0'-47'0,"0"0"41"15,0 0 24-15,0 0 17 16,0 0 21-16,0 0 20 0,0 0 16 0,0 0 4 15,0 0-2-15,0 0-9 16,0 0-4-16,0 0-6 0,0 0 1 0,0 0-3 0,0 0-1 16,0 0 0-16,0 0 0 0,0 0-4 0,-2-49 1 15,2 49 2-15,4-29-7 16,-2 15-7-16,2-5-1 0,-2 0-9 0,4-5-4 16,-4 3 0-16,2 1-1 0,0-1 3 15,0 1 1-15,-2 3 1 0,2 0 1 0,0 2 5 16,-4 15-8-16,7-25-3 15,-5 13-6-15,-2 12-9 0,4-18 0 0,-4 18-2 16,0 0-4-16,11-7-1 0,-11 7-4 0,0 0 0 0,0 0-1 16,0 0-4-16,25 24 1 15,-19-13-1-15,-6-11 0 0,16 22-1 0,-8-8-2 0,0-2 0 16,1 1-1 0,0 0 1-16,-3-2-2 0,2 3 2 0,1-3-4 0,-9-11 3 15,12 18-2-15,-6-10-2 16,-6-8 0-16,9 15 0 0,-9-15 2 0,9 10 7 15,-9-10 8-15,0 0 2 16,8 17 10-16,-8-17 8 0,0 0 9 0,10 7-6 0,-10-7-3 16,0 0-7-16,0 0-4 0,0 0-5 0,26-19-4 15,-20 6 3-15,3 0-5 16,-1-1 3-16,3-5-5 0,0-3 0 0,-1 3-7 16,0-1-8-16,4-1-6 0,-4 0-11 15,-2 0-25-15,3 0-43 0,-5 2-63 0,3 2-79 16,-5 1-85-16,-2-3-192 15,-2 6-86-15,0 13-385 0,-8-25-426 0</inkml:trace>
  <inkml:trace contextRef="#ctx0" brushRef="#br0" timeOffset="-127709.85">13218 17826 1840 0,'3'-17'340'16,"-3"17"-86"-16,0 0-48 15,4-14-20-15,-4 14-17 0,0 0-11 0,0 0 6 0,5-15-5 16,-5 15 2-16,0 0-6 0,0 0-3 16,7-13-3-16,-7 13-12 0,0 0-14 15,0 0-16-15,0 0-9 0,0 0-8 0,0 0-14 16,0 0-1-16,0 0-1 0,0 0-6 16,0 0-3-16,0 0-6 0,2 59-5 0,-2-40 0 15,-5 0-2-15,5 4-9 16,-2-1-3-16,0 5-11 0,2-2 8 0,-2 2-9 15,2 0-1-15,0 0-4 16,-3-1-3-16,3-4-9 0,0 0-22 0,0-3-27 0,0-1-38 16,0-2-40-16,-2-2-52 0,2-3-57 0,0-11-48 15,2 17-74-15,-2-17-132 16,0 0-69-16,0 0-414 0,0 0-400 0</inkml:trace>
  <inkml:trace contextRef="#ctx0" brushRef="#br0" timeOffset="-127330.12">13180 17890 3023 0,'0'-19'34'0,"2"3"35"16,-2 16 0-16,3-29-4 0,1 18-5 0,-4 11-4 16,7-24 0-16,-2 13-5 15,1-2-8-15,3 1-11 0,-9 12-10 0,18-21-8 16,-5 12-2-16,2 1-1 16,0 3-1-16,1-3 7 0,-1 6 3 0,2-2 2 0,-17 4-1 15,29 2 4-15,-29-2 9 16,21 9 10-16,-11-1 3 0,-10-8 3 0,11 19 4 0,-9-7-3 15,-2-12 1 1,-2 25 9-16,2-25-1 0,-9 26-2 0,0-13 1 0,-2 1-3 16,4-1-4-16,-5-1-3 0,1-3 0 0,1 1-3 15,10-10-3-15,-17 17-1 16,11-11 4-16,6-6-5 0,-13 13 3 0,13-13-5 0,-8 11-5 16,8-11 1-16,-2 16-2 15,2-16-4-15,0 0-2 0,7 22 2 0,5-14-5 16,-2 2-5-16,5-3-2 15,0 3-3-15,1-3 1 0,-1 1-4 0,3 0-2 0,-2-2-8 16,0-1-7-16,1 1-23 0,-3-2-29 16,-14-4-41-16,27 5-51 0,-16-2-65 15,0 0-52-15,-11-3-90 0,16 0-156 0,-16 0-43 16,0 0-315-16,0 0-236 0</inkml:trace>
  <inkml:trace contextRef="#ctx0" brushRef="#br0" timeOffset="-116540.2">13877 17883 1137 0,'0'0'200'0,"0"0"-27"15,0 0-36-15,0 0-2 0,-20-6-3 16,20 6 6-16,0 0-6 0,0 0 8 0,0 0 0 16,0 0 4-16,0 0 6 15,0 0 6-15,0 0-5 0,0 0 3 0,0 0-9 16,0 0-8-16,0 0-8 0,0 0-14 15,0 0-6-15,0 0-8 0,0 0-11 0,0 0-10 16,0 0-7-16,0 0-9 0,0 0-4 0,0 0-9 16,0 0-5-16,66 10-8 15,-51-10-2-15,0 2-10 0,-15-2-11 0,35 4-16 0,-20-4-23 16,-15 0-28-16,27 1-40 16,-27-1-41-16,24 3-45 0,-24-3-51 0,18 1-67 15,-18-1-139-15,15 0-500 0,-15 0-346 16</inkml:trace>
  <inkml:trace contextRef="#ctx0" brushRef="#br0" timeOffset="-116140.22">13923 17783 2759 0,'0'0'-73'16,"0"0"30"-16,0 0 24 15,0 0-5-15,0 0 23 0,0 0 14 0,0 0 24 16,0 0 10-16,0 0 16 0,0-20 1 16,0 20 7-16,0 0 4 0,0 0 15 0,0 0 13 15,0 0 11-15,0 0 5 16,0 0 3-16,0 0-7 0,0 0-8 0,0 0-6 0,0 0-6 15,0 0-10-15,0 0-6 16,0 0-5-16,0 0-7 0,-2 52-8 0,2-52-5 16,-2 16-1-16,2-16-3 0,0 20-9 0,0-20-3 15,0 20-3-15,0-20-3 16,-4 22-2-16,4-22-4 0,-2 20-4 0,2-20-5 0,0 21-8 16,0-21-14-16,0 18-22 15,0-18-23-15,0 0-29 0,-2 21-35 0,2-21-47 16,0 0-32-16,2 17-44 15,-2-17-77-15,0 0-127 0,-2 9-491 0,2-9-343 0</inkml:trace>
  <inkml:trace contextRef="#ctx0" brushRef="#br0" timeOffset="-115520.06">14180 17706 2742 0,'9'-19'-56'0,"-9"19"52"15,5-13 30-15,-5 13 27 0,6-12 18 0,-6 12 21 0,0 0 17 16,0 0 0-16,4-17-5 15,-4 17 14-15,0 0 15 0,0 0 15 0,0 0-3 16,0 0 1-16,0 0-3 0,0 0-9 0,0 0-10 0,-4 62-16 16,2-43-12-16,0 0-5 15,0 1-15-15,-1 2-7 0,3-4-9 0,-2 3-8 16,0 0-3-16,2 2-22 0,0-4-17 16,2-1-30-16,-2 1-32 0,0-1-45 15,0-1-47-15,0-2-60 0,2 0-52 16,-4-3-105-16,2-12-164 0,2 19-24 0,-2-19-299 15,3 9-193-15</inkml:trace>
  <inkml:trace contextRef="#ctx0" brushRef="#br0" timeOffset="-115300.2">14323 17941 2475 0,'0'0'-11'0,"0"0"55"0,0 0 31 0,0 0 21 15,0 0 18-15,0 0 7 0,0 0 8 0,-20 46 10 16,9-32-3-16,0 4-8 0,0 1-10 0,2 1-10 0,-3 1-11 16,-1 2-9-1,2-2-10-15,-5 5-8 0,7-2-9 0,-2 0-8 0,-1-2-28 16,5-2-49-16,-3-1-53 0,4-3-63 16,-2 0-52-16,3-4-87 0,-3-1-174 0,5-5-452 15,3-6-291-15</inkml:trace>
  <inkml:trace contextRef="#ctx0" brushRef="#br0" timeOffset="-115000.02">14306 18195 2618 0,'15'-11'-79'16,"-15"11"7"-16,9-8 1 15,-9 8 3-15,12-9 19 0,-12 9-2 0,0 0 10 0,13-9 1 16,-13 9 7-16,0 0 14 15,19-4 6-15,-19 4 30 0,0 0 34 0,0 0 35 0,0 0 45 16,23 13 16-16,-23-13 13 0,4 13 1 16,-4-13-4-16,0 19-3 0,0-19-3 15,-6 27-1-15,6-27 3 0,-7 29 1 0,3-14-5 16,0 0-4-16,4-15-10 0,-6 28-14 16,3-12-9-16,1-3-6 0,2-13-12 15,-3 25-9-15,3-25-14 0,10 23-21 16,-4-16-23-16,-6-7-48 0,19 13-65 0,-6-10-77 15,1-1-78-15,3-4-100 0,1-2-182 16,-2-2-29-16,0-2-337 0,-1 0-266 16</inkml:trace>
  <inkml:trace contextRef="#ctx0" brushRef="#br0" timeOffset="-114620.25">14591 17757 2587 0,'7'-19'-126'0,"-7"19"21"16,6-16 19-16,-6 16 13 15,8-10 18-15,-8 10 6 0,9-12 22 0,-9 12 10 16,0 0 9-16,10-11 20 16,-10 11 0-16,0 0 19 0,9-10 10 0,-9 10 19 15,0 0 17-15,0 0 5 0,0 0 8 16,0 0 8-16,0 0 7 0,14-5 5 0,-14 5 12 15,0 0-1-15,0 0-2 16,0 0 2-16,0 0 4 0,0 0 3 0,18 19 1 16,-18-19-4-16,9 20 0 0,-5-4-12 0,0 0-9 0,1 8-13 15,0-2-9-15,1 6-10 16,2-2-6-16,-4 3-5 0,2 4-5 0,0 1-6 0,-3 4-6 16,3-2-7-1,-2 0-10-15,-4-4-14 0,-2 0-17 0,0 5-27 0,-6-2-29 16,-1-3-39-16,-4-2-42 15,-3-2-40-15,-2 1-39 0,-7-4-46 0,-3-4-117 16,-6 1-135-16,-5-2-335 0,-1-1-203 0</inkml:trace>
  <inkml:trace contextRef="#ctx0" brushRef="#br0" timeOffset="-113940.14">12866 17744 2515 0,'11'-11'-63'15,"-11"11"36"-15,0 0 31 0,0 0 10 16,0 0 31-16,0 0 30 0,0 0 26 16,0 0 4-16,-25 37 4 0,19-23 2 0,-3 4 3 15,0 2 6-15,0-1 6 16,0 4-1-16,4 0-2 0,1 2-4 0,-6 3-10 15,6-1-6-15,-4 7-5 0,7-4-13 16,1 1-4-16,0 1-11 0,3-1-8 0,1 3-9 16,0 1-4-16,6-3-15 0,-3 0-25 0,6-1-21 15,3-4-33-15,1-3-49 16,4-1-59-16,1-5-56 0,0-4-90 0,1-2-180 0,0-4-477 16,4-4-388-16</inkml:trace>
  <inkml:trace contextRef="#ctx0" brushRef="#br0" timeOffset="-113059.8">14757 17397 2686 0,'6'-13'-162'0,"-6"13"35"0,0 0 38 0,10-10 28 16,-10 10 12-16,0 0 15 0,13-11-1 0,-13 11 18 0,9-8 11 16,-9 8 25-16,0 0 10 15,23-7 14-15,-23 7 22 0,15-7 6 0,-15 7 12 16,14-5-2-16,-14 5 12 16,0 0 0-16,18-3-7 0,-18 3-6 0,0 0-7 0,0 0-6 15,16-7-8 1,-16 7-6-16,0 0-3 0,0 0 0 0,0 0-1 0,0 0 8 15,0 0 4-15,18 14-5 0,-18-14 8 0,0 0 1 16,0 17 0-16,0-17-4 16,0 0-2-16,0 0-6 0,-12 33-1 0,12-33-7 15,-6 16-2-15,6-16-3 0,-9 20-3 16,6-11-4-16,3-9-4 0,-8 19-2 0,8-19 2 16,-7 17-5-16,7-17-3 15,-7 18 1-15,7-18-2 0,-6 13 2 0,6-13 0 16,0 0-1-16,-5 19 2 15,5-19 0-15,0 0 6 0,0 0 2 0,0 19 5 0,0-19-1 16,0 0 3-16,18 9-12 0,-18-9 6 0,18 6-7 16,-5-4-2-16,-13-2-12 0,27 2-15 15,-11 0-19-15,-16-2-33 0,28 2-42 16,-12 0-53-16,-16-2-70 0,26 0-123 16,-14 2-203-16,-12-2-405 0,0 0-384 0</inkml:trace>
  <inkml:trace contextRef="#ctx0" brushRef="#br0" timeOffset="-102790">16594 17929 3161 0,'0'0'-57'0,"0"0"60"0,0 0 38 0,0 0 24 15,0 0 19-15,-19 5 22 16,19-5 19-16,0 0 4 0,0 0 11 0,0 0-3 16,0 0-2-16,0 0-9 0,0 0 4 15,0 0 8-15,0 0-29 0,0 0 7 0,0 0-11 16,0 0 1-16,0 0-11 15,0 0-7-15,0 0-11 0,0 0-6 0,0 0-10 0,0 0-8 16,0 0-14-16,0 0-19 0,0 0-10 0,0 0-12 16,55-3-15-16,-55 3-12 15,34-2-10-15,-15 2-13 0,0 0-16 16,2 0-26-16,-21 0-21 0,36 0-34 16,-17 0-30-16,-2 0-33 0,-2 2-27 0,-5-2-20 0,-10 0-58 15,20 0-98-15,-20 0-553 16,0 0-413-16</inkml:trace>
  <inkml:trace contextRef="#ctx0" brushRef="#br0" timeOffset="-102509.8">16715 17866 2965 0,'0'0'-24'0,"6"-19"32"0,-6 19 23 0,0 0 15 16,0 0 25-16,6-14 22 15,-6 14 18-15,0 0 8 0,0 0-2 16,0 0 3-16,0 0 1 0,0 0-1 0,0 0-6 0,0 0-1 0,0 0-8 16,0 0-4-1,0 0-6-15,0 0-3 0,0 0-8 0,-6 64-13 0,6-48-10 16,0-16-2-16,-2 32-6 16,2-12-3-16,0-2-8 0,-2 0 5 0,2 1-20 0,0 0-12 15,2 0-32-15,-4-1-38 16,2-18-57-16,2 31-63 0,0-15-60 0,-2-2-73 15,0-14-151-15,0 22-90 0,0-12-392 16,0-10-357-16</inkml:trace>
  <inkml:trace contextRef="#ctx0" brushRef="#br0" timeOffset="-101740.29">17223 17602 2832 0,'0'0'-54'16,"0"0"70"-16,0 0 4 0,0 0 24 0,0 0 13 0,0 0 14 16,0 0 14-1,0 0 8-15,0 0 8 0,0 0 8 0,0 0 9 0,0 0 7 16,0 0 1-1,0 0 6-15,0 0 6 0,0 0-6 0,0 0 2 0,0 0-9 16,35 33-27-16,-27-17-11 0,0 0 0 0,0 4-11 16,2-1-10-16,1 0-1 0,0 1-13 15,-3 2-4-15,3-1-3 0,-1 0-2 0,-2-4-6 16,2 4-5-16,-2-6-3 16,-2 0-5-16,2 2-2 0,-1-4-4 0,0 1 7 15,-3-2-9-15,-4-12-5 0,10 21-7 16,-10-21-17-16,9 15-19 0,-9-15-24 0,8 14-29 15,-8-14-40-15,0 0-47 16,6 11-58-16,-6-11-44 0,0 0-128 0,0 0-141 0,0 0-33 16,0 0-276-16,0 0-199 0</inkml:trace>
  <inkml:trace contextRef="#ctx0" brushRef="#br0" timeOffset="-101409.89">17470 17643 2657 0,'0'0'26'16,"2"-15"26"-16,-2 15-2 15,0 0-5-15,0 0 4 0,-2-21 17 0,2 21 15 0,0 0 5 16,0 0 3-16,0 0 4 16,0 0 4-16,-25 4 9 0,25-4 4 0,0 0 10 15,-23 22 2-15,14-10-5 16,-1 1-4-16,-3 3-5 0,0 3-6 0,1 0-14 0,-2 0 0 15,2 2-20-15,0 1 7 16,-1 1-9-16,-2 2-9 0,2-2 3 0,-1 3-10 0,0-3-8 16,4 0-3-16,0 0-3 0,-1-2-3 0,2 2-2 15,1-2-9 1,2-2-2-16,-1-1-26 0,3-3-11 0,0-1-36 0,-2 0-44 16,6-14-51-16,-6 21-63 15,1-14-65-15,5-7-141 0,-7 12-157 0,7-12-404 16,0 0-431-16</inkml:trace>
  <inkml:trace contextRef="#ctx0" brushRef="#br0" timeOffset="-100770.05">17197 17451 2842 0,'0'0'-137'0,"0"0"41"16,0 0 20-16,0 0 33 0,0 0 32 16,0 0 13-16,0 0 20 0,-25 28 16 0,25-28 1 15,-9 21-1-15,5-8 2 16,0 3 0-16,4-16-2 0,-6 32 0 0,4-10 13 0,-2-2 5 16,2 3 5-1,-1 0 6-15,1 3 0 0,-3-1-1 0,1 1-7 0,0 0-7 16,2-1-3-16,-4 3-4 15,4-2-13-15,-2 1 5 0,1-2-3 0,1-1-2 16,0-2-5-16,4 1-2 0,-2-1 0 0,2 3-3 0,1-4 3 16,3 2-9-16,-2 0-1 15,2-2 2-15,3 1-3 0,2-2-1 0,-3 0 1 16,4 2-7-16,0-3-1 0,0 0-2 16,1-2-14-16,-1 0-22 0,1 1-29 0,0-3-31 15,1-2-41-15,0-2-40 16,-4 1-60-16,0-5-103 0,1 3-478 15,2-5-136-15</inkml:trace>
  <inkml:trace contextRef="#ctx0" brushRef="#br0" timeOffset="-100260.09">17692 17876 2447 0,'0'0'11'0,"0"0"49"0,0 0 3 0,0 0 7 16,0 0 8-16,0 0 9 0,0 0 16 0,0 0 5 16,0 0 0-16,0 0 2 15,0 0 0-15,0 0-1 0,0 0 2 0,0 0 0 16,0 0 2-16,0 0-13 0,0 0-13 16,55 7-7-16,-55-7-6 0,28 2-19 0,-15-2-18 15,-13 0-17-15,27-2-28 16,-27 2-36-16,28-2-35 0,-28 2-49 0,25 0-44 0,-11 0-39 15,-4-4-79-15,-10 4-136 16,25-3-456-16,-14-1-252 0</inkml:trace>
  <inkml:trace contextRef="#ctx0" brushRef="#br0" timeOffset="-99749.99">18326 17471 2640 0,'0'0'-63'0,"0"0"25"15,8-7 28-15,-8 7 19 0,0 0 21 0,0 0 26 16,0 0 34-16,0 0 25 15,0 0 8-15,0 0 8 0,0 0-6 0,0 0 6 16,0 0-8-16,0 0 2 0,11 32-9 0,-11-32-4 0,2 21-7 16,-2-21-6-16,2 27-10 15,-2-14-15-15,2 4 2 0,0 3-5 0,0-3-3 16,-2 2-6-16,0 0-7 16,2-1-6-16,0 0-6 0,0 1-3 0,-2-1-8 0,2-2-2 15,1 1-3-15,-3-17-14 16,2 28-16-16,0-17-32 0,-2-11-50 0,0 18-60 15,0-18-70-15,3 18-75 16,-3-18-164-16,0 13-113 0,0-13-332 0,0 0-278 0</inkml:trace>
  <inkml:trace contextRef="#ctx0" brushRef="#br0" timeOffset="-99040.16">18248 17938 2602 0,'0'0'-69'0,"0"0"53"16,0 0 16-16,-26 2 13 0,26-2 16 0,0 0 20 15,0 0 13-15,0 0 13 0,0 0 9 16,0 0 6-16,0 0 11 0,-19 1 5 0,19-1-1 16,0 0 0-16,0 0-10 15,0 0-4-15,0 0-11 0,0 0-2 0,0 0-8 0,0 0-2 16,0 0-13-1,0 0-3-15,0 0-5 0,65-5-1 0,-47 3-10 0,-18 2 0 16,36-1-1-16,-13-1 1 0,0 2 5 0,2 0 5 16,5-2-1-16,-3 2-1 15,3 0-8-15,0 2-5 0,-3-2-7 0,-3 0-13 16,-2 0-25-16,0 2-30 0,-3-2-44 16,-19 0-52-16,34 1-52 0,-20 1-39 0,-4-2-87 15,-10 0-135-15,14 2-446 0,-14-2-283 16</inkml:trace>
  <inkml:trace contextRef="#ctx0" brushRef="#br0" timeOffset="-98599.99">18218 18215 2618 0,'0'0'-58'0,"0"0"34"15,0 0 30-15,-21-12 9 0,21 12 0 0,0 0 3 16,0 0-2-16,0 0 1 16,0 0 9-16,0 0 14 0,0 0-8 0,27-29 3 0,-27 29 9 15,13-5 11-15,-13 5 4 16,17-6 12-16,-17 6-5 0,14-4-5 15,-14 4-2-15,0 0-8 0,24 0-5 0,-24 0-4 0,0 0-1 16,0 0-2-16,23 6-6 0,-23-6 0 16,0 0 7-16,7 15-2 0,-7-15 2 0,0 0 3 15,-7 25-2-15,7-25 4 16,-13 19 2-16,9-8 13 0,-4 3-1 0,2-2 1 0,-2 1 8 16,2 0 1-1,-2-2 0-15,2 4 3 0,2-2-4 0,4-13-12 0,-11 25-3 16,11-25-5-16,-2 20-5 15,2-20-1-15,4 19-9 0,-4-19-14 0,9 16-28 16,-9-16-29-16,18 9-47 0,-4-8-43 0,-14-1-70 0,24 3-59 16,-24-3-173-16,30-6-131 15,-15 2-312-15,0-2-239 0</inkml:trace>
  <inkml:trace contextRef="#ctx0" brushRef="#br0" timeOffset="-97919.91">18478 18399 2594 0,'0'0'-70'0,"0"0"34"0,0 0 3 0,0 0 4 0,0 0 0 16,0 0 3-1,0 0 17-15,0 0 20 0,0 0 13 0,0 0 17 0,4 20 20 16,-4-20 24-16,0 0 20 16,0 0 22-16,0 0 6 0,0 0-11 0,0 0-7 15,0 0-14-15,0 0-8 0,0 0-7 16,0 0-5-16,0 0-2 0,0 0-5 15,0 0-10-15,26-35 0 0,-26 35-12 16,6-17 8-16,-6 17-1 0,6-23 7 0,-4 10-2 16,5-2-2-16,-3-1-3 0,-2 1 4 0,2 0-3 15,-4 15 2-15,9-27-4 16,-7 15-6-16,-2 12-4 0,7-18-7 0,-7 18-3 0,6-18-7 16,-6 18-2-16,4-12-3 15,-4 12-5-15,0 0-4 0,4-14 0 0,-4 14-2 16,0 0 1-16,0 0-3 15,0 0-7-15,0 0 5 0,0 0-1 0,0 0 0 0,0 0-1 16,30 25 0-16,-30-25-5 0,10 15 4 0,-6-5 2 16,-4-10-2-16,13 20-4 15,-6-10 5-15,-1 2-6 0,-6-12 3 0,13 16 1 16,-7-8-4-16,-6-8 1 0,10 15 2 16,-10-15-10-16,12 13 9 0,-12-13-2 0,6 12 1 15,-6-12 0-15,0 0 3 16,12 12 15-16,-12-12-6 0,0 0-3 0,11 5 6 15,-11-5 7-15,0 0 1 0,0 0 4 16,0 0 5-16,0 0-3 0,21-23 5 0,-21 23-9 16,6-21-2-16,-1 6-1 0,-3 0-9 0,2-1 0 15,0 2-14-15,0-2-24 16,1-1-30-16,-3 2-48 0,-2 15-55 0,6-27-78 0,-3 13-113 16,-3 3-211-16,0 11-37 15,0-23 23-15,0 23-276 0,-3-21-192 16</inkml:trace>
  <inkml:trace contextRef="#ctx0" brushRef="#br0" timeOffset="-97240.2">18918 17515 2497 0,'0'0'-56'16,"0"0"26"-16,0 0 24 0,0 0-5 0,0 0 17 15,4-17 16-15,-4 17 23 0,0 0 18 16,0 0 12-16,0 0 2 0,0 0 3 0,0 0 3 16,0 0-6-16,0 0-7 15,0 0 6-15,0 0 9 0,0 0-1 0,0 0 3 16,0 0-5-16,0 0-4 15,0 0-8-15,26 31-7 0,-22-20-4 0,3 3-3 16,-1 2-3-16,2 4-3 0,1 1-3 0,2 1-4 0,-1 2-2 16,0 0-2-16,6 2-3 15,-6 3-6-15,3 2-1 0,-1-3-1 0,-1 3-1 16,-2 0-6-16,1-1 1 16,-4-4-2-16,0 2-2 0,1 1 1 0,-2-2-4 0,-3 2 1 15,-2 0 2-15,0-3-6 16,-2 2 1-16,0-3-1 0,-3 2-10 0,-2-1-26 15,-1-6-30-15,0 1-47 0,0 0-58 0,-1-6-52 16,-2-2-91-16,5-1-167 16,-5-3-447-16,11-9-313 0</inkml:trace>
  <inkml:trace contextRef="#ctx0" brushRef="#br0" timeOffset="-96679.95">19033 17177 2664 0,'4'-19'-81'0,"-4"19"45"0,0 0 10 16,6-10 4-16,-6 10 13 15,0 0 0-15,13-14 1 0,-13 14 2 0,10-5-6 16,-10 5 4-16,0 0 10 0,20-7-8 0,-20 7 21 16,0 0 0-16,0 0 12 15,22 3 23-15,-22-3 9 0,0 0 24 0,16 11 3 0,-16-11 8 16,4 18 2-16,-4-18 1 16,0 20-4-16,0-20-1 0,-4 23 3 0,4-23 3 15,-8 27 4-15,3-13 1 16,0-1 3-16,5-13 4 0,-8 23-4 0,4-14-7 15,4-9-7-15,-4 19-9 0,4-19-9 16,-4 15-8-16,4-15-2 0,0 0-10 0,0 17-3 16,0-17-8-16,0 0-14 0,14 11-16 0,-14-11-22 15,20 4-34-15,-20-4-41 16,20 2-43-16,-20-2-48 0,26 3-45 0,-26-3-49 0,23-3-118 16,-15 3-146-16,-8 0-321 15,0 0-205-15</inkml:trace>
  <inkml:trace contextRef="#ctx0" brushRef="#br0" timeOffset="78461.6">21518 17973 2609 0,'0'0'0'16,"0"0"49"-16,0 0 8 15,0 0 15-15,0 0 19 0,0 0 20 0,0 0 3 16,0 0 7-16,0 0-2 0,0 0-8 15,0 0-6-15,0 0 0 0,0 0-1 0,0 0-2 16,0 0-4-16,0 0-7 16,57-3-17-16,-57 3 0 0,38 0-9 0,-17 0-7 15,0 0-11-15,1 0-11 0,-4 0-10 0,4 0-13 16,-22 0-20-16,29 0-26 0,-29 0-34 16,26-1-53-16,-26 1-53 0,23 0-69 0,-23 0-165 15,9-2-161-15,-9 2-298 16,0 0-225-16</inkml:trace>
  <inkml:trace contextRef="#ctx0" brushRef="#br0" timeOffset="78641.8">21556 17890 2753 0,'-26'-5'59'0,"26"5"13"0,0 0-2 16,-14-6 2-16,14 6 5 0,0 0 11 15,0 0 8-15,0 0-3 0,0 0-9 16,0 0-11-16,0 0-9 0,0 0-8 15,44-9-5-15,-44 9-14 0,32-3-19 0,-15 3-34 0,2-1-51 16,2 1-64-16,1 0-67 16,-6-2-112-16,3 0-611 0,-2 0-321 0</inkml:trace>
  <inkml:trace contextRef="#ctx0" brushRef="#br0" timeOffset="86601.76">22311 17584 1482 0,'0'0'200'16,"0"0"-24"-16,0 0-46 0,0 0 7 0,0 0 0 15,0 0 1-15,0 0 0 16,-16 42-9-16,16-42 1 0,-6 19 1 0,6-19-1 0,-2 21-2 15,2-21-4-15,-3 23-2 16,3-23-4-16,0 24-9 0,3-11-6 0,-3-13-8 16,0 31-3-16,0-15-12 15,2-1-3-15,-2-15-8 0,2 31-6 0,-2-17-10 0,0 2 2 16,0-16-9-16,2 28-3 0,-2-15-6 0,0-13-2 16,0 25-8-16,0-25-17 15,-2 23-42-15,2-23-49 0,-2 19-58 0,2-19-56 0,0 17-69 16,0-17-154-1,-2 14-152-15,2-14-300 0,0 0-227 0</inkml:trace>
  <inkml:trace contextRef="#ctx0" brushRef="#br0" timeOffset="86991.36">22610 17874 2574 0,'0'0'-48'0,"0"0"39"0,0 0 7 16,0 0 22-16,0 0 17 15,0 0 24-15,0 0 20 0,0 0 17 0,0 0-1 16,0 0 3-16,0 0 1 15,-22 35 0-15,22-35 4 0,-16 22 2 0,6-9 0 16,-6 2-2-16,2 0-9 16,-1 2-6-16,-2 1-4 0,-2-1-10 0,2 2-6 0,-4 2-10 15,2 0-3-15,-3-1-7 16,2-1-2-16,2 0-7 0,2 1-2 0,-1-2-7 16,0-2-3-16,2 1-11 0,3-2-18 0,-2-3-24 0,4 0-31 15,0-1-32-15,1-1-22 16,9-10-38-16,-13 14-25 0,7-7-37 0,6-7-72 15,0 0-133-15,-9 9-477 16,9-9-269-16</inkml:trace>
  <inkml:trace contextRef="#ctx0" brushRef="#br0" timeOffset="87551.46">22582 18293 2597 0,'0'0'-88'0,"20"0"26"0,-20 0 20 0,0 0 28 15,0 0 14-15,0 0 29 0,0 0 15 16,0 0 15-16,0 0 4 0,0 0 3 16,0 0-3-16,0 0-3 0,0 0 1 0,0 0 2 15,0 0 3-15,-36 28 2 16,36-28-7-16,-18 4 0 0,18-4-4 0,-16 6-6 15,16-6-7-15,-17 3 0 0,17-3-8 16,0 0 0-16,-20 4-5 0,20-4-3 0,0 0-5 16,0 0-11-16,0 0-9 15,0 0-4-15,0 0-6 0,-14-15-6 0,14 15-6 0,0 0-6 16,0 0-3-16,0 0-4 0,14-36 0 0,-5 25-1 16,0-1-2-16,-1-1 5 15,3 0 8-15,-1-1 2 0,3-1-2 0,0 0 8 16,-1 0-2-16,2-1 6 0,-4 5 17 15,0-3 15-15,1 5 11 16,-3-3 12-16,-8 12 8 0,15-17 0 0,-8 10 4 16,-7 7-6-16,10-12-4 0,-10 12 2 0,0 0 13 15,10-10 20-15,-10 10 10 0,0 0-2 0,0 0 3 0,0 0-7 16,0 0-4-16,0 0-5 16,-2 48-10-16,0-30 1 0,2-18-3 0,-4 34-8 15,2-15-5-15,0 0-1 16,0 0-7-16,0 2-3 0,2-2-6 15,-2 0-4-15,4 0-1 0,-2-2-2 0,0-17-7 16,0 31-4-16,2-18-25 0,-2-13-21 0,2 23-22 16,-2-23-23-16,0 16-37 15,0-16-84-15,6 10-45 0,-6-10-90 0,0 0-159 16,0 0-61-16,0 0-300 0,0 0-194 0</inkml:trace>
  <inkml:trace contextRef="#ctx0" brushRef="#br0" timeOffset="87791.69">22913 17826 2696 0,'2'-19'69'0,"-2"19"14"0,0 0-12 15,0 0-2-15,0 0 0 16,0 0 11-16,0 0 7 0,12-8 0 0,-12 8-10 15,0 0-9-15,0 0-4 16,33 4-10-16,-33-4-5 0,22 2-6 0,-22-2-10 0,26 4-19 16,-26-4-29-16,23 2-42 15,-23-2-56-15,22 4-62 0,-14-3-50 0,-8-1-120 16,14 0-508-16,-14 0-199 0</inkml:trace>
  <inkml:trace contextRef="#ctx0" brushRef="#br0" timeOffset="88001.62">23002 17744 2499 0,'0'0'19'0,"0"0"29"16,-8-10 1-16,8 10 0 0,0 0 11 0,0 0 36 15,0 0 22-15,0 0 12 0,0 0 3 16,0 0-9-16,-18 29-9 0,18-29-9 0,-6 25-3 16,4-10-9-16,0 1-4 0,2-16-14 0,-4 32-13 15,4-17 0-15,0 2-7 16,0-17-15-16,0 32-26 0,0-18-49 0,0-14-54 15,4 25-62-15,-2-14-48 0,0-3-59 16,-2-8-151-16,8 14-505 0,-4-10-308 0</inkml:trace>
  <inkml:trace contextRef="#ctx0" brushRef="#br0" timeOffset="88321.48">23573 17357 2752 0,'0'0'-34'16,"13"-8"36"-16,-13 8 23 0,0 0 27 0,0 0 17 15,0 0 23-15,0 0 11 16,0 0-7-16,10 31 0 0,-10-31-4 0,-2 23-9 15,2-23 5-15,0 28 5 0,2-12 1 16,-2 1 0-16,0 2-4 0,2 0-11 16,0-2-7-16,-2 4-8 0,4-2-7 15,0-1-4-15,-2 2-9 0,2-1-17 0,-2-2-33 16,0 1-45-16,2-2-58 0,-2 0-67 0,2-2-50 16,-4-14-128-16,6 20-203 0,-6-20-301 15,0 16-210-15</inkml:trace>
  <inkml:trace contextRef="#ctx0" brushRef="#br0" timeOffset="88601.69">23398 17852 2565 0,'0'0'-17'15,"0"0"19"-15,0 0 4 16,-16 6 0-16,16-6 10 0,0 0 14 0,0 0 33 0,0 0 6 15,0 0 10-15,0 0-4 16,0 0-10-16,0 0 3 0,50 8 15 0,-50-8-2 16,33 1 1-16,-11 2 2 15,-2-3-6-15,8 4-5 0,0-2-6 0,1-1-7 16,3 1-9-16,-2 2-3 0,-1-2-2 0,-1 0-10 0,2 0-8 16,-7-1-17-16,-2 2-26 15,0-2-34-15,-4 2-47 0,2-3-45 0,-19 0-72 16,25 0-121-16,-12 0-577 0,-13 0-307 15</inkml:trace>
  <inkml:trace contextRef="#ctx0" brushRef="#br0" timeOffset="89221.51">23529 18390 2670 0,'0'0'-74'0,"0"0"22"16,0 0 17-16,0 0 13 0,0 0 16 15,0 0 18-15,0 0 16 0,0 0 10 0,0 0 9 16,0 0-1-16,0 0-3 15,0 0 13-15,0 0 5 0,0 0 11 0,0 0 6 16,0 0 5-16,0 0 4 0,-44-17-10 16,44 17-2-16,-30-4-6 0,13 0-7 15,17 4-3-15,-34-4-5 0,17 2-10 0,-2 1-1 0,2-3-1 16,17 4-9-16,-26-2 2 16,26 2-3-16,-20-4-6 0,20 4-13 0,-16-4-14 0,16 4-9 15,0 0-21-15,0 0-11 16,0 0-8-16,0 0-10 0,0 0-8 0,0 0 1 15,28-28-2-15,-11 21 8 16,-4 2 3-16,4-1 10 0,-1-2 12 0,2 1 7 16,-4 0 3-16,3-1 10 0,0-2 2 15,0-1 11-15,-2 2 17 0,-2-1 18 0,1 1 17 16,0-1 17-16,-4 0 10 0,0 3 3 0,3-1 2 16,-13 8 4-16,17-15 2 15,-17 15-4-15,13-10-6 0,-13 10-6 0,8-10-10 0,-8 10-9 16,0 0-3-16,12-5-1 15,-12 5 15-15,0 0 8 0,0 0 5 0,0 0 0 16,0 0-5-16,6 39-10 16,-6-39-5-16,0 26-2 0,-4-9-5 0,4 2-6 15,-2 0-5-15,2 0-5 0,-2 0-3 0,2 2 1 0,0 0-6 16,0 0-14-16,2-2-19 16,-4 3-36-16,2-4-52 0,0 0-62 0,2 1-62 15,0-5-82-15,-2-14-175 16,0 22-79-16,0-22-365 0,4 15-324 0</inkml:trace>
  <inkml:trace contextRef="#ctx0" brushRef="#br0" timeOffset="89721.55">23717 18558 2862 0,'0'0'20'0,"22"3"50"15,-22-3 1-15,0 0 0 0,0 0 19 16,0 0 10-16,0 0 11 0,18-10 1 0,-18 10-8 16,9-13-4-16,-9 13-9 0,10-15-6 0,-3 4-4 15,-1-3-3-15,-1-1 1 0,3 0-6 0,-4-4-3 16,2 1-5-16,-2 0-1 0,0 0 13 16,1 2-8-16,2 0 1 0,-5 1-7 0,-2 15-5 15,6-25-6-15,-6 25-2 16,6-19-6-16,-6 19-8 0,7-19-6 0,-7 19-2 15,4-11-6-15,-4 11-4 16,0 0-2-16,0 0 2 0,0 0-7 0,0 0 6 16,0 0-4-16,0 0-3 0,25 35 1 15,-20-21 0-15,1 0 1 0,0 0-2 0,0 0-1 16,0 1-4-16,0-1 3 0,0-2 0 0,2 1-2 0,-2-2 0 16,-6-11 2-16,9 17-4 15,-9-17 8-15,8 15 2 0,-8-15 4 0,7 12 11 16,-7-12 7-16,0 0-1 15,8 13 14-15,-8-13-2 0,0 0-7 0,0 0-3 16,0 0 0-16,0 0 4 0,0 0-5 16,27-25 0-16,-20 12 0 0,0-1-7 0,1-1-1 15,-2-6-5-15,0 3-4 0,3 0-2 0,-3-1-1 16,-1 1-19-16,3-1-32 16,-2 2-31-16,1 1-42 0,-3 0-62 0,4 1-87 0,-6 0-112 15,2 2-199 1,-1-1-40-16,1 1 25 0,-4 13-343 0,5-21-335 0</inkml:trace>
  <inkml:trace contextRef="#ctx0" brushRef="#br0" timeOffset="90011.66">24210 18052 2894 0,'0'0'-9'15,"0"0"3"-15,14-3 5 0,-14 3 1 0,0 0 8 0,14-6 10 16,-14 6 4-16,0 0 0 15,0 0 1-15,0 0 3 0,0 0 8 0,0 0 18 16,23 14 26-16,-23-14 18 16,0 0 18-16,2 22 14 0,-2-22 14 0,-4 19 7 0,4-19-9 15,-9 21-2-15,3-9-1 0,6-12-17 0,-10 23-3 16,4-14 9-16,6-9-8 16,-8 20-21-16,8-20-5 0,-8 12-11 0,8-12-13 15,-2 15-3-15,2-15-8 0,0 0-16 16,23 24-16-16,-10-16-29 0,4-3-33 0,2-1-47 15,4 0-63-15,3-1-71 16,-3 0-98-16,1-6-193 0,-6 3-90 0,-18 0 36 16,28-3-277-16,-28 3-177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8T21:25:00.1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27793 12053 2671 0,'0'0'-118'15,"0"0"35"-15,0 0 21 0,0 0 22 16,0 0 28-16,0 0 21 0,0 0 26 16,0 0 32-16,0 0 23 0,0 0 8 15,0 0 11-15,0 0 9 0,0 0 4 16,0 0-2-16,0 0 1 0,0 0-2 0,18-23-4 15,-18 23-6-15,0 0-6 0,0 0-11 16,0-19-5-16,0 19-5 0,0 0-9 0,-2-21-7 16,2 21-7-16,0 0-8 0,-3-25-6 0,3 25-2 0,-6-17 1 15,6 17-9-15,-7-19-1 16,7 19-5-16,-9-21-1 0,3 11-4 0,6 10 0 16,-12-21-4-16,5 9-2 15,7 12-2-15,-15-19-1 0,6 10-2 0,9 9 0 0,-16-19-2 16,7 10-3-16,9 9-1 15,-18-15 0-15,9 7 2 0,9 8-4 0,-19-15 1 16,6 7-3-16,2 0 1 0,11 8 1 0,-24-12-3 16,10 4 2-16,1 2-1 0,13 6-1 15,-27-12 1-15,12 5 0 0,3 1-1 16,-3-1-1-16,0 3 0 0,0-2-1 16,-1 0 2-16,3 0 0 0,-3 0 0 0,2 0-1 15,-4 1 1-15,18 5 1 0,-27-12 0 16,12 7 3-16,15 5-1 0,-27-9-1 0,13 4 3 15,14 5 9-15,-22-9 1 16,10 5-2-16,12 4 4 0,-19-7-3 0,19 7-1 16,-23-8 1-16,23 8-1 0,-18-4 3 0,18 4 1 0,-20-4 1 15,20 4-2-15,-16-4-3 16,16 4 1-16,-18-1-2 0,18 1 3 0,0 0-2 16,-26 1 7-16,26-1 0 15,-17 4-1-15,17-4 4 0,0 0-1 0,-27 4 19 0,27-4-3 16,-13 4 1-16,13-4-2 15,-16 6-2-15,16-6 2 0,-15 5-2 0,15-5 2 16,0 0-9-16,-19 8 6 0,19-8-8 0,-13 6-3 0,13-6 6 16,-12 6-24-16,12-6 14 15,0 0-2-15,-17 11 1 0,17-11 3 0,-11 5-5 16,11-5-8-16,-12 10-6 16,12-10-6-16,-11 9-2 0,11-9 2 0,-12 10 2 0,12-10 1 15,-13 10 4 1,13-10 2-16,-13 11 0 0,13-11 5 0,-11 11-5 0,11-11 5 15,-9 12-2-15,9-12 3 16,-13 13-4-16,13-13 0 0,-10 12-1 0,10-12 3 0,-9 15-5 16,9-15-1-16,-8 13-1 0,8-13 3 0,-10 15-1 15,10-15 0-15,-11 14-3 16,11-14 8-16,-8 16 6 0,8-16 0 0,-8 15-1 0,8-15 2 16,-7 13-6-1,7-13-1-15,-4 15 1 0,4-15 2 0,-6 15-1 0,6-15-3 16,-7 18 1-16,7-18 0 15,-4 15 0-15,4-15-1 0,-8 19 2 16,8-19 3-16,-6 17 1 0,6-17 2 0,-7 19 0 0,3-10 0 0,4-9 0 16,-5 18-1-16,5-18-1 15,-11 17-2-15,11-17-4 0,-7 17 2 0,7-17 0 0,-6 19-2 16,6-19 0-16,-10 17-2 16,10-17-1-16,-5 18 0 0,1-9 1 0,4-9-1 15,-8 17-3-15,8-17 2 16,-5 19-3-16,5-19 6 0,-6 20 5 0,0-9 0 0,6-11-2 15,-6 18 0-15,6-18-1 16,-7 22-1-16,5-11 3 0,2-11 1 0,-12 22 0 16,8-12-1-16,4-10-3 0,-7 23 4 0,7-23 4 0,-8 22-2 15,6-10 0-15,2-12-3 16,-5 21-2-16,0-9-2 0,5-12 3 0,-7 23-3 16,7-23 6-16,-4 23 0 15,0-12-1-15,4-11 0 0,-5 23-3 0,3-12 3 0,2-11-1 16,-4 25 1-16,4-25 0 15,-2 22-2-15,1-8 0 0,1-14 0 0,-5 25 4 16,5-11-3-16,0-14 0 0,-4 28-1 0,4-12 2 0,0-16-1 16,0 29 0-16,-2-13-1 15,-1-1 0-15,3-15-1 0,0 28 2 0,-2-13 0 16,2-15 0-16,0 32-2 16,0-17 1-16,0-15 0 0,0 31-4 0,0-19 0 0,0 6 0 15,0-18 0-15,0 32-2 16,2-15 1-16,-2 0 1 0,3-1-4 0,-3 1 1 15,2 0-1-15,-2-17-1 16,2 32 0-16,-2-16 0 0,0 1 1 0,2 0-3 0,-2-17 1 16,2 30 2-16,1-13-2 0,-3-2 2 0,1 2-3 15,1-1 1-15,2 0-1 16,-2-1 2-16,0 2 0 0,1-2 0 0,-1 0 0 0,0 0 3 16,0 1-4-16,2-3 0 15,-4-13 2-15,8 29 0 0,-6-15 1 0,3 2-4 16,-3-2-1-16,-2-14 2 15,8 26 2-15,-3-10-2 0,-1-3 2 0,1 1-1 0,2 0-2 16,-3 0 1-16,1 1-2 0,-1-2 4 0,2 0-3 16,-6-13 0-16,12 25 0 15,-7-12 1-15,3 3-1 0,-5-3 1 0,4 0 0 0,0 1 0 16,-1-2-1-16,0 1-1 16,-1 0 1-16,3 0 2 0,-2 1-4 0,-6-14 3 15,13 24-1-15,-7-11 0 0,-2-1-1 16,2 2 2-16,1-1-1 0,-1-1 1 0,-6-12-2 15,14 23 2-15,-9-10 0 16,1 0 4-16,-1-3 2 0,-5-10 1 0,10 26-1 16,0-13 6-16,-6-1 1 0,-4-12-3 15,9 23-1-15,-2-12 0 0,0 0-1 0,-7-11-1 16,11 24-1-16,-5-13 0 0,-3 0-2 0,4 3-3 16,-7-14 3-16,11 24-3 0,-7-12-3 15,-4-12 6-15,11 25-3 0,-8-14 0 0,2 0 3 16,-5-11-2-16,6 23-1 15,-1-9 1-15,-1-3 3 0,-4-11-2 0,7 26 1 16,-5-14 0-16,3-1 1 0,1 3-1 0,-6-14 0 0,5 27-2 16,-3-14 1-16,-2-13 0 15,5 27 0-15,-3-12 1 0,0 0 4 0,0 0-1 0,0 0 2 16,0 1 0-16,1 0 3 16,-2 0-6-16,1-1 1 0,0 1 0 0,-2-16-2 15,2 30 0-15,0-14-1 16,-2-1-3-16,2 0 1 0,-2-15 1 0,0 30 1 0,0-15-5 15,0 1 5-15,0-16-4 16,-2 32 2-16,0-18-3 0,0 1 0 0,2-15 1 16,-2 30 0-16,-1-14 0 0,0-3-1 0,3-13 1 0,-2 29 0 15,0-14 2-15,2-15-2 16,-6 28 0-16,3-13 0 0,1 3-2 0,2-18 0 16,-4 30 1-16,2-15 0 15,1-1 1-15,-5 3 0 0,6-17 0 0,-5 31 0 0,3-17-1 16,1 4 0-16,-3-3-2 15,0 3 2-15,4-18 0 0,-7 30-1 16,3-12-2-16,2-2 3 0,-3-2-1 0,2 3 0 0,3-17-1 0,-8 30 1 16,5-16-7-16,1 1-3 15,2-15-2-15,-6 23-4 0,6-23-8 0,-5 20-12 16,5-10-17-16,0-10-26 0,-7 14-31 16,7-14-34-16,-2 11-42 0,2-11-60 0,0 0-69 15,-9 5-105-15,9-5-177 16,0 0 1-16,0 0-701 0,0 0-1204 0</inkml:trace>
  <inkml:trace contextRef="#ctx0" brushRef="#br0" timeOffset="3779.88">27009 14150 4062 0,'0'0'-270'0,"0"0"20"0,0 0 18 0,0 0 15 16,0 0 16 0,0 0 17-16,0 0 14 0,0 0 16 0,0 0 12 0,0 0 14 15,0 0 13-15,0 0 22 16,0 0 15-16,0 0 24 0,0 0 15 15,0 0 4-15,0 0 17 0,0 0 8 0,0 0 0 16,0 0 12-16,0 0 4 0,0 0 9 0,0 0 5 16,0 0-5-16,0 0 5 0,0 0-2 0,0 0-5 15,0 0 0-15,0 0 2 16,0 0 3-16,0 0 0 0,0 0-5 0,0 0 6 16,0 0 9-16,0 0-2 0,0 0 3 15,0 0 6-15,0 0 0 0,0 0 3 0,0 0 0 16,0 0 3-16,0 0 3 15,0 0 9-15,0 0 3 0,0 0 21 0,0 0-4 0,29-27 4 16,-29 27-4-16,0 0-2 0,0 0-9 0,0 0-2 16,0 0-4-16,0 0-1 15,0 0-8-15,16-5-5 0,-16 5 5 0,0 0-6 0,0 0-4 16,0 0 2-16,0 0-2 16,0 0 1-16,0 0-6 0,0 0-2 0,16 19 6 15,-16-19 0-15,0 0-2 16,0 0-4-16,0 0 1 0,0 0 2 0,0 0-2 0,0 0-4 15,0 0 2-15,0 0 0 16,0 0-1-16,0 0-3 0,0 0-2 0,-23 27-4 16,23-27-1-16,0 0-4 0,0 0 3 15,0 0-4-15,0 0-1 0,0 0 4 0,0 0-2 16,0 0 3-16,0 0 3 0,0 0-10 0,-31-25 3 16,31 25 3-16,0 0 2 15,0 0-8-15,0 0-4 0,0 0 1 0,0 0 2 16,0 0-4-16,0 0 1 15,0 0 4-15,0 0 3 0,27-28 4 0,-27 28 1 0,0 0 11 16,0 0 0-16,0 0 1 0,0 0 3 0,0 0-3 16,0 0-2-16,0 0-1 15,0 0 0-15,0 0-3 0,25 26 0 0,-25-26-2 0,0 0 3 16,0 0 4-16,0 0 4 16,0 0 3-16,0 0-5 0,0 0 3 0,-25 27 2 15,25-27 0-15,0 0 2 16,-16 5-1-16,16-5-1 0,0 0 2 15,0 0-9-15,0 0-3 0,0 0 0 0,0 0-6 16,0 0-2-16,-25-19-5 0,25 19 0 0,0 0-1 16,0 0-3-16,1-20 0 0,-1 20 1 0,0 0-4 15,0 0 0-15,0 0-1 0,15-23-1 16,-15 23 0-16,0 0 0 0,14-6 0 0,-14 6 3 16,0 0-4-16,0 0 1 15,0 0 4-15,0 0 0 0,0 0-2 0,0 0 1 16,0 0 2-16,0 0-2 0,17 26 3 15,-17-26 0-15,0 0-1 0,0 0 4 16,0 0-1-16,0 0 7 0,-22 23 2 0,22-23 4 0,0 0 8 16,-16 8 21-16,16-8-5 15,0 0 6-15,0 0-6 0,-22 0-1 0,22 0-8 0,0 0-6 16,0 0-6-16,0 0 0 16,-13-17-2-16,13 17-8 0,0 0-1 0,0-19-2 15,0 19-3-15,0 0 2 16,0 0-3-16,6-27-3 0,-6 27-14 0,7-12 12 0,-7 12-2 15,0 0 0-15,14-11 4 16,-14 11-6-16,0 0 3 0,0 0-3 0,17-3-1 16,-17 3 3-16,0 0-1 0,0 0 2 15,0 0-5-15,0 0 4 0,16 24 1 0,-16-24-4 16,0 0 9-16,0 19-8 0,0-19 4 0,0 0-2 16,0 0-1-16,-16 23 7 15,16-23-3-15,-11 9-2 0,11-9 0 0,0 0 3 0,-16 8 0 16,16-8-4-16,0 0 10 15,0 0-10-15,-15 5-8 0,15-5 3 16,0 0 3-16,0 0 4 0,0 0-8 0,0 0 2 0,0 0-5 0,-13-26 4 16,13 26 3-16,0 0-5 15,0 0 1-15,0 0-3 0,0 0 0 0,0 0 7 16,17-30-6-16,-17 30 9 16,0 0-3-16,11-6-7 0,-11 6-2 0,0 0-9 0,0 0-17 15,16 0-19 1,-16 0-23-16,0 0-34 0,0 0-46 0,0 0-52 15,0 0-53-15,0 0-65 0,0 0-118 16,0 0-137-16,0 0-11 0,0 0-295 0,0 0-258 16</inkml:trace>
  <inkml:trace contextRef="#ctx0" brushRef="#br0" timeOffset="10851.01">26735 13377 2541 0,'0'0'-144'0,"0"0"20"0,0 0 12 0,0 0 24 0,0 0 19 16,0 0 2-16,0 0 12 15,0 0 16-15,0 0 5 0,0 0 11 0,0 0 1 0,0 0 9 16,0 0 17-16,0 0 1 16,0 0 13-16,0 0 0 0,0 0 16 0,0 0-3 15,0 0 3-15,0 0-15 16,0 0 2-16,0 0 6 0,0 0-6 0,0 0 5 0,0 0 4 15,0 0 5-15,0 0-3 16,-34-4 7-16,34 4 5 0,0 0 7 0,0 0 7 16,0 0 5-16,0 0-2 0,-4-18 5 0,4 18 8 15,0 0-7-15,0 0 2 0,0 0-3 16,0 0-4-16,0 0-7 0,0 0-5 0,-2-16-12 16,2 16-1-16,0 0-2 15,0 0-10-15,0 0 3 0,0 0-4 16,0 0 2-16,0 0 10 0,0 0 7 0,0 0 1 15,33 1 0-15,-33-1-2 0,0 0-4 0,0 0-1 16,0 0 1-16,18 14-9 16,-18-14 0-16,0 0-3 0,0 0 2 0,12 15-2 15,-12-15-6-15,0 0 5 0,0 0-3 0,0 0 1 0,0 0 1 16,0 0 2-16,0 0-1 16,-21 26 2-16,21-26-4 0,0 0-3 0,-13 6 0 15,13-6-4-15,0 0 3 16,0 0-4-16,0 0-1 0,-21 2-2 0,21-2 2 0,0 0 1 15,0 0-2-15,0 0-1 16,0 0 1-16,0 0 0 0,-20-18-2 0,20 18 1 16,0 0 1-16,-2-18 0 0,2 18-2 0,0 0-1 15,0 0 1-15,0 0-5 0,12-28 0 16,-12 28 3-16,10-9 1 0,-10 9 0 0,0 0 8 16,15-14 0-16,-15 14-2 15,11-5 0-15,-11 5 0 0,0 0 1 0,13-8 1 16,-13 8-4-16,0 0 2 15,0 0-4-15,0 0 1 0,0 0 1 0,0 0-6 0,0 0 3 16,0 0-1-16,24 15-4 0,-24-15 6 0,0 0 0 16,0 0-1-16,0 0 4 15,0 0 2-15,0 0 3 0,0 0-1 0,-24 30 2 0,24-30-2 16,0 0 4-16,-13 7-2 16,13-7-1-16,0 0 5 0,0 0 1 0,0 0-2 15,0 0-2-15,0 0-2 16,0 0-4-16,0 0 1 0,0 0-4 0,0 0 0 0,0 0-3 15,-26-24 2-15,26 24-7 16,0 0 3-16,0 0 1 0,0 0-4 0,5-27-3 16,-5 27 0-16,0 0 3 0,0 0-5 0,20-13 1 15,-20 13 2-15,0 0-3 16,16-4 0-16,-16 4 3 0,0 0-3 0,0 0 0 0,0 0 7 16,0 0 2-16,25 11-3 15,-25-11-1-15,0 0 5 0,0 0 0 0,0 0 5 16,-1 23 2-16,1-23 0 15,0 0 3-15,0 0 7 0,0 0-1 0,-24 16 25 0,24-16 5 16,-13 6-7-16,13-6-6 16,0 0 9-16,0 0-1 0,0 0-7 0,-23 0 1 15,23 0-8-15,0 0-6 0,0 0-2 0,0 0-6 0,-11-20-6 16,11 20 2-16,0 0-2 16,0 0-6-16,0 0 3 0,0 0-2 0,4-25-8 15,-4 25 3-15,0 0-5 16,0 0 9-16,19-11-6 0,-19 11-3 0,0 0-4 0,17-4 5 15,-17 4 3-15,0 0-7 16,0 0 4-16,0 0-2 0,0 0 3 0,0 0-8 16,0 0-10-16,25 12-14 0,-25-12-17 0,0 0-11 15,0 0-19-15,0 0-26 0,0 0-36 16,0 0-46-16,0 0-55 0,0 0-54 0,0 0-108 16,0 0-160-16,0 0-55 15,0 0-264-15,0 0-242 0</inkml:trace>
  <inkml:trace contextRef="#ctx0" brushRef="#br0" timeOffset="21369.78">27166 11586 217 0,'0'0'48'0,"0"0"2"0,0 0 8 0,0 0 10 16,0 0-17-16,0 0 4 16,0 0 1-16,0 0-8 0,0 0 11 0,0 0 0 0,0 0-3 15,0 0-1-15,0 0 8 16,0 0-6-16,0 0 0 0,0 0-9 0,0 0 2 15,0 0-5-15,0 0-1 16,0 0 15-16,0 0-20 0,0 0-6 0,0 0 3 0,0 0 0 16,0 0-6-16,0 0-1 0,0 0 2 0,0 0-1 15,0 0 5-15,0 0-2 16,0 0-3-16,0 0 2 0,0 0-6 0,0 0-1 0,0 0-5 16,0 0-2-16,0 0-4 15,0 0 9-15,0 0 7 0,0 0-16 0,0 0 2 16,0 0-12-16,0 0 7 15,0 0 2-15,0 0-7 0,0 0 15 0,0 0-8 16,0 0-11-16,0 0 6 0,0 0-8 16,0 0 8-16,0 0-2 0,0 0 4 0,0 0-5 15,0 0 1-15,0 0-4 0,0 0 1 0,0 0-1 16,0 0 13-16,0 0-15 16,0 0 7-16,0 0-10 0,0 0 1 0,0 0 7 0,0 0-5 15,0 0 13-15,0 0-15 16,0 0 2-16,0 0 11 0,0 0-11 0,0 0 2 15,0 0 7-15,0 0-2 16,0 0 10-16,0 0 10 0,0 0 0 0,0 0-7 0,0 0 7 16,0 0-10-16,0 0-2 0,0 0 13 0,0 0-18 15,0 0-2-15,0 0-2 16,0 0 0-16,0 0 3 0,0 0-10 0,0 0 5 16,0 0-2-16,0 0 2 0,0 0 0 15,0 0 2-15,0 0-2 0,0 0-2 16,0 0 1-16,0 0-8 0,23-23 1 15,-23 23 4-15,0 0-2 0,0 0 4 0,0 0-1 16,19-1 2-16,-19 1 2 0,0 0 1 0,0 0 11 16,0 0-14-16,0 0 6 0,0 0 2 15,0 0-2-15,28 9-3 0,-28-9-1 0,0 0 9 16,0 0-8-16,5 13-5 16,-5-13 4-16,0 0 1 0,0 0-3 0,0 0 3 15,0 0-3-15,-3 21-1 0,3-21 14 16,0 0-1-16,0 0 7 0,0 0 9 0,0 0-4 15,0 0 2-15,-15 17 0 16,15-17 7-16,0 0-2 0,0 0 7 0,0 0 6 16,0 0-6-16,-15 5 4 0,15-5-2 0,0 0-7 0,0 0-4 15,0 0 0 1,0 0-8-16,0 0 1 0,0 0 0 0,0 0-8 0,0 0-1 16,0 0 0-16,0 0-6 15,0 0 5-15,0 0-2 0,0 0-2 16,-12-30 0-16,12 30 1 0,0 0-3 0,0 0 2 15,0 0-6-15,0 0 5 0,0 0-5 0,0 0 2 16,0 0 0-16,0 0 0 0,0 0 0 0,14-26-3 16,-14 26 1-16,0 0 12 0,0 0-9 15,0 0-1-15,0 0-3 0,0 0 4 0,0 0 1 16,0 0-2-16,0 0-4 16,0 0 2-16,0 0 1 0,0 0-2 0,0 0-2 15,0 0 2-15,0 0 1 16,0 0-1-16,15 42 0 0,-15-42 5 0,0 0-1 0,0 0 0 15,0 0 6-15,0 0 10 16,0 0 8-16,-17 17 8 0,17-17 8 0,0 0 6 16,0 0-2-16,0 0 3 0,-19 2-11 0,19-2-2 0,0 0-7 15,0 0 1-15,0 0-4 16,0 0-3-16,0 0-4 0,0 0-2 0,-27-15-4 16,27 15 1-16,0 0-6 15,0 0 1-15,-9-16 1 0,9 16-4 16,0 0-2-16,0 0 1 0,0 0-3 0,0-21-3 15,0 21 2-15,0 0-2 0,0 0 0 0,0 0-4 16,0 0 0-16,13-18 1 0,-13 18-2 0,0 0-4 16,0 0 4-16,14-9 1 0,-14 9-3 15,0 0 4-15,0 0-3 0,0 0 3 0,0 0-2 16,28 9-2-16,-28-9 2 16,0 0-1-16,0 0 0 0,17 13-1 0,-17-13 2 15,6 9-2-15,-6-9 3 16,0 0-1-16,10 11 0 0,-10-11 0 0,0 0 0 0,0 0 0 15,4 15 0-15,-4-15 0 16,0 0 6-16,0 0-5 0,0 0 1 0,0 0 1 16,0 0 1-16,-14 22 3 0,14-22-2 0,0 0 1 0,0 0 4 15,0 0 0 1,-9 9 2-16,9-9-1 0,0 0 1 0,0 0-2 0,0 0-2 16,0 0-2-16,0 0 1 15,0 0 0-15,0 0-2 0,0 0 2 0,0 0-2 0,0 0-5 16,0 0 3-16,-22-27 1 15,22 27-3-15,0 0 1 0,0 0-2 0,0 0 2 16,0 0 1-16,0 0-2 0,0 0-1 16,8-28-1-16,-8 28-1 0,0 0-1 15,0 0 2-15,0 0 0 0,0 0 0 0,0 0-1 0,0 0 0 16,0 0-1-16,0 0 0 16,0 0 3-16,0 0-2 0,0 0-3 0,0 0 4 15,0 0 2-15,0 0-1 16,0 0 2-16,0 0-2 0,0 0 2 0,0 0 1 0,0 0-1 15,0 0 1-15,0 0 1 16,0 0-1-16,0 0 0 0,0 0 0 0,0 0 1 16,0 0 4-16,0 0-1 0,0 0 4 0,-2 53-2 0,2-53-1 15,0 0 2-15,0 0-3 16,0 0-3-16,0 0 3 0,0 0-3 0,0 0 0 16,0 0 3-16,0 0-3 15,0 0-2-15,0 0 2 0,0 0-2 0,0 0 0 16,0 0 0-16,0 0-1 0,-17-40 0 15,17 40-2-15,0 0 2 0,0 0-2 0,0 0 0 16,0 0-3-16,11-27 3 0,-11 27-1 0,0 0-1 16,0 0 0-16,12-10 0 15,-12 10 1-15,0 0 0 0,0 0-3 0,11-9 4 0,-11 9-1 16,0 0-3-16,0 0 4 16,0 0 0-16,0 0-1 0,0 0 1 0,0 0 1 15,0 0-1-15,0 0 3 16,22 23 2-16,-22-23-4 0,0 0 0 0,0 0 1 0,0 0 1 15,-2 18 0-15,2-18 3 16,0 0 2-16,0 0 0 0,0 0-2 0,0 0 0 16,0 0 0-16,0 0 5 0,-16 20 1 0,16-20 3 15,0 0 3-15,0 0-2 16,0 0 1-16,0 0-6 0,0 0 0 0,0 0 0 0,0 0-3 16,0 0 1-16,0 0-2 15,0 0-3-15,0 0 0 0,0 0 1 0,0 0-1 16,0 0-1-16,0 0 1 0,0 0-2 15,0 0-2-15,0 0 1 0,0 0 0 0,0 0-1 16,0 0-1-16,18-43 0 0,-18 43 0 16,0 0 0-16,0 0 2 0,0 0-1 15,0 0-2-15,22 4 4 0,-22-4-2 0,0 0 1 0,0 0 0 16,0 0-2-16,14 15 2 16,-14-15 0-16,0 0 0 0,0 0 3 0,0 0-1 15,0 0 1-15,0 0 1 16,-4 23 2-16,4-23 3 0,0 0 4 0,0 0-1 0,0 0 9 15,0 0-4-15,0 0-1 16,-19 13 0-16,19-13 1 0,0 0-1 0,0 0-4 16,0 0 0-16,0 0 0 0,0 0-3 0,0 0-1 15,0 0 1-15,0 0-1 0,0 0-6 16,0 0-3-16,0 0-17 0,0 0-21 0,0 0-19 16,0 0-36-16,0 0-40 15,0 0-55-15,0 0-47 0,0 0-72 0,0 0-167 16,-2-48-482-16,2 48-390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8T21:44:14.3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23652 17365 1280 0,'0'0'194'16,"0"0"-38"-16,0 0-43 0,0 0 2 0,0 0-36 0,0 0 4 15,0 0-4-15,0 0-14 16,0 0 8-16,0 0-9 0,0 0 9 0,0 0 3 16,0 0 3-16,0 0 7 15,0 0 6-15,0 0 5 0,0 0 0 0,0 0-6 16,0 0 11-16,0 0 6 0,0 0-8 16,0 0 4-16,0 0-1 0,0 0-3 0,0 0 6 15,0 0-7-15,0 0-11 0,0 0-3 0,0 0-8 16,0 0-6-16,0 0-5 15,0 0-3-15,0 0-9 0,0 0 3 0,-11 50-6 16,11-50-5-16,0 0 1 0,0 23-3 16,0-23-2-16,0 0-1 0,-2 22-2 0,2-22-3 15,0 19 0-15,0-19-2 0,-3 21-4 0,3-21 3 16,0 21 3-16,0-21-3 16,0 24 1-16,0-24-4 0,-2 28 14 0,2-15 3 0,0-13-5 15,0 26-9-15,0-26 2 16,-2 26-10-16,0-13 9 0,2-13-8 0,-2 26 4 15,2-26 2-15,0 23-12 16,0-23 5-16,0 22 2 0,0-22-8 0,0 19 1 0,0-19-12 16,0 0 16-16,0 24-10 0,0-24 2 0,-2 12-6 15,2-12 6-15,0 0-8 16,0 0 7-16,0 22-6 0,0-22 4 0,0 0-5 16,0 0-6-16,0 0 5 0,-2 16 2 15,2-16-8-15,0 0 5 0,0 0 6 0,0 0-6 16,0 0 1-16,0 0 6 15,0 0-18-15,0 0 11 0,-2 16-10 0,2-16 2 16,0 0 0-16,0 0 1 0,0 0 2 16,0 0 1-16,0 0-7 0,0 0 6 0,0 0-2 15,0 0 8-15,0 0-3 0,0 0-6 0,0 0-2 16,0 0 8-16,0 0-5 16,0 0 5-16,0 0 2 0,0 0 1 0,0 0-4 0,0 0 1 15,0 0-1-15,0 0 3 16,0 0 2-16,0 0-13 0,0 0-16 0,0 0-28 15,0 0-49-15,0 0-94 16,0 0-130-16,0 0-252 0,0 0-26 0,0 0 22 0,0 0-396 16,0 0-424-16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8T21:29:56.3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24810 8054 2683 0,'0'0'-154'0,"0"0"16"15,0 0 12-15,-5-19 11 0,5 19 18 16,0 0 15-16,0 0 16 15,0 0 6-15,0 0 7 0,0 0 21 0,19-13 8 16,-19 13 5-16,0 0 14 0,0 0 13 0,18-5 2 16,-18 5 3-16,0 0-15 15,0 0 19-15,0 0 6 0,22 2-5 0,-22-2 15 0,0 0 15 16,0 0 4-16,13 12 15 16,-13-12 7-16,0 0 6 0,0 0 10 0,5 17 0 15,-5-17-6-15,0 0-5 0,0 0-6 0,0 0-2 0,0 0 0 16,0 0-5-16,-16 25 3 15,16-25 4-15,0 0 3 0,-14 7-5 0,14-7-1 16,0 0-1-16,0 0 1 16,-22-2 3-16,22 2-1 0,0 0-10 0,0 0-7 15,-15-15-3-15,15 15-6 0,0 0 1 16,-10-19-8-16,10 19 7 0,0 0 2 0,-2-17-1 16,2 17-2-16,0 0-8 0,0 0-4 0,9-23-6 15,-9 23-2-15,0 0-3 16,12-11-3-16,-12 11-2 0,0 0-2 0,20-4 4 0,-20 4-7 15,0 0-1-15,0 0-3 16,29 11 3-16,-29-11-1 0,15 11-2 0,-15-11-1 16,10 13 0-16,-5-2-2 15,-5-11 1-15,6 15 4 0,-6-15-5 0,2 17 4 16,-2-17-2-16,0 0-1 16,0 0 3-16,-10 26 1 0,10-26-6 0,-11 12 2 0,11-12 0 15,-10 8 4-15,10-8-2 0,-16 4 0 0,16-4-1 16,0 0 8-16,0 0-2 0,-30-4 0 15,30 4-3-15,0 0 1 0,-17-16-1 0,17 16-4 16,-12-15 1-16,12 15 1 16,-6-17-3-16,6 17 2 0,-2-17 3 0,2 17-7 15,0-17 0-15,0 17-2 0,0 0-1 16,8-23 0-16,-8 23 0 0,12-15 0 0,-12 15-1 16,9-11 0-16,-9 11 1 0,16-5-4 0,-16 5 4 15,0 0 0-15,22 2-2 16,-22-2 3-16,0 0-1 0,22 14 0 15,-22-14 2-15,9 13-2 0,-9-13 0 0,6 16 3 16,-6-16-3-16,0 16 4 0,0-16 5 0,0 0-5 16,-5 23-2-16,5-23 6 15,0 0-5-15,-12 19 2 0,12-19 0 0,-13 10-2 0,13-10 3 16,-14 7-3-16,14-7 2 16,-17 4 0-16,17-4 9 0,0 0-4 0,-28-6 2 15,28 6-2-15,-15-9-2 0,15 9-1 0,-15-13 0 16,15 13-2-16,-11-16-2 0,11 16-1 15,-6-16 3-15,6 16-3 0,-2-17-2 0,2 17 2 16,0 0-1-16,0 0-1 16,6-31-1-16,-6 31 0 0,10-12 3 0,-10 12-5 15,11-7 1-15,-11 7-3 0,0 0 3 16,22-7-1-16,-22 7 0 0,0 0 1 0,0 0 1 16,24 12 0-16,-24-12-2 0,10 10 4 0,-10-10 2 15,0 0-5-15,6 19 3 16,-6-19-1-16,0 0 2 0,0 0 0 0,0 0 0 15,-12 27 0-15,12-27 0 0,-14 6 3 16,14-6-1-16,0 0-4 0,-18 7 5 0,18-7 7 16,-18 0 2-16,18 0 0 15,0 0 1-15,-25-7 4 0,25 7 2 0,-15-9-4 0,15 9-4 16,-12-13-1 0,12 13-1-16,-11-13 0 0,11 13-3 0,-8-13 0 0,8 13-2 15,-5-16 0-15,5 16-2 0,0 0-1 0,0 0-3 16,3-23 2-16,-3 23-4 0,0 0 0 15,0 0 8-15,14-13-6 0,-14 13 0 0,0 0 5 16,19 0-6-16,-19 0-1 16,0 0 7-16,0 0-7 0,30 13 2 0,-30-13-1 15,12 10 7-15,-12-10-10 16,11 7 4-16,-11-7 6 0,7 11-4 0,-7-11-2 0,0 0 3 16,0 0 0-16,0 20 0 0,0-20 1 0,0 0-1 15,0 0 0-15,-20 13 1 16,20-13 0-16,-13 4-1 0,13-4 0 15,0 0 5-15,-27-2-1 0,27 2 1 0,0 0 0 16,-25-8-2-16,25 8 0 0,-12-9 1 0,12 9-4 16,-13-11 0-16,13 11-1 15,0 0 2-15,-7-18-1 0,7 18-3 0,0 0-2 0,0 0 1 16,12-24 1-16,-12 24-1 16,14-10-1-16,-14 10 0 0,14-5-1 0,-14 5 2 15,20-5-2-15,-20 5 2 0,0 0-3 16,27 6 4-16,-27-6-1 0,17 8 0 15,-17-8 0-15,13 11 0 0,-13-11 1 0,10 15 1 0,-10-15 0 16,4 12 1-16,-4-12-2 16,0 14 2-16,0-14 1 0,0 0-1 0,-9 21 0 15,9-21 2-15,-12 9-1 16,12-9-1-16,0 0 2 0,-17 12 1 0,17-12-2 0,0 0 1 16,-19 1-2-16,19-1-2 0,0 0 3 0,0 0-4 15,0 0 2-15,-24-17 0 16,24 17-1-16,0 0-4 0,-4-15 6 0,4 15-5 0,0 0 1 15,0 0-1-15,0 0 0 16,0 0-2-16,18-27-1 0,-18 27 3 0,12-6-1 16,-12 6 0-16,0 0 0 15,21-1 1-15,-21 1 3 0,0 0-6 0,0 0 4 16,28 11 2-16,-28-11-2 16,8 12-2-16,-8-12 4 0,0 0-1 0,0 18 1 0,0-18 0 15,0 0-1-15,0 0 2 0,-11 25 2 0,11-25-1 16,-12 12 0-16,12-12 0 15,-11 9 2-15,11-9-2 0,-12 6 1 0,12-6 3 0,0 0 4 16,-19 2-6-16,19-2-2 16,0 0-2-16,0 0-2 0,0 0 2 15,-18-17 0-15,18 17-1 0,0 0 2 16,-2-17 1-16,2 17-5 0,0 0-1 0,0 0 6 16,16-22-5-16,-16 22 0 0,0 0 0 0,16-9-1 0,-16 9 1 15,0 0 0-15,19-1 0 16,-19 1 1-16,0 0-2 0,0 0 0 15,25 12 1-15,-25-12 1 0,7 11 1 0,-7-11 1 16,0 0-1-16,2 14 3 0,-2-14 3 0,0 0-3 16,0 0 1-16,-14 21-2 15,14-21-1-15,-11 10 2 0,11-10 4 0,0 0-2 16,-19 6 1-16,19-6-2 0,0 0 3 16,-17 1 2-16,17-1-4 0,0 0 2 0,0 0-1 15,-22-13-1-15,22 13-3 0,0 0 0 0,0 0-2 16,-5-17-6-16,5 17-14 15,0 0-20-15,0 0-26 0,0 0-40 0,0-20-59 0,0 20-51 16,0 0-51-16,0 0-94 16,0 0-173-16,0 0-409 0,0 0-362 0</inkml:trace>
  <inkml:trace contextRef="#ctx0" brushRef="#br0" timeOffset="14369.89">28064 7363 2291 0,'0'0'-127'0,"0"0"21"16,0 0 20-16,0 0 27 0,0 0 17 0,0 0 12 15,0 0 17-15,0-16 3 0,0 16 10 0,0 0 4 16,0 0 4-16,0 0-3 15,0 0 5-15,0 0 3 0,0 0-2 0,0 0 7 0,0 0 4 16,0 0-2-16,0 0-7 16,0 0 17-16,0 0-20 0,0 0 17 0,0 0-19 15,0 0 11-15,0 0-13 16,0 0 1-16,0 0-1 0,0 0-4 0,0 0 6 0,0 0 6 16,0 0-6-16,0 0-7 0,0 0 1 0,0 0-5 15,0 0-8-15,0 0-8 16,0 0-8-16,0 0-13 0,0 0-2 0,0 0 2 15,0 0-1-15,0 0-11 16,0 0-20-16,0 0-27 0,0 0-49 0,0 0-104 0,0 0-154 16,0 0 128-16</inkml:trace>
  <inkml:trace contextRef="#ctx0" brushRef="#br0" timeOffset="15779.47">26978 7345 1163 0,'0'0'32'0,"0"0"13"0,0 0 13 16,-17-3 22-16,17 3 23 0,0 0 31 16,0 0 14-16,0 0-8 0,0 0-10 15,0 0-9-15,0 0 1 0,0 0 2 0,0 0 6 0,0 0 3 16,0 0-2-16,67-13-1 15,-41 9-13-15,3 2-8 0,2 1-11 0,1-3-12 0,4 1-9 16,-6 2-6-16,3 0-13 16,-3-2-24-16,-6 1-30 0,0 2-44 0,-3 0-47 15,-1 0-46-15,-20 0-48 16,26 0-32-16,-26 0-74 0,17 0-525 0,-17 0-135 0</inkml:trace>
  <inkml:trace contextRef="#ctx0" brushRef="#br0" timeOffset="16029.6">27258 7352 2359 0,'0'0'-83'15,"0"0"18"-15,0 0 27 0,0 0 19 0,0 0 29 16,0 0 17-16,-8 15 11 16,8-15 6-16,0 0 16 0,-1 18-8 0,1-18 16 0,0 17 3 15,0-17-1-15,-2 20 2 0,2-20-24 0,-2 22-7 16,2-7 1-16,0-15-4 15,-2 30-2-15,2-13-6 0,0 1 0 0,0-18-3 16,2 31-5-16,-2-16 1 0,0-15-5 16,0 26-8-16,2-12-20 0,-2-14-42 0,2 22-33 15,-2-22-38-15,1 21-36 16,-1-21-55-16,-1 17-101 0,1-17-340 16,0 16 115-16</inkml:trace>
  <inkml:trace contextRef="#ctx0" brushRef="#br0" timeOffset="16599.49">26845 7287 1887 0,'0'0'-51'0,"0"0"4"16,0 0 6-16,1-14 20 0,-1 14 45 0,0 0 3 0,0 0 10 15,0 0 15-15,0 0-6 16,0 0 7-16,0 0 20 0,-17 41 3 0,17-41 9 16,-15 23 8-16,8-12-4 15,0 4-7-15,-4 0-4 0,2 3-2 0,-3 3-9 0,0-3-13 16,0 2 0-16,-1-1 1 16,2 2-9-16,-1-2 1 0,1-2-9 0,-1 0-7 15,4-2 3-15,-3 1-5 0,6-3-5 0,-4-2 4 16,0 1-7-16,9-12-2 0,-13 20 0 15,13-20-2-15,-8 14 2 0,8-14-2 16,-8 11 2-16,8-11 9 0,-7 12 13 16,7-12 12-16,0 0 7 0,0 0-6 0,0 0-3 15,0 0 8-15,0 0 0 0,0 0 2 16,0 0 3-16,21 18-4 0,-21-18 4 0,31-3-3 16,-11 3-3-16,2-1-8 0,1 1-3 0,-1 0-8 15,3 0-2-15,0 0-21 16,-3 0-24-16,1-2-37 0,-3 2-52 0,2 0-67 0,-3 0-68 15,-4-2-106-15,-2 2-202 16,1-3-316-16,-14 3-204 0</inkml:trace>
  <inkml:trace contextRef="#ctx0" brushRef="#br0" timeOffset="17699.86">27384 7464 2572 0,'4'-17'-57'15,"-4"17"11"-15,0 0 3 0,0 0 4 0,0 0 8 16,0 0 19-16,0 0 24 0,0 0 14 0,0 0 6 0,0 0 18 15,0 0 3-15,0 0 23 16,0 0 19-16,0 0 2 0,0 0 7 0,-35 39-1 16,30-26-6-16,1 2-10 15,4 2-10-15,-2 0-8 0,2-17-7 0,0 37-6 16,2-19-3-16,2-3-5 0,3 3-8 16,2-1-2-16,-2-1-7 0,2-3-27 0,1 0-31 15,2 1-54-15,-1-5-65 0,3 0-52 0,-5-3-82 16,4-1-609-16,-1-2-266 0</inkml:trace>
  <inkml:trace contextRef="#ctx0" brushRef="#br0" timeOffset="17941.33">27531 7599 2550 0,'2'-20'-75'16,"-2"20"23"-16,4-14-4 0,-4 14 5 0,0 0 14 15,0 0 22-15,10-10 21 16,-10 10 14-16,0 0 6 0,0 0-1 0,21 28 5 15,-21-28 13-15,9 20 16 16,-4-5 1-16,-1-2 4 0,-4-13 3 0,1 24-4 0,-1-10-3 16,0-14-2-16,-3 26 11 15,-1-12-7-15,4-14-3 0,-14 22-2 0,8-11-9 16,-5 0-4-16,3-3-6 0,8-8-7 16,-17 16-19-16,7-10-40 0,10-6-58 0,-15 10-56 15,6-10-64-15,9 0-116 0,-18-3-449 0,18 3-61 16</inkml:trace>
  <inkml:trace contextRef="#ctx0" brushRef="#br0" timeOffset="18109.52">27528 7415 2344 0,'0'0'-26'15,"7"-13"26"-15,-7 13 3 0,6-10 6 0,-6 10 2 16,0 0-2-16,6-14-8 0,-6 14-25 0,0 0-38 15,0 0-39-15,0 0-54 16,0 0-118-16,4-8-282 0,-4 8 252 0</inkml:trace>
  <inkml:trace contextRef="#ctx0" brushRef="#br0" timeOffset="18509.59">27683 7555 1552 0,'6'15'-39'16,"-6"-15"24"-16,5 17 27 16,-5-17 3-16,7 16 23 0,-7-16 11 0,7 12-1 0,-7-12 4 15,9 14 14 1,-9-14-21-16,6 13-2 0,-6-13 0 0,7 11 1 0,-7-11 9 16,0 0 1-16,12 11 3 0,-12-11-5 0,0 0-20 15,0 0 7-15,0 0-3 0,0 0-11 16,0 0 4-16,0 0-9 0,27-20 3 0,-27 20 4 15,4-15 2-15,-4 15 12 16,5-15 10-16,-5 15-4 0,0 0-6 0,4-18-5 16,-4 18-7-16,0 0-8 0,0 0 7 15,0 0-6-15,0 0-3 0,0 0-2 0,20-1-2 16,-20 1-2-16,0 0 1 16,0 0 1-16,22 15 0 0,-22-15-2 0,14 8 6 15,-14-8 0-15,16 7 12 0,-16-7 17 0,13 4 4 0,-13-4 6 16,0 0 6-16,0 0-5 15,30-7-3-15,-30 7-3 0,10-12-6 0,-10 12-11 16,7-15-24-16,-7 15-60 16,8-20-56-16,-8 20-70 0,4-20-59 0,-4 20-161 0,0-19-373 15,-1 11-55-15</inkml:trace>
  <inkml:trace contextRef="#ctx0" brushRef="#br0" timeOffset="18749.89">27955 7437 2240 0,'0'0'-56'15,"0"0"30"-15,0 0 29 0,0 0 28 0,0 0 28 0,0 0 23 16,20 17 10-16,-20-17 4 16,7 13 4-16,-7-13-4 0,4 20-4 0,-4-20-13 15,2 27-5-15,-2-13-12 0,2 0-4 0,-2-14-3 16,-2 37-8-16,-2-20-4 0,2 2-1 15,0 1-9-15,-3-4-28 0,1 3-51 0,-3-2-51 16,3 1-64-16,-3-4-49 16,1 0-122-16,2-1-432 0,-2 1-55 0</inkml:trace>
  <inkml:trace contextRef="#ctx0" brushRef="#br0" timeOffset="20649.49">28335 8936 1082 0,'0'0'238'0,"0"0"-77"0,-26 0 2 15,26 0 13-15,0 0-16 16,0 0 11-16,0 0-1 0,0 0-13 0,0 0 0 0,0 0-2 16,0 0-4-16,0 0 2 0,0 0-8 15,0 0-2-15,0 0-16 0,0 0-13 16,0 0-16-16,0 0-4 0,0 0-22 0,0 0-10 15,56-14-17-15,-35 10-10 0,7 1-10 16,-2-2-14-16,2 5-14 0,0-3-24 16,-3 1-35-16,-1-2-37 0,-3 4-44 15,0 0-52-15,-4-2-57 0,-3 0-107 0,-14 2-532 16,18 0-265-16</inkml:trace>
  <inkml:trace contextRef="#ctx0" brushRef="#br0" timeOffset="20869.63">28428 8978 2538 0,'-8'12'-127'0,"8"-12"24"0,0 0 17 15,0 0 20-15,0 16 17 0,0-16 16 16,0 0 14-16,0 0 14 0,4 29 13 16,-4-29 10-16,4 23 5 0,-4-23 3 0,2 23-6 0,-2-11 5 0,0-12-11 15,2 31 2-15,-2-16 21 16,1 3-24-16,-1-1 1 0,2-1-2 0,-2-16-6 15,3 32 5-15,-1-15-19 16,1-2-21-16,-1 0-41 0,0-3-59 0,0-3-85 0,-2-9-373 16,7 20 209-16</inkml:trace>
  <inkml:trace contextRef="#ctx0" brushRef="#br0" timeOffset="21319.96">28818 9124 1735 0,'0'0'23'0,"0"0"19"15,0 0 19-15,0 0 28 0,0 0 10 0,0 0 10 16,0 0 4-16,0 0 0 16,-26 48-4-16,18-35-9 0,3 2-10 0,-1 3-6 15,2 1-15-15,2-1-4 0,2 1-1 16,3 3-8-16,4 0-11 0,2 3-3 0,2-3 0 16,8 3-14-16,-3-7-30 0,4 1-37 0,-2-4-40 15,1 1-55-15,3-5-58 16,-6-3-105-16,0-3-461 0,0-1-41 0</inkml:trace>
  <inkml:trace contextRef="#ctx0" brushRef="#br0" timeOffset="21645.67">29131 9179 2187 0,'0'0'-51'16,"0"0"27"-16,0 0 13 0,0 0 20 0,0 0 26 15,21 18 11-15,-21-18 6 16,7 17-4-16,-5-4-12 0,-2-13 5 0,4 25-9 16,-4-10 3-16,2 2 24 0,-2-17-2 0,0 33 7 15,-2-15 10-15,2-2 6 0,-2 1 10 16,2-17 10-16,-6 31-5 0,3-16-7 0,-2-2-11 15,5-13-5-15,-12 25-7 16,4-16-9-16,-3-1-16 0,11-8-34 0,-23 12-41 0,10-11-45 16,13-1-44-16,-27-1-44 15,16-7-71-15,11 8-164 0,-28-19-347 0,18 6-31 16</inkml:trace>
  <inkml:trace contextRef="#ctx0" brushRef="#br0" timeOffset="21799.93">29121 8938 2285 0,'0'0'43'0,"12"-10"2"0,-12 10-10 15,0 0-9-15,0 0-2 0,12-7 6 16,-12 7-12-16,0 0-9 0,0 0-49 0,0 0-56 16,0 0-36-16,0 0-54 0,0 0-125 0,0 0-249 0,9 18 248 15</inkml:trace>
  <inkml:trace contextRef="#ctx0" brushRef="#br0" timeOffset="22169.49">29252 9143 1644 0,'4'20'-29'0,"-4"-20"9"0,2 16 0 0,-2-16 20 15,4 20-1-15,-4-20 11 0,2 20 10 0,0-8 1 16,-2-12-6-16,4 21-3 0,-4-21 5 15,7 22 13-15,-7-22-1 0,6 18 7 0,-6-18 15 16,4 15 1-16,-4-15 5 16,7 11-7-16,-7-11-1 0,0 0-11 0,0 0 0 0,0 0 2 15,0 0-10-15,0 0-5 16,33-22 7-16,-33 22-4 0,12-22 37 0,-6 13 10 16,-6 9 15-16,8-19 4 0,-8 19 7 15,8-15-8-15,-8 15-10 0,9-13-13 16,-9 13-9-16,0 0 1 0,11-10-5 0,-11 10-7 0,0 0-5 15,0 0-6-15,0 0 2 16,0 0-3-16,35 19-3 0,-35-19 0 0,16 10-3 16,-16-10 2-16,14 8 1 15,-14-8-5-15,10 7 2 0,-10-7-17 0,0 0-31 0,20 0-50 16,-20 0-54-16,0 0-68 16,15-17-122-16,-13 8-565 0,2-2-238 0</inkml:trace>
  <inkml:trace contextRef="#ctx0" brushRef="#br0" timeOffset="22379.55">29547 8999 2627 0,'20'-8'-71'15,"-20"8"11"-15,0 0 4 0,0 0 12 16,12 24-2-16,-7-12 12 0,1 2 28 0,-2 0-5 16,3 2 10-16,-1 1 30 0,-2 0 8 0,1 2 21 15,-1 0 11-15,0 1 2 16,-2 0 6-16,-2 0-2 0,0-1-8 0,-2 0-5 0,0 1-9 15,0-3-7-15,-4 1-20 16,1-1-40-16,-1-2-32 0,0-1-37 0,1 1-49 16,5-15-46-16,-13 21-98 15,7-14-426-15,2-1 43 0</inkml:trace>
  <inkml:trace contextRef="#ctx0" brushRef="#br0" timeOffset="22669.85">30039 9183 2214 0,'0'0'65'16,"0"0"-16"-16,0 0 5 0,0 0-13 0,0 0 5 0,0 0-4 16,0-25 6-16,0 25-14 15,0 0 0-15,23 0-4 0,-23 0-5 0,24 0-24 16,-24 0-20-16,29-1-40 16,-14 1-70-16,-15 0-93 0,29-4-484 0,-17 2 36 0</inkml:trace>
  <inkml:trace contextRef="#ctx0" brushRef="#br0" timeOffset="22809.96">29995 9093 2353 0,'0'0'134'15,"-22"-2"-19"-15,22 2-34 0,0 0-25 0,0 0-8 16,0 0-6-16,0 0-6 0,0 0-32 0,0 0-47 16,0 0-54-16,49-20-35 0,-30 16-39 0,2 0-68 0,3-1-449 15,-3 1 67-15</inkml:trace>
  <inkml:trace contextRef="#ctx0" brushRef="#br0" timeOffset="23469.71">31040 8527 1990 0,'0'0'1'16,"8"-15"33"-16,-8 15 23 0,0 0 33 0,5-16 6 0,-5 16-3 15,0 0-11-15,0 0 2 0,0 0 1 0,-15-22 21 16,15 22 8-16,-21 3 0 15,21-3 8-15,-30 9 1 0,14-2-4 0,-4 6-7 16,-1-1-13-16,0 6-7 0,0 2-10 16,-1 2-8-16,4 0-7 0,1 3-6 15,4 0-27-15,-2 3 1 0,9-1-4 16,0-3-3-16,4 4-2 0,4-2-3 0,4 1-6 16,0-2-9-16,7-2-11 0,2-3-14 0,2 3-9 0,1-6-8 15,2 1 0-15,1-5-11 16,0-4-10-16,-2 1 6 0,-2-6-9 0,0-2 1 15,-17-2 2-15,28-3 8 16,-28 3 0-16,16-14 4 0,-9 6 6 16,-7 8 11-16,2-21 10 0,-2 21 17 0,0-19 19 15,0 19 12-15,0 0 2 0,-9-25 8 0,9 25-2 16,-4-13-5-16,4 13 0 16,0 0-6-16,0 0-3 0,0 0 2 0,0 0-4 0,0 0-2 15,11-17-15-15,-11 17-17 0,0 0-28 16,32 1-36-16,-32-1-40 15,32 5-57-15,-16-5-54 0,-16 0-94 0,34-5-557 0,-17 4-244 16</inkml:trace>
  <inkml:trace contextRef="#ctx0" brushRef="#br0" timeOffset="23689.78">31379 8705 2533 0,'0'0'-52'0,"0"0"29"0,-30 8 9 16,30-8 10-16,-17 11-2 15,11 1 9-15,-2-1 7 0,1 2-7 0,7-13-4 0,-9 29 11 16,7-12-2-16,4 2 0 16,3-2 11-16,-1 1-38 0,5 0-27 0,1 1-42 15,1-1-45-15,1-7-84 0,4 1-414 0,-2-3 149 0</inkml:trace>
  <inkml:trace contextRef="#ctx0" brushRef="#br0" timeOffset="23919.79">31620 8825 1807 0,'0'0'2'0,"5"-17"1"16,-5 17 0-16,0 0 0 0,0 0 2 0,0 0 2 15,0 0 17-15,0 0 31 16,0 0-5-16,0 0 0 0,10 42 9 0,-10-42 9 15,2 28 7-15,-2-13 9 0,0-15 8 16,-4 33 5-16,2-17 2 0,-2-1-8 0,-3 0-7 16,1-4-9-16,-3 3-7 15,-1-5-4-15,0 0-8 0,10-9-30 0,-26 11-45 16,15-8-68-16,11-3-70 0,0 0-95 16,-32-10-532-16,22 3-86 0</inkml:trace>
  <inkml:trace contextRef="#ctx0" brushRef="#br0" timeOffset="24089.46">31641 8533 2453 0,'0'0'56'0,"11"-11"-5"0,-11 11 1 16,0 0 3-16,0 0-4 0,8-13 0 0,-8 13-11 15,0 0-26-15,0 0-59 0,0 0-62 16,0 0-74-16,0 0-155 0,2-10-342 0,-2 10 80 15</inkml:trace>
  <inkml:trace contextRef="#ctx0" brushRef="#br0" timeOffset="24479.47">31823 8779 1938 0,'0'0'-61'0,"4"20"20"0,-4-20 10 16,7 16 25-16,-7-16 30 15,4 16 15-15,-4-16 23 0,7 10 9 0,-7-10 7 16,0 0-12-16,6 13-13 16,-6-13-5-16,0 0-6 0,0 0-8 0,0 0-9 15,0 0-1-15,0 0 2 0,0 0-15 16,33-19 16-16,-33 19 5 0,10-10 9 0,-10 10-2 16,0 0 1-16,0 0-18 0,12-10 5 0,-12 10 7 15,0 0-3-15,0 0-3 16,0 0 4-16,0 0 1 0,28 18 5 0,-28-18 14 0,10 11 16 15,-1-5 16-15,-9-6 10 16,12 8 6-16,-12-8-2 0,20 3-12 0,-20-3-8 16,18 2-10-16,-18-2-5 15,0 0-7-15,30-8-7 0,-20 3-3 0,-10 5-4 0,20-15-8 16,-12 3-5-16,1 3-17 16,-1-2-17-16,-8 11-16 0,14-22-13 0,-4 12-18 15,-10 10-31-15,10-18-27 0,-4 10-23 0,-6 8-32 16,11-12-7-16,-11 12 6 15,10-8-7-15,-10 8-20 0,0 0-58 0,0 0-476 0,13 3 5 16</inkml:trace>
  <inkml:trace contextRef="#ctx0" brushRef="#br0" timeOffset="24629.65">32205 8806 2183 0,'0'0'18'16,"4"12"31"-16,-4-12 37 0,6 13 37 15,-6-13 29-15,8 15-5 0,-8-15 0 16,7 15-11-16,-7-15-16 0,8 17-13 0,-3-7-11 15,-5-10-10-15,8 19-8 16,-6-8-17-16,-2-11-35 0,0 25-61 0,-2-8-86 0,-2 1-75 16,-2 1-111-16,-5 2-591 15,0 2-282-15</inkml:trace>
  <inkml:trace contextRef="#ctx0" brushRef="#br0" timeOffset="25069.47">30866 9245 2702 0,'0'0'-20'0,"-14"-8"21"0,14 8 1 15,0 0-1-15,0 0-4 0,0 0-1 0,0 0 16 16,0 0-8-16,0 0-1 15,36-14-12-15,-36 14 3 0,38 0 6 0,-9-1 0 0,3-2 9 16,6 3-6-16,11 3 10 16,10-3 2-16,7 1 5 0,25 3 4 0,2-2 6 15,0 0-2-15,2 0 0 0,-6 2 0 16,-13-2-1-16,-9-2-4 0,-6 2 2 0,-5-2-5 16,-7-2-17-16,-5 2-16 0,-3 0-24 0,-7 0-54 15,-4 0-55-15,-9-2-61 16,-6 2-158-16,-3 2-303 0,-12-2 94 0</inkml:trace>
  <inkml:trace contextRef="#ctx0" brushRef="#br0" timeOffset="25319.83">31187 9749 2042 0,'0'0'24'0,"-4"18"17"0,4-18 0 0,2 23 19 16,-2-23 27-16,8 26 21 16,-4-13 13-16,0 0-8 0,0 3 1 15,2-1-4-15,-1-2-3 0,-3 2-4 16,4 1-5-16,-1-4-13 0,-5-12-6 0,6 28-9 0,-2-14-11 16,-4-14-20-16,7 24-54 0,-7-12-79 15,0-12-85-15,4 19-118 0,-4-12-591 16,0-7-262-16</inkml:trace>
  <inkml:trace contextRef="#ctx0" brushRef="#br0" timeOffset="25479.75">31313 9978 2633 0,'0'0'-13'0,"15"-7"7"0,-15 7-19 0,21-4-7 15,-6-1 4-15,-15 5 5 0,33-5 10 0,-15 3-5 16,1 0-11-16,-2-2-18 15,-17 4-22-15,33-6-41 0,-17 3-80 0,-4-1-151 16,-1 0-200-16,-5-2 271 16</inkml:trace>
  <inkml:trace contextRef="#ctx0" brushRef="#br0" timeOffset="25639.88">31436 9896 1822 0,'0'0'132'0,"-21"4"-4"0,21-4-10 0,-15 7 9 15,15-7-5-15,-13 15 6 0,7-8-13 16,6-7-10-16,-6 22-10 0,6-22-11 0,-2 23-8 15,2-23-7-15,4 30-8 16,0-15-16-16,2 1-33 0,0-2-40 0,1-2-64 16,4 1-68-16,-3-2-91 15,3-4-156-15,-1 1-314 0,1-4 19 0</inkml:trace>
  <inkml:trace contextRef="#ctx0" brushRef="#br0" timeOffset="26029.75">31914 9519 2295 0,'0'0'90'0,"0"0"-5"15,0 0 10-15,0 0 14 16,-20-16 18-16,20 16 8 0,0 0 12 0,-47 23 4 0,27-9-7 16,-2 4-15-16,-4 3-9 0,3 3-15 0,-1 0-13 15,4 1-6-15,0 4-11 16,1-1-6-16,4 0-10 0,5 2-2 0,1-6-7 15,5 3-1-15,2-3-8 0,6 1-5 16,0-2-5-16,5-2-11 0,3-3-15 0,4-1-15 16,0-2-13-16,2-4-5 15,-4-3-3-15,3-5 0 0,0-1 2 0,-17-2 4 16,25 0 4-16,-25 0 4 16,22-9 6-16,-22 9 12 0,12-14 13 0,-12 14 15 0,4-13 8 15,-4 13 4-15,0 0 5 0,0 0 5 0,-2-23 4 16,2 23 1-16,0 0-10 15,0 0 1-15,0 0-5 0,0 0-3 0,6-15-4 16,-6 15-3-16,0 0 0 0,0 0-21 16,30 6-33-16,-30-6-47 0,25 2-58 15,-5-2-80-15,-20 0-99 0,36 0-183 16,-17-2-152-16,-3 0-250 0,2-2-269 0</inkml:trace>
  <inkml:trace contextRef="#ctx0" brushRef="#br0" timeOffset="26269.69">32156 9823 2676 0,'0'0'-24'15,"0"0"36"-15,0 0 13 0,0 0 12 16,0 0 37-16,0 0 22 0,0 0 29 16,0 0 14-16,-56 14-12 0,46-3-11 0,4 0-8 15,6-11-10-15,-8 27-3 0,3-12-5 0,3 3-9 0,2-1-6 16,2 4-7-16,0-2-7 15,3 4-6-15,3 1-4 0,0 2-6 0,6-4-23 16,2 3-24-16,-1-4-43 16,2-2-45-16,4 2-78 0,0-6-57 0,-6-5-119 0,-1-2-251 15,4-3-258-15,-4-3-199 16</inkml:trace>
  <inkml:trace contextRef="#ctx0" brushRef="#br0" timeOffset="26469.65">32387 9940 2568 0,'0'0'-65'0,"0"0"28"0,0 0 12 16,0 0 39-16,0 0 27 15,0 0 25-15,0 0 24 0,0 0-2 0,0 0-1 0,0 0 4 16,8 54 3 0,-10-39 9-16,2-15-1 0,-4 31-10 0,0-15-3 0,-3-1-9 15,1 0-7-15,-1-1-7 0,1-1-24 0,-5-1-35 16,1-4-54-16,10-8-71 0,-22 16-66 15,12-14-103-15,0-2-631 0,10 0-316 0</inkml:trace>
  <inkml:trace contextRef="#ctx0" brushRef="#br0" timeOffset="26609.78">32334 9645 2851 0,'0'0'-34'0,"6"-16"-21"0,-6 16-36 15,6-6-29-15,-6 6-34 16,0 0-63-16,0 0-469 0,0 0 70 0</inkml:trace>
  <inkml:trace contextRef="#ctx0" brushRef="#br0" timeOffset="26969.64">32510 9850 2169 0,'4'19'42'16,"-4"-19"-3"-16,4 17 1 16,-4-17 12-16,2 15 6 0,-2-15 14 0,4 14 13 15,-4-14-5-15,0 0-4 16,0 0-14-16,4 17-23 0,-4-17-36 0,0 0-11 0,0 0-17 16,0 0-24-16,0 0-22 0,0 0-6 0,0 0-1 15,34-23 13-15,-34 23 24 16,9-12 26-16,-9 12 18 0,0 0 14 0,12-11 4 15,-12 11 17-15,0 0 28 16,0 0 19-16,13-5 1 0,-13 5 7 0,0 0-4 0,0 0 7 16,0 0 8-16,0 0 8 15,21 13 10-15,-21-13 2 0,0 0-6 0,0 0-1 16,22 3-5-16,-22-3-4 16,0 0-13-16,20-7-7 0,-20 7-9 0,17-8-8 0,-17 8-7 15,22-11-12-15,-12 1-24 0,0 3-31 0,0-5-47 16,-2 3-69-16,0-1-92 15,-8 10-129-15,8-16-241 0,-5 8-347 0,-3 8-338 16</inkml:trace>
  <inkml:trace contextRef="#ctx0" brushRef="#br0" timeOffset="27139.46">32795 9740 2902 0,'0'0'132'0,"19"13"-8"0,-19-13-10 15,13 9 1-15,-13-9 18 16,12 14 2-16,-12-14 1 0,13 17 12 0,-6-6-19 15,-1-1-12-15,0 3-12 16,1-1-8-16,-1 3-36 0,-2-2-9 0,-2 2-28 0,-2-15-67 16,-4 31-102-1,-4-16-110-15,-3 3-215 0,-8 4-139 0,-4 1-302 0,-7 4-302 16</inkml:trace>
  <inkml:trace contextRef="#ctx0" brushRef="#br0" timeOffset="51504.28">23560 9926 2572 0,'9'-11'-152'15,"-9"11"27"-15,0 0 19 16,0 0 16-16,0 0 22 0,0 0 25 0,0 0 24 0,0 0 29 16,0 0 10-16,0 0 14 0,0 0 10 0,0 0 30 15,0 0-3-15,0 0-6 16,29 17-2-16,-29-17-13 0,0 0 5 0,4 15-7 15,-4-15 0-15,0 0 7 0,0 20-1 16,0-20 7-16,0 0 8 0,0 0 4 0,-8 20 8 16,8-20-1-16,-8 12 1 15,8-12 0-15,0 0 1 0,-8 11 3 0,8-11-2 0,0 0-7 16,-11 9-1-16,11-9-12 16,0 0-6-16,0 0-3 0,-15 7-6 0,15-7-5 15,0 0-3-15,0 0-6 0,0 0 4 0,0 0 1 16,-23-3-2-16,23 3-3 0,0 0 0 15,0 0-3-15,0 0-1 0,0 0-6 0,-20-13 0 16,20 13-9-16,0 0 2 16,0 0-5-16,0 0-3 0,0 0-3 15,0 0 2-15,-2-16-2 0,2 16-1 0,0 0-3 16,0 0 0-16,0 0 1 0,0 0-1 0,0 0-2 16,0 0-1-16,0 0 2 15,39-4-1-15,-39 4 0 0,0 0-1 0,0 0-1 16,23 19-3-16,-23-19-2 0,11 13 7 0,-5-6-8 0,-6-7 2 15,6 20-4-15,-6-20 0 16,4 18-1-16,-4-18 4 0,0 18 1 0,0-18 2 16,0 0-2-16,-6 22 3 15,6-22 1-15,-4 15 6 0,4-15 3 0,-10 10 6 0,10-10 2 16,0 0 6-16,-16 7 5 0,16-7-1 0,0 0-4 16,0 0 0-16,0 0 0 15,-33-18 1-15,33 18-1 0,-14-12 3 0,14 12-6 0,-10-13 1 16,10 13-4-16,-10-11 0 15,10 11-1-15,-6-14-1 0,6 14-1 0,0 0-1 16,-7-17-6-16,7 17 2 16,0 0-6-16,0 0 0 0,2-21 0 0,-2 21 1 0,0 0-3 15,0 0 2-15,0 0-3 16,19-10 0-16,-19 10 1 0,0 0 1 0,0 0-1 16,0 0 0-16,30 10 0 0,-30-10 3 0,0 0-2 15,12 13 1-15,-12-13 0 0,0 0 2 16,7 15-2-16,-7-15 3 0,0 16-2 0,0-16 3 15,0 0-1-15,-2 24 3 16,2-24-3-16,0 0 4 0,-11 21-5 0,11-21 4 16,-8 11 0-16,8-11-1 0,-10 13 1 15,10-13 4-15,-14 5-5 0,14-5 3 0,0 0 2 16,0 0 6-16,-25-5 2 16,25 5 2-16,0 0 2 0,-19-17 0 0,19 17 2 15,-8-10 2-15,8 10-5 0,-9-13-1 0,9 13 0 0,0 0-5 16,-6-20-1-16,6 20-3 15,0 0-2-15,0 0-2 0,4-21-3 0,-4 21-2 16,0 0 1-16,0 0 1 16,17-9-2-16,-17 9-1 0,0 0-3 0,0 0 4 0,0 0 0 15,0 0 0-15,32 15-1 16,-32-15 0-16,10 12-1 0,-10-12 0 0,8 11 3 16,-8-11-3-16,4 13 2 0,-4-13 0 15,0 0 0-15,0 21-1 0,0-21-1 0,0 0 2 16,0 0-2-16,-6 25 2 0,6-25-1 0,0 0 2 15,-10 9-1-15,10-9 4 16,0 0-2-16,-17 5-2 0,17-5 1 0,0 0-2 0,0 0 0 16,0 0 0-16,-27-24 0 15,27 24 1-15,-7-14-2 0,7 14 3 0,-6-14-7 16,6 14 6-16,0 0-5 16,-2-19 1-16,2 19 0 0,0 0-2 0,0 0 0 0,0 0 0 15,6-23-2-15,-6 23 2 0,0 0 0 0,13-8-2 16,-13 8 5-16,0 0 0 15,0 0-3-15,19 0 4 0,-19 0-5 0,0 0 4 0,0 0-3 16,0 0 2-16,25 13-2 16,-25-13 3-16,0 0-2 0,6 14 5 0,-6-14-6 15,0 0 1-15,0 15 2 16,0-15 2-16,0 0 2 0,0 0-2 0,0 0-3 0,0 0 5 16,0 0 2-16,-10 22-2 0,10-22 1 0,0 0-2 15,0 0 1-15,0 0-2 16,0 0-2-16,0 0-3 0,0 0 1 0,0 0 2 15,-30-33 0-15,30 33 2 0,-6-13-4 16,6 13 3-16,0 0-2 0,-2-22-2 0,2 22 2 16,0 0-5-16,2-22 1 15,-2 22-5-15,0 0 0 0,10-16 2 0,-10 16-2 0,11-7 5 16,-11 7-1-16,0 0 1 16,19-2-4-16,-19 2 5 0,0 0-1 0,0 0-1 15,28 5 1-15,-28-5 1 0,12 10-1 0,-12-10 3 16,11 8 1-16,-11-8 0 0,8 9-4 15,-8-9 2-15,0 0 0 0,7 18 2 0,-7-18-1 16,0 0 1-16,0 19-1 16,0-19 2-16,0 0 4 0,0 0-4 0,-13 21 4 15,13-21 2-15,0 0-4 0,-13 5-1 16,13-5 0-16,0 0 2 0,-22-2 2 0,22 2-4 16,0 0 0-16,-28-13 2 0,17 7-2 15,11 6 7-15,-17-15 1 0,9 7 6 16,8 8-3-16,-15-15 4 0,15 15-6 0,-8-13 2 0,8 13-6 15,-9-14 2-15,9 14-2 16,0 0-3-16,-3-16 1 0,3 16 0 0,0 0-3 16,0 0-1-16,0 0 3 15,20-13-1-15,-20 13 1 0,0 0-2 0,0 0 1 0,29 5-3 16,-29-5 2-16,0 0 0 16,22 13-2-16,-22-13 1 0,12 10 0 0,-12-10-1 15,10 13-2-15,-10-13 3 0,6 14 3 0,-6-14-3 0,2 15 1 16,-2-15 3-16,0 0-2 15,-5 22 1-15,5-22-2 0,0 0 3 0,-11 20 0 16,11-20 0-16,-10 7 2 16,10-7 0-16,0 0-4 0,-19 4 0 15,19-4-4-15,0 0 6 0,0 0 1 0,-28-16-1 16,28 16-4-16,-10-9-3 0,10 9 4 0,0 0-2 16,-9-19-5-16,9 19 2 0,0 0-2 0,0-17 1 0,0 17 2 15,0 0 0-15,0 0-3 16,13-25 0-16,-13 25 1 0,11-8 1 0,-11 8-1 15,14-5 0-15,-14 5-3 16,0 0 6-16,24-2-3 0,-24 2 3 0,0 0 0 0,20 7-2 16,-20-7 2-16,12 10 1 15,-12-10 0-15,8 12-1 0,-8-12-1 0,0 0 4 16,2 16 0-16,-2-16 2 0,0 0-3 0,0 17 2 16,0-17 2-16,0 0 5 0,0 0-3 15,0 0 5-15,-14 18 0 0,14-18 1 0,0 0 3 16,0 0-3-16,0 0 1 15,0 0-5-15,0 0 2 0,-34-25-2 0,34 25-4 0,-9-15 3 16,9 15 2 0,-5-16-5-16,5 16-2 0,0 0-1 0,0 0-2 0,7-26 2 15,-7 26-2-15,0 0-1 16,13-13-3-16,-13 13 5 0,0 0-3 0,16-6 1 0,-16 6 2 16,0 0-4-16,0 0 3 15,0 0 3-15,30 12-1 0,-30-12-2 0,0 0-1 16,11 12 7-16,-11-12-4 0,4 12 2 0,-4-12 3 15,0 0-3-15,0 0 3 0,-4 23-1 16,4-23-3-16,0 0 3 0,0 0 9 16,-11 19 2-16,11-19 0 0,0 0-5 15,-10 10 3-15,10-10-2 0,0 0 2 0,0 0-4 16,0 0-4-16,0 0 2 0,0 0-3 16,-32-19-8-16,32 19-4 0,0 0-4 0,-4-15-7 15,4 15 14-15,0 0-3 0,0 0 2 0,0 0-2 16,0 0 1-16,6-27 1 15,-6 27-2-15,0 0 0 0,0 0 0 0,0 0 1 0,0 0 5 16,28 1-2-16,-28-1 0 16,0 0-1-16,0 0 4 0,0 0-2 15,0 0 0-15,14 23 2 0,-14-23-2 16,0 0 0-16,-2 19 2 0,2-19-1 0,0 0 4 0,0 0-1 16,0 0 2-16,-8 23 2 0,8-23 7 0,0 0-8 15,0 0-2-15,-10 9-1 16,10-9 6-16,0 0-11 0,0 0 9 0,0 0-3 0,0 0-3 15,0 0-2-15,0 0-3 16,0 0 2-16,0 0 0 0,-24-32-2 16,24 32 3-16,0 0-6 0,0 0 6 15,0 0-7-15,0 0-1 0,0 0 10 0,0 0-4 0,18-26-1 16,-18 26 4-16,0 0 2 0,0 0-3 16,0 0-1-16,0 0 1 0,0 0 2 15,0 0-1-15,0 0 1 0,0 0-2 0,35 20 2 0,-35-20 2 16,0 0-2-16,0 0-2 15,0 0-12-15,4 15-30 0,-4-15-35 0,0 0-90 16,0 0-112-16,0 0-242 16,0 0-97-16,0 0 25 0,0 0-283 15,-29 20-247-15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8T21:35:03.3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19460 6300 1914 0,'0'0'15'0,"0"0"-7"0,0 0 0 0,0 0-2 0,0 0 5 16,0 0-11-16,0 0 0 16,0 0 4-16,0 0 1 0,0 0-4 0,0 0-1 15,0 0 0-15,28-37 7 0,-28 37 1 0,12-18 11 16,-6 8 8-16,4-1-5 0,-2 0 8 16,0-1-9-16,0 0-6 0,3 1 4 15,-4 0-1-15,1 0 2 0,-8 11-14 16,17-19 5-16,-11 9-6 0,-6 10-2 0,14-14 5 15,-14 14-7-15,8-13-2 0,-8 13-4 0,10-9 5 0,-10 9 11 16,0 0 17-16,0 0 11 16,0 0-2-16,0 0 1 0,22 19 2 0,-22-19-5 15,4 21-5-15,0-6-4 16,-4-15-4-16,2 28 7 0,0-10-8 0,0-1-3 0,0-1-2 16,0 2 0-16,0-2-8 15,3 0-20-15,-3 0-31 0,0-1-28 0,0-3-35 16,0-1-59-16,-2-11-100 15,4 17-356-15,-4-17 162 0</inkml:trace>
  <inkml:trace contextRef="#ctx0" brushRef="#br0" timeOffset="779.71">19549 6249 1732 0,'0'0'-62'0,"0"0"11"0,7-17 1 0,-7 17-4 16,0 0 13-16,8-12 0 0,-8 12 4 0,0 0-3 15,11-9 9-15,-11 9 0 0,0 0 7 16,0 0 12-16,0 0 13 0,16-5 17 0,-16 5-4 16,0 0 3-16,0 0 7 15,0 0 7-15,14 28 7 0,-14-28-13 0,4 20 6 16,-2-6-4-16,-2-14-5 0,2 31 4 15,-2-12-10-15,0 0 5 0,2 1-1 16,-4 3-5-16,2 3 8 0,0 3-5 16,0 3 7-16,-2-3 0 0,0 6-7 0,2 3 2 15,-2-1 8-15,2 6 0 0,0-3-5 0,-2 2 1 0,0 1-9 16,2 0 1-16,-3 0 0 16,6 1 4-16,-3-2-2 0,0 4-2 0,0-2-7 15,2 2-5-15,2 3 5 16,-2-6 1-16,2 8-2 0,0 2 6 0,-2-2 1 0,2 2-3 15,0 0 3-15,-2-2-6 0,3-2 1 0,2 1-1 16,1 1 14-16,-2-1-22 16,3-3 2-16,-3 3 2 0,0-1 5 0,3 1-4 0,-3 0-6 15,1-3 14-15,-1 3-9 16,0-1 6-16,-2-2-2 0,0-2 7 0,3 4 3 16,-2 1 6-16,-1-1-7 15,0 1 4-15,0 1 14 0,2 1-4 0,1-4 5 0,-3 4 10 16,2-1 12-1,3-2-9-15,-1-2 3 0,1 3-1 0,1 0-5 0,-2-3 0 16,4 1-7-16,-2-3-1 0,0 3 0 0,-1 0 1 16,1-1-5-16,1 1-4 0,-2 2 2 15,-1-3-8-15,0 3 4 0,-2-1-5 16,2-1-5-16,0 1-1 0,-4-6-1 16,2 7-2-16,-2-2 2 0,2 2-2 0,-1-1-2 15,4 1-1-15,-3 1-1 0,0 1 2 16,3-1-4-16,-1 0 2 0,0 3-2 0,1-3 0 15,2-1-1-15,-3 1 3 0,0-3-3 0,3 2 1 16,-2-3 3-16,-1-2-1 16,-2 4 2-16,1-9 2 0,-1 2-3 0,0-2-1 15,1 0-1-15,-3-1 0 0,3 1 3 16,-3-1-3-16,0-1 0 0,2 1-4 0,0-3 2 16,0-1-4-16,2 0 4 15,-2-2-6-15,0-4-4 0,-2 0-15 0,2 0-22 0,-1 0-26 16,1-3-15-16,-2 3-27 15,-1-1-22-15,1-4-34 0,-4-2-64 0,2-2-151 16,-2-4-317-16,0 2 53 16</inkml:trace>
  <inkml:trace contextRef="#ctx0" brushRef="#br0" timeOffset="2060.28">18639 10297 1951 0,'15'0'-102'0,"1"0"16"0,6 3 10 0,-1-2 4 16,4-1 7-16,5 3 8 0,-1-3 9 16,5 2 24-16,1-1 12 0,-1-1 21 15,1 2 8-15,7 0 12 0,1 0 8 0,-1 2 0 0,2-2-3 16,1 1 3-16,1 3 1 16,10-2 7-16,-1 3-7 0,4-3-5 0,-1 2 1 0,3-2-6 15,0 2-4-15,21 3-2 16,3-1 15-16,2-1-10 0,-2 1 15 0,2 0-4 15,1 2 10-15,1-3 7 0,0 3 5 0,4-3-4 16,2 2-2-16,8-1-11 0,-4 1 2 16,-2 1-7-16,2-1 1 0,-1 2-2 0,2-4-3 15,-1 2-1-15,2 0-3 16,1 0 10-16,2-2-15 0,-1 2-6 0,-1-2 6 16,0-2 2-16,1 3-5 0,-3-2-3 15,0 0 5-15,-3 1 2 0,2-3-4 0,-1 1 3 16,-1 2-5-16,0-4-5 15,3 1 3-15,-3 2-10 0,3-3 8 0,1 0-9 16,1-2 3-16,-2 3-3 0,-3-2 3 16,-2 0-3-16,-2-2-4 0,-2 1 4 0,0-1-4 15,-12 3-3-15,-11-3 3 0,1 0-5 0,24 0 1 16,-4 0 2-16,2 0-4 16,0 0 8-16,-13 0-5 0,13 0-2 0,-12-3 1 15,-10 3-2-15,-1 0 6 0,3 0-3 16,-1 0 0-16,-1-1 10 0,2 1 9 0,-4 0 1 15,1 1 1-15,-1-1-3 0,-1 3-2 0,-1-3 3 0,2 1-2 16,-2-1-3-16,2 2 1 16,0 0-8-16,2-2 4 0,-2 2 0 0,4 0-3 15,19 0-4-15,-20 2 3 16,-6-3 0-16,-3 2 1 0,2 1 5 0,-5-3-2 0,-1 1 5 16,1 0 7-16,-7 0 3 15,-5 0-6-15,2-2 3 0,0 1-4 0,-3-1-3 16,2 5-1-16,0-5 1 15,-2 1-7-15,-3 2 0 0,0-3 1 0,-4 0-4 0,-1 0 2 16,1-3-4-16,-4 3-1 16,1 0 0-16,0 0-2 0,-3 0 3 0,-1-1-1 15,-1 1-3-15,-6-2 2 0,0 2 0 0,-3 0-1 0,-1-3-4 16,-2 2-9-16,0 1-9 16,-2-4-15-16,-2 2-7 0,-2 0-11 0,-12 2-1 15,17-5 0-15,-17 5-3 16,6-10 9-16,-6 10 3 0,0 0 4 0,-6-17 2 0,6 17 5 15,0 0 1-15,-27-19 5 0,15 14 3 0,-1-3 7 16,13 8-2-16,-23-14 13 16,10 9 4-16,13 5 10 0,-20-9 7 0,11 2 19 15,0 3 8-15,9 4 7 16,-14-5 0-16,14 5-2 0,-11-6-1 0,11 6-12 0,0 0-3 16,0 0-4-16,0 0-6 15,0 0-4-15,0 0 2 0,0 0 1 0,0 0 2 0,0 0 3 16,40 8 0-1,-31-3-2-15,-1 1 11 0,0 0-3 0,-1 4-1 0,-7-10-4 16,11 16-4-16,-8-8-4 0,-1 1-10 0,-2-9-27 16,0 19-42-16,0-19-46 0,-10 18-63 15,-1-13-108-15,0 1-584 0,-5 0-217 0</inkml:trace>
  <inkml:trace contextRef="#ctx0" brushRef="#br0" timeOffset="3519.89">21213 10458 2481 0,'0'0'-108'0,"0"0"34"0,0 0 22 16,0 0 6-16,0 0 23 0,0 0 10 0,0 0 18 15,0 0 26-15,0 0 15 16,0 0 18-16,0 0 12 0,0 0-11 0,0 0 1 0,-2-21 0 16,2 21-5-16,0 0-1 0,0 0 4 0,0 0 18 15,0 0 11-15,0 0 4 16,0 0-1-16,0 0 1 0,0 0-1 0,0 0-11 16,0 0-8-16,-6 53-5 15,6-53-6-15,-3 21-10 0,3-21-4 0,-4 25-13 0,2-14-30 16,2-11-50-16,-2 25-56 15,2-25-56-15,0 27-59 0,-2-16-112 0,2 1-575 16,0-12-283-16</inkml:trace>
  <inkml:trace contextRef="#ctx0" brushRef="#br0" timeOffset="11059.74">21116 11110 2632 0,'0'0'-120'16,"0"0"19"-16,0 0 20 0,0 0 15 0,0 0 22 15,0 0 18-15,-30 3 7 0,30-3 20 0,0 0 20 16,0 0 15-16,0 0 4 16,-13 10 15-16,13-10 20 0,0 0 6 0,-8 10 4 0,8-10-5 15,-8 13-8-15,8-13-3 16,-8 17-6-16,4-5 2 0,4-12-4 0,-8 20-3 16,4-7-9-16,4-13 0 0,-4 27-8 15,4-27-1-15,0 25-8 0,0-10 2 0,0-15-5 16,0 25 0-16,4-14-5 15,-4-11 2-15,4 24-6 0,-4-24-2 0,8 15-6 16,0-7 7-16,-8-8-6 0,14 9-3 0,-14-9-3 0,17 4 1 16,-17-4-1-16,0 0-4 15,25-4-1-15,-25 4 5 0,17-9 2 0,-7 1-5 16,-10 8-1-16,16-20 6 16,-8 11 1-16,-2-2 11 0,0-2 0 0,-1 6 6 15,-5 7 7-15,11-15-3 0,-7 8-1 16,-4 7-9-16,6-12-4 0,-6 12-3 0,0 0 0 15,0 0-1-15,0 0-6 0,0 0 4 0,0 0-4 0,0 0 2 16,0 0-6-16,0 0-1 16,0 0 0-16,0 0-4 0,0 0 4 0,0 0-1 15,0 0-4-15,0 0 4 16,0 0-4-16,0 0 3 0,19 25 0 0,-19-25 0 16,0 0 3-16,0 0-1 0,0 0 2 15,0 0 0-15,26-4 0 0,-26 4 5 0,10-8 6 16,-10 8 7-16,10-9 5 15,-3 3-2-15,-7 6-1 0,9-15-2 0,-5 9-4 0,-4 6-3 16,8-15-4-16,-4 7-13 0,-4 8-17 0,7-13-30 16,-7 13-30-16,0 0-37 15,8-15-55-15,-6 10-49 0,-2 5-109 0,0 0-594 16,5-12-327-16</inkml:trace>
  <inkml:trace contextRef="#ctx0" brushRef="#br0" timeOffset="11389.74">21441 11329 2778 0,'0'0'-65'0,"0"0"37"16,6 17 17-16,-6-17 44 0,0 0 25 0,0 0 23 0,-4 26 18 16,4-26 8-16,-2 22 1 15,2-22-4-15,-4 22-1 0,2-6 4 0,2-16-10 16,-2 28-9-16,0-13-3 16,0-1-17-16,2-14-7 0,0 26-6 0,0-26-15 15,0 25-19-15,0-25-42 0,0 19-37 16,0-19-52-16,2 19-41 0,0-11-38 0,-2-8-58 15,4 13-127-15,0-7-493 16,-4-6-227-16</inkml:trace>
  <inkml:trace contextRef="#ctx0" brushRef="#br0" timeOffset="12159.95">22716 10711 2463 0,'0'0'-119'0,"0"0"23"16,0 0 23-16,0 0 18 0,4-15 25 15,-4 15 16-15,0 0 20 0,0 0 16 0,0 0 25 16,0 0 2-16,0 0 10 0,0 0-10 0,0 0 8 16,9-11 6-16,-9 11 9 15,0 0 8-15,0 0 7 0,0 0-1 16,0 0 3-16,0 0-10 0,0 0-3 0,0 0-14 16,0 0-2-16,0 0-4 0,0 0-4 0,0 0-10 15,0 0-1-15,0 0-4 16,0 0-5-16,0 0-7 0,0 0-13 0,0 0-26 0,4 41-35 15,-4-41-35-15,2 16-41 0,-2-16-33 0,2 17-59 16,-2-17-149-16,0 19-382 16,0-7-29-16</inkml:trace>
  <inkml:trace contextRef="#ctx0" brushRef="#br0" timeOffset="12729.8">22699 11147 2181 0,'0'0'-41'0,"0"0"16"0,0 0 11 15,0 0 12-15,0 0 18 16,0 0 22-16,0 0 24 0,0 0 19 0,0 0 16 16,0 0 3-16,0 0-2 0,0 0-6 0,0 0-8 0,0 0-6 15,0 0-8-15,0 0-7 16,0 0-6-16,2 30-3 0,-2-30-10 0,0 20 2 16,0-20-10-16,0 17-3 15,0-17-2-15,0 0-8 0,2 23-5 0,-2-23-2 0,4 13-22 16,-4-13-10-16,0 0-4 15,11 12-5-15,-11-12 1 0,0 0 1 0,0 0 3 16,19 0 5-16,-19 0 11 0,0 0 5 0,0 0 10 16,0 0 13-16,25-17 15 15,-25 17 8-15,9-8 1 0,-9 8-2 0,0 0-5 0,0 0-11 16,15-7-1-16,-15 7-3 16,0 0-1-16,0 0-1 0,0 0-4 0,0 0-1 15,14 20 0-15,-14-20-5 0,0 0 1 16,9 19 0-16,-9-19 3 0,7 16 9 0,-7-16 9 15,8 11 7-15,-8-11 6 0,8 12 6 0,-8-12 2 16,11 5 1-16,-11-5-1 16,0 0 2-16,0 0-1 0,0 0-2 0,34-12-4 0,-34 12-5 15,14-9-4-15,-14 9-8 16,16-13-24-16,-8 5-23 0,-8 8-38 0,15-13-46 16,-7 5-56-16,-8 8-55 15,13-9-69-15,-13 9-152 0,11-9-537 0,-11 9-408 0</inkml:trace>
  <inkml:trace contextRef="#ctx0" brushRef="#br0" timeOffset="13019.99">23033 11269 2895 0,'0'0'-91'0,"0"0"17"0,0 0-1 0,0 0 4 15,15 4 16-15,-15-4 13 16,0 0 2-16,15 4 1 0,-15-4 10 0,0 0 6 15,22 4-3-15,-22-4 14 0,12 8 24 16,-12-8 20-16,10 8 32 0,-10-8 16 0,9 14 5 16,-9-14 3-16,4 19-5 0,-4-19 0 0,0 21 4 0,0-21 19 15,-4 27 17 1,-1-15-1-16,5-12-7 0,-6 23-6 0,4-12-7 0,2-11-4 16,-6 21-11-16,6-21-9 15,-2 20-9-15,2-20-7 0,2 17-29 0,-2-17-33 0,10 15-44 16,3-7-49-16,0-2-61 15,6-2-49-15,2-2-76 0,0 0-178 0,3-4-403 16,1-1-208-16</inkml:trace>
  <inkml:trace contextRef="#ctx0" brushRef="#br0" timeOffset="13659.73">24430 10697 2502 0,'0'0'-85'16,"0"0"29"-16,0 0 17 15,0 0 18-15,0 0 28 0,0 0 29 0,0 0 26 16,0 0 23-16,0 0 21 0,0 0 14 0,0 0 5 0,0 0 6 16,0 0-1-16,0 0-6 15,0 0-7-15,0 0 5 0,0 0 3 0,0 0-5 16,0 0-11-16,0 0-9 16,0 0-10-16,0 0-6 0,0 0-13 15,0 0-6-15,0 0-9 0,-12 45-5 16,12-45-8-16,-6 16-19 0,6-16-31 0,-4 17-43 0,4-17-45 15,-3 15-48-15,3-15-54 0,-2 17-53 0,2-17-117 16,-4 15-170-16,1-8-308 16,3-7-190-16</inkml:trace>
  <inkml:trace contextRef="#ctx0" brushRef="#br0" timeOffset="14200.16">24357 11139 2530 0,'0'0'0'16,"0"0"24"-16,0 0 5 0,0 0-6 0,0 0 8 15,0 0 12-15,0 0 17 0,0 0 20 16,0 0 16-16,0 0-3 0,0 0-2 0,-14 19-12 16,14-19-2-16,-7 14-1 0,7-14-1 0,-9 19-7 15,7-7-3-15,2-12-8 16,-6 29 12-16,6-15-5 0,0-14-9 0,-2 25-2 16,0-11-9-16,2-14-1 0,2 23-3 15,-2-23-4-15,4 17-5 0,-4-17-4 0,6 14-7 16,-6-14-5-16,0 0 1 15,14 7-5-15,-14-7-1 0,0 0-1 0,0 0-3 16,0 0 3-16,33-14 5 0,-33 14 10 0,12-7 6 0,-12 7 6 16,0 0-3-1,13-10-1-15,-13 10-8 0,0 0 0 0,0 0-6 0,0 0 3 16,0 0-3-16,0 0-2 16,27 11 0-16,-27-11 3 0,8 14 1 15,-8-14 6-15,12 13 5 0,-4-5 5 0,-8-8-2 16,15 11 7-16,-15-11-8 0,14 8 9 0,-14-8 0 15,22 4 0-15,-22-4 0 0,20-2-11 0,-20 2-4 16,24-7-2-16,-11 1-20 0,-1-2-22 16,-1 0-38-16,2-1-45 0,-3 1-67 0,3 1-65 15,-4-3-86-15,1 2-180 16,-4 1-124-16,-6 7-274 0,6-10-278 0</inkml:trace>
  <inkml:trace contextRef="#ctx0" brushRef="#br0" timeOffset="14610.03">24714 11390 2778 0,'0'0'-7'0,"0"0"-2"0,15 7-2 0,-15-7 0 16,0 0 8-16,14 6 19 0,-14-6 34 16,0 0 12-16,18 2 4 0,-18-2-1 15,0 0-9-15,0 0-5 0,19 2-4 16,-19-2-6-16,0 0-1 0,17 6-3 0,-17-6-2 15,13 5-8-15,-13-5 6 0,12 8-5 16,-12-8-8-16,14 11-1 0,-14-11-1 0,14 12 2 16,-14-12-4-16,12 11-1 0,-6-3-2 0,-6-8 1 15,12 17-3-15,-6-8 6 16,-6-9 20-16,7 21 13 0,-7-21 15 0,3 20 0 0,-3-20-6 16,-1 18 3-16,1-18-5 15,-9 19-1-15,9-19-3 0,-9 15-3 0,9-15-3 16,-9 14-2-16,9-14-5 15,-8 12-2-15,8-12-4 0,0 0-5 0,-8 13-3 0,8-13-11 16,0 0-8-16,-6 13-7 0,6-13-6 0,0 0 3 16,0 0-2-16,-6 15 0 15,6-15 1-15,0 0 2 0,-8 14-2 0,8-14-2 0,0 0-2 16,-4 14-9 0,4-14-22-16,0 0-38 0,-11 12-49 0,6-9-54 15,5-3-68-15,-11 4-170 0,11-4-555 16,0 0-417-16</inkml:trace>
  <inkml:trace contextRef="#ctx0" brushRef="#br0" timeOffset="15349.82">26187 10705 2962 0,'0'0'-46'0,"0"0"32"0,0 0 23 16,0 0 32-16,0 0 21 15,0 0 31-15,0 0 15 0,0 0 2 0,0 0-1 0,0 0-5 16,0 0 7-16,0 0-1 15,0 0 4-15,0 0-7 0,0 0-5 0,0 0-7 16,0 0-6-16,0 0-3 0,0 0-13 0,0 0-9 16,-20 42-6-16,20-42-1 0,2 21-15 15,-2-21-5-15,0 23-17 0,0-23-34 0,2 25-43 16,-2-12-42-16,0-13-45 16,3 27-50-16,-1-12-42 0,0-1-61 0,-2-14-135 15,4 26-537-15,-3-14-414 16</inkml:trace>
  <inkml:trace contextRef="#ctx0" brushRef="#br0" timeOffset="15860.11">26340 11207 3007 0,'0'0'-5'0,"0"0"0"16,16 7 3-16,-16-7-4 0,0 0-1 0,0 0 20 16,0 0 15-16,0 0 8 15,0 0 1-15,0 0 0 0,0 0-4 0,0 0 12 0,0 0 2 16,-44 13 19-16,44-13 8 16,-25 0-4-16,8 0-1 0,17 0-12 15,-31 0-3-15,13 0-4 0,18 0-1 16,-30 0-11-16,30 0-3 0,-26 0-6 0,26 0 2 0,-23-1-3 15,23 1-2-15,-20 0 0 0,20 0-4 0,0 0-8 16,-17-6-18-16,17 6-8 16,0 0-16-16,0 0-10 0,0 0-16 0,0 0-12 15,0 0-2-15,0 0-4 0,0 0 3 16,35-38 9-16,-26 31 3 0,5-1 7 0,1 0 8 16,-4-1 3-16,5 2 7 15,-3-3 11-15,-1 6 23 0,-12 4 11 0,24-14 21 16,-14 10 13-16,-10 4 8 15,17-7-1-15,-17 7 11 0,16-4 13 0,-16 4 11 0,0 0 1 16,15 11-1-16,-15-11-3 0,10 15-9 0,-10-15-8 16,5 25-6-16,-1-9-8 15,-2-1-3-15,4 2-6 0,-5 2-5 0,3 0-4 0,1 0-11 16,0 0-23-16,1 2-37 16,-1-4-40-16,-1-1-50 0,2 1-51 0,4-2-57 15,-4-5-76-15,3 1-159 16,-4-3-454-16,2-3-321 0</inkml:trace>
  <inkml:trace contextRef="#ctx0" brushRef="#br0" timeOffset="16686.25">26996 10696 2642 0,'0'0'-146'0,"0"0"32"0,0 0 14 0,0 0 26 16,0 0 22-16,0 0 24 0,0 0 21 16,0 0 22-16,0 0 7 0,0 0-15 0,0 0 4 15,0 0 21-15,0 0-23 16,0 0-3-16,0 0 0 0,0 0-10 0,32 8-9 16,-32-8-5-16,0 0 4 0,15 3 3 15,-15-3-7-15,0 0 6 0,22 0 4 0,-22 0-3 16,0 0 0-16,25 3 8 15,-25-3-4-15,0 0 3 0,24 0-4 0,-24 0 8 0,19-3-2 16,-19 3-1-16,0 0 3 0,29 0 0 16,-29 0 8-16,25-2-2 0,-25 2 2 15,27 0-6-15,-12 0-4 0,-15 0 7 0,32 0-8 16,-12 0 9-16,-2 2 3 16,2-2-9-16,1 0 7 0,0 0-4 15,0 3-6-15,-1-3 1 0,2 1 2 0,-2-1 2 16,3 2 14-16,-2-2-7 0,0 2 22 0,3 0 5 15,-4-2 3-15,0 2-7 0,0 0 12 0,-20-2-17 0,36 0 1 16,-22 2-27-16,-14-2-36 16,24 2-33-16,-24-2-53 0,18 0-56 0,-18 0-131 15,0 0-232-15,0 0 276 16</inkml:trace>
  <inkml:trace contextRef="#ctx0" brushRef="#br0" timeOffset="17509.78">25887 11130 1629 0,'0'0'53'0,"0"0"5"0,0 0 22 0,0 0 14 15,0 0 1-15,0 0 14 16,0 0 4-16,-15-5 7 0,15 5 4 0,0 0-6 0,0 0-9 16,0 0-5-16,-12 22-9 15,12-22-7-15,-5 20-6 0,5-20-11 0,-9 20-7 16,9-6-5-16,0-14-7 15,-3 26-2-15,3-26-9 0,0 26-3 0,2-15-2 0,-2-11-6 16,1 18-8-16,-1-18-9 0,4 18-18 0,-4-18-3 16,8 11-6-1,-8-11 2-15,0 0-4 0,0 0 6 0,19 0-1 0,-19 0 2 0,0 0 3 16,0 0 8 0,21-17 10-16,-21 17 2 0,0 0 9 0,12-12 4 0,-12 12 3 15,0 0 3-15,12-7-2 16,-12 7 2-16,0 0-4 0,0 0-4 0,0 0 0 15,13-6-1-15,-13 6-1 0,0 0-4 0,0 0 0 16,25 12 0-16,-25-12-4 0,19 6-1 16,-4-1-2-16,-15-5 5 0,22 5-4 0,-9-1 1 15,-13-4 0-15,25 4 4 16,-25-4 2-16,25 0 2 0,-25 0 6 0,23 0-2 0,-23 0-3 16,18-8-7-16,-18 8-4 15,16-12-16-15,-8 4-21 0,-3-4-34 0,1 0-41 16,2-2-56-16,-2 1-55 15,1-3-88-15,-1 1-676 0,-3-2-426 0</inkml:trace>
  <inkml:trace contextRef="#ctx0" brushRef="#br0" timeOffset="18239.57">27526 10755 2833 0,'11'-9'-137'0,"-11"9"47"16,0 0 34-16,0 0 33 16,0 0 55-16,0 0 21 0,12-7 28 0,-12 7 20 15,0 0 7-15,0 0 4 0,0 0 3 16,0 0 2-16,0 0 1 0,0 0 5 0,0 0 7 15,0 0-4-15,0 0-2 0,0 0-8 0,0 0 5 16,0 0-2-16,0 0-11 16,0 0-7-16,0 0-11 0,0 0-9 0,0 0-8 15,13 33-8-15,-13-33-11 0,2 22-5 16,0-11-28-16,-2-11-32 0,5 22-45 0,-3-8-62 16,-2-14-64-16,7 24-59 15,-5-12-78-15,-2-12-160 0,2 20-125 0,-2-7-268 0,0-13-233 16</inkml:trace>
  <inkml:trace contextRef="#ctx0" brushRef="#br0" timeOffset="18850.05">27429 11233 2643 0,'0'0'28'0,"2"-20"30"0,-2 20 12 16,0 0 0-16,0 0 5 0,0 0-2 0,0 0 7 16,0 0 17-16,0 0-1 0,0 0-10 15,0 0-3-15,0 0-8 0,0 0-9 0,0 0 1 16,0 0-7-16,0 0-5 16,-20 40-8-16,20-40-3 0,0 20-3 0,0-20-5 15,0 21-5-15,0-21-4 16,5 19-3-16,-5-19-10 0,6 17-11 0,-6-17-14 0,10 13 0 15,-10-13-1-15,13 3 0 0,-13-3 0 0,0 0-1 16,0 0 5-16,29-6-2 16,-29 6 4-16,0 0 3 0,21-10 4 0,-21 10 3 0,12-4 2 15,-12 4-2-15,0 0-4 16,15-5-4-16,-15 5 1 0,0 0 0 0,0 0 2 16,0 0-2-16,23 9 6 15,-23-9-2-15,13 9 3 0,-13-9 1 0,15 8 1 0,-15-8 10 16,13 6 12-16,-13-6 10 15,14 8 13-15,-14-8 2 0,16 4 7 0,-16-4 1 16,0 0 7-16,20 0-2 0,-20 0-5 0,0 0-7 16,20-12-10-16,-20 12 2 0,13-10-21 15,-13 10-24-15,12-17-29 0,-6 10-35 0,-6 7-47 16,7-19-53-16,0 11-50 16,-2 1-61-16,-5 7-131 0,9-17-175 0,-9 17-279 15,4-14-211-15</inkml:trace>
  <inkml:trace contextRef="#ctx0" brushRef="#br0" timeOffset="19480.04">28006 11384 2515 0,'0'0'-21'0,"0"0"21"0,0 0 5 16,0 0-5-16,0 0 3 0,0 0 15 0,0 0 19 15,0 0 9-15,0 0 0 0,0 0 6 0,0 0 3 16,0 0 15-16,0 0 9 16,0 0 11-16,0 0 4 0,0 0-1 0,0 0-7 0,0 0-10 15,0 0-5-15,0 0-7 16,-55 7-3-16,55-7-1 0,-18 3-5 0,18-3-1 16,0 0-2-16,-26-3-2 15,26 3-1-15,0 0 3 0,-23-4-3 0,23 4 10 16,0 0 7-16,-17-3 1 15,17 3-2-15,0 0-6 0,0 0-4 0,0 0-4 0,0 0-7 16,-23 3-8-16,23-3-3 0,0 0 1 0,-11 8-5 0,11-8-1 16,0 0-5-16,-9 19 1 15,9-19-5-15,-4 16 1 0,4-16-4 0,-2 16-3 16,2-16 2-16,-2 18-1 16,2-18-2-16,0 0 1 0,4 23-5 0,-4-23-4 0,7 10-20 15,-7-10-21-15,13 13-16 16,-13-13-3-16,19 5 0 0,-9-1 6 0,-10-4 5 15,23 8 3-15,-23-8 6 0,20 5 14 16,-10-1 8-16,-10-4 11 0,17 10 11 0,-17-10 18 16,14 9 12-16,-7-1 7 0,-7-8-9 0,6 12 2 15,-6-12-7-15,0 0-4 16,0 0-36-16,-15 26-47 0,15-26-60 0,-21 13-77 16,3-9-81-16,-2 2-177 0,-5 0-172 15,-2-3-251-15,-5 3-239 0</inkml:trace>
  <inkml:trace contextRef="#ctx0" brushRef="#br0" timeOffset="30779.94">20916 8282 2463 0,'0'0'-113'0,"0"0"25"0,0 0 24 0,0 0 17 0,12-10 14 16,-12 10 10-16,0 0 4 0,0 0 6 0,0 0 8 16,0 0-4-16,12-8 6 15,-12 8 4-15,0 0 1 0,0 0 10 0,0 0 12 16,0 0 6-16,0 0 6 0,0 0 0 16,0 0 14-16,0 0 3 0,0 0-10 0,0 0 0 15,0 0 1-15,0 0-5 16,0 0 2-16,0 0-12 0,26 20 5 0,-26-20 2 15,0 0-15-15,6 13 4 0,-6-13-3 0,0 0-3 0,4 17 0 16,-4-17-1-16,0 0 4 16,4 17-5-16,-4-17-4 0,0 0-1 0,0 0 1 15,0 0-3-15,0 20 5 16,0-20-1-16,0 0-2 0,0 0 5 0,0 0 3 16,0 0 4-16,0 0 6 0,-12 14 4 15,12-14 7-15,0 0-1 0,0 0 0 0,0 0 0 16,0 0 2-16,-20 3 2 15,20-3 2-15,0 0 3 0,0 0 1 0,0 0-2 0,0 0-5 16,0 0-3-16,0 0 3 0,0 0-5 0,-18-23-4 16,18 23 2-16,0 0-2 15,0 0-5-15,0 0-2 0,0 0-4 16,0 0 0-16,0 0-8 0,0 0-1 0,22-29 0 16,-22 29-4-16,0 0-3 0,18-7 1 0,-18 7-3 15,0 0 4-15,14-6-5 16,-14 6-2-16,0 0 2 0,0 0-2 0,0 0 3 15,19-4-5-15,-19 4-1 0,0 0 2 0,0 0-3 0,0 0-4 16,0 0 6-16,0 0 1 16,0 0-4-16,15 15 6 0,-15-15-4 0,0 0 4 15,0 0-4-15,0 0-4 16,0 0 4-16,0 0 3 0,-4 21-3 0,4-21 2 0,0 0-2 16,0 0 6-16,0 0-1 15,0 0-2-15,0 0 5 0,0 0-2 0,0 0 0 16,0 0 1-16,0 0 0 15,0 0 5-15,0 0 4 0,0 0 4 0,0 0 3 0,0 0-2 16,0 0-3-16,0 0-1 0,0 0-1 0,0 0 0 16,0 0-2-16,0 0 2 15,0 0-3-15,0 0-1 0,0 0-1 16,0 0 3-16,0 0-1 0,0 0 1 0,0 0-1 16,0 0-1-16,-34-26-2 0,34 26 1 0,0 0-5 15,0 0 3-15,0 0 4 16,0 0-7-16,0 0 0 0,0 0 0 0,0 0-1 15,0 0-2-15,0 0 0 0,0 0 4 0,0 0-4 0,0 0-1 16,0 0 2 0,0 0-3-16,0 0 1 0,0 0 1 0,0 0-4 15,0 0 1-15,0 0 1 0,0 0 0 16,0 0-1-16,0 0-1 0,0 0-1 0,0 0 3 0,0 0-2 16,0 0 1-16,0 0-3 15,0 0 1-15,0 0 2 0,0 0-4 0,0 0 0 16,0 0-1-16,0 0 0 15,0 0 1-15,0 0-2 0,0 0-1 0,0 0 0 0,0 0-2 16,0 0 2-16,0 0 1 0,0 0-2 0,0 0 2 16,0 0 0-16,0 0-8 15,0 0 3-15,0 0 2 0,0 0-1 0,0 0 0 16,0 0 2-16,0 0 1 0,0 0 0 16,0 0 1-16,0 0 2 0,0 0 2 0,0 0-5 15,0 0 6-15,0 0-1 16,0 0 1-16,0 0 0 0,0 0-1 0,0 0-3 15,0 0 4-15,0 0-6 0,0 0 3 0,0 0 3 0,0 0-1 16,0 0 2-16,0 0-2 16,0 0 0-16,0 0 2 0,0 0-4 0,0 0 2 15,0 0 1-15,0 0 1 16,0 0 0-16,0 0 3 0,0 0-2 0,0 0 1 16,0 0-1-16,0 0 1 0,0 0-1 15,0 0 2-15,0 0-1 0,0 0 4 0,0 0-4 16,0 0-2-16,0 0-16 15,0 0-13-15,0 0-20 0,0 0-30 0,0 0-41 0,0 0-48 16,0 0-56-16,0 0-122 0,0 0-553 0,0 0-280 16</inkml:trace>
  <inkml:trace contextRef="#ctx0" brushRef="#br0" timeOffset="34579.86">22667 7903 2509 0,'0'0'-170'0,"0"0"26"16,0 0 18-16,0 0 16 0,0 0 5 0,0 0 15 0,0 0 11 16,0 0 19-16,0 0 9 15,0 0 19-15,0 0 10 0,0 0 17 0,0 0 16 16,0 0 25-16,0 0-1 0,0 0 23 16,0 0 4-16,0 0 7 0,0 0-20 0,0 0 1 15,0 0 11-15,0 0-8 16,0 0 6-16,0 0 1 0,0 0-9 0,0 0-6 0,0 0 0 15,0 0-2-15,0 0-7 0,0 0-1 0,0 0 0 16,0 0-9-16,0 0-2 16,0 0-12-16,0 0 5 0,0 0-8 0,0 0 19 15,0 0-17-15,0 0 7 0,0 0-6 16,0 0 1-16,0 0 0 0,0 0 4 0,0 0 4 16,0 0-10-16,-23 15-5 15,23-15 14-15,0 0-9 0,0 0-5 0,-9 11 0 16,9-11 12-16,0 0-5 0,0 0-1 15,0 0 7-15,-10 8-8 0,10-8 8 0,0 0 6 16,0 0-1-16,0 0-3 0,0 0-7 0,0 0-1 16,0 0-3-16,0 0 6 15,0 0-5-15,0 0 3 0,0 0 9 0,0 0 4 0,0 0 1 16,0 0 3-16,0 0 0 16,0 0-6-16,0 0 2 0,0 0-8 0,0 0-4 15,0 0-1-15,0 0-4 16,0 0 1-16,0 0-6 0,0 0 1 0,0 0 1 0,0 0-7 15,0 0-3-15,0 0 0 0,0 0 1 0,0 0 0 16,0 0-1-16,0 0 5 16,0 0-2-16,0 0 4 0,0 0 3 0,0 0-7 0,0 0 3 15,0 0-1-15,0 0 1 16,0 0 5-16,0 0-1 0,0 0 5 0,0 0 2 16,0 0 7-16,0 0 10 15,0 0 7-15,0 0 6 0,0 0 5 0,0 0-7 0,0 0-2 16,0 0-4-16,0 0-5 15,0 0-1-15,0 0-1 0,0 0-4 0,0 0-4 16,0 0-2-16,0 0-3 0,0 0-5 0,0 0-2 16,0 0 1-16,0 0-2 0,0 0-2 15,0 0 1-15,0 0-1 16,21-40-1-16,-21 40-2 0,0 0-3 0,0 0 1 16,0 0 0-16,0 0-2 0,0 0 2 0,0 0-1 15,0 0-2-15,0 0 2 0,0 0 0 16,0 0 1-16,0 0 1 0,0 0 0 0,0 0 0 15,0 0-2-15,0 0 1 0,0 0 1 0,0 0-2 16,0 0 1-16,0 0 0 16,0 0-1-16,0 0 4 0,0 0-5 0,0 0 2 0,0 0 1 15,0 0 2-15,0 0 3 16,0 0-5-16,0 0-1 0,0 0 1 0,0 0-1 16,19 30 3-16,-19-30-4 15,0 0 3-15,0 0 0 0,0 0-2 0,0 0 0 0,0 0 3 16,0 0 0-16,0 0-1 15,0 0-1-15,0 0 2 0,0 0-2 0,0 0 1 16,0 0-1-16,0 0-2 0,0 0-3 0,0 0-7 16,0 0-17-16,0 0-31 0,0 0-36 15,0 0-36-15,0 0-41 0,0 0-28 0,0 0-53 16,0 0-136-16,0 0-397 16,0 0-85-16</inkml:trace>
  <inkml:trace contextRef="#ctx0" brushRef="#br0" timeOffset="38439.68">24274 7472 2191 0,'0'0'-125'0,"0"0"21"0,0 0 11 16,0 0 6-1,-24-9 10-15,24 9 16 0,0 0 7 0,0 0 11 0,0 0 11 16,0 0 15-16,0 0 1 15,0 0 8-15,0 0 5 0,0 0 9 0,0 0 8 0,0 0-1 16,0 0-4-16,0 0 6 0,0 0-3 0,0 0-9 16,0 0-1-16,0 0 0 15,0 0 1-15,0 0 4 0,0 0-2 0,0 0 2 16,0 0 1-16,0 0 4 0,0 0 11 16,0 0-3-16,0 0 0 0,0 0-2 0,0 0-1 15,0 0-5-15,0 0-12 16,0 0 13-16,0 0 2 0,0 0-9 0,0 0 21 15,0 0 0-15,0 0 1 0,0 0 3 0,0 0-2 0,0 0-3 16,-4 20 10 0,4-20-14-16,0 0 7 0,0 0 8 0,0 0-9 0,0 0 7 15,0 0 2-15,0 0-1 16,0 0-8-16,0 0 3 0,0 0-11 0,0 0 1 0,0 0-8 16,0 0 8-16,0 0-1 15,0 0-5-15,0 0 8 0,0 0-8 0,0 0 11 16,0 0 3-16,0 0 1 0,0 0-2 0,0 0 3 15,0 0 1-15,0 0-10 0,0 0 2 16,0 0-8-16,0 0 2 0,0 0 1 0,0 0-7 16,0 0 1-16,0 0-2 15,0 0 1-15,0 0-2 0,0 0-3 0,0 0-1 16,0 0 0-16,0 0-2 16,0 0-2-16,0 0 4 0,0 0 1 0,0 0 7 0,0 0 10 15,0 0 11-15,0 0 4 16,0 0 4-16,0 0-8 0,0 0 7 0,0 0 6 15,0 0-5-15,0 0-5 0,0 0-3 0,0 0-2 0,0 0-6 16,0 0 0-16,0 0-1 16,0 0-6-16,0 0 2 0,-8-29-10 0,8 29 2 15,0 0 2-15,0 0-3 16,0 0 1-16,0 0-5 0,0 0 5 0,0 0-2 0,0 0-4 16,0 0-2-1,0 0 1-15,0 0 1 0,0 0-3 0,21-19 1 0,-21 19 0 16,0 0 0-16,0 0-2 15,0 0 0-15,0 0 1 0,0 0-2 0,0 0-2 0,0 0 6 16,0 0-5-16,0 0 5 0,0 0 1 0,0 0-3 16,0 0 4-16,0 0 1 15,0 0 0-15,0 0 6 0,0 0 4 0,0 0 7 16,0 0 3-16,0 0-7 0,0 0 2 16,0 0-3-16,0 0 0 0,0 0-3 0,0 0-3 15,0 0 2-15,0 0-2 16,0 0-5-16,0 0 3 0,0 0 1 0,0 0-5 15,0 0-5-15,0 0-2 0,0 0-6 0,0 0-8 0,0 0-4 16,0 0-12-16,0 0-18 16,0 0-26-16,0 0-32 0,0 0-32 0,0 0-43 15,0 0-44-15,0 0-118 16,23 4-485-16,-23-4-155 0</inkml:trace>
  <inkml:trace contextRef="#ctx0" brushRef="#br0" timeOffset="42209.74">26144 6274 2273 0,'0'0'-158'0,"0"0"23"0,0 0 22 0,0 0 22 16,0 0 14-16,0 0 12 15,0 0 20-15,0 0 6 0,0 0 19 0,0 0 13 16,0 0 5-16,0 0 7 0,0 0 9 0,0 0 3 16,0 0 5-16,0 0 4 0,0 0-1 15,0 0 0-15,0 0 5 0,0 0-2 0,0 0 12 16,0 0 6-16,0 0-4 16,0 0 0-16,0 0 5 0,0 0 0 0,0-20 6 0,0 20-17 15,0 0 13-15,0 0-6 16,0 0-3-16,0 0-2 0,0 0-1 0,0 0 1 15,0 0 4-15,0 0-2 0,9-9-1 0,-9 9 4 16,0 0-7-16,0 0 0 0,0 0-9 16,0 0-2-16,0 0-3 0,0 0-8 0,0 0-3 15,0 0 1-15,0 0-3 16,0 0 3-16,0 0-6 0,0 0 2 0,0 0 10 16,0 0-16-16,0 0 2 15,0 0 2-15,0 0-6 0,0 0-2 0,0 0-1 16,0 0 6-16,0 0 0 0,0 0 5 15,0 0-7-15,0 0 5 0,0 0 4 0,0 0-3 16,-27 34-2-16,27-34 2 0,0 0 3 0,0 0 6 0,-15 4 0 16,15-4 6-1,0 0-6-15,0 0-3 0,0 0 1 0,0 0-3 0,0 0 2 16,0 0 0-16,0 0-3 16,-27-15 0-16,27 15-4 0,0 0 5 0,0 0-4 0,-4-15 0 15,4 15-1-15,0 0 1 16,0 0-7-16,0 0 6 0,2-22 0 0,-2 22 1 15,0 0-5-15,0 0 4 0,0 0-5 0,17-20 7 16,-17 20-14-16,0 0 6 0,19-6-3 16,-19 6 3-16,15-2-6 0,-15 2 5 0,0 0 2 15,20 0-1-15,-20 0-2 16,0 0 3-16,0 0 0 0,25 8-1 0,-25-8-1 16,0 0-3-16,11 7 4 15,-11-7 0-15,0 0-3 0,10 13 0 0,-10-13 6 0,0 0 1 16,0 0-5-16,0 0 19 15,0 0 10-15,-3 18 10 0,3-18 10 0,0 0 4 16,0 0-2-16,0 0 2 0,-20 10-5 0,20-10-2 0,0 0-3 16,0 0 0-16,0 0-10 15,0 0 2-15,-27-5-4 0,27 5-5 0,0 0 0 16,0 0-1-16,0 0-6 16,0 0 2-16,-19-15-2 0,19 15-1 0,0 0-5 0,0 0 5 15,0 0-5-15,-4-17-1 16,4 17-1-16,0 0-2 0,0 0-8 0,0 0 5 15,0 0-2-15,0 0-1 0,0 0 2 0,0 0-5 0,27-13-2 16,-27 13-1-16,0 0-10 16,0 0-15-16,0 0-28 0,0 0-22 0,0 0-22 15,0 0-25-15,0 0-22 16,0 0-34-16,23 15-29 16,-23-15-64-16,0 0-515 0,0 0-93 0</inkml:trace>
  <inkml:trace contextRef="#ctx0" brushRef="#br0" timeOffset="51481.48">27631 9219 2187 0,'0'0'-148'16,"0"0"26"-16,0 0 10 0,0 0 17 0,0 0 17 16,0 0 20-16,0 0 5 15,0 0 6-15,0 0 11 0,0 0 7 0,0 0 7 16,0 0 5-16,0 0 3 0,0 0 9 15,0 0 8-15,0 0 3 0,0 0-1 0,0 0 10 16,0 0-5-16,0 0 4 0,0 0 2 0,0 0 2 16,0 0 4-16,0 0-5 15,-44 22 9-15,44-22-8 0,0 0 6 0,0 0 5 0,0 0-13 16,0 0 9-16,0 0 0 16,0 0 9-16,0 0-23 0,0 0 6 15,0 0-4-15,0 0 2 0,0 0-9 16,-19-14 1-16,19 14 6 0,0 0-8 0,0 0 3 0,0 0 5 15,0 0-6-15,0 0 6 0,0 0 15 0,0 0-12 16,0 0 7-16,0 0-9 16,0 0 8-16,0 0 5 0,19-34-11 0,-19 34 2 15,0 0 9-15,0 0-17 0,0 0-4 16,0 0 2-16,0 0-7 0,0 0 6 16,0 0-2-16,0 0 1 0,0 0 7 15,0 0-1-15,0 0 1 0,0 0 1 0,0 0-7 16,0 0 4-16,0 0 8 15,0 0-12-15,0 0-5 0,0 0 6 0,0 0-2 16,0 0 0-16,0 0 1 0,11 46-3 0,-11-46 7 0,0 0-6 16,0 0 1-16,0 0 1 15,0 0 7-15,0 0-3 0,0 0 12 0,-18 15-1 0,18-15 13 16,0 0-1-16,0 0-11 16,0 0-2-16,0 0 1 0,0 0 2 15,0 0 8-15,0 0-18 0,0 0 16 16,0 0-5-16,0 0 10 0,0 0 6 0,0 0-4 15,0 0 0-15,0 0 3 0,0 0-2 16,0 0 0-16,0 0-11 0,0 0 2 0,0 0-4 16,0 0 12-16,0 0 4 0,0 0 7 0,0 0-10 15,0 0 3-15,0 0-10 16,0 0-3-16,0 0-6 0,0 0-1 0,0 0-21 0,0 0-27 16,0 0-38-16,0 0-53 15,0 0-56-15,0 0-135 0,0 0-463 0,0 0-63 16</inkml:trace>
  <inkml:trace contextRef="#ctx0" brushRef="#br0" timeOffset="57089.57">20948 8329 2178 0,'0'0'-79'0,"0"0"32"0,0 0 4 15,0 0 9-15,0 0 9 16,0 0 0-16,24 2 9 0,-24-2 5 0,0 0 11 0,0 0 0 16,0 0-3-1,25-2 8-15,-25 2 3 0,0 0 3 0,24-1 4 0,-24 1 13 16,16-3 5-16,-16 3 6 15,22-2 12-15,-22 2-4 0,0 0-3 0,29 0 6 0,-29 0-3 16,19-1-15-16,-19 1 5 0,21-2 5 0,-21 2-3 16,22-2-4-16,-22 2-9 15,20-2 11-15,-20 2 13 0,24 2 9 0,-24-2-6 16,25 0-4-16,-25 0-7 0,24 0-3 16,-24 0-4-16,25 0-2 0,-25 0 1 15,23 2-7-15,-23-2-6 0,26 0 1 16,-11 0-4-16,-15 0-1 0,24 2-4 0,-24-2 2 15,24 0 2-15,-24 0-6 0,23 0 3 16,-23 0 6-16,22 0 0 0,-22 0 5 0,22 0 3 16,-22 0 5-16,24 1 5 0,-24-1 0 0,24 0-1 15,-24 0-3-15,23 2-9 16,-23-2-1-16,23 0 0 0,-23 0-4 0,21 0-5 0,-21 0 5 16,26 0-4-1,-26 0 5-15,23 0-7 0,-23 0-2 0,23 0-2 0,-23 0 0 16,21 0-1-16,-21 0 0 0,24-2-3 0,-24 2 3 15,23-1 4-15,-23 1 4 0,23-4 1 16,-23 4 3-16,21-2 0 0,-21 2-2 0,22-3-3 16,-22 3 2-16,20-3-4 15,-20 3-3-15,22-4 0 0,-22 4 0 16,21-3-2-16,-21 3 0 0,22-2-1 0,-22 2 2 16,18-4-5-16,-18 4-2 0,20-4 5 15,-20 4 0-15,16-3-2 0,-16 3 0 16,0 0 3-16,23-6 3 0,-23 6 2 0,16-2-8 15,-16 2 2-15,16-4-3 0,-16 4 1 0,20-4 0 0,-20 4-5 16,22-3 4-16,-22 3 0 16,22-4-2-16,-22 4 0 0,23-6 1 0,-11 4-4 15,-12 2 3-15,20-5 2 16,-20 5-4-16,19-5 2 0,-19 5 1 16,17-3-1-16,-17 3-1 0,15-5 3 0,-15 5-2 15,14-6-2-15,-14 6 2 0,16-6 0 0,-16 6-1 16,0 0-2-16,18-10-1 15,-18 10 0-15,15-5 1 0,-15 5-1 0,13-7 2 16,-13 7 3-16,13-7-2 0,-13 7 1 0,0 0-3 0,18-10 2 16,-18 10 0-16,16-5-2 15,-16 5 0-15,0 0-1 0,16-10 5 0,-16 10-2 0,13-5 1 16,-13 5 7-16,13-9 2 16,-13 9 1-16,0 0-2 0,19-8-1 0,-19 8-2 15,15-8-3-15,-15 8 3 16,17-7 1-16,-17 7-3 0,18-6 2 0,-18 6-4 15,20-8 1-15,-20 8 0 0,21-7 2 0,-10 3-3 16,-11 4-1-16,21-8 1 0,-21 8 1 16,20-6-5-16,-8 2 1 0,-12 4 1 0,22-5 1 15,-22 5-2-15,22-8 1 0,-10 6 1 16,-12 2-2-16,24-6-1 0,-24 6-1 0,23-6 6 16,-11 5-2-16,-12 1-3 15,24-4 0-15,-24 4 5 0,21-6 5 0,-8 3 1 16,-13 3 3-16,23-4 3 15,-23 4 1-15,22-6 0 0,-10 3-2 0,-12 3-3 0,23-5-1 16,-23 5 0-16,24-7-3 0,-10 5 2 0,-14 2-3 16,26-5 1-16,-14 2-2 15,-12 3-3-15,28-5 4 0,-13 0-5 0,-15 5 4 0,28-3-2 16,-14-1-1-16,-14 4 6 16,26-6-7-16,-14 3-1 0,-12 3 2 15,24-7-2-15,-24 7 0 0,25-4 0 16,-15 1 1-16,-10 3-3 0,26-5 0 0,-14 2 0 0,-12 3-1 15,26-4 0-15,-26 4 2 0,27-7 2 0,-13 5-5 16,-14 2 4-16,24-6-1 16,-10 3-1-16,0-1 0 0,-14 4 2 15,25-6-1-15,-11 2 1 0,-14 4-1 0,26-8 0 16,-14 5 1-16,-12 3-5 0,27-7 3 0,-14 2 1 16,2 1 3-16,-15 4-4 15,30-8-2-15,-16 3 0 0,1 2 8 0,-15 3-8 16,27-8 2-16,-14 2 0 0,1 2 1 15,-14 4-1-15,28-9 0 0,-13 5-1 0,-2-2 1 16,2 1 1-16,-15 5-3 0,27-12 2 0,-12 9 1 16,-3-4 6-16,2 0-10 15,-14 7 7-15,25-10 2 0,-15 5 8 0,-10 5-1 0,22-10-2 16,-22 10-2-16,18-9 1 16,-6 3-2-16,-12 6-5 0,18-8 4 0,-18 8-2 15,19-12-3-15,-8 9 2 16,-11 3 1-16,19-9-3 0,-19 9 15 0,19-11-3 0,-8 8 3 15,-11 3-3-15,20-8 0 0,-20 8-3 16,20-9-2-16,-20 9 1 0,19-7-1 16,-11 1-2-16,-8 6 3 0,20-8-4 0,-20 8 1 15,18-10-4-15,-7 5 1 16,-11 5-1-16,17-8 2 0,-17 8-4 0,17-7 3 0,-17 7-6 16,19-8 5-16,-19 8-1 15,19-8-2-15,-19 8 0 0,22-7 2 0,-22 7-3 0,18-8 2 16,-18 8 0-16,19-7 0 0,-10 0 5 0,-9 7-4 15,19-8-2-15,-19 8 0 16,16-9 4-16,-16 9-2 0,18-9 1 0,-18 9-3 16,16-11 1-16,-16 11 0 0,16-10-2 15,-16 10 2-15,16-7-2 0,-16 7 0 0,17-11 1 16,-17 11-1-16,17-9-3 16,-17 9 4-16,19-7-2 0,-19 7 2 0,17-8-2 15,-6 4 1-15,-11 4 0 0,19-7 0 16,-19 7 1-16,19-8 0 0,-19 8-2 0,17-8 7 15,-17 8-5-15,19-7 3 0,-19 7-3 0,17-8 0 16,-17 8 3-16,14-8 0 16,-14 8-2-16,18-9 2 0,-18 9-3 0,14-7 0 0,-14 7 0 15,16-8 0-15,-16 8 0 16,17-10 5-16,-17 10-3 0,16-7-4 0,-16 7-1 16,17-10 2-16,-17 10 0 15,19-8 0-15,-19 8-2 0,17-9 2 0,-17 9-1 16,19-8 4-16,-19 8-6 0,19-7 3 15,-11 0 3-15,-8 7-1 0,23-8 1 0,-23 8-4 16,18-11 2-16,-8 7 0 0,-10 4-2 0,22-9 0 0,-12 3-2 16,-10 6 1-16,26-7 0 15,-18 1 1-15,-8 6 2 0,27-9-1 0,-14 5-1 16,-13 4 1-16,23-9 1 16,-9 3 0-16,-2 0 0 0,-12 6 0 0,21-9 0 0,-8 3-1 15,-1 0-2-15,-12 6 3 16,21-13-1-16,-5 7-1 0,-6 1-2 15,2-4 4-15,-12 9-1 0,26-13-3 0,-13 6 0 0,-1 1 2 16,4-1-2-16,-4-1 2 0,0 1-2 16,2 0-1-16,0-2 1 0,-1 2 1 0,0-2 0 15,-1 2 0-15,1 0-3 16,-13 7 3-16,24-18-3 0,-12 11-4 0,1-1 2 16,-3 0 0-16,3 1-5 0,1-2 0 15,-5-1 0-15,4 3 0 0,-13 7 4 0,21-18-1 16,-9 10 2-16,-2 1 2 15,-10 7-2-15,20-17 2 0,-11 6-1 0,2 4 0 16,-11 7-2-16,19-15 4 0,-11 8-2 0,3-1 0 0,-11 8 0 16,19-15 4-16,-9 7-4 15,0-1 3-15,-1 1-1 0,-9 8 1 0,19-17 1 16,-9 10 1-16,-1-3-1 0,-9 10 0 16,20-18 1-16,-11 11-1 0,0-3 0 15,0 1-1-15,-9 9 1 0,17-17 1 16,-9 8 2-16,-8 9-4 0,15-16 3 0,-8 8 1 15,-7 8-2-15,18-15-1 0,-13 7 1 0,-5 8 4 0,12-15-4 16,-12 15 0-16,14-15 2 16,-7 7-1-16,-7 8 2 0,11-13-2 15,-11 13 1-15,16-13-2 0,-11 5 0 16,-5 8 0-16,13-11-2 0,-13 11 3 0,13-14-2 0,-13 14 4 16,10-13-2-16,-10 13-2 15,14-15 2-15,-14 15 0 0,10-13 1 0,-10 13 1 16,12-13-2-16,-12 13 0 15,11-14 1-15,-5 6 1 0,-6 8-1 0,11-13 0 0,-11 13-2 16,13-14-1-16,-13 14 3 0,12-13-2 0,-12 13 0 16,14-14 1-16,-14 14-1 15,12-13 4-15,-12 13-2 0,10-15 1 0,-10 15-1 0,14-13 0 16,-14 13-1-16,13-14 1 16,-13 14-2-16,9-11 2 0,-9 11-2 0,16-14 1 15,-16 14-2-15,9-12 1 16,-9 12-2-16,14-14 11 0,-14 14-10 15,13-11 1-15,-13 11 0 0,14-12 1 0,-14 12-1 0,13-9 2 16,-13 9-1-16,13-12 0 0,-13 12-4 16,12-7 4-16,-12 7-1 0,15-10 1 0,-15 10-4 15,14-4 3-15,-14 4-1 16,13-8 1-16,-13 8 1 0,18-7-1 0,-18 7-2 0,16-6 1 16,-16 6-2-16,18-5 0 15,-18 5-1-15,18-6 3 0,-18 6-3 0,22-8 4 16,-22 8-1-16,21-5 1 15,-21 5-2-15,19-6 4 0,-19 6-2 0,19-6 3 0,-19 6-2 16,18-4 2-16,-18 4-2 0,13-6 0 0,-13 6 0 16,0 0-2-16,25-3 0 15,-25 3-1-15,11-4 2 0,-11 4 1 0,0 0-4 16,25-4 3-16,-25 4-1 0,13-2 3 16,-13 2-2-16,0 0 0 0,20-1 3 15,-20 1 0-15,0 0-1 0,21-4 4 0,-21 4-3 16,0 0-1-16,18-3 0 0,-18 3 0 0,0 0-3 15,22 0 5-15,-22 0-1 0,0 0-2 0,17-3 1 16,-17 3 1-16,0 0-4 16,0 0 2-16,21-2 0 0,-21 2-1 0,0 0 2 0,0 0 0 15,18-2-2-15,-18 2 1 16,0 0 1-16,0 0 0 0,0 0-1 0,21-2 0 16,-21 2 1-16,0 0 0 15,0 0-1-15,0 0 1 0,18 0-1 0,-18 0 1 0,0 0-3 16,0 0 2-16,0 0 0 0,0 0-2 0,22 2-1 15,-22-2 3-15,0 0-3 16,0 0 5-16,0 0-4 0,16 6 1 16,-16-6 0-16,0 0 2 0,0 0-2 0,0 0 6 15,15 5-6-15,-15-5 3 0,0 0-3 0,0 0 3 16,14 6 4-16,-14-6 3 16,0 0 2-16,0 0 3 0,0 0 1 0,12 11-3 0,-12-11 0 15,0 0 0-15,6 10-2 16,-6-10-3-16,0 0 0 0,0 0-3 0,0 0 1 15,13 9-1-15,-13-9 1 0,0 0-1 0,0 0-1 16,8 10 1-16,-8-10-1 0,0 0 3 16,0 0-3-16,11 16-1 0,-11-16 0 0,0 0 3 15,4 14-2-15,-4-14 0 16,0 0-3-16,6 15 6 0,-6-15-4 0,0 0 0 16,5 15 2-16,-5-15-1 0,3 17-1 15,-3-17 4-15,4 16-5 0,-4-16 2 0,2 18-1 16,-2-18 3-16,5 17-2 15,-3-7 1-15,-2-10-1 0,9 16 1 0,-5-6-1 16,1 0 3-16,-5-10-3 0,9 17-1 0,-3-8 1 0,-3 0 1 16,3 1-3-16,-2 2 2 15,4-2 3-15,-2 1-2 0,1 0 0 0,0-1-2 16,-2 2 1-16,4-2 0 16,-3 3-2-16,1-5 3 0,-1 2-3 0,-1-1 1 15,0 3-2-15,1-2 2 0,1 0 3 16,-3-1-4-16,2 0 0 0,0 1 0 0,-6-10 0 15,7 18 5-15,-1-6-2 0,-6-12 3 0,12 21 0 0,-6-9 3 16,-3 0 2-16,-3-12 4 16,13 22-3-16,-9-12 0 0,4 1-1 0,-2 1 2 15,-6-12-4-15,9 20 5 16,-1-8-7-16,-2-1 2 0,-6-11-3 0,13 21 0 0,-7-10-2 16,-1 1 0-16,-5-12 2 15,12 20 0-15,-6-7-2 0,1-1 1 0,-7-12-2 16,11 20 0-16,-8-11-1 15,-3-9 3-15,11 20-2 0,-3-9-1 0,-3-2 5 0,-5-9-6 16,11 18 0-16,-8-9-1 0,-3-9 0 0,11 20 0 16,-7-12 1-16,6 4 5 15,-10-12-6-15,10 17 2 0,-7-7 0 0,-3-10-1 16,8 18 0-16,-8-18 0 0,10 16 0 16,-6-7 2-16,-4-9-2 0,11 15 1 0,-11-15-1 15,7 18 0-15,-2-8-1 16,-5-10 2-16,11 16-1 0,-11-16 2 15,8 20-3-15,-8-20 3 0,12 17 0 0,-9-10-1 0,-3-7 2 16,11 20 3-16,-7-13-3 0,-4-7 0 16,9 16 0-16,-9-16 2 0,9 20-3 0,-4-13 2 15,-5-7-4-15,8 18 2 16,-8-18-2-16,9 20 3 0,-2-13-2 0,-2 5 1 0,-5-12 0 16,9 18-2-16,-5-7 1 15,-4-11 2-15,10 20-4 0,-6-10 2 0,-4-10-2 16,8 18 2-16,-5-8-2 15,-3-10 2-15,9 19 1 0,-4-9-1 0,-5-10-1 0,9 20 0 16,-5-10-2-16,-4-10 3 0,6 22-3 0,-6-22 3 16,5 18-1-16,-1-9-1 15,-4-9 1-15,8 21-1 0,-8-21 3 16,4 20-2-16,0-11-1 0,-4-9 3 0,5 19-3 16,-5-19 2-16,8 20 0 0,-8-20-1 15,6 20-1-15,-4-9 3 0,-2-11-3 16,4 19 1-16,-4-19 1 0,7 20 0 0,-5-10 0 15,-2-10 1-15,2 22-1 0,-2-22-1 0,4 21 2 0,-4-21 5 16,3 21-6-16,-1-10 0 16,-2-11 0-16,5 21 1 0,-5-21-1 0,6 23 7 0,-6-23-7 15,3 21 1-15,1-12-3 16,-4-9 3-16,5 22-2 0,-5-22 1 0,4 17 0 16,-4-17-1-16,4 18 0 15,-4-18-3-15,5 20 3 0,-5-20 0 0,1 17-1 0,-1-17 3 16,4 17-2-16,-4-17 3 15,2 17 0-15,-2-17-4 0,4 15 1 0,-4-15-2 16,3 18 1-16,-3-18 2 0,4 15-3 16,-4-15 5-16,2 17-4 0,-2-17 1 0,5 15-1 15,-5-15 1-15,5 15 0 0,-5-15 2 0,2 16-3 16,-2-16 1-16,4 16-2 16,-4-16 4-16,4 13-3 0,-4-13 1 0,0 0-2 15,5 19 3-15,-5-19-1 0,4 13 4 16,-4-13-2-16,5 12-1 0,-5-12 0 0,0 0 0 15,7 20-2-15,-7-20 0 0,7 11 0 16,-7-11 0-16,4 13 0 0,-4-13 1 16,4 15 0-16,-4-15 1 0,3 15 2 0,-3-15-3 0,4 12 1 15,-4-12 1 1,8 14-1-16,-8-14-1 0,4 14 2 0,-4-14-1 0,6 13 5 16,-6-13 8-16,7 16-2 15,-7-16 8-15,6 16 8 0,-6-16-1 0,8 20-5 0,-4-13-1 16,-4-7-7-1,11 17 12-15,-11-17-14 0,7 17 0 0,-7-17-1 0,11 16 0 16,-11-16-2-16,7 14-1 0,-7-14-7 0,9 14 7 0,-9-14 0 16,6 13-1-16,-6-13-6 15,6 11 0-15,-6-11 3 0,6 11 0 0,-6-11-4 16,0 0 1-16,7 17 2 16,-7-17-1-16,6 9 2 0,-6-9-5 0,7 11 1 15,-7-11 6-15,7 12-4 0,-7-12-1 16,0 0-3-16,7 16 0 0,-7-16 4 0,4 12-2 15,-4-12 1-15,0 0-5 0,7 18 2 16,-7-18 3-16,6 11-2 0,-6-11 1 0,0 0 0 16,6 17 1-16,-6-17 0 0,0 0 0 0,6 19 0 15,-6-19 0-15,0 0-2 16,4 19 3-16,-4-19-1 0,4 14-2 0,-4-14 2 16,3 15 0-16,-3-15-7 0,6 11 4 15,-6-11 3-15,8 12-1 0,-8-12-4 0,0 0 6 16,9 19-1-16,-9-19 1 0,8 12 1 0,-8-12-3 15,6 13 2-15,-6-13-7 0,5 11 4 16,-5-11 1-16,8 12 1 0,-8-12-4 0,6 11 3 16,-6-11-2-16,5 13 1 15,-5-13 0-15,0 0-2 0,8 19 3 0,-8-19 0 16,5 14 1-16,-5-14-4 0,0 0-3 16,5 14 6-16,-5-14-1 0,0 0 4 0,7 13-3 15,-7-13 2-15,0 0-6 16,4 15 2-16,-4-15 5 0,0 0-5 0,6 14 2 15,-6-14-9-15,0 0 12 0,5 12 4 16,-5-12-9-16,0 0 5 0,7 14-7 0,-7-14 11 16,0 0-4-16,7 15 0 0,-7-15 3 0,6 10 4 15,-6-10-1-15,0 0 1 16,9 13-1-16,-9-13-1 0,0 0-3 0,11 13 10 0,-11-13 2 16,9 7-6-16,-9-7 3 15,0 0-2-15,7 16-1 0,-7-16 0 0,7 10 0 16,-7-10-2-16,0 0-7 15,9 20 7-15,-9-20-7 0,6 16 7 0,-6-16-3 0,7 18-10 16,0-6 15-16,5 1 0 0,-4 1-13 0,3 2 4 16,3 0-5-16,-1 0-16 15,1-1-28-15,-1 3-35 0,3 1-26 0,2 4-45 16,2 2-95-16,-6-4-141 16,-1 0-243-16,0 2 32 0,-6 2-381 0,3-2-433 15</inkml:trace>
  <inkml:trace contextRef="#ctx0" brushRef="#br0" timeOffset="69139.73">18368 7867 2039 0,'9'-17'60'0,"-9"17"10"0,0 0 1 0,0 0 7 16,6-15 4-16,-6 15 14 0,0 0 1 16,0 0-11-16,0 0-12 0,0 0-7 0,6-14-12 15,-6 14-9-15,0 0-13 16,0 0-35-16,0 0-54 0,0 0-50 0,0 0-67 15,0 0-134-15,6-3-416 0,-6 3 14 0</inkml:trace>
  <inkml:trace contextRef="#ctx0" brushRef="#br0" timeOffset="79119.44">18620 16811 3047 0,'0'0'-235'0,"0"0"-33"16,17 0-520-16,-17 0-90 0</inkml:trace>
  <inkml:trace contextRef="#ctx0" brushRef="#br0" timeOffset="104449.39">20031 18300 2658 0,'0'0'-144'15,"0"0"20"-15,0 0 22 16,0 0 19-16,0 0 6 0,0 0 15 0,0 0 8 0,0 0 13 15,0 0 7-15,0 0 8 0,0 0 3 0,0 0 7 16,0 0 2-16,0 0 5 16,0 0 0-16,0 0-13 0,0 0-4 0,0 0-13 15,0 0-27-15,0 0-49 0,0 0-65 16,0 0-273-16,0 0 392 0</inkml:trace>
  <inkml:trace contextRef="#ctx0" brushRef="#br0" timeOffset="45375.34">17722 7097 2661 0,'0'0'-113'0,"0"0"14"0,0 0 26 0,0 0 18 15,0 0 19-15,-25-19 22 0,25 19 28 0,-21 0 9 16,21 0 11-16,0 0 9 16,-42 8 6-16,27-2 14 0,0 1 8 0,-2 2 9 15,2 2 1-15,-2 1 4 0,5 3 5 16,-4 0 5-16,4 3 0 0,1-1-5 0,1 2-1 15,2 0-11-15,1 1-5 16,0 0-10-16,5-1-4 0,0 1-8 0,0-1-3 16,4-3-4-16,2 1-6 0,0 3-1 15,6-5-25-15,0 2-2 0,0 1 0 0,5-6-7 16,-2 0-7-16,2-3-3 0,-1-3-9 0,2-1 2 16,-16-5-4-16,23 0-4 15,-23 0 4-15,21-5 3 0,-21 5 1 16,17-11 0-16,-17 11-1 0,10-17 4 0,-10 17 13 15,4-19 14-15,-4 19 7 0,0-18 13 0,0 18-1 16,0 0 0-16,0 0 2 16,-10-24 2-16,10 24 1 0,0 0-6 0,-12-11-1 0,12 11-2 15,0 0-3-15,0 0 0 0,0 0-2 0,0 0-2 16,0 0 0-16,0 0-14 16,0 0-19-16,0 0-32 0,0 0-40 0,0 0-45 15,0 0-42-15,50 22-36 0,-50-22-56 16,26-3-120-16,-14 3-493 0,1-1-239 0</inkml:trace>
  <inkml:trace contextRef="#ctx0" brushRef="#br0" timeOffset="45595.17">17866 7268 2594 0,'4'-14'-37'0,"-4"14"43"16,0 0 6-16,4-18 2 15,-4 18 18-15,0 0 33 0,0 0 8 0,0 0 7 0,0 0-5 16,0 0-4-16,0 0-4 15,0 0 3-15,0 0 6 0,0 0 1 0,-35 44-1 16,32-35-12-16,-1 5-3 16,4-14-5-16,-2 26-8 0,4-10-2 0,2-1-19 15,-4-15-25-15,12 26-25 0,-6-15-55 16,2 3-33-16,2-2-38 0,0-3-33 0,0-2-62 16,-10-7-112-16,14 10-423 0,-5-5-76 0</inkml:trace>
  <inkml:trace contextRef="#ctx0" brushRef="#br0" timeOffset="45810.22">18023 7355 2338 0,'8'-10'-14'0,"-8"10"1"15,9-10 3-15,-9 10 10 0,0 0 20 0,0 0 24 0,0 0 23 16,0 0-3-16,0 0 5 0,0 0 6 0,0 0-8 16,14 28-2-16,-14-28 11 15,0 22 0-15,0-22 2 0,-4 22-7 16,4-22-9-16,-8 30-2 0,2-16-1 15,-1 2-8-15,-1-4-4 0,-1 2-5 0,-1-2-2 0,-1 1-7 16,1-3-18-16,0-2-26 16,-4 3-34-16,14-11-51 0,-21 10-50 0,21-10-52 15,-21 0-90-15,10-2-541 0,11 2-162 16</inkml:trace>
  <inkml:trace contextRef="#ctx0" brushRef="#br0" timeOffset="46005.01">18010 7149 2554 0,'7'-8'67'0,"-7"8"14"15,6-14-8-15,-6 14 13 0,0 0 12 0,8-17 7 16,-8 17-5-16,0 0-12 0,7-17-10 0,-7 17-10 0,0 0-30 16,4-11-35-16,-4 11-56 15,0 0-62-15,0 0-59 0,0 0-77 0,4-10-198 16,-4 10-298-16,0 0-25 15</inkml:trace>
  <inkml:trace contextRef="#ctx0" brushRef="#br0" timeOffset="46394.93">18095 7221 2117 0,'0'0'-65'0,"7"18"17"0,-7-18 6 0,6 18 28 15,-6-18 28-15,8 17 31 16,-8-17 16-16,6 15 13 0,-6-15-7 0,7 14 3 15,-7-14-5-15,8 15 3 16,-8-15-2-16,6 14-6 0,-6-14-4 0,9 10-10 16,-9-10-28-16,0 0 1 0,9 13-3 15,-9-13 4-15,0 0-7 0,0 0 0 0,12 8 3 16,-12-8-4-16,0 0-4 0,0 0 4 0,0 0-3 16,0 0-2-16,0 0 6 0,0 0 17 15,0 0 6-15,0 0 1 0,30-15-7 16,-30 15 0-16,0 0-2 0,0 0-2 15,0 0 2-15,0 0-3 0,21 7 4 0,-21-7-4 16,11 6-1-16,-11-6-6 0,0 0 5 16,10 13 7-16,-10-13 4 0,0 0 11 0,11 8 11 15,-11-8 14-15,0 0 18 16,0 0 2-16,0 0-8 0,0 0-10 0,0 0-4 16,0 0-8-16,0 0-4 0,0 0-7 0,20-19-1 0,-20 19-11 15,0 0-10-15,6-21-19 16,-6 21-31-16,2-17-41 0,-2 17-53 0,4-17-64 15,-2 8-64-15,-2 9-138 16,4-18-556-16,0 10-356 0</inkml:trace>
  <inkml:trace contextRef="#ctx0" brushRef="#br0" timeOffset="46585.21">18385 7171 2775 0,'0'0'-46'15,"30"3"30"-15,-30-3 5 0,8 12 22 0,-8-12 19 16,8 13 17-16,-8-13 21 15,5 18 12-15,-5-18-4 0,4 21-4 0,-4-21-12 16,2 27-2-16,-2-14-8 16,0-13-1-16,-2 28-8 0,0-12-2 0,0-1-32 0,2-15-22 15,-7 30-35-15,1-15-40 0,2 0-49 0,-2 3-52 16,-3-4-93-16,2 1-525 16,-1-2-125-16</inkml:trace>
  <inkml:trace contextRef="#ctx0" brushRef="#br0" timeOffset="51115.39">16640 7086 1306 0,'0'0'-66'0,"0"0"28"0,2-19 19 0,-2 19 15 0,0 0 11 16,0 0 23-16,0 0 8 16,0 0 12-16,0 0 0 0,0 0 10 15,2-17 0-15,-2 17-8 0,0 0 9 0,0 0 2 0,0 0 7 16,0 0-9-16,0 0-14 0,0 0-1 16,0 0-7-16,0 0-10 0,0 0 25 0,0 0 26 15,0 0-25-15,0 0-2 16,0 0-4-16,0 0 2 0,0 0 6 0,0 0-4 15,-2 56 5-15,2-56 2 16,-4 23 2-16,4-10-4 0,0-13-7 0,-4 29-1 0,2-14-3 16,0 2-1-16,0-2-1 15,0 5-10-15,0-4 0 0,0 3-7 0,0-1 5 16,0 1-4-16,2 0-5 0,0 0-31 0,-2 3 3 0,2-2 7 16,0 3-3-16,0 1 0 15,-3-2 1-15,3 5-5 0,0 0 4 0,0-5 1 16,0 0 1-16,3 4 2 15,-3-4-4-15,0 5 1 0,2-6 1 0,-4 3-4 16,4-4 5-16,-2 1 4 0,0-1-4 16,0 0-2-16,0-1 1 0,0-1-1 0,2-2-2 15,-2 1 8-15,0-17-6 16,0 30-1-16,2-15-5 0,-2-15-8 0,2 22-10 16,-2-22-23-16,0 22-25 0,0-22-4 0,2 16-28 0,-2-16-31 15,4 16-40-15,-4-16-64 16,6 7-452-16,-6-7 64 0</inkml:trace>
  <inkml:trace contextRef="#ctx0" brushRef="#br0" timeOffset="51735.26">16852 7764 1911 0,'0'0'-84'16,"0"0"20"-16,-14-11 21 0,14 11 15 15,0 0 13-15,0 0 12 0,0 0 8 0,0 0 10 16,0 0 4-16,0 0 3 0,0 0 1 0,0 0 5 16,0 0-12-16,0 0-6 15,0 0 8-15,0 0-8 0,36-18 3 0,-36 18-5 0,27 3 2 16,-6-3 6-16,0 0-7 15,7 3-2-15,2-2 1 0,3 2 0 0,7 1-5 16,5-3 4-16,-1 3-4 16,3-2 7-16,1 0-10 0,4 0 6 15,5-2-3-15,2 1 0 0,1 2-3 0,-1 0 0 0,0-3 15 0,-9 1-13 16,2-1-11-16,-6 1 13 16,1-1-1-16,-3 0 0 0,-1 2-6 0,-1 0 9 15,-7-2-2-15,1 2-4 0,-1-2-4 16,-3 2 4-16,-3 0 2 0,3-2 0 0,-5 0 1 15,2 2-5-15,-1-2-1 16,-2 2 1-16,-3-2 2 0,-1 0 0 0,0 1 5 16,-4-1-8-16,1 0 9 0,-19 0 9 15,27 0-14-15,-27 0-1 0,25 3 13 0,-25-3-7 16,22 0-2-16,-22 0-11 0,19 1-2 0,-19-1-39 16,14 0-30-16,-14 0-24 15,0 0-56-15,13 0-109 0,-13 0-174 0,0 0 407 16</inkml:trace>
  <inkml:trace contextRef="#ctx0" brushRef="#br0" timeOffset="52575.19">17109 7967 1204 0,'0'0'1'15,"0"0"10"-15,0 0 1 16,0 0 4-16,0 0 6 0,0 0 22 0,0 0 26 15,0 0 16-15,0 0 3 16,0 0 15-16,0 0 11 0,0 0 7 0,0 0 7 0,0 0-6 16,-7 39-1-16,7-39-4 15,2 18-1-15,-2-18-8 0,2 24-2 0,-2-24 7 16,3 26-13-16,-1-13-3 0,-2-13 0 0,2 33-8 16,-2-15-1-16,2-3-1 0,0 2-8 15,0 0-5-15,0-1-5 0,-2-16-4 0,2 26-4 16,0-13-5-16,-2-13-9 15,2 25-3-15,-2-25-4 0,2 19-3 0,-2-19-5 16,0 17-5-16,0-17-4 16,0 0-13-16,2 19-24 0,-2-19-36 15,0 0-42-15,3 16-52 0,-3-16-58 0,0 0-51 0,0 0-168 0,4 11-466 16,-4-11-258-16</inkml:trace>
  <inkml:trace contextRef="#ctx0" brushRef="#br0" timeOffset="52845.07">17347 8242 2704 0,'0'0'-46'16,"0"0"6"-16,30 2 6 0,-30-2 6 15,0 0 10-15,0 0 21 0,24-3 12 0,-24 3 13 16,23-5 5-16,-23 5 2 16,28-1 1-16,-16-1 8 0,5-2 4 0,-17 4-6 15,34-4-5-15,-17 4-5 0,-17 0-8 0,27-3-35 0,-27 3-44 16,24-3-57-16,-24 3-62 16,19-4-138-16,-13 3-394 0,-6 1 39 0</inkml:trace>
  <inkml:trace contextRef="#ctx0" brushRef="#br0" timeOffset="53055.16">17538 8168 2148 0,'0'0'22'0,"0"0"-5"16,0 0 4-16,0 0 8 0,0 0 19 0,0 0 47 0,-21 13 22 16,21-13 16-16,0 0-12 15,-4 26-4-15,4-26-9 0,-2 22-11 0,0-7-6 16,2-15-13-16,0 27-9 15,0-10-5-15,0-17-5 0,2 30-9 0,-2-15-23 0,2-2-31 16,-2-13-33-16,4 26-38 16,0-15-37-16,-4-11-46 0,6 17-45 0,-6-17-89 15,9 14-520-15,-4-11-128 0</inkml:trace>
  <inkml:trace contextRef="#ctx0" brushRef="#br0" timeOffset="53524.88">17983 8019 2339 0,'0'0'-44'0,"10"-19"14"0,-10 19 15 0,6-11 15 16,-6 11 7-16,0 0 14 0,0 0 12 15,0 0 36-15,0 0 18 0,-24-15 5 16,24 15 15-16,0 0 2 0,-41 22 15 15,22-9-2-15,0 2-3 0,-3 5-7 16,2 1-11-16,-2 1-10 0,3 1-5 0,1 2-11 16,0 1-7-16,4 0-6 0,3-3-9 0,0-4-3 15,3 6-5-15,2-5-4 0,1-1-4 0,3-2-2 16,2 1-4-16,0-18-10 16,9 30-5-16,-3-16-11 0,2-3-8 15,6-1-5-15,-4 0-8 0,4-5-11 0,2-1-8 16,-2 1-2-16,-14-5-8 0,25 0-5 0,-25 0-2 15,26-3-4-15,-26 3 4 16,22-11 4-16,-14 7-1 0,-8 4 7 0,10-16 4 0,-10 16 6 16,4-15 12-16,-4 15 7 15,0 0 10-15,0 0 11 0,0 0 15 0,-12-27-6 16,12 27 11-16,0 0 7 0,-15-10 5 0,15 10-3 16,0 0-2-16,0 0-2 15,0 0-5-15,0 0-3 0,0 0 0 0,0 0-6 0,0 0-16 16,0 0-33-16,0 0-28 15,0 0-46-15,47 7-61 0,-32-10-75 0,-15 3-146 16,26-6-476-16,-12 0-214 16</inkml:trace>
  <inkml:trace contextRef="#ctx0" brushRef="#br0" timeOffset="53885.33">18080 8238 2473 0,'0'0'-91'0,"0"0"30"0,0 0 27 16,0 0 40-16,0 0 25 15,0 0 4-15,0 0 11 0,0 0 21 0,0 0 2 0,0 0-4 16,0 0 6-16,-14 40-9 0,14-40 3 0,-5 18-1 16,5-18 0-16,-2 20-3 15,2-20-2-15,-3 22-6 0,3-22 0 0,0 22-5 16,0-22-6-16,0 23-3 0,0-23-4 15,3 20-4-15,-3-20-2 0,2 20-5 0,-2-20 2 16,3 17-2-16,-3-17-4 16,0 0 1-16,2 21 2 0,-2-21-9 0,0 0-2 15,0 16 3-15,0-16-4 0,0 0-3 0,4 13 4 0,-4-13-4 16,0 0-8-16,0 0 6 16,0 0-5-16,4 13-14 0,-4-13-11 0,0 0-13 15,0 0-7-15,0 0-21 16,0 0-29-16,0 0-31 0,0 0-54 0,0 0-78 0,0 0-177 15,0 0-296-15,0 0 3 16</inkml:trace>
  <inkml:trace contextRef="#ctx0" brushRef="#br0" timeOffset="54315.21">18222 8284 2175 0,'0'0'-17'0,"0"0"17"0,0 0 36 0,0 0 23 0,0 0 13 16,0 0 11-16,0 0-1 15,0 0 8-15,0 39-6 0,0-39 4 0,-4 28-5 16,1-14 8-16,3-14 3 0,-2 35 3 0,2-18 5 16,-2 1-23-16,2 1-2 0,-2-2-1 15,0 0-3-15,0-1 5 0,-2 2-3 0,2-2-4 16,-2-1-5-16,-3 0-7 15,7-15 1-15,-13 25-11 0,5-15-2 0,0-1-10 16,-3 1-12-16,11-10-37 0,-19 7-38 16,19-7-43-16,-23 4-62 0,23-4-51 0,-22-4-58 15,22 4-158-15,-23-14-458 0,14 5-251 0</inkml:trace>
  <inkml:trace contextRef="#ctx0" brushRef="#br0" timeOffset="54454.99">18165 8106 2702 0,'0'0'-10'0,"10"-9"10"16,-10 9-6-16,0 0-14 15,13-10 2-15,-13 10-28 0,0 0-11 0,9-9-33 16,-9 9-50-16,0 0-99 0,6-4-417 0,-6 4 114 16</inkml:trace>
  <inkml:trace contextRef="#ctx0" brushRef="#br0" timeOffset="54885.27">18326 8297 1872 0,'0'0'-37'0,"2"21"17"0,-2-21 7 15,0 15 10-15,0-15 13 0,0 0 8 16,0 24 4-16,0-24 16 0,2 16 4 0,-2-16-9 15,2 18 1-15,-2-18-4 16,2 15-4-16,-2-15 1 0,0 0-2 0,4 19 3 16,-4-19 7-16,0 0-5 0,5 15 7 15,-5-15-4-15,0 0-5 0,0 0 2 0,0 0-7 16,0 0-3-16,0 0 3 0,0 0 6 0,0 0 3 16,0 0 15-16,27-26 11 15,-27 26 15-15,0 0 5 0,9-15-6 0,-9 15-7 0,0 0-5 16,0 0-11-16,8-12-4 15,-8 12-6-15,0 0-4 0,0 0 0 0,0 0-1 16,0 0-5-16,0 0-2 16,0 0 9-16,0 0 9 0,24 1 12 0,-24-1 10 0,0 0 14 15,0 0 15-15,0 0 12 0,0 0-10 0,0 0-10 16,0 0-11-16,16-7-8 16,-16 7-10-16,0 0-7 15,7-20-10-15,-7 20-26 0,6-15-35 0,-6 15-52 0,4-17-63 16,0 10-64-16,-4 7-91 0,0-17-210 0,0 17-406 15,4-17-291-15</inkml:trace>
  <inkml:trace contextRef="#ctx0" brushRef="#br0" timeOffset="55105.18">18577 8206 2756 0,'0'0'-57'0,"20"4"15"15,-20-4 30-15,0 0 25 0,4 12 28 0,-4-12 22 16,2 19 23-16,-2-19 10 16,2 20 0-16,0-7-3 0,-2-13-10 0,0 27-4 15,0-27-9-15,0 30-8 0,-4-15-5 0,2 3-9 0,-2-3-21 16,-2 2-37-16,-4-3-44 16,2 1-57-16,-2-2-53 0,-1 0-59 0,-2-1-125 15,3-1-468-15,-1-1-139 16</inkml:trace>
  <inkml:trace contextRef="#ctx0" brushRef="#br0" timeOffset="55815.29">18876 7295 2350 0,'0'0'-88'0,"4"-15"17"0,-4 15 19 16,0 0 8-16,2-19 23 16,-2 19 12-16,0 0 23 0,6-15 28 15,-6 15 13-15,0 0 9 0,0 0 15 0,8-12 21 16,-8 12 14-16,0 0 11 0,0 0 4 15,0 0 6-15,0 0 0 0,0 0 1 16,10 39 3-16,-10-39 3 0,-2 32-6 0,4-12-11 16,-4 7-8-16,2 2-30 0,0 1 1 15,-2 8 0-15,0 0-8 0,0 4-3 0,0-1-1 16,-2 7-2-16,2-6-2 0,0 4 2 16,2 2-4-16,0-2-6 0,0 0-6 15,-2 0-1-15,4-1-9 0,-4 0-1 0,2-3 2 0,0 1-16 16,2-4 2-16,-2-2-6 15,2-5-3-15,-2-1 2 0,2-2-4 0,-2-3-4 16,4-5-6-16,-4 0-10 16,2-2-26-16,-2-3-45 0,0-16-68 0,2 26-91 0,-6-15-130 15,4-11-254-15,-10 13-2 0,10-13-336 0,-12 12-372 16</inkml:trace>
  <inkml:trace contextRef="#ctx0" brushRef="#br0" timeOffset="61035.09">20072 13127 2737 0,'0'0'-159'0,"0"0"21"15,0 0 11-15,0 0 11 0,0 0 10 0,0 0 22 16,0 0 15-16,0 0 23 15,-15 12 8-15,15-12 16 0,0 0 20 0,0 0 15 16,0 0 13-16,0 0 10 16,0 0 12-16,0 0 5 0,0 0-2 0,0 0 4 0,0 0 2 15,0 0 10-15,0 0-10 0,0 0 9 0,0 0 9 16,0 0 9-16,0 0-9 16,0 0-2-16,0 0-3 0,4-52-5 0,-4 52-3 15,5-21 3-15,-5 21-11 0,4-23 8 16,0 8 2-16,-2 0 4 0,2 0 4 0,-4 15-4 15,7-29 10-15,-3 15 4 16,-4 14 1-16,5-21 0 0,-5 21-8 0,4-16-6 0,-4 16-9 16,6-15-7-16,-6 15-3 15,0 0-6-15,0 0-3 0,0 0-4 0,0 0-2 16,0 0-6-16,0 0-1 0,0 0-3 0,0 0-1 16,0 0-4-16,0 0-1 0,4 55-1 15,-2-40-4-15,-2 2 0 0,0 0-3 0,0-17-4 16,0 32-11-16,2-16-19 15,-2-16-30-15,2 27-47 0,-2-12-54 0,0-15-54 16,2 22-77-16,-2-22-176 0,0 18-456 16,0-12-315-16</inkml:trace>
  <inkml:trace contextRef="#ctx0" brushRef="#br0" timeOffset="61895.02">20091 13021 2615 0,'0'0'-133'0,"0"0"36"16,0 0 10-16,0 0 15 15,0 0 13-15,0 0 10 0,0 0 16 0,0 0 25 16,0 0 19-16,0 0 19 16,0 0 27-16,0 0 5 0,0 0 5 0,0 0 11 0,0 0 4 15,0 0 14-15,0 0 10 0,0 0-1 0,-23 37-1 16,18-22-6-16,3 3 2 16,0 2-7-16,-2 0-3 0,2 1-6 0,0 3-5 15,0 3-7-15,0 0-6 0,0 1-4 16,-2 1-6-16,1 2-9 0,1-1-1 0,2 3-3 15,-3-1-6-15,1 5-3 16,0 2-4-16,0-1-2 0,2 1-1 0,-2 0-2 0,0 2-4 16,2-2-2-16,-2 2 0 15,2-1-1-15,-2-1-2 0,0 2-1 0,2-2-1 16,-2-1-3-16,0 2-1 0,0-2 1 0,2 1-2 16,-2-3 0-16,0 3 1 0,0-4 1 15,-1 0-2-15,1 1 3 0,-2 0 1 0,1 0 3 16,-1 1-5-16,-2-1 1 15,2 0 1-15,-2 1 2 0,1-4-4 0,1 2-4 16,0-5-1-16,0-1 3 0,0 1 1 16,-1 0-3-16,1-2 1 0,-1 4 3 15,5-6 3-15,-2 3 0 0,0-1-2 0,2 1 0 0,-2-2 0 16,2-1-3-16,-2 2 0 16,4-2 3-16,-2 1-2 0,-2-1-2 0,4-2 1 0,-2-1-1 15,0 4 2-15,2-1 1 16,0 0-4-16,-2-2 6 0,4 3-7 0,-1-2 1 15,-3 2 0-15,2 1-2 16,-2-3 5-16,0 0-5 0,2 1-1 0,-2 1-4 16,0-4 5-16,0 4-2 0,0 0 3 15,0 0-2-15,-2-4 4 0,0 5 2 0,2-3 4 16,-3 3 6-16,1 5 3 0,-4 5-1 16,2 1 4-16,0-2-4 0,0 1-4 0,0-4 0 15,0-4-6-15,1 1 1 0,1 0 1 0,-1-2-3 16,1-1-1-16,0 0 4 15,0-1-5-15,2 3 3 0,-2-4-4 0,2-1 2 16,0 1 0-16,-2-1 1 16,2 1 2-16,0-3-3 0,0-2 2 0,0 0-5 0,0 0 1 15,0-2-1-15,-2 0 3 0,2 1-4 16,0-1-1-16,0-3 0 0,0-16-2 16,-2 35-2-16,2-18 1 0,-2-2-8 15,2-15-5-15,-2 28-14 0,2-14-21 0,0-3-28 16,0-11-38-16,-2 21-53 0,4-9-55 0,-2-12-63 15,0 15-149-15,0-15-116 0,-4 16-379 16,4-16-337-16</inkml:trace>
  <inkml:trace contextRef="#ctx0" brushRef="#br0" timeOffset="64434.9">18601 14766 2739 0,'0'0'-110'0,"0"0"22"0,0 0 11 16,0 0 9-16,0 0-4 15,0 0 7-15,0 0 12 0,0 0 3 0,0 0 12 16,0 0 7-16,57-5 2 15,-57 5 4-15,22-4 4 0,-22 4 4 0,28-3 7 0,-10 2-6 16,3 1 13-16,0-3 4 16,4 3-2-16,5-1-4 0,0-1 10 0,3 2-18 15,1-3 2-15,3 3-2 0,5-1 0 0,0 1 11 16,3-2-7-16,-1 0 0 16,3 0 11-16,-3 2-13 0,5-2 4 15,-3 2 2-15,5-1 5 0,-3-2 0 0,1 3-1 16,1 0 4-16,0 0 3 0,1 0-4 0,0 0 5 15,-1 0-1-15,3 0 4 0,7-1 1 16,-7 1 5-16,3 0 8 0,-3 0-4 0,7-3 16 16,-1 3-12-16,-2-1 10 15,-5-1 2-15,-2 0-9 0,9 2 17 0,-2-2-15 16,1 0 7-16,1 1-14 0,-2-1 2 0,5-2-8 0,-6 2 2 16,3 0-1-16,-1-3-9 15,-9 2-5-15,-1 3 0 0,1-4 0 0,0 4 6 16,-3-1 5-16,3 1 3 15,-3-3-2-15,3 3 6 0,-3 0-4 0,2-1-2 16,-2 1-7-16,1 0-1 0,-1 0 1 16,3-3 8-16,-1 3-10 0,3 0-9 0,-2 0 6 15,1 3 3-15,-1-3 5 0,3 0-14 0,-2 1 4 16,-1-1 8-16,3 3 5 16,-3-3-17-16,4 0 1 0,-3 1 4 0,4-1-8 0,-3 0-3 15,-1 0 9-15,3-1-8 16,0 2 8-16,1-1-7 0,5-1-1 0,-1 2 2 15,0-2-4-15,1 2 5 0,0 2 4 16,1-6-7-16,-1 6 5 0,2 1 3 0,1-4-1 16,1 0-4-16,-1 3 4 15,-1-1-4-15,0 0 2 0,1 0-3 0,1-2 4 16,-3 1-1-16,1 2 3 0,-4-1 5 0,3-2-1 0,-1 1 12 16,-7-1 18-1,-1 0 4-15,9 2 4 0,-9-2 4 0,-1 0-1 0,3 0 2 16,-2 0 4-16,9 0-4 15,-1 2-6-15,-1 0-5 0,4-2-2 0,1 2 3 0,0-2-15 16,-3 1-3-16,1 3 2 16,1-1-2-16,-3-2-5 0,0 1-2 0,1 0-3 15,-3 0-1-15,-6 0 3 16,7 2-2-16,-10-2 0 0,7-1-6 0,-9 3 4 0,3-1 4 16,0 1-11-16,0-1 6 0,-3 1-1 0,10 1-2 15,-10-1 0-15,2 0 2 16,-3 1 2-16,2 0 4 0,-3 0-1 0,-1-2-2 15,0 2-2-15,-3 2-1 0,0-4 3 16,-8 1-13-16,2-4-9 0,-2 5-9 0,-3-2-30 16,-3 0-41-16,1 1-49 15,-6-4-70-15,-1 1-170 0,-7-1-336 0,0 0 20 16</inkml:trace>
  <inkml:trace contextRef="#ctx0" brushRef="#br0" timeOffset="212874.39">13513 9204 778 0,'0'0'176'0,"0"0"-34"15,0 0-47-15,0 0-21 16,0 0 0-16,0 0-4 0,0 0 10 0,0 0-12 0,0 0 12 16,0 0 8-16,0 0-3 15,0 0-7-15,0 0 3 0,0 0-14 0,0 0 3 16,0 0-12-16,0 0-2 15,0 0-11-15,0 0-9 0,0 0 4 0,0 0 1 0,0 0-7 16,0 0-3-16,0 0 1 16,0 0 0-16,0 0 1 0,0 0 3 0,0 0-14 15,0 0 9-15,0 0-3 0,0 0 0 0,0 0-12 16,0 0 5-16,0 0-4 0,0 0 12 16,0 0-2-16,0 0 0 0,0 0-5 0,0 0-1 15,0 0 2-15,0 0-16 16,-5-39 6-16,5 39 1 0,0 0 1 0,0 0-8 15,0 0 1-15,0 0 1 0,9-22-5 16,-9 22-2-16,0 0 0 0,0 0 0 0,9-14 2 16,-9 14-3-16,0 0-3 0,0 0 0 0,14-7-1 15,-14 7 1-15,0 0-1 16,0 0 1-16,0 0 1 0,0 0 8 0,0 0-11 0,0 0 4 16,0 0-6-16,0 0 5 15,24 17 2-15,-24-17-5 0,0 0 5 0,0 0 2 16,0 0 0-16,0 0-5 15,0 0 4-15,0 0 6 0,-11 26 11 0,11-26 3 0,0 0 12 16,0 0 10-16,0 0 0 16,0 0 4-16,0 0-10 0,0 0-2 0,0 0 3 15,0 0-6-15,0 0 0 0,0 0-1 0,0 0-3 0,0 0-2 16,0 0-4-16,-36-26-4 16,36 26 0-16,0 0-3 0,0 0-2 0,0-18 2 15,0 18-6-15,0 0-2 16,0 0-6-16,0 0-2 0,0 0 0 0,0 0-3 0,0 0 4 15,0 0-2-15,19-20-3 16,-19 20 1-16,0 0-1 0,0 0-2 0,0 0 1 16,0 0 1-16,0 0 1 0,0 0 2 0,0 0-1 15,0 0 2-15,0 0 0 0,0 0 7 16,0 0 11-16,0 0 6 0,0 0 6 0,0 0-3 16,0 0 1-16,0 0 1 15,0 0 1-15,0 0-3 0,0 0 1 0,0 0 1 16,0 0-3-16,0 0-2 0,0 0-5 15,0 0-1-15,0 0-1 0,0 0-1 0,0 0 1 16,0 0-6-16,0 0-1 16,0 0-1-16,0 0 0 0,0 0 0 0,-27-5 0 15,27 5-5-15,0 0-2 0,0 0-12 0,0 0-11 0,0 0-16 16,0 0-10-16,0 0-17 16,0 0-15-16,0 0-20 0,0 0-22 0,0 0-21 15,0 0-21-15,0 0-33 16,0 0-62-16,0 0-143 0,0 0-342 0,0 0-18 0</inkml:trace>
  <inkml:trace contextRef="#ctx0" brushRef="#br0" timeOffset="27410.17">20948 14699 1018 0,'0'0'243'0,"0"0"-33"0,0 0-94 0,0 0 4 16,0 0 22-16,0 0-9 15,0 0-1-15,0 0 10 0,0 0 13 0,0 0 6 16,0 0 6-16,0 0 2 16,18 32-2-16,-18-32-5 0,4 16-11 0,-4-16-14 15,6 17-16-15,-6-17-13 16,6 19-13-16,-6-19-14 0,7 19-20 0,-5-10-16 0,-2-9-49 15,6 19-53-15,-6-19-88 0,6 21-71 0,-6-21-142 16,2 17-617-16,-2-17-428 0</inkml:trace>
  <inkml:trace contextRef="#ctx0" brushRef="#br0" timeOffset="28505.13">20976 15202 2963 0,'0'0'-57'0,"-28"-32"40"15,28 32 20-15,0 0 27 16,0 0 11-16,-8-11 12 0,8 11 7 0,0 0 3 0,0 0-5 16,0 0 8-16,0 0-4 15,-15-9-4-15,15 9-3 0,0 0-1 0,0 0-5 16,0 0-3-16,-23 20-6 0,23-20-3 0,-7 15-1 0,7-15-9 15,-8 13-1 1,8-13-11-16,-4 17-8 0,4-17-13 0,0 0-4 0,-4 18-9 16,4-18-3-16,0 0-10 15,0 0-26-15,0 0-8 0,0 0-34 0,12 15-9 0,-12-15-2 16,0 0-9 0,0 0-2-16,0 0 11 0,0 0 2 0,47-21 2 0,-47 21 2 15,14-9 15-15,-14 9 3 0,16-6 11 0,-16 6 11 16,16-4 9-16,-16 4 16 0,0 0 14 15,0 0 2-15,26 7 23 0,-26-7 12 16,11 10-5-16,-11-10 18 0,8 12 15 16,-8-12 15-16,8 11 17 0,-8-11 9 0,8 9 20 15,-8-9 6-15,0 0 14 0,0 0 6 16,12 12-3-16,-12-12-11 0,0 0-15 0,0 0-20 16,0 0-21-16,0 0-39 15,0 0-38-15,22-25-50 0,-22 25-49 0,9-15-55 16,-9 15-102-16,11-21-541 0,-7 13-144 0</inkml:trace>
  <inkml:trace contextRef="#ctx0" brushRef="#br0" timeOffset="28745.01">21232 15225 2440 0,'0'0'-43'0,"7"16"30"0,-7-16 29 16,0 0 18-16,0 20 19 16,0-20 26-16,0 0 21 0,-2 25 6 0,2-25 1 15,2 21 11-15,-2-21-12 0,2 27-11 16,-2-14-11-16,2 2-11 0,-2-15-13 0,4 31-29 16,-2-16-51-16,0-1-47 15,2 1-49-15,0 0-75 0,-2-4-141 0,0 1-503 0,3-4-172 16</inkml:trace>
  <inkml:trace contextRef="#ctx0" brushRef="#br0" timeOffset="29675.46">22764 14718 2496 0,'0'0'7'0,"0"0"49"16,0 0 12-16,0 0 13 16,0 0 18-16,0 0 22 0,0 0 13 0,0 0-3 0,0 0-7 15,0 0-13-15,0 0-9 0,0 0-9 0,-10 35-5 16,10-35-16-16,0 20-6 15,0-20-8-15,2 23-13 0,0-11-24 0,-2-12-37 16,2 25-43-16,-2-25-56 16,2 25-53-16,0-13-48 0,-2 0-83 0,0-12-637 0,2 29-350 15</inkml:trace>
  <inkml:trace contextRef="#ctx0" brushRef="#br0" timeOffset="30215.07">22834 15208 2788 0,'0'0'-71'16,"0"0"40"-16,0 0 12 0,0 0 15 16,0 0 8-16,0 0 24 0,0 0 25 15,0 0 21-15,0 0 5 0,0 0 9 16,0 0-6-16,0 0-9 0,0 0 0 0,0 0-2 16,0 0 4-16,-10 40-4 0,10-40-6 15,-2 19-7-15,4-7-6 0,-2-4-3 0,0-8-7 16,2 18-3-16,0-8-16 0,-2-10-14 0,0 0-13 15,11 16-18-15,-11-16-10 16,0 0-10-16,12 6-11 0,-12-6-3 0,0 0-2 0,0 0 2 16,0 0 4-16,30-15 5 15,-30 15 8-15,10-9 9 0,-10 9 6 0,12-8 5 16,-12 8 4-16,0 0-1 16,10-10 0-16,-10 10 15 0,0 0 9 0,0 0 8 15,0 0 2-15,0 0 1 0,0 0-2 0,29 10 11 0,-29-10 2 16,11 6 4-16,-11-6 5 15,9 5 10-15,-9-5-1 0,10 6 10 0,-10-6 6 0,0 0 8 16,12 4 1-16,-12-4-12 16,0 0-5-16,0 0-12 0,0 0-22 0,24-15-27 15,-24 15-43-15,10-16-58 16,-5 11-61-16,-1-2-65 0,-4 7-152 0,6-16-526 16,-6 16-305-16</inkml:trace>
  <inkml:trace contextRef="#ctx0" brushRef="#br0" timeOffset="30505.09">23150 15361 2736 0,'0'0'-87'0,"6"9"9"16,-6-9 9-16,0 0 19 0,0 0 17 0,8 13 25 0,-8-13 13 15,0 0 4-15,0 0-9 0,12 8-8 0,-12-8-1 16,0 0-5-16,16 4 10 15,-16-4 1-15,0 0-8 0,22 3 0 0,-22-3-1 16,14 6 0-16,-14-6 4 0,11 11 3 16,-11-11 18-16,0 0 30 0,4 20 31 15,-4-20 27-15,0 0 20 0,-9 27 21 16,9-27-5-16,-8 21-3 0,2-12-11 0,6-9-17 16,-6 19-10-16,6-19-14 0,-5 19-25 15,5-19-33-15,0 0-48 0,9 21-82 0,-1-15-65 16,2-4-109-16,7 0-630 0,1-2-302 0</inkml:trace>
  <inkml:trace contextRef="#ctx0" brushRef="#br0" timeOffset="31295.32">24233 14724 2720 0,'0'0'-75'0,"0"0"39"15,0 0 11-15,0 0 38 16,0 0 32-16,0 0 33 0,0 0 22 0,0 0 14 0,0 0 3 16,0 0-4-16,7 30 6 15,-7-30-10-15,0 19-10 0,0-19-3 0,2 22-20 0,-2-22-4 16,0 23-8-16,0-11-14 0,0-12-26 15,2 28-40-15,-2-16-49 0,0-12-54 16,4 25-47-16,-4-12-55 0,0-13-121 0,2 24-553 16,0-13-276-16</inkml:trace>
  <inkml:trace contextRef="#ctx0" brushRef="#br0" timeOffset="31735.18">24252 15134 2688 0,'0'0'-24'15,"0"0"36"-15,0 0 5 0,0 0-3 16,-16 13 2-16,16-13 20 0,0 0 25 0,-3 13 8 16,3-13-3-16,0 0-7 15,-3 23-5-15,3-23-5 0,3 19-5 0,-3-19 3 16,1 20-6-16,-1-20-6 0,2 18-3 0,-2-18-3 15,4 21-6-15,-4-21-11 16,4 18-17-16,-4-18-19 0,4 12-18 0,-4-12-11 0,0 0-19 16,9 14-9-16,-9-14 9 15,0 0-1-15,0 0 11 0,0 0 8 0,0 0 9 0,0 0 6 16,0 0 1 0,0 0 10-16,0 0 13 0,0 0 6 0,32-22 5 0,-32 22-5 15,0 0 3-15,0 0-3 0,10-11 15 0,-10 11 9 16,0 0 13-16,0 0 4 15,0 0 12-15,0 0 4 0,0 0 8 0,0 0 1 0,26 8 9 16,-26-8 7-16,0 0 12 16,0 0 7-16,0 0-1 0,0 0-9 0,18-5-4 15,-18 5-5-15,0 0-9 0,14-14-18 16,-14 14-22-16,8-11-31 0,-8 11-31 0,6-13-49 16,-6 13-66-16,9-8-46 15,-9 8-125-15,2-11-558 0,-2 11-250 0</inkml:trace>
  <inkml:trace contextRef="#ctx0" brushRef="#br0" timeOffset="32205.29">24583 15328 2577 0,'0'0'-114'15,"0"0"24"-15,0 0 15 0,0 0 2 0,0 0 17 0,0 0 18 16,0 0 19-16,-36 6 22 16,36-6 18-16,0 0 4 0,-29-5 0 0,29 5 12 15,0 0-9-15,-27-3 12 16,27 3-1-16,-18-2 2 0,18 2-1 0,0 0 10 0,-20-2-2 16,20 2-1-16,0 0-10 15,0 0-10-15,-21-7-4 0,21 7-15 0,0 0-16 16,-6-11-18-16,6 11-11 0,0 0-7 0,0 0-8 15,0 0-6-15,0 0 3 16,18-33 8-16,-18 33 2 0,10-12 2 0,-10 12 13 0,12-11 0 16,-12 11 8-16,14-11 4 15,-14 11 21-15,12-12 8 0,-12 12 19 0,13-7 9 16,-13 7 6-16,0 0 7 0,14-7 9 16,-14 7 14-16,0 0 8 0,0 0 12 0,20 0 23 15,-20 0 8-15,0 0 6 0,0 0 9 16,12 19 2-16,-12-19-5 0,6 20-4 15,-1-11-15-15,-1 4-10 0,-4-13-14 0,8 27-3 0,-3-13-18 16,-3 1-17 0,2-2-25-16,0 3-35 0,-4-16-44 0,6 23-49 0,-1-10-60 15,-3-2-56-15,2-4-84 16,-4-7-158-16,8 14-423 0,-3-9-244 0</inkml:trace>
  <inkml:trace contextRef="#ctx0" brushRef="#br0" timeOffset="32965.04">25722 14808 2599 0,'0'0'-46'0,"0"0"44"15,0 0 29-15,0 0 22 0,0 0 34 0,0 0 33 16,0 0 20-16,0 0 5 15,0 0-2-15,0 0-11 0,4 26-15 0,-4-26-9 0,-2 19-10 16,2-19-13 0,0 24-8-16,0-24-9 0,-2 26-17 0,4-13-22 0,-2-13-40 15,0 27-42-15,2-12-56 16,0 0-58-16,-2-15-60 0,2 24-102 0,4-12-590 0,-4 0-327 16</inkml:trace>
  <inkml:trace contextRef="#ctx0" brushRef="#br0" timeOffset="33655.2">25870 15368 2769 0,'0'0'-56'0,"9"-15"32"0,-9 15 3 15,0 0 26-15,0 0 21 0,0 0 17 0,0 0 27 0,0 0 7 16,0 0-3-16,0 0-4 15,0 0-2-15,0 0 4 0,2 49 0 0,-2-49-4 16,0 20-3-16,0-20-4 16,0 21-5-16,0-21-6 0,2 19-4 0,-2-19-5 0,1 17-5 15,-1-17-5-15,5 13 0 16,-5-13-9-16,0 0-5 0,6 13-8 0,-6-13-1 16,0 0-4-16,0 0 0 15,0 0-3-15,0 0 0 0,0 0-5 0,27-6 6 16,-27 6 0-16,0 0-2 0,0 0 1 0,0 0 1 15,20-11-2-15,-20 11 1 0,0 0 3 16,0 0 10-16,0 0-4 0,25 8 1 16,-25-8 2-16,12 7 2 0,-12-7-2 15,13 9 12-15,-13-9 6 0,11 8 4 0,-11-8 7 16,13 6 4-16,-13-6 4 16,0 0 6-16,18 6-8 0,-18-6-2 0,0 0-3 0,18-2-7 15,-18 2-6-15,0 0-16 0,23-13-22 0,-23 13-35 16,11-12-42-16,-11 12-53 15,13-13-50-15,-8 7-62 0,-5 6-118 0,7-13-185 0,-7 13-290 16,0 0-185-16</inkml:trace>
  <inkml:trace contextRef="#ctx0" brushRef="#br0" timeOffset="34155.35">26279 15522 2499 0,'0'0'-52'15,"12"8"19"-15,-12-8 6 16,0 0 8-16,0 0 12 0,0 0-7 0,11 7 18 16,-11-7 13-16,0 0 9 15,0 0 8-15,0 0 2 0,0 0 12 0,0 0 14 16,0 0 6-16,0 0 0 16,0 0 6-16,0 0-6 0,0 0-6 0,0 0-8 0,0 0-6 15,0 0-3-15,0 0-5 0,0 0-6 0,-36 8-1 16,36-8 0-16,0 0-7 15,0 0-4-15,-21 2 0 0,21-2-3 0,0 0-3 0,0 0-2 16,0 0-4-16,0 0 3 16,-24 0-3-16,24 0-2 0,0 0-2 0,0 0-1 15,0 0-1-15,0 0-8 16,0 0-12-16,0 0-8 0,0 0-1 0,0 0-3 0,0 0 2 16,-12-15-7-16,12 15 0 15,0 0-6-15,0 0 2 0,0 0-9 0,0 0 5 16,17-34 2-16,-17 34 6 0,13-15 13 0,-5 5-10 15,2 0 2-15,-10 10 7 16,13-20 3-16,-4 10 8 0,1-1 12 16,-10 11 11-16,15-13 16 0,-15 13 7 0,14-11-3 15,-14 11 24-15,9-5 12 0,-9 5 17 0,0 0 14 16,0 0 1-16,0 0 0 16,19 22-7-16,-19-22 1 0,5 22-11 0,-2-11-9 0,-3-11-7 15,2 29-5-15,0-12-9 0,-2-2-14 0,0-15-25 16,4 28-37-16,-2-14-47 15,-1-1-57-15,-1-13-60 0,4 19-95 0,-4-19-197 16,4 14-401-16,-4-14-242 16</inkml:trace>
  <inkml:trace contextRef="#ctx0" brushRef="#br0" timeOffset="34845.2">25846 14901 2575 0,'0'0'-85'0,"0"0"20"15,0 0 16-15,0 0 9 16,0 0 11-16,0 0 1 0,0 0 17 16,0 0-3-16,0 0 0 0,0 0 17 15,0 0 4-15,37-13 31 0,-37 13-7 0,0 0 17 16,25 2-4-16,-25-2 6 16,21 0 4-16,-21 0-4 0,27 0-13 0,-12 2 3 0,6-2-8 15,-1 1 2-15,2-1-2 0,3 2-5 0,2-2 0 16,5 3-7-16,-1-2 2 15,3 1-5-15,1 2-4 0,8-2 2 0,-2-1-10 0,3 2-5 16,4 1-40-16,-1-3 4 16,-2 1-5-16,5 2-8 0,-2-3 12 0,2 2-3 15,-1-2 18-15,-1 2 1 16,2-1 7-16,-2 0 0 0,2-1 4 0,-3-1-2 0,3 2 4 16,-2-2-7-16,0 0 11 15,0 0 5-15,-2 3 8 0,0-3 11 0,0-3 13 16,-3 6-1-16,-4-6 4 0,-3 3-7 0,-1 0 9 0,-1 0 3 15,0 0 0-15,-3 0 1 16,0 0 5-16,-6 0 3 0,-2-2-3 0,4 2-3 16,-10 0-9-16,2-1-3 15,-19 1-6-15,35-2-24 0,-35 2-30 0,28 0-32 16,-28 0-61-16,20 0-49 0,-20 0-109 16,9-2-488-16,-9 2-58 0</inkml:trace>
  <inkml:trace contextRef="#ctx0" brushRef="#br0" timeOffset="35255.5">27141 14985 2308 0,'0'0'22'0,"5"-13"10"16,-5 13 6-16,0 0 5 16,0 0 20-16,0 0 9 0,0 0 16 0,0 0-3 15,0 0-1-15,0 0-5 0,0 0-8 16,0 0-5-16,0 0-10 0,14 37-2 0,-14-37-4 16,4 22-9-16,-2-10-5 15,-2-12-22-15,5 23-32 0,1-9-31 0,-1 0-60 0,-2-1-41 16,-3-13-46-16,6 21-97 0,-1-8-479 0,-1-1-65 15</inkml:trace>
  <inkml:trace contextRef="#ctx0" brushRef="#br0" timeOffset="35825.42">27162 15483 2318 0,'0'0'6'0,"0"0"29"16,0 0 17-16,0 0 24 0,0 0 27 16,0 0 12-16,0 0 7 0,0 0-11 15,0 0-16-15,0 0-7 0,0 0-8 0,0 0-8 16,0 0-9-16,0 0-5 16,0 0-6-16,0 0-6 0,0 0-4 0,0 0-6 0,0 0-1 15,0 0-3-15,0 0-6 0,13 19-4 0,-13-19-4 16,7 10 3-1,-7-10-7-15,7 10-4 0,-7-10-3 0,11 8 1 16,-11-8-2-16,0 0-6 0,22 4 3 16,-22-4-3-16,0 0 1 0,0 0 1 0,28-9-4 0,-28 9 6 15,15-10 10-15,-15 10 18 16,16-10 9-16,-16 10 16 0,0 0 3 0,13-9 2 16,-13 9 3-16,12-6-11 0,-12 6-9 15,0 0-2-15,13-7-10 0,-13 7 1 16,0 0-3-16,0 0 2 0,11-10-7 0,-11 10 1 0,0 0 0 15,0 0 2-15,12-7-4 16,-12 7-5-16,0 0-13 0,0 0-16 0,13-11-27 0,-13 11-36 16,0 0-54-16,12-12-58 15,-12 12-64-15,0 0-115 0,11-13-166 0,-11 13-375 16,0 0-289-16</inkml:trace>
  <inkml:trace contextRef="#ctx0" brushRef="#br0" timeOffset="36431.12">27558 15466 2615 0,'0'0'-77'0,"0"0"26"16,0 0 22-16,0 0 14 0,0 0 7 16,0 0 19-16,8-13 30 0,-8 13 8 15,0 0 8-15,0 0 1 0,0 0-4 0,0 0 9 0,0 0 4 16,0 0 3-16,0 0 4 16,0 0 1-16,0 0-4 0,0 0-9 0,0 0-6 15,0 0-4-15,-50 5-6 0,50-5-3 0,0 0-5 16,-23 0-6-16,23 0 0 15,0 0-3-15,-26 0-4 0,26 0 7 0,0 0 1 16,0 0-2-16,-23 0 4 16,23 0-3-16,0 0 5 0,0 0 11 0,-15 5 9 0,15-5 1 15,0 0 0-15,-13 12-1 16,13-12-1-16,-5 15-4 0,5-15-4 0,-6 17-8 0,6-17-1 16,-3 20-6-16,3-20 3 15,-2 20-8-15,2-20-3 0,0 21-3 16,0-21-2-16,0 18-9 0,0-18-6 0,0 0-10 0,0 19 3 15,0-19-30-15,0 0-11 16,9 11-3-16,-9-11-4 0,0 0-3 0,20 0 3 0,-20 0 0 16,0 0 6-16,0 0 5 15,34-7 11-15,-34 7 7 0,18-4 15 0,-18 4 14 16,0 0 19-16,26 4 20 16,-26-4 15-16,15 7 5 0,-15-7 11 0,9 15 2 0,-9-15 6 15,2 20-7-15,-2-20 0 0,-2 26-12 0,2-26-11 16,-9 28-4-16,1-12-11 15,3-2-26-15,-3 2-35 0,-5 0-47 0,-3-2-65 0,3 2-70 16,-2-4-89 0,-5-2-178-16,1 2-124 0,2-5-326 0,0-1-318 0</inkml:trace>
  <inkml:trace contextRef="#ctx0" brushRef="#br0" timeOffset="37058.65">27112 15380 2742 0,'0'0'-71'15,"0"0"35"-15,6-16 31 0,-6 16 10 0,0 0 20 16,4-14 22-16,-4 14 13 0,0 0 6 15,0 0-3-15,0 0 2 0,0 0 7 16,0 0-2-16,0 0-2 0,0 0 0 0,0 0 3 16,0 0-1-16,0 0-4 0,0 0-4 15,0 0-3-15,0 57-7 0,0-57-3 0,-2 23-6 16,2-9 0-16,0-14 0 0,2 23-1 16,-2-23-3-16,0 21 3 0,0-21 0 0,2 17 1 15,-2-17-3-15,4 13-9 16,-4-13-2-16,9 9-7 0,-9-9-9 0,0 0-2 15,0 0-5-15,0 0-2 0,0 0-1 0,40-20-2 16,-33 9-3-16,2 1 0 16,0-1 2-16,-1-1 2 0,2 1 3 0,-10 11 3 0,11-15 5 15,-11 15 0-15,12-15-4 16,-12 15 0-16,11-4 7 0,-11 4 6 0,0 0 1 0,0 0-5 16,0 0 1-16,23 17 0 15,-23-17-1-15,6 13 1 0,-6-13 2 0,9 15 2 16,-9-15 2-16,9 16 1 0,-9-16 4 15,9 11-3-15,-9-11-3 0,11 8-17 0,-11-8-35 16,0 0-49-16,17 1-65 16,-17-1-83-16,0 0-140 0,21-9-213 0,-21 9-369 15,10-11-370-15</inkml:trace>
  <inkml:trace contextRef="#ctx0" brushRef="#br0" timeOffset="39525.1">20023 15257 2649 0,'0'0'-190'15,"0"0"29"-15,0 0 27 0,0 0 22 0,0 0 21 0,0 0 20 16,0 0 19-1,0 0 10-15,0 0 7 0,0 0 2 0,0 0 5 0,0 0 7 16,0 0-8-16,0 0 8 16,0 0 7-16,0 0-9 0,0 0 6 0,0 0 5 0,0 0-4 15,0 0-3 1,0 0 6-16,0 0 8 0,0 0-2 0,0 0 3 0,0 0 6 16,0 0 3-16,0 0-1 15,0 0 1-15,0 0 3 0,0 0-10 0,0 0-6 16,0 0-6-16,0 0-9 0,0 0-15 0,0 0-16 0,0 0-12 15,0 0-34-15,0 0-59 16,0 0-190-16,0 0 112 0</inkml:trace>
  <inkml:trace contextRef="#ctx0" brushRef="#br0" timeOffset="42955.05">21057 15721 1045 0,'0'0'7'0,"0"0"-2"0,0 0-19 0,0 0-25 15,0 0-22-15,0 0-13 16,0 0-15-16,0 0-171 0,0 0 86 0</inkml:trace>
  <inkml:trace contextRef="#ctx0" brushRef="#br0" timeOffset="43005.32">21057 15721 645 0,'0'0'-57'0,"0"0"-18"0,0 0-98 0,0 0 58 0</inkml:trace>
  <inkml:trace contextRef="#ctx0" brushRef="#br0" timeOffset="43915.4">20041 15526 802 0,'0'0'182'0,"10"11"-22"0,-10-11-24 0,0 0-19 0,0 0-11 16,0 0-17-16,0 0-2 15,0 0-11-15,0 0-6 0,0 0 5 0,0 0-13 16,0 0 18-16,-24 24 18 16,24-24 15-16,0 0 8 0,0 0-2 15,0 0-10-15,-12 7-12 0,12-7-3 0,0 0-12 0,0 0-11 0,0 0-14 16,0 0-32-16,0 0-26 15,0 0-37-15,0 0-33 0,0 0-14 0,0 0-19 0,42 0-26 16,-42 0-28 0,0 0-63-16,30-7-476 0,-19 5 52 0</inkml:trace>
  <inkml:trace contextRef="#ctx0" brushRef="#br0" timeOffset="44895.25">21071 15770 2012 0,'0'0'-58'0,"0"0"21"0,0 0 5 15,0 0 0 1,0 0 24-16,0 0-4 0,0 0 4 0,0 0 18 0,0 0 8 16,0 0-7-16,0 0 5 15,0 0 12-15,0 0-4 0,0 0 15 0,0 0 13 0,0 0 10 16,0 0 6-16,0 0-2 16,0 0 2-16,0 0 10 0,0 0-2 0,0 0 1 15,0 0 1-15,0 0-7 0,0 0-5 0,0 0 4 16,0 0-5-16,0 0 6 0,-24 25 13 15,24-25-10-15,0 0-9 0,0 0-10 0,0 0-9 16,0 0-6-16,0 0-2 16,0 0-7-16,-6-29-1 0,6 29-4 0,0 0-4 15,0 0-6-15,0 0-4 0,20-29-6 16,-20 29-2-16,12-7-1 0,-12 7 2 0,17-8-2 16,-17 8-3-16,15-4 0 15,-15 4-2-15,0 0 4 0,25-1-5 0,-25 1 2 16,0 0 2-16,24 5 0 0,-24-5 1 15,10 10 0-15,-10-10 4 0,6 12 8 0,-6-12 5 16,0 0 0-16,2 16 14 0,-2-16 6 0,0 0 12 16,0 0 6-16,-10 23 0 15,10-23 9-15,-12 8-5 0,12-8-2 0,0 0 4 16,-20 2-3-16,20-2-7 0,0 0-4 16,0 0-4-16,0 0-7 0,-23-20-4 0,23 20-18 15,-4-13-13-15,4 13-20 0,0 0-30 0,4-23-22 0,-4 23-51 16,0 0-45-16,11-15-35 15,-7 10-51-15,-4 5-130 0,10-6-553 0,-10 6-347 16</inkml:trace>
  <inkml:trace contextRef="#ctx0" brushRef="#br0" timeOffset="47565.42">22911 16773 2680 0,'0'0'-133'0,"0"0"26"0,0 0 14 16,0 0 13-16,0 0 11 0,4 24 11 0,-4-24 9 0,0 0 7 15,0 0 2-15,0 0 6 16,0 0 2-16,0 0 10 0,0 0 9 0,0 0 3 16,2 15 15-16,-2-15 3 0,0 0 2 15,0 0 11-15,0 0 1 0,0 0-1 0,0 0 12 16,0 0 12-16,0 0-4 16,0 0 22-16,0 0-1 0,0 0 7 0,-6 17-2 15,6-17-13-15,0 0-7 0,0 0 5 0,0 0-20 0,0 0-1 16,0 0 9-1,0 0-24-15,0 0 11 0,0 0 1 0,0 0-10 0,0 0-7 16,0 0 7-16,0 0 4 16,0 0 7-16,0 0 11 0,0 0 5 0,0 0 14 0,0 0 3 15,0 0 1-15,42-9 8 16,-42 9 5-16,0 0 6 0,4 14 1 0,-4-14 5 16,0 0 2-16,3 17 2 15,-3-17 2-15,0 0 4 0,0 0 4 0,0 0-7 0,0 0-2 16,-16 22 0-16,16-22-8 0,0 0-10 15,0 0-6-15,0 0-18 0,0 0-32 16,0 0-28-16,0 0-36 0,0 0-56 0,0 0-66 16,0 0-76-16,0 0-181 15,0 0-158-15,0 0-313 0,0 0-276 0</inkml:trace>
  <inkml:trace contextRef="#ctx0" brushRef="#br0" timeOffset="51495.27">24287 17774 2568 0,'0'0'-87'0,"0"0"26"16,12 28 26-16,-12-28 20 0,0 0 21 0,0 0 0 0,4 14 9 15,-4-14 14-15,0 0 9 16,0 0-3-16,0 0 1 0,2 15-2 0,-2-15-3 16,0 0-1-16,0 0 1 15,0 0-3-15,0 0 6 0,0 0 4 0,0 0 2 0,0 0 5 16,0 0 3-16,0 0-4 0,0 0-4 0,0 0 1 15,0 0-6-15,0 0-2 16,-7 21-3-16,7-21-4 0,0 0-5 0,0 0-1 16,0 0-2-16,0 0-18 0,0 0-5 15,0 0-2-15,0 0 1 0,0 0-2 0,0 0 4 16,0 0-6-16,0 0 1 16,0 0 3-16,0 0-2 0,23-1-1 0,-23 1 8 15,0 0 4-15,0 0 9 0,0 0 4 0,8 9 6 16,-8-9 9-16,0 0 9 0,0 0 5 15,0 0 5-15,0 0 5 0,0 0 12 0,0 0 1 16,-12 27 5-16,12-27 0 16,0 0 0-16,0 0-2 0,-16 7-6 0,16-7-6 15,0 0-3-15,0 0-12 0,0 0-14 16,0 0-15-16,0 0-18 0,0 0-25 0,0 0-25 16,0 0-37-16,0 0-55 15,0 0-46-15,0 0-55 0,0 0-122 0,0 0-534 16,0 0-291-16</inkml:trace>
  <inkml:trace contextRef="#ctx0" brushRef="#br0" timeOffset="59794.96">26063 18838 2541 0,'0'0'-150'0,"0"0"32"0,0 0 18 15,0 0 17-15,0 0 15 0,0 0 13 0,0 0 5 16,0 0 18-16,0 0 8 16,0 0 4-16,0 0 14 0,0 0 7 0,0 0-1 15,0 0 9-15,0 0 13 16,0 0-1-16,0 0-1 0,0 0 6 0,0 0-6 0,0 0 0 16,0 0-11-16,0 0 6 15,0 0-10-15,0 0 10 0,0 0 3 0,0 0 7 16,0 0-1-16,0 0 1 0,0 0 13 0,0 0 8 0,0 0-7 15,0 0-10-15,0 0 14 16,0 0-26-16,0 0 8 16,0 0-4-16,0 0 8 0,0 0-6 0,0 0 6 15,0 0 0-15,0 0-1 0,0 0 5 0,0 0 3 16,0 0 1-16,0 0 0 0,0 0 5 16,0 0 4-16,0 0-2 0,0 0 1 0,0 0 1 15,0 0-2-15,0 0-4 0,0 0 1 0,-6 17-5 16,6-17 2-16,0 0 5 15,0 0 1-15,0 0 2 0,0 0 3 0,0 0-7 0,0 0-5 16,0 0-2-16,0 0-7 16,0 0-9-16,0 0-7 0,0 0-10 0,0 0 0 15,0 0-4-15,0 0-2 16,0 0 6-16,0 0-2 0,0 0 2 0,0 0 1 0,0 0-3 16,0 0-1-1,0 0 10-15,0 0 3 0,0 0 13 0,0 0 2 16,0 0-1-16,0 0 4 0,0 0 0 0,0 0 1 0,0 0-5 0,0 0-13 15,0 0-18 1,0 0-35-16,0 0-41 0,0 0-64 0,0 0-61 0,0 0-166 16,0 0-488-16,0 0-212 15</inkml:trace>
  <inkml:trace contextRef="#ctx0" brushRef="#br0" timeOffset="98354.95">20055 15566 2391 0,'0'0'-138'0,"0"0"22"0,0 0 21 16,0 0 15-16,0 0 14 15,0 0 13-15,0 0 19 0,0 0 9 0,0 0 9 0,0 0 11 16,0 0 2-16,0 0 4 16,0 0 2-16,0 0 11 0,0 0-8 0,0 0-1 0,0 0 0 15,0 0-2 1,0 0 4-16,0 0 4 0,0 0-1 0,0 0 8 0,0 0 6 16,0 0-4-16,0 0 4 15,0 0 16-15,0 0-22 0,0 0 8 0,0 0-1 16,0 0-3-16,0 0-6 0,0 0 21 0,0 0-11 15,0 0 14-15,0 0-4 0,0 0 4 16,0 0 7-16,0 0-10 0,0 0 7 0,-14-7 8 16,14 7-16-16,0 0 5 15,0 0-8-15,0 0-4 0,0 0-2 16,0 0-4-16,0 0 1 0,0 0 1 16,0 0-4-16,0 0 2 0,0 0-5 0,0 0-2 0,57 14-1 15,-43-11 12-15,2 0-2 0,2 0 11 0,-1 1 10 16,2-4 3-16,2 3-1 0,1 1-6 15,0-3 3-15,0 3-8 16,-1 0-3-16,3-2-3 0,-4 2-8 0,2-3 2 16,-1 3-3-16,0 1-4 0,0-2 1 0,-1 1-3 15,0 0-4-15,-1 1 1 16,-2-4 1-16,0 2-3 0,1 2-1 0,-2-4 0 0,-1 3-1 16,-15-4-3-16,30 6 0 0,-18-4 3 0,6 0-1 15,-18-2-3-15,24 4 1 16,-10-3-2-16,-14-1 8 0,27 7-10 0,-15-6 2 0,-12-1 7 15,30 4-2-15,-15 0 3 16,2-3 0-16,0 2-5 0,0-1 2 0,2-1-2 16,0 1-1-16,-2 0 0 15,0 1-2-15,0-1 1 0,0 1 7 0,-3 0-2 16,4 1 5-16,-18-4 0 16,29 6 0-16,-14-2 0 0,0-1-3 0,-1 4 4 0,2-2-6 15,-16-5-5-15,26 10 5 0,-10-5-3 16,-2 3 3-16,-1-2-3 0,2 0 0 15,-2-1 6-15,-1 4-4 0,2-2 7 0,-2-2 1 0,-12-5 1 16,23 13-2-16,-10-5 0 16,0-1 5-16,-3-1 1 0,-10-6 3 0,24 16 9 15,-14-9-2-15,0 1-2 16,1-1 1-16,-11-7-5 0,21 16 0 0,-10-9 0 0,-1 1 0 16,1 0-3-16,2-1 2 0,-3 1-4 0,0 0 0 15,4-1-1-15,-4 2 0 16,1-1 0-16,-1 0 3 0,3 0-2 0,-2 0 4 15,-11-8-3-15,20 18 0 16,-8-9-1-16,-2-1 0 0,0 2-5 0,1-1 2 16,0 1-6-16,-1 0 2 0,3-1-2 15,-3 1 0-15,4 1-1 0,-4-2-2 16,2 1 0-16,-1-1 0 0,2 1 1 16,-3 0 6-16,3-1 1 0,0 1 2 0,0-1-1 0,1-1 1 15,-1 1-3-15,0 1-1 0,1-1-2 0,-1 0 1 16,0 1-3-16,2 1 1 15,-1-3-3-15,2 4-3 0,0-3 2 0,-1-1-2 16,2 3 1-16,0 3 0 0,0-5 0 16,0 3-4-16,2-3 1 0,0 2 6 0,0 1-8 15,0-1 1-15,0 1-7 16,3-1 7-16,-4-2 1 0,1 3-3 0,1-2-2 16,0 2 6-16,-2-3-8 0,3 2 10 0,-4 1-5 15,2-2-2-15,0-1 4 16,0 2 1-16,0 0-3 0,0-1-6 0,-2 1 5 0,2 1 2 15,0 0-3-15,-3-1 4 16,4 0-3-16,1 1-1 0,1-2 0 0,-4 3 2 16,2-2-2-16,0 0 0 0,0 1 3 15,-1-1-1-15,2 1-2 0,-2-1 4 0,2 1-1 16,-2-1 4-16,-2 1-3 16,5-1 1-16,-4 2 2 0,2-1-1 0,-2 1-4 15,1-2 5-15,3 3-3 0,-2-1 2 0,2-2-5 16,-3 3 2-16,2-3-3 15,0 3 5-15,-1 1-2 0,-2-4-4 0,4 3 2 0,-1-1 4 16,0 1-4-16,-2-1 1 16,0 0 1-16,2 0 0 0,0 3-1 0,1-3 0 0,-2 0 3 15,2 3-4 1,-1-3 1-16,0 3 0 0,2-4 0 0,-1 4 0 0,3-1 0 16,3 0 0-16,-3 2 3 0,0-2 0 0,1 3 3 15,-1-4-1-15,3 2 1 0,-4-3 6 16,0 5-4-16,0-4 0 0,-1-1 1 15,-1-2-1-15,-2 2-3 0,4 0 1 16,-3-1 0-16,0 1 0 0,0 0-2 0,-1-1-2 16,-2 1 3-16,1 1-6 15,1-3 1-15,-2 3 2 0,0-1-2 0,0-3 2 16,1 3 1-16,-2 0-1 0,2-1-2 16,1 0 2-16,-2 0-4 0,0 0 5 0,-2-1 2 15,3 1-1-15,-1 1 0 0,-2-2 0 16,4 0 1-16,-4 2 2 0,1-1-4 0,0 2 0 15,0-1 0-15,-1 0-2 0,2-1 0 0,-1-1 1 16,0 4-1-16,0-3-2 16,-3-1 3-16,4 3 3 0,-4-5 3 0,3 3-4 15,0-1 11-15,0 1-6 16,-2-3 3-16,2 1 2 0,-3-1-1 0,2 1-5 0,0 0-3 16,3 3 6-16,-3-4-4 0,-2 1 0 0,6 1 7 15,-6-1-8-15,1 1 5 16,2-1-5-16,-4-1-3 0,1 2 13 0,4 1-5 15,-4-2 1-15,1 0 3 0,0 0-7 16,-2 2 8-16,1-3-6 0,1 2 2 0,0-1 3 16,-1 2-22-16,2-3 8 15,-2 3 4-15,-1-3-3 0,4 0 3 0,-2 4 2 0,-3-5-3 16,4 2 2 0,-2-1 0-16,1 3-2 0,-2-3-1 0,1 2 0 0,1-2 3 15,0 2 0-15,-1-2-3 0,-1 1-1 16,3 2 0-16,-4-3-4 0,3 2 6 15,-1-1-2-15,2 4 2 0,2-3 0 16,-4-1 1-16,2 3 9 0,-1-4-3 0,2 5 0 16,0-3 3-16,-1 0-2 0,0 1-1 0,0 2-1 15,0-1 3-15,0 0-3 16,-1-2 1-16,4 3 2 0,-6-3 3 0,4 2-4 0,0 1 4 16,-2-1-3-16,1 1 3 15,2-3 0-15,-2 0-3 0,2 3 11 0,-3-2 4 16,1-2-4-16,1 2 0 0,0-1-4 0,-1 1-2 0,2-1-2 15,-3 1 0-15,-1-3-2 16,1 1 2-16,1-1-4 0,-5 2 3 0,3-1-3 16,0 0-1-16,1-1-1 15,-2 1-2-15,0 1 3 0,1-1-1 0,-1-2 0 16,2 3-1-16,-3-4-1 0,5 3 1 16,-6 0-2-16,3-1 2 0,-3-2-3 0,0 3-2 15,4 0 1-15,-3-1-1 0,0 1 2 0,0-3-4 0,0 2 1 16,-1 2 1-16,2-3-1 15,1 0 0-15,-5 1-2 0,2 0 1 0,3 0-1 16,-3-1 0-16,-1 1-1 16,4-1-1-16,-2 0 1 0,1-1-1 0,-3 1 1 15,3-1-1-15,0 1 0 16,-1 0 0-16,1-3-2 0,0 3 3 0,2-2-2 0,-3-1 1 16,1 1-1-16,0 0 0 0,-1 0 2 0,2-1-1 0,-1 3-12 15,-2-3 1 1,3 1 2-16,0 2 3 0,1 0-2 0,-3-3 2 0,4 1-3 15,-1 2 3 1,-1-2 0-16,-1 1 1 0,3-1 0 0,-3 1 1 0,0 2-1 16,1-2 3-16,-3 0 0 0,3 1 1 15,1-1-2-15,-15-7 2 0,25 14-1 0,-12-7 0 16,-1 1-2-16,1-2 2 16,1 2 1-16,-3-3 1 0,3 2 1 15,-14-7-4-15,22 14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8T17:58:44.49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22507 7006 571 0,'0'0'180'0,"0"0"-35"0,0 0-23 0,0 0-33 16,0 0-20-16,0 0-12 0,0 0-12 16,0 0-12-16,0 0 2 0,16-43-11 15,-16 43 3-15,0 0-3 0,9-9-3 0,-9 9-4 0,0 0 1 16,0 0 3-16,10-13 7 15,-10 13-2-15,0 0 4 0,11-12 0 0,-11 12-10 16,9-10 7-16,-9 10-9 0,12-9 4 16,-12 9-11-16,14-14 9 0,-4 7-10 0,0-3 0 15,0 3-2-15,3-1 2 16,-13 8 0-16,26-17-12 0,-14 9 8 0,4 0 1 0,-2-3-10 16,1 2 6-16,2-1 2 0,2-2-2 0,-1 3-1 15,0-1-2-15,0 3 5 16,2-5-4-16,-1 5-9 0,0-2 8 0,0-1 5 15,3 0-2-15,-4 1-4 16,3-1 4-16,-1 3 5 0,0-1-8 0,2-1-3 16,-1 1 11-16,0 0-8 0,2 1-8 15,1-1 10-15,-1 2-4 0,0-1 0 0,2 1 4 16,-1-2 1-16,2 3 2 0,-1-1 13 0,-2 0 11 16,4 1 10-16,-3 0 5 15,1 0 7-15,3 2 9 0,0-2-11 0,-4 1 0 16,4-1-3-16,-3 1-9 0,1 0 0 15,-2 3-1-15,1-3-7 0,-4 0 0 0,2 2-14 16,-1-2 8-16,-2 3-2 0,0-3 14 16,1 2 1-16,-1-1 8 0,2 0 8 0,-3 1 6 15,0-2-1-15,2 2 4 16,-3 0-3-16,0 1 1 0,2-2-5 0,-20 3-4 16,35-4-5-16,-18 3-1 0,2 1-7 0,1-2-1 0,-20 2-3 15,38 0-4-15,-19-2 0 16,-1 2-2-16,0 2-6 0,-18-2-4 0,34 0-1 15,-16 0 1-15,-1 2-5 16,-17-2 1-16,33 1-3 0,-17-1-1 0,1 3 0 16,0-2 2-16,2 2-4 0,-19-3 2 15,34 5-2-15,-17-3 1 0,2 2-7 0,0-2 3 16,0 2 1-16,0-1-2 0,2 1 0 16,3-1-1-16,-3 0 0 0,2-1 8 15,2 2 2-15,3-1 5 0,-1 1-1 0,-1 0 0 0,2 0 0 16,-4 0 1-16,-2-3-7 15,3 4 3-15,-1-2-2 0,-2-1 0 16,0 1-2-16,-3 2-1 0,2-4-1 16,0 3 2-16,-1 1-4 0,-4-2 0 0,1-2 0 0,0 4-2 15,0 1 3-15,1-3-3 16,-3 1-1-16,-2 3 4 0,3-4 6 0,-2 2 8 16,1 2 4-16,-15-7 4 0,26 8 0 0,-14-3-3 0,1 3-1 15,-13-8-2-15,25 10-4 16,-14-4-4-16,1 0 4 0,-12-6-2 15,20 10-4-15,-12-5 2 0,-8-5-2 16,20 11 2-16,-10-6-5 0,-10-5 4 0,17 11 4 16,-9-5 5-16,-8-6-1 0,21 9 0 15,-14-4 0-15,-7-5-3 0,19 12-1 0,-19-12-4 16,15 7 0-16,-15-7-1 0,16 10-4 0,-16-10 3 16,17 8-1-16,-17-8-2 15,15 9 1-15,-15-9 3 0,17 8 3 0,-17-8 1 0,12 8 0 16,-12-8-2-16,16 6-1 15,-16-6 0-15,12 8-3 0,-12-8-1 0,13 5 0 16,-13-5-1-16,0 0-4 0,15 7 2 16,-15-7 0-16,0 0-3 0,15 8 3 0,-15-8 0 15,0 0-5-15,12 6 4 16,-12-6-3-16,0 0 0 0,0 0 1 0,13 6-2 0,-13-6 1 16,0 0 2-16,0 0-2 0,0 0 1 0,0 0-1 15,0 0 1-15,13 5 0 16,-13-5 0-16,0 0 0 0,0 0-4 0,0 0-7 15,0 0-5-15,0 0-2 16,0 0-9-16,0 0-10 0,0 0-9 0,0 0-1 16,0 0 0-16,0 0 3 0,-17-44 2 15,17 44 2-15,-13-17 9 0,3 7 2 0,0 2 0 16,-4-3 2-16,3 0 4 0,0 2-1 16,-2-1 4-16,-1 1 1 0,3 2 1 15,11 7 1-15,-24-18 0 0,13 10 2 0,0 1 4 0,11 7-2 16,-14-12 6-16,14 12-2 15,-14-9 5-15,14 9 1 0,-7-10 0 0,7 10 1 16,0 0 5-16,-9-13 5 16,9 13 8-16,0 0 8 0,0 0-4 0,-8-12 3 0,8 12-3 15,0 0-2-15,0 0-4 16,0 0 0-16,0 0 0 0,0 0-3 0,0 0-2 0,0 0 0 16,0 0 0-16,0 0-5 0,0 0 5 15,0 0-2-15,0 0 12 0,0 0-1 16,0 0 1-16,0 0-4 0,0 0-1 0,31 33-2 15,-31-33 0-15,7 11 0 16,-7-11-2-16,10 13-3 0,-10-13 2 0,12 14-1 0,-12-14-1 16,13 15 2-16,-6-5 1 15,2-3-3-15,2 1 1 0,-2 1-1 0,3 2 0 16,-12-11 1-16,22 16-2 0,-11-9-2 0,0 3 0 16,-2-2 0-16,-9-8-3 15,16 17 1-15,-7-10 1 0,-9-7 4 0,18 15 2 0,-13-11 2 16,-5-4 2-16,10 14 1 15,-10-14 7-15,10 13 4 0,-10-13 3 0,6 14 7 16,-6-14-8-16,0 17-3 16,0-17 1-16,0 0-5 0,-6 26-2 0,6-26 1 0,-10 18-3 15,2-9-4-15,-1 1-9 16,-3 1-15-16,1-4-25 0,11-7-36 0,-18 17-55 16,7-9-69-16,2-1-61 0,9-7-110 0,-20 11-253 0,9-7-329 15,11-4-372-15</inkml:trace>
  <inkml:trace contextRef="#ctx0" brushRef="#br0" timeOffset="1549.72">23620 5540 2705 0,'2'-26'-178'16,"-2"26"12"-16,0 0 22 0,0 0 33 0,0 0 8 16,8-15 30-16,-8 15 17 15,0 0 14-15,0 0 17 0,6-16 20 0,-6 16 20 16,0 0 11-16,0 0 11 0,0 0 0 15,7-12 0-15,-7 12 19 0,0 0-28 0,0 0 7 16,0 0 4-16,0 0-15 16,0 0 4-16,0 0 13 0,0 0-21 0,0 0 5 0,-31-5-5 15,31 5 3 1,-22 0-1-16,22 0 4 0,0 0-13 0,-38 4 10 0,21-3-3 16,1 1 12-16,16-2 0 0,-39 2 4 0,20 0 11 15,0 0-14-15,-3 2 8 0,6-2 8 16,-4 2-2-16,4-1-2 0,-1 1 12 0,0 0-8 15,2 2-6-15,15-6 1 16,-26 9 4-16,16-5-11 0,10-4-3 0,-19 13 3 16,11-5-3-16,8-8-4 15,-15 15-4-15,10-5-4 0,5-10 6 0,-10 18-8 0,6-6 0 16,4-12-1-16,-6 25 13 0,4-14 7 16,2-11-3-16,-5 29-3 0,3-12 0 15,-1-3-2-15,3-14-5 0,3 28 1 0,-3-13-2 16,2 2 0-16,1-1-6 0,-3-16 1 15,6 28-2-15,-2-17-3 0,2 3-1 0,0-3 2 16,-6-11-2-16,17 22-5 16,-6-11 2-16,4-1 1 0,-1-2-2 0,8 1 0 15,-1 0-2-15,0-1-2 16,0-3 2-16,3 1-2 0,-4 0 2 0,2-2-3 0,-1-2 0 16,1-1 3-16,-4 1 0 0,4-2 1 0,-4 0 3 0,2 0-3 15,-20 0-1 1,33-2 0-16,-17 1-1 0,-16 1 0 0,24-6 2 0,-11 2-4 15,-13 4 6-15,22-6 0 16,-22 6 3-16,18-7-2 0,-18 7-1 16,18-8-1-16,-18 8 2 0,10-8-3 15,-10 8-2-15,0 0 2 0,10-13-4 0,-10 13-2 16,0 0 2-16,0 0-2 0,-6-23 0 0,6 23 0 16,0 0-1-16,0 0 4 0,-20-19-9 15,20 19 4-15,-16-8 1 0,16 8-4 0,-14-5 7 16,14 5-5-16,-17-4 0 0,17 4 1 15,-18-4-2-15,18 4 1 0,0 0-1 0,-22-3-1 16,22 3 0-16,0 0 1 16,-18-3 1-16,18 3 0 0,0 0 1 0,0 0 4 15,0 0 0-15,0 0 3 16,0 0 5-16,0 0 6 0,0 0 1 0,0 0 3 16,0 0-1-16,0 0-4 0,0 0-2 0,0 0 6 15,0 0-7-15,45 19-2 0,-30-17 2 0,-15-2-4 16,27 0-6-16,-27 0-26 0,28 3-33 0,-14-3-45 15,-14 0-59-15,28 0-52 16,-28 0-50-16,23-3-135 0,-12 1-537 0,0 1-343 16</inkml:trace>
  <inkml:trace contextRef="#ctx0" brushRef="#br0" timeOffset="2009.82">23954 5532 2682 0,'0'0'-158'0,"-11"-7"24"0,11 7 26 0,0 0 18 15,0 0 16-15,0 0 22 0,0 0 4 0,0 0 33 16,0 0 8-16,0 0 12 0,0 0 8 0,0 0 7 16,-32 19 25-16,32-19 4 0,-8 13-10 15,8-13 11-15,-6 19-3 0,2-7 7 0,4-12-7 16,-4 26 7-16,0-12-3 15,1 1 0-15,1 2 8 0,2-17 1 0,-4 32 1 16,4-14 6-16,0-1-9 0,0 2 0 16,0-19-4-16,4 32-3 0,-2-17-5 0,3 1-1 15,-1-1-7-15,0 0-6 16,4-1 0-16,-2-3-6 0,-6-11-6 0,16 21-24 0,-8-11-33 16,-2-1-38-16,-6-9-33 0,17 14-40 0,-17-14-53 15,13 7-118-15,-4-7-410 16,-9 0 0-16</inkml:trace>
  <inkml:trace contextRef="#ctx0" brushRef="#br0" timeOffset="2469.89">24166 5628 2061 0,'0'0'-89'0,"0"0"5"0,-11-14 11 0,11 14 26 15,0 0 14-15,-16-7 6 16,16 7 11-16,0 0 16 0,-23 0 8 0,23 0 10 16,0 0 10-16,-24 3 12 0,24-3 12 0,-17 6-2 15,17-6 0-15,-13 8 0 16,13-8-12-16,-10 10 2 0,10-10 6 0,0 0-16 0,-7 18 0 15,7-18 4-15,0 0-4 16,5 23-10-16,-5-23-2 0,10 16-5 16,-10-16 1-16,17 16 3 0,-9-5-2 15,1-2-4-15,2-2 3 0,-11-7-5 0,18 19-5 0,-9-11 1 16,0 1 4-16,-1 1-6 0,-8-10 3 0,10 15 12 16,-10-15 8-16,9 18 6 15,-9-18 7-15,2 16 5 0,-2-16 5 0,0 0 16 16,-4 24-2-16,4-24 1 0,-13 11-5 15,13-11 0-15,-16 11-9 0,16-11-3 0,-20 8-2 16,20-8-7-16,-19 4-5 16,19-4 0-16,-17 2-15 0,17-2-32 0,0 0-45 15,-21-2-47-15,21 2-52 0,0 0-76 16,-10-13-180-16,10 13-274 0,2-17 63 0</inkml:trace>
  <inkml:trace contextRef="#ctx0" brushRef="#br0" timeOffset="2719.49">24282 5610 1948 0,'0'0'-68'0,"16"-9"15"0,-16 9 2 16,0 0 10-16,14-4 26 0,-14 4 30 0,0 0 23 15,0 0 22-15,25 17 21 0,-19-6 6 0,3 1 24 16,-2 1 2-16,1 5 6 0,-1-3-11 15,-1 4-1-15,0 2-11 0,-2-2-3 0,2 2-9 16,-3 0-17-16,1 0-1 16,-2-1-11-16,-2 2-27 0,0-1-31 0,0-2-50 15,-2 0-43-15,0 0-60 0,-3-2-94 16,3-2-523-16,-4-2-66 0</inkml:trace>
  <inkml:trace contextRef="#ctx0" brushRef="#br0" timeOffset="54079.46">20116 12995 422 0,'0'0'160'0,"0"0"-82"0,0 0-46 16,2-20-19-16,-2 20-15 0,0 0-44 15,0 0-38-15,0 0-109 0,0 0 65 16</inkml:trace>
  <inkml:trace contextRef="#ctx0" brushRef="#br0" timeOffset="54569.33">20033 13049 507 0,'0'0'-22'0,"-8"8"-5"0,8-8 1 15,0 0 5 1,0 0 0-16,0 0 7 0,0 0 13 0,0 0-9 0,0 0-21 16,0 0-42-16,0 0-16 15,0 0 31-15</inkml:trace>
  <inkml:trace contextRef="#ctx0" brushRef="#br0" timeOffset="54779.32">20025 13073 317 0,'0'0'61'15,"0"0"-2"-15,0 0-8 0,0 0-11 0,0 0-12 16,0 0-6-16,0 0-3 0,0 0-6 16,0 0 17-16,0 0 7 0,0 0 13 0,0 0 5 15,0 0 19-15,0 0 4 0,0 0 3 0,0 0 0 0,0 0-3 16,0 0-10 0,0 0-18-16,0 0-19 0,0 0-8 0,0 0-16 0,0 0-21 15,0 0-17-15,0 0-14 16,0 0-13-16,0 0-19 0,0 0-10 0,0 0-24 15,0 0-196-15,0 0 99 16</inkml:trace>
  <inkml:trace contextRef="#ctx0" brushRef="#br0" timeOffset="54879.59">20025 13073 840 0,'0'0'36'0,"0"0"27"15,0 0 18-15,0 0 8 0,0 0-5 0,0 0-32 16,0 0-8-16,0 0-23 0,0 0-18 0,0 0-29 16,0 0-28-16,0 0-26 0,6-37-48 15,-6 37-209-15,0 0 107 0</inkml:trace>
  <inkml:trace contextRef="#ctx0" brushRef="#br0" timeOffset="60579.36">20038 13026 902 0,'0'0'-8'0,"0"0"28"16,0 0 25-16,0 0 11 0,0 0 22 0,0 0 15 15,0 0-9-15,0 0-1 16,0 0-1-16,0 0-14 0,0 0 1 0,0 0-16 0,0 0-3 16,0 0 2-16,0 0-16 0,0 0-3 0,11-15 1 15,-11 15-3-15,0 0 4 16,0 0-4-16,0 0 14 0,0 0 1 0,0 0 16 15,0 0 11-15,0 0 11 16,0 0 0-16,0 0 3 0,0 0-5 0,0 0-3 0,0 0-5 16,0 0-6-16,0 0-10 15,0 0-4-15,0 0-8 0,0 0-1 0,0 0-14 16,8-13-7-16,-8 13-5 0,0 0-1 0,0 0 0 16,0 0-2-16,0 0 5 0,0 0 12 15,0 0 9-15,0 0 8 0,0 0 6 0,0 0 5 16,0 0 0-16,0 0-1 15,6-14-2-15,-6 14-4 0,0 0-1 0,0 0-5 16,0 0-3-16,0 0 2 0,0 0-9 16,0 0 5-16,0 0-1 0,0 0-6 0,0 0-1 15,0 0-4-15,0 0-4 16,0 0-1-16,0 0-3 0,0 0-2 0,0 0 2 0,0 0-5 16,0-18 3-16,0 18 0 0,0 0 2 0,0 0 2 15,0 0 3-15,0 0 6 16,0 0 1-16,0 0-1 0,3-20-1 0,-3 20-5 0,0 0-5 15,0 0-1 1,0 0-5-16,4-13 0 0,-4 13-2 0,0 0-2 0,0 0-3 16,0 0 1-16,0 0-1 15,0 0 0-15,0 0-2 0,0 0 0 0,4-15-2 16,-4 15 1-16,0 0-2 0,0 0 1 0,0 0 1 16,0 0 1-16,0 0 1 0,0 0 3 15,0 0 2-15,0 0 0 0,0 0 2 16,0 0-4-16,0 0-1 0,0 0 0 15,0 0-2-15,0 0 3 0,2-18-6 0,-2 18 3 16,0 0 1-16,0 0-1 0,0 0-4 16,0 0 3-16,0 0-3 0,0 0 0 0,0 0-1 15,0 0 4-15,0 0-4 16,0 0 0-16,0 0 12 0,0 0-8 0,-6-21 7 16,6 21 3-16,0 0 3 0,0 0 5 0,0 0 18 0,0 0 0 15,0 0-2-15,0 0-11 16,0 0 6-16,0 0-6 0,0 0-7 15,0 0-6-15,0 0-2 0,-4-17 6 16,4 17-7-16,0 0-1 0,0 0-1 16,0 0-1-16,0 0-4 0,0 0-3 0,0 0 3 15,0-19-3-15,0 19 0 0,0 0 0 0,0 0 0 16,0 0 2-16,0 0-3 0,0 0 0 0,0-21-4 0,0 21 4 16,0 0 1-16,0 0-3 15,-3-19-3-15,3 19 9 0,0 0-2 0,0 0-3 16,0 0-2-16,3-19 2 15,-3 19-3-15,0 0 1 0,2-15 0 0,-2 15 7 0,0 0-6 16,0 0-1-16,0-19 5 16,0 19-1-16,0 0-4 0,0 0 5 0,0 0 4 15,0-19-4-15,0 19 2 16,0 0-4-16,0 0 2 0,0 0 1 0,0 0-3 0,2-19 0 16,-2 19 1-16,0 0-4 0,0 0 4 0,0 0-3 0,2-19 3 15,-2 19-5 1,0 0 6-16,0 0 6 0,0 0-29 0,2-20 4 0,-2 20 2 15,0 0 5-15,0 0-2 16,0 0 2-16,2-16 3 0,-2 16 1 0,0 0-2 16,0 0 6-16,0 0-5 15,0 0 1-15,0-21-4 0,0 21 3 0,0 0 1 0,0 0-1 16,0 0-1-16,0 0 4 0,2-19-1 0,-2 19-1 16,0 0 4-16,0 0-2 15,0 0 4-15,0 0-1 0,0 0-1 0,0 0 6 0,0 0-1 16,0-18 3-16,0 18-2 15,0 0-1-15,0 0 3 0,0 0 3 0,0 0-4 16,0 0 3-16,2-17-4 0,-2 17-1 16,0 0 1-16,0 0-2 0,0 0 2 0,0 0 0 15,5-17-8-15,-5 17 4 16,0 0 3-16,0 0-3 0,0 0-2 0,0 0-2 0,2-17 3 16,-2 17-1-16,0 0-2 0,0 0 4 0,0 0 2 15,4-15-5-15,-4 15 0 16,0 0 1-16,0 0-2 0,0 0 4 0,0-21-5 15,0 21 3-15,0 0-3 16,5-15 7-16,-5 15-5 0,0 0-1 0,0 0 3 0,0-19-1 16,0 19-1-16,0 0 2 15,0 0-5-15,0 0 4 0,-3-24-4 0,3 24 2 16,0 0 1-16,0 0 0 0,-2-17-4 0,2 17 5 0,0 0 1 16,0 0-3-16,0 0 0 15,-2-19 1-15,2 19-1 0,0 0 2 0,0 0-2 16,0 0 2-16,-2-20-4 15,2 20-1-15,0 0 5 0,0 0-2 0,-2-17 1 0,2 17-1 16,0 0 2-16,0 0-4 16,0 0 1-16,-3-22 7 0,3 22-7 0,0 0 3 0,0 0-4 15,0 0 0-15,-2-19 2 16,2 19 4-16,0 0 3 0,0 0-2 0,0 0 0 16,-2-19 3-16,2 19-2 0,0 0 2 0,0 0-1 15,0 0 0-15,-2-20-4 16,2 20 0-16,0 0-1 0,0 0 1 0,0 0 4 0,0-20-2 15,0 20-1-15,0 0 1 16,0 0-3-16,2-19-1 0,-2 19 1 0,0 0-1 16,0 0 3-16,0 0 0 15,-2-21-2-15,2 21 0 0,0 0 5 0,0 0-5 0,2-17 4 16,-2 17-3-16,0 0 7 0,0 0-12 16,0 0 2-16,0 0 3 0,0-21 1 15,0 21-2-15,0 0-3 0,0 0 6 0,0 0-4 0,0 0 6 16,0-19-5-16,0 19 8 15,0 0-3-15,0 0-2 0,0 0 1 0,0-17-3 16,0 17-3-16,0 0 1 16,0 0 3-16,0 0-1 0,0 0-1 0,-2-21 4 0,2 21-8 15,0 0 4-15,0 0-4 16,0 0 4-16,-2-19 0 0,2 19-1 0,0 0 0 16,0 0 0-16,0 0 4 0,0 0-2 0,0-19 2 0,0 19 1 15,0 0-8-15,0 0 11 16,0 0-8-16,0 0 2 0,0 0-1 0,0-23 0 15,0 23-2-15,0 0 2 0,0 0 1 16,0 0-2-16,0-17 1 0,0 17-4 0,0 0 1 16,0 0 8-16,0 0 1 15,0-19 4-15,0 19 0 0,0 0 4 0,0 0 3 16,0 0 1-16,0 0-3 0,0 0 2 0,0-19-4 0,0 19 1 16,0 0-4-16,0 0-1 15,0 0-2-15,0 0-1 0,2-17 0 0,-2 17-1 16,0 0 0-16,0 0 2 0,0 0-5 15,0 0 1-15,2-22-2 0,-2 22 2 0,0 0-2 16,0 0 2-16,0 0-4 16,0-19 0-16,0 19 0 0,0 0-2 0,0 0 4 0,0-17-2 15,0 17 1-15,0 0 3 16,0 0-2-16,0 0-1 0,-2-20 3 0,2 20-4 16,0 0-1-16,0 0 6 0,2-20-6 0,-2 20 2 0,0 0-4 15,0 0 1-15,0-17 1 16,0 17 1-16,0 0-1 0,0 0 1 0,0 0 0 15,-2-23-1-15,2 23 1 16,0 0 0-16,0 0-2 0,0-19 1 0,0 19-1 0,0 0 2 16,0 0-2-16,0-19-2 15,0 19 2-15,0 0-1 0,0 0 0 0,0 0 2 16,0-19 0-16,0 19 1 0,0 0 0 0,0 0 0 16,0 0-1-16,0 0-1 0,0-21 1 15,0 21 2-15,0 0-6 0,0 0 4 0,0 0-1 16,0 0 1-16,0-22 5 0,0 22-5 15,0 0 0-15,0 0-2 0,-2-16 2 0,2 16-1 16,0 0-1-16,0 0 5 16,0 0-4-16,-2-19 4 0,2 19-5 0,0 0 2 15,0 0-5-15,0 0 7 16,0 0-2-16,0-23 0 0,0 23-2 0,0 0 7 0,0 0-7 16,0 0 2-16,0 0-1 0,0 0 3 0,0-20-3 0,0 20 4 15,0 0-4-15,0 0 1 16,0 0-2-16,0 0 3 0,2-16-1 0,-2 16-1 15,0 0 0-15,0 0 1 16,0 0-1-16,0 0-1 0,0-19 2 0,0 19-2 16,0 0 1-16,0 0 3 15,0 0-4-15,0 0 3 0,0 0-1 0,-2-23 0 0,2 23 1 16,0 0-1-16,0 0 0 0,0 0-1 0,0 0 1 16,0 0 3-16,-2-19-4 15,2 19 1-15,0 0-2 0,0 0 5 0,0 0-3 0,0 0 1 16,-2-19-4-16,2 19 3 15,0 0 2-15,0 0-2 0,0 0 0 16,0 0 0-16,-2-21-1 0,2 21 4 0,0 0-5 16,0 0 4-16,0 0-3 0,2-17 3 0,-2 17-4 15,0 0 3-15,0 0-5 0,0 0 4 0,-2-20 2 16,2 20-3-16,0 0 0 0,0 0 0 16,0 0 0-16,-3-20 0 0,3 20-2 0,0 0 3 15,0 0-2-15,0 0 4 16,3-18-4-16,-3 18 0 0,0 0 1 0,0 0 1 0,0 0 0 15,2-18 3-15,-2 18-1 16,0 0-2-16,0 0 2 0,0 0-2 0,0 0 1 16,0 0 4-16,0-19-4 15,0 19 2-15,0 0-3 0,0 0 1 0,0 0-1 0,0 0-1 16,0 0 2-16,0 0 1 0,0 0 0 0,0-19 1 16,0 19 0-16,0 0-1 15,0 0 3-15,0 0 0 0,0 0 0 0,0 0 1 16,0 0 1-16,0 0-1 0,0 0 0 15,0 0 2-15,0 0-2 0,0 0 1 0,0 0-3 16,0-19 3-16,0 19-4 0,0 0 0 16,0 0 0-16,0 0 0 0,0 0-1 0,0 0-1 15,0-22-1-15,0 22 1 16,0 0 0-16,0 0 13 0,-2-21-3 0,2 21 1 0,0 0-1 16,0 0-3-16,0 0-2 0,0-22 2 0,0 22-2 15,0 0 0-15,0 0-1 16,0-18 1-16,0 18-3 0,0 0-1 15,0 0 2-15,0 0 0 0,2-21-4 16,-2 21 3-16,0 0-1 0,0 0 1 0,0 0-2 16,0-18 1-16,0 18 1 0,0 0-4 15,0 0 0-15,2-19 4 0,-2 19-3 0,0 0 3 16,0 0-2-16,0 0 1 0,0-18-1 0,0 18-1 0,0 0 1 16,0 0 1-16,0 0-3 15,0 0 3-15,0-21-1 0,0 21-2 0,0 0-3 16,0 0 5-16,0 0-1 15,0 0-1-15,-2-18 2 0,2 18-1 0,0 0 2 0,0 0-3 16,0 0 1-16,0 0-1 16,0-24 4-16,0 24-5 0,0 0 2 0,0 0 1 15,2-17-3-15,-2 17 0 0,0 0 2 16,0 0 0-16,0-16-1 0,0 16 0 0,0 0-1 16,0 0 2-16,0-20-2 0,0 20 4 0,0 0-4 15,0 0 2-15,2-22-3 0,-2 22 3 16,0 0-4-16,0-16 0 0,0 16 1 0,0 0-2 15,2-17 0-15,-2 17 1 16,0 0 0-16,4-17-1 0,-4 17 2 0,0 0 1 0,2-15 1 16,-2 15 1-16,0 0-4 15,0 0 4-15,2-18-2 0,-2 18 0 0,0 0 2 16,0 0-2-16,0 0 2 0,0 0 2 0,0-21-2 16,0 21-2-16,0 0 0 0,0 0 0 15,0 0-2-15,0 0 4 0,0-19-3 0,0 19-1 16,0 0 4-16,0 0-1 15,0 0-2-15,0 0 3 0,-2-21-1 0,2 21 1 0,0 0 0 16,0 0-3-16,0 0 4 16,0-18-2-16,0 18 1 0,0 0-3 0,0 0 3 15,0 0 2-15,-2-18-3 16,2 18 3-16,0 0 2 0,0 0-4 0,0 0-1 0,0 0 1 16,-4-20-3-16,4 20 3 0,0 0-2 0,0 0 0 15,0 0 2-15,0 0-3 16,-2-18 1-16,2 18 7 0,0 0-7 0,0 0 4 0,0 0-3 15,0 0 1-15,0-19 0 16,0 19-3-16,0 0 2 0,0 0 4 0,0 0-3 16,0 0-1-16,0 0 0 15,-2-21 1-15,2 21 0 0,0 0 4 0,0 0-6 0,0 0 3 16,-2-17-2-16,2 17 1 0,0 0-1 0,0 0 0 0,0 0-1 16,0 0 2-1,-7-19 1-15,7 19-3 0,0 0 4 0,0 0-2 0,0 0-2 16,0 0 4-16,-2-19-2 15,2 19 3-15,0 0-5 0,0 0 2 16,0 0-1-16,0 0 1 0,0 0-2 0,-2-17 5 16,2 17-4-16,0 0 0 0,0 0-1 0,0 0 1 15,-2-17 2-15,2 17-3 16,0 0 1-16,0 0-1 0,0 0 1 0,0 0 1 16,0-21-2-16,0 21 0 0,0 0 1 0,0 0 2 0,0 0-2 15,0 0 2-15,0 0-1 16,0-19 2-16,0 19-4 0,0 0 0 0,0 0 3 15,0 0-1-15,0 0 1 0,0 0-1 16,0-20 1-16,0 20-3 0,0 0-1 0,0 0 3 16,0 0 0-16,0 0 0 15,2-19-2-15,-2 19 4 0,0 0-4 0,0 0 4 0,0 0-1 16,0-17-2-16,0 17 0 0,0 0-1 0,0 0 4 16,0 0-1-16,0 0-1 15,0-22 0-15,0 22 0 0,0 0-2 0,0 0 2 0,0-18 0 16,0 18-1-16,0 0 1 15,0 0-1-15,0-19 1 0,0 19-3 0,0 0 1 16,0 0-3-16,2-21 3 0,-2 21 0 16,0 0 0-16,4-13 3 0,-4 13 2 0,0 0-4 15,0 0-1-15,0 0 2 16,5-17-2-16,-5 17 0 0,0 0 2 0,0 0-1 16,0 0 1-16,2-18 0 0,-2 18 0 0,0 0-2 0,0 0 1 15,0 0 3-15,0 0-1 16,2-18 0-16,-2 18-2 0,0 0 1 0,0 0 0 0,0 0 2 15,4-18-3 1,-4 18-1-16,0 0 3 0,0 0 0 0,0-16-3 0,0 16 2 16,0 0-1-16,0 0 1 15,2-18 0-15,-2 18-9 0,0 0 9 0,0 0 0 16,0 0 2-16,2-19-2 0,-2 19 2 0,0 0-2 0,0 0-2 16,2-17-2-16,-2 17 5 15,0 0-3-15,0 0 3 0,0 0-3 0,-2-21 1 16,2 21 1-16,0 0-2 0,0 0-1 15,0 0 3-15,2-21-2 0,-2 21 1 16,0 0 0-16,0 0 2 0,3-17 0 0,-3 17-1 16,0 0 0-16,0 0 2 0,0-19-2 0,0 19 0 15,0 0-2-15,0 0 1 16,2-19 0-16,-2 19 0 0,0 0-1 0,0 0 2 0,0 0 0 16,0-23-1-16,0 23 0 0,0 0 1 15,0 0-5-15,2-17 5 0,-2 17 0 16,0 0 5-16,0 0-8 0,2-18 3 0,-2 18-4 15,0 0 3-15,0 0 0 16,2-18 0-16,-2 18-2 0,0 0 1 0,0 0-2 0,0-19 3 16,0 19 1-16,0 0 0 15,0 0-2-15,0-19 5 0,0 19-8 0,0 0 1 16,0 0 3-16,3-18-1 0,-3 18-1 0,0 0-2 0,0 0 1 16,2-17 0-16,-2 17 2 15,0 0-3-15,0 0 0 0,0 0 4 0,0-19 0 16,0 19 7-16,0 0-10 0,0 0 3 15,-2-20-7-15,2 20 8 0,0 0-4 0,0-20 0 16,0 20-1-16,0 0 1 16,0 0-1-16,0-22 0 0,0 22 1 0,0 0-1 15,0 0 4-15,-3-20 0 16,3 20 0-16,0 0-3 0,0 0 1 0,0-21 6 0,0 21-5 16,0 0 0-16,0 0 0 0,-2-19 2 0,2 19-3 0,0 0-1 15,0 0 5-15,0-20-2 16,0 20 0-16,0 0 0 0,0 0-3 0,0 0 1 15,0-23 3-15,0 23-1 16,0 0 1-16,0 0 1 0,-2-16-2 0,2 16 4 16,0 0-5-16,0 0 1 0,0 0 1 15,2-19-3-15,-2 19 1 0,0 0 1 0,0 0 2 16,0 0-2-16,-2-20 2 0,2 20-1 0,0 0 0 0,0 0-5 16,0 0 5-16,0-22-2 15,0 22-1-15,0 0 5 0,0 0-5 0,2-17 1 16,-2 17-1-16,0 0 2 15,0 0-1-15,0-19 3 0,0 19-2 0,0 0-1 0,0 0 4 16,0 0-2-16,0-21 0 16,0 21-2-16,0 0 5 0,0 0-6 0,2-18 0 15,-2 18-1-15,0 0 4 16,0 0-1-16,0-18 0 0,0 18-1 0,0 0 0 0,0 0 1 16,0 0 8-16,0-21-9 0,0 21 2 0,0 0 0 15,0 0 1-15,0-17-2 16,0 17-2-16,0 0 5 0,0 0 0 0,0 0-3 0,-4-25 1 15,4 25 2-15,0 0-5 16,0 0 1-16,-2-21-2 0,2 21 2 0,0 0 0 0,-2-21 0 16,2 21 3-1,0 0-1-15,-7-19-1 0,7 19-2 0,0 0 0 0,-4-19-1 16,4 19 3-16,0 0 3 0,-4-16-3 16,4 16 1-16,0 0-1 0,-4-16-1 15,4 16 1-15,0 0-2 0,-3-17 3 0,3 17 1 0,0 0-5 16,-2-18 1-16,2 18 2 15,0 0-1-15,0-19-1 0,0 19 1 0,0 0 3 16,0 0-1-16,-2-23 2 0,2 23 0 16,0 0-5-16,-2-19 3 0,2 19-1 0,0 0 3 15,0 0 0-15,2-23-5 16,-2 23 9-16,0 0-9 0,0-19 3 0,0 19-4 0,0 0 2 16,0-17-2-16,0 17 0 0,0 0 6 0,0 0-3 15,0-23-3-15,0 23 4 16,0 0-1-16,0 0-1 0,0-21 0 0,0 21 4 0,0 0-4 15,0 0 4-15,0-21-2 16,0 21 1-16,0 0 0 0,0-16-2 0,0 16 2 16,0 0-1-16,0 0 1 15,0-23-1-15,0 23 0 0,0 0 0 0,0 0 0 0,-2-22-3 16,2 22 15-16,0 0-14 0,0 0 0 0,0-21-1 16,0 21 3-16,0 0-2 15,0 0 2-15,-2-18 0 0,2 18 0 0,0 0-1 0,0 0 4 16,0 0-4-16,0-22 0 15,0 22 3-15,0 0-2 0,0 0-2 0,0-18 1 16,0 18-1-16,0 0 0 0,0 0 0 16,0-21 2-16,0 21 2 0,0 0-4 0,-2-18 0 15,2 18 1-15,0 0-2 0,0 0 7 0,0-22-4 16,0 22 0-16,0 0 2 0,-2-18-4 16,2 18 0-16,0 0 1 0,0 0 4 0,0-24-11 15,0 24 11-15,0 0-7 16,0-18 6-16,0 18-6 0,0 0 1 0,-2-17 0 15,2 17 6-15,0 0 0 16,0 0-3-16,0-23-7 0,0 23 9 0,0 0-4 0,0 0-4 16,0-22 5-16,0 22 2 15,0 0-1-15,-2-16 3 0,2 16-4 0,0 0-1 16,0 0-1-16,2-21 3 0,-2 21 0 0,0 0 2 0,0 0-2 16,0-20 0-16,0 20 1 15,0 0-4-15,0 0 2 0,2-21 0 0,-2 21-1 16,0 0 1-16,2-18 0 0,-2 18 7 15,0 0-8-15,4-15 0 0,-4 15-2 0,0 0 2 16,0 0 0-16,4-19 2 16,-4 19 1-16,0 0-1 0,0 0 2 0,0-17-8 15,0 17 4-15,0 0-1 0,0 0 3 16,5-19 1-16,-5 19 0 0,0 0 2 0,0 0-5 16,2-19 2-16,-2 19 3 0,0 0-3 0,2-15-1 0,-2 15 0 15,0 0 0-15,0 0-1 16,4-17 4-16,-4 17-4 0,0 0 2 0,0 0-8 15,2-20 8-15,-2 20-1 16,0 0-1-16,2-17 4 0,-2 17-1 0,0 0-1 0,2-19-6 16,-2 19 9-16,0 0-4 15,0-17 0-15,0 17 6 0,0 0-6 0,2-17 2 16,-2 17-2-16,0 0-2 0,0 0 1 0,0-21 1 0,0 21 3 16,0 0-4-16,0 0 1 15,0-17 1-15,0 17-1 0,0 0 1 0,0 0 2 16,0 0-2-16,0-19 0 15,0 19 1-15,0 0-2 0,0 0 3 0,0 0-4 0,0-20 2 16,0 20-1-16,0 0-1 16,0 0 4-16,0 0-4 0,0-18 12 0,0 18-13 15,0 0 2-15,0 0 6 0,0 0-8 16,0 0 0-16,0-19 3 0,0 19 1 0,0 0-3 16,0 0 0-16,0 0-1 0,0 0-4 0,0 0 6 15,-2-24 0-15,2 24 3 16,0 0-5-16,0 0 7 0,0 0-6 0,0 0 9 0,0 0-9 15,-2-16 1-15,2 16-1 16,0 0 1-16,0 0 1 0,0 0 0 0,0 0 5 0,0 0-6 16,0 0 1-16,0 0-5 15,0 0 5-15,0 0 1 0,0 0-2 0,-2-19 5 16,2 19-6-16,0 0 5 0,0 0-6 16,0 0 4-16,0 0-5 0,0 0 10 0,0 0-6 15,0 0-2-15,0 0 3 0,0 0-1 0,0 0 0 16,0 0 1-16,0 0-1 0,2-22-1 15,-2 22 0-15,0 0 2 0,0 0-3 0,0 0 5 16,0 0-1-16,0 0-4 16,0 0 1-16,0 0 2 0,0 0-2 0,-4-19 0 15,4 19 0-15,0 0 0 16,0 0 3-16,0 0-1 0,0 0-3 0,0 0 0 0,0 0 1 16,0 0 4-16,0 0-6 0,0 0 2 0,0 0 2 15,0 0-3-15,0 0-1 16,0 0 6-16,0 0-4 0,0 0-7 0,0-18-27 0,0 18-25 15,0 0-32-15,0 0-34 16,0 0-38-16,0 0-44 0,0 0-39 0,0 0-30 0,0 0-41 16,0 0-110-1,0 0-131-15,0 0-64 0,0 0-204 0,0 0-161 0</inkml:trace>
  <inkml:trace contextRef="#ctx0" brushRef="#br0" timeOffset="68889.25">30171 9469 2265 0,'0'0'-183'0,"0"0"18"0,0 0 17 16,0 0 8-16,0 0 17 16,0 0 9-16,0 0 14 0,0 0 13 15,0 0 19-15,0 0 13 0,0 0 18 0,0 0 7 16,0 0 10-16,0 0 13 0,0 0-4 15,0 0 4-15,0 0 5 16,0 0 4-16,0 0-2 0,0 0 4 0,0 0 1 0,0 0 7 16,0 0 8-16,0 0 7 15,0 0 8-15,0 0 4 0,-22 4 11 0,22-4 6 0,0 0 1 16,0 0 2-16,0 0-8 0,0 0-1 16,-10 9-1-16,10-9-1 0,0 0-3 15,0 0-2-15,-13 10-1 0,13-10-2 0,0 0 9 16,0 0-9-16,-11 9 9 15,11-9 1-15,0 0-2 0,0 0 2 0,0 0 1 16,-13 9-5-16,13-9-6 16,0 0 36-16,0 0-30 0,0 0 8 0,-12 11-2 0,12-11-2 15,0 0 11-15,0 0-1 16,-13 7 0-16,13-7 4 0,0 0-2 0,0 0-1 16,-13 10-5-16,13-10-2 0,0 0-9 0,-12 7-3 0,12-7-1 15,0 0 0-15,0 0-4 16,-13 8 5-16,13-8 1 0,0 0 1 0,0 0 1 15,-15 8 1-15,15-8 0 16,0 0-4-16,0 0-2 0,-15 7-1 0,15-7-6 16,0 0-3-16,0 0-3 0,-10 8-2 15,10-8-5-15,0 0-1 0,0 0-1 0,-13 9 2 16,13-9-7-16,0 0 2 0,0 0-1 0,-13 10 0 16,13-10 8-16,0 0-2 15,0 0-1-15,-14 12 2 0,14-12-2 0,0 0-1 0,-12 9 1 16,12-9 1-16,0 0-2 15,-10 7-2-15,10-7-4 0,0 0 2 0,-12 12-5 16,12-12 3-16,0 0-2 0,-11 10 0 16,11-10-4-16,0 0-1 0,-11 10 4 15,11-10 4-15,0 0 0 0,-10 10 1 16,10-10-1-16,0 0-2 0,-11 9 0 0,11-9 3 16,0 0-4-16,0 0 0 0,-8 12 0 0,8-12 2 15,0 0 6-15,0 0 0 16,-8 14 0-16,8-14 1 0,0 0-3 0,0 0 1 15,-10 11-4-15,10-11 2 0,0 0-2 16,0 0 0-16,-8 11-2 0,8-11 3 0,0 0-5 16,0 0-1-16,-8 14 6 0,8-14 0 15,0 0-3-15,0 0-1 0,-8 11-1 0,8-11-2 16,0 0-2-16,0 0 0 0,-9 10 3 0,9-10-1 16,0 0 0-16,0 0-1 15,0 0 6-15,-13 14 3 0,13-14 2 0,0 0 4 16,-8 8-2-16,8-8-7 15,0 0 6-15,-11 12-2 0,11-12 0 0,0 0-4 0,-10 12-5 16,10-12 4-16,0 0-1 16,-11 11 0-16,11-11-4 0,0 0 5 0,-13 12-4 15,13-12 1-15,0 0 5 16,-10 11 5-16,10-11-1 0,0 0 0 0,-13 11-2 16,13-11 0-16,0 0-1 0,-11 11-2 0,11-11 3 0,0 0-5 15,-8 10 2-15,8-10-3 16,0 0-5-16,0 0 2 0,-13 12-1 0,13-12 1 0,0 0-3 15,0 0-4 1,-10 13 7-16,10-13-9 0,0 0 9 0,-9 9 2 0,9-9-7 16,0 0 1-16,-11 10 1 15,11-10 1-15,0 0-1 0,-10 9 3 0,10-9-3 16,0 0 1-16,-10 11-2 0,10-11 1 0,0 0-1 0,0 0-2 16,-14 10 2-16,14-10 0 15,0 0 3-15,-10 10-16 0,10-10 4 0,0 0 1 16,-10 9 1-16,10-9 5 0,0 0-3 15,-13 12 4-15,13-12 0 0,0 0 2 16,-15 9-1-16,15-9 3 0,0 0-3 16,-15 11 1-16,15-11 1 0,0 0-1 0,-10 5 0 15,10-5 2-15,0 0-1 0,0 0-3 16,-16 10 9-16,16-10 1 0,0 0 5 0,-10 7-2 16,10-7 0-16,0 0 0 0,0 0-4 0,-12 11 2 15,12-11-6-15,0 0 3 16,-9 12 2-16,9-12-6 0,0 0 5 0,-11 10-4 15,11-10-2-15,0 0 6 16,-10 10-7-16,10-10 0 0,0 0 3 0,-11 15-2 0,11-15 0 16,0 0-2-16,-10 12-1 15,10-12 2-15,0 0 0 0,-10 15 1 0,10-15-4 16,-7 10 1-16,7-10 5 0,0 0-3 0,-13 14-3 0,13-14 5 16,-8 8-5-16,8-8 0 15,0 0 3-15,-10 14-3 0,10-14 1 0,0 0-1 16,-12 15 1-16,12-15 0 0,0 0 0 15,-10 13-2-15,10-13 2 0,0 0-1 0,-11 12 1 16,11-12 2-16,-6 12-1 16,6-12 2-16,0 0-6 0,-10 15 2 0,10-15 0 15,-9 12-3-15,9-12 3 16,-7 11 2-16,7-11-1 0,-8 12-2 0,8-12-1 16,-8 12 3-16,8-12 0 0,-8 12-1 0,8-12 4 0,-10 12-3 15,10-12 0-15,-8 12-2 16,8-12-4-16,-8 14 6 0,8-14-2 0,-8 14 1 0,8-14 7 15,-9 14-3 1,9-14-3-16,-9 12-1 0,9-12-1 0,0 0 0 0,-10 17 4 16,10-17-6-16,-7 12 4 15,7-12 0-15,0 0 0 0,-8 17-2 0,8-17 1 16,0 0 2-16,-8 15 1 0,8-15-4 0,0 0 1 0,-11 15 2 16,11-15-1-16,-9 12 0 15,9-12-1-15,-8 10-1 0,8-10 0 0,-8 10 0 16,8-10 2-16,0 0-1 15,-9 16 0-15,9-16-1 0,0 0 1 0,-8 14 1 0,8-14-3 16,0 0 0-16,-11 15 2 16,11-15 1-16,0 0 2 0,-6 10-2 0,6-10-1 15,0 0 1-15,-9 12 3 0,9-12-5 16,0 0 3-16,-10 13 1 0,10-13-4 0,0 0 4 16,-11 10-3-16,11-10 0 0,0 0 7 0,-9 10-9 15,9-10 1-15,0 0 4 16,-10 9-5-16,10-9 2 0,0 0 0 0,0 0-2 15,-12 14 1-15,12-14 2 0,0 0 1 16,-12 9 0-16,12-9 0 0,0 0 5 0,-12 13 0 16,12-13-1-16,0 0-3 15,-13 12 0-15,13-12-1 0,-6 10 2 0,6-10-2 0,0 0 2 16,-11 11 0-16,11-11-2 0,0 0-1 0,-10 12 0 16,10-12 1-16,0 0 3 15,-11 13-5-15,11-13 8 0,0 0-5 16,-10 11-3-16,10-11 3 0,-8 10-2 15,8-10-2-15,0 0 2 0,-16 11 1 0,16-11-1 0,-8 10 0 16,8-10-1-16,0 0-1 16,-13 13 2-16,13-13-3 0,-8 8 4 0,8-8-4 15,0 0 2-15,-13 11 4 16,13-11 0-16,-9 10-6 0,9-10 6 0,0 0-4 0,-12 13 2 16,12-13-2-16,-10 8-2 0,10-8 6 0,-12 8-2 15,12-8-2-15,0 0-1 16,-12 12-2-16,12-12 3 0,0 0-3 0,-12 12-1 15,12-12 9-15,0 0-6 0,-14 11-2 16,14-11 4-16,0 0 0 0,-12 12-3 0,12-12 2 16,0 0 0-16,-13 11 4 15,13-11-5-15,-8 9 2 0,8-9 2 0,0 0-1 16,-15 12-4-16,15-12 2 0,-11 10 0 0,11-10 2 0,0 0-3 16,-12 11 2-16,12-11 0 15,-10 10-2-15,10-10 3 0,-10 9-2 0,10-9-1 0,0 0 1 16,-12 11 0-1,12-11-1-15,-9 10 1 0,9-10 2 0,0 0 2 0,-12 11-7 16,12-11 3-16,0 0-1 16,-11 10 3-16,11-10-2 0,0 0 0 15,-15 14 2-15,15-14-1 0,-9 5-1 0,9-5 0 16,0 0 0-16,-13 12 1 0,13-12 1 0,-10 8 1 16,10-8-3-16,0 0 2 0,-15 11-3 0,15-11 2 15,-10 5-3-15,10-5 2 16,0 0 0-16,-13 12 0 0,13-12 1 0,0 0 3 15,-15 10-4-15,15-10-1 0,0 0-1 16,-10 9 2-16,10-9 2 0,0 0-1 0,-12 9 0 16,12-9-3-16,0 0 2 15,-12 12 0-15,12-12 0 0,0 0 4 0,-12 10-5 0,12-10 7 16,0 0-4-16,-12 12-5 0,12-12 3 0,0 0-1 16,-13 10 1-16,13-10-2 15,0 0 2-15,-10 10 1 0,10-10 0 0,0 0-3 0,-7 11 0 16,7-11 1-1,0 0 2-15,-9 12-2 0,9-12 2 0,0 0-3 0,-9 11-1 16,9-11 1-16,0 0 2 16,-7 11 2-16,7-11-1 0,0 0-2 0,0 0 3 15,-7 16 0-15,7-16-2 0,0 0 0 0,0 0 5 16,-7 13-7-16,7-13 3 0,0 0-2 16,0 0 3-16,-6 13-2 0,6-13-2 0,0 0 3 15,0 0-2-15,0 0 0 16,-6 15 2-16,6-15-6 0,0 0 5 0,0 0 0 15,0 0 3-15,-5 16-3 0,5-16 2 16,0 0-2-16,0 0 1 0,0 0-2 0,-3 15 6 16,3-15-7-16,0 0 4 15,0 0 0-15,0 0-5 0,-4 15 2 0,4-15 0 0,0 0-2 16,0 0 10-16,0 0-6 0,0 0-1 0,-5 17 3 16,5-17-3-16,0 0 0 15,0 0 2-15,0 0-4 0,0 0 0 16,-4 14 3-16,4-14-2 0,0 0 2 15,0 0 0-15,0 0-3 0,0 0 7 0,0 0-9 0,0 0 1 16,0 0 3-16,-5 15-1 16,5-15 2-16,0 0 3 0,0 0-4 0,0 0-2 15,0 0 0-15,0 0 0 0,0 0 6 16,0 0-6-16,0 0 2 0,0 0 0 0,0 0 5 16,-4 15-3-16,4-15-5 0,0 0 4 0,0 0 4 15,0 0-6-15,0 0 0 16,0 0 4-16,0 0-1 0,0 0-1 0,0 0-1 0,0 0-2 15,0 0 6-15,0 0-2 16,0 0 3-16,0 0-9 0,0 0 3 0,0 0 6 16,0 0 1-16,0 0 5 15,0 0 5-15,0 0 18 0,0 0-5 0,0 0 9 0,0 0-9 16,0 0-2-16,0 0-2 0,0 0 4 0,0 0-3 16,0 0-14-16,0 0 7 15,0 0 6-15,0 0 1 0,0 0-5 0,0 0-5 16,-2 21 0-16,2-21 5 0,0 0-4 15,0 0-5-15,-2 20 5 0,2-20-6 0,0 0-2 16,-4 16-3-16,4-16 2 16,0 0 0-16,-5 21 2 0,5-21-5 0,-3 15 4 15,3-15-7-15,0 0 2 0,-3 21 0 16,3-21-2-16,-4 18 1 0,4-18 0 0,-2 17 4 16,2-17-4-16,-4 17-1 0,4-17 2 0,-4 19-3 15,4-19 5-15,-5 17-6 0,5-17 4 16,-2 18-3-16,2-18 0 0,-4 16 1 0,4-16-2 15,-5 18 0-15,5-18-1 16,-3 17 0-16,3-17 5 0,-3 15-1 0,3-15 0 16,-4 15-3-16,4-15 4 0,0 0-4 15,-4 23 3-15,4-23-2 0,-4 15-1 0,4-15 2 16,-4 16-1-16,4-16 1 0,0 0 0 0,-8 20 0 0,8-20-8 16,-4 13 6-1,4-13 4-15,-4 14-1 0,4-14 0 0,0 0-4 0,-7 21 2 16,7-21-2-16,-1 15 1 15,1-15 2-15,-6 14-2 0,6-14-1 0,0 0 4 16,-4 23 0-16,4-23 1 0,-5 15-3 16,5-15 0-16,-7 17-3 0,7-17 3 15,-5 17-1-15,5-17 1 0,-8 17-2 16,8-17 4-16,-5 16-6 0,5-16-1 0,-7 13 4 0,7-13 0 16,-4 15 0-16,4-15-1 0,-4 15 2 0,4-15 2 15,0 0-3-15,-9 20 0 16,9-20-3-16,-3 11 3 0,3-11 5 0,-9 15-6 15,9-15 3-15,0 0-2 16,-5 22 2-16,5-22-1 0,-4 10-5 0,4-10 8 0,-6 14-8 16,6-14 6-16,0 0-4 15,-4 21 2-15,4-21 0 0,-7 11 0 0,7-11 0 0,0 0-2 16,-6 19 3-16,6-19 4 0,0 0-11 0,-6 17 9 16,6-17-7-16,-5 14 4 15,5-14 3-15,0 0 0 0,-8 14 1 0,8-14-3 16,0 0 1-16,-6 16-2 15,6-16 3-15,0 0-5 0,-6 16 4 0,6-16-4 0,0 0 3 16,-5 13-2-16,5-13 1 16,0 0 2-16,-6 13 1 0,6-13 1 0,0 0-7 15,0 0 1-15,-6 15 2 0,6-15 1 0,0 0-1 0,-7 14 0 16,7-14 2-16,0 0 2 16,0 0-6-16,-5 15 0 0,5-15 2 0,0 0 5 15,0 0-6-15,-6 15-4 0,6-15 4 16,0 0 1-16,-7 14 2 0,7-14-2 0,0 0 0 15,0 0 2-15,-3 17-4 16,3-17 5-16,0 0-4 0,-4 13 1 0,4-13-2 0,0 0 2 16,0 0 4-1,-4 17-5-15,4-17 3 0,0 0-2 0,-9 13 0 0,9-13 3 16,0 0-9-16,-5 14 6 0,5-14 0 0,0 0 0 16,0 0 1-16,-4 17-6 15,4-17 6-15,0 0 4 0,0 0-5 0,-4 13 0 0,4-13 1 16,0 0 2-16,0 0-1 15,0 0 1-15,-6 16-2 0,6-16-1 0,0 0 2 16,0 0 0-16,0 0-4 0,-9 15 4 16,9-15-2-16,0 0 3 0,0 0-3 0,-4 15-2 15,4-15 1-15,0 0 3 16,0 0 0-16,0 0-1 0,0 0-1 0,0 0 2 16,-6 13-4-16,6-13 4 0,0 0-7 0,0 0 5 0,0 0-1 15,0 0 0-15,0 0 5 16,0 0-3-16,0 0 3 0,0 0-1 0,-7 14-6 0,7-14 0 15,0 0 8-15,0 0-1 16,0 0-2-16,0 0 1 0,0 0-1 0,0 0-2 16,0 0 2-16,0 0 0 15,0 0-3-15,0 0 1 0,0 0-2 0,0 0 0 16,0 0-1-16,0 0-22 0,-6 8-31 0,6-8-48 0,0 0-65 16,0 0-83-16,0 0-91 15,0 0-234-15,0 0-44 0,-15 5 24 0,15-5-378 16,-17 10-428-16</inkml:trace>
  <inkml:trace contextRef="#ctx0" brushRef="#br0" timeOffset="69549.12">28045 12821 2902 0,'0'0'-112'0,"0"0"30"0,0 0 10 0,0 0 20 16,-2-21 27-16,2 21 25 0,0 0 6 0,0 0 4 15,0 0 2-15,0 0-6 0,0 0 3 16,0 0-5-16,0 0-8 0,0 0-30 0,0 0-35 15,0 0-40-15,0 0-64 16,0 0-135-16,0 0-298 0,0 0 181 0</inkml:trace>
  <inkml:trace contextRef="#ctx0" brushRef="#br0" timeOffset="69709.28">27986 13105 1853 0,'0'29'-2'0,"-2"-17"4"0,2-12-6 16,0 20 4-16,0-20 0 15,-2 16-3-15,2-16 2 0,0 0-14 0,-2 23-24 16,2-23-12-16,0 16-10 16,0-16-13-16,-3 15 1 0,3-15 1 0,0 14-3 15,-2-3-7-15,2-11-19 0,-2 17-26 0,2-17-227 0,-7 17 114 16</inkml:trace>
  <inkml:trace contextRef="#ctx0" brushRef="#br0" timeOffset="69989.39">27935 13394 966 0,'0'0'20'0,"-9"20"7"0,9-20 5 0,-4 22 5 0,4-22-5 15,-6 19-7-15,6-19 1 16,-2 20 0-16,2-20-8 0,-2 16-4 0,2-16-12 16,2 20-20-16,-2-20-22 15,0 14-4-15,2-4-4 0,-2-10 7 0,0 21 4 0,0-11 10 16,0-10 2-16,0 22 9 0,-2-11-8 0,0 1 12 16,2-12-8-16,-1 25 0 15,1-25 0-15,-4 28 2 0,4-10 3 0,-2-3 8 16,-2 0 12-16,4-15 8 15,-4 32 11-15,2-14 3 0,-1-5-7 0,-1 4 3 0,4-17-3 16,-6 30-4-16,4-12-5 16,-2-3 2-16,1 2 1 0,-1-2-2 0,2 5 1 15,-2-5 1-15,4-15-7 0,-6 32-1 16,3-15-3-16,0-2-8 0,-1 0-29 0,1 2-25 16,1-2-66-16,-2 1-145 0,-1 0 88 15</inkml:trace>
  <inkml:trace contextRef="#ctx0" brushRef="#br0" timeOffset="70070.49">27796 14266 842 0,'-3'14'60'0,"3"-14"-6"0,-5 24-13 16,1-12-20-16,2 2-35 0,2-3-20 0,0-11-49 16,-7 22-61-16,5-10-103 15,2-1 80-15</inkml:trace>
  <inkml:trace contextRef="#ctx0" brushRef="#br0" timeOffset="70209.28">27744 14712 773 0,'0'0'31'0,"-4"22"-10"0,4-22-24 0,-3 19-35 15,3-19-19-15,-2 19-32 0,2-19-125 0,-5 19 71 16</inkml:trace>
  <inkml:trace contextRef="#ctx0" brushRef="#br0" timeOffset="70379.25">27679 14982 800 0,'-4'22'132'0,"4"-22"2"0,-3 17-7 0,3-17 0 16,-3 22 17-16,3-22 12 15,-4 20 29-15,4-20 6 0,-1 21-18 0,1-21-23 16,-4 21-14-16,4-21-20 0,-4 17-35 0,4-17-45 0,-2 18-64 16,2-18-84-1,0 0-117-15,-2 20-496 0,1-14 9 0</inkml:trace>
  <inkml:trace contextRef="#ctx0" brushRef="#br0" timeOffset="71729.12">27677 15698 2148 0,'2'-19'-27'0,"-2"19"10"0,0 0 3 15,0 0 9-15,0 0 10 16,-10-21 17-16,10 21 6 0,0 0 1 0,0 0-7 16,-15-10 10-16,15 10 15 15,0 0 16-15,-25 0 30 0,25 0 22 0,-21 3 12 0,21-3 9 16,-21 5 1-16,7 1-7 0,14-6-4 0,-30 11-16 16,15-4-7-16,-1 1-16 15,-1 2-8-15,-4 1-5 16,4 5-12-16,-4-4-5 0,5 5-1 0,-2 1-9 15,-2 5-4-15,4 0-4 0,1-3-6 0,-1 1 3 0,4 4-2 16,2 0-1-16,1-2-3 16,-1 2-1-16,6-1-8 0,2 1 2 0,2-4 2 15,2 0-10-15,2 2-2 0,3 0 0 16,7-2-2-16,-4-4-3 0,5 2 0 0,2-4-4 16,-1-1 3-16,2-4-2 0,4 2-5 0,1-5 2 15,0 0-5-15,-3-3-2 16,0-2 1-16,-3-1-2 0,4-1 2 0,-21 0-1 15,31-4 4-15,-15-3-2 0,-4 0 6 16,-2-1 5-16,-10 8 3 0,14-17 12 0,-14 17 7 16,4-15 11-16,-4 15-2 15,-2-18-1-15,2 18-3 0,0 0-1 0,-16-22 5 16,16 22 4-16,-13-10 4 0,13 10 1 0,-13-10 4 16,13 10-5-16,-16-6-2 0,16 6-2 15,0 0 2-15,0 0 8 0,-21-1 18 0,21 1 1 16,0 0-9-16,0 0-10 15,0 0-4-15,0 0-6 0,0 0 4 0,0 0-12 16,0 0-1-16,0 0-22 0,0 0-24 16,0 0-27-16,53 11-35 0,-53-11-42 0,0 0-43 15,30-7-58-15,-20 4-36 16,1 0-63-16,-11 3-125 0,17-7-147 0,-12 2-389 16,-5 5-429-16</inkml:trace>
  <inkml:trace contextRef="#ctx0" brushRef="#br0" timeOffset="72029.33">27922 15932 2982 0,'0'0'-54'0,"0"0"15"0,6-11 22 15,-6 11 11-15,0 0 29 0,0 0 30 0,0 0 19 0,0 0 8 16,0 0 2-16,0 0-1 16,0 0 2-16,0 0 3 0,-38 37 0 0,32-23 2 15,-4 1-7-15,1 4-9 0,1 1-5 0,-2 1-3 16,5 2-2-16,-1-1-12 0,-1 1-6 16,2 1-5-16,3-2-3 0,2 0-7 0,2 4-21 15,5 0-22-15,-2-1-31 16,5-4-25-16,-2 1-61 0,9-3-66 15,-3 0-112-15,4-5-206 0,-1-3-361 0,-2-1-241 16</inkml:trace>
  <inkml:trace contextRef="#ctx0" brushRef="#br0" timeOffset="72699.41">28140 16132 2583 0,'0'0'-77'15,"0"0"17"-15,0 0 22 16,0 0 21-16,0 0 8 0,0 0 24 15,0 0 17-15,0 0 9 0,0 0 10 0,0 0 18 16,0 0 8-16,0 0 15 0,0 0 5 0,0 0 3 16,0 0 1-16,0 0 0 15,0 0 4-15,0 0 0 0,0 0 5 0,0 0 3 0,0 0-6 16,0 0-10-16,0 0 3 0,0 0-2 0,0 0 1 16,0 0-3-16,46 12-2 15,-46-12-11-15,22 1-5 0,-22-1-9 0,19 2-12 16,-19-2 1-16,19 3-9 15,-19-3-13-15,17 1-14 0,-17-1-27 0,0 0-32 16,21 2-38-16,-21-2-42 0,0 0-59 16,19 4-58-16,-19-4-92 0,18-4-170 0,-18 4-482 15,14-6-434-15</inkml:trace>
  <inkml:trace contextRef="#ctx0" brushRef="#br0" timeOffset="73219.57">28661 16009 2976 0,'0'0'-71'0,"0"0"21"0,6-16-2 16,-6 16 5-16,0 0 14 0,0 0 12 0,0 0 11 16,4-13 7-16,-4 13-6 15,0 0 11-15,0 0 5 0,0 0 30 16,0 0 24-16,0 0 15 0,0 0 6 15,0 0 4-15,0 0 4 0,0 0 2 0,0 0-3 0,0 0-4 16,0 0-8-16,-51 13-4 16,51-13-4-16,-24 12-3 0,10-5 3 0,0 3 2 15,-1-2 0-15,-1 3-2 0,4 0-2 0,-3-1-6 16,5 1-7-16,-1 0 0 0,-1 3-10 16,3-3-1-16,3 2-7 0,6-13-3 0,-11 25-3 15,9-13-6-15,2-12-1 16,0 21-8-16,0-21-7 0,9 21-5 0,-3-14-9 15,-6-7-9-15,19 15-1 16,-11-9-5-16,-8-6-8 0,21 8-5 0,-21-8-1 0,21 2-6 16,-21-2 7-16,20 0-1 15,-20 0 6-15,0 0 4 0,22-10 2 16,-22 10 7-16,12-7-1 0,-12 7 6 0,0 0 8 0,6-20 10 0,-6 20 11 16,0 0 14-1,0 0 9-15,-18-25 8 0,18 25 10 0,-14-9 9 0,14 9 3 16,-18-7 1-16,18 7 3 15,-18-8-11-15,18 8-10 0,-15-6-3 0,15 6-7 16,0 0-8-16,-17-6-10 16,17 6-37-16,0 0-44 0,0 0-50 0,0 0-60 0,0 0-70 15,0 0-102-15,-8-7-183 0,8 7-73 0,0 0-265 16,0 0-209-16</inkml:trace>
  <inkml:trace contextRef="#ctx0" brushRef="#br0" timeOffset="73499.58">28713 16189 2596 0,'0'0'-16'0,"0"0"17"0,28 0 11 0,-28 0 30 16,0 0 38-16,9 9 32 15,-9-9 13-15,0 0-4 0,6 18 0 16,-6-18-1-16,1 18 9 0,-1-18 11 15,4 20 6-15,-4-20-1 0,2 23-12 0,-2-8-9 0,0-15 14 16,2 27-20-16,-2-14-13 16,0-13-12-16,2 29-6 0,-2-18-12 0,0-11-11 15,2 23-8-15,-2-23-16 0,1 20-17 0,-1-20-28 16,5 16-29-16,-5-16-56 0,0 0-63 16,11 10-79-16,-11-10-87 0,10-4-189 15,-10 4-99-15,0 0-298 0,0 0-294 16</inkml:trace>
  <inkml:trace contextRef="#ctx0" brushRef="#br0" timeOffset="73759.44">28998 16183 2748 0,'0'0'-43'0,"-11"-18"18"16,11 18 11-16,0 0 9 16,0 0 33-16,0 0 28 0,0 0 13 0,0 0-2 0,0 0-4 15,0 0-8-15,0 0-6 16,0 0-7-16,33 0 0 0,-33 0-5 0,22 0-5 16,-22 0-11-16,23 0-27 0,-23 0-34 0,24-2-43 0,-24 2-54 15,20-2-68 1,-20 2-135-16,18-7-411 0,-12 4-31 0</inkml:trace>
  <inkml:trace contextRef="#ctx0" brushRef="#br0" timeOffset="73949.57">29114 16103 2284 0,'0'0'92'0,"0"0"2"0,0 0-7 0,0 0 1 16,0 0 38-16,0 0 32 15,-25 27 11-15,25-27-17 0,-3 17-14 16,3-17-19-16,0 23-16 0,0-23-7 15,3 23-8-15,-1-8-14 0,0 0-6 0,-2-15-17 0,6 30-40 16,-4-20-43-16,2 4-65 16,-4-14-72-16,6 25-80 0,-1-16-145 0,-3-1-531 15,-2-8-329-15</inkml:trace>
  <inkml:trace contextRef="#ctx0" brushRef="#br0" timeOffset="74259.27">29327 16159 2785 0,'10'-12'12'0,"-10"12"18"0,0 0 15 16,0 0 18-16,0 0 23 0,0 0 19 0,0 0 17 0,0 0-17 0,0 0-11 16,22 21-7-1,-22-21-11-15,4 25-10 0,1-10-4 0,-3 3-9 0,0-3-8 16,0 4 2-16,1-2-4 15,-3 0-3-15,0 0 7 0,0 1 4 0,0-18 0 16,-5 32 9-16,1-17 1 16,-1 0-2-16,-3-4-4 0,8-11-3 0,-16 21-4 15,6-15 0-15,-2 0 2 0,12-6 0 16,-21 4-5-16,21-4 11 0,0 0-22 0,-32-12-32 16,20 1-63-16,3-4-69 0,0-2-95 0,1-6-159 15,0-4-218-15,4-2 11 16,-1-1-251-16,3-1-180 0</inkml:trace>
  <inkml:trace contextRef="#ctx0" brushRef="#br0" timeOffset="74399.28">29351 15899 2677 0,'0'0'185'0,"0"0"-4"0,0 0-27 0,0 0-17 16,17-3-20-16,-17 3-11 15,0 0-17-15,0 0-50 0,0 0-88 16,0 0-96-16,0 0-98 0,0 0-176 15,17 0-446-15,-17 0-221 0</inkml:trace>
  <inkml:trace contextRef="#ctx0" brushRef="#br0" timeOffset="74849.44">29557 16077 2710 0,'0'0'152'0,"0"0"17"16,-5 25-21-16,5-25-21 0,0 0-9 0,-3 23 4 0,3-23-11 16,0 22-11-16,0-22-13 15,3 25-10-15,0-8-9 0,-1-4-1 16,-2-13-13-16,6 27-6 0,-2-15-2 0,0 1-2 16,-4-13-13-16,11 17 5 0,-11-17-13 15,10 12-8-15,-10-12-14 0,15 1-5 0,-15-1-2 0,0 0 1 16,0 0 2-16,23-24 3 15,-19 12 9-15,3 1 15 0,-7 11 11 0,9-22 13 16,-9 22 0-16,6-20 2 0,-6 20-7 16,6-14-10-16,-6 14-4 0,6-13-3 0,-6 13 0 15,0 0-2-15,15-7-6 16,-15 7 0-16,0 0-3 0,19 0 1 0,-19 0-1 16,0 0-4-16,23 5-4 0,-23-5 2 0,18 4 0 15,-18-4 3-15,0 0 0 16,16 2 17-16,-16-2 33 0,0 0 18 0,0 0 20 0,0 0-17 15,0 0-11-15,0 0-10 16,0 0-8-16,22-7-8 0,-22 7-10 0,0 0-32 16,0 0-37-16,0 0-54 15,4-14-73-15,-4 14-87 0,2-10-106 0,-2 10-204 0,2-11-71 16,-2 11 43-16,0 0-286 0,2-23-231 0</inkml:trace>
  <inkml:trace contextRef="#ctx0" brushRef="#br0" timeOffset="75259.23">30072 15926 2705 0,'0'0'59'0,"0"0"19"15,0 0 1-15,3-21 7 0,-3 21 15 16,0 0 18-16,0 0 6 0,0 0-7 16,0 0-10-16,0 0-10 0,27 36-10 0,-18-20 0 15,-1-1-5-15,-1 6-5 0,1 1-6 0,-1 2-10 16,-1 0-4-16,-2 3-4 0,0 0-16 16,-2 0-37-16,-2-1-53 0,-2 1-68 0,0-1-68 15,-2-1-97-15,-2 0-168 16,-3 0-508-16,1-4-400 0</inkml:trace>
  <inkml:trace contextRef="#ctx0" brushRef="#br0" timeOffset="76349.27">29067 17148 2829 0,'0'0'-76'0,"0"0"43"0,-6-15 18 16,6 15 33-16,0 0 34 0,0 0 25 0,-2-18 29 15,2 18 19-15,0 0 16 16,0 0 10-16,0 0-4 0,-15-6 4 0,15 6 4 16,0 0-3-16,0 0-7 15,0 0-11-15,-24 24-10 0,24-24-17 0,-8 16-10 16,8-16-12-16,-4 21-8 0,4-21-11 0,0 23-1 0,0-23-15 16,2 22-2-16,-2-22-4 15,7 20-14-15,1-10-11 0,1-1-12 0,-9-9-9 16,18 10-18-16,-5-8-12 15,-13-2-5-15,21-2 0 0,-21 2 7 0,23-10 10 0,-11 3 15 16,-12 7 4-16,18-16 8 16,-12 11 14-16,-6 5 7 0,18-11 4 0,-18 11 0 15,10-10-8-15,-10 10 2 0,0 0 1 0,15-6-6 0,-15 6 2 16,0 0-8-16,0 0 2 16,0 0-3-16,28 12-2 0,-28-12 1 0,10 8 2 15,-10-8-5-15,0 0 1 16,14 5 3-16,-14-5 18 0,0 0 22 0,0 0-6 0,0 0-4 15,0 0-6-15,0 0-3 16,26-12-15-16,-26 12-13 0,9-19-21 0,-7 6-27 16,4-2-33-16,-2 1-35 15,1-1-45-15,-1 0-67 0,5 2-63 0,-5-1-178 16,4 3-149-16,-2-1 19 0,-6 12-311 0,20-17-288 0</inkml:trace>
  <inkml:trace contextRef="#ctx0" brushRef="#br0" timeOffset="76709.2">29620 17031 2670 0,'16'0'-13'15,"-16"0"45"-15,0 0 12 16,0 0-5-16,20 4 31 0,-20-4 36 0,0 0 19 0,8 10 3 16,-8-10-11-16,0 0-15 0,-2 22-7 15,2-22-13-15,0 0-8 0,-6 29-7 16,2-17 2-16,4-12 1 0,-16 21-4 0,10-10 4 15,-2 0 4-15,8-11 2 16,-17 19 4-16,11-12 1 0,6-7 4 0,-13 14 0 16,13-14-5-16,-13 12 0 0,13-12 13 15,-8 9-6-15,8-9-8 0,0 0-11 16,-10 12-1-16,10-12-8 0,0 0-6 0,0 0 5 0,0 0-16 16,0 0 4-16,2 21-4 15,-2-21 5-15,0 0-1 0,16 17-10 0,-7-12-5 0,-9-5-4 16,21 14-2-16,-10-6-2 15,-1-1-6-15,2 0-9 0,0 2-24 0,-2-2-30 16,-2-1-37-16,1-1-39 16,-1 1-46-16,-1-1-61 0,-7-5-71 0,0 0-124 15,15 14-143-15,-13-11-17 0,-2-3-343 16,0 0-337-16</inkml:trace>
  <inkml:trace contextRef="#ctx0" brushRef="#br0" timeOffset="77379.3">29937 17067 2916 0,'0'0'2'16,"0"0"-1"-16,0 0-4 0,0 0 23 0,0 0 40 0,0 0 17 16,0 0 11-16,0 0-10 15,0 0-10-15,0 0 0 0,0 0 0 0,-29 41 13 16,29-41 10-16,-15 11 10 0,15-11-1 0,-15 10-2 16,15-10-10-16,-14 5-14 15,14-5-7-15,0 0-11 0,-20 0-10 0,20 0-7 0,0 0-8 16,0 0-14-16,-21-21-2 15,21 21-2-15,-9-13 3 0,9 13 3 0,-4-15 2 16,4 15-2-16,0 0 2 16,-4-15-2-16,4 15-2 0,0 0-2 0,0 0 1 15,0 0-5-15,0 0 0 16,32-3-2-16,-32 3 6 0,28 10-6 0,-12-6-2 0,1 2-3 16,2-3-9-16,0 1-21 0,1 0-18 0,-2-2-18 15,-18-2-8-15,34-2-6 16,-17-2 5-16,-2-1 11 0,-15 5 16 0,25-16 24 15,-16 7 26-15,-2-3 28 16,-1-2 22-16,-2 0 12 0,-4 14 12 0,0-23 13 0,0 23-7 16,-2-24-5-16,2 24-9 15,-8-16-7-15,8 16-11 0,-16-12-4 0,16 12-10 0,-16-8-24 16,16 8-38-16,-20-3-49 0,20 3-56 0,0 0-69 16,-29 7-76-16,20-3-103 15,-1 2-161-15,-1 2-45 0,3-1-258 0,8-7-176 16</inkml:trace>
  <inkml:trace contextRef="#ctx0" brushRef="#br0" timeOffset="78019.25">28729 17073 2630 0,'0'0'33'0,"0"0"2"0,0 0-1 0,0 0-11 16,0 0 2-16,0 0 9 0,0 0 10 0,0 0-3 16,-18 38-2-16,18-38-9 0,-19 11-1 15,11-4 1-15,8-7 8 0,-19 9 7 0,19-9 2 16,-19 10 7-16,9-7 2 15,10-3 7-15,-14 7 5 0,14-7 1 0,-10 11 2 16,10-11 10-16,0 0 8 16,-10 15 2-16,10-15 2 0,0 0-2 0,4 21-3 15,-4-21-7-15,9 15-10 0,0-4-8 16,1-1-3-16,0 0-9 0,2 1-5 0,-1-2-6 16,2-1-8-16,-2 2-11 0,-1-1-23 0,0-1-36 15,-10-8-47-15,18 11-70 16,-8-3-75-16,-10-8-125 0,11 8-180 0,-11-8-410 0,0 0-368 15</inkml:trace>
  <inkml:trace contextRef="#ctx0" brushRef="#br0" timeOffset="78369.17">28362 17270 2835 0,'0'0'-60'0,"0"0"37"16,0 0 11-16,0 0 20 0,0 0 12 0,0 0 24 0,0 0 20 16,0 0 11-16,0 0 11 0,-10 24 14 15,10-24 15-15,0 0 11 0,-15 9 0 16,15-9 2-16,0 0 2 0,-14 5-14 0,14-5-9 15,0 0-13-15,0 0-12 16,0 0-11-16,-18-21-7 0,18 21-15 0,0 0-7 0,2-21-11 16,-2 21-5-1,0 0-5-15,9-21-5 0,-9 21-9 0,0 0-21 0,14-14-25 16,-14 14-32-16,0 0-41 0,13-4-58 0,-13 4-62 16,0 0-114-16,0 0-185 15,0 0-371-15,0 0-291 0</inkml:trace>
  <inkml:trace contextRef="#ctx0" brushRef="#br0" timeOffset="80229.39">28414 17006 2646 0,'0'0'-37'0,"-24"-1"58"0,24 1 16 0,0 0 16 0,0 0 20 16,0 0 12-1,0 0 16-15,0 0 6 0,0 0-6 0,0 0-5 0,0 0-7 16,0 0-9-16,0 0-8 16,0 0-8-16,0 0-8 0,0 0-11 0,0 0-28 15,0 0-53-15,48-12-70 0,-37 9-82 16,-11 3-161-16,13-13-568 0,-9 8-315 16</inkml:trace>
  <inkml:trace contextRef="#ctx0" brushRef="#br0" timeOffset="80381.57">28454 16870 2820 0,'0'0'98'0,"0"0"7"0,0 0-9 15,0 0-10-15,0 0-9 0,27 23-6 0,-27-23 6 16,2 22-14-16,2-8-5 0,-4 1-39 0,0-15-63 0,4 33-62 16,-2-13-53-1,-2-1-69-15,3 0-175 0,-1 0-409 0,-2 0-128 16</inkml:trace>
  <inkml:trace contextRef="#ctx0" brushRef="#br0" timeOffset="81239.48">29795 16852 2354 0,'0'0'13'0,"0"0"46"15,11-21 20-15,-11 21 5 0,0 0 19 0,0 0 19 16,0 0 20-16,6-12-1 16,-6 12-10-16,0 0-15 0,0 0-18 0,18-8-11 0,-18 8-9 15,0 0-5-15,20-6-14 16,-20 6-21-16,16-4-40 0,-16 4-53 0,18-4-68 16,-18 4-74-16,15-6-106 0,-6 1-632 0,-9 5-349 15</inkml:trace>
  <inkml:trace contextRef="#ctx0" brushRef="#br0" timeOffset="81429.07">29874 16721 2895 0,'0'0'24'0,"0"0"26"16,0 0 11-16,0 0 30 0,0 0 30 0,-28 15 20 0,28-15 1 16,-4 15-13-16,4-15-12 15,-2 21-15-15,2-21-11 0,-2 27-9 0,2-10-11 16,0 1-23-16,0-18-38 15,-2 36-58-15,2-17-64 0,-2 0-78 0,0-2-88 16,0 2-189-16,-3-2-463 16,-1-2-342-16</inkml:trace>
  <inkml:trace contextRef="#ctx0" brushRef="#br1" timeOffset="94796.23">19054 8558 432 0,'0'0'103'0,"-17"-9"-17"15,17 9-4-15,0 0-12 16,0 0-7-16,0 0-5 0,0 0-4 0,0 0-2 16,0 0-14-16,0 0-3 0,0 0 1 15,0 0-6-15,0 0-6 0,0 0 3 0,0 0-8 16,0 0 0-16,0 0 0 0,0 0 11 16,0 0-1-16,0 0 11 0,0 0 10 0,0 0 28 15,0 0-14-15,0 0 8 0,0 0 7 0,0 0 3 16,0 0 8-16,0 0 5 15,0 0 4-15,0 0 4 0,0 0 12 0,0 0 5 16,0 0 1-16,0 0-8 0,0 0-10 16,0 0-8-16,0 0-8 0,0 0-10 15,0 0-5-15,0 0 9 0,0 0 1 16,0 0 4-16,0 0-4 0,0 0-3 0,0 0-4 16,0 0-1-16,0 0-3 0,0 0 0 0,0 0-3 0,0 0 1 15,0 0-7 1,23 37-3-16,-23-37-5 0,4 13-5 0,-4-13-3 15,0 0-3-15,4 16-5 0,-4-16-2 16,5 12-2-16,-5-12-4 0,0 0-3 0,4 21-2 16,-4-21-3-16,3 13-4 15,-3-13 1-15,0 0-3 0,4 17 3 0,-4-17 0 0,4 13-1 16,-4-13 5-16,0 0-3 0,2 19 0 0,-2-19 2 16,0 0 1-16,2 18-2 15,-2-18-5-15,0 0 2 0,2 15-1 0,-2-15-2 16,0 0-2-16,2 15-2 15,-2-15 1-15,0 0-3 0,0 0 1 0,4 16 0 0,-4-16 1 16,0 0 5-16,0 0 0 16,2 19-3-16,-2-19 7 0,0 0 1 0,0 17 3 15,0-17-4-15,0 0 4 0,-2 19-1 0,2-19-6 0,0 0-1 16,0 19-2-16,0-19 2 16,0 0 0-16,0 0 1 0,0 21 2 0,0-21 4 15,0 0 13-15,0 0 7 16,0 21-1-16,0-21-10 0,0 0 10 0,0 0-7 0,4 19-3 15,-4-19-3-15,0 0 1 16,2 13-4-16,-2-13-2 0,0 0 1 0,0 0-5 0,0 23-7 16,0-23 2-16,0 0-1 15,2 18-6-15,-2-18 9 0,0 0 3 0,0 16-19 16,0-16 18-16,0 0-5 0,0 20-4 16,0-20 1-16,0 0-3 0,0 20 0 15,0-20 0-15,0 0 3 0,-2 20-3 0,2-20-2 0,0 0 1 16,-4 19 0-16,4-19-12 15,0 0 12-15,-2 16-4 0,2-16 2 0,0 0-5 16,0 0 6-16,-2 19-8 16,2-19 3-16,0 0 1 0,-2 17-2 0,2-17 7 15,0 0-8-15,-2 16 2 0,2-16 1 0,0 0 1 0,-2 17 4 0,2-17-1 16,0 0 3 0,-2 20-3-16,2-20-4 0,0 0 6 0,-2 20-1 0,2-20 3 15,0 16-5-15,0-16 7 16,-2 19-1-16,2-19 1 0,0 0 0 0,0 27-1 15,0-27 3-15,-2 18-3 16,2-18-2-16,2 15 3 0,-2-15-4 0,0 18-1 16,0-18 1-16,0 0-1 0,0 25 0 15,0-25-8-15,0 15 6 0,0-15 0 0,0 17-4 16,0-17 3-16,0 0-2 0,0 23 4 0,0-23-1 0,0 15-3 16,0-15-1-16,2 17 3 15,-2-17-1-15,2 18-1 0,-2-18-2 0,2 16 3 16,-2-16 0-16,4 16-1 15,-4-16 0-15,2 15 0 0,-2-15 4 0,0 0-4 0,2 20 3 16,-2-20-4-16,0 0 1 16,2 20 1-16,-2-20 1 0,0 0-1 0,2 15 0 15,-2-15-1-15,0 0-1 0,2 17 3 0,-2-17-2 0,0 0-2 16,0 0 1-16,0 20-1 16,0-20 2-16,0 0-2 0,5 17 2 0,-5-17 0 15,0 0-3-15,2 17 1 16,-2-17 2-16,0 0 1 0,0 20-2 0,0-20 1 0,0 0 0 15,3 20-2-15,-3-20-1 16,2 15 2-16,-2-15 2 0,0 0-2 0,0 19-2 16,0-19 1-16,0 0 1 0,2 19 2 15,-2-19-1-15,2 15-1 0,-2-15 1 0,0 0-1 16,4 21 1-16,-4-21-3 0,2 15 5 16,-2-15-5-16,2 18 2 0,-2-18 1 15,2 17-1-15,-2-17 0 0,0 0-2 0,2 23 0 0,-2-23 0 16,0 15 3-16,0-15 0 15,0 0 0-15,2 21-2 0,-2-21 1 0,0 15 0 0,0-15-1 16,0 0 0-16,0 19 2 16,0-19-1-16,0 0-1 0,2 21 3 0,-2-21-3 15,0 0 0-15,0 19 0 16,0-19 3-16,2 14-2 0,-2-14-5 0,0 0-9 16,3 21 1-16,-3-21-1 0,0 0 2 0,2 21 6 0,-2-21-3 15,0 0 0-15,0 16 2 16,0-16-1-16,0 0 0 0,2 20 2 0,-2-20 2 15,0 0-1-15,0 0-1 0,0 23 4 16,0-23-1-16,0 0-1 0,0 16 3 16,0-16 0-16,0 0-2 0,0 19 0 15,0-19 3-15,0 0-3 0,0 20 3 0,0-20 0 0,0 0 3 16,-2 20 2-16,2-20 1 0,0 0-1 0,-2 21 0 16,2-21 0-16,0 0-2 15,-3 20-2-15,3-20 3 0,0 0 0 0,-4 17-2 16,4-17 0-16,0 0 2 0,-2 19 0 15,2-19-2-15,0 0 0 0,-2 17 3 0,2-17-6 16,-4 14 3-16,4-14-3 16,0 0 2-16,-4 20-1 0,4-20 0 0,0 0 0 15,-4 21 0-15,4-21 2 0,-4 17-1 16,4-17-2-16,-5 16 1 0,5-16-5 0,0 0 7 16,-3 21-3-16,3-21 1 0,0 0-1 0,-4 18 1 15,4-18-3-15,0 0 2 0,-2 20 0 16,2-20 1-16,0 0 0 0,-2 20 0 0,2-20 1 15,-2 14 0-15,2-14-2 0,-2 18 2 16,2-18-3-16,0 0 1 0,-2 22 4 0,2-22-6 16,-2 15 1-16,2-15 1 15,0 0 0-15,0 19 1 0,0-19-2 0,0 0 0 16,0 21 0-16,0-21 1 0,0 0 0 0,0 23-1 16,0-23 0-16,0 0 1 0,0 20 0 15,0-20 3-15,0 0-3 0,0 19 0 0,0-19 1 16,0 0 1-16,-2 22-3 15,2-22 4-15,0 0-4 0,-2 20 2 0,2-20-2 0,0 0 3 16,-4 19-2-16,4-19 1 16,-2 13 2-16,2-13-1 0,0 0-2 0,-5 19 1 15,5-19-2-15,0 0 2 16,-2 16-2-16,2-16-3 0,-4 14 3 0,4-14 1 0,0 0 1 16,-5 21 1-16,5-21 0 0,-4 13-2 0,4-13 3 15,0 0-3-15,-4 21-1 16,4-21 2-16,-4 14-1 0,4-14 2 0,0 0-2 0,-2 21 0 15,2-21 0-15,-5 13 0 16,5-13 1-16,0 0-2 0,-4 19 2 0,4-19 3 16,0 0-7-16,-6 19 5 0,6-19-3 15,-4 11 1-15,4-11 2 0,0 0-1 0,-4 18-2 16,4-18 1-16,0 0-1 0,-2 19 2 0,2-19 0 16,0 0-2-16,-3 17 0 15,3-17 0-15,-2 15 1 0,2-15 1 0,0 0-4 0,-2 19 7 16,2-19-5-16,0 0 1 15,0 21-1-15,0-21-2 0,0 0 2 0,-2 16 2 0,2-16-1 16,0 0 2 0,2 20-3-16,-2-20 4 0,0 0-3 0,0 18 1 0,0-18-2 15,0 0 2-15,2 18 2 0,-2-18-1 0,0 0-2 16,0 19 0-16,0-19 0 16,2 15 0-16,-2-15 0 0,0 0 0 0,0 22-1 0,0-22-2 15,0 0 3-15,3 20 0 16,-3-20 1-16,2 13-1 0,-2-13-1 0,0 0 6 15,0 19-2-15,0-19-2 16,0 0-1-16,0 20-1 0,0-20 1 0,0 0 1 0,0 19-2 16,0-19 1-16,0 0-3 15,0 19 4-15,0-19 1 0,0 0-1 0,-5 22 0 16,5-22-2-16,0 0 1 0,0 18 4 0,0-18-4 16,0 0 1-16,0 18-2 15,0-18 0-15,0 0 0 0,0 19 1 0,0-19-2 0,0 0 2 0,0 0-1 16,0 22 2-16,0-22-1 15,0 0 1-15,3 17-2 0,-3-17 3 0,0 0 0 16,2 18-1-16,-2-18-1 16,0 0 0-16,2 16-2 0,-2-16 3 0,0 0 0 15,4 20-1-15,-4-20 3 0,0 0-3 0,2 18 1 0,-2-18-1 16,0 0-2-16,6 15 4 16,-6-15-3-16,2 13 0 0,-2-13 1 0,0 0 2 15,5 16-2-15,-5-16 1 16,0 0-1-16,4 18 2 0,-4-18-2 0,0 0 2 0,4 19-2 15,-4-19 4-15,0 0-4 16,2 21 0-16,-2-21 0 0,2 13-1 16,-2-13 2-16,0 0 0 0,2 21-2 15,-2-21 2-15,0 0-3 0,0 18 3 0,0-18-1 0,0 0 1 16,2 22-1-16,-2-22 0 0,0 0-2 0,0 20 5 16,0-20-1-16,0 14-1 0,0-14 0 15,0 18-1-15,0-18 1 0,0 0-3 0,0 24 1 16,0-24 3-16,0 18-1 15,0-18-2-15,0 17 1 0,0-17 1 0,0 16 0 0,0-16-1 16,0 0 3 0,-2 26-2-16,2-26-2 0,0 17 1 0,0-17-1 0,-2 18 2 15,2-18 0-15,0 0 2 0,0 23-3 0,0-23 2 16,-2 18-1-16,2-18 1 16,-2 15-3-16,2-15 2 0,0 0 0 0,0 23-1 0,0-23-1 15,0 0 4-15,0 21-4 16,0-21 1-16,0 0 3 0,-2 19-4 0,2-19 0 15,0 0 0-15,0 20 1 0,0-20 0 16,0 0 0-16,2 19 0 0,-2-19 0 0,0 16 2 16,0-16-2-16,0 0-2 15,0 23 5-15,0-23-3 0,2 15 0 0,-2-15 1 0,2 17 0 16,-2-17-3-16,0 0 3 0,2 21-1 16,-2-21 0-16,2 15 6 0,-2-15-7 15,2 16 1-15,-2-16-2 0,0 0 5 0,3 23-5 0,-3-23 2 16,0 0 0-16,2 21 0 15,-2-21 1-15,2 13 1 0,-2-13-2 0,0 0 0 16,2 23 0-16,-2-23 1 16,3 14-1-16,-3-14-2 0,0 0 0 0,0 19 2 15,0-19 0-15,0 0 0 0,2 20 0 16,-2-20 1-16,0 0-2 0,2 15 0 0,-2-15 1 16,0 0 1-16,2 18-1 0,-2-18 0 0,0 0 3 15,2 18-3-15,-2-18 1 0,0 0 1 16,2 19-1-16,-2-19 2 0,0 0-2 0,2 22 0 15,-2-22-2-15,2 13 2 16,-2-13-2-16,0 0 1 0,0 20-2 0,0-20 2 16,0 0 0-16,2 19 0 15,-2-19 0-15,0 0 1 0,0 17-2 0,0-17 2 0,0 0-2 16,0 18 2-16,0-18-1 0,0 0 2 0,2 17-2 16,-2-17 0-16,0 0-1 0,0 18 2 15,0-18-1-15,0 0 2 0,2 19-1 0,-2-19 0 16,0 0-2-16,2 19 0 15,-2-19 3-15,0 0-2 0,4 18 0 0,-4-18 2 0,2 14-1 16,-2-14-2-16,0 0 1 16,3 19 1-16,-3-19-2 0,2 13 2 0,-2-13-1 15,0 0 2-15,0 21-2 16,0-21 0-16,0 0 0 0,3 20 4 0,-3-20-5 0,0 0 0 16,2 16 0-16,-2-16 3 0,0 0-1 0,0 0-1 15,-2 24 1-15,2-24-1 16,0 0-1-16,0 17 2 0,0-17-2 0,0 0 4 15,0 0-4-15,0 19 1 0,0-19 0 16,0 0-1-16,0 0 1 0,-3 21 0 0,3-21 2 16,0 0 0-16,-2 19-3 15,2-19 2-15,0 0-1 0,-3 19 3 0,3-19-2 0,0 0-4 16,0 18 6-16,0-18-4 0,0 0 1 16,-2 22 0-16,2-22 2 0,0 0-2 15,-2 20 2-15,2-20 0 0,0 0-2 0,-2 21-3 0,2-21 2 16,0 0 2-16,-2 24 0 15,2-24-4-15,0 16 4 0,0-16 2 0,-2 16-2 16,2-16 0-16,0 0 1 16,0 26 0-16,0-26-2 0,-2 18 3 0,2-18-3 0,-4 19 0 15,4-19 0-15,-2 17 0 16,2-17 0-16,-4 19 0 0,4-19 0 0,-4 17 2 16,4-17-1-16,-5 15-2 0,5-15 0 0,-2 17 1 0,2-17-21 15,0 0-38-15,-4 23-33 16,-1-17-43-16,5-6-60 0,-4 17-74 0,0-9-80 15,4-8-173-15,-6 19-95 0,-1-8 35 16,7-11-425-16,-8 29-488 0</inkml:trace>
  <inkml:trace contextRef="#ctx0" brushRef="#br1" timeOffset="96379.26">29658 9378 2891 0,'0'0'-183'15,"0"0"25"-15,0 0 22 0,0 0 17 16,0 0 5-16,0 0 13 0,0 0 14 0,0 0 11 16,0 0 5-16,0 0 11 15,0 0 10-15,0 0 13 0,0 0 12 0,0 0 13 16,0 0-3-16,0 0 5 0,0 0 3 0,0 0-4 0,0 0-11 16,0 0-28-16,0 0-37 15,0 0-46-15,0 0-73 0,0 0-161 0,0 0 116 16</inkml:trace>
  <inkml:trace contextRef="#ctx0" brushRef="#br1" timeOffset="96449.03">29662 9357 943 0,'0'0'-81'0,"0"0"-43"0,0 0-122 15,0 0 81-15</inkml:trace>
  <inkml:trace contextRef="#ctx0" brushRef="#br1" timeOffset="99529.03">29675 9335 758 0,'0'0'29'15,"0"0"-9"-15,0 0-16 16,0 0-2-16,0 0-6 0,0 0 4 0,0 0-2 0,0 0-9 16,0 0-14-16,8-13-1 15,-8 13-2-15,0 0 12 0,0 0 21 0,0 0 14 16,0 0 14-16,0 0 16 0,0 0 19 0,0 0 11 16,0 0 28-16,0 0 8 0,0 0 3 15,0 0 11-15,0 0-10 0,0 0-4 0,0 0-6 16,0 0-11-16,0 0-14 15,0 0-10-15,0 0-14 0,0 0-3 0,0 0-2 16,0 0-9-16,0 0-1 0,0 0-3 16,0 0 16-16,0 0 12 0,0 0 8 0,0 0 4 15,-33 31-2-15,33-31 2 16,-9 10-8-16,9-10-10 0,-9 11 0 0,9-11-8 16,-8 11-4-16,8-11-4 0,0 0-7 0,-13 18-4 15,13-18-4-15,-8 13-1 16,8-13-5-16,-9 11 0 0,9-11 5 0,-8 14 4 0,8-14 10 15,-11 9 7-15,11-9-1 16,-8 11 1-16,8-11-3 0,-10 10-4 0,10-10-2 16,0 0-1-16,-12 14-4 15,12-14-1-15,0 0 0 0,-12 11-5 0,12-11 0 0,0 0 0 16,-10 10 0-16,10-10 1 0,0 0 1 0,-13 9-4 16,13-9 2-16,0 0-2 15,0 0-4-15,-11 13 6 0,11-13 1 0,-8 8 5 0,8-8-2 16,0 0 2-16,-15 11 9 15,15-11-7-15,0 0-1 0,-13 11 0 0,13-11-3 16,0 0-2-16,-9 10-7 16,9-10 4-16,0 0-5 0,-10 10 4 0,10-10 7 15,0 0-1-15,0 0 5 0,-12 9-3 16,12-9 1-16,0 0-1 0,-11 10-2 0,11-10-4 16,0 0 0-16,-9 10 3 0,9-10-12 0,0 0 3 15,0 0-5-15,-10 9-2 16,10-9 0-16,0 0-3 0,0 0-3 0,-13 11 8 0,13-11-9 15,0 0 2-15,-8 10-2 16,8-10-1-16,0 0-3 0,-11 9 1 0,11-9-1 16,0 0 2-16,-11 9-4 0,11-9 2 15,0 0 3-15,-10 10-8 0,10-10 0 0,0 0 2 16,0 0 1-16,-12 12-2 0,12-12 0 0,0 0 2 16,0 0-3-16,-12 9 3 0,12-9-6 15,0 0 5-15,0 0-4 0,-12 8 1 0,12-8-1 16,0 0 8-16,0 0 19 15,-15 7-5-15,15-7-1 0,0 0-10 0,0 0 6 16,-15 8-8-16,15-8 5 16,0 0 2-16,-13 8-15 0,13-8 10 0,0 0-9 15,-12 5 12-15,12-5 1 0,0 0-5 0,-12 7 0 0,12-7-1 16,0 0 6-16,0 0-6 16,-16 11-3-16,16-11-8 0,0 0 8 0,-12 7 0 0,12-7 0 15,0 0 0-15,0 0 0 16,-15 8 0-16,15-8-5 0,0 0 4 0,-13 7-3 15,13-7-1-15,0 0 2 16,-13 6-7-16,13-6 6 0,0 0 1 0,-12 8-11 16,12-8 4-16,0 0 4 0,-13 7-3 15,13-7 2-15,0 0 1 0,-17 10 1 0,17-10-1 16,0 0 5-16,-14 8-6 0,14-8-1 0,-12 8 7 16,12-8 7-16,-10 9 8 0,10-9 1 15,-13 8 2-15,13-8-4 0,-10 9 0 0,10-9-5 16,0 0 0-16,-17 11 0 15,17-11-4-15,-11 8-1 0,11-8 4 16,-10 10-8-16,10-10 5 0,0 0-1 16,-13 10-1-16,13-10-1 0,-11 8 0 0,11-8 0 0,0 0-1 15,-10 12 1-15,10-12-4 0,0 0 4 0,-13 9-1 0,13-9 2 16,0 0-3 0,-13 12 4-16,13-12-1 0,0 0-2 0,-10 10 3 0,10-10 0 15,0 0 0-15,-13 11 2 16,13-11 0-16,0 0 0 0,-12 7-1 0,12-7-2 15,0 0 0-15,-14 12-2 16,14-12-1-16,0 0 1 0,-12 9-3 0,12-9 2 0,-10 8-1 16,10-8 1-16,0 0-1 15,-16 10-3-15,16-10 0 0,-12 8 3 0,12-8-2 0,-11 7 1 16,11-7-2-16,0 0 0 0,-16 12 2 0,16-12-2 16,-12 5-3-16,12-5 2 15,-12 8 0-15,12-8-1 0,0 0 1 0,-14 11-2 0,14-11-13 16,-12 9 5-16,12-9-1 15,-10 8 3-15,10-8-1 0,0 0-1 0,-15 11 1 16,15-11 2-16,-10 8 2 16,10-8 0-16,0 0 1 0,-15 12 0 0,15-12-1 0,-13 7 1 15,13-7-3-15,-10 9 5 0,10-9-2 0,0 0-1 16,-16 12 3-16,16-12-2 16,-10 10 1-16,10-10-1 0,-11 10 1 0,11-10-1 15,-8 11 3-15,8-11-1 16,-10 9-1-16,10-9 4 0,0 0-4 0,-15 15 1 0,15-15 2 15,-11 12-2-15,11-12 1 16,-10 9-2-16,10-9-1 0,-11 12 0 0,11-12 1 16,-12 12 4-16,12-12-2 0,-9 9-1 15,9-9 0-15,-8 11-1 0,8-11 1 0,-10 12 0 16,10-12 0-16,-11 9 3 0,11-9-4 0,0 0 1 16,-11 14-1-16,11-14 1 0,-7 9 0 15,7-9-1-15,0 0 2 0,-12 15-2 0,12-15 2 16,-10 9-1-16,10-9 2 15,0 0-1-15,-10 16 0 0,10-16 1 0,0 0 0 0,-10 13 1 16,10-13-3 0,0 0 1-16,-10 14 0 0,10-14 0 0,-9 9 0 0,9-9-1 15,0 0-1-15,-11 13 2 0,11-13 0 0,0 0 0 16,-10 14-2-16,10-14 4 16,0 0-2-16,-11 14-1 0,11-14-1 0,0 0 0 0,-10 14 3 15,10-14-2-15,-9 8-2 16,9-8 1-16,0 0 0 0,-12 15 2 0,12-15 0 15,-7 10-2-15,7-10 1 16,0 0 0-16,-12 13 0 0,12-13 0 0,-8 9 0 16,8-9 0-16,0 0-1 0,-13 14 2 15,13-14-3-15,-5 10 4 0,5-10-3 0,0 0 0 0,-11 13 1 16,11-13 0-16,-9 9 2 0,9-9-2 0,0 0 0 16,-10 12 0-16,10-12 1 15,0 0 1-15,-13 15-3 0,13-15 0 0,-8 8 3 0,8-8-2 16,0 0 1-1,-11 13-2-15,11-13 1 0,0 0 1 0,-12 14-1 0,12-14 0 16,0 0 0-16,-11 13 1 16,11-13-2-16,-8 7 3 0,8-7-1 0,-11 10 1 0,11-10-4 15,0 0 2 1,-10 13 0-16,10-13 0 0,-9 10-2 0,9-10 3 0,0 0-3 16,-14 13 4-16,14-13-3 0,0 0 2 0,-9 13 2 15,9-13-3-15,-8 8 2 16,8-8-4-16,0 0 4 0,-14 15-1 0,14-15-2 0,-9 8 2 15,9-8-2-15,-7 12 1 16,7-12-1-16,0 0 2 0,-13 12-1 0,13-12 0 16,-9 10 2-16,9-10-1 15,0 0-2-15,-14 14 3 0,14-14-2 0,-11 8 1 0,11-8 1 16,-11 9-1-16,11-9-1 0,-11 9-1 0,11-9 2 16,0 0-2-16,-16 14 1 0,16-14 0 15,-9 10-1-15,9-10 2 0,-10 8 0 0,10-8 0 16,-11 8 1-16,11-8-2 15,-10 12-1-15,10-12 1 0,-10 10 0 0,10-10 1 0,-9 10-2 16,9-10 2 0,-11 12-2-16,11-12 1 0,-11 11 3 0,11-11-5 0,-11 12 2 15,11-12 0-15,-7 11 0 16,7-11 0-16,-10 14 0 0,10-14 2 0,-10 11-1 16,10-11-1-16,-11 11 1 0,11-11-1 0,-9 14 1 0,9-14 1 15,-9 11 1-15,9-11-4 16,-11 14 2-16,11-14-1 0,-9 11 0 0,9-11-1 15,-10 10-1-15,10-10 2 16,0 0 0-16,-10 17 1 0,10-17 0 0,-8 9-2 0,8-9 3 16,0 0-3-16,-13 16 1 15,13-16 0-15,-7 11 1 0,7-11 0 0,-10 11 0 16,10-11-1-16,-10 12 0 0,10-12 0 0,-9 12 2 0,9-12-4 16,-7 11 2-16,7-11-2 15,-8 13 4-15,8-13-2 0,-10 12 0 0,10-12 0 0,-7 11 0 16,7-11 0-1,-6 11 0-15,6-11 2 0,0 0-1 0,-11 18-2 0,11-18 2 16,-7 11-1-16,7-11 1 16,-9 11 0-16,9-11-3 0,0 0 4 0,-7 17-1 0,7-17 1 15,-6 12-2 1,6-12 1-16,-10 14-1 0,10-14 1 0,-6 13-2 0,6-13 3 16,-9 11-1-16,9-11 0 0,-5 15-2 0,5-15 2 15,-9 13-1-15,9-13 0 16,-6 12 0-16,6-12-1 0,0 0 1 0,-9 17-1 0,9-17 2 15,-7 14-1-15,7-14 0 16,0 0 0-16,-8 15 0 0,8-15 1 0,0 0-2 16,-6 13 3-16,6-13-4 15,0 0 1-15,-6 13 3 0,6-13 0 0,0 0 0 0,-9 16-1 16,9-16-3-16,0 0 2 0,-7 15 1 0,7-15 0 16,-7 14 0-16,7-14-2 15,-5 11 2-15,5-11-2 0,0 0 2 0,-6 15-1 0,6-15 0 16,-6 13 0-16,6-13 0 15,0 0 1-15,-8 16-1 0,8-16 1 0,0 0-3 0,-7 15 1 16,7-15 3 0,0 0-3-16,-8 15 4 0,8-15-3 0,0 0 0 0,-5 15 0 15,5-15-1-15,0 0 1 16,-6 14 2-16,6-14 0 0,0 0-2 0,-7 15 0 16,7-15-1-16,0 0 2 0,-7 13 0 0,7-13-1 0,0 0-1 15,-5 15 1-15,5-15 0 16,-4 14 2-16,4-14-1 0,0 0 0 0,-7 16-1 15,7-16 0-15,0 0 1 0,-7 18 0 16,7-18-1-16,-6 11 0 0,6-11-2 0,0 0 3 16,-4 16-1-16,4-16 1 15,0 0 0-15,-9 15-2 0,9-15 2 0,0 0-1 16,-5 15 2-16,5-15-1 0,0 0 0 0,-7 12 0 0,7-12-1 16,0 0 1-16,-7 14-2 15,7-14 3-15,0 0-2 0,-6 16 0 0,6-16 0 16,0 0 0-16,-7 15 1 15,7-15 0-15,-6 13-3 0,6-13 2 0,0 0 2 0,-6 16-1 16,6-16 1-16,0 0-1 16,-6 20-1-16,6-20 0 0,-6 12 4 0,6-12-4 0,-5 14 3 15,5-14-2 1,-6 15 1-16,6-15 1 0,0 0-2 0,-10 21 1 0,10-21 1 16,-5 15-2-16,5-15 2 0,-4 13-2 0,4-13 1 15,-6 16-1-15,6-16 2 16,-7 13-1-16,7-13-1 0,-7 13 2 0,7-13-3 0,-9 15 3 15,9-15-2-15,-5 14-1 16,5-14 2-16,-6 13 1 0,6-13-1 0,-7 13 1 16,7-13-1-16,-7 14 1 0,7-14-3 15,-5 13 2-15,5-13 0 0,-8 15 0 0,8-15 1 16,-5 14-3-16,5-14 1 0,-9 13 1 0,9-13 1 16,-9 15 0-16,9-15 0 15,-6 16 3-15,6-16 0 0,-9 16 0 0,9-16 0 0,-8 18 0 16,8-18-1-16,-10 17 1 15,5-7-1-15,5-10 1 0,-9 17 0 0,2-8 2 0,7-9 3 16,-11 23 1 0,5-13 2-16,-2 3-1 0,8-13 1 0,-9 25-3 0,5-12 2 15,-2 3 0-15,1-1-1 16,1 2-2-16,-1-1 0 0,0 4 0 0,1 3-3 16,1 2-10-16,-1-1-21 0,0 5-33 0,2 7-48 0,-6 2-62 15,2 2-92-15,-5 8-117 16,4 2-204-16,-7 21-34 0,3-1 17 0,-5 5-545 15,1 2-784-15</inkml:trace>
  <inkml:trace contextRef="#ctx0" brushRef="#br1" timeOffset="148359.66">2208 11163 851 0,'0'0'121'15,"0"0"-21"-15,0 0-33 16,3-19-13-16,-3 19-3 0,0 0 1 0,0 0 15 15,0 0-4-15,0 0-5 16,0 0 11-16,0 0-3 0,0 0-5 0,3-18 12 0,-3 18 12 16,0 0-4-16,0 0 14 15,0 0-3-15,0 0 0 0,0 0 1 0,0 0 4 0,0 0-4 16,0 0 3-16,0 0-12 0,0 0 3 0,-14-18-12 16,14 18-2-16,-14-4-1 15,14 4 4-15,0 0 1 0,-27-3 2 0,27 3-3 16,-22 0 4-16,22 0-2 0,0 0-5 15,-32 4-5-15,20-1-6 0,12-3-5 0,-23 5-3 16,9 1 3-16,14-6-9 16,-24 10-2-16,11-3-2 0,0 0-4 0,3 1 2 15,-1 0-3-15,11-8-1 0,-19 18 5 0,11-8-5 16,-3 2 4-16,5 2 1 0,-3-1-5 16,3 2 3-16,-1 0 1 0,0 2-7 0,2 0-3 15,1 1-4-15,0-1-2 16,0 1-1-16,0 0-4 0,2-1-5 0,2 0-1 15,0-17 0-15,0 35-4 0,2-19-3 16,4 2 5-16,-2-3-2 0,0 0-4 0,2 1 0 16,2-3 2-16,3 0-5 15,0-1 5-15,1-1-3 0,3 1-2 0,0-3-1 0,2 1 1 16,-2-3 0-16,4-1 0 0,-2-1-1 0,-1 0-1 16,4-1 1-16,-4-3 2 15,2 1-2-15,-18-2 0 0,31-2-2 16,-31 2 2-16,30-4-4 0,-18 0-3 15,-12 4 0-15,22-11-2 0,-12 3 0 0,-10 8-3 16,13-13 4-16,-13 13-3 0,6-19 2 16,-6 19 1-16,-2-19-2 0,2 19 2 0,0 0 1 15,-19-26 0-15,9 17-2 0,10 9 3 0,-24-12 1 16,12 4 4-16,-1 2 1 0,13 6 3 16,-23-8 3-16,10 5 1 0,13 3 2 0,-20-6-1 15,20 6 4-15,-15-4-2 0,15 4 0 16,0 0 3-16,0 0 0 0,0 0-4 15,0 0 1-15,0 0 0 0,0 0-1 16,0 0-1-16,0 0-3 0,0 0 0 0,0 0-3 16,0 0-1-16,65 4-16 15,-65-4-21-15,25-2-31 0,-25 2-51 0,24-6-68 16,-24 6-64-16,20-5-102 0,-9-1-159 0,-1 2-89 0,-10 4-246 16,0 0-184-16</inkml:trace>
  <inkml:trace contextRef="#ctx0" brushRef="#br1" timeOffset="148618.99">2374 11462 2490 0,'0'0'9'0,"11"6"19"0,-11-6 7 16,0 0-7-16,9 9 6 0,-9-9 24 0,0 0 28 0,2 16 30 15,-2-16 12-15,0 0-1 16,0 0 2-16,-4 28 2 0,4-28 6 15,-2 19 0-15,2-19 0 0,-2 19-12 16,2-19-12-16,0 23-14 0,0-23-11 0,0 25-11 0,0-12-7 16,0-13-11-16,0 25-10 15,0-10-15-15,0-15-15 0,-3 22-20 0,3-22-24 0,-2 28-31 16,0-15-35-16,2-13-49 0,-5 23-49 0,3-12-53 16,2-1-77-16,0-10-148 15,-4 13-447-15,4-13-307 0</inkml:trace>
  <inkml:trace contextRef="#ctx0" brushRef="#br1" timeOffset="152138.79">10871 11130 2637 0,'18'-9'-128'0,"-18"9"21"0,0 0 21 16,0 0 24-16,0 0 19 0,0 0 21 16,0 0 27-16,0 0-2 0,0 0 14 0,10-8 26 15,-10 8 18-15,0 0 3 0,0 0 15 0,0 0 7 0,0 0 4 16,0 0-3-16,0 0-7 16,0 0 0-16,0 0-8 0,0 0-7 0,0 0-7 15,0 0-8-15,0 0 0 16,0 0-6-16,0 0-2 0,-38-9 2 0,38 9 3 0,0 0 3 15,-32 1 10-15,32-1 0 16,-27 3 5-16,27-3 2 0,-26 3-1 16,11-1 1-16,15-2-1 0,-27 8-2 0,12-4 9 15,1 1-4-15,-2 1-1 0,4 2-4 0,-1-1-7 16,0 3-5-16,0 4-5 0,5-3-7 0,-2 2-5 16,1 2-3-16,0 4-1 15,1 2-2-15,2 0-4 0,0 0 0 0,4 0 0 0,-1 1-5 16,1-2 2-16,2 1-7 15,2 2 1-15,5 0-1 0,-1-3 1 0,2-1-3 16,0-2 0-16,2-2-2 16,2-1-1-16,1-2 0 0,-1-3 0 0,1-1 0 0,0-2-2 15,-13-6 6-15,28 4-9 0,-28-4-1 0,27-4-1 16,-14-2 1-16,-13 6-3 16,23-15-1-16,-15 5 2 0,-2-1 0 0,3-3 0 15,-4 1 1-15,-5 13 1 0,0-23 5 16,0 23-1-16,-5-24-2 0,-2 12-1 0,7 12 6 15,-10-17-1-15,10 17-2 0,-13-14-1 16,13 14 14-16,-10-7-8 0,10 7 21 16,0 0-1-16,0 0-4 0,0 0 3 15,0 0-2-15,0 0-5 0,0 0-1 0,0 0-4 16,0 0 1-16,0 0-23 0,0 0-26 0,0 0-37 16,35 36-58-16,-23-32-72 15,0 0-64-15,-12-4-102 0,21 2-191 0,-10-2-67 16,-11 0-283-16,15 0-286 0</inkml:trace>
  <inkml:trace contextRef="#ctx0" brushRef="#br1" timeOffset="152418.84">10894 11453 2765 0,'0'0'-23'16,"0"0"11"-16,9 15-10 16,-9-15 6-16,0 0 1 0,0 0 9 0,0 0 1 0,14 7-1 15,-14-7 1-15,0 0-1 16,16 2 0-16,-16-2 0 0,0 0 9 0,14 4 18 15,-14-4 23-15,0 0 15 16,15 6-4-16,-15-6-5 0,0 0-5 0,11 13 6 0,-11-13 4 16,0 0 8-16,0 21 15 0,0-21 11 0,0 0 14 15,-13 29 8-15,7-16 10 0,-3-1 1 16,3-1 0-16,-2 2-4 0,2 1-3 16,-2-1-20-16,8-13-4 0,-10 25-15 15,8-14-4-15,2-11-9 0,-2 20-13 0,2-20-27 16,8 18-37-16,-8-18-45 15,16 15-56-15,-6-11-68 0,3 2-71 0,-13-6-123 16,22 0-208-16,-22 0-310 0,22-4-277 16</inkml:trace>
  <inkml:trace contextRef="#ctx0" brushRef="#br1" timeOffset="183288.55">5103 2939 306 0,'0'0'218'0,"0"0"-69"0,-13-12-53 0,13 12-41 16,0 0-21-16,-14-8-8 0,14 8-7 0,0 0-4 16,-22-6-4-16,22 6-1 15,-16-3 8-15,16 3 6 0,0 0 8 0,-30 0 21 16,30 0 21-16,-21 0 0 0,21 0 6 15,-24 3-2-15,24-3-3 0,-29 7-11 16,14-3 0-16,0 2-2 0,-2 2 1 16,2-3 3-16,-1 5-5 0,-4-1-9 0,1 3 3 0,-2-1-2 15,4 2-2-15,-1 3-1 0,-2-1-2 0,3 2 5 16,0 0-9-16,0 2-4 16,3 1 5-16,-2 1 2 0,4-3 2 15,2 3 3-15,-1 0 0 0,4-2 1 0,3 0-3 16,0-2 6-16,2 1-4 15,2 1 2-15,4-3-2 0,-2 0 4 0,4 0-3 16,1-3-8-16,2 0-4 0,-1-2-5 0,2 1 1 16,1-2-5-16,2-1-2 0,-1-2-5 0,1 0 0 0,-13-7-6 15,26 7 1 1,-16-4-3-16,-10-3-1 0,26 0-5 0,-26 0 2 0,25-3-2 16,-25 3 0-16,21-7 3 15,-10 0-2-15,-11 7 1 0,16-11 1 0,-16 11 0 16,12-13 1-16,-12 13 1 0,6-15-8 15,-6 15-1-15,0 0-5 0,2-21 1 0,-2 21 1 16,0 0-3-16,0 0 1 16,-8-25 2-16,8 25-4 0,0 0 9 15,0 0-8-15,-7-15 10 0,7 15-2 0,0 0-6 0,0 0 5 16,0 0-2-16,-5-16 5 0,5 16-3 16,0 0 4-16,0 0 3 0,0 0 0 0,0 0-1 15,0 0 0-15,30 2 3 16,-30-2-12-16,0 0-21 0,30 7-34 15,-30-7-42-15,25 3-59 0,-12-1-53 16,-13-2-97-16,25 2-559 0,-15-2-208 0</inkml:trace>
  <inkml:trace contextRef="#ctx0" brushRef="#br1" timeOffset="183548.84">5270 3170 2548 0,'0'0'-84'0,"6"-11"14"16,-6 11 4-16,0 0 20 0,0 0 23 0,0 0 18 15,0 0 5-15,0 0 8 0,0 0 11 0,0 0-13 16,0 0 2-16,0 0 12 0,-46 19 9 16,46-19 7-16,-15 17 0 0,9-6-2 15,6-11 3-15,-12 21-12 0,7-10 7 16,5-11-1-16,-7 21-10 0,5-9-14 15,2-12-19-15,0 20-28 0,0-20-44 16,7 19-47-16,-7-19-66 0,11 10-93 0,-3-6-300 0,-8-4 209 16</inkml:trace>
  <inkml:trace contextRef="#ctx0" brushRef="#br1" timeOffset="183868.53">5408 3201 1784 0,'0'0'59'15,"0"0"22"-15,0 0-17 0,0 0 3 0,0-19 9 16,0 19 2-16,0 0 9 16,0 0-12-16,0 0-2 0,-27-3-6 0,27 3-16 15,0 0-2-15,0 0-5 0,0 0-7 0,0 0-2 0,-26 18-4 16,26-18-4-16,0 0-3 16,0 0 0-16,12 30-12 0,-12-30-4 15,14 17 5-15,-6-8-3 0,0 1 3 16,-2 2-4-16,3-3-2 0,-9-9 4 0,13 18-2 0,-13-18 4 15,8 15 5-15,-8-15 23 16,0 15 7-16,0-15 7 0,0 0-2 0,-12 21-9 16,12-21-2-16,-18 12-1 0,18-12-10 15,-18 7-8-15,18-7-23 0,-20 3-28 0,20-3-48 16,0 0-40-16,-23-3-32 0,23 3-31 0,0 0-37 16,-15-17-67-16,15 17-433 15,-2-16 22-15</inkml:trace>
  <inkml:trace contextRef="#ctx0" brushRef="#br1" timeOffset="184058.87">5465 3225 2085 0,'19'-4'10'0,"-19"4"26"0,0 0-3 0,22 2 14 0,-22-2 1 16,12 7 14-16,-12-7 7 16,8 12 5-16,-8-12-5 0,7 15-6 15,-7-15-1-15,2 20-12 0,-2-20-3 16,-2 19-1-16,2-19-8 0,0 23-1 0,0-23-5 0,-7 20 1 15,7-20-15-15,-4 24-23 16,4-24-60-16,-4 19-46 0,0-10-74 0,4-9-126 16,-6 15-404-16,4-7 26 15</inkml:trace>
  <inkml:trace contextRef="#ctx0" brushRef="#br1" timeOffset="184318.57">5753 3405 2183 0,'0'0'28'16,"0"0"12"-16,0 0 4 16,0 0 0-16,0 0 14 0,0 0 20 0,0 0 15 0,0 0 6 15,0 0-7-15,0 0-6 16,0 0-10-16,0 0-8 0,26-3-9 0,-26 3-4 15,0 0-14-15,24 0-21 16,-24 0-26-16,22-1-42 0,-22 1-41 0,21-3-18 0,-11 3-45 16,-10 0-42-16,18-5-95 0,-18 5-425 0,10-6 27 15</inkml:trace>
  <inkml:trace contextRef="#ctx0" brushRef="#br1" timeOffset="184458.52">5785 3330 2170 0,'0'0'64'16,"-13"-3"20"-16,13 3-8 15,0 0 5-15,0 0-6 0,-19-8 2 0,19 8-2 16,0 0-9-16,0 0-8 0,0 0-26 16,0 0-27-16,0 0-49 0,0 0-36 0,42-6-47 15,-25 4-47-15,0 1-86 0,2-2-425 0,3 1 70 16</inkml:trace>
  <inkml:trace contextRef="#ctx0" brushRef="#br1" timeOffset="185268.72">6354 3323 1925 0,'0'0'-66'0,"0"0"9"15,0 0 8-15,0 0 3 0,0 0 6 16,0 0 10-16,0 0 12 0,0 0 9 16,0 0 9-16,0 0 5 0,0 0 9 15,0 0 11-15,0 0-2 0,0 0 22 16,0 0 1-16,0 0 3 0,0 0-2 0,0 0-3 0,0 0-9 15,0 0-3-15,0 0-4 16,49 16-3-16,-30-14-4 0,4 0-9 0,0 1 0 16,5-2-16-16,2-1 12 15,-1 0 2-15,1 0-6 0,2 0 0 0,2 0 2 16,-3-1-1-16,3 1 6 0,0-3 1 0,2 3-1 0,2-2 0 16,4 2 2-16,0-2-5 15,1 2 0-15,1-1 7 0,3 2-13 0,-1-1-8 16,4 0 6-16,0 0-10 15,3 2 7-15,0-2-10 0,-3 2 12 0,-1-2 12 16,3 3-5-16,-6-2 18 0,-1 1 0 16,-5 0 12-16,-5 0-10 0,1 0 16 15,-4 0-7-15,0 1-3 0,-3-3-1 0,1 3-10 0,-4-1 0 0,-1-1-1 16,-3 1 5-16,-2 0-10 16,2 0 3-16,-3-2-7 0,-3 3-37 0,-16-3-35 15,30 0-50-15,-17 3-70 16,-13-3-144-16,19 1-267 0,-19-1 204 0</inkml:trace>
  <inkml:trace contextRef="#ctx0" brushRef="#br1" timeOffset="194228.45">2269 5776 1629 0,'0'0'-74'16,"0"0"5"-16,-7 16 18 15,7-16 5-15,0 0 20 0,-6 10 17 0,6-10 15 16,0 0 12-16,0 0 1 0,-11 16 2 16,11-16 6-16,0 0 2 0,-9 13 0 0,9-13 1 15,-8 10 2-15,8-10-2 0,-10 12 0 0,10-12-5 16,-12 10 0-16,12-10-5 16,-16 11-2-16,16-11-6 0,-16 9 6 0,7-3 7 0,9-6-7 15,-21 11-8-15,9-5 6 16,12-6-3-16,-23 7 8 0,11-1-8 0,12-6-1 0,-23 8 0 15,10-4 1 1,13-4-4-16,-27 7 3 0,12-3-4 0,15-4-6 0,-28 5 1 16,12-1 1-16,16-4 7 15,-26 4-5-15,11-4 4 0,15 0-9 0,-25 2 9 16,25-2-3-16,-30 2 2 0,16-4 9 16,14 2 1-16,-29-2 8 0,29 2 12 15,-27-4-2-15,13 0 22 0,14 4-12 0,-27-5 14 0,14 3-3 16,13 2-3-16,-25-9 0 15,11 5-3-15,14 4-11 0,-26-9-4 0,12 2-1 16,1 2-2-16,13 5-8 16,-25-11 8-16,14 5 4 0,11 6 7 0,-21-10-2 0,11 2-8 15,10 8 2-15,-23-14-3 0,14 10-6 0,9 4-1 16,-21-16-3-16,8 8-3 0,0-1 10 16,3 2-10-16,10 7-6 0,-22-18 0 15,12 7 3-15,0 1-2 0,1-1 8 16,0-2 5-16,-1 0-1 0,2-1 2 0,1 1-1 15,1-2-7-15,-1-1 4 16,3 1-1-16,-3-2 1 0,0 1-5 0,4 1 3 0,-3 0-3 16,2 0 2-16,0-1-6 0,4 16 3 0,-8-28-6 15,4 14 3-15,-1 1-6 16,5 13-1-16,-5-26-4 0,3 10 0 16,2 16-1-16,-4-26 3 0,2 13-6 15,2 13 1-15,0-29 1 0,0 29-4 0,0-29 1 0,2 12-1 16,0-2-9-16,0 2 4 15,0-2-2-15,1 4 2 0,2-4 0 0,-3 3-20 16,2-1 7-16,2 0-5 16,0 2 5-16,0-2 2 0,0-1 3 0,-1 3 1 0,3-2 1 15,1 2 1-15,-1-1 7 0,0 1-6 0,1 2 3 16,-1-2-3-16,1 1 5 16,2-1-3-16,-4 1-3 0,4 2 4 0,-1-2 4 15,2 1-4-15,0 1 1 0,-1-1-2 16,-4 3 2-16,4 1-1 0,1-2 2 0,-2 2 0 15,-1-2-8-15,-9 11 10 16,23-15-7-16,-13 8 4 0,-1-3 0 0,4 2-4 0,-13 8 3 16,20-15 2-16,-7 8 0 0,-2-3 2 0,0 2 4 15,-11 8-8-15,20-13 2 16,-8 8-1-16,-12 5 2 0,18-12-3 16,-7 8 2-16,-11 4 2 0,19-11 0 15,-19 11 0-15,23-8-1 0,-10 4-1 0,-13 4 4 0,23-6-6 16,-10 5 4-16,-13 1-5 15,30-4 0-15,-14 2 7 0,-16 2-4 0,34-2 2 16,-17 2 1-16,2 0-3 16,-19 0 3-16,36 2-8 0,-17 0 8 0,-1 0-9 0,-18-2 6 15,33 3 4-15,-16-1-3 0,-2 1 2 0,1 0 1 16,0 1-3-16,-16-4 5 16,29 6-2-16,-14-3-3 0,0 1-3 0,-2 0 4 15,4 0-9-15,-3 1 6 0,-1 2-6 16,2-2 0-16,0 2-1 0,-3-1 5 0,2 0 10 15,-2 2-10-15,0 0 3 16,2-1 5-16,-2 1-9 0,1-1 5 0,-3 1-1 16,-10-8 4-16,22 17-5 0,-12-9 4 0,0 2-2 0,2-1 5 15,-5 2 2-15,6 1-7 16,-4 1 2-16,1-2-2 0,-1 2 4 0,0 1 2 16,-1-1-4-16,0 2 5 15,0-2-3-15,0 1-5 0,0 0 1 0,-2 1 6 0,0 0-3 16,0 0 3-16,1-1-7 15,-3 1 4-15,3 0-2 0,-3-1 2 0,2 0 0 16,-2 0 3-16,1 1-2 0,-1-2 1 16,0 0-2-16,0 1 0 0,0 0-4 0,-4-14 2 15,7 25 2-15,-5-12 0 0,3 1 0 0,-5-14 2 16,2 28-2-16,2-15 1 0,-4-13-1 16,2 27 1-16,0-14-3 0,-2-13 3 0,2 25 0 15,0-12 1-15,-2-13-5 16,2 26 3-16,-2-14 3 0,0-12 0 0,2 25-3 15,-2-11 2-15,0-14-4 0,0 24 2 16,0-24-2-16,-2 23 6 0,2-23-6 0,0 25 3 16,-2-14-2-16,2-11 1 15,-6 21 1-15,6-21 0 0,-8 23-3 0,3-12 4 16,5-11 0-16,-11 23-2 0,5-12 1 16,-2-1 1-16,8-10-7 0,-15 23 10 15,6-11-5-15,-1-3 2 0,-1 2 1 0,3 1 1 0,-2-2-2 16,-2 1-1-16,2 0 6 15,-3 0-7-15,3-1-4 0,-3 2 5 0,2-3-1 16,-2 1 0-16,-1-1 3 16,5 1-2-16,-3 1 1 0,-1-1-2 0,-2-1-7 0,-2 1-7 15,-2-1-12-15,-2 1-21 0,0-3-39 0,-4 3-28 16,-1-5-44-16,-2 2-96 16,3-4-500-16,-5 1-40 0</inkml:trace>
  <inkml:trace contextRef="#ctx0" brushRef="#br1" timeOffset="196248.49">2249 10222 2173 0,'-13'17'-67'16,"13"-17"16"-16,-10 17 14 0,2-9 6 15,8-8 6-15,-12 17 0 0,3-10 1 0,9-7 7 16,-13 19 8-16,5-9 2 15,-1-1 7-15,9-9-5 0,-19 17 17 0,8-7 12 0,1-1 7 16,-2 1 6-16,0 0 10 16,0 2 15-16,-3-3 1 0,2-2-3 0,1 3-6 15,-3-1 3-15,2 1-9 0,-2-3-4 0,1 3-6 16,-3-2-3-16,6 1-7 0,-5-1 4 16,0 0-2-16,1 0-10 0,-1 0 1 0,-2 0 1 15,2 0-10-15,-1-3-3 0,-2 2 6 16,2 0 4-16,-4-1 3 0,6-1 14 0,-5-1 4 15,4 2 5-15,-3-2-2 16,1-1 2-16,1 0-2 0,17-3-2 16,-33 4 1-16,20-4-2 0,13 0-4 0,-31-3 0 15,31 3-5-15,-24-4-2 0,24 4 3 0,-25-7-1 16,11 4 3-16,-1-4 2 0,15 7-1 16,-23-15 3-16,12 5-1 0,-3 3-3 15,2-5-5-15,2 2-9 0,-1-1 5 0,-2 0-6 0,1 0-2 16,3-3-4-16,-2 3-9 15,2-1 4-15,0-1 2 0,2 2 1 0,-1-2-7 16,0-1 3-16,8 14 1 16,-13-29-2-16,10 15-2 0,-1 0 3 0,4 14 15 15,-4-31-2-15,4 14-5 0,0 0-2 0,0 17-4 0,2-36-6 16,0 19-7-16,2-1-3 16,-1-1-8-16,4 1 1 0,-3-2 4 0,2 1-4 15,0 2-3-15,0-4-1 0,1 6-1 16,0-2-2-16,0 2 2 0,2 0-2 0,-3-1 3 15,0 3 2-15,2-1-1 16,3 1-2-16,0-1-6 0,0 3 0 0,1 0-12 16,2 2 6-16,3-3-1 0,1 0 5 0,-1 4-2 0,4-1 6 15,0 0-3-15,-2 3 0 16,4 1 0-16,-1-1 9 0,1 0-6 0,-2 2 9 16,0 1 2-16,0-1 6 15,2 0 6-15,-1 2 7 0,-1 0 0 0,0-2 4 0,0 3 0 16,1-1 4-16,-2-1 4 15,2 2 6-15,-1 1 5 0,-1 0 14 0,2 0-1 16,-3 1-2-16,2 2 7 0,1-1-3 16,-3-1 4-16,0 1-2 0,0 4 1 0,-1-2-4 15,0 1-4-15,1 1-2 0,-4 1-3 0,0-1-6 16,-1 2-21-16,0-3-33 16,-2 1-46-16,0 2-64 0,1-3-74 0,-13-5-161 0,19 8-545 15,-8-6-313-15</inkml:trace>
  <inkml:trace contextRef="#ctx0" brushRef="#br1" timeOffset="198738.9">6871 3555 2606 0,'0'0'-166'0,"0"0"21"16,8-12 14-16,-8 12 19 15,0 0 16-15,0 0 15 0,0 0 16 0,0 0 19 0,0 0 0 16,0 0 13 0,0 0 5-16,0 0 8 0,0 0-2 0,0 0 6 0,0 0 1 15,0 0 5-15,0 0-1 0,0 0 6 0,-40 0-1 16,40 0-4-16,0 0 10 16,-32 12-2-16,20-4 4 0,-1-3 1 0,13-5 4 15,-24 14 3-15,12-9 3 0,1 3 2 16,11-8-5-16,-17 15 5 0,17-15-5 15,-12 13 5-15,12-13 5 0,-9 14-10 16,9-14 2-16,0 0 5 0,3 19-8 0,-3-19 0 0,0 0 1 16,14 17-4-16,-14-17 4 15,17 11 10-15,-11-4-12 0,-6-7 18 0,19 12 2 16,-8-4 3-16,-3-1 0 0,3 3-2 0,-11-10-5 16,15 14 7-16,-7-6-7 15,-8-8 3-15,10 16 0 0,-2-6 12 0,-8-10 21 0,4 19 0 16,-4-19 3-16,0 19 2 15,0-19 7-15,-7 19 7 0,7-19 6 0,-13 19 1 16,3-11 7-16,-1 1-14 16,11-9-7-16,-23 13-9 0,8-8-4 0,3 0-1 0,12-5-11 15,-26 3-3-15,26-3-23 0,-26 0-44 0,26 0-50 16,-23-8-57-16,15-2-51 16,-1-1-83-16,3-5-518 0,-1 0-81 0</inkml:trace>
  <inkml:trace contextRef="#ctx0" brushRef="#br1" timeOffset="199108.38">6868 3473 2200 0,'0'0'-82'16,"22"-4"21"-16,-22 4 18 15,0 0 8-15,0 0 15 0,0 0 1 0,0 0 17 16,0 0-2-16,0 0 2 16,0 0 2-16,0 0-3 0,22 2 3 0,-22-2 19 15,0 0-5-15,0 0 9 0,24 4 6 0,-24-4-1 0,13 3 1 16,-13-3 4-16,0 0-1 16,13 10 2-16,-13-10 7 0,0 0 21 0,2 14 7 15,-2-14-2-15,0 0 6 16,0 0 1-16,-13 25 9 0,13-25 7 0,-11 14-6 0,11-14 1 15,-10 12-7-15,10-12 1 16,-8 13-9-16,8-13-2 0,0 0-5 0,-10 16-3 0,10-16-6 16,0 0-1-16,-6 11-2 0,6-11-3 15,0 0-6-15,0 0-14 0,0 0-28 16,24 12-51-16,-24-12-78 0,21 0-77 0,-21 0-138 16,21-4-530-16,-21 4-236 15</inkml:trace>
  <inkml:trace contextRef="#ctx0" brushRef="#br1" timeOffset="199348.82">7055 3770 2646 0,'0'0'-35'0,"0"0"10"0,-2 17 4 15,2-17 12-15,0 0-6 16,0 0 4-16,0 0 2 0,0 0-3 0,21 8-4 16,-21-8-16-16,17 0-10 15,-17 0 2-15,0 0-15 0,25-6-22 0,-25 6-26 0,17-5-46 16,-17 5-90-16,15-8-322 0,-9 2 244 0</inkml:trace>
  <inkml:trace contextRef="#ctx0" brushRef="#br1" timeOffset="199508.65">7128 3728 1674 0,'0'0'-5'0,"0"0"25"0,0 0 4 16,0 0 45-16,0 0 24 16,0 0 4-16,-18 29-8 0,18-29-6 0,-6 22-12 15,4-8-7-15,2-14-7 0,-5 32 1 0,3-16-11 16,0-1 0-16,2-15-11 0,-2 32 2 16,2-18-32-16,0-14-41 0,0 26-45 0,0-12-42 15,0-5-56-15,0-9-129 16,0 14-281-16,0-14 208 0</inkml:trace>
  <inkml:trace contextRef="#ctx0" brushRef="#br1" timeOffset="199958.68">7213 3736 1567 0,'0'0'-83'0,"-2"-19"20"0,2 19 17 16,0 0 17-16,0 0 17 16,0 0 17-16,0 0 14 0,0 0 15 0,-2-19 14 15,2 19 5-15,0 0-3 0,0 0-6 0,0 0-9 0,0 0 2 16,10-11-9-16,-10 11 5 16,0 0-13-16,16-5-2 0,-16 5-10 0,0 0 2 15,21-4 1-15,-21 4-1 16,0 0-3-16,23-1 4 0,-23 1 7 15,0 0-2-15,23 1 6 0,-23-1-8 0,18 3-4 16,-18-3-4-16,14 3 1 0,-14-3 6 0,13 7-5 16,-13-7 5-16,0 0 3 0,11 12 14 0,-11-12 7 15,0 0 15-15,-5 24 10 16,5-24 7-16,0 0 13 0,-15 28 10 0,7-18 10 16,0 1-6-16,-1 2-3 0,0-1-1 15,1 1 4-15,0-2-8 0,-1 3 3 0,9-14-6 0,-15 24-9 16,9-12-5-1,6-12-6-15,-9 21-2 0,7-12-7 0,2-9-5 0,-2 22-4 16,2-22-8-16,9 16-8 16,-9-16-14-16,15 12-34 0,-5-7-43 0,3 1-52 15,-1-2-61-15,4-4-54 0,-16 0-158 0,24-1-436 0,-10-2-147 16</inkml:trace>
  <inkml:trace contextRef="#ctx0" brushRef="#br1" timeOffset="200558.71">7540 3778 2428 0,'-6'-15'-55'0,"6"15"20"0,0 0 22 0,0 0 10 0,0 0 25 16,0 0-13-16,0 0-9 15,-2-17 0-15,2 17-23 0,0 0-2 0,0 0-7 16,24-7-2-16,-24 7 1 0,20 0 5 0,-20 0 1 0,0 0 2 16,31 4 8-1,-31-4-4-15,20 8 6 0,-12-2 7 0,-8-6-2 0,12 11 20 16,-12-11 4-16,4 16 14 15,-4-16 9-15,-2 18 6 0,2-18 13 0,-10 25 6 16,4-13-3-16,0 1-3 16,-4 1 0-16,4-1-8 0,-2 0-3 0,2 2-3 0,-1 1-7 15,3-1 1-15,-2 4-7 0,4-2 2 0,0 4-4 16,-1-2 3-16,1 4 10 16,2-1 12-16,-2 0 6 0,0 2 6 0,0 2 16 15,-3-2-1-15,1-1 5 0,-2 0-6 16,-2 0-6-16,0-2-10 0,-6 0-1 0,2-2-11 15,-3-2-22-15,0 0-63 16,2 0-66-16,-1-3-79 0,0-3-92 0,6-2-191 0,-2 0-329 16,10-9-94-16</inkml:trace>
  <inkml:trace contextRef="#ctx0" brushRef="#br1" timeOffset="202548.38">7768 3802 2379 0,'0'0'-12'16,"0"-26"1"-16,0 26 28 0,0 0 33 0,0 0 33 0,0 0 29 15,6-19 19-15,-6 19 4 16,0 0 0-16,0 0-10 0,0 0-16 0,3-19-14 16,-3 19-13-16,0 0-12 0,0 0-6 0,0 0-6 15,0 0-4-15,0 0-9 0,0 0-2 16,0 0-2-16,-21 51-5 0,17-35-4 0,1 0-2 15,1 0-5 1,-1 0-1-16,3-16 4 0,0 28-14 0,3-14-1 0,-3-14-2 0,5 22-3 16,-5-22 1-16,6 15-3 15,-6-15 1-15,12 7 3 0,-12-7-3 0,0 0 2 16,21-3 4-16,-21 3-1 0,0 0 2 0,24-22-4 0,-16 10 2 16,-2-1-2-16,-6 13 2 15,18-18 4-15,-12 9 5 0,-6 9-10 0,10-14 0 16,-10 14-7-16,11-14-1 15,-11 14 0-15,0 0 1 0,0 0 3 0,0 0-2 0,0 0-2 16,0 0 4 0,0 0-4-16,0 0 0 0,28 22 1 0,-28-22 4 0,6 10-6 15,-6-10 3-15,0 0-4 0,10 13 5 0,-10-13 6 0,0 0 3 16,0 0 6 0,0 0 8-16,22-2 5 0,-22 2 2 0,0 0-1 0,12-17-2 15,-12 17-5-15,11-12-5 16,-11 12-2-16,9-15-15 0,-9 15-29 0,8-16-40 15,-8 16-55-15,8-12-73 0,-8 12-66 16,7-16-119-16,-3 11-204 0,-4 5-321 0,6-10-289 16</inkml:trace>
  <inkml:trace contextRef="#ctx0" brushRef="#br1" timeOffset="202968.53">8111 3882 2664 0,'0'0'-102'0,"0"0"7"0,0 0 15 0,0 0 23 16,0 0 32-16,0 0 16 0,0 0 18 0,0 0 10 15,-4 25-15-15,4-25 10 0,0 0-6 16,-5 25 15-16,5-25 7 0,-2 18 1 0,2-18-4 15,-4 15-1-15,4-15-4 16,0 0 5-16,-4 20-3 0,4-20 24 0,0 0 1 0,-4 13 23 16,4-13 11-16,0 0-6 0,0 0-12 0,0 0-10 15,0 0-3-15,0 0-3 16,0 0-11-16,0 0 0 0,0 0-5 0,25-35 13 16,-25 35-4-16,15-16 15 15,-9 8 10-15,-6 8 7 0,14-15-1 0,-14 15-10 0,12-9-6 16,-12 9 3-16,0 0-3 15,19-4-7-15,-19 4-1 0,0 0-4 16,0 0-8-16,23 17-2 0,-23-17-3 16,11 14-4-16,-5-6-15 0,-6-8-26 0,12 15-36 0,-12-15-46 15,10 11-52-15,-10-11-42 0,12 11-36 0,-12-11-104 16,10 4-596-16,-1-4-329 16</inkml:trace>
  <inkml:trace contextRef="#ctx0" brushRef="#br1" timeOffset="203378.51">8475 3766 2835 0,'0'0'-63'0,"8"-19"8"0,-8 19 8 0,7-15 6 16,-7 15 14-16,6-14 24 0,-6 14-6 0,0 0 9 16,5-16-9-16,-5 16 6 15,0 0 2-15,4-15 1 0,-4 15-5 16,0 0 5-16,0 0-6 0,0 0 5 0,2-16-2 15,-2 16-2-15,0 0 13 0,0 0 11 0,0 0 12 0,0 0 6 16,0 0 0 0,-26-4 10-16,26 4-2 0,0 0 13 0,0 0 5 0,-32 10-6 15,32-10-7-15,-16 7 3 0,16-7-10 16,-13 12 2-16,13-12-6 0,-8 11-5 16,8-11-3-16,-5 16-3 0,5-16-8 0,0 0-11 0,7 28-4 15,-1-16-8-15,1 1 0 16,-1-2 2-16,2 3 1 0,0 0-3 0,4 0-2 15,-4 2 7-15,0-4-2 0,1 4 10 16,-1-5-2-16,-4 3 0 0,1-1 4 16,-5-13 14-16,4 21 10 0,-4-21 4 15,-4 19-1-15,4-19 1 0,-13 15-5 0,2-7-3 16,-3-3-3-16,14-5-5 0,-28 10-18 0,16-8-47 16,12-2-54-16,-28 0-77 0,15-2-74 15,13 2-171-15,-24-10-407 0,14 5-151 0</inkml:trace>
  <inkml:trace contextRef="#ctx0" brushRef="#br1" timeOffset="203688.37">8736 3911 2384 0,'0'0'-74'0,"0"0"15"0,0 0 8 15,30-6 9-15,-30 6 2 0,14-3 17 0,-14 3 13 16,23 0-9-16,-23 0-8 15,30-2 5-15,-14 0-4 0,-16 2-9 0,37-2-5 16,-22 1-30-16,2-2-36 16,-5 0-54-16,-12 3-95 0,20-8-176 0,-14 4 415 0</inkml:trace>
  <inkml:trace contextRef="#ctx0" brushRef="#br1" timeOffset="203848.53">8849 3823 1320 0,'0'0'45'0,"0"0"13"16,-18 10 15-16,18-10 1 0,-9 13 20 0,9-13 6 15,-6 20 7-15,2-9-27 0,4-11-1 16,-2 25-14-16,2-25-4 0,2 26-20 16,2-11 9-16,-4-15-12 0,6 26-8 15,1-16-32-15,-7-10-41 0,10 18-58 0,-4-13-77 16,-6-5-159-16,12 8-194 0,-12-8 286 0</inkml:trace>
  <inkml:trace contextRef="#ctx0" brushRef="#br1" timeOffset="204248.39">9021 3743 1695 0,'0'0'151'0,"6"-15"20"16,-6 15-15-16,0 0-21 0,5-11-18 0,-5 11-4 0,0 0-9 15,0 0 2-15,0 0-9 0,0 0-7 0,0 0-11 16,0 0-10-16,0 0-6 16,0 0-3-16,-9 53-3 0,9-53-7 0,0 25-4 15,0-25-5-15,4 25-2 0,-1-14-4 16,-3-11-8-16,6 21-12 0,-6-21-9 0,9 17-11 15,-9-17-16-15,10 10 1 16,-10-10-5-16,12 5 5 0,-12-5 4 0,0 0-1 16,0 0 5-16,0 0-4 0,28-7 2 0,-28 7 14 15,0 0 8-15,0 0 10 16,0 0-1-16,19-10-1 0,-19 10-3 0,0 0 2 0,0 0-2 16,0 0-1-16,20 10 2 15,-20-10-3-15,0 0-1 0,12 12-1 0,-12-12 3 0,8 9-2 16,-8-9 3-16,0 0 12 15,12 11 25-15,-12-11 30 0,0 0 6 16,0 0 5-16,0 0 0 0,0 0 3 16,0 0-8-16,26-21-6 0,-26 21-6 0,9-22-6 0,-2 8-8 15,-1-1-10-15,-2-2-7 0,3 2-20 16,-1-3-36-16,0 3-34 0,0 0-50 16,-2 0-65-16,3 1-64 0,-7 14-119 0,9-23-241 15,-7 14-342-15,-2 9-338 16</inkml:trace>
  <inkml:trace contextRef="#ctx0" brushRef="#br1" timeOffset="204638.69">9374 3842 2723 0,'0'0'-77'0,"0"0"15"16,12 10 8-16,-12-10 21 15,0 0 35-15,8 15 23 0,-8-15 16 16,4 15-1-16,-4-15-2 0,2 18 4 16,-2-18-7-16,0 18 3 0,0-18 16 0,-2 21 0 15,2-21 2-15,-2 18-5 0,2-18-5 0,0 0-6 0,-2 22 1 16,2-22-4-16,0 0 2 16,-2 18 1-16,2-18-3 0,0 0-2 0,0 0-5 15,0 0-1-15,0 0-2 0,0 0-3 16,0 0-4-16,0 0-3 0,0 0 2 0,14-47 9 15,-14 47 11-15,9-20 12 16,-9 20 7-16,6-15 1 0,-6 15 1 0,7-13-8 0,-7 13-5 16,0 0 8-16,8-10 4 0,-8 10-1 0,0 0-2 15,0 0-7-15,0 0-1 16,0 0-8-16,23 26-3 0,-23-26-4 0,8 18-12 0,-8-18-23 16,10 15-36-16,-10-15-44 15,6 15-49-15,-6-15-53 0,6 10-64 0,-6-10-149 16,4 3-571-16,-4-3-408 15</inkml:trace>
  <inkml:trace contextRef="#ctx0" brushRef="#br1" timeOffset="204908.35">9572 3442 2980 0,'0'0'-39'0,"8"-19"4"15,-4 10 5-15,-4 9 10 16,8-13 23-16,-8 13 9 0,10-12 6 0,-10 12-3 15,12-7-3-15,-12 7 1 16,0 0-6-16,19-3 3 0,-19 3 0 0,0 0-3 16,0 0 3-16,17 19 2 0,-17-19-8 0,0 17 13 0,0-17 12 15,0 0 23-15,-9 33 21 16,3-21 10-16,6-12 4 0,-10 22-10 0,5-8-5 16,5-14-5-16,-6 19-8 15,2-7-5-15,4-12-5 0,-2 19-22 0,2-19-49 0,6 17-73 16,-6-17-75-16,15 15-84 15,-7-11-225-15,-2 1-354 0,-6-5-171 16</inkml:trace>
  <inkml:trace contextRef="#ctx0" brushRef="#br1" timeOffset="206598.64">7906 4624 2397 0,'-15'3'-90'0,"15"-3"11"0,-26 6 18 15,26-6 12-15,-22 4 13 0,22-4 22 0,-20 4 3 0,20-4 4 16,-23 2 12-16,23-2-5 16,-21 3 3-16,21-3 12 0,-21 2-3 0,21-2 10 15,-22 4-1-15,22-4-4 16,-20 1-1-16,20-1-7 0,-24 3 7 0,24-3-2 15,-25 1 1-15,9-1-7 16,16 0-5-16,-28 3 10 0,28-3-9 0,-30 0 9 0,30 0 13 16,-33-4 8-16,19 4 26 15,14 0 4-15,-32-4 8 0,15 2 3 0,2-2-5 16,15 4-3-16,-29-7-4 0,16 3-11 0,-2-1-5 16,15 5-4-16,-23-12-4 15,10 6-10-15,1-1 1 0,12 7 0 0,-21-16-5 0,7 6-6 16,4 1 4-16,0 0-4 15,-1-2-1-15,0-1-1 0,1 1-5 0,1-1-2 0,-1 0 2 16,-1-2-1 0,2 4 1-16,-1-2-5 0,4-2 1 0,-4 4-4 0,0-3 3 15,2 1 0-15,0 0-2 0,-3 1 2 16,5-2-7-16,6 13 2 0,-13-25 3 16,9 11-6-16,4 14 1 0,-4-26-4 0,1 11 4 0,1-2-4 15,2 17-2-15,2-33-1 16,-2 15 2-16,3 1-2 0,1 1 0 0,-2-3 7 15,0 0-7-15,2-1 5 0,0 0-1 16,1 0-4-16,-1-1 4 0,3-1 1 16,-3 3-3-16,2-2 0 0,-2 2 4 15,4-3-4-15,-2 0 5 0,2 1-4 0,-2 0 2 16,2 2 2-16,-2-2-5 0,1 3 4 0,-1 2 2 0,-1-2 2 16,1 3 3-16,0 0-4 15,1-2-3-15,-1 1 5 0,0-1-4 0,0 2 0 16,3-2 2-16,-2 2-2 15,-1 1 0-15,0-1-3 0,0 1-1 16,0 2 2-16,3-2-3 0,-2 2-8 16,1 2 5-16,-8 10-6 0,15-21 3 0,-7 11 6 0,1-1-5 15,2 1 3-15,-11 10-1 0,18-19 1 0,-7 12 3 16,-2-3-1-16,-9 10 1 16,18-18 0-16,-7 11-1 0,-11 7-2 0,19-15 2 15,-8 7-2-15,-1 1 5 0,-10 7 0 16,24-16 6-16,-14 11-9 0,3-3-1 0,0 2 1 15,2 0-1-15,-3-1 3 16,-12 7-2-16,30-9 0 0,-16 1 5 16,2 2-3-16,-2 0 3 0,1 0-5 0,-2 1 2 0,-13 5 3 0,29-8 0 15,-16 2 3-15,2 3-6 16,-15 3-1-16,25-6 5 0,-25 6-4 0,28-4 8 16,-16 3-4-16,-12 1 12 15,24-5-15-15,-24 5-1 0,25 0 3 0,-25 0-2 0,26 2-1 16,-14 2 0-16,-12-4 0 15,30 6 0-15,-16-2 6 0,2-1-3 0,-2 3 0 16,3 0 0-16,1 0 2 16,-4 0-5-16,1-1-1 0,0 1 5 0,2 1 0 0,-3-1 13 15,2 0-19-15,-4 0 5 0,0 1 4 16,2-1-5-16,-2 2 2 0,1-3-1 16,-13-5 0-16,19 14 1 0,-11-9-3 0,-8-5 2 15,15 12-3-15,-7-7-3 0,-8-5 9 16,14 16 3-16,-14-16-11 0,12 13 5 0,-4-6 5 15,-8-7-8-15,11 14 6 16,-11-14-2-16,13 15-2 0,-9-7 3 0,-4-8-3 16,13 17 5-16,-9-7-4 0,-4-10 0 0,8 19-25 0,-4-10 7 15,-4-9-1-15,5 21 2 16,-1-10-1-16,-4-11 3 0,7 24 5 0,-7-24-2 16,4 22 2-16,-2-12-2 15,-2-10 6-15,2 23 8 0,0-10-1 0,-2-13 2 0,2 25 3 16,-2-25 2-16,0 23 0 15,0-10 3-15,0-13 0 0,0 25 9 16,0-12 2-16,0 4 5 0,0-17-3 16,-4 31 1-16,2-16 3 0,-2 3 3 0,2-2-2 0,0 4-3 15,0-1 0-15,-3-3-2 0,0 5 2 0,3-2-2 16,-2 4 6-16,-2-2 12 16,0 2 3-16,-3 2-1 0,3 0-1 0,-5-2-5 15,0 5-1-15,-1-4-4 0,0 4-5 16,-2-2 0-16,0 1-2 0,-1-1-5 0,-2 1 4 15,2-2-7-15,1 0 0 16,0-2-2-16,-2 1 1 0,3-3-3 0,-2-1-5 16,-2 6 5-16,-1-3-3 0,-4 0-6 15,-1-1-24-15,-5 0-55 0,-4 3-73 0,-6-2-72 16,-23 9-156-16,-7 0-531 0,-5 1-296 0</inkml:trace>
  <inkml:trace contextRef="#ctx0" brushRef="#br1" timeOffset="-210308.25">2245 9865 941 0,'0'0'173'0,"0"0"-40"0,0 0-31 15,0 0-20 1,0 0-7-16,0 0 14 0,0 0-9 0,7-17-17 0,-7 17 8 16,0 0-14-16,0 0 2 0,0 0-5 0,0 0 19 15,0 0 0-15,0 0 13 16,0 0 4-16,0 0-1 0,23 26 2 0,-23-26-3 16,8 12-3-16,-8-12-2 0,9 17 2 15,-9-17-1-15,11 18-1 0,-7-7-6 0,-4-11-6 16,4 23-6-16,-2-11-7 15,-2-12-8-15,-2 28-21 0,0-13-40 0,-4 2-54 0,0 5-54 16,-4-4-69 0,-4 1-132-16,1 2-493 0,-6 4-132 0</inkml:trace>
  <inkml:trace contextRef="#ctx0" brushRef="#br1" timeOffset="-202078.23">10873 5207 2274 0,'0'0'-116'0,"2"-24"11"0,-2 24 14 0,5-13 21 16,-5 13 8-16,9-13 8 16,-9 13 13-16,10-15 8 0,-10 15 6 0,12-15 2 15,-12 15 10-15,18-16 7 0,-10 7 1 0,0 2 6 0,3-3 1 16,-11 10 1-16,21-15 8 16,-10 5-4-16,-1 2 5 0,4 1-5 0,-14 7 3 15,22-16 0-15,-9 8-1 16,-2 1 0-16,1 0 3 0,1 1 4 0,-1-2 1 15,-12 8-3-15,26-11 1 16,-11 5 0-16,0-1 2 0,0 2 6 0,-1 0-14 0,4-1 1 16,-2 3 8-16,2-1-6 0,-2 0 6 0,3 0 4 15,-2 2-18-15,2-1 9 16,-1-2 8-16,0 4-6 0,1-1 5 0,0 0 4 16,0 0 3-16,-19 2 5 0,36-3-11 15,-19 3 21-15,2 0-5 0,-19 0-17 0,34 0 5 16,-15 1 5-16,-1 1-16 0,0 0 1 15,1 0-2-15,2 0-4 0,-6 2 11 0,6-1-11 16,-4-1-4-16,2 4 10 16,3-2-4-16,-4 1 5 0,4-1-14 0,-1 2 9 15,1-1-1-15,0-1-6 0,2 2 2 0,1 0 4 16,-2 1 12-16,2-1-3 16,-5-2-17-16,0 4 4 0,0-5 3 0,-1 3-6 0,-2-2 5 15,2 1 11-15,-2-1-8 16,0 2 11-16,1-3-12 0,0 4 11 0,-1-3 4 15,1 0-3-15,0 3 4 16,-2-1-11-16,2-1 2 0,-2-1 8 0,-1 2-7 0,1-1-4 16,0 1 0-16,0 2 0 0,-1-1 4 0,-2 4-5 15,3-2 0-15,-2 0 10 16,2 1-22-16,-5 1 15 0,3 1-5 0,-4-1-3 0,3 0 7 16,-2 0-7-16,-1 3 3 15,2-2-2-15,-3 1 2 0,-1 0 0 16,1 0-6-16,1 1 5 0,-3 0 0 0,1-3-4 15,-2 1 10-15,4 1 13 0,-6 0 1 0,3 0-2 16,-2 0-4-16,-5-13-2 16,9 29 1-16,-5-14-6 0,1-1 6 0,-3 1-1 15,2 2 1-15,-2 0 3 0,1-2-4 0,-1 3-5 0,0-1 0 16,0-2 2 0,-2 2 3-16,0-17 3 0,0 33 2 0,3-16 5 0,-3-17 2 15,-3 30-2-15,3-15 1 16,-2 1 6-16,-2 0 8 0,1 0 3 0,-1 0-2 15,0 0 1-15,-3 0 1 16,0 1-2-16,1-2-2 0,-1 0 1 0,-2 2-3 0,-1-2-6 16,2 1 4-16,-1 2-9 15,0-4 1-15,-3 1-3 0,2-1 3 0,1-1-2 16,-5 2 0-16,3-2-3 0,-1 1-1 0,-1 2-1 0,-1-4-2 16,-1 0 2-16,-3 1-4 15,2-2-1-15,-2 1-3 0,2 0 2 0,-2-5-2 16,3 5-3-16,-6-3-1 0,6 1 1 15,-5-2-3-15,1 1 0 0,0-3-1 0,-1 2-1 16,-1-1-1-16,1-1 1 16,-4 1-2-16,5-1-3 0,-3 0 4 0,-1 0-1 0,2-1-3 15,-3 1 2-15,2 0-3 0,0-1 3 16,1 1-2-16,-2-1-1 16,4-1 0-16,0-2 7 0,-2 2-6 15,4 0 1-15,-3-1 3 0,2 2-1 0,0-2 0 16,0-1 3-16,0 0-5 0,-1 2 2 0,1-2-5 0,18-2 3 15,-32 4-2-15,15-4 3 16,17 0 2-16,-33 3-6 0,12-2-2 0,21-1 4 16,-33 0-1-16,18 0-1 0,15 0-1 0,-32 0-1 15,16-1 2-15,16 1 0 16,-33-6 1-16,17 5 0 0,0-1-1 0,16 2-1 0,-31-6 0 16,17 4 5-16,14 2-7 15,-28-5 3-15,15 2-1 0,13 3 0 0,-28-7 1 16,10 1 0-16,2 2-5 0,16 4 6 15,-28-9-2-15,11 6 0 0,4-4 0 0,13 7 0 16,-30-9 0-16,17 4 0 16,-1-1-1-16,-2 0-1 0,16 6-1 0,-27-12 3 15,14 7-1-15,0-1-1 0,-1-2-1 0,2 1 4 0,12 7-3 16,-26-14 1-16,13 7-1 16,0-3 2-16,1 3-2 0,1-4 1 0,11 11-1 15,-24-16 3-15,12 7-2 16,3-2 2-16,-3 3-4 0,1-3 2 0,1 1-2 0,1-2 2 15,9 12-3-15,-16-23 3 16,7 12 0-16,0-1-2 0,9 12-1 0,-14-23 3 16,8 12 1-16,-1 0-1 15,7 11-1-15,-13-21-2 0,9 9 2 0,4 12 2 0,-11-21-4 16,7 10 1-16,4 11 1 0,-10-23 5 0,5 11-2 16,5 12-3-16,-6-22 0 15,4 8 1-15,2 14-3 0,-9-26-1 0,5 14 2 16,4 12 2-16,-4-20 0 0,0 7-1 15,4 13 0-15,-2-25 3 0,2 25 0 0,-4-23-3 16,4 23 3-16,0-25 0 16,0 25-4-16,0-27 5 0,-2 14 2 0,2 13 1 15,2-27 1-15,-2 27 0 0,0-24-3 0,0 24 3 0,2-26 1 16,-2 26-1-16,2-22 2 16,0 9-1-16,-2 13-2 15,2-23 1-15,2 9 0 0,-4 14 1 0,6-27-4 16,-2 14 3-16,3-1-1 0,-3 1-3 0,3-2 3 0,1 2-3 15,-2-2 0-15,1 1-1 16,1-1 2-16,0 1-3 0,-1 1-1 0,2 2 1 16,1-4 1-16,0 1 1 0,-1-1-5 0,6-1 1 0,-2 2-1 15,-1-2 1-15,3 1 2 16,0 2-4-16,-5 2-2 0,8-1-6 0,-2-2-6 16,3 3-5-16,1-2-10 15,-2 2-9-15,4 1-12 0,-3 0-19 0,0 1-16 0,0-3-23 16,0 2-32-1,-2 3-26-15,0 0-18 0,-2-3-13 0,2 2-30 0,-3 1-51 16,-1-3-617-16,2 0-277 16</inkml:trace>
  <inkml:trace contextRef="#ctx0" brushRef="#br1" timeOffset="-199262.57">10442 9521 2642 0,'0'0'-95'0,"0"0"17"0,0 0 3 0,0 0-1 15,0 0 8-15,4-15 18 16,-4 15 11-16,0 0 20 0,0 0 33 0,6-14 8 16,-6 14-6-16,0 0 9 0,0 0 18 15,7-14 6-15,-7 14 4 0,0 0 6 16,0 0 6-16,10-13-17 0,-10 13 5 0,0 0-5 0,0 0-11 16,8-15-4-16,-8 15-5 15,0 0-4-15,10-13-5 0,-10 13 0 0,4-14-7 16,-4 14-4-16,8-13-11 0,-8 13-10 15,8-17-11-15,-8 17-11 0,15-19-18 0,-6 9 0 16,-1 1-6-16,3-3 9 16,1 1-13-16,-1 0 1 0,2-1 8 0,-1 3 2 15,1-3 6-15,2 1 10 0,0-1 3 0,2-1-16 0,0 2-7 16,-1-1-5-16,4 1 10 16,-4 1-4-16,4 1 10 0,1-3-4 15,-3 1 5-15,4 0-4 0,-1 4 7 16,0 0 1-16,-2-1 5 0,-2 3 10 0,2-1 6 0,1 0 9 15,-2 1-1-15,1-1 1 16,1 1 6-16,-2 2 1 0,0-1-2 0,1-2-2 16,2 5 4-16,-3-4-8 0,-1 4-4 0,4-3 3 15,-1 2-3-15,-3 0 3 0,-17 2 0 16,38-1 4-16,-19 1 4 0,-3-3 4 0,-16 3-3 16,34 3 6-16,-19-3 4 15,3 0-2-15,-18 0 4 0,30 1 3 0,-15-1-4 16,1 2-3-16,-16-2 5 15,34 2 1-15,-18-2-1 0,-16 0-2 0,32 2 6 0,-13 0 4 16,-19-2 2-16,30 1 1 16,-13 1-6-16,-1 1-2 0,-16-3 4 0,29 5-9 15,-15-1 5-15,1-2-8 0,3 1 0 0,-4 2 5 0,-14-5 7 16,30 7 1-16,-16-1 5 16,3-2 9-16,-2 2 4 0,3-1 6 0,-2 1-16 15,4 2 10-15,-4-2-10 16,3-1 1-16,2 3 0 0,4-1-3 0,-6 0-9 0,3 0-4 15,-2-1-6-15,0 1-1 16,0 2-4-16,-1-2 7 0,-3 0 4 0,1 1-2 16,2-1-4-16,-2 0 6 0,0 3 3 0,-2-2-6 15,1 0 2-15,1 1-4 16,-2 1 0-16,-1-1 7 0,1 0-13 0,1 1 5 0,-2 0 0 16,0 1-2-16,1-2 1 15,-1 4 1-15,-1-5-13 0,3 4 14 0,-5-3-4 16,2 1 0-16,3 2 4 0,-5-3-1 15,3 2-2-15,-3-1 3 0,1 1-8 0,1-1 4 16,-4 2-4-16,3-4 4 16,-2 5 3-16,-1-4-4 0,-1 0 1 0,0 3 3 15,1-3-5-15,-1 3 0 0,-8-12 4 0,15 19-1 0,-11-10-3 16,5 1 3-16,-9-10-3 16,16 19 7-16,-10-11-10 0,-6-8 3 15,11 17 0-15,-3-11 3 0,-8-6 0 16,10 14 6-16,-10-14-17 0,12 15 11 0,-12-15-4 0,9 14 10 15,-9-14-6-15,11 12 8 16,-11-12 8-16,4 15 3 0,-4-15-1 0,9 14-4 16,-9-14-3-16,5 16 18 0,-5-16-3 15,5 13 0-15,-5-13-9 0,6 16 1 16,-6-16-4-16,4 13-4 0,-4-13 13 0,5 14-5 0,-5-14 1 16,5 11 15-16,-5-11-4 15,0 0 3-15,9 17-9 0,-9-17 6 0,0 0 3 16,4 19-2-16,-4-19-4 0,0 0 5 15,0 19-11-15,0-19 3 0,0 0-5 0,1 18-4 16,-1-18-1-16,0 0 0 16,0 18-1-16,0-18-4 0,0 0 1 0,0 18 1 15,0-18 3-15,0 0 3 0,-5 19 2 0,5-19-1 0,-7 13-2 16,7-13 2-16,-7 14-3 16,7-14-2-16,-9 13 2 0,9-13-1 0,-10 15-5 15,10-15-2-15,-10 15 3 16,10-15 0-16,-13 19-4 0,6-11 1 0,-2 1-5 0,9-9 4 15,-16 19 1-15,6-7 6 16,0-4 4-16,3 1 2 0,7-9 5 0,-23 15-2 16,13-5-1-16,1-3-4 0,-5 0 0 0,14-7-3 0,-21 16-1 15,8-8-3-15,1-3 0 16,0 4-3-16,-2-4 4 0,1 2-3 0,13-7-6 16,-26 12 6-16,13-6-6 0,-2 0 2 15,-3-1-2-15,1 1 0 0,0-2-1 0,-1 1 1 16,1 1-4-16,-2-2 6 15,-1 0-5-15,2 0-2 0,-4 1 2 0,6-1-1 0,-4 0 2 16,1-1-3-16,0 1 5 16,2 0-5-16,-2-2 2 0,0 4 0 0,1-2-1 15,0-2 4-15,1 1-2 0,1 1-5 0,-2 2 7 16,1-5-5-16,0 3 0 0,2 1 3 16,-4-2 2-16,3 1 3 0,16-4-3 15,-33 9 1-15,17-5 2 0,-2 2-3 16,5-2 4-16,-5 0-4 0,1-1-2 0,0 1 5 15,17-4-5-15,-32 8 1 16,18-6 1-16,-3 0 0 0,17-2 1 0,-29 3-3 0,11 0 0 16,18-3-1-16,-34 2 2 0,17-2-4 0,17 0 4 15,-29 1-4-15,13-1 4 16,16 0 0-16,-31 0-3 0,16 0-1 0,15 0 0 16,-29 0 0-16,29 0 0 0,-28 0 0 15,28 0 0-15,-30-1 1 0,14-1-2 0,16 2 1 16,-28-4 1-16,28 4 2 15,-27-2-2-15,11 0 0 0,16 2 2 0,-24-4-3 16,24 4 1-16,-26-7 2 0,13 3-5 16,13 4 2-16,-28-12 2 0,16 7-1 15,0-1-5-15,12 6 4 0,-26-12 1 0,11 6-1 0,2-1-1 16,13 7 5-16,-25-13-3 0,11 7-1 16,0-2 4-16,2 0 1 0,-1 1 6 0,-1-3 1 15,0-1 0-15,0-1 0 16,-2 0 1-16,4 0-3 0,-5 0 3 0,2 0 3 15,1-2 1-15,-1 0 3 0,2-1-6 16,-2 0 3-16,1-1 4 0,0 4-6 0,0-4-2 16,1 1-1-16,-2 0 1 0,2 2-1 0,3-1-1 15,-2-1 1-15,-2 1 0 16,4-1 3-16,-2 0-1 0,3 2 0 0,-2-2 8 0,1-3 0 16,-1 1 5-16,1-2 1 15,-4 2 2-15,4-2-4 0,0 0 0 0,-1-2-7 16,0 2 1-16,1-2-6 15,-3 1 0-15,3-2 0 0,-1-1-1 0,2 0-3 0,-1 1-1 16,2-4-1-16,2 0-3 16,1 1-9-16,0-3-8 0,3-2-14 0,4 2-10 15,1 1-21-15,2-2-33 0,1 2-41 0,2 0-49 0,4-2-59 16,-1 1-123-16,4-1-201 16,-4 3-280-16,1 1-184 0</inkml:trace>
  <inkml:trace contextRef="#ctx0" brushRef="#br1" timeOffset="-160028.49">1426 10933 658 0,'0'0'158'0,"0"0"-35"0,0 0-21 15,0 0-3-15,0 0-4 0,0 0-17 16,0 0-16-16,0 0-16 0,0 0 2 0,0 0-11 16,0 0-1-16,0 0-11 15,0 0 5-15,0 0-2 0,0 0 17 16,0 0 5-16,0 0 11 0,0 0 33 15,0 0-3-15,0 0-5 0,0 0 7 0,0 0-15 0,0 0-10 16,0 0-6-16,0 0-16 16,0 0-39-16,8-16-25 0,-8 16-55 0,0 0-45 0,0 0-69 15,0 0-151-15,0 0-199 0,5-6 280 0</inkml:trace>
  <inkml:trace contextRef="#ctx0" brushRef="#br1" timeOffset="-159148.29">1553 10845 1560 0,'0'0'-3'0,"0"0"11"15,0 0 4-15,0 0-2 0,0 0 7 16,3-16 6-16,-3 16 10 0,0 0 12 16,0 0 11-16,0 0 8 0,0 0 12 0,0 0 2 0,0 0 12 15,0 0-1-15,0 0 7 0,0 0 3 0,-30-3 4 16,30 3 6-16,0 0 0 16,0 0 0-16,-37 5-1 0,37-5 1 0,-22 6 2 0,9-2 0 15,13-4 0 1,-28 8-1-16,16-5-10 0,-4 3-4 0,2 0-5 0,14-6-9 15,-29 11-6-15,18-5-2 16,-3 2-2-16,4-1-10 0,-3 1-3 16,13-8-7-16,-19 17-4 0,10-8-6 0,1 1-6 0,0 1 1 15,8-11-5-15,-9 20-6 0,9-20 1 16,-6 20-8-16,6-20 0 0,2 19 1 0,-2-19-2 16,4 17-2-16,-4-17-4 15,11 16 1-15,-11-16-2 0,14 15-9 0,-8-9-4 0,-6-6-4 16,16 11-2-16,-16-11 2 15,16 8-1-15,-16-8 1 0,16 4 0 0,-16-4 2 16,17 2 0-16,-17-2 0 16,0 0 1-16,0 0 1 0,26-8-1 0,-26 8-3 0,0 0 7 15,14-13-1-15,-14 13-3 0,3-15 3 0,-3 15 0 16,0 0 0-16,-5-26 0 16,5 26 0-16,0 0 0 0,-10-24 1 0,10 24 1 15,-10-14-2-15,10 14 0 16,-6-13 3-16,6 13 1 0,-9-11 2 0,9 11-2 15,0 0 3-15,-14-14-5 0,14 14 2 16,-11-5 0-16,11 5 0 0,0 0-3 16,-13-7 0-16,13 7-1 0,0 0-16 0,0 0-34 0,0 0-49 15,-18-6-68-15,18 6-71 0,0 0-129 16,0 0-201-16,0 0-357 0,0 0-326 0</inkml:trace>
  <inkml:trace contextRef="#ctx0" brushRef="#br1" timeOffset="-158378.27">982 10968 2621 0,'0'0'-160'15,"0"0"32"-15,0 0 35 0,0 0 34 0,0 0 39 16,0 0 40-16,0 0 36 16,0 0 26-16,0 0 19 0,0 0 12 0,0 0 5 0,0 0 2 15,0 0 3-15,0 0-4 16,0 0 1-16,0 0 4 0,0 0 3 0,0 0 4 15,0 0 6-15,0 0-1 16,0 0 1-16,0 0-2 0,0 0-4 16,0 0-13-16,0 0-11 0,55 12-7 0,-40-10-14 0,5 0-14 0,-3 0-13 15,2-1-15-15,-1 1-35 16,-18-2-45-16,32 2-47 0,-20-2-58 0,-12 0-72 16,28 3-64-16,-28-3-110 15,21 1-179-15,-13-1-366 0,-8 0-341 0</inkml:trace>
  <inkml:trace contextRef="#ctx0" brushRef="#br1" timeOffset="-156998.73">1570 10976 2753 0,'-22'-5'-76'0,"22"5"17"0,0 0 22 16,0 0 6-16,0 0 2 0,0 0 17 0,0 0-1 15,0 0 23-15,0 0-13 0,0 0 6 16,0 0 12-16,0 0 8 0,0 0 17 0,0 0 9 16,0 0 13-16,0 0 2 15,0 0 0-15,0 0-3 0,0 0 4 16,0 0 0-16,0 0 3 0,0 0 3 15,0 0 0-15,0 0 3 0,0 0-2 0,0 0-6 0,0 0-1 16,0 0-7-16,0 0-4 16,0 0-8-16,0 0-1 0,39 23-8 0,-39-23-3 15,17 1-10-15,-17-1-13 0,19 0-15 0,-19 0-21 16,0 0-29-16,26 0-29 0,-26 0-39 16,0 0-25-16,20 0-35 0,-13 0-43 0,-7 0-82 15,0 0-513-15,13-6-143 16</inkml:trace>
  <inkml:trace contextRef="#ctx0" brushRef="#br1" timeOffset="-156198.84">1636 10925 2293 0,'0'0'-78'0,"0"0"43"0,2-18 25 0,-2 18 27 16,0 0 46-16,0 0 31 16,0 0 43-16,0 0 24 0,0 0 11 0,0 0-4 0,0 0-8 15,0 0-11-15,0 0-16 0,0 0-14 0,0 0-10 16,0 0-11-16,-17 52-12 16,11-43-6-16,6-9-11 0,-2 26-7 0,2-26-7 0,-3 24-8 15,1-13-14 1,2-11-20-16,-4 24-27 0,4-24-33 0,-4 18-42 0,4-18-42 15,-2 18-57-15,2-18-59 16,0 0-117-16,-4 16-576 0,4-16-357 0</inkml:trace>
  <inkml:trace contextRef="#ctx0" brushRef="#br1" timeOffset="-155868.77">1754 10926 2820 0,'0'0'-51'0,"3"-13"30"0,-3 13 0 0,0 0 8 16,0 0 13-16,0 0 25 15,0 0 1-15,0 0-1 0,0 0-1 0,0 0 1 0,0 0-3 16,0 0-4-16,3 46 2 16,-3-46-3-16,0 30-4 0,-3-12 3 0,3-2-2 15,0 4-2-15,-2-1 14 16,2 0 3-16,-1 0 3 0,-1-2 29 0,0-1 4 15,-2 1 9-15,4-17 4 0,-7 28 4 16,0-15 8-16,0-1 2 0,-2-2 2 0,9-10-6 16,-19 13-3-16,7-9-3 0,12-4-2 0,-22 2-10 15,22-2-7-15,-23-2-6 16,23 2-8-16,-21-12-27 0,10 2-33 0,3-1-52 0,2-4-74 16,1 0-85-16,3-2-151 15,2-3-243-15,2 1-259 0,1 0-240 0</inkml:trace>
  <inkml:trace contextRef="#ctx0" brushRef="#br1" timeOffset="-155718.43">1826 10799 2689 0,'0'0'70'16,"0"0"16"0,0 0-12-16,0 0-7 0,0 0-8 0,0 0-8 0,0 0-7 15,0 0-47-15,0 0-83 16,0 0-97-16,0 0-132 0,19 6-475 0,-19-6-95 15</inkml:trace>
  <inkml:trace contextRef="#ctx0" brushRef="#br1" timeOffset="-155298.31">1872 10875 2270 0,'0'0'-33'0,"0"0"19"0,0 0 17 16,0 0 14-16,2 15 27 0,-2-15 42 15,0 0 20-15,0 0-1 0,0 0-9 16,-3 25-12-16,3-25-12 0,-4 18-6 16,4-18-5-16,-2 25-5 0,2-25-7 0,-5 22-7 15,5-22-2-15,-2 23-6 0,2-23-2 0,0 20-6 0,0-20 0 16,-2 18-7-16,2-18-4 16,0 0-18-16,2 15-16 0,-2-15-8 0,0 0 2 15,0 0 3-15,0 0 2 16,0 0-5-16,0 0 8 0,41-27-1 0,-33 20 10 0,-8 7 11 15,14-14 15-15,-14 14 3 16,15-11 9-16,-15 11 4 0,14-8 15 0,-14 8 10 16,0 0 9-16,20 0-4 0,-20 0-8 0,0 0-4 15,19 12-2-15,-19-12-4 16,13 12 7-16,-13-12 2 0,12 9 4 0,-12-9 10 0,11 9 7 16,-11-9 10-16,0 0 9 15,11 10 9-15,-11-10 4 0,0 0 24 16,10 8-8-16,-10-8-8 0,0 0-26 0,0 0-25 15,0 0-32-15,26-14-32 0,-20 8-47 0,-6 6-48 16,0 0-65-16,16-15-81 16,-11 8-126-16,-5 7-209 0,6-10-40 0,-6 10-252 15,0 0-227-15</inkml:trace>
  <inkml:trace contextRef="#ctx0" brushRef="#br1" timeOffset="-144506.74">5243 12191 780 0,'0'0'104'0,"0"0"-27"15,0 0-11-15,-7-26 10 16,7 26-12-16,0 0-8 0,-8-15-1 0,8 15-10 16,-13-7-2-16,13 7 21 15,-14-7 7-15,14 7 10 0,-22-1 11 0,22 1 12 0,0 0 14 16,-34 5-2-16,20-1-3 15,14-4 19-15,-26 10-1 0,11-2-2 0,-1 1-7 16,0 1-13-16,-2 0-9 0,3 4-6 0,-2 1-5 16,0 1-8-16,3-2-4 0,-2 1-6 15,4 2-1-15,1 5-9 0,0-5-1 0,5 5-4 16,0-6-8-16,1 3-6 16,5 2 1-16,0-2-6 0,7 4-3 0,-1 0 17 0,5-2-2 15,2-2-6 1,1 2-3-16,4-3-4 0,2-2-7 0,2-2-1 0,-1-1-1 15,5-4-1-15,-4 1-9 16,0-4-6-16,-3-3-6 0,-1 0-7 0,0-2-3 16,-18-1-2-16,30-1-1 0,-30 1-2 0,18-12 1 0,-9 5-2 15,-9 7 3-15,8-19 0 16,-8 19 0-16,2-24-2 0,-2 24 5 0,-4-26-5 16,-2 11 2-16,6 15 3 15,-11-25 2-15,5 11-2 0,0 4-1 0,6 10 1 16,-11-19 5-16,11 19 3 0,-9-15 0 15,9 15 10-15,-6-9 10 0,6 9 0 0,0 0 3 16,0 0 0-16,0 0-7 16,0 0 2-16,0 0 1 0,0 0-6 0,34-5 1 15,-34 5-2-15,25 3-2 0,-25-3-13 0,26 4-25 16,-26-4-37-16,28 4-49 0,-28-4-59 16,22 2-64-16,-22-2-91 0,22-2-650 0,-14 0-425 15</inkml:trace>
  <inkml:trace contextRef="#ctx0" brushRef="#br1" timeOffset="-144128.37">5522 12300 2825 0,'-8'-27'-154'0,"8"27"25"0,0 0 21 16,0 0 41-16,0 0 21 16,-30 5 23-16,30-5 30 0,0 0 23 0,-30 16 3 0,18-3 18 15,-1-5 11-15,5 7 13 16,-3-2 1-16,2 1-3 0,1 2-3 0,2 1-5 15,4 0-3-15,-2 0-6 16,4 0-5-16,0-17-9 0,2 37 0 0,2-15-6 16,0-1-1-16,4 1-6 0,-1-2 5 0,1-1-8 0,-1-2 0 15,3 2-4-15,-3-4-18 16,1-2-44-16,0 3-47 0,1-5-64 0,0-1-73 16,-9-10-168-16,16 15-359 15,-10-9-31-15</inkml:trace>
  <inkml:trace contextRef="#ctx0" brushRef="#br1" timeOffset="-141588.65">5712 12450 2073 0,'0'0'-94'16,"0"0"16"-16,0 0 20 0,0 0 17 0,0 0 20 15,0 0 27-15,0 0 16 16,0 0 12-16,0 0 2 0,0 0 6 0,0 0 6 0,0 0-2 15,0 0 15 1,0 0 8-16,0 0 12 0,0 0-2 0,0 0-8 16,0 0-4-16,0 0-14 0,0 0-7 0,0 0-2 0,0 0-10 15,0 0 6-15,0 0-11 16,0 0-1-16,0 0 0 0,0 0-5 0,45 3-3 0,-45-3-1 16,22 0-1-16,-22 0-1 15,22 0-6-15,-22 0-34 0,22-3-45 0,-22 3-39 16,19-4-42-16,-19 4-62 0,17-3-122 15,-8-1-288-15,-9 4 158 0</inkml:trace>
  <inkml:trace contextRef="#ctx0" brushRef="#br1" timeOffset="-141118.61">6132 12232 1746 0,'0'0'-66'0,"10"-10"8"16,-10 10 10-16,0 0 16 0,0 0 13 16,0 0 11-16,0 0 8 0,0 0 15 0,0 0 17 15,0 0 8-15,0 0 33 0,0 0 16 16,0 0 13-16,-50 19 12 0,37-11 5 15,2 0-7-15,1 0-5 0,-3 2-5 0,3 0-8 16,-1 1-8-16,2 1-3 16,1-1-5-16,8-11-13 0,-12 25-2 0,4-14-4 15,8-11-4-15,-2 23-7 0,2-23-5 0,6 21-5 0,0-7-4 16,-6-14-9-16,14 18-11 16,-1-10 0-16,-2-2-22 0,-11-6-13 0,19 12-3 15,-19-12 4-15,18 5 3 16,-18-5-7-16,16 0-3 0,-16 0 11 0,0 0 1 15,0 0 3-15,0 0 1 0,0 0 11 16,0-29 14-16,0 29 10 0,-20-16 14 16,20 16 8-16,-21-19-1 0,9 9 3 0,-1 3-3 0,2-1-1 0,11 8-2 15,-18-14-9 1,18 14-5-16,-18-9-3 0,18 9-33 0,-12-10-44 0,12 10-50 16,0 0-57-16,0 0-71 15,0 0-158-15,-2-11-393 0,2 11-77 0</inkml:trace>
  <inkml:trace contextRef="#ctx0" brushRef="#br1" timeOffset="-140848.46">6288 12378 2264 0,'0'0'-59'0,"0"0"23"16,0 0 15-16,0 0 12 0,0 0 14 0,0 0 10 0,12-15-2 15,-12 15-1-15,0 0 4 16,20 0-16-16,-20 0 14 0,22 0-5 16,-22 0-3-16,27-1-2 0,-27 1-1 0,30-3-8 15,-18 3-15-15,-12 0-22 0,28-2-53 16,-28 2-44-16,21-2-79 0,-21 2-332 15,15-5 261-15</inkml:trace>
  <inkml:trace contextRef="#ctx0" brushRef="#br1" timeOffset="-140648.65">6419 12308 1574 0,'-16'-8'35'16,"16"8"16"-16,0 0-6 0,0 0 18 0,0 0 28 15,0 0 32-15,0 0 16 16,0 0-1-16,0 0-15 0,-10 29-9 0,10-29-11 15,0 19-7-15,0-19-11 0,2 23-4 16,-2-23-6-16,6 27-9 0,-6-12-6 16,4 0-8-16,-4-15-8 0,0 29-23 0,0-14-27 0,0-15-41 0,0 22-46 15,0-22-56 1,-2 21-49-16,2-21-97 0,-2 14-451 0,2-14-21 0</inkml:trace>
  <inkml:trace contextRef="#ctx0" brushRef="#br1" timeOffset="-140298.7">6690 12340 2206 0,'7'-10'-42'16,"-7"10"12"-16,0 0 5 0,0 0 3 0,7-11 17 15,-7 11 13-15,0 0 8 16,0 0 3-16,0 0-10 0,0 0 1 0,0 0 7 0,0 0-9 16,0 0 10-16,2 46 12 0,0-30 6 0,0-2 26 15,0 2-3-15,0-1-1 16,0 2 6-16,0 0-1 0,-2 2-1 16,0-19 5-16,-2 33 4 0,-2-18 9 0,-2 1 12 15,0-2 5-15,-4 0 0 0,0-3-3 0,-3 1-11 16,-1-5-10-16,-4-1-5 15,2-2-7-15,-2-2-12 0,18-2-5 0,-35-2-23 16,20-4-35-16,-2 0-49 0,5-3-62 0,0-2-80 16,2-3-125-16,4 1-548 0,0-3-247 15</inkml:trace>
  <inkml:trace contextRef="#ctx0" brushRef="#br1" timeOffset="-140118.85">6642 12182 2544 0,'0'0'-62'0,"9"-10"11"15,-9 10 8-15,0 0 5 0,8-10 3 16,-8 10 5-16,0 0-8 0,0 0-31 0,8-12-48 16,-8 12-64-16,0 0-114 15,7-6-215-15,-7 6 313 0</inkml:trace>
  <inkml:trace contextRef="#ctx0" brushRef="#br1" timeOffset="-139698.52">6784 12293 1476 0,'0'0'-19'15,"6"17"7"-15,-6-17 7 16,7 17 14-16,-3-8 9 0,-4-9 14 0,4 21 4 0,-4-21 3 15,4 19-4 1,-4-19-7-16,4 19 2 0,-4-19-2 0,4 18 2 0,-4-18 9 16,7 13 17-16,-7-13-2 0,0 0 20 0,7 11-12 15,-7-11-6-15,0 0-2 16,0 0-5-16,0 0-13 0,0 0-4 16,0 0-4-16,0 0 2 0,0 0 19 15,14-36 3-15,-14 36 22 0,0 0 3 0,6-15-12 0,-6 15-1 16,0 0-11-16,0 0-5 15,0 0-2-15,0 0-8 0,0 0-3 0,17-4-5 0,-17 4 0 16,0 0-10 0,0 0 8-16,22 17-2 0,-22-17-8 0,12 10 5 0,-12-10 3 15,10 8 12-15,-10-8 22 0,0 0 16 0,0 0-10 16,18 5 1-16,-18-5 0 16,0 0-1-16,0 0-3 0,0 0-4 0,19-24-9 0,-19 24-2 15,6-16-9-15,-6 16 1 16,9-17-8-16,-3 7-8 0,-6 10-38 0,9-19-53 15,-9 19-64-15,6-17-79 16,-6 17-102-16,6-18-638 0,-4 13-380 16</inkml:trace>
  <inkml:trace contextRef="#ctx0" brushRef="#br1" timeOffset="-139438.95">7053 12181 2845 0,'12'-18'-55'0,"-12"18"7"16,0 0 4-16,0 0 6 0,15-4 14 15,-15 4 23-15,0 0 9 0,0 0 15 0,20 23 10 16,-14-11 5-16,2 3 15 16,-2 0 5-16,2 4 18 0,2 2 16 0,-2 2 10 15,0 0-8-15,1 3-12 16,-5 1-8-16,0 1-10 0,-2 1-1 0,-2-3-11 0,-2 3-10 15,-2-3-30-15,-2 2-35 16,-1-5-47-16,-3 1-54 0,2-2-67 0,-4-3-113 16,2-5-576-16,-2 1-251 0</inkml:trace>
  <inkml:trace contextRef="#ctx0" brushRef="#br1" timeOffset="-131188.9">4331 12269 774 0,'0'0'140'16,"0"0"-32"-16,0 0-23 0,0 0-16 0,0 0 16 16,0 0 2-16,0 0 14 0,0 0 22 0,2-23 7 0,-2 23 16 15,0 0 20-15,0 0 1 16,0 0 5-16,0 0-4 0,0 0-9 0,0 0 0 0,0 0-12 16,0 0-9-1,0 0-10-15,0 0-12 0,0 0 4 0,0 0-8 0,0 0-3 16,0 0-3-16,0 0-11 15,0 0-4-15,0 0-10 0,0 0-11 0,12 50 2 16,-10-38-12-16,-2-12-6 0,0 25 4 16,0-12-5-16,0-13-2 0,0 29-1 0,2-14-22 15,-2-15-2-15,0 32 2 0,0-17-5 16,-2 2 2-16,2-17-4 0,0 31-4 16,0-15 0-16,0-16-2 0,-2 28 1 0,2-28-4 15,-2 23 1-15,2-10-3 0,0-13 0 16,-2 19-3-16,2-19-4 0,0 19-13 0,0-19-31 15,0 0-33-15,-2 21-47 16,2-21-55-16,0 0-49 0,0 0-51 0,0 0-100 16,-2 15-136-16,2-15-400 0,0 0-308 0</inkml:trace>
  <inkml:trace contextRef="#ctx0" brushRef="#br1" timeOffset="-130868.83">4454 12479 2699 0,'0'0'-103'0,"0"0"4"16,0 0 22-16,0 0 10 0,0 0 15 0,0 0 16 15,0 0 21-15,0 0 18 16,0 0 25-16,0 0 2 0,0 0 15 0,37 0 10 0,-37 0 12 16,26-1 15-16,-26 1 4 0,25-3-3 0,-25 3-12 15,25-2-5-15,-11 1-6 16,-14 1-10-16,25 0-13 0,-25 0-29 0,19-4-34 16,-19 4-40-16,17-3-46 15,-17 3-37-15,14-1-32 0,-14 1-80 0,11-6-437 0,-11 6 48 16</inkml:trace>
  <inkml:trace contextRef="#ctx0" brushRef="#br1" timeOffset="-130648.47">4581 12388 2118 0,'0'0'118'0,"0"0"25"0,0 0-19 16,0 0-12-16,0 0-7 0,0 0 11 0,0 0 21 15,0 0 14-15,0 0 9 16,0 0-1-16,0 0-8 0,0 0-10 0,0 0-2 15,0 0-24-15,0 0-5 0,29 42-9 16,-27-29-15-16,2 4-10 0,-2 1-6 0,2 1-9 16,1-1-30-16,-3 2-45 0,2 0-44 0,1 0-61 15,1 3-68-15,-2-7-76 0,0 1-144 16,2-2-204-16,3 1-263 0,0-2-239 0</inkml:trace>
  <inkml:trace contextRef="#ctx0" brushRef="#br1" timeOffset="-127638.73">7326 12469 2624 0,'0'0'-56'0,"0"0"-3"16,32 4 11-16,-32-4-2 0,0 0-2 0,23 2 31 15,-23-2-4-15,21 0 11 16,-21 0 10-16,25 3 14 0,-10-3 29 15,-15 0 25-15,32 1 42 0,-13 1 28 16,0 0 17-16,1-2-4 0,-2 2-4 0,3 0-16 0,1 0-9 16,-4-2-21-16,4 0-11 0,-6 2-16 0,-16-2-29 15,34 0-42-15,-34 0-43 16,28-2-60-16,-15 0-65 0,-3 0-58 0,-10 2-176 16,15-10-421-16,-15 10-154 15</inkml:trace>
  <inkml:trace contextRef="#ctx0" brushRef="#br1" timeOffset="-127469">7404 12367 2836 0,'0'0'181'0,"0"0"-25"0,-25 2-22 0,25-2-17 16,0 0-19-16,0 0-11 16,0 0-6-16,0 0-10 0,0 0-26 0,0 0-30 0,68-2-26 15,-48 2-18-15,6 0-30 16,-3 0-43-16,7 0-48 0,0-2-94 0,-3 0-185 15,-3 2-426-15,-4-1-209 16</inkml:trace>
  <inkml:trace contextRef="#ctx0" brushRef="#br1" timeOffset="-127088.78">7974 12411 2553 0,'0'0'-71'16,"23"0"11"-16,-23 0 3 0,0 0 10 0,0 0 2 15,19 2 6-15,-19-2 27 16,0 0-10-16,11 9 8 0,-11-9 3 0,8 9 27 0,-8-9 7 15,0 0 25-15,4 19 25 16,-4-19 18-16,0 0 10 0,-2 22 14 0,2-22 1 0,0 0 7 16,-15 21 5-16,15-21 5 0,-19 8 5 15,19-8 4-15,-19 6 2 0,19-6-7 16,-19 0-6-16,19 0-16 0,0 0-15 0,-21-13-18 16,21 13-21-16,-6-15-23 15,6 15-39-15,0 0-37 0,4-25-59 0,-4 25-68 16,12-11-61-16,-12 11-105 0,13-13-199 15,-6 9-338-15,-7 4-228 0</inkml:trace>
  <inkml:trace contextRef="#ctx0" brushRef="#br1" timeOffset="-94548.89">2036 14444 571 0,'0'0'130'15,"0"0"-27"-15,0 0-27 16,0 0-13-16,0 0-7 0,0 0 2 0,0 0 6 15,0 0 8-15,0 0 3 0,0 0-1 16,18 6 0-16,-18-6-4 0,0 0-4 16,0 0 11-16,0 0-3 0,0 0 5 0,0 0 0 0,0 0-2 15,0 0 2-15,0 0 7 16,0 0-5-16,7 12 3 0,-7-12-5 0,0 0-15 16,0 0-6-16,-2 22-3 15,2-22-5-15,2 15-4 0,-2-15 0 0,4 19 1 0,-4-19-9 16,7 21-2-16,-5-10 3 15,0 5 1-15,3-3-4 0,-1 3-3 0,-2 0 3 0,2-1-4 16,-1 0-2-16,2 3-4 0,-1-1 7 0,0 1-4 16,1-3-3-16,0 0-4 15,1 0 0-15,0 3-1 0,2-2 4 0,-1 0-4 16,1-1 7-16,1-1 0 16,-1 1-1-16,1 0-1 0,1-2 3 0,-2-1-2 0,2 3-3 15,0-4-5-15,-2 2 2 16,3-2-3-16,-1 1-1 0,1-2 1 0,0 2-1 15,-1-3-2-15,0 0 2 16,0 2 1-16,0 0 5 0,0 0-1 0,-1 0-3 16,0-1-1-16,1 1 1 0,-3 0 3 0,3 1-2 0,-4-2 6 15,-6-10-1-15,15 22 2 16,-6-10-3-16,-1-3 3 0,0 1-2 16,0 1 2-16,-8-11 1 0,15 19 1 15,-6-9 6-15,-3-1 2 0,-6-9 0 0,15 20 6 0,-7-11-3 16,1 2-1-16,-2-1 1 15,-7-10-1-15,16 16-1 0,-10-5 1 0,4-2-3 16,-2 1-2-16,0-1 2 0,-8-9-4 0,15 15-7 16,-8-5 2-16,-7-10-3 15,14 17 1-15,-7-10-5 0,-7-7-1 0,12 14 6 0,-4-7-2 16,-8-7 2-16,14 16-3 16,-8-9 0-16,-6-7-1 0,14 14-1 0,-7-6-2 15,-7-8-3-15,15 16 0 16,-7-9-1-16,-8-7 0 0,19 17-2 0,-8-9 2 0,0-3-3 15,-11-5 6-15,16 14-2 16,-10-6 2-16,-6-8-1 0,14 15 0 0,-14-15 4 16,12 13-4-16,-12-13 0 0,13 11-6 0,-7-3 0 15,-6-8-1-15,11 10-2 0,-11-10-1 16,11 8 0-16,-11-8 4 0,12 8 1 0,-12-8-1 16,10 10-6-16,-10-10 1 0,12 8-1 15,-12-8 2-15,0 0-2 0,14 9 2 0,-14-9-1 16,0 0-6-16,13 7 10 15,-13-7-5-15,0 0 3 0,13 9 1 0,-13-9-3 16,0 0 0-16,10 7-1 0,-10-7 0 0,0 0 8 16,13 5-6-16,-13-5 0 0,0 0 8 15,14 6-3-15,-14-6 1 0,0 0 1 0,0 0-1 16,18 8-3-16,-18-8 7 16,0 0-1-16,12 4 0 0,-12-4-2 15,0 0-2-15,0 0 3 0,17 7-23 16,-17-7 2-16,0 0 2 0,13 6 3 0,-13-6-2 0,0 0 4 15,0 0-1-15,15 7 5 16,-15-7 0-16,0 0 0 0,0 0 1 0,12 7 1 16,-12-7 1-16,0 0 1 0,0 0 4 0,0 0 10 15,0 0-4-15,0 0 8 0,0 0 3 16,0 0 6-16,0 0-2 0,0 0-3 16,0 0 3-16,0 0-6 0,0 0-4 15,0 0-4-15,0 0-1 0,0 0 0 0,-46-18 9 0,25 9-10 16,-3-3-9-16,-3-1-21 15,-3-5-18-15,-6-2-25 0,-4-7-27 0,-1 0-40 16,-7-9-50-16,8 6-65 0,4 1-84 0,4 1-188 0,-4 1-120 16,2-1 36-1,2 2-323-15,7 6-314 0</inkml:trace>
  <inkml:trace contextRef="#ctx0" brushRef="#br1" timeOffset="-92688.84">10344 14190 2632 0,'0'0'-123'15,"0"0"25"-15,0 0 20 0,-8-13 4 0,8 13 2 0,0 0 13 16,0 0 5-16,0 0 5 0,0 0 4 0,0 0 8 16,0 0 19-16,0 0 20 15,0 0 13-15,0 0 17 0,0 0 30 0,0 0-10 16,0 0 19-16,0 0 13 16,0 0 4-16,0 0-3 0,0 0-5 0,0 0-5 15,6 49-3-15,-6-49-8 0,2 21 1 16,0-7 5-16,-2-14 9 0,5 30 0 0,-3-13 1 15,0 1-10-15,0-1-1 0,0 2-2 16,0-2-8-16,1 2-6 0,1 0-4 0,0 0-7 16,0-1-2-16,2 0-2 0,0-1-5 0,2 1-6 15,-2-2 0-15,0 0-5 0,2-1 1 16,-2 0 8-16,3-2 8 0,-2 3-7 16,-1-1 5-16,0-2-3 0,1 1-1 15,-1-1-3-15,0 1-3 0,-2-1-2 0,2-2-3 16,2 3-2-16,-8-14-3 0,10 25 1 15,-6-16-5-15,-4-9 1 0,8 23 6 16,-4-13 12-16,-4-10 10 0,9 17-7 0,-4-8 2 0,-5-9-6 16,8 18-2-16,-8-18 4 15,10 17-14-15,-3-10 3 0,-7-7-4 0,10 15-2 16,-4-7 0-16,-6-8 0 16,14 16 8-16,-14-16 1 0,8 13 7 0,-8-13-7 0,10 13 1 15,-10-13-3-15,8 15 2 16,-8-15-2-16,10 14-2 0,-10-14 3 0,8 13-7 15,-8-13-1-15,6 11 2 16,-6-11 3-16,9 14 3 0,-9-14 6 0,8 13 2 16,-8-13 4-16,9 9 1 0,-9-9 25 0,8 11-4 0,-8-11-8 15,9 12-6-15,-9-12 2 16,10 12-9-16,-10-12-4 0,10 9-9 0,-10-9 4 16,12 12 2-16,-12-12-7 0,10 9 2 15,-10-9 2-15,12 10 4 0,-12-10-20 0,11 10 6 0,-11-10 0 16,11 9 1-16,-11-9-6 15,8 10 5-15,-8-10-6 0,9 9 4 0,-9-9-4 16,0 0 4-16,10 14 4 0,-10-14-8 0,0 0-1 16,8 9 1-16,-8-9 0 15,0 0-1-15,0 0 2 0,0 0-4 16,10 13-1-16,-10-13 0 0,0 0-3 0,0 0 1 16,0 0-1-16,0 0 0 0,6 10-2 0,-6-10-4 15,0 0-6-15,0 0-3 16,0 0-1-16,0 0 0 0,0 0-9 0,0 0-14 0,6 13-31 15,-6-13-40-15,0 0-77 16,0 0-88-16,0 0-145 0,0 0-168 0,0 0-16 16,0 0-411-16,0 0-496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8T18:30:50.3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2820 3449 1525 0,'0'0'272'0,"0"0"-163"16,0 0-38-16,0 0-26 0,0 0-21 0,0 0 9 0,0 0 16 16,0 0-8-16,26 33 4 15,-26-33 12-15,22 2-9 0,-7-1 1 0,-15-1-14 16,34 3 5-16,-14-3 4 0,4 3-16 0,3-2-2 16,7-1-2-16,2 3-8 0,7-2 2 15,3 1-2-15,5-1 1 0,8 2-3 0,1-2-20 16,1 3 3-16,3-2-2 15,-1 2-7-15,3-2 6 0,-3 0-2 0,0-1 1 16,-3 1-2-16,-3 1-1 16,-9-2 2-16,-1 2 1 0,-3-2 2 0,-10 1-2 0,1-2 4 15,-6 2 6-15,-4 0-3 16,-1-2 3-16,-3 2-5 0,-5-2 4 0,2 2-1 16,-18-2-5-16,30 0-1 0,-30 0 2 0,21 1-7 15,-21-1 11-15,18 0-7 0,-18 0 0 16,18 2 3-16,-18-2 0 0,0 0 2 0,22 5 5 15,-22-5-5-15,0 0 4 16,16 5 22-16,-16-5 2 0,0 0 13 0,12 12 15 16,-12-12 14-16,9 9 1 0,-9-9 7 15,8 13 13-15,-8-13-2 0,7 16 6 0,-7-16-4 16,6 19-12-16,-2-6-4 0,1 0-7 0,-1 7-9 16,0-2 4-16,0 3-7 15,2 4-3-15,-2 2-8 0,0 1-1 0,2 1-3 0,-4 2-2 16,0 1-7-16,2 5 2 15,0-1-5-15,0-1-1 0,0 5-4 0,0-2-1 16,1 1-3-16,1 1-2 16,1 0-1-16,1-2 3 0,-4 1-5 0,5-3-2 15,-3-3 3-15,0-4-3 0,-2-1-2 0,0-3 0 0,2-1-4 16,-2-2 1-16,-2-5 0 16,0-1 1-16,-2-16 2 0,2 30 1 0,0-18-1 15,-2-12 2-15,-4 19 1 16,4-19-2-16,-11 14 0 0,11-14 2 0,-19 12 6 0,4-6 7 15,-2-5 2-15,-2 1 5 16,-5 1 1-16,2-2 6 0,-4-1-2 0,-3-1 1 16,-5-2-2-16,0 3-2 15,0-2-5-15,-7-2 0 0,2 1-4 0,-1-1-5 0,-1 2-1 16,1-2-2-16,-2 1 0 0,1-1-6 0,1 0-1 16,-2 0-3-16,1 3 7 15,1-3-5-15,0 0 0 0,-1 0-3 0,8 2 3 16,-3 0-5-16,2-1 0 15,0 0 1-15,3-1 0 0,-1 3-4 0,2-1 1 0,3 0 3 16,-1-2-3-16,4 3 2 16,2-2-2-16,2 1 1 0,1 0-4 0,19 2 2 15,-32-1-1-15,20-2-1 0,12 3 1 0,-26-1-1 0,26 1 1 16,-21-4 3-16,21 4-2 16,-19-2-2-16,19 2 3 0,-17-4-1 0,17 4 2 15,0 0-1-15,-20-7-1 16,20 7 2-16,-16-8 6 0,16 8-1 0,-10-11 0 0,10 11-1 15,-13-14 3-15,13 14-3 16,-11-19-1-16,7 7 1 0,-4 0-4 0,8 12-2 16,-11-31 7-16,5 14-4 15,0-1-3-15,2 3 1 0,-3-2-2 0,0-2 3 0,1-2-3 16,2 3 0-16,-2-1 5 0,2 1-4 0,2-3-1 16,-3-2 0-16,3 2 2 15,0-3 0-15,0-3-1 0,4 0-1 0,0-1-4 16,3-3 3-16,-1-1 0 15,4 0 0-15,-2-1-1 0,2 0 0 0,2 1 3 0,-2 1-4 16,-2 5 0-16,2-1 0 16,-1 1 2-16,-1 1-3 0,0 0 0 0,1 4 0 15,-3 0-14-15,3 2-15 0,-5 3-25 0,2 2-36 0,-4 14-46 16,4-27-71-16,-2 18-88 16,0-1-181-16,-2 10-164 0,0 0-285 0,0 0-339 15</inkml:trace>
  <inkml:trace contextRef="#ctx0" brushRef="#br0" timeOffset="1600.47">4565 3982 2254 0,'0'0'41'0,"-12"3"-15"16,12-3-2-16,0 0-5 16,0 0-7-16,0 0 0 0,0 0 0 0,0 0 0 15,50 17-5-15,-31-14 9 16,9-2-7-16,2 1-7 0,6 0 15 0,11 0 1 15,1 1 7-15,11-1 5 0,0 2-3 16,1-1-3-16,-1-2-3 0,-8 1-3 0,-5 0 1 16,1 0-7-16,-7-2-36 15,-6 0-53-15,-2 0-80 0,-5-4-144 0,-5 2-360 0,-8 1 102 16</inkml:trace>
  <inkml:trace contextRef="#ctx0" brushRef="#br0" timeOffset="2093.46">5025 4042 1917 0,'0'0'-55'0,"0"0"25"0,-11 14 25 0,11-14 32 16,-6 17 17-16,6-17 24 0,-5 27 5 16,3-9 13-16,0 6 1 0,0 3 0 0,0 2 4 15,2 3-3-15,0 1-1 16,0 7 2-16,0 3-11 0,2 0-4 0,0 1-9 15,2 8-1-15,-1 3-11 0,1-2 16 16,0 2-1-16,0 4-9 0,3-2-6 0,-1 24-7 16,3-5-4-16,-1-2-10 15,-2-12-11-15,0-8-13 0,2 0-6 0,-4-3-11 16,0-1 2-16,-2-6-12 0,0-4-6 0,0-1-8 0,-2-7-17 16,2-1-16-16,-4-1-12 15,2-6 1-15,-2-2 9 0,0-3 11 0,-2-1 6 16,-2-3 20-16,-4-2 17 15,0-1 17-15,-2-3 16 0,-3-2 21 0,-5-3 16 0,2 0 12 16,-6-2 8-16,-1-2 9 16,-9-2-7-16,-4 1 7 0,-9-3 4 0,-5-4 0 15,-10 2 7-15,1-2 5 0,-24-1-2 0,0-1-6 16,-2 1 3-16,-4-2 1 16,-2 3-1-16,0-3 7 0,-7 4 0 15,3-3-10-15,-2 4-4 0,2-1-10 0,1 3-2 16,6 0-11-16,-1 0-7 0,14 2-14 0,11 2 5 15,1-1 1-15,-1 1-8 16,5 0-14-16,0 0-26 0,3-3-32 0,7 2-51 0,5-3-79 16,1-1-92-16,3 2-166 15,4-3-202-15,-1-1 14 0,8-3-279 0,6 0-253 16</inkml:trace>
  <inkml:trace contextRef="#ctx0" brushRef="#br0" timeOffset="2700.21">2094 3974 2624 0,'0'0'-59'15,"-13"-9"11"-15,13 9 36 16,-14-14 19-16,14 14 13 0,-8-15 4 0,8 15 6 16,-5-19 1-16,5 19 9 0,0-19-12 0,0 19 4 0,7-23-1 15,2 11-5-15,-1 1-7 16,3 1 4-16,1 1-9 0,4 1 1 0,-2 0-1 0,3 3-5 15,2-1 1-15,0 5 1 16,3 2-1-16,-2 3-4 0,1 3 0 0,1 5 1 16,-6 5-1-16,2 3-2 15,-6 1 4-15,3 6 18 0,-6-2 19 0,-3 2 28 0,-2 0 5 16,-4 0 12-16,-2-2 15 0,-2 1 1 16,-4-2 11-16,-6-4-3 0,0 1 2 15,-3-4 2-15,-2-1 1 0,-2-3 1 0,1-4-11 16,2-5-8-16,-4-2-15 15,22-2-16-15,-38-10-30 0,21-1-37 16,1-2-53-16,2-4-71 0,4-1-86 0,4-5-82 16,6 6-198-16,-2-4-134 0,4 2-234 0,1 2-209 15</inkml:trace>
  <inkml:trace contextRef="#ctx0" brushRef="#br0" timeOffset="3000.09">2385 3989 2600 0,'0'0'-13'0,"0"0"22"16,9 12 31-16,-9-12 39 15,0 0 36-15,0 0 26 0,0 0 14 0,0 0-9 16,10 7-7-16,-10-7-13 15,0 0-6-15,0 0-18 0,17 4-9 0,-17-4-15 16,21-2-7-16,-21 2-10 0,36-2-13 16,-15 2-11-16,9-2-10 0,-2 1-10 0,3-2-16 15,3 2 3-15,-2-2-24 16,2 2-28-16,-3-1-37 0,1 0-43 0,0 0-40 16,-5 2-46-16,-1-2-51 0,-5 2-84 0,-2 0-539 0,-4-2-265 15</inkml:trace>
  <inkml:trace contextRef="#ctx0" brushRef="#br0" timeOffset="3510.15">1393 3895 2479 0,'0'0'-161'0,"-21"-3"34"0,21 3 21 0,-24-3 30 16,24 3 29-16,-20 0 38 0,20 0 52 0,0 0 37 0,-23 0 53 16,23 0 14-16,0 0 3 15,0 0 1-15,-20-1 1 0,20 1-15 0,0 0-10 16,0 0-10-16,0 0-15 15,0 0-12-15,0 0-10 0,0 0-8 0,0 0-6 0,67 15-9 16,-39-13-8 0,4 0-5-16,1 0-4 0,3 0-5 0,6 1-3 0,-1-2-5 15,1 1-7-15,-2-1-25 0,1 4-27 0,-7-4-35 16,-1 2-33-16,-1-2-41 16,-4 3-31-16,-3-2-22 0,-4-2-31 0,-2 2-26 0,1 0-52 15,-8-2-449-15,0 0-32 16</inkml:trace>
  <inkml:trace contextRef="#ctx0" brushRef="#br0" timeOffset="3720.09">1897 3896 2215 0,'0'0'-4'16,"-18"-8"41"-1,18 8 10-15,-17-9 22 0,17 9 14 0,-10-6 20 0,10 6 21 16,0 0 5-16,-16-10-4 0,16 10-15 0,0 0-13 0,0 0-16 16,0 0-3-16,0 0-11 15,0 0-6-15,0 0-8 0,0 0-7 0,0 0-5 16,0 0-1-16,0 0-2 15,45 25-5-15,-41-10 0 0,0 0-4 0,2 1-3 16,-4 1-4-16,-2 1 0 0,0 2-4 16,-2-1-13-16,-4 4-45 0,2-1-50 0,-4 4-57 15,0-3-65-15,-5 6-99 0,4-5-607 0,-2 0-314 16</inkml:trace>
  <inkml:trace contextRef="#ctx0" brushRef="#br0" timeOffset="4270.31">2196 4201 2599 0,'0'0'-165'0,"0"-19"19"0,0 19 30 15,0 0 17-15,0 0 35 16,-2-17 30-16,2 17 34 0,0 0 42 0,0 0 12 0,0 0 1 15,0 0 24-15,0 0 18 16,0 0 6-16,0 0 0 0,0 0-9 16,0 0-3-16,0 0-7 0,0 0-12 15,2 72-6-15,-2-48-2 0,4 4-8 0,0 2-4 0,-2 1 1 16,2 4 0-16,-3 1-8 0,2 3 3 0,1-1-5 16,-4 4-5-16,0 3-1 15,0 0 1-15,0 2-4 0,-2 7-3 0,-3-2-4 16,2 6-2-16,-1-4-1 0,-3 1-1 15,4 0 1-15,-1 0 0 0,2-1 1 0,0-2 2 16,-2-2-2-16,2-6-6 16,0 0 6-16,0-2-6 0,0-2 2 0,-2-2-6 15,4-5 0-15,-1 1-2 0,-1-4-1 0,2-1 0 0,-2-3-4 16,0-3-1-16,2-4-26 16,0 0-43-16,-2-2-54 0,2-17-63 0,0 21-111 15,-2-13-201-15,2-8-349 16,0 0-182-16</inkml:trace>
  <inkml:trace contextRef="#ctx0" brushRef="#br0" timeOffset="4765.14">2154 5515 2422 0,'0'0'-74'16,"0"0"28"-16,0 0 12 15,-37-11 3-15,37 11 11 0,0 0 23 0,0 0 24 0,0 0 11 16,0 0 5-16,0 0 16 15,0 0 27-15,0 0 46 0,0 0 22 0,0 0 13 16,0 0-6-16,0 0-11 16,0 0-20-16,37 30-10 0,-22-24-13 0,2-2-11 15,1 3-9-15,4-1-12 0,6 0-9 16,-1-2-9-16,3-1-33 0,2 1-42 0,-1-2-56 16,1 0-69-16,2 0-59 0,-2-2-55 0,-3 0-89 15,1-2-553-15,-9 0-283 16</inkml:trace>
  <inkml:trace contextRef="#ctx0" brushRef="#br0" timeOffset="5430.08">2235 4245 2596 0,'0'0'-76'16,"-7"-15"26"-16,7 15 20 0,0 0 13 0,0 0 16 0,0 0 23 16,0 0 24-16,0 0 14 15,-6-18 8-15,6 18 0 0,0 0 4 0,0 0 9 0,0 0 6 16,0 0 8-16,0 0 2 15,0 0-9-15,-38 30 5 0,30-16-10 0,-5 1-7 16,2 2-8-16,1 2-6 16,-3 1-6-16,1-1-7 0,0 0-6 0,1-2-2 15,2 2-6-15,0-4-1 0,0-1-3 16,3-1-3-16,-2 0-4 0,1-2-1 0,7-11-4 16,-8 18-2-16,8-18 3 0,-6 13 2 0,6-13 7 15,0 0-3-15,-7 11-3 16,7-11-3-16,0 0 1 0,0 0-6 0,0 0-4 0,0 0-4 15,0 0-3-15,34-45-5 16,-21 26 3-16,0 1-4 0,-1 0-1 16,0 0 3-16,2 3 4 0,-5 0 2 15,5 1 3-15,-4 1 4 0,3 2 13 0,0-1 9 0,-3 3 1 16,-10 9 1-16,19-14-3 16,-10 8 1-16,-9 6 0 0,0 0 4 0,23 3-5 15,-23-3-5-15,17 10 0 0,-8 1-9 0,-1 0-24 16,-2 0-41-16,1 3-66 15,2 1-77-15,-1 0-76 0,-1 0-135 0,2 0-207 0,0 1-300 16,0 0-296-16</inkml:trace>
  <inkml:trace contextRef="#ctx0" brushRef="#br0" timeOffset="12080.01">3246 3814 1864 0,'0'0'23'16,"0"0"19"-16,0 0 9 15,0 0 13-15,0 0 23 0,9-9 13 0,-9 9 14 0,0 0 7 16,0 0 3-16,0 0-6 0,0 0-3 16,0 0-2-16,0 0 20 0,0 0 14 15,0 0-3-15,0 0-11 0,0 0-9 0,0 0-9 16,-2 43-11-16,2-43-7 0,-7 31-12 15,3-12-9-15,0 0-7 0,0 3-1 0,-2 4-7 16,2-2 0-16,0 1-8 16,-1 2-2-16,-2-1-3 0,5 2-3 0,-2-5-6 15,0 5 0-15,4-4-5 0,-4-1-4 0,2-2-2 0,0-2-2 16,-1-2-6-16,1 0 0 16,2 1-6-16,0-18 4 0,-4 24-4 15,4-24-4-15,0 22 4 0,0-22-3 16,-2 19-5-16,2-19-11 0,0 0-22 0,-2 20-27 0,2-20-32 15,0 0-46 1,0 0-40-16,0 0-31 0,0 0-40 0,0 0-33 16,0 0-92-16,0 0-143 0,0 0-345 15,0 0-206-15</inkml:trace>
  <inkml:trace contextRef="#ctx0" brushRef="#br0" timeOffset="12519.9">3319 4021 2446 0,'10'-13'-118'0,"-10"13"18"0,8-10 25 0,-8 10-1 15,0 0 19-15,9-11 12 0,-9 11 29 0,0 0 26 16,0 0 3-16,0 0 9 16,0 0-1-16,0 0 15 0,0 0-2 0,0 0 11 0,0 0-1 15,0 0 8-15,0 0-3 16,0 0-1-16,0 0-2 0,-23 38 10 0,13-29-4 15,10-9 8-15,-16 14 2 16,16-14-1-16,-19 14-1 0,11-9 0 0,8-5-5 0,-17 12-2 16,17-12 5-16,-13 9 0 15,13-9-1-15,-12 7-3 0,12-7-3 0,0 0-5 16,-16 8-4-16,16-8-1 0,0 0 1 16,-10 8-5-16,10-8-1 0,0 0 3 15,0 0 1-15,0 0 1 0,0 0 2 0,-8 13-3 0,8-13 5 16,0 0 17-16,0 0 12 15,0 0 5-15,21 18 5 0,-21-18-3 0,13 11-6 16,-5-3-5-16,-8-8-2 16,19 15-10-16,-8-6-2 0,-1 1-6 0,3 0-6 0,-3 1-4 15,4 0-1-15,-2 1-9 0,0-3-4 0,0 4-17 16,0-3-27-16,-4 1-34 16,3-4-49-16,-11-7-55 0,19 20-59 0,-12-14-73 15,-7-6-134-15,10 12-172 0,-10-12-254 16,8 13-193-16</inkml:trace>
  <inkml:trace contextRef="#ctx0" brushRef="#br0" timeOffset="13227.32">3702 3825 2557 0,'8'-13'-40'0,"-8"13"5"0,0 0 20 0,7-15 9 16,-7 15 9-16,0 0 26 0,6-12 7 0,-6 12 1 16,0 0 3-16,0 0 6 0,0 0 3 15,0 0 5-15,0 0 5 0,0 0 5 0,-32-7-3 16,32 7 6-16,0 0-2 15,-29 19-1-15,13-11 2 0,4 2-11 0,-2 4-1 16,-2-1-3-16,-1 5-5 16,3-1-3-16,-4 1-6 0,4 1 2 0,2-1-10 0,-2 1-5 15,4 0 1-15,2 2 1 0,-1-2-3 0,3 0-3 16,1-2-3-16,3 3 1 16,2-4-2-16,2 2-4 0,5-1 0 0,-1 0-3 0,5-1-7 15,1-1-2-15,4-2 4 16,0 0-1-16,1-2-5 0,0-3-5 0,-2-1-5 15,-1 0-13-15,2-4-5 16,-16-3-3-16,24 6-10 0,-24-6-1 0,20 0-1 16,-20 0-5-16,0 0 5 0,19-6-3 15,-19 6 10-15,0 0-1 0,4-17 5 0,-4 17 4 16,0 0 6-16,0 0 12 0,0 0 5 0,-19-31 17 16,19 31 4-16,-8-10-1 0,8 10 5 15,0 0 4-15,-11-10 2 0,11 10 3 16,0 0-10-16,0 0 1 0,0 0-4 15,-9-13-2-15,9 13 1 0,0 0 3 0,0 0-2 16,0 0-2-16,0 0 6 0,0 0-15 16,39-3-15-16,-39 3-39 0,25 0-50 15,-25 0-51-15,27-1-60 0,-13-3-111 16,-2 2-484-16,-12 2-120 0</inkml:trace>
  <inkml:trace contextRef="#ctx0" brushRef="#br0" timeOffset="13500.19">3878 3991 2339 0,'0'0'-63'15,"0"0"18"-15,0 0 19 0,0 0 16 0,0 0 20 0,0 0 28 16,0 0 9-16,0 0 7 15,0 0-1-15,0 0 13 0,0 0 3 0,-42 30 14 16,34-18-3-16,8-12-3 16,-10 26 2-16,6-14-8 0,4-12-3 15,-4 29-6-15,2-18-9 0,2-11-3 0,0 31-18 0,0-18-32 0,0-13-34 16,6 27-48-16,-2-16-58 16,-4-11-46-16,10 17-78 0,2-10-507 0,-4 0-61 15</inkml:trace>
  <inkml:trace contextRef="#ctx0" brushRef="#br0" timeOffset="13779.85">3951 4143 2253 0,'4'-16'-8'0,"-4"16"6"16,0-16 21-16,0 16-3 0,0 0 13 0,0 0 28 0,0 0 22 16,-8-27 5-16,8 27 1 15,0 0-2-15,-12-7-11 0,12 7-9 0,0 0-7 16,0 0-4-16,0 0-8 15,0 0 2-15,0 0-5 0,0 0-7 0,0 0-4 0,0 0 1 16,0 0-6-16,-13 37-1 16,13-37-5-16,0 0-1 0,13 29-1 0,-7-17 0 15,-6-12-2-15,6 23-1 0,-4-14-5 0,-2-9 8 16,2 21-8-16,-2-21 4 0,-4 19 1 16,4-19-5-16,-4 18-7 0,4-18-32 0,-10 14-51 15,10-14-43-15,-13 8-66 16,13-8-88-16,-9 0-547 0,9 0-155 0</inkml:trace>
  <inkml:trace contextRef="#ctx0" brushRef="#br0" timeOffset="13949.84">3990 4115 2514 0,'0'0'-5'16,"12"-8"-1"-16,-12 8 35 0,0 0 19 15,0 0 21-15,26 4 12 0,-26-4 6 0,0 0-6 16,14 21-14-16,-10-11 1 15,-4-10-7-15,10 24-8 0,-8-11-3 0,-2-13-13 16,0 29-37-16,2-13-59 16,-4 1-65-16,0-2-100 0,-3 2-209 0,-2-2-312 15,-1 0-26-15</inkml:trace>
  <inkml:trace contextRef="#ctx0" brushRef="#br0" timeOffset="20010.07">15210 14476 2145 0,'0'0'-41'15,"0"0"38"-15,0 0 16 0,0 0 18 0,0 0 15 16,0 0 3-16,0 0 4 0,0 0 2 16,0 0 8-16,0 0 1 0,0 0-3 0,10-17-6 15,-10 17 8-15,0 0 0 16,0 0 0-16,0 0-5 0,28 2-10 0,-28-2-5 15,23 1-1-15,-23-1-10 0,38 3-16 16,-10-2-1-16,3 2-14 0,9 0-9 0,5-2-16 16,3 5 1-16,10-5 2 15,1 1-3-15,5 2 7 0,3-1 4 0,20 3-4 16,-10-4 10-16,-12 3 1 0,1-2 5 0,1-1-4 16,1-1 5-16,-3 2 9 0,0-1-1 15,-2-2 0-15,-1 2-1 0,-3-2 4 0,-9 0-8 16,-1 0 1-16,-1 1 16 15,-1-1-13-15,-3 0 3 0,-5 0 0 0,-1 2-3 0,-4-4-1 16,0 4-2 0,-3-2 8-16,-3-2-5 0,-2 2 1 0,-6 2 6 0,2-2 5 15,-3 0-3-15,-1 0 8 16,-18 0-6-16,28 0-5 0,-28 0-17 0,24 0-21 0,-24 0-30 16,19 0-33-16,-19 0-48 0,16-2-59 15,-16 2-137-15,0 0-382 0,4-8 27 16</inkml:trace>
  <inkml:trace contextRef="#ctx0" brushRef="#br0" timeOffset="20399.89">16333 14633 2104 0,'-20'4'-28'0,"20"-4"39"16,-15 3 11-16,15-3 0 15,0 0 19-15,-15 5 18 0,15-5-12 16,0 0-10-16,0 0-5 0,0 0 1 0,0 0-4 16,0 0-7-16,0 0 3 0,48 14 7 0,-28-14-17 15,1 4-3-15,0-2 6 0,-2 0-7 0,3-1 4 16,-4 1-5-16,1 0-2 16,-4 1-11-16,-15-3-12 0,25 1-8 0,-25-1 5 0,18 4 12 15,-18-4-4-15,0 0 4 16,0 0 13-16,0 0 7 0,0 0 10 0,0 0 13 15,0 0 14-15,-43 22 13 16,31-17 12-16,-4 0 6 0,16-5-5 0,-24 10-5 16,12-5 7-16,12-5 0 0,-14 12 8 15,14-12-2-15,-11 14-8 0,11-14-5 0,-2 15-10 16,2-15-6-16,0 0-7 0,9 27-5 16,-9-27-4-16,14 19-4 0,-8-10-24 15,2 1-47-15,-8-10-62 0,12 18-74 0,-6-10-126 0,-6-8-659 16,4 20-388-16</inkml:trace>
  <inkml:trace contextRef="#ctx0" brushRef="#br0" timeOffset="25689.78">14363 12700 2816 0,'2'-21'-108'0,"-2"21"27"15,0 0 29-15,0 0 22 0,0 0 20 16,0 0 22-16,0-19 25 0,0 19 19 16,0 0 25-16,0 0 17 0,0 0 18 0,0 0 10 15,0 0 11-15,0 0 6 0,0 0 5 0,0 0-1 0,0 0-8 16,0 0-10-16,0 0-15 16,0 0-5-16,0 0-5 0,0 0-4 0,0 0-5 15,0 0-6-15,0 0-2 16,0 0-2-16,0 0 25 0,-2 55-11 0,2-55 9 0,-4 29 1 15,4-14-12-15,-4 1-7 16,2 3-10-16,1-2-6 0,-1 2-3 16,0-3-10-16,0 2-3 0,2-18-7 15,-2 36-8-15,0-18-2 0,0-2-5 0,0 0-3 0,-1 1-5 16,3-17-2-16,-3 31 0 0,1-16-6 0,2-15-4 16,-2 24-5-16,2-24-6 15,-2 24-16-15,2-24-15 0,-1 18-27 0,-1-10-23 0,2-8-30 16,-2 13-41-16,2-13-46 15,0 0-58-15,2 18-48 0,-2-18-92 0,0 0-144 16,0 0-58-16,0 0-393 16,0 0-449-16</inkml:trace>
  <inkml:trace contextRef="#ctx0" brushRef="#br0" timeOffset="26110.07">14562 12801 3124 0,'10'-13'2'15,"-10"13"1"-15,7-9 0 16,-7 9 0-16,0 0-9 0,0 0 21 0,8-13 23 16,-8 13 7-16,0 0 0 0,0 0-3 15,0 0 0-15,0 0-2 0,0 0 4 0,0 0 8 16,0 0 10-16,-52 18-2 0,52-18 1 0,-21 10-6 16,21-10-5-16,-17 9-5 15,7-3 3-15,10-6 0 0,-20 9 6 0,9-3-5 16,11-6 3-16,-17 9 1 0,17-9 1 15,-17 8 2-15,17-8-2 0,-13 8-1 0,13-8-2 16,-14 6 1-16,14-6-3 16,0 0-2-16,-11 7-1 0,11-7 7 0,0 0 2 0,0 0 15 15,-8 16 1-15,8-16 11 0,0 0 26 0,0 0 1 16,0 0-1-16,14 33-2 16,-9-25-2-16,-5-8-4 0,19 21-5 0,-9-9-7 0,-2-1-6 15,3 2-9-15,2-1-7 16,-2 1-11-16,-4-1-3 0,4-1-10 0,1 1-1 15,-4-3-12-15,-1 3-19 16,3-3-24-16,-10-9-29 0,15 19-32 0,-9-13-43 0,-2 0-52 16,-4-6-65-16,13 14-59 15,-9-11-76-15,-4-3-182 0,9 9-47 0,-9-9 9 16,0 0-353-16,16 10-366 0</inkml:trace>
  <inkml:trace contextRef="#ctx0" brushRef="#br0" timeOffset="26400.12">14820 13018 2952 0,'0'0'19'0,"2"-15"20"0,-2 15 2 16,0 0 8-16,-2-19 16 16,2 19 15-16,0 0 15 0,-13-17 15 0,13 17-1 0,-15-5 7 15,15 5 3-15,0 0 8 16,-29 1 16-16,29-1 11 0,-17 10 17 0,5-1 20 15,3 1-6-15,1 3-19 16,-4 0-8-16,6 2-15 0,-1 1-12 0,4 1-13 0,1-1-6 16,0 0-15-16,2-16-7 15,4 33-10-15,-1-16-9 0,4-3-7 0,2-1-9 16,4-2-14-16,-2-2-31 0,7-1-40 0,1-4-41 0,0-2-61 16,2-2-69-16,4-6-88 15,2-2-133-15,1-5-181 0,0-3 9 0,0-6-504 16,-1-1-685-16</inkml:trace>
  <inkml:trace contextRef="#ctx0" brushRef="#br0" timeOffset="136979.45">30446 13076 3596 0,'0'0'61'0,"0"0"-30"16,0 0-62-16,0 0-34 0,0 0-6 0,0 0-31 15,10-10-44-15,-10 10-92 0,0 0-232 16,0 0-324-16,0 0-99 0</inkml:trace>
  <inkml:trace contextRef="#ctx0" brushRef="#br0" timeOffset="28211.7">18591 8017 640 0,'0'0'154'16,"0"0"-34"-16,0 0-26 0,0 0 1 0,0 0 0 15,0 0 24-15,0 0 2 0,0 0-17 0,0 0 9 0,0 0-10 16,0 0-3 0,0 0 4-16,0 0-8 0,0 0 16 0,0 0 3 0,0 0 9 15,0 0-9-15,0 0-2 0,0 0-10 16,0 0 6-16,0 0 1 0,0 0 6 0,0 0-1 16,0 0 2-16,0 0-6 15,0 0-4-15,0 0-2 0,0 0 0 0,0 0-7 16,33 7-3-16,-33-7-10 15,0 0-6-15,0 0-7 0,28 3-9 0,-28-3-6 0,16 0-5 16,-16 0-4-16,24-3-7 0,-24 3-5 0,25 0 5 16,-25 0-5-16,26 0 2 15,-26 0-6-15,25 3-2 0,-25-3 1 0,25 0-5 0,-25 0-4 16,26 0-2-16,-26 0-5 16,23 0 1-16,-10 2-1 0,-13-2 1 0,21 0-2 15,-21 0 2-15,22 2-1 16,-22-2-3-16,20 0 4 0,-20 0 1 15,22 1-2-15,-22-1-2 0,0 0 0 0,27 0 5 16,-27 0 3-16,19 0-4 0,-19 0 7 0,0 0-4 16,23 3-6-16,-23-3 3 0,18 0-2 0,-18 0 0 15,16 1-2-15,-16-1-3 16,0 0 1-16,25 2 3 0,-25-2-7 16,20 0 4-16,-20 0-1 0,18 3 1 0,-18-3 1 15,20 0 0-15,-20 0-2 0,17 1 1 0,-17-1-18 16,0 0-2-16,21 0 6 15,-21 0-3-15,0 0 3 0,19 2 5 0,-19-2-8 16,0 0 2-16,0 0-1 0,22 2 3 0,-22-2 1 0,0 0-3 16,0 0 0-16,20 2 2 15,-20-2 4-15,15 3-2 0,-15-3-1 0,0 0-1 16,17 4 3-16,-17-4-3 16,0 0 5-16,21 2-3 0,-21-2 1 0,0 0-1 15,20 4 1-15,-20-4 3 0,0 0-2 16,16 2 1-16,-16-2-2 0,0 0 5 0,0 0 2 15,22 0-1-15,-22 0 2 0,0 0 2 16,0 0 5-16,0 0 5 0,21 2-4 0,-21-2 3 16,0 0 2-16,0 0-2 0,0 0 0 0,18 2-3 15,-18-2-3-15,0 0 0 16,0 0-1-16,0 0 0 0,0 0 0 0,0 0 1 16,0 0-3-16,0 0 2 0,0 0 5 15,0 0 13-15,20 0-11 0,-20 0 7 0,0 0-1 16,0 0-3-16,0 0-4 15,0 0 2-15,0 0 1 0,0 0-9 0,0 0 1 0,0 0-4 16,0 0 3-16,0 0-7 16,0 0 4-16,0 0-7 0,0 0 8 0,0 0-7 15,0 0-2-15,0 0 0 0,0 0 3 16,0 0-3-16,0 0 1 0,0 0 0 0,-57-10 3 16,57 10-2-16,0 0-4 0,0 0 1 15,-22-3 0-15,22 3 5 0,0 0-5 16,0 0-1-16,0 0 2 0,-16-3-12 0,16 3 13 15,0 0-11-15,0 0 11 0,0 0-9 16,0 0 8-16,0 0 3 0,0 0-6 0,-22-1-2 16,22 1 1-16,0 0 3 0,0 0 2 15,-21 4-3-15,21-4-1 0,0 0 5 0,-26 3-4 16,26-3 5-16,-18 1-2 16,18-1-3-16,-22 5 1 0,22-5-6 0,-23 2 10 15,23-2-12-15,-25 2 7 0,12-1 0 0,13-1 4 0,-28 0-2 16,28 0-1-16,-27 3 2 15,27-3-1-15,-25 0 0 0,25 0-4 16,-28 2 3-16,28-2-1 0,-23 0 2 16,23 0-3-16,-28 0 4 0,28 0-3 0,-25-2 3 15,25 2-1-15,-26 0-2 0,26 0 2 0,-24-3-1 0,24 3-3 16,-28-1 3-16,28 1-3 16,-26-2 2-16,11 0-4 0,15 2 7 0,-23-2-2 15,23 2-3-15,-25-3 4 16,25 3-4-16,-26-1 0 0,26 1 3 0,-25-2-5 0,25 2 3 15,-22-1 1-15,22 1 0 16,0 0-2-16,-29 0-1 0,29 0 4 0,-17-3-4 0,17 3 3 16,0 0-1-16,-25 3 1 0,25-3-3 0,0 0 6 15,-22 0 1-15,22 0-5 16,0 0 3-16,0 0-3 0,-22 0 0 0,22 0 3 0,0 0-3 16,0 0 3-1,-20 0-3-15,20 0 0 0,0 0 7 0,0 0-7 16,0 0 1-16,0 0-1 0,-23 0-12 15,23 0-16-15,0 0-28 0,0 0-16 0,0 0-27 0,-9 0-34 16,9 0-42-16,0 0-66 0,0 0-55 0,0 0-114 16,0 0-229-16,0 0 5 15,0 0-278-15,0 0-305 0</inkml:trace>
  <inkml:trace contextRef="#ctx0" brushRef="#br0" timeOffset="31887.68">19003 8435 2611 0,'0'0'-133'0,"0"0"17"0,0 0 15 0,0 0 4 0,0 0 21 16,0 0 13-16,17-25 13 16,-17 25 13-16,0 0 8 0,0 0 3 0,0 0 14 15,0 0 12-15,0 0 14 0,0 0 17 0,0 0 7 16,0 0 20-16,0 0 7 0,0 0 9 16,0 0 1-16,-7-22 3 0,7 22 0 15,0 0-2-15,0 0-4 0,0 0 0 16,-12-10 5-16,12 10 0 0,0 0-3 0,-17-8 2 15,17 8 4-15,-17-9-5 0,17 9-4 16,-17-7-9-16,17 7-4 0,-17-5-7 0,17 5-2 16,-19-4-9-16,19 4-1 0,-18-2-6 0,18 2-1 15,-22-2-8-15,22 2 3 16,-21 5-3-16,21-5 3 0,-22 8-2 0,12-1-4 0,10-7 10 16,-20 17 1-16,12-8-1 15,0 0 2-15,2 3-5 0,6-12 1 16,-9 21 0-16,7-10-3 0,2-11 0 0,-2 21 0 15,2-21 0-15,4 20 4 0,-4-20-6 0,11 16 2 16,-11-16-3-16,12 15-2 0,-4-8-2 0,-8-7 2 16,18 10-1-16,-8-6-2 15,-10-4-1-15,19 3 1 0,-19-3-6 0,22-3 3 0,-22 3-7 16,22-8 2 0,-8 2-1-16,-14 6 1 0,21-15-3 0,-11 7 0 15,1-2-4-15,0-2 8 0,-3 3 12 16,-8 9 24-16,12-15 14 0,-12 15 0 0,14-14 1 15,-14 14-9-15,10-9-2 16,-10 9 0-16,0 0 10 0,0 0 10 0,0 0-24 0,0 0-7 16,0 0-2-16,17 24-1 0,-17-24-2 0,7 23-5 15,-3-7 1-15,4 0-6 16,0 3-19-16,1 3-39 0,1-2-68 16,1-1-119-16,-2-1-173 0,-1-5-236 0,-2 1 29 15,-6-14-347-15,6 17-372 0</inkml:trace>
  <inkml:trace contextRef="#ctx0" brushRef="#br0" timeOffset="58431.55">22493 9343 932 0,'0'0'152'0,"0"0"-43"0,0 0-22 0,0 0-11 16,0 0 15-16,0 0 2 16,0 0 14-16,0 0-6 0,0 0 9 0,0 0 6 0,0 0 9 15,0 0 19-15,0 0 10 16,-10 52 14-16,10-37-1 0,2 4-11 0,0 2-9 15,0 0-13-15,-2 4-11 0,2 0-5 0,2 1-6 0,1 3-10 16,-1-1-5 0,-1 1-8-16,1 2-9 0,0-3-6 0,0 2-9 0,0 1-8 15,-2-1-2-15,3 1-4 16,-1-3-5-16,-2-1-6 0,0 1-3 0,2-3-4 16,-2 0-1-16,0 0-5 0,3-6-2 15,-3 0-7-15,0-3-13 0,0 0-23 0,-2-16-21 16,5 23-35-16,-5-23-67 15,4 18-71-15,-4-18-89 0,6 3-204 0,-6-3-448 0,0 0-381 16</inkml:trace>
  <inkml:trace contextRef="#ctx0" brushRef="#br0" timeOffset="58971.55">23012 9455 2784 0,'0'0'-111'0,"6"-16"18"0,-6 16 7 0,7-16 15 16,-7 16 21-16,0 0 8 15,4-19 18-15,-4 19 7 0,0 0 20 0,0 0 2 16,0 0 22-16,-21-13 6 0,21 13 17 15,0 0 14-15,-36 17 12 0,21-7-3 16,-2 5 8-16,0 0-12 0,-1 4-2 0,-2 2-11 16,1 1 4-16,0 3-11 0,2-3 0 15,1 3-1-15,2-3-1 0,2 0-4 0,2 0-2 0,-2-1-3 16,6 2 0-16,4-4-5 16,0-1-5-16,4 4 0 0,2-2-4 0,5-1 0 0,4 0-8 15,-1-5 7-15,6 3-5 16,0-1 0-16,3-3-1 0,3 0-6 0,-1-3 1 15,0-1-1-15,3-1-1 0,-1-2-3 0,3-2-5 16,-7-4-8-16,0 0-3 0,-2 0-3 16,0-4-3-16,-19 4-2 0,29-9 2 0,-17 3-1 15,-12 6 1-15,12-14 5 16,-12 14-2-16,2-15 4 0,-2 15 8 0,0 0 2 16,0 0 10-16,-21-23 4 15,21 23 7-15,-15-9 2 0,15 9-3 16,-10-10 0-16,10 10 0 0,0 0 0 0,-16-10 2 15,16 10 3-15,0 0 0 0,0 0-5 0,0 0 1 16,0 0-5-16,0 0-10 0,0 0-27 0,41-5-36 16,-41 5-56-16,38 0-53 15,-16 0-70-15,-2-4-133 0,4 3-496 16,-3-4-215-16</inkml:trace>
  <inkml:trace contextRef="#ctx0" brushRef="#br0" timeOffset="59311.37">23569 9540 2490 0,'0'0'-73'15,"0"0"24"-15,0 0 8 0,0 0 21 0,0 0 37 16,0 0 0-16,0 0 18 0,0 0 17 16,-46 25 10-16,34-11-2 0,2 2 4 0,0 1 11 15,-1 2 11-15,0 0 7 0,5 2-3 0,0 0-8 0,2-2-5 16,1-1-8-16,6 6-6 16,3-3-7-16,2 4-8 0,3-2-2 0,4 1-27 15,-1-3-13-15,4 4-7 16,3-4-12-16,-4-2-27 0,0-2-40 0,1-2-39 0,0-1-53 15,-6-7-68-15,3-1-174 0,-2 0-317 0,-5 0-5 16</inkml:trace>
  <inkml:trace contextRef="#ctx0" brushRef="#br0" timeOffset="59561.78">23757 9753 2215 0,'15'-10'-32'15,"-15"10"3"-15,0 0 3 0,20-1 7 16,-20 1 3-16,0 0 13 0,18 11 6 0,-18-11 5 0,8 15 9 0,-3-4 16 16,0 3 14-16,-1 2 11 15,0 1 7-15,2-3 8 0,-2 5 2 0,0-1-2 16,-1 1 3-16,-3-2 14 16,0 2-7-16,0-19-8 0,-5 35-3 0,1-20-7 0,-2 2-3 15,0-4-5-15,-3 1-7 16,-2-3-3-16,3-2-10 0,-4-1-30 0,12-8-51 15,-18 7-54-15,10-7-61 0,8 0-74 0,0 0-198 0,-25-19-288 16,16 10 18-16</inkml:trace>
  <inkml:trace contextRef="#ctx0" brushRef="#br0" timeOffset="59731.67">23848 9450 2233 0,'5'-19'32'0,"-5"19"-4"0,0 0-10 0,6-13-1 16,-6 13 6-16,0 0-10 0,0 0-44 15,6-14-62-15,-6 14-92 0,0 0-215 16,0 0-132-16,0 0 287 0</inkml:trace>
  <inkml:trace contextRef="#ctx0" brushRef="#br0" timeOffset="60111.83">23959 9707 1516 0,'6'12'-15'0,"-6"-12"5"15,10 23 1-15,-3-12 4 16,1 0 7-16,-8-11 15 0,13 23 10 0,-4-13-5 16,-3 2-7-16,-6-12 0 0,14 14 12 15,-7-6-7-15,-7-8 0 0,15 11-2 16,-15-11 2-16,15 10-1 0,-15-10 0 15,14 4-1-15,-14-4-8 0,0 0 2 0,0 0-1 16,24-11-2-16,-24 11-3 0,9-16 9 0,-9 16 14 0,3-17 22 16,-3 17 24-16,6-17 10 15,-6 17 7-15,4-16-6 0,-4 16-15 0,0 0-3 16,0 0-10-16,8-17-5 16,-8 17-2-16,0 0-7 0,0 0-6 0,0 0-8 15,0 0 8-15,0 0-4 16,0 0-7-16,0 0 0 0,35 20 14 0,-35-20 5 15,15 3 26-15,-15-3 19 0,0 0 25 16,19 0 4-16,-19 0-10 0,0 0-8 0,20-11-13 16,-20 11-8-16,10-13-11 0,-10 13-6 15,6-18-12-15,-6 18-37 0,6-21-52 0,-6 21-72 16,7-19-75-16,-7 19-127 0,2-18-647 0,-2 18-390 16</inkml:trace>
  <inkml:trace contextRef="#ctx0" brushRef="#br0" timeOffset="60581.66">24426 9549 2855 0,'0'0'-113'0,"0"0"10"0,0 0 9 0,0 0 13 0,0 0 16 16,0 0 25-16,0 0 19 16,0 0 13-16,0 0 16 0,18 36 12 0,-9-21 10 15,-4 1 17-15,3 3 12 16,1 0 12-16,-3 1-3 0,1 2-6 0,-4-3-8 0,-2 1 0 15,-1-2-9-15,-1 1-4 16,-2 0-18-16,-2 2-44 0,2-2-53 0,-4-2-80 16,0 0-112-16,3 0-481 0,-2-2-25 0</inkml:trace>
  <inkml:trace contextRef="#ctx0" brushRef="#br0" timeOffset="61401.62">24678 9139 2057 0,'-8'-15'-103'0,"8"15"23"0,0 0 15 16,0 0 12-16,0 0 24 0,0 0 29 0,0 0 19 15,0 0 6-15,0 0 9 0,0 0 33 16,0 0 7-16,0 0 11 0,0 0 18 16,-13 50-4-16,13-34 4 0,0 2 4 15,0 5 0-15,0 1-5 0,3 5-2 16,-3 2-1-16,2-1-1 0,2 7 3 0,-2-1-3 15,3 0 2-15,-4 0-5 0,1 0-3 16,2 0-8-16,1-5-5 0,-1 5-4 16,0-1-10-16,1-7-7 0,-2 2-5 0,1-3-3 0,2 0-8 0,-3 1-5 15,2-5 0 1,-1 2-4-16,-2-6-5 0,0 0-4 0,2-2-1 0,-2-2-15 16,0 0-41-16,-2-15-31 15,4 24-44-15,-2-13-69 0,-2-11-79 0,7 15-192 16,-5-11-474-16,-2-4-323 0</inkml:trace>
  <inkml:trace contextRef="#ctx0" brushRef="#br0" timeOffset="62801.53">24501 9155 2608 0,'0'0'-156'0,"0"0"17"15,0 0 15-15,0 0 15 16,0 0 11-16,0 0 14 0,0 0 16 15,-9 17 6-15,9-17 7 0,0 0 6 0,0 0 10 16,2 25 14-16,-2-25 19 0,2 18 9 0,-2-18 12 16,2 24 10-16,-2-24 2 0,5 26 1 15,-5-9-2-15,2 1-3 16,-2-1-4-16,0 1-5 0,0 0 4 0,0 1-1 0,-2 2 1 0,2-2-4 16,-2 2-4-16,-1 0 8 15,3-1-7-15,-2 2-6 0,2-1 2 16,0 0-1-16,-2-2 2 0,4 2 0 15,-2-2-1-15,2 2-3 0,1-2 3 0,-1-1-1 16,0 1 1-16,0 1 2 0,2-1-2 0,0 0-4 0,0 0-1 16,-2 1-2-16,2-1 6 15,0-2 9-15,2 2-15 0,-2-3 3 0,-2 1 2 16,2 1-10-16,-2-1 0 16,2 2 16-16,-2 0-11 0,2-2 5 0,-2 5 8 0,1-3 6 15,1 0 6 1,-2-1 1-16,0 4 16 0,0-2-7 0,0-1-7 0,1 0 12 15,-1 2-10-15,2 0-4 0,-2 1-3 0,-2-3 8 16,2 3 3-16,0-1-1 16,-2 0 10-16,2 0-1 0,-2 0 6 0,0 0-4 15,0 1-6-15,0-2 8 16,0-1 1-16,0 2-5 0,0 0-1 0,4 0-8 0,-4-3 2 16,2 4 2-16,-2-3 0 15,1 2 0-15,1 0 10 0,-2-2 3 0,2 0 2 0,0 2-2 16,-2-2-1-1,0-2-1-15,2 2 2 0,-4 0 3 0,2 0-8 0,0-19-2 16,-2 36 1-16,0-17-6 0,2-1-7 0,-2-2 8 16,1 4 5-16,-1-3 5 0,-2 0 0 15,4-17 0-15,-2 31 0 0,0-16-4 16,2-15-2-16,-2 24-6 0,2-24-3 16,0 22-5-16,0-22 2 0,-2 18-6 15,2-18-2-15,-2 16-2 0,2-16-12 0,0 0-24 16,0 0-35-16,2 21-75 0,-2-21-83 0,0 0-134 15,0 0-237-15,0 0-287 16,0 0-223-16</inkml:trace>
  <inkml:trace contextRef="#ctx0" brushRef="#br0" timeOffset="63788.18">21956 9885 2434 0,'0'0'-133'0,"0"0"29"15,-12-18 22-15,12 18 33 0,0 0 29 0,0 0 21 0,0 0 39 16,0 0 24-16,0 0 18 15,0 0 15-15,0 0 10 0,0 0 9 0,0 0 2 16,0 0-15-16,0 0-8 0,0 0 4 0,0 0-2 16,0 0 2-16,0 0-7 0,44-9-1 15,-44 9-7-15,21 0-2 0,-21 0-11 0,28-2-13 16,-12 2-2-16,4-2-6 16,-20 2-10-16,35-2-16 0,-18 2-27 0,0-2-34 0,-17 2-49 15,30-4-47-15,-18 3-61 16,-12 1-67-16,18-6-170 0,-18 6-390 15,6-4-147-15</inkml:trace>
  <inkml:trace contextRef="#ctx0" brushRef="#br0" timeOffset="63961.78">21956 9783 2420 0,'0'0'-14'0,"0"0"22"0,0 0-5 0,0 0 9 0,0 0 2 16,0 0 15-16,0 0 16 15,0 0-6-15,0 0-9 0,0 0 2 0,0 0-15 16,53-12-20-16,-53 12-26 0,25-4-38 0,-10-1-49 16,-15 5-87-16,26-7-222 0,-18 1-148 15,-2 2 232-15</inkml:trace>
  <inkml:trace contextRef="#ctx0" brushRef="#br0" timeOffset="64551.69">21380 9799 1712 0,'-21'-9'8'0,"21"9"10"0,0 0-10 0,0 0 20 0,-7-14 10 16,7 14 11-1,0 0 22-15,0 0 23 0,-6-19 5 0,6 19 9 16,0 0 15-16,-4-14-1 0,4 14 6 0,0 0-4 16,0 0-9-16,-8-14-16 0,8 14-9 0,0 0-6 15,0 0 7-15,0 0-3 16,0 0-1-16,-28 7-7 0,28-7-3 15,0 0-5-15,-19 19-1 0,11-7-7 0,8-12-6 16,-13 20-5-16,6-6-2 0,7-14-7 0,-6 21-1 16,6-21-26-16,-2 23 0 0,2-23 0 0,6 19-3 15,-6-19-2-15,9 18-1 16,0-10-9-16,-9-8-4 0,14 7-8 16,-14-7-8-16,17 4 1 0,-17-4-2 0,0 0 0 15,0 0-1-15,36-15 2 0,-28 6 3 16,1-1 0-16,-9 10 2 0,13-22 21 15,-7 10 13-15,-6 12 7 0,8-21 28 0,-1 12 9 16,-7 9 11-16,6-16 13 0,-6 16-13 0,7-15-3 0,-7 15-6 16,0 0-12-16,8-11-3 15,-8 11 6-15,0 0 0 0,0 0 3 0,0 0-3 16,0 0 1-16,0 0-4 0,15 30-5 16,-15-30-2-16,10 21-9 0,-2-7-4 0,0-3-7 15,0 2-15-15,2 1-21 16,-1-1-28-16,2-2-40 0,-1 2-64 15,3 3-92-15,-1-5-92 0,1 1-191 0,0-3-108 0,-1 1-336 0,1-1-399 16</inkml:trace>
  <inkml:trace contextRef="#ctx0" brushRef="#br0" timeOffset="65441.36">24923 11053 3034 0,'9'-20'10'0,"-9"20"-4"0,0 0 1 0,0 0-3 16,0 0 3-16,2-13 18 0,-2 13 6 0,0 0-7 15,0 0 4-15,0 0 2 16,0 0 6-16,0 0 4 0,-29 34 8 0,29-34 2 0,-4 21-6 16,4-21-2-16,2 22-5 15,-2-22 2-15,4 26-11 0,2-10-1 0,1-4-2 16,1 4-1-16,1-3 1 15,1 1-7-15,3-3-5 0,-3 0 1 0,3-4-4 0,1 2-1 16,-3-4-1-16,-11-5 2 0,24 2-1 0,-24-2-4 16,0 0-4-16,28-12 2 0,-20 3-2 15,1-2 0-15,-9 11 16 16,10-25 5-16,-8 15 10 0,-2 10 8 16,4-19 9-16,-4 19-5 0,4-14-6 0,-4 14-5 0,0 0 6 15,0 0 3-15,0 0-1 0,0 0-4 16,0 0-1-16,0 0-6 0,0 0 3 0,0 0-7 15,0 0-3-15,0 0 1 0,0 0-4 0,13 41 0 16,-13-41-4-16,13 15 4 16,-5-7-1-16,-8-8 8 0,14 11 7 15,-14-11 8-15,18 6 9 0,-18-6 6 16,18 0 24-16,-18 0-3 0,0 0 0 0,26-17 4 0,-16 8-5 16,-3-3 1-16,-1-2-6 15,1 1-8-15,0 1-6 0,-1-2-4 0,-6 14-14 16,10-28-11-16,-6 16-24 0,0-2-42 15,-1 3-47-15,1 1-70 0,-4 10-94 0,7-19-97 16,-5 11-214-16,-2 8-72 0,0 0 28 0,0 0-259 16,6-19-218-16</inkml:trace>
  <inkml:trace contextRef="#ctx0" brushRef="#br0" timeOffset="65931.47">25540 11175 2568 0,'0'0'-72'0,"0"0"14"0,-22 5 16 0,22-5 30 16,0 0 34-16,0 0 38 0,0 0 36 0,0 0 9 0,0 0 11 15,0 0 7 1,0 0-13-16,0 0-2 0,0 0 10 0,0 0 1 0,0 0-4 16,0 0-13-16,0 0-12 15,43 6-8-15,-43-6-9 0,25 0-13 16,-25 0-13-16,28 0-26 0,-14 0-33 0,-14 0-48 15,29-4-57-15,-29 4-53 0,25-4-61 0,-17 1-92 16,1-4-597-16,-9 7-320 0</inkml:trace>
  <inkml:trace contextRef="#ctx0" brushRef="#br0" timeOffset="66092.49">25540 11096 2884 0,'0'0'32'0,"0"0"14"15,0 0-2-15,0 0-2 0,-22 4 10 16,22-4 9-16,0 0 2 0,0 0-11 0,0 0-4 15,0 0-5-15,0 0-7 16,49 13-21-16,-49-13-29 0,31 0-66 16,-15 0-64-16,0-3-104 0,4 1-243 0,-4-2-268 15,0 0-45-15</inkml:trace>
  <inkml:trace contextRef="#ctx0" brushRef="#br0" timeOffset="66571.53">25799 11029 2233 0,'0'0'-39'16,"0"0"4"-16,0 0 10 0,0 0 33 0,0 0 22 0,0 0 18 16,0 0 28-16,0 0 12 15,0 0 1-15,0 0 0 0,0 0 4 0,0 0 8 16,0 0 5-16,0 0-5 16,0 0 1-16,-34 25-6 0,34-25-12 15,-2 20-5-15,2-20-9 0,0 18-5 0,0-18-7 16,2 21-5-16,-2-21-6 0,2 19-3 0,-2-19-3 15,5 19-5-15,-5-19-2 0,6 16-1 16,-6-16-5-16,9 10-4 0,-9-10-8 16,0 0-4-16,19 3-5 0,-19-3-6 0,0 0-2 0,0 0 2 15,28-19 1-15,-28 19 7 16,11-14 17-16,-11 14 19 0,12-11 12 0,-12 11 8 0,5-10-4 16,-5 10-9-1,0 0-7-15,10-9-5 0,-10 9-8 0,0 0 1 16,0 0-2-16,0 0-4 0,0 0-2 15,0 0 1-15,0 0-5 0,23 23-4 0,-23-23 5 16,13 11-1-16,-3-3-2 0,-10-8 5 0,17 12 4 16,-8-8 0-16,-9-4 6 0,21 7 9 15,-21-7-1-15,24 2 3 0,-24-2-20 0,21-2 4 16,-21 2-5-16,22-10-4 16,-14 1-1-16,2-1-3 0,-1 0-4 0,-3-4 1 0,0 0-1 15,2 0-3-15,-3 2 0 16,1-2-7-16,-6 14-9 0,14-22-29 15,-13 10-31-15,-1 12-58 0,6-19-67 0,-4 11-69 0,-2 8-134 0,5-13-220 16,-5 13-29-16,0 0-176 16,0 0-143-16</inkml:trace>
  <inkml:trace contextRef="#ctx0" brushRef="#br0" timeOffset="66881.36">26268 11147 2521 0,'0'0'48'15,"0"0"7"-15,0 0-8 0,0 0-4 0,15 8-6 16,-15-8 3-16,0 0 5 16,6 16 10-16,-6-16-1 0,2 16 3 0,-2-16 9 0,4 26 10 15,-2-12 17-15,-2 4 15 16,2-1 5-16,-1 2-1 15,1 1-7-15,-2 2-9 0,2-1-10 0,0 0-8 16,-2 0-5-16,2 0-7 0,-2-2-11 0,2 0-2 0,0 0-5 16,-2-4-3-16,3 2-9 0,-3-17-9 0,3 25-11 15,-3-25-15-15,0 19-17 16,0-19-42-16,2 15-66 0,-2-15-58 0,0 0-58 16,0 0-83-16,11-2-150 15,-11 2-420-15,0 0-275 0</inkml:trace>
  <inkml:trace contextRef="#ctx0" brushRef="#br0" timeOffset="67111.65">26360 11178 2787 0,'2'-15'51'16,"-2"15"27"-16,-2-27 5 15,2 27 12-15,0-17 5 0,0 17 8 0,0 0 2 16,4-22-6-16,-4 22-14 0,0 0-5 16,7-12-17-16,-7 12-4 0,0 0-5 0,23-2-8 15,-23 2-1-15,0 0 1 0,29 14-4 16,-16-6-2-16,-1 2-4 0,-1 1-3 0,-3-1-5 15,2 1-2-15,-5 1-3 0,-5-12-5 0,6 21 3 16,-6-21-6-16,-4 19 0 16,4-19-4-16,-13 17-36 0,1-11-52 0,-1 2-70 15,-1-3-70-15,-4-1-87 16,2-2-179-16,-5 2-478 0,4-3-389 16</inkml:trace>
  <inkml:trace contextRef="#ctx0" brushRef="#br0" timeOffset="72931.72">23436 12631 2228 0,'10'-13'-80'0,"-10"13"8"0,0 0 10 0,0 0 14 0,0 0 30 16,0 0 15-16,0 0 6 15,0 0-5-15,-17 42 9 0,8-29-6 0,-1 7 7 0,-2 1 12 16,-4-1 7-16,2 8 16 0,-1 0 15 0,0 0-4 16,-2 3-3-16,3-1-1 15,-4 3-4-15,4-2-3 0,-3-1-6 16,2 0 1-16,-2-2 6 0,3-1-11 16,-2-3 2-16,4-6 2 0,-1 1 0 0,2 1 6 15,1-7 4-15,-1 1 13 0,3-4 18 16,8-10-6-16,-15 14-1 0,15-14 8 0,-11 8 9 15,11-8 2-15,0 0 0 0,0 0-7 16,0 0 4-16,0 0-3 0,0 0-7 16,0 0-2-16,0 0-4 0,0 0-6 0,0 0 0 0,0 0-2 15,38-32 0-15,-23 28 0 16,5 0-5-16,-2 0 0 0,6 2-1 0,-1-2-4 0,5 4-9 16,2-2-3-16,-1 4-2 15,3-2-9-15,-2 2-20 0,-2 2-27 16,0-3-43-16,0 3-57 0,-1 0-69 15,1 0-56-15,-7 0-96 0,0 0-178 0,-2-3-406 0,1 2-321 16</inkml:trace>
  <inkml:trace contextRef="#ctx0" brushRef="#br0" timeOffset="73581.5">24202 12576 2682 0,'0'0'-107'15,"0"0"11"-15,0 0 28 0,0 0 27 0,0 0 27 16,6-14 23-16,-6 14 25 16,0 0 14-16,0 0-1 0,0 0 0 0,0 0-1 0,0 0 6 15,0 0 13-15,-32-7 5 16,32 7 4-16,0 0 2 0,-35 16-3 15,21-6 13-15,-2 3-4 0,-1 4-5 16,-2 0 9-16,-4 4-10 0,1 2-4 0,2-1-3 0,0 3-8 16,3 2-3-16,3 0-2 0,-2 0-7 0,6 1-6 15,2-1-2-15,4-1-5 16,0 4 1-16,4-7-7 0,2 5-4 0,2-4 0 16,4 1-4-16,2-3-3 15,1 2 0-15,2-5-2 0,2 0-3 0,-1-2 0 0,4-2-5 16,-2 1-5-16,1-7-8 15,-2-2-4-15,0 1-6 0,2-6-6 0,-17-2-4 16,24 0-7-16,-24 0 2 0,18-10-2 0,-9 1-1 0,-9 9 1 16,8-23 6-16,-8 8 0 15,0 15 3-15,-4-30 4 0,0 12 7 0,0 3 5 16,-3-1 3-16,0 4 12 16,7 12 9-16,-14-23 8 0,8 11 11 15,6 12 7-15,-11-17 8 0,4 7-5 16,7 10 1-16,0 0-4 0,0 0-2 0,-6-16-3 15,6 16-8-15,0 0-12 0,0 0-19 16,0 0-38-16,36-6-37 0,-36 6-48 0,28 0-53 0,-14-3-63 16,-14 3-115-16,33-3-618 0,-17 1-421 15</inkml:trace>
  <inkml:trace contextRef="#ctx0" brushRef="#br0" timeOffset="74101.85">24543 12769 2869 0,'-14'-21'-110'16,"14"21"27"-16,0 0 27 15,0 0 27-15,0 0 44 0,0 0 31 0,0 0 26 0,-38 21 11 16,28-11-1-16,0 1 2 16,-1 0 8-16,4 5 5 0,-5 0 13 0,1 6 12 15,3-1 3-15,2 1-7 16,0 3-8-16,1 2-11 0,3-1-9 15,2 1-10-15,0 1-11 0,5 2-8 0,-1-4-3 0,2 1-7 0,2-2-13 16,6 3-12-16,-1-7-28 16,0 0-38-16,2-2-56 0,2 0-75 15,0-5-52-15,1-3-82 0,2-1-194 0,-5-5-407 16,0-1-293-16</inkml:trace>
  <inkml:trace contextRef="#ctx0" brushRef="#br0" timeOffset="83686.7">24771 12955 1190 0,'0'0'248'0,"0"0"-57"15,0 0-18-15,0 0-27 16,6-15-4-16,-6 15 5 0,0 0-11 0,0 0 9 15,0 0 14-15,0 0-6 0,0 0-7 0,0 0-7 0,0 0-12 16,0 0-14-16,9 42-9 16,-7-24-9-16,4 3-12 0,3 3-5 0,0 3 2 15,1 4 3-15,0 0 0 16,0 1-2-16,0-4-6 0,-4-1 1 16,-2-3 2-16,-2 0-2 0,0-2-10 0,-4-2 0 15,-2-1-10-15,-1-2-4 0,-4-2-4 0,-3-2-11 16,-2-2-43-16,-1-3-52 15,-4-3-57-15,0-1-83 0,0-6-84 0,19 2-172 16,-34-13-170-16,20 2-269 0,-1-7-271 16</inkml:trace>
  <inkml:trace contextRef="#ctx0" brushRef="#br0" timeOffset="83831.66">24911 12750 2781 0,'0'0'42'0,"10"-10"7"0,-10 10-6 15,0 0-4-15,13-11-5 16,-13 11-3-16,0 0-17 0,0 0-41 0,0 0-67 16,9-11-82-16,-9 11-140 0,0 0-437 0,0 0-36 0</inkml:trace>
  <inkml:trace contextRef="#ctx0" brushRef="#br0" timeOffset="84351.48">25040 12927 2134 0,'0'0'-76'0,"0"0"17"0,0 0 11 15,0 0 26-15,0 0 27 16,0 0 12-16,0 0 27 0,0 0 16 0,0 0 2 0,6 16 2 15,-6-16 0-15,0 0-4 16,0 0 3-16,-7 28 0 0,7-28-9 0,-7 23-4 16,7-23-1-16,-2 23-4 0,2-23 2 0,2 22-5 15,-2-22 2-15,0 23 0 0,0-23-4 16,7 17 0-16,-2-9-5 0,-5-8-5 16,13 10-2-16,-13-10-10 0,18 6 4 15,-18-6-3-15,18-3 0 0,-18 3-5 0,24-9 7 16,-12 1-6-16,2-2 4 15,0 1-1-15,-4-2 2 0,2 1 28 0,-3 0 15 0,-9 10 2 16,15-12-3-16,-15 12-10 0,14-12-7 0,-14 12-4 16,9-6-3-16,-9 6-5 15,0 0-2-15,0 0-5 0,0 0 1 0,0 0-2 16,20 23-5-16,-20-23 2 16,6 15-3-16,-6-15 2 0,8 14 10 0,-8-14 4 0,6 9 16 15,-6-9 22-15,0 0 23 16,9 14 10-16,-9-14-10 0,0 0-4 15,0 0-1-15,0 0-13 0,0 0-14 16,0 0-1-16,13-33-9 0,-13 33-6 0,5-19-13 0,-5 19-22 16,5-19-31-16,-5 19-47 0,5-21-70 0,-3 14-80 15,0-5-104-15,-2 12-217 0,2-17-88 16,0 7-264-16,-2 10-262 0</inkml:trace>
  <inkml:trace contextRef="#ctx0" brushRef="#br0" timeOffset="84668.01">25472 12786 2530 0,'0'0'-102'0,"0"0"21"0,0 0 10 16,23 17 28-16,-23-17 29 0,7 15 42 0,-7-15 36 16,8 25 22-16,-5-10 23 0,0 5 6 0,1 5 9 15,-3-1 3-15,3 3 5 16,-2 1-4-16,0 1-15 0,-2-1-11 0,0 2-13 16,-2-1-8-16,0 0-9 15,-2-2-26-15,1-2-35 0,-5-3-43 0,2 1-56 0,2-2-60 16,-5-4-64-16,0-3-128 15,2-1-524-15,-2-2-220 0</inkml:trace>
  <inkml:trace contextRef="#ctx0" brushRef="#br0" timeOffset="85281.43">25785 12446 2527 0,'0'0'-84'0,"0"0"14"0,0 0 5 16,0 0 21-16,0 0 30 16,0 0 35-16,0 0 39 0,0 0 17 0,0 0 32 15,0 0-8-15,0 0 27 0,0 0 5 16,0 0 4-16,11 55 0 0,-8-35 4 0,-3 3-12 15,2 4-12-15,-2 1-7 0,2 3-5 0,-2 1-6 16,0 3-9-16,2 4-4 0,-2 4-8 16,1-1-9-16,-1-1 0 0,3 5-4 15,0-2 3-15,-1-1-3 0,0 3 13 16,-2-2-7-16,2-2-5 0,-2 0-1 0,0 2-5 16,0-2-4-16,1-2 0 15,-1 2-8-15,2-2-3 0,-2 1-17 16,0-2-3-16,0 1 1 0,0-2-7 15,0-4 9-15,3 0 3 0,-3 0 4 0,0 5-6 0,0-7 0 16,2 1-2-16,-4-1 2 0,4-1 1 0,-2-3 7 0,0 1-2 16,0-5-5-16,0 0-6 15,0-2-2-15,0-3-2 0,0-2 1 0,0-2-15 16,0-15-12-16,0 29-18 16,0-15-26-16,0-5-29 0,0 3-44 15,0-12-61-15,2 15-82 0,-2-15-113 16,0 0-210-16,-2 14-42 0,2-14-329 0,0 0-391 0</inkml:trace>
  <inkml:trace contextRef="#ctx0" brushRef="#br0" timeOffset="85831.53">26136 13994 2886 0,'0'0'-70'0,"0"0"31"15,0 0 5-15,0 0-1 0,0 0 22 16,-50 24 19-16,43-12 14 0,-4 4-1 0,4-1 15 15,0 4-11-15,-1 2 13 0,4-2 2 0,2-2 12 16,0 3 7-16,0-2 3 16,2-18-2-16,6 34-1 0,-4-17-12 0,4-2-4 15,3-2-4-15,-2-1-3 0,4-2-5 16,-2-3-1-16,-9-7-5 0,19 10-1 0,-19-10 4 16,21-2-4-16,-21 2 7 15,21-12 14-15,-13-1 9 0,4 4 6 0,-5-4 25 0,-7 13 12 16,9-19 10-16,-3 9-1 15,-6 10-11-15,10-16-10 0,-10 16-9 16,8-10-13-16,-8 10-4 0,0 0-4 16,0 0-3-16,0 0-5 0,0 0-5 0,0 0 0 15,0 0-10-15,0 0-7 0,0 0-1 16,0 0 3-16,27 16-10 0,-27-16-1 0,18 10-2 16,-18-10-1-16,18 6 6 0,-18-6-5 15,21-3-1-15,-21 3-1 0,24-4 2 0,-24 4-3 16,20-16-5-16,-9 4-5 0,1 1-12 15,-6-5-15-15,1 4-24 0,-1-4-36 0,0 1-60 0,-6 15-73 16,6-26-86-16,-4 12-190 16,-2 4-111-16,0 10-272 0,0 0-251 0</inkml:trace>
  <inkml:trace contextRef="#ctx0" brushRef="#br0" timeOffset="86016.62">26521 14237 2784 0,'0'0'33'0,"7"8"19"16,-7-8-2-16,0 0 10 0,16 6 9 15,-16-6 5-15,0 0-3 0,23 0-11 16,-23 0-14-16,0 0-27 0,24-6-21 16,-24 6-61-16,20-5-42 0,-20 5-47 0,19-11-48 0,-19 11-94 15,9-18-481-15,-7 11-74 16</inkml:trace>
  <inkml:trace contextRef="#ctx0" brushRef="#br0" timeOffset="86141.55">26587 14125 2400 0,'-13'-10'47'0,"13"10"15"16,0 0 1-16,-12-10-2 0,12 10 1 0,0 0-4 15,0 0-2-15,0 0-9 16,0 0-9-16,0 0-23 0,43-7-18 0,-43 7-55 16,25-5-58-16,-12 2-80 0,-13 3-171 15,27-10-316-15,-18 6 75 0</inkml:trace>
  <inkml:trace contextRef="#ctx0" brushRef="#br0" timeOffset="89481.4">26908 13971 2132 0,'0'0'-44'0,"7"-12"14"0,-7 12 18 16,0 0 21-16,0 0 15 0,0 0 6 0,0 0 6 15,6-12-9-15,-6 12 7 0,0 0 14 0,0 0 6 16,0 0 11-16,0 0 8 15,0 0 2-15,0 0 7 0,-27 47-6 0,23-36-7 16,0 2-14-16,4-13 3 0,-7 30-5 0,3-16-8 0,4-14-1 16,-6 25-9-1,6-11-1-15,0-14-1 0,4 21-12 0,-4-21 6 0,8 17-4 16,-8-17-1-16,9 10-4 16,-9-10 0-16,0 0 4 0,23 1 6 0,-23-1 6 15,0 0 12-15,0 0 5 0,25-23 1 16,-19 16 3-16,-6 7 1 0,11-19-4 15,-11 19 2-15,7-15-6 0,-7 15-5 16,9-11-8-16,-9 11-7 0,0 0-3 0,9-10-3 0,-9 10-2 16,0 0 3-16,0 0-4 0,0 0-1 15,0 0 0-15,4 34 0 0,-4-34-3 16,4 21 0-16,1-10-4 0,-5-11 1 0,10 19 0 16,-2-7 2-16,-8-12-1 15,13 13 7-15,-13-13 0 0,17 7 4 16,-17-7 1-16,20 3 1 0,-20-3 4 0,0 0-5 15,34-16 0-15,-24 5-4 0,-1-3-4 16,3 1 0-16,-3 0-2 0,-1-3-6 0,0 4-12 0,-1-2-23 0,-1 3-34 16,-6 11-44-1,11-17-65-15,-6 9-72 0,-5 8-108 0,5-14-200 0,-5 14-326 16,0 0-238-16</inkml:trace>
  <inkml:trace contextRef="#ctx0" brushRef="#br0" timeOffset="89781.34">27371 14240 2839 0,'19'-14'70'15,"-19"14"-14"-15,0 0-2 0,0 0 6 0,0 0 16 16,0 0 12-16,8 21 2 15,-8-21-1-15,-7 26 0 0,6-8-3 0,-3 2 3 0,0 6-3 16,2-1 9-16,-2 3-1 0,-1 1-7 0,3 2-4 16,-1-1-13-16,1 1 0 15,-1-1-9-15,1-2-6 0,0-1-5 0,0-2-6 0,0-5-11 16,0 0-16 0,-1-2-25-16,3-3-30 0,0-15-36 0,-4 21-59 0,4-21-77 15,0 0-61-15,0 0-114 16,-4 5-133-16,4-5-364 0,0 0-252 0</inkml:trace>
  <inkml:trace contextRef="#ctx0" brushRef="#br0" timeOffset="89961.39">27427 14320 2693 0,'15'-32'-29'0,"-3"5"26"0,1 6 12 15,-6 4 29-15,4 3 41 0,-1 4 15 16,0 1 21-16,-10 9 15 0,19-10 23 0,-19 10 3 0,0 0 2 16,23 5 2-16,-23-5-1 15,8 14 0-15,-8-14-13 0,0 22-11 0,0-22-10 16,-12 26-21-16,4-11-9 15,-7-1-6-15,0 1-20 0,-5-2-34 0,2-1-48 16,-5-5-64-16,1 1-77 0,4-2-80 0,-2-4-106 0,2-2-191 16,3 0-103-1,-1-2-246-15,16 2-248 0</inkml:trace>
  <inkml:trace contextRef="#ctx0" brushRef="#br0" timeOffset="90241.24">27222 13348 2654 0,'0'0'22'0,"0"0"13"15,0 0-7-15,0 0 2 0,0 0 1 0,0 0 20 16,0 0 2-16,51 15-5 0,-51-15-1 0,26-5-8 16,-10 2-11-16,-16 3-18 15,31-7-24-15,-13 2-39 0,-2 1-48 0,0-2-55 16,-3 0-67-16,-13 6-158 0,15-13-295 16,-15 13 82-16</inkml:trace>
  <inkml:trace contextRef="#ctx0" brushRef="#br0" timeOffset="90371.31">27342 13240 1972 0,'0'0'48'0,"0"0"38"0,-14-10 2 16,14 10-14-16,0 0-1 16,0 0-11-16,0 0-9 0,0 0-7 0,0 0-24 15,41-12-31-15,-41 12-37 0,33 0-58 16,-15-4-81-16,2 1-190 0,5-1-202 0,-7-2 227 16</inkml:trace>
  <inkml:trace contextRef="#ctx0" brushRef="#br0" timeOffset="90551.23">27806 13114 1789 0,'0'0'90'16,"0"0"-18"-16,14 9-16 0,-14-9-11 0,0 0-4 0,24 2 5 15,-24-2-16 1,23 0-2-16,-23 0-2 0,28-2-15 0,-12 2-31 0,3-2-16 15,1 0-47-15,-2-1-74 0,0-1-172 0,-2 0-189 16,-16 4 305-16</inkml:trace>
  <inkml:trace contextRef="#ctx0" brushRef="#br0" timeOffset="90771.16">28188 12944 1675 0,'14'-11'83'0,"-14"11"-16"0,0 0 9 16,0 0 35-16,0 0 19 0,0 0 4 16,0 0 1-16,11 30-13 0,-11-30-15 0,-2 32-11 15,2-10-9-15,-1-2-2 0,-1 7-7 16,2 0-9-16,0 0-5 0,0-1-10 16,0 1-27-16,0 0-37 0,0-4-56 0,2-1-56 15,-2-3-74-15,0 1-143 16,1-5-428-16,1-1-55 0</inkml:trace>
  <inkml:trace contextRef="#ctx0" brushRef="#br0" timeOffset="91251.52">28273 12992 2319 0,'3'-17'16'0,"-3"17"19"15,2-25-2-15,0 12-11 0,-2 13 16 16,6-19 8-16,-6 19 22 0,9-20 1 15,-9 20-7-15,10-15-6 0,-2 8-1 0,-8 7-5 0,20-10 2 16,-8 6 6-16,-12 4-3 0,28-2-6 0,-28 2-4 16,29 0-2-16,-11 4-6 15,-5 0-4-15,3 0-2 0,-1 2 0 0,-2-1 13 16,-13-5 13-16,14 17 10 16,-7-6 12-16,-7-11 10 0,0 22 7 0,0-22-1 0,-7 30-1 15,-1-12-2-15,-4 1 9 16,3 2 6-16,-2-1-6 0,-2 3-6 0,3 0-3 15,-2 2-7-15,0 0-12 0,3-3-7 0,2 4-6 16,-2-2-6-16,5-3-3 0,-1-1-6 16,2-1-3-16,3 1-3 15,0-5-6-15,3 2-2 0,2-4-8 16,-1 1-1-16,-4-14-7 0,13 18-1 0,-5-13-1 0,-8-5 2 0,0 0-8 16,22 4 1-16,-22-4-4 15,0 0-1-15,16-21-6 16,-11 6 4-16,-1-5 0 0,-2-1 2 0,-2 1-1 15,0-8 4-15,0 6 5 0,-2-5-3 0,0 2 1 16,-3 1-2-16,3 5 0 0,-1 0 0 0,0 2-3 0,3 17-5 16,-4-29-12-1,4 29-37-15,-2-23-37 0,0 11-56 0,2 12-51 0,-2-12-60 16,2 12-77-16,4-14-170 16,-4 14-149-16,0 0-275 0,0 0-326 0</inkml:trace>
  <inkml:trace contextRef="#ctx0" brushRef="#br0" timeOffset="91639.15">28725 12971 2803 0,'0'0'-15'0,"12"-8"44"15,-12 8 9-15,10-9 26 0,-10 9 31 0,10-10 12 16,-10 10 0-16,0 0-7 15,13-7-13-15,-13 7-10 0,0 0-6 0,0 0-10 0,22-3-5 16,-22 3-9-16,0 0-2 0,24 20-5 0,-16-7-3 16,0 1-6-16,0 5-2 15,1 2 1-15,0-1-3 0,-1 5 3 0,-4-2 12 0,0 2 3 16,-1-2 12 0,-6-2 11-16,2-3 8 0,-4 5 10 0,-1-4 3 0,0 0 3 15,-5-1 14-15,0-5-2 16,1 1-7-16,-4-5 4 0,0-2-9 0,0 0-20 15,-5-1 10-15,19-6 4 0,-31 1 5 0,31-1-9 16,-27-7-9-16,14 2-6 0,13 5-11 16,-21-21-5-16,15 6-24 0,2 1-18 0,-1-3-31 15,5 17-28-15,3-32-31 0,-1 13-40 16,2 3-54-16,2 0-71 0,-1-1-82 16,1 2-192-16,-2 0-122 0,-4 15-4 15,6-30-242-15,-4 19-262 0</inkml:trace>
  <inkml:trace contextRef="#ctx0" brushRef="#br0" timeOffset="107471.13">17351 11617 1169 0,'10'-16'220'0,"-10"16"-57"16,0 0-45-16,0 0 14 0,6-15 8 0,-6 15 6 15,0 0 5-15,0 0 0 0,0 0 6 16,4-17 10-16,-4 17 0 0,0 0 6 0,0 0-1 0,0 0 0 16,0 0-12-16,0-18-12 15,0 18-16-15,0 0-14 0,0 0-15 0,0 0-11 16,0 0-14-16,0 0-10 15,0 0-10-15,-22-11-2 0,22 11-8 0,-18 0-3 16,18 0-9-16,0 0 0 0,-41 10-4 0,27-5-5 0,-2 2-4 16,-2 0-1-16,3 0-1 15,-2 3-2-15,2-1-6 0,1 1 1 16,-2 3-2-16,6 1 0 0,0 3 0 0,1-1-1 16,2 4-4-16,3-1 3 0,2 2-6 0,2 0 0 15,4 4-5-15,0-1 0 16,6 3-5-16,0-4-1 0,0 1-7 15,3 0-4-15,2-6-4 0,0 1-4 0,2-1-11 0,0-4-8 0,-3-4-6 16,4-2-16-16,-6-2-14 16,3-4-19-16,-15-2-14 0,28-4-21 0,-28 4-5 15,26-15-2-15,-12 3 9 16,-4-2 17-16,-2-2 31 0,1 0 33 16,-2-1 26-16,-3 2 41 0,0 0 20 0,-4 15 22 15,2-27 10-15,-2 27 4 0,0-23 9 0,0 23 6 0,-2-17-5 16,2 17-6-16,0 0-10 15,-4-22-6-15,4 22-13 0,0 0-10 0,0 0-13 16,0 0-18-16,6-18-23 0,-6 18-33 0,0 0-32 16,19-2-52-16,-9 2-52 15,-10 0-78-15,28-2-183 0,-13 0-465 0,0 1-310 0</inkml:trace>
  <inkml:trace contextRef="#ctx0" brushRef="#br0" timeOffset="107766.03">17652 11618 2679 0,'0'0'-58'0,"0"0"67"0,0 0 13 0,0 0 2 16,0 0 23-1,0 0 17-15,0 0 18 0,0 0 1 0,-25 42-1 0,17-29-11 16,3 1-5-16,-1 0-6 0,2 4-7 0,-1-1-4 0,1 0-10 16,2 2 3-16,4 0-10 15,0 1 1-15,3 1-7 0,-1-4-14 0,4 3-17 16,1-4-31-16,0-1-42 16,3 2-41-16,-2-4-38 0,2 0-59 0,-2-6-154 15,2-2-415-15,-1-1-88 16</inkml:trace>
  <inkml:trace contextRef="#ctx0" brushRef="#br0" timeOffset="107971.3">17811 11775 2574 0,'9'-12'102'16,"-9"12"-3"-16,0 0-12 0,10-8-11 0,-10 8-4 16,0 0 3-16,0 0 1 15,0 0 0-15,22 23-2 0,-22-23-7 0,6 17-5 0,-2-5 2 16,-4-12 8-16,0 26 6 15,-2-10-7-15,2-16-8 0,-6 28-6 0,0-12-5 16,-3-1-16-16,0 0-25 16,-1-2-30-16,-1 1-27 0,-1-2-47 15,-2-3-52-15,0-2-48 0,2-1-57 0,12-6-135 0,-28 4-475 0,15-4-215 16</inkml:trace>
  <inkml:trace contextRef="#ctx0" brushRef="#br0" timeOffset="108121.39">17779 11582 2848 0,'0'0'115'0,"11"-13"-21"0,-11 13-48 15,0 0-35-15,7-14-39 0,-7 14-20 0,0 0-31 16,6-7-50-16,-6 7-86 0,0 0-194 0,0 0-284 16,0 0 58-16</inkml:trace>
  <inkml:trace contextRef="#ctx0" brushRef="#br0" timeOffset="108501.26">17906 11730 2034 0,'11'14'32'0,"-11"-14"22"16,9 13-13-16,-9-13-2 16,6 12 1-16,-6-12-2 0,9 13 3 0,-9-13-1 15,0 0 4-15,10 13-4 0,-10-13 1 16,0 0 8-16,10 8-10 0,-10-8-3 0,0 0-2 15,0 0-9-15,0 0 0 0,0 0-3 0,30-17-3 16,-30 17-4-16,11-14 6 16,-11 14 13-16,8-10 9 0,-8 10 0 0,9-11 0 15,-9 11-6-15,0 0-2 0,10-8 9 16,-10 8 11-16,0 0 8 0,0 0 5 0,0 0-5 16,0 0-1-16,27 14-5 15,-27-14-2-15,18 12-10 0,-8-9-4 0,-10-3-1 16,18 10-2-16,-18-10 6 0,16 8 7 15,-16-8 10-15,17 1 3 0,-17-1 6 0,0 0 1 16,0 0 2-16,30-11-3 0,-30 11 14 0,10-15-10 0,-10 15-9 16,8-19-8-16,-3 8-10 15,2-3-23-15,-7 14-26 0,8-25-46 0,-4 11-56 16,-4 14-85-16,8-19-90 16,1 9-206-16,-7 0-114 0,2 2-253 0,-4 8-202 0</inkml:trace>
  <inkml:trace contextRef="#ctx0" brushRef="#br0" timeOffset="108651.41">18315 11597 2630 0,'17'11'167'0,"-17"-11"39"0,11 12-19 0,-11-12-26 0,8 15-17 15,-4-5-12-15,-4-10-16 16,6 23-11-16,-1-10-13 0,-1 0-17 0,-1 3-26 16,-3-16-28-16,4 29-38 15,-4-15-46-15,0-14-69 0,0 27-70 0,-4-12-160 16,-3-3-217-16,-2-1-259 0,-5-2-176 15</inkml:trace>
  <inkml:trace contextRef="#ctx0" brushRef="#br0" timeOffset="110001.21">15972 9365 2358 0,'0'0'-84'0,"0"0"29"0,0 0 23 0,0 0 17 15,0 0 18-15,0 0 22 16,-2-22 22-16,2 22 17 0,0 0 7 0,0 0 0 0,0 0 0 16,0 0 11-16,0 0 11 15,0 0 9-15,0 0 11 0,0 0-8 0,0 0-2 16,0 0-5-16,-3 54-8 0,1-37-16 15,2 2-4-15,0 0-11 0,-2 2-4 16,2-1-6-16,0 2-9 0,0-1 1 0,0-2-4 0,0 2-6 16,0 0-3-16,2-4-12 15,-2 2-16-15,0-19-24 0,0 31-40 0,0-21-44 0,0-10-36 16,2 23-31-16,-2-23-31 16,0 18-63-16,0-18-593 0,5 9-218 0</inkml:trace>
  <inkml:trace contextRef="#ctx0" brushRef="#br0" timeOffset="110291.37">16151 9469 2475 0,'9'-10'-75'16,"-9"10"25"-16,0 0 18 0,0 0 9 0,0 0 4 0,0 0 7 16,0 0 7-16,0 0 8 15,0 0-1-15,0 0-1 0,-53 14 2 16,41-9-3-16,12-5 5 0,-28 10 23 15,15-2 9-15,1-3 9 0,12-5-10 0,-22 9-6 0,14-2 2 16,8-7-5-16,-15 9 8 0,15-9-4 0,-13 10 3 16,13-10 2-1,-4 13 2-15,4-13 3 0,0 0 13 16,0 0 1-16,6 27 6 0,-6-27 7 0,16 17-6 0,-8-7-6 16,2 1-1-16,4-2-8 0,-4 1-5 0,2-1-18 15,1-1-23-15,-2 1-56 16,4-1-47-16,-5-1-45 0,-10-7-80 0,26 11-209 15,-18-10-279-15,0 3 26 0</inkml:trace>
  <inkml:trace contextRef="#ctx0" brushRef="#br0" timeOffset="110997.91">16484 9292 2103 0,'0'0'-29'0,"0"0"13"0,0 0 15 16,9-11-1-16,-9 11 7 15,0 0 4-15,0 0 1 0,0 0 2 16,0 0 18-16,0 0 7 0,0 0 16 16,0 0 18-16,0 0 14 0,0 0 12 0,-53 15 5 0,42-4-4 15,-4 8-4 1,3-2-13-16,-1 4-12 0,2 0-4 0,0 2-4 0,1 0-6 15,4 0-4-15,0 0-9 0,2-3-2 0,0 0-9 0,8-1-8 16,-2 0-13 0,0-3-14-16,6 0-21 0,-2-3-26 0,5-1-30 0,-1-1-13 15,3-3-23-15,0 0-7 16,-1-2-6-16,-12-6 3 0,24 3 16 16,-24-3 13-16,21-3 21 0,-21 3 28 0,17-8 12 15,-17 8 15-15,10-15 11 0,-10 15 9 0,5-15 21 16,-5 15 37-16,0 0 5 15,0 0 28-15,-13-25 18 0,13 25 15 0,0 0 3 16,0 0-10-16,-19-6-4 0,19 6-1 0,0 0-14 16,0 0-10-16,0 0-12 0,0 0-20 15,0 0-34-15,0 0-44 0,0 0-52 0,0 0-69 16,0 0-57-16,0 0-138 16,0 0-458-16,21 33-110 0</inkml:trace>
  <inkml:trace contextRef="#ctx0" brushRef="#br0" timeOffset="111254.87">16561 9535 2458 0,'0'0'38'0,"0"0"4"0,0 0-8 0,0 0-1 15,0 0-1-15,0 0 2 16,0 0 21-16,0 0-9 0,0 0 1 0,0 0-3 16,0 0-2-16,0 0-1 0,0 0 2 15,12 36-2-15,-12-36-3 0,4 20-6 16,0-7-3-16,1 2-1 0,-3 1-5 15,-2-16-1-15,4 30 3 0,-4-14 1 0,0-16 3 16,0 32 5-16,0-17 1 0,-4 0 0 0,4-15-3 0,-7 31-3 16,3-18-2-16,-2 1-4 15,0-1-5-15,6-13-32 0,-16 23-37 0,10-14-48 16,6-9-47-16,-14 13-35 16,14-13-66-16,-16 8-142 0,10-6-355 0,6-2-22 0</inkml:trace>
  <inkml:trace contextRef="#ctx0" brushRef="#br0" timeOffset="111471.36">16522 9293 2041 0,'0'0'-198'0,"0"0"-389"0,0 0 209 0</inkml:trace>
  <inkml:trace contextRef="#ctx0" brushRef="#br0" timeOffset="111799.78">16516 9364 1758 0,'0'0'21'0,"-28"-15"23"15,28 15 10-15,0 0 15 0,0 0 10 0,0 0 2 16,0 0 10-16,0 0 20 0,0 0 6 0,0 0 8 16,-21 15 2-16,21-15 5 0,-7 18 5 15,3-5 2-15,2 2-13 0,-2 1-12 0,2 3-11 16,0-1-7 0,2 1-13-16,2 2-9 0,0-2-11 0,2 2-8 0,2 0-20 15,1 0-28-15,2-2-39 16,-3-4-47-16,2 3-55 0,3-5-55 0,-3-4-70 0,1 1-178 15,0-5-395-15,-1-1-169 16</inkml:trace>
  <inkml:trace contextRef="#ctx0" brushRef="#br0" timeOffset="112141.58">16622 9467 2428 0,'0'0'-17'0,"4"-17"20"0,-4 17 5 16,0 0 20-16,0 0-8 0,0 0 13 15,0 0 20-15,0 0-4 0,0 0-3 0,0 0-5 16,0 0-1-16,0 0-3 0,0 0 1 0,-8 51-3 16,8-51-3-16,0 0-4 15,0 0 1-15,4 23-8 0,-4-23-4 0,0 0-28 0,0 0-18 16,8 8-6-16,-8-8 9 16,0 0-9-16,0 0 9 0,0 0 2 0,0 0 19 15,0 0 14-15,0 0-3 16,0 0 2-16,0 0 5 0,0 0 5 0,30-10 6 15,-30 10 1-15,0 0 5 0,10 13-3 0,-10-13 3 0,0 0-2 16,13 12 11-16,-13-12 12 16,8 8 13-16,-8-8 16 0,0 0 6 0,11 9 9 15,-11-9-1-15,0 0-15 16,0 0-15-16,0 0-26 0,0 0-39 0,0 0-49 0,29-19-56 16,-29 19-52-16,12-16-66 15,-8 6-130-15,-2-2-501 0,4 1-205 0</inkml:trace>
  <inkml:trace contextRef="#ctx0" brushRef="#br0" timeOffset="112311.34">16854 9322 2724 0,'0'0'63'0,"0"0"-4"16,0 0 3-16,0 0 16 0,24 4 16 16,-24-4 17-16,0 0 3 0,15 19-12 15,-11-9-10-15,-4-10-8 0,6 23-12 16,-2-10-9-16,-4-13-19 0,7 27-25 0,-7-14-34 15,0-13-49-15,2 30-57 0,-2-14-37 0,-2 0-50 0,-3 0-66 16,5-16-620-16,-10 29-275 16</inkml:trace>
  <inkml:trace contextRef="#ctx0" brushRef="#br0" timeOffset="112791.61">16624 9171 2743 0,'-8'-20'83'0,"8"20"37"16,0 0-7-16,0 0-3 16,0 0 4-16,0 0 11 0,0 0-11 0,0 0-8 0,0 0-22 15,0 0-41-15,0 0-63 16,0 0-104-16,0 0-92 0,0 0-184 15,0 0-508-15,0 0-301 0</inkml:trace>
  <inkml:trace contextRef="#ctx0" brushRef="#br0" timeOffset="122431.37">27993 9023 2627 0,'0'0'-128'16,"0"0"34"-16,0 0 19 0,0 0 21 0,0 0 28 16,0 0 15-16,-3-15 28 0,3 15 35 15,0 0 22-15,0 0 5 0,0 0 22 0,0 0 23 16,0 0 16-16,0 0 16 15,-8-14-6-15,8 14 5 0,0 0-6 16,0 0-9-16,0 0-9 0,0 0-13 0,0 0-13 0,0 0-15 16,0 0-11-16,0 0-8 0,0 0-3 15,0 0-2-15,0 0 3 0,0 0 2 0,0 0-1 16,0 0-5-16,0 0-2 16,0 0 19-16,0 0-2 0,-16 48-11 0,14-35-5 0,2-13-8 15,0 33-3 1,-2-14-4-16,0 2-6 0,0-2-6 0,-1-1 0 0,3 4 3 15,0-1-3-15,-2 0-7 0,4-2-4 0,-2 2-2 0,-2 0 0 16,2-2-8 0,0 0 3-16,-2-2-8 0,2-17 2 0,0 34 2 0,0-18 0 15,0-16-1-15,0 24-7 16,0-24 1-16,0 23 3 0,0-23-4 0,-1 17-10 16,1-17-5-16,0 0-9 15,0 22-15-15,0-22-19 0,0 9-28 0,0-9-42 0,0 0-50 16,0 0-63-16,0 0-55 15,0 0-97-15,0 0-163 0,0 0-79 0,0 0-272 16,0 0-283-16</inkml:trace>
  <inkml:trace contextRef="#ctx0" brushRef="#br0" timeOffset="122921.8">28161 9172 2674 0,'12'-12'-57'16,"-12"12"21"-16,9-9 9 0,-9 9 17 15,0 0 23-15,9-12 20 0,-9 12 13 0,0 0-8 0,0 0 5 16,9-11-9-16,-9 11 2 16,0 0 7-16,0 0 6 0,0 0 4 0,0 0 7 15,0 0-2-15,0 0-5 16,0 0-5-16,0 0 1 0,0 0-4 0,0 0-2 0,-43 29-1 0,43-29 0 16,-20 11-11-1,10-3 0-15,-2-3-6 0,12-5 0 0,-26 13 2 0,14-7-2 16,-1 2-2-16,13-8-4 15,-21 10 0-15,21-10-5 0,-15 9 2 0,15-9-1 16,-12 8 5-16,12-8 4 0,0 0 6 0,-18 7 8 16,18-7 9-16,0 0 4 0,-8 10 5 15,8-10 4-15,0 0 8 0,0 0 1 0,0 0 2 16,0 0-2-16,0 0-2 16,0 0-4-16,0 0-4 0,22 21-3 0,-22-21 2 0,12 8-4 15,-12-8 7-15,14 7-9 16,-14-7-2-16,18 9-4 0,-18-9-1 15,15 12-3-15,-5-4 0 0,-10-8-3 0,15 12-8 0,-6-3-3 0,1 0-3 16,-10-9 0-16,12 16-8 16,-7-7 0-16,-5-9 0 0,13 18-4 15,-5-8 2-15,-8-10-5 0,10 22 0 16,-3-13 0-16,-7-9-2 0,10 23-3 0,-4-12-4 0,-6-11-10 16,14 20-17-16,-10-12-29 15,2 0-40-15,-6-8-53 0,10 14-61 0,-6-7-65 16,1-1-101-16,-5-6-209 15,9 8-16-15,-9-8-267 0,0 0-224 0</inkml:trace>
  <inkml:trace contextRef="#ctx0" brushRef="#br0" timeOffset="124001.11">28701 9143 2559 0,'0'0'-57'0,"8"-11"30"0,-8 11 1 15,0 0 30 1,10-11 25-16,-10 11 31 0,0 0 13 0,0 0 0 0,6-14-5 16,-6 14-7-16,0 0-9 15,0 0-3-15,0 0 1 0,0 0-4 16,0 0 8-16,0 0 0 0,0 0-5 0,0 0 4 15,0 0-4-15,-24 51 2 0,15-37-7 0,1-1-1 16,-2 2-7-16,-1-1-1 0,0-1-5 0,-1-1-2 16,1 1-4-16,0-2-1 15,1 3-3-15,2-5-3 0,-4 1 0 0,12-10 3 16,-16 14-4-16,10-6 5 0,6-8 6 16,-13 11 10-16,13-11 11 0,0 0-4 0,-16 10-5 15,16-10 1-15,0 0 2 16,0 0-2-16,0 0 1 0,0 0-1 0,0 0 4 15,0 0 2-15,0 0 8 0,0 0 1 0,0 0 1 0,0 0 4 16,0 0 3-16,0 0-10 16,0 0 0-16,0 0 5 0,0 0 1 0,0 0-2 0,0 0-2 15,0 0-1 1,0 0-3-16,0 0-10 0,0 0 1 16,0 0-6-16,0 0 13 0,0 0-9 0,20 33 0 15,-11-26 5-15,-1 4-10 0,3-2-3 0,2 2 2 0,-3-2-7 16,2 3-5-16,0-1 0 0,0-1-3 0,0 1 2 15,1 0 0-15,-2 0-8 16,1 0 4-16,-1-1-7 0,-1-1-1 0,4 2-2 16,-4-1-8-16,0-3-12 0,-1 3-28 15,2-2-30-15,-3-4-51 16,-8-4-70-16,17 13-73 0,-13-9-117 0,5 1-188 16,-9-5-46-16,11 6-351 0,-11-6-411 0</inkml:trace>
  <inkml:trace contextRef="#ctx0" brushRef="#br0" timeOffset="124691.21">29357 8942 2809 0,'0'0'-132'16,"0"0"32"-16,0 0 13 0,0 0 13 0,0 0 11 0,0 0 28 15,0 0 45-15,0 0 35 0,0 0 11 0,0 0 15 16,0 0 25-16,0 0 18 16,0 0 2-16,0 0 23 0,0 0-7 0,9 43 1 15,-9-29-6-15,0-14-5 16,2 32-4-16,0-15-7 0,0-2-1 0,0 4-5 16,-2-1-9-16,3 0-7 0,-1 2-12 15,0-3-10-15,2 0-6 0,-2-2 0 0,0 1-13 16,2-1-3-16,-4-15-21 0,5 23-30 15,-5-23-50-15,2 20-72 0,2-10-83 16,-4-10-108-16,0 13-220 0,0-13-431 0,0 0-414 0</inkml:trace>
  <inkml:trace contextRef="#ctx0" brushRef="#br0" timeOffset="126491.45">29670 9361 2793 0,'5'-18'-122'0,"-5"18"25"16,0 0 19-16,4-15 25 0,-4 15 21 0,0 0 29 15,0 0 23-15,0 0 19 0,2-18 14 0,-2 18 7 16,0 0-7-16,0 0 0 16,0 0-3-16,0 0 15 0,0 0 22 0,0 0 8 0,0 0 5 15,0 0 1 1,0 0 2-16,0 0 5 0,-43 22-4 0,29-11-12 0,-3 3-4 16,0 1-9-16,-6 6-7 15,1-2-5-15,-2 2-5 0,0 1-6 0,1 1 3 16,-1-1-11-16,2 0-3 0,-2-1-5 15,3 0-3-15,-1 0-4 0,6-3-4 0,-2-2-2 16,2 0-3-16,-1 1-4 0,4-4-6 0,0 0-15 16,3-3-16-16,0-1-27 0,-2 1-34 15,12-10-42-15,-12 15-60 16,12-15-55-16,-12 13-99 0,7-11-180 0,5-2-361 16,0 0-240-16</inkml:trace>
  <inkml:trace contextRef="#ctx0" brushRef="#br0" timeOffset="127121.15">29648 9782 2530 0,'0'0'-102'0,"0"0"10"16,0 0 15-16,0 0 9 15,0 0 19-15,0 0 19 0,0 0 25 0,0 0 29 16,0 0 26-16,0 0 28 0,0 0 13 16,0 0 20-16,0 0 15 0,0 0-2 0,-41-15 5 15,41 15 9-15,0 0 1 16,0 0-7-16,-38 12-6 0,28-6-6 0,10-6-10 15,-26 12-9-15,16-5-10 0,-1 1-10 0,11-8-12 0,-17 17-4 16,8-7-7-16,9-10-8 16,-10 15-2-16,10-15-9 0,-4 13-1 0,4-13-7 15,0 0-3-15,0 0-5 16,4 23-6-16,-4-23-6 0,0 0-2 0,19 10-1 16,-19-10-5-16,15 1 2 15,-15-1-1-15,0 0 1 0,23 0-2 0,-23 0-1 0,0 0-1 16,24-7 2-16,-24 7-2 15,14-8 2-15,-14 8 4 0,17-12-3 0,-17 12 4 16,15-13 2-16,-15 13 1 0,13-13 5 0,-13 13 9 0,10-15 1 16,-10 15 5-16,10-14 5 15,-10 14 1-15,10-12 3 0,-10 12-1 0,6-10-5 16,-6 10 0-16,0 0 1 16,8-14-5-16,-8 14-4 0,0 0-5 0,0 0 7 15,0 0 5-15,0 0 0 0,0 0 5 16,0 0-1-16,0 0-5 0,0 0 0 15,0 0-1-15,0 0 2 0,0 0-5 0,0 0-7 16,0 0 24-16,0 0-13 0,-2 50 6 0,2-50-8 16,2 17-10-16,-2-17-18 15,2 15-22-15,-2-15-40 0,2 16-54 0,-2-16-69 16,2 13-80-16,-2-13-138 0,0 15-237 16,0-15 22-16,0 0-318 0,0 0-344 0</inkml:trace>
  <inkml:trace contextRef="#ctx0" brushRef="#br0" timeOffset="130351.09">30187 9493 2771 0,'0'0'-69'0,"-14"-3"44"0,14 3 25 16,0 0 36-16,0 0 29 0,0 0 16 15,0 0 12-15,-18-5 3 0,18 5-2 0,0 0 2 16,0 0-1-16,0 0 6 16,0 0-6-16,0 0 3 0,0 0-10 15,0 0-9-15,0 0-8 0,0 0-3 16,0 0-13-16,0 0-2 0,0 0-7 0,55 7-8 0,-55-7-4 15,24 4-4-15,-24-4-15 0,26 1-14 0,-14 2-18 16,-12-3-25-16,25 1-28 16,-25-1-30-16,24 0-43 0,-24 0-49 15,18 0-55-15,-18 0-112 0,16-1-559 16,-16 1-321-16</inkml:trace>
  <inkml:trace contextRef="#ctx0" brushRef="#br0" timeOffset="130521.25">30121 9416 2751 0,'-21'-4'33'0,"21"4"48"0,-12-4 15 16,12 4 12-16,0 0 16 15,0 0 7-15,0 0-5 0,-16-5-10 0,16 5-14 16,0 0-12-16,0 0-12 16,0 0-12-16,0 0-23 0,51-6-37 0,-51 6-65 0,34-2-74 15,-16 2-85-15,-2-2-159 16,1 0-576-16,-17 2-380 0</inkml:trace>
  <inkml:trace contextRef="#ctx0" brushRef="#br0" timeOffset="131531.27">30957 9014 2787 0,'0'0'-124'0,"0"0"26"0,0 0 18 0,9-11 21 16,-9 11 21-16,0 0 17 16,0 0 27-16,0 0 21 0,0 0 16 0,0 0 11 0,7-12 23 15,-7 12-2-15,0 0 9 16,0 0 6-16,0 0-5 0,0 0-3 0,0 0 0 16,0 0-6-16,-22-15 2 15,22 15-5-15,-19-2 0 0,19 2 5 0,0 0 4 16,-36 4 1-16,36-4 5 0,-28 1 0 15,12 3-1-15,1 0 1 0,0 2-3 16,-2 0-7-16,3 3-6 0,-2-2-7 0,2 5 0 0,-1 2-12 16,0-1-4-16,2 2-6 15,1 2-5-15,1 2 0 0,0 2-3 16,5 2-7-16,0 0 1 0,2 4-6 0,0-3-2 16,4 5-3-16,0-3 0 0,2 2-5 0,2-2-1 15,2 0-4-15,0-1 1 16,5 0-3-16,-2-4 1 0,1 0-2 0,3-2-2 15,-1-2 1-15,1 0-1 0,0-5-4 0,-1-3-6 0,4 2-2 16,-2-6-10-16,1 0-8 16,-15-5-4-16,24 4-5 0,-24-4 3 0,26-2-3 0,-26 2 3 15,28-11 6 1,-17 3-1-16,0-3 6 0,-1 0 6 0,-1-5 6 0,-3 3 0 16,2-3 6-16,-8 16 4 15,6-26 5-15,-3 13-2 0,-3 13 4 0,0-23 7 0,0 23 5 16,-7-23 6-16,7 23 5 0,-6-19 0 0,6 19 2 15,-6-18 2-15,6 18-3 16,-9-13 0-16,9 13 0 0,-8-9 0 0,8 9-2 16,0 0 5-16,0 0-7 15,-9-16 3-15,9 16-2 0,0 0-2 16,0 0-6-16,0 0 0 0,0 0-5 0,36 0-2 16,-36 0-15-16,30 5-26 0,-13-5-36 0,-2 1-47 15,-15-1-58-15,36 2-66 16,-19-2-62-16,-1-2-139 0,0 1-161 0,-4 1-332 0,-12 0-335 15</inkml:trace>
  <inkml:trace contextRef="#ctx0" brushRef="#br0" timeOffset="132481.05">31187 9645 2822 0,'0'0'0'16,"0"0"8"-16,0 0 18 0,0 0 24 0,0 0 15 16,0 0 22-16,0 0 8 15,0 0 0-15,0 0 4 0,0 0 9 16,0 0 9-16,0 0 9 0,0 0 6 0,0 0 4 16,0 0-8-16,0 0-2 0,0 0-1 0,27-52-21 15,-23 35-9-15,0-2-7 0,3-3-12 16,-3-6-7-16,2-6-9 0,-2 0-7 0,3-5-6 15,-1 2-24-15,0-2 5 0,0 3 1 0,2 2 3 16,-4-1 1-16,2 7 7 16,-2 1-5-16,0 2 8 0,0 4 26 0,0 0-2 0,-2 5-9 15,3 0-3-15,-3 1-2 16,-2 15-11-16,5-23-3 0,-5 23-8 0,4-19-1 16,-4 19-4-16,4-11-3 15,-4 11-3-15,0 0-4 0,0 0 3 0,0 0 2 0,0 0-10 16,15 39 2-16,-9-23-1 15,-4 1-2-15,2 2-1 0,2 3-1 0,1 3-1 16,0-3 0-16,-1 0-6 0,0 2 1 16,2-4-5-16,-4-1 1 0,4-1 0 15,-2-4-3-15,0 2 2 0,0-3-14 0,-6-13 15 0,11 23-5 16,-9-13 9-16,-2-10-3 16,8 15 0-16,-8-15-4 0,11 7-5 15,-11-7 3-15,0 0-2 0,0 0-2 0,0 0-4 16,0 0 2-16,39-20 1 0,-33 8-2 0,4-4-1 15,0-2 4-15,1-1 3 16,0 0 1-16,-1 0 0 0,1-1 3 0,-1 4-1 16,-1 0 2-16,0 4 7 0,-1-2-2 0,0 2 8 0,1 2 0 15,-3-3 1-15,-6 13-7 16,11-17 0-16,-11 17-6 0,10-12 4 0,-10 12 6 0,0 0 2 16,0 0 4-1,0 0 5-15,0 0 4 0,0 0-1 0,17 35-2 0,-15-21-2 16,-2-14-3-16,2 34 1 15,-2-16-2-15,2 6 0 0,-2-3 0 0,3 1-5 16,-1 1-5-16,-2-1-9 0,2 0-28 0,0-1-23 0,-2 1-39 16,-2-3-54-16,2-1-71 15,0 0-69-15,-2-2-132 0,-3-3-197 0,1 1-35 16,-4-2-354-16,8-12-486 16</inkml:trace>
  <inkml:trace contextRef="#ctx0" brushRef="#br0" timeOffset="133330.94">30082 9185 3085 0,'0'0'-50'15,"0"0"42"-15,0 0 33 0,0 0 52 0,0 0 35 16,0 0 34-16,-14 8 26 0,14-8-5 16,0 0-18-16,0 0-9 0,0 0-11 15,0 0-14-15,0 0 1 0,0 0-25 16,0 0-8-16,0 0-4 0,18-50-8 0,-18 50-8 16,8-22-3-16,-4 8-7 15,0 0-6-15,-4 14-4 0,9-20-2 0,-9 20 5 0,6-19-7 16,-6 19 4-16,6-13-12 15,-6 13-7-15,7-14-6 0,-7 14 2 0,0 0-4 16,13-9-1-16,-13 9-3 0,0 0-2 0,0 0 1 16,28 8-2-16,-28-8-4 15,14 10 6-15,-6 0-6 0,-8-10 1 0,15 19-2 0,-8-10-2 16,-7-9-2-16,10 19 2 16,-5-9-3-16,-5-10 1 0,4 18 1 0,-4-18 0 15,0 17 0-15,0-17 13 16,-11 15-5-16,11-15 0 0,-17 12 0 0,4-5-6 0,-1-3-11 15,14-4-24-15,-32 3-28 0,13-1-43 0,0-2-52 16,4 0-71-16,-2-2-75 0,0 1-155 16,1-1-169-16,0-2 19 0,16 4-253 0,-25-7-213 15</inkml:trace>
  <inkml:trace contextRef="#ctx0" brushRef="#br1" timeOffset="150980.03">16739 7970 375 0,'0'0'111'0,"0"0"-50"0,0 0-13 0,-6-16-18 16,6 16-10-16,0 0-7 0,0 0-3 0,0 0 1 0,0 0-2 0,0 0-16 16,0 0-6-16,0 0-19 15,6 57-22-15,-6-39-47 0,0 3-61 0,0 0 54 16</inkml:trace>
  <inkml:trace contextRef="#ctx0" brushRef="#br1" timeOffset="151631.12">16702 7986 449 0,'0'0'20'0,"0"0"7"0,13 45-1 0,-9-26 0 15,0 4-5-15,2 5-6 16,1 0 0-16,2 7-9 0,-3 0-16 16,2 1-14-16,0 0-27 0,1-1-58 15,0 2-31-15,-1 1 47 0</inkml:trace>
  <inkml:trace contextRef="#ctx0" brushRef="#br1" timeOffset="152171.06">16751 7996 434 0,'0'0'39'16,"-8"-15"-3"-16,8 15 2 16,0 0-1-16,0 0 0 0,-7-14-5 0,7 14 3 0,0 0-2 15,0 0 4-15,0 0-4 16,0 0-6-16,0 0 2 0,0 0 0 0,0 0 6 15,0 0-1-15,0 0-9 0,0 0 2 0,0 0-2 16,15 47 0-16,-11-32-6 16,0 4 3-16,2 1-7 0,1 5 1 15,-1 0-3-15,3 4-5 0,-1 1 5 0,1 3-10 16,-1 1-8-16,0-1-4 0,1 3-7 0,0-3-3 0,1 2-2 16,-2-1 10-16,3 2-10 15,-2-1-4-15,1-2-7 0,3 4-6 0,-3 0-12 16,3-1 1-16,2 4-7 15,1-2-23-15,0-6-163 0,1 1 80 0</inkml:trace>
  <inkml:trace contextRef="#ctx0" brushRef="#br1" timeOffset="154100.83">16694 8000 638 0,'0'0'-17'0,"0"0"2"16,0 0 4-16,0 0 6 0,0 0 6 0,0 0 13 15,0 0 10-15,0 0 11 0,0 0 7 16,0 0 1-16,0 0-5 0,0 0 6 15,0 0-6-15,23 38 4 0,-23-38-1 0,4 23 0 0,-2-8-1 16,0 0 2-16,2 3-12 16,-2-2 4-16,0 4-3 0,4-1-3 0,-4 0 2 15,2 1-4-15,-2-1 5 0,2 3-5 16,-2-2-3-16,0 2 1 0,0-2 0 0,0 2-4 16,0-1 3-16,0 0-3 15,2-3 2-15,-1 4 4 0,-1-3-13 0,2 2 9 16,1-4-2-16,-3 2 2 15,0-2-2-15,2 2-5 0,0 0 15 0,2-2-15 0,-1 0 4 16,-1 1-3-16,0 1 4 0,0-2-7 0,0-3 4 16,1 4 3-16,2-1-9 0,-3 0 5 15,2 1-9-15,0-3 8 0,2 0 4 16,-1 0-10-16,0-1-1 0,1 3-12 16,-2-2 17-16,0-1 2 0,3-1-5 0,-5 2 12 15,4-1-13-15,-1-3 0 0,-3 2 4 16,3 0-11-16,-7-13 4 0,10 24-3 15,-6-16-3-15,-4-8 0 0,8 20 7 0,-2-11-1 0,-6-9-1 16,8 18 0-16,-8-18 14 16,8 17-8-16,-8-17-6 0,6 15 3 0,-6-15-3 15,7 15 8-15,-3-5-10 16,-4-10-6-16,6 15 3 0,-6-15 6 0,7 13-1 0,-7-13-8 16,8 17 7-16,-8-17 1 15,9 18 2-15,-9-18-7 0,8 17 6 0,-8-17 7 0,8 15-9 16,-8-15 3-16,9 15 2 15,-9-15-4-15,9 15 3 0,-3-8 0 0,-6-7 14 16,8 14 11-16,-8-14-13 0,6 14 7 16,-6-14-1-16,11 15-1 0,-11-15 0 0,11 14-1 15,-11-14 1-15,8 15-14 0,-8-15 18 0,11 13-5 16,-11-13 5-16,10 17 4 16,-4-10 7-16,-6-7-6 0,12 16 1 0,-12-16-1 15,10 16 0-15,-4-9 3 16,-6-7-2-16,15 15 0 0,-6-7-4 0,-9-8-5 15,14 15 0-15,-5-8-3 0,1 0-1 0,-10-7-7 0,20 18 5 16,-14-11-1-16,-6-7-2 16,16 13-3-16,-6-6 6 0,-10-7-1 15,16 13 7-15,-10-5 4 0,-6-8-1 0,15 11-6 16,-15-11-4-16,15 13 1 0,-6-7-1 0,-9-6 3 16,14 13 1-16,-6-6 2 0,-8-7-2 15,20 12 3-15,-12-5-1 0,-8-7-6 0,20 15 1 16,-10-9-5-16,1 1 4 15,1 1-6-15,-1-2-1 0,0 1 4 0,-11-7-7 16,20 15 3-16,-8-7-1 0,-12-8-3 0,16 11 4 0,-5-3-5 16,-1-2-1-16,-10-6 2 15,18 13-3-15,-10-7-2 0,-8-6 2 0,16 11 2 16,-4-5 0-16,-12-6-4 16,16 12 7-16,-7-7-9 0,-9-5 3 0,19 14-1 0,-11-9 0 15,-8-5 1-15,19 12-1 16,-11-7 4-16,4 3-2 0,-12-8 0 0,18 12 4 15,-7-5 7-15,-11-7 3 0,23 11 2 0,-14-6 1 16,-9-5-4-16,21 11-1 16,-10-6-4-16,-11-5 1 0,18 10 0 15,-7-7-1-15,-11-3-1 0,17 10 0 0,-6-6-2 16,-11-4 1-16,18 10-4 0,-18-10 2 0,16 9 2 16,-16-9-2-16,18 10 5 15,-9-7-2-15,-9-3 3 0,19 8-1 0,-19-8 1 0,19 10-5 16,-8-5 2-16,-11-5 0 0,21 8-1 0,-11-3-1 15,-10-5-4-15,24 8 0 16,-12-2 1-16,-1-1 0 0,-11-5-5 0,25 10 18 0,-12-5-2 16,-1-1-2-16,-12-4-1 15,28 10-2-15,-17-4-1 0,-11-6-3 0,23 7 3 16,-8-1-2-16,-2-2-1 16,0 2-3-16,-13-6 2 0,26 9 2 0,-12-3-5 15,-14-6 0-15,23 8 0 0,-8-5 0 16,-15-3 1-16,25 10-4 0,-13-8 0 0,4 4 1 15,-16-6 0-15,23 6 0 0,-8-1-3 0,-2-1 3 0,-13-4 0 16,27 7-2-16,-14-3 1 16,1 0-3-16,-14-4 4 0,28 6-3 0,-13-2 2 15,-1-1 0-15,-14-3 0 16,28 6 2-16,-13-6-1 0,2 4-3 16,-17-4 0-16,32 4-2 0,-15-3 6 15,-17-1-4-15,30 3 1 0,-16-2-2 0,-14-1 2 0,28 3-2 16,-14-2 1-16,1 1 0 15,3 0 0-15,-4 2 1 0,-14-4 0 0,32 4-1 16,-17-3 3-16,1 5-3 0,0-3 0 0,-16-3-1 0,31 3 2 16,-16-1-2-16,2 2 4 15,-17-4-2-15,34 1-4 0,-22 1 4 0,6-2 3 0,-18 0-3 16,31 3 1 0,-14-2 1-16,-17-1-1 0,34 2-2 0,-15-2 0 0,-2 0 0 15,2 2 0-15,0-2 0 16,-19 0 0-16,36 2-1 0,-17-2 4 0,2 0-3 15,-2 2 3-15,3-2-3 0,-2 1-2 0,2-1 2 16,-1-1 3-16,2 1-16 0,0-2-28 16,1 0-44-16,3 0-67 0,1-1-68 0,-3-3-102 15,0 2-197-15,3-1-357 0,-9-2-242 16</inkml:trace>
  <inkml:trace contextRef="#ctx0" brushRef="#br1" timeOffset="158762.24">16757 8192 2458 0,'0'0'-147'0,"0"0"28"0,0 0 28 0,0 0 10 15,0 0 9-15,0 0 7 0,0-25 12 16,0 25 4-16,0 0 8 0,0 0 6 15,0 0 17-15,0 0 13 0,0 0 3 0,0 0 17 0,0 0 10 16,-12-12 13-16,12 12-7 16,0 0 0-16,0 0-3 0,-6-12-4 15,6 12 17-15,0 0-19 0,-6-15 9 0,6 15-1 16,0 0-1-16,-2-22 15 0,2 22-1 16,-4-15-2-16,4 15-3 0,0 0 11 15,-4-24 2-15,4 24 6 0,-2-17-3 0,2 17-1 0,-4-18-2 16,4 18-4-16,-4-18-4 0,4 18-6 0,-7-21 1 15,7 21-1-15,-4-19-5 0,4 19 8 16,-6-18-11-16,6 18-3 0,-7-21-2 16,7 21-2-16,-6-21-4 0,6 21-2 15,-7-19-3-15,3 8 0 0,4 11 0 0,-6-21 1 16,6 21-9-16,-8-17 4 16,4 6 1-16,4 11 1 0,-10-17-2 0,10 17-2 15,-6-18 1-15,6 18 9 0,-6-17-2 16,6 17-2-16,-8-16 2 0,8 16 2 0,-6-18 0 15,6 18 5-15,-5-18-7 0,5 18 3 0,-2-19-4 16,2 19 1-16,-2-17 2 16,2 17-2-16,-2-18-3 0,2 18 2 0,0-22-5 0,0 22-1 15,2-19-2-15,-2 19 2 16,0-18 0-16,0 18-3 0,2-22-2 16,-2 22 0-16,2-19 0 0,-2 19 1 15,3-22 0-15,-3 22-6 0,4-20 4 0,-4 20 4 0,2-21-6 16,-2 21 4-16,4-19-6 15,-4 19 4-15,4-21 0 0,-4 21-2 0,4-20-3 0,-4 20 3 16,4-22 0-16,-4 22 0 0,4-23 3 0,-4 23-5 16,5-20 1-16,-2 8 1 15,-3 12 0-15,4-22-3 0,-4 22 2 0,2-20 2 16,-2 20 1-16,4-21-1 16,-4 21-2-16,2-19-1 0,-2 19 4 0,2-21-1 0,-2 21-2 15,4-20 2-15,-4 20-2 16,2-22-1-16,-2 22 2 0,2-23 0 0,0 13 3 15,-2 10-4-15,5-22-1 0,-5 22 1 0,4-26 2 16,-2 16 1-16,-2 10-6 0,4-23 4 16,-4 23 0-16,5-21 5 0,-5 21 1 15,4-23-4-15,-2 12 4 0,-2 11 2 16,2-20-6-16,-2 20 0 0,2-21-2 0,-2 21 1 0,5-20-1 16,-5 20 1-16,4-24 2 15,-4 24-2-15,2-21-1 0,0 10-1 0,-2 11-2 16,4-22 6-16,-2 8-3 15,-2 14 4-15,4-23-5 0,-4 23 1 16,2-23 0-16,0 10 0 0,-2 13 0 0,2-23 0 0,-2 23 0 0,6-23 0 16,-4 11-3-16,-2 12 3 15,6-20 0-15,-2 6-3 0,-4 14 1 0,8-22-2 0,-6 10 5 16,-2 12-2-16,11-23-2 16,-7 14 4-16,-4 9-3 0,9-23-1 0,-3 14 6 15,0-3-3-15,-6 12-2 16,11-21 2-16,-5 11 2 0,-6 10-1 0,11-21-4 15,-4 11 1-15,-7 10 2 0,10-20 0 16,-2 10 4-16,-8 10-2 0,10-19-3 0,-3 10 0 16,-7 9-2-16,11-18 4 0,-11 18 5 0,12-18-10 15,-7 8 4-15,-5 10-2 0,10-20 2 16,-10 20 12-16,11-18 3 0,-7 8 0 16,-4 10-3-16,11-18-1 0,-7 7-3 15,-4 11 0-15,8-19 2 0,-2 10-4 0,-6 9-4 16,10-19 5-16,-10 19-2 0,8-17 1 15,-8 17-4-15,8-19 1 0,-4 10 1 0,-4 9 0 16,9-18-3-16,-9 18 2 0,6-17 2 0,-6 17-1 16,9-12-3-16,-9 12-1 15,10-18 2-15,-3 10-1 0,-7 8 0 0,12-16 1 0,-12 16-5 16,16-14 7 0,-8 6 1-16,-8 8-5 0,16-19 4 0,-5 12-4 0,0-1 0 15,-11 8 0-15,19-18 2 16,-11 11-4-16,2-2 4 0,2 1-4 0,-12 8 2 15,20-17-2-15,-9 9 2 0,2 1-6 0,-1-3 6 0,1 2 0 16,0-1-1-16,0 1 0 16,-3 1 1-16,2-1-4 0,2 0 4 0,-2-1 0 15,-12 9 1-15,21-14-2 0,-8 6 1 16,-2 1 0-16,1 0 0 0,-12 7 0 0,24-15 0 16,-10 7-2-16,-1 0 0 15,0 1 0-15,0-1 2 0,-1-1 0 0,4 1 0 0,-4 0 0 16,0 0-1-1,4-1 2-15,-4 1-2 0,1 1 0 0,-1 0 1 0,1-1 0 16,0-2 2-16,-1 2-2 0,2 1 2 0,-2-1-5 16,-2 1 2-16,3-2 1 0,0 0 1 15,0 2-3-15,1-1 0 0,-2 0 0 0,0-1 2 16,0 1 0-16,-12 8 0 16,26-13-2-16,-13 5-2 0,1 0 4 15,-1 3 0-15,0-3 2 0,-13 8-5 16,25-11 0-16,-14 3 5 0,1 3-4 0,-12 5 1 15,21-10 0-15,-21 10 5 0,20-9-4 0,-10 3-3 0,-10 6 2 16,22-10 2-16,-12 5-2 16,-10 5 3-16,19-13-2 0,-6 8 6 0,-13 5-10 0,23-11 4 15,-11 5 0-15,4 0 0 16,-2-2 0-16,1 1 0 0,0 2-2 0,0-3 1 16,-1 0 1-16,0 1 0 15,0 1 1-15,-1-1 1 0,-13 7-2 0,25-14 0 0,-12 6-2 16,0 3 1-16,-13 5-3 0,23-14 4 0,-11 9-3 15,-12 5 5-15,20-9-1 16,-10 2 0-16,5 2-2 0,-15 5 2 16,24-11-3-16,-12 5 4 0,2-1-2 15,0 0 0-15,-2 0 2 0,3 2-4 0,0-2 2 16,-2 0 0-16,1 1 0 0,0-2-2 16,-14 8 2-16,24-11-4 0,-8 3 5 15,-4 1-2-15,-1 0 2 0,3 2-1 16,0-3-3-16,-14 8 5 0,24-13-2 0,-10 6 0 0,-2 1 2 15,-12 6-2-15,25-13 0 0,-12 5-2 16,0 2-1-16,-13 6 3 0,26-11 3 16,-14 5-2-16,0 1-2 0,1-3 1 15,-13 8 2-15,28-11-4 0,-14 7 2 0,0-4 1 16,0 4-4-16,1-2 5 0,0 0-5 0,2 2 3 16,-3-3 0-16,-14 7 3 15,30-7-3-15,-12 1 0 0,-4 1 0 16,1 0 0-16,-15 5-2 0,28-9 1 0,-16 6 4 15,2 0-3-15,-14 3-3 0,28-8 4 16,-13 7-2-16,-15 1 1 0,28-8 0 0,-14 4 0 0,-14 4 0 0,30-8-4 16,-13 7 5-1,-2-5-1-15,2 2 0 0,-17 4 3 0,30-5-3 0,-16 1 0 16,4 0-4-16,-4 0 5 16,-14 4-1-16,30-8 0 0,-17 5 2 0,-13 3-4 15,26-7 2-15,-10 4 0 16,-2-1-2-16,-14 4 2 0,26-8 0 0,-11 3-2 0,-3 1 1 15,-12 4 2-15,30-8-1 0,-18 4 2 0,-12 4-4 0,28-7 1 16,-13 3 1 0,0 0 1-16,2-2 1 0,-1 3-1 0,-16 3-2 0,30-6 1 15,-15 4 1-15,-15 2-2 16,28-5 2-16,-14 2-1 0,-14 3 0 0,28-1 1 16,-13-1-1-16,-15 2-1 0,30 0 2 15,-30 0-1-15,30 0-2 0,-14 2 3 16,1-1-2-16,0 2 2 0,-17-3 0 15,36 5 2-15,-17-3-2 0,0 0-1 0,0 2-1 0,0-1 1 16,-2 2 1-16,2-1 1 0,1 0-2 0,-2 3 2 16,1-4-2-16,0 3 4 15,0 0-4-15,5 0-1 0,-1 0 2 0,-2 1-1 16,0 0 3-16,3 1-4 0,-4 0 1 16,4-2 4-16,-1 3-2 0,1-4 0 0,-2 3-1 15,4 0-1-15,0-2 3 16,-1 1-2-16,1 1 3 0,-1-3-2 0,0 3 4 15,0-3-6-15,1 3 0 0,0 0 0 16,-1 1 2-16,-2-5 0 0,0 6 0 16,1-2-2-16,-1-1 3 0,0 1 0 0,0 2-3 15,-1-2 0-15,1 1 5 0,3 0-5 16,-3 1 3-16,2-1-3 0,-1 2 2 0,1 1 1 16,1-2-1-16,0-1 2 0,0 3 0 15,0-3-4-15,-1 2 4 0,9-2-4 0,-4 5 7 16,1-3-3-16,-3-3 0 15,2 3-3-15,-3-2 3 0,1-1-1 0,-2 0-1 0,2 0 0 16,0 2-1-16,-3-1-1 0,1 1 0 16,-1-3 5-16,1 5-2 0,-1-2-3 15,0 0 0-15,-1 2 4 0,1 0-6 16,1-1 5-16,-2 0-2 0,0 3 1 16,2-3 0-16,1 5 2 0,1-3-3 0,1 3 2 0,-1-4 0 15,-2 6 0-15,0-3 1 16,0 0-5-16,1 2 4 0,1-1-3 0,-2-2 1 15,-1 4 0-15,1-1 8 0,-2-1-7 0,2 2-1 0,-2-1-1 16,1 1 1-16,1-1 4 16,-4 2 5-16,4 0-8 0,-3-2-2 0,1 2 1 15,-2 0 1-15,0 0 3 0,-5-1-3 16,4 2 0-16,-2-1 0 0,-1 0 2 0,0 3-1 16,1-2-1-16,-2 1 0 15,-2-2 3-15,-1 0-3 0,2 3 0 16,-2-1 2-16,-1-3-1 0,0 4-1 15,-1-2 2-15,-1 1-2 0,-1 2 8 0,4-2-4 0,-6 1-3 16,2 0 0-16,0-1 1 0,0 2 1 0,0 1-1 16,0-1-3-16,-1 0 4 15,2 0 0-15,-3 1-2 0,3 1 2 0,-3 0-2 0,0 0-2 16,2 0 1-16,-2 0 2 16,2-1 1-16,-4 3 0 0,3-3-1 15,-3 2-4-15,3 1-2 0,-1-2 6 16,-1-1-1-16,-1 1 0 0,0 0-1 0,0-1 0 15,3-1 0-15,-2 0 0 0,-1 0 0 0,-2 0 3 0,2-2-2 16,-2 1-2-16,1-3 1 16,-3-1 4-16,2 1-4 0,1-1-1 15,-3 1 1-15,0-1 0 0,0-1 1 0,2 1-3 16,-2-1 2-16,0-2 2 0,0 2-2 0,0 2 1 16,1-1 0-16,1-2-3 15,0 1 1-15,-2 3 0 0,0 0 4 0,2 4 0 0,-2-6-2 16,3 3-1-16,-1 2-1 15,-1-4 2-15,1 2 2 0,-2-2-3 16,2 1 1-16,0 6 0 0,-2-4 2 16,0-2-3-16,2 1-2 0,-2-1 3 0,0 2-1 15,3-1 1-15,-2-1-1 0,-1 2 2 0,0-2-2 0,0-1-2 16,0 3 0-16,0-4 2 16,-2 4-1-16,2-3 1 0,0 0 5 0,-2 0-6 15,0-2 1-15,0 2 2 16,-2 2 1-16,2-1 0 0,-2-4-2 0,0 4-1 0,0-4 1 15,0 4-3-15,0-4 8 0,-3 2-4 0,0-1-2 16,3 0 2-16,-2-1-1 16,0 3-3-16,0-3 3 0,0 0-1 0,0 0 0 15,-3 3-1-15,1-5 3 0,-1 2-2 16,3 1 2-16,-2-2-1 0,-3 0-1 0,3 2 1 16,0-1-1-16,-3 1 1 15,3 1 1-15,-3-4-2 0,1 3-1 0,0 2-1 0,-1-1 6 16,-2-1-5-16,1 2 6 15,1 0-5-15,-1-3 9 0,-1 2 1 0,2 0-3 16,-1 0-2-16,2-2 3 0,0 3 0 0,-2-4-2 0,2-1-2 16,2 1 3-1,-2 0-2-15,-1 2 0 0,3-2 0 0,-1 0-3 0,-1 1 2 16,-1-3 7-16,3 1-4 16,-2-2-2-16,2 0 1 0,-4 1 1 0,2 1-2 15,8-14 1-15,-14 22-1 16,5-8-1-16,0-4 0 0,1 1 0 0,0-1-6 0,-1 0 6 15,9-10 0-15,-14 22-4 0,4-13 2 16,0 2-2-16,10-11 2 0,-14 22-1 16,5-14 0-16,9-8 0 0,-13 16-2 15,5-5 2-15,8-11 0 0,-15 16 2 0,9-7-1 16,-3 2 3-16,9-11-1 0,-15 16 1 0,7-8 0 16,8-8-3-16,-18 17 2 0,10-7-1 15,0-3 0-15,8-7 1 0,-17 16-2 0,6-7 3 16,11-9 2-16,-19 15 0 0,9-4 4 0,0-4 5 15,10-7 4-15,-24 16 7 16,14-9 5-16,-3 2 1 0,2-2 3 0,0 3 0 0,-1-2-5 16,12-8-4-16,-24 16 1 15,14-8 0-15,-2 0-8 0,0 2 0 0,0-1-3 16,12-9-3-16,-21 17-3 16,10-10 1-16,0 3-3 0,1-2 1 0,0 3-3 0,-4-4-1 15,4 5 0-15,0-2-2 16,-3 0 2-16,2-1 5 0,1 3-2 0,-3-1 2 15,3-2-1-15,-4 3-1 0,4-3 0 0,0 1 0 0,-3 2-3 16,0-3 2-16,3 1-4 16,-3-1 0-16,0 0 5 0,2 1-8 0,-1-1 1 15,0 2 1-15,0-3-3 0,2 1 2 16,-1 2 4-16,1-3 12 0,-3 3-3 16,2-2-5-16,-1 0 6 0,2 4-6 15,-4-5 4-15,4 4 1 0,-3-3-9 16,3 1 3-16,-3 2 0 0,0-5-3 15,3 5 0-15,-3-5-3 0,0 3 0 0,1-1 5 0,-1 1-2 16,0-1-4-16,0 1-1 0,1-3-3 0,-1 3 4 16,0-1 2-16,1-2-3 15,-1 4-1-15,-2-4 3 0,0 3-5 16,1 0 2-16,-4-1 1 0,0 0 2 0,2 1-1 16,-2 2-2-16,-3-5 0 0,1 2 2 0,2 1-4 15,-2-1 0-15,-1 1 0 16,2-3 0-16,0 3 3 0,-2-2-2 0,4 0 2 15,-2-1-1-15,2-2 0 0,-4 5 0 0,4-4-1 0,0 2-2 16,-2-1 3-16,2-2 0 16,-2 2 2-16,2 0-6 0,0-1 6 15,-2 2-2-15,2-2 3 0,-2 1 0 0,0 1 0 16,-2 0-4-16,3-3 1 0,-2 4-1 16,-2-1 3-16,4-2-1 0,-1 2 3 15,-3-3-1-15,-1 3 4 0,0-1 8 0,-1 1-28 0,3-1 5 16,-3 3-4-16,2-3 5 0,-2 1 0 0,1-2-1 15,4-1 0-15,-4 4 5 16,3-2-1-16,4-1 7 0,-3-3 1 0,2 3 0 0,0-1-2 16,0 1 5-16,0-2-5 15,2 0 1-15,-2 0-4 0,17-4 2 0,-31 6-1 16,13-2 2-16,4-1 2 16,14-3-1-16,-32 7 4 0,19-6 4 0,13-1 5 15,-30 4 9-15,16 0 18 0,14-4-9 16,-32 3-2-16,15-1-1 0,0 3-4 0,0-1 3 15,17-4-10-15,-34 1-2 0,20 1-3 0,-3 0 0 0,17-2-2 16,-32 2 3-16,18-2-1 16,14 0-2-16,-30 2 6 0,15-1 2 0,15-1 2 15,-24 0 6-15,24 0-1 0,-23 3 2 16,23-3-3-16,-21 2-2 0,21-2-2 0,-24 0-1 16,24 0-4-16,-18 0-2 15,18 0 0-15,-21 1-3 0,21-1-3 0,-22 2-1 16,22-2-1-16,-23 2 1 0,23-2-3 0,-23 4-1 15,23-4 0-15,-26 1 2 0,26-1 0 16,-23 3-5-16,9-3 0 0,0 0-1 0,14 0 0 0,-27 1-1 16,10 2 1-1,2-3-8-15,15 0-14 0,-34-3-23 16,18-1-31-16,-2 3-49 0,-3-1-74 0,2 0-92 16,-2-2-166-16,-5 1-157 0,1-3 30 0,-2 2-523 15,0 1-695-15</inkml:trace>
  <inkml:trace contextRef="#ctx0" brushRef="#br1" timeOffset="161090.89">17666 9609 3226 0,'0'0'-231'16,"0"0"17"-16,-22-2-16 0,22 2-51 0,0 0-431 15,0 0 32-15</inkml:trace>
  <inkml:trace contextRef="#ctx0" brushRef="#br1" timeOffset="162371.04">17549 9671 2036 0,'0'0'-65'0,"0"0"29"16,0 0 20-16,0-38 11 16,0 38 5-16,0 0 11 0,0 0 9 15,0 0 7-15,0 0 2 0,0 0 11 0,0 0 1 16,0 0 16-16,0 0 1 0,0 0 6 0,8-21 8 15,-8 21 6-15,0 0-4 0,0 0-3 0,0 0-13 16,0 0-6-16,0 0-7 16,0 0-4-16,0 0-2 0,0 0 0 15,0 0-8-15,0 0-6 0,0 0 0 16,0 0 13-16,0 0 6 0,0 0 7 0,0 0 8 0,0 0 9 16,0 0 11-16,0 0 15 15,0 0 20-15,0 0 4 0,0 0 9 0,0 0-9 16,0 0-10-16,0 0-10 0,0 0 2 0,0 0-9 0,-32 0-3 15,32 0-5-15,-6-13 0 16,6 13-10-16,-6-17-8 0,6 17-8 0,-4-18-5 0,4 18-10 16,0-17-3-16,0 17-6 15,0 0-4-15,10-26-4 16,-10 26-3-16,11-14-4 0,-11 14-3 0,17-7-1 16,-17 7-1-16,18 1-2 0,-18-1-4 0,20 12 3 0,-20-12-1 15,17 19-2 1,-9-8-1-16,-1 1-1 0,-3 1 3 0,0 1 8 15,-4-14 3-15,2 22 5 0,-2-22 10 0,-2 23 24 16,2-23 1-16,-8 19-16 0,1-10 11 16,7-9-5-16,-15 14 2 0,15-14 0 0,-18 5-5 0,18-5 0 15,0 0-16-15,-32-9 5 16,32 9-3-16,-24-23-4 0,14 10 0 0,-1-4-7 16,3 0 0-16,2 0-7 0,-1 1-1 15,0-1 2-15,5 1-4 0,2 16-8 0,-4-28 3 16,4 28-1-16,2-23 0 0,-2 23-2 0,6-15-1 15,-6 15-3-15,0 0 2 0,18-4-1 16,-18 4 0-16,0 0 4 0,23 26-8 16,-17-15 4-16,3 2 6 0,-3 0-3 15,-1 3 5-15,-1-1-11 0,0-3 4 0,-2 5 2 16,-2-17-1-16,2 25 5 16,-2-25-3-16,0 20 5 0,0-20 1 0,-6 18-1 0,6-18 5 15,-6 10-2-15,6-10-3 16,0 0 0-16,-22 4 0 0,22-4 0 0,0 0-4 15,-25-17 2-15,17 6-2 0,-4-1 1 0,4 0 0 16,8 12-4-16,-12-28 4 0,8 17-5 16,4 11 2-16,-5-26-3 0,5 26 0 0,0-23-3 15,0 23 3-15,11-19-3 0,-11 19 3 16,12-14-3-16,-12 14 0 16,22-4-1-16,-22 4 4 0,23 4-2 0,-23-4-1 15,25 11 3-15,-12-2-3 0,-3 0 2 0,-2 0 1 16,4 2-2-16,-12-11 4 0,12 22-1 0,-8-14 4 0,-4-8-4 15,5 22 1-15,-5-22 2 16,-3 17 5-16,3-17-2 0,-8 15-2 0,8-15 6 16,-12 10-1-16,12-10-2 0,-18 4 0 15,18-4 0-15,0 0-2 0,-34-14-1 0,22 5-1 16,1-2-4-16,1-3 0 16,2 1 0-16,1-2 1 0,7 15-2 15,-9-29-5-15,7 16 3 0,2 13 3 16,2-25-2-16,-2 25 0 0,9-19-2 0,-9 19 2 15,13-16 0-15,-13 16-2 0,17-3 3 16,-17 3-4-16,0 0 1 0,27 7 2 0,-27-7 0 16,19 15 3-16,-11-4-2 0,1 0 1 15,-4 0 0-15,-5-11 1 0,6 22 3 0,-4-9 4 16,-2-13 3-16,-2 22 0 0,2-22-1 0,-6 21 5 16,6-21 0-16,-12 18-2 0,12-18-2 15,-10 9 0-15,10-9 0 0,-17 0-6 16,17 0 3-16,0 0-3 0,-21-15-1 15,21 15-1-15,-11-18-3 0,11 18-2 0,-8-21-1 16,8 21-2-16,0-20-1 0,0 20 0 0,4-23 1 0,-4 23-2 16,11-18-1-16,-11 18 2 15,10-11-4-15,-10 11 4 0,13-5 2 0,-13 5 0 16,0 0 0-16,0 0 0 16,0 0 3-16,21 25 0 0,-21-25 1 0,-2 20 0 0,2-20 0 15,-6 23 6-15,6-23 5 16,-13 25 4-16,4-14 1 0,3-1 7 0,6-10 1 15,-15 17 4-15,7-11-1 0,8-6-1 0,-15 5-3 16,15-5-4-16,0 0-5 0,0 0-8 16,0 0-12-16,-23-20-18 0,23 20-25 15,2-20-33-15,-2 20-31 0,4-21-53 16,-4 21-72-16,10-15-73 0,-3 8-148 0,-7 7-158 16,0 0 15-16,0 0-477 0,0 0-645 15</inkml:trace>
  <inkml:trace contextRef="#ctx0" brushRef="#br1" timeOffset="182831.25">1809 8296 625 0,'0'0'133'0,"3"-22"-11"0,-3 22-34 0,0 0 7 15,0 0 2-15,2-20-6 16,-2 20 7-16,0 0 19 0,4-13 9 16,-4 13 10-16,0 0 10 0,0 0 2 15,0 0 2-15,2-19-12 0,-2 19-7 0,0 0-13 16,0 0-14-16,0 0-11 0,0 0-19 15,0 0-15-15,-13-15-4 0,13 15-3 0,0 0-10 16,-19-1-2-16,19 1 0 0,0 0-3 0,-34 4 6 16,34-4 4-16,-24 5-5 0,8-1 4 15,1 2 8-15,1-2 3 0,-2 5 3 0,-1-1-3 16,1 1-3-16,1 0 4 16,-2 4-6-16,0 0 4 0,3 0-4 0,3 0 0 0,2 2-7 15,-1 5-2-15,4-6-6 16,-1 8-4-16,3-3-3 0,-1-2 0 15,1 2-5-15,4 2-2 0,0 0-22 0,2-1 4 0,0 1 2 16,3 1-6-16,-1 2 2 16,3-4-3-16,2 3 0 0,3-1-5 0,-2 0-2 0,-1-6-3 15,6 3-5-15,-3-3-6 16,-3-3-1-16,5-3-4 0,-3 1-9 16,2-1-10-16,-3-5-14 0,-10-5-5 15,26 6-3-15,-26-6 4 0,23-1 4 0,-23 1 0 16,18-6-5-16,-18 6-5 0,20-12 2 15,-13 5-3-15,-7 7 8 0,12-18 3 0,-12 18-3 16,3-19 22-16,-3 19 12 0,0 0 4 0,-5-27 17 16,5 27 10-16,-13-14 11 0,13 14 7 15,-15-14 6-15,15 14 3 0,-14-11 11 0,14 11 10 16,-13-8 0-16,13 8-1 16,0 0-5-16,-18-8 6 0,18 8 1 0,0 0 0 15,0 0-2-15,0 0 2 16,0 0-8-16,0 0 2 0,0 0-9 0,0 0 1 0,0 0-6 15,0 0 1-15,0 0-20 0,36-9-36 0,-36 9-47 16,26-4-62-16,-10 2-52 0,0-2-65 16,-16 4-147-16,30-5-471 0,-18 3-226 0</inkml:trace>
  <inkml:trace contextRef="#ctx0" brushRef="#br1" timeOffset="183353.95">1548 8054 2470 0,'0'0'-82'16,"0"0"38"-16,0 0 25 0,0 0 35 0,0 0 17 15,0 0 25-15,0 0 34 16,0 0 11-16,0 0-1 0,0 0-5 0,46-4-4 0,-46 4 1 15,25-2-10-15,-10 2-10 0,-15 0-6 16,35-4-9-16,-15 2-6 0,-2 1-2 16,2-2-33-16,1 1-40 0,-2 1-48 0,0-2-60 0,0 2-56 15,-2-3-91-15,2 1-563 16,-4 2-177-16</inkml:trace>
  <inkml:trace contextRef="#ctx0" brushRef="#br1" timeOffset="183749.08">2142 8370 2423 0,'0'0'-82'0,"0"0"39"0,0 0 30 15,0 0 24-15,0 0 40 0,0 0 25 0,0 0 28 16,-27 26 2-16,17-19 0 0,10-7-5 0,-12 19-6 15,4-9-6-15,8-10 1 0,-11 23-6 16,7-7 1-16,1-3-11 0,-1 2-8 0,4-15-5 16,0 33-4-16,2-16-9 15,3 1-5-15,-1-4-22 0,0 4-39 0,5-3-56 0,3 4-71 16,-2-4-65-16,2-2-122 16,2 0-544-16,1-3-244 0</inkml:trace>
  <inkml:trace contextRef="#ctx0" brushRef="#br1" timeOffset="184055.41">2332 8518 2639 0,'-9'-17'-30'0,"9"17"17"16,-10-13 3-16,10 13 10 0,-12-7 16 0,12 7 37 15,-16-7 12-15,16 7 2 0,0 0 2 0,-23-1-4 16,23 1-11-16,0 0-2 15,0 0-4-15,0 0-8 0,0 0 0 0,-14 17-8 16,14-17-17-16,0 0-15 0,0 0-11 0,27 27-9 0,-15-19 3 16,2 3-2-1,-2-2 6-15,1 4-2 0,0-3 4 0,-3 3 13 16,1-1 22-16,-1 1 12 0,-4 0 15 0,1 1 13 16,-2-1 11-16,-5-13 5 0,0 25-7 15,0-25-7-15,-14 24-11 0,6-12-23 16,0-1-32-16,-3-1-36 0,11-10-48 0,-19 11-78 15,19-11-70-15,-19 3-140 0,19-3-477 0,0 0-192 0</inkml:trace>
  <inkml:trace contextRef="#ctx0" brushRef="#br1" timeOffset="184260.79">2507 8450 2778 0,'24'0'68'0,"-24"0"-5"15,17 4-7-15,-17-4-8 0,15 9 1 0,-15-9-1 16,13 18 7-16,-7-7-1 0,0 0-10 0,-2 3-4 16,0-2 0-16,-4-12 9 0,8 29 11 15,-6-16 3-15,-2-13-3 0,-2 32-5 16,2-18-6-16,-8 4-19 0,4-3-31 16,0 0-43-16,-2-2-52 0,0 0-60 0,-3 1-66 15,-1-4-129-15,3-3-516 0,-1-1-227 16</inkml:trace>
  <inkml:trace contextRef="#ctx0" brushRef="#br1" timeOffset="184440.7">2826 8707 2581 0,'14'-4'-37'0,"-14"4"4"0,28-8-2 0,-15 6-12 16,1-4 6-16,-14 6 1 0,28-9-10 0,-12 4-12 15,0-1-27-15,-2-1-44 16,-1-2-82-16,0 1-359 0,0 1 227 0</inkml:trace>
  <inkml:trace contextRef="#ctx0" brushRef="#br1" timeOffset="184590.79">2948 8574 1866 0,'0'0'141'16,"0"0"24"-16,-23 4 1 0,23-4-5 0,0 0-2 0,-14 3 3 15,14-3-6-15,0 0-18 0,0 0-21 16,0 0-46-16,0 0-43 0,0 0-49 16,0 0-36-16,0 0-56 0,0 0-34 0,56-20-45 0,-43 13-102 15,2 2-482-15,0-3-76 16</inkml:trace>
  <inkml:trace contextRef="#ctx0" brushRef="#br1" timeOffset="185033.89">3331 8469 2327 0,'0'0'-9'0,"0"0"6"16,0 0 9-16,28-2 17 0,-28 2 21 0,0 0 20 0,0 0 8 15,0 0-6-15,0 0 1 16,17-6-13-16,-17 6-14 0,0 0-8 15,19-10-3-15,-19 10-1 0,17-9-5 0,-9 3-11 0,-8 6-6 16,18-13-8-16,-8 5-1 0,0 1 1 16,-10 7-3-16,17-20 1 0,-10 11 8 0,-7 9 8 15,8-18 3-15,-8 18 11 16,2-18 3-16,-2 18-1 0,0 0 14 16,0 0 13-16,-12-27 12 0,12 27 14 15,-16-7 6-15,16 7 0 0,0 0 4 0,-26 4-1 16,26-4 1-16,-24 10-3 0,14 0 3 15,-3 2-2-15,4 0-2 0,1 1 1 0,-1 3-1 16,5 1-9-16,-2 2-4 0,6-3-2 0,0 4-9 16,2-4-5-16,2 3-3 0,2-2-7 15,5 0-4-15,2-1-7 16,0-1-5-16,3 1-7 0,4-7-18 0,0 1-20 16,6-4-22-16,-5-2-29 0,1-3-28 0,-2-1-54 0,6-1-59 15,-3-7-83 1,3-1-187-16,-6-3-134 0,2-2-266 0,-5-1-238 15</inkml:trace>
  <inkml:trace contextRef="#ctx0" brushRef="#br1" timeOffset="185311.11">3753 7871 2739 0,'-6'-17'45'0,"6"17"7"15,0 0-2-15,0 0 15 16,0 0 25-16,0 0 13 0,0 0-5 0,0 0-10 16,14-19-12-16,-14 19-6 0,17-8-9 0,-17 8-6 0,26-9-6 15,-10 6-4-15,4-2-6 16,0 1-3-16,0-2-6 0,5 1-27 0,-1-2-43 15,-4 2-61-15,2 1-51 0,-1 0-62 0,-4-2-97 16,2 1-592-16,-1-1-292 0</inkml:trace>
  <inkml:trace contextRef="#ctx0" brushRef="#br1" timeOffset="185571.03">4244 7538 2823 0,'-8'-13'26'0,"8"13"34"0,0 0 19 0,0 0 22 16,0 0 21-16,-5-15 11 16,5 15-3-16,0 0-19 0,0 0-12 0,17-13-14 15,-17 13-9-15,19-6-9 16,-19 6-8-16,27-5-5 0,-10 0-4 0,3 2-21 0,-4 1-24 15,4-2-32-15,-4 0-37 0,1 0-51 16,-17 4-57-16,32-3-58 16,-22-1-78-16,-10 4-652 0,16-8-395 0</inkml:trace>
  <inkml:trace contextRef="#ctx0" brushRef="#br1" timeOffset="185740.58">4402 7432 2812 0,'0'0'-41'0,"0"0"39"0,0 0 16 0,-21 7 36 16,21-7 41-16,0 0 19 0,-8 20 11 0,8-20-1 15,-2 19-13-15,2-19-13 0,0 27-6 16,0-12-13-16,0-15-1 0,0 35-14 0,2-15-4 16,0 0-15-16,-2-1-38 15,2-1-48-15,0 1-57 0,2 0-52 0,0 1-57 0,-1-4-88 16,1 0-627-16,0 0-332 16</inkml:trace>
  <inkml:trace contextRef="#ctx0" brushRef="#br1" timeOffset="186161.11">4638 7764 2688 0,'8'-15'-86'0,"-8"15"23"0,4-11 8 16,-4 11 14-16,0 0 27 0,0 0 23 15,0 0 31-15,0 0 6 0,-23-20 11 0,23 20 8 16,0 0-4-16,0 0 1 0,0 0 2 0,-36 17 5 0,36-17-6 15,-13 18 2 1,9-10-3-16,4-8-7 0,-7 20-5 0,7-20-8 16,0 19-2-16,0-19-8 0,0 0-11 0,9 25-12 15,-9-25-20-15,13 13-14 16,-13-13-16-16,14 5-8 0,-14-5-2 0,15 3-1 16,-15-3 8-16,0 0 6 0,28-14 7 0,-18 7 5 0,-10 7 5 15,18-25 23 1,-10 9 3-16,-2-4 18 0,0-6 12 0,1 4 24 15,-3-4 29-15,-2 3 23 0,2 1 20 0,-1 2 9 0,-1 2 5 0,0 3-3 16,0 0-13 0,-2 15-15-16,4-22-15 0,-4 22-11 15,0 0-1-15,0 0-4 0,0 0-9 0,0 0-4 16,0 0-4-16,0 0-13 0,17 41-2 0,-11-22-7 0,0 1-29 16,2 2-30-1,0-1-50-15,0 2-55 0,0 0-67 0,3-2-62 0,-2-2-75 16,3-2-161-16,-1 1-98 0,-3-6-268 15,3-2-198-15</inkml:trace>
  <inkml:trace contextRef="#ctx0" brushRef="#br1" timeOffset="186440.78">5018 7635 2562 0,'0'0'52'0,"-2"-20"13"15,2 20 2-15,-10-12 13 16,10 12 25-16,-13-11 29 0,13 11 20 0,-14-5-6 0,14 5-11 15,0 0-14-15,0 0-12 0,-24-2-15 0,24 2-7 0,0 0-11 16,0 0-10-16,0 0-12 16,0 0-20-16,4 33-17 0,-4-33-8 0,14 20-2 15,-4-9-4-15,0 0 3 16,0 3-3-16,-1-2 3 0,2 1 9 16,-5-1 11-16,3 1 19 0,-9-13-3 15,6 22 7-15,-4-12 4 0,-2-10-7 0,0 0-5 0,-13 32-17 16,3-24-36-16,-1 2-46 0,-4-5-57 0,3 2-86 15,-4-2-64-15,16-5-145 0,-29 4-187 16,14-4-299-16,15 0-275 0</inkml:trace>
  <inkml:trace contextRef="#ctx0" brushRef="#br1" timeOffset="187070.7">5696 8057 2596 0,'-4'-13'-81'15,"4"13"33"-15,-6-20 16 0,6 20 13 0,-10-15 40 16,10 15 26-16,-12-9 37 0,12 9 21 16,-19-4 9-16,19 4 4 0,-28 3-2 15,28-3 0-15,-32 7 3 0,12 2 0 16,-2 3-7-16,-1 5-10 0,-1 2-1 0,2 1-10 15,0 6-7-15,1 3-8 0,2-3-4 16,2 5-9-16,1 0-5 0,4 0-6 16,4 2-7-16,2-5-6 0,4 3-6 0,4-1-11 0,2 1-8 15,4-1-9-15,6 1-13 16,0-1-9-16,7-2-10 0,-2-1-7 0,2-4-6 16,5-2 8-16,-3-4-1 15,0-3-7-15,1-3 1 0,-1-2 6 0,-1 0 2 0,-4-6 6 16,-1-3 0-16,-17 0 1 0,30-3 3 0,-18-6 0 15,0 1 5-15,-4-2 0 16,-8 10 12-16,8-27 15 0,-6 12 20 0,-2 15 18 0,-4-27 17 16,4 27 13-16,-8-28 12 15,4 16 6-15,4 12 7 0,-12-21-5 16,12 21 2-16,-8-15-4 0,8 15-24 16,-4-11 2-16,4 11-7 0,0 0-11 0,0 0-1 0,0 0-11 15,16-19-20-15,-16 19-26 16,20-7-26-16,-8 6-39 0,4-3-42 15,-2 0-50-15,5 2-57 0,-1-2-44 16,-2 0-71-16,6 1-174 0,-8-3-104 0,1 2-252 16,-3-1-208-16</inkml:trace>
  <inkml:trace contextRef="#ctx0" brushRef="#br1" timeOffset="187301.07">6079 8261 2758 0,'0'0'78'0,"0"0"21"16,0 0 10-16,0 0 18 15,0 0 15-15,0 0 16 0,0 0 3 0,0 0-7 0,0 0-11 16,-44 36-18-16,33-19-14 16,0 0-14-16,3 3-9 0,2 1-10 0,0 0-8 15,0-2-18-15,6 1-39 16,4 2-46-16,-2-3-66 0,6 4-84 0,0-4-71 0,2-2-117 15,3 0-165-15,2-5-397 0,-2 2-343 0</inkml:trace>
  <inkml:trace contextRef="#ctx0" brushRef="#br1" timeOffset="187580.95">6270 8471 3017 0,'0'0'94'0,"-2"-17"-12"0,2 17-3 0,-9-16-6 16,9 16-3-16,-11-13 24 0,11 13 21 0,-13-11 6 0,13 11-7 15,0 0-12-15,-22-6-5 16,22 6-5-16,0 0-7 0,0 0-2 0,0 0-6 16,-28 9-13-16,28-9-5 15,0 0-11-15,-2 15-10 0,2-15-6 0,0 0-4 16,14 29-3-16,-14-29-5 0,16 21 0 16,-8-10 0-16,0 0-5 0,1 3-1 0,-3 0 7 15,0-1 5-15,-1-2 2 16,-5-11 2-16,2 23-7 0,-2-23-2 0,-7 21-26 15,7-21-36-15,-10 17-47 0,1-9-49 0,9-8-58 0,-12 14-58 16,6-12-80 0,6-2-150-16,0 0-103 0,-14 2-274 0,14-2-208 0</inkml:trace>
  <inkml:trace contextRef="#ctx0" brushRef="#br1" timeOffset="187736.5">6407 8510 2911 0,'28'0'150'16,"-16"5"-10"-16,-12-5-13 0,21 7-4 15,-10 0 6-15,-2 3 3 0,-1 0-1 16,-8-10-18-16,10 25-11 0,-6-13-17 0,-2 2-28 0,-2-14-28 16,-2 31-34-16,-2-16-60 15,-2 2-68-15,-2 0-89 0,-5 2-167 0,-4 0-186 16,-4 1-293-16,-3 0-226 16</inkml:trace>
  <inkml:trace contextRef="#ctx0" brushRef="#br1" timeOffset="210230.93">19475 8093 813 0,'0'0'128'0,"0"0"-42"0,0 0-17 16,0 0-2-16,0 0-12 0,0 0-3 15,0 0-2-15,0 0-4 0,0 0-3 16,0 0 0-16,0 0 1 0,0 0 15 16,0 0 6-16,0 0 10 0,0 0 12 15,0 0 0-15,0 0-2 0,0 0 3 0,0 0-9 16,0 0-6-16,0 0-6 0,0 0-3 0,0 0-5 15,0 0-6-15,0 0-9 0,0 0-4 16,0 0-2-16,0 0-7 0,0 0-3 16,0 0 3-16,0 0-6 0,0 0-7 0,0 0 7 15,0 0 14-15,0 0-17 0,0 0 12 16,0 0-7-16,0 0 6 0,0 0-1 16,0 0 2-16,0 0 4 0,0 0-2 0,0 0-1 0,-30 8-6 15,30-8 2-15,0 0-1 16,-10 12-1-16,10-12-5 0,0 0-1 0,-15 9-5 15,15-9-1-15,-11 10-2 0,11-10-2 0,-12 7 3 16,12-7-3-16,-13 9-5 0,13-9 1 16,-15 10 2-16,15-10 0 0,-15 12 4 15,15-12 1-15,-16 9 1 0,16-9 2 16,-18 10-4-16,10-4 1 0,8-6-2 0,-16 9 0 16,16-9 0-16,-16 7-3 0,16-7 1 15,-14 11-4-15,14-11 1 0,-13 7 0 0,13-7-4 16,-11 7 2-16,11-7 10 0,-15 8 0 15,15-8 1-15,-10 7-1 0,10-7-1 0,-12 8 0 16,12-8 2-16,0 0 2 16,-20 12-4-16,20-12-1 0,-12 7-3 0,12-7 1 15,-13 10-3-15,13-10-1 0,-13 9-2 16,13-9 3-16,-15 8-4 0,15-8 0 16,-14 9 2-16,14-9-2 0,-16 9 2 0,16-9-2 15,-16 10-2-15,16-10-1 0,-15 8 2 16,15-8 0-16,-17 10-4 0,17-10 0 0,-17 9 4 0,17-9-2 15,-17 10-5-15,17-10 6 16,-17 9-1-16,17-9-1 0,-14 12 1 0,2-7-3 16,12-5 1-16,-16 12 0 0,16-12 1 15,-19 9 0-15,10-4-1 0,9-5 1 0,-19 10 0 16,9-4 1-16,10-6-2 0,-20 9-1 16,10-2 4-16,10-7-3 0,-21 11-1 15,10-5 0-15,11-6 5 0,-21 11-3 0,13-5-2 16,8-6 2-16,-20 11-1 0,20-11-1 0,-23 11 0 0,12-4 0 15,1-2 0-15,10-5 1 16,-21 11 4-16,13-5-2 0,8-6-2 0,-20 10-2 16,10-5 2-16,10-5-4 0,-18 13 5 15,18-13 0-15,-18 12-1 16,9-5 1-16,9-7 0 0,-19 14-1 0,8-8-1 16,11-6 4-16,-16 16-4 0,6-9 0 0,-2 0 3 15,12-7-2-15,-18 15 0 0,9-5 3 16,-2-2-1-16,11-8 11 0,-19 17 6 15,9-8 5-15,2 1-2 0,-6 2 3 0,6-1-2 0,-2 0 4 16,-1 1-4-16,0-3 1 16,1 3 0-16,-1-3 2 0,1 3-2 15,-1-2 2-15,0 1-4 0,1 0 7 0,0 0-1 16,-2 1 4-16,0 0-4 0,2-1-3 0,-1 0 2 16,0 0-5-16,0 1-4 15,1-2 0-15,0 1-2 0,2 1-3 0,-4-1 0 16,12-11-2-16,-20 22-3 0,11-14 2 0,-2 4-2 0,1-3 1 15,-1 1-6-15,3-1 6 16,-6 3-5-16,14-12 1 0,-18 17-1 0,10-10 2 16,-3 3-4-16,2-1 2 15,9-9-1-15,-19 17 0 0,13-11 1 0,-4 4-2 0,10-10-3 16,-16 14 7-16,16-14-4 16,-14 15 1-16,8-9 2 0,6-6 3 0,-16 13 0 15,16-13 2-15,-14 13 1 0,14-13 1 16,-13 11-1-16,5-5-1 0,8-6-4 0,-15 14 2 15,6-7-1-15,9-7 0 0,-16 13 0 0,16-13-4 16,-16 12 1-16,8-4 1 16,8-8 1-16,-15 11-5 0,15-11 1 0,-15 13 3 0,7-7-3 15,8-6 2-15,-15 13-2 16,7-5 6-16,8-8 0 0,-18 11 5 16,8-3 1-16,10-8 3 0,-14 15 0 15,5-10 0-15,9-5 0 0,-15 14 0 0,7-6-3 0,8-8-2 16,-13 12 0-16,13-12-3 0,-13 13 1 0,13-13 0 15,-13 14-3-15,13-14 1 16,-10 10-2-16,10-10-1 0,-10 12-1 0,10-12 2 0,-12 14-7 16,12-14 5-16,-12 11-1 15,12-11 0-15,-10 11 1 0,10-11-4 0,-11 11 1 16,11-11 4-16,-11 12-2 16,11-12 1-16,-13 11-4 0,13-11 5 0,-10 11-2 15,10-11-3-15,-10 13 5 0,10-13-7 16,-12 9 4-16,12-9-3 0,-10 11 1 0,10-11 0 15,-10 12 3-15,10-12-1 0,-13 9 2 0,13-9 4 16,-13 11 4-16,13-11-2 0,-10 10 6 16,10-10 0-16,-11 8 1 15,11-8-3-15,0 0-1 0,-10 9-2 0,10-9 3 16,0 0-5-16,-12 10-3 0,12-10 5 0,0 0-11 0,0 0 6 16,-10 12 8-16,10-12-7 15,0 0-4-15,0 0 0 0,-10 7-3 16,10-7 3-16,0 0 1 0,0 0-1 0,0 0-1 0,0 0-1 0,0 0 3 15,-11 9-2-15,11-9-2 16,0 0-10-16,0 0-23 0,0 0-28 0,0 0-53 16,0 0-77-16,0 0-82 15,0 0-154-15,0 0-178 0,0 0 25 0,-17-23-357 16,17 23-350-16</inkml:trace>
  <inkml:trace contextRef="#ctx0" brushRef="#br1" timeOffset="-203076.18">21177 15512 1761 0,'2'-14'492'0,"-2"14"-158"0,0 0-122 0,0 0-65 16,4-18-39-16,-4 18-15 16,0 0 18-16,0 0-5 0,0 0-3 0,0 0-11 15,0 0-7-15,0 0-5 0,15 46 0 16,-11-29 6-16,1 2 4 0,1 5-6 0,-2-1-3 15,0 4-9-15,0-1-7 0,1 2-3 0,-1-1-5 16,1 0-6-16,-1-1-5 16,0 1-6-16,0 1-2 0,-2-1-1 0,0 0 5 0,0-1-3 15,0 3-1-15,0-5-2 16,0 1-5-16,-2-2-2 0,3 0-1 0,-3-1-6 16,2-3-1-16,0 0-4 15,-2-1-15-15,3-3-22 0,-3-15-30 16,0 28-48-16,2-15-57 0,-2-13-63 0,2 20-49 0,-2-20-90 15,4 14-209-15,-4-14-392 0,8 8-393 16</inkml:trace>
  <inkml:trace contextRef="#ctx0" brushRef="#br1" timeOffset="-202576.3">21958 15535 2952 0,'6'-13'-33'0,"-6"13"29"16,6-19-9-16,-6 19 10 0,5-15 0 16,-5 15 39-16,0 0 8 0,0 0 7 0,-15-18 11 15,15 18 4-15,-21 0 14 0,21 0 9 0,-30 9 15 16,9-2 0-16,0 5 1 15,0 1-2-15,-2 8-7 0,-1 1-7 16,1 1-6-16,1 5-9 0,2 2-5 0,3-2-6 0,0 2-7 0,2 2-9 16,3-4-2-16,0 2-5 15,6-4-2-15,2 2-5 0,2-4-4 0,4-2-2 0,2 0-6 16,2 1-3 0,8-2-5-16,-2-4-5 0,5 0-13 0,0-1-22 0,2-6-13 15,1 3-9-15,-2-5-8 16,1-1-1-16,-2-1 4 0,-2-5 1 0,-15-1 15 15,26 3-5-15,-26-3 9 0,0 0 6 0,22-8 15 16,-22 8 8-16,5-13 16 16,-5 13 12-16,0 0 8 0,0 0 18 0,0 0 14 0,-23-31 6 15,23 31 4-15,-11-9 0 16,11 9-1-16,0 0-11 0,-11-10-2 0,11 10-11 0,0 0-9 16,0 0-2-1,0 0-18-15,0 0-40 0,0 0-56 0,30-14-76 16,-13 10-86-16,-2-1-158 0,2 1-203 15,0-2 7-15,0 1-246 0,-1-3-176 0</inkml:trace>
  <inkml:trace contextRef="#ctx0" brushRef="#br1" timeOffset="-202305.89">22155 15713 2455 0,'0'0'-35'0,"0"-21"35"15,0 21 12-15,0 0-1 0,0 0 16 0,0 0 41 16,0 0 36-16,0 0 9 16,0 0-2-16,0 0-2 0,0 0-4 0,0 0-3 15,0 0 0-15,0 0-4 16,-25 42-6-16,22-27-7 0,-1 2-11 0,4-17-4 0,-4 35-7 16,4-18-6-16,0 2-7 15,0 2-7-15,2-3 0 0,0 4-8 16,5-2 0-16,-1 3-8 0,4-2-8 15,1-2-28-15,0-1-39 0,1-2-61 0,3 3-57 0,-2-6-64 16,0-4-101-16,1 1-626 0,-3-5-390 0</inkml:trace>
  <inkml:trace contextRef="#ctx0" brushRef="#br1" timeOffset="-202082.4">22350 15829 2924 0,'0'0'-36'0,"8"-11"17"0,-8 11 2 15,0 0 1-15,0 0 12 0,0 0 14 0,0 0 16 0,0 0-2 16,28 23 3-16,-28-23 0 16,4 20 6-16,0-6 28 0,-2 2 23 0,-2-16 11 15,0 30-3-15,-2-13-3 16,2-1-11-16,0-16-9 0,-8 32-5 16,2-18-8-16,-4 1-6 0,0-3-18 0,0 2-36 15,-1-7-51-15,0 3-65 0,11-10-52 0,-21 8-96 16,21-8-174-16,-20 0-385 15,20 0-156-15</inkml:trace>
  <inkml:trace contextRef="#ctx0" brushRef="#br1" timeOffset="-201951.15">22364 15577 2578 0,'0'0'96'0,"14"-11"-1"0,-14 11-31 15,8-13-36-15,-8 13-27 0,0 0-27 0,8-12-43 16,-6 6-96-16,-2 6-175 15,0 0-369-15,0 0 34 0</inkml:trace>
  <inkml:trace contextRef="#ctx0" brushRef="#br1" timeOffset="-201536.17">22544 15879 2052 0,'0'20'-6'16,"0"-20"12"-16,0 19 10 0,0-19-2 0,0 20-11 16,0-20 18-16,0 19 5 0,0-19-10 15,4 19 0-15,-4-19 7 0,5 17-13 0,-5-17 10 16,7 16-4-16,-7-16-9 16,6 13 6-16,-6-13 2 0,8 8-4 15,-8-8 5-15,0 0 10 0,0 0 3 16,0 0 3-16,0 0 2 0,0 0 8 0,32-22 23 15,-32 22 8-15,8-19 29 0,-8 19 29 0,9-16 15 0,-9 16-3 16,4-12-11-16,-4 12-8 16,8-12-16-16,-8 12-14 0,0 0-7 0,13-8-10 0,-13 8-6 15,0 0-9 1,0 0-7-16,0 0-3 0,35 12-9 0,-35-12-3 0,16 5-4 16,-16-5-2-16,17 7-2 15,-17-7-4-15,15 5 9 0,-15-5 19 0,0 0 4 16,0 0-5-16,23-4-7 0,-23 4-5 0,10-12-4 0,-10 12-11 15,9-16-24 1,-9 16-32-16,5-23-31 0,-5 23-45 0,4-25-64 0,-2 14-68 16,-2 11-148-16,0-28-217 15,0 14-305-15,0 14-293 0</inkml:trace>
  <inkml:trace contextRef="#ctx0" brushRef="#br1" timeOffset="-201336.11">22869 15671 2946 0,'0'0'49'0,"26"9"1"0,-26-9-8 0,8 12 3 16,-8-12 7-16,6 17 17 16,-2-5 6-16,0 1-4 15,0 2-8-15,0 1-4 0,1 2-8 0,1 0-6 16,0-1-5-16,-1 2-4 0,1 2-2 0,-2-4 0 16,1 2-7-16,-1-2-5 0,-2 0 1 15,0-2-21-15,-2-15-37 0,-2 29-48 0,2-29-67 16,-6 25-64-16,1-16-125 0,-1 0-574 0,-1-2-310 15</inkml:trace>
  <inkml:trace contextRef="#ctx0" brushRef="#br1" timeOffset="-200425.97">23178 15368 2692 0,'0'0'-89'0,"0"0"27"0,0 0 8 16,0 0 19-16,0 0 26 16,0 0 12-16,10-11 23 0,-10 11 23 0,0 0 14 0,0 0 17 15,0 0 11 1,0 0 7-16,0 0 14 0,10-12 6 0,-10 12 8 0,0 0-7 16,0 0-4-16,0 0-16 15,0 0-6-15,0 0-12 0,0 0-9 0,0 0-8 16,0 0-8-16,0 0-7 0,0 0-3 0,0 0-11 0,0 0-2 15,0 0 12-15,0 0 14 16,0 0-1-16,0 0 1 0,0 0-5 0,0 0-3 16,0 0-8-16,0 0 2 0,0 0-3 15,0 0-2-15,0 0-1 0,0 0 0 16,0 0-6-16,0 0-1 0,0 0 1 16,0 0-3-16,0 0 4 15,0 0-1-15,0 0-2 0,0 0-2 0,0 0 2 16,0 0 3-16,0 0 0 0,0 0-2 15,0 0-5-15,0 0-1 0,0 0-3 0,0 0-1 0,0 0 1 0,0 0-4 16,0 0 3-16,0 0-4 16,0 0 3-16,0 0 7 0,0 0 2 15,0 0 6-15,0 0-17 0,0 0 4 16,18 25-8-16,-18-25 4 0,4 13-2 0,-4-13-4 0,2 15 0 16,-2-15 4-16,2 20 0 15,-2-20 0-15,2 26-1 0,-2-8 1 16,2 0 5-16,-2 1-7 0,2 2 0 0,-2 4-3 0,2 0 0 15,0 3-3-15,3 1 7 0,-1 2-11 16,0-1 3-16,-2 0-2 0,2 1 1 0,1 0 2 16,-3-2 0-16,2 3-2 15,-2 0 1-15,1-3 0 0,1 1-5 0,-2-1 0 16,0-3 3-16,-2 2-3 16,2-4 3-16,0 0-6 0,-2-1 6 0,2 0-2 0,-2-3-3 15,2 1 2-15,0-5-13 16,-2-1-26-16,0-15-27 0,2 27-28 0,-2-16-33 0,0-11-49 15,0 18-63-15,0-18-95 0,0 10-217 0,0-10-73 16,0 0 30-16,0 0-295 16,0 0-258-16</inkml:trace>
  <inkml:trace contextRef="#ctx0" brushRef="#br1" timeOffset="-199004.89">23571 15326 2591 0,'0'0'-58'15,"0"0"42"-15,5-17 29 16,-5 17-1-16,0 0 3 0,0 0 12 0,0 0 32 16,0 0 9-1,0 0 2-15,0 0-2 0,0 0-8 0,0 0-3 0,0 0-3 16,8 55-6-16,-6-34-4 0,-2 1-1 16,2 4-5-16,0 4-5 0,-2 1-3 0,2 1-2 15,-2 6-7-15,0 0 3 16,0 3-1-16,0-1-3 0,0 2 3 0,0-2-3 15,2 1-1-15,0 1-1 16,0 0-3-16,0-2-3 0,-2 2 2 0,2-5-3 16,-2 5 0-16,2-4 3 0,-2-1-2 0,-2 2-2 0,2-6 0 15,0 0-4-15,0 6 3 16,0-6 0-16,0 2-2 0,-2-3-2 0,0 0 0 16,0 1 3-16,0-1-1 0,2 1 2 15,-2-3-5-15,0 1 7 0,0-1 6 0,2-1 5 16,-2-1-3-16,2-1-2 0,0 1-2 0,-2-2 3 15,2-4-3-15,0 0 4 16,-2 2-6-16,2-2-3 0,0-3 4 0,0-1-6 0,0-1 2 16,2 0 1-16,-2-17-22 15,-2 25-36-15,2-25-49 16,0 21-45-16,2-12-60 0,-2-9-119 16,-2 12-599-16,2-12-317 0</inkml:trace>
  <inkml:trace contextRef="#ctx0" brushRef="#br1" timeOffset="-198421.27">23762 16854 2767 0,'0'0'-53'0,"0"0"35"16,0 0 2-16,0 0 19 16,0 0 16-16,0 0 30 0,0 0 14 0,0 0 1 15,0 0-6-15,0 0-2 16,0 0-4-16,-30 44 0 0,28-29 2 0,2 1 4 0,0-16-3 15,-3 32-2-15,6-17-6 16,-1 0-7-16,2 0 0 0,1-1-7 0,-5-14 2 16,8 25-9-16,-2-18-12 0,-6-7-16 0,13 14-10 15,-13-14-3-15,15 5 2 16,-15-5 5-16,0 0 2 0,0 0 10 0,25-19 0 0,-25 19 15 16,8-13 17-16,-8 13-5 15,9-13 12-15,-9 13-2 0,0 0 2 16,5-14 0-16,-5 14 5 0,0 0 5 0,0 0 2 0,0 0-4 15,0 0-7-15,0 0-3 0,0 0-5 16,0 0-3-16,0 0-1 0,0 0-3 0,0 0-3 16,0 0-4-16,0 0-2 15,0 0-1-15,0 0-3 0,27 23 1 0,-27-23-2 16,15 3-1-16,-15-3 1 0,0 0-3 16,23-11 7-16,-23 11-1 0,18-15-1 0,-8 4 0 15,-2 0 0-15,-2-3-4 16,0-1 0-16,1 2-5 0,-3-1-3 0,-4 14-10 15,9-26-24-15,-9 12-35 0,0 14-50 0,6-19-65 0,-6 19-78 16,0-17-153-16,0 10-177 16,0 7-280-16,0 0-227 0</inkml:trace>
  <inkml:trace contextRef="#ctx0" brushRef="#br1" timeOffset="-198175.99">24107 17051 2609 0,'0'0'102'0,"0"0"50"0,0 0-16 16,9 9-14-16,-9-9-19 0,0 0-9 16,0 0-12-16,18 0-6 0,-18 0-10 0,0 0-4 15,28-4-11-15,-28 4-7 0,25-2-4 16,-25 2-4-16,27-3-7 0,-8-1-27 0,-19 4-44 15,26-6-54-15,-11 4-56 16,-15 2-50-16,24-9-64 0,-17 3-193 0,0 1-341 16,-7 5-111-16</inkml:trace>
  <inkml:trace contextRef="#ctx0" brushRef="#br1" timeOffset="-198016.34">24200 16900 2353 0,'-24'-4'63'0,"24"4"35"16,0 0-10-16,0 0-10 0,0 0-5 0,0 0-7 15,0 0-4 1,0 0-2-16,0 0-9 0,0 0-2 0,0 0-11 16,0 0-14-16,52-3-55 0,-52 3-42 0,24-3-64 15,-24 3-104-15,22-5-227 0,-11 1-209 0,-11 4 79 16</inkml:trace>
  <inkml:trace contextRef="#ctx0" brushRef="#br1" timeOffset="-197516.1">24390 16776 2020 0,'0'0'51'0,"0"0"22"16,0-21-6-16,0 21 17 0,0 0 21 16,0 0 18-16,0 0 5 0,0 0-5 15,0 0-3-15,0 0-11 0,0 0-15 0,0 0-4 16,-12 46-8-16,12-46-4 0,0 21 2 0,0-21-6 15,2 25-11-15,-2-25 1 0,6 26-8 16,0-13-8-16,-2-1-3 0,5 1-4 0,-2-2-10 16,1-1 3-16,2-1-10 15,-10-9-15-15,20 14-2 0,-10-12-2 0,-10-2-10 16,20 1 7-16,-20-1-4 16,0 0-5-16,29-14 10 0,-23 6 4 0,-6 8 7 15,12-14 14-15,-12 14 11 0,12-13-3 16,-12 13 4-16,10-9 0 0,-10 9 2 0,0 0 3 15,0 0-3-15,0 0-4 16,0 0-1-16,0 0-6 0,0 0-5 0,0 0 1 16,0 0-3-16,0 0-6 0,0 0 3 0,8 34-5 0,-8-34-2 15,9 15-4-15,-9-15 5 16,13 14-5-16,-7-8 1 0,-6-6 0 0,17 8-3 16,-17-8-1-16,22 3 1 15,-22-3-1-15,20-4 5 0,-20 4-1 0,26-15 0 16,-16 5 1-16,5-5 9 0,-2 0 5 0,-2-4-2 0,1 0 0 15,-2-1-7-15,2 2-1 16,-4 0-4-16,0 3-6 0,2 0-17 0,-5 2-28 16,1-1-44-16,-6 14-65 0,9-19-77 15,-9 19-101-15,4-15-193 0,-4 15-71 0,0 0-278 16,0 0-228-16</inkml:trace>
  <inkml:trace contextRef="#ctx0" brushRef="#br1" timeOffset="-196955.91">24968 16879 2636 0,'0'0'24'16,"0"0"33"-16,0 0 3 15,-15-17-2-15,15 17 9 0,0 0 20 0,-21-4 7 16,21 4-6-16,0 0-9 15,-29 8-8-15,29-8-8 0,-19 13 1 16,12-3-12-16,-2-1-6 0,9-9-3 0,-6 21-6 0,6-21-4 0,-2 21-6 16,2-21-5-16,2 21-13 15,-2-21-15-15,9 16-19 0,-9-16-2 0,13 14-6 16,-13-14 4-16,14 8 2 0,-14-8 7 16,15 0 7-16,-15 0 5 0,0 0 16 15,0 0 2-15,26-23 10 0,-22 12 9 0,2-1 15 0,-6 12 18 16,11-21 19-16,-7 11 16 15,-4 10 8-15,10-16-4 16,-10 16-5-16,7-13-10 0,-7 13-13 0,0 0-1 16,0 0 0-16,0 0-1 0,0 0-6 0,0 0-8 0,0 0-7 15,0 0-5-15,0 0-3 16,8 45-7-16,-6-26-2 0,-2 1-1 0,3 6-5 16,0-2-4-16,0 5 1 0,-1 0-7 15,2 1-2-15,0 0 1 0,-2 5-4 16,0-3 1-16,1-1-2 0,-1-3-4 15,-4 1 2-15,-1 1 23 0,-1-5 3 0,-2 3 12 16,1-5 0-16,-7-2-15 0,2-1 17 0,-5-5-9 0,0-2 5 16,0-5 4-16,-4-2 6 15,1-5-6-15,18-1-4 0,-37-5-3 0,19-5-3 16,0-3-10-16,4-4-18 16,3-2-23-16,2-5-30 0,5-6-36 0,2-1-48 15,4-7-69-15,4 2-73 16,3-1-101-16,7-3-182 0,-1-1-76 0,3 1 46 0,2 1-299 15,2 0-248-15</inkml:trace>
  <inkml:trace contextRef="#ctx0" brushRef="#br1" timeOffset="-196560.44">24805 15951 2814 0,'0'0'47'0,"0"0"-6"16,-11 11 2-16,11-11 21 0,0 0 6 0,0 0 15 15,0 0 8-15,0 0-9 16,0 0-7-16,30 17-6 0,-30-17-13 0,33 1-3 0,-15 0-4 16,5 1-6-16,7 1-3 15,0-3-5-15,-1 0-4 0,1 1 0 16,-5-1-8-16,1 0-28 0,-3-1-48 15,2-2-65-15,-8 1-48 0,4 0-63 0,-21 2-134 16,22-9-535-16,-17 4-276 0</inkml:trace>
  <inkml:trace contextRef="#ctx0" brushRef="#br1" timeOffset="-196396.03">24925 15858 2793 0,'-18'0'45'16,"18"0"18"-16,0 0-5 0,-19 3-5 0,19-3 4 0,0 0 11 15,0 0 11-15,0 0-8 0,0 0-7 0,0 0-9 16,0 0-5-16,0 0-3 16,57 18-8-16,-36-18-7 0,0 0-44 0,2 0-50 0,4 0-71 15,2 0-76-15,-2-3-148 16,1 0-499-16,-4-1-211 0</inkml:trace>
  <inkml:trace contextRef="#ctx0" brushRef="#br1" timeOffset="-195875.97">25533 15582 2521 0,'0'0'-25'0,"4"-18"19"0,-4 18 3 0,0 0 22 0,7-13 34 15,-7 13 30-15,0 0 23 16,0 0 9-16,5-14-2 0,-5 14-3 0,0 0 13 0,0 0 19 16,0 0 10-16,0 0 2 15,0 0 0-15,0 0-3 0,0 0-15 0,0 0-10 16,0 0-5-16,9 52 7 16,-9-37-8-16,1 2-14 0,1 3-9 0,2 1 1 15,0 2-8-15,0-1-2 16,2 1 0-16,-2 0-14 0,-1 3-3 0,0-8-4 15,4 4-7-15,-4 0-4 0,1-5-8 0,-2 1-2 16,3 0-7-16,-3-3-4 16,3-2-3-16,-5-13-3 0,4 23-10 0,-4-23 2 0,3 21-30 0,-3-21-27 15,2 15-48 1,-2-15-74-16,4 14-110 0,-4-14-159 0,0 0-208 0,0 0 37 16,0 0-448-16,0 0-572 15</inkml:trace>
  <inkml:trace contextRef="#ctx0" brushRef="#br1" timeOffset="-185606.3">18408 8852 668 0,'0'0'90'0,"0"0"-43"15,0 0-17-15,0 0-7 16,0 0-1-16,0 0 0 0,0 0 1 0,0 0 2 16,0 0 8-16,0 0 11 0,0 0 1 0,0 0 4 0,0 0 4 15,0 0 13 1,0 0 12-16,0 0-4 0,0 0 22 0,0 0-2 0,0 0 3 16,0 0 15-16,0 0-5 15,0 0 4-15,0 0 5 0,0 0-1 0,0 0-1 0,0 0 2 16,0 0-2-16,0 0-6 0,0 0 0 0,0 0-9 15,0 0-1 1,0 0-10-16,0 0-4 0,0 0-8 0,0 0-11 0,0 0-3 16,0 0-6-16,0 0-6 0,0 0-4 15,0 0-8-15,0 0-2 0,0 0-4 0,0 0-3 16,0 0-4-16,0 0-3 16,0 0-2-16,0 0 2 0,0 0-3 0,0 0 2 15,0 0 5-15,0 0 1 0,0 0 2 16,0 0-2-16,0 0-4 0,0 0 0 15,0 0-6-15,-23-19 0 0,23 19-1 0,0 0 4 0,0 0-2 16,0 0 0-16,-15-11-2 16,15 11 1-16,0 0-2 0,-11-8-3 0,11 8 0 15,0 0-2-15,-12-8-2 0,12 8 2 16,0 0-7-16,0 0 3 0,-15-9 1 0,15 9-2 16,0 0 0-16,-13-8 0 0,13 8 2 15,0 0 1-15,0 0-1 0,-15-10 1 0,15 10-1 16,0 0-1-16,-12-7 0 15,12 7-2-15,0 0 7 0,-12-9-3 0,12 9-1 16,0 0 4-16,-16-10-3 0,16 10 4 0,0 0-3 16,-12-11 3-16,12 11 0 0,-11-10 1 15,11 10 5-15,0 0-4 0,-15-14-3 16,15 14 1-16,-11-9-1 0,11 9 3 16,-10-12-1-16,10 12 3 0,0 0-2 0,-12-15 1 0,12 15-4 15,-10-9 4-15,10 9-2 16,0 0 3-16,-10-13 0 0,10 13 1 0,0 0-3 15,-10-17-1-15,10 17 1 0,0 0-2 0,-9-8 4 0,9 8-1 16,0 0-2-16,0 0 2 16,-8-13-4-16,8 13 1 0,0 0-3 15,0 0-3-15,-9-16 2 0,9 16-3 16,0 0 1-16,-8-10 0 0,8 10-2 0,0 0 1 0,0 0-2 16,-9-15 2-16,9 15-2 15,0 0 0-15,-8-10 3 0,8 10-1 0,0 0-4 16,0 0 4-16,-6-17-1 0,6 17 1 0,0 0 2 15,0 0 0-15,-4-15-2 16,4 15 0-16,0 0-2 0,0 0 3 0,-7-15-4 0,7 15 1 16,0 0-1-16,0 0 0 15,0 0 1-15,-5-20 2 0,5 20-3 0,0 0-3 16,0 0 2-16,0 0 0 16,-4-20 0-16,4 20 3 0,0 0-1 0,0 0 3 15,-4-17-2-15,4 17 2 0,0 0-2 16,0 0-1-16,0 0 0 0,0-20 2 0,0 20-5 15,0 0 4-15,0 0-4 0,-2-16 3 0,2 16-3 0,0 0 4 16,0 0-4-16,0 0 1 16,-4-19 2-16,4 19 4 0,0 0 0 0,0 0 3 15,0 0-4-15,0-19 1 16,0 19-1-16,0 0 1 0,0 0 0 0,0 0-2 0,0 0-2 16,-2-21 3-16,2 21-5 15,0 0 5-15,0 0-4 0,0 0 1 0,0 0 1 16,0-21 0-16,0 21-2 0,0 0-2 15,0 0 1-15,0 0 1 0,0 0-4 0,0-22 4 16,0 22 1-16,0 0 0 16,0 0-2-16,0 0 6 0,0 0-6 0,0 0-2 15,0-19 3-15,0 19 1 0,0 0-3 0,0 0 1 0,0 0 0 16,0 0 0-16,0-18 2 16,0 18 3-16,0 0 2 0,0 0 5 0,0 0-5 0,0 0 1 15,0 0-1-15,2-21 2 16,-2 21-8-16,0 0 4 0,0 0 1 0,0 0-5 15,0 0 2-15,0 0 1 0,0-20-4 0,0 20 3 16,0 0-4-16,0 0 4 16,0 0-5-16,0 0 3 0,0-18 0 0,0 18 1 15,0 0-2-15,0 0 4 0,0 0-5 16,2-18 1-16,-2 18-3 0,0 0-2 16,0 0 7-16,4-15-2 0,-4 15 2 15,0 0 1-15,0 0 1 0,0 0 1 0,2-17-2 0,-2 17 6 16,0 0-5-16,0 0 5 0,0 0-5 0,0 0 4 15,2-16 2-15,-2 16-5 0,0 0 0 16,0 0-1-16,0 0-2 0,0 0 4 16,0 0-5-16,4-19 1 0,-4 19-2 15,0 0 5-15,0 0-5 0,0 0 3 0,0 0 1 16,7-15-7-16,-7 15 2 16,0 0 3-16,0 0-3 0,7-11-1 0,-7 11-1 15,0 0 5-15,0 0 1 0,0 0-3 16,0 0 3-16,6-16-4 0,-6 16 3 0,0 0-1 15,0 0 1-15,0 0-3 0,0 0-2 0,6-13 3 0,-6 13 2 16,0 0 0-16,0 0-2 16,0 0-4-16,0 0 4 0,0 0 0 15,0 0-4-15,0 0 5 0,0 0-3 16,0 0 0-16,0 0-1 0,0 0 1 16,0 0-2-16,0 0 0 0,9-11 3 0,-9 11 0 15,0 0-4-15,0 0 3 0,0 0-1 0,0 0 1 16,0 0 6-16,0 0-4 0,0 0-1 15,0 0-2-15,0 0 2 0,0 0 5 16,0 0-7-16,0 0 3 0,0 0-4 0,0 0 2 0,0 0 4 16,0 0-2-16,0 0 1 15,0 0-2-15,0 0 0 0,0 0 3 0,0 0-3 16,0 0 3-16,0 0-5 16,0 0 4-16,0 0 3 0,0 0-2 0,0 0 1 15,0 0-5-15,0 0 1 0,0 0 1 0,0 0-5 0,0 0 7 16,0 0-2-16,0 0 1 0,0 0 0 15,0 0-1-15,0 0 2 0,0 0 1 0,0 0-2 16,0 0 7-16,0 0-13 16,0 0 2-16,0 0 6 0,0 0-4 0,0 0 4 15,0 0-4-15,0 0 4 16,0 0 3-16,0 0-7 0,0 0 2 0,0 0 0 0,0 0 0 16,0 0 4-16,0 0-6 15,0 0 0-15,0 0-5 0,0 0 3 0,0 0-1 16,0 0-1-16,0 0 5 0,0 0-5 15,0 0 2-15,0 0 2 0,0 0 2 0,0 0-4 16,0 0 2-16,0 0 8 16,0 0-15-16,-28 40 8 0,28-40-5 0,-9 13 2 15,9-13 7-15,-8 16-10 0,8-16 11 0,-8 16-5 0,8-16-2 16,-8 14 1-16,8-14-2 16,-10 18 4-16,10-18 1 0,-6 15-3 0,6-15 0 0,-8 19 0 15,4-10 1 1,4-9-4-16,-7 19 3 0,7-19-1 0,-4 21-3 0,4-21 3 15,-4 21 3-15,4-21-5 0,-2 20 5 16,2-20-4-16,2 23 4 16,-2-23 2-16,0 22-4 0,0-22 3 0,2 19-3 0,-2-19 1 0,2 16 5 15,-2-16-4-15,0 0 0 16,0 20-5-16,0-20-15 0,2 9-47 0,-2-9-59 0,0 0-82 16,0 0-93-16,2 10-213 15,-2-10-121-15,0 0 30 0,0 0-268 0,0 0-236 16</inkml:trace>
  <inkml:trace contextRef="#ctx0" brushRef="#br1" timeOffset="-184267.45">17963 8097 2521 0,'0'0'-107'0,"-10"8"12"0,10-8 16 15,0 0 11 1,0 0 17-16,0 0 18 0,-10 12 14 0,10-12 11 15,0 0 24-15,0 0 8 0,0 0 11 0,-11 12 18 0,11-12 8 0,0 0 11 16,-11 9 6-16,11-9 12 16,0 0-8-16,-10 9-3 15,10-9-4-15,0 0-8 0,0 0-4 0,-11 11-8 16,11-11-7-16,0 0-7 0,0 0 0 0,-8 10-9 16,8-10 5-16,0 0-3 0,0 0 9 15,0 0 5-15,0 0 3 0,0 0 10 0,0 0 3 16,-8 11 8-16,8-11 4 0,0 0-3 15,0 0 6-15,0 0-9 0,0 0-10 16,0 0-4-16,0 0-7 0,0 0-6 16,0 0-3-16,0 0-9 0,0 0 0 15,0 0-7-15,35-32-4 0,-35 32 1 0,15-14-7 0,-15 14 1 16,15-11-1-16,-9 3-3 16,-6 8-2-16,18-11 1 0,-18 11-2 15,14-12 0-15,-14 12-1 0,15-9-2 16,-15 9 0-16,13-8-2 0,-13 8 1 0,0 0-3 0,14-9 0 15,-14 9 0-15,0 0 2 0,11-8-5 0,-11 8 2 16,0 0 2-16,0 0-2 0,0 0 1 16,12-7 0-16,-12 7-1 0,0 0 1 15,0 0 5-15,0 0 12 0,0 0 9 16,0 0 5-16,0 0 4 0,0 0 0 16,0 0-5-16,0 0-2 0,0 0-3 0,0 0 7 15,24 17 3-15,-24-17 3 0,6 9 0 0,-6-9-3 16,6 14-3-16,-6-14-2 0,9 16-3 0,-4-5-7 15,1 1 2-15,-6-12 0 16,10 25-6-16,-3-12-7 0,-1-1-35 0,0 1-57 0,-2-1-71 16,3 1-88-16,-3-5-98 15,3 3-205-15,-3-3-64 0,-4-8-274 16,0 0-254-16</inkml:trace>
  <inkml:trace contextRef="#ctx0" brushRef="#br1" timeOffset="-183455.92">18381 8650 2527 0,'0'0'-116'0,"0"0"18"0,0 0 14 0,0 0 27 0,0 0 27 15,0 0 27 1,0 0 25-16,0 0 25 0,0 0 15 0,0 0 16 0,0 0 8 15,0 0 4-15,0 0 10 0,0 0-4 0,0 0-4 16,0 0-6-16,0 0 8 16,0 0-1-16,0 0 6 0,0 0-1 0,0 0 3 15,0 0 5-15,25 17 2 16,-25-17-3-16,0 0-8 0,2 23-8 0,-2-23-4 16,3 19-9-16,-3-19-6 0,2 19-9 15,-2-19-4-15,2 19-8 0,-2-19-2 0,2 20-7 16,-2-20-3-16,2 16-6 0,-2-16 0 0,2 16-6 15,-2-16-1-15,0 0 0 0,2 15 18 16,-2-15 6-16,0 0 16 0,0 0 1 0,2 15 8 0,-2-15 5 16,0 0-20-16,0 0-2 15,0 0-4-15,-14 12-1 0,14-12-10 0,0 0-4 16,-28 1-4-16,28-1 17 0,-24 0-6 16,10 2-13-16,14-2-25 0,-28 0-36 0,15 0-45 15,13 0-71-15,-24-2-90 16,12 1-77-16,12 1-182 0,-23-5-138 0,13 4 49 15,10 1-290-15,0 0-236 0</inkml:trace>
  <inkml:trace contextRef="#ctx0" brushRef="#br1" timeOffset="-181876.46">17608 8512 2594 0,'0'0'-61'0,"0"0"21"15,0 0 3-15,0 0 4 0,0 0 18 0,-21-2 21 16,21 2 2-16,0 0 23 16,0 0-2-16,0 0 15 0,0 0-2 0,-10 17 8 0,10-17 3 15,0 0 0-15,-5 18-2 16,5-18 1-16,0 16-4 0,0-16-2 0,0 20-6 16,0-20-4-16,5 23 0 15,-1-10-7-15,0 1-1 0,-4-14 0 0,8 29-4 16,1-18-2-16,-3 2-2 0,3-2 1 0,-1-1-6 15,3 0-1-15,1-1-3 0,1-4 0 16,0 2-14-16,1-1-13 0,-14-6-16 0,32 3-15 16,-15-5-10-16,-17 2 1 15,32-5 13-15,-20-1-17 0,2-1 6 16,-2-1 9-16,-1-2 2 0,-3-2 10 0,0-1 5 16,1-2 2-16,-4 2 11 0,-1-2 12 15,0-2 23-15,-2 1 20 0,-2 16 12 16,2-27 12-16,-2 15 9 0,0 12 6 0,-4-22-2 0,4 22 5 15,-6-18-6-15,6 18 3 0,-14-10 3 0,14 10 2 16,0 0 1-16,0 0-2 0,0 0-13 16,-39 24-2-16,25-9-9 0,4 7-3 0,-4 6-9 15,0 2-6-15,2 3-35 16,1 1-51-16,-1 2-48 0,1 0-62 16,2 1-61-16,-1-1-103 0,2-2-640 15,0 1-394-15</inkml:trace>
  <inkml:trace contextRef="#ctx0" brushRef="#br1" timeOffset="-173406.07">2908 12073 670 0,'0'0'330'0,"0"0"-71"0,0 0-52 16,0 0-24-16,0 0-35 0,0 0-2 15,0 0-4-15,0 0-5 0,0 0 8 16,0 0 2-16,0 0-4 0,0 0-12 0,0 0-11 0,0 0-4 16,0 0-11-16,0 0-8 15,0 0-10-15,0 0-8 0,0 0-9 0,0 0-8 16,0 0-6-16,0 0-6 0,0 0-7 16,55-4-1-16,-55 4-7 0,23-4-7 15,-23 4 4-15,32-1-9 0,-18-3 1 16,4 2-3-16,-1-2-2 0,-17 4-2 0,34-4-1 15,-20 3-2-15,-14 1-2 0,26-4-12 0,-26 4-27 16,19-4-27-16,-19 4-49 0,17-2-45 16,-17 2-61-16,0 0-77 0,0 0-164 0,21-2-375 15,-21 2-151-15</inkml:trace>
  <inkml:trace contextRef="#ctx0" brushRef="#br1" timeOffset="-173036.1">3371 11826 2520 0,'-20'-6'48'0,"20"6"14"16,0 0 0-16,0 0 2 0,0 0 6 0,0 0 2 16,0 0-11-16,0 0-1 15,0 0-10-15,0 0-1 0,0 0-9 0,0 0 0 0,48-19 0 16,-31 15 12-16,-1 1-3 0,4-1 3 0,-1-2-7 15,-2 4-5 1,0-2-7-16,-17 4-16 0,30-7-31 0,-18 3-47 16,-12 4-61-16,19-4-54 0,-19 4-56 15,13-6-144-15,-13 6-411 0,6-6-93 0</inkml:trace>
  <inkml:trace contextRef="#ctx0" brushRef="#br1" timeOffset="-172846.28">3529 11746 2397 0,'-18'13'26'15,"18"-13"18"-15,0 0 22 16,-4 16 18-16,4-16 10 0,0 0 7 0,0 30 5 16,0-30-5-16,-2 30-8 0,2-12-12 0,0 2-7 0,-2 1-8 15,2 0-1 1,-2 3-8-16,2-1-3 0,0-3-6 16,0 3-8-16,0-2-18 0,0 2-47 0,0-4-49 15,0 2-59-15,2-2-59 0,-2-4-85 0,2 1-611 16,-2-4-264-16</inkml:trace>
  <inkml:trace contextRef="#ctx0" brushRef="#br1" timeOffset="-172336.3">3708 12157 2730 0,'0'0'23'0,"7"-13"1"16,-7 13-1-16,0 0 0 0,0-18-3 0,0 18 25 15,0 0 18-15,0 0 9 0,-18-22-8 16,18 22-1-16,-14-4-5 0,14 4-5 0,0 0-1 16,0 0 13-16,-30 7 0 0,30-7-8 0,-13 10-2 15,13-10-6-15,-8 13-9 16,8-13-3-16,-4 16-2 0,4-16-3 0,0 0-5 0,-2 23 0 16,2-23-4-1,0 0-4-15,10 21-9 0,-10-21-9 0,10 9-12 0,-10-9-13 16,0 0-5-16,20 6-5 0,-20-6 4 0,0 0 5 15,23-2 4-15,-23 2-3 16,0 0 8-16,21-12 10 0,-21 12 6 0,13-9 15 0,-13 9 5 16,12-15 12-1,-12 15 6-15,6-17 8 0,-6 17 13 0,8-17 6 16,-8 17 6-16,4-16 5 0,-4 16-6 0,0 0-4 16,6-17-13-16,-6 17 0 0,0 0-6 15,0 0-4-15,6-15-4 0,-6 15-7 16,0 0-8-16,0 0 5 0,6-12-4 0,-6 12-4 15,0 0 4-15,0 0 1 0,0 0 0 0,0 0 0 16,0 0-3-16,0 0-2 0,0 0 3 16,0 0-6-16,18 31-2 0,-18-31-2 0,4 17 1 15,-4-17-2-15,4 19 2 16,-4-19-2-16,7 22 0 0,-5-12-4 0,-2-10 2 16,8 19-8-16,-8-19-33 0,8 16-52 15,-8-16-58-15,8 15-79 0,-8-15-115 0,10 5-232 16,-4 0-71-16,-6-5-237 0,0 0-236 0</inkml:trace>
  <inkml:trace contextRef="#ctx0" brushRef="#br1" timeOffset="-171676.5">4015 11807 2617 0,'7'-20'-33'16,"-7"20"33"-16,0 0-16 15,0 0 10-15,0 0 27 0,0 0 22 0,0 0 20 16,0 0 1-16,0 0 2 0,0 0-10 16,0 0-3-16,-18 52-5 0,14-35-3 0,0 2-2 15,0 2-3-15,2 0-4 16,-1 1-5-16,3 1-4 0,0-5-2 0,0 5 0 15,3-4-8-15,1 0 1 0,0-2-2 0,0 0-5 0,3-1 0 16,-1-6-3-16,3 3-1 16,-9-13-6-16,16 13 1 0,-16-13-5 0,16 6 6 0,-16-6-1 15,0 0 0-15,0 0 3 16,29-18 11-16,-29 18 11 0,11-15 12 0,-11 15 10 16,8-13 9-16,-8 13-6 15,6-12-4-15,-6 12-4 0,0 0-7 0,0 0 7 16,0 0-2-16,0 0-3 0,0 0-3 15,0 0-3-15,0 0-5 0,0 0-2 16,21 25-3-16,-21-25 1 0,9 14-6 0,-9-14-1 0,11 12-3 16,-11-12 0-16,14 7 0 15,-14-7-1-15,17 2 0 0,-17-2 5 0,0 0 15 16,28-8 18-16,-18 0 20 0,-10 8 14 16,18-23 2-16,-12 8-5 0,0-2-7 0,-4-1-7 15,2-1-13-15,-4 1-18 0,2-1-11 0,-4 0-6 0,2 19-10 16,-2-32-30-16,-2 18-38 15,0-1-52-15,-2 1-69 0,2 5-61 0,-3-1-83 16,7 10-170-16,-11-13-109 16,11 13-257-16,0 0-213 0</inkml:trace>
  <inkml:trace contextRef="#ctx0" brushRef="#br1" timeOffset="-170021.22">4468 12018 2509 0,'0'0'-10'0,"0"0"34"16,-16-9 3-16,16 9 10 16,0 0 9-16,-14-8 20 0,14 8 13 15,0 0 9-15,0 0 5 0,-18-2 3 0,18 2 4 16,0 0 3-16,0 0-4 0,-26 14-9 0,26-14-7 16,-13 13-8-16,13-13-8 15,-10 17-7-15,6-6-6 0,4-11-10 0,-6 21 1 0,6-21-10 16,-4 21-2-16,4-21-5 15,0 19-3-15,0-19-3 0,6 18-2 0,-6-18 1 16,8 11-5-16,-8-11-4 0,10 7-11 0,-10-7-6 0,0 0-2 16,24-1 4-16,-24 1 1 15,0 0-1-15,21-14 4 0,-21 14 9 0,14-15 8 16,-8 6 20-16,-6 9 16 16,12-19 13-16,-6 11 13 0,-6 8 5 0,10-13 6 15,-10 13-9-15,9-14-12 0,-9 14-16 16,8-9-4-16,-8 9-4 0,0 0-9 15,0 0-1-15,0 0 2 0,0 0-8 0,0 0-6 0,26 26 7 16,-24-12-9-16,2 4 2 16,0 4-4-16,2 3-5 0,-1 2 1 0,-1 1-2 0,3 8-20 15,-1 0 4-15,0 0-3 16,-2 2-1-16,0-2 3 0,-2 3-1 16,-2-7 3-16,-2 0 1 0,0-1 2 15,-4-1 11-15,0 3 5 0,-4-8 10 16,-2-1 9-16,-2-3 27 0,-1-1-2 0,-2-4-10 0,-2-2 7 0,-3-4-10 15,4-5-5-15,-3-3-16 16,-1-6-21-16,4-3-34 0,-2-9-44 16,4-1-53-16,1-2-72 0,6-2-84 15,1-2-145-15,6 3-202 0,-1-2 10 0,6 1-342 0,1-3-394 16</inkml:trace>
  <inkml:trace contextRef="#ctx0" brushRef="#br1" timeOffset="-147346.42">15386 17452 2886 0,'0'0'-38'0,"0"0"43"0,0 0 11 15,0 0 14-15,0 0 13 0,0 0 1 0,0 0-3 0,0 0 3 16,0 0-3-16,0 0-2 16,32 5 3-16,-32-5-11 0,20-5-1 0,-20 5-2 15,30-1-5-15,-13-3-2 0,-3 2-2 16,-14 2 3-16,32-6-11 0,-19 2-28 16,2 0-37-16,-15 4-42 0,25-9-36 15,-16 3-26-15,-2 2-33 0,-7 4-46 0,0 0-98 16,10-19-344-16,-10 19 78 0</inkml:trace>
  <inkml:trace contextRef="#ctx0" brushRef="#br1" timeOffset="-146253.85">16337 16748 2886 0,'0'0'-111'0,"0"0"19"16,10-12 11-16,-10 12 3 15,0 0 18-15,0 0 8 0,0 0 13 0,0 0 22 16,0 0 3-16,0 0 11 16,0 0 12-16,0 0-7 0,0 0 4 0,-14 54 9 15,8-39 1-15,0 0-3 0,-2 3 10 16,-1 0-3-16,-2 3 9 0,1-2-2 0,1 2-3 16,-3 0 9-16,1-2-5 15,0 1-9-15,1 0-4 0,0-1 4 0,-1-1 1 0,0 0-6 16,3 0 7-16,-3-3-6 0,1-2 10 0,1 0 5 15,0 1 5-15,-1-1-6 16,4-3 8-16,-2 0-6 0,8-10-4 0,-16 18-7 16,10-10 4-16,6-8-4 15,-8 13 1-15,8-13-3 0,-9 12 13 16,9-12 3-16,0 0-5 0,-10 10-3 16,10-10-4-16,0 0-4 0,0 0 3 0,0 0-2 0,0 0-1 15,0 0 4-15,0 0 1 0,0 0 7 0,0 0 8 16,0 0 2-16,0 0-1 15,0 0-2-15,0 0-1 0,0 0-5 16,0 0 1-16,0 0-5 0,0 0-4 16,17-43 1-16,-17 43 0 0,0 0-1 0,22-4 13 0,-22 4 13 15,18 0 5-15,-18 0 10 16,0 0-7-16,32 2-3 0,-32-2-1 0,21 3 2 16,-21-3-4-16,25 6 2 15,-12-3-1-15,3-1 2 0,-16-2-2 0,28 5 0 0,-11-3-6 16,0 0 0-16,-17-2-4 0,33 5-6 0,-17-5 0 15,-16 0-1-15,29 1-8 16,-16 1-5-16,-13-2 1 0,29 0-5 0,-29 0-1 0,26 0-12 16,-26 0-29-16,26-3-41 15,-26 3-60-15,29-5-79 0,-14 1-67 0,0 1-161 16,-15 3-149-16,26-10-349 16,-14 4-340-16</inkml:trace>
  <inkml:trace contextRef="#ctx0" brushRef="#br1" timeOffset="-145586.54">17032 16606 2826 0,'0'0'-46'0,"2"-15"17"0,-2 15-2 0,0 0 2 15,-4-22-1-15,4 22 12 16,0 0 15-16,-8-20 9 0,8 20 8 0,-15-8 12 16,15 8 20-16,-19 0 29 0,19 0 17 15,0 0 12-15,-43 12 5 0,29-2-10 0,-6 0-11 16,2 7-5-16,-1 1-11 0,-3 5-6 0,4 0-3 0,0 2-11 15,1 2-1-15,3-1-6 16,1 0-5-16,0 6-4 0,3-7 1 0,4-1-7 16,2 0-1-16,1 2-4 15,3-4-1-15,5 1-4 0,-1 0 2 0,4-3-1 16,4 0-2-16,1-2-4 0,4-3 2 16,2-2-7-16,1-2 5 0,0-1-7 0,4-4 2 15,-5-3-11-15,0 1-3 16,0-4-6-16,-1-2-5 0,-18 2-10 0,33-8-2 15,-21 3-6-15,-1-3 5 16,-2-1 0-16,-9 9 2 0,6-19 6 0,-6 19 1 16,-2-20 10-16,2 20 9 0,0 0 10 0,-15-22 16 0,15 22 8 15,-13-14 7-15,13 14-1 16,-11-7-3-16,11 7-2 0,0 0-5 0,-12-10-2 16,12 10-3-16,0 0-4 0,0 0-20 15,0 0-41-15,0 0-46 0,0 0-71 0,0 0-57 16,0 0-106-16,45-5-228 0,-33 1-317 0,-12 4-219 15</inkml:trace>
  <inkml:trace contextRef="#ctx0" brushRef="#br1" timeOffset="-141486.56">17921 16769 988 0,'0'0'-90'0,"0"0"10"15,0 0 5 1,0 0 7-16,0 0 11 0,0 0 29 0,0 0 20 0,0 0 25 16,0 0 20-16,0 0 11 15,0 0 11-15,0 0 11 0,0 0 4 0,0 0 16 16,0 0 3-16,0 0-17 0,0 0-25 16,0 0-55-16,0 0-96 0,0 0-233 0,7 3 80 15,-7-3 82-15</inkml:trace>
  <inkml:trace contextRef="#ctx0" brushRef="#br1" timeOffset="-135626.69">17565 16566 1176 0,'0'0'308'16,"0"0"-70"-16,0 0-106 0,0 0-24 15,0 0-15-15,0 0-6 0,0 0-3 0,0 0-2 16,0 0-3-16,0 0-3 16,0 0-7-16,-46 33-2 0,36-20-2 0,1 1 0 0,-1 5-6 15,1-1-2-15,0 3-8 0,1 3-1 0,4-2-4 16,0 5-3-16,0 0 3 15,2 0-10-15,2 3 4 16,2-1-3-16,2-1-5 0,2-1 0 0,4 3-4 16,1-1-2-16,2-2-2 0,2-7 1 0,-1 0-9 0,-1-1-28 15,2-4-46 1,-3-4-41-16,2-1-40 0,-4-3-38 0,0-3-67 16,-10-4-138-16,20-2-313 0,-20 2 50 15</inkml:trace>
  <inkml:trace contextRef="#ctx0" brushRef="#br1" timeOffset="-135196.59">17754 16673 1962 0,'0'0'-9'0,"0"0"55"16,0 0 7-16,0 0-2 0,0 0 8 0,0 0 36 16,0 0 21-16,0 0 17 15,0 0-3-15,0 0-5 0,0 0-10 0,0 0-13 16,11 67-9-16,-11-46-9 0,2 5-8 15,-2 3 6-15,2 2-3 0,2-1 1 0,0 4-5 16,0 0-3-16,3 1 2 0,-3-4 0 0,-1-3-2 16,1 0 3-16,-4 1-1 0,0-3 7 15,-4 0-3-15,-3-4 4 0,0 1-7 16,-3-1-2-16,-4-4-11 16,-2-3-5-16,-3 1-8 0,3-5-7 0,-4-3-4 0,4-4-4 15,-2-1-20-15,18-3-28 16,-33-7-42-16,18-2-58 0,4-3-76 0,-1-9-88 15,6-4-214-15,-6-5-128 0,6-7-266 0,4 1-259 0</inkml:trace>
  <inkml:trace contextRef="#ctx0" brushRef="#br1" timeOffset="-135036.45">17771 16553 2794 0,'0'0'95'0,"12"-12"29"16,-12 12-13-16,0 0-1 0,0 0 3 0,12-9-1 15,-12 9-9-15,0 0-13 16,0 0-24-16,10-7-43 0,-10 7-64 0,0 0-81 0,0 0-76 16,0 0-117-16,0 0-611 15,0 0-335-15</inkml:trace>
  <inkml:trace contextRef="#ctx0" brushRef="#br1" timeOffset="-134586.61">17813 16777 2726 0,'9'14'-97'0,"-9"-14"19"0,8 14 33 0,-8-14 42 15,9 17 21-15,-5-8 35 16,-4-9 16-16,9 21 9 0,-5-7 7 0,-2 1 1 16,2 0-7-16,-4-15-3 15,6 29-4-15,-2-14-2 0,-2-2-10 0,3 0-3 16,-5-13-7-16,7 21-6 0,-3-11 0 15,-4-10-4-15,4 15-3 0,-4-15-1 0,6 12-5 16,-6-12-6-16,0 0-2 0,0 0-5 0,0 0-1 16,0 0-4-16,36-27 0 15,-29 16-3-15,-7 11-1 0,10-23 0 16,-2 13 2-16,-8 10 5 0,12-17 4 16,-12 17-5-16,8-14 2 0,-8 14-5 0,8-11 0 0,-8 11-2 15,0 0-2-15,17-5 1 0,-17 5-2 0,0 0 0 16,0 0-3-16,25 3 1 15,-25-3 1-15,0 0 2 0,21 4-6 0,-21-4 6 0,0 0 6 16,0 0 32-16,18 4 27 16,-18-4 21-16,0 0-9 0,0 0-13 0,14-11-3 15,-14 11-10-15,4-17-4 16,-4 17-8-16,4-26-5 0,-1 14-4 16,-1-4-8-16,-2 16-4 0,0-24-11 0,0 24-35 15,0-25-44-15,0 25-67 0,2-20-72 0,-2 20-110 16,3-18-221-16,-3 18-69 0,0 0-254 0,2-23-207 15</inkml:trace>
  <inkml:trace contextRef="#ctx0" brushRef="#br1" timeOffset="-134366.48">18143 16694 2670 0,'0'0'40'0,"0"0"12"0,0 0-10 15,0 0-1-15,0 0 13 0,0 0 33 16,0 0 14-16,30 12 2 0,-24-3-9 15,0 5 1-15,4 1-6 0,0 2-2 0,0 5 4 0,-1 0-2 16,-1 0-9-16,1 2-7 16,-2 0-5-16,-3-1-9 0,-2 1-3 0,-2-2-6 0,0-3-7 15,-4 2-5 1,-5-2-15-16,0-2-47 0,-1-2-64 0,-1-2-87 0,-1-3-93 16,1-1-209-16,-4-3-483 15,3 0-395-15</inkml:trace>
  <inkml:trace contextRef="#ctx0" brushRef="#br1" timeOffset="-133796.65">18419 16292 2922 0,'0'0'-57'0,"0"-21"12"15,0 21 3-15,0 0 12 0,0 0 19 0,0 0 14 16,0 0 24-16,0 0 10 16,0 0 4-16,0 0-5 0,0 0 7 0,0 0 5 15,6 73 13-15,-4-49 10 0,0 5-2 0,-2 1 3 16,2 5 1-16,-2 3 0 0,3 2-2 15,-3 4-1-15,2-1 0 0,0 9 3 0,0-6 2 16,-2 1 1-16,0 0 2 16,2-3-2-16,-4 1-9 0,2-2-1 15,-2 1-6-15,0 0-3 0,0-2-4 0,-1-1-5 16,-1 0-5-16,2-1-4 0,-2-2-3 0,2-2-4 16,0-4-3-16,0-1-4 15,0-1 1-15,0-1-6 0,-1-2 1 0,1-4-2 16,2-2-5-16,-2-1-5 0,4-1-19 0,-4-2-31 15,2-17-44-15,-2 29-48 0,2-15-49 16,0-14-57-16,-3 22-121 0,6-14-204 0,-3-8-354 16,0 0-316-16</inkml:trace>
  <inkml:trace contextRef="#ctx0" brushRef="#br1" timeOffset="-133256.34">18537 17594 2784 0,'0'0'-31'16,"0"0"30"-16,0 0 4 0,0 0 4 0,0 0 16 15,0 0 15-15,0 0 23 0,0 0 9 16,-19 45 2-16,13-30-6 0,2 5 4 0,0-1-5 16,2 0 5-16,0 2 0 15,2 0-1-15,-3-2-4 0,6 2-4 0,-3-3-6 16,2 0-6-16,0-1-7 16,2-4-2-16,0 1-5 0,-4-14-3 0,8 19-4 15,-8-19-12-15,9 9-5 0,-9-9-8 0,0 0-3 0,0 0 0 16,0 0-1-16,0 0-3 15,30-23 1-15,-30 23 2 0,8-15-1 0,-8 15 8 16,8-13 0-16,-8 13-2 16,6-12 2-16,-6 12-5 0,0 0 4 0,0 0 4 0,0 0 1 15,12-8 2-15,-12 8 1 16,0 0-4-16,0 0-1 0,0 0 2 0,18 21-3 16,-18-21 5-16,0 0 6 15,13 14 9-15,-13-14 14 0,11 10 18 0,-11-10 12 16,0 0 17-16,0 0 8 0,15 7-7 0,-15-7-6 15,0 0-16-15,0 0-2 0,14-21-7 16,-14 21-10-16,6-21-4 0,-6 21-5 0,5-22-6 16,-3 10-13-16,-2 12-32 0,3-24-50 15,-3 24-70-15,2-24-99 0,-2 13-126 0,0 11-220 16,0 0-12-16,0-23-312 16,0 23-286-16</inkml:trace>
  <inkml:trace contextRef="#ctx0" brushRef="#br1" timeOffset="-133086.79">18787 17862 2845 0,'0'0'-5'15,"10"9"-2"-15,-10-9-12 0,0 0-2 16,20 3 12-16,-20-3 0 0,21-3 1 16,-21 3-3-16,28-1-3 0,-10-2-8 15,-18 3-12-15,36-3-15 0,-16-1-22 0,-1-1-45 16,-3 1-53-16,-2-4-146 0,0 3-309 0,-14 5 160 15</inkml:trace>
  <inkml:trace contextRef="#ctx0" brushRef="#br1" timeOffset="-132939.89">18870 17741 1962 0,'0'0'112'0,"0"0"14"16,-24-3-13-16,24 3-6 0,0 0-1 0,0 0-12 15,0 0-6-15,0 0-9 0,0 0-15 16,0 0-41-16,0 0-58 0,0 0-55 15,0 0-70-15,60-7-167 0,-46 5-382 0,1-2 34 0</inkml:trace>
  <inkml:trace contextRef="#ctx0" brushRef="#br1" timeOffset="-132467.35">19056 17658 2233 0,'0'0'63'16,"0"0"6"-16,0 0 3 0,0 0 11 0,0 0 9 15,0 0 10-15,-29 27 3 16,29-27-8-16,-5 17-4 0,5-17-16 0,-4 20 1 0,4-20-11 16,0 26-3-16,0-26 1 15,4 26 1-15,1-12-6 0,-1 0 0 0,0-1-5 0,-4-13-7 16,10 23-3-16,-5-14-1 16,-5-9-10-16,10 17-2 0,-10-17 2 0,11 12-3 15,-11-12 2-15,11 9-4 0,-11-9-4 0,0 0 0 16,0 0-1-16,16 0-5 0,-16 0-2 15,0 0-1-15,0 0 1 0,15-27-4 0,-15 27-1 16,7-17 9-16,-7 17 21 16,4-17 9-16,-4 17 4 0,6-13-6 0,-6 13-5 15,0 0-8-15,6-16-4 16,-6 16-2-16,0 0-6 0,0 0 2 0,0 0-2 16,0 0-1-16,0 0-3 15,0 0-3-15,30 24-2 0,-30-24 1 0,15 12-4 0,-7-4 0 16,-8-8-3-16,16 12 3 0,-8-6 0 0,-8-6 13 15,12 7 16-15,-12-7 4 0,0 0 6 16,19 2 9-16,-19-2 1 0,0 0 11 16,0 0-9-16,22-21-9 0,-18 11-5 15,-4 10-2-15,8-26-8 0,-4 12-7 0,0 2-9 16,-4 12-13-16,10-24-39 0,-8 14-44 16,0 1-55-16,-2 9-73 0,4-15-75 0,-4 15-135 15,2-12-183-15,-2 12 0 0,0 0-328 0,0 0-325 16</inkml:trace>
  <inkml:trace contextRef="#ctx0" brushRef="#br1" timeOffset="-131936.64">19520 17797 2846 0,'0'0'15'0,"8"-10"13"15,-8 10 8-15,0 0-12 0,0 0 9 16,4-17 29-16,-4 17 19 0,0 0 16 0,0 0-1 16,0 0 0-16,0 0-5 0,0 0-7 15,0 0 3-15,-46 21-2 0,46-21-10 0,-15 18-3 16,11-7-8-16,4-11-7 16,-9 21-7-16,9-21-2 0,-4 21-7 0,4-21-2 15,0 19-6-15,0-19-4 0,6 17 1 0,-6-17-5 0,13 14-17 16,-13-14-3-16,15 7-5 15,-15-7-4-15,14 2 4 0,-14-2-1 0,0 0 1 16,0 0 13-16,28-17 12 16,-22 6 3-16,-6 11 22 0,7-22 9 0,-7 22 22 15,6-19 28-15,-6 19-15 16,7-17-4-16,-7 17-15 0,6-13-9 0,-6 13 0 16,0 0-17-16,6-13-4 0,-6 13 6 15,0 0-12-15,0 0-8 0,0 0 3 0,0 0-10 16,0 0 0-16,11 42-2 0,-11-26 4 0,2 2-6 0,2 1-1 15,-2 3-3-15,0 4-2 16,0 2-1-16,0-1 6 0,-2 1-9 0,-2 1 6 16,0 0-8-16,-2-1 5 15,-2-1-2-15,0-1 0 0,-3-1-4 0,-2-4 0 16,-2 1 3-16,-1-6-4 0,0-3 4 16,-2-3 0-16,2-2 3 0,-4-4-5 0,18-4-9 15,-31-4-23-15,15-2-31 0,4-3-45 0,0-8-66 16,5 2-89-16,-2-8-84 0,5-2-197 15,2 0-75-15,4-2 30 0,0-2-330 0,3 3-306 16</inkml:trace>
  <inkml:trace contextRef="#ctx0" brushRef="#br1" timeOffset="-115426.57">20487 17019 2541 0,'4'-28'-48'0,"-4"17"34"16,0 11 10-16,4-23 7 0,-4 23 6 16,7-21 0-16,-3 10 7 0,-4 11-2 15,12-17-8-15,-2 7 12 0,-10 10-12 16,18-15-2-16,-8 9 2 0,-10 6 0 0,20-10-6 15,-10 6 6-15,-10 4-3 0,21-3 5 0,-21 3-1 0,0 0-1 16,26 2 1-16,-26-2 5 16,12 9-1-16,-12-9 11 0,7 19 1 0,-7-6 14 15,0-13 16-15,-5 31 7 16,1-12 2-16,0 0-3 0,-4 2-8 16,2 1 1-16,-1 1-2 0,1-3-7 15,1-1-5-15,1 2-4 0,0-4-5 0,2 2-2 0,0 1 3 16,2-4-10-16,0-16-1 0,4 33-8 0,0-17-10 15,2-4-10-15,1 0-17 16,2-3-9-16,-1 1-17 0,-8-10-6 0,16 13 7 0,-6-7 5 16,-10-6 5-1,14 6 12-15,-14-6 11 0,0 0 18 16,21 0 8-16,-21 0 10 0,0 0 8 0,0 0 7 16,9-25 18-16,-9 25 18 0,-5-21 13 15,5 21 6-15,-8-30 8 0,2 14 6 0,-1-2-1 16,3 2 0-16,-2-1-11 0,0 0-13 0,2 1-16 15,1-1-32-15,-2 0-46 0,5 17-63 0,-4-29-80 16,4 15-86-16,0 14-200 16,2-25-483-16,0 11-335 0</inkml:trace>
  <inkml:trace contextRef="#ctx0" brushRef="#br1" timeOffset="-115046.4">20802 16867 2727 0,'0'0'-20'0,"15"-9"58"16,-15 9 11-16,15-7 0 0,-15 7 6 0,15-10 6 16,-15 10 0-16,14-10 2 0,-14 10 0 0,18-7-7 15,-18 7-5-15,16-4-6 0,-16 4-2 0,21 0-4 16,-21 0-1-16,28 7-1 0,-13 4 3 15,2 2-2-15,0 2-3 0,-2 4-2 0,0 2-4 16,-1 5-2-16,-2-3-3 16,0 5-1-16,-4-5 5 0,-2 2 7 0,-2 0 13 15,-1-2 12-15,-3-4 29 0,-5 0 12 16,1 0 21-16,-2-1 13 0,-4-3 9 0,-8-1-11 16,6-6-15-16,-5 0 1 15,-2-2-1-15,2-5-1 0,17-1-9 0,-34-4-9 16,19-3-14-16,2-4-21 0,1-4-37 15,5 0-36-15,1-3-41 0,0-3-50 16,2 2-71-16,6 2-80 0,-2-2-117 0,2 4-224 0,2-3-22 16,-4 18-372-16,6-24-449 15</inkml:trace>
  <inkml:trace contextRef="#ctx0" brushRef="#br1" timeOffset="-109506.68">19437 17009 1784 0,'0'0'198'0,"0"0"-77"16,0 0-13-16,0 0-20 15,0 0 6-15,-8 11-15 0,8-11 6 0,0 0-9 16,0 0-2-16,0 0-9 0,0 0-4 15,46 6 2-15,-33-5 9 0,-13-1 7 0,30 0 6 16,-14 0-6-16,-16 0-12 0,34 0-2 0,-15 0-12 0,-19 0-18 16,32-1-18-16,-17-1-19 15,-15 2-37-15,23-2-32 0,-23 2-38 0,21-2-33 16,-15 1-64-16,-6 1-83 16,0 0-512-16,7-10-110 0</inkml:trace>
  <inkml:trace contextRef="#ctx0" brushRef="#br1" timeOffset="-109266.65">19593 16921 2560 0,'0'0'64'0,"0"0"14"0,0 0-8 15,4-23 13-15,-4 23 17 0,0 0 28 16,0 0 12-16,12-9 9 0,-12 9 0 0,0 0-11 16,0 0-10-16,0 0-11 15,0 0-11-15,27 20-6 0,-27-20-10 0,11 21-8 16,-7-7-11-16,0-1-7 0,0 4-6 0,-2 0-9 0,3-2-4 15,-1 5-10 1,-2-3-25-16,2 0-35 0,0 0-25 0,-2-1-39 0,5-1-37 16,-3-1-21-16,1 0-34 15,3 1-27-15,-2-3-26 0,2-3-74 0,4 2-665 0,-4-4-422 16</inkml:trace>
  <inkml:trace contextRef="#ctx0" brushRef="#br1" timeOffset="-108896.56">20070 16803 2956 0,'0'0'-77'0,"4"-13"24"16,-4 13 10-16,0 0 11 0,0 0 13 0,0 0 24 15,11-13 27-15,-11 13 32 16,0 0 14-16,0 0 17 0,0 0 20 0,0 0 12 0,0 0 9 16,4 49 0-1,-4-32-2-15,2 2-7 0,-2 4-5 0,0 1-2 0,2 5-17 16,1-1-4-16,-1 1-7 16,0 3-11-16,2-1-5 0,0 0-5 0,0 5-8 0,0-3-7 15,0 4 0-15,4-2-6 0,-4-7-3 0,2 1-5 16,-2-4-5-16,2-1-7 15,-2-2-3-15,-2-3-5 0,3-1-18 0,-3-2-28 16,0-3-34-16,-2-13-42 16,4 21-62-16,-4-21-67 0,5 13-94 15,-5-13-197-15,6 6-61 0,-6-6-324 0,0 0-294 16</inkml:trace>
  <inkml:trace contextRef="#ctx0" brushRef="#br1" timeOffset="-105826.61">13252 17191 2226 0,'0'0'227'0,"0"0"-91"16,0 0-45-16,7-22-7 0,-7 22-3 0,0 0-1 0,0 0-9 15,0 0-13-15,0 0 7 0,0 0 16 0,0 0 10 16,0 0 10-16,0 0 10 15,0 0-1-15,0 0 2 0,-5 66-4 0,3-39-5 16,2 1-7-16,2 3-5 16,-2 2-9-16,5 6-4 0,-5 1-2 15,2 1-3-15,-1-2 0 0,1 2-4 16,0-4-14-16,0 2-3 0,0-3-7 0,3-2-3 0,-1-3-5 16,-2-3-4-16,3-3-2 15,-3 0-29-15,3-6-38 0,-5-4-45 0,0-15-50 16,4 27-68-16,-1-18-55 0,-3-9-128 0,2 8-158 0,-2-8-434 15,0 0-422-15</inkml:trace>
  <inkml:trace contextRef="#ctx0" brushRef="#br1" timeOffset="-105470.47">13155 17303 2928 0,'0'-16'-23'0,"0"16"54"0,-4-27 15 16,2 15 12-16,2 12 17 15,0-18 21-15,0 18 7 0,0 0-5 0,2-28-10 16,5 16-10-16,-1-1-8 0,6 3-10 16,-1-2-2-16,9 1-8 0,-2 0 2 0,5 0 0 15,6 2-10-15,-2 2-3 16,2-1-4-16,2 4-2 0,3 0-4 0,-3 4 0 0,-1 0 1 16,-1 4 6-1,0 4 2-15,0-1 2 0,-6 5 6 0,-3 1 13 0,0 4 9 16,-5 1 13-16,-2 3 9 0,-5 0 13 0,-4-2 12 0,-4 2 0 15,-2 2-5-15,-2-1-21 16,-7 3 1-16,-1 2-7 0,-5-3-1 0,-2-1-11 16,-3 2-8-16,0-4-3 15,-1-2-6-15,5-4-8 0,0-1-7 0,0-3-19 16,5-2-39-16,-1-3-39 16,1-2-43-16,13-4-57 0,-23 2-61 0,23-2-60 0,0 0-123 15,-13-9-181-15,13 9-31 16,0 0-378-16,0 0-460 0</inkml:trace>
  <inkml:trace contextRef="#ctx0" brushRef="#br1" timeOffset="-104534.03">13915 17802 3151 0,'0'0'10'0,"0"0"24"0,0 0 13 0,0 0 24 16,0 0 27-16,-2 17 20 16,2-17 7-16,0 0-11 0,0 0-10 0,0 0-8 15,0 0-1-15,0 0 3 0,0 0 0 16,0 0 4-16,17-54-6 0,-15 37-13 0,1-6-13 15,0-4-2-15,-1-4-10 0,-2-6-9 0,2-3-9 16,0-1 4-16,-2 0-4 0,-2 3 6 16,2-1 1-16,0 5 8 0,0 2 1 0,0 3 7 15,0 2-6-15,0 5-14 16,0 2-1-16,0 1-9 0,0 19-6 0,2-28-1 0,-2 28-4 16,4-14 2-1,-4 14-4-15,0 0-2 0,0 0-1 0,0 0-3 0,28 32-3 16,-20-18 4-16,1 5-7 0,3 3 0 0,-1-2-3 15,-1 3-4-15,3-1-1 0,-2 3 4 16,2-3-6-16,-2-3 4 0,-2-2-6 16,0 0 1-16,-2-4-6 0,0-1-3 15,-1 1 3-15,1-3-1 0,-7-10 0 16,9 13 2-16,-9-13-3 0,0 0 0 16,0 0 3-16,0 0-7 0,0 0-4 0,22-25 3 15,-16 8 0-15,-2-3 4 0,-2-4-4 16,2-3 5-16,0 4 5 0,-1-3 0 0,4 2 9 15,-2-1 3-15,-1 6 0 0,1 0 5 0,1 1 8 0,0 1-5 16,-3 2 10-16,4 1 0 16,-7 14-2-16,11-20 6 0,-11 20 0 0,15-10 1 15,-15 10 6-15,0 0 4 16,28 15 3-16,-17-3 1 0,0 7-3 0,3 0-1 0,-1 7-1 16,0 3-2-16,3 1-2 15,-1 2-2-15,-2 1-1 0,1 0-6 16,1 0 0-16,-2-1-5 0,1 0-12 0,-1-4-26 15,3-1-35-15,-7-4-28 0,4-2-39 16,-1-3-54-16,-4-5-73 0,3-2-60 0,3-2-162 0,-1-1-121 16,-4-4-13-16,-9-4-408 15,23 0-498-15</inkml:trace>
  <inkml:trace contextRef="#ctx0" brushRef="#br1" timeOffset="-104086.93">15197 17247 3189 0,'0'0'22'16,"0"0"45"-16,0 0 23 0,27 24 31 0,-27-24 20 15,0 0 11-15,0 0-8 16,0 0-13-16,27-4-12 0,-27 4-12 0,35-5-13 0,-14 1 8 16,0 0-20-16,5 1-30 15,-3-3-42-15,2 0-72 0,1 0-104 0,-3 0-130 16,-3 1-296-16,-2 2 19 0,0-1-320 0,-4 0-270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8T19:20:29.0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6771 5906 2071 0,'-6'-19'-99'0,"6"19"28"0,0 0 28 0,0 0 18 0,0 0 22 0,0 0 19 16,0 0 13-16,0 0 10 15,0 0 6-15,2-23 14 0,-2 23-8 0,0 0 9 16,0 0-9-16,0 0-5 0,0 0-1 16,12-14-14-16,-12 14 5 0,0 0 10 15,0 0-10-15,16-3-1 0,-16 3 9 0,0 0-5 16,0 0-2-16,0 0 5 16,20-2-2-16,-20 2 1 0,0 0 3 15,0 0-5-15,0 0 5 0,24 4 0 0,-24-4-1 16,0 0-3-16,0 0 3 0,19 5-5 0,-19-5 1 15,0 0-1-15,13 9 2 0,-13-9-7 0,0 0 0 16,10 7 3-16,-10-7 0 0,0 0-2 16,9 13 5-16,-9-13 0 0,0 0-3 0,2 16 3 15,-2-16-5-15,0 0 6 16,0 19-9-16,0-19 2 0,0 0-2 0,-6 20-11 16,6-20 6-16,-7 17-3 15,7-17-1-15,-4 18 0 0,4-18-3 0,-7 19-1 0,7-19-3 16,-2 17 1-16,2-17 0 15,-4 16-4-15,4-16 2 0,-4 18-2 0,4-18-1 16,-2 14-3-16,2-14-2 0,0 0 3 0,-5 25-2 16,5-25 1-16,0 0-3 0,0 18 5 15,0-18-6-15,0 0 3 0,3 18 1 0,-3-18-3 16,6 11 0-16,-6-11 1 16,0 0-1-16,8 11-2 0,-8-11 3 0,0 0 0 15,13 10 15-15,-13-10 1 16,0 0-4-16,0 0-1 0,15 7-2 0,-15-7-2 0,0 0-1 15,0 0-1-15,0 0 0 0,0 0-2 0,0 0-1 16,0 0-2-16,0 0 0 16,0 0-2-16,0 0-1 0,0 0-2 0,0 0 1 0,0 0 1 15,0 0-2-15,0 0 3 16,16-20-3-16,-16 20-1 0,0 0 0 0,0 0-1 16,0 0-2-16,0 0 1 15,0 0 1-15,0 0-1 0,0 0 2 0,0 0-1 16,0 0-2-16,0 0 3 0,0 0 2 15,0 0-2-15,0 0 4 0,0 0 0 0,0 0 0 16,0 0 3-16,0 0 0 0,0 0-3 0,0 0 3 16,0 0 1-16,-24 36-2 0,24-36 0 15,0 0 2-15,0 0 0 0,6 24-5 0,-6-24 2 16,2 14 1-16,-2-14 2 16,0 0-5-16,4 21 5 0,-4-21-4 0,6 13-3 15,-6-13-1-15,4 14 4 16,-4-14-2-16,8 15-1 0,-8-15 1 0,4 15 2 0,-4-15-1 15,4 15-1-15,-4-15 3 0,4 14-1 0,-4-14 3 16,0 0 4-16,2 22-1 16,-2-22 4-16,0 0 3 0,-2 23 1 0,2-23 5 0,0 15 7 15,0-15 3-15,-4 17 3 16,4-17 0-16,-4 16-1 0,4-16 3 0,-4 14-6 16,4-14 1-16,-10 16-1 15,10-16 3-15,-8 13-2 0,8-13-4 0,-10 16-2 16,10-16-4-16,-11 11-2 0,11-11 0 15,-8 9-3-15,8-9-3 0,-9 12-4 0,9-12 2 16,0 0-2-16,-13 12-2 0,13-12 2 0,0 0-6 16,-12 7-14-16,12-7-24 15,0 0-46-15,0 0-55 0,-18 4-59 0,18-4-55 0,0 0-89 16,0 0-206-16,0 0-128 16,0 0-173-16,-26-11-187 0</inkml:trace>
  <inkml:trace contextRef="#ctx0" brushRef="#br0" timeOffset="7890.05">6674 10710 2405 0,'8'-35'-126'0,"-8"35"11"0,0 0 11 0,0 0 11 0,0 0 13 15,0 0 20-15,0 0 17 0,0 0 5 16,0 0 15-16,0 0 13 0,0 0 7 16,0 0 13-16,0 0 18 0,0 0 6 15,0 0 11-15,0 0 16 0,0 0 13 0,0 0 13 16,0 0 0-16,0 0 3 0,0 0 11 0,0 0-3 16,0 0-2-16,0 0 0 15,0 0-3-15,0 0-16 0,0 0-9 0,0 0-7 0,0 0-5 16,0 0-8-16,0 0-9 15,0 0-5-15,0 0-3 0,-6-16 0 0,6 16-2 16,0 0-5-16,0 0-1 0,0 0-4 0,0 0 3 16,-28 26-7-16,28-26 0 0,-10 12 1 15,10-12-1-15,-11 16-4 0,11-16 1 0,-8 20-1 16,8-20 1-16,-6 22-7 16,4-10 3-16,2-12-1 0,-4 20 2 0,4-20-6 15,-4 21 1-15,4-21 1 16,6 21-11-16,-6-21 0 0,4 21 1 15,0-11 1-15,-4-10-3 0,6 17 2 0,-6-17-4 0,10 13 9 0,-10-13-22 16,11 10 0-16,-11-10-10 16,11 7-2-16,-11-7-10 0,0 0 0 0,0 0 11 0,0 0-2 15,0 0 3 1,29-17 0-16,-29 17 7 0,6-15-3 0,-6 15 2 0,5-19 12 16,-5 19-3-16,5-19 11 15,-5 19 23-15,4-15 2 0,-4 15-4 0,4-15 1 16,-4 15-5-16,0 0-5 0,2-16-1 15,-2 16 1-15,0 0 0 0,0 0-1 16,0 0-3-16,0 0 2 0,0 0 3 0,0 0-7 0,0 0 0 16,0 0 3-16,0 0-6 15,0 0 9-15,0 0-2 0,18 38 6 0,-18-38-6 0,7 12-3 16,-7-12 9-16,9 9-2 16,-9-9 3-16,0 0 6 0,12 10 12 0,-12-10 4 15,0 0 5-15,13 8 11 16,-13-8-2-16,0 0 3 0,0 0 4 0,0 0 2 15,0 0 6-15,32-12 2 0,-32 12 0 0,8-11-2 0,-8 11-4 16,8-14 3-16,-8 14-6 16,7-15 3-16,-7 15-6 0,7-15-7 15,-7 15-5-15,4-14 0 0,-4 14-11 16,0 0-22-16,4-19-33 0,-4 19-55 0,0 0-63 16,0-19-62-16,0 19-64 0,0 0-154 15,-4-17-493-15,4 17-312 0</inkml:trace>
  <inkml:trace contextRef="#ctx0" brushRef="#br0" timeOffset="8309.77">6922 10886 2652 0,'0'0'-58'0,"0"0"47"0,0 0 19 0,0 0 3 16,0 0 5-16,0 0 21 15,0 0 22-15,0 0 8 0,0 0-3 0,0 0-5 0,0 0-4 16,-22 14-7-1,22-14-4-15,0 0-3 0,-6 23 11 0,6-23 4 0,-2 17 9 16,2-17 6-16,-4 19 0 0,4-19-7 0,-2 23-2 16,0-10-7-16,2-13-2 0,-3 25 0 15,3-25-3-15,0 25-6 0,0-25-2 0,0 24-4 16,0-24-2-16,0 21-5 16,0-21-5-16,0 21 0 0,0-21-3 0,0 0-1 15,3 21-7-15,-3-21-14 16,0 0-36-16,2 12-48 0,-2-12-41 0,0 0-38 15,0 0-39-15,0 0-40 0,0 0-80 0,0 0-557 0,12-43-247 16</inkml:trace>
  <inkml:trace contextRef="#ctx0" brushRef="#br0" timeOffset="8509.85">6910 10885 2586 0,'2'-21'-42'0,"-2"21"39"0,8-15 9 15,-8 15-3-15,8-14 16 0,-8 14 5 0,14-9 20 16,-14 9 11-16,18-6 9 0,-18 6 10 15,17-4 10-15,-17 4 15 0,0 0 3 0,30 6 5 16,-30-6-11-16,16 9-2 0,-16-9-7 0,10 11-6 16,-10-11-9-16,7 14-8 15,-7-14-5-15,0 0-4 0,0 0-11 0,-17 29-30 16,7-24-50-16,-4 2-57 16,14-7-88-16,-22 3-128 0,7-6-670 0,-3 2-433 0</inkml:trace>
  <inkml:trace contextRef="#ctx0" brushRef="#br0" timeOffset="11570.09">6788 6574 2758 0,'0'0'-217'15,"0"0"23"-15,0 0 25 16,0 0 13-16,0 0 17 0,0 0 16 0,0 0 7 0,0 0 7 15,0 0 9-15,0 0 13 0,0 0 11 0,0 0 11 16,0 0 20-16,0 0 4 16,0 0 13-16,0 0 10 0,0 0 9 15,0 0 0-15,0 0 4 0,0 0 0 16,0 0 1-16,0 0-1 0,0 0 1 0,0 0-1 0,0 0-2 16,0 0 1-16,0 0 5 15,0 0-1-15,0 0 2 0,0 0-2 0,0 0 6 16,0 0-1-16,0 0 10 0,0 0-4 15,0 0 12-15,0 0 14 0,0 0-15 16,0 0 1-16,0 0 2 0,0 0-6 0,0 0 6 0,0 0-9 16,0 0-14-16,0 0-17 15,0 0-17-15,0 0-13 0,0 0 4 0,0 0 8 16,0 0 13-16,0 0-6 0,0 0 3 16,0 0 1-16,0 0 14 0,0 0 2 0,0 0 1 15,0 0-5-15,0 0-3 16,0 0-5-16,0 0-5 0,0 0 3 0,0 0 0 15,0 0-16-15,0 0-19 0,0 0-51 0,0 0-91 0,0 0 64 16</inkml:trace>
  <inkml:trace contextRef="#ctx0" brushRef="#br0" timeOffset="12649.92">6807 6617 614 0,'0'0'28'0,"0"0"-6"16,0 0-11-16,0 0 0 0,0 0 6 0,0 0 1 15,0 0-1-15,0 0 7 0,0 0-13 16,0 0-4-16,0 0 0 0,0 0-7 0,0 0-2 16,0 0 2-16,0 0 0 15,0 0 2-15,0 0-2 0,0 0 4 0,0 0 7 0,0 0 5 16,0 0 8-16,0 0 14 15,0 0 2-15,0 0-6 0,0 0-4 0,0 0 2 16,0 0-3-16,0 0-9 0,0 0-3 0,0 0-8 16,0 0 2-16,0 0 1 0,0 0-7 15,0 0 2-15,0 0 6 0,0 0 1 16,0 0 5-16,0 0-5 0,0 0-9 16,0 0 8-16,0 0-1 0,0 0-17 0,0 0 5 15,0 0-13-15,0 0-6 0,0 0-2 16,0 0 2-16,0 0 6 0,0 0 6 15,0 0-9-15,0 0 8 0,0 0-1 0,0 0 5 0,0 0-3 16,0 0 4-16,0 0 3 16,0 0 7-16,-32-25 2 0,32 25 8 15,0 0-4-15,0 0-5 0,0 0 1 0,0 0-2 16,0 0-9-16,0 0-5 0,0 0-10 0,0 0-31 16,0 0-27-16,0 0-20 15,0 0-202-15,0 0 95 0</inkml:trace>
  <inkml:trace contextRef="#ctx0" brushRef="#br0" timeOffset="12850.16">6860 6584 785 0,'0'0'-1'0,"0"0"26"16,0 0 13-16,0 0 17 15,0 0 4-15,0 0 9 0,0 0-9 0,0 0-5 16,0 0-1-16,0 0-8 16,0 0-3-16,0 0-1 0,-63 0-1 0,63 0-1 0,0 0-10 15,-22 0 0-15,22 0-3 16,0 0-8-16,0 0 1 0,-19 2-5 0,19-2-11 15,0 0-8-15,0 0-4 0,0 0-4 0,0 0-6 0,0 0-16 16,0 0-3-16,0 0-20 16,0 0-11-16,0 0-16 0,0 0-13 15,0 0-9-15,0 0-224 0</inkml:trace>
  <inkml:trace contextRef="#ctx0" brushRef="#br0" timeOffset="12940.13">6807 6593 836 0,'0'0'-45'0,"0"0"12"0,0 0 29 16,24-4 26-16,-24 4 7 15,0 0 10-15,0 0 1 0,0 0 1 0,0 0-5 0,0 0 3 16,0 0-10-16,0 0 1 15,0 0-21-15,0 0-28 0,0 0-55 0,0 0-83 16,0 0-114-16,0 0 87 0</inkml:trace>
  <inkml:trace contextRef="#ctx0" brushRef="#br0" timeOffset="13150.03">6779 6602 754 0,'0'0'-5'0,"-23"-3"12"15,23 3 0-15,0 0 1 0,-19 0-6 16,19 0 5-16,0 0-7 0,0 0 2 0,-25 0-2 16,25 0-4-16,0 0-22 15,-24 3-53-15,24-3-145 0,-18 1 73 0</inkml:trace>
  <inkml:trace contextRef="#ctx0" brushRef="#br0" timeOffset="13299.79">6352 6659 673 0,'-10'2'48'0,"10"-2"-4"0,-22 6-5 16,22-6-7-16,-20 3-1 0,20-3 0 0,-22 4-6 15,22-4 8-15,-21 3-30 16,21-3-37-16,-24 4-53 0,24-4-98 15,-25 2-33-15,25-2 71 0</inkml:trace>
  <inkml:trace contextRef="#ctx0" brushRef="#br0" timeOffset="13440.17">5670 6679 723 0,'0'0'106'0,"-25"-2"4"15,25 2-31-15,-19-1-24 0,19 1-28 0,0 0-15 16,-23-2-15-16,23 2-20 15,0 0-29-15,-24-2-34 0,24 2-33 0,0 0-156 0,-23-2 90 16</inkml:trace>
  <inkml:trace contextRef="#ctx0" brushRef="#br0" timeOffset="13619.97">5245 6664 977 0,'-26'5'126'0,"26"-5"-20"0,-18 1-5 15,18-1-22-15,-20 2 1 0,20-2-12 0,-16 2-1 16,16-2-14-16,0 0-7 16,-28 2-13-16,28-2-8 0,-19 0-8 0,19 0-6 15,-19 1-18-15,19-1-19 0,-21 0-45 16,21 0-59-16,-24-3-105 0,24 3-194 0,-27 0 416 16</inkml:trace>
  <inkml:trace contextRef="#ctx0" brushRef="#br0" timeOffset="13769.93">4714 6686 1254 0,'-24'0'106'16,"8"1"18"-16,-2 1-16 0,18-2-8 0,-27 2-18 16,27-2-11-16,-19 2-5 0,19-2-8 15,-19 2-10-15,19-2-32 0,-20 1-42 0,20-1-22 16,-22 0-24-16,22 0-18 16,-24 0-15-16,24 0-17 0,-31-1-42 15,11 1-292-15,20 0 384 0</inkml:trace>
  <inkml:trace contextRef="#ctx0" brushRef="#br0" timeOffset="13890.01">4096 6706 1334 0,'-24'2'75'16,"8"0"26"-16,0-1-6 0,16-1-11 0,-25 3-15 15,25-3 1-15,-21 1-2 0,21-1-22 16,-17 0-21-16,17 0-42 0,-19 3-53 0,19-3-54 16,0 0-74-16,-32-3-304 15,32 3 324-15</inkml:trace>
  <inkml:trace contextRef="#ctx0" brushRef="#br0" timeOffset="14040.09">3604 6699 1402 0,'-31'0'-24'16,"31"0"0"-16,-28 1 9 15,14-1-1-15,14 0 4 0,-28 0 5 0,28 0-6 16,-28 0 11-16,13 0-3 0,15 0-6 16,-28 0-4-16,28 0-11 0,-26 0-27 15,26 0-33-15,-30-1-78 0,15 1-144 16,-2-3 100-16</inkml:trace>
  <inkml:trace contextRef="#ctx0" brushRef="#br0" timeOffset="14179.94">3042 6722 983 0,'0'0'115'0,"-20"1"-13"16,20-1-17-16,-18 2-10 15,18-2-10-15,-22 0-9 0,22 0-24 0,-21 3-32 16,21-3-53-16,-24-3-68 0,24 3-118 15,-24-5-121-15,10 3 114 0</inkml:trace>
  <inkml:trace contextRef="#ctx0" brushRef="#br0" timeOffset="14340.25">2584 6729 1056 0,'0'0'44'0,"0"0"0"16,-21 4-7-16,21-4-4 0,0 0 0 15,-21 4-2-15,21-4-8 0,0 0-4 0,-27 1-14 0,27-1-27 16,-18-1-29-16,18 1-31 16,0 0-32-16,-28-2-234 0,28 2 111 0</inkml:trace>
  <inkml:trace contextRef="#ctx0" brushRef="#br0" timeOffset="15179.95">2394 6796 1103 0,'0'0'55'0,"0"0"-8"0,0 0-27 0,0 0-22 0,0 0-17 16,-42-22-18-16,42 22-16 15,-17-4-27-15,17 4-47 0,-24-3-174 0,24 3 98 16</inkml:trace>
  <inkml:trace contextRef="#ctx0" brushRef="#br0" timeOffset="15329.87">1803 6754 851 0,'0'0'-11'16,"-23"-3"-38"-16,23 3-93 16,-25-3-75-16,25 3 71 0</inkml:trace>
  <inkml:trace contextRef="#ctx0" brushRef="#br0" timeOffset="15490.24">1508 6744 896 0,'0'0'183'0,"-15"4"-29"16,15-4-51-16,0 0-43 0,-21 3-23 0,21-3-13 0,0 0-21 16,-23 0-54-16,23 0-74 15,0 0-143-15,-27-7-66 0,19 5 106 0</inkml:trace>
  <inkml:trace contextRef="#ctx0" brushRef="#br0" timeOffset="15600.07">1263 6714 1059 0,'-19'-3'117'0,"19"3"-1"15,0 0 5-15,-21-1-14 0,21 1-7 0,0 0-23 16,0 0-24-16,-17-2-53 16,17 2-50-16,0 0-78 0,0 0-146 0,-8-2-149 0,8 2 132 15</inkml:trace>
  <inkml:trace contextRef="#ctx0" brushRef="#br0" timeOffset="16540.24">198 6428 1119 0,'0'0'-51'0,"0"0"16"0,0 0 6 0,0 0 9 15,0 0 15-15,-7-17 9 0,7 17 13 0,0 0 12 16,0 0-8-16,0 0 9 16,0 0 2-16,0 0-4 0,0 0 4 0,0 0 8 15,0 0 18-15,0 0 14 0,0 0 17 16,0 0 28-16,0 0 5 0,0 0-3 0,0 0 16 16,0 0-1-16,0 0-17 15,0 0-7-15,0 52-7 0,0-52-6 0,3 23-4 16,-3-23-7-16,2 28-4 0,-2-11-8 15,2 2-2-15,1 0-5 0,-1-1-2 0,0 4 3 16,0 1-7-16,-2 1-9 0,1-1-1 0,-1 4-5 16,2-2-3-16,-2-2-4 0,0 0-5 15,0-3-4-15,0 2-2 0,2-3 5 0,-2 0-10 16,0-4-4-16,0-15-3 16,0 29-19-16,0-18-29 0,0-11-37 0,0 21-33 15,0-21-47-15,2 15-54 16,-2-15-101-16,2 9-527 0,-2-9-165 0</inkml:trace>
  <inkml:trace contextRef="#ctx0" brushRef="#br0" timeOffset="17349.86">518 6460 2279 0,'0'0'-156'16,"0"0"18"-16,0 0 9 15,2-17 21-15,-2 17 17 0,0 0 31 0,0 0 21 0,0 0 33 16,2-18 6-16,-2 18 17 15,0 0 8-15,0 0 0 0,0 0 6 0,0 0 3 16,0 0-3-16,0 0-6 0,2-16-1 0,-2 16 1 0,0 0-2 16,0 0-5-16,0 0 1 15,0 0-1-15,0 0 7 0,0 0-1 0,0 0 0 16,0 0 8-16,-40 9 2 16,40-9 4-16,0 0 9 0,-27 11-2 0,15-6 6 0,12-5-1 15,-18 13 1-15,8-4-6 16,10-9-4-16,-19 18 4 0,10-6-9 0,2-2 2 15,1 2-1-15,-1 1-2 0,3 3-4 0,4-16 2 16,-7 28-8-16,5-11 4 0,2 0-5 16,-3-2-2-16,3-15-9 0,3 33 12 15,-1-17-11-15,2-3-2 0,-4-13 1 16,5 26-5-16,1-13 4 0,-1-3-3 0,1 2-4 16,-6-12 4-16,16 19-7 15,-9-12-5-15,3 0-12 0,-10-7-4 0,19 10-20 16,-7-5-13-16,-12-5-3 15,20 1-7-15,-20-1-9 0,25-1-6 0,-25 1 4 0,18-7 3 16,-18 7-2-16,15-8 12 0,-15 8 2 0,9-16 6 16,-9 16 1-16,2-19 8 0,-2 19 7 15,0 0 18-15,-9-27 20 0,9 27 0 16,-10-17 17-16,10 17 12 0,-12-14 10 16,12 14 12-16,-13-8-1 0,13 8 3 0,0 0-4 15,-23-6-8-15,23 6 1 16,0 0 0-16,0 0 5 0,-20 0 1 0,20 0 1 0,0 0-4 15,0 0 0-15,0 0-8 0,0 0-1 0,0 0-4 16,0 0-6-16,0 0-27 16,0 0-26-16,0 0-44 0,49 18-50 0,-37-18-55 0,-12 0-106 15,26-4-376 1,-16 1 111-16</inkml:trace>
  <inkml:trace contextRef="#ctx0" brushRef="#br0" timeOffset="17750.15">670 6519 1768 0,'0'0'-114'0,"0"0"18"16,0 0 7-16,0 0 9 0,0 0 4 0,0 0 17 16,0 0 26-16,0 0 23 0,0 0 20 15,0 0 23-15,0 0 11 0,0 0 11 0,0 0 13 16,0 0 0-16,0 0 13 15,-29 33-1-15,29-33 0 0,-9 22-14 0,4-10-4 16,5-12 1-16,-4 27-5 0,3-15 7 0,1-12-10 0,1 29-10 16,-1-29 11-16,2 27-22 15,2-13-3-15,4-1-15 0,-2-1-35 0,1-3-43 16,6 0-42-16,-6-3-65 16,-7-6-154-16,20 10-193 0,-20-10 306 0</inkml:trace>
  <inkml:trace contextRef="#ctx0" brushRef="#br0" timeOffset="18030.18">784 6639 1550 0,'0'0'8'16,"0"0"-4"-16,5-17 1 0,-5 17-5 0,0 0-2 16,0 0 4-16,0 0-2 15,0 0 0-15,0 0 0 0,0 0 2 0,0 0-1 16,0 0 3-16,18 45 2 0,-14-35 4 15,-4-10 5-15,6 27 5 0,-4-13 5 16,-2-14 5-16,0 28 5 0,-2-11 16 16,2-17 16-16,-8 29 0 0,4-16 18 0,-3 1-4 15,-2-1-3-15,0-1-5 0,-2-3-12 0,0-2 0 0,-3 1 2 16,14-8-22-16,-25 6-9 16,25-6-40-16,-24 0-56 0,24 0-57 0,-22-11-58 15,5 2-161-15,8-1-225 16,1-3 245-16</inkml:trace>
  <inkml:trace contextRef="#ctx0" brushRef="#br0" timeOffset="18220.13">760 6434 1937 0,'9'-14'164'0,"-9"14"-12"15,0 0-12-15,9-11-27 0,-9 11-13 0,0 0-13 16,0 0-28-16,9-10-49 0,-9 10-64 0,0 0-71 16,0 0-67-16,0 0-104 0,9-4-366 15,-9 4 107-15</inkml:trace>
  <inkml:trace contextRef="#ctx0" brushRef="#br0" timeOffset="18719.91">928 6624 1875 0,'0'0'-16'0,"0"0"16"16,0 0 5-16,0 0-8 15,14 7 4-15,-14-7 1 0,0 0 6 0,0 0 12 16,0 0 17-16,0 0 9 15,4 15-3-15,-4-15-6 0,0 0 3 0,0 17 5 0,0-17-5 16,0 0-3-16,2 20 2 0,-2-20-7 16,3 13-9-16,-3-13 8 0,0 0-8 0,4 22-3 15,-4-22 4-15,7 10-10 0,-7-10-6 0,0 0-10 16,0 0-11-16,18 5-13 16,-18-5-16-16,0 0-1 0,0 0-12 0,23-18 10 15,-23 18-12-15,8-16 8 16,-8 16 11-16,7-22 24 0,-7 22 16 0,4-18 10 15,-4 18 22-15,4-16 13 0,-4 16-8 0,3-12 5 0,-3 12-13 16,0 0-2-16,8-14 1 16,-8 14-4-16,0 0-11 0,0 0 2 0,0 0 0 0,0 0-2 15,0 0 0 1,0 0 0-16,0 0-4 0,0 0 4 0,0 0 8 0,33 18-5 16,-33-18 4-16,0 0 7 15,13 6-1-15,-13-6 6 0,0 0 8 0,0 0 3 0,0 0 1 16,30-10 6-1,-30 10-7-15,13-13-6 0,-13 13-4 0,11-16-10 0,-6 7-23 16,-5 9-30-16,11-19-44 0,-11 19-38 0,11-17-57 16,-11 17-95-16,7-16-460 15,-7 10 15-15</inkml:trace>
  <inkml:trace contextRef="#ctx0" brushRef="#br0" timeOffset="19030.04">1240 6647 2049 0,'0'0'-85'0,"0"0"16"16,2 16 22-16,-2-16 14 0,0 0 27 15,-4 23 25-15,4-23 11 0,-2 18 23 0,2-18 13 16,-5 25-4-16,5-25 5 0,-4 27 8 15,4-10 6-15,-2-2 7 0,2-15-7 0,-4 32 0 0,4-14-12 16,-2-2 1-16,2-16-14 16,0 33-5-16,0-19-6 0,0-14-3 0,0 26-6 15,0-26-1-15,0 21-6 0,0-21 2 0,-2 20-11 16,2-20-17-16,0 0-20 16,0 20-33-16,0-20-57 0,0 0-41 15,0 0-45-15,0 0-68 0,0 0-437 0,0 0 51 16</inkml:trace>
  <inkml:trace contextRef="#ctx0" brushRef="#br0" timeOffset="19265.88">1200 6714 2068 0,'4'-25'1'0,"-4"25"21"0,4-17 5 16,-4 17 0-16,5-18 3 0,-5 18-5 16,12-15 1-16,-12 15 7 0,13-11 1 15,-13 11-12-15,14-8 5 0,-14 8 10 0,0 0 9 16,19-6 13-16,-19 6 13 0,0 0-4 15,0 0-9-15,26 14-5 0,-26-14-4 16,8 11 2-16,-8-11-5 0,7 15 2 0,-7-15 6 16,1 16 5-16,-1-16 8 0,0 0-2 15,-1 25-1-15,1-25-8 0,-9 13-7 0,9-13-8 16,-15 14-44-16,15-14-62 0,-15 7-71 16,5-7-87-16,10 0-156 0,-19-1-423 15,19 1-117-15</inkml:trace>
  <inkml:trace contextRef="#ctx0" brushRef="#br0" timeOffset="19539.77">1437 6363 2405 0,'10'-9'-28'16,"-10"9"13"-16,0 0-3 0,0 0 12 0,0 0 15 0,30 24 12 16,-22-11 8-16,-2 2 5 15,4 0-9-15,-3 5 4 0,2 2 7 0,-3 1-1 16,1 1 3-16,-3 1 11 0,-1-1-1 16,3 3-7-16,-6 0-1 0,2-1-9 0,-4 2-24 15,-1-2-53-15,0-1-70 16,0-1-83-16,-1-3-174 0,0-2-283 0,-1 0 114 15</inkml:trace>
  <inkml:trace contextRef="#ctx0" brushRef="#br0" timeOffset="21664.76">10052 4260 1922 0,'0'0'-19'0,"0"0"-1"0,0 0 11 0,0 0 7 15,0 0 26-15,0 0 12 16,0 0 11-16,0 0 4 0,0 0-2 0,0 0 23 15,0 0-1-15,0 0 22 0,0 0 14 16,25-27 7-16,-25 27 5 0,0 0-6 0,18-3-13 16,-18 3-9-16,0 0-12 0,18-3-7 0,-18 3-10 15,0 0-6-15,24-2-2 16,-24 2-10-16,0 0-5 0,25 0-9 0,-25 0-14 0,18-1-15 16,-18 1-29-1,0 0-43-15,22-3-52 0,-22 3-43 0,0 0-54 0,20-5-85 16,-20 5-471-16,10-6-69 15</inkml:trace>
  <inkml:trace contextRef="#ctx0" brushRef="#br0" timeOffset="21850.11">10137 4153 2226 0,'0'0'-51'0,"-17"-7"34"0,17 7 18 0,0 0 48 0,0 0 21 0,-17-8 19 15,17 8 14-15,0 0-8 16,0 0-5-16,0 0-6 0,0 0-4 0,0 0-3 15,0 0-5-15,0 0-7 0,0 0-9 0,40-20-19 16,-40 20-26-16,21-3-52 0,-21 3-55 16,20-1-61-16,-20 1-71 0,18-7-172 15,-7 5-295-15,-11 2 53 0</inkml:trace>
  <inkml:trace contextRef="#ctx0" brushRef="#br0" timeOffset="22530.23">10935 3631 1971 0,'0'0'-66'0,"0"0"7"16,0 0 7-16,0 0 9 0,0 0 9 0,0 0 24 15,0 0 33-15,0 0 16 16,0 0 33-16,0 0 16 0,0 0 13 0,0 0 17 16,0 0 10-16,0 0 1 0,0 0-8 15,0 0 1-15,0 0-9 0,-8 44-12 0,8-44-5 16,-4 20-10-16,4-20-1 15,-3 22-9-15,-2-11-2 0,5-11 0 0,-4 32 4 16,2-14 0-16,0-1 0 0,0 2-6 0,2 0-6 16,-2 0-8-16,0 0-5 15,2-1-6-15,-2 4-5 0,2-3-3 0,-2 2-5 0,2-2-1 16,-2-2-11-16,2 2-23 16,0-19-38-16,-1 28-50 0,-2-14-58 0,3-2-64 15,0-12-92-15,0 19-675 16,0-19-429-16</inkml:trace>
  <inkml:trace contextRef="#ctx0" brushRef="#br0" timeOffset="23149.86">10604 4201 2787 0,'0'0'-172'0,"0"0"36"0,-12-23 22 0,12 23 22 16,0 0 22-16,0 0 20 16,0 0 15-16,0 0 13 0,0 0 2 0,0 0 2 15,0 0-2-15,0 0 2 16,0 0 4-16,0 0-1 0,0 0 23 0,0 0-16 0,0 0 2 16,0 0 12-16,0 0-6 15,0 0 8-15,42-2 7 0,-42 2-4 0,0 0-3 16,26 2 11-16,-26-2-13 15,21 0 1-15,-21 0 1 0,26 1-4 0,-26-1 1 0,29 0 6 16,-12 3-5-16,0-3-1 0,1 0 5 16,2 1-6-16,-1-1 4 0,2 0 10 15,-2 0-4-15,3 2 0 0,-2-2-2 0,4 0 12 16,-3 2 19-16,2-2 5 16,0 2-3-16,1-2 5 0,-1 2 3 0,-2-2 9 15,-2 2-6-15,3 0 0 0,-4-2 3 16,2 2-4-16,-1-1-5 0,-19-1-2 0,30 3-3 15,-16-2-1-15,-14-1-1 0,26 3-5 0,-26-3 0 16,25 1 6-16,-13 1 3 0,-12-2 10 16,23 2 0-16,-23-2-4 0,17 2-5 0,-17-2-5 15,0 0-6-15,24 2-6 16,-24-2-15-16,0 0-30 0,15 2-43 0,-15-2-52 16,0 0-61-16,0 0-86 15,15 0-203-15,-15 0-291 0,0 0-31 0</inkml:trace>
  <inkml:trace contextRef="#ctx0" brushRef="#br0" timeOffset="23942.12">10545 4597 2180 0,'9'-8'-29'15,"-9"8"20"-15,0 0 17 0,8-13 18 0,-8 13 21 0,0 0 12 16,0 0 12-16,9-12-1 16,-9 12-8-16,0 0-9 0,0 0-11 15,0 0-1-15,0 0 12 0,0 0 24 0,0 0 2 16,0 0 6-16,0 0-5 0,0 0-6 0,0 0-1 15,0 0-4-15,17 27-2 0,-17-27-1 0,2 19 4 16,-2-19-2-16,2 23 4 16,-2-23 7-16,2 24 5 0,-2-6 5 0,0-2-3 0,2-1-1 15,-2-15 7-15,2 32-5 16,-2-13-8-16,2-4-8 0,0 2-9 0,0-1-6 16,-2-16-1-16,2 28-12 15,0-16-4-15,-2-12-3 0,6 21-18 0,-6-21-17 16,4 17-28-16,-4-17-33 15,2 16-44-15,-2-16-73 0,0 0-74 0,6 10-122 0,-6-10-201 16,0 0-350-16,0 0-324 0</inkml:trace>
  <inkml:trace contextRef="#ctx0" brushRef="#br0" timeOffset="24719.71">11012 4503 2666 0,'0'0'-137'0,"0"0"19"16,0 0 9-16,8-14 15 0,-8 14 14 0,0 0 20 16,0 0 18-16,0 0 9 15,0 0 14-15,0 0 9 0,0 0 10 0,-26-14 19 0,26 14 4 16,0 0 20-16,0 0 17 15,-32 6-11-15,32-6-6 0,-21 8 3 0,9 1-3 16,12-9-6-16,-24 17 23 0,13-8-4 16,-3 3 9-16,1-1 4 0,3 5-1 15,-1-3-3-15,3 0-7 0,1 3 0 16,3-1-8-16,-1 0-7 0,5-15 0 0,-2 31-5 16,6-15-5-16,1 0-7 0,-1 0-9 0,5-3-1 0,1 0-5 15,1 0 1-15,1-3-3 16,-1 1-1-16,4-3-5 0,-3-1 1 0,4-1-8 15,0-2-20-15,-16-4-16 0,27 3-28 16,-27-3-9-16,22-5-13 0,-22 5-6 16,20-9 8-16,-20 9 8 0,12-12 11 0,-12 12 1 0,6-15 12 15,-6 15 16 1,0 0 36-16,-6-21 16 0,6 21 28 0,0 0 28 0,-14-15 21 16,14 15 13-16,-18-8 3 15,18 8 0-15,-17-3 2 0,17 3-4 0,0 0-8 0,-21-5-2 16,21 5-13-1,0 0 1-15,0 0-10 0,0 0-7 0,0 0-8 0,0 0-13 16,0 0-21-16,0 0-39 0,0 0-59 0,0 0-68 16,0 0-63-16,0 0-134 0,58-2-539 15,-58 2-248-15</inkml:trace>
  <inkml:trace contextRef="#ctx0" brushRef="#br0" timeOffset="25110.12">11172 4557 2533 0,'0'0'-125'0,"0"0"21"16,0 0 17-16,0 0 20 0,0 0 23 15,0 0 26-15,0 0 26 0,0 0 24 0,0 0 18 16,-38 28 15-16,38-28 13 16,-11 13 9-16,11-13 5 0,-8 14 4 0,8-14-3 0,-10 18-11 15,8-7-8-15,2-11-7 16,-5 19-4-16,5-19-7 0,0 25-4 0,0-25-3 15,5 30-5-15,1-17-5 0,0 2-8 0,0 1-2 0,0-1-10 16,1-1-18-16,2-1-50 16,-1 0-37-16,0 3-39 0,1-5-35 0,-3 0-63 15,-6-11-141-15,13 15-352 16,-7-9 22-16</inkml:trace>
  <inkml:trace contextRef="#ctx0" brushRef="#br0" timeOffset="25460.16">11246 4650 2066 0,'8'-17'-57'0,"-8"17"1"0,0 0 8 0,0 0 4 16,0 0 3-16,0 0 7 0,0 0 6 16,0 0 0-16,0 0 0 0,0 0 8 15,13 34-5-15,-13-34 17 0,4 24 14 16,-2-12 14-16,1 4 25 0,-3-16 9 0,4 28 4 16,-4-11 11-16,2-1 9 15,-2 1 1-15,0-17 2 0,-2 30-33 0,-2-14 5 16,1-2-6-16,3-14-1 0,-6 26 1 15,2-14-1-15,4-12-8 0,-11 14-9 0,11-14-63 16,-12 10-58-16,12-10-84 0,0 0-179 16,-26-4-230-16,26 4 212 0</inkml:trace>
  <inkml:trace contextRef="#ctx0" brushRef="#br0" timeOffset="25620.03">11258 4551 1694 0,'13'-9'46'0,"-13"9"6"16,0 0-4-16,15-9-11 0,-15 9-1 0,0 0-7 0,0 0-25 15,13-9-45-15,-13 9-72 16,0 0-141-16,4-3-243 0,-4 3 334 0</inkml:trace>
  <inkml:trace contextRef="#ctx0" brushRef="#br0" timeOffset="26099.96">11374 4653 1489 0,'0'0'116'0,"0"0"-1"0,0 0-17 15,0 0-2-15,18 4-14 0,-18-4-5 0,0 0-2 16,0 0-18-16,0 0-8 16,-4 25 10-16,4-25-22 0,0 0 0 0,-6 24 2 15,6-24-19-15,0 0-3 0,0 22 4 16,0-22 1-16,4 14-5 0,-4-14-5 16,0 0-6-16,8 13-23 0,-8-13 2 15,0 0-7-15,0 0 2 0,19 2-6 0,-19-2 8 16,0 0 9-16,0 0 12 15,21-17 5-15,-21 17 13 0,11-12-12 0,-11 12 8 16,11-11 11-16,-11 11 5 0,8-11 5 0,-8 11-16 16,0 0 5-16,11-11-4 0,-11 11-5 15,0 0-2-15,0 0 8 0,0 0-5 0,0 0 0 16,0 0 7-16,14-7 3 0,-14 7 7 16,0 0 20-16,0 0-10 0,0 0 2 0,0 0 12 15,0 0 19-15,0 0 18 16,0 0 4-16,0 0-3 0,0 0-5 0,29 0-7 15,-29 0-5-15,9-9-9 0,-9 9-13 0,12-15-25 16,-12 15-19-16,10-18-29 0,-5 9-39 16,-5 9-67-16,7-19-56 0,-2 11-85 0,-5 8-192 15,6-15-398-15,-6 15-198 16</inkml:trace>
  <inkml:trace contextRef="#ctx0" brushRef="#br0" timeOffset="26359.89">11650 4691 2470 0,'4'12'-68'0,"-4"-12"25"16,4 16 5-16,-4-16 8 16,0 19 15-16,0-19 4 0,0 21 14 0,0-21 13 0,0 24 1 15,0-10 10 1,0-14-7-16,0 28 17 0,0-8 22 0,0-5 9 0,0 4 13 15,2-3 0-15,-2-16-4 0,1 33-15 0,-1-19-6 16,0 1-7-16,0-15-5 0,0 23-11 16,0-23-19-16,2 21-23 0,-2-21-53 15,2 13-64-15,-2-13-46 0,0 0-65 16,0 0-511-16,0 0-29 0</inkml:trace>
  <inkml:trace contextRef="#ctx0" brushRef="#br0" timeOffset="26569.72">11650 4707 2379 0,'0'0'93'0,"2"-22"10"0,-2 22-5 0,6-18-6 16,-6 18-11-16,5-11-3 0,-5 11-5 16,11-10-6-16,-11 10-7 0,0 0-5 0,24-5-4 15,-24 5-2-15,0 0 16 0,25 7 3 0,-25-7-1 16,13 9 1-16,-13-9-1 16,9 14-5-16,-9-14-6 0,2 17-3 0,-2-17-4 15,0 0-6-15,-8 27-4 16,8-27-1-16,-14 19-4 0,8-11-13 0,6-8-31 15,-18 13-48-15,10-7-60 0,8-6-77 0,-17 3-122 0,17-3-195 16,-15 2-345-16,15-2-207 16</inkml:trace>
  <inkml:trace contextRef="#ctx0" brushRef="#br0" timeOffset="32849.94">11850 4553 809 0,'0'0'224'15,"0"0"-59"-15,0 0-29 0,0 0-28 0,0 0-15 0,0 0-14 16,0 0-8-16,0 0-21 16,0 0 1-16,0 0-7 0,0 0-8 0,0 0-1 15,0 0-4-15,0 0-4 16,0 0-1-16,0 0-1 0,0 0-9 0,0 0 4 16,0 0 19-16,0 0-6 0,0 0 18 15,0 0 13-15,0 0-9 0,0 0 7 0,0 0 0 16,0 0-2-16,0 0 7 15,0 0-9-15,0 0 3 0,0 0 1 0,0 0-7 16,0 0 0-16,16 8-1 0,-16-8-4 0,0 0-4 0,0 0-5 16,0 0-5-16,0 0-6 15,0 0-2-15,0 0 1 0,0 0-2 0,0 0 10 16,0 0 4-16,0 0 0 0,0 0-3 16,7 11 1-16,-7-11 0 0,0 0 3 0,0 0-3 15,5 17-4-15,-5-17 0 16,0 0-4-16,2 17-1 0,-2-17 1 0,0 0 1 15,0 21-5-15,0-21 1 0,0 0-5 16,-10 25-4-16,6-16-5 0,4-9-21 0,-10 21-42 16,4-11-57-16,-3 1-62 0,-2 1-104 0,1 0-223 15,-3-1-334-15,0-2-159 16</inkml:trace>
  <inkml:trace contextRef="#ctx0" brushRef="#br0" timeOffset="33589.83">11987 4387 2422 0,'0'0'-66'0,"0"0"21"15,0 0 21-15,0 0 19 0,0 0 21 0,0 0 24 0,0 0 24 16,0 0 19-16,0 0 3 15,0 0 0-15,0 0-4 0,0 0-2 0,0 0-3 16,0 0 0-16,0 0 18 0,0 0 9 16,0 0 6-16,0 0-4 0,0 0 2 0,0 0-6 15,0 0-9-15,0 0-8 0,-11 54-6 16,9-36 5-16,0-2 6 0,0 4-6 16,2 0-8-16,-2 1 0 0,2 0-7 0,0 1-6 15,0 1-3-15,0 6-8 16,0-3-4-16,0 2-6 0,-2 1-3 0,2-3-4 15,0 0-27-15,0-1-14 0,0-2-35 0,0-2-55 0,0-3-73 16,-3 2-71-16,1-2-99 16,2-2-188-16,0-16-451 0,-5 27-429 15</inkml:trace>
  <inkml:trace contextRef="#ctx0" brushRef="#br0" timeOffset="35134.71">10475 4170 2859 0,'0'0'-136'0,"0"0"28"0,0 0 23 0,0 0 22 16,0 0 19-16,0 0 9 15,0 0 14-15,0 0 10 0,0 0 2 0,0 0-5 0,0 0 16 16,0 0 7-16,0 0 9 16,0 0 23-16,0 0-4 0,0 0-1 0,0 0 8 15,0 0-2-15,0 0-2 0,0 0 4 16,0 0-2-16,0 0-6 0,0 0 5 15,0 0-5-15,56 2 5 0,-56-2-8 0,23 0 8 0,-23 0-6 16,26-2-3 0,-26 2 6-16,26-1-4 0,-10 1 0 0,-16 0 1 15,27-3 2-15,-27 3-3 0,30 0-1 0,-16-1-3 16,-14 1-4-16,30-2 0 0,-13 2-3 0,-17 0 0 16,32-2-4-16,-18 2-2 15,-14 0 3-15,32-4-2 0,-19 4-5 0,-13 0 0 16,32-4 5-16,-20 2 1 15,-12 2 5-15,28-1 6 0,-14 1 1 0,-14 0-3 0,26-3 2 16,-26 3-4-16,26-1-3 0,-26 1 0 0,25-3-6 16,-25 3 1-16,26 0-4 15,-26 0 1-15,25 0-1 0,-25 0 0 0,23-1-2 0,-23 1-1 16,25 0-1-16,-25 0-3 16,28 1 1-16,-15-1-2 0,-13 0 2 0,27 0 0 15,-27 0-4-15,28-1 5 16,-28 1 2-16,23 1 8 0,-23-1 3 0,24-1 3 15,-24 1-3-15,22 0-1 0,-22 0-3 0,20 1-2 0,-20-1-2 16,19-1 0-16,-19 1-3 16,0 0 1-16,30 0-1 0,-30 0-1 0,18 1-3 15,-18-1-1-15,22 0 6 16,-22 0 3-16,19 0 4 0,-19 0 4 0,21 0 2 0,-21 0 3 16,21 0 4-16,-21 0 2 15,19 0 1-15,-19 0-3 0,21 3 0 0,-21-3-4 16,19 1 2-16,-19-1-6 15,20 0-2-15,-20 0 0 0,18 0 0 0,-18 0-5 0,18 3 2 16,-18-3 3-16,0 0 0 16,20 0 5-16,-20 0-1 0,0 0-4 0,0 0-3 15,24 0 6-15,-24 0-2 0,0 0-3 0,17 0 1 0,-17 0-3 16,0 0-3 0,0 0 3-16,20-3 0 0,-20 3 5 0,0 0-5 0,0 0 4 15,0 0-13-15,24 0 11 16,-24 0-3-16,0 0 1 0,0 0 4 0,0 0 1 0,0 0-1 15,19 0-3-15,-19 0-1 0,0 0-4 0,0 0 4 16,0 0-3-16,0 0-7 16,0 0 4-16,0 0-17 0,0 0-28 0,0 0-36 15,0 0-55-15,0 0-75 0,15-1-79 16,-15 1-181-16,0 0-163 0,0 0 11 0,0 0-242 16,0 0-203-16</inkml:trace>
  <inkml:trace contextRef="#ctx0" brushRef="#br0" timeOffset="47989.96">15933 8024 315 0,'0'0'105'16,"0"0"-31"-16,0 0 14 0,-22-28-15 0,22 28-9 15,0 0 1-15,0 0-9 0,0 0-9 16,0 0 5-16,-18-3-7 0,18 3 2 0,0 0-6 15,0 0 1-15,0 0 0 0,0 0-8 0,0 0-8 0,0 0 9 16,0 0-4-16,-19-3 0 16,19 3 2-16,0 0-6 0,0 0 9 0,0 0-7 15,0 0 0-15,0 0 0 16,0 0-5-16,0 0 8 0,-23 3-7 16,23-3-10-16,0 0 7 0,0 0 6 15,0 0-6-15,0 0 6 0,0 0 8 0,0 0-4 0,0 0 4 16,0 0 9-16,0 0-9 15,0 0-2-15,0 0-3 0,-21 0-9 0,21 0 4 16,0 0-2-16,0 0-5 0,0 0 0 0,0 0-5 0,0 0-1 16,0 0-4-1,0 0 7-15,0 0-8 0,0 0 1 0,0 0-7 0,59-4 0 16,-59 4 9-16,0 0-2 16,24 0 2-16,-24 0 8 0,0 0-8 0,18-3-2 0,-18 3 5 15,0 0-4 1,0 0 4-16,0 0 9 0,0 0-1 0,0 0 8 0,0 0 9 15,0 0-2-15,0 0-7 0,0 0 2 0,0 0-5 16,0 0 2-16,0 0 2 16,0 0 2-16,0 0 0 0,0 0-6 0,0 0 1 15,-59 10-2-15,59-10-7 0,-19 3 5 16,19-3-4-16,0 0 4 0,-19 3-1 0,19-3 1 16,0 0-5-16,-16 2 4 15,16-2-4-15,0 0-6 0,0 0-2 0,0 0 4 16,0 0-1-16,0 0-4 15,0 0-2-15,0 0-2 0,0 0-2 0,0 0 3 0,0 0 1 16,54 7-3-16,-54-7-1 0,19 0-1 0,-19 0 7 16,20 3-3-16,-20-3-4 0,16 1 1 15,-16-1-1-15,0 0 6 0,0 0-4 0,22 0-1 16,-22 0 1-16,0 0 6 16,0 0 4-16,0 0 8 0,0 0 5 0,0 0 5 15,0 0 10-15,0 0 1 16,0 0-3-16,0 0-2 0,0 0-5 0,0 0-6 15,0 0-2-15,0 0-4 0,0 0 1 0,0 0-4 0,0 0-2 16,0 0-5-16,-58 4 1 16,58-4-5-16,0 0 4 0,0 0 2 0,0 0-3 15,0 0-5-15,0 0 3 16,0 0-1-16,0 0-2 0,0 0-4 16,0 0 7-16,0 0-4 0,0 0 5 0,62-2-3 15,-62 2-4-15,0 0-2 0,21 0 4 0,-21 0-3 16,0 0 0-16,0 0-2 15,17 0-1-15,-17 0 2 0,0 0 3 0,0 0-1 0,0 0-2 16,0 0 4-16,0 0-1 0,0 0-1 0,0 0 1 16,0 0 1-16,0 0-3 15,0 0 6-15,0 0 6 0,0 0 0 0,-60 5 1 0,60-5 4 16,0 0-6 0,0 0-1-16,-20 0 4 0,20 0-4 0,0 0 2 0,0 0 0 15,0 0-4-15,0 0-1 16,0 0-1-16,0 0-1 0,0 0-2 0,0 0 0 15,0 0 0-15,0 0-3 0,0 0 4 0,0 0-7 16,0 0 4-16,0 0-1 0,54-13 0 16,-54 13 1-16,19-1-2 0,-19 1 1 0,0 0 1 15,22-2-2-15,-22 2-2 16,0 0 2-16,0 0 0 0,16-4 1 0,-16 4-2 16,0 0 0-16,0 0 3 15,0 0 2-15,0 0 0 0,0 0 0 0,0 0 2 0,0 0 1 16,0 0 7-16,0 0 1 15,-67 0-1-15,67 0 2 0,0 0 2 0,-22 0-4 16,22 0 3-16,0 0-2 0,0 0 0 16,-20 0-4-16,20 0 2 0,0 0-3 0,0 0 0 15,0 0-1-15,0 0-1 0,0 0-1 0,0 0-2 16,0 0 1-16,0 0-2 16,0 0-1-16,0 0 2 0,0 0-6 0,0 0 3 0,0 0-2 15,0 0 3-15,0 0-2 16,59 4 2-16,-59-4-6 0,0 0 6 0,0 0-6 15,0 0 5-15,21 0-3 0,-21 0 0 0,0 0-2 16,0 0 3-16,0 0-2 0,0 0 4 16,0 0-3-16,0 0 2 0,0 0-2 0,0 0 0 15,-62 8 0-15,62-8 0 16,-16 0-2-16,16 0 1 0,0 0 4 16,-22 1-5-16,22-1 4 0,0 0 1 15,-16 2-3-15,16-2 3 0,0 0-3 0,0 0 3 0,0 0-5 16,0 0 4-16,0 0-2 15,0 0-1-15,0 0 3 0,0 0-2 0,0 0 0 16,0 0 1-16,0 0 1 0,0 0-2 0,0 0 0 0,0 0-4 16,0 0-29-1,56-2-29-15,-56 2-54 0,0 0-61 0,24-4-72 0,-24 4-161 16,15-5-537-16,-9 1-375 16</inkml:trace>
  <inkml:trace contextRef="#ctx0" brushRef="#br0" timeOffset="63909.55">16006 8044 2668 0,'0'0'-198'0,"0"0"18"0,0 0 11 0,0 0 25 15,0 0 3-15,0 0 15 16,0 0 10-16,0 0 11 0,0 0 8 0,0 0 11 15,0 0 8-15,0 0 8 0,0 0 5 0,0 0 6 16,-28-2 8-16,28 2 7 16,0 0 7-16,0 0 11 0,0 0 14 0,0 0 13 15,0 0 12-15,0 0 11 0,0 0-1 16,0 0 0-16,0 0-6 0,0 0 1 0,0 0-4 16,0 0-3-16,-21 0 3 15,21 0-2-15,0 0 6 0,0 0 5 16,0 0 5-16,0 0 8 0,0 0-5 0,0 0-1 15,0 0-4-15,0 0-1 0,0 0 1 16,0 0 0-16,0 0 3 0,0 0 5 0,0 0 4 0,0 0-2 16,0 0 8-16,0 0-2 0,0 0 2 15,0 0 6-15,0 0-10 0,55-11-5 16,-55 11 5-16,16-2-7 0,-16 2-9 16,20-2 9-16,-20 2-4 0,19-4 2 0,-19 4 14 15,21-1-8-15,-21 1 8 16,19-3 9-16,-19 3-16 0,22-2 12 0,-22 2 1 15,18 0-11-15,-18 0 2 0,0 0-8 0,28-2-5 0,-28 2 0 16,17-1-6-16,-17 1-3 16,0 0 4-16,28-3-4 0,-28 3-2 0,14-2 3 15,-14 2-5-15,0 0 4 0,26-1 1 16,-26 1 1-16,0 0 0 0,25 0 4 16,-25 0-6-16,17 0-2 0,-17 0 1 15,0 0-4-15,23-2-4 0,-23 2 0 0,0 0 2 16,22 0-4-16,-22 0 7 0,0 0 0 15,20 0 7-15,-20 0 1 0,0 0 11 0,18-2-11 16,-18 2-2-16,0 0-1 0,0 0-1 0,21 0 2 16,-21 0-4-16,0 0-7 15,0 0 3-15,0 0-4 0,23-2 1 0,-23 2-11 16,0 0 6-16,0 0 4 16,21 0-4-16,-21 0-1 0,0 0 1 0,0 0 2 0,19 2 1 15,-19-2-8-15,0 0 9 16,17 2-9-16,-17-2 2 0,0 0 2 0,0 0 2 15,23 2-2-15,-23-2-3 0,0 0 0 0,20 1 7 0,-20-1-10 16,0 0 30-16,18 0-8 16,-18 0-2-16,0 0-4 0,22 0 3 0,-22 0 3 15,0 0-1-15,0 0-1 16,21-1 1-16,-21 1 1 0,0 0-2 0,0 0 2 16,21 1-6-16,-21-1 1 0,0 0-8 15,0 0 1-15,21 0-3 0,-21 0 2 0,0 0 1 16,0 0-2-16,22 2 1 15,-22-2-2-15,0 0 0 0,0 0-1 0,20-2-2 16,-20 2-1-16,0 0 2 0,22 0 1 0,-22 0 1 16,0 0-2-16,0 0-2 0,25 0 4 15,-25 0-1-15,0 0 8 0,20 0 2 0,-20 0 3 16,0 0 0-16,0 0 2 16,22 0-2-16,-22 0-1 0,0 0-2 0,0 0 2 0,22-1 2 15,-22 1-1 1,0 0-2-16,0 0 0 0,23-2 0 0,-23 2 2 0,0 0 2 15,0 0 1-15,21-2 3 0,-21 2 5 0,0 0 5 16,0 0 0-16,0 0-3 16,17-2 2-16,-17 2-5 0,0 0 3 0,0 0-8 15,0 0 0-15,0 0-3 0,0 0-3 16,0 0 0-16,0 0 0 0,0 0-5 0,0 0-5 16,0 0-31-16,0 0-48 15,0 0-67-15,0 0-87 0,0 0-190 0,6-3-226 16,-6 3-180-16,0 0-146 0</inkml:trace>
  <inkml:trace contextRef="#ctx0" brushRef="#br0" timeOffset="76839.46">28150 7884 94 0,'0'0'41'0,"0"0"4"0,0 0-26 0,0 0 14 0,0 0-4 15,0 0-2 1,0 0 10-16,0 0-1 0,0 0 6 0,0 0 0 0,0 0-2 16,0 0-3-16,0 0-3 15,0 0 5-15,0 0-2 0,0 0 1 0,0 0-2 16,0 0 1-16,0 0-6 0,0 0 8 0,0 0-7 0,0 0 1 15,0 0-4-15,0 0 0 16,0 0-4-16,0 0 2 0,0 0 0 0,0 0 5 16,0 0-2-16,0 0 7 15,0 0-2-15,0 0-5 0,0 0 7 0,0 0-6 16,0 0 6-16,0 0 6 16,0 0-5-16,0 0-4 0,0 0 2 0,0 0 0 0,0 0 1 15,0 0-7-15,0 0-1 16,0 0-6-16,0 0-6 0,-4-19 1 0,4 19-3 0,0 0-3 15,0 0 0-15,11-14 3 0,-11 14-5 0,0 0-5 16,11-8 6-16,-11 8-6 16,0 0 7-16,12-8-2 0,-12 8 3 0,0 0-3 15,0 0 3-15,0 0-8 16,20-4-2-16,-20 4 3 0,0 0-2 0,0 0 2 0,0 0 4 16,0 0 0-16,0 0-2 15,11 20-8-15,-11-20 3 0,0 0 9 0,0 0-11 16,2 16 3-16,-2-16 7 15,0 0 10-15,0 0 8 0,0 0-1 0,0 0 5 16,-13 20 1-16,13-20 4 0,0 0 4 0,0 0-4 0,-16 6 2 16,16-6 1-16,0 0-8 15,0 0 1-15,0 0-3 0,0 0 3 0,0 0-3 16,0 0-4-16,0 0-6 0,0 0-1 16,0 0 3-16,0 0-2 0,0 0-13 15,0 0 1-15,0 0 7 0,0 0-5 16,0 0 4-16,0 0-9 0,0 0-2 0,0 0 4 15,0 0-2-15,0 0 3 0,0 0-8 0,0 0-1 0,0 0 2 16,0 0 5-16,0 0-4 16,0 0 0-16,0 0 3 0,0 0 0 0,0 0-10 15,0 0 7-15,0 0-2 16,0 0-1-16,0 0 6 0,0 0-5 0,0 0 2 0,0 0 6 16,0 0-10-1,0 0-1-15,0 0 5 0,0 0 0 0,4 25 3 0,-4-25 3 16,0 0 7-16,-10 9 2 15,10-9 7-15,0 0 16 0,0 0 0 0,-12 6 0 16,12-6-2-16,0 0-3 0,0 0-6 0,0 0-2 0,0 0-1 16,0 0 1-16,0 0 1 15,0 0-1-15,0 0 0 0,0 0-7 0,-9-36 2 16,9 36-2-16,0 0 1 16,0 0-2-16,0 0-7 0,16-23 4 15,-16 23-5-15,9-9-4 0,-9 9 3 0,0 0-3 16,0 0-3-16,18-8 0 0,-18 8 0 0,0 0-2 15,0 0 4-15,0 0-3 0,0 0-5 0,0 0 2 16,0 0-2-16,22 17 5 0,-22-17 0 16,0 0-3-16,2 18-2 0,-2-18 2 15,0 0 2-15,0 0-2 0,-6 25 2 16,6-25 5-16,0 0 7 0,-8 16 8 0,8-16 13 16,-8 9 4-16,8-9 3 15,0 0 2-15,-14 10 5 0,14-10-2 0,0 0 0 16,0 0-2-16,-15 6-3 0,15-6-4 15,0 0-5-15,0 0-5 0,0 0-3 0,0 0-1 16,0 0-2-16,0 0-7 16,0 0 1-16,-10-33-2 0,10 33-4 0,0 0-2 0,0 0 4 15,0 0-7-15,0 0 3 0,10-28-2 0,-10 28 2 16,0 0-6-16,0 0 1 16,0 0-1-16,11-11 0 0,-11 11-3 0,0 0 4 15,0 0-2-15,0 0 1 16,0 0-2-16,0 0 0 0,0 0-2 0,0 0 5 15,0 0-4-15,0 0-5 0,0 0-44 0,0 0-47 0,0 0-59 16,27 25-66 0,-27-25-70-16,0 0-176 0,0 0-384 0,-3 13-198 0</inkml:trace>
  <inkml:trace contextRef="#ctx0" brushRef="#br0" timeOffset="87829.73">5599 5793 434 0,'0'0'83'0,"0"0"18"15,0 0-31-15,0 0 7 0,0 0-7 0,0 0 0 0,0 0-3 16,0 0-8-1,0 0 1-15,0 0-2 0,0 0-7 0,0 0 0 0,0 0-6 16,0 0 0-16,0 0-13 0,0 0-1 0,0 0-7 16,0 0 5-16,0 0-5 15,0 0 8-15,0 0-5 0,0 0 3 0,0-28 5 0,0 28 10 16,0 0-6-16,-7-14-1 16,7 14 6-16,0 0-3 0,0 0 5 0,-3-20-3 15,3 20-2-15,0 0 16 16,10-21-17-16,-10 21 5 0,10-14 7 0,-10 14-15 0,10-7 1 15,-10 7-7-15,0 0 6 0,20-4-9 0,-20 4-5 16,0 0 14-16,0 0-7 16,23 11-13-16,-23-11 6 0,8 14 1 0,-8-14-9 0,4 15 8 15,-4-15 10-15,0 0 7 16,-2 22 0-16,2-22 2 0,-10 16 3 0,10-16 2 16,-13 11 0-16,13-11 5 15,-15 12 1-15,15-12-5 0,-15 6 2 0,15-6 1 16,0 0-6-16,0 0-4 0,0 0-1 15,-27-12-7-15,27 12 0 0,0 0-5 16,-5-17-7-16,5 17-2 0,0 0 3 0,0 0-7 0,0 0 0 16,24-29-4-16,-24 29-1 15,17-7-3-15,-17 7 2 0,17-2-5 0,-17 2 3 16,0 0-2-16,0 0-2 0,0 0 2 16,25 9 2-16,-25-9 0 0,0 0 2 0,0 0-10 15,0 17 3-15,0-17 5 16,0 0-2-16,0 0-1 0,0 0 6 0,0 0-9 0,-21 19-17 15,21-19-39-15,0 0-48 0,0 0-41 16,0 0-55-16,0 0-66 0,-23-5-562 16,23 5-157-16</inkml:trace>
  <inkml:trace contextRef="#ctx0" brushRef="#br0" timeOffset="89619.5">5353 10807 2341 0,'0'0'-124'0,"0"0"17"0,0 0 15 0,-11-21 14 0,11 21 10 16,0 0 13-16,0 0 16 0,0 0 16 0,0 0 14 16,0 0 16-16,0 0 4 15,0 0 22-15,-34 21 13 0,34-21 16 0,0 0 0 16,-6 15 10-16,6-15-1 0,0 0 10 16,0 24-10-16,0-24-3 0,2 19-10 15,-2-19-5-15,2 21-9 0,-2-21 9 16,6 19-13-16,-6-19-6 0,7 21 0 0,-3-14-9 15,-4-7 2-15,4 17 7 0,-4-17-17 0,9 15 3 0,-9-15 4 16,6 10 8-16,-6-10-9 16,0 0-5-16,0 0 2 0,15 5 3 15,-15-5-7-15,0 0-2 0,0 0-8 16,0 0-7-16,10-33-1 0,-10 33 4 0,-2-18-4 16,2 18 11-16,0-22 5 15,0 22 6-15,0 0 2 0,-2-26 8 0,2 26 12 16,0 0 3-16,-4-21 4 0,4 21-6 15,0 0-1-15,0-18-10 0,0 18-9 0,0 0 0 16,0 0 2-16,0 0-2 0,0 0-5 16,0 0-2-16,18-3 0 0,-18 3 0 15,0 0-2-15,0 0 0 0,0 0-3 0,24 21-3 0,-24-21 2 16,13 9-1-16,-13-9-3 16,11 9 4-16,-11-9 0 0,15 8 2 0,-15-8 6 15,10 8 8-15,-10-8 7 0,0 0 6 16,20 3 0-16,-20-3 9 0,0 0 0 15,0 0 4-15,22-11-7 0,-22 11-3 0,11-13-1 0,-11 13-6 16,7-15-4-16,-7 15-6 0,4-17-11 16,-4 17-23-16,2-18-24 0,-2 18-35 15,2-16-42-15,-2 16-57 0,0 0-49 16,2-20-88-16,-2 20-653 0,0-9-391 0</inkml:trace>
  <inkml:trace contextRef="#ctx0" brushRef="#br0" timeOffset="90299.6">5668 10904 2829 0,'0'0'-100'16,"0"0"25"-16,0 0 7 0,0 0 9 15,0 0 11-15,0 0 22 0,-12-29-2 16,12 29 5-16,0 0 9 0,0 0 10 0,0 0 5 0,0 0 10 16,0 0 10-16,0 0 11 15,0 0 4-15,-39 25 0 0,39-25-7 0,-8 17 1 16,8-17-1-16,-8 16 8 0,8-16-16 0,-6 22-2 0,6-22-3 15,-3 20 3 1,3-20-3-16,-3 16 2 0,3-16-11 0,0 0-5 0,3 22 6 16,-3-22-8-16,0 0-5 15,9 14-3-15,-9-14-14 0,0 0-29 0,16 6-2 16,-16-6-12-16,0 0 3 0,0 0-9 16,26-7 9-16,-26 7 5 0,0 0 15 15,17-13 18-15,-17 13 13 0,6-12 12 16,-6 12 20-16,0 0 29 0,8-15 15 15,-8 15 11-15,0 0 2 0,7-15 4 0,-7 15 4 0,0 0 0 0,7-12-1 16,-7 12-5-16,0 0-10 16,0 0-7-16,0 0-8 0,0 0-5 0,6-13-9 15,-6 13 10-15,0 0 6 16,0 0 7-16,0 0-1 0,0 0-1 0,0 0-3 0,8 34 1 16,-8-34-9-16,2 21-3 15,-2-21-6-15,2 25-7 0,0-10 0 0,0 2 0 16,0-1-6-16,1 0-3 0,-1 4-3 15,-2-1-3-15,2-1 1 0,-2 2-3 0,0 0 0 16,0 1 1-16,-2-2-1 0,-3-1 9 0,3-1-14 16,-2 0 10-16,0-4 5 15,0 3 5-15,-2-3 5 0,6-13 1 0,-14 15-3 16,14-15-2-16,-16 7-7 0,16-7-6 16,0 0-15-16,-30-17-21 0,17 6-33 0,5-3-44 15,0 0-47-15,0 0-54 16,0-3-59-16,0 0-122 0,2 0-183 0,2 2-284 15,-2-1-177-15</inkml:trace>
  <inkml:trace contextRef="#ctx0" brushRef="#br0" timeOffset="103359.8">3763 12962 763 0,'0'0'144'0,"0"0"-45"0,0 0-5 0,0 0-10 16,-4-19 16-16,4 19 1 0,0 0 10 16,0 0 3-16,0 0 6 0,0 0 4 0,-2-18-6 15,2 18 8-15,0 0-7 0,0 0-9 0,0 0-12 16,0 0 12-16,0 0 7 16,0 0 0-16,0 0-1 0,0 0-12 0,0 0-10 15,0 0-8-15,0 0-7 0,6 63-16 16,-6-46 0-16,2 0-7 0,0 2-8 0,0 1-4 15,3 1-2-15,-3 0-9 0,0-1 1 0,0 1-4 16,0-2-6-16,0 3 2 16,0-6-11-16,1 1-41 0,-1-2-54 0,0 1-62 15,-2-16-57-15,2 23-68 16,-2-23-158-16,2 15-375 0,-2-15-109 0</inkml:trace>
  <inkml:trace contextRef="#ctx0" brushRef="#br0" timeOffset="103859.35">3862 13041 2308 0,'0'0'-54'15,"9"-20"11"-15,-4 10-1 0,-5 10 8 0,6-21 4 16,-6 21 13-16,6-21 8 16,-2 10 8-16,-4 11 13 0,9-19-7 0,-3 9-3 15,-6 10 8-15,13-18-10 0,-2 7 5 16,-3 2 4-16,-8 9-4 0,19-15-3 0,-8 8 5 15,-11 7-7-15,18-9 7 0,-18 9-2 0,19-3-6 16,-19 3 6-16,18 0 0 16,-18 0 2-16,0 0 3 0,16 15 15 0,-14-4 23 0,-2-11 7 15,0 28 8-15,-4-12 7 16,0 5 5-16,0 2-7 0,-4 1 0 0,1 2-10 16,1 0-2-16,-3 0-2 0,3 1-2 15,2-2-4-15,-1 0-1 0,1 0 0 16,2-2-2-16,2-3-5 0,0-1-1 0,0 2-1 0,4-3-1 15,0-1-5-15,5-2 1 16,-3-2-8-16,3 0 5 0,2-3-10 0,-1-2-6 0,0-1-9 16,-10-7-13-1,24 8-13-15,-12-4-2 0,-12-4-2 0,20 0-5 0,-20 0 1 16,0 0 13-16,0 0 4 16,27-8 4-16,-27 8 9 0,0 0 18 0,2-13 20 15,-2 13 16-15,0 0 17 16,0 0 11-16,-19-32 7 0,11 19 2 0,-3 3 4 15,2-6-7-15,-1-1-7 0,-2-2-10 16,0 0-7-16,2-2-10 0,2 0-6 0,0 2-23 16,-3-1-43-16,4-2-53 0,1 5-62 0,4 2-48 15,0-2-73-15,2 17-150 0,-2-31-494 16,2 31-283-16</inkml:trace>
  <inkml:trace contextRef="#ctx0" brushRef="#br0" timeOffset="104229.59">4169 12959 2550 0,'0'0'-142'16,"16"-9"25"0,-16 9 18-16,0 0 16 0,6-11 26 0,-6 11 11 0,0 0 27 15,8-12 4-15,-8 12 9 16,0 0 12-16,0 0 5 0,9-19-3 0,-9 19-1 15,12-8 17-15,-12 8-16 0,16-6-4 0,-16 6 4 16,0 0-3-16,26 3 0 16,-26-3 6-16,22 10 8 0,-12-3-8 0,1 4-1 0,-3 1 5 15,1 1 12-15,0 3 8 16,-3-1 24-16,-2 2 15 0,0 2 21 0,-2-3 11 0,-2 4 3 16,0-4 10-16,0-16 2 15,-6 35 1-15,2-20 0 0,-2 0 1 16,-1-1-1-16,-1-3-2 0,-1-1 0 0,9-10-8 0,-19 12-10 15,19-12-13-15,-19 1-9 16,19-1-10-16,0 0-11 0,-25-15-16 0,17 3-35 0,8 12-48 16,-12-24-71-16,12 9-78 15,0 15-97-15,2-37-212 0,1 19-419 0,1 0-319 16</inkml:trace>
  <inkml:trace contextRef="#ctx0" brushRef="#br0" timeOffset="104459.7">4608 13083 2812 0,'12'14'-21'0,"-12"-14"11"0,9 8 1 0,-9-8-2 16,0 0-1-16,15 11 9 15,-15-11-4-15,0 0-2 0,20 2-11 0,-20-2-41 0,0 0-29 16,30-6-37-16,-30 6-27 0,22-9-56 16,-22 9-444-16,19-10 118 0</inkml:trace>
  <inkml:trace contextRef="#ctx0" brushRef="#br0" timeOffset="104659.25">4676 13003 1887 0,'0'0'19'0,"0"0"18"15,0 0-1-15,0 0 0 0,0 0 15 0,-14 21 6 16,14-21 14-16,0 0 0 0,5 29-9 16,-5-29-2-16,5 26-9 0,-3-8-4 0,0-1-2 15,0 0-10-15,0 0 2 16,2 2-7-16,-2 0-2 0,0-2-2 0,-2 2-13 0,2-4-35 16,0 3-52-16,-2-18-44 15,2 28-56-15,-2-28-91 0,0 20-382 16,0-12 126-16</inkml:trace>
  <inkml:trace contextRef="#ctx0" brushRef="#br0" timeOffset="105789.32">5300 12775 1818 0,'0'0'17'0,"6"-18"22"0,-6 18 4 0,0 0 6 0,2-14 32 15,-2 14 19-15,0 0 6 16,2-16-1-16,-2 16-11 0,0 0-16 0,0 0-8 15,0 0-2-15,0 0-1 0,0 0 4 0,0 0 5 0,0 0 4 16,-20 42-1-16,13-25-6 16,-2 6-11-16,1 1-3 0,-4 7-6 0,-4-1-5 15,-3 9-2-15,-1-1-5 16,-2-2-2-16,-1 0-6 0,0-1 0 0,4-8-6 16,-1 1 1-16,2-3-5 0,2-7-1 15,4 0-2-15,-1-3 0 0,3-2 1 16,-1-4-6-16,11-9 2 0,-15 14-6 15,15-14 0-15,-6 8-6 0,6-8 5 0,0 0-5 16,0 0 3-16,0 0-4 0,0 0-1 0,0 0-1 0,0 0 3 16,0 0 11-16,65-16 6 15,-47 12 5-15,2 1 10 0,4 1-1 16,1 0-4-16,1-2-1 0,2 3-4 16,-1-2-3-16,-4 2-8 0,0-2-18 0,-1 3-31 15,-2 0-57-15,2 0-52 0,-3 0-66 16,-3-1-65-16,-16 1-164 0,34-6-438 0,-21 2-240 15</inkml:trace>
  <inkml:trace contextRef="#ctx0" brushRef="#br0" timeOffset="106269.76">5694 12795 2587 0,'0'0'-60'0,"0"0"-4"0,-8-20 18 0,8 20 8 16,-14-9 18-16,14 9 69 15,-16-4 19-15,16 4 12 0,0 0 6 0,-30 5 9 0,30-5 7 16,-25 15 11-16,11-6 11 16,2 5-2-16,0 2 0 0,-1 2-8 0,0 3-14 15,2 2-7-15,3 2-11 16,0 1-6-16,-3 6-12 0,4-4-4 0,3-1-5 15,0 1-6-15,0 1-8 0,4-3-2 0,2-1-3 0,2-2-2 16,0 0-6-16,5-3-1 16,2-2-9-16,-3-3-16 0,5-3-22 0,1-3-16 15,4-1-19-15,-2-4-19 0,2-3-27 16,-18-1-15-16,31 0-7 0,-16-5-6 0,0-2 4 16,-3-2 7-16,-1-2 11 15,-2-1 15-15,-1-3 11 0,-4 2 15 0,-4 13 22 16,2-24 22-16,-2 24 27 15,-4-23 23-15,4 23 19 0,-12-20 22 0,12 20 11 0,-14-11 10 16,14 11 1-16,-14-9-8 0,14 9-4 0,0 0-2 16,-13-8-9-16,13 8-3 15,0 0-8-15,0 0-5 0,0 0-4 0,0 0-9 0,0 0-32 16,0 0-38-16,0 0-56 16,0 0-63-16,41-6-60 0,-31 2-107 0,2 1-624 15,-1-3-359-15</inkml:trace>
  <inkml:trace contextRef="#ctx0" brushRef="#br0" timeOffset="106874.75">5929 12881 2751 0,'0'0'-102'16,"0"0"37"-16,0 0 32 0,0 0 51 0,0 0 50 15,0 0 24-15,-33 44 15 16,29-29 2-16,-2 4-4 0,0 4-8 0,2-2-2 15,0 4-15-15,0 0-2 0,1 0-10 0,3-3-7 0,3 3-5 16,1 0-5-16,2 0-3 16,2-2-5-16,0-3-6 0,6-1-13 0,-2 1-31 15,5-5-42-15,-2 0-56 16,4-4-60-16,-5-5-81 0,2 1-161 0,0-6-452 0,-5-1-213 16</inkml:trace>
  <inkml:trace contextRef="#ctx0" brushRef="#br0" timeOffset="107129.41">6090 13049 2557 0,'0'-18'17'16,"0"18"5"-16,0 0-4 15,0 0 1-15,6-14-6 0,-6 14 5 0,0 0 0 16,0 0-4-16,0 0 5 0,0 0-5 16,23 30 2-16,-14-16-3 0,-3 3 6 0,5 3-6 15,-5 1 7-15,2 3 13 16,-1 0 10-16,-1 1 9 0,-4 0 10 0,3 1 7 15,-7-3 4-15,2 2 7 0,-5 0 1 0,-1-2-2 0,-5 0-6 16,3-4-8 0,-5-1-5-16,-2 0-8 0,2-3-4 0,-3-4-6 0,0-4-6 15,2 0-32-15,14-7-45 16,-30 0-61-16,30 0-61 0,-25-16-70 16,11 1-128-16,2-4-513 0,2-3-236 15</inkml:trace>
  <inkml:trace contextRef="#ctx0" brushRef="#br0" timeOffset="107289.28">6047 12828 2823 0,'11'-11'103'0,"-11"11"1"0,0 0-13 16,0 0-14-16,10-12-6 16,-10 12-7-16,0 0-7 0,0 0-12 0,0 0-42 15,8-10-53-15,-8 10-70 16,0 0-59-16,0 0-87 0,10-4-598 0,-10 4-217 15</inkml:trace>
  <inkml:trace contextRef="#ctx0" brushRef="#br0" timeOffset="107769.58">6203 13072 2562 0,'18'10'-39'0,"-18"-10"16"0,0 0 17 16,6 13 30-16,-6-13 14 15,4 13 5-15,-4-13 7 0,4 19 3 0,-4-19-7 16,7 21-3-16,-3-7-4 0,0-1-6 16,-4-13-1-16,11 23-2 0,-4-12-3 0,-7-11 4 15,10 19-5-15,-4-11 0 16,-6-8-2-16,10 11-3 0,-10-11-1 0,14 8-3 15,-14-8-2-15,0 0-5 0,0 0-8 0,0 0 0 16,25-24-11-16,-21 11 8 16,-4 13-2-16,5-28-2 0,-1 11 2 0,-2 3 7 0,-2 14 10 15,4-26 16-15,-2 14 8 16,-2 12 3-16,2-18 2 0,-2 18-10 0,5-14-2 0,-5 14 6 16,0 0 5-16,12-10 0 15,-12 10 0-15,0 0-1 0,0 0-7 0,0 0-3 16,36 10-5-16,-36-10-1 15,17 8 3-15,-17-8 8 0,15 7 9 0,-15-7 13 16,15 7 16-16,-15-7 11 0,0 0 19 0,16 3 5 0,-16-3-16 16,0 0-9-16,0 0-8 15,20-16-16-15,-20 16-20 0,6-19-26 0,-6 19-40 16,4-26-48-16,-2 12-64 16,0-1-56-16,-2 15-69 0,4-29-107 0,-2 18-171 0,-2 11-364 15,3-25-291 1</inkml:trace>
  <inkml:trace contextRef="#ctx0" brushRef="#br0" timeOffset="108349.53">6665 13026 2708 0,'0'0'-82'15,"0"0"6"-15,0 0 11 0,0 0 47 0,0 0 20 16,0 0 35-16,0 0 16 16,-8 11 9-16,8-11 8 0,0 0 14 0,0 0 10 0,0 0 10 15,-2 20 12-15,2-20 11 16,0 0-2-16,0 0-4 0,4 28-5 0,-4-28-12 0,2 15-6 16,-2-15-13-16,4 19-6 15,-4-19-3-15,5 24 2 0,-5-24 0 16,4 24 2-16,-2-9 3 0,0 1-1 0,0-1-5 0,0 2-7 15,2 0-3-15,-2 0-10 16,2 1-5-16,1 0-4 0,-2 0-3 0,-1-2-4 0,0 2-7 16,2-3-4-16,-2 3 3 15,0-4 12-15,-2-14-8 0,4 25 0 0,-2-13 0 16,-2-12-12-16,2 19 2 16,-2-19 2-16,4 20-9 0,-4-20-11 0,2 16 4 0,-2-16 2 15,2 13-1 1,-2-13 0-16,0 0-3 0,3 18 3 0,-3-18-5 0,0 0-1 15,4 13-1-15,-4-13-13 0,0 0-14 0,0 0-30 16,0 0-47-16,0 0-47 16,0 0-65-16,0 13-55 0,0-13-73 0,0 0-150 15,0 0-142-15,0 0-309 0,0 0-349 16</inkml:trace>
  <inkml:trace contextRef="#ctx0" brushRef="#br0" timeOffset="109529.65">6651 13173 2732 0,'0'0'-124'0,"0"0"25"0,0 0 19 0,0 0 16 0,0 0 27 16,0 0 14-16,0 0 19 0,-13-19 10 0,13 19 18 16,0 0-7-16,0 0-3 15,0 0 21-15,0 0 2 0,-19-4 7 16,19 4 19-16,0 0 8 0,0 0 12 0,0 0-1 16,-30 12-3-16,30-12 9 0,-12 11-8 0,12-11-6 15,-13 13 1-15,13-13-6 16,-9 15-9-16,9-15-1 0,-6 17-8 0,6-17-4 15,-2 15 1-15,2-15-10 0,0 0-5 0,0 0 0 0,10 24-3 16,-10-24-7 0,11 7-6-16,-11-7-10 0,0 0-15 0,17 4-4 0,-17-4 1 15,0 0-2-15,0 0 2 16,0 0 4-16,30-11-2 0,-30 11 2 0,0 0-1 0,12-16 3 16,-12 16 4-16,6-13-3 15,-6 13 6-15,5-14 4 0,-5 14 7 0,0 0 6 16,2-22 10-16,-2 22 9 0,2-13 8 0,-2 13 6 15,0 0 3-15,0 0-3 16,2-20-7-16,-2 20-2 0,0 0-6 0,0 0-2 16,0 0 4-16,0 0 4 0,0 0 4 15,0 0 0-15,0 0 1 0,0 0 8 0,0 0-5 16,0 0-3-16,0 0-3 16,0 0-6-16,0 0 0 0,11 46-6 0,-11-46 0 15,2 21-8-15,0-10-2 16,-2-11-1-16,4 27 0 0,0-13-4 0,-1 1 0 0,-1 0 1 15,0 0-4-15,2 1-3 0,-2 0 2 0,2 0 0 16,-2 1-2-16,2 0 0 16,-2 2 1-16,1 0 0 0,2 0-3 0,-3-2 8 15,0 2-7-15,0 1 2 0,2-1 25 16,-2 0-3-16,2 0 8 0,-2 0 0 0,2 1-17 16,0-2 3-16,1 0 1 15,-3 1 12-15,0-1 1 0,0-1 25 0,-2-2-1 0,3 3-5 16,-3-18-7-16,-3 26-5 0,-1-14 2 0,4-12-3 15,-11 19-3-15,5-12-8 16,6-7 1-16,-16 8-5 0,16-8-6 0,0 0 0 0,-35-10-6 16,35 10-6-16,-27-19-4 15,16 6-8-15,-1-2-15 0,4-2-26 0,-2 0-26 16,2-3-31-16,4-2-29 16,2 1-40-16,0 0-52 0,8-2-58 0,-2-3-78 0,6 0-164 15,2 2-116-15,-2 0-8 16,2 0-223-16,1 1-218 0</inkml:trace>
  <inkml:trace contextRef="#ctx0" brushRef="#br0" timeOffset="109979.47">6782 12805 2646 0,'-3'-23'-7'0,"3"23"10"0,0 0 10 15,0 0 28-15,0 0 30 16,0 0 15-16,0 0 7 0,0 0-1 0,26 46 2 16,-20-31 1-16,2 4 11 0,2 2 12 15,0 3 9-15,0 0-2 0,-1 7 1 0,1-3-6 16,1 4-13-16,-2 1-10 0,-1-3-7 0,-4-1-9 15,0 0-10-15,-2-1-9 16,-2 0-10-16,-2-1-22 0,-2 0-40 0,0-4-50 0,-2-1-51 16,0 1-74-16,-3-1-53 15,-2-6-87-15,3 0-170 0,-3-3-445 0,-1-2-357 16</inkml:trace>
  <inkml:trace contextRef="#ctx0" brushRef="#br0" timeOffset="110769.35">3795 13308 2655 0,'0'0'-241'0,"-6"-11"-511"15,6 11-32-15</inkml:trace>
  <inkml:trace contextRef="#ctx0" brushRef="#br0" timeOffset="119024.41">15388 9132 2026 0,'0'0'-154'0,"0"0"15"0,0 0 6 0,0 0 19 0,0 0 13 16,0 0 20-16,0 0 21 15,0 0 16-15,0 0 13 0,0 0-1 0,0 0 11 16,0 0-2-16,0 0 5 0,0 0-1 0,0 0 1 0,0 0 2 15,0 0 3-15,0 0 1 16,-4-22 5-16,4 22-2 0,0 0 5 0,0 0 1 16,0 0-3-16,0 0 1 0,0 0-2 15,0 0 3-15,0 0 2 0,0 0-1 0,0 0 3 16,0 0 14-16,0 0 9 16,0 0 11-16,0 0 2 0,0 0 1 15,0 0-2-15,0 0 6 0,0 0-1 16,0 0-7-16,0 0 4 0,0 0-11 0,0 0 13 15,0 0 11-15,0 0 5 0,0 0 19 0,0 0-15 0,-13 35 13 16,13-35 3-16,0 0 12 16,0 0-3-16,-11 8-3 0,11-8-21 0,0 0 0 15,0 0-5-15,0 0-4 16,0 0-13-16,0 0 1 0,0 0-22 0,0 0 8 0,0 0-1 16,0 0-2-16,0 0 4 15,0 0 12-15,0 0-23 0,0 0-1 0,0 0 2 16,0 0 5-16,0 0-9 15,0 0 2-15,0 0 2 0,0 0-1 0,0 0-1 0,0 0 4 16,0 0 5-16,0 0 11 0,0 0 0 0,0 0 6 16,0 0-7-16,0 0 11 15,0 0-2-15,0 0 3 0,0 0-10 0,0 0-3 16,0 0-7-16,0 0-22 0,0 0-46 16,0 0-51-16,0 0-50 0,0 0-67 0,0 0-153 15,0 0-305-15,0 0 93 16</inkml:trace>
  <inkml:trace contextRef="#ctx0" brushRef="#br0" timeOffset="121479.54">16359 8050 1823 0,'0'0'-106'0,"0"0"21"0,0 0 23 0,0 0 13 0,0 0 31 16,0 0 4-16,0 0 16 0,0 0 10 16,0 0 1-16,0 0-4 0,0 0 4 0,0 0 7 15,0 0 4-15,0 0 9 16,0 0 9-16,0 0 3 0,0 0 9 0,0 0 10 15,0 0 3-15,0 0-1 0,0 0-2 0,0 0 4 16,0 0 14-16,0 0 1 0,0 0-6 16,0 0 4-16,0 0 8 0,2 45 7 0,-2-45 6 15,0 0-7-15,-4 18 0 16,4-18-4-16,0 0-5 0,-2 19-6 0,2-19-7 16,0 0-4-16,-2 22-6 0,2-22 0 15,0 0 2-15,-2 21-6 0,2-21-2 16,0 0-6-16,0 20-2 0,0-20 0 0,0 0-3 0,2 19-1 15,-2-19 2-15,0 0-5 16,0 15 2-16,0-15-4 0,0 0-2 0,4 15-4 16,-4-15 1-16,0 0-3 0,2 15-2 15,-2-15-5-15,0 0 0 0,6 13-4 0,-6-13-1 16,0 0-3-16,0 0-3 16,7 18-1-16,-7-18 1 0,0 0-7 0,6 11 2 15,-6-11 1-15,0 0 0 16,0 0 0-16,7 15-1 0,-7-15-3 0,0 0 1 0,6 12 0 15,-6-12 0-15,0 0 0 0,0 0 1 0,6 13-5 16,-6-13 6-16,0 0-3 16,0 0-3-16,0 0 5 0,7 13 0 0,-7-13-5 0,0 0 10 15,0 0-1-15,0 0 2 16,0 0-3-16,8 11 4 0,-8-11-1 0,0 0 1 16,0 0-1-16,0 0 0 15,8 10-1-15,-8-10-1 0,0 0 3 0,0 0-4 16,0 0-1-16,16 11 1 0,-16-11 0 0,0 0 1 0,0 0-3 15,12 5 5-15,-12-5 2 16,0 0 4-16,0 0 4 0,0 0 8 0,15 5-3 16,-15-5 2-16,0 0 1 15,0 0 1-15,0 0-5 0,0 0-1 0,0 0-5 16,0 0 2-16,17 4-6 0,-17-4 1 16,0 0 5-16,0 0-5 0,0 0 3 0,0 0 1 15,0 0-5-15,0 0-1 16,0 0 0-16,0 0-1 0,0 0-3 0,0 0-3 15,0 0-2-15,0 0 1 0,0 0-2 0,0 0 0 0,0 0 1 16,0 0-2-16,0 0-4 16,0 0 1-16,0 0-2 0,0 0 4 0,0 0-1 0,-38-35-2 15,38 35 0 1,-10-8-4-16,10 8 3 0,-12-14 2 0,12 14-5 0,-12-15 4 16,12 15-2-16,-11-18 2 15,5 11-1-15,6 7 0 0,-6-19-5 0,6 19-4 16,-7-21 5-16,7 21 3 0,-4-21-1 0,4 21-6 15,-2-20 8-15,2 20-2 0,0-19 0 16,0 19 3-16,0-22-3 0,0 22-1 16,2-17 0-16,-2 17 2 0,4-17-3 15,-4 17 2-15,4-18 1 0,-4 18-3 0,5-15 1 0,-5 15 0 16,6-13 3-16,-6 13 1 16,0 0-1-16,6-21-1 0,-6 21 1 0,5-12-5 15,-5 12 0-15,0 0 7 16,6-14 0-16,-6 14-2 0,0 0 3 0,0 0-9 15,0 0 6-15,6-18-5 0,-6 18-5 0,0 0 9 0,0 0-4 16,0 0 2-16,0 0 2 16,6-13-2-16,-6 13 3 0,0 0-1 0,0 0 1 15,0 0-1-15,0 0-2 16,0 0 3-16,0 0-2 0,0 0 1 0,0 0-3 0,0 0-1 16,0 0 1-16,0 0 4 15,0 0-3-15,0 0 1 0,0 0 1 0,0 0 0 16,0 0 1-16,0 0 0 0,0 0 0 0,0 0 0 15,-4 51 0-15,4-51-4 16,4 23-5-16,-4-23-43 0,2 23-59 0,0-11-82 0,4 1-83 16,-6-13-156-16,4 25-214 15,-2-14-9-15,-2-11-222 0,2 23-242 16</inkml:trace>
  <inkml:trace contextRef="#ctx0" brushRef="#br0" timeOffset="168099.3">28146 7893 1689 0,'0'-19'-70'0,"0"19"21"16,0 0 17-16,0 0 9 0,0 0 12 16,0 0 11-16,0 0 6 0,0 0 4 0,2-23 8 0,-2 23 11 15,0 0 3-15,0 0 23 16,0 0-9-16,0 0 2 0,0 0 0 0,0 0 7 16,0 0-14-16,0 0 5 15,0 0-1-15,0 0-16 0,0 0 3 0,0 0-5 16,0 0 1-16,0 0-4 0,0 0-2 0,0 0-3 15,0 0 3-15,0 0-8 0,0 0 0 16,0 0 3-16,0 0-1 0,0 0-4 0,0 0-3 16,0 0 4-16,0 0-3 15,36 26 0-15,-36-26 7 0,0 0 0 0,0 0-2 0,0 0 2 16,0 0 0 0,0 0-4-16,0 0 7 0,0 0-5 0,0 0 0 15,0 0-1-15,0 0-3 0,0 0 20 16,0 0-1-16,0 0 5 0,0 0 11 0,0 0 4 15,0 0 10-15,0 0 0 0,0 0 7 0,0 0-4 0,0 0-4 16,0 0-5-16,0 0-1 16,0 0-8-16,0 0-6 0,0 0-1 0,0 0-9 15,0 0-2-15,0 0-3 16,0 0-7-16,0 0 5 0,0 0-4 0,0 0-1 0,0 0-1 16,-2-34 2-16,2 34-8 15,0 0 5-15,14-5-2 0,-14 5-7 0,0 0 6 16,0 0-7-16,17-6 0 0,-17 6-2 0,0 0 1 0,0 0-4 15,0 0 1 1,23 3 3-16,-23-3 2 0,0 0-4 0,0 0 2 0,0 0 0 16,12 12-4-16,-12-12 3 15,0 0-1-15,3 14 1 0,-3-14-2 16,0 0 1-16,0 0-2 0,-1 23 2 16,1-23-2-16,0 0 3 0,0 0-6 0,-4 22 3 0,4-22-1 15,0 0 6-15,-8 18-6 16,8-18 2-16,0 0-1 0,-9 13-2 0,9-13 2 15,0 0 1-15,-11 10-2 0,11-10 3 0,0 0 0 16,0 0 2-16,-10 7-2 0,10-7 4 16,0 0-2-16,0 0 2 0,0 0 6 0,0 0 4 15,0 0 2-15,0 0 2 0,0 0-2 16,0 0 0-16,0 0 1 0,0 0-1 0,-28-19 3 16,28 19 2-16,0 0-2 15,0 0-3-15,0 0-1 0,0-18 2 0,0 18-5 16,0 0 1-16,0 0-3 0,0 0 2 0,0 0-4 0,0 0-4 15,0 0 0-15,0 0 2 16,0 0 2-16,13-24-5 0,-13 24-1 0,0 0 2 16,0 0-5-16,0 0 0 15,0 0 3-15,25 0-3 0,-25 0-2 16,0 0 2-16,0 0-2 0,0 0 0 16,22 18-2-16,-22-18-3 0,6 8 0 0,-6-8 3 15,0 0-2-15,7 14 3 0,-7-14-3 0,0 0 4 0,6 16-2 0,-6-16 1 16,0 0 0-1,0 0 1-15,-2 18-1 0,2-18 2 0,0 0 0 0,0 0 1 16,-13 15 0-16,13-15-1 16,0 0 3-16,-15 11 0 0,15-11 0 0,0 0 3 15,-16 3 0-15,16-3-2 16,0 0 9-16,0 0-3 0,-22-3 3 0,22 3 3 0,0 0 2 16,0 0 1-16,-16-12 0 15,16 12-2-15,0 0 4 0,0 0-4 16,-5-20 2-16,5 20 2 0,0 0-5 0,0 0 3 0,0 0-3 15,5-24-5-15,-5 24-3 16,0 0 3-16,13-12-2 0,-13 12-1 0,0 0 0 0,18-7 1 16,-18 7-6-16,0 0-2 15,12-6 0-15,-12 6 3 0,0 0-5 16,0 0 4-16,0 0 0 0,0 0 0 16,0 0 3-16,24 13-4 0,-24-13-2 0,0 0 2 0,0 0-1 15,2 17 2-15,-2-17 0 16,0 0 1-16,0 0 1 0,0 0 0 0,0 0 1 15,-12 25-3-15,12-25 0 0,0 0 6 0,0 0-10 16,-10 12-27-16,10-12-35 0,0 0-52 16,0 0-64-16,-9 2-51 0,9-2-97 0,0 0-185 15,0 0-350-15,0 0-214 0</inkml:trace>
  <inkml:trace contextRef="#ctx0" brushRef="#br0" timeOffset="177209.28">28491 7933 2379 0,'0'0'-178'0,"0"0"19"0,0 0 22 16,0 0 13-16,0 0 15 0,0 0 14 15,0 0 2-15,0 0 15 0,0 0 4 0,0 0 7 16,0 0 2-16,0 0 7 16,0 0-11-16,-33-4 2 0,33 4-7 0,0 0-7 15,0 0 6-15,-20 3 9 16,20-3 5-16,0 0 15 0,0 0 18 0,0 0 9 15,0 0 6-15,-26 1 9 0,26-1 8 0,0 0 5 0,0 0 14 16,0 0 7-16,0 0 5 16,-20 2-7-16,20-2-1 0,0 0-6 0,0 0-7 0,0 0 1 15,0 0 3 1,0 0-3-16,-19 2-2 0,19-2-6 0,0 0 4 0,0 0-4 16,0 0 4-16,0 0 0 15,-18 4 7-15,18-4 10 0,0 0 6 0,0 0 14 16,0 0 19-16,0 0 2 0,0 0 10 0,0 0 8 15,-16 4 3-15,16-4 1 0,0 0 2 16,0 0-5-16,0 0 2 0,0 0-5 0,0 0-7 16,0 0 5-16,0 0-5 15,0 0-7-15,0 0-2 0,0 0-10 0,0 0 14 0,0 0-2 16,0 0-5 0,0 0-10-16,0 0-3 0,0 0 2 0,0 0-8 0,0 0-10 15,0 0-9-15,0 0-4 16,0 0 4-16,0 0-6 0,0 0-5 0,0 0 15 0,0 0-10 15,0 0-2-15,0 0 5 0,0 0 5 0,0 0 3 16,0 0-6-16,0 0 5 16,0 0-4-16,0 0-8 0,0 0 3 0,0 0-6 15,0 0 0-15,0 0-3 16,0 0 2-16,0 0-5 0,0 0 0 0,0 0-3 16,0 0 2-16,56-6 4 0,-56 6-2 15,23 0-5-15,-23 0 1 0,27 0 3 0,-27 0 1 16,26-2 2-16,-10 2-1 0,-16 0 2 0,30-2 2 15,-11 2-3-15,-19 0 5 16,30-2-1-16,-11 1-2 0,-19 1 0 0,33-3 0 0,-15 1 0 16,-18 2-3-16,31-2 2 15,-14 2-4-15,-17 0 0 0,32-1 2 0,-16-1-1 16,-16 2 5-16,31-3 4 16,-17 2 1-16,-14 1 3 0,30-1-2 0,-15-2 4 0,-15 3 0 15,27-2 7-15,-12 1-5 16,-15 1 2-16,30-3-6 0,-30 3-1 0,27-2-5 0,-11 1 1 15,-16 1-5-15,26-2 4 0,-11-1-5 0,-15 3 0 16,28 0 0-16,-28 0-1 16,28-1-4-16,-16-1 2 0,-12 2-4 0,26 0 3 15,-26 0 1-15,23-2 2 16,-23 2 1-16,26-3 7 0,-26 3-2 0,24-2 3 16,-24 2-4-16,24 0 0 0,-24 0 0 15,25-3-3-15,-25 3 0 0,20-1 0 0,-20 1-1 16,18-2-6-16,-18 2-8 0,0 0-7 15,24-2-18-15,-24 2-24 0,0 0-38 16,21 0-62-16,-21 0-77 0,0 0-131 0,10 0-228 0,-10 0-255 16,0 0-177-16</inkml:trace>
  <inkml:trace contextRef="#ctx0" brushRef="#br0" timeOffset="184009.35">27407 7905 494 0,'27'0'-9'0,"-4"-2"7"16,-6 2 15-16,2-3 11 0,-5 6 6 0,-1-3-5 16,0 0 3-16,-13 0-2 0,25 0 5 15,-25 0 1-15,24-3-1 0,-24 3-2 0,22 3-5 16,-22-3-9-16,23 0-2 16,-23 0-10-16,20 0 3 0,-20 0-4 0,20-3 5 15,-20 3 0-15,0 0 9 0,25 0 4 16,-25 0 9-16,0 0 2 0,23 0 1 0,-23 0 8 15,0 0-6-15,17 0-9 0,-17 0 5 0,0 0-4 16,0 0-1-16,25-1-2 16,-25 1-2-16,0 0-5 0,16-2-2 0,-16 2-9 0,0 0 4 15,0 0-1 1,25-2-8-16,-25 2 9 0,0 0 0 0,18-2-4 16,-18 2 4-16,0 0-1 0,0 0-3 15,24 0 1-15,-24 0 1 0,0 0 0 0,0 0 5 16,21 0-7-16,-21 0 0 0,0 0 2 0,0 0-4 0,21 0 1 15,-21 0 8-15,0 0-7 16,0 0 0-16,19 0 0 0,-19 0 12 0,0 0 4 16,0 0 0-16,0 0 4 0,21 2 4 15,-21-2-10-15,0 0-6 0,0 0-6 0,0 0-19 16,0 0-18-16,0 0-39 16,19 0-68-16,-19 0-275 0,0 0 130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8T19:26:49.3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9635 6535 1002 0,'0'0'278'0,"0"0"-59"0,0 0-74 16,0 0-41-16,0 0-22 0,0 0 2 0,0 0-3 15,0 0-2-15,0 0 0 16,0 0-3-16,0 0-3 0,0 0 10 0,0 0 7 16,0 0 13-16,0 0 8 0,0 0 0 15,0 0-5-15,0 0-9 0,0 0-7 0,0 0-7 16,28 34 4-16,-28-34-7 15,0 20-3-15,2-6-2 0,-2-14 2 0,0 29 1 0,2-12 2 16,0-2-8-16,-2 2-2 16,2 1-12-16,0 1-2 0,0-2-5 0,-2-17-2 15,2 32-9-15,0-14-5 0,-2-3 2 0,2 0-6 0,-2-15-3 16,4 24-3-16,-1-10-5 16,-3-14-10-16,0 21-31 0,0-21-47 0,3 17-58 15,-3-17-67-15,2 15-61 16,-2-15-127-16,0 13-598 0,0-13-433 0</inkml:trace>
  <inkml:trace contextRef="#ctx0" brushRef="#br0" timeOffset="379.55">9299 7057 2936 0,'0'0'-81'15,"0"0"26"-15,0 0 3 0,-20 2 12 0,20-2 3 16,0 0 12-16,0 0 16 0,0 0 12 16,0 0-7-16,-14 4 8 0,14-4 2 0,0 0 8 15,0 0 15-15,0 0 8 16,0 0-1-16,0 0 2 0,0 0-5 0,48 9-3 15,-29-9-4-15,5 0-4 0,2 2-1 16,3-2-5-16,7 0-3 0,0 0 2 0,8 0-1 16,5 0-2-16,-3 0-2 0,3 0-1 0,0-2 0 15,-3 2 1-15,1 0-2 16,-5 0-2-16,-6 0-2 0,-2 0 0 0,0 0 2 16,-7 2 2-16,-3-4-8 0,-1 2-10 15,-4-2-32-15,0 4-21 0,-19-2-47 0,28 0-43 16,-28 0-72-16,19-2-169 15,-19 2-262-15,6-2 111 0</inkml:trace>
  <inkml:trace contextRef="#ctx0" brushRef="#br0" timeOffset="825.58">9271 7374 1883 0,'0'0'39'16,"0"0"45"-16,0-19-3 16,0 19-4-16,0 0-18 0,0 0 8 0,0 0 11 15,0 0 23-15,0 0-2 0,0 0 7 0,0 0-12 0,0 0-6 16,0 0 1-16,0 0 7 16,0 0 7-16,0 0 6 0,-8 62 8 0,8-44-11 15,-2 1-6-15,4 1-12 16,-4 1-7-16,4 0-8 0,-4 1-9 0,2 0-6 0,2 1-6 15,-2-1-4-15,0 2-6 16,0-2-5-16,2 1-4 0,-2-2-3 0,2 0-8 16,-2-4-30-16,0 0-41 0,0-17-50 0,2 29-62 0,0-18-47 15,-2 2-51-15,0-13-99 16,2 18-568-16,-2-18-332 0</inkml:trace>
  <inkml:trace contextRef="#ctx0" brushRef="#br0" timeOffset="1259.82">9572 7463 2809 0,'2'-21'-37'0,"-2"21"-3"0,0 0 6 15,-4-25-3-15,4 25 9 16,-9-12 13-16,9 12 20 0,-15-8 18 0,15 8 22 0,-21 0 7 15,21 0 11-15,0 0 9 16,-38 14 19-16,24-3 16 0,-2 2 6 16,2 1-7-16,-3 5-6 0,4 2-9 0,0 3-10 0,3-2-9 15,-1 3-9-15,2 0-6 0,5 1-4 16,0-1-6-16,4-2-7 0,2 2-10 0,4-3-15 16,0-1-9-16,6-2-15 15,-2 2-11-15,5-7-18 0,2 0-20 0,0-6-27 16,-1 0-31-16,4-1-16 0,-4-4-15 15,0-3 2-15,-16 0-1 0,33-8 6 0,-20 3 26 16,-2-3 19-16,-11 8 26 16,16-17 39-16,-16 17 23 0,2-15 47 0,-2 15 26 15,0 0 41-15,0 0 7 0,-18-26 17 0,18 26 7 0,-20-7 0 16,20 7-7-16,-14-4-15 16,14 4-10-16,0 0-12 0,-21-2-10 0,21 2-8 15,0 0-15-15,0 0-41 16,0 0-45-16,0 0-57 0,0 0-74 0,0 0-61 0,0 0-85 15,63 4-669-15,-44-8-419 16</inkml:trace>
  <inkml:trace contextRef="#ctx0" brushRef="#br0" timeOffset="1604.49">9780 7596 2959 0,'0'0'-58'0,"0"0"42"0,0 0 16 15,0 0 14-15,0 0 12 0,0 0 11 16,-37 29 7-16,29-16 2 0,-1 2 2 0,1-1-6 15,1 3-5-15,1-2-3 16,2 2-5-16,2 2-3 0,0-1-3 0,4 0-1 16,0-1-3-16,2 3 0 0,2-3-6 0,3 4 2 0,-1-4-7 15,3 0-11-15,2 0-17 16,-3-3-24-16,0-3-26 0,2 0-34 0,-2-2-30 16,0 0-64-16,-1-6-135 0,0 1-438 15,-9-4-61-15</inkml:trace>
  <inkml:trace contextRef="#ctx0" brushRef="#br0" timeOffset="1839.44">9913 7678 2245 0,'0'0'-67'0,"16"-8"23"0,-16 8 1 15,0 0 7-15,0 0 7 16,0 0 25-16,11 33 15 0,-11-33 14 0,2 26 8 15,-2-10 18-15,0 0 21 16,0-16 9-16,-4 38 15 0,2-22 15 0,-3 4 2 0,-1-4-2 16,2 4-11-16,-4-5-10 0,-1 2-11 0,-2-2-9 15,1-1-20-15,0-4-36 16,-2 0-46-16,12-10-68 0,-18 12-54 0,7-12-96 16,11 0-551-16,-19-8-113 0</inkml:trace>
  <inkml:trace contextRef="#ctx0" brushRef="#br0" timeOffset="1989.5">9938 7479 2554 0,'0'0'86'16,"0"0"-12"-16,12-11-37 16,-12 11-46-16,0 0-23 0,5-11-41 0,-5 11-29 0,0 0-62 15,0 0-169-15,0 0-311 16,0 0 128-16</inkml:trace>
  <inkml:trace contextRef="#ctx0" brushRef="#br0" timeOffset="2387.85">10075 7636 1877 0,'2'21'-34'0,"-2"-21"26"0,2 21 3 0,-2-21 16 16,0 21 10-16,0-21-1 15,0 23 7-15,0-23 2 0,2 23-3 0,0-12-2 0,-2-11-2 16,4 23 1-16,-4-23-7 16,6 21-5-16,-2-11 2 0,-4-10-12 0,6 13-9 15,-6-13-5-15,0 0-9 0,15 9-3 0,-15-9 1 16,0 0 1-16,0 0 6 0,0 0 5 16,0 0 12-16,21-26 26 0,-21 26 19 0,4-13 38 15,-4 13 17-15,0 0 24 16,7-16 0-16,-7 16-6 0,0 0-13 0,0 0-5 15,0 0-17-15,8-10-5 0,-8 10-9 16,0 0-6-16,0 0-13 0,0 0 0 0,0 0-5 16,0 0-8-16,30 16-3 0,-30-16 1 0,0 0-4 15,16 5-1-15,-16-5 10 16,0 0 7-16,0 0 5 0,22-7 6 0,-22 7-8 16,6-13-2-16,-6 13-8 0,9-18-3 15,-9 18-14-15,4-23-25 0,-2 10-43 0,-2 13-54 16,2-22-48-16,0 9-67 15,-2 13-146-15,0-19-521 0,0 19-248 0</inkml:trace>
  <inkml:trace contextRef="#ctx0" brushRef="#br0" timeOffset="2685.46">10396 7803 2698 0,'0'0'-31'0,"0"0"10"0,0 0-2 15,2 25 3-15,-2-25 7 0,0 18 0 16,0-18 5-16,0 25-1 0,0-12 14 0,2 3 8 16,-2 3 5-16,0 3 9 15,2 1 30-15,-2-1-1 0,2 3 17 16,0 0 3-16,0 2-6 0,-2-3-6 0,2 3-7 15,-2-6-7-15,2-1 0 0,-2 2-7 16,0-4-20-16,2-2-30 0,-2-16-45 16,0 27-42-16,0-27-36 0,2 19-26 0,-2-19-54 15,-4 6-118-15,4-6-382 0,0 0 33 16</inkml:trace>
  <inkml:trace contextRef="#ctx0" brushRef="#br0" timeOffset="2879.43">10364 7874 2180 0,'2'-16'57'0,"0"4"27"0,-2 12-14 15,8-19-6-15,-8 19-5 0,8-16-5 16,-8 16 4-16,14-8-1 0,-14 8-8 16,16-7 0-16,-16 7-3 0,0 0 1 0,0 0 4 0,30 12 10 15,-30-12 10-15,8 19 4 0,-6-10 4 16,-2-9-2-16,-4 27-2 0,4-27-7 0,-12 29-10 16,3-15-4-16,-4 2-14 15,1-3-29-15,-2-1-37 0,2-1-42 0,-2 1-57 0,1-3-42 16,2-2-55-16,11-7-162 15,-21 7-419-15,11-10-118 0</inkml:trace>
  <inkml:trace contextRef="#ctx0" brushRef="#br0" timeOffset="3158.12">10664 7486 2414 0,'11'-16'26'0,"-11"16"12"0,0 0-7 0,0 0-4 15,0 0 8-15,0 0 11 0,0 0 5 16,28 33 7-16,-22-18-6 0,2 5-4 0,-2 2 1 16,2 1 2-16,1 1 9 15,0 4 4-15,-1-3-2 0,-2 2 1 0,-3 2-4 0,1 0-13 16,-4-1-2-16,-2-1-19 15,-3 1-35-15,1 1-38 0,-4-2-50 16,-5 1-68-16,-2-1-105 0,1-6-574 16,-8 1-188-16</inkml:trace>
  <inkml:trace contextRef="#ctx0" brushRef="#br0" timeOffset="4339.6">11004 7289 2496 0,'0'0'-50'0,"0"0"18"0,0 0 9 0,0 0 8 16,0 0 21-16,0 0 37 16,0 0 32-16,0 0 25 0,0 0 2 0,8 26-4 15,-8-26-3-15,-4 22 2 0,4-22 4 16,-4 28 7-16,2-11 0 0,2 1 5 15,-2 4-2-15,0 0-3 0,2 4-8 16,0 3-7-16,0 1-8 0,0-2-8 0,2 5-9 16,-2-1-7-16,2-1-9 0,0 0-4 0,0 1-9 0,0 1-26 15,-2-3-52-15,4-1-74 16,-2 1-92-16,-4-7-126 0,2-2-244 0,0 0-338 16,-4-6-310-16</inkml:trace>
  <inkml:trace contextRef="#ctx0" brushRef="#br0" timeOffset="11009.58">6551 15483 2667 0,'19'-4'-114'16,"-19"4"28"-16,0 0 21 0,0 0 21 0,0 0 37 0,0 0 40 16,0 0 29-16,-23 43 30 0,14-30 21 0,-1 1 11 15,-6 3 10-15,6-1 9 16,-2-1 5-16,-1 0-1 0,2-2-7 0,1 0-9 16,-1 0-11-16,3-1-10 15,-1 0-15-15,3-1-11 0,6-11-9 0,-13 21-9 0,9-11-8 16,4-10 0-16,-8 17-11 15,8-17-3-15,-4 17-6 0,4-17 1 0,0 0-1 16,2 24 2-16,-2-24-7 16,4 18 1-16,-4-18-6 0,8 13-1 0,-8-13-3 15,8 13-1-15,-8-13-4 0,16 10-2 0,-16-10-9 0,12 8-6 16,-12-8-4-16,17 4-10 16,-17-4-11-16,15 6-13 0,-15-6-17 0,0 0-24 0,21 1-25 15,-21-1-32-15,0 0-44 16,19 3-43-16,-19-3-72 0,0 0-150 0,11 0-511 15,-11 0-385-15</inkml:trace>
  <inkml:trace contextRef="#ctx0" brushRef="#br0" timeOffset="11539.97">6255 15573 2982 0,'0'0'-10'0,"0"0"14"0,0 0-8 0,-3-16 1 15,3 16 3-15,0 0 26 0,0 0 17 16,0 0 2-16,0 0 1 0,5-25-4 16,-5 25-11-16,0 0 4 0,8-15-4 15,-8 15-1-15,11-8-2 0,-11 8-2 0,14-7-4 16,-14 7-1-16,20-6-4 15,-20 6 1-15,18-6 0 0,-18 6-4 0,20-2 0 0,-20 2-1 16,21-2 3-16,-21 2-5 0,17-1-5 0,-17 1 9 16,0 0 2-16,25 1 16 15,-25-1 10-15,13 6 6 0,-13-6 12 0,11 11 9 0,-11-11 12 16,4 19-2-16,-4-19 6 16,0 23-4-16,0-23-3 0,-4 28-6 0,2-15-5 15,-3 3-9-15,1 0-6 16,-1 0-6-16,1-2-6 0,-2 0-18 0,6-14-39 15,-6 21-53-15,6-21-64 0,-4 16-70 16,2-10-91-16,2-6-147 0,-2 12-154 16,2-12-271-16,0 0-222 0</inkml:trace>
  <inkml:trace contextRef="#ctx0" brushRef="#br0" timeOffset="12026.8">6568 15766 2565 0,'6'-21'-50'0,"-6"21"10"16,5-15 6-16,-5 15 1 0,6-19 16 0,-6 19 10 0,8-23 26 15,-2 12 13-15,2-3 15 16,-2 2 7-16,2 2 4 0,0-2-9 0,3 3 3 16,0-2-4-16,-11 11 26 15,23-15 5-15,-11 7 1 0,-12 8-2 0,24-4 0 0,-24 4 7 16,25 1-5-16,-10 5 2 15,-2 2-2-15,-3 0-2 0,1 7 0 0,-5-1 2 16,3 3 6-16,-5-2 6 0,0 2 1 0,-2 1 7 16,-2-18 4-16,-4 33-4 0,2-16 3 15,-4-2-12-15,-1 0-1 0,-1-3 2 0,-3-1-6 16,1-3-10-16,10-8-2 16,-19 10-16-16,19-10-7 0,-22-4-16 0,22 4-15 15,-18-16-24-15,6 5-30 16,4 0-42-16,2-4-55 0,0-1-63 0,6 16-58 0,-9-28-98 15,7 14-162-15,2 2-100 16,-2 2-266-16,2 10-247 0</inkml:trace>
  <inkml:trace contextRef="#ctx0" brushRef="#br0" timeOffset="12354.83">6960 15422 2755 0,'10'-14'42'0,"-10"14"23"0,7-10-16 0,-7 10-5 0,0 0 15 16,0 0 30-16,0 0 13 16,0 0 3-16,0 0-3 0,0 0-6 0,0 0-2 15,2 53 7-15,-4-34 6 16,-3 5 8-16,3 2-4 0,0-1 3 0,0 3-9 15,0 1-13-15,2 0-3 0,-2-1-11 16,2 1-3-16,2-2-6 0,-2-1-14 0,0 0-2 16,2-4-6-16,0-2 1 0,0-2-18 0,2-1-15 15,-1-2-23-15,1-1-31 16,-4-14-33-16,10 16-41 0,-10-16-54 0,13 7-56 16,-4-7-56-16,-9 0-115 0,16-10-145 15,-7 0-389-15,2-3-338 0</inkml:trace>
  <inkml:trace contextRef="#ctx0" brushRef="#br0" timeOffset="12599.91">7186 15623 2952 0,'9'-7'75'0,"-9"7"37"16,14-14-1-16,-14 14-12 0,10-9-5 0,-10 9 6 15,0 0 10-15,16-4-1 0,-16 4-9 0,0 0-7 16,0 0-10-16,16 15-8 16,-16-15-8-16,3 17 1 0,-3-17-3 0,0 22 4 0,0-22 1 15,-3 23-10-15,-1-9 2 16,4-14-7-16,-10 25 1 0,4-12 5 0,-4-1-12 15,2-2-13-15,8-10 7 16,-16 13-3-16,16-13-4 0,-17 6-4 0,17-6-6 16,0 0 2-16,0 0-12 0,-34-15-10 0,34 15-18 0,-10-16-23 15,10 16-30-15,-8-17-30 16,8 17-44-16,3-19-35 0,-3 19-53 0,11-17-59 0,-3 5-98 16,3 3-145-16,1-1-410 15,1 2-356-15</inkml:trace>
  <inkml:trace contextRef="#ctx0" brushRef="#br0" timeOffset="13149.79">7423 15598 2889 0,'17'6'9'0,"-17"-6"37"0,0 0 5 15,13 12-1-15,-13-12 13 0,0 0 11 0,2 15 20 16,-2-15 13-16,0 0-1 16,0 0-6-16,-15 28-3 0,15-28-6 0,-11 18 0 0,11-18-5 15,-10 16-3-15,4-4-12 16,6-12-4-16,-9 20-10 0,9-20-8 0,-9 16-22 15,9-16-17-15,-2 16-18 16,2-16-18-16,0 0-20 0,0 0-19 0,7 22-18 0,-7-22-2 16,13 4-26-16,-13-4-14 0,0 0-9 0,27-2-5 15,-27 2 6-15,19-11 9 16,-19 11 14-16,21-17 24 0,-10 8 22 0,-2-3 33 16,-1 1 44-16,0-1 39 15,0-2 38-15,-8 14 20 0,12-22 21 0,-6 12 12 0,-6 10 3 16,6-16 1-16,-6 16-7 15,6-13-9-15,-6 13-17 0,6-13-9 0,-6 13-13 16,0 0-9-16,0 0 2 16,0 0-11-16,0 0 0 0,0 0-15 0,0 0-5 0,0 0-5 15,9 49-14-15,-7-33 4 0,0 3-2 0,1 1-5 16,-1 2-5-16,0 3-3 16,2 0 0-16,-2 0 0 0,0 1-5 0,0 2 0 15,3 1-5-15,-3 0 2 0,-2-1-3 16,2 1-2-16,-2-2 0 0,0 2-6 0,-2-3 12 15,-2 0 5-15,-1 0-9 16,1-4 9-16,0 1 11 0,-5-3 6 0,3-5 25 16,-3 2-7-16,-1-4-2 0,0-4-5 0,-4 0-5 0,14-9-2 15,-25 5-1-15,25-5-5 16,-23-2-9-16,23 2-2 0,-25-15-12 0,13 3-16 16,4-1-14-16,4-2-20 0,2 0-26 15,2-5-23-15,2 1-32 0,2 1-39 0,4-2-57 16,4 3-46-16,0-4-87 15,9 1-162-15,-3 3-86 0,-2-2-12 0,4 4-249 16,-2 1-209-16</inkml:trace>
  <inkml:trace contextRef="#ctx0" brushRef="#br0" timeOffset="14099.82">8236 15190 2545 0,'0'0'-84'0,"11"-13"8"15,-11 13 2-15,0 0 10 0,0 0 1 0,0 0 21 16,0 0 20-16,0 0 20 15,0 0 7-15,0 0 26 0,0 0 41 0,0 0 10 16,0 0 13-16,0 0 8 0,0 53 0 16,0-35 2-16,0-1-10 0,0 2-9 0,2 1-6 15,-2-2-1-15,0 3-9 0,2 0-8 0,0 0 0 16,-2 2 8-16,2 2 10 16,-2 0 6-16,0 0 5 0,2 1-4 0,0 2 0 0,0 1 0 15,-2-1 0-15,2 1-6 16,0 2-3-16,0-2-8 0,1-3-5 0,-3 0-7 15,2 1-6-15,-2-6 0 16,0 2-7-16,2-4-5 0,0-3-4 0,-2 2-1 16,0-18-7-16,0 30 2 0,2-20-5 0,-2-10-1 0,3 22-7 15,-3-13-9-15,0-9-23 16,0 15-28-16,0-15-36 0,0 0-54 0,0 16-64 16,0-16-44-16,0 0-91 0,0 0-144 15,0 0-472-15,0 0-377 0</inkml:trace>
  <inkml:trace contextRef="#ctx0" brushRef="#br0" timeOffset="14709.79">8818 15294 2759 0,'7'-22'-88'16,"-7"22"32"-16,0 0 12 15,0 0 0-15,0 0 25 0,-22-15 40 0,22 15 12 16,-19-1 34-16,19 1 8 0,-24 1 9 0,24-1 6 0,-31 8 8 16,14-2 16-16,0 3 15 15,1 1 5-15,-4 4-8 0,2-2-7 0,0 6-9 16,1 1-14-16,-1 4-6 16,2 2-13-16,2-1-6 0,1 3-10 0,4 0-6 0,5-1-3 15,0-1-5-15,2 2-7 16,0-5-4-16,4 3-4 0,2 0-8 0,0-3-8 15,4 0-9-15,2-3-1 16,2-2-15-16,3-4-9 0,0 0-5 0,2-4-8 16,-1-2-11-16,2-4-17 0,0 0-7 0,2-3-4 0,-20 0 1 15,35-10-5-15,-17 4 5 16,-2-3 6-16,-2-1 5 0,0-1 9 0,-4-2 10 16,-3 0 4-16,1-1 11 0,-8 14 11 15,5-20 23-15,-5 20 17 0,-2-20 26 0,2 20 5 16,-11-15 12-16,11 15 5 15,0 0 2-15,-15-12 0 0,15 12 3 0,0 0-7 16,-14-3-5-16,14 3-10 0,0 0-4 16,0 0-10-16,0 0-18 0,0 0-35 0,0 0-49 15,0 0-60-15,0 0-77 0,0 0-61 0,0 0-122 16,46 1-167-16,-35-5-338 16,-11 4-254-16</inkml:trace>
  <inkml:trace contextRef="#ctx0" brushRef="#br0" timeOffset="15079.95">9057 15437 2612 0,'0'0'-56'0,"0"0"36"0,0 0 31 0,0 0 22 16,0 0 33-16,0 0 30 16,0 0 18-16,0 0 16 0,0 0 1 0,0 0-7 15,0 0-9-15,-42 26-11 16,42-26-6-16,-9 20-6 0,5-9-8 0,4-11-8 0,-2 24-8 15,0-8-7-15,2-16-4 16,0 32-7-16,4-15-4 0,-2 1-6 0,3-1-17 16,1 0-23-16,0-1-35 0,3-1-49 0,-1-1-60 15,1-2-66-15,-1-1-93 0,0 1-162 16,-2-5-423-16,-6-7-260 0</inkml:trace>
  <inkml:trace contextRef="#ctx0" brushRef="#br0" timeOffset="15339.72">9237 15551 2670 0,'13'-8'-10'0,"-13"8"36"16,0 0 6-16,0 0 1 0,0 0-3 0,19 21 12 15,-19-21 9-15,6 22-7 16,-4-7 1-16,0 2-5 0,0 0-6 0,0-1 0 15,1 4 13-15,-3-1 11 0,0 0 19 16,-3 0 11-16,-1-2 7 0,0 0 6 16,-2 0-11-16,0-3-6 0,-5-1-10 0,0-3-13 0,-1-1-32 15,-3-3-37-15,0-3-49 16,15-3-59-16,-23 0-49 0,23 0-54 0,-26-16-108 0,18 4-579 16,-5-5-293-16</inkml:trace>
  <inkml:trace contextRef="#ctx0" brushRef="#br0" timeOffset="15479.74">9222 15380 2948 0,'15'-10'61'16,"-15"10"-9"-16,0 0-35 16,13-9-27-16,-13 9-31 0,0 0-51 0,11-11-53 0,-11 11-115 15,0 0-524-15,0 0-84 16</inkml:trace>
  <inkml:trace contextRef="#ctx0" brushRef="#br0" timeOffset="15849.69">9341 15451 2443 0,'0'0'39'16,"7"16"18"-16,-3-6-6 15,-4-10-5-15,4 21 14 0,0-8 8 0,-4-13 13 0,8 24-5 16,-6-12-9-1,4 2-4-15,-6-14-10 0,8 21-2 0,-4-12-8 0,-4-9 0 16,6 17-13-16,-6-17-13 16,8 12-18-16,-8-12-22 0,0 0-9 0,15 1-13 0,-15-1 5 15,0 0 5-15,0 0 3 0,0 0 11 0,21-20 10 16,-21 20 11-16,0 0 28 16,11-12 1-16,-11 12-1 0,0 0-6 0,14-3 6 15,-14 3 0-15,0 0-5 0,0 0 1 16,28 7 0-16,-28-7-4 0,17 8-1 0,-17-8 9 15,17 7 10-15,-17-7 11 16,13 5 12-16,-13-5 17 0,12 5 19 0,-12-5-5 16,0 0-3-16,0 0-8 0,26-13-10 0,-26 13-11 0,8-16-10 15,-8 16-18-15,6-25-18 16,-4 12-18-16,-2 13-31 0,5-26-52 0,-3 13-60 16,-2 13-70-16,3-18-106 15,-3 18-192-15,0-17-351 0,0 17-223 0</inkml:trace>
  <inkml:trace contextRef="#ctx0" brushRef="#br0" timeOffset="16149.62">9713 15586 2623 0,'11'11'23'0,"-11"-11"51"0,0 0 0 15,2 16-2-15,-2-16 3 16,2 18 12-16,-2-18 9 0,0 25-1 0,0-25-5 16,0 30-7-16,0-11-1 0,0 1-6 0,2-1 15 15,-2 2 11-15,0 1 3 0,0 0-4 16,3 0-4-16,-3 5-9 0,2-6-9 0,0 3-11 16,0-2-5-16,0-2-10 15,0 0-5-15,3-4-10 0,-3-2-19 0,-2-14-33 16,2 25-50-16,-2-25-68 0,4 15-73 15,0-11-70-15,-4-4-118 0,0 0-157 0,0 0-324 16,0 0-243-16</inkml:trace>
  <inkml:trace contextRef="#ctx0" brushRef="#br0" timeOffset="16359.48">9715 15562 2793 0,'0'0'93'15,"5"-13"9"-15,-5 13-19 16,0 0-22-16,6-17 0 0,-6 17-12 0,0 0-1 0,17-7-5 15,-17 7-5-15,0 0-2 16,23 5-3-16,-23-5 1 0,16 11 8 0,-8-1 14 16,-8-10 2-16,12 19-2 0,-8-10 2 0,-4-9-8 15,5 23-1-15,-5-23-7 0,-9 21-2 16,9-21-6-16,-16 18-27 0,4-12-38 16,12-6-45-16,-24 7-36 0,11-5-43 15,2-2-38-15,11 0-40 0,-25-5-155 0,15 2-463 16,-2-1-198-16</inkml:trace>
  <inkml:trace contextRef="#ctx0" brushRef="#br0" timeOffset="19499.4">10059 15234 2341 0,'12'-23'-53'0,"-12"23"32"15,0 0 19-15,0 0 13 16,8-11 21-16,-8 11 25 0,0 0 24 0,0 0 20 16,0 0 4-16,12-10 11 15,-12 10 15-15,0 0 8 0,0 0 7 0,0 0-2 16,0 0 6-16,0 0-9 0,10 37-10 15,-10-37-7-15,6 25-13 0,-2-8-9 0,0 0-8 16,3 4-5-16,-1 0-11 16,1 1-6-16,-1 1-1 0,3 2-10 0,-1-1-5 0,0 2-4 15,1 1-6-15,-2 0-4 0,1-2-4 16,-2 2-4-16,0 2-10 0,0 0-10 16,-1-3-21-16,-3 2-20 0,1-1-50 0,-3-2-66 15,-3 2-88-15,-1-5-127 0,-5 2-206 16,-1-6-3-16,-5 0-313 0,-2-4-246 0</inkml:trace>
  <inkml:trace contextRef="#ctx0" brushRef="#br0" timeOffset="20429.75">5912 15701 2729 0,'0'0'91'0,"0"0"48"16,-13-11 5-16,13 11-2 0,0 0 16 0,0 0 9 15,0 0 6-15,-13-11-7 16,13 11-4-16,0 0-12 0,0 0-19 0,-12-13-2 0,12 13-7 16,0 0-1-16,-15-7 11 0,15 7-5 0,0 0-7 15,-15-8-10-15,15 8-13 16,0 0-13-16,0 0-10 0,-17-7-10 0,17 7-5 16,0 0-9-16,0 0-6 0,0 0-2 15,0 0-3-15,0 0-9 0,0 0-7 0,0 0-6 16,0 0-13-16,0 0-15 15,57 7-18-15,-35-7-24 0,-2 0-26 0,0-3-38 16,1 2-53-16,-3-3-64 0,2-3-59 0,-1 5-140 0,-2-7-155 16,-2 2-29-16,-3-3-348 15,-1 0-408-15</inkml:trace>
  <inkml:trace contextRef="#ctx0" brushRef="#br0" timeOffset="36289.56">3973 15561 2938 0,'6'-18'-57'0,"-6"18"37"0,4-13 27 0,-4 13 31 0,0 0 27 16,2-18 22-16,-2 18 16 15,0 0 7-15,0 0 2 0,0-22-8 16,0 22-4-16,0 0-1 0,-8-15-2 15,8 15 4-15,0 0 1 0,-15-12 9 0,15 12-6 0,-15-4-1 16,15 4-5-16,-23-1-7 16,23 1-2-16,-30 4-17 0,12 0 2 0,-4 0-15 15,-4 3-8-15,-1 1-3 0,0-1-3 0,-8 4-8 0,4 1 2 16,1 0-6-16,0 2-8 16,4 2 1-16,-2 0-2 0,5 4-13 0,1 0 11 15,2 2-8-15,2 2 5 16,6-3-2-16,3 4-5 0,1 0 2 0,6-1-4 15,2-3-3-15,2 6-1 0,6-2-16 16,3 0 0-16,3 2-5 0,4-3-10 0,0 3-5 16,4-6-13-16,-1 0-7 0,2-2-8 0,-2-5 2 15,3-1-5-15,-3-4-3 16,0-1-9-16,-2-2-9 0,-1-3-2 0,2-3-4 0,-1-1 2 16,-2-5 0-16,-17 6 8 15,27-11-4-15,-13 0 10 0,-6 1 12 0,0-2 11 16,-4-1 19-16,-4 13 17 15,4-27 16-15,-4 27 14 0,-4-27 18 0,0 14 10 0,-4-1 13 16,2 1 3-16,6 13 3 0,-22-19 3 16,14 11 9-16,-5 3 3 0,13 5-7 15,-19-7-2-15,19 7-6 0,-17-3-3 0,17 3-2 16,0 0-3-16,0 0-4 0,-30 7-2 16,30-7-6-16,0 0-3 0,0 0-5 0,0 0-19 15,0 0-7-15,0 0-22 16,0 0-22-16,0 0-32 0,47 20-42 15,-47-20-45-15,28-2-53 0,-28 2-49 16,30-3-64-16,-30 3-126 0,24-5-128 0,-13 3-336 0,-11 2-298 16</inkml:trace>
  <inkml:trace contextRef="#ctx0" brushRef="#br0" timeOffset="36939.5">4028 16027 2838 0,'0'0'34'0,"8"12"23"0,-8-12-4 16,0 0-2-16,0 0-2 0,0 0 1 0,0 0 20 0,0 0 4 15,0 0-2-15,0 0-10 16,10-40-6-16,-10 22-5 0,0-2-7 0,0-3-4 16,2-6-4-16,-2-4 0 15,3 1-1-15,0 3-3 0,-1-5 0 0,2 6-3 0,-2 0 0 16,2-2 0-16,-2 6 0 15,2 4 2-15,-2 3-3 0,0-1 0 0,2 3-2 16,-4 15 2-16,7-18 7 16,-7 18 3-16,11-6-8 0,-11 6 3 0,0 0-3 0,25 20-4 15,-19-8-2-15,5 6-1 0,0 2-5 0,-1-1-1 16,0 5-2-16,1-3-4 16,0 0 4-16,-3 1-1 0,3-3 0 0,-3 1-3 15,-4-4-3-15,5 0 3 16,-4-4-3-16,-5-12-16 0,6 19-21 15,-6-19-27-15,8 7-26 0,-8-7-18 0,0 0-8 16,0 0-10-16,0 0-3 0,22-44 9 0,-20 26 4 16,2-2 11-16,-2 1 29 0,2 2 18 0,0-2 33 0,0 2 32 15,-1 1 21-15,-3 16 25 16,6-22 8-16,-2 10 19 0,-4 12 15 0,9-11 18 16,-9 11 21-16,0 0 4 15,0 0-4-15,0 0 0 0,33 25-29 0,-27-10-4 16,2 2-2-16,-2 3-5 0,2 2-10 15,0-2-4-15,-1 4-15 0,-1-3-16 0,3 1-16 16,-1 0-33-16,-1-2-26 0,-1-5-40 0,0 3-57 16,0-5-70-16,-2 0-71 0,1-1-101 15,-2-2-172-15,-3-10-54 0,6 13-351 0,-6-13-344 16</inkml:trace>
  <inkml:trace contextRef="#ctx0" brushRef="#br0" timeOffset="37169.67">4595 15954 2931 0,'0'0'25'0,"0"0"25"0,17-3 3 16,-17 3-2-16,0 0 8 15,26-2 13-15,-26 2 15 0,22-4-9 0,-6 2-12 16,0-1-9-16,-16 3-10 0,32-6-14 15,-13 2-10-15,-1 0-11 0,-2-1-19 0,-1 1-30 16,0-2-51-16,-15 6-60 0,25-8-50 16,-19 1-107-16,1 1-568 0,-7 6-237 15</inkml:trace>
  <inkml:trace contextRef="#ctx0" brushRef="#br0" timeOffset="37319.51">4656 15789 2851 0,'-16'-2'142'16,"16"2"18"-16,0 0-6 0,-20-4-1 0,20 4-8 15,0 0-19-15,0 0-13 0,0 0-17 16,0 0-26-16,0 0-37 0,0 0-38 0,50-18-34 16,-34 12-35-16,7-2-31 0,-1 2-24 15,0 1-49-15,0-5-79 0,-3 5-143 16,-2-3-471-16,-2 2-236 0</inkml:trace>
  <inkml:trace contextRef="#ctx0" brushRef="#br0" timeOffset="37859.65">4667 15648 2599 0,'0'0'-12'16,"0"0"55"-16,-19-4 29 0,19 4 25 0,0 0 28 16,0 0 10-16,0 0 4 0,0 0 4 15,0 0 5-15,0 0-4 0,0-19-8 0,0 19 0 16,0 0-7-16,16-28-1 15,-8 13-19-15,0-3-7 0,0-1-7 0,0-4-15 16,1 3-10-16,-3-3 2 0,3 2-19 0,-3 0 3 16,1 2 0-16,-1 3 5 0,-2 1 3 15,2 1-3-15,-6 14 5 0,12-26 12 0,-8 16-11 16,-4 10-11-16,8-13-3 16,-8 13-6-16,12-6-6 0,-12 6-2 0,0 0-8 0,0 0-10 15,39 17-10-15,-27-7-20 16,4-1-10-16,0 3-3 0,1 2 1 0,-2-3 2 15,-2 0-2-15,-1 2 7 16,-3-6 2-16,-1 4 10 0,-8-11 12 0,7 19 15 0,-7-19 12 16,0 0-1-16,-15 27 1 0,2-20 4 0,-4-1-7 15,0 1-3-15,-2-3-15 16,-4 2-23-16,0-3-33 0,2 0-46 0,-3-3-65 0,3 0-93 16,0-4-100-16,2 2-220 15,2 0-38-15,2 0 29 0,15 2-355 16,-24-6-334-16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8T20:27:18.5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1428 13741 2520 0,'0'0'18'0,"0"0"31"0,0 0-1 16,0 0-4-1,0 0 10-15,15 18 27 0,-15-18 24 0,0 0 20 0,0 0 0 16,17 7-10-16,-17-7-12 0,0 0-11 0,17 3-7 15,-17-3-3-15,0 0-4 0,24 2-11 16,-24-2-6-16,16 0-4 0,-16 0-17 0,18 0-24 16,-18 0-24-16,23 0-25 15,-23 0-31-15,19-2-28 0,-19 2-35 0,25 0-13 16,-25 0-14-16,23-2 1 0,-23 2-3 16,21-1 4-16,-10 1-14 0,-11 0-36 0,14-3-79 15,-14 3-421-15,14-1 45 16</inkml:trace>
  <inkml:trace contextRef="#ctx0" brushRef="#br0" timeOffset="609.66">1721 13169 2080 0,'0'0'4'0,"11"-11"16"0,-11 11 24 0,0 0 20 16,0 0 32-16,0 0 15 16,0 0 18-16,0 0 2 0,0 0-7 0,0 0-13 0,0 0-11 15,0 0-10-15,0 0-3 0,0 0 5 0,0 0 12 16,0 0 4-1,0 0 1-15,0 0 2 0,7 36-3 0,-7-36-12 0,0 0 0 16,0 23-9-16,0-23-13 16,3 20-4-16,-3-20-12 0,2 21-2 0,-2-7-6 0,0-14-11 15,0 23-33-15,0-23-47 16,0 23-50-16,0-23-64 0,0 25-56 0,0-25-100 16,0 20-185-16,0-10-453 15,0-10-374-15</inkml:trace>
  <inkml:trace contextRef="#ctx0" brushRef="#br0" timeOffset="1509.78">1820 13649 2894 0,'0'0'-38'0,"0"0"33"0,0 0 36 0,0 0 5 15,0 0 24-15,0 0 16 16,0 0 20-16,2-21 15 0,-2 21 4 0,0 0 9 0,0 0 3 16,0 0 3-16,0 0 6 15,0 0-14-15,0 0-6 0,8 38-14 0,-8-38-13 16,3 23-7-16,-3-10-21 16,0-13-29-16,0 33-31 0,-3-16-38 0,3 0-49 15,0-17-62-15,-2 35-60 0,0-21-73 0,-2 2-173 0,0 0-528 16,0-4-442-1</inkml:trace>
  <inkml:trace contextRef="#ctx0" brushRef="#br0" timeOffset="22569.66">14404 13095 507 0,'0'0'125'15,"0"0"-34"-15,0 0-18 0,0 0 2 0,0 0-21 0,0 0-9 16,0 0 0-16,0 0-1 16,0 0 6-16,0 0-4 0,0 0-6 0,0 0 12 15,0 0-17-15,0 0-9 16,0 0 3-16,0 0 4 0,0 0-4 0,0 0-7 16,0 0-10-16,0 0 10 0,0 0-6 15,0 0 6-15,0 0 0 0,0 0 8 0,0 0-6 16,0 0 2-16,-62 3-4 0,62-3 0 0,-16 5 1 15,16-5-8-15,0 0 0 16,-18 5 0-16,18-5-2 0,-16 6 0 0,16-6 5 0,-13 5-6 16,13-5-1-16,-16 8-3 15,16-8 10-15,-13 6 4 0,13-6-4 0,0 0-4 16,-21 7 1-16,21-7-1 0,-15 6-1 16,15-6-6-16,-14 6 4 0,14-6 4 15,-15 3-9-15,15-3 4 0,-15 7 3 16,15-7-7-16,-16 4-1 0,16-4-2 0,0 0 2 15,-24 7-3-15,24-7-6 0,0 0 3 0,-18 3 6 0,18-3-2 16,-13 5 0 0,13-5-3-16,0 0 2 0,-22 5-1 0,22-5 1 0,-12 6-1 15,12-6 3-15,0 0-8 16,-24 6 8-16,24-6-1 0,-14 5-6 0,14-5 7 0,-15 6-5 16,15-6-1-1,-19 5 2-15,19-5 0 0,-13 8 5 0,13-8 1 0,-16 6-4 16,16-6-2-16,-16 5-3 0,16-5 3 0,-16 8 0 15,16-8-3-15,-13 8-1 16,13-8 11-16,-16 6-10 0,16-6-1 0,-15 9-4 0,15-9 8 16,-17 8-3-16,17-8 3 15,-17 7-5-15,17-7 7 0,-14 10 1 0,14-10-16 16,-17 8 13-16,17-8-6 16,-16 8 3-16,16-8-15 0,-13 9 20 0,13-9 1 0,-14 7-11 15,14-7 1-15,-14 10 14 16,14-10-15-16,-12 6 9 0,12-6-7 0,-17 7-1 15,17-7 4-15,-11 8 2 0,11-8-4 0,-16 6 5 16,16-6-5-16,-11 8 3 16,11-8 4-16,-16 7 0 0,16-7-4 0,-15 6 0 0,15-6 1 15,-14 7 7-15,14-7-11 16,0 0 4-16,-22 9 4 0,22-9-3 0,-12 8 0 0,12-8-5 16,-13 8 15-16,13-8-10 15,-16 6-5-15,16-6 0 0,0 0 7 0,-17 9-5 16,17-9 7-16,-14 4-4 0,14-4 2 0,-14 6 4 15,14-6-12-15,0 0 8 0,-20 7 4 16,20-7-3-16,-15 6 12 0,15-6-15 0,-14 6-2 16,14-6 2-16,-15 6 3 15,15-6-3-15,-15 5 2 0,15-5-4 0,-17 6 1 16,17-6 2-16,-14 7-4 0,14-7 0 16,-15 6-8-16,15-6 11 0,-18 8 6 0,18-8-4 15,-16 8-6-15,16-8 8 0,-20 7-3 0,20-7-1 16,-15 10 0-16,15-10-3 15,-19 9 6-15,10-5-1 0,9-4 0 0,-18 9 2 0,18-9-5 16,-20 12-4 0,13-8 5-16,7-4-2 0,-15 10 6 0,15-10-1 0,-19 9-2 15,19-9 3-15,-17 11-4 16,17-11-2-16,-14 9 5 0,14-9-3 0,-15 10-1 0,15-10 1 16,-17 8 3-1,17-8 0-15,-15 9-1 0,15-9-4 0,-16 10 2 0,16-10 3 16,-15 11 0-16,5-5-6 0,10-6 5 0,-17 10 3 15,17-10-12-15,-16 9 7 0,16-9 5 16,-18 12-7-16,9-5 1 0,9-7 2 0,-20 11-1 16,12-5-1-16,8-6-4 15,-19 14 8-15,7-9 8 0,12-5-11 0,-19 16 0 16,9-11 10-16,10-5-8 16,-18 15 1-16,10-7-6 0,8-8 8 0,-21 15 6 0,12-5-11 15,0-3 3-15,9-7-5 0,-22 15 4 0,12-7 4 16,-1 0-6-16,-3-1-1 15,14-7 6-15,-17 16-2 0,6-8 0 0,1-1 8 16,-3 1-13-16,13-8-10 16,-22 18-15-16,9-11-22 0,3 1-33 0,-3-1-61 0,-1-1-149 15,3 2-167-15,0-5 383 16</inkml:trace>
  <inkml:trace contextRef="#ctx0" brushRef="#br0" timeOffset="48489.13">14326 13072 734 0,'0'0'115'0,"0"0"-28"0,0 0-15 16,0 0-17-16,0 0 5 16,0 0 3-16,0 0-5 0,0 0-3 0,0 0 0 15,0 0 4-15,0 0-5 16,0 0-6-16,0 0 0 0,0 0-1 16,0 0-8-16,0 0-4 0,0 0-9 0,0 0-3 15,0 0-3-15,0 0-2 0,0 0-3 0,0 0-2 16,0 0-10-16,0 0 7 0,0 0 1 0,0 0-7 15,0 0 5-15,12 33-2 16,-12-33 1-16,0 0-1 0,-6 18-4 0,6-18 7 0,0 0-9 16,-6 17 6-16,6-17 1 15,-5 15-3-15,5-15-1 0,-9 20-5 0,5-10 19 16,4-10-18-16,-11 20-2 16,4-7-1-16,2-1 6 0,5-12 0 0,-11 23-6 15,7-14 9-15,-3 4 6 0,7-13-9 0,-9 22-3 0,4-14 6 16,-2 5-9-16,7-13 3 15,-13 21 0-15,7-10 7 0,6-11-7 0,-12 21 1 16,9-10 2-16,3-11 1 0,-10 19-9 16,6-7 6-16,4-12 1 0,-10 20 1 0,3-8 5 15,7-12-6-15,-9 23 1 16,3-12-6-16,6-11 1 0,-14 22 2 0,9-9 3 16,1-2-3-16,-5 1-4 0,9-12 8 15,-13 22-2-15,4-10 3 0,4 2 1 16,-3-4-2-16,-2 2-4 0,4 2 3 0,-3-3-8 15,2 3 11-15,0-1-9 0,-2 0 2 16,3 0 7-16,-3 0-4 0,1 0 2 0,0 2 12 0,1 0-22 16,-1 3 1-16,-4 2 4 15,5-1 2-15,-1 0 1 0,-4 0-9 0,3 0 9 16,4-2 12-16,-1 0-7 16,-4 3 2-16,4-2-6 0,1-1 4 0,-3 1-1 0,1 1 4 15,0-2-9-15,0 3 10 0,1-4-6 0,-1 1 8 16,-1 1-1-16,0 4 12 15,-1-2 3-15,1-1 3 0,2-2-10 0,0 0 19 16,-1-1-16-16,1 2 5 16,-4-1-6-16,5 2-5 0,1-2 3 0,-4 1-3 0,-1 1-1 15,-1 0 0-15,2 0-1 16,1 0 6-16,1-2-7 0,-4 0-5 0,-1 2 6 16,6-4-1-16,-1 2 1 0,-4 0 10 15,4-2-13-15,1 3 5 0,-3-3-8 0,2 3-2 16,0-3 4-16,0 1 5 0,1 0-1 0,-1 1-9 15,0-1-2-15,-2 2-4 16,3-4 0-16,-1 2 8 0,-1 0 1 0,0-1-5 0,0-1 6 16,1 2-13-16,1-3 3 15,-3-1 3-15,0 2-6 0,2-2-8 0,6-12-18 16,-9 19-15-16,5-10-16 16,4-9-19-16,-10 17-20 0,5-10-25 0,1 4-51 0,4-11-84 15,-6 13-306-15,3-6 245 0</inkml:trace>
  <inkml:trace contextRef="#ctx0" brushRef="#br0" timeOffset="49819.15">14328 13131 1574 0,'0'0'-36'15,"0"0"14"-15,0 0 7 16,0 0 2-16,0 0 2 0,0 0 6 0,0 0 7 16,0 0 5-16,0 0 1 15,-38 21-3-15,38-21 0 0,-9 15 6 0,9-15-5 0,-14 19-4 16,6-7-2-16,-1-1 2 16,-1 2 1-16,-3 2-1 0,0 3 5 0,-3-1-2 15,2 2-5-15,-8 2-2 0,3 0 9 0,0 0-6 16,0 0-1-16,-3-1 5 0,4 3-1 15,0-4 1-15,1 5-5 0,-1-2 3 0,-5 3 2 16,8-2-7 0,-6 2 9-16,3-2-3 0,-2-1-1 0,2 3-3 0,2-2-3 15,-6 3 4-15,3-4 3 0,-2 0-6 16,2 0 9-16,-1 0-1 0,0 0-9 0,0-2 6 16,-1 1 2-16,4-1 2 15,-2 0-9-15,-1 1 2 0,0-4 9 0,1 4 1 16,0-3-7-16,1-2 14 0,0 2-4 15,-2-1-10-15,1-2 7 0,2 2 0 16,-1-2-3-16,2 1-7 0,-2-1 7 0,1-1-1 0,-2 1-2 16,1-1-8-16,5 1 11 15,-6-2-2-15,4 2 5 0,-3 0 0 0,3-2 27 0,-2 0-12 16,4 3 1-16,-1-2-8 16,1-3 2-16,4 2-6 0,-5 0-1 0,4 0 3 15,-4-3 9-15,1 4-14 0,4-1 5 0,-5 1-2 16,5-3-4-16,-2 2 3 0,-1-1-7 15,2-1 1-15,3-2-2 0,-3 3 1 0,10-12-3 16,-17 19-9-16,11-9-15 16,6-10-29-16,-10 13-29 0,5-6-54 0,5-7-108 15,-8 7-239-15,8-7 356 0</inkml:trace>
  <inkml:trace contextRef="#ctx0" brushRef="#br0" timeOffset="130326.17">25565 4717 104 0,'38'6'68'0,"-38"-6"-33"0,0 0 10 0,31-2-7 16,-31 2 5-16,32-2-3 0,-12 0 3 0,1 0-1 15,6 2 9-15,4-1-2 16,0-2 3-16,5 1-2 0,0 0-5 0,6 1-1 0,-1 1 3 16,4-3-1-16,-1 2-1 15,0 1-7-15,-2-2-2 0,3 2-2 0,-4-2-4 16,-6 2 1-16,1-2-5 15,-4 2 8-15,2 0-11 0,-6 0-2 0,2 0-4 0,-3 0 1 16,-5 0 1-16,1 2-19 0,-3-2-9 0,-2 0-24 16,-18 0-25-16,29 0-32 15,-29 0-43-15,19 2-163 0,-19-2 97 0</inkml:trace>
  <inkml:trace contextRef="#ctx0" brushRef="#br0" timeOffset="130576.39">25769 4797 740 0,'36'19'-52'0,"-22"-19"13"0,6 2 11 0,1-2 10 16,0 2 6-16,2-2 5 0,0 0 5 0,4 1 0 0,-2-1-3 16,-1 0-7-16,2 0-3 15,-3 0-22-15,0 0-23 0,-3 0-93 16,-2 0 51-16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8T20:51:29.2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2381 3515 2663 0,'0'0'-193'16,"-7"-30"18"-16,7 30 19 0,0 0 20 0,0 0 28 0,0 0 9 16,11-25 20-16,-11 25 12 15,11-14 22-15,-11 14 10 0,10-13 7 0,-10 13 4 16,15-13 7-16,-6 7 20 15,-9 6 6-15,16-12 10 0,-5 7-4 0,-11 5 0 0,19-8 13 16,-19 8-8-16,21-5-3 0,-21 5-2 16,24-2 3-16,-24 2 1 0,21 2-1 15,-21-2 5-15,21 5-7 0,-21-5-4 0,21 8 4 16,-11-3-1-16,-10-5 3 16,18 15 10-16,-10-7-7 0,-8-8 2 0,10 17 19 0,-10-17-7 15,9 20 1-15,-7-11 15 16,-2-9-4-16,7 20 7 0,-7-20 3 0,0 20 5 15,0-20 4-15,-4 21-6 0,4-21-7 0,-5 19 5 16,5-19 6-16,-9 21-6 0,5-11 6 16,4-10-4-16,-12 16-3 0,6-8 1 0,6-8-4 15,-18 17-3-15,10-9 3 16,8-8-6-16,-19 13-1 0,8-7 2 0,11-6-8 16,-21 10 1-16,21-10 8 15,-18 6-5-15,18-6-6 0,-22 3 5 0,22-3-4 0,-23 0 0 16,23 0 2-16,-22-2-1 0,22 2-2 0,-20-1 5 15,20 1-2-15,-20-10-2 16,20 10-5-16,-16-12-1 0,16 12-3 0,-16-15-1 0,8 6-6 16,8 9-1-16,-14-22-3 15,11 13-10-15,3 9-9 0,-6-21-8 0,6 21-25 16,-6-19-31-16,6 19-41 16,2-17-37-16,-2 17-57 0,2-19-48 0,-2 19-111 15,6-15-501-15,-4 5-209 0</inkml:trace>
  <inkml:trace contextRef="#ctx0" brushRef="#br0" timeOffset="679.06">1585 3517 2426 0,'0'0'-121'0,"0"0"24"0,0 0 1 15,0 0 14-15,0 0 8 16,0 0 10-16,0 0 12 0,0 0 21 0,0 0 4 16,0 0 8-16,0 0 7 15,0 0 11-15,26-14 6 0,-26 14 21 0,0 0 2 0,27 4-1 16,-27-4-1-16,21 4 0 16,-21-4 0-16,30 6 8 0,-14-5-11 0,4 1-3 15,-1 2 1-15,2-1 1 16,4-2 17-16,3 3-6 0,-1-2 19 0,2 0-2 15,0 0-2-15,0-1-9 0,-1 1-1 0,0 0-6 0,-4 1-3 16,0-3-6-16,-4 1 3 16,5 1-8-16,-7 0 6 0,2 0-9 0,-4 0-1 15,-16-2-8-15,30 2 10 16,-30-2-2-16,23 2-5 0,-23-2-3 0,22 1 0 0,-22-1-15 16,14 3-5-1,-14-3-7-15,0 0-16 0,21 2-10 0,-21-2-9 0,0 0-20 16,0 0 1-16,20 1-13 0,-20-1-7 0,0 0-13 15,8 0-17-15,-8 0-23 0,0 0-30 16,0 0-305-16,0 0 350 0</inkml:trace>
  <inkml:trace contextRef="#ctx0" brushRef="#br0" timeOffset="1078.93">2182 3502 1356 0,'-12'-10'-20'0,"12"10"9"16,0 0 4-16,-11-11 11 0,11 11 3 0,-11-10 6 15,11 10 13-15,0 0 8 0,-11-9 2 0,11 9 0 16,0 0 0-16,0 0 1 16,-10-13 6-16,10 13 14 0,0 0-5 0,0 0-8 0,0 0 4 15,0 0-6-15,-10-8-4 16,10 8-8-16,0 0 4 0,0 0 5 0,0 0-17 16,0 0 4-16,0 0-10 15,0 0 4-15,0 0 9 0,0 0-17 0,0 0 1 0,0 0 3 16,0 0-8-16,0 0 3 0,0 0 1 0,46 19-4 15,-46-19 0-15,19 7 3 16,-19-7 0-16,18 8-11 0,-7-5 12 0,-11-3-9 16,19 10-1-16,-19-10 4 15,19 7-9-15,-19-7 5 0,16 7 5 0,-16-7-5 0,12 5-5 16,-12-5 7-16,0 0 9 16,15 8-15-16,-15-8 15 0,0 0 15 0,9 13 21 15,-9-13 3-15,0 0 9 16,0 0-5-16,-14 27 7 0,14-27-13 0,-14 20 1 0,3-10-4 15,1 2-6-15,-3-1-4 0,0-2-3 0,1 3-20 16,-2 0-33-16,0 3-47 16,4-2-52-16,-3-1-52 0,0-1-126 0,0 0-385 15,1 3 73-15</inkml:trace>
  <inkml:trace contextRef="#ctx0" brushRef="#br0" timeOffset="1902.46">2503 3673 1905 0,'0'0'-78'0,"0"0"15"15,0 0 12-15,4-21 15 16,-4 21 14-16,0 0 14 0,0 0 5 0,0 0-1 16,0 0 14-16,0 0-1 0,0 0 9 15,0 0-5-15,0 0 7 0,-14 47-7 0,14-47 15 16,-2 25 13-16,0-10-6 0,0 3 12 0,0 1-4 15,0 0-7-15,2 1 10 16,-2 6-6-16,-1-1 3 0,1 1-13 0,0 0 19 0,0 3-10 16,-1 0 3-16,2 1-11 15,-2 1 7-15,1 1-5 16,0 1 2-16,0-1-3 0,0 0 1 0,2 0-7 16,-2 1 10-16,0-1-12 0,2 1 2 0,-2-2 5 15,2 1 5-15,0-2-7 0,-2 1 5 16,-1-3-2-16,3 5-2 0,-2-5 0 0,2 3-5 15,-2-2-2-15,0-1 2 0,0-1-7 0,2 1 4 16,-2-3-2-16,2-2-5 16,-2-2 0-16,2 1 5 0,0-1 1 0,0-3 3 0,0 1-2 15,0-2 1-15,0-17-3 16,0 27 1-16,0-27-6 16,0 25-4-16,0-25 0 0,0 21-3 0,0-21-8 15,0 18-12-15,0-18-9 0,0 0-36 0,0 18-54 0,0-18-67 16,0 0-113-16,0 0-476 0,0 0-55 0</inkml:trace>
  <inkml:trace contextRef="#ctx0" brushRef="#br0" timeOffset="2638.74">2472 3743 2131 0,'0'0'-92'15,"0"0"22"-15,0 0 14 16,0 0 20-16,2-15 10 0,-2 15 18 0,0 0 0 15,0 0 6-15,0 0 12 0,0 0 14 0,0 0 17 16,0 0 17-16,0 0-7 0,0 0 9 16,0 0 10-16,0 0-5 0,-23 42 2 0,16-28-1 15,-1-1-6-15,2 0 2 16,-3 2 1-16,0-1-4 0,1 0 7 0,0 0-1 16,-3 0 18-16,2 1-17 15,1-4-11-15,-2 0-8 0,3 1-4 0,-1 0 8 0,8-12-13 16,-13 15-4-16,13-15 2 0,-11 13 2 0,11-13 1 15,-6 12 6-15,6-12 7 16,0 0-9-16,0 0-5 0,0 0 2 0,0 0-8 16,0 0-3-16,0 0-4 0,0 0-4 15,0 0-4-15,0 0-2 0,0 0 0 0,0 0-5 16,13-59 2-16,-7 45-3 16,-1 0-3-16,3 0 2 0,-2 0-3 0,-2 0 0 15,5 2 2-15,-3-2-3 0,0 2 2 16,3 2-1-16,-9 10-4 0,13-23 6 0,-7 13-3 15,-6 10 0-15,10-15 2 0,-10 15-3 0,10-14 0 16,-10 14 4-16,0 0 9 16,10-7 9-16,-10 7 1 0,0 0-2 0,0 0 0 0,0 0-3 15,0 0-2-15,17 29-1 16,-17-29-1-16,4 20-3 0,0-10-12 0,-4-10-17 16,4 25-13-16,1-12-39 15,-1 0-39-15,-2 3-46 0,-2-16-40 0,9 27-51 0,-9-14-104 16,2 2-508-16,-2 0-202 0</inkml:trace>
  <inkml:trace contextRef="#ctx0" brushRef="#br0" timeOffset="3359.14">2085 4370 2472 0,'0'0'-78'0,"0"0"20"15,0 0 17-15,0 0 28 16,0 0 38-16,0 0 21 0,0 0 30 0,0 0 3 15,0 0 7-15,0 0-6 0,0 0-8 0,0 0-4 16,0 0-7-16,0 0-8 16,0 0-6-16,50-13-2 0,-50 13-21 0,24-6-30 0,-13 5-35 15,-11 1-47-15,30-7-43 16,-19 4-47-16,-11 3-72 0,24-8-483 0,-14 4-6 16</inkml:trace>
  <inkml:trace contextRef="#ctx0" brushRef="#br0" timeOffset="3918.87">1899 3249 2052 0,'0'0'-101'0,"0"0"17"0,0 0 21 0,0 0 23 0,0 0 16 16,0 0 24-16,0 0 26 16,0 0 0-16,0 0 12 0,0 0-1 0,0 0 15 15,0 0 14-15,0 0 10 16,0 0-6-16,0 0-4 0,0 0-2 0,0 0-7 16,0 0-7-16,0 0 4 0,0 0-13 15,48-5-7-15,-48 5-7 0,28-3-12 0,-9 0-18 16,-3-1-18-16,3 3-19 0,-19 1-30 0,32-4-22 15,-17 2-57-15,-15 2-64 16,23-7-406-16,-15 4 165 0</inkml:trace>
  <inkml:trace contextRef="#ctx0" brushRef="#br0" timeOffset="4119">1991 3174 1794 0,'0'0'-26'0,"0"0"1"15,0 0 2-15,0 0 2 0,0 0 21 0,0 0 29 16,0 0 19-16,0 0 8 16,0 0-1-16,-16 21-5 0,16-21-5 0,0 17-10 0,0-17 3 15,-1 22-8-15,1-22-12 16,0 25-23-16,0-25-33 0,1 29-43 0,1-15-65 16,-2-14-122-16,3 28-236 15,0-17 321-15</inkml:trace>
  <inkml:trace contextRef="#ctx0" brushRef="#br0" timeOffset="4729">2652 3555 1375 0,'0'0'-48'0,"0"0"8"0,0 0 2 16,0 0 7-16,0 0 4 0,0 0 10 16,0 0 3-16,0 0 3 0,0 0 2 0,0 0 2 15,0 0-1-15,0 0 2 16,13 17 1-16,-13-17 3 0,23 0 4 0,-23 0 10 16,33 2 15-16,-11-2 6 15,1 1 7-15,1-1 4 0,0 0-1 0,6 0 16 16,2-1-3-16,-5 1 0 0,5 0 5 0,-2 0-7 0,2 0 1 15,-3 0-4-15,1 0 5 16,-5 0-17-16,1 0 9 0,0 0-16 0,-4 0 2 16,0 0-6-16,-3 0-4 0,-19 0-11 15,34 0-17-15,-22 1-25 0,-12-1-35 16,26 0-47-16,-26 0-66 0,19 0-337 16,-19 0 312-16</inkml:trace>
  <inkml:trace contextRef="#ctx0" brushRef="#br0" timeOffset="5053.85">3272 3363 1460 0,'0'0'-11'0,"0"0"9"15,0-22 10-15,0 22-11 0,0 0 10 0,0 0 6 16,0 0 18-16,0 0 13 0,0 0 8 0,0 0-2 15,0 0 6-15,0 0 3 16,0 0 12-16,0 0 15 0,2 69 15 0,0-49-2 0,0 7 6 16,1 4-10-16,3 4 6 15,-4 2-18-15,4 4 1 0,0-1-12 0,1 0-4 16,0 2-4-16,-1-2-11 16,0 2-5-16,-2-2-6 0,2 2-2 0,1-5-2 0,0-1-8 15,-3 1 2-15,2-5-8 16,0-2-9-16,-2-5-22 0,1 0-28 0,1-2-38 15,-2-5-19-15,1-2-51 0,-3-4-60 0,-2-12-145 0,6 15-348 16,-4-11 56-16</inkml:trace>
  <inkml:trace contextRef="#ctx0" brushRef="#br0" timeOffset="6088.84">3357 3327 1903 0,'0'0'-104'0,"0"0"20"16,0 0 24-16,0 0 25 0,-4-17 7 0,4 17 18 0,0 0 13 15,0 0 2-15,0 0 0 0,0 0 2 0,12-12-4 16,-12 12 4-16,0 0 5 16,26-6-4-16,-13 5-1 0,-13 1-1 0,36-6-1 15,-16 6-1-15,4-1-1 0,5-1 4 16,3 2-7-16,4-1 6 0,7-2-6 0,1 0 0 16,3 1-3-16,1 0 3 15,9 0-10-15,1 0-7 0,3 0 7 0,0 0-5 16,3 2 7-16,-1-1-2 0,1-2 7 0,-3 3 4 0,3 0 6 15,-3 0 3 1,0 0-10-16,1 0 7 0,-1 0-11 0,0 3 9 0,1-3 0 16,-1 1-5-16,-1 1 0 15,-3 0 0-15,-6 0 2 0,-5 0 3 0,1 0 3 16,-5 2 7-16,-2-3-3 0,-4 3 8 16,-4-2-2-16,-3 2 13 0,-3 0 1 0,1-2-11 15,-5 2 0-15,-2-3-3 16,-2 2 5-16,-1 0-2 0,-17-3 2 0,25 2 6 15,-25-2 1-15,21 4-9 0,-21-4 11 0,18 4-14 0,-18-4 3 16,14 4 6-16,-14-4 4 16,13 5 10-16,-13-5-3 0,10 8-1 0,-10-8 19 15,7 14-2-15,-7-14-5 16,4 17 10-16,-4-17-1 0,2 19-12 0,-2-19-5 16,0 24 0-16,0-9-4 0,0-15 0 15,-4 32-6-15,2-10 1 0,0-1 23 16,2 0-8-16,-5 5 1 0,5 1-10 0,-2 4 1 0,2-1-6 15,0 1-3-15,5 6-3 16,-3 0 0-16,0-1 0 0,2 2-6 0,0-2-1 0,0 0-3 16,1 0 1-16,1-1-3 15,-2 3-4-15,2-2 4 0,1-1-4 16,0-1 0-16,-1 1-3 0,-2-7 4 16,-2 0 2-16,2-3-9 0,-2 0-2 0,0-3 0 0,0-4 3 15,-2 1 2-15,0-4 5 16,0-15-3-16,-4 29-2 0,-2-16 2 0,6-13-2 15,-17 19 0-15,6-12 0 0,-3 1 1 0,-3-2-3 16,-5-1-1-16,2-1-1 0,-8-1-1 16,0-2-1-16,-5 2 1 0,-1-3-2 0,-2 0 1 15,-3 0-2-15,-3-3 1 16,-3 3-6-16,1-1 5 0,0-2 1 16,-3 2-1-16,-1-2-4 0,-1 2 1 15,-2 1 6-15,-3-4-6 0,-4 2-1 0,9-2 2 0,-8 2-5 16,9-1 2-16,-1-1-2 0,3 2 4 0,-1-2-2 15,-1-2 2-15,2 5-2 16,2-3 1-16,1 0-4 0,4 0 5 0,-1-2-5 0,1 2 5 16,5 1-3-16,0-3 4 15,0 3-3-15,5-1 1 0,-1-2-2 0,0 2 6 16,3-2-2-16,-1 2-4 16,4 0 4-16,-2 1 0 0,2-1 2 0,3 3-5 0,1-5 5 15,0 5-2-15,-1-2 0 16,2 0 2-16,0 2 1 0,1-3-1 0,18 4 4 15,-33-4-4-15,16 2-1 0,2-2 13 0,15 4-12 16,-28-4-5-16,28 4 3 16,-24-3 1-16,24 3-14 0,-24-4-19 0,24 4-39 15,-21-4-47-15,12 0-64 0,9 4-108 16,-15-7-511-16,9 0-115 0</inkml:trace>
  <inkml:trace contextRef="#ctx0" brushRef="#br0" timeOffset="6707.17">4301 3644 2350 0,'-2'-27'-86'0,"2"27"5"15,-5-15 5-15,5 15 7 0,-8-15 3 0,8 15 8 16,-15-13 13-16,15 13 19 0,-21-11 3 0,9 7 25 0,-4-2 17 15,16 6 12 1,-31-4 26-16,14 2 23 0,17 2 12 0,-34 4 4 0,15 0-8 16,0 1 1-16,-3 3-7 15,2 2 6-15,-2 1 8 0,4 2-4 0,-2 2-1 0,3 5-8 16,3-1 0 0,-2 0-6-16,6 2-1 0,2 0-6 0,2 0-6 0,1 4-7 15,5-4-6-15,2-3-3 16,1 3-4-16,5-2-8 0,0 1-2 0,5-3-5 0,2-1-3 15,-1-2-5-15,3-2-6 0,3-3-2 0,0 0-5 16,2-1-7-16,-3-4-2 16,0 0-3-16,0-2-5 0,-19-2-13 0,32-2 1 15,-18-2-1-15,-14 4 1 0,22-12 0 16,-14 7 7-16,-8 5-6 0,7-17 5 0,-7 17 8 16,0 0 3-16,0 0 10 15,-13-33 7-15,13 33 5 0,-13-15 7 0,13 15-1 16,-11-13 0-16,11 13-1 0,-10-14 1 0,10 14-1 0,-10-9 1 15,10 9-7 1,0 0-10-16,-9-13-13 0,9 13-22 0,0 0-38 0,0 0-49 16,0 0-47-16,34-14-74 15,-34 14-140-15,29-5-459 0,-10-1-169 0</inkml:trace>
  <inkml:trace contextRef="#ctx0" brushRef="#br0" timeOffset="7068.94">4500 3667 2408 0,'0'0'-78'0,"0"0"33"0,0 0 25 16,0 0 19-16,-22 0 18 15,22 0 20-15,0 0 18 0,0 0 15 0,-29 21 5 16,20-10 6-16,1 3 9 16,0 0 1-16,4 1 4 0,-5 2-2 0,5-2-6 15,-1 4-9-15,1-2-3 0,4 0-8 16,0 2-10-16,2 1-5 0,0-4-8 0,5 2-5 15,-1-1-19-15,3 0-25 0,1-4-25 0,2 5-23 16,2-5-55-16,0-2-35 0,-1 1-32 16,2-5-53-16,-2-1-117 0,1-3-403 0,-14-3-26 15</inkml:trace>
  <inkml:trace contextRef="#ctx0" brushRef="#br0" timeOffset="7368.96">4662 3852 2131 0,'0'-23'-43'0,"0"23"7"16,0 0 6-16,-8-14 17 0,8 14 34 0,0 0 37 16,-21-7 45-16,21 7 7 0,-21-2 8 15,21 2-10-15,0 0-3 0,-27 4-11 16,27-4 0-16,0 0-6 0,-22 7-7 16,22-7-11-16,-12 10-4 0,12-10-4 0,-2 15-3 15,2-15-11-15,0 0-6 0,12 29-6 16,-6-18-6-16,3 2-4 0,2-1 0 0,-1 2-2 15,-1-3-5-15,1 4 3 0,1-3-7 0,-2 1 0 16,-3 0-2-16,0-1-3 16,-6-12-1-16,6 20 2 0,-4-8-2 0,-2-12 0 0,0 0 0 15,-8 24-9-15,8-24-35 16,-12 14-38-16,12-14-39 0,-16 12-53 0,8-10-72 16,8-2-142-16,-15 1-429 15,15-1-124-15</inkml:trace>
  <inkml:trace contextRef="#ctx0" brushRef="#br0" timeOffset="7568.67">4807 3782 2328 0,'21'-3'-58'16,"-21"3"30"-16,0 0 6 16,26 14 22-16,-20-6 20 0,-6-8 35 0,14 20 4 15,-10-4 9-15,1-1-3 16,-1 2-5-16,-1 1-2 0,-1-2-9 0,0 4-5 0,-2-4 0 15,0 4-5-15,0-3-17 0,0-17-25 0,-4 36-51 16,-1-19-49-16,3-1-59 16,-1-1-83-16,3-15-456 0,-6 24 44 0</inkml:trace>
  <inkml:trace contextRef="#ctx0" brushRef="#br0" timeOffset="8158.94">5431 3881 1969 0,'0'0'-58'16,"-25"0"8"-16,25 0 6 16,0 0 16-16,0 0 17 0,0 0 14 0,0 0 13 0,0 0 12 15,-19-2-5-15,19 2-4 16,0 0 7-16,0 0 8 0,0 0 1 0,0 0 6 15,0 0-3-15,0 0 12 0,0 0-12 0,67-10 2 0,-47 10 2 16,2-2-10-16,2 2 13 16,6-1 3-16,3-2 10 0,1 2 9 0,9-1 4 15,-3-1 11-15,5-1 6 16,-1 3 0-16,0 1-9 0,1-2-4 0,-3 0-10 0,1 0-9 16,-7 1-6-16,-3-2-7 15,-1 2-11-15,-2-1-18 0,-7 0-29 0,-2 2-49 16,-2-3-48-16,-2 3-56 0,-4-1-84 0,-13 1-549 15,14-2-113-15</inkml:trace>
  <inkml:trace contextRef="#ctx0" brushRef="#br0" timeOffset="9378.67">5926 3898 2295 0,'0'0'-86'0,"0"0"25"0,-24 2 3 0,24-2 9 0,0 0 14 15,-3 23 16-15,3-23 17 16,0 24 16-16,0-24 2 0,-3 31 18 0,3-14 2 16,0 2 18-16,3 4 12 15,0-1-3-15,-1 3 13 0,0 5-4 0,2-2-4 0,0 2-8 16,0-1-8-16,2 4-3 0,1 2-5 0,-3-1-1 15,4-1-3-15,-1 1-6 16,1-2 2-16,-1 0-6 0,-1-2-1 0,2 2 2 16,0-1-4-16,0 1 0 0,-2-3-6 15,2-3 3-15,-4 5-1 0,2-5-8 0,1 3 5 16,-3-2-4-16,3 1-6 16,-1-1 7-16,-2-3-7 0,0 1-2 0,3 0 0 15,-3-2 6-15,0-3-6 0,0-1 2 16,0-4-2-16,-2-1 2 0,1 2-5 0,-3-16-3 15,7 22 2-15,-7-10 1 0,0-12 2 0,4 17 1 16,-4-17 3-16,2 15 6 16,-2-15 4-16,0 0-2 0,0 0-4 0,0 0 2 0,-11 20-5 15,11-20-3-15,-15 3 3 16,15-3-1-16,0 0-4 0,-27 1 6 0,27-1-8 16,-26-1 2-16,26 1-2 15,-30-2 1-15,14-2-1 0,-3 3-2 0,0-3-2 0,-2 0 0 16,-1 0-25-16,-5 2 7 0,-1-1 4 0,-2-1-5 15,1 0 5-15,-1 2 1 16,-2-2-2-16,-2 2 2 0,3 0 4 0,-3 1-3 16,-2-3-1-16,0 1 6 0,3 3-3 15,-3-1 7-15,-1 1-7 0,-1-2 5 16,2 2-2-16,0-2 2 0,-1 2 1 16,0 0-2-16,1 0 1 0,0-2 0 0,0 2 0 15,0-2 1-15,3 2 6 0,-1 2-6 16,-1-4 3-16,3 2 0 0,-1 0-3 0,1-2 3 15,-2 2-5-15,2 0 5 0,-1 0-5 16,-1-2 4-16,0 2 0 0,0 0-1 16,-1 0 1-16,1 0 6 0,-3 0-3 0,3 0-4 0,0 0 2 15,1 0 0-15,1 0-4 16,-2 0 0-16,2 0 4 0,3 0-3 0,-1 0-2 16,0 0 5-16,5 0 1 15,-1-1-1-15,2 1-2 0,-6-3 3 0,4 3-2 0,3 0 2 16,-3-2-7-16,1 2 5 0,-3 0 4 0,4-1 1 15,-2 1-7-15,2-2 3 16,-1 2 2-16,-3-2-9 0,6 0 7 0,-2 2 5 16,-1-2-9-16,1 1 8 0,-2-2 4 15,4 2 10-15,-2 1-4 0,-1-3 2 16,1 1-1-16,2 1-1 0,-2-1-4 16,3 0 2-16,-3 0-8 0,4 0 8 0,-4 0-4 15,3 0 0-15,-3 1 0 16,4 1-1-16,0-3-3 0,20 3 2 0,-40-4-1 15,19 1 0-15,3 3-2 0,-2-2-2 0,20 2-1 0,-36-4 5 16,19 4 0-16,-2-1-1 16,19 1 3-16,-36-5-1 0,19 4 5 0,0-1-4 0,17 2-1 15,-30-2 1-15,16 0-3 16,14 2 1-16,-34-3-2 0,19 3 4 0,15 0 1 16,-28-3 9-16,28 3 3 15,-30-1 14-15,30 1 4 0,-26 0 4 0,26 0 3 0,-28-3-10 16,28 3 0-16,-25 0-4 0,25 0-3 0,-26-2-3 15,26 2-5-15,-26 0 5 16,26 0-6-16,-27-2-4 0,27 2 0 0,-23-1 0 16,23 1-4-16,-27 0-2 15,27 0 2-15,-24-2 0 0,24 2 3 0,-21-2 8 16,21 2 4-16,0 0-1 0,-30 0-1 16,30 0 2-16,-16-2-3 0,16 2-6 0,0 0 2 15,-24-1-3-15,24 1 0 16,-21 0-2-16,21 0-2 0,0 0-1 0,-28 0 0 0,28 0-2 15,-16-3 1-15,16 3-1 0,0 0-3 0,-32 0-1 16,32 0 1-16,-20 0 0 16,20 0-2-16,-23 0-2 0,23 0 3 0,-21 0-2 0,21 0-2 15,-23-1 3-15,23 1-2 16,-22-3 1-16,22 3-15 0,-20-4-33 0,20 4-55 16,-22-5-68-16,14 3-66 15,8 2-114-15,-21-11-199 0,21 11-322 0,-18-9-232 16</inkml:trace>
  <inkml:trace contextRef="#ctx0" brushRef="#br0" timeOffset="14178.85">24895 4248 556 0,'-11'11'136'0,"11"-11"-44"0,0 0 0 15,0 0-9-15,0 0 1 16,0 0-1-16,-11 8 3 0,11-8-2 0,0 0 26 16,0 0-5-16,0 0 3 15,0 0-10-15,0 0-6 0,0 0-9 0,0 0-11 0,0 0 0 16,0 0-10-16,0 0 5 16,0 0-20-16,0 0 6 0,0 0-10 0,0 0-4 15,23-37-7-15,-23 37 0 16,9-20 3-16,-5 8-17 0,-4 12 0 0,11-22-1 15,-8 11-4-15,-3 11 14 0,11-23 25 0,-8 13 6 0,-3 10 7 16,6-18 5-16,-6 18-5 16,6-16 1-16,-6 16-8 0,6-14-7 0,-6 14-7 15,0 0-4-15,0 0-6 0,9-11 2 16,-9 11-10-16,0 0 1 0,0 0-4 0,0 0 2 16,0 0-2-16,15 36-7 15,-13-22 3-15,2-1-3 0,-4-13-2 0,4 30 3 16,1-14-17-16,0-1-23 0,-4 0-37 0,3 0-35 15,0 0-35-15,0-1-32 16,-4-14-60-16,7 25-108 0,0-14-407 0,-5-1-10 0</inkml:trace>
  <inkml:trace contextRef="#ctx0" brushRef="#br0" timeOffset="15015">24987 4182 2017 0,'0'0'-88'0,"0"0"17"15,-6-13 17-15,6 13 10 0,0 0 6 0,0 0 8 16,0 0 20-16,0 0 18 0,0 0 14 0,0 0 4 15,0 0 9-15,0 0 22 16,0 0-7-16,0 0 12 0,0 0-5 0,0 0 5 0,0 0 6 16,0 0-6-16,-11 43-2 15,11-43 4-15,-4 29-11 0,2-11 2 0,0 0 1 16,-2 1-8-16,1 4-4 16,1 1-6-16,0 2-1 0,0 0-3 0,-2 3 0 15,2 0-9-15,-2 3-2 0,2 4 5 16,-1 2-6-16,1 0-1 0,-5 2-6 15,5 0 3-15,-1 4 0 0,-2 9 2 0,1-2-3 0,0 3-3 16,2 1 0-16,-2 0-1 16,1 2 1-16,1 1-1 0,-1-1-6 0,0 0 3 0,1 0-2 15,-2-1 5-15,2 1 0 16,-3-4-3-16,1 1-1 0,-1-3 3 0,1 0-5 16,-2 1-2-16,3-1 5 15,-2-1 0-15,-1-1 1 0,-2 1 0 0,2 0-4 0,0 1-2 16,0-2 4-16,0 1 3 0,-1 0-8 0,1-2 6 15,1 0 0-15,1-4 2 16,-2 4-1-16,2 2-1 0,1-7 2 0,-3 1 0 16,2 0 3-16,2-1 4 15,0 9-5-15,-2-1 6 0,2-6 1 0,-2-2-2 0,1 3-6 16,1-5 5-16,-1 5-5 16,1-3 4-16,-2 1 2 0,3-3 4 0,-2 2 3 15,-1-2 3-15,2 1-9 16,-2 0 0-16,-2-2-2 0,1 2-1 0,2-1-22 0,-3 0 1 15,2 3 5-15,-4 2 8 0,4-4 4 0,0-1 6 16,-3 7-2-16,2-7-1 16,0 2 1-16,1-3-3 0,0 2 0 0,-1 0 2 15,0 1-2-15,3 0 4 0,0-2 1 16,0 3-2-16,0-2 2 0,0 0-3 0,0 2-3 16,2-2 0-16,0-1 4 15,0 1-5-15,0 2 1 0,2-1 2 0,0-1-4 16,0-3 1-16,0 3 2 0,0 0 5 0,0-2 0 0,0 1 2 15,3-4 2-15,-2 3 0 16,-1 2 1-16,0-3-1 0,0 0-2 0,0 3 3 16,-2 1 1-16,0-3-7 15,2 1-2-15,-2-3-2 0,0 2-1 0,0-2 0 0,-2-4-1 16,4-1-7-16,-2 0-17 16,0-5-24-16,0-1-31 0,3 0-56 0,-3-1-44 15,1-4-58-15,-2-6-104 16,2 1-653-16,-1-1-442 0</inkml:trace>
  <inkml:trace contextRef="#ctx0" brushRef="#br0" timeOffset="16053.5">21177 7028 2973 0,'0'0'-84'0,"6"-22"15"0,-6 22 13 16,0 0 22-16,0 0 3 0,24 0 23 16,-24 0 12-16,21 0 3 0,-21 0 2 15,29 4 3-15,-9-4-6 0,1 1-2 0,2 1 9 16,6 0 2-16,1 1 17 0,4-1 1 0,7 0 4 0,1 1-4 15,2 0-1-15,3 1-6 16,8 0-1-16,2 1-12 0,3-1 7 0,1 2-4 16,0 0 4-16,25 1-10 15,-3 1 0-15,2-1 5 0,-3 1 12 0,3 0 14 0,2 0 14 16,-2-1 12-16,4 1 8 16,0-1-9-16,1 3-2 0,6-3-6 0,-3 1-9 15,-2 2-3-15,4-1-6 16,-4 1-3-16,-1-3-7 0,-2 6-2 0,-4-6-4 0,-1 4-5 15,-1-3-5-15,-1 3-6 0,-13-4-1 0,-7 1-6 16,2-2 1-16,18 5-3 16,-11-5 1-16,-7 0 1 0,22 3-2 0,-2 2-1 15,-13-5 2-15,-9 2-2 0,0-2 1 16,1-1 1-16,-1 2-1 0,3-2 1 0,-3 0-4 16,2 1 5-16,0 0-2 15,-2 0 4-15,-2-1-2 0,1 0-2 0,-4 2 1 16,0-3-3-16,-8 0 2 0,7 1 1 0,-9-2-1 0,7 4 1 15,2-2 3-15,-9-1 1 16,10 0 4-16,-1 2-2 0,3-2 2 0,-4 0 7 16,5 0 6-16,-4 2 9 15,2-4 4-15,1 3 7 0,-8-2 8 16,-3 1 3-16,2-1-1 0,-2 0-1 0,0 1-5 16,-4-2-5-16,2 2-2 0,-5-1-8 15,-4-1-1-15,-2 2-5 0,-3-4-13 16,-1 3-15-16,-6-3-25 0,-5 2-39 0,2-2-48 15,-2 2-46-15,-19-2-46 0,23 0-71 0,-23 0-147 0,10-4-516 16,-10 4-363-16</inkml:trace>
  <inkml:trace contextRef="#ctx0" brushRef="#br0" timeOffset="18019.25">24729 7392 2661 0,'0'0'-162'0,"0"0"28"16,0 0 19-16,0 0 10 0,0 0 9 0,0 0 11 0,0 0 6 16,0 0 6-16,0 0 19 15,0 0 8-15,0 0 13 0,0 0 18 0,0 0 11 16,0 0 18-16,-34-22 17 16,34 22 10-16,0 0 5 0,0 0 18 0,0 0-3 0,0 0-9 15,0 0-1-15,0 0 5 16,0 0 0-16,0 0-4 0,0 0 1 0,0 0-3 15,-15-5-2-15,15 5-4 0,0 0-6 0,0 0-6 16,0 0 4-16,-14-10-6 16,14 10-4-16,0 0-1 0,-16-7-4 0,16 7-2 0,0 0-2 15,-14-11 2-15,14 11 0 16,-10-8-6-16,10 8-1 0,-16-9 0 0,16 9-5 16,-12-12 3-16,12 12-2 15,-15-11-1-15,15 11 0 0,-13-11 4 0,13 11-3 0,-17-12-8 16,17 12 6-16,-14-13 4 0,8 6-5 0,6 7 1 15,-18-16 8-15,18 16-5 16,-14-15 14-16,14 15 4 0,-16-14 1 0,11 7 3 0,5 7-1 16,-16-16-4-16,16 16 3 15,-14-12-9-15,5 3-6 0,9 9 2 0,-15-15-1 16,15 15-4-16,-14-13-1 16,5 5 1-16,9 8 2 0,-21-15-6 0,13 9-5 0,8 6 8 15,-22-15-4-15,11 9 3 16,11 6 1-16,-20-13-9 0,4 7 2 0,4-2 10 15,-3 3-13-15,15 5 2 0,-28-12 0 0,14 7 2 16,-3 1-1-16,2-2-2 0,15 6 6 16,-32-6 3-16,17 2 1 0,-1 1 6 15,16 3 0-15,-30-4 1 0,13 3 1 16,17 1-3-16,-32-4-1 0,13 8 4 0,19-4-8 16,-35 1 9-16,19 1-9 0,-1 0 2 15,-2 1 0-15,19-3 1 0,-31 7-5 0,13-1 2 16,2-3-2-16,-1 4 3 0,2-1-3 0,-4 4-1 15,-1 0 2-15,2 1-4 16,-1 0-1-16,0 0 6 0,2 3-6 0,-3-1 3 0,2 1-3 16,0 1 1-16,0 0 2 15,1 0-2-15,0 2 2 0,0-2 1 16,3 5 4-16,-4-4 3 0,4 4-4 16,-2-1 5-16,-1 2-2 0,3 0 2 0,1-1-4 0,-2 2 4 15,1 5-1-15,-2-2 2 16,0 1-1-16,1 0-7 0,2 2 4 0,0-6-1 15,1 4 1-15,2 0-1 0,-2-2 2 0,0 1 2 16,1-2 1-16,3 0 0 0,-1 2 0 16,1-1 6-16,-1-1-3 0,3 2-3 0,-2 0 4 15,0 0-2-15,-2 0-2 16,2 2-1-16,0-1-2 0,2 3 1 0,-3-3 2 16,2 2 3-16,-1 3 0 0,2-2 0 15,-1 5 2-15,1-1-3 0,0-5 0 0,2 1 3 16,-3 1-4-16,2-1-1 0,-1 3 2 0,-2 3 1 15,2-3-2-15,-2-2-2 16,1-1 2-16,-2 1 2 0,1 0-1 0,-1 0 6 0,3-3-2 16,-2 5 6-16,2 0-9 15,-1-4 2-15,0 3-1 0,3-3-2 0,-2 1-2 16,0 5-4-16,2-5 1 16,-3-1 2-16,3 1 0 0,-3 0 1 0,1 1-1 0,2-3 0 15,-4 5 0-15,1-3-2 16,-1-1 3-16,1 1-1 0,1-2 4 0,-1 5 1 15,1-3-1-15,2-1 4 0,0 3-1 0,2-1-4 16,0-1 3-16,2 2 1 0,0-2 0 16,0 3-1-16,2-3 0 0,2 0-1 0,-2 0-6 15,2 0-2-15,0-1 2 16,3 0-3-16,-1 1 2 0,1-1 0 0,3 1 3 16,1 0-3-16,1 1 4 15,1-3 0-15,0 1 25 0,1 0-5 0,4-2-7 0,-2-1 0 16,-1 0-3-16,3 0 3 0,0-3 7 0,0 3-32 15,0-2-1-15,-1 1 11 16,2 3-1-16,0 0 9 0,-1 0-3 0,0 1 5 0,-1 1 1 16,2-1 1-16,0 2 2 15,3 5 0-15,0-3 0 0,2 5-3 16,1-3-2-16,3 2-2 0,-2-3-2 0,5 2-4 16,1-3-14-16,0 1-26 0,4 0-45 0,-5-3-61 15,1 3-93-15,0-3-80 16,-1 5-184-16,-1-3-97 0,-2 2-13 0,-3 3-424 0,-1-4-512 15</inkml:trace>
  <inkml:trace contextRef="#ctx0" brushRef="#br0" timeOffset="29353.93">7730 3755 856 0,'0'0'193'0,"0"0"-45"16,0 0-51-16,0 0-4 0,0 0-16 0,0 0-25 0,0 0 12 16,0 0 0-16,0 0 17 15,0 0 1-15,0 0 16 0,0 0 1 0,0 0 4 16,0 0 10-16,0 0-3 16,0 0-5-16,0 0-4 0,36 0-7 0,-36 0-11 0,19 0-12 15,-19 0-7-15,26 2-8 16,-8 1-9-16,4-3-9 0,1 3-15 0,5-1-8 15,4-1 1-15,-1 1 10 0,3-2-19 0,0 2-3 16,0 2 1-16,1-2-28 0,-1 0 5 16,0 2-6-16,-4-4-11 0,1 0-14 0,-3 2-15 15,-4-2-28-15,-3 1-22 16,-3 1-22-16,0 0-32 0,-18-2-50 0,25 0-457 16,-14 0 84-16</inkml:trace>
  <inkml:trace contextRef="#ctx0" brushRef="#br0" timeOffset="29658.5">8083 3934 1934 0,'0'0'-57'0,"0"0"16"0,-4 19 14 15,4-19 10-15,-4 17 25 0,4-17 12 0,-2 19 19 16,2-19 15-16,-2 21-1 0,0-7 9 16,2-14 5-16,0 24-1 0,0-24-1 0,2 27 4 15,-2-13-6-15,2 2-1 16,-2 2-7-16,2-3-1 0,-2-15-8 0,2 25-9 16,-2-25 5-16,0 26-8 15,0-14-9-15,0-12-18 0,0 23-14 0,0-23-17 0,2 22-26 16,-2-22-29-16,0 23-29 0,0-13-39 0,0-10-59 15,0 0-456-15,0 23 103 16</inkml:trace>
  <inkml:trace contextRef="#ctx0" brushRef="#br0" timeOffset="30008.81">8459 4066 1830 0,'0'0'-59'16,"0"0"16"-16,6-14 7 15,-6 14 14-15,0 0 19 0,0 0 16 0,0 0 30 16,0 0 8-16,0 0 23 0,0 0 2 0,0 0 3 0,0 0 2 15,0 0 4-15,-40 29 7 16,29-18-3-16,2 2 2 0,1 0-2 0,1 3-4 16,-1 0-7-16,2 0-6 15,0 0-14-15,1 3-5 0,5-3 5 0,-2 1-16 16,-1 1-1-16,3-18-7 0,5 33-12 16,0-20-22-16,-1 3-21 0,4-3-52 0,0-2-37 15,1-2-49-15,1 1-101 16,1-2-501-16,-2-4-50 0</inkml:trace>
  <inkml:trace contextRef="#ctx0" brushRef="#br0" timeOffset="30328.89">8606 4182 2205 0,'0'0'-51'0,"0"0"18"16,-4-17 13-16,4 17 22 0,0 0 13 0,0 0 21 0,-17-12 4 15,17 12 3-15,0 0 1 16,0 0-3-16,-19-2-9 0,19 2 5 0,0 0-5 16,0 0 3-16,0 0-12 15,0 0 1-15,-10 25 0 0,10-25-6 0,0 0-3 0,8 26-5 16,-8-26 2-16,15 25 0 16,-9-11 4-16,3-2-19 0,-1 2 6 0,-1 0 5 15,-1 0-4-15,0 0 9 16,-2 0-4-16,-4-14 6 0,4 24 10 0,-1-12 7 0,-3-12-1 15,-5 20 0-15,5-20-2 0,-8 22-2 0,2-14-7 16,6-8-15-16,-17 15-33 16,17-15-40-16,-15 9-42 0,8-8-67 0,7-1-115 15,-12 3-395-15,12-3 66 16</inkml:trace>
  <inkml:trace contextRef="#ctx0" brushRef="#br0" timeOffset="30568.94">8752 4174 2071 0,'0'0'-22'0,"20"-2"4"0,-20 2 5 0,0 0 1 16,10 19 21-16,-10-19 14 0,4 21 19 16,-2-6 7-16,-2-15 3 0,4 29 0 0,-4-12-7 15,0-1 4-15,0-16 20 16,0 34-1-16,-2-19-11 0,2-15 6 0,-2 31-7 15,0-18-8-15,-2 0-13 0,4-13-19 0,-6 23-29 0,2-14-46 16,4-9-34-16,-6 19-47 16,6-19-83-16,-10 14-472 0,6-8 57 0</inkml:trace>
  <inkml:trace contextRef="#ctx0" brushRef="#br0" timeOffset="30798.61">9019 4395 2061 0,'0'0'-12'16,"15"-8"-3"-16,-15 8-5 16,0 0 4-16,17-4 0 0,-17 4 3 0,0 0 5 0,28-4-7 15,-16 3-6-15,-12 1-6 16,23-2-7-16,-23 2-3 0,26-2-21 0,-26 2-19 15,24-5-38-15,-14 2-77 0,-10 3-257 0,16-5 391 16</inkml:trace>
  <inkml:trace contextRef="#ctx0" brushRef="#br0" timeOffset="30948.91">9132 4317 1292 0,'-22'-3'62'0,"22"3"33"0,-17-7 4 16,17 7 20-16,0 0-12 15,-18-1-4-15,18 1-1 0,0 0 3 0,0 0-5 0,0 0-14 16,-16-6-12-16,16 6-22 0,0 0-16 0,0 0-16 15,0 0-20-15,0 0-26 16,40-12-15-16,-40 12-54 0,26-3-53 0,-11-1-99 16,-15 4-356-16,30-10 189 15</inkml:trace>
  <inkml:trace contextRef="#ctx0" brushRef="#br0" timeOffset="31308.52">9586 3742 1758 0,'0'0'-25'0,"4"-12"10"15,-4 12 9-15,0 0 4 16,0 0 33-16,0 0 27 0,7-13 30 0,-7 13 13 0,0 0-1 16,0 0 3-16,0 0-4 15,9 38-1-15,-9-38 7 0,4 27 1 0,0-11 0 16,0 1-8-16,0 2-10 16,1 0-7-16,-1 3-8 0,4 1-10 0,-1-3 0 15,-1-2-7-15,1 3-7 0,3-2-3 16,-4-4-7-16,0 0-4 0,1 0-19 0,0-2-18 15,1-1-38-15,-2 1-43 0,3-5-49 0,-9-8-37 0,10 15-42 16,-10-15-132-16,11 6-414 16,-11-6-40-16</inkml:trace>
  <inkml:trace contextRef="#ctx0" brushRef="#br0" timeOffset="31598.93">9824 3812 2154 0,'4'-10'-72'15,"-4"10"20"-15,6-15 15 0,-6 15 3 16,0 0 7-16,9-11 20 0,-9 11 36 0,0 0 26 16,0 0-17-16,0 0 16 15,0 0 6-15,0 0 24 0,0 0 1 16,-9 53 7-16,5-36 7 0,0 6 4 0,-3 0-6 16,-1 3-4-16,1 2-5 0,1-2-8 0,-2 7-3 15,0-1-4-15,-2 0 1 16,2 2 2-16,-2 1-10 0,1-3-2 0,3 3-10 15,0-3-5-15,-3 0-5 0,3-5-3 0,-1 1-2 0,3-2-5 16,-2-2-10-16,2 0-13 16,0-4-22-16,-1-1-27 0,2-3-40 0,1 2-32 15,0-3-35-15,2-15-26 16,-2 21-42-16,2-21-89 0,0 16-511 0,0-16-136 0</inkml:trace>
  <inkml:trace contextRef="#ctx0" brushRef="#br0" timeOffset="31878.95">10039 4010 2368 0,'0'0'-70'0,"0"0"28"15,0 0 23-15,0 0 29 0,0 0 14 16,0 0 18-16,0 0 21 0,-29 38 4 0,23-24 2 16,0-1 0-16,0 1-7 0,0 4-6 0,2-1-2 15,0 1-4-15,0 1-8 16,2-2-3-16,0 2-9 0,2-2-30 0,2 0-23 16,0-2-51-16,2 2-38 0,2-3-42 15,-2-5-92-15,-4-9-475 0,14 16 15 0</inkml:trace>
  <inkml:trace contextRef="#ctx0" brushRef="#br0" timeOffset="32178.82">10186 4071 2052 0,'0'0'-2'0,"0"0"34"0,-6-18 17 0,6 18 21 0,0 0 40 15,-14-11 2-15,14 11 7 16,0 0 0-16,-19-1-9 0,19 1-15 0,0 0-6 15,0 0-9-15,0 0-11 0,-29 11-4 0,29-11-7 16,-9 10-9-16,9-10-7 0,-4 15 1 16,4-15-8-16,0 21-8 0,0-21 1 0,6 23-5 15,-2-10 4-15,1 3-7 16,-1-1-3-16,0-1 0 0,1 0-1 0,-5-14 2 16,4 31 3-16,-2-18 1 0,-2-13 0 15,2 24-1-15,-2-12 4 0,0-12-4 0,0 0-3 16,-6 29-3-16,6-29-2 0,-9 17-21 0,9-17-39 15,-8 12-43-15,8-12-65 16,-9 9-70-16,9-9-126 0,0 0-531 0,0 0-249 16</inkml:trace>
  <inkml:trace contextRef="#ctx0" brushRef="#br0" timeOffset="32368.63">10236 4117 2708 0,'11'-10'-16'16,"-11"10"0"-16,0 0 6 0,15-5 26 15,-15 5 42-15,0 0 22 0,0 0 6 16,0 0-3-16,25 21-7 0,-23-12-12 16,-2-9-6-16,6 25-3 0,-4-10-7 0,0 0-6 0,0 3-4 15,1 1-18 1,-3-1-36-16,-3 1-40 0,1 2-53 0,-2-1-48 0,0-1-69 16,-4 2-156-16,2-4-378 15,-3 2-46-15</inkml:trace>
  <inkml:trace contextRef="#ctx0" brushRef="#br0" timeOffset="32658.66">9824 4576 2136 0,'0'0'-67'0,"0"0"23"15,-20 3 6-15,20-3 10 0,0 0 22 0,0 0 19 16,0 0 24-16,0 0 12 16,0 0-6-16,0 0-7 0,0 0 0 0,0 0-9 15,0 0-1-15,69 9-9 0,-47-9-14 16,4 0 2-16,1-3-2 0,5 3 0 0,0-2-4 16,2 1 7-16,1-2 6 15,-1 2-4-15,3 1-5 0,-1-2-4 0,-2 0-15 16,-1 0-24-16,-1 0-32 0,-2 1-42 0,-7-2-86 15,-2 1-385-15,-2 1 212 16</inkml:trace>
  <inkml:trace contextRef="#ctx0" brushRef="#br0" timeOffset="33048.89">9756 4877 1682 0,'0'0'13'0,"0"0"7"16,0 0 23-16,0 0 11 0,16 32 16 0,-16-32 30 16,0 16 9-16,0-16-3 15,2 22-2-15,-2-22-9 0,0 33-7 0,0-12-7 16,0-2 3-16,0 2 2 0,0 2-1 16,-2 1-7-16,0 3-5 0,0 0-10 0,2 0-4 15,-2-1-8-15,0 0-2 0,2-4-15 0,-2 1-16 16,2-3-29-16,0 0-34 0,-2-3-39 15,2-17-32-15,0 28-28 0,0-14-44 0,0-5-49 16,0-9-516-16,-4 9-36 16</inkml:trace>
  <inkml:trace contextRef="#ctx0" brushRef="#br0" timeOffset="33388.69">9748 5012 2186 0,'4'-27'-35'0,"0"6"20"0,0 4 18 16,0 3 11-16,0 0 17 0,-4 14 11 15,9-20 14-15,-2 9 4 0,-7 11-3 16,12-13-4-16,-12 13 3 0,17-11-8 0,-6 4-2 0,-11 7-5 16,21-4-1-16,-21 4 6 15,23 0 3-15,-23 0-10 0,21 8-1 0,-21-8 3 0,17 12-11 16,-8-4 3-16,-9-8-2 16,8 19-1-16,-4-8 5 0,-4-11-7 0,0 23 3 15,0-23-1-15,-4 25 8 16,0-10 4-16,-4-1 5 0,-1 0 3 0,0 0 9 0,3-1 3 15,-4 3 3-15,1-1 2 0,0 0 0 0,3 1 5 16,0-1-4-16,0 0-5 16,3 0-3-16,3-15-7 0,0 33-2 0,5-16-8 0,-1-2-8 15,4 0 0-15,0-2-3 16,2 1-5-16,2-3-14 0,0 1-24 0,4-5-26 16,-4 1-42-16,3-3-47 15,2 1-60-15,-2-6-60 0,-15 0-173 0,30-1-514 16,-16-4-345-16</inkml:trace>
  <inkml:trace contextRef="#ctx0" brushRef="#br0" timeOffset="33598.73">10213 4933 2849 0,'0'0'-29'15,"0"0"26"-15,0 0 18 16,-27 0 12-16,27 0 6 0,0 0 21 0,-26 26 23 0,18-12 5 15,-1-2 0-15,1 4-6 0,1 1-6 0,-1 2 3 16,3 0-11 0,1 2-8-16,4-2-5 0,0 3-9 0,2-2-21 0,3 1-42 0,1-2-48 15,1 2-58-15,1-2-54 16,0-6-78-16,-1 1-118 0,3-5-419 0,-1-3-110 16</inkml:trace>
  <inkml:trace contextRef="#ctx0" brushRef="#br0" timeOffset="33928.62">10331 4988 2273 0,'0'0'-39'0,"0"-24"38"0,0 24 27 16,0 0 33-16,0 0 22 16,0 0 16-16,-12-11 16 0,12 11-5 0,0 0-12 15,0 0-4-15,0 0-14 16,0 0 1-16,0 0-4 0,0 0-4 0,0 0-6 0,-34 23-2 15,34-23-5-15,0 0-9 0,-2 21-5 0,2-21-5 16,0 0-3-16,10 27-9 16,-10-27-11-16,16 21-2 0,-8-9-6 0,2 1-7 0,-1 0-1 15,1 0-1-15,1 0 1 16,-2 1 4-16,-1-1-3 0,-2 2 0 0,-2 0 5 16,0-1 0-16,-4-14 4 15,2 25 11-15,-2-25 3 0,-2 23-3 0,2-23-2 0,-8 21-6 16,8-21-5-16,-10 15-34 0,10-15-47 0,-13 11-55 15,7-7-62-15,6-4-89 16,0 0-162-16,-17-2-368 0,17 2-128 0</inkml:trace>
  <inkml:trace contextRef="#ctx0" brushRef="#br0" timeOffset="34113.91">10515 5045 2530 0,'0'0'-4'15,"0"0"2"-15,0 0 5 0,16 12 12 0,-16-12 24 16,4 20 1-16,-4-20 13 16,-2 23-7-16,2-5-2 0,0-18-5 0,-4 33-7 15,2-14-6-15,-3 0-21 0,1 2-20 16,-1 2-37-16,-3-2-43 0,0 2-59 0,-7-4-114 16,0 3-447-16,-2-2 26 15</inkml:trace>
  <inkml:trace contextRef="#ctx0" brushRef="#br0" timeOffset="34848.8">6088 3278 2074 0,'0'0'-19'0,"0"0"16"16,0 0 0-16,0 0 0 0,0 0 22 0,0 0 25 15,0 0 11-15,48 10 0 16,-48-10-4-16,13 15-3 0,-3-5-2 0,-1 1-7 15,2-1 4-15,-1 2-2 0,2-3-4 0,2 2 1 0,-2-2-7 16,1 3-4-16,-3-2-2 16,3-1-18-16,-2 0-14 0,1-1-29 0,-12-8-35 15,18 14-29-15,-18-14-40 16,14 7-40-16,-14-7-74 0,0 0-340 16,17 2 202-16</inkml:trace>
  <inkml:trace contextRef="#ctx0" brushRef="#br0" timeOffset="35028.81">6395 3310 1779 0,'8'-18'44'16,"-8"18"29"-16,8-11 5 0,-8 11 6 0,0 0 12 0,0 0 28 16,0 0 27-16,11-8 11 15,-11 8 3-15,0 0-5 0,0 0-3 0,0 0-11 16,0 0-12-16,-9 54-8 16,5-40-16-16,-2 4-10 0,2 1-12 0,-4 1-17 0,0 3-27 15,0 0-49-15,0 0-54 16,-1-2-63-16,3 6-51 0,-4-4-123 0,3 2-676 15,-2-3-415-15</inkml:trace>
  <inkml:trace contextRef="#ctx0" brushRef="#br0" timeOffset="36418.61">1175 3021 2784 0,'0'0'-144'0,"0"0"33"16,0 0 22-16,0 0 22 16,-13 31 35-16,13-31 9 0,-2 28 32 0,-2-12 18 15,1 1 9-15,3 2 0 16,-2-2 13-16,-1 2 6 0,1 0 14 0,2 0-13 0,-2-2 2 15,2-17-6-15,0 34 0 0,-2-20-3 0,2-14-7 16,0 27-4-16,-2-15-2 16,2-12-2-16,0 18-6 0,0-18-11 0,-3 18-16 15,3-18-13-15,0 0-26 0,0 0-12 16,-2 19-18-16,2-19-12 0,0 0-11 0,0 0-2 16,0 0 5-16,0 0-8 15,0 0-3-15,0 0 19 0,-30-42-7 0,22 26 14 16,2 1 12-16,0-6 14 0,0-1 19 0,-1 2 13 0,1-3 18 15,5 2 15-15,-2 2 15 16,3-1 15-16,0 1 0 0,3-3 7 0,0 2 1 16,1 2 9-16,1-1-3 15,3 1-10-15,-2 4 4 0,3-1 9 0,1 1-1 16,-1 2 4-16,2 3-3 0,-11 9-7 16,14-10 5-16,-14 10-9 0,20-1 12 0,-20 1-7 15,0 0 0-15,18 17 4 16,-18-17 1-16,7 21 0 0,-4-10 6 0,-3-11 0 15,-3 25 0-15,3-25 1 0,-9 28-7 0,4-12 3 0,1-4 0 16,-1 5 0 0,1-5-3-16,-5 2-4 0,4-1-1 0,-1 1-1 0,1 1 1 15,5-15 6-15,-6 31 0 16,5-17-1-16,1-14-1 0,3 33-2 0,1-16 1 0,5 2-12 16,5-1-5-16,1-1 2 15,6 0-15-15,0-2-23 0,6 0-32 0,0-2-51 16,1-1-68-16,-2-2-92 0,-3-3-116 0,1-1-248 15,-6-3-376-15,-1 1-426 16</inkml:trace>
  <inkml:trace contextRef="#ctx0" brushRef="#br0" timeOffset="37768.76">6221 3299 2787 0,'0'0'-175'0,"0"0"30"0,0 0 31 16,0 0 40-16,0 0 28 0,0 0 27 0,0 0 30 15,0 0 31-15,0 0 15 0,0 0 15 0,0 0 10 16,0 0-3-16,0 0 13 16,0 0 12-16,0 0 6 0,0 0-2 0,0 0-3 0,0 0-3 15,0 0-7-15,0 0 2 16,0 0 4-16,0 0-6 0,0 0-2 0,31 40-4 16,-24-32-11-16,4 2 0 15,-3-1-7-15,4 3-10 0,0-3 0 0,0 1-13 0,0-1-2 16,1 0-5-16,-2 1-3 0,2-1-7 0,-1 1-1 15,-1-2-4-15,0 0-3 16,-11-8-1-16,14 11-11 0,-6-5-8 0,-8-6-13 16,14 8-12-16,-14-8-23 15,12 7-37-15,-12-7-35 0,0 0-13 0,0 0-8 0,0 0 14 16,0 0-7-16,0 0 17 16,30-11 6-16,-30 11 16 0,4-14 4 0,-4 14 15 15,0 0 25-15,2-23 5 16,-2 23 19-16,3-17 16 0,-3 17 1 0,2-19 11 0,-2 19 21 15,2-17 17-15,-2 17 18 0,2-16 17 0,-2 16 16 16,0 0 4-16,2-20 0 16,-2 20-4-16,0 0-7 0,2-16-4 15,-2 16-6-15,0 0-10 0,0 0-8 16,0 0-6-16,0 0-7 0,0 0-1 0,0 0 4 0,0 0 5 16,0 0 2-16,0 0 2 15,0 0 3-15,0 0-5 0,0 0-4 0,0 0-3 16,-17 52-4-16,12-37-6 0,-1-1-3 0,0 3-4 0,-3-2-3 15,1 4 15-15,0 1-10 16,-1 0 5-16,-2-1-5 0,3 2-3 0,-2-2 1 16,-1 2-7-16,0 0 3 15,3 0-5-15,-3 2-3 0,1-2-5 0,1-2-1 16,0 2-2-16,1 0-11 0,2-6-36 16,0 2-36-16,2-2-42 0,-4 1-52 0,8-16-68 15,-6 24-96-15,4-15-214 0,0 2-82 0,2-11-264 16,0 0-270-16</inkml:trace>
  <inkml:trace contextRef="#ctx0" brushRef="#br0" timeOffset="38928.89">11204 4496 2637 0,'0'0'-65'16,"0"0"17"-16,0 0 5 0,0 0 26 0,0 0 11 0,0 0 38 15,0 0 14-15,0 0 20 16,0 0 6-16,0 0-1 0,0 0-4 0,0 0-4 16,34 23-3-16,-34-23 4 15,20 0-12-15,-20 0-3 0,24 0-5 0,-24 0-8 0,29 0-11 16,-29 0-11-16,28 0-32 0,-13-2-29 0,-15 2-34 15,25 0-34-15,-12-2-37 16,-3-2-107-16,-10 4-530 0,18-5-91 0</inkml:trace>
  <inkml:trace contextRef="#ctx0" brushRef="#br0" timeOffset="39118.81">11271 4409 2521 0,'0'0'78'0,"-13"-4"-1"15,13 4-11-15,0 0-4 0,0 0-5 0,0 0-2 16,0 0 4-16,0 0-6 16,0 0 2-16,0 0-26 0,0 0-8 0,0 0-6 15,0 0-6-15,39-27-13 0,-23 23 4 16,0 0-53-16,2 3-52 0,4-3-50 0,-1 0-83 16,-2 2-144-16,4-2-315 15,-1 0 52-15</inkml:trace>
  <inkml:trace contextRef="#ctx0" brushRef="#br0" timeOffset="40028.78">12958 3795 1934 0,'0'0'-96'16,"0"0"22"-16,5-17 23 0,-5 17 15 0,0 0 19 15,8-15 21-15,-8 15 21 0,5-13 19 16,-5 13 19-16,0 0 7 0,9-18 2 0,-9 18 23 16,0 0 4-16,3-15 9 15,-3 15 2-15,0 0 6 0,6-14-1 0,-6 14 0 0,0 0-2 16,0 0-11-16,0 0-14 0,0-19-2 15,0 19-13-15,0 0-5 0,0 0-10 16,-21-13-9-16,21 13 9 0,-15-4-1 0,15 4 2 16,-25-1-2-16,25 1 6 0,-27 3 0 15,27-3 6-15,-33 9-9 0,14 0 6 0,2-1 6 16,-6 2 0-16,2 2-5 16,2 1-5-16,-2 4-2 0,1-1-6 0,2 0-4 15,4 3-4-15,-1 3-2 0,-1-1-5 16,7 1-3-16,-2 2-5 0,5-2-6 15,-2 1 3-15,4 2-4 0,2-4-3 0,4-1 0 0,0 3-2 16,5-2 4-16,2 3-10 16,0-6-3-16,2 1-2 0,3-1-4 0,3-1-5 15,-3-4-5-15,7 1-5 16,-4-5-7-16,0-1-8 0,2-3-16 0,0-1-14 16,1-2-9-16,-2-2-14 0,-18 0-7 15,33-6-3-15,-19 1-3 0,-1-3 1 0,-13 8 11 16,19-15-2-16,-13 6 12 0,-6 9 11 15,9-16 13-15,-9 16 11 0,0-17 14 0,0 17 14 16,0 0 12-16,0 0 6 0,-13-25 12 0,13 25 10 0,-10-8 2 16,10 8 5-16,0 0-3 15,-15-7-1-15,15 7-1 0,0 0-2 0,0 0-2 16,0 0-1-16,-21-2-2 16,21 2-1-16,0 0-6 0,0 0 2 0,0 0-8 0,0 0-21 15,0 0-27-15,0 0-40 0,0 0-50 0,61-4-49 16,-45 0-68-16,-5-1-102 15,5-4-600-15,-1 4-364 0</inkml:trace>
  <inkml:trace contextRef="#ctx0" brushRef="#br0" timeOffset="40308.9">13272 3863 2855 0,'0'0'-55'0,"0"0"33"0,0 0 8 16,0 0 12-16,0 0 27 15,0 0 24-15,-33-3 17 0,33 3 8 0,0 0 2 16,-21 22-4-16,11-9-3 16,5-3-5-16,-2 6 7 0,0-3 1 0,3 3-8 0,4-16-4 15,-3 29-4-15,4-11-9 16,-1-1-10-16,0-17-21 0,6 31-21 0,1-16-30 15,2-2-43-15,2 2-48 0,-2-3-52 0,5-3-53 16,-5-1-114-16,5-2-481 0,1-2-152 16</inkml:trace>
  <inkml:trace contextRef="#ctx0" brushRef="#br0" timeOffset="40588.87">13472 3866 2478 0,'-9'-14'-46'0,"9"14"22"0,0 0 7 0,-15-6 10 16,15 6 13-16,0 0 15 0,0 0 0 15,0 0-4-15,0 0 3 0,-25 17-5 0,25-17 4 16,0 0-1-16,-2 19-3 16,2-19 5-16,0 0-2 0,9 29-5 0,1-16-4 15,-2-1-2-15,1 3-5 16,1-1-5-16,2 0-12 0,-5 2-1 0,2-1 5 0,-1-1 17 15,0 1-10-15,-2-2 1 0,-1 1 1 0,-5-14 23 16,2 22 16-16,-2-22-12 16,-4 19-16-16,4-19-26 0,-12 16-56 0,1-11-77 15,11-5-142-15,-22 6-375 0,12-4 95 16</inkml:trace>
  <inkml:trace contextRef="#ctx0" brushRef="#br0" timeOffset="40788.61">13693 3892 2079 0,'0'0'47'0,"26"6"2"0,-26-6 2 16,12 13 11-16,-6-3 3 16,-6-10 1-16,9 25-1 0,-5-12-11 0,4 2 2 15,-6 2-8-15,2 0-2 16,-2 0-8-16,-1 3-6 0,-1-3-23 0,0 3-43 15,0 0-62-15,-3-1-63 0,-3-1-158 0,-4 4-363 0,-1-4 77 16</inkml:trace>
  <inkml:trace contextRef="#ctx0" brushRef="#br0" timeOffset="41288.87">12428 4473 1945 0,'0'0'0'0,"0"0"26"16,0 0 15-16,0 0 13 0,0 0-2 0,0 0 5 0,0 0 16 16,0 0-11-16,0 0-5 15,0 0-2-15,34-20-10 0,-17 19 3 0,-17 1 0 16,41 0 4-16,-17-2-3 0,10 2 5 0,5 0-1 0,6 0-4 15,8 0-8 1,11 2-3-16,5-2-2 0,29 0 0 0,-3 0-5 0,2 0 4 16,-7-2-4-16,-12 2 13 15,-11-2 12-15,2 2 17 0,-3-3 7 0,-2 1 9 0,-6 0 0 16,2-2 0-16,-13 1-11 16,1 0-5-16,-6-1-10 0,-2 1-3 0,-8 0-9 15,-3 2-8-15,-2-3-14 16,-4 2-22-16,-6 0-28 0,2 0-36 0,-19 2-50 15,27-1-55-15,-27 1-51 0,20-3-89 0,-20 3-641 0,0 0-366 16</inkml:trace>
  <inkml:trace contextRef="#ctx0" brushRef="#br0" timeOffset="41628.56">12609 4843 2902 0,'0'0'-16'15,"0"0"6"-15,0 0 6 16,0 0 6-16,0 0 35 0,0 0 28 0,-2 17 21 0,2-17 2 15,0 0-1-15,5 23-11 0,-5-23-10 0,7 23 3 16,-3-11 25-16,-3 3 5 16,5-1-4-16,-2 2-7 0,0 1-8 0,2 0-6 15,-2 0-9-15,3 0-8 16,-3-2-10-16,-1 3-23 0,3-3-25 0,-4-2-37 0,-2-13-48 16,12 26-58-16,-8-17-63 15,-2-2-88-15,5 1-189 0,-7-8-404 0,4 11-262 16</inkml:trace>
  <inkml:trace contextRef="#ctx0" brushRef="#br0" timeOffset="41848.86">12888 5091 2587 0,'0'0'-39'16,"18"-5"45"-16,-18 5-1 0,0 0 7 0,23-5 14 15,-23 5 16-15,25-4 12 0,-10 2 9 0,3 0 1 0,0-1-3 16,3 0-7-16,1 0-6 16,-2 2-7-16,2-5-27 0,-1 2-29 0,-2 1-37 0,-2-1-43 15,0 1-66-15,-1-3-64 16,-16 6-134-16,11-8-313 0,-11 8 91 0</inkml:trace>
  <inkml:trace contextRef="#ctx0" brushRef="#br0" timeOffset="42038.62">13034 5002 2061 0,'0'0'23'0,"0"0"14"0,0 0 17 0,-15 10 32 16,15-10 33-16,-5 16 16 15,5-16 8-15,0 0-5 0,0 25 1 0,0-25 2 0,3 26-8 16,-3-26-8-16,0 30-8 16,2-14-7-16,0 1-14 0,-2 0-10 0,2 0-11 15,0 0-16-15,-1 0-31 16,1 1-43-16,-2-1-42 0,2-2-52 0,-2-15-48 0,8 31-46 15,-8-22-64-15,1 2-135 0,1 1-427 0,-2-12-159 16</inkml:trace>
  <inkml:trace contextRef="#ctx0" brushRef="#br0" timeOffset="42718.57">13513 4830 2391 0,'0'0'-126'0,"9"-10"-2"16,-9 10-5-16,6-8 6 0,-6 8 11 0,8-10 25 0,-8 10 18 16,0 0 18-16,0 0 12 15,0 0 25-15,0 0 31 0,6-17 30 0,-6 17 35 16,0 0 17-16,0 0 38 0,0 0 25 0,0 0 3 0,0 0-5 15,0 0-4-15,0 0 1 16,0 0-1-16,-45 6-3 0,45-6 0 0,-27 15-6 16,16-5-6-16,-6 4-7 15,2 1-11-15,-3 0-8 0,3 4-6 0,-1 2-10 0,2 0-7 16,2 0-8-16,0 3-9 16,1 1-5-16,4 0-5 0,0 0-9 0,5 0-6 15,-3 0-4-15,7-5-9 16,1 2-3-16,3 0-15 0,4-1-6 0,1-2-13 0,5-2-11 15,-3-4-17-15,7 3-10 0,-4-7-11 0,4 1-17 16,-1-3-9-16,-2-3 2 16,3 0 0-16,-20-4 6 0,30-4-5 0,-30 4 6 0,29-7 11 15,-18-1 9-15,0 1 10 16,-11 7 11-16,14-16 11 0,-14 16 11 0,4-17 18 16,-4 17 9-16,0 0 10 15,-6-23 4-15,6 23 7 0,0 0 14 0,-17-19 11 0,17 19-4 16,-10-11-5-16,10 11-6 0,0 0-5 0,-11-10-5 15,11 10-4-15,0 0 2 16,0 0-9-16,0 0-8 0,0 0-13 0,0 0-26 16,0 0-24-16,0 0-37 0,44-7-43 15,-33 4-55-15,-11 3-47 0,29-5-125 0,-15 0-634 16,1-1-442-16</inkml:trace>
  <inkml:trace contextRef="#ctx0" brushRef="#br0" timeOffset="42938.8">13821 4970 3031 0,'0'0'-62'16,"0"0"22"-16,0 0 27 0,0 0 28 16,0 0 40-16,0 0 30 0,0 0 9 15,0 0 5-15,-52 19-4 0,47-7-4 0,5-12-9 0,-10 24-7 16,4-14-2-16,6-10-10 0,-2 28-5 0,2-16-10 15,0-12-39-15,4 31-34 16,0-16-50-16,2 0-52 0,1 0-56 0,1-3-64 16,0-1-125-16,1-2-493 0,-1-3-221 15</inkml:trace>
  <inkml:trace contextRef="#ctx0" brushRef="#br0" timeOffset="43258.6">13944 5018 2569 0,'0'0'-22'16,"-4"-17"31"-16,4 17 7 16,0 0 11-16,-12-12 26 0,12 12 13 0,0 0 15 0,0 0 11 15,0 0-7-15,-25 2-7 16,25-2-4-16,0 0-7 0,0 0-4 0,-13 29 3 16,13-29-12-16,0 18-5 15,0-18-5-15,7 25-6 0,-7-25-2 0,11 25-6 0,-6-11-5 16,3-1-6-16,-1-1-5 0,3 1 2 0,-4-2-8 15,-6-11-3-15,11 22-3 16,-4-15-3-16,-7-7 0 0,12 17 1 0,-12-17-7 16,6 13 5-16,-6-13-2 0,0 0 4 15,0 19-4-15,0-19-11 0,0 0-18 0,0 0-23 16,-11 20-25-16,11-20-20 16,0 0-21-16,-12 11-12 0,8-7-43 0,4-4-63 15,0 0-144-15,-11 7-336 16,11-7 16-16</inkml:trace>
  <inkml:trace contextRef="#ctx0" brushRef="#br0" timeOffset="43718.67">14106 4976 2091 0,'0'0'-39'0,"0"0"26"0,9-15 43 15,-9 15 38-15,0 0 51 0,0 0 25 0,0 0 7 16,0 0 3-16,18 30-8 0,-18-30-21 0,8 25-7 15,-5-8-14-15,-1 0 0 16,0 3-22-16,-2 1-8 0,0-1-10 0,2 3-2 0,-4 2-16 16,-2-2-32-16,-1 2-51 15,-3-1-63-15,1-1-56 0,-5 0-85 0,3-1-170 16,-2-2-419-16,-4-1-161 16</inkml:trace>
  <inkml:trace contextRef="#ctx0" brushRef="#br0" timeOffset="51174.42">809 7306 2397 0,'0'0'9'16,"0"0"52"-16,0 0 5 0,0 0 4 0,0 0 13 15,0 0 12-15,0 0 15 0,0 0 13 0,0 0 10 16,0 0-4-16,0 0-2 0,0 0-6 16,0 0-3-16,39-25-3 0,-39 25 1 0,31-7-4 15,-11 3-7-15,5 1-22 16,-1-1-4-16,4-2-5 0,1 3-8 0,0-1-11 16,3 0-6-16,2-1-5 15,-3 2-9-15,2-1-8 0,-3 1-13 0,-3-3-13 16,0 4-19-16,-2-3-29 0,-3 4-31 0,-4-1-43 0,2 0-49 15,-20 2-51-15,27-2-51 16,-27 2-128-16,12 2-585 0,-12-2-442 0</inkml:trace>
  <inkml:trace contextRef="#ctx0" brushRef="#br0" timeOffset="51408.73">1144 7320 2995 0,'-13'9'-87'0,"13"-9"11"0,0 0 8 0,0 0 9 15,-5 13 25-15,5-13 43 0,0 0 22 0,0 0 14 16,2 25 3-16,-2-25 9 16,3 22-3-16,-1-9 11 0,-2-13 12 0,2 36 9 15,-2-15-1-15,0-1-7 0,2 4-8 16,-4 1-7-16,2 2-7 0,0 1-2 0,0-1-7 16,0 1-7-16,0-2-14 15,0-3-17-15,-2 1-23 0,2-2-37 0,0-1-44 16,2 0-42-16,0-1-50 0,-2-4-61 0,0 1-150 0,3-5-388 15,-3 2-91-15</inkml:trace>
  <inkml:trace contextRef="#ctx0" brushRef="#br0" timeOffset="51678.66">1550 7510 2301 0,'0'0'-48'0,"0"0"21"0,0 0 18 0,0 0 20 15,0 0 34-15,0 0 26 16,0 0 25-16,0 0 20 0,0 0 2 0,-35 44-4 16,28-25-3-16,4 0-10 15,-3 4-4-15,0 0-12 0,4 2-3 0,0-4-7 16,2 0-16-16,0-1-11 0,2 1-26 0,0 0-30 0,4-4-49 15,-2 2-54-15,0-4-62 16,-1-5-62-16,-3-10-179 0,13 19-353 16,-8-12-58-16</inkml:trace>
  <inkml:trace contextRef="#ctx0" brushRef="#br0" timeOffset="51958.58">1725 7625 2376 0,'0'0'4'15,"5"-10"3"-15,-5 10-6 0,0 0 11 0,0 0 11 16,0 0 15-16,0 0 16 16,0 0 3-16,12 44-3 0,-12-26-4 0,0-2 3 15,0 5 14-15,0 0 9 0,0 2 6 16,0 0-1-16,0-1 2 0,0 6-6 0,0-2-5 16,-3 1 2-16,1-3 1 15,0 3 1-15,-3-4 2 0,0 1-6 0,-1-2-3 16,-3-3-3-16,-2 0-7 0,-1-3-3 15,-1 0-8-15,0 0-1 0,-2-5-9 16,3-3-10-16,-3 0-23 0,15-8-28 0,-27 7-41 0,27-7-49 16,-24-4-48-16,24 4-62 15,-25-15-121-15,14 3-599 0,2-1-366 0</inkml:trace>
  <inkml:trace contextRef="#ctx0" brushRef="#br0" timeOffset="52108.51">1714 7520 2980 0,'0'0'-9'0,"0"0"-10"0,13-7-25 15,-13 7-9-15,0 0-24 0,0 0-12 16,8-8-40-16,-8 8-78 0,0 0-206 0,0 0-204 16,0 0 172-16</inkml:trace>
  <inkml:trace contextRef="#ctx0" brushRef="#br0" timeOffset="52608.48">1897 7711 1867 0,'0'0'79'15,"8"8"14"-15,-8-8-11 0,6 16 12 0,-6-16 2 16,4 19 9-16,-4-19 11 15,6 23-3-15,-6-12-10 0,0-11-9 0,5 27-7 16,-5-14-7-16,0-13-6 0,6 27-7 16,-6-13-1-16,0-14-9 0,4 21-2 0,-4-21-8 15,5 16-8-15,-5-16 1 16,4 13-5-16,-4-13-2 0,0 0-9 0,0 0 0 0,0 0 4 16,0 0 1-16,0 0-4 15,0 0 2-15,25-27-3 0,-25 27 4 16,5-23 5-16,-5 23 7 0,8-23 8 0,-8 23 9 0,5-19 4 0,-5 19-4 15,6-16-3-15,-6 16-2 16,0 0-8-16,6-15-3 0,-6 15-4 0,0 0-3 16,0 0-6-16,0 0 2 15,0 0-10-15,0 0 0 0,36 15-8 0,-36-15 0 16,15 12 1-16,-15-12-4 0,14 9-2 16,-14-9 3-16,13 10-3 0,-13-10 0 0,13 8 5 15,-13-8 5-15,12 4-1 16,-12-4 8-16,0 0 3 0,0 0 8 0,0 0-4 15,26-11 0-15,-26 11-4 0,10-16-1 0,-5 2-3 0,1 1-7 16,-2-4-11-16,1 1-16 16,-1-9-12-16,0 7-12 0,-1-1-16 0,1 0-23 15,-2 0-31-15,0 3-48 16,2 1-59-16,-2 4-72 0,-2 11-158 0,2-20-163 0,-2 20-241 16,0 0-189-16</inkml:trace>
  <inkml:trace contextRef="#ctx0" brushRef="#br0" timeOffset="52908.52">2345 7561 2568 0,'7'-7'46'0,"-7"7"29"0,0 0-8 15,0 0-6-15,16-7 11 16,-16 7 29-16,0 0 7 0,0 0 9 0,20 16-4 15,-20-16-6-15,10 24-5 0,-4-11 5 0,0 5 3 0,0-1 5 16,2 3 10-16,-2 3-6 16,0 2-14-16,-2-1-12 0,-2 3-7 0,0 0-9 15,-2-2-9-15,0 1-2 16,-2 0-5-16,-2 0-10 0,0-4-6 0,-2 1-4 16,2-3-11-16,-4-2-5 15,2-4-25-15,0-2-27 0,-2 3-42 0,2-4-52 16,6-11-56-16,-11 16-65 0,2-13-86 0,9-3-174 0,-8 4-105 15,8-4-246-15,0 0-204 16</inkml:trace>
  <inkml:trace contextRef="#ctx0" brushRef="#br0" timeOffset="53218.7">2644 7869 2547 0,'0'0'18'0,"0"0"40"0,0 0 2 16,0 0-7-16,18 5-2 0,-18-5-6 15,0 0 4-15,0 0 4 0,30-1-11 0,-30 1-1 16,21-2 1-16,-21 2 2 0,26-2 1 0,-12 0 5 15,-14 2 2-15,37 0 1 16,-17-2 4-16,0 0-10 0,-2 2-7 0,-18 0-15 16,39-2-15-16,-27-1-28 0,-12 3-30 15,26-1-61-15,-26 1-43 0,17-3-54 0,-17 3-91 16,4-4-520-16,-4 4-140 16</inkml:trace>
  <inkml:trace contextRef="#ctx0" brushRef="#br0" timeOffset="53378.74">2762 7790 2580 0,'-19'-6'78'0,"19"6"26"0,0 0 2 16,-15-5 2-16,15 5-1 0,0 0 10 16,0 0-4-16,0 0-2 0,0 0-15 0,0 0-10 15,0 0-12-15,0 0-9 16,0 0-19-16,0 0-17 0,32-18-25 16,-32 18-47-16,23-7-44 0,-6 6-52 0,-1-3-68 15,-16 4-113-15,32-8-598 0,-14 5-314 16</inkml:trace>
  <inkml:trace contextRef="#ctx0" brushRef="#br0" timeOffset="54318.76">4335 7025 2692 0,'0'-19'-68'0,"0"19"28"16,0 0 30-16,-2-25 4 16,2 25 22-16,-7-16 12 0,7 16 21 0,-13-17 3 0,5 10 7 15,8 7-1-15,-23-14 8 0,10 11 9 0,-2-3 9 16,15 6 14-16,-32-2 12 15,13 4 11-15,1 2 8 0,-6 3-2 0,0 5-4 16,0 3-6-16,-2 6-8 16,1 1-8-16,-5 10-12 0,4-3-11 0,1 6-6 0,4 1-11 15,2 0-17-15,2-4-6 16,4 1-8-16,5 3-7 0,-1-1-5 0,5-1-9 16,2-4-9-16,2 0-7 15,4 0-8-15,3-3-10 0,1-3-15 0,5-3-15 0,2 0-26 16,3-6-22-16,2 0-24 0,1-4-28 0,2-2-9 15,0-4-2-15,-1-3 3 16,-1-2 15-16,-2-7 20 0,0 2 17 0,3-5 19 16,-8 0 28-16,3-4 22 0,-6 1 31 15,-3-2 30-15,0 1 18 0,-3 1 23 0,-5 13 12 16,0-25 20-16,0 25 15 16,-5-20 11-16,5 20 4 0,-8-16-3 0,8 16-9 0,-8-11-5 15,8 11-7-15,0 0-9 0,0 0-13 0,0 0-4 16,0 0-16-16,0 0-10 15,0 0-18-15,0 0-32 0,0 0-44 0,0 0-56 16,31-2-67-16,-18 2-72 16,-13 0-113-16,31-5-211 0,-11 1-286 0,-3 1-204 0</inkml:trace>
  <inkml:trace contextRef="#ctx0" brushRef="#br0" timeOffset="54538.3">4569 7156 2621 0,'0'0'0'0,"0"0"24"0,0 0 23 16,0 0 28-16,-20-7 16 0,20 7 13 15,0 0 19-15,-32 22 8 0,21-12 6 0,3 2-3 16,-3 1-12-16,2 4-10 16,3-1-8-16,0-1-8 0,2 4-12 0,0-5-9 15,4 5-20-15,0-19-16 0,4 33-32 16,0-18-31-16,4 1-43 0,1-1-51 0,2-3-58 15,1 0-63-15,1-4-105 0,1-1-621 0,2-2-405 16</inkml:trace>
  <inkml:trace contextRef="#ctx0" brushRef="#br0" timeOffset="54778.77">4809 7265 3125 0,'0'0'7'16,"0"0"1"-16,0 0-12 0,0 0 0 0,0 0 4 0,0 0 3 15,0 0 5-15,0 0 7 16,0 0 6-16,0 0 2 0,13 35 3 16,-13-35 21-16,2 25 21 0,0-9 15 15,-2 0 6-15,0-16-2 0,0 33 0 0,-2-16-4 0,-3-1 2 16,1 0-8-16,0 0-1 16,-2-3-10-16,-5 0-4 0,2-1-12 0,-1-2-8 15,0 0-17-15,-4-3-34 16,14-7-44-16,-22 8-55 0,22-8-70 0,-20 1-67 0,20-1-134 15,-17-9-603-15,9 2-441 0</inkml:trace>
  <inkml:trace contextRef="#ctx0" brushRef="#br0" timeOffset="54948.49">4803 7038 3258 0,'0'0'72'16,"8"-13"-2"-16,-8 13-14 0,6-10-1 0,-6 10-4 0,0 0-4 0,9-12-10 15,-9 12-24-15,0 0-41 16,0 0-57-16,0 0-49 0,0 0-43 0,8-11-58 16,-8 11-147-16,0 0-426 15,0 0-124-15</inkml:trace>
  <inkml:trace contextRef="#ctx0" brushRef="#br0" timeOffset="55308.76">4951 7261 2325 0,'0'0'-89'0,"6"22"22"16,-2-12 19-16,-4-10 22 0,10 20 19 0,-10-20 34 15,8 16 41-15,-8-16-1 16,8 16-13-16,-8-16 15 0,8 12-5 0,-8-12-1 16,6 10-9-16,-6-10-18 0,0 0-14 15,0 0-8-15,17 3-41 0,-17-3-19 0,0 0-13 16,0 0 0-16,18-20 3 0,-18 20 18 0,6-17 8 15,-6 17 30-15,6-15 34 16,-6 15 14-16,6-12 5 0,-6 12 13 0,0 0-3 16,8-11 20-16,-8 11 12 0,0 0 0 15,0 0-5-15,0 0-7 0,0 0-7 0,0 0-8 16,0 0-6-16,34 15-3 16,-34-15-6-16,14 8 3 0,-14-8-3 0,10 7 0 0,-10-7 0 15,0 0-3-15,19 2-1 0,-19-2-9 0,0 0-3 16,0 0-8-16,24-14-16 15,-24 14-31-15,8-16-30 0,-2 6-51 0,-6 10-49 16,8-22-66-16,-3 7-102 0,2 1-575 16,-1 2-269-16</inkml:trace>
  <inkml:trace contextRef="#ctx0" brushRef="#br0" timeOffset="55478.36">5349 7086 2830 0,'0'0'58'0,"0"0"13"0,16 11 4 0,-16-11 19 15,6 17 17-15,-6-17 6 16,8 21-1-16,-6-7-10 0,0 1-14 0,0 2-8 16,-2 1-12-16,2 0-10 0,-2 1-14 15,0-1-19-15,0 4-35 0,-2-1-53 0,-2 4-69 16,-2 1-69-16,-4 0-122 16,-2 2-656-16,-5 1-428 0</inkml:trace>
  <inkml:trace contextRef="#ctx0" brushRef="#br0" timeOffset="55948.62">3933 7843 3007 0,'0'0'-39'0,"18"-3"26"16,-18 3 3-16,20-5 21 0,-4 2 9 0,-16 3 13 15,35-5 12-15,-15 1-1 16,8 2-5-16,4 2 2 0,3-3-8 16,13 0 5-16,3 1-5 0,10 2 6 15,3-2 7-15,1 2 9 0,3-1 7 0,23 1-6 16,-16 0-7-16,-9 0-6 0,0-2 0 0,-4 0-11 0,-6-1-4 15,-7 3-8-15,-5-3-8 16,-1 2-17-16,-9-2-27 0,-4 2-44 0,-5-1-52 0,-2 2-47 16,-6 0-43-16,-5-3-76 15,-12 3-573-15,14-2-227 0</inkml:trace>
  <inkml:trace contextRef="#ctx0" brushRef="#br0" timeOffset="56248.56">4218 8309 2666 0,'0'0'-26'0,"0"0"7"0,0 26 4 0,0-26 20 16,4 23 26-16,-2-9 23 0,0 1 28 0,1 1 12 15,-3-16-1-15,0 33 1 16,0-14-3-16,0-1 7 0,0 1 7 16,2-2 4-16,-2-1-12 0,0-16-4 0,-2 35-15 15,2-20-12-15,-3 1-21 0,3-16-24 0,-2 24-33 16,2-24-55-16,0 21-59 16,0-21-63-16,-2 18-89 0,2-18-189 0,-4 9-369 0,4-9-173 15</inkml:trace>
  <inkml:trace contextRef="#ctx0" brushRef="#br0" timeOffset="56418.62">4367 8547 2577 0,'0'0'17'0,"14"-4"4"16,-14 4-6-16,17-4 15 15,-17 4 12-15,26-3 18 0,-26 3 11 0,30-4-8 16,-16 1-13-16,-14 3-20 0,36-4-23 0,-19 3-41 0,0-1-49 15,-4-1-57-15,1 1-78 16,-14 2-205-16,24-11-236 0,-16 8 111 0</inkml:trace>
  <inkml:trace contextRef="#ctx0" brushRef="#br0" timeOffset="56618.36">4480 8447 1991 0,'-12'8'45'16,"12"-8"-7"-16,-8 10 0 0,8-10 6 0,-6 17 20 15,6-17 24-15,0 21 18 0,0-21 10 0,-2 22 0 16,2-22 3-16,0 28-12 16,2-14-8-16,-2-14-8 0,2 26-11 0,0-11-7 0,-2-15-13 15,2 25-19-15,-2-12-39 16,0-13-44-16,2 23-55 0,-2-23-52 0,4 21-65 16,-4-21-129-16,4 15-425 15,-6-7-59-15</inkml:trace>
  <inkml:trace contextRef="#ctx0" brushRef="#br0" timeOffset="58108.69">5103 8044 2148 0,'7'-15'-87'0,"-7"15"29"15,0 0 17-15,4-15 21 0,-4 15-1 0,0 0 21 0,0 0 8 16,2-18 16-16,-2 18 24 16,0 0 31-16,0 0 0 0,0 0 27 0,0 0 20 15,-32 3 16-15,32-3 17 16,-26 12 2-16,12-1-11 0,-3 2-9 0,0 2-9 0,-4 8-13 16,-1-1-10-16,2 3-13 15,0 2-8-15,1 1-8 0,1 1-7 0,0 2-5 16,6-3-9-16,-1 1-6 0,4-3 0 0,3-1-11 15,4 2-3-15,4-2-3 16,4-3-16-16,5 1-15 0,2-3-19 0,5-3-18 0,4-2-17 16,3 2-19-16,1-7-7 15,0 0-11-15,-2 0 0 0,2-4 1 0,-5-2 5 16,-1-2-2-16,-2-2 12 16,1-2 4-16,-19 2 13 0,26-10 8 0,-18 4 7 0,-8 6 12 15,10-16 15-15,-10 16 10 16,-2-18 15-16,2 18 15 0,0 0 13 0,-10-25 2 15,10 25 1-15,-10-14 2 0,10 14-1 0,-7-13-4 16,7 13-4-16,0 0-7 0,0 0-6 16,0 0-1-16,0 0-6 0,0 0-18 0,0 0-27 15,21-18-34-15,-21 18-61 16,30-2-64-16,-13 0-68 0,2-1-170 0,0 0-384 16,-2-1-126-16</inkml:trace>
  <inkml:trace contextRef="#ctx0" brushRef="#br0" timeOffset="58348.35">5401 8306 2338 0,'0'0'-27'0,"0"0"31"16,0 0 11-16,-12-18 31 0,12 18 36 0,0 0 32 15,0 0 12-15,0 0-4 0,-30 25-3 0,24-15-6 0,0 5-10 16,-1-2-5-16,1 1-10 15,2 2-10-15,1 2-8 0,3-18-8 0,-2 33-7 16,4-15-3-16,3 1-8 16,-1-2-11-16,2-2-52 0,1-1-58 0,3 0-73 15,0-2-71-15,2-2-123 0,0-3-546 16,1 2-266-16</inkml:trace>
  <inkml:trace contextRef="#ctx0" brushRef="#br0" timeOffset="58588.71">5550 8419 2527 0,'0'0'-128'0,"6"-16"24"0,-6 16 31 16,0 0 26-16,0 0 20 0,0 0 24 16,0 0 12-16,0 0 10 0,0 0 2 0,19 32 14 15,-19-32 14-15,8 19 8 16,-6-6 20-16,2 1 16 0,-4-14 13 0,6 25 12 15,-6-13-2-15,0-12-9 0,-3 27 0 0,-2-14-5 0,-1 0-5 16,6-13-10-16,-12 24-9 16,4-15-14-16,-3 1-32 0,11-10-64 0,-17 13-72 15,8-9-99-15,9-4-173 16,-21 2-482-16,21-2-210 0</inkml:trace>
  <inkml:trace contextRef="#ctx0" brushRef="#br0" timeOffset="58768.61">5595 8076 2649 0,'0'0'77'16,"0"0"3"-16,0 0-20 0,0 0-24 0,0 0-33 0,8-9-39 15,-8 9-52-15,0 0-56 16,0 0-111-16,0 0-488 0,0 0-18 0</inkml:trace>
  <inkml:trace contextRef="#ctx0" brushRef="#br0" timeOffset="59168.52">5706 8440 2142 0,'2'21'-60'0,"-2"-21"11"0,2 17 17 15,-2-17 10-15,5 18 18 16,-5-18 14-16,6 14 6 0,-6-14-2 0,7 14 7 0,-7-14-10 16,8 9-3-1,-8-9-8-15,0 0-8 0,13 8 0 0,-13-8 5 0,0 0 9 16,0 0 10-16,0 0-5 16,23-19-7-16,-23 19 7 0,9-18 20 0,-9 18 15 0,6-12 21 15,-6 12 6-15,4-14 8 16,-4 14 0-16,0 0-20 0,8-13 4 0,-8 13 0 15,0 0-5-15,0 0 4 0,0 0-4 0,24 2-4 16,-24-2-2-16,0 0-2 16,19 14 2-16,-19-14-3 0,14 9 4 0,-14-9-4 0,16 9 6 15,-16-9-3-15,14 7 3 16,-14-7 3-16,10 9 17 0,-10-9 7 0,0 0-9 16,0 0-7-16,20 0-7 15,-20 0-8-15,0 0-1 0,0 0-14 0,0 0-14 0,10-25-27 16,-10 25-31-16,3-16-42 0,-3 16-64 0,4-14-71 15,-4 14-135-15,-2-16-606 16,2 16-379-16</inkml:trace>
  <inkml:trace contextRef="#ctx0" brushRef="#br0" timeOffset="59398.7">6030 8360 2866 0,'9'-14'-8'0,"-9"14"36"0,0 0 18 16,0 0 18-16,0 0 8 16,0 0 0-16,0 0 11 0,0 0 20 0,0 0 15 0,0 0 8 15,33 19 2-15,-26-5-10 16,2 2-14-16,1 1-9 0,-4 3-11 0,2 2-8 16,-1 1-6-16,0 3-9 15,-3-4-13-15,-2 4-37 0,-2-6-59 0,0 4-71 16,0-2-91-16,-6 2-148 0,2-2-253 0,-6 1-304 0,2-4-311 15</inkml:trace>
  <inkml:trace contextRef="#ctx0" brushRef="#br0" timeOffset="64148.3">23212 8229 929 0,'0'0'201'0,"0"0"-49"15,0 0-32-15,0 0-2 0,0 0-8 0,0 0-2 16,0 0 3-16,0 0-12 16,0 0 5-16,0 0-8 0,0 0-4 0,0 0-2 0,0 0-6 15,0 0-8-15,0 0-6 16,0 0-1-16,0 0-9 0,0 0-9 0,0 0 2 15,0 0-4-15,0 0-7 0,0 0 0 0,0 0-9 16,0 0-3-16,0 0-7 16,0 0-5-16,0 0 0 0,0 0-8 0,0 0 3 15,0 0-8-15,0 0 4 0,0 0-8 16,0 0-4-16,0 0 0 0,0 0-1 0,0 0 1 16,0 0-5-16,0 0 5 15,0 0 3-15,0 0-1 0,0 0-3 0,0 0 4 0,0 0-3 16,24 19 3-16,-24-19 3 0,0 0-3 0,0 0 7 15,0 0-6-15,0 0 5 16,0 0 3-16,0 0 4 0,0 0 1 0,0 0 1 16,0 0-2-16,0 0-11 0,0 0 5 15,0 0-1-15,0 0 1 0,0 0 1 0,0 0-7 16,0 0 8-16,0 0-4 16,0 0 5-16,0 0-2 0,0 0-4 0,0 0-1 15,0 0 0-15,0 0-3 16,0 0 0-16,0 0 1 0,0 0 2 0,0 0 2 15,0 0-2-15,0 0 1 0,0 0-2 0,0 0 0 16,0 0 0-16,0 0 3 0,0 0-2 16,0 0 1-16,0 0 2 0,0 0-5 0,0 0 3 0,0 0-1 15,0 0 9-15,0 0 3 16,0 0 12-16,0 0-7 0,0 0 3 16,0 0 2-16,0 0-3 0,0 0 4 15,0 0-5-15,0 0-1 0,0 0-3 0,0 0-5 16,0 0 5-16,0 0-5 0,0 0 3 0,0 0-8 0,3-48 3 15,-3 48-1-15,10-8-5 16,-10 8 1-16,0 0 0 0,0 0 2 0,0 0-5 16,20-2 1-16,-20 2 2 15,0 0 0-15,0 0 0 0,0 0 3 0,0 0-1 0,0 0 4 16,0 0 2 0,0 0 5-16,0 0 11 0,0 0-1 0,0 0 5 0,0 0 4 15,0 0 6-15,0 0 2 0,0 0 5 0,-24 36-8 16,24-36-8-16,0 0-1 0,0 0-7 15,0 0-5-15,0 0-9 0,0 0-4 0,0 0-4 16,0 0-5-16,0 0-3 16,0 0 2-16,0 0-3 0,0 0 2 0,0 0-1 15,6-54 1-15,-6 54-1 0,0 0 0 16,0 0 0-16,9-11 0 0,-9 11-3 0,0 0 2 16,0 0-5-16,0 0-5 15,0 0-25-15,0 0-28 0,0 0-34 0,0 0-59 16,0 0-64-16,0 0-113 0,0 0-598 0,0 0-350 0</inkml:trace>
  <inkml:trace contextRef="#ctx0" brushRef="#br0" timeOffset="66785.45">24786 7402 2643 0,'0'0'-177'16,"0"0"24"-16,0 0 21 16,0 0 27-16,0 0 22 0,0 0 19 0,0 0 10 0,0 0 19 15,0 0 10-15,0 0 1 0,0 0-3 0,0 0 3 16,0 0 4-16,0 0 8 15,0 0 9-15,0 0 5 0,0 0 18 0,0 0 14 16,0 0-4-16,0 0 9 0,0 0 5 16,0 0-9-16,0 0 4 0,0 0 1 0,0 0-11 15,0 0-4-15,0 0 2 16,0 0-3-16,0 0-8 0,-36 20 3 0,36-20 1 16,0 0-9-16,0 0 2 15,0 0-1-15,-15 7 7 0,15-7-7 0,0 0-7 0,-12 8 4 16,12-8-4-16,0 0 4 0,-15 9 2 0,15-9-1 15,-13 8 7-15,13-8-7 16,-13 9 7-16,13-9 6 0,-12 9-7 0,12-9 5 0,-15 7-1 16,15-7 11-16,-15 8 8 15,15-8 5-15,-14 10 7 0,14-10 1 0,-20 9 3 16,20-9-4-16,-19 12 3 16,11-6-6-16,8-6-6 0,-20 11-2 0,10-5 1 0,-2 1-4 15,12-7 2-15,-22 13-10 16,10-6 3-16,1 0-4 0,-1-1-4 0,-2 1-2 15,14-7-5-15,-22 15-1 0,10-8-1 16,0 1 1-16,12-8 1 0,-21 13 3 0,8-6 7 16,2 0 5-16,11-7 5 0,-21 14-3 0,10-6-2 15,11-8-2-15,-20 12 1 16,12-4-7-16,-6 0 2 0,4 0-5 0,10-8-1 16,-19 11-1-16,8-3 1 15,0-1-4-15,11-7-2 0,-17 13-1 0,4-5-4 0,1-2 5 16,12-6 1-16,-19 13 2 0,11-7-1 0,8-6 4 15,-17 12-1-15,17-12-1 16,-17 9-3-16,11-2 2 0,6-7-3 0,-16 12-2 0,16-12 1 16,-16 10-4-16,8-4 3 15,8-6 3-15,-18 11-2 0,8-3 2 0,10-8 3 16,-19 13 2-16,8-7 0 16,11-6 2-16,-17 11-1 0,9-5 0 15,8-6-4-15,-15 9-1 0,15-9-2 0,-13 11 2 0,13-11-4 0,-12 11-2 16,12-11-3-16,-13 8 3 15,13-8-3-15,-13 10 0 0,13-10 0 0,-13 12-2 16,13-12 3-16,-12 9-2 0,12-9-2 16,-16 11 1-16,16-11-2 0,-12 10 1 0,12-10 0 15,-14 12-2-15,14-12 0 16,-13 10 1-16,13-10-1 0,-17 10-1 0,8-4-1 16,9-6 3-16,-14 14-1 0,14-14-1 15,-16 12 4-15,16-12-4 0,-16 10 2 0,16-10 4 16,-15 10-7-16,6-4 0 0,9-6 0 0,-12 9 0 15,12-9-3-15,-13 10 3 16,13-10 1-16,-12 9 1 0,12-9-4 0,-14 10 5 0,14-10-2 16,-12 8-2-16,12-8 2 15,-12 9 1-15,12-9 0 0,-16 7 0 0,16-7-1 16,-12 9 0-16,12-9 3 16,-13 9-4-16,13-9-1 0,-15 7 1 0,15-7 2 0,-13 7-1 15,13-7-3-15,-14 11 3 16,14-11 0-16,-16 7 0 0,16-7 1 0,-12 6-1 15,12-6-1-15,-12 7 0 0,12-7 1 0,-13 8 0 16,13-8-1-16,0 0-1 0,-17 10 0 16,17-10 1-16,-11 5 0 0,11-5 0 0,0 0-3 15,-16 10 5-15,16-10 0 16,-14 8-3-16,14-8 1 0,-12 8 1 0,12-8 3 16,-15 7-3-16,15-7 0 0,-13 6-1 15,13-6 3-15,0 0 2 0,-17 9 2 0,17-9 1 16,-10 6 1-16,10-6 4 0,0 0-4 0,-17 9-1 15,17-9 2-15,0 0-2 16,-17 8 3-16,17-8 1 0,0 0 4 0,-14 7-2 0,14-7 0 16,0 0-2-16,-14 6 5 15,14-6-3-15,0 0 1 0,-14 7-4 0,14-7 2 16,0 0-2-16,0 0-1 16,-17 8-1-16,17-8-4 0,0 0 0 0,0 0 2 15,-13 8 0-15,13-8-2 0,0 0-2 16,0 0 1-16,-15 7 0 0,15-7-2 0,0 0 0 15,0 0-1-15,-14 9 4 0,14-9-5 0,0 0 4 16,0 0-2-16,-18 7 0 0,18-7 0 16,0 0 3-16,0 0-2 0,-12 6-2 0,12-6 0 15,0 0 4-15,0 0 0 16,0 0 6-16,0 0-1 0,0 0 1 0,0 0-1 16,-13 7 1-16,13-7-3 0,0 0 0 15,0 0 6-15,0 0-6 0,0 0-2 0,0 0-1 16,0 0 1-16,0 0 0 0,0 0-3 0,0 0 1 15,0 0 1-15,0 0 1 16,0 0-2-16,0 0 0 0,0 0-3 0,0 0 1 0,0 0 1 16,0 0-2-16,0 0 3 15,0 0-3-15,0 0-1 0,0 0 0 0,0 0 0 16,0 0 2-16,0 0-4 16,0 0-1-16,0 0 2 0,0 0-5 0,0 0-1 0,0 0-12 15,0 0-8-15,0 0-3 0,0 0-8 0,0 0 5 16,0 0-9-16,0 0 0 15,0 0 4-15,0 0 3 0,0 0 4 0,0 0 1 16,0 0 4-16,0 0 3 0,0 0 5 16,0 0-2-16,0 0 3 0,0 0 0 0,0 0 4 15,0 0-2-15,0 0-1 16,0 0 8-16,0 0-5 0,0 0 1 0,0 0 0 16,0 0 3-16,0 0-3 0,0 0 3 15,0 0-2-15,0 0 3 0,0 0 2 0,0 0-1 16,0 0 2-16,0 0-2 0,0 0 5 0,0 0-2 15,0 0 1-15,0 0 2 16,0 0 0-16,0 0-1 0,-11 10 0 0,11-10 2 0,0 0 4 16,0 0 1-16,0 0-8 15,0 0 7-15,0 0 0 0,0 0-2 16,0 0 1-16,0 0 0 0,-17 4 1 16,17-4 2-16,0 0 4 0,0 0 2 0,0 0 6 15,-16 6 2-15,16-6 1 0,0 0-3 0,0 0-2 0,0 0 0 16,0 0-6-16,0 0 1 15,0 0 0-15,-16 3-4 0,16-3 1 0,0 0-1 0,0 0 1 16,0 0 2-16,0 0-3 16,0 0-3-16,0 0 5 0,0 0 0 0,0 0-3 15,0 0 0-15,0 0-1 16,0 0 0-16,0 0-3 0,0 0 1 0,0 0 4 0,0 0-7 16,0 0 2-16,0 0 3 15,0 0-6-15,0 0 1 0,0 0 1 0,0 0 1 16,0 0-1-16,0 0 0 0,0 0 3 0,0 0-3 15,0 0 2-15,0 0-3 16,0 0 4-16,0 0-2 0,0 0 1 0,0 0-1 0,0 0-1 16,0 0 1-16,0 0-1 15,0 0 2-15,0 0-3 0,0 0 0 0,0 0 0 16,0 0-3-16,0 0-2 16,0 0 0-16,0 0-22 0,0 0-13 0,0 0-18 0,0 0-22 15,0 0-10-15,0 0-29 0,0 0-29 0,0 0-50 16,0 0-73-16,0 0-224 15,0 0-376-15,0 0-236 0</inkml:trace>
  <inkml:trace contextRef="#ctx0" brushRef="#br0" timeOffset="67738.58">23260 8338 2478 0,'-11'11'-102'0,"11"-11"27"0,0 0 28 0,0 0 35 15,0 0 27-15,0 0 33 0,0 0 29 16,-13 9 22-16,13-9 10 0,0 0-4 0,0 0-13 15,0 0-7-15,0 0-9 0,0 0-8 0,0 0-6 16,0 0-5-16,0 0-8 16,0 0-3-16,0 0-1 0,0 0-7 0,0 0-7 0,0 0-1 15,0 0-5-15,17-49-6 16,-17 49 1-16,0 0-4 0,16-10 0 0,-16 10-2 16,0 0 1-16,0 0-6 15,0 0 2-15,0 0-1 0,0 0 2 0,0 0 0 0,32 21-2 16,-32-21 1-16,0 15 3 0,0-15 3 0,0 0 8 15,0 0 3-15,-8 26 12 16,8-26-2-16,0 0 11 0,-10 20 2 0,10-20 6 16,-8 7 1-16,8-7 9 15,-13 8-4-15,13-8 0 0,0 0-2 0,-19 4-5 0,19-4 0 16,0 0 0-16,0 0-8 16,0 0 3-16,-31-13-8 0,31 13-2 0,-12-15-4 15,12 15-6-15,-6-15-7 0,6 15 5 0,-4-19-7 0,4 19-2 16,0 0-5-16,0-24 3 15,0 24-8-15,0 0 2 0,4-21-4 0,-4 21-2 16,0 0-1-16,13-9 2 16,-13 9-3-16,0 0 3 0,0 0 1 0,25 6-5 15,-25-6 1-15,0 0 3 0,19 16-2 16,-19-16-3-16,9 16 1 0,-9-16 3 0,6 16-4 16,-6-16 4-16,0 16 0 15,0-16 2-15,0 0 4 0,-6 24 1 0,6-24 5 16,-9 13 2-16,9-13-1 0,-12 12 10 0,12-12-6 0,-15 5 1 15,15-5-5-15,-15 6 4 16,15-6-11-16,-19 3 7 0,19-3-1 0,0 0-2 16,-28-7 2-16,28 7-3 15,-16-7-2-15,16 7-4 0,-15-12-3 16,15 12 1-16,-8-13-1 0,8 13-8 0,-5-14 2 16,5 14 4-16,0 0-4 0,0 0 2 0,0 0-4 15,13-26 3-15,-13 26-4 0,12-7-1 0,-12 7 5 16,0 0-4-16,21 0 1 15,-21 0 1-15,0 0 1 0,22 12 0 0,-22-12 3 0,12 10 0 16,-12-10-3-16,9 12 1 16,-9-12-3-16,9 13-5 0,-9-13 9 0,0 0-3 15,4 15 2-15,-4-15 3 16,0 0 3-16,0 0-1 0,0 0 0 0,0 0-2 0,-18 21 3 16,18-21 3-1,0 0-2-15,0 0 1 0,-20-2 0 0,20 2-3 0,0 0 4 16,0 0-5-16,0 0 1 0,-22-24-3 0,22 24 4 0,0 0-7 15,2-16 4-15,-2 16-3 16,0 0-3-16,18-18-4 0,-18 18 2 0,14-8-8 16,-14 8-13-16,15-8-12 15,-15 8-25-15,0 0-25 0,19-5-36 0,-19 5-37 16,0 0-42-16,17 0-57 0,-17 0-81 16,0 0-195-16,0 0-82 0,0 0-251 0,0 0-228 15</inkml:trace>
  <inkml:trace contextRef="#ctx0" brushRef="#br0" timeOffset="68628.47">23774 8246 2514 0,'-4'-24'-94'0,"4"24"30"15,0 0 12-15,0 0 29 0,0 0 35 0,0 0 36 0,0 0 25 16,0 0 0-16,0 0 2 15,0 0 6-15,0 0-10 0,-2 52 2 0,2-52 5 16,0 29-9-16,2-14-8 16,0 2-2-16,0-1-3 0,0 1-11 0,-2-17 2 15,4 31-7-15,-1-16-6 0,-1 0-7 16,0-2-16-16,-2-13-38 0,2 21-52 0,-2-21-37 16,5 19-37-16,-5-19-35 15,4 15-79-15,-4-15-504 0,2 12-64 0</inkml:trace>
  <inkml:trace contextRef="#ctx0" brushRef="#br0" timeOffset="69088.47">23909 8378 2175 0,'8'-21'-79'0,"-8"21"22"15,4-19 16-15,-4 19 15 0,4-16 15 16,-4 16 17-16,2-16 23 0,-2 16 9 15,0 0-1-15,2-16-1 0,-2 16-7 0,0 0-1 16,0 0 6-16,0 0 13 0,0 0 12 16,0 0 16-16,0 0-2 0,0 0 14 0,0 0 3 15,0 0-2-15,0 0 7 16,0 0-9-16,-42 26-6 0,35-14-3 0,1-2-6 16,6-10-4-16,-11 26-4 0,7-15-8 15,4-11-5-15,-6 24-7 0,6-24-4 0,-5 20-3 16,5-20-6-16,2 17-1 0,-2-17 0 0,7 18-2 0,-7-18-2 15,10 13-9-15,-10-13-12 16,18 7-8-16,-18-7-7 0,18 4-19 0,-18-4-6 16,18 3-7-16,-18-3 4 15,0 0-3-15,27-4 4 0,-27 4 7 16,15-6 13-16,-15 6 10 0,0 0 8 0,15-11 20 16,-15 11-1-16,0 0 9 0,10-10 6 0,-10 10-8 15,0 0 0-15,0 0 4 0,0 0 5 0,0 0-1 16,0 0-1-16,0 0 0 15,0 0-5-15,0 0-1 0,0 0-1 0,0 0-6 0,0 0-6 16,0 0-3-16,0 0-16 16,0 0-6-16,-10-27-26 0,10 27-36 0,0 0-52 15,0 0-51-15,14-4-54 16,-14 4-140-16,13-4-475 0,-13 4-188 0</inkml:trace>
  <inkml:trace contextRef="#ctx0" brushRef="#br0" timeOffset="69348.24">24077 8351 2411 0,'0'0'-69'0,"0"0"45"16,0 0 27-16,-11-26 26 0,11 26 23 16,0 0 15-16,0 0 0 0,0 0 6 0,0 0-5 15,0 0-9-15,0 0 2 16,0 0-13-16,-8 47-2 0,8-47 4 0,0 0 2 15,8 24-10-15,-8-24-4 0,7 19-1 0,-1-9-5 0,-6-10-2 16,10 17-7-16,-10-17 1 16,12 16-12-16,-8-9-19 0,-4-7-28 0,11 13-40 15,-11-13-33-15,5 12-23 16,-5-12-52-16,0 0-95 0,11 9-474 0,-11-9-32 0</inkml:trace>
  <inkml:trace contextRef="#ctx0" brushRef="#br0" timeOffset="69638.27">24164 8373 2211 0,'0'0'-20'0,"0"0"10"0,0-22 26 0,0 22-10 0,0 0 24 16,0 0 22-16,0 0 10 15,0 0 8-15,0 0-3 0,0 0-4 0,0 0 2 16,0 0 8-16,0 0 0 0,0 0-1 16,0 0-8-16,21 35-9 0,-21-35-2 0,0 0-11 15,9 10 1-15,-9-10-4 16,0 0-1-16,0 0-12 0,8 14-18 0,-8-14-26 16,0 0-33-16,0 0-31 15,6 9-30-15,-6-9-16 0,0 0-27 0,6 6-24 0,-6-6-74 16,0 0-444-16,0 0 52 0</inkml:trace>
  <inkml:trace contextRef="#ctx0" brushRef="#br0" timeOffset="70048.52">24098 8271 2065 0,'0'0'-8'0,"0"0"16"16,0 0 18-16,0 0 33 0,0 0 20 0,0 0 23 15,0 0 10-15,0 0 1 16,0 0-9-16,0 0-11 0,0 0-4 0,0 0-17 15,0 0-30-15,0 0-36 0,0 0-74 0,0 0-77 0,0 0-117 16,21-12-510-16,-21 12-65 16</inkml:trace>
  <inkml:trace contextRef="#ctx0" brushRef="#br0" timeOffset="70528.35">24246 8309 2284 0,'0'0'-30'15,"0"0"33"-15,0 0 31 16,0 0 29-16,0 0 15 0,0 0 13 0,0 0-5 15,0 0-3-15,0 0-11 0,0 0-6 0,17 24-4 16,-17-24-5-16,8 12-6 0,-8-12-8 16,5 13-3-16,-5-13-5 0,0 0-3 0,9 15 0 15,-9-15-12-15,0 0-3 16,10 8-19-16,-10-8-13 0,0 0-8 0,0 0 2 16,0 0-5-16,0 0 6 15,0 0 2-15,0 0 6 0,14-27 8 0,-14 27-2 0,0 0 3 16,6-21 12-16,-6 21 9 0,0 0 7 0,2-17 4 15,-2 17-6-15,0 0-2 16,0 0-3-16,2-17-6 0,-2 17 1 0,0 0-2 16,0 0-2-16,0 0-2 0,0 0 0 15,14-7 0-15,-14 7 2 0,0 0-5 0,0 0 4 16,0 0 3-16,0 0-1 16,0 0 0-16,24 1 8 0,-24-1 2 0,0 0-2 15,0 0-1-15,0 0-1 0,0 0-9 16,0 0-35-16,21-1-73 0,-21 1-88 0,0 0-160 15,4-14-497-15,-4 14-189 0</inkml:trace>
  <inkml:trace contextRef="#ctx0" brushRef="#br0" timeOffset="70728.67">24371 8118 2452 0,'0'0'-24'16,"0"0"39"-16,0 0 9 0,0 0 27 0,0 0 30 0,0 0 12 15,0 0 3 1,32 25-12-16,-27-15-7 0,-5-10-10 0,10 21-3 0,-4-8-9 16,0-1-6-16,0 0-14 15,-1 2-35-15,2 2-48 0,-2-2-52 0,-4 2-57 0,-1-16-89 16,0 26-169-16,0-10-291 16,-4 0 37-16</inkml:trace>
  <inkml:trace contextRef="#ctx0" brushRef="#br0" timeOffset="72428.09">7576 10794 1982 0,'0'0'-254'0,"0"0"-300"0,0 0 258 0</inkml:trace>
  <inkml:trace contextRef="#ctx0" brushRef="#br0" timeOffset="75818.7">1182 10514 1494 0,'0'0'-37'0,"-9"-10"25"15,9 10 9-15,0 0 13 16,-7-18 12-16,7 18 19 0,0 0 24 0,-6-17 25 16,6 17 0-16,0 0 8 0,-4-20 3 15,4 20 20-15,0 0 18 0,0 0 16 0,-3-22 4 16,3 22 0-16,0 0-18 0,0 0-22 0,0 0 0 15,0 0 14-15,0 0-4 16,0 0 0-16,0 0-6 0,0 0-10 0,0 0-7 0,18 62-2 16,-11-40-10-16,-1 0-6 15,4 3-7-15,-2 0-2 0,-2 2-13 0,-1 0-2 16,7 5-11-16,-6 0-3 16,1-1-7-16,1 2-4 0,-2 1-5 0,1-6-2 0,-1 1 18 15,0 0-7-15,-3-3-2 0,4 2-5 0,-3-4-5 16,-1-1-15-16,-1-2-24 15,3-5-37-15,-3 2-42 0,0-3-52 0,2 0-57 16,-4-15-58-16,2 18-113 16,0-13-191-16,-2-5-402 0,0 0-396 0</inkml:trace>
  <inkml:trace contextRef="#ctx0" brushRef="#br0" timeOffset="76078.39">1384 10668 2787 0,'0'-27'-79'0,"0"27"37"0,0 0 6 16,0 0 6-16,7-14 21 16,-7 14 21-16,16-5 27 0,-16 5 17 0,22-9 15 15,-6 3-4-15,4 0 1 16,2-1 1-16,3-1 6 0,3 0 3 0,0-2-9 15,2 3-6-15,-1-3-7 0,-4 3-14 0,2-1-27 0,-5 0-33 16,-2 3-38-16,-4-1-65 16,-1 2-49-16,-4 1-58 0,-11 3-130 0,0 0-395 0,0 0-36 15</inkml:trace>
  <inkml:trace contextRef="#ctx0" brushRef="#br0" timeOffset="76298.38">1604 10558 2156 0,'0'0'-25'0,"0"0"28"15,-6 10 19-15,6-10 28 0,0 0 17 16,0 0 24-16,6 26 9 0,-6-26 11 0,6 19-4 16,-6-19-17-16,9 24-1 15,-7-11 6-15,2 1 7 0,0 0 8 0,-1 2-6 0,-1 1-11 16,2-2-7 0,-2 5-7-16,0-4-9 0,0 4-9 0,0-1-6 0,-2-2-7 15,3 2-8-15,-1-2-21 0,-1-2-31 16,-1-15-38-16,2 32-49 0,3-16-47 15,-3-3-53-15,-2-13-56 0,6 21-130 0,-4-13-439 0,-2-8-151 16</inkml:trace>
  <inkml:trace contextRef="#ctx0" brushRef="#br0" timeOffset="76548.33">1926 10627 2449 0,'0'0'-30'0,"0"0"27"15,0 0 22-15,0 0 22 0,0 0 30 0,0 0 18 16,0 0 14-16,-25 44 6 16,21-29-12-16,4-15-9 0,0 27-10 0,0-10-9 15,4 0-10-15,0-2 1 0,2 3-10 0,0-4-9 0,0 0-13 16,5 0-44-16,0-3-45 15,2 1-64-15,-1-3-64 0,-12-9-92 0,26 10-562 16,-18-9-182-16</inkml:trace>
  <inkml:trace contextRef="#ctx0" brushRef="#br0" timeOffset="76768.34">2094 10762 2600 0,'11'-9'37'0,"-11"9"-1"16,0 0-4-16,0 0 3 0,18-2-6 0,-18 2 8 0,0 0 6 15,0 0 6-15,16 25-6 16,-11-15-5-16,-5-10 10 0,8 22 11 0,-6-10 21 16,-2-12 12-16,5 25 9 15,-5-14-1-15,0-11-2 0,-3 27-14 0,-1-14-12 0,4-13-4 16,-13 27-10 0,5-14-9-16,0-2-25 0,-3 0-28 0,-2-2-39 0,1-1-49 15,12-8-50-15,-26 9-58 0,14-7-60 0,12-2-139 16,-28-6-451-16,15-2-194 0</inkml:trace>
  <inkml:trace contextRef="#ctx0" brushRef="#br0" timeOffset="76918.63">2089 10565 2557 0,'0'0'-61'0,"0"0"-1"0,0 0-31 16,0 0-15-16,12-7-26 0,-12 7-35 0,0 0-94 15,0 0-272-15,0 0 281 16</inkml:trace>
  <inkml:trace contextRef="#ctx0" brushRef="#br0" timeOffset="77288.58">2196 10623 1632 0,'10'12'38'16,"-5"-1"0"-16,-5-11-6 0,11 25 7 0,-5-13 27 15,1 1 18-15,-1 1 5 0,1-3 3 0,-1 0-8 16,-6-11 0-16,11 21-6 16,-7-13 3-16,-4-8 6 0,6 15 4 0,-6-15-4 0,8 11-4 15,-8-11-19-15,0 0-31 16,0 0-21-16,14 8-11 0,-14-8 0 0,0 0-11 16,0 0-7-16,0 0-1 15,0 0 3-15,0 0 9 0,8-33 6 0,-8 33 10 0,0 0 13 16,4-15 3-16,-4 15-4 0,0 0 2 0,0 0 6 15,8-11 11-15,-8 11 5 16,0 0-5-16,0 0-6 0,0 0-2 0,0 0 0 16,22-3 0-16,-22 3 5 15,0 0-1-15,0 0 8 0,0 0 8 0,0 0 11 0,16-3-3 16,-16 3-5-16,0 0-1 16,9-15-3-16,-9 15-8 0,4-14-1 0,-4 14-9 15,4-16-3-15,-4 16-18 0,4-17-43 0,-4 17-58 16,5-16-72-16,-5 16-85 0,2-15-163 15,0 7-481-15,-2 8-266 0</inkml:trace>
  <inkml:trace contextRef="#ctx0" brushRef="#br0" timeOffset="77488.39">2459 10571 2836 0,'0'0'13'0,"0"0"6"0,26 4-2 0,-26-4 36 16,10 7 32-16,-10-7 24 0,16 8 1 0,-16-8-11 15,10 13-8-15,-4-3-6 0,-6-10-6 16,12 18-5-16,-5-7-6 0,-1 3-6 0,-6-14-5 16,9 22-5-16,-5-8-1 15,-4-14-17-15,2 25-34 0,-2-25-40 0,-2 25-52 16,2-12-59-16,0-13-59 16,-6 23-56-16,-1-11-127 0,1-3-475 0,6-9-228 15</inkml:trace>
  <inkml:trace contextRef="#ctx0" brushRef="#br0" timeOffset="78128.45">2806 10576 2774 0,'2'19'64'0,"-2"-19"-4"0,0 0-7 0,0 0-4 0,0 0 16 15,0 0 12-15,2 15 0 16,-2-15-4-16,0 0-6 0,0 0-8 0,0 0-6 16,0 0 10-16,0 0 10 15,0 0 4-15,0 0-4 0,0 0-7 0,0 0-6 0,0 0-8 16,0 0-4-16,0 0-16 0,0 0-23 15,0 0-28-15,0 0-25 0,0 0-24 16,0 0-15-16,0 0-2 0,0 0-1 0,0 0 13 16,0 0 10-16,0 0 11 15,0 0 21-15,2-49 27 0,-2 49 24 0,-2-22 26 0,2 22 22 16,-2-22 12-16,2 22 12 16,-2-20 6-16,2 20 8 0,0 0-2 0,0-20-9 15,0 20-13-15,0 0 4 16,0 0-2-16,0 0 4 0,0 0-5 0,0 0-4 0,0 0-3 15,0 0 1-15,0 0-8 0,18 51 0 0,-14-33-13 16,2 3-4-16,0 2 0 16,0 1-11-16,1 1-2 0,-1 0-2 0,1 1-6 0,-1-1-5 15,0 2-18-15,1-2-27 16,-1-2-35-16,-2 0-36 0,0-7-44 16,0 1-62-16,1-1-57 0,0-3-72 15,-1-2-173-15,-2-1-128 0,-2-10-300 0,0 0-335 16</inkml:trace>
  <inkml:trace contextRef="#ctx0" brushRef="#br0" timeOffset="78348.37">3024 10807 2762 0,'0'0'-48'0,"0"0"13"16,18-6 13-16,-18 6 20 0,0 0 42 0,0 0 32 15,25-2 17-15,-25 2-1 0,17-2-8 0,-17 2-10 16,19-2-7-16,-19 2-7 0,20-5-9 16,-20 5-8-16,22-4-25 0,-22 4-33 0,19-6-53 15,-19 6-45-15,15-5-52 16,-9 2-50-16,-6 3-95 0,0 0-434 0,5-11-29 16</inkml:trace>
  <inkml:trace contextRef="#ctx0" brushRef="#br0" timeOffset="78488.5">3086 10694 2123 0,'0'0'5'0,"0"0"54"16,-17-9 18-16,17 9 3 0,0 0-13 0,0 0-14 0,-7-14 3 16,7 14-10-16,0 0-4 15,0 0-39-15,0 0-45 0,22-19-43 0,-22 19-49 16,15-7-69-16,-15 7-144 16,12-8-227-16,-12 8 226 0</inkml:trace>
  <inkml:trace contextRef="#ctx0" brushRef="#br0" timeOffset="80058.62">4189 10026 1615 0,'0'0'4'0,"0"0"6"15,8-16 6-15,-8 16-1 0,0 0 42 16,0 0 18-16,0 0 44 0,0 0 9 0,0 0-2 16,0 0 0-16,0 0 12 15,9 48 11-15,-9-32 12 0,-3 6 2 0,6-1-1 16,-3 2-10-16,2 4-9 0,2 1-20 16,-2 3-12-16,4 2-13 0,-2-2-8 0,1 0-12 15,2 1-8-15,-1 2-7 16,-2-5-9-16,0-3-15 0,2 1-20 0,-2-4-20 15,0-1-37-15,1-3-46 0,-3-1-53 0,5-2-59 0,-5-5-73 16,-2-11-184 0,6 17-437-16,-4-11-268 0</inkml:trace>
  <inkml:trace contextRef="#ctx0" brushRef="#br0" timeOffset="80548.66">4977 9804 2553 0,'0'0'-110'0,"0"0"23"0,0 0 22 15,0 0 22-15,-22-13 34 0,22 13 20 0,0 0 55 16,-36 6 14-16,36-6 30 15,-32 12 27-15,13-3 4 0,-2 0 10 0,0 6 1 0,-4 2 3 16,1 2-6 0,0 0-6-16,4 5-10 0,-2 1-9 0,5 0-11 0,3 3-9 15,-2-1-10-15,6-1-7 16,2-1-12-16,4 2-7 0,2-3-8 0,2-1-7 0,4 2-8 16,0-4-11-16,6 0-11 15,2-4-9-15,2-2-13 0,3-1-11 0,0-3-18 16,4-3-9-16,-1-3-16 0,-2-1-21 0,3-2-7 15,-2-4-13-15,2 0-12 0,-3-3-6 16,-2-2 5-16,-3-2 4 0,0-1 17 0,-5 0 7 16,-1-4 15-16,-3 1 18 15,-4 13 20-15,-2-27 22 0,2 27 28 0,-9-24 19 16,5 12 13-16,4 12 13 16,-10-20 5-16,10 20 4 0,-9-18-4 0,9 18-5 15,-9-14-11-15,9 14-4 0,0 0-6 0,-6-15-14 0,6 15-18 16,0 0-27-16,0 0-37 15,0 0-55-15,0 0-60 0,19-11-63 0,-19 11-96 0,13-7-658 16,-5 6-438 0</inkml:trace>
  <inkml:trace contextRef="#ctx0" brushRef="#br0" timeOffset="80808.21">5143 10007 2993 0,'0'0'-62'16,"0"0"15"-16,0 0 25 15,0 0 41-15,0 0 34 0,0 0 23 16,-38 20 19-16,32-8 5 0,-3 1 0 16,5 0 1-16,-2 5-6 0,2-1-2 0,2 0-1 0,2 2-11 15,0 0-8-15,2 1-4 0,0 0-7 0,2-1-9 16,2 2-18-16,2-2-23 15,1-2-26-15,2 0-40 0,-1-4-45 0,3-1-55 16,-3-3-59-16,4-1-75 0,0-5-168 16,-4 3-399-16,4-6-205 0</inkml:trace>
  <inkml:trace contextRef="#ctx0" brushRef="#br0" timeOffset="81028.48">5355 10126 2618 0,'8'-7'-3'0,"-8"7"17"0,0 0-3 15,0 0 3-15,0 0 12 16,0 0 18-16,0 0 7 0,20 32 0 0,-16-19-3 16,-2 3-8-16,0 1 9 0,-2 0 8 15,0 2 10-15,2 0 14 0,-4 0 4 0,2-19 5 16,-4 36-7-16,2-18-2 16,-4-1-9-16,-2-2-7 0,2 0-6 0,-2-1-10 15,-2-3-18-15,10-11-38 0,-22 15-51 0,12-11-64 0,1-2-62 16,9-2-75-16,0 0-162 15,-34-11-418-15,24 1-176 0</inkml:trace>
  <inkml:trace contextRef="#ctx0" brushRef="#br0" timeOffset="81178.34">5300 9871 2693 0,'0'0'47'0,"0"0"-7"16,8-10-14-16,-8 10-18 0,0 0-26 0,0 0-42 15,0 0-49-15,2-7-83 16,-2 7-196-16,0 0-260 0,0 0 127 0</inkml:trace>
  <inkml:trace contextRef="#ctx0" brushRef="#br0" timeOffset="81508.61">5425 10049 2018 0,'4'15'28'0,"0"-1"-1"0,-2 2-4 0,3-3 2 15,-1 2 8-15,0 2 22 0,-4-17 1 16,6 23 3-16,-4-13-7 0,-2-10-2 16,7 19-6-16,-7-19 21 0,5 12 0 0,-5-12-11 15,0 0-22-15,0 0-11 0,0 0-20 16,0 0-1-16,0 0-6 0,0 0 8 0,0 0-4 16,20-28-2-16,-20 28 21 15,0 0 0-15,4-22 7 0,-4 22 4 0,0 0 2 16,4-14 4-16,-4 14-8 0,0 0 9 0,0 0-18 0,0 0 15 15,16-6 2-15,-16 6 5 16,0 0 3-16,0 0 2 0,25 13 5 0,-25-13 0 16,0 0 8-16,17 5 10 15,-17-5 4-15,0 0 1 0,19 0-1 0,-19 0-7 0,0 0-13 16,0 0-20-16,16-15-32 16,-16 15-40-16,6-15-66 0,-6 15-57 0,4-21-86 15,-4 21-168-15,-2-22-417 16,2 13-170-16</inkml:trace>
  <inkml:trace contextRef="#ctx0" brushRef="#br0" timeOffset="81678.77">5694 9967 2620 0,'21'7'71'0,"-21"-7"6"0,13 11-5 0,-5-1-3 0,1-1 12 16,-5 5 15-16,2-1 0 15,-2 5-10-15,2 0-9 0,-4 1-10 0,1 1-15 16,2 0-12-16,-1 0-12 0,-4 1-31 0,0-1-27 0,0 2-55 15,0-2-61-15,-4 3-85 16,-4-6-183-16,0 6-395 0,-2-4-127 0</inkml:trace>
  <inkml:trace contextRef="#ctx0" brushRef="#br0" timeOffset="81999.92">5914 9671 2596 0,'0'0'56'0,"0"0"12"0,0 0-5 16,0 0 10-16,10 46 27 0,-10-27 10 0,2 2 3 0,3 5-12 15,-3 1-2-15,2 2-7 16,2 6 1-16,1 2 1 0,1 1 2 0,-1 0-4 16,1 1-13-16,0-1-7 15,4-1-5-15,-6 2-14 0,2-3-19 0,0 0-34 0,-1-3-43 16,-5-5-47 0,2 0-60-16,-2-3-64 0,-4-4-110 0,0-1-194 0,-2-1-343 15,-3-2-212-15</inkml:trace>
  <inkml:trace contextRef="#ctx0" brushRef="#br0" timeOffset="82628.46">4119 10865 2455 0,'0'0'-99'0,"0"0"28"0,0 0 19 0,0 0 3 15,0 0 13-15,0 0 17 16,0 0 15-16,0 0 18 0,0 0 1 0,0 0 9 0,32-23-7 16,-32 23 5-16,20-1-8 15,-20 1-2-15,39 0 6 0,-16-2-20 0,11 2-9 16,2-2-11-16,10 0-13 16,3 0 6-16,15 0 6 0,3 0 2 0,29-1 2 0,1-1 0 15,5 2-3-15,-1-2 3 16,1 1-2-16,0 0 1 0,-3 1-1 0,0 1 3 15,-1-1-3-15,-3 0 7 0,-2 0 4 16,-4 0 5-16,-12 2 30 0,-12-2 7 16,1 2 22-16,-5 0 11 0,-2 0 9 15,-10-2 7-15,0 4-8 0,-7-2-10 0,-7 0-4 16,-2 0-4-16,-3 0-18 0,-6 0-28 16,-2 0-37-16,-1 0-31 15,-6 2-23-15,-15-2-56 0,21 2-122 0,-21-2-365 0,8 4 159 0</inkml:trace>
  <inkml:trace contextRef="#ctx0" brushRef="#br0" timeOffset="83258.33">4313 11246 1927 0,'0'0'58'0,"0"0"15"0,0 0 14 16,0 0 38-16,0 0 25 0,0 0 13 0,0 0 3 15,0 0-16-15,0 0-11 16,-2 31-12-16,-2-14-9 0,0 0 2 0,2 2-3 16,0 1 2-16,0 1-8 0,-1-2-4 15,1 1-12-15,0 0-10 0,0 0-11 16,2-1-8-16,-2 1-11 0,2 1-19 16,0-4-27-16,0-17-29 0,0 28-48 0,0-14-67 15,0-14-65-15,0 22-87 0,2-14-194 0,-2-8-451 0,2 14-344 16</inkml:trace>
  <inkml:trace contextRef="#ctx0" brushRef="#br0" timeOffset="83518.33">4587 11496 2756 0,'12'-6'-79'0,"-12"6"26"0,0 0 15 0,19-8 26 16,-19 8 3-16,15-5 9 0,-15 5 29 15,19-6 10-15,-19 6 4 0,22-6 4 0,-12 3 8 16,-10 3 5-16,23-8 1 16,-8 7-4-16,-15 1-3 0,23-8-5 0,-9 6-22 15,-14 2-30-15,22-6-66 0,-22 6-51 16,20-4-53-16,-20 4-93 0,14-6-497 0,-14 6-51 15</inkml:trace>
  <inkml:trace contextRef="#ctx0" brushRef="#br0" timeOffset="83748.42">4718 11394 2187 0,'0'0'-39'16,"0"0"19"-16,0 0 15 15,0 0 7-15,0 0 32 0,0 0 43 0,0 0 46 0,0 0 30 16,0 0 15-16,0 0 1 0,-17 14-2 15,17-14-1-15,0 0-14 0,0 27-10 16,0-27-12-16,0 23-15 0,0-23-17 16,0 27-9-16,2-15-12 0,-2 6-14 15,2-3-15-15,0 3-17 0,-2-18-20 0,2 28-24 16,-2-14-25-16,0-14-33 0,5 24-38 16,-3-12-51-16,0 1-42 0,0-3-57 15,-2-10-145-15,4 16-475 0,-2-6-246 0</inkml:trace>
  <inkml:trace contextRef="#ctx0" brushRef="#br0" timeOffset="85838.31">4044 11074 2594 0,'-8'-12'-65'0,"8"12"33"0,0 0 22 16,0 0 28-16,0 0 15 0,0 0 25 0,0 0 13 15,0 0 11-15,0 0 15 16,0 0 19-16,0 0 14 0,0 0 10 0,0 0 12 16,0 0-2-16,0 0-4 0,0 0-8 15,0 0-5-15,4 55-13 0,-4-33-8 0,4 2-25 16,-2 7-9-16,3-2-5 16,-2 10-6-16,1-1-1 0,-2 1-5 0,2 2-3 0,0 1 4 15,0 0-2-15,0-1-4 0,0 4-4 0,1-1-6 16,-1-1-2-16,0-1-8 15,1 2 0-15,-1-2-6 0,0-2-12 0,0-2-12 16,1 0-16-16,-1-8-26 0,-2-1-35 16,2-2-50-16,-2-6-58 0,2 0-59 0,0-4-61 15,-2-2-118-15,1-2-160 16,2-3-377-16,-5-10-385 0</inkml:trace>
  <inkml:trace contextRef="#ctx0" brushRef="#br0" timeOffset="86928.35">5371 11003 2748 0,'0'0'-119'0,"0"0"25"0,6-16 14 0,-6 16 7 16,0 0 16-16,0 0 27 15,0 0 33-15,-18-15 57 0,18 15 8 0,0 0 33 16,0 0 26-16,-36 12 22 0,36-12 16 0,-27 19 9 15,11-6-5-15,4 4-8 0,-2 3-5 16,-2 1-9-16,2 5-14 0,1 4-15 0,3 3-10 16,-1-2-15-16,2 2-17 15,3 2 0-15,4-5-7 0,2 1-8 0,0-1-7 0,4 1-11 16,0-2-11-16,5-3-6 16,2-1-10-16,1-4-11 0,5-1-13 0,-2-2-15 15,2-2-17-15,1-5-26 16,4-2-21-16,-5-1-24 0,0-4-12 0,2-3-28 0,-19-1 5 15,30-3-7-15,-16-4 15 0,-1-2 19 0,-13 9 9 16,17-21 18-16,-11 10 30 16,-1 0 25-16,-5 11 31 0,0-23 2 0,0 23 21 15,0 0 22-15,-11-27 21 0,11 27 17 16,-8-15 0-16,8 15 6 0,-11-13 1 0,11 13-10 16,-7-12 0-16,7 12-14 15,0 0-5-15,0 0-5 0,0 0-7 0,0 0-14 16,0 0-24-16,22-12-29 0,-22 12-34 0,19-3-51 0,-19 3-47 15,24-4-42-15,-24 4-62 16,20-4-105-16,-9 1-510 0,0-1-238 0</inkml:trace>
  <inkml:trace contextRef="#ctx0" brushRef="#br0" timeOffset="87448.22">5649 11265 2514 0,'0'0'-126'0,"0"0"31"16,0 0 21-16,0 0 28 0,0 0 32 0,0 0 36 0,0 0 14 16,0 0 15-16,0 0 26 15,0 0 9-15,0 0 13 0,0 0 14 0,0 0 12 16,0 0 5-16,0 0 5 0,0 0 3 0,0 0 2 0,0 0 1 15,0 0-15-15,0 0-5 16,0 0-10-16,0 0-5 0,0 0-4 0,0 0-9 16,0 0-9-16,0 0-3 15,0 0-9-15,0 0-3 0,-19 40-10 0,19-40-5 0,0 0-6 16,0 0 0-16,0 0 0 16,0 0-1-16,0 0 2 0,0 0 15 0,0 0-4 15,0 0-10-15,0 0-1 16,0 0-2-16,0 0-5 0,0 0-12 0,0 0 5 0,0 0-6 15,0 0-3-15,0 0-4 0,0 0 0 0,0 0 3 16,0 0-9-16,-8 12-7 16,8-12 13-16,0 0 3 0,0 0-3 0,0 0 1 0,6 27-2 15,-6-27 5-15,4 25 3 16,-2-10-10-16,0 4 0 0,1 0 0 0,-3 4 1 16,2-3-9-16,2 4 0 15,-2-3-2-15,-2-1-2 0,2 0-7 0,-2 1 3 16,0-2-7-16,0-2-9 0,-2 0-12 0,0-2-16 0,-4 0-26 15,-1-4-34-15,-1 1-50 16,-1-4-48-16,-1 0-51 0,2-4-50 0,-6-1-88 16,14-3-143-16,-25-3-53 0,25 3-306 15,-27-7-270-15</inkml:trace>
  <inkml:trace contextRef="#ctx0" brushRef="#br0" timeOffset="87618.39">5583 11126 2926 0,'0'0'101'0,"0"0"-16"0,12-11-10 15,-12 11-10-15,0 0-12 16,10-7-17-16,-10 7-41 0,0 0-68 0,8-7-73 16,-8 7-93-16,0 0-169 15,9-5-359-15,-9 5-58 0</inkml:trace>
  <inkml:trace contextRef="#ctx0" brushRef="#br0" timeOffset="87868.26">5539 11184 2321 0,'0'0'52'0,"0"0"45"0,0 0 24 0,-17 13 14 16,17-13 5-16,-8 16-3 15,8-16 2-15,-8 24-6 0,3-8-16 0,3 2-8 16,-1 0-10-16,3 1-9 16,0-1-3-16,3 2-11 0,-1 1-6 0,3-2-8 0,-1 3-9 15,0-3-12-15,2-1-26 16,0-3-34-16,1 0-46 0,1-1-62 0,1-2-58 16,-1 1-65-16,-8-13-86 15,19 15-603-15,-9-12-356 0</inkml:trace>
  <inkml:trace contextRef="#ctx0" brushRef="#br0" timeOffset="88253.46">5797 11376 2833 0,'6'-11'-13'0,"-6"11"25"16,0 0-2-16,0 0-1 0,12-12 15 0,-12 12 30 15,0 0 3-15,0 0 4 0,0 0-7 0,0 0-1 0,0 0-10 16,0 0-2-16,0 0-6 15,0 0-1-15,0 0-2 0,0 0-7 0,0 0-2 16,0 0-8-16,0 0-17 16,0 0-14-16,29 8-24 0,-29-8-10 0,0 0-10 0,0 0 19 15,12-11 1 1,-12 11 16-16,0 0 24 0,9-10 21 0,-9 10 11 0,0 0 10 16,0 0 10-16,0 0 9 15,0 0 13-15,17-4-9 0,-17 4-5 0,0 0-7 0,0 0-7 16,0 0-4-16,22 14-6 0,-22-14 0 0,0 0 0 15,12 11-1-15,-12-11 8 16,0 0 12-16,10 6 7 0,-10-6 0 0,0 0-7 16,0 0-8-16,0 0 0 0,0 0-11 15,26-17-1-15,-26 17-14 0,9-14-7 0,-9 14-9 16,10-17-17-16,-10 17-29 16,8-15-35-16,-8 15-55 0,12-15-65 0,-8 5-79 0,-4 10-168 15,8-17-501-15,-4 9-362 0</inkml:trace>
  <inkml:trace contextRef="#ctx0" brushRef="#br0" timeOffset="88468.19">6166 11113 2872 0,'0'0'-40'0,"13"-3"37"15,-13 3 45-15,0 0 28 0,0 0 48 0,26 1 31 16,-26-1 3-16,14 12 7 0,-14-12-7 0,12 20-14 0,-8-8-14 15,3 5-16-15,-5 2-8 16,2 4-11-16,-2-2-13 0,-2 4-20 0,0 2-27 16,-4 1-43-16,0 1-46 0,0-1-52 15,-3 1-70-15,1 0-63 0,-2-5-117 0,-1-1-180 16,0 1-334-16,-1-2-244 16</inkml:trace>
  <inkml:trace contextRef="#ctx0" brushRef="#br0" timeOffset="89198.73">6435 10953 2643 0,'0'0'21'16,"0"0"41"-16,0 0 5 16,0 0 5-16,0 0 8 0,0 0 39 0,0 0 33 0,0 0 16 15,0 0-1 1,0 0-10-16,0 41-11 0,-2-22-8 0,4 1-8 0,-2 5-10 16,2 2-23-16,4 1-2 15,-2 6-5-15,3 1-12 0,-1 1-12 0,2 0-3 0,-1 0-11 16,2 0-11-16,-1 1-17 0,0-5-19 0,0 0-24 15,-1-3-30-15,0-3-39 16,-1 0-51-16,0-2-60 0,0-1-58 0,-6-3-105 0,2-1-176 16,-2-3-424-16,-2 1-400 15</inkml:trace>
  <inkml:trace contextRef="#ctx0" brushRef="#br0" timeOffset="93108.36">6968 10835 2767 0,'0'0'-141'0,"0"0"24"16,0 0 22-16,0 0 16 0,0 0 28 0,4-21 20 16,-4 21 15-16,0 0 26 15,0 0 8-15,0 0 22 0,0 0 5 0,0 0 8 16,0 0 2-16,0 0 10 0,0 0-1 16,0 0 10-16,0 0-6 0,0 0-3 0,0 0 2 15,0 0-6-15,0 0-7 0,15-7 5 0,-15 7-9 16,0 0-3-16,0 0-6 15,26-2-5-15,-26 2-2 0,22 0-6 0,-22 0-2 0,24-2 2 16,-24 2-2-16,29-2-3 16,-13 2-2-16,-16 0-1 0,29-4-7 0,-12 2-13 15,-17 2-18-15,27-1-33 16,-11-2-40-16,-16 3-37 0,24-4-29 0,-10 3-33 16,-6-2-80-16,-8 3-512 0,15-3-81 15</inkml:trace>
  <inkml:trace contextRef="#ctx0" brushRef="#br0" timeOffset="93398.22">6997 10677 2237 0,'0'0'-39'0,"0"0"21"16,0 0-1-16,0 0 2 0,-16-8 5 0,16 8 3 15,0 0 14-15,0 0 15 16,0 0 1-16,0 0 1 0,0 0-16 0,0 0-9 0,0 0-4 16,0 0-2-16,50 0-21 15,-50 0-4-15,28-1-34 0,-11-2-53 0,-2 2-105 16,6-4-318-16,-5 4 267 0</inkml:trace>
  <inkml:trace contextRef="#ctx0" brushRef="#br0" timeOffset="94068.51">7411 10725 1680 0,'0'0'73'16,"0"0"10"-16,6 14-6 0,-6-14-16 0,0 0-5 16,0 0 9-16,0 0 21 0,6 10 11 15,-6-10 7-15,0 0-2 0,0 0-8 0,0 0-14 16,0 0-2-16,0 0-5 0,0 0-10 0,0 0 0 15,32-21-10-15,-32 21-7 16,12-15-8-16,-5 3-5 0,1 0-6 0,1-2-4 0,-3-3-5 16,3-2-1-16,-1-4-5 15,2 1 5-15,0 0-4 0,-2-1 1 0,2 2 3 16,-2 0-2-16,1 4 1 16,-2 2 3-16,-1 2-4 0,0 0 1 0,1-1 0 0,-7 14 0 15,10-19-2-15,-4 12-2 0,-6 7 20 0,0 0 17 16,14-8-2-16,-14 8 2 15,0 0-5-15,0 0-1 0,0 0-1 0,18 34-9 16,-16-20-3-16,2 2-2 16,1 2-7-16,-1-1-6 0,0 2-4 0,3 1 6 0,-3-4-10 15,2 4 0-15,1-4-1 16,-3 1 3-16,2-3-7 0,-2 1 1 0,0-2 0 16,-4-13 1-16,7 19-4 0,-7-19 5 15,5 17-2-15,-5-17-3 0,0 0-2 0,6 14-4 16,-6-14-10-16,0 0 1 0,0 0-3 0,0 0-2 15,0 0 0-15,14-35-3 16,-14 35 3-16,6-32-2 0,-1 9 4 0,0-1 3 0,1-1 6 16,-2 0 5-16,2 0 8 15,0 3 6-15,3-3 3 0,-3 3 5 0,1 2 5 16,-1 5 6-16,1-1-2 16,-3 3-1-16,-4 13 8 0,10-13 13 15,-10 13 17-15,0 0 3 0,0 0 2 0,0 0-2 0,0 0-8 0,26 34-7 16,-24-17-7-16,0 2-1 15,0 0-13-15,2 0-16 0,-4 2-31 0,4-1-39 0,-4 2-52 16,2 3-75-16,0-6-72 16,1 0-154-16,-3 0-186 0,2-4-272 0,-2-15-222 15</inkml:trace>
  <inkml:trace contextRef="#ctx0" brushRef="#br0" timeOffset="113378.21">9610 6570 864 0,'0'0'95'0,"0"0"-21"16,0 0-21-16,0 0 1 0,2-18-11 16,-2 18-5-16,0 0 11 0,0 0-2 0,0 0-4 15,0 0 5-15,0 0 11 0,0 0 0 0,0 0 5 16,2-15-4-16,-2 15 8 15,0 0 0-15,0 0 0 0,0 0-5 0,0 0 10 16,0 0-13-16,0 0-4 0,0 0-8 16,0 0 3-16,-19-12-14 0,19 12 0 0,0 0-5 15,-19-4-5-15,19 4-4 16,0 0 7-16,-24 0-1 0,24 0-9 0,0 0-7 0,-25 0 12 16,25 0-7-16,-19 4 10 15,19-4-5-15,-19 4-1 0,19-4-10 0,-22 8 15 16,12 0-3-16,10-8 8 0,-23 12 3 15,10-4 11-15,3 1 2 0,-3 1 4 0,1 2 7 16,0-2 5-16,-2 4 1 0,2 4 5 0,-2-2 0 16,2 2 2-16,-1-1 3 15,1 4-3-15,1-2 0 0,0 2-2 0,1 2-7 16,2-3-1-16,1 4 0 0,-2-3-6 16,5 0-5-16,-2 1-9 0,4-2 2 0,0 1-3 15,2-2 1-15,0-1-2 0,2 0-1 0,0 1-2 16,2-2-1-16,0 1-5 15,2-2 0-15,1 1-2 0,4-2-1 0,-3 1-1 0,2-3-3 16,2 1-2-16,2 1-5 16,-1-3 2-16,-1-4-4 0,4 4 2 0,0-2-4 15,2-1-2-15,-4-1-1 16,3-1 2-16,-2 1-3 0,2-2-2 0,-3-2 1 16,2 0-4-16,0 2 1 0,-1-3-2 15,-15-3-1-15,28 4-5 0,-16-4-3 0,-12 0-2 16,22 0-2-16,-22 0-1 0,20-4-1 0,-20 4 2 15,18-9-3-15,-18 9-3 0,14-8-4 16,-14 8 5-16,9-15-7 0,-9 15 1 0,6-18-1 16,-6 18 3-16,4-20 0 15,-4 20 1-15,-2-22 0 0,2 22-1 0,-4-20 4 16,4 20 1-16,-6-22 2 0,6 22 0 16,-9-21-1-16,9 21 0 0,-10-19 4 0,4 12 1 15,6 7-2-15,-14-13 3 0,14 13-1 0,-10-12 3 16,10 12 3-16,0 0-5 15,-10-15 7-15,10 15 0 0,0 0 10 0,-9-11 6 16,9 11 2-16,0 0 8 0,0 0 2 16,0 0-3-16,0 0 3 0,0 0 7 0,0 0-8 15,0 0-1-15,0 0-3 16,0 0-1-16,25-14-6 0,-25 14-19 0,24 0-36 0,-24 0-51 16,27-2-71-16,-10 0-68 15,-17 2-63-15,31-6-208 0,-15 5-426 0,-4-6-332 16</inkml:trace>
  <inkml:trace contextRef="#ctx0" brushRef="#br0" timeOffset="114863.23">9950 6807 2693 0,'-6'-15'-104'0,"6"15"24"0,0 0 12 16,0 0 18-16,-6-15 33 15,6 15 16-15,0 0 16 0,0 0 13 0,0 0-3 16,0 0-2-16,0 0 18 0,-9-12 16 16,9 12 27-16,0 0 16 0,0 0 7 0,0 0 6 15,-30 31-1-15,24-20-8 0,-2 4-3 0,2 2-8 16,0 4-3-16,-1 0-11 15,2 2-7-15,1 0-5 0,2 0-8 0,2-3-3 0,0 2-6 16,4 4-4-16,-2-6-1 16,5 1-5-16,0-1-11 0,1 0-20 0,-2-4-26 15,2-2-44-15,3-1-55 16,0-1-37-16,-1-1-50 0,1-2-45 0,-11-9-111 16,21 9-514-16,-10-9-237 15</inkml:trace>
  <inkml:trace contextRef="#ctx0" brushRef="#br0" timeOffset="115107.96">10128 7025 2629 0,'7'-14'16'0,"-7"14"22"15,0 0-10-15,8-12-12 0,-8 12 8 0,0 0 13 16,0 0 2-16,0 0 20 16,0 0-21-16,0 0-1 0,0 0-3 0,0 0-5 0,15 41-3 15,-15-26 0-15,0-15 3 16,4 31 1-16,-4-14 3 0,0-1-6 0,-2 3 4 15,2-19-1-15,-2 36-2 0,-2-20 8 0,0 0 0 0,-3-1 7 16,1-2 1-16,0 0-4 16,6-13-3-16,-20 20-3 0,10-14-21 0,10-6-23 15,-22 7-48-15,22-7-50 16,-22-4-61-16,22 4-74 0,-24-18-152 0,13 7-403 16,3-5-110-16</inkml:trace>
  <inkml:trace contextRef="#ctx0" brushRef="#br0" timeOffset="115268.38">10168 6691 2341 0,'0'0'44'0,"0"0"21"16,0 0-4-16,12-10-4 16,-12 10-8-16,0 0-5 0,0 0-7 0,0 0-27 15,8-9-57-15,-8 9-70 0,0 0-106 0,6-3-202 0,-6 3-179 16,0 0 190-16</inkml:trace>
  <inkml:trace contextRef="#ctx0" brushRef="#br0" timeOffset="115778.41">10232 6922 1717 0,'4'15'3'15,"-4"-15"15"-15,0 0 4 16,5 19 22-16,-5-19 11 0,4 14 32 0,-4-14 16 16,4 16-1-16,-4-16-3 0,6 17 4 15,-6-17-9-15,7 19 6 0,-7-19 7 16,6 18-15-16,-1-7 1 0,-5-11-10 16,4 17-8-16,-4-17-8 0,8 15-6 0,-8-15-7 15,6 14-6-15,-6-14-3 0,8 11-4 16,-8-11-7-16,0 0-6 0,16 7-5 0,-16-7-6 15,0 0-4-15,0 0-5 0,0 0 0 0,27-16-4 16,-27 16 0-16,9-17 0 16,-3 7 12-16,-6 10 5 0,9-19 11 0,-9 19 17 0,6-17 12 15,-6 17-1-15,6-14-5 16,-6 14-5-16,6-11-9 0,-6 11-7 0,0 0-2 16,12-9-4-16,-12 9-3 15,0 0 1-15,0 0-2 0,0 0 0 0,22 0-7 0,-22 0 1 16,0 0-5-16,0 0 2 0,26 4-3 0,-26-4 1 15,0 0-3-15,17 7 1 16,-17-7-2-16,0 0 4 0,14 5 5 0,-14-5 9 16,0 0-2-16,0 0 3 15,0 0 4-15,22-16 2 0,-22 16-3 0,6-16 1 0,-6 16-5 16,4-21-2-16,-4 21-1 16,6-24-5-16,-4 12-4 0,-2 12 2 0,5-23-11 15,-3 12-24-15,-2 11-32 0,5-20-47 0,-5 20-58 0,4-15-59 16,-2 8-98-16,-2 7-217 15,2-14-420-15,-2 14-374 0</inkml:trace>
  <inkml:trace contextRef="#ctx0" brushRef="#br0" timeOffset="116108.08">10683 6744 2836 0,'0'0'-51'16,"0"0"11"-16,0 0-3 15,0 0 14-15,0 0 42 0,0 0 31 0,0 0 23 16,0 0 4-16,0 0-4 0,22 26 7 16,-22-26-3-16,8 22 6 0,-4-5 5 0,2 1 1 15,0 0 3-15,1 5-1 0,-1 0-4 16,1 0-7-16,-1 0-6 0,-2-1-3 15,0 2-7-15,1-1 2 0,-5-4 0 0,2 3-4 16,-4-2 3-16,0-1-7 0,-1 0-3 16,-1-2-6-16,0-1-4 0,-2 0-4 0,-3-1-3 15,3-1-20-15,-3-4-38 16,-1 3-52-16,2-2-61 0,-4-3-69 0,4 1-60 0,8-9-158 16,-19 13-532-1,11-6-397-15</inkml:trace>
  <inkml:trace contextRef="#ctx0" brushRef="#br0" timeOffset="116598.37">11040 7114 2909 0,'0'0'-23'16,"0"0"15"-1,-36-14 6-15,36 14 15 0,0 0 27 0,0 0 27 0,0 0 20 16,0 0 6-16,0 0-11 16,0 0-4-16,0 0-8 0,0 0-1 0,0 0 2 15,0 0 7-15,26-17 1 0,-26 17-2 0,19-4-5 16,-19 4-10-16,27 0 1 0,-27 0-9 15,27-1-6-15,-13 1-5 0,-14 0-2 0,30 0-4 16,-30 0-7-16,29 0-12 0,-13-3-16 16,-16 3-22-16,25-1-35 0,-25 1-44 0,21-2-43 15,-21 2-39-15,20-2-38 16,-13-1-39-16,-7 3-150 0,0 0-467 0,8-10-240 16</inkml:trace>
  <inkml:trace contextRef="#ctx0" brushRef="#br0" timeOffset="116778.3">11129 6993 2661 0,'0'0'-19'0,"-12"-5"23"0,12 5 17 0,0 0 20 16,-14-5 36-16,14 5 29 15,0 0 15-15,0 0-1 0,0 0-11 16,0 0-11-16,0 0-7 0,0 0-14 16,0 0-8-16,0 0-5 0,0 0-15 0,33-22-21 0,-33 22-37 15,19-2-47-15,-19 2-63 0,21-2-50 0,-21 2-45 16,20-1-75-16,-8 1-584 15,-12 0-237-15</inkml:trace>
  <inkml:trace contextRef="#ctx0" brushRef="#br0" timeOffset="118468.33">11635 6556 2689 0,'0'0'-7'0,"0"0"8"0,0 0 8 16,0 0 12-16,0 0 15 15,0 0 15-15,0 0 10 0,0 0-1 0,0 0 11 16,0 0 10-16,0 0 3 16,0 0 1-16,0 0 9 0,0 0 5 0,0 0 8 0,0 0-1 15,-16 47-7-15,16-30-10 16,-3 1-5-16,3 3-15 0,0 1-4 0,0 5-6 16,0 0-9-16,0 1-5 15,0 2-1-15,0-1-1 0,3 2-5 0,-3-3-7 0,2 1-3 16,-1-1-1-16,-1-1-6 0,2-2 0 0,2-4-3 15,-2 0-3-15,1-2-7 16,-3-2-11-16,0-17-15 0,2 25-18 0,-2-25-29 16,1 21-33-16,-1-21-44 0,0 15-46 15,0-15-25-15,2 6-22 0,-2-6-30 0,0 0-36 16,0 0-593-16,0 0-272 16</inkml:trace>
  <inkml:trace contextRef="#ctx0" brushRef="#br0" timeOffset="118948.21">11587 6864 2524 0,'-4'-32'-134'16,"-1"3"28"-16,3 4 30 0,0 3 24 15,2 1 30-15,-2 1 17 0,2 1 12 0,2-1 4 16,0-2 12-16,0 3 18 16,3-2-12-16,1 0 10 0,2 1 0 0,-1 1-4 0,1 0-11 15,2 2 5-15,4-1-3 16,-2 5-9-16,5-2-3 0,-2 6-2 0,3-3 0 16,-5 6-3-16,5 2 4 15,-2 1-2-15,-16 3-5 0,33 0 4 0,-17 3-5 0,-3 3 10 16,0 3 6-16,-5 2 1 0,0 1 8 0,0 2 11 15,-7 1 15-15,2 2 14 16,-3-17 3-16,-7 34 4 0,0-14-4 0,1-6-3 16,-4 6-4-16,-1-1-5 0,-2-2-2 15,1-5-1-15,-1 1-3 0,3-1 5 16,-4-2-8-16,2 0-2 0,2-2 2 16,10-8 4-16,-20 11 6 0,13-5-2 0,7-6-7 15,-18 6 1-15,18-6 0 0,0 0-1 0,0 0-2 0,-18 4-6 16,18-4 2-16,0 0 2 15,0 0-2-15,0 0-2 0,0 0-1 0,0 0 0 16,0 0 1-16,0 0 1 16,0 0 2-16,0 0 3 0,0 0-1 0,0 0 1 0,0 0 7 15,0 0 0-15,7 29 1 16,-7-29 3-16,19 22 0 0,-5-7 4 0,-1 0-9 16,5 5-2-16,3-2-6 15,-2 3-2-15,2 0-7 0,2-1-2 0,-4 1-6 0,2-1-9 16,-3-2 12-16,2 0-14 0,-4-2-8 0,2 1-23 15,0-2-36-15,-2-2-49 16,-3-1-61-16,4-1-78 0,-2-1-55 0,0-3-95 0,1-1-148 16,-3-2-78-16,1-2-319 15,-1 0-340-15</inkml:trace>
  <inkml:trace contextRef="#ctx0" brushRef="#br0" timeOffset="119178.06">12259 6959 2945 0,'7'-11'37'15,"-7"11"7"-15,0 0-5 16,11-11 0-16,-11 11 11 0,0 0 15 0,14-8 3 16,-14 8-6-16,0 0-3 15,22-5-8-15,-22 5-7 0,26 0-5 0,-12 0-1 0,-14 0-7 16,38-2-10-16,-21 2-31 0,5 0-55 0,-4 0-74 15,-18 0-62-15,32-3-90 16,-14 2-599-16,-8-3-268 0</inkml:trace>
  <inkml:trace contextRef="#ctx0" brushRef="#br0" timeOffset="119358.13">12491 6845 2633 0,'-12'-10'-24'0,"12"10"30"0,0 0 22 15,0 0 22-15,0 0 40 0,0 0 26 0,0 0 16 16,-27 19 1-16,27-19 1 0,-6 25-13 15,4-8-10-15,2 1-6 0,-2 1-6 0,2 2-12 16,0 2-5-16,0-1-13 16,0-1-3-16,2 0-7 0,0 5-12 0,0-6-26 15,2 1-49-15,0-2-57 0,2 0-73 16,-2-1-63-16,0-5-89 0,1 2-178 0,-1-5-389 16,-1-1-243-16</inkml:trace>
  <inkml:trace contextRef="#ctx0" brushRef="#br0" timeOffset="119703.25">12852 6786 2753 0,'0'0'6'0,"7"-12"2"0,-7 12-4 16,0 0 6-16,0 0 28 15,0 0 21-15,0 0 7 0,0 0-11 0,0 0 1 0,0 0 0 16,5 50 4-16,-7-32 8 16,2 0 10-16,0 3 7 0,0 0 0 0,0 1-8 15,-3 0-5-15,3 0 0 16,-5 2 3-16,3 2 10 0,-2-4-3 0,-1-2-3 0,-1 2-3 16,-6-4 1-16,5 1-19 15,-5-3 0-15,3-1-1 0,-5-1-1 0,1-4-3 16,-4-3-8-16,2 0-4 0,-3-3-3 0,-1-3-4 15,19-1-8-15,-37-5-25 16,21 0-32-16,-4-7-56 0,4-3-71 0,3-4-74 0,-6-10-91 16,6-1-179-16,4-5-97 15,-4-2-236-15,6 0-169 0</inkml:trace>
  <inkml:trace contextRef="#ctx0" brushRef="#br0" timeOffset="119848.08">12661 6514 2550 0,'23'-8'127'0,"-23"8"16"0,0 0-25 0,15-2-13 16,-15 2-11-16,0 0-9 16,0 0-10-16,0 0-12 0,14-5-48 15,-14 5-83-15,0 0-78 0,7-4-106 16,-7 4-216-16,0 0-291 0,0 0-45 0</inkml:trace>
  <inkml:trace contextRef="#ctx0" brushRef="#br0" timeOffset="120288.19">13044 6421 2172 0,'0'0'-60'0,"0"0"19"0,0 0 9 0,0 0 46 15,26 7 45-15,-26-7 29 16,9 10 37-16,-9-10 14 0,7 13 5 0,-7-13-1 16,9 19-3-16,-3-6 0 15,0 0 8-15,2 1 2 0,-1 3-5 0,7 2-4 0,-5 2-11 16,6-1-6-16,1 6-11 0,-3-1-2 0,5 1-6 15,-2-1-8-15,0 1-8 16,-1 1-4-16,1 1-11 0,0-2-9 0,0 0 1 16,-1-1-7-16,-3-4-5 15,1 0-7-15,-1 0-3 0,-2-2-8 0,-3-4 1 16,2 0-7-16,-2-1-1 0,2-3-2 16,-9-11-4-16,9 22 0 0,-5-13-1 0,-4-9-17 15,10 13-24-15,-10-13-36 0,0 0-47 0,0 0-54 0,0 0-56 16,0 0-35-16,0 0-34 15,0 0-48-15,0 0-93 0,8-44-561 0,-10 23-443 16</inkml:trace>
  <inkml:trace contextRef="#ctx0" brushRef="#br0" timeOffset="120538.36">13402 6459 2969 0,'1'-21'-40'0,"-1"21"35"15,0 0 10-15,2-18 7 0,-2 18 3 0,0 0 5 16,0 0 30-16,0 0 22 0,0 0 9 0,0 0-2 0,0 0-1 15,0 0 0-15,-43 29-3 16,27-11 11-16,3 1 2 0,-5 5 11 0,3 3-12 16,-2 1-2-16,0 0-9 15,-1 4-3-15,4-1-4 0,-4 8-2 0,3-6-1 16,1 2-4-16,1-5-8 0,1 4-11 16,-1-4 4-16,2 0-4 0,-1-1-6 0,3-2 0 15,1-5-12-15,0 3-16 0,2-4-41 0,-1 0-46 16,1-2-59-16,1-3-65 0,0-1-61 15,1-2-110-15,1-2-184 0,-1-2-353 0,4-9-302 16</inkml:trace>
  <inkml:trace contextRef="#ctx0" brushRef="#br0" timeOffset="122558.3">26488 7528 164 0,'-23'-4'132'0,"23"4"-27"0,0 0-12 16,0 0 3-16,0 0-5 15,0 0-7-15,0 0 9 0,0 0-1 0,0 0 17 16,0 0 11-16,0 0 23 16,0 0 1-16,0 0-1 0,0 0-6 0,0 0-9 0,0 0-3 15,0 0-1-15,0 0 6 16,0 0-4-16,0 0-9 0,0 0-17 0,0 0-7 16,0 0-13-16,0 0-6 15,0 0-9-15,0 0-11 0,0 0-4 0,0 0-5 0,0 0-2 16,0 0-7-16,0 0-8 0,0 0-2 0,0 0 0 15,0 0-1-15,46-8-3 16,-46 8-3-16,0 0-4 0,0 0 2 16,27 0-6-16,-27 0 3 0,0 0-5 15,27 2 6-15,-27-2 1 0,22 0 7 0,-22 0-2 0,31 2 6 16,-15-2-7-16,4 2-3 16,0 0 1-16,5-2-3 0,-4 1 2 0,5 2-3 15,3-2-2-15,2 1 1 0,-1 0-6 16,1 0-1-16,1-1 3 0,4-1-2 0,0 2 1 15,4 1 1-15,3-2-1 0,0 2 3 0,1-1-4 16,0-2-1-16,-2 1 1 16,6-2 0-16,-6 1-2 0,2 0-1 0,0 0 3 0,0 0 2 15,0 0-5-15,0 0 5 16,-1 0-2-16,1 0 0 0,-6 0-6 0,1 0 0 16,4 1 4-16,-7 1 2 15,0 1-1-15,-1-2-6 0,-1 0 4 0,1-1-1 16,-2 5-5-16,0-2 5 0,1 2-1 0,-5-3 6 0,3 1 1 15,-3 1 4-15,-2 0 3 16,2 0 8-16,-4-1 2 0,-5-1 5 0,3 0 4 16,-6 2-1-16,3-1-5 0,-2-3-3 15,-18 0-2-15,25 4-1 0,-11-2-5 16,-14-2 1-16,24 2-2 0,-24-2-4 16,16 3 4-16,-16-3-10 0,0 0-15 0,24 0-21 15,-24 0-26-15,0 0-26 0,0 0-26 0,16-7-16 0,-16 7-15 16,0 0-4-16,0 0 8 15,0 0 5-15,0 0 14 0,0 0 13 0,-26-35 15 16,26 35 27-16,-15-14 28 16,15 14 29-16,-17-13 23 0,8 7 19 0,9 6 16 0,-14-13 15 15,14 13 9-15,-16-12 12 16,16 12-7-16,-14-11 0 0,14 11 2 0,-15-12-1 16,15 12 3-16,-11-8 1 15,11 8 0-15,0 0-3 0,-14-9 0 0,14 9-3 16,0 0-6-16,-11-9 0 0,11 9-8 0,0 0-8 0,0 0 0 15,0 0-8-15,-12-10-7 16,12 10 0-16,0 0 0 0,0 0-13 0,0 0-2 16,0 0-1-16,0 0-1 0,0 0-6 15,0 0-3-15,0 0-1 0,0 0-3 0,0 0-3 16,42 35 1-16,-34-28-2 16,-2 5-2-16,-1 1-4 0,-1 0 5 0,-4-13 0 15,4 24-7-15,-4-9 1 0,0-15-8 0,-4 26-7 0,0-15-15 16,4-11-27-1,-11 25-30-15,3-15-43 0,-1 1-47 0,9-11-50 0,-17 19-50 16,9-12-101-16,4 1-142 16,0 0-389-16,4-8-294 0</inkml:trace>
  <inkml:trace contextRef="#ctx0" brushRef="#br0" timeOffset="123258.07">28691 7545 2771 0,'0'0'-15'16,"-9"-10"14"-16,9 10 13 0,0 0 9 0,0 0 7 15,0 0 5-15,-8-15-8 16,8 15 0-16,0 0-8 0,0 0 9 0,0 0-3 0,0 0 9 16,0 0 9-16,0 0 15 15,-7 45 18-15,7-29 0 0,0-16-3 0,2 34-2 16,-2-14-8-16,0-2-5 0,2 1-6 0,1 2-5 0,-3-2-3 15,2-2-6-15,-2 0-1 16,0 1-7-16,0-18-1 0,2 26-18 0,-2-26-23 16,0 23-14-16,0-23-25 15,0 18-23-15,0-18-41 0,0 0-36 0,-4 15-22 16,4-15-22-16,0 0 1 16,0 0 9-16,0 0 15 0,0 0 14 0,0 0 25 0,-22-43 17 15,20 23 28-15,0-2 16 0,0-1 14 0,2-4 26 16,0 0 19-16,0 0 23 15,4 1 2-15,-2 0 15 0,2 2 14 0,3 3 0 0,-1-1 3 16,3 4 7-16,-3 1-9 16,4 1-1-16,1 3 2 0,3 2-11 0,-4 2-2 15,4-1 7-15,0 4-12 16,2 0 8-16,-16 6 4 0,29-3 8 0,-29 3 16 0,26 3-17 16,-14 3-1-16,2 2 3 15,-6 1-1-15,-8-9 13 0,11 24 16 0,-11-12 15 16,0-12 8-16,-5 29 12 0,-1-13 12 0,-2 1 10 15,-3 0 9-15,0 3-2 0,-1-3-5 16,-1 1-5-16,0 2-2 0,1-2-18 0,3-3-7 16,1 0-10-16,0 1-9 15,5-1-6-15,1-1-8 0,2-14-11 0,5 30 0 16,5-15-7-16,5 1-22 0,0-5-36 16,6 2-33-16,-1-4-54 0,2 1-60 0,1-1-69 15,-1-5-82-15,-2-2-202 0,0-1-475 0,-4-2-444 16</inkml:trace>
  <inkml:trace contextRef="#ctx0" brushRef="#br0" timeOffset="124048.32">25195 3559 2938 0,'0'0'-106'0,"-11"-12"22"15,11 12 2-15,0 0 9 0,0 0 13 0,0 0 45 16,0 0 42-16,0 0 9 0,0 0 16 0,0 0 10 15,0 0 12-15,0 0 19 0,0 0 7 16,0 0 4-16,35 42-4 0,-26-29-13 0,7 2-10 16,-1 2-4-16,-1 1-8 15,1 1-8-15,2 1-3 0,0-2-9 0,-1 1 2 16,-1 0-11-16,1-1-2 0,-2 1 0 16,2-2-3-16,-1-1-3 0,-3 0 1 0,-1-3-8 15,-2-2-1-15,3 1 1 0,-4-2-5 0,1 0 0 16,-9-10-2-16,14 14-28 15,-14-14-34-15,13 12-50 0,-13-12-63 0,8 6-66 0,-8-6-67 16,0 0-649-16,0 0-365 16</inkml:trace>
  <inkml:trace contextRef="#ctx0" brushRef="#br0" timeOffset="124318.22">25452 3718 2718 0,'-2'-22'-144'16,"2"22"13"-16,-2-19 9 0,2 19 15 0,2-20 14 15,-2 20 21-15,2-18 33 16,-2 18 28-16,0-18 30 0,0 18 32 0,0 0-2 0,0-19 6 16,0 19 1-16,0 0 22 15,0 0 18-15,-10-15 13 0,10 15 5 0,0 0 11 16,0 0-1-16,0 0-9 16,-38 21-4-16,28-12-4 0,-1 5-12 0,0 1-3 0,-6 5-27 15,5-2-5-15,-1 3-5 0,-2 1-6 0,5 2-1 16,-2-1-7-16,-2 1-1 15,6 1-5-15,-4 4-27 0,1-4-60 0,5 0-62 16,-2 1-68-16,2-3-82 0,0 0-172 16,3 0-407-16,-2-5-184 0</inkml:trace>
  <inkml:trace contextRef="#ctx0" brushRef="#br0" timeOffset="126688.19">953 13637 2423 0,'0'0'-67'0,"-13"-3"19"0,13 3 18 0,0 0 31 15,0 0 35-15,0 0 31 0,-20-4 30 0,20 4 15 16,0 0 5-16,0 0 11 15,0 0 2-15,0 0 7 0,0 0 10 0,0 0 1 0,0 0-1 16,-19-2-15-16,19 2-14 16,0 0-11-16,0 0-15 0,0 0-10 0,0 0-6 15,0 0-4-15,0 0-14 16,0 0-8-16,0 0 2 0,65-2-11 0,-44 4-7 16,3-2-3-16,-1 2-2 0,1 0-1 15,-1 0-10-15,1 0-7 0,1 2-7 0,-4-1-13 16,-2 0-14-16,0-2-21 0,-2 1-18 0,0-1-20 15,-17-1-26-15,25 5-27 16,-25-5-27-16,21 4-35 0,-21-4-28 0,14 2-63 0,-14-2-134 16,5 3-442-16,-5-3-217 15</inkml:trace>
  <inkml:trace contextRef="#ctx0" brushRef="#br0" timeOffset="126988.34">1217 13726 2584 0,'0'0'-28'0,"0"0"32"16,0 0 14-16,0 0 12 0,0 0 17 15,0 0 6-15,0 0 3 0,-15 8 7 0,15-8 12 16,0 0-1-16,-8 13 5 0,8-13 6 16,-10 19 7-16,4-6-4 0,-1 2-5 15,2 2-3-15,1 2-5 0,-2 4-5 0,-2 0-3 16,4 2-8-16,-3-3-6 0,3 5-3 0,1-2-7 0,-1-1 0 15,1 2-10-15,-1 0 0 16,0-2-5-16,2-4-3 0,-1 1 0 0,1-2-3 16,0-2-4-16,2 0-2 15,-1 0-21-15,1-17-34 0,-2 25-35 0,2-25-56 0,-6 21-44 16,6-21-46-16,-2 17-59 16,2-17-129-16,-4 12-453 0,4-12-214 0</inkml:trace>
  <inkml:trace contextRef="#ctx0" brushRef="#br0" timeOffset="127497.98">1445 13944 2449 0,'-2'-22'-101'16,"2"22"26"-16,0 0 16 0,0 0 14 0,0 0 30 0,0 0 50 16,0 0 37-16,0 0 52 15,0 0 12-15,0 0 9 0,0 0-12 0,0 0 6 16,-38 40 5-16,28-27-10 0,5 4-6 0,-1-2-9 15,0 3-15-15,0-2-10 0,0 4-6 16,4-1-9-16,0 0-4 0,0 2-10 0,4 0-3 16,0-3-7-16,6 5-8 15,-4-1-6-15,4-1-3 0,-1-1-4 0,5 1-4 16,-6-7-28-16,3 1-41 16,-3-2-47-16,-1 1-53 0,5-2-67 0,-4-5-79 0,3 0-186 15,-9-7-452-15,0 0-327 0</inkml:trace>
  <inkml:trace contextRef="#ctx0" brushRef="#br0" timeOffset="127758.4">1608 14144 2621 0,'7'-13'-128'0,"-7"13"17"15,0 0 24-15,0 0 29 0,12-8 36 0,-12 8 21 0,0 0 16 16,0 0 13-16,0 0 10 0,11 34 3 0,-11-34 17 15,0 23 11-15,0-7 3 16,0-16 11-16,-4 33 6 0,-1-17 1 0,1 1-2 16,-2 1-2-16,0-1-7 15,1-2-5-15,-3 3-5 0,2-5-2 0,-6 0-9 0,3 0-4 16,0 0-6-16,1-5 0 16,-3 1-21-16,11-9-44 0,-17 6-55 0,17-6-66 15,0 0-86-15,0 0-147 0,-25-15-453 0,25 15-147 0</inkml:trace>
  <inkml:trace contextRef="#ctx0" brushRef="#br0" timeOffset="127918.08">1652 13872 2562 0,'0'0'6'0,"0"0"-6"0,9-11 13 0,-9 11-10 0,0 0 0 16,0 0-9-16,0 0-22 0,4-15-62 0,-4 15-72 0,0 0-133 15,0 0-341-15,0 0 144 16</inkml:trace>
  <inkml:trace contextRef="#ctx0" brushRef="#br0" timeOffset="128348.28">1757 13956 1880 0,'0'0'-16'0,"6"13"13"15,-6-13 9-15,2 20 25 0,-2-20 21 0,2 22 16 16,-1-11 7-16,-1-11 7 0,8 31-10 16,-6-16-1-16,2 0-2 0,0 1 13 0,-2 0-1 15,2-4 8-15,-1 4-8 16,-3-16-8-16,10 23-8 0,-8-12-4 0,-2-11-7 16,7 17-3-16,-7-17-2 15,6 13-4-15,-6-13-10 0,0 0-2 0,0 0-8 0,0 0-2 16,0 0-7-16,0 0 2 0,23-27-4 0,-23 27 3 15,7-23 0-15,-5 10 20 16,-2 13 12-16,4-24 7 0,-4 24 18 0,4-19 5 0,-4 19-9 16,5-15-6-1,-5 15-9-15,4-11-7 0,-4 11-2 0,0 0 0 0,0 0-9 16,0 0-1-16,0 0-2 16,0 0-6-16,40 20 1 0,-30-13-5 0,-1 3-5 15,2 0 2-15,-3-1-3 0,-8-9-5 0,17 16 1 0,-11-9 5 16,-6-7 21-16,10 10 22 15,-10-10 24-15,0 0 1 0,14 5-9 0,-14-5-10 16,0 0-10-16,0 0-10 16,18-22-13-16,-18 22-28 0,9-24-44 0,-5 9-60 15,0-2-80-15,3 1-74 0,-5-2-99 16,2 1-182-16,-2-1-85 0,0 1-223 0,3 1-182 16</inkml:trace>
  <inkml:trace contextRef="#ctx0" brushRef="#br0" timeOffset="128613.54">2180 13855 2521 0,'0'0'3'0,"16"-5"20"0,-16 5 4 16,0 0 32-16,0 0 34 0,14 15 19 0,-14-15 6 15,8 17 4-15,-4-4-7 0,2 1-7 16,-2 2-7-16,5 6-2 0,-2-2 5 15,1 3-1-15,-2 0-5 0,1 0-9 0,-1 2-4 0,0 0-11 16,-2 1-5-16,-2-1-9 16,1 0-5-16,-1-5-9 0,-4 3-21 0,-1-2-39 15,1-2-43-15,0 2-50 16,-2-5-63-16,2 1-60 0,2-17-81 0,-4 24-175 0,2-13-407 16,2-11-270-16</inkml:trace>
  <inkml:trace contextRef="#ctx0" brushRef="#br0" timeOffset="128888.13">2669 14261 2889 0,'0'0'76'0,"0"0"3"15,0 0 6-15,0 0 18 0,0 0 33 0,0 0 18 16,0 0 5-16,0 0-10 16,19-8-23-16,-19 8-8 0,0 0-15 0,25-4-14 15,-25 4-9-15,30-5-7 0,-13 1-13 16,2 1-5-16,0 0-18 0,-1 1-34 0,0-1-47 16,-1-1-50-16,0-3-61 15,-2 4-67-15,-3-3-78 0,-12 6-120 0,18-11-186 16,-18 11-234-16,0 0-175 0</inkml:trace>
  <inkml:trace contextRef="#ctx0" brushRef="#br0" timeOffset="129028.02">2764 14101 2565 0,'-15'-8'59'0,"15"8"32"0,0 0 14 0,-10-7 9 0,10 7-1 16,0 0-13-16,0 0-10 16,0 0-9-16,0 0-9 0,0 0-14 0,29-25-17 15,-18 19-25-15,-11 6-37 0,27-9-48 16,-9 3-70-16,-2-1-75 0,-1 0-146 15,2 2-470-15,-2-3-164 0</inkml:trace>
  <inkml:trace contextRef="#ctx0" brushRef="#br0" timeOffset="130414.82">3890 13428 2365 0,'7'-17'-77'16,"-7"17"22"-16,0 0 20 16,4-13 35-16,-4 13 31 0,0 0 30 0,0 0 34 15,4-16 19-15,-4 16 7 0,0 0 1 0,0 0-3 0,0 0-4 16,0 0 13-16,0 0 10 15,0 0-5-15,0 0-5 0,0 0-12 0,0 0-11 16,2 48-9-16,-2-31-7 16,-2 4-1-16,2 0-5 0,0 2-4 0,0 0-7 15,2 4-6-15,-2-1-6 0,0 3-10 16,2-3-2-16,-2 0-5 0,2 3-6 0,0-1-1 16,0-4-3-16,0-3-8 15,-2 0-22-15,3-4-41 0,-3 0-44 0,0-17-44 16,4 24-54-16,-4-12-44 0,0-12-63 0,0 0-106 0,0 15-125 15,0-15-334-15,0 0-202 16</inkml:trace>
  <inkml:trace contextRef="#ctx0" brushRef="#br0" timeOffset="130768.39">3867 13483 2578 0,'2'-19'-42'0,"0"2"-1"0,3 0 9 15,-1 1 3-15,-4 16 12 0,10-28 27 0,-1 13 15 16,-1 2-5-1,2-1 2-15,4 3-5 0,-4-1 1 0,4 3-2 0,2 2-1 16,-2 0 5-16,1 4 3 0,-15 3-3 16,26 0 7-16,-26 0 6 0,18 9 12 0,-6-1 4 15,-6 3 8-15,-2 3 4 16,-4-14 4-16,-2 30 3 0,-2-12 2 0,0-2-4 16,-4 0 4-16,-2 3-1 0,0 2 5 15,-1-6-1-15,0 0 1 0,3-1 1 0,0-1-3 16,-1-2 3-16,1-1 2 0,8-10-2 0,-13 19 1 15,8-10-6-15,5-9-4 16,-6 19-4-16,6-19 3 0,-2 21-10 0,2-21-6 0,6 25 2 16,3-12-12-16,-2 1-1 15,3-1-4-15,5 1-3 0,0-1-3 0,0 0-2 16,1 1-2-16,0-5 16 16,0 3-3-16,1-1-16 0,-2-2-45 0,0-1-54 0,1 0-77 15,0-5-91-15,-16-3-161 0,23 8-227 0,-12-8-286 16,-11 0-326-16</inkml:trace>
  <inkml:trace contextRef="#ctx0" brushRef="#br0" timeOffset="130938.31">4371 13677 2736 0,'0'0'-84'0,"21"-2"19"0,-21 2 4 0,0 0 7 16,21-7 14-16,-21 7 14 0,19-2 2 0,-19 2 4 15,22-2-6-15,-22 2-31 16,22-3-31-16,-22 3-48 0,20-4-76 0,-20 4-375 16,17-8 209-16</inkml:trace>
  <inkml:trace contextRef="#ctx0" brushRef="#br0" timeOffset="131153.38">4494 13585 1846 0,'0'0'68'0,"0"0"9"15,0 0 27-15,0 0 26 0,0 0 32 0,0 0 20 0,-24 28 5 16,24-28-1-16,-4 21-10 16,4-21-14-16,-4 23-6 0,2-11-9 0,2-12-9 15,0 28-19-15,0-11-12 16,2 0-13-16,-2 1-10 0,2-1-7 0,0-1-15 0,-2 1-24 16,2 1-38-16,2-3-45 15,-4-15-53-15,4 27-56 0,-2-13-44 0,-2-14-39 16,5 21-49-16,-5-21-109 0,4 15-485 0,-4-15-251 15</inkml:trace>
  <inkml:trace contextRef="#ctx0" brushRef="#br0" timeOffset="131707.87">4967 13477 2627 0,'0'0'-43'0,"0"0"27"0,0 0 10 0,0 0 10 16,0 0 48-16,0 0 22 16,0 0 21-16,0 0 4 0,0 0 7 0,0 0 3 15,0 0-2-15,6 54 2 16,-6-35 5-16,4 0 4 0,-4 2 1 0,0 2-5 16,-4 0-8-16,4 3-3 0,-2 1-6 15,-2 0 2-15,0 0-8 0,0-3-4 0,-2-1-9 16,-2 0-7-16,-1-4-9 0,-4-1-5 0,3-2-5 15,-3-5-8-15,0 1-13 16,2-3-23-16,-1-3-41 0,12-6-49 0,-24 5-64 0,24-5-63 16,0 0-69-16,-31-15-122 15,23 1-180-15,-1 0-340 0,2-2-322 0</inkml:trace>
  <inkml:trace contextRef="#ctx0" brushRef="#br0" timeOffset="131848.17">4934 13318 2911 0,'0'0'38'16,"13"-14"2"-16,-13 14-2 16,6-9-4-16,-6 9 3 0,0 0-2 0,8-12-2 15,-8 12-26-15,0 0-65 0,0 0-78 16,8-11-90-16,-8 11-177 0,0 0-330 0,0 0-6 16</inkml:trace>
  <inkml:trace contextRef="#ctx0" brushRef="#br0" timeOffset="132208.01">5286 13362 2234 0,'8'5'3'0,"-8"-5"19"0,16 10 14 0,-7-2 48 16,2 1 34-16,-3 0 22 16,3 2 10-16,-3 1-8 0,2 2-6 0,2 3-7 15,-2 1 3-15,0-2 5 16,3 5 0-16,-2-2 1 0,-3 2-11 0,3 0-7 0,-1 1 11 16,1 0-18-16,0-2-10 15,-1 4-11-15,0-3-9 0,2-1-10 0,0 0-6 16,-4 1-4-16,3-5-9 0,-3 0-9 0,1-1 2 15,-2-4-9-15,-1 1-10 0,-6-12-17 16,10 19-31-16,-10-19-41 0,6 11-63 0,-6-11-85 16,4 7-62-16,-4-7-75 15,0 0-150-15,0 0-126 0,0 0-230 0,0 0-202 16</inkml:trace>
  <inkml:trace contextRef="#ctx0" brushRef="#br0" timeOffset="132438.18">5556 13428 2572 0,'2'-25'-19'0,"-2"25"8"0,-4-13 10 16,4 13-5-16,0 0 39 0,0 0 50 16,0 0 28-16,0 0 8 0,0 0 12 15,-23 0 8-15,23 0 5 0,-19 19 1 16,8-6-2-16,-2 2-10 0,1 3-14 16,-3 3-14-16,-2 1-7 0,0 3-13 15,2 2-8-15,0-2-4 0,-1 3-10 0,-2-1-9 0,4 2-7 16,1-1-5-16,-2 1-19 0,0-1-26 0,3-1-44 15,-2-3-60-15,6-1-79 16,-2 2-68-16,0-7-121 0,1 3-182 0,-2-5-345 0,1 2-291 16</inkml:trace>
  <inkml:trace contextRef="#ctx0" brushRef="#br0" timeOffset="143778.24">3848 14286 2517 0,'0'0'-179'16,"0"0"22"-16,0 0 26 0,0 0 19 0,0 0 28 15,0 0 22-15,0 0 31 16,0 0 15-16,0 0 9 0,0 0 5 0,0 0 12 16,0 0 5-16,0 0 6 0,0 0 20 15,0 0 7-15,0 0 13 0,0 0 0 0,0 0 7 16,0 0 7-16,0 0-6 16,0 0 11-16,0 0-1 0,0 0 9 0,0 0-11 0,0 0-4 15,0 0-1-15,0 0-4 0,0 0-4 0,0 0 2 16,34-6-4-16,-34 6-4 15,27-1 0-15,-10 1-10 0,4 0-9 0,1 0 3 16,7 0-10-16,3 0 2 16,4-3 0-16,11 3 3 0,-1-3-2 0,5 3 1 0,8 0-3 15,3 0-10-15,-1 6 8 16,5-6-1-16,-1 1-4 0,26 2 2 0,-15 0-5 16,15-1-4-16,-16 1 1 15,-10-1-1-15,3 0-1 0,-3 2-2 0,-3-2-3 16,1 1-1-16,-1 1-1 0,-1 0 0 0,-2-1-1 0,1 0-5 15,-3 1-8-15,0-3-2 16,-7 2-6-16,1-2-2 0,-1-1-2 0,-2 0-2 16,1 3-5-16,-3-6 5 15,1 3 2-15,-1-1 3 0,-3 1 7 0,1-3 5 0,-2 2-3 16,-7-1 11 0,-2 0-2-16,-1 0 3 0,-2 1 1 0,-3-2-4 0,-4 2-1 15,1 1-2-15,-5-3-12 0,-3 2-29 0,-16 1-55 16,28 0-67-16,-28 0-72 0,24-4-191 15,-24 4-404-15,0 0-157 0</inkml:trace>
  <inkml:trace contextRef="#ctx0" brushRef="#br0" timeOffset="144804.09">3998 14882 2458 0,'0'0'-30'0,"0"0"14"0,0 0 21 0,4-16 4 16,-4 16 6-16,0 0 28 0,0 0 33 0,0 0 21 16,0 0 10-16,0 0 21 15,0 0 11-15,0 0 6 0,0 0 4 0,0 0 5 16,11 45-3-16,-11-45-5 0,2 29 6 15,0-9-1-15,1-1-13 0,-1 4-9 0,0 2-8 16,0-1-17-16,2 1-7 0,0 2-7 16,-2-2-1-16,0 0-11 0,0-1-23 15,2-3-5-15,-2-1 2 0,0-1 4 16,1-4-21-16,0 2 8 0,1-3-7 0,-4-14-8 16,2 22-3-16,0-11-5 0,-2-11-11 15,2 19-9-15,-2-19-10 0,2 15-20 0,-2-15-18 16,0 0-35-16,0 0-39 0,0 0-46 15,0 18-53-15,0-18-54 0,0 0-77 0,0 0-152 16,0 0-85-16,0 0-302 0,0 0-272 16</inkml:trace>
  <inkml:trace contextRef="#ctx0" brushRef="#br0" timeOffset="145497.82">4363 15197 2640 0,'0'0'-43'0,"0"0"36"0,0 0 19 15,0 0 18-15,0 0 34 0,0 0 31 0,0 0 22 16,0 0 6-16,0 0-4 0,0 0-11 15,0 0-7-15,0 0-6 0,18-10 2 16,-18 10 13-16,21-2-2 0,-21 2 1 0,30-2-12 0,-16 2-6 16,6-1-12-16,-20 1-7 15,34-2-10-15,-15 2-12 0,-19 0-21 0,30-3-32 16,-18 1-39-16,-12 2-40 16,26-4-49-16,-26 4-46 0,21 0-52 0,-21 0-81 15,14-4-150-15,-14 4-430 0,11 0-266 0</inkml:trace>
  <inkml:trace contextRef="#ctx0" brushRef="#br0" timeOffset="145878">4527 15116 2617 0,'-14'-9'-67'0,"14"9"28"0,0 0 9 0,0 0 36 16,-17-4 16-16,17 4 16 0,0 0 24 0,0 0 15 15,0 0 4-15,0 0 8 16,-20-2 17-16,20 2 11 0,0 0 12 0,0 0 7 16,0 0 4-16,0 0-7 0,-10 17-1 15,10-17-9-15,0 0-2 0,-2 17 0 0,2-17-5 16,0 0-8-16,0 25-6 16,0-25-1-16,2 23-6 0,-2-23-11 0,0 22-3 15,0-22-3-15,2 25-5 0,0-11-7 0,-2-14-6 0,2 27-11 16,-2-12-1-16,2 1-4 15,-2-16-5-15,2 29-1 0,0-13-10 16,0-1 3-16,-2-15-1 16,5 27-4-16,-3-15-5 0,-2-12-5 0,2 21-6 0,-2-21-11 0,5 21-16 15,-5-21-15-15,4 16-30 16,-4-16-38-16,0 0-55 0,0 20-64 0,2-14-55 16,-2-6-129-16,0 0-175 15,0 0-20-15,0 0-317 0,0 0-311 0</inkml:trace>
  <inkml:trace contextRef="#ctx0" brushRef="#br0" timeOffset="146648.15">4894 14935 2658 0,'2'-17'-122'16,"-2"17"11"-16,0 0 21 15,0 0 31-15,4-15 30 0,-4 15 25 0,0 0 37 0,0 0 26 16,0 0 15-16,0 0 22 16,0 0 10-16,4-17 9 0,-4 17 8 0,0 0-1 15,0 0-7-15,0 0-10 0,0 0-5 0,0 0 15 16,0 0 13-16,0 0-4 0,0 0-7 15,0 0-7-15,0 0-3 0,4 55-9 0,-4-34-6 16,2 0-11-16,1 4-3 16,-1 2-10-16,-2 1-5 0,4 0-6 0,-2 2-8 15,0-3-3-15,0 0-8 16,0 0-8-16,2-2-7 0,-4-2-18 0,3-4-18 0,-1-1-22 16,0 0-32-16,0-2-26 15,-2-16-37-15,2 22-34 0,-2-22-39 0,0 18-29 16,0-18-27-16,0 0-31 0,0 0-70 0,0 0-516 15,0 0-244-15</inkml:trace>
  <inkml:trace contextRef="#ctx0" brushRef="#br0" timeOffset="147018.37">4880 15050 2509 0,'-2'-31'-107'0,"2"4"38"0,0 1 29 16,2 5 32-16,1 2 28 0,1 0 16 16,1 0 17-16,1 1 19 0,0 1-9 0,3 0 4 0,-1 2-5 15,2-1-6-15,4 3-8 0,-2 2 4 0,2-1 9 16,2 5 13-16,0 2 14 15,2 2 19-15,-18 3 7 0,29 0-2 0,-14 7 0 0,-15-7 0 16,25 15-6-16,-12-5-4 16,-4 3-9-16,-1 2-5 0,-4 0-5 0,-2-1-10 15,1 1-4-15,-3-15-11 16,-3 30-2-16,-3-17-8 0,0 2-1 0,-1-4-6 16,-1 3-1-16,1-2 0 0,-3-1-4 15,4 0 0-15,6-11 0 0,-16 19-6 0,10-9 5 16,6-10 1-16,-14 19 2 0,7-7 19 0,3 0 8 15,0 4-2-15,0 0-4 16,4-16-3-16,-3 32-5 0,6-13 4 0,1-2-10 0,0-1-3 16,5 6-10-16,1-2 4 15,2 2-7-15,2-5 4 0,0 0-7 0,3 1-2 16,0-6-9-16,0 2-12 16,-2-3-29-16,0-1-38 0,-1-2-62 0,2-3-67 0,0-1-76 15,-16-4-145-15,23 4-207 0,-12-4-5 0,-11 0-319 16,0 0-369-16</inkml:trace>
  <inkml:trace contextRef="#ctx0" brushRef="#br0" timeOffset="147498.51">5518 15193 2872 0,'-26'4'9'0,"26"-4"36"0,0 0 19 0,0 0 11 15,0 0-3-15,0 0-7 16,0 0-4-16,0 0-4 0,0 0-7 0,0 0-2 0,0 0-4 16,0 0-2-16,0 0-4 15,58-12-4-15,-58 12-1 0,27-3-10 0,-27 3-20 16,26-2-38-16,-26 2-54 16,25 0-55-16,-25 0-79 0,19-7-127 0,-12 5-506 15,-7 2-204-15</inkml:trace>
  <inkml:trace contextRef="#ctx0" brushRef="#br0" timeOffset="147708.04">5592 15111 2615 0,'0'0'12'0,"0"0"19"16,-9-10 0-16,9 10 22 0,0 0 38 0,0 0 37 16,0 0 28-16,0 0 9 15,-6 36-1-15,6-36-10 0,-2 29-4 0,2-12-8 0,-2 2-10 16,4 1-11-16,-2 2-14 0,2-1-11 0,-2 5-8 15,2-1-20-15,0 2-18 16,-2-2-19-16,2-4-30 0,0-1-39 0,0 1-41 16,0-3-54-16,1 0-59 15,0-1-58-15,-3-17-66 0,4 19-152 0,-2-12-470 0,-2-7-356 16</inkml:trace>
  <inkml:trace contextRef="#ctx0" brushRef="#br0" timeOffset="148028.15">5846 15113 2909 0,'0'0'-23'0,"0"0"0"0,0 0 12 0,10-12 20 0,-10 12 28 16,0 0 20-16,0 0 9 15,0 0 5-15,0 0-5 0,18 40 3 0,-16-22-1 16,4-2 15-16,-4 4 10 0,2 3 10 0,0 0 7 0,-2 3-2 15,0-2 2-15,1 0 1 16,-6-2-7-16,3-1 0 0,-2 4-6 0,-2-4 2 16,0 0-7-16,-4-2-2 15,2-1-6-15,-5-1-7 0,-2-6-9 0,3 1-4 0,-3-3-12 16,0-3-6-16,13-6-9 16,-25 5-15-16,25-5-30 0,-28-5-41 0,28 5-54 15,-25-21-67-15,14 5-83 0,0-6-150 16,3-1-215-16,0-4 1 0,4-4-253 0,0 3-232 15</inkml:trace>
  <inkml:trace contextRef="#ctx0" brushRef="#br0" timeOffset="148167.92">5852 14882 2673 0,'0'0'115'16,"11"-9"11"-16,-11 9-16 15,0 0-10-15,11-14-15 0,-11 14 1 0,0 0-10 16,6-9-21-16,-6 9-50 0,0 0-66 0,0 0-82 0,0 0-77 15,0 0-154-15,6-5-437 16,-6 5-133-16</inkml:trace>
  <inkml:trace contextRef="#ctx0" brushRef="#br0" timeOffset="148588.07">6140 14870 2461 0,'0'0'-11'15,"0"0"31"-15,0 0 27 0,0 0 32 0,15-4 32 16,-15 4 18-16,0 0 17 0,0 0 7 0,0 0-2 15,0 0-13-15,19 14-5 16,-19-14-4-16,11 13 4 0,-5-1-1 0,2 1-8 0,1 1 14 16,2 1-21-16,-1 2-4 15,1 2-15-15,1 0-6 0,1 2-3 0,2 0-12 16,-1 1-9-16,2 2-4 16,-2-1 3-16,-1-2-13 0,0 1-4 0,0-3-2 15,-3 3-8-15,0-4 7 0,2 1-11 16,-2-1-4-16,-4-3 5 0,2 1-8 0,-1-5-4 15,0 0-10-15,-7-11-10 0,10 19-5 0,-8-9-20 16,-2-10-15-16,6 13-25 16,-6-13-38-16,0 0-53 0,0 0-65 0,9 11-52 0,-9-11-87 15,0 0-155-15,0 0-101 16,0 0-323-16,0 0-346 0</inkml:trace>
  <inkml:trace contextRef="#ctx0" brushRef="#br0" timeOffset="148788.04">6435 14863 2737 0,'0'-15'-49'0,"0"15"32"0,0 0 37 16,0 0 37-16,0 0 37 15,0 0 27-15,0 0 19 0,0 0 5 0,-52 37-1 0,38-19-8 16,-5 6-12-16,2 3-4 16,0 4-8-16,-3 0-9 0,4 0-11 0,-1 6-10 15,0-3-11-15,0 4-15 0,3-4-22 0,0 1-37 0,0-3-48 16,4-2-59-16,-1 4-66 15,-2-6-81-15,2-4-177 0,1-1-550 0,-3-1-445 16</inkml:trace>
  <inkml:trace contextRef="#ctx0" brushRef="#br0" timeOffset="153038">537 13319 2848 0,'0'0'-155'0,"0"0"25"16,0 0 14-16,0 0 13 16,0 0 9-16,0 0 16 0,0 0 1 0,0 0 13 0,0 0 12 15,0 0 13-15,0 0 8 16,0 0 14-16,0 0 20 0,0 0 19 0,0 0 20 16,0 0 11-16,0 0 20 15,0 0-8-15,0 0-7 0,0 0-7 0,0 0 5 0,0 0-6 16,0 0-10-16,0 0-5 0,0 0 7 0,0 0 0 15,0 0 5-15,0 0 9 16,0 0 9-16,0 0 5 0,14 21 4 0,-14-21 2 16,0 0-2-16,7 18-9 15,-7-18 1-15,4 15-10 0,-4-15-7 0,4 17-2 16,-4-17-6-16,5 21-4 0,0-8-1 16,-5-13-1-16,4 25-1 0,-2-10 1 0,0 0 4 15,-1 3-3-15,3-1-4 0,-2 2 1 0,-2-2 2 0,5 2 1 16,-3 2-4-16,0 2-3 15,1 1 2-15,1 1 0 0,-2 0 0 0,0 4 0 16,-2-1-2-16,1 1 2 16,5 2-4-16,-6-3-3 0,2 2 0 0,-2 2-2 0,0-3 0 15,0 4-2-15,0-3 0 16,-2 2-3-16,2-1-4 0,0 0 2 0,0 0-4 16,0 1 1-16,0-2-2 15,-4 2 3-15,8-1-5 0,-4-1 2 0,0-1-2 16,4 2 0-16,-3-1-3 0,1-1 3 0,2-1 2 0,2-1-1 15,-2 2 0-15,0-3 0 16,2 1 2-16,-1-2 4 0,4-3-7 0,-6 4 5 16,4-3 1-16,-3 0 1 15,2 1-1-15,-2-3 3 0,-1 0 0 0,2-2 2 0,-3 2-3 16,1-2 1-16,-1 0 1 16,0-2-6-16,2-1 1 0,-2 0 1 0,-2-16-2 15,3 25-8-15,-1-11-16 0,-2-14-17 16,2 20-32-16,-2-20-34 0,2 15-52 0,-2-15-53 15,2 14-82-15,-2-14-172 0,2 12-519 0,-2-12-422 16</inkml:trace>
  <inkml:trace contextRef="#ctx0" brushRef="#br0" timeOffset="154108.21">2396 13489 2926 0,'0'0'-109'16,"0"0"24"-16,-4 50 14 0,4-50 25 0,0 0 18 15,-2 24 18-15,2-24 20 0,-2 25 9 16,2-12 12-16,0-13 12 0,0 33 19 16,0-17 6-16,2 3 16 0,0 1 11 0,0 2 8 0,0 1-1 15,0 2 1-15,0 1-12 16,2 0-8-16,0 0-9 0,0 3-6 0,0 0-10 0,1-1-9 15,0 3 0-15,-1 0-6 16,0 2-3-16,2-2-8 0,-2 0 3 0,1 4 0 16,-1-6 3-16,0 2 4 15,0-1-1-15,3 5 6 0,-6-6-1 0,4 3 2 0,-3-2-2 16,0 1 1-16,1-1-4 16,-1 1-3-16,-2 0-6 0,2-3-1 0,-2-2-7 15,-2 5 1-15,0-4-1 0,-1-3-7 16,3 4-1-16,-2-5 0 0,0 1-3 15,0-3 2-15,2 0-5 0,0-1 7 0,-3 2-6 0,3-3 3 16,0-1-2-16,0 1 5 16,-1-1-5-16,2-1-3 0,-1 1-2 0,0-18-12 15,0 27-14-15,0-27-32 16,3 20-46-16,-3-20-61 0,2 18-75 0,-2-18-121 0,0 0-222 16,-6 22-406-16,6-22-437 15</inkml:trace>
  <inkml:trace contextRef="#ctx0" brushRef="#br0" timeOffset="155487.98">6678 13352 2825 0,'0'0'-145'0,"4"-18"37"16,-4 18 26-16,0 0 21 0,0 0 22 0,0 0 25 16,0 0 34-16,0 0 10 15,0 0 25-15,0 0 8 0,0 0 11 0,0 0 6 16,0 0 6-16,20 45-1 0,-20-34-2 16,2 6-2-16,-2-17-9 0,0 38-2 15,2-17-8-15,-2 2-2 0,0 4-9 0,0 1-1 0,0 1-5 0,2 3-2 16,-2-1-25-16,2 8-2 15,0-2 0-15,-2 1-3 0,2 0-4 0,2 0 5 16,0 2 3-16,0 1 3 16,1-1-1-16,-1-1 2 0,3 0 3 0,-3 1 3 15,0 0 7-15,0-1 0 0,3-1 4 16,-3 3 0-16,0-3 1 0,-2 2 1 0,2-2-8 16,-2 0 0-16,0-2-1 15,3 2-7-15,-1 0 0 0,1-1 4 0,-1-3 5 16,-2 2 5-16,2-2 2 0,-2-5 0 0,2 2-3 0,-2-3-2 15,2 3-1 1,-2-4-3-16,2-1-2 0,-1 1-4 0,0-5 0 16,1 4-5-16,-2-4 0 0,0-3-7 15,-2 3 2-15,2-2-12 0,2-1-22 0,-4 0-25 0,2 0-42 16,0-1-62-16,-2-2-53 16,2-1-79-16,-4-2-203 0,2-1-497 0,0-12-433 15</inkml:trace>
  <inkml:trace contextRef="#ctx0" brushRef="#br0" timeOffset="156458.09">3531 13487 2914 0,'-10'-15'-81'16,"10"15"26"-16,0 0 22 0,0 0 1 0,-8-11 5 15,8 11 12-15,0 0 11 16,0 0 23-16,0 0 24 0,0 0 31 0,0 0 4 0,0 0 9 16,0 0 16-16,0 0 12 15,0 0 4-15,0 0-6 0,0 0-9 0,14 58-4 16,-12-44-11-16,0 3-8 16,0 2-9-16,0 0-7 0,0 2-5 0,-2 0-8 0,2 8-6 15,0-1-1-15,-2 3-4 0,2 0-7 0,0 0-3 16,-2 3-1-16,0-1-6 15,2 5-3-15,0 2 0 0,-2-2 0 0,0 3-3 16,2-4-2-16,-2 4-1 16,2-1-1-16,-2 0-4 0,2-1 2 0,1 0-2 15,-1 1 1-15,2 0-3 0,-2-2 3 16,3 1-3-16,-1-2-3 0,0 1 0 0,0 1 2 16,3-6-2-16,-3 4 1 15,0-3-1-15,2-2 0 0,-2 0 2 0,1-4-2 0,-1-1 0 16,-1 0-3-16,-1-2 2 0,2 0 1 0,-2-6-2 15,0 2-8-15,-2-2-14 16,4-1-9-16,-4-3-20 0,0-15-25 0,2 27-22 16,0-16-43-16,-2-11-45 0,4 21-58 15,-4-21-125-15,2 17-192 0,-2-17-300 0,0 0-209 16</inkml:trace>
  <inkml:trace contextRef="#ctx0" brushRef="#br0" timeOffset="157357.88">7140 14234 2553 0,'0'0'-69'0,"0"0"14"0,0 0 2 0,0 0 10 16,0 0 11-16,0 0 10 15,0 0 11-15,0 0-4 0,0 0 5 0,0 0 10 16,0 0 19-16,0 0 40 0,31-16 19 16,-31 16 32-16,22 0 17 0,-22 0 14 0,20 0-4 15,-20 0 4-15,26 0 2 0,-26 0-7 0,32 0-6 16,-15 0-5-16,-1-1-8 15,-16 1-13-15,36-2-4 0,-16 1-13 0,-3 1-8 0,1-3-4 16,-18 3-10-16,30-4-6 16,-18 2-15-16,-12 2-19 0,22-1-26 0,-22 1-31 15,17-5-37-15,-17 5-45 16,0 0-58-16,15-5-64 0,-15 5-109 0,0 0-181 0,0 0-344 16,0 0-231-16</inkml:trace>
  <inkml:trace contextRef="#ctx0" brushRef="#br0" timeOffset="157558.09">7124 14095 2608 0,'0'0'-39'0,"0"0"50"16,-12-9 21-16,12 9 19 0,0 0 12 0,0 0 1 0,0 0-6 15,0 0 3-15,0 0 1 0,0 0-10 0,0 0-10 16,36-17-11-16,-36 17-16 15,23-1-28-15,-23 1-23 0,26 0-61 0,-14 0-32 0,-2-2-46 16,-10 2-92-16,0 0-478 16,28 2-26-16</inkml:trace>
  <inkml:trace contextRef="#ctx0" brushRef="#br0" timeOffset="159868.01">7158 14098 2145 0,'0'0'-68'0,"0"0"16"0,0 0 2 16,0 0 10-16,0 0 10 15,0 0 10-15,0 0 36 0,0 0 4 0,0 0 25 16,0 0 7-16,0 0 21 0,0 0 5 16,0 0 15-16,0 0 12 0,0 0 7 0,0 0-1 15,0 0 1-15,0 0-8 0,0 0-14 0,0 0-10 16,0 0-16-16,32-26-18 15,-32 26-10-15,19 0 0 0,-19 0-7 0,26-3-7 0,-26 3-8 16,29-1 11-16,-14 1-4 16,-15 0 5-16,29-2-4 0,-13 1-2 0,-16 1-1 15,29-3-3-15,-29 3-6 16,26-3-20-16,-26 3-23 0,23-2-26 0,-23 2-55 0,19-2-49 16,-11 2-73-16,-8 0-166 15,13-2-336-15,-13 2-11 0</inkml:trace>
  <inkml:trace contextRef="#ctx0" brushRef="#br0" timeOffset="160768.07">7893 14241 2162 0,'0'0'-30'0,"0"0"18"16,0 0 15-16,0 0 22 0,0 0 10 0,0 0 32 15,0 0 27-15,0 0 20 0,0 0 2 16,0 0-1-16,0 0-1 0,0 0-6 0,0 0 2 16,0 0 2-16,0 0 1 15,0 0-6-15,7-30-9 0,-7 30-7 0,4-21-14 16,-4 21-11-16,4-26-4 16,-4 11-13-16,2-3-2 0,0-1-6 0,2-2-2 0,-4-1-10 15,4-4-1-15,-2 1-10 0,3 1 4 0,-3-3-4 16,3 4 1-16,-1 2 3 15,-2 2 2-15,2 2-2 0,-2-1-1 0,2 4 1 0,-4 14-1 16,4-27 4-16,-4 27 4 16,6-19 0-16,-6 19-2 0,5-19 3 0,-5 19-6 15,4-13-2-15,-4 13-2 16,0 0 4-16,0 0-1 0,9-10 1 16,-9 10-2-16,0 0 0 0,0 0-3 0,0 0-1 0,0 0-3 0,8 42 1 15,-4-26-3-15,-1 2-2 16,-1-2 2-16,2 1-4 0,-2 2-1 0,2-2 2 15,0 2-4-15,-2-3 5 0,3 0-6 16,-1 0-1-16,1-3 2 0,-5-13-4 0,6 26 5 16,-4-18-3-16,-2-8-1 15,4 17 2-15,-4-17-1 0,0 0-4 0,4 16-1 16,-4-16-3-16,0 0-3 16,0 0-2-16,0 0-3 0,0 0-4 0,0 0-5 0,0 0 0 15,0 0 0-15,30-41-7 0,-24 22 2 0,-2 1 0 16,3-4 0-16,-1 0 1 15,0-1-3-15,1-2 7 0,-3 4 5 0,5 0 5 0,-5 2 1 16,0 2 4-16,0 0 2 16,2 2 9-16,-2 2-5 0,4-1 7 0,-8 14 1 15,8-21 1-15,-8 21 1 16,6-19 0-16,-6 19 2 0,6-14-4 16,-6 14-2-16,0 0 8 0,6-11 9 0,-6 11-2 15,0 0 0-15,0 0 7 0,0 0 4 0,0 0 3 16,0 0 2-16,11 39 0 0,-9-26 0 0,3 2-1 15,-3 4 3-15,0 2-2 16,2-1-2-16,-2 3 2 0,5 2-1 0,-3-2-5 16,-2 3 3-16,4-2 2 0,-2-1-8 15,2 0-1-15,0 0 2 0,-2-5-7 0,0 1-2 16,-2-1-5-16,4-1-8 0,-4-3-14 16,-2-14-19-16,6 22-29 0,-4-12-43 0,-2-10-59 15,5 19-71-15,-1-11-86 0,-4-8-186 0,0 13-78 16,0-13-391-16,0 0-410 15</inkml:trace>
  <inkml:trace contextRef="#ctx0" brushRef="#br0" timeOffset="169297.73">4716 16890 2511 0,'0'-20'-9'0,"0"20"21"15,0 0-8-15,0 0 1 0,0 0 11 0,2-19 1 16,-2 19 13-16,0 0 11 15,0 0-5-15,0 0-4 0,0 0 9 0,0 0 22 16,0 0 10-16,0 0 14 0,0 0 11 16,0 0-4-16,0 0 0 0,0 0-10 15,0 0-7-15,13 57-12 0,-11-40 0 16,0-1-12-16,0 4-6 0,0-4-1 0,0 4-3 16,0-1-6-16,0 0-3 15,-2-2-4-15,2 1-6 0,0-1 1 0,-2-17-5 0,2 28 1 16,-2-16-14-16,0-12-16 0,2 22-17 0,-2-22-18 15,3 18-19-15,-3-18-28 16,0 0-24-16,3 19-10 0,-3-19-9 0,0 0-7 16,0 0 4-16,0 0-3 15,0 0 14-15,0 0 6 0,0 0 18 0,0 0 16 0,0 0 13 16,-16-65 13-16,14 46 7 16,0 0 11-16,0-2 23 0,0-2 7 0,0-1 4 15,2-1 14-15,-2 1-1 0,2 2 12 0,2-1 15 16,-2 2 13-16,4 0-2 0,-4 0 14 15,4 2-6-15,0 2 10 0,2 0-4 0,2 2-7 16,-2 1 0-16,2 1 5 16,0 1-13-16,3 2 4 0,-11 10 3 0,17-12 14 15,-17 12-3-15,17-8 6 16,-17 8 3-16,14 0-3 0,-14 0-5 0,0 0-2 0,0 0-5 16,18 13-5-16,-18-13-8 0,0 0 0 15,0 21-7-15,0-21 2 0,0 0-2 16,-13 25 0-16,13-25 0 0,-11 15 2 0,3-7 4 15,8-8 6-15,-13 17 9 16,7-8 8-16,6-9 1 0,-11 25 2 0,9-16-6 0,2-9-3 16,-7 27-4-16,7-14-9 15,0-13 3-15,3 29-6 0,-1-13-4 0,4-1-6 16,-1-2 2-16,1 2-3 16,0-1 0-16,5 0-8 0,-3-2-5 0,0 2 6 0,4-3-6 15,-2 0-4-15,0 1-6 0,1-2-8 0,0-3-20 16,-11-7-29-16,19 13-45 15,-9-9-52-15,-10-4-67 0,0 0-95 0,26 0-162 16,-26 0-512-16,0 0-444 16</inkml:trace>
  <inkml:trace contextRef="#ctx0" brushRef="#br0" timeOffset="169627.89">4965 16591 3121 0,'0'0'19'0,"6"-19"5"16,-6 19-4-16,0 0-3 0,6-14-5 0,-6 14 1 16,0 0-2-16,0 0-3 15,10-11-4-15,-10 11-5 0,0 0 1 0,19 0 8 16,-19 0-12-16,0 0 1 0,0 0 10 16,32 8-5-16,-32-8 3 0,12 6 0 0,-12-6 3 15,0 0-8-15,12 12 12 0,-12-12 10 0,0 14 11 16,0-14 8-16,0 0 11 15,0 0 11-15,-10 32 2 0,10-32 13 0,-8 15 5 0,8-15-3 16,-8 14-5 0,8-14-4-16,-5 15-10 0,5-15-5 0,-2 16-8 0,2-16-7 15,0 0-11-15,9 23 0 16,-9-23-18-16,10 11-25 0,-2-5-30 0,-8-6-38 16,18 8-65-16,-18-8-70 0,20 3-170 0,-11-3-210 0,-9 0-247 15,0 0-184-15</inkml:trace>
  <inkml:trace contextRef="#ctx0" brushRef="#br0" timeOffset="169878.15">5256 16908 2685 0,'0'0'58'0,"8"14"0"16,-8-14-8-16,0 0-7 16,8 14 19-16,-8-14 23 0,11 5 2 0,-11-5-10 15,17 7-13-15,-17-7-31 0,19 0-26 16,-19 0-29-16,23 0-17 0,-23 0-14 0,21 0-32 16,-21 0-57-16,0 0-67 0,24-8-134 0,-24 8-409 15,0 0-34-15</inkml:trace>
  <inkml:trace contextRef="#ctx0" brushRef="#br0" timeOffset="170067.8">5325 16881 2311 0,'0'0'60'0,"0"0"4"16,0 0 3-16,0 0-4 16,0 0 4-16,-13 25 22 0,13-25 10 0,0 0-7 0,3 28-7 15,-3-28-7-15,6 27-7 0,-4-14-9 0,5 0-3 16,-3 1-13-16,2 1-2 15,1-4-9-15,1 3-25 0,-2-1-28 0,-6-13-45 16,14 21-31-16,-8-11-39 16,-6-10-47-16,10 15-54 0,-10-15-139 0,12 6-349 0,-12-6 15 15</inkml:trace>
  <inkml:trace contextRef="#ctx0" brushRef="#br0" timeOffset="170357.92">5556 16745 2251 0,'5'-16'84'0,"-5"16"-23"15,0 0-7-15,0 0-2 0,0 0 26 0,0 0 28 16,0 0 17-16,6-12-3 0,-6 12-4 16,0 0-3-16,0 0-13 0,0 0 6 15,28 36 5-15,-18-24 3 0,0-1 1 0,5 4-7 0,-2 0-8 16,2 3-13-16,-3-1-10 15,4 0-8-15,-2 0-8 0,-2 1-2 0,-1-2-11 0,2 2-8 16,-2-5-9-16,-1-2-11 16,-2 1-13-16,2-1-12 0,-10-11-21 0,12 17-25 15,-6-11-36-15,-6-6-42 16,0 0-49-16,10 12-51 0,-10-12-65 0,0 0-121 16,0 0-494-16,0 0-301 0</inkml:trace>
  <inkml:trace contextRef="#ctx0" brushRef="#br0" timeOffset="170598.02">5740 16748 2761 0,'0'0'-21'0,"0"0"20"16,-2-16 20-16,2 16 10 15,0 0 35-15,0 0 20 0,0 0 19 0,0 0 6 16,0 0-2-16,0 0-2 16,-21 44-6-16,16-29 4 0,-1 2 7 0,0 2-4 15,0 5 4-15,0-2-10 0,-4 1-16 0,4 2-4 0,0-2-12 16,0 2-8-16,0-1-2 15,-1-1-9-15,1-1-9 0,1-2-13 0,1-1-11 16,0-2-19-16,0-2-13 16,-1 1-23-16,5-16-22 0,-6 23-27 0,6-23-31 0,-4 19-33 15,4-19-37-15,-2 17-29 16,2-17-59-16,0 0-223 0,6 7-359 0,-6-7-211 16</inkml:trace>
  <inkml:trace contextRef="#ctx0" brushRef="#br0" timeOffset="170937.99">5823 16498 2502 0,'6'-17'-73'16,"-6"17"26"-16,9-11 1 15,-9 11 8-15,10-10 5 0,-10 10 7 0,0 0 20 16,13-6 13-16,-13 6 15 0,0 0 11 16,0 0 19-16,0 0 23 0,0 0 14 0,23 23 15 15,-23-23 17-15,2 19 12 16,-2-19 4-16,2 26 8 0,-2-14 1 0,0-12-4 16,-4 32-3-16,4-17 0 0,-2 3-10 0,2-18-11 0,0 27-18 15,-2-14-7-15,2-13-8 16,0 23-10-16,0-23-12 0,4 21-15 0,-4-21-26 15,8 15-44-15,-8-15-68 16,16 11-80-16,-8-9-68 0,-8-2-139 0,19 2-193 0,-19-2-336 16,0 0-293-16</inkml:trace>
  <inkml:trace contextRef="#ctx0" brushRef="#br0" timeOffset="172057.89">3892 17544 2787 0,'0'0'-12'0,"0"0"4"16,19 0 6-16,-19 0 4 0,0 0 11 0,0 0 13 16,24-3 16-16,-24 3 9 0,16-3 2 15,-16 3 8-15,24-2 2 0,-24 2 5 0,29-2 19 16,-9-2 12-16,0 3 10 16,8-3-5-16,0 1-12 0,1 0-6 0,3 1-11 15,0 0-7-15,4 0-8 0,4 1-4 0,2-2-10 0,0 2 5 16,1-1-2-16,1 0 0 15,-1 0-1-15,-1 0-3 0,0-2 0 0,3 4-3 16,-3-2-2-16,3 1-6 16,-1-2 3-16,-2 3 1 0,3-1-2 0,-1-1 2 15,1 0 3-15,-1 0-1 0,1 0-2 16,1 0-3-16,-1 0-7 0,-1-1 3 16,3-1-9-16,-1 0-17 0,4 2-3 15,-2-2-4-15,-1-2 1 0,-1 3-3 0,3-1 4 16,6-2 0-16,-1 3 0 0,-7-4 1 0,-1 3 0 0,4 1 7 15,-3-1 0-15,9 3-2 16,-7-3 4-16,-3 0 0 0,1-1 0 0,-1 2-2 16,1-1 1-16,-3 2-2 15,3-2 11-15,-3 2 7 0,-1 1 4 0,-3-3 0 16,0 2 1-16,-3 1-4 0,-3-2-2 16,-3 0 1-16,-1 2-8 0,-2-1 3 0,-6 2-4 15,0-2-7-15,-3 2-16 0,-2-2-16 0,-17 2-26 16,25 0-40-16,-25 0-44 15,0 0-39-15,20-1-38 0,-20 1-53 0,0 0-52 0,0 0-112 16,0 0-109 0,-47 15-357-16,19-8-271 0</inkml:trace>
  <inkml:trace contextRef="#ctx0" brushRef="#br0" timeOffset="173807.7">4644 18097 2796 0,'0'0'-150'15,"0"-20"39"-15,0 20 31 16,0 0 24-16,0 0 22 0,0 0 22 0,4-15 27 16,-4 15 14-16,0 0 20 15,0 0 4-15,0 0 10 0,0 0 12 0,0 0 21 16,0 0 20-16,0 0 6 0,0 0 4 0,0 0-1 0,0 0-13 15,0 0-10-15,0 0 3 16,-26 42-13-16,22-31-4 0,4-11 0 0,-8 29 0 16,6-15 0-16,-3 1-7 15,5 2-2-15,0-17-6 0,-4 32-7 0,4-16-4 0,0-16-13 16,-2 28-4-16,2-15-2 16,0-13-5-16,2 25-2 0,-2-25-7 0,0 21-6 15,0-21-5-15,0 19-9 0,0-19-9 0,0 17-17 16,0-17-22-16,0 0-39 15,0 0-56-15,0 26-69 0,0-26-82 0,0 0-180 16,0 0-92-16,0 0-316 0,0 0-234 16</inkml:trace>
  <inkml:trace contextRef="#ctx0" brushRef="#br0" timeOffset="174237.98">4902 18144 2803 0,'0'0'49'0,"0"0"37"16,0 0 7-16,0 0 0 15,0 0 20-15,0 0 15 0,0 0 22 0,0 0-1 16,0 0-7-16,-4 40-15 0,4-40-15 0,-2 23-16 15,2-8-7-15,0-15-9 0,-2 30-15 16,2-14 0-16,2 1-7 0,0-2-18 0,-2-15-17 16,2 31-18-16,0-18-29 15,-2-13-18-15,2 21-37 0,-2-21-33 0,0 19-42 16,0-19-37-16,2 15-39 16,-2-15-50-16,0 0-73 0,2 17-583 0,-2-17-351 0</inkml:trace>
  <inkml:trace contextRef="#ctx0" brushRef="#br0" timeOffset="175487.96">4862 18176 2729 0,'0'0'-93'16,"0"0"19"-16,0 0 14 15,0 0 14-15,0 0 19 0,0 0 6 0,25-22 21 16,-25 22 26-16,0 0 12 0,15-5 16 0,-15 5 10 0,0 0 4 15,21-4 4-15,-21 4 8 16,0 0-1-16,24-1-2 0,-24 1-10 16,16-2-8-16,-16 2-15 0,20-2-20 15,-20 2-29-15,0 0-15 0,29 0-29 0,-29 0-37 16,17 0-30-16,-17 0-26 0,0 0-19 16,23 2-27-16,-23-2-49 0,0 0-442 0,22-2 80 15</inkml:trace>
  <inkml:trace contextRef="#ctx0" brushRef="#br0" timeOffset="175997.71">5179 18035 2025 0,'0'0'28'0,"0"0"17"15,6-15 7-15,-6 15 17 16,0 0 8-16,0 0 27 0,0 0 32 0,0 0 19 0,0 0 5 16,0 0-2-16,0 0 4 15,0 0-8-15,0 0-3 0,18 35 0 0,-18-35-12 16,6 22-7-16,-2-9-12 0,-2 1-15 0,2 1-10 15,1 0-14-15,-3 0-6 16,2 3-4-16,0-2-11 0,-2-2-8 0,-2-14-9 16,5 27-11-16,-3-16-17 0,-2-11-19 15,4 20-30-15,-4-20-27 0,2 15-39 0,-2-15-49 16,0 0-31-16,0 0-30 16,0 0-24-16,0 0-13 0,0 0-17 0,0 0-19 0,0 0-595 15,0 0-247-15</inkml:trace>
  <inkml:trace contextRef="#ctx0" brushRef="#br0" timeOffset="176337.76">5232 18165 2547 0,'-6'-25'-84'15,"4"4"37"-15,0 2 25 0,2 2 25 0,0 17 22 16,0-26 17-16,0 26 17 16,2-26 14-16,0 14 1 0,-2 12-1 0,6-25 0 0,-4 14 0 15,-2 11 3-15,9-22 3 16,-9 22 6-16,6-21 2 0,1 14-4 0,-7 7-6 16,10-14-3-16,-10 14 0 15,12-13-5-15,-12 13-3 0,14-6 4 0,-14 6-3 16,14-3-5-16,-14 3 3 0,0 0-2 0,0 0-4 0,0 0-5 15,0 0 4-15,24 12-2 16,-24-12-1-16,0 0-6 0,0 0 1 0,0 22-3 16,0-22-1-16,0 0-1 15,0 0 4-15,-13 26 1 0,13-26 5 0,-7 17 5 0,7-17-10 16,-6 20 2-16,6-20-2 16,-2 19 5-16,2-19-1 0,-4 22 4 0,4-22-7 15,0 23-3-15,0-23 0 0,2 25-2 0,0-14-8 16,-2-11-6-16,8 23-2 0,-3-11-14 15,3-1-6-15,1-2-23 0,1 1-23 0,1-2-27 16,1-1-38-16,-12-7-49 16,22 6-53-16,-22-6-50 0,23 4-67 0,-23-4-127 15,21-4-111-15,-12 4-407 16,-9 0-405-16</inkml:trace>
  <inkml:trace contextRef="#ctx0" brushRef="#br0" timeOffset="176608.13">5470 17870 2997 0,'0'0'-24'15,"0"0"22"-15,10-10 20 0,-10 10 34 0,0 0 21 16,0 0 22-16,0 0 13 15,0 0 1-15,28 33-14 0,-24-19-5 0,2 4-12 16,-2 1-5-16,3 2-10 16,-1 4-1-16,-2 0-13 0,-2 2-3 0,2-1-20 0,-4-1-33 15,0 3-39-15,-4-1-44 16,0-1-50-16,-2 1-55 0,-3-2-56 0,-3-2-140 16,-4-2-490-16,0 3-248 15</inkml:trace>
  <inkml:trace contextRef="#ctx0" brushRef="#br0" timeOffset="177387.75">4533 17915 2499 0,'0'0'-103'0,"0"0"22"0,0 0 14 16,0 0 16-16,0 0 23 16,0 0 34-16,0 0 41 0,0 0 30 0,0 0 24 15,-14 46 10-15,14-46 4 0,-9 13 4 0,9-13 12 16,-10 16-1-16,10-16-7 15,-9 19 1-15,9-19-9 0,-11 17-12 0,7-4-10 0,4-13-11 16,-8 23-7-16,4-11-8 16,0 1-6-16,4-13-10 0,-6 26-5 15,4-14-10-15,2-12-10 0,0 27-10 16,-3-14-6-16,3-13-15 0,7 27-14 0,-3-14-16 0,2-2-32 16,2 1-27-16,3 2-50 0,2-4-47 0,2-1-75 15,-1-2-170-15,4-1-416 16,-2-1-195-16</inkml:trace>
  <inkml:trace contextRef="#ctx0" brushRef="#br0" timeOffset="178207.68">5611 17706 2481 0,'4'-19'-85'16,"-4"19"24"-16,0 0 8 16,0 0 14-16,0 0 5 0,4-17 3 0,-4 17-5 0,0 0-7 15,11-10-4-15,-11 10-1 0,11-8 11 0,-11 8 13 16,0 0 15-16,19-9 28 15,-19 9 15-15,14-5 31 0,-14 5 20 0,0 0 18 0,22-5 2 16,-22 5 2-16,0 0-2 16,19 2-4-16,-19-2 3 0,0 0 0 0,0 0-2 15,17 14 3-15,-17-14 11 16,4 13-3-16,-4-13 3 0,0 19 3 0,0-19 1 16,-2 21-6-16,2-21 7 15,-2 24 2-15,-2-12-3 0,4-12-7 0,-5 23-8 16,5-23-8-16,-4 19-9 0,4-19-11 0,0 19-5 0,0-19-13 15,0 0-8-15,4 23-12 16,-4-23-22-16,9 11-19 0,-9-11-43 16,0 0-46-16,17 8-58 0,-17-8-59 0,14 2-79 15,-14-2-135-15,12-2-168 0,-12 2-335 0,0 0-331 16</inkml:trace>
  <inkml:trace contextRef="#ctx0" brushRef="#br0" timeOffset="178997.85">4913 17999 2740 0,'0'0'-97'16,"0"0"29"-16,0 0 23 0,0 0 27 0,0 0 35 15,0-19 26-15,0 19 21 16,0 0 11-16,0 0 7 0,0 0 9 0,0 0 14 15,0 0 11-15,0 0 10 0,0 0 0 16,0 0-9-16,0 0-6 0,0 0-12 16,21 35-10-16,-21-35-13 0,2 20-13 15,-2-20-26-15,0 23-32 0,0-23-45 0,0 23-44 16,0-23-44-16,-2 25-25 16,-1-12-26-16,3-13-29 0,-8 25-55 0,4-15-109 0,2 1-410 15,0 0-85-15</inkml:trace>
  <inkml:trace contextRef="#ctx0" brushRef="#br0" timeOffset="179425.66">4817 18152 2305 0,'0'0'-23'0,"0"0"39"0,0 0 27 0,0 0 35 16,0 0 26-16,0 0 27 16,0 0 16-16,0 0-2 0,0 0-8 0,0 0-12 15,0 0-9-15,0 0-9 16,0 0-9-16,0 0-8 0,0 0-9 0,0 0-10 16,19-18-6-16,-19 18-8 0,20-1-7 0,-20 1-8 0,20-2-9 15,-20 2-4-15,0 0-10 16,34 2-16-16,-34-2-26 0,24 1-30 0,-11 3-36 15,-13-4-56-15,30 4-61 16,-20-2-121-16,2-1-642 0,-12-1-410 0</inkml:trace>
  <inkml:trace contextRef="#ctx0" brushRef="#br0" timeOffset="180197.77">5912 18055 2939 0,'0'0'-17'15,"0"0"33"-15,0 0-2 16,0 0-1-16,0 0 1 0,0 0-1 0,0 0-1 0,0 0 4 16,38 11-5-16,-38-11-2 0,21 0-6 0,-21 0-5 15,28 2 2-15,-14-2 2 16,-14 0-1-16,36 3 6 0,-19-3 1 0,1 3-8 15,-2-1-2-15,-16-2-20 16,30 1-14-16,-18 1-27 0,-12-2-31 0,21 2-28 0,-12-2-50 16,-9 0-98-1,0 0-443-15,0 0 26 0</inkml:trace>
  <inkml:trace contextRef="#ctx0" brushRef="#br0" timeOffset="180438.08">6011 18034 2110 0,'0'0'51'0,"0"0"56"0,0 0 37 0,0 0 33 0,0 0 31 15,0 0 12-15,0 0 0 16,-14 23-9-16,14-23-28 0,0 19-20 0,0-19-22 16,0 24-14-16,0-24-10 15,4 31-12-15,-2-14-19 0,0-2-16 0,2 2-21 0,-2 0-24 16,2 1-24-16,-2-3-31 0,-2-15-39 0,2 25-39 15,1-14-49-15,-3-11-35 16,6 21-59-16,-6-21-114 0,0 15-136 0,0-15-367 16,0 0-228-16</inkml:trace>
  <inkml:trace contextRef="#ctx0" brushRef="#br0" timeOffset="180738.01">6300 17926 2575 0,'0'0'21'15,"18"-4"57"-15,-18 4 4 16,0 0 8-16,0 0 19 0,21 12 21 0,-21-12 12 0,11 14 3 16,-11-14-8-16,13 17-11 0,-7-8-12 0,2 4-10 15,1-1-5-15,2 2-2 16,-3-1 6-16,4 3-6 0,2 0-12 0,-4 0-6 15,3 0-10-15,-3 0-9 16,1-1-3-16,0-2-8 0,-1 1-13 0,0-1-5 0,-1-1-14 16,0-1-14-16,-3-1-15 15,-6-10-20-15,12 15-25 0,-12-15-39 0,9 10-58 16,-9-10-51-16,0 0-53 16,0 0-70-16,15 3-150 0,-15-3-462 0,0 0-357 0</inkml:trace>
  <inkml:trace contextRef="#ctx0" brushRef="#br0" timeOffset="180977.93">6510 18019 2839 0,'0'0'-3'0,"-6"-18"45"0,6 18 9 0,0 0 9 15,0 0 22-15,-10-10 20 16,10 10 23-16,0 0 9 0,0 0 4 0,0 0-5 16,-34 18-1-16,34-18-5 0,-19 19 7 0,9-8 7 15,-2 2-1-15,0 3-10 0,0 1-3 16,-2 0-7-16,2 0-11 0,-1 2-14 0,-1 2-7 15,0-1-17-15,4 0-14 16,-2 0-2-16,0-1-19 0,4-5-19 0,0 2-21 16,2-1-30-16,-1-4-31 0,7-11-37 15,-10 19-43-15,5-9-44 0,5-10-45 0,-2 11-73 16,2-11-152-16,0 0-123 16,0 0-370-16,0 0-379 0</inkml:trace>
  <inkml:trace contextRef="#ctx0" brushRef="#br0" timeOffset="181307.69">6585 17755 2855 0,'0'0'-43'15,"10"-11"19"-15,-10 11 3 16,12-8 5-16,-12 8 7 0,0 0 7 0,14-10 4 0,-14 10 18 15,0 0-1-15,17-4 6 16,-17 4 18-16,0 0 24 0,0 0 23 0,0 0 14 16,23 14 12-16,-23-14 2 15,6 13-3-15,-6-13 1 0,3 18-1 0,-3-18-4 16,-3 20 2-16,3-20-1 0,-4 20 2 16,4-20-2-16,-6 21 1 0,6-21 2 0,-2 21-16 15,2-21-6-15,-2 18-7 0,2-18 5 0,2 18-14 16,-2-18-19-16,8 15-25 15,-8-15-54-15,13 12-59 0,-13-12-84 0,16 5-88 0,-6-5-123 16,-10 0-189-16,0 0-35 16,0 0-302-16,35-5-282 0</inkml:trace>
  <inkml:trace contextRef="#ctx0" brushRef="#br0" timeOffset="183557.83">7217 17340 2633 0,'0'0'-107'0,"0"0"39"16,0 0 33-16,0 0 20 0,0 0 24 0,0 0 18 15,0 0 25-15,0 0 14 0,0 0-7 16,0 0-6-16,12-11 6 0,-12 11 4 0,0 0 0 16,0 0 7-16,0 0 5 15,22-4 3-15,-22 4-9 0,0 0 2 0,24-3-9 16,-24 3 2-16,23 0-6 16,-23 0-5-16,26 0-3 0,-26 0-2 0,27-1-12 0,-12 1-10 15,-15 0-12-15,25-2-15 0,-25 2-17 0,22-2-21 16,-22 2-28-16,18-2-30 15,-18 2-31-15,18-3-27 0,-18 3-22 0,12-4-45 0,-12 4-96 16,9-6-433-16,-9 6-31 16</inkml:trace>
  <inkml:trace contextRef="#ctx0" brushRef="#br0" timeOffset="183777.83">7195 17212 2184 0,'0'0'-6'16,"-18"-7"48"-16,18 7 23 0,0 0 18 0,0 0 22 16,0 0 18-16,0 0 5 0,0 0 11 15,0 0 2-15,0 0 2 0,0 0-10 0,0 0-6 16,0 0-14-16,0 0-13 16,0 0-11-16,66 1-15 0,-47-2-21 0,-2 1-31 15,2-2-37-15,-19 2-45 0,34-1-50 0,-15-2-35 0,-2 1-42 16,0 0-47-16,-17 2-104 15,36-5-510-15,-20 3-195 0</inkml:trace>
  <inkml:trace contextRef="#ctx0" brushRef="#br0" timeOffset="184997.56">7847 17370 2423 0,'0'0'-76'0,"0"0"34"16,0 0 22-16,0 0 14 0,0 0 14 0,0 0 13 16,0 0 2-16,0 0 20 0,0 0 5 15,0 0 5-15,0 0 2 0,0 0 11 0,4-44-1 16,-4 44 4-16,2-28-6 16,-2 11 0-16,2-2-8 0,0-2-5 0,-2-1-2 15,2-4 2-15,-2 2-1 0,2-1 11 0,0 0 6 0,2 0 5 16,-1 4-1-16,-1 2 2 15,0 3-4-15,2-3-5 0,-2 3-4 0,0-1-11 16,-2 17-3-16,7-25-8 16,-5 13 0-16,-2 12-3 0,4-19-5 0,-4 19-8 15,5-15-5-15,-5 15-1 0,0 0-3 16,0 0 0-16,0 0-1 0,0 0-1 0,0 0-2 16,0 0 3-16,0 0-2 0,24 26-2 0,-24-26 2 15,10 25-2-15,-8-11 1 16,2-1 0-16,2 0 1 0,-2 1 0 0,0 0 4 0,2-3-6 15,-6-11 3-15,9 22 1 16,-4-10-3-16,-5-12 2 16,6 17-3-16,-6-17-2 0,6 13 1 0,-6-13 0 15,9 12-9-15,-9-12-4 0,0 0-6 0,0 0-8 16,14 6-2-16,-14-6-12 16,0 0-13-16,0 0-4 0,0 0-13 0,20-21-1 0,-20 21-6 15,8-23 3-15,-4 6-2 0,2-1 6 0,-2 1 5 16,3-5 8-16,-2-1 1 15,1 0 13-15,0 1-1 0,0 2 6 0,1-1 8 16,-3 2 12-16,0 1 6 0,2 2 12 16,1 0 2-16,-3 1 8 0,1 2 12 0,-5 13 17 15,8-23 5-15,-8 23 4 16,6-17-3-16,-6 17 0 0,6-12-1 0,-6 12 5 16,0 0 7-16,0 0 3 0,0 0 5 0,0 0 2 0,0 0-7 15,20 26 1-15,-20-26 0 16,4 29 1-16,-2-11 2 0,2 1-2 0,-2 1 1 15,0 3-2-15,0-1 0 16,3 2-9-16,-1 1-4 0,0-2-2 0,1 0 1 0,-1-2-12 16,0-2-5-16,0-2-9 15,-2 0-16-15,3-1-21 0,-1-1-35 0,-4-15-48 16,2 21-64-16,-2-21-72 16,6 16-129-16,-2-10-187 0,-4-6-23 0,0 0-275 15,0 0-190-15</inkml:trace>
  <inkml:trace contextRef="#ctx0" brushRef="#br0" timeOffset="196327.75">8306 16344 774 0,'0'0'241'0,"0"0"-68"16,0 0-31-16,0 0-25 0,0 0-27 0,0 0-13 0,0 0 1 15,0 0-12-15,0 0-2 16,0 0-4-16,0 0-4 0,0 0-3 0,0 0-5 16,0 0-10-16,0 0-6 15,0 0 6-15,0 0-18 0,0 0 2 0,0 0-6 16,0 0-6-16,0 0-2 0,0 0-16 16,0 0 13-16,0 0-11 0,26-31-7 15,-26 31-2-15,0 0 4 0,26-4 5 0,-26 4-5 0,18 0 4 16,-18 0-5-16,0 0 9 15,25 6 4-15,-25-6-10 0,15 7 12 0,-15-7-2 16,11 8-7-16,-11-8 5 0,10 10 2 16,-10-10 4-16,6 11 8 0,-6-11 5 0,8 12-2 15,-8-12 23-15,0 0-6 16,6 17 1-16,-6-17-3 0,0 0-7 0,0 15 1 0,0-15-1 16,0 0-1-16,0 0-3 0,-4 21-7 0,4-21 19 15,0 0-18-15,0 0-2 16,-6 15 7-16,6-15-7 0,0 0 5 15,0 0-10-15,-6 16 5 0,6-16-1 16,0 0 5-16,0 0 2 0,-8 13 3 0,8-13-1 0,0 0 7 16,-6 15-2-16,6-15 4 15,0 0-9-15,-9 14 1 0,9-14-2 0,0 0-12 16,-6 16 2-16,6-16 2 16,0 0-1-16,-3 20-7 0,3-20-9 0,0 0-4 15,5 19 7-15,-5-19-11 0,11 11 8 0,-11-11-4 0,16 11 0 16,-16-11-11-16,20 7-8 15,-10-4-15-15,-10-3 1 0,23 5-7 0,-23-5-16 16,22 5-3-16,-22-5-10 0,16 1-18 16,-16-1-29-16,18 3-55 0,-18-3-97 0,12 0-265 15,-12 0 270-15</inkml:trace>
  <inkml:trace contextRef="#ctx0" brushRef="#br0" timeOffset="204117.82">9011 17138 1226 0,'0'0'216'0,"-15"-5"-64"15,15 5-13-15,0 0 5 16,0 0 4-16,0 0 19 0,0 0-15 0,0 0-9 0,0 0 0 16,0 0-6-16,0 0-10 15,0 0 0-15,0 0 3 0,0 0 1 0,0 0 2 16,0 0 2-16,0 0-1 16,0 0-11-16,0 0-10 0,0 0-14 0,0 0-8 15,0 0-9-15,0 0-9 0,53 11-13 0,-33-10-3 0,2 3-6 16,6 1-5-16,1-4-6 15,5 2-5-15,-2 2-2 0,1-1-3 0,-1-1-5 16,0-1-1-16,-2 2-7 16,-1 0-9-16,-5-1-4 0,-1-2-9 0,-4 1-16 0,-2 0-22 15,-17-2-27-15,28 2-36 16,-16-2-33-16,-12 0-37 0,0 0-50 0,22 0-56 16,-22 0-130-16,0 0-553 0,0 0-407 0</inkml:trace>
  <inkml:trace contextRef="#ctx0" brushRef="#br0" timeOffset="204447.62">9019 17079 2780 0,'0'0'-109'0,"-17"-9"44"0,17 9 31 0,-12-10 21 16,12 10 19-16,-11-8 28 15,11 8 24-15,0 0 34 0,-13-9 20 16,13 9 13-16,0 0 4 0,0 0-2 0,0 0-5 16,0 0-11-16,0 0-5 0,0 0-1 0,0 0 4 15,0 0-2-15,0 0-1 16,0 0-9-16,34-9-9 0,-34 9-11 0,32 1-8 16,-13 2-1-16,3 0-14 0,-2-3-10 0,10 4-16 15,-1-4-16-15,1 2-21 0,2-1-13 16,-3-1-17-16,1 0-11 0,0 0-10 0,-5 0-13 15,-1 0-14-15,-4 0-21 16,2 0-27-16,-3 3-31 0,-19-3-36 0,34 1-41 16,-34-1-96-16,26-1-574 0,-26 1-308 15</inkml:trace>
  <inkml:trace contextRef="#ctx0" brushRef="#br0" timeOffset="204707.86">9483 16966 2729 0,'0'0'-46'15,"0"0"30"-15,-8-17 6 0,8 17 7 0,0 0 20 16,-12-15 36-16,12 15 29 16,0 0 17-16,-6-9 15 0,6 9 4 0,0 0-5 15,0 0-2-15,0 0-4 16,-10-14-1-16,10 14-4 0,0 0-6 0,0 0-9 0,0 0-8 16,0 0-12-16,0 0-6 0,0 0-5 0,0 0-7 15,0 0-4-15,0 0-6 16,0 0-3-16,0 0-3 0,0 0-4 0,-6-13-1 15,6 13-5-15,0 0-8 0,0 0-16 16,0 0-20-16,0 0-32 0,0 0-51 0,0 0-54 16,0 0-62-16,0 0-141 15,0 0-209-15,0 0-322 0,0 0-269 0</inkml:trace>
  <inkml:trace contextRef="#ctx0" brushRef="#br0" timeOffset="205917.82">9451 16871 2708 0,'0'0'-35'0,"0"0"14"0,0 0 2 0,0 0 7 15,0 0 6-15,-13-8 9 16,13 8 21-16,0 0 1 0,0 0 3 0,0 0 13 15,0 0 4-15,0 0 4 0,0 0 5 16,0 0 1-16,0 0-1 0,0 0-6 0,0 0-2 16,0 0-4-16,33 31-5 15,-33-31-2-15,20 9-4 0,-12-3-2 0,-8-6-6 16,24 12-5-16,-13-4 4 16,-1-3-5-16,-10-5 1 0,17 11 5 0,-17-11-2 0,17 13 12 15,-11-6 7-15,-6-7 1 0,11 15 5 0,-11-15 4 16,9 15-4-16,-9-15 1 15,6 17-1-15,-6-17 7 0,0 19 2 0,0-19-3 16,0 23 0-16,0-23-3 0,-6 27 7 16,1-12-4-16,1 0 1 0,-3 3-4 0,3-2-1 15,-4 2 0-15,0-1-3 16,-1 2-5-16,-2-2 1 0,1 0-7 0,-1-2 1 16,3 1-7-16,-1-1-3 0,3-1-7 0,-3-4-16 0,9-10-21 15,-14 23-33-15,8-13-36 16,6-10-54-16,-8 18-54 0,4-14-61 0,4-4-128 15,-4 11-179-15,4-11-316 16,0 0-246-16</inkml:trace>
  <inkml:trace contextRef="#ctx0" brushRef="#br0" timeOffset="209247.89">9713 17012 2509 0,'0'0'-95'16,"0"0"37"-16,0 0 10 16,0 0 10-16,0 0 7 0,0 0 7 0,0 0 3 15,0 0 5-15,0 0 2 16,0 0 1-16,0 0 7 0,0 0 8 0,-30-28-12 0,30 28 4 16,0 0 12-16,-6-19 19 15,6 19-1-15,-4-17 2 0,4 17-7 0,-4-18-7 16,4 18 10-16,-2-21-14 0,2 21 7 0,-2-23-5 15,2 23-9-15,-2-28-2 16,2 15 1-16,0 13-3 0,-2-30 3 0,4 14-4 0,-2 0-5 16,0 16 6-16,0-38 3 15,0 20 3-15,2-1 0 0,0-3 11 0,-2 2 20 16,2-3 1-16,-2 0-1 16,2 2-1-16,0-6-4 0,-2 2-3 0,2-1-2 15,-2 3-5-15,0 0-1 0,0 1 2 0,2-5 6 0,-2 0-5 16,-2 1 7-16,4 3 3 15,-2-5 9-15,2 4 10 0,-2-3 9 0,0 3 11 16,0-3-8-16,0 2 1 16,0 0-11-16,0-4-4 0,0 5 2 0,0-4-12 15,0 1-5-15,0-1-4 0,-2 0-3 16,0 1-5-16,2-1 2 0,-2 2 0 0,0-1-4 16,0 0-4-16,0-3 2 0,0 5-2 0,0-2-6 0,0 0 3 15,0 0 7-15,-3 1-7 16,3-3 1-16,-2 0 4 0,-1 3 4 0,1-1-3 15,2-1-2-15,0 1 1 16,-2 1 0-16,0-1-4 0,2 0-3 0,-3 1 3 16,1-3-4-16,2 1-1 0,0 1 2 15,-2-2 1-15,2 3-2 0,0-1 5 0,0-3-1 16,-1 4 0-16,1-2-5 16,0 1 0-16,-1-1 0 0,1-1-2 15,2 2-1-15,-4-2 0 0,4 3 0 0,0-3-2 0,-2 3 2 0,2-3 0 16,0 0-4-16,-2 1 2 15,2-1 2-15,0 1 0 0,0 0-1 0,0 1 0 16,-2-4-1-16,2 5-1 16,0-3 0-16,0 0-1 0,0 2 2 0,0-1-6 0,0 1 9 15,0-1-1 1,0 0 6-16,0-1 1 0,0 2 10 0,2-2-2 0,-2 1 6 16,0-1-2-16,0 1-3 0,0-1-3 0,0 2-4 15,2 0 2-15,-2 1-4 0,2-1-2 16,0 0 1-16,-2 2-3 0,4-2-2 0,1 2 2 15,-3 0 0-15,1 0-2 16,-1 0 4-16,0 2-2 0,0-2 3 0,0 5-6 16,2-5 2-16,-4 2-2 15,4 0 2-15,-4 1-5 0,2 0 2 0,3 0 1 0,-3-2 7 16,-2 3 1 0,2-1 2-16,0 1-2 0,-2 0 1 0,0 0-1 0,2-2 0 15,-2 1-3-15,2 2-1 0,-2-3 0 0,0 2-1 0,0-2-5 16,0 0 6-16,2 2 1 15,-2-1-2-15,0 0 2 0,0-4 3 0,0 1 6 16,0-1 0-16,0 3-2 16,0 0 4-16,0-4-3 0,0 5-1 0,0-2-1 15,0 2-4-15,0-2 3 0,0 2-3 16,2 1-2-16,-2-2 1 0,0 0-6 0,2 2 3 16,-2-2-3-16,-2-1 1 0,2 1 1 0,-2 1-2 15,2 2 0-15,-2-1-1 16,2-2 0-16,0 2-1 0,0 0-1 0,0 0 4 0,0 0-4 15,0 2 1-15,-2-2-3 16,4 0 2-16,-4 0 0 0,2 2 0 16,-2 0-2-16,2-1 0 0,-2 0 0 15,0-2 0-15,2 4 3 0,-2-3 0 0,2 2-4 0,-3 0 3 16,3-2-1-16,-2 4 0 16,2 17-3-16,2-38 0 0,-2 19 3 0,0 2 0 15,3-1-3-15,-3-1 4 0,2 2-2 0,0 0 0 16,-2 17 0-16,2-32 2 0,0 14-3 15,0 3 2-15,-2 15-2 0,4-32 0 0,-2 17 1 16,0-2-1-16,3 1 2 16,-5 16 1-16,9-28 4 0,-7 13-1 15,2 1 1-15,0-1-2 0,-4 15 1 16,8-29-6-16,0 16 8 0,0 0-3 0,-4-2-1 0,0 1-2 16,2 1 4-16,0 0-3 15,-6 13 0-15,11-27 3 0,-7 12-3 0,0 1-1 16,3 1-1-16,-7 13 4 0,11-25-4 0,-9 14 3 0,2-3-1 15,-4 14 0-15,10-20-1 16,-6 8 1-16,-4 12-5 0,12-19 4 0,-6 5 0 16,-6 14 2-16,8-19-3 15,-2 8 2-15,-6 11 0 0,8-21 6 0,-3 11 3 0,-5 10-1 16,6-20 1-16,1 8 1 16,-7 12-4-16,6-20 1 0,-6 20-2 0,6-23 5 15,-1 9 0-15,-5 14 6 0,4-25-1 0,0 13 0 16,-4 12-1-16,6-24-6 15,-4 12 1-15,-2 12 3 0,4-25-5 0,-4 25-5 0,5-22 4 16,0 13 0-16,-5 9-3 16,2-24 3-16,-2 24-21 0,4-22 0 0,-4 8 1 15,0 14 9-15,2-22-8 16,-2 22 3-16,4-23 1 0,-4 23-1 0,2-23 4 0,-2 23-2 16,2-23 2-16,-2 23 0 0,-2-23-1 0,2 23 0 15,2-23 2-15,-2 23-1 16,-2-22 1-16,2 22 1 0,0-24 1 0,0 24-1 0,0-22 0 15,0 22-1-15,4-23 3 16,-4 23 5-16,2-20-5 0,-2 20-2 0,2-22 2 16,-2 22-3-16,0-21-3 15,0 21 5-15,2-21 1 0,-2 21-1 0,2-21 0 0,-2 21-3 16,0-21 3-16,0 21 1 16,-2-21 0-16,2 21 0 0,-2-21 0 0,2 21 0 15,-2-20 0-15,2 20 4 0,0-22-2 0,0 22 1 16,-2-20-2-16,2 20 1 0,0-20-1 15,0 20 0-15,0-19-1 0,0 19 0 16,0-19 0-16,0 19 3 0,0-19 1 16,0 19-5-16,0-19 2 0,0 19-1 0,2-21 0 15,-2 21 4-15,0-19-6 0,0 19 2 16,2-19-1-16,-2 19 1 0,0-19-1 0,0 19 1 16,4-20 0-16,-4 20-1 15,3-20 0-15,-3 20-2 0,0-19 4 0,0 19-1 16,-3-19 2-16,3 19-2 0,0-21-2 0,0 21 2 0,0-19 2 15,0 19 4-15,0-19-8 16,0 19 1-16,3-21 2 0,-3 21-2 0,0-21 0 16,0 21-1-16,2-21 0 15,-2 21 2-15,0-20-1 0,0 20-1 0,2-20-1 0,-2 20 1 16,0-22 2-16,0 22 0 16,0-20 0-16,0 20 1 0,2-21-1 15,-2 21-1-15,3-23 2 0,-3 23 2 0,4-20-4 0,-2 8 1 0,-2 12-3 16,0-23 1-16,0 23 0 15,2-23 2-15,-2 23-2 0,2-25 0 0,-2 12 4 16,0 13 2-16,0-25-6 16,0 25 0-16,0-27 2 0,0 27 0 0,-2-26 0 0,2 13-4 15,0 13 3 1,-2-27 1-16,2 27-2 0,-2-28 1 0,2 14 2 16,0 14-1-16,-4-31-1 0,1 16 1 0,1-2-2 0,2 17 5 15,-7-30-2-15,5 15-2 16,2 15 1-16,-6-30 0 0,4 15 0 0,2 15 0 0,-4-26 2 15,2 15-2-15,2 11-2 16,-4-25 9-16,4 25-7 0,-2-23 0 0,2 23 0 16,-2-25 0-16,2 25-3 15,0-25 2-15,0 25 2 0,-2-23-1 0,2 23 0 0,0-23 0 16,0 23 0-16,0-22-3 16,0 22 2-16,0-23 1 0,0 23 0 0,0-25 0 15,0 25 1-15,-3-24 0 0,3 24-1 0,-2-22 0 0,0 9-1 16,2 13 0-16,0-25 2 15,0 25-1-15,0-24-2 0,0 24 2 16,-3-26 1-16,3 11-1 0,0 15 0 16,3-25 0-16,-3 25 0 0,-3-28 2 0,3 12 0 0,0 16-2 15,0-32 0 1,0 15-2-16,-2 0 2 0,2 17-3 0,-2-34 2 0,2 17 2 16,-2-1-2-16,2 0-1 15,-2-2 2-15,2 20 2 0,-2-36-3 0,2 17 0 16,-2 2 0-16,0 0 5 0,2 17-1 0,-2-34-3 0,0 14-2 15,2 20 2-15,-2-29-1 16,0 13-1-16,-1-1 1 0,3 17-1 0,-2-28 3 16,2 28 0-16,-2-26-2 0,2 26 2 15,-2-22-2-15,2 22 2 0,0-21-1 0,0 21-1 16,-2-18 3-16,2 18-1 16,0 0-3-16,-4-20 0 0,4 20 2 0,0 0 0 15,-2-18 0-15,2 18 0 0,0 0 0 0,0 0 0 0,-2-17 1 16,2 17-2-16,0 0-1 15,0 0 0-15,-3-22 2 0,3 22-1 0,0 0 2 16,-6-14-1-16,6 14-2 16,0 0 4-16,-5-15 3 0,5 15-4 0,0 0 1 0,-4-15 0 15,4 15 3-15,0 0 1 16,-6-14-1-16,6 14 0 0,0 0-2 0,0 0 2 16,0 0-1-16,0 0 0 0,0 0-2 0,2-23-1 0,-2 23 0 15,0 0 0-15,0 0 0 16,0 0 1-16,24-6 0 0,-24 6-6 0,0 0 1 15,25 0-1-15,-25 0-1 16,21 0-1-16,-21 0-4 0,23 0-1 0,-23 0 1 16,30 3-6-16,-15-3 1 0,6 0-1 15,-2 0 0-15,3 0 0 0,-2-3 1 0,2 3 0 16,1 0 3-16,-1 0 2 16,-2-1 0-16,1 1 0 0,-2 0 2 0,-19 0 1 0,35-3 2 15,-21 3-1-15,-14 0 4 0,28 0-5 0,-28 0 3 16,21 0 1-16,-21 0 2 15,19-1-1-15,-19 1-1 0,0 0-1 0,25 0 0 16,-25 0 0-16,0 0 2 16,26 0 2-16,-26 0-1 0,14 1 1 0,-14-1-1 0,17 3 0 15,-17-3-3-15,20 4 4 16,-20-4 0-16,16 1-1 0,-16-1 1 0,20 2-3 16,-20-2 4-16,0 0 0 0,25 2 0 15,-25-2-2-15,0 0 0 0,19 0 3 0,-19 0 2 16,0 0-3-16,17 2 1 0,-17-2-7 0,0 0-11 15,12 0-16-15,-12 0-15 16,0 0-8-16,0 0-11 0,14 0-7 0,-14 0-12 0,0 0-1 16,0 0 3-16,0 0-4 15,0 0 0-15,0 0-5 0,0 0-12 0,0 0-23 16,0 0-15-16,0 0-16 16,0 0-23-16,0 0-37 0,0 0-107 0,0 0-446 0,0 0-61 15</inkml:trace>
  <inkml:trace contextRef="#ctx0" brushRef="#br0" timeOffset="210383.35">10012 8929 2154 0,'0'0'-104'0,"0"0"26"16,0 0 27-16,-12-8 28 0,12 8 30 0,0 0 26 0,0 0 32 15,0 0 14-15,0 0 17 16,-14-11 11-16,14 11-12 0,0 0 15 0,0 0 11 16,0 0 10-16,0 0 1 15,0 0-4-15,0 0-6 0,0 0-15 0,0 0-8 0,0 0-14 16,0 0-5-16,0 0-9 16,0 0-11-16,0 0-6 0,34-11-2 0,-34 11-9 15,26 2-3-15,-26-2-5 0,27 2-3 0,-27-2-2 16,36 2-8-16,-14 0 0 0,-1 0-3 15,0-2-7-15,0 1 0 0,0-1-2 0,0 0-4 16,-2 0-1-16,3 0 0 16,-4 3-1-16,-18-3-2 0,32 0-1 0,-17 0-7 15,-15 0-6-15,24 0-13 0,-24 0-9 16,18 0-12-16,-18 0-14 0,0 0-8 0,26 0-19 16,-26 0-11-16,0 0-34 0,17 0-8 0,-17 0-26 15,0 0-12-15,0 0-6 16,0 0-13-16,15-8 10 0,-15 8 4 0,0 0 20 0,0 0 11 15,0 0 24-15,0 0 21 16,0 0 30-16,0 0 13 0,0 0 27 0,-24-38 13 16,24 38 24-16,-8-12 0 15,8 12 12-15,-8-13 3 0,8 13 13 16,-9-11-2-16,9 11 8 0,0 0 3 0,-11-17 16 16,11 17-10-16,-8-10 13 0,8 10 9 0,0 0 19 15,-8-15 6-15,8 15 8 0,0 0 13 0,-7-14 13 16,7 14 8-16,0 0 0 0,0 0-3 15,-8-15 0-15,8 15-7 0,0 0-9 0,0 0-10 16,0 0-6-16,-9-11-8 16,9 11-14-16,0 0-7 0,0 0-8 0,0 0-4 15,0 0-8-15,0 0-6 16,0 0 4-16,0 0 3 0,0 0 2 0,0 0 2 0,0 0-2 16,0 0-1-16,0 0-6 0,0 0-4 15,0 0 1-15,0 0-4 0,22 45-5 16,-18-35-3-16,-4-10-1 0,14 21-3 0,-6-10-3 15,4 1 0-15,0 1-3 0,1-1-2 16,2 1-2-16,-3-2-2 0,3-1 2 0,-2 1-4 16,0-1-2-16,1 0-1 15,-3-3 0-15,-11-7 0 0,19 15-3 0,-11-8 1 0,-8-7 4 16,15 11-10 0,-15-11 1-16,13 12 2 0,-13-12 0 0,9 10 0 0,-9-10 0 15,6 12-1-15,-6-12 0 0,4 14 0 0,-4-14 2 16,0 16 3-16,0-16 3 0,0 0 4 15,-12 27-2-15,7-15 4 0,-1 0 2 16,-3 2-2-16,1 0-2 0,-1 1 1 16,-1 2-3-16,-1 1-1 0,0 1 7 15,-1-3-7-15,2 4-1 0,-2-1 0 0,4-3-13 16,0 1-24-16,-1-3-37 0,3 0-38 16,-2-3-44-16,8-11-59 0,-11 22-51 0,2-12-82 0,3-2-186 15,2-1-403-15,4-7-332 16</inkml:trace>
  <inkml:trace contextRef="#ctx0" brushRef="#br0" timeOffset="213257.64">11498 8783 1059 0,'0'0'122'16,"0"0"-19"-16,0 0 5 0,0 0 16 0,0 0 14 15,0 0 31-15,0 0 7 16,0 0-16-16,0 0 11 0,-25 32 5 0,20-18 6 0,1 1-2 16,0 2 3-16,2 0-14 0,-2 2-5 15,4-1-16-15,0 0-12 0,-1 4-9 16,1-1-10-16,0 0-11 0,0 0-13 0,1 2-9 15,-1-3-8-15,2 7-6 0,0-2-7 16,0 0-8-16,0-5-6 0,-2 3-5 0,2-1-3 16,-2-3-7-16,2 1-2 15,-2-2-3-15,0-1-7 0,2-2-12 0,-2-1-24 0,2-3-30 16,-2-11-33 0,0 0-42-16,3 26-63 0,-3-20-55 0,0-6-43 0,0 0-95 15,0 0-99-15,0 0-414 0,0 0-264 0</inkml:trace>
  <inkml:trace contextRef="#ctx0" brushRef="#br0" timeOffset="213617.64">11443 9015 2623 0,'2'-18'-58'0,"0"0"34"15,0-1 12-15,2 4 33 0,-3-2 22 16,3 2 18-16,-4 15 18 0,8-31 11 0,-4 16-5 0,4 2-10 16,-3 0-7-16,-5 13-8 0,17-22-7 0,-8 13-4 15,3 2-5-15,-12 7 1 16,22-10 6-16,-22 10-4 0,20 0 0 0,-20 0-8 0,22 10 3 15,-13-1-6-15,-1 1-3 16,-2 1 1-16,-2 2-6 0,-4-13 2 0,2 27-3 16,-4-12 1-16,2-15 4 15,-6 30 4-15,0-16 6 0,0-1-2 0,-3 0 0 0,0 0-1 16,1-3-4-16,-1 2-3 16,9-12 1-16,-14 15-1 0,8-8 7 0,6-7 3 15,-10 14 2-15,10-14 1 0,-8 12-1 0,8-12-3 16,-5 11-3-16,5-11 7 0,0 0-7 15,-5 19 5-15,5-19-1 0,0 0 5 0,12 32 2 16,-4-20-3-16,4 1-7 16,2 1-5-16,1-1-2 0,5 0-4 0,-4 0-8 15,6-1-20-15,-4-1-25 0,1-1-41 16,3-2-47-16,-6-1-51 0,2 1-57 0,-2-3-46 16,1-2-153-16,-4-2-165 15,0 1-325-15,-13-2-302 0</inkml:trace>
  <inkml:trace contextRef="#ctx0" brushRef="#br0" timeOffset="213957.56">11693 8556 2671 0,'0'0'-53'16,"0"-24"21"-16,0 24 2 0,5-20 15 15,-5 20-9-15,3-13 4 0,-3 13 23 0,10-11-3 16,-10 11 21-16,16-7-22 16,-16 7 4-16,14-8 10 0,-14 8 1 15,20-2 17-15,-20 2 20 0,0 0 5 0,23 6 7 16,-23-6 6-16,10 9-3 0,-10-9 4 0,5 15 8 16,-5-15 5-16,0 0 8 15,-5 24 4-15,5-24 5 0,-4 20 6 0,4-20-1 16,-6 16-10-16,6-16-7 0,-5 18-3 0,5-18-3 0,-1 17-9 15,1-17-7-15,0 0-6 16,6 21-11-16,-6-21-24 0,15 14-42 0,-1-9-64 16,1 0-73-16,5-4-91 15,-20-1-175-15,35-1-171 0,-16-1-246 0,0-1-177 0</inkml:trace>
  <inkml:trace contextRef="#ctx0" brushRef="#br0" timeOffset="214227.75">12082 9122 2506 0,'7'7'33'0,"-7"-7"37"16,11 13-5-16,-11-13-4 0,9 9 1 0,-9-9 2 0,14 7 4 15,-14-7-2-15,17 6-10 16,-17-6-18-16,19 1-1 0,-19-1-13 0,22 3-8 16,-22-3-4-16,24-3-10 15,-24 3-32-15,25-2-44 0,-25 2-64 0,23-5-60 0,-23 5-139 16,13-9-411-16,-9 5-29 16</inkml:trace>
  <inkml:trace contextRef="#ctx0" brushRef="#br0" timeOffset="214457.83">12182 9074 2254 0,'0'0'-23'0,"-17"-1"21"15,17 1 16-15,0 0 34 0,0 0 31 16,0 0 15-16,0 0 22 0,-15 20 3 0,15-20 15 16,0 17-8-16,0-17 7 15,0 19-5-15,0-19 1 0,4 24-2 0,-4-24-10 16,3 28-10-16,1-10-12 0,-2-2-13 0,0 2-3 0,2 1-12 15,-4-2-8-15,5 2-6 16,-3 0-8-16,0 0-15 0,1-2-34 0,-2 1-41 16,1-3-50-16,2-1-64 15,-4-14-54-15,2 22-79 0,-2-22-172 0,4 17-430 0,-4-11-272 16</inkml:trace>
  <inkml:trace contextRef="#ctx0" brushRef="#br0" timeOffset="-214498.95">12556 8793 2680 0,'0'0'-28'15,"0"0"28"-15,0 0 5 0,0 0 23 16,0 0 14-16,-2-19 27 0,2 19 26 0,0 0 18 0,0 0 9 16,0 0 0-16,0 0 8 0,0 0 9 0,0 0 3 15,24 41 3-15,-14-27 0 16,3 5-4-16,1 0-8 0,-1 2-12 0,7 1-12 15,0 6-12-15,-2-3-9 0,3-1-6 16,0-1-14-16,0 2-5 0,0-2-6 0,-2-3-5 16,-2-1-16-16,-2-1-8 15,1-4-6-15,-3 2-26 0,-1-4-18 0,-1-4-31 0,-3 3-33 16,-8-11-35-16,10 14-62 16,-6-11-57-16,-4-3-92 0,0 0-160 0,0 0-116 15,0 0-277-15,0 0-257 0</inkml:trace>
  <inkml:trace contextRef="#ctx0" brushRef="#br0" timeOffset="-214258.97">12764 8854 2708 0,'0'0'-28'16,"3"-15"30"-16,-3 15 42 0,0 0 40 0,0 0 24 16,0 0 18-16,0 0 3 0,0 0-1 15,-27 47-9-15,20-30-9 0,-6 2-4 16,4 4-3-16,-1 0-3 0,-1 0-4 0,3 1-11 0,-4 7-3 15,3-3-11-15,-2-2 1 16,2 3-16-16,-2 2-4 0,4 0-6 16,-1-4-10-16,0 0-19 0,2-3-20 15,-1 0-30-15,1 1-37 0,2-5-33 0,0-1-50 0,2-2-27 16,0-1-30-16,-1-6-50 16,1 0-136-16,2-10-525 0,0 0-324 0</inkml:trace>
  <inkml:trace contextRef="#ctx0" brushRef="#br0" timeOffset="-213909.07">12884 8422 2698 0,'11'-19'-101'16,"-11"19"13"-16,9-17 14 0,-9 17 6 0,11-13 2 15,-11 13 27-15,10-13 17 16,-10 13-1-16,17-9 11 0,-17 9 22 0,19-6 17 16,-19 6 18-16,22-2 33 15,-22 2 18-15,0 0 21 0,24 10 16 0,-24-10 9 0,12 12 5 16,-12-12 1-16,4 21 6 16,-4-21-2-16,-2 20 3 0,2-20-7 0,-4 25-1 15,-2-14-3-15,6-11 1 0,-8 21-22 0,8-21-13 0,-5 19-10 16,5-19-11-16,-4 17-14 15,4-17-4-15,-4 13-7 0,4-13-5 0,0 0-14 16,0 0-21-16,11 20-24 16,-3-16-39-16,-8-4-54 0,0 0-68 0,30 0-75 0,-17-3-84 15,1 2-193-15,-1-4-88 16,3 0-305-16,-16 5-300 0</inkml:trace>
  <inkml:trace contextRef="#ctx0" brushRef="#br0" timeOffset="-213459.15">13427 9132 2752 0,'0'0'-4'0,"0"0"25"0,0 0 24 0,0 0 25 16,0 0 24-16,7 15 20 0,-7-15 9 15,0 0 1-15,0 0-4 0,0 0-9 0,0 0-14 16,0 0-10-16,16 4-11 16,-16-4-7-16,18 2-7 0,-18-2-5 0,27 2-12 15,-27-2-9-15,33 0-15 0,-14 2-19 0,1-4-27 0,-20 2-37 16,38 0-49-1,-21-2-56-15,0 0-53 0,-17 2-80 0,25-8-672 0,-17 4-415 16</inkml:trace>
  <inkml:trace contextRef="#ctx0" brushRef="#br0" timeOffset="-213299.28">13503 9039 2916 0,'-21'-6'-2'0,"21"6"44"0,0 0 9 0,-17-4 0 15,17 4 6-15,0 0 15 0,0 0 13 16,0 0 0-16,0 0 1 0,0 0-12 0,0 0-8 15,0 0-8-15,0 0-11 16,0 0-28-16,0 0-40 0,0 0-51 0,0 0-71 16,65-3-83-16,-51-1-171 0,-3 1-472 15,1-1-232-15</inkml:trace>
  <inkml:trace contextRef="#ctx0" brushRef="#br0" timeOffset="-211768.99">14131 9121 2467 0,'0'0'-111'0,"0"0"28"0,0 0 8 0,0 0 13 16,0 0 14-16,-14 39 21 16,14-39 31-16,0 0 29 0,0 0 17 0,0 0 25 15,-5 18 29-15,5-18 27 16,0 0 28-16,0 0 14 0,0 0 3 0,0 0-3 0,0 0-13 16,0 0-21-16,0 0-19 0,0 0-14 0,0 0-11 15,0 0-11-15,0 0-8 16,0 0-10-16,0 0-5 0,0 0-5 0,14-50-1 0,-12 35-4 15,0-2-4-15,-2-2-5 16,1 0-5-16,1-6-4 0,0-2-3 0,4 2-5 16,-4-1-2-16,-1-1-4 15,3 2-2-15,-2 0-2 0,2 5 4 0,-2 1-1 0,0-1 5 16,2 1-2-16,-2 4 6 16,2 2 1-16,-4 13-1 0,3-27-6 0,-3 27 0 15,4-20-2-15,-4 20-6 0,5-12 2 0,-5 12-3 16,0 0 1-16,0 0-3 0,0 0-1 15,0 0-2-15,0 0 0 0,0 0 0 0,0 0 1 16,0 0 2-16,28 38-3 16,-22-25 1-16,-4 2-5 0,3-1 3 15,1 1 0-15,-6-15-1 0,5 28-3 0,1-14 4 16,-4-3-2-16,5 2 0 0,-7-13-4 0,5 22 1 16,-5-22 0-16,4 19-2 15,-4-19-1-15,5 14 4 0,-5-14-4 0,4 13 0 16,-4-13-5-16,0 0-2 0,0 0-6 0,0 0 1 0,16 3-7 15,-16-3-2-15,0 0-7 16,0 0 1-16,13-24 0 0,-13 24 3 0,9-24 3 16,-4 11 4-16,2-2-1 15,-3 0 3-15,0 0-2 0,1 1 7 0,-1-1-1 0,4 2 5 16,-2-1-4-16,0 2 3 16,-6 12 1-16,11-28 4 0,-8 17 1 0,5-1 6 15,-8 12 4-15,8-19 8 0,-8 19 3 0,8-15 7 0,-8 15-2 16,7-13 0-1,-7 13-8-15,7-13 5 0,-7 13-6 0,0 0-3 0,7-12 3 16,-7 12 0-16,0 0 1 16,0 0 4-16,0 0 5 0,0 0 14 0,0 0 4 0,0 0 7 15,0 0 1-15,0 0-9 16,5 47 4-16,-5-47 3 0,0 27-7 0,0-11-1 16,0 3 5-16,0-1-14 0,2 1 5 15,-4 1-18-15,4 2 9 0,-2 0-9 0,0-2 3 16,2 1 12-16,0 1-9 0,0-1-3 0,0-3 3 15,0 1-4-15,1 1-9 16,-2-4 12-16,1 2-3 0,-2-18-6 0,2 27-18 0,1-16-21 16,-3-1-33-16,0-10-40 15,0 15-67-15,0-15-88 0,0 0-78 0,0 0-176 16,0 0-117-16,0 0 35 16,0 0-294-16,0 0-251 0</inkml:trace>
  <inkml:trace contextRef="#ctx0" brushRef="#br0" timeOffset="-211398.99">14474 8242 2643 0,'0'0'-10'0,"11"-16"17"16,-11 16 2-16,12-12 13 0,-12 12 11 0,8-11-1 15,-8 11 6-15,12-13 8 16,-12 13-10-16,13-11 0 0,-13 11-10 0,15-5-2 0,-15 5 5 16,19-6-8-16,-19 6-4 15,17-4 4-15,-17 4-7 0,0 0 1 0,23 0-1 16,-23 0 11-16,0 0 17 16,0 0 9-16,10 13 11 0,-10-13 15 0,0 0 1 0,0 0 3 15,0 0 11-15,-20 37 3 0,13-29 0 0,7-8-3 16,-14 16-6-16,9-6-10 15,5-10-4-15,-8 15-8 0,8-15-7 0,-4 15-5 16,4-15-5-16,0 0-9 16,0 0-16-16,10 25-17 0,-3-19-27 0,-7-6-27 0,18 5-39 15,-18-5-45-15,21 4-68 16,-9-4-61-16,-12 0-167 0,25-4-532 0,-11 0-398 16</inkml:trace>
  <inkml:trace contextRef="#ctx0" brushRef="#br0" timeOffset="-210859.19">15015 8431 2836 0,'0'0'-83'0,"0"0"41"0,0 0 46 0,0 0 39 0,0 0 32 16,0 0 20-16,0 0 21 16,0 0 8-16,0 0 13 0,0 0-2 0,-29 36 0 15,24-21 1-15,-1 2-3 0,1 2-26 0,3 2-7 16,-2 1-4-16,0 6-8 15,2-2-4-15,2 5-9 0,-2-3-3 0,4 3-13 0,0 2-3 16,-2 0-8-16,4 2-1 16,0 1-5-16,3-1-8 0,-1-2-1 0,1 2-9 15,-2-4-6-15,6-1-11 16,-5-3-17-16,4-5-11 0,-2 0-33 0,-2-2-37 0,0-4-45 16,3-1-53-16,-2-4-50 0,1-3-61 0,-8-8-150 15,15 11-136-15,-7-6-259 16,-8-5-190-16</inkml:trace>
  <inkml:trace contextRef="#ctx0" brushRef="#br0" timeOffset="-210009.14">15161 8660 2481 0,'0'0'-59'0,"0"0"16"0,0 0 11 0,0 0 29 16,0 0 30-16,0 0 34 0,0 0 22 0,0 0 17 0,0 0 8 15,0 0 2-15,0 0 11 16,0 0 11-16,-10 57 4 0,7-38 3 0,3-1 1 15,0 6-4-15,0-3-9 16,-2 3-11-16,4 1-10 0,1 1-13 0,-1 1-9 0,0-2-9 16,-2-4-9-16,2 3-8 15,0-4-8-15,0-1-25 0,0-2-29 0,-2-17-42 16,2 28-49-16,-2-16-59 16,0-12-75-16,5 19-129 0,-5-14-215 0,0-5-331 0,0 0-292 15</inkml:trace>
  <inkml:trace contextRef="#ctx0" brushRef="#br0" timeOffset="-209839.16">15314 8960 2661 0,'0'0'-41'0,"0"0"12"0,17-9 3 16,-17 9-19-16,14-6 6 0,-14 6 10 15,21-6 0-15,-21 6 14 0,27-6-19 0,-12 2-15 16,-15 4-33-16,32-5-22 0,-17-1-36 0,0 1-81 15,0 1-348-15,-1-4 238 16</inkml:trace>
  <inkml:trace contextRef="#ctx0" brushRef="#br0" timeOffset="-209639.25">15481 8799 1677 0,'-15'-2'46'0,"15"2"36"15,0 0 22-15,0 0 26 0,-22 13 15 0,22-13 16 16,-8 19 18-16,3-6 2 15,2 3-5-15,1-1-9 0,0 2-7 0,0 0-12 0,2 2-9 16,0 0-15-16,2-1-7 16,0 0-17-16,-2 1-12 0,2-1-24 15,0-1-32-15,-1-2-43 0,-1-15-44 16,2 27-53-16,3-16-47 0,-3-2-70 0,-2-9-119 0,4 12-597 16,-4-12-362-16</inkml:trace>
  <inkml:trace contextRef="#ctx0" brushRef="#br0" timeOffset="-209379.21">15595 8663 2842 0,'7'-12'-52'0,"-7"12"8"16,0 0 21-16,0 0 51 0,0 0 35 0,0 0 21 0,0 0 15 15,0 0-4-15,0 0-11 0,0 0-2 0,6 44-3 16,-6-29 24-16,0-15 0 15,-2 39 4-15,4-17-3 0,-2 0-9 0,0 0-8 0,2-1-8 16,0 6-9-16,-2-4-5 16,0-2-11-16,0 1-5 0,1 0-10 15,-1-5-20-15,0 0-24 0,0-17-30 16,3 27-31-16,-3-27-47 0,0 19-63 0,0-11-59 0,0-8-98 16,0 0-169-16,0 0-367 0,0 0-230 0</inkml:trace>
  <inkml:trace contextRef="#ctx0" brushRef="#br0" timeOffset="-209079.19">15606 8541 2523 0,'6'-14'-92'0,"0"2"17"0,-6 12 14 0,13-19 19 16,-6 11 9-16,-7 8 7 0,16-14 10 16,-16 14 13-16,19-7 6 0,-8 3 0 0,-11 4 24 15,21-3 2-15,-21 3 18 0,20 0 7 0,-20 0 17 16,16 7-2-16,-16-7 4 15,8 14 6-15,-8-14 8 0,2 16 9 0,-2-16 9 0,-4 22 8 16,4-22 10-16,-10 26 9 16,3-11 0-16,-2 0 7 0,3 3 1 0,-2-1-6 15,2 2 20-15,-3 2-8 16,3 0-12-16,4-2-9 0,-2 0-14 0,1 0-9 0,1 0-9 16,4-2-8-16,1 2-13 0,1-2-9 0,2 1-23 15,3-1-15-15,1-4-27 16,2 2-35-16,0-4-49 0,0-1-59 0,0-3-68 0,2-1-60 15,-4-2-131-15,3 0-193 16,-13-4-370-16,22 2-412 0</inkml:trace>
  <inkml:trace contextRef="#ctx0" brushRef="#br0" timeOffset="-207377.58">16073 8338 2908 0,'0'0'-85'0,"0"0"42"16,0 0 9-16,0 0 17 0,11 13 20 16,-11-13 24-16,4 22 20 0,-2-9 13 0,1 4 12 15,1-1 9-15,-2 3 5 0,2 4 22 0,-2 2 9 16,0 1 7-16,0 3-20 15,0 1-1-15,2-2-9 0,-2 2-9 0,1 1-10 0,-3-1-5 16,0-2-12 0,0 5-4-16,0-3-6 0,-3-1-7 0,-1 2-4 0,0-5-10 15,0 0-19-15,-2 2-24 16,-3-6-37-16,1 2-33 0,-1-4-44 0,3-3-44 0,-3-2-54 16,-1-5-90-16,2 0-657 0,0-4-425 0</inkml:trace>
  <inkml:trace contextRef="#ctx0" brushRef="#br0" timeOffset="-206888.93">16073 7990 2949 0,'0'0'-97'0,"0"0"12"16,11-13 10-16,-11 13 15 0,0 0 18 0,11-10 18 15,-11 10 12-15,0 0-6 0,14-7 3 16,-14 7 2-16,0 0-1 0,26 0 8 0,-26 0 9 16,21 1 15-16,-21-1 6 15,19 6-7-15,-19-6 11 0,19 4 3 0,-19-4-1 16,15 10 24-16,-15-10 12 16,9 12 11-16,-9-12 15 0,0 15 13 0,0-15 9 0,0 0 11 15,-16 34 9-15,10-22-11 0,0 1 0 0,-3 0-4 16,9-13-11-16,-12 21-10 15,5-9-6-15,7-12-11 0,-8 16-5 0,8-16-10 0,-7 16-3 16,7-16-5-16,0 0-7 16,0 0-19-16,11 22-22 0,-11-22-31 0,19 5-31 15,-19-5-47-15,25-2-41 16,-25 2-45-16,30 0-43 0,-13-3-46 0,-17 3-136 0,30-7-525 16,-16 2-349-16</inkml:trace>
  <inkml:trace contextRef="#ctx0" brushRef="#br0" timeOffset="-205509.16">16618 8758 2859 0,'0'0'-19'0,"0"0"9"0,0 0 5 15,0 0-8-15,0 0 1 16,32-15 5-16,-32 15-2 0,20-1 0 0,-20 1 6 16,24-3-17-16,-24 3-17 0,27-3-8 15,-9-1-4-15,-4 0 3 0,3 1 6 0,-17 3-7 16,27-3-9-16,-14 3-32 16,-3-2-45-16,-10 2-119 0,22-3-370 0,-22 3 163 15</inkml:trace>
  <inkml:trace contextRef="#ctx0" brushRef="#br0" timeOffset="-205299.32">16731 8693 1843 0,'0'0'66'15,"0"0"21"-15,0 0-10 16,-16 4 28-16,16-4 41 0,0 0 23 0,-11 12 21 16,11-12-1-16,-4 15-6 0,4-15-12 0,-2 19-2 15,2-19-14-15,-2 25-5 0,0-12-9 16,-1 5-14-16,3-18-16 0,0 32-15 0,0-15-14 15,3 0-28-15,-3 0-35 16,0 0-45-16,2-1-60 0,0 1-73 0,-2-2-56 16,0-4-99-16,4-1-192 0,-4-10-411 15,-2 22-312-15</inkml:trace>
  <inkml:trace contextRef="#ctx0" brushRef="#br0" timeOffset="-204709.17">17003 9136 2737 0,'0'0'-55'16,"0"0"18"-16,0 0 19 0,25-4-9 16,-25 4 14-16,0 0 13 0,12-15 7 0,-12 15 11 0,10-20-1 0,-4 9-4 15,0-2-1-15,-2-2 8 16,2-2 20-16,1-5 24 0,1 0 11 0,-3-3 7 15,1-2-5-15,0-1-7 16,1-5-4-16,-1-1 2 0,-2 6 3 0,2-3 3 16,1 4-4-16,-3-1 6 0,3 2-4 15,-3 2 2-15,0 5 5 0,0 0 3 0,0 2-4 16,-2 1-6-16,-2 16-11 16,7-22-7-16,-7 22-4 0,4-14-6 0,-4 14-4 15,0 0-3-15,0 0-3 0,0 0-3 0,0 0-5 0,0 0 1 16,19 36-5-16,-15-22-1 15,1-1 1-15,1 3 0 0,0-1-10 0,1-1 3 16,-3 2-1-16,3-2-1 16,-1-3-3-16,-6-11-3 0,10 23-2 0,-6-16-5 0,-4-7-9 15,11 13-8-15,-11-13-8 16,13 4-10-16,-13-4-1 0,0 0-8 0,0 0 1 16,0 0 3-16,29-18 1 0,-22 6 1 0,-1 0 1 0,1-1 4 15,1 0 8-15,-2-1 6 16,0 1 13-16,-6 13 8 0,12-22 10 0,-6 12 6 15,-6 10-1-15,8-13 2 16,-8 13 17-16,0 0 7 0,15-8 9 0,-15 8 4 0,0 0 1 16,0 0 5-16,0 0 0 15,21 28-5-15,-15-14 1 0,-1-1-3 0,1 2 19 16,0 1-12-16,0 0-5 16,1 0-7-16,2 2-4 0,-3-3-19 0,0 0-16 15,0-4-30-15,0 3-34 0,1-3-42 0,-7-11-48 0,11 17-69 16,-7-13-74-16,-4-4-137 15,8 4-185-15,-8-4-348 0,0 0-389 0</inkml:trace>
  <inkml:trace contextRef="#ctx0" brushRef="#br0" timeOffset="-204399.14">17411 8148 2889 0,'0'0'-96'16,"11"-16"10"-16,-3 6 12 0,-8 10 3 16,15-13 12-16,-15 13 8 0,17-12 27 0,-17 12 1 15,17-6 11-15,-17 6 39 0,17-1 23 0,-17 1 22 16,0 0 23-16,17 11 23 16,-17-11 11-16,0 0 10 0,4 23 7 0,-4-23-4 0,-2 21 3 15,2-21 8-15,-6 27-3 0,3-14-1 0,3-13-10 16,-8 26-16-16,6-15-7 15,2-11-13-15,-2 26-12 0,2-26-11 16,-2 24-6-16,2-24-7 0,4 21-19 0,2-8-22 16,3-3-48-16,-1-1-57 0,5-1-64 0,2 0-76 15,-3-3-77-15,6-2-166 16,-2 1-137-16,-3-3-299 0,-13-1-281 0</inkml:trace>
  <inkml:trace contextRef="#ctx0" brushRef="#br0" timeOffset="-204039.18">17815 8561 2730 0,'0'0'7'16,"0"0"20"-16,0 0 2 16,0 0 4-16,0 0 10 0,0 0 17 0,0 0 25 0,0 0 11 15,0 0 2-15,21 10-4 16,-21-10-1-16,7 15 9 0,0-5 8 0,-1 4 1 16,2-1-1-16,2 3-10 0,4 0-10 0,-4 3-9 0,3 0-12 15,2 3-4-15,0-4-6 16,-3 2-10-16,2-1-8 0,0 0-9 0,-2-2-11 15,3 0-13-15,-4-3-18 16,-3-3-14-16,1 0-19 0,-3-1-31 16,-6-10-36-16,14 15-51 0,-9-8-55 0,-5-7-72 15,0 0-172-15,9 4-465 0,-9-4-329 0</inkml:trace>
  <inkml:trace contextRef="#ctx0" brushRef="#br0" timeOffset="-203809.2">18023 8600 2856 0,'0'0'-42'0,"0"-19"11"16,0 19 4-16,0 0 27 0,0 0 31 0,0 0 28 0,0 0 21 15,0 0 8-15,0 0 3 16,-46 29-1-16,32-17 2 0,4 1 8 0,-2 3 8 16,-3 4 3-16,2-1 0 0,0 1-12 0,3 2-11 0,-4 0-9 15,4 2-8-15,2 1-6 16,0-3-14-16,-1-1-9 0,2 2-19 0,1-2-20 15,0-4-27-15,2-2-37 16,-1 1-41-16,5-16-45 0,-4 26-44 0,4-26-72 16,-2 15-181-16,2-15-467 0,-2 8-306 15</inkml:trace>
  <inkml:trace contextRef="#ctx0" brushRef="#br0" timeOffset="-203388.78">18114 8160 2762 0,'11'-13'-41'0,"-11"13"3"0,0 0 10 15,0 0 6-15,10-12 13 16,-10 12 9-16,0 0 2 0,0 0 1 16,0 0 1-16,0 0-1 0,22 0 4 0,-22 0-10 15,0 0 3-15,0 0 6 0,18 16 0 0,-18-16 5 16,8 9 18-16,-8-9 22 16,10 15 23-16,-10-15 17 0,2 15 18 0,-2-15 16 15,-2 20 15-15,2-20-2 0,-8 19 3 0,8-19-4 0,-12 22-2 16,6-10 0-16,0-1-10 15,6-11-8-15,-13 19-12 0,13-19-14 0,-9 16-7 16,9-16-12-16,-4 14-7 16,4-14-7-16,0 0-17 0,0 18-23 0,0-18-38 0,0 0-52 15,17 13-68-15,-17-13-67 16,19 6-69-16,-19-6-164 0,20 0-160 0,-12 0-307 16,-8 0-297-16</inkml:trace>
  <inkml:trace contextRef="#ctx0" brushRef="#br0" timeOffset="-20816.15">11089 11050 2550 0,'0'0'-41'0,"0"0"8"0,0 0 35 0,0 0 16 15,0 0 22-15,0 0 33 16,0 0 17-16,0 0 12 0,0 0 8 0,0 0-2 0,0 0-3 16,0 0 1-16,0 0 0 15,0 0 6-15,0 0-6 0,0 0-10 0,0 0-3 16,0 0-13-16,0 0-4 15,16-47-9-15,-12 35-7 0,-4 12-5 16,8-26-4-16,-4 8-10 0,2 3-4 0,-2-4-2 16,1 0-7-16,-3 0-2 0,3 0-3 0,-3 0-1 15,2 2-4-15,-2 0-3 0,2 0 0 0,-2 2-1 0,-2 15 1 16,4-27-3-16,-4 27 0 16,2-21-2-16,-2 21-2 0,5-18-3 0,-5 18-4 15,4-13 1-15,-4 13 0 16,0 0 0-16,0 0-3 0,0 0 3 0,0 0 1 0,0 0-2 15,0 0 4-15,0 0-3 16,0 0-1-16,0 0 2 0,15 40-1 0,-13-25 1 16,1 0-1-16,-2 3-1 0,4-1 0 0,-3 0 1 15,0-2 1-15,0 2-1 0,0-1-2 16,0-1 2-16,2 0 1 0,-4-15-3 0,2 23 2 16,1-12-2-16,-3-11 1 15,3 18-2-15,-3-18 1 0,2 17-1 0,-2-17 0 16,0 0-6-16,7 14 0 0,-7-14-3 15,0 0 3-15,0 0-2 0,0 0-3 0,0 0 5 16,0 0 1-16,30-24-2 16,-24 13 0-16,0-3 1 0,1 1-1 0,-3-3 1 15,0 0 0-15,3 0 1 0,-1 0 0 0,-2 0 3 0,2-1-2 16,-2 2-1-16,2-3 4 16,0 3 4-16,-2 2 1 0,3-2 2 0,-7 15 3 15,7-23 2-15,-3 11 1 16,-4 12 0-16,7-16-1 0,-7 16-2 0,7-14-6 0,-7 14 3 15,0 0 2-15,0 0 2 16,11-10 3-16,-11 10 0 0,0 0 0 0,0 0 2 16,0 0 2-16,12 35 7 0,-12-35 6 0,6 26-4 15,-2-10 4-15,-2 1 2 0,3 0-4 16,-2 2 2-16,2 0-5 0,0 0-2 0,-1-2 0 16,0 2-1-16,-2-2-3 15,2 1-2-15,0-3-7 0,1-1-1 0,-5-14-11 16,3 26-33-16,2-17-35 0,-5-9-40 15,2 19-56-15,-2-19-48 0,7 16-64 0,-7-16-144 16,2 10-151-16,-2-10-332 16,0 0-295-16</inkml:trace>
  <inkml:trace contextRef="#ctx0" brushRef="#br0" timeOffset="-20166.12">11475 10437 2621 0,'0'0'-122'0,"3"-15"22"0,-3 15 2 0,0 0 17 0,0 0 22 15,3-19 15-15,-3 19 17 16,0 0 19-16,4-16 2 0,-4 16 18 0,0 0 3 16,8-12-6-16,-8 12 2 15,0 0 6-15,9-13 15 0,-9 13-4 0,0 0 3 0,11-9 2 16,-11 9-6-16,0 0 18 15,0 0 6-15,0 0-7 0,14-6 4 0,-14 6 5 16,0 0 5-16,0 0 9 16,0 0 3-16,0 0 7 0,0 0-6 0,14 25 8 0,-14-25-6 15,0 0 3-15,0 23 0 0,0-23 5 0,0 0 11 16,-10 27 3-16,10-27 3 16,-8 19-11-16,8-19 1 0,-5 17-8 0,5-17-5 0,-7 17-6 15,7-17-3-15,-4 15-7 16,4-15-6-16,-5 14-2 0,5-14-7 0,0 0-4 15,-2 19-2-15,2-19-7 16,0 0-12-16,9 16-20 0,-9-16-30 0,10 7-36 0,-10-7-47 16,20 3-75-16,-10-1-60 0,-10-2-148 0,21-2-179 15,-21 2-260-15,0 0-171 16</inkml:trace>
  <inkml:trace contextRef="#ctx0" brushRef="#br0" timeOffset="-19626.1">11754 10835 2456 0,'0'0'-63'16,"0"0"24"-16,-13 7 15 0,13-7 16 0,0 0 13 15,0 0 24-15,0 0 5 16,0 0 19-16,0 0-8 0,0 0-1 0,0 0-4 0,0 0 2 15,0 0 15-15,0 0 14 16,0 0 10-16,37 16 1 0,-23-14-1 0,-14-2-6 16,34 2-10-16,-15 0-1 0,2-2-9 0,-2 1-8 0,-19-1-3 15,36 0-19-15,-20 0-22 16,-2 3-42-16,-14-3-47 0,25 0-59 0,-14 0-55 16,-11 0-144-16,15-6-445 15,-15 6-94-15</inkml:trace>
  <inkml:trace contextRef="#ctx0" brushRef="#br0" timeOffset="-19376.14">12080 10713 2446 0,'0'0'54'0,"0"0"12"0,11-16-2 0,-11 16-3 15,0 0 1-15,9-8 20 16,-9 8 29-16,0 0 15 0,0 0-3 0,0 0 7 0,0 0-1 15,0 0 0-15,7 32-9 16,-7-32-4-16,2 21-12 0,2-8-8 0,-4-13-9 16,3 31-12-16,-1-14-8 0,3-2-7 0,-3 2-10 0,0 0-24 15,0 0-24-15,0-3-36 16,0 0-43-16,-2-14-53 0,5 26-54 0,-3-16-59 16,-2-10-87-16,2 17-174 15,-1-9-376-15,-1-8-246 0</inkml:trace>
  <inkml:trace contextRef="#ctx0" brushRef="#br0" timeOffset="-19126.14">12372 10587 2693 0,'15'-5'17'0,"-15"5"9"0,0 0-3 15,0 0 3-15,23 13-2 16,-14-1-7-16,-3 1 6 0,4 2 0 0,-3 6-3 16,1 0-1-16,2 3 1 0,-4 3-3 0,3 0-3 15,-5 0 0-15,-1 4 0 0,-1-3 2 16,-2 2-15-16,-2 0-32 0,-1 5-43 0,-3 0-56 16,-5-3-64-16,-7-2-164 15,-1 1-339-15,-5 1 52 0</inkml:trace>
  <inkml:trace contextRef="#ctx0" brushRef="#br0" timeOffset="-18505.89">11032 10559 1969 0,'0'0'-82'0,"0"0"25"16,11-8 19-16,-11 8 28 0,0 0 32 0,0 0 32 16,0 0 30-16,0 0 29 0,0 0 18 15,0 0 13-15,0 0 7 0,-29 48 1 0,19-31-4 16,0 2-5-16,2 2-16 15,-3 0-7-15,3 3-12 0,0 1-12 0,-4 7-11 16,4-3-5-16,0 4-6 0,4-3-3 16,2 1-8-16,0-1-9 0,4 5-4 0,2-5-8 15,2 4-26-15,2 2-29 0,5-1-29 0,3-3-58 16,4 5-57-16,-4-7-53 16,4-2-105-16,1-3-613 0,3-4-339 0</inkml:trace>
  <inkml:trace contextRef="#ctx0" brushRef="#br0" timeOffset="-17946.01">12702 10595 2838 0,'0'0'-37'16,"0"0"8"-16,13 31 13 16,-13-31 13-16,3 28 22 0,-3-11 15 0,0 1 16 15,-3 0 13-15,3 5-11 0,0-2-7 0,0 3 1 16,3 0 2-16,-3-1 8 0,0 0 6 16,2-3 1-16,0 1-6 0,0-2-6 0,-2 1-6 15,2-3-2-15,0 0-18 16,-2-17-28-16,3 25-35 0,-3-25-35 0,2 21-60 15,1-16-52-15,-3-5-62 0,0 0-130 16,0 0-385-16,0 0-54 0</inkml:trace>
  <inkml:trace contextRef="#ctx0" brushRef="#br0" timeOffset="-17646.08">12718 10639 2198 0,'2'-13'19'0,"-2"13"23"0,8-25-16 0,-5 15-3 16,-3 10-1-16,10-16 6 15,-10 16 17-15,12-16-2 0,-3 10-2 0,-9 6-7 0,17-9 1 16,-17 9-1-16,20-5 9 16,-20 5 6-16,0 0 11 0,26 7-8 0,-26-7 2 15,14 12-6-15,-14-12-2 0,9 17-2 16,-5-6 0-16,-4-11 2 0,0 24 3 16,0-24 8-16,-6 29 11 0,1-14 16 0,-1 0 12 0,-4 1 11 15,3-1 2-15,-3 0 2 16,3 0-4-16,-1 1-7 0,0-1-10 0,2 0-4 15,1 0-10-15,1-1-4 0,4-14-9 16,0 26-5-16,0-26-6 0,11 25-6 0,1-13-12 16,1-3-23-16,4 0-27 15,1-1-33-15,0-2-39 0,2-2-56 0,1-3-55 16,2 1-52-16,-4-4-103 0,2-2-168 0,-1 0-369 0,-3-3-269 16</inkml:trace>
  <inkml:trace contextRef="#ctx0" brushRef="#br0" timeOffset="-17275.87">12940 10267 2711 0,'0'0'-45'0,"0"0"24"0,4-18 13 16,-4 18 13-16,0 0 19 0,10-10 14 0,-10 10 1 16,0 0-7-16,0 0-1 0,17-6-4 0,-17 6 1 15,0 0-5-15,23 2 1 16,-23-2 9-16,0 0 8 0,20 14-4 0,-20-14 9 0,12 15 13 16,-8-6 4-16,-4-9 8 15,4 23 5-15,-4-23 5 0,0 25 8 16,-2-10 7-16,2-15 7 0,-4 29 9 15,2-18-6-15,2-11-7 0,-3 23-11 0,3-23-8 16,-4 19-6-16,4-19-6 0,-2 17-9 16,2-17-5-16,0 0-21 0,8 23-33 0,-8-23-45 15,14 9-60-15,-1-3-69 0,0-2-62 16,-1-3-113-16,4-1-225 0,-4 3-334 0,-12-3-299 16</inkml:trace>
  <inkml:trace contextRef="#ctx0" brushRef="#br0" timeOffset="-16375.82">13387 10845 2736 0,'0'0'-72'0,"0"0"17"15,0 0 20-15,0 0 20 16,0 0 40-16,0 0 21 0,0 0 12 0,0 0-1 15,0 0 1-15,0 0-5 16,22 23 2-16,-22-23 0 0,25 0 10 0,-25 0 5 0,29 0-5 16,-11 0-5-16,0 0-7 0,-18 0-6 0,41-3-13 15,-24 3-19-15,2 0-23 16,-19 0-41-16,29-1-30 0,-29 1-67 0,27-2-61 0,-27 2-132 16,17-4-450-16,-12 0-91 15</inkml:trace>
  <inkml:trace contextRef="#ctx0" brushRef="#br0" timeOffset="-16166.08">13517 10791 2299 0,'0'0'6'15,"0"0"4"-15,0 0-1 0,0 0 0 16,0 0 26-16,0 0 37 0,0 0 33 16,0 0 13-16,-20 16 10 0,20-16-1 0,0 0 6 0,-2 22 3 15,2-22 2-15,2 21-1 16,-2-21-6-16,0 25-20 0,0-25-11 0,2 29-12 15,0-14-12-15,0-1-13 16,3 3-35-16,-5-17-41 0,3 25-51 0,1-13-58 0,-4-12-40 16,7 21-41-16,-7-21-27 0,4 18-84 0,0-13-584 15,-4-5-277-15</inkml:trace>
  <inkml:trace contextRef="#ctx0" brushRef="#br0" timeOffset="-14335.9">13911 10704 2511 0,'0'0'-187'0,"0"0"22"0,0 0 12 0,0 0 14 15,0 0 25-15,0 0 31 16,0 0 23-16,0 0 29 0,0 0 19 0,0 0 15 0,0 0 14 16,-21-3 15-16,21 3 8 15,0 0 14-15,0 0 25 0,0 0 0 0,0 0 4 16,0 0 10-16,0 0-4 0,0 0 11 0,0 0 17 16,0 0 3-16,-7-11 1 0,7 11 2 15,0 0-1-15,0 0-7 0,0 0-5 0,0 0-3 16,0 0-9-16,0 0 0 15,3-25-15-15,-3 25-5 0,0 0-9 0,0 0-8 16,13-16-6-16,-13 16-6 0,0 0-2 16,14-10-8-16,-14 10-8 0,0 0-6 0,17-6-6 15,-17 6 1-15,0 0-7 0,19-2 2 0,-19 2-1 0,0 0-5 16,0 0-2 0,29 6 1-16,-29-6-1 0,10 5-2 0,-10-5 5 0,0 0 0 15,11 17 3-15,-11-17-3 16,0 14 8-16,0-14-7 0,0 0 2 0,-10 27 1 15,10-27 1-15,-7 19 2 16,1-12 4-16,-4 6 5 0,10-13 2 0,-13 19 7 0,8-10 1 16,5-9 2-16,-13 23 3 0,6-14 2 0,7-9-2 15,-7 17-5-15,7-17-2 16,-10 17-4-16,10-17 2 0,-1 16-7 0,1-16-5 0,0 0 1 16,11 16-11-16,-11-16-20 15,17 8-28-15,-17-8-32 0,22 2-38 0,-22-2-50 16,29-2-45-16,-29 2-40 15,31-5-64-15,-17-1-128 0,-1 0-500 0,1 0-349 16</inkml:trace>
  <inkml:trace contextRef="#ctx0" brushRef="#br0" timeOffset="-13645.78">14170 10917 2730 0,'0'0'-81'15,"0"0"44"-15,0 0 28 16,1 16 15-16,-1-16 34 0,0 0 26 0,0 0 16 16,0 0 0-16,6 13-2 0,-6-13-6 15,0 0-3-15,0 0 1 0,0 0 2 0,0 0 9 16,0 0 6-16,0 0-2 15,0 0 0-15,27-31-15 0,-27 31-5 16,7-18-6-16,-2 6-8 0,-5 12-7 0,11-31-5 16,-4 14-2-16,-3-6-4 0,3 0-5 0,-2-1-1 15,4-1-4-15,-5 2 0 0,0-2 2 0,3 2-4 16,0 1 3-16,-1 2-3 16,-1-1-5-16,0 3-1 0,-1 3 5 0,3 1 1 0,-3 0 1 15,-4 14-8-15,7-22 1 16,-7 22-2-16,6-12-1 0,-6 12 1 0,0 0-1 15,0 0-3-15,0 0-1 16,0 0-1-16,0 0 3 0,0 0-3 0,17 38 1 16,-15-27-2-16,2 3-2 0,1 1 0 0,3-2 2 0,-4 3-1 15,2-3-2-15,-1 0 0 16,-1 0 0-16,-4-13 0 0,8 19-1 0,-5-8 3 16,-3-11-2-16,6 15 4 0,-6-15 6 15,10 11 2-15,-10-11 1 0,0 0-5 0,11 8-5 16,-11-8-1-16,0 0-3 15,0 0-7-15,0 0-6 0,25-27-2 0,-19 16 6 16,1-1-6-16,0-2-1 0,-1 0 3 16,-1 0 2-16,4 1 1 0,-1-2 6 0,-2 3 6 15,0-1 8-15,-6 13 2 0,9-19 9 16,-9 19-11-16,10-13 0 0,-10 13 8 16,0 0 12-16,13-4 2 0,-13 4 1 0,0 0 6 0,0 0 2 15,10 26 0-15,-10-26-3 16,3 26-6-16,2-12-2 0,-2 1-5 0,-1 3-2 15,2-3-3-15,0 2 1 16,0-1-4-16,-1-1-16 0,3 0-16 0,-6-15-21 0,8 21-28 16,-8-21-38-16,7 18-44 0,-7-18-76 0,6 10-72 15,-6-10-138-15,0 0-156 16,0 0 7-16,0 0-258 0,0 0-169 0</inkml:trace>
  <inkml:trace contextRef="#ctx0" brushRef="#br0" timeOffset="-13355.92">14575 10194 2575 0,'9'-26'-25'0,"-7"15"-2"0,-2 11-5 0,8-24 8 16,-4 13 3-16,4 2 27 16,-8 9 1-16,15-19 1 0,-2 10-6 0,-2 2 2 0,3 2 1 15,1-1 10-15,-15 6 7 16,27-9 13-16,-13 7 9 0,-14 2 8 0,23 0 9 15,-23 0 4-15,0 0 11 16,19 8 7-16,-19-8 9 0,-2 21 14 0,2-21 8 0,-9 22 11 16,9-22-2-16,-14 29-3 0,7-16 4 0,1 2-13 15,0 1-8-15,-2-1-5 16,4 0-18-16,4-15-5 0,-2 25-8 16,6-10-18-16,4-4-40 0,2 3-54 0,1-4-78 15,9 1-84-15,-4-3-99 0,0-3-211 0,0 1-426 16,-2-4-365-16</inkml:trace>
  <inkml:trace contextRef="#ctx0" brushRef="#br0" timeOffset="-13056.07">14924 10445 2826 0,'9'13'-70'0,"-9"-13"25"16,6 15 11-16,-6-15 14 0,4 17 30 0,-4-17 21 0,0 24 26 16,0-10 0-16,0-14 9 0,0 33 2 0,-2-16-2 15,2 0 2-15,-2 2 5 16,0 0 13-16,0 2-8 0,0 0-3 0,2-2-4 0,-2 2-9 16,-1 0-7-16,3-2-3 15,0 1-9-15,-2-4-1 0,2-16-4 0,0 32-6 16,-2-18-17-16,2-14-11 15,0 23-16-15,0-23-25 0,2 17-47 16,-2-17-49-16,0 0-28 0,0 0-17 0,5 12-16 16,-5-12-30-16,0 0-48 0,0 0-507 0,0 0-75 15</inkml:trace>
  <inkml:trace contextRef="#ctx0" brushRef="#br0" timeOffset="-12736.04">14909 10641 2223 0,'-2'-21'-51'0,"2"2"40"0,-2 1 23 0,4 2 30 15,-2 16 28-15,2-31 36 16,0 16 18-16,-1-2 13 0,-1 17 1 0,5-31 1 15,0 17-9-15,1 4-13 16,-6 10-11-16,13-23-10 0,-5 13-12 0,1 1-9 0,1 1-10 16,-10 8-4-16,22-9-2 0,-10 5 0 0,-12 4-10 15,22 0-2-15,-22 0-5 16,18 8-5-16,-18-8-4 0,16 13-2 0,-8-6 1 0,-8-7 1 16,11 19 5-1,-11-19 4-15,0 21 9 0,0-21 3 0,-3 21 7 0,3-21 6 16,-5 21 3-16,5-21 1 15,-3 23-6-15,-2-12 8 0,5-11-1 0,-5 25-7 0,5-25 2 16,0 25-6-16,5-11-1 16,0-1 16-16,1-2-9 0,1 2-5 0,3-2-9 15,0 1-8-15,4-1-19 0,0 1-22 0,1-3-17 16,0 1-32-16,1-2-38 0,1-2-50 16,1-1-63-16,-2 1-67 0,-3-2-129 0,1-3-205 15,0-1 3-15,-14 0-321 16,24 0-311-16</inkml:trace>
  <inkml:trace contextRef="#ctx0" brushRef="#br0" timeOffset="-12116.2">15453 10710 2658 0,'0'0'-67'15,"0"0"66"-15,-20 5 41 16,20-5 41-16,0 0 31 0,0 0 27 0,0 0 9 15,0 0-5-15,0 0-9 0,0 0-8 16,0 0-8-16,0 0-13 0,0 0-10 0,0 0-7 16,0 0-11-16,0 0-5 0,56 0-9 0,-56 0-8 15,26 0-6-15,-26 0-8 16,29 0-15-16,-14 0-31 0,-15 0-48 0,29 0-58 16,-29 0-73-16,30-4-75 0,-17 0-139 15,-2 1-176-15,-3-1-261 0,-8 4-170 0</inkml:trace>
  <inkml:trace contextRef="#ctx0" brushRef="#br0" timeOffset="-11906.02">15513 10623 2523 0,'0'0'-24'0,"0"0"22"0,0 0 23 16,-17 10 45-16,17-10 29 0,0 0 32 0,-9 19 9 15,9-19 4-15,-4 19-5 16,4-19-3-16,0 25-10 0,0-11-13 0,0-14-5 15,2 32-11-15,2-16-10 0,-2 1-5 16,2-1-25-16,0 3-31 0,1-3-42 0,0 0-45 16,-4 0-54-16,4-1-51 0,-1-2-43 0,-4-13-84 15,8 19-646-15,-6-11-365 16</inkml:trace>
  <inkml:trace contextRef="#ctx0" brushRef="#br0" timeOffset="-11196.15">15745 10940 2812 0,'0'0'-60'0,"0"0"34"0,11 10 21 0,-11-10 19 16,0 0 10-16,0 0 21 15,0 0 16-15,0 0 10 0,0 0 7 0,0 0 1 16,0 0-1-16,0 0 4 0,0 0 4 0,19-29 2 0,-19 29-2 16,6-20-10-16,-4 8-6 15,3-4-7-15,-3-1-10 0,2-2-5 0,-3 0-3 16,6-5-6-16,-5-2-6 15,2 2-5-15,1-3 1 0,-2-1-1 0,-1 1 10 16,2 2 4-16,-2 1 5 0,2 2 2 16,-2 2 0-16,0 2 2 0,0 4-4 0,0-2-3 15,-2 16-5-15,6-23-6 0,-6 23-6 0,5-10 1 16,-5 10 2-16,0 0-8 0,0 0-2 16,0 0-2-16,0 0 0 0,23 35-1 0,-19-21-4 15,1 0-1-15,1 1 0 16,-2 3-1-16,2-1 2 0,1 0-5 0,0 0 1 15,-1 0-2-15,0-2 0 0,-2-1 2 16,2-1-2-16,-6-13-3 0,9 23 4 0,-4-16 0 16,-5-7 0-16,8 14-2 0,-8-14-2 0,10 7-3 15,-10-7 1-15,0 0-7 16,0 0 1-16,0 0-3 0,26-21-4 0,-20 10-3 0,1-3-3 16,1-1-3-1,-2-2 2-15,0 2-1 0,4-2 4 0,-4 0 1 0,0 1 6 16,2 3 4-16,-2 0 5 15,-6 13 4-15,11-19 0 0,-4 11 0 0,-7 8 5 0,0 0 7 16,17-9 8-16,-17 9 3 16,0 0 7-16,0 0 3 0,20 19 6 0,-20-19-3 15,12 21 1-15,-6-8 3 0,0 2-1 0,0 1-2 16,0-1 0-16,1 2-6 0,2 2-4 16,-1-4-4-16,0 3-5 0,-1-3-1 0,1-1-3 15,0 0-18-15,1-2-20 16,-9-12-29-16,13 18-33 0,-9-10-37 0,-4-8-75 0,10 12-68 15,-10-12-103-15,7 4-179 16,-7-4-52-16,0 0-327 0,0 0-323 0</inkml:trace>
  <inkml:trace contextRef="#ctx0" brushRef="#br0" timeOffset="-10875.87">16194 10113 2820 0,'4'-17'-40'0,"2"6"19"16,-6 11 4-16,12-18 7 0,-12 18 23 0,12-13 26 15,-12 13 15-15,16-9-3 0,-16 9-8 0,20-8 0 0,-20 8-5 16,23-4 7-16,-23 4 7 16,22 0 2-16,-22 0 2 0,20 2 3 0,-20-2 1 15,16 10 0-15,-16-10 5 16,8 11 13-16,-8-11 10 0,4 21 11 0,-4-21 7 15,0 23 8-15,0-23 1 0,-2 25-6 16,2-25-5-16,-4 22-9 0,4-22-9 0,-2 24-9 16,2-24-5-16,-2 23-6 0,2-23-8 0,4 18-8 15,-4-18-13-15,12 19-31 16,-3-9-34-16,1-5-54 0,3 3-67 0,0-4-72 0,3-1-66 16,-2 0-163-16,-2-2-143 15,1-1-320-15,-13 0-310 0</inkml:trace>
  <inkml:trace contextRef="#ctx0" brushRef="#br0" timeOffset="-8616.25">16685 10765 1065 0,'0'0'203'16,"0"0"-46"-16,0 0-54 0,0 0 1 0,0 0-13 15,26 0 13-15,-26 0-1 0,0 0-8 16,0 0-2-16,0 0-3 0,22 2-7 0,-22-2 17 15,0 0 6-15,28 1 6 16,-28-1 2-16,22 0-4 0,-22 0-17 0,23 3-6 16,-23-3-11-16,23 1-10 0,-23-1-8 0,27 3-17 0,-11-3-22 15,-16 0-23-15,27 1-26 16,-15 1-31-16,-12-2-20 0,24 0-28 0,-24 0-26 16,0 0-11-16,28-2-22 15,-20 1-36-15,-8 1-79 0,0 0-367 0,12-7 126 0</inkml:trace>
  <inkml:trace contextRef="#ctx0" brushRef="#br0" timeOffset="-8386.01">16925 10723 1871 0,'0'0'-2'0,"0"0"42"0,-14-8 1 16,14 8 18-16,0 0 6 16,0 0 23-16,0 0 29 0,0 0 16 0,0 0 21 15,0 0 6-15,0 0-7 0,0 0 5 16,-18 21-12-16,18-21-8 0,-5 19-15 0,5-19 11 15,-2 25-18-15,2-25-11 16,0 28-12-16,0-13-12 0,0 3-8 0,0-18-10 16,2 34-10-16,0-17-26 0,-2-2-35 0,0 3-35 0,3-3-36 15,-3-15-35-15,2 31-37 16,0-18-38-16,2 0-30 0,-4-3-64 0,0-10-655 16,6 16-349-16</inkml:trace>
  <inkml:trace contextRef="#ctx0" brushRef="#br0" timeOffset="-7456.17">17290 10965 2711 0,'0'0'-109'0,"0"0"34"15,7 15 17-15,-7-15 24 16,0 0 19-16,0 0 23 0,0 0 8 0,0 0 1 0,0 0 19 16,0 0-7-16,0 0-4 0,0 0-1 0,0 0 7 15,0 0 2-15,0 0 2 16,0 0 4-16,28-25-4 0,-28 25-2 0,8-16-4 16,-8 16-3-16,10-26-1 0,-6 13-1 15,4-4-7-15,-4-2 0 0,2-3-1 0,-2 0-3 16,2-3-2-16,0 2 1 15,1 0 5-15,-1 0 2 0,1 1 4 0,1 1-2 16,-4 3-1-16,1-1-1 16,1 2-4-16,0 2-3 0,-2 2 3 0,-4 13 4 0,9-23-4 15,-4 13-2-15,-5 10 1 0,10-9 1 0,-10 9 7 16,0 0 11-16,0 0-8 16,0 0-3-16,25 24 1 0,-20-10 3 0,1 2-3 0,-2-2-7 15,2 4 1-15,-1 1-1 16,-1-2-1-16,0 2-2 0,0-2 3 0,0-1-2 15,1 0 4-15,-1 2-5 16,0-3 1-16,-4-15 2 0,7 23-4 0,-5-14 1 0,-2-9 1 16,6 15 2-16,-6-15-2 0,0 0-7 0,8 12-1 15,-8-12-1-15,0 0 0 16,0 0-3-16,0 0 3 0,22-27-1 0,-16 14-2 16,0-2 1-16,1 0 0 0,-1-3 2 15,0-3 4-15,3 2 0 0,0 3 6 0,-3 0 3 16,2 3 15-16,-2-3 13 15,0 5 4-15,-6 11 2 0,12-21-7 0,-8 11-6 16,-4 10 9-16,0 0 9 0,14-9 1 16,-14 9-2-16,0 0-1 0,0 0-9 15,0 0-2-15,20 28-8 0,-16-18-5 0,2 3 1 0,-6-13-4 16,9 29 1-16,-5-16-8 16,2 3 1-16,-2-3-2 0,2 0-11 0,1 0-20 0,-7-13-27 15,9 22-32-15,-5-15-41 16,-4-7-46-16,6 16-45 0,-2-11-59 0,-4-5-142 15,0 0-170-15,9 6-270 16,-9-6-184-16</inkml:trace>
  <inkml:trace contextRef="#ctx0" brushRef="#br0" timeOffset="-7145.98">17805 10094 2565 0,'0'0'-44'0,"10"-16"1"0,-10 16 5 0,13-11 0 0,-13 11 12 15,17-9-9-15,-17 9 9 0,19-6 16 0,-19 6-7 16,20-3 2-16,-20 3 20 16,16 0 18-16,-16 0 34 0,0 0 14 15,17 10 20-15,-17-10 3 0,4 19 9 0,-4-19 7 16,-2 23 22-16,2-9 6 0,0-14 3 0,-6 28-4 15,1-10-5-15,1-3-7 16,2 0-5-16,2-15-12 0,-4 23-12 0,4-23-7 0,-2 23-11 16,2-23-6-16,6 19-22 15,0-10-39-15,-6-9-59 0,18 12-73 0,-6-6-81 16,-12-6-91-16,25 3-219 0,-11-3-418 0,-2-1-342 16</inkml:trace>
  <inkml:trace contextRef="#ctx0" brushRef="#br0" timeOffset="-6776.11">18154 10728 2889 0,'0'0'5'16,"-6"16"15"-16,6-16 12 0,0 0 22 15,0 0 32-15,0 0 21 0,0 0 10 0,0 0-9 16,0 0-11-16,0 0-10 15,15 15-10-15,-15-15-13 0,16 2-2 0,-16-2-8 16,22-2-3-16,-22 2-5 0,0 0-17 16,36-1-26-16,-36 1-27 0,21-3-42 0,-21 3-57 15,26-2-55-15,-16-2-60 0,-2 2-128 0,3-1-542 16,-11 3-299-16</inkml:trace>
  <inkml:trace contextRef="#ctx0" brushRef="#br0" timeOffset="-6546.21">18480 10614 2742 0,'0'0'-21'15,"0"0"35"-15,10-10-4 0,-10 10 1 0,0 0 39 16,0 0 48-16,0 0 21 0,0 0 16 0,0 0 4 16,0 0-9-16,0 0-3 15,14 29-5-15,-14-29 2 0,0 21-9 0,0-21-6 0,4 23-11 16,-4-10-10-16,4 2-13 15,-4-15-7-15,6 31-8 0,-2-16-16 0,1 1-27 16,-3-3-39-16,2 1-42 16,-4-14-52-16,6 26-48 0,-1-17-55 0,-1 1-46 0,-4-10-140 15,6 13-561-15,-6-13-409 0</inkml:trace>
  <inkml:trace contextRef="#ctx0" brushRef="#br0" timeOffset="-6296.13">18736 10403 3009 0,'0'0'-29'0,"15"-4"22"0,-15 4 13 0,0 0 29 16,30 11 29-16,-20-1 16 15,0 3 7-15,4 4-4 0,-4 2-11 0,3 4-5 0,2 2-5 16,-2 4-11-16,1 1-4 15,-4 1-4-15,2 1-2 0,-4 2-20 0,-6-3-41 16,2 1-52-16,-4 0-69 16,-4 7-57-16,-4-5-76 0,-6-2-163 0,2 2-364 0,-5-1-110 15</inkml:trace>
  <inkml:trace contextRef="#ctx0" brushRef="#br0" timeOffset="-5426.23">17337 10427 2287 0,'0'0'-87'16,"0"0"24"-16,0 0 14 15,0 0 18-15,0 0 16 0,0 0 22 0,0 0 13 16,-30 27 32-16,30-27 18 0,-10 23 27 16,3-8 12-16,3 0 12 0,-2 3 12 0,0-1 6 15,0 6-4-15,1-2 1 0,-2 3-10 16,3-1-8-16,-2 2-5 0,4 2-11 16,0-1-7-16,2 2-8 0,0 0-6 0,2 0-7 0,0-1-7 15,4 1-9-15,2 3-3 16,4-1-6-16,0-1-6 0,3-1-2 0,0-1-15 15,2 0-17-15,1-3-27 16,4-2-43-16,1-1-50 0,1 0-61 0,3-5-53 0,-6-3-57 16,5-5-163-16,-3 4-437 0,5-4-249 0</inkml:trace>
  <inkml:trace contextRef="#ctx0" brushRef="#br0" timeOffset="-4765.87">19077 10371 2556 0,'0'0'-89'15,"0"0"34"-15,0 0 22 16,0 0 22-16,0 0 37 0,0 0 39 0,0 0 20 0,0 0 17 16,0 0 14-16,23 41 3 15,-21-26 0-15,2 3 5 0,3 1 6 0,-2 3 0 16,3 2-6-16,-2-1-6 15,5 2-12-15,-1-1-10 0,-1-2-10 0,2 1-9 16,-1 0-8-16,-2 0-7 0,4-2-7 16,0 0-7-16,-4-4-18 0,0-3-20 0,1-1-35 15,-5 0-38-15,3-3-48 0,-7-10-63 0,10 15-66 16,-10-15-117-16,5 6-148 16,-5-6-350-16,0 0-202 0</inkml:trace>
  <inkml:trace contextRef="#ctx0" brushRef="#br0" timeOffset="-4546.22">19213 10549 2456 0,'0'-19'-50'16,"0"19"31"-16,0 0-15 15,-2-17 14-15,2 17 45 0,0 0 31 0,0 0 29 16,0 0 25-16,0 0 1 0,0 0 5 0,0 0 9 16,-26 40 3-16,18-25 10 0,1 3-4 15,-3 3-6-15,1-1-10 0,1 2-12 0,-1 0-15 16,1 1-7-16,0-2-10 15,1 3-9-15,0-4-5 0,1 1-8 0,2-2-20 16,0-2-32-16,0-2-43 0,0 0-44 16,4-15-52-16,-5 23-43 0,5-15-76 0,0-8-160 15,-2 12-503-15,2-12-324 0</inkml:trace>
  <inkml:trace contextRef="#ctx0" brushRef="#br0" timeOffset="-4026.18">19340 10054 2692 0,'0'0'-112'15,"4"-15"26"-15,-4 15 29 16,6-16 23-16,-6 16 28 0,9-13 21 0,-9 13 19 0,10-9 4 16,-10 9 13-16,13-7 1 15,-13 7 12-15,0 0 11 0,21 0 6 0,-21 0 3 16,0 0 8-16,14 13 8 0,-14-13 10 0,6 16 6 16,-6-16 13-16,2 22 7 0,-2-22-7 15,-2 24 2-15,2-24-4 0,-6 27-5 0,2-16-3 16,4-11 8-16,-6 21-8 15,6-21-9-15,-2 18-15 0,2-18-6 0,-2 15-8 16,2-15-11-16,0 0-14 16,0 0-27-16,10 21-35 0,-10-21-44 0,20 3-64 0,-20-3-69 15,25 0-72-15,-10-3-137 0,2-1-222 0,-3 1-2 16,4-1-227-16,-4-3-184 16</inkml:trace>
  <inkml:trace contextRef="#ctx0" brushRef="#br0" timeOffset="-3756.25">19724 10627 2677 0,'0'0'120'0,"8"10"7"0,-8-10-13 0,10 8-5 0,-10-8-8 16,0 0-4-16,19 4-4 16,-19-4-7-16,19 1-13 0,-19-1-18 0,25-1-17 15,-25 1-11-15,26-4-14 0,-10 0-30 0,-1 0-39 0,-15 4-61 16,30-8-58-16,-20 2-55 16,0 1-115-16,-4 0-510 0,-6 5-202 0</inkml:trace>
  <inkml:trace contextRef="#ctx0" brushRef="#br0" timeOffset="-3606.03">19714 10500 2667 0,'0'0'25'0,"0"0"20"16,-23 0 25-16,23 0 22 0,0 0 18 15,0 0 24-15,-15 5 2 0,15-5-5 16,0 0-12-16,0 0-17 0,0 0-11 0,0 0-13 0,40 16-24 16,-40-16-31-16,34 2-56 15,-15-2-66-15,1-2-74 0,-2 0-74 0,4-3-200 16,-4 4-432-16,0-2-242 15</inkml:trace>
  <inkml:trace contextRef="#ctx0" brushRef="#br0" timeOffset="-3326.16">20106 10429 2556 0,'22'6'-60'16,"-22"-6"25"-16,18 7 8 0,-18-7 1 15,17 8 18-15,-8-2 8 0,-9-6 20 0,17 11 15 16,-17-11 0-16,8 14 2 0,-8-14 4 0,4 13 11 16,-4-13 11-16,0 0 23 0,0 0 23 0,0 0 13 15,-15 25 2-15,15-25-11 16,-14 4 3-16,14-4-3 0,0 0-7 0,0 0-5 0,0 0-11 16,-32-10-12-16,32 10-5 15,0 0-12-15,-8-16-21 0,8 16-30 0,0 0-27 16,0 0-45-16,2-22-60 15,-2 22-70-15,0 0-81 0,0 0-221 0,6-13-380 0,-6 13-239 16</inkml:trace>
  <inkml:trace contextRef="#ctx0" brushRef="#br0" timeOffset="-1296">10545 12966 2559 0,'0'0'-89'0,"0"0"33"0,0 0 21 16,0 0 24-16,0 0 22 15,0 0 18-15,0 0 24 0,26-20 19 0,-26 20 7 16,0 0 8-16,9-19-3 15,-9 19 1-15,10-15 6 0,-4 6 0 0,0-3-4 0,-6 12-1 16,14-23-8-16,-8 10-9 16,2-1-8-16,0-1-8 0,-1 2-3 0,3-6-8 15,-1 0-4-15,0-1 0 0,1 1-9 16,-2 1-2-16,-2 0-1 0,2 3-3 0,-2-2 1 16,0 2 7-16,0 1 9 0,0 3 3 0,-6 11 7 15,9-23-8-15,-9 23-5 16,9-17 2-16,-9 17-11 0,6-13-5 0,-6 13-5 15,6-10 0-15,-6 10-3 0,0 0 0 16,0 0-2-16,0 0 1 0,0 0 3 0,0 0 2 16,0 0-1-16,27 21 2 0,-20-8 2 15,-2 1 1-15,-1 1-1 0,0 2-2 16,2 2-4-16,-2 0 3 0,0-1-1 0,0 2-2 0,-1-1-3 16,1 0-2-16,1 1 2 15,-1-4-2-15,-2 3-3 0,2-3 1 0,-2-1-1 16,2 0 0-16,-4-15-3 15,5 21-2-15,-5-21 1 0,4 17-4 0,-4-17-11 0,0 0-9 16,4 14-8-16,-4-14-7 16,0 0 8-16,0 0-5 0,0 0 1 0,0 0 3 15,0 0-2-15,10-48 1 0,-7 33 2 0,-3-4 2 16,2 0 5-16,0-1 2 0,0 2 6 16,-2-1 0-16,5-1 2 0,-3 4 2 0,2-2 6 15,-2 1 4-15,0 2 5 16,-2 15 4-16,2-25 0 0,-2 25 2 15,4-21-1-15,-4 21-2 0,2-17-2 0,-2 17-1 16,0 0 6-16,6-14 8 0,-6 14 1 0,0 0 6 16,0 0 8-16,0 0-1 0,0 0 8 0,0 0 3 15,0 0 1-15,20 45 0 16,-16-32 4-16,0 3-4 0,0 0-1 0,3 3-1 0,-3-1-5 16,2 0-2-16,-1 1-2 15,0 1-2-15,3 0-7 0,-4-1-2 16,2 0-2-16,-2-2 1 0,2 2-10 15,-2-1-15-15,0-2-15 0,2-1-25 0,-2-2-34 0,-4-13-39 16,6 19-53-16,-2-10-56 16,-4-9-87-16,0 0-166 0,4 16-100 0,-4-16-332 15,0 0-301-15</inkml:trace>
  <inkml:trace contextRef="#ctx0" brushRef="#br0" timeOffset="-845.98">11276 12798 2693 0,'0'0'-69'0,"0"0"23"16,0 0 4-16,0 0 21 0,0 0 24 0,0 0 26 15,0 0 26-15,0 0 11 0,0 0 9 16,0 0 4-16,0 0-3 0,0 0 2 0,0 0 8 16,0 0 5-16,0 0-5 0,33 5-3 0,-33-5-7 15,22-2-6-15,-22 2-9 0,25-1-6 16,-25 1-7-16,26-2-5 0,-26 2-10 0,25-3-21 16,-25 3-21-16,25-4-29 15,-14 1-38-15,-11 3-38 0,21-4-43 0,-12 2-27 16,-9 2-86-16,8-7-606 0,-8 7-242 15</inkml:trace>
  <inkml:trace contextRef="#ctx0" brushRef="#br0" timeOffset="-636">11284 12712 2533 0,'0'0'-51'0,"-15"-11"45"15,15 11 42-15,0 0 14 16,0 0 21-16,-11-7 22 0,11 7 11 0,0 0 10 0,0 0-1 15,0 0-6 1,0 0 0-16,0 0 0 0,0 0-3 0,0 0 1 0,31-13-13 16,-31 13-7-16,30-2-11 0,-13 1-22 0,-17 1-30 15,33-2-45-15,-14-1-54 0,2 2-54 16,-2-2-58-16,-2 2-66 0,2-3-170 0,-2 2-436 16,-2-2-212-16</inkml:trace>
  <inkml:trace contextRef="#ctx0" brushRef="#br0" timeOffset="-276.28">11684 12433 2499 0,'0'0'-59'16,"0"0"36"-16,0 0 35 0,0 0 38 0,0 0 40 15,0 0 30-15,0 0 21 0,0 0 12 16,0 0-4-16,0 0-9 0,14 40-6 0,-12-26-3 16,-2-14 2-16,3 31-7 15,-1-14-2-15,0 0-6 0,2 2-5 0,1 0-14 16,0 2-10-16,-1-2-7 0,2 0-7 15,-1 0-12-15,-2-2-7 0,3 2-4 0,1-4-4 16,-3 2-7-16,3-3-17 16,-1-1-24-16,-6-13-31 0,7 21-35 0,-7-21-54 15,6 17-83-15,-2-13-91 0,-4-4-194 0,0 0-95 0,0 0-325 16,0 0-301-16</inkml:trace>
  <inkml:trace contextRef="#ctx0" brushRef="#br0" timeOffset="14763.69">12619 12822 2695 0,'27'2'-92'0,"-5"0"30"0,0 0 23 0,-1-2 3 16,-4 0 13-16,0 2 9 0,-17-2 19 15,31 0 13-15,-18 0 14 0,-13 0 8 0,30 1 2 16,-14-1-2-16,-16 0 3 0,24 0 13 0,-24 0 1 16,20-1 1-16,-20 1 1 15,18-2-2-15,-18 2-4 0,0 0-8 0,25 0-8 0,-25 0-19 16,13-4-14-16,-13 4-36 16,0 0-29-16,21-3-38 0,-21 3-35 0,9-3-47 15,-9 3-95-15,0 0-447 0,0 0 14 16</inkml:trace>
  <inkml:trace contextRef="#ctx0" brushRef="#br0" timeOffset="15203.94">12280 12769 2117 0,'0'0'-18'16,"0"0"18"-16,0 0 13 0,0 0 15 0,0 0 2 15,0 0 6-15,0 0 11 16,0 0 5-16,0 0 5 0,0 0-2 0,0 0 10 0,0 0 12 15,35-19 7-15,-35 19 16 16,22 0 5-16,-22 0 10 0,26 0 7 0,-6 2-9 16,1 0 2-16,-2-1-10 0,2-1 6 0,3 2-13 0,-1 0-7 15,1 2-10-15,1-4-7 16,0 3-12-16,2-2-3 0,2 1-7 0,-2 2-6 16,0-4-7-16,-1 2-3 15,-3-1-2-15,-2 2-3 0,1-3-5 0,-2 2-2 0,1-1-3 16,-1-1-1-16,-4 2-6 15,-16-2-4-15,33 2-6 0,-33-2-12 0,25 0-13 16,-25 0-24-16,21 2-25 16,-21-2-33-16,17 0-37 0,-17 0-36 0,18 0-55 0,-18 0-87 15,11-2-653-15,-11 2-419 0</inkml:trace>
  <inkml:trace contextRef="#ctx0" brushRef="#br0" timeOffset="15504.02">12768 12557 2965 0</inkml:trace>
  <inkml:trace contextRef="#ctx0" brushRef="#br0" timeOffset="15813.74">12768 12557 2685 0,'0'0'-98'0,"0"0"20"0,0 0 13 15,0 0 9-15,0 0 22 16,0 0 27-16,-4-21 22 0,4 21 16 0,0 0 14 0,0 0 4 16,0 0 29-16,0 0 6 0,0 0 15 0,0 0 5 15,0 0 9-15,0 0 5 16,0 0-6-16,0 0 3 0,0 0-10 0,0 0-11 16,0 0-11-16,0 0-7 0,0 0-9 15,35 33-6-15,-28-27-8 0,5 3-3 0,-12-9-9 16,23 17-6-16,-5-5-13 15,2-1-11-15,1 1-16 0,-1-2-16 0,2 4-7 16,1-5-10-16,0 3 0 0,-2 0 4 16,0-1-1-16,-1-1 3 0,-2-1 5 0,-2-1 3 15,-1 1 4-15,-5 1 7 0,1-3 10 0,-1 3 12 16,-2 2 5-16,-8-12 8 16,4 19 4-16,-4-19 3 0,-2 20 7 0,2-20 6 0,-12 27-2 15,4-15-2-15,-3 0-6 16,-1 0-2-16,1 1-2 0,0 1-5 0,-1-3-11 15,-1 1-17-15,1-3-32 16,0 3-46-16,3-5-49 0,1 3-47 0,0-3-57 0,3-1-120 16,5-6-566-16,-9 10-321 0</inkml:trace>
  <inkml:trace contextRef="#ctx0" brushRef="#br0" timeOffset="29963.95">14133 12449 1589 0,'2'-23'280'0,"-2"23"-91"15,0 0-49-15,0 0-11 16,0 0-18-16,0 0-19 0,4-15-10 0,-4 15-9 15,0 0-2-15,0 0 18 16,0 0 10-16,0 0 11 0,0 0 18 0,0 0 15 0,0 0 11 16,0 0-6-16,0 0-2 0,-9 58-10 0,7-38-11 15,0-1-12-15,0 6-14 16,-3-1-12-16,1 5-10 0,-1-1-5 0,3 1-5 0,2 1-16 16,-2-2 2-16,2 4-3 15,-1-6-7-15,2 1-4 0,-1-4-4 16,0-1-2-16,0-3-5 0,2 0 0 15,-2-1-5-15,0-18-5 0,0 27-12 0,0-14-20 0,2-3-24 16,-2-10-35-16,0 0-55 16,0 0-56-16,0 21-49 0,0-21-61 0,0 0-128 15,0 0-134-15,0 0-357 0,0 0-310 0</inkml:trace>
  <inkml:trace contextRef="#ctx0" brushRef="#br0" timeOffset="30363.69">14054 12569 2693 0,'-2'-19'-30'0,"2"4"41"0,0 15 17 15,2-28 0-15,0 15 10 0,-2 13 3 16,10-22-5-16,-4 10-3 0,-6 12-3 16,17-21-6-16,-5 13 6 0,-3-1-4 0,5 1-2 0,-14 8 8 15,26-13 13-15,-12 10 13 0,-1-1 8 16,-13 4 3-16,29-4-4 0,-29 4 0 0,26 4-3 16,-26-4-3-16,22 7 0 15,-11 1-2-15,-4 1 1 0,-7-9 3 0,11 23-1 16,-9-11-3-16,-2-12-2 0,-2 26 2 15,-4-8 2-15,1-3 0 0,-4 0-6 0,0 1-2 16,0-2-6-16,-2 0-3 0,2-1-4 16,-2-2-2-16,1 1-6 0,0-2-3 15,10-10-3-15,-17 16 0 0,10-8 0 0,7-8-3 0,-10 14-2 16,10-14-1-16,-10 9 0 16,10-9-3-16,0 0-2 0,-7 17 6 0,7-17 4 15,1 17 12-15,-1-17 5 16,10 17 7-16,-10-17 11 0,14 21 5 0,-7-7-2 0,7-2-11 15,-1 2-3-15,1 1 11 16,-1 3-9-16,5-3-3 0,-4 0-6 16,4 1-7-16,-5-2-3 0,1 2-5 0,-1-4-19 0,-2-1-27 0,1-4-41 15,-2 3-50-15,-10-10-65 16,17 12-87-16,-8-10-171 0,-1-1-171 0,-8-1 22 16,0 0-347-16,0 0-342 15</inkml:trace>
  <inkml:trace contextRef="#ctx0" brushRef="#br0" timeOffset="30554.03">14541 12833 2781 0,'0'0'-14'16,"0"0"34"-16,19-5 0 16,-19 5 2-16,0 0 4 0,0 0 0 0,19-2 2 15,-19 2 2-15,0 0 2 0,25-2-8 16,-25 2-12-16,23 0-15 0,-23 0-25 0,25-3-19 15,-12 0-24-15,-13 3-26 16,24-5-34-16,-14 3-29 0,-1-4-62 0,-9 6-483 16,9-10 40-16</inkml:trace>
  <inkml:trace contextRef="#ctx0" brushRef="#br0" timeOffset="30693.94">14681 12752 2151 0,'-20'-8'77'0,"20"8"42"0,0 0 12 16,-21-5 15-16,21 5-1 15,0 0-5-15,-15-8-4 0,15 8-8 0,0 0-2 0,0 0-13 16,0 0-10-16,0 0-14 15,0 0-9-15,0 0-12 0,0 0-19 0,0 0-31 16,47-13-46-16,-30 10-74 16,2 3-65-16,-2-3-79 0,0-2-182 0,2-1-441 0,-4 3-232 15</inkml:trace>
  <inkml:trace contextRef="#ctx0" brushRef="#br0" timeOffset="30923.66">14984 12657 2730 0,'0'0'44'0,"0"0"15"15,0 0 0-15,0 0-5 16,0 0-1-16,-5 26-7 0,5-26 6 0,0 0-5 16,25 0-4-16,-25 0-2 15,24 0-8-15,-24 0-6 0,28-2-1 0,-12-1-7 16,-16 3-11-16,31-5-28 0,-17 4-40 15,-14 1-64-15,29-8-72 0,-18 4-149 0,-3-1-457 16,0-1-114-16</inkml:trace>
  <inkml:trace contextRef="#ctx0" brushRef="#br0" timeOffset="31213.92">15343 12350 2403 0,'0'0'32'0,"0"-21"36"16,0 21 6-16,0 0-3 0,2-15 2 0,-2 15 5 15,0 0 15-15,0 0 25 16,0 0 14-16,0 0 2 0,0 0-3 0,0 0-1 16,0 0 4-16,0 0 1 15,0 0-5-15,-12 51-4 0,10-34 13 0,-1 0-11 0,1 4-20 16,0-2-10-16,-1 4-8 15,3 2-13-15,-2 0-8 0,-1-1-12 0,1 3-11 16,1 0-16-16,1-4-38 0,-2-3-45 16,0 2-55-16,2-4-66 0,0 2-63 0,-2-1-86 15,2-4-195-15,0 2-87 0,0-2-274 0,0-15-242 16</inkml:trace>
  <inkml:trace contextRef="#ctx0" brushRef="#br0" timeOffset="31543.9">15580 12687 2574 0,'0'0'-47'15,"0"0"38"-15,0 0 38 0,0 0 42 0,0 0 31 0,0 0 31 16,0 0 18-16,0 0 5 16,-8 46-6-16,-1-33-9 0,-1 7-5 0,-3-4-3 15,2 3-1-15,-3 2-6 0,3 0-5 0,-4 0-13 16,3 0-2-16,-3 2-14 0,0 3-14 16,1-2-9-16,3-3-8 0,-3 1-8 0,4-1-18 15,0-2-36-15,-1 1-45 16,2-3-55-16,3-2-72 0,-1-3-57 0,-1 2-72 0,4-4-168 15,2 0-96-15,2-10-295 16,0 0-212-16</inkml:trace>
  <inkml:trace contextRef="#ctx0" brushRef="#br0" timeOffset="31903.88">15525 13093 2553 0,'10'-10'-47'0,"-1"0"31"0,-9 10 14 0,13-11 26 0,-13 11 14 16,13-12 11-16,-13 12 19 0,14-7 7 16,-14 7 3-16,16-7-2 0,-16 7-4 15,16-5 3-15,-16 5 14 0,20-3 11 0,-20 3 7 0,0 0 2 16,27 3 6-16,-27-3-3 16,14 6-6-16,-14-6-4 0,11 12-3 0,-11-12-4 15,7 19-3-15,-7-19 0 16,0 23-1-16,-3-9-6 0,3-14 5 0,-10 32 0 0,5-15-5 15,-1 2 8-15,-2 0-1 16,1-2-4-16,1-2 3 0,0 2-33 0,0-1 6 16,1-1-1-16,0-2 1 0,5-13 0 0,-6 26-5 0,6-26 0 15,0 20 1-15,0-20-14 16,6 19-3-16,-6-19-6 0,18 16-8 0,-10-11-22 16,5 1-17-16,2-1-34 15,0-1-32-15,-3-2-51 0,4-2-66 0,-2 2-81 16,-14-2-136-16,25-4-177 0,-14 0-19 15,0 1-404-15,-11 3-494 0</inkml:trace>
  <inkml:trace contextRef="#ctx0" brushRef="#br0" timeOffset="37233.93">24052 7320 815 0,'0'0'173'0,"0"0"-17"15,0 0-20-15,0 0-17 0,0 0-5 16,0 0-3-16,0 0 11 0,0 0-7 15,0 0 11-15,0 0 2 0,0 0 0 0,0 0 5 0,0 0 0 16,0 0-5-16,0 0-6 16,0 0-12-16,0 0-7 0,0 0-17 0,0 0-26 15,0 0-31-15,0 0-52 0,0 0-53 0,0 0-67 16,-13-39-88-16,13 39-200 0,0 0-272 16,0 0 41-16</inkml:trace>
  <inkml:trace contextRef="#ctx0" brushRef="#br0" timeOffset="37403.59">24058 7193 1969 0,'0'0'-42'0,"0"0"23"0,0 0 4 0,0 0-4 16,0 0 7-16,0 0-23 15,0 0-13-15,0-22-18 0,0 22-23 0,0-10-25 16,0 10-60-16,0 0-260 15,0 0 410-15</inkml:trace>
  <inkml:trace contextRef="#ctx0" brushRef="#br0" timeOffset="37563.69">24056 7100 1170 0,'-2'-13'-44'0,"2"13"0"16,0 0 3-16,0 0-3 0,-2-13 8 16,2 13 11-16,0 0 12 0,0 0 19 0,0 0 19 15,-7-19 5-15,7 19 8 16,0 0 6-16,0 0-1 0,-4-17-10 0,4 17-5 15,0 0-8-15,0 0-12 0,-5-20-23 16,5 20-24-16,-2-12-42 0,2 12-86 0,0 0-130 16,-4-18 95-16</inkml:trace>
  <inkml:trace contextRef="#ctx0" brushRef="#br0" timeOffset="37703.83">24026 6925 849 0,'0'0'-2'0,"-2"-15"-7"15,2 15-25-15,0 0-8 0,2-15-1 0,-2 15 23 16,0 0 26-16,2-14 18 15,-2 14 9-15,0 0 9 0,0 0 3 0,0 0-3 0,4-22-4 16,-4 22-2-16,0-9-31 16,0 9-32-16,0 0-32 0,0-18-67 0,0 18-127 15,0 0 82-15</inkml:trace>
  <inkml:trace contextRef="#ctx0" brushRef="#br0" timeOffset="37833.51">24048 6770 858 0,'0'0'108'16,"0"0"12"-16,0-19 5 0,0 19 1 0,0 0 8 15,0 0-31-15,0 0-17 16,0 0-26-16,0 0-34 0,0-20-32 0,0 20-24 0,0 0-28 16,2-8-24-16,-2 8-34 0,0 0-47 0,0 0-257 15,0 0 131-15</inkml:trace>
  <inkml:trace contextRef="#ctx0" brushRef="#br0" timeOffset="37983.97">24060 6628 1193 0,'0'0'47'16,"0"0"11"-16,0 0-17 15,0 0-19-15,0 0-18 0,0 0-20 0,2-15-32 16,-2 15-93-16,0 0-239 16,0 0 120-16</inkml:trace>
  <inkml:trace contextRef="#ctx0" brushRef="#br0" timeOffset="38173.82">24073 6579 1146 0,'0'0'66'0,"0"0"20"0,0 0 17 0,0 0 16 16,0 0-10-16,0 0-5 15,0 0-12-15,0 0-12 0,0 0-19 0,0 0-44 0,-4-31-26 16,4 31-33-16,0 0-26 15,2-10-27-15,-2 10-44 0,0 0-71 0,0 0-251 16,-2-17 380-16</inkml:trace>
  <inkml:trace contextRef="#ctx0" brushRef="#br0" timeOffset="38303.45">24077 6395 1263 0,'0'-17'-63'0,"0"17"-9"16,0 0-25-16,0 0-32 0,0-21-170 0,0 21 97 16</inkml:trace>
  <inkml:trace contextRef="#ctx0" brushRef="#br0" timeOffset="38433.69">24073 6231 822 0,'2'-13'-13'16,"-2"13"0"-16,0 0 1 15,2-15-3-15,-2 15-3 0,0 0-17 0,2-15-24 16,-2 15-46-16,0 0-80 16,0-14 60-16</inkml:trace>
  <inkml:trace contextRef="#ctx0" brushRef="#br0" timeOffset="38593.69">24116 6053 677 0,'0'0'119'0,"0"0"10"15,0 0 12-15,3-14-10 16,-3 14-8-16,0 0-25 0,0 0 2 0,4-15-23 16,-4 15-27-16,0 0-31 0,0 0-18 0,4-18-32 0,-4 18-33 15,2-9-30-15,-2 9-50 16,0 0-290-16,0 0 414 0</inkml:trace>
  <inkml:trace contextRef="#ctx0" brushRef="#br0" timeOffset="38753.6">24139 5892 1137 0,'0'0'-32'16,"0"0"22"-16,0-22 18 0,0 22 22 0,0 0 16 16,0 0 5-16,2-21 17 15,-2 21 6-15,0 0-6 0,0 0 3 16,0-20-7-16,0 20-14 0,0 0-5 0,0 0-38 16,0-16-27-16,0 16-25 0,0-12-44 0,0 12-57 15,0 0-301-15,2-17 395 16</inkml:trace>
  <inkml:trace contextRef="#ctx0" brushRef="#br0" timeOffset="38928.75">24149 5614 1313 0,'0'0'45'0,"0"0"3"15,-4-19-12-15,4 19 3 0,0 0-5 0,0-21-11 16,0 21-19-16,0 0-30 15,-2-23-38-15,2 14-58 0,0 9-110 0,-2-19-128 0,0 10 114 16</inkml:trace>
  <inkml:trace contextRef="#ctx0" brushRef="#br0" timeOffset="39073.57">24141 5257 1123 0,'0'0'49'0,"0"-16"0"0,0 16 0 16,2-17-9-16,-2 17-14 0,2-17-16 0,-2 17-26 16,4-18-39-16,-4 18-67 0,0-20-257 0,2 12 122 15</inkml:trace>
  <inkml:trace contextRef="#ctx0" brushRef="#br0" timeOffset="39243.56">24196 5002 1040 0,'0'0'-4'0,"0"0"17"16,2-19 10-16,-2 19 3 0,4-13 6 0,-4 13 8 16,0 0 11-16,4-19 0 15,-4 19-6-15,0 0-1 0,2-20-11 0,-2 20-4 16,2-13-14-16,-2 13-16 0,6-14-28 16,-6 14-52-16,4-18-86 0,-4 18-213 0,6-15 120 15</inkml:trace>
  <inkml:trace contextRef="#ctx0" brushRef="#br0" timeOffset="39493.94">24252 4738 1063 0,'0'0'19'0,"0"0"24"0,0-21 13 15,0 21 2-15,0 0 6 16,0-19-4-16,0 19 2 0,0 0 1 0,0-19-9 16,0 19-4-16,0 0-13 0,-2-22 6 15,2 22-10-15,0 0-15 0,0-18-14 0,0 18-14 16,0 0-15-16,-2-19-3 15,2 19 4-15,0 0 3 0,-4-23 7 0,4 23 11 16,0 0 8-16,-2-21 18 0,2 21 26 16,0 0 17-16,-2-19 16 0,2 19 5 0,0 0 0 15,0-17-6-15,0 17-12 0,0 0-6 0,0 0-15 16,0 0-20-16,-2-19-51 16,2 19-50-16,0 0-58 0,0 0-112 0,2-10-338 0,-2 10 220 15</inkml:trace>
  <inkml:trace contextRef="#ctx0" brushRef="#br0" timeOffset="40423.72">24101 7276 1768 0,'0'0'41'0,"0"0"9"16,0 0-4-16,0 0 0 0,0 0-1 15,0 0-8-15,-32 19-9 0,32-19-13 0,0 0-14 16,0 0-20-16,0 0-13 15,-5 15-9-15,5-15-25 0,-2 8-30 0,2-8-93 16,0 0-336-16,-4 11 294 0</inkml:trace>
  <inkml:trace contextRef="#ctx0" brushRef="#br0" timeOffset="40573.7">24012 7472 1477 0,'0'0'-63'0,"0"0"9"16,-7 14 7-16,7-14 2 0,0 0 3 0,0 0 0 0,-9 15-12 16,7-10-45-16,2-5-83 0,0 0-100 0,-8 16 91 15</inkml:trace>
  <inkml:trace contextRef="#ctx0" brushRef="#br0" timeOffset="40753.52">23984 7709 849 0,'-2'20'69'16,"2"-20"8"-16,0 20-6 0,0-20-9 16,0 0 0-16,0 26-10 0,0-26-3 0,-2 18-11 15,2-18 6-15,2 15-8 0,-2-15-3 0,0 0-9 16,0 23-11-16,0-23-21 16,0 16-35-16,0-8-39 0,0-8-90 0,0 0-213 0,0 22 122 15</inkml:trace>
  <inkml:trace contextRef="#ctx0" brushRef="#br0" timeOffset="40903.64">23967 8179 1294 0,'0'0'91'0,"-4"27"-2"0,2-16-10 16,2-11-13-16,-5 19-13 15,5-19-15-15,-2 18-21 0,2-18-29 0,0 17-48 16,0-9-72-16,0-8-133 15,0 17-146-15,0-17 131 0</inkml:trace>
  <inkml:trace contextRef="#ctx0" brushRef="#br0" timeOffset="41113.76">23990 8684 1119 0,'0'0'-1'0,"0"23"13"0,0-10-2 0,0-13-1 0,-2 23 2 16,2-23 6-16,-2 25-8 0,2-25-4 0,-2 23-1 15,2-23-8-15,0 23-11 16,0-23-22-16,-2 21-18 0,0-10-21 0,2 1-34 0,0-12-187 16,-2 20 95-16</inkml:trace>
  <inkml:trace contextRef="#ctx0" brushRef="#br0" timeOffset="41243.6">23965 8987 853 0,'-2'27'41'0,"2"-27"15"0,-2 25 16 0,2-25 2 16,0 22 0-16,0-22 0 16,0 23 5-16,0-23-15 0,0 23-2 0,-2-12-13 15,2-11-9-15,2 21-15 0,-2-21-25 0,-2 21-20 16,2-9-34-16,0-12-43 0,-3 19-77 16,1-10-224-16,2-9 126 0</inkml:trace>
  <inkml:trace contextRef="#ctx0" brushRef="#br0" timeOffset="41463.56">23943 9655 1218 0,'0'0'54'0,"0"0"-3"0,0 23-6 0,0-23-11 0,0 16 2 16,0-16-10-16,3 15-9 16,-3-15-19-16,0 0-35 0,0 20-52 0,0-12-69 15,0-8-233-15,0 0 124 0</inkml:trace>
  <inkml:trace contextRef="#ctx0" brushRef="#br0" timeOffset="41603.53">23946 9874 1211 0,'0'0'102'0,"-7"14"61"0,7-14 6 0,0 0 16 0,-6 21 2 16,6-21-9-16,-6 13-9 0,6-13-24 0,-6 11-21 15,6-11-56-15,0 0-70 16,0 0-79-16,-4 18-120 0,4-18-255 0,-4 6-166 0,4-6 161 16</inkml:trace>
  <inkml:trace contextRef="#ctx0" brushRef="#br0" timeOffset="45913.9">24039 7055 416 0,'0'0'187'0,"0"0"-60"15,0 0-59-15,0 0-19 0,0 0-14 0,0 0-5 16,0 0-10-16,0 0 4 0,0 0-10 16,0 0 0-16,0 0 2 0,0 0-8 15,0 0 6-15,38-19 5 0,-38 19 13 0,0 0 7 0,0 0 16 16,0 0 1-16,0 0 8 16,0 0 7-16,0 0 11 0,0 0-6 0,0 0-8 0,0 0 13 15,0 0-6-15,0 0-11 16,0 0 1-16,0 0 4 0,0 0 8 0,0 0-1 15,0 0 8-15,0 0-3 16,0 0 16-16,0 0-4 0,0 0 11 0,0 0 3 0,0 0 0 16,0 0-8-16,0 0-4 0,0 0-12 0,0 0-3 15,0 0-14-15,0 0-4 16,0 0-4-16,0 0-5 0,0 0-11 0,0 0-1 16,0 0-5-16,0 0 0 0,0 0-9 15,0 0-7-15,0 0 2 0,-8-26-4 0,8 26 2 16,0 0 2-16,0 0-5 15,0 0-1-15,0 0 0 0,0 0-2 0,0 0-1 16,0 0-3-16,0 0-1 0,0 0-3 0,0 0 2 0,0 0-3 16,0 0-4-16,0 0-3 15,0 0 0-15,0 0 0 0,0 0-1 0,0 0 1 16,0 0-1-16,0 0-1 16,0 0-1-16,0 0 1 0,0 0 3 0,0 0-1 15,0 0 0-15,0 0 6 0,0 0-5 16,0 0 3-16,0 0 0 0,0 0 2 0,0 0-2 15,0 0 2-15,0 0 1 16,0 0 3-16,0 0 3 0,0 0 2 0,0 0 1 0,0 0 6 16,0 0 5-16,0 0 3 0,0 0 3 0,0 0 3 15,0 0-1-15,0 0 4 16,0 0 0-16,0 0-2 0,0 0-2 0,0 0-2 0,0 0-1 16,0 0-5-16,0 0-3 15,0 0-6-15,0 0 2 0,0 0-6 0,0 0-5 16,0 0-7-16,0 0-4 15,0 0-4-15,0 0-5 0,0 0-6 0,0 0-2 0,0 0 2 16,0 0-1-16,0 0 2 0,0 0 3 0,0 0 2 16,0 0-1-1,0 0 3-15,0 0 7 0,0 0-3 0,0 0 0 0,0 0 5 16,0 0 2-16,-11 49 0 16,11-49 2-16,0 0 4 0,-10 8 4 0,10-8 0 0,0 0 8 15,0 0-3-15,0 0 2 16,0 0 0-16,-20 1-3 0,20-1 4 0,0 0-3 15,0 0-4-15,0 0 2 0,0 0-3 16,0 0-2-16,0 0 2 0,0 0 0 0,-16-21-2 16,16 21-2-16,0 0 0 0,0 0-1 0,0 0-4 15,0 0-1-15,0 0-7 16,0 0-4-16,0 0-4 0,0 0-4 0,0 0 3 0,20-29 0 16,-20 29-5-16,0 0 5 15,0 0 1-15,16-3-6 0,-16 3 3 0,0 0 2 16,0 0 0-16,0 0 2 15,0 0 1-15,0 0 2 0,0 0 0 0,0 0 1 0,0 0 3 16,16 23-3-16,-16-23 4 0,0 0-2 0,0 0 0 16,0 0 6-16,0 0-3 15,0 0 5-15,0 0-3 0,0 0 2 0,-21 25 0 16,21-25 1-16,0 0 0 0,0 0 5 16,0 0-1-16,0 0 1 0,0 0 2 15,-23 0 4-15,23 0 4 0,0 0 2 16,0 0 1-16,0 0 10 0,0 0 0 0,0 0 5 15,-12-25-4-15,12 25-2 0,0 0 2 16,0 0-7-16,0 0-2 0,0 0-3 0,4-23-3 16,-4 23-5-16,0 0-4 0,0 0-4 0,0 0 2 15,14-13 1-15,-14 13-4 16,0 0 0-16,0 0 0 0,0 0-2 0,0 0 0 0,0 0 1 16,0 0 1-16,0 0-2 15,0 0 3-15,30 20-1 0,-30-20-2 0,0 0 3 16,0 0 4-16,4 18-10 15,-4-18 4-15,0 0 1 0,0 0 1 0,0 0 1 0,0 0-2 16,-6 20 6-16,6-20-1 0,0 0 4 0,0 0 6 16,0 0 3-16,0 0 2 15,0 0 1-15,0 0 0 0,0 0 0 0,0 0-5 0,0 0 3 16,0 0-4-16,0 0 1 16,0 0-1-16,0 0-2 0,0 0-2 0,-30-35-4 15,30 35 5-15,0 0-3 16,0 0 2-16,0 0-3 0,0 0-2 0,6-23 0 0,-6 23-3 15,0 0 0-15,0 0 2 16,0 0-6-16,0 0 3 0,0 0-8 0,0 0 1 16,0 0-2-16,0 0 4 0,0 0-3 0,0 0 3 15,0 0 0-15,0 0-2 0,0 0 1 16,0 0 4-16,0 0-1 0,0 0-2 16,0 0 3-16,0 0 7 0,0 0 0 15,0 0 5-15,0 0 7 0,0 0 4 0,0 0 5 16,0 0-5-16,0 0 2 0,0 0 0 15,0 0-2-15,0 0-2 0,0 0 1 0,0 0-4 16,0 0-1-16,0 0 3 0,0 0-5 0,-20-6-1 16,20 6-2-16,0 0-4 15,0 0 2-15,0-23-2 0,0 23-2 0,0 0 1 0,0 0-2 16,8-22-1-16,-8 22 1 16,0 0 0-16,0 0-5 0,14-8 0 0,-14 8 0 15,0 0 0-15,0 0-5 16,0 0-4-16,0 0-4 0,0 0 1 0,0 0-1 0,0 0 0 15,34 16 1-15,-34-16 1 16,0 0 2-16,9 14-1 0,-9-14 1 0,0 0 3 16,6 15 1-16,-6-15-2 0,0 0 6 0,2 15-5 15,-2-15 0-15,0 0 3 0,0 0 1 16,0 0-1-16,0 0 2 0,0 0 2 0,-8 25 1 16,8-25 3-16,0 0-3 15,0 0 5-15,0 0 0 0,-13 8 7 0,13-8-6 16,0 0 1-16,0 0 2 0,0 0 3 15,0 0-7-15,0 0 0 0,0 0-1 0,0 0-1 16,0 0-2-16,0 0 0 16,0 0 3-16,0 0-5 0,0 0-1 0,0 0 4 15,0 0-4-15,0 0 7 0,0 0-7 0,0 0 1 0,4-50-3 16,-4 50-1-16,0 0 0 16,0 0 6-16,0 0-6 0,0 0 0 0,0 0 1 15,0 0-3-15,0 0 2 16,0 0-1-16,0 0 2 0,0 0-1 0,0 0 3 0,0 0-3 15,0 0-2-15,0 0 4 16,0 0 0-16,0 0-2 0,0 0 5 0,0 0-1 16,0 0-1-16,0 0 0 0,0 0 5 0,0 0-1 0,0 0 1 15,0 0 0-15,0 0 2 16,0 0 0-16,0 0-2 0,0 0-1 0,0 0-7 16,0 0-6-16,0 0-13 15,0 0-19-15,0 0-17 0,0 0-30 0,0 0-31 0,0 0-48 16,0 0-50-16,0 0-67 15,0 0-152-15,0 0-158 0,0 0-296 0,0 0-268 16</inkml:trace>
  <inkml:trace contextRef="#ctx0" brushRef="#br0" timeOffset="155677.7">10503 14899 2778 0,'0'0'-54'0,"0"0"34"15,0 0-2-15,0 0 3 0,0 0 20 0,-12 8 24 16,12-8 28-16,0 0 17 0,0 0-1 15,0 0-1-15,0 0-3 0,0 0 3 0,0 0 1 16,0 0 3-16,0 0 4 0,0 0 3 0,14-46-7 16,-10 35-7-16,0-3-8 0,1-1-3 15,-1-2-9-15,1-2-3 0,-3 0-7 0,2-3 2 16,-2 0 3-16,2-1 5 16,0 0 3-16,0 1 2 0,-1 5 5 0,1-2-2 0,0 1 0 15,-2 3 11-15,2-3-2 16,-4 18 7-16,9-26-1 0,-5 15-3 0,-4 11-6 15,5-17-1-15,-5 17-8 0,4-18-7 16,-4 18-7-16,0 0-1 0,8-13 0 16,-8 13-1-16,0 0 1 0,0 0-4 0,0 0-3 0,0 0-2 15,0 0 0-15,0 0-3 16,26 29 1-16,-26-29 4 0,6 20-7 0,-2-8-1 16,-4-12-3-16,6 26 1 15,-4-10 0-15,3-1-2 0,-3 0-1 0,2 3-2 0,-2-1-2 16,2-2 3-16,-1 2-5 15,1 0 1-15,-2-1-4 0,2-1 1 0,-2-1-2 16,1 3-2-16,-3-17 5 0,4 24 8 0,-2-13-6 0,-2-11-1 16,2 22-6-16,-2-22 5 15,2 16-1-15,-2-16-5 0,2 16 1 0,-2-16 1 16,0 0-1-16,2 18 2 0,-2-18 7 16,0 0 4-16,0 0 27 0,0 17-6 0,0-17-4 15,0 0-4-15,0 0-1 16,0 0-5-16,0 0-6 0,0 0-5 0,0 0-14 0,0 0 6 15,0 0-7-15,-2-64-1 16,4 47-2-16,-2-1 0 0,2 0-4 0,0 0-4 16,0-2 2-16,0 1 3 0,0 2 2 0,0-1-2 15,2 1 1-15,-4 17-3 16,4-29 6-16,-2 17-6 0,-2 12 3 0,4-23 4 16,-4 23-3-16,4-20 1 0,-4 20-9 15,4-17 11-15,-4 17 0 0,4-14 6 0,-4 14-8 16,0 0-1-16,6-13 9 15,-6 13 0-15,0 0 7 0,0 0 1 0,0 0 4 0,0 0 5 16,0 0 0-16,0 0 11 0,28 32-1 0,-28-32-3 16,7 22 0-16,-3-7-1 15,0-2-2-15,0 4 1 0,0-3-1 0,2 3 1 16,-1-3-7-16,0 1 3 0,1 2-9 16,-2-2 2-16,2-2-4 0,-2 2-11 0,0-1-11 15,3-1-22-15,-3 1-22 16,1-3-30-16,-3-2-31 0,2 1-45 15,-4-10-57-15,8 16-53 0,-3-9-99 0,1-1-171 0,-6-6-61 0,6 9-376 16,-6-9-437-16</inkml:trace>
  <inkml:trace contextRef="#ctx0" brushRef="#br0" timeOffset="155967.51">10988 14836 3121 0,'14'9'12'16,"-14"-9"9"-16,0 0-6 16,0 0-5-16,14 6-7 0,-14-6 6 0,0 0 15 0,18 4 9 15,-18-4 2-15,22 0-8 16,-22 0 8-16,27 0-9 0,-10 0 15 0,4 0 21 15,1 0 9-15,-4 0-3 0,3 0-6 0,-1 0-12 16,0 3-26-16,-20-3-29 0,36-3-23 16,-23 3-49-16,-13 0-41 0,26 0-29 15,-14 0-41-15,-12 0-86 0,0 0-613 16,18-5-260-16</inkml:trace>
  <inkml:trace contextRef="#ctx0" brushRef="#br0" timeOffset="156187.55">11129 14769 2817 0,'0'0'69'0,"-20"-7"14"0,20 7-4 15,0 0-6-15,0 0-1 0,0 0 6 0,0 0 15 16,0 0 1-16,0 0-3 16,0 0-10-16,0 0-8 0,0 0-9 0,0 0-6 15,0 0-5-15,0 0-10 16,52-9-10-16,-52 9-26 0,26-3-32 0,-13 2-47 0,-13 1-44 15,24 0-35-15,-24 0-23 16,24-2-29-16,-14-1-58 0,-10 3-99 0,15-1-443 16,-15 1-115-16</inkml:trace>
  <inkml:trace contextRef="#ctx0" brushRef="#br0" timeOffset="156567.64">11157 14626 2256 0,'0'0'-69'0,"0"0"43"0,0 0 24 15,0 0 18-15,0 0 17 0,0 0 27 16,0 0 28-16,0 0 26 0,-3-18 18 0,3 18 12 15,0 0 4-15,0 0-7 0,0 0 11 0,0 0 8 16,0 0 2-16,0 0-4 16,0 0-6-16,0 0-12 0,0 0-13 0,-7 46-11 15,7-46-9-15,-4 32-13 0,2-16-10 16,-1 2-8-16,1 1 14 0,0 0-9 0,-3 2-9 16,3-1-7-16,0 2-3 15,0-3-6-15,0 2-9 0,0 0-10 0,0-2-11 16,0 0-14-16,-2-2-18 0,4 0-26 15,0-17-34-15,-2 28-38 0,2-28-41 0,0 20-53 16,0-20-39-16,2 15-92 0,1-9-160 0,-3-6-100 16,0 0-299-16,0 0-262 15</inkml:trace>
  <inkml:trace contextRef="#ctx0" brushRef="#br0" timeOffset="156947.55">11443 14613 2685 0,'0'0'7'0,"0"0"47"15,0 0 6-15,0 0 8 0,0 0 23 0,0 0 27 16,0 0 23-16,0 0 11 0,0 0 1 0,0 0-11 16,0 0-9-16,10 41 1 0,-10-41 2 15,0 28 1-15,1-12 5 0,-1 1 31 0,2-1-19 16,-2 2-3-16,2 1-38 16,0-1-5-16,0 1-16 0,0-1-9 0,0 2-7 15,0-4-9-15,0 2-8 16,1-2-4-16,-1 2-8 0,1-3-10 0,-3-15-21 0,3 28-28 15,1-15-34-15,-4-1-40 0,2-2-54 0,-2-10-74 16,4 19-66-16,-2-10-129 0,-2-9-182 16,0 14-10-16,0-14-362 0,0 0-401 0</inkml:trace>
  <inkml:trace contextRef="#ctx0" brushRef="#br0" timeOffset="-142122.32">12311 14777 1558 0,'0'0'267'0,"0"0"-35"0,0 0-86 0,0 0-13 15,0 0 0-15,0 0 12 0,0 0 10 0,0 0-2 16,0 0 10-16,11 21-2 0,-11-21-11 16,0 0-4-16,15 4-9 0,-15-4-10 0,16 3-8 15,-16-3-14-15,26 6-4 16,-8-6-19-16,4 0-11 0,1 0-9 0,3 0-18 15,4 0-6-15,-1 0-9 0,2-3-5 16,-3 3-8-16,1-3-4 0,-6 3 2 0,7-1-11 16,-5 1 0-16,-3-2-2 0,3 2-6 0,-7-3-6 15,2 3-20-15,-20 0-28 16,28-1-31-16,-28 1-33 0,26 0-40 0,-26 0-36 16,18-2-31-16,-18 2-82 0,0 0-139 15,12-4-420-15,-12 4-236 0</inkml:trace>
  <inkml:trace contextRef="#ctx0" brushRef="#br0" timeOffset="-141862.44">12394 14724 2535 0,'-20'-6'-45'0,"20"6"55"15,0 0 37-15,-16-6 18 16,16 6 31-16,0 0-1 0,0 0 10 0,-15-3 13 15,15 3 0-15,0 0-9 0,0 0-3 16,0 0-6-16,0 0-6 0,0 0-8 16,0 0-4-16,0 0-4 0,65 0-10 0,-41 2-7 0,-2-2-7 15,10 0-7-15,2 0-24 16,0 0-28-16,-2-2-41 0,3 0-41 0,1 0-46 0,-3-1-44 16,-1 3-36-16,-1-7-68 15,-3 3-155-15,-3-3-387 0,-6 3-150 0</inkml:trace>
  <inkml:trace contextRef="#ctx0" brushRef="#br0" timeOffset="-141522.14">12828 14562 2618 0,'-20'-8'53'0,"20"8"15"16,0 0 5-16,0 0 9 0,-15-7 16 0,15 7 18 0,0 0 6 15,0 0-4-15,0 0-8 16,0 0-10-16,0 0-8 0,0 0-7 0,-14-6 8 15,14 6 2-15,0 0 5 16,0 0-3-16,0 0-6 0,0 0-12 0,0 0-3 0,0 0-14 16,0 0-2-16,0 0-8 0,39 22-8 0,-39-22-3 15,19 14-3-15,-8-6-11 16,5 2 2-16,-3-1-1 0,1 0-4 16,1 3-2-16,1 0-9 0,-5 1 5 15,0 0 0-15,-1 0-2 0,-3 1 1 0,-1-2-1 0,-2 4 7 16,1 0-2-16,-5-16 8 15,-3 27 5-15,-1-12-24 0,4-15 1 0,-8 28-2 16,3-14 1-16,-5-2-7 16,2 2-6-16,1-3-42 0,-1 0-47 0,8-11-62 0,-13 24-71 15,7-15-57-15,6-9-125 0,-11 19-155 0,6-11-418 16,5-8-433-16</inkml:trace>
  <inkml:trace contextRef="#ctx0" brushRef="#br0" timeOffset="-140892.76">13690 14371 3051 0,'0'0'-27'0,"0"0"30"0,5-13 15 15,-5 13 29-15,0 0 21 0,0 0 22 0,7-13 9 0,-7 13-6 16,0 0 8-16,0 0 18 16,0 0 5-16,0 0-3 0,0 0-2 0,0 0-16 15,-1 49-12-15,1-31-9 16,-2 0-9-16,2 2-9 0,0-1-9 0,0 1-1 0,2-1-8 15,-2 3-4 1,1-2-4-16,1-1-6 0,0 1-7 0,0-4-2 16,0 2-18-16,-2-18-24 0,2 29-33 0,-2-18-38 0,0-11-44 15,3 19-49-15,-3-19-46 0,2 16-54 16,-2-16-76-16,0 0-112 0,0 0-422 0,0 0-275 16</inkml:trace>
  <inkml:trace contextRef="#ctx0" brushRef="#br0" timeOffset="-140582.75">13677 14531 2693 0,'-2'-20'-44'0,"4"0"38"0,-2 1 18 0,2 1 16 16,2 4 28-16,-4 14 19 16,4-35 16-16,0 19 6 0,4 0-9 0,-3 1-5 15,3 0-8-15,2-1-5 0,-1 4-16 0,4 0 0 16,-1 0-9-16,-1 3-4 0,2 0-6 16,-13 9-4-16,26-7-3 0,-26 7-1 0,19 0 2 15,-19 0-2-15,15 13 1 16,-15-13 9-16,5 18 8 0,-5-18 18 0,-7 25-2 15,7-25 3-15,-13 31 5 0,4-13-3 16,-1 0 3-16,0 0-4 0,1 0-1 0,0 0-4 16,2-2-5-16,2-2-3 0,-1 4-8 0,2-1 1 15,2-2 4-15,-2 3-7 16,4-18 0-16,6 32-3 0,0-19-4 0,-1 3-6 16,6-3 1-16,0-2-4 0,0 0-7 15,0-1-19-15,3-3-30 0,1 0-48 0,-15-7-60 16,23 6-78-16,-9-6-74 15,-14 0-160-15,20-6-125 0,-20 6-363 0,13-9-356 0</inkml:trace>
  <inkml:trace contextRef="#ctx0" brushRef="#br0" timeOffset="-140282.71">13928 14033 2916 0,'2'-15'2'0,"-2"15"24"16,8-20-2-16,-8 20-4 0,6-17 4 16,-6 17-10-16,9-12 11 0,-9 12 17 0,13-7 0 0,-13 7 2 15,0 0-6-15,22-4 10 16,-22 4 17-16,0 0 5 0,19 15 9 0,-12-6 4 0,-7-9-1 16,4 22 3-16,-2-8 1 15,-2-14 8-15,-2 28 10 0,0-13-2 0,2-15-6 16,-4 29-9-16,4-17-4 15,0-12-7-15,-5 28-9 0,5-28-4 0,2 24-6 0,1-12-5 16,5 1-26-16,-1-3-40 16,2 0-55-16,5-2-71 0,1 0-83 0,-6-2-120 15,4-2-226-15,3-3-20 0,-16-1-261 0,23 3-197 16</inkml:trace>
  <inkml:trace contextRef="#ctx0" brushRef="#br0" timeOffset="-139912.7">14556 14586 2664 0,'0'0'56'16,"0"0"28"-16,0 0 8 0,-13 7 19 0,13-7 19 15,0 0 9-15,0 0-12 16,0 0-5-16,0 0-17 0,0 0-14 0,0 0-6 0,0 0-11 15,38 7-8-15,-38-7-14 16,33 0-19-16,-13 0-28 0,-2 0-42 16,-18 0-53-16,37-2-61 0,-18 0-44 0,-2-1-78 0,-17 3-139 15,25-7-467-15,-16 6-242 16</inkml:trace>
  <inkml:trace contextRef="#ctx0" brushRef="#br0" timeOffset="-139722.58">14690 14544 2590 0,'-18'-3'22'0,"18"3"49"15,0 0 7-15,-18-2 7 0,18 2 11 0,0 0 33 0,0 0 26 16,0 0 9-16,-16 13-5 16,16-13-11-16,0 0-9 0,-2 27-9 0,2-27-14 15,2 25-13-15,-2-25-11 0,2 30-11 0,0-14-10 16,1 1-3-16,-1 0-9 0,0-2-18 16,-2-15-38-16,2 31-58 0,-1-18-59 0,1 2-79 15,-2-15-81-15,2 19-169 16,-2-19-152-16,5 18-295 0,-5-18-268 0</inkml:trace>
  <inkml:trace contextRef="#ctx0" brushRef="#br0" timeOffset="-139102.59">15244 14331 2533 0,'0'0'-143'0,"0"0"18"0,0 0 14 16,0 0 17-16,0 0 13 0,0 0 19 0,0 0 22 0,0 0 24 15,0 0 17-15,0 0 20 16,0 0 15-16,-26-1 12 0,26 1 8 0,0 0 3 16,0 0 9-16,0 0 13 15,0 0 16-15,0 0 24 0,0 0 17 0,0 0 12 0,0 0 7 16,4-26-13-16,-4 26-14 15,0 0-11-15,0 0-7 0,13-21-7 0,-13 21-12 16,11-14-10-16,-11 14-6 16,15-10-11-16,-7 4-9 0,-8 6-4 0,19-9-5 0,-19 9-6 15,21-7-8-15,-9 6 0 0,-12 1-5 0,28-6-3 16,-28 6-1-16,19-1-3 16,-19 1-2-16,0 0-1 0,24 5-1 0,-24-5 9 15,8 10-3-15,-8-10-3 16,0 0 0-16,0 24 1 0,0-24-1 0,-10 25 2 0,4-11 0 15,-1-1 4-15,1 2 10 16,-1 3-2-16,1-4 3 0,-1 1-1 0,3 1-2 16,0-1 0-16,0-1-2 0,0 2-4 15,4-16-3-15,-2 22-2 0,2-22 3 0,4 21-6 16,-4-21-6-16,12 19-19 0,-1-9-28 0,2-4-38 16,2-4-58-16,1 3-85 15,2-7-62-15,-18 2-183 0,35-5-127 0,-21 0-347 0,4-3-344 16</inkml:trace>
  <inkml:trace contextRef="#ctx0" brushRef="#br0" timeOffset="-138472.65">15642 14582 2839 0,'2'14'-52'0,"-2"-14"43"0,0 0 28 16,4 15 36-16,-4-15 48 0,0 0 25 0,0 0 16 0,0 0-11 15,0 0-14 1,0 0-15-16,0 0-10 0,0 0-4 0,0 0-8 0,0 0 2 16,0 0-9-16,19-36-7 15,-17 21-5-15,2-2-9 0,0-4-4 0,1-2-7 0,-1-3-3 16,0 0-7-16,3 0-5 15,-3-1-2-15,0-1 1 0,0 3 0 0,2 0 6 16,-2 4 3-16,2 2 2 16,-2 4-2-16,0-1-2 0,-4 16-12 0,6-22-2 0,-6 22 0 15,6-14-4-15,-6 14 0 0,0 0 0 0,0 0-6 16,0 0 3-16,0 0 0 16,24 31-2-16,-24-31 1 0,6 26-4 0,-2-10-2 15,3 1 1-15,-1 0 3 16,-3-2-5-16,4 2 5 0,-3-2-5 0,3-1-3 15,-2-1 3-15,1 1-1 0,-6-14 2 16,6 19-2-16,-6-19 4 0,4 17 15 0,-4-17-5 16,6 11 4-16,-6-11-6 15,0 0-2-15,0 0 4 0,0 0-6 0,0 0-5 0,26-24-6 16,-18 10-1-16,-1-5-7 0,3-2-1 0,1-2 2 16,-2 0 2-16,1 0 0 15,0 2 8-15,-1 4 11 0,0 0 11 0,-3 2 3 0,0 4 1 16,0-1-11-16,-6 12 4 15,11-13 2-15,-11 13 7 0,0 0-1 0,0 0 8 16,0 0-2-16,28 16-3 16,-28-16-2-16,10 20-2 0,-6-7-5 0,2 1 3 0,0 1-6 15,-2 0-4-15,2 1-1 0,-2-1-2 0,2 0-11 16,-2-2-20-16,3 0-27 16,-3 1-35-16,0-6-35 0,1 1-40 0,-5-9-71 0,10 11-57 15,-10-11-85 1,13 4-137-16,-13-4-89 0,0 0-360 0,0 0-379 0</inkml:trace>
  <inkml:trace contextRef="#ctx0" brushRef="#br0" timeOffset="-138192.38">16165 13872 2995 0,'0'0'-7'0,"4"-22"8"15,0 9 5-15,-4 13 26 0,6-16 7 0,-6 16 10 0,9-16 1 16,-9 16-13-16,12-11-1 15,-12 11 1-15,18-8-9 0,-18 8-1 0,18-1 0 16,-18 1 6-16,0 0 16 16,24 7 15-16,-24-7 3 0,8 13 12 0,-8-13 12 0,4 20 4 15,-4-20 8-15,-2 21 7 0,2-21 1 16,-4 23-5-16,4-23-10 0,-2 25-2 16,2-25-6-16,0 22-5 0,0-22-10 0,2 23-4 15,2-13-6-15,3 3-12 0,3-4-25 16,3 1-35-16,2-1-54 0,-1-3-65 0,4 2-73 15,0-5-67-15,-1-1-132 16,0 0-181-16,-2 0-395 0,0 0-428 0</inkml:trace>
  <inkml:trace contextRef="#ctx0" brushRef="#br0" timeOffset="-137622.24">15650 14749 2999 0,'0'0'-43'0,"0"0"36"0,0 0 26 16,0 0 15-16,0 0 32 16,0 0 13-16,32-14 11 0,-32 14-3 0,0 0-4 0,23 0-11 15,-23 0-1-15,25 0-2 0,-25 0 0 0,34 0-8 16,-10 0-6-16,1 0-5 16,9 0 0-16,2 0 2 0,6 2 0 0,7 0-2 15,-3 0 1-15,3 0-1 16,2-1 3-16,-2 2 4 0,2-1 3 0,6 2 3 0,-3 1 3 15,-5-2 0-15,-3 0-3 16,-1 1-9-16,0 0 0 0,-12-3-9 0,1 3-4 16,-6-2-4-16,-1 0-15 0,-3 0-4 0,-5 0-14 15,-2-1-27-15,-17-1-38 0,27 0-53 16,-27 0-52-16,20 5-55 0,-16-5-81 0,-4 0-169 16,0 0-98-16,0 0-324 15,0 0-271-15</inkml:trace>
  <inkml:trace contextRef="#ctx0" brushRef="#br0" timeOffset="-136702.57">15669 15635 2608 0,'0'0'-36'16,"0"0"63"-16,0 0 23 0,0 0 15 0,0 0 24 16,0 0 19-16,0 0 14 15,0 0 11-15,0 0 6 0,0 0-1 0,0 0-6 16,0 0-4-16,0 0-6 0,0 0-3 15,0 0 0-15,0 0-12 0,0 0-11 0,0 0-7 16,0 0-12-16,26-30-8 16,-26 30-7-16,6-28-9 0,-2 10 0 0,0-4-12 0,0-3-6 15,2-2-5-15,2 0 1 0,-5 2-9 0,4 0 2 16,-1 2-1-16,0 2 0 16,1 6 4-16,-3 0 0 0,0-1 0 0,1 3-5 15,-5 13-6-15,8-21-1 0,-8 21 2 16,11-9-4-16,-11 9 1 0,0 0-5 0,0 0 0 15,0 0 0-15,25 27-1 16,-20-18 0-16,-1 6-1 0,0-2-4 0,0 2 2 16,0 3 1-16,0-3-3 0,0 0 0 0,1 1-1 0,-1-4 1 15,-4-12-2-15,7 23 3 16,-7-23 5-16,4 20-6 0,-4-20 0 0,4 13-2 16,-4-13-4-16,0 0-5 15,0 0-9-15,0 0-4 0,0 0-7 0,0 0-6 0,0 0-8 16,23-28-1-16,-23 28 1 15,13-25 6-15,-6 14 7 0,-1-2 7 0,-6 13 11 16,12-20 9-16,-6 12 14 16,-6 8 0-16,12-11 8 0,-12 11 5 0,0 0 10 0,16-2 9 15,-16 2 4-15,0 0 0 0,15 17-1 0,-15-17 1 16,6 19-9-16,-2-8-5 16,1 3-4-16,-5-14-4 0,6 24-1 0,-3-11-7 0,-3-13-20 15,6 26-30 1,-2-16-37-16,-2-1-59 0,-2-9-70 0,4 15-80 0,-4-15-162 15,2 8-140-15,-2-8 7 16,0 0-349-16,0 0-323 0</inkml:trace>
  <inkml:trace contextRef="#ctx0" brushRef="#br0" timeOffset="-136412.45">16056 15185 2926 0,'0'0'19'0,"4"-22"9"0,-4 22 3 15,3-16 0-15,-3 16 23 0,6-15 7 0,-6 15-2 16,9-14-5-16,-9 14-4 16,15-10-8-16,-15 10-5 0,18-7-3 0,-6 4 8 0,-12 3 14 15,20-4 7-15,-20 4 0 0,19 0 7 0,-19 0 6 16,0 0 5-16,17 9 10 16,-17-9 11-16,4 13-1 0,-4-13 5 0,0 0-8 0,-8 29-1 15,8-29-8-15,-6 21-1 16,4-7-6-16,2-14-12 0,-7 24-4 0,7-24-2 15,-2 23-13-15,2-23-10 16,2 25-20-16,0-14-29 0,3 1-31 0,-1-3-49 0,-4-9-54 16,15 18-77-16,-9-15-70 0,0 3-159 0,-6-6-129 15,15 4-393-15,-15-4-416 16</inkml:trace>
  <inkml:trace contextRef="#ctx0" brushRef="#br0" timeOffset="-136222.6">16327 15334 2952 0,'0'0'17'0,"8"15"35"0,-8-15 3 15,0 0-13-15,16 4-3 0,-16-4-1 0,16 4-2 16,-16-4-19-16,22 1-43 16,-22-1-52-16,27 3-42 0,-11-3-38 0,-2 0-41 0,-14 0-81 15,30-4-465-15,-18 1-19 16</inkml:trace>
  <inkml:trace contextRef="#ctx0" brushRef="#br0" timeOffset="-136022.75">16594 15252 2367 0,'0'0'114'0,"0"0"51"15,0 0 25-15,0 0 18 0,0 0 4 0,0 0 0 0,0 0-7 16,13 35-19-16,-13-35-22 15,0 26-17-15,0-13-19 0,0 4-15 0,0-17-9 16,0 33-15-16,0-14-4 16,0-3-20-16,2 3-18 0,-2-1-41 0,0 0-52 0,0-18-70 15,2 28-80-15,-2-15-83 0,0-3-174 0,0-10-120 16,-2 17-374-16,2-17-372 16</inkml:trace>
  <inkml:trace contextRef="#ctx0" brushRef="#br0" timeOffset="-135572.7">17068 14537 2911 0,'0'0'18'0,"0"0"38"15,0 0 7-15,6-21 15 16,-6 21 13-16,0 0 17 0,0 0 15 0,0 0 9 16,0 0-6-16,0 0-11 15,0 0-8-15,0 0-8 0,2 55-16 0,-2-37-4 16,3 4-4-16,-3-3-3 0,0 5-16 0,4 2 2 0,-2 1-7 16,0 0 2-16,3-3-12 15,-3 1-4-15,2 0-6 0,-2-4-5 0,2-2-25 16,1-1-39-16,-3-2-56 15,0 0-61-15,2-3-53 0,-2-4-75 16,-2-9-153-16,0 14-124 0,0-14-328 0,0 0-262 16</inkml:trace>
  <inkml:trace contextRef="#ctx0" brushRef="#br0" timeOffset="-135262.27">17070 14472 2855 0,'0'-25'63'15,"4"3"8"-15,-2 2 2 16,3 5 15-16,-1 0 16 0,-4 15 12 0,9-27-4 15,-3 16-6-15,-6 11-8 0,15-21-13 16,-7 12-10-16,3 1-7 0,2 0-7 0,-13 8-11 16,25-3-2-16,-25 3-8 15,27 0-3-15,-27 0-2 0,24 11-7 0,-15-3-1 16,-1 1 3-16,-8-9 4 0,4 25 9 0,-4-8 9 0,0-17 8 16,-10 36 2-16,1-15 7 15,-2 3 5-15,1-2-4 0,-3-1 3 0,3 2-7 16,-1 0 2-16,2-1 2 15,1-1 10-15,4 3-8 0,-2-4-8 0,1-1-5 0,3 1-5 16,4 1-3-16,3-5-7 16,-1 4-9-16,4-5-19 0,0 0-24 0,6 2-33 15,-4-6-39-15,0-1-55 0,3 0-75 0,2-3-74 0,-2-4-167 16,-1 0-156-16,-4-1 17 16,-8-2-340-16,0 0-342 0</inkml:trace>
  <inkml:trace contextRef="#ctx0" brushRef="#br0" timeOffset="-134942.36">17579 14634 2807 0,'0'0'23'15,"0"0"61"-15,0 0 8 0,0 0 12 0,0 0 20 0,0 0 14 16,0 0 2-16,0 0-11 16,0 0-12-16,0 0-17 0,0 0-6 0,40 10-15 15,-40-10-7-15,25 0-8 16,-25 0-17-16,34 0-24 0,-17 0-37 0,0-3-45 0,-17 3-54 15,33-1-60-15,-15-2-53 16,-18 3-82-16,23-3-147 0,-12 2-425 0,-11 1-251 16</inkml:trace>
  <inkml:trace contextRef="#ctx0" brushRef="#br0" timeOffset="-134682.31">17722 14573 2544 0,'0'0'-74'0,"-19"-6"44"15,19 6 13-15,0 0 17 0,0 0 46 0,0 0 44 0,0 0 34 16,0 0 19-16,0 0 10 16,0 0 3-16,0 0 1 0,-13 23-5 0,13-23-2 15,0 18 0-15,0-18-15 0,2 22 4 0,-2-22-10 16,3 23-8-16,-3-23-12 0,2 31-6 16,0-13-17-16,0-3-6 0,0-1-25 0,-2-14-7 15,5 31-4-15,-3-16 1 16,-2-1-12-16,0-14-7 0,4 23-24 0,-4-23-37 15,2 19-59-15,-2-19-70 0,4 15-77 16,-4-8-99-16,0-7-181 0,0 13-57 0,0-13-312 16,0 0-268-16</inkml:trace>
  <inkml:trace contextRef="#ctx0" brushRef="#br0" timeOffset="-132862.76">18146 14394 2677 0,'0'0'46'16,"17"-4"32"-16,-17 4-4 16,0 0-5-16,0 0 24 0,0 0 17 0,25 15 22 15,-18-7 3-15,1 4-7 16,-2 2-6-16,3-2-3 0,1 8-4 0,1-2 2 15,0 1 5-15,-1 3-4 0,2-2-7 16,2 3-10-16,-4-1-6 0,2 1-15 0,-1-1-10 16,0-1-3-16,0 0-20 15,-3-1 2-15,2 0-1 0,-3 1-11 0,0-6 0 0,-1 0-9 16,0-2-23-16,-2 0-18 0,-4-13-38 0,6 19-45 16,-6-19-80-16,4 12-75 15,-4-12-133-15,0 0-180 0,0 0-30 0,0 0-290 16,0 0-255-16</inkml:trace>
  <inkml:trace contextRef="#ctx0" brushRef="#br0" timeOffset="-132632.32">18377 14439 2746 0,'0'0'64'0,"0"-20"31"0,0 20-12 16,0 0 8-16,0 0 23 16,0 0 17-16,0 0 9 0,0 0 0 0,0 0-9 15,0 0-8-15,-34 46-6 16,27-27-1-16,-3 2-5 0,-1 0 10 0,0 1-8 15,1 3 13-15,0 0-5 0,-2-2-21 16,4 1-12-16,-2 3 0 0,1-4-19 0,1 0-14 16,-1 0-25-16,1-2-32 15,1-2-30-15,1-4-41 0,0 0-44 0,2-1-48 0,0-2-50 16,-1-1-61-16,5-11-131 0,-5 10-171 0,5-10-396 16,0 0-422-16</inkml:trace>
  <inkml:trace contextRef="#ctx0" brushRef="#br0" timeOffset="-132322.78">18457 13930 2941 0,'9'-11'7'0,"-1"1"40"0,-8 10 1 15,10-14-6-15,-10 14-1 16,16-8 9-16,-16 8 12 0,14-5-5 0,-14 5-7 15,17-2-3-15,-17 2-8 0,0 0 1 16,28 7 1-16,-28-7 13 0,12 15 17 0,-6-3 10 16,-6-12 13-16,4 25 3 0,-6-8 12 0,2 0 7 0,-4 2 8 15,2-2 9-15,-2 2-10 16,-2 1-14-16,4-3-11 0,-2 0-6 0,1 0 2 16,1 0-18-16,2 0-4 15,5 0-6-15,1-1-23 0,4-3-29 0,4-2-39 0,2 3-57 16,3-7-68-16,4 3-85 15,-4-8-96-15,3 1-205 0,-2-4-83 0,0 1-342 16,-20 0-400-16</inkml:trace>
  <inkml:trace contextRef="#ctx0" brushRef="#br0" timeOffset="-131832.5">19056 14776 3006 0,'0'0'20'0,"-19"-8"34"0,19 8 19 0,0 0 16 16,0 0 26-16,0 0 14 0,0 0-6 0,0 0-8 15,0 0-18-15,0 0-6 16,0 0-11-16,0 0-7 0,0 0-6 0,47-6-7 0,-47 6-9 16,32 2-5-16,-14-2-8 15,-1 2-19-15,-17-2-21 0,32 0-31 0,-18 2-43 16,-14-2-53-16,26-2-64 15,-26 2-52-15,21-4-90 0,-12 0-126 0,-9 4-415 0,8-8-242 16</inkml:trace>
  <inkml:trace contextRef="#ctx0" brushRef="#br0" timeOffset="-131662.64">19203 14698 2635 0,'0'0'10'0,"-16"-7"60"16,16 7 24-16,0 0 35 0,0 0 30 0,0 0 26 15,-21 16-5-15,21-16-10 16,-6 19-19-16,6-19-16 0,-9 24-15 0,7-10-15 15,0 1-11-15,2-15-12 16,-4 32-10-16,1-17-26 0,3 2-50 0,0-17-64 16,0 30-90-16,5-11-77 0,-5-6-148 0,4 0-185 0,-2-1-347 15,-2-12-313-15</inkml:trace>
  <inkml:trace contextRef="#ctx0" brushRef="#br0" timeOffset="-130792.31">19964 14654 2688 0,'-4'16'-55'0,"4"-16"46"0,0 0 37 0,0 0 34 0,-2 24 41 15,2-24 36-15,0 0 6 0,0 0-7 0,0 0-16 16,0 0-7-16,0 0-7 16,0 0-8-16,0 0-3 0,0 0-4 0,0 0-3 15,0 0-8-15,0 0-9 0,25-42-9 16,-21 27-4-16,0-4-11 0,3-3-7 0,-3-5-9 15,3 1-6-15,-1-9-5 16,-2 0-1-16,2 2-3 0,2-2-4 0,0 1 0 16,-2 2 5-16,0 4-4 0,-2 3 1 0,2 0 2 0,-1 1 0 15,-1 8 0-15,0-1-3 16,0 2-1-16,1 1-5 0,-5 14-2 0,6-21-1 16,-6 21 5-16,7-10-7 15,-7 10 0-15,0 0 2 0,0 0-2 0,0 0 1 0,20 31-1 16,-14-16 0-16,0 2 1 15,0 1-2-15,2 2 1 0,-2 3-1 0,3-2-1 16,-3 2 0-16,1-1 2 16,-3-6 1-16,2 1-2 0,-2 1 1 0,1-5 1 0,1 1-1 15,-6-14 0-15,6 20 6 16,-6-20 13-16,6 18 10 0,-6-18-2 0,4 11-1 16,-4-11-5-16,0 0-3 0,0 0-5 0,0 0-4 15,0 0-3-15,26-33-10 0,-18 18-2 16,-1-6-3-16,2-2 0 0,-1-1-1 0,0-1 4 15,3 4 2-15,-3-2 7 16,1 4 0-16,-2 2 7 0,1 3 5 0,-2-1-6 16,-2 3 0-16,-4 12-4 0,11-14 6 0,-11 14 3 0,0 0 15 15,0 0 11-15,0 0 6 16,0 0 26-16,30 29 3 0,-26-14 2 0,0 0-6 16,2 3-4-16,-1 2-5 15,1 1-10-15,1 2-5 0,-1-1-4 0,0 1-5 0,-2-2-5 16,2 0-5-16,0-4-4 15,0 0-10-15,-2-2-22 0,0-1-27 0,-4-14-26 16,6 21-34-16,-4-13-53 16,-2-8-72-16,6 10-71 0,-6-10-107 0,0 0-176 0,0 0-27 15,0 0-447-15,0 0-566 0</inkml:trace>
  <inkml:trace contextRef="#ctx0" brushRef="#br0" timeOffset="-130492.55">20495 13689 3179 0,'0'0'-125'0,"17"-13"19"0,-17 13 10 0,20-10 25 15,-20 10 17-15,18-4 19 16,-18 4 22-16,22 0 1 0,-22 0 12 0,19 4 12 16,-19-4 17-16,14 10 35 15,-14-10 33-15,7 15 37 0,-7-15 24 0,-3 21 10 0,3-21 8 16,-4 23 1-16,4-23 0 15,-8 27 16-15,4-12 7 0,-3-2-26 0,3 1-24 16,4-14-18-16,-6 24-8 16,4-12-14-16,2-12-15 0,0 21-4 0,0-21-15 0,6 21-14 15,0-14-32-15,3 2-36 16,1 0-36-16,3-2-52 0,0-2-60 0,1 1-63 16,4-1-67-16,-4-4-115 0,3 1-210 0,-2 0-10 0,-2-2-257 15,-1 2-242-15</inkml:trace>
  <inkml:trace contextRef="#ctx0" brushRef="#br0" timeOffset="-129932.52">19936 14916 2521 0,'0'0'-75'0,"0"0"52"0,0 0 26 0,0 0 23 16,22-17 25-16,-22 17 45 15,0 0 19-15,19-4 13 0,-19 4 5 0,0 0-5 0,25-2-7 16,-25 2 0-16,25-1 1 15,-7 1-1-15,3 1 0 0,2 1-5 0,4-2-6 16,5 4-7-16,2-2-6 16,9 0 1-16,3 2 2 0,11 0 4 0,0-3 3 0,9 3 19 15,-7 0-16-15,5-1-4 16,-1 0-6-16,-2-2-34 0,-1 2-8 0,-7-3-5 16,-5 2-12-16,-1-4 1 0,-3 2-10 0,-8 0-9 0,-1-3-14 15,-7 3-16-15,2-1-20 16,-8 1-15-16,-1-3-25 0,-2 2-27 0,-6-1-52 15,-13 2-61-15,18 0-48 16,-18 0-96-16,0 0-179 0,0 0-76 0,0 0-298 0,0 0-292 16</inkml:trace>
  <inkml:trace contextRef="#ctx0" brushRef="#br0" timeOffset="-128752.27">20017 15801 2862 0,'0'0'76'0,"0"0"27"0,0 0-7 0,-17 8-1 16,17-8 3-16,0 0 10 0,0 0 7 16,0 0-6-16,0 0-7 0,0 0-9 0,-4-37-7 15,4 37 1-15,4-25 3 0,1 10 1 0,-3-2 2 16,2-3-7-16,2-2-4 15,0-3-9-15,2 0-8 0,-1 3-1 0,2-2-5 16,-1 1 4-16,-2 3-1 0,1 3-3 16,-1 2 0-16,0-1 11 0,-1 3 3 0,-5 13-19 15,8-21-6-15,-8 21-3 16,11-9-10-16,-11 9-1 0,0 0-2 0,0 0-7 16,16 27 3-16,-12-9 2 0,2 1-2 0,-2 4-6 0,0 1-8 15,0 1 5-15,-2 1-6 16,2 0-2-16,0-1-2 0,-2-4 0 0,0-3 4 15,1 0-3-15,1-3 0 16,-2-2-11-16,-2-13 10 0,2 18-7 0,-2-18-8 0,0 0-1 16,0 0 4-16,0 0-3 15,0 0 6-15,0 0-6 0,26-37 5 0,-20 18-7 16,2-1 2-16,1-1 7 0,2-3-11 0,-3 4 6 0,2 0 3 16,1 1 6-16,-2 2 4 15,-3 2 5-15,2 3 1 0,-1 2-3 0,-7 10 7 16,14-13 4-16,-14 13 12 15,18-1 7-15,-18 1-3 0,0 0 1 0,20 15-5 0,-10-6-7 16,-2 3 5-16,-2 0-8 16,2 2 2-16,-1 2-3 0,1-3-6 0,-1 3-13 15,-3-3-30-15,2-1-31 0,1-1-49 0,-3-3-58 16,0 0-81-16,-4-8-82 0,6 7-198 16,-6-7-90-16,0 0 34 0,0 0-425 0,0 0-484 15</inkml:trace>
  <inkml:trace contextRef="#ctx0" brushRef="#br0" timeOffset="-128472.37">20504 15345 3204 0,'0'0'63'0,"0"0"21"16,4-16-8-16,-4 16-2 0,0 0 3 0,0 0-1 0,6-13 0 16,-6 13-12-16,0 0-6 15,0 0-10-15,22-1-2 0,-22 1 4 0,0 0 13 16,0 0 4-16,27 9 2 15,-27-9 4-15,13 10 3 0,-13-10 1 0,4 15 1 0,-4-15 2 16,0 17 16-16,0-17 0 16,0 0 34-16,-10 30 3 0,5-19-5 0,5-11-2 15,-9 18-12-15,9-18-12 0,-4 18-15 16,4-18-8-16,-2 19-9 0,2-19-24 0,4 17-28 16,-4-17-43-16,18 13-51 0,-10-7-69 0,-8-6-92 15,21 7-91-15,-8-5-208 16,0-2-78-16,-13 0 31 0,0 0-393 0,32-8-430 15</inkml:trace>
  <inkml:trace contextRef="#ctx0" brushRef="#br0" timeOffset="-128302.39">20743 15543 3033 0,'0'0'29'16,"0"0"46"-16,0 0 3 15,9 14 5-15,-9-14 7 0,0 0 11 0,10 7 6 16,-10-7-14-16,19 4-11 15,-19-4-30-15,21 0-36 0,-21 0-36 0,30-2-33 0,-30 2-37 16,31-4-41-16,-17 1-53 16,0-2-53-16,1-2-115 0,2 0-498 0,-6-1-194 15</inkml:trace>
  <inkml:trace contextRef="#ctx0" brushRef="#br0" timeOffset="-128132.34">21001 15418 2557 0,'0'0'40'15,"0"0"78"-15,0 0 33 16,0 0 23-16,0 0 27 0,0 0 4 0,0 0 12 15,0 0-6-15,0 0 5 0,2 48-25 16,-2-48-17-16,-4 30-21 0,2-14-17 0,0-1-19 16,0 3-14-16,0-1-22 0,2-17-17 0,0 35-54 15,-2-20-50-15,2-2-63 16,0-13-69-16,2 26-71 0,-2-18-83 0,0-8-157 0,-2 18-114 16,2-18-352-16,2 11-379 15</inkml:trace>
  <inkml:trace contextRef="#ctx0" brushRef="#br0" timeOffset="-127552.3">21552 14840 2941 0,'0'0'15'0,"0"0"43"15,0 0 13-15,0 0 23 16,0 0 19-16,0 0 18 0,0 0 5 0,0 0-4 16,0 0-8-16,0 0-9 15,0 0-11-15,0 0-11 0,0 0-13 0,0 0-6 0,0 0-8 16,59 5-9-16,-38-2-11 15,0-1-16-15,1-2-23 0,-2 0-28 0,0 0-42 16,-20 0-54-16,35-2-49 16,-19-1-47-16,-4 1-53 0,-4-4-127 15,-8 6-581-15,7-8-422 0</inkml:trace>
  <inkml:trace contextRef="#ctx0" brushRef="#br0" timeOffset="-127392.54">21577 14730 3028 0,'-19'-6'-4'0,"19"6"37"0,0 0 10 0,-17-4 15 15,17 4 21-15,0 0 9 16,0 0 7-16,0 0-2 0,0 0-12 0,0 0-7 16,0 0-10-16,0 0-10 15,0 0-20-15,0 0-35 0,66 2-61 0,-47-2-81 0,2 0-68 16,-5-4-138-16,4 3-576 0,-1-4-326 0</inkml:trace>
  <inkml:trace contextRef="#ctx0" brushRef="#br0" timeOffset="-127082.75">22059 14724 2820 0,'10'6'-40'0,"-10"-6"21"0,14 9 4 0,-14-9 22 15,10 14 20-15,-10-14 22 16,9 15 18-16,-9-15 5 0,2 17 10 0,-2-17 5 15,-2 19 21-15,2-19 18 0,-9 17 15 16,9-17 13-16,-10 13 0 0,10-13-7 16,-14 10-8-16,14-10-21 0,-16 7-9 15,16-7 0-15,0 0 1 0,-19 0-14 0,19 0-11 16,0 0-10-16,0 0-16 0,-8-25-9 0,8 25-9 0,0 0-10 16,0 0-13-16,11-30-15 15,-5 25-20-15,-6 5-33 0,10-12-43 0,-10 12-63 16,14-7-66-16,-14 7-65 15,12-4-173-15,-12 4-128 0,0 0-357 0,0 0-369 0</inkml:trace>
  <inkml:trace contextRef="#ctx0" brushRef="#br0" timeOffset="-123082.69">11929 16870 2928 0,'0'-19'-20'16,"0"19"41"-16,0 0 11 0,0 0 7 16,2-25 32-16,-2 25 24 0,0 0 26 0,0-20 2 15,0 20-1-15,0 0-6 0,2-16-6 0,-2 16 0 16,0 0-7-16,0 0 11 16,0 0 0-16,4-20-7 0,-4 20-6 0,0 0-1 0,0 0-8 15,0 0-3-15,0 0 2 16,0 0-5-16,0 0 1 0,0 0-32 0,0 0-2 15,0 0-11-15,0 0 2 16,-8 54-10-16,8-35-2 0,0 0-2 16,0 0-4-16,0 3-1 0,0 2-1 0,0 2-5 0,0-2-3 0,0 4 0 15,2-2-2-15,-2-3-5 16,2 2-5-16,-2-2-6 0,0-3-15 0,4 2-14 0,-2-3-14 16,-2-5-18-1,0-14-28-15,0 28-33 0,0-28-49 0,0 21-58 0,2-16-53 16,-2-5-101-16,0 0-118 15,0 0-58-15,0 0-318 0,0 0-249 0</inkml:trace>
  <inkml:trace contextRef="#ctx0" brushRef="#br0" timeOffset="-122682.76">11895 16986 2618 0,'0'0'-41'0,"0"-31"20"16,1 16 9-16,-1 15 9 0,4-29 15 0,1 14 9 0,-1-2 13 15,0 1 7-15,4 1 12 16,0 1 13-16,2-1-8 0,2 1-3 0,-2 0-1 15,5 0-10-15,-2 3 4 16,2 2-4-16,2 0 15 0,-1 1 2 0,-3 2 2 0,5 1 8 16,-4 1 3-16,-14 4 6 0,25 0 0 0,-25 0 5 15,22 5-2-15,-22-5-5 16,16 11-3-16,-9-3-1 0,-7-8-10 0,11 20-3 16,-9-9-5-16,-2-11-3 15,-2 25-8-15,2-25 5 0,-6 26-9 0,1-12 1 0,-4-3-4 16,9-11 1-16,-12 23-3 15,6-16-1-15,6-7-1 0,-10 17 1 0,10-17-6 16,-12 16 1-16,12-16-5 16,-3 13 3-16,3-13-6 0,-2 17 4 0,2-17 8 0,2 21 0 15,-2-21 6-15,9 23 11 0,-2-10 5 0,2 1-5 16,2 0 5-16,0 3-2 16,1-2-2-16,0 0-15 0,-1-2-4 0,-1 2-5 15,1-2-2-15,1 3-5 0,-5-3 2 16,3-1-5-16,-1 1-20 0,-2-1-26 0,2-1-38 15,-4-4-57-15,-5-7-61 16,10 14-75-16,-2-10-121 0,-8-4-192 0,11 3-29 16,-11-3-346-16,0 0-370 0</inkml:trace>
  <inkml:trace contextRef="#ctx0" brushRef="#br0" timeOffset="-122452.62">12504 17121 2931 0,'0'0'40'0,"0"0"39"0,0 0-1 15,0 0-5-15,0 0 13 0,29 4 14 0,-29-4 4 16,14 2-1-16,-14-2-13 0,20 2-12 16,-20-2-10-16,25 1-8 0,-25-1-6 0,29 3-9 15,-14-2-5-15,-15-1-23 16,30 2-47-16,-14-2-45 0,-16 0-65 0,25 4-57 0,-14-4-79 15,-11 0-153 1,18 0-455-16,-18 0-253 0</inkml:trace>
  <inkml:trace contextRef="#ctx0" brushRef="#br0" timeOffset="-122242.7">12668 17087 2886 0,'0'0'89'0,"-16"-10"1"0,16 10-4 16,0 0 17-16,0 0 23 15,0 0 20-15,0 0 4 0,-14 29 0 0,14-29-8 16,-6 16-6-16,6-16-13 0,-2 22-9 16,2-22-10-16,-2 23-9 0,0-10-14 0,2-13-14 15,0 23-20-15,0-23-35 0,0 21-46 0,0-21-45 0,0 19-56 16,0-19-59-16,2 17-48 16,-2-10-62-16,0-7-111 0,4 10-157 15,-4-10-278-15,0 0-194 0</inkml:trace>
  <inkml:trace contextRef="#ctx0" brushRef="#br0" timeOffset="-121452.3">13003 17165 2481 0,'0'0'-58'0,"0"0"26"15,0 0 23-15,0 0 11 16,0 0 10-16,0 0 27 0,0 0 28 0,0 0 14 0,0 0 10 16,0 0 2-16,0 0-12 15,0 0 2-15,0 0-1 0,6-65 3 0,-4 48 4 16,1-2-1-16,-3-2-3 15,3 0-5-15,-1-4-8 0,-2 2-6 0,0 0-3 0,2-1-9 16,0 3-4-16,0 0-5 16,1 2-6-16,-1 0-3 0,2 1 1 0,0 4-6 15,-4 14-3-15,3-24-6 0,2 13 0 0,-5 11-1 16,6-14 4-16,-6 14 0 16,0 0 2-16,0 0-3 0,0 0-1 0,0 0-3 0,0 0-5 15,25 27 2-15,-18-15-2 16,-3 3-2-16,3 0-3 0,-1 1 1 0,0-1 0 15,0 0-1-15,1 0 0 16,-1 0-1-16,-2-4-1 0,-4-11 1 0,10 22 1 0,-7-13-2 16,-3-9 11-16,0 0-2 0,10 16-2 0,-10-16-8 15,0 0 1-15,0 0-3 16,0 0-10-16,0 0 0 0,25-25-2 0,-20 11-3 16,1-3 2-16,1 0-1 0,0 0 2 15,-2-6 1-15,3 5 4 0,-3 0 7 0,4 1 7 16,-2 1 10-16,-1 1 10 15,-1 4-4-15,-5 11-1 0,13-20 1 0,-13 20 30 16,7-9 7-16,-7 9 12 16,0 0 3-16,0 0 7 0,0 0-6 0,25 21-16 0,-25-21 1 15,9 23 11-15,-5-9-5 0,0 1-18 0,1 0 0 16,-1 3-11-16,1-4-2 16,-2 4-3-16,1-5-7 0,2 2-18 0,-6-15-26 0,7 23-26 15,-3-14-29-15,0 1-51 16,-4-10-64-16,6 11-63 0,-6-11-83 0,0 0-143 15,0 0-99-15,0 0-21 16,0 0-282-16,0 0-236 0</inkml:trace>
  <inkml:trace contextRef="#ctx0" brushRef="#br0" timeOffset="-121182.41">13526 16317 2649 0,'0'0'-31'0,"16"-12"28"0,-16 12 18 0,9-7 26 16,-9 7 41-16,0 0 21 16,0 0 9-16,0 0 13 0,0 0 4 0,0 0 6 0,0 0 9 15,0 0 12-15,-2 42 5 0,2-42 7 0,-13 26-17 16,3-12 0-16,1 1 0 16,3 1-7-16,1-1-16 0,-2 0-6 0,3 0-15 15,1 0-13-15,3-15-7 0,3 25-13 16,3-12-23-16,2-1-41 0,3-3-37 0,-1 1-49 15,6-3-51-15,-2-1-68 16,2-1-60-16,-1 0-71 0,1-2-137 0,-3 0-109 16,-3 0-393-16,-10-3-407 0</inkml:trace>
  <inkml:trace contextRef="#ctx0" brushRef="#br0" timeOffset="-120492.42">13061 17330 2817 0,'0'0'-75'15,"0"0"56"-15,0 0 47 16,0 0 24-16,0 0 27 0,0 0 21 0,-17-9 16 16,17 9 13-16,0 0-4 0,0 0-10 15,0 0-6-15,0 0-4 0,0 0-13 0,0 0 2 16,0 0-10-16,51 1-6 15,-51-1-5-15,33 0-14 0,-14-1-1 0,6 1-11 0,4 0 2 16,2 0-9-16,1-2 0 16,-1 2-4-16,1 0-10 0,1-2 2 0,-1 2-1 15,-7 0-7-15,-2 0-4 0,0 0-12 0,-4 0-22 16,0 0-42-16,-19 0-37 0,27 2-42 16,-13 1-51-16,-14-3-59 0,15 4-144 0,-10 0-174 15,-5-4-300-15,0 0-227 16</inkml:trace>
  <inkml:trace contextRef="#ctx0" brushRef="#br0" timeOffset="-119782.33">13172 17961 2530 0,'-10'18'-42'16,"10"-18"47"-16,0 0 26 0,0 0 17 0,-7 12 13 0,7-12 29 15,0 0 4-15,0 0 20 16,0 0-1-16,0 0-10 0,0 0-12 0,0 0-7 15,0 0 1-15,0 0 3 16,0 0 11-16,0 0 2 0,0 0 3 0,0 0-1 0,0 0-11 16,0 0-7-16,7-53-12 15,-7 53-7-15,2-34-2 0,1 15 0 0,-3 1-4 16,2 2 5-16,1-4 0 0,-3 20 1 16,4-32-2-16,-4 17-1 0,0 15-4 15,4-23-1-15,-4 23-6 0,2-21-8 0,-2 21-2 0,3-14-2 16,-3 14-14-16,0 0-2 15,0 0-4-15,0 0 0 0,0 0 4 0,0 0-12 16,0 0 1-16,0 0-1 16,0 0 0-16,23 33-2 0,-23-33 1 0,8 18-1 0,-4-5-3 15,-4-13 1-15,10 19 3 0,-8-8-5 0,-2-11-2 16,9 18 1-16,-9-18-1 16,7 14 0-16,-7-14 0 0,6 14-1 0,-6-14 1 0,0 0 2 15,12 10-5-15,-12-10-2 16,0 0-7-16,0 0 5 0,0 0-9 0,0 0-1 15,29-25 0-15,-24 13 3 16,1-1-3-16,3 2 4 0,-9 11-1 0,12-25 9 16,-8 15 6-16,-4 10 3 0,11-17-1 15,-11 17 5-15,12-14 1 0,-12 14 25 0,10-5 7 16,-10 5 29-16,0 0 2 0,0 0 1 0,0 0-1 16,25 19-1-16,-25-19 0 0,11 17-4 15,-4-6-7-15,0 1-4 0,0 1-6 16,1-1-5-16,-1 1-5 0,-1 1-5 15,2-3-11-15,-8-11-11 0,11 19-18 0,-7-11-32 16,1-1-34-16,0 0-42 0,-5-7-55 16,7 10-80-16,-7-10-65 0,0 0-183 0,0 0-106 15,0 0 23-15,0 0-487 0,0 0-605 0</inkml:trace>
  <inkml:trace contextRef="#ctx0" brushRef="#br0" timeOffset="-119522.43">13495 17685 3264 0,'11'-11'-11'16,"-11"11"40"-16,0 0-1 0,7-14-5 0,-7 14 5 0,0 0 1 16,11-11-4-16,-11 11 4 0,12-8-2 0,-12 8-2 15,0 0-1-15,19-3 6 16,-19 3 33-16,0 0 22 0,23 1 26 0,-23-1 5 16,0 0 0-16,17 12 6 0,-17-12-6 15,10 11 2-15,-10-11-1 0,2 17-7 0,-2-17 2 16,-2 19 17-16,2-19-3 15,0 0-12-15,-6 28-6 0,6-28-9 0,-4 18-11 16,4-18-10-16,-2 17-10 0,2-17-25 16,6 15-35-16,0-8-55 0,-6-7-71 0,0 0-93 15,22 8-90-15,-12-5-193 0,0-2-107 0,-10-1 33 16,0 0-408-16,28 2-427 16</inkml:trace>
  <inkml:trace contextRef="#ctx0" brushRef="#br0" timeOffset="-119302.36">13850 17807 3051 0,'0'0'0'0,"0"0"15"0,0 0-3 0,21 5-5 16,-21-5 0-16,0 0 1 15,24 3 4-15,-24-3 0 0,24 0-10 0,-24 0 1 16,23 0 1-16,-23 0 7 15,27 1-9-15,-27-1 2 0,24-1-1 0,-24 1-24 0,25 0-49 16,-25 0-41-16,21-3-34 16,-13 0-67-16,-8 3-131 0,9-6-363 0,-9 6 39 15</inkml:trace>
  <inkml:trace contextRef="#ctx0" brushRef="#br0" timeOffset="-119102.59">14087 17690 2253 0,'0'0'135'16,"0"0"46"-16,0 0 8 0,0 0 1 0,19 25 15 0,-19-25-2 16,0 18-10-16,0-18-7 0,2 21-14 0,-2-21-21 15,0 26-21-15,2-11-17 16,-2 1-11-16,0-16-9 0,7 30-18 0,-5-14-23 0,3-2-37 16,-1 0-44-16,-4-14-68 15,5 22-83-15,1-10-69 0,-6-5-113 0,0-7-148 16,2 15-454-16,-2-15-405 15</inkml:trace>
  <inkml:trace contextRef="#ctx0" brushRef="#br0" timeOffset="-118629.98">14397 16709 2872 0,'0'0'-94'0,"10"-9"20"0,-10 9 13 16,0 0 15-16,11-14 21 16,-11 14 46-16,0 0 44 0,0 0 39 0,0 0 28 15,21 0 12-15,-21 0 8 0,0 0-8 0,22 23 0 0,-14-10-12 16,0 6-6-16,2 1-16 16,2 5-9-16,-1 5-10 0,3 2-8 0,1 9-9 15,-1-1-4-15,1 3-4 16,3 1 2-16,-2 0-11 0,0 4 1 0,0-1-1 15,4 18 1-15,-5-10 2 0,-3-5-7 16,-4-1-3-16,-3 1-6 0,0 0-7 0,-5-5 4 16,-2 1-14-16,-5 4-19 0,-2-1-23 0,-7-1-26 15,-9 13-41-15,1-12-50 16,-6 6-50-16,-6-1-51 0,5-15-113 0,-1-2-178 0,-12 5-50 16,-6-2-288-16,9-10-218 15</inkml:trace>
  <inkml:trace contextRef="#ctx0" brushRef="#br0" timeOffset="-117812.45">11592 16713 2677 0,'0'0'24'15,"0"0"20"-15,0 0 5 16,0 0 26-16,0 0 25 0,-24 45 31 0,15-20 23 15,-3 3 6 1,1 4-2-16,0 2-13 0,4 4-12 0,-4 2-15 0,2 6-7 16,2 0-9-16,1 3-1 0,2 0-15 15,1-4-2-15,0 0-12 0,3 1-10 0,0 7-4 16,4-1-1-16,0 0-11 0,4-1-2 0,1 0-6 16,7-1-2-16,-3-2-5 15,5-1-1-15,1-1-8 0,0-3-10 0,4-1-22 0,2-1-28 16,2-4-37-16,-1 0-43 15,7-5-52-15,15 10-70 0,-8-16-134 0,1-2-198 16,-2-8-11-16,-3-2-268 16,7-2-200-16</inkml:trace>
  <inkml:trace contextRef="#ctx0" brushRef="#br0" timeOffset="-116922.4">14765 16473 2494 0,'0'0'-62'0,"13"10"33"0,-13-10 14 0,8 13 36 16,-8-13 42-16,0 15 21 0,0-15 31 15,0 0 20-15,-6 29 11 0,6-29 5 0,-11 17-1 16,11-17-8-16,-10 16-8 16,3-8 4-16,7-8-1 0,-10 16-10 0,10-16-12 15,-10 11-14-15,10-11-10 0,0 0-7 0,-9 16-11 0,9-16-7 16,0 0-8-16,-10 10-6 16,10-10-9-16,0 0-7 0,0 0-9 0,-8 11-9 15,8-11-12-15,0 0-10 16,0 0-8-16,0 0-8 0,0 0-9 0,0 0-5 0,0 0-6 15,0 0-13-15,-6 15-30 16,6-15-45-16,0 0-50 0,0 0-57 0,0 0-58 16,0 0-145-16,0 0-511 0,0 0-378 0</inkml:trace>
  <inkml:trace contextRef="#ctx0" brushRef="#br0" timeOffset="-116192.74">14608 16471 2817 0,'0'0'-42'16,"0"0"61"-16,0 0 36 0,-4-15 5 0,4 15 17 15,0 0 13-15,0 0 17 16,-4-15 11-16,4 15 5 0,0 0 2 0,0 0 6 0,-4-18-15 16,4 18-10-16,0 0-12 15,0 0-5-15,0 0-12 0,10-18-7 0,-10 18-7 16,8-10-8-16,-8 10-6 15,13-8 0-15,-13 8-1 0,13-10 4 0,-13 10-3 16,14-5 4-16,-14 5 0 0,13-6 0 16,-13 6-10-16,0 0 0 0,23-3-12 0,-23 3 7 15,0 0-5-15,27 5-1 0,-27-5-4 0,15 5 8 16,-15-5-10-16,18 13-11 16,-9-8 8-16,-9-5 8 0,14 11 5 0,-14-11-1 0,11 17-1 15,-7-9 0-15,-4-8 5 16,6 18 1-16,-6-18 8 0,6 17-7 0,-6-17 5 15,2 19-2-15,-2-19 1 16,0 19-5-16,0-19 6 0,-7 19-4 0,7-19 4 0,-5 19-1 16,5-19-2-16,-10 17-2 0,10-17-1 15,-11 15 0-15,5-8-7 0,6-7 0 16,-11 14-2-16,11-14-3 0,-12 14-3 0,12-14-1 0,-15 11-4 16,15-11-2-16,-12 10-1 15,12-10 0-15,-14 12-3 0,14-12 0 0,-14 7-2 16,14-7 1-16,-13 7-2 15,13-7-3-15,-11 8 4 0,11-8 3 0,0 0 0 16,-12 10 1-16,12-10 2 0,0 0 0 16,0 0 3-16,0 0 2 0,-13 9 2 0,13-9 5 15,0 0 1-15,0 0 2 0,0 0-1 0,0 0 0 16,0 0-6-16,0 0-1 0,0 0-2 16,0 0-5-16,0 0-3 0,0 0-6 0,43 4-11 15,-43-4-11-15,29-2-20 16,-12 0-24-16,2 2-32 0,-2 0-36 0,-2-2-39 15,-15 2-57-15,28 0-70 0,-18-2-103 16,-10 2-191-16,19-2-35 0,-19 2-560 0,0 0-883 16</inkml:trace>
  <inkml:trace contextRef="#ctx0" brushRef="#br0" timeOffset="-114982.41">13438 16315 3624 0,'0'0'-178'0,"0"0"38"0,0 0 28 0,0 0 37 16,0 0 39-16,0 0 26 15,0 0 42-15,0 0 24 0,0 0 22 0,0 0 13 16,0 0 9-16,0 0 4 15,0 0-1-15,0 0 1 0,0 0-1 0,0 0-12 0,0 0-11 16,0 0-3-16,0 0-12 16,0 0-4-16,0 0-11 0,0 0-5 0,0 0-7 15,0 0-7-15,0 0-6 0,0 0-4 0,-4-34-2 16,4 34-3-16,10-10 0 0,-10 10-4 16,13-9-2-16,-13 9 1 0,10-8-2 0,-10 8-1 15,14-7-3-15,-14 7 2 16,0 0-5-16,11-12 3 0,-11 12-5 0,0 0 3 15,0 0 7-15,14-6 5 0,-14 6 11 16,0 0 13-16,0 0 8 0,0 0 2 0,0 0-5 16,18 18 1-16,-18-18-5 0,6 13-6 15,-6-13 0-15,8 15-2 0,-8-15-1 16,6 17-7-16,-6-17 3 0,3 17-9 0,-3-17-2 0,4 17-4 16,-4-17 7-16,0 19 9 15,0-19 12-15,0 18-2 0,0-18 2 0,0 0 19 16,-2 23-6-16,2-23-12 15,-5 11 8-15,5-11-4 0,-6 14 2 0,6-14-4 0,-8 12 0 16,8-12-3-16,-10 14-1 16,10-14-4-16,-7 11-3 0,7-11-5 0,0 0 0 15,-10 14-2-15,10-14-1 0,-8 9-4 0,8-9-4 0,0 0 1 16,-11 10-2-16,11-10 2 16,0 0-4-16,-14 11 3 0,14-11-3 0,0 0-4 15,-9 10 4-15,9-10-3 16,0 0-2-16,-13 11 1 0,13-11 1 0,0 0 1 15,-10 9 4-15,10-9-2 16,0 0-1-16,-13 12-1 0,13-12 2 0,0 0-5 0,-8 10 0 16,8-10-2-16,0 0-2 0,0 0 3 0,0 0-1 0,-12 11 0 15,12-11 0-15,0 0 0 16,0 0 4-16,0 0-1 0,0 0 5 0,0 0 4 16,0 0 1-16,0 0 0 15,-7 11 0-15,7-11-1 0,0 0-2 0,0 0-4 0,0 0 1 16,0 0-3-16,0 0 0 15,0 0-1-15,0 0 1 0,0 0 1 0,0 0 2 16,0 0 1-16,0 0 2 16,0 0 2-16,0 0 7 0,0 0 4 0,36 6-2 0,-36-6-3 15,27-2-3-15,-9 2-4 0,-18 0-7 0,38-1-16 16,-13 1-33 0,-5 0-35-16,3-3-45 0,-3 3-77 0,2 3-99 0,-4-2-165 0,0-1-152 15,-6 2 19-15,-12-2-615 16,18 4-949-16</inkml:trace>
  <inkml:trace contextRef="#ctx0" brushRef="#br0" timeOffset="-105422.34">15286 17402 3794 0,'0'0'-153'0,"0"0"44"0,0 0 35 15,0 0 28-15,0 0 29 0,0 0 32 16,0 0 22-16,0 0 17 0,0 0 9 0,0 0 15 15,0 0 10-15,0 0 5 0,0 0 0 0,0 0 1 16,0 0-2-16,0 0-5 16,0 0 3-16,0 0-3 0,38-5-5 0,-38 5-1 15,0 0-13-15,0 0-3 0,21 2-13 0,-21-2-2 16,21 3-11-16,-21-3-2 0,27 1-5 16,-8-1-1-16,-1 2-5 0,3-1-2 15,-2 2 0-15,0-1-3 0,1-1-13 16,-2 3 8-16,-3-1-4 0,2-2-2 0,-17-1-13 15,23 2-25-15,-23-2-39 0,22 2-46 16,-22-2-63-16,14 2-62 0,-14-2-119 0,8 0-213 16,-8 0-27-16,0 0-286 0,0 0-251 15</inkml:trace>
  <inkml:trace contextRef="#ctx0" brushRef="#br0" timeOffset="-102602.88">16347 17403 2926 0,'0'0'-65'0,"-10"-12"27"0,10 12 24 16,0 0 25-16,0 0 25 16,0 0 16-16,0 0 25 0,0 0 10 0,0 0 9 0,0 0 5 15,-6-14 5-15,6 14 3 0,0 0 4 0,0 0 1 16,0 0 3-16,0 0 4 16,0 0-7-16,0 0-10 0,0 0-12 0,36 3-10 15,-36-3-10-15,28 3-16 16,-7-2-9-16,5 1-3 0,3 0-16 0,7-2-3 0,0 0 14 15,11 2-4-15,1-2 0 16,1 0-5-16,11 3-2 0,-10-3-11 0,9 2 7 16,-8-2-1-16,3 0-4 0,-6 0 0 0,1 2-3 0,-5-2-8 15,-1 2-1-15,-9-2-20 16,-1 0-18-16,-3 0-19 0,-4 3-29 16,-6-3-34-16,2 0-41 0,-5 1-40 15,-17-1-37-15,24 3-69 0,-24-3-150 0,12 5-131 16,-12-5-254-16,0 0-169 0</inkml:trace>
  <inkml:trace contextRef="#ctx0" brushRef="#br0" timeOffset="-101642.61">16230 18242 2499 0,'0'0'-14'16,"0"0"53"-16,2 15 31 0,-2-15 34 0,0 0 12 0,0 0 15 15,0 0 18-15,0 0 2 0,0 0-2 0,0 0-3 16,0 0-2-16,0 0-14 16,0 0-4-16,0 0-9 0,26-35-13 0,-22 22-13 15,0-4-5-15,2-2-14 16,1-5-11-16,-1 1-5 0,0 1-5 0,3-1-7 0,-3 0-3 15,3 3-14-15,1 1 11 16,-4 1-2-16,0 4 1 0,0 0-3 0,0 0 1 16,-6 14-6-16,10-19-8 0,-10 19 2 0,11-9 0 0,-11 9-3 15,0 0-4-15,0 0-5 16,0 0 6-16,0 0-6 0,0 0 2 0,27 24 0 16,-22-14 2-16,-5-10-6 15,8 23-1-15,-4-12 0 0,0 0-1 16,-4-11 0-16,6 20-1 0,-6-20 1 0,8 17 1 15,-8-17-4-15,6 15-2 0,-6-15 0 0,6 9-4 16,-6-9-9-16,0 0-6 16,0 0-5-16,0 0 3 0,0 0-3 0,0 0 3 15,0 0 0-15,25-28 2 0,-18 16 8 0,-7 12 4 0,8-18 3 16,-2 6 9-16,-6 12 6 16,11-18 10-16,-11 18 8 0,8-14-2 0,-8 14 1 15,9-10-8-15,-9 10 23 16,0 0-19-16,0 0 4 0,17-2 1 0,-17 2 3 15,0 0 0-15,0 0-3 0,14 23-3 16,-14-23-4-16,7 17 7 0,-7-17-12 0,9 18-15 16,-9-18-14-16,6 16-29 0,-4-8-33 0,-2-8-52 15,0 0-72-15,6 19-69 0,-6-19-112 16,2 6-188-16,-2-6-4 0,0 0-408 0,0 0-429 16</inkml:trace>
  <inkml:trace contextRef="#ctx0" brushRef="#br0" timeOffset="-101352.64">16607 17702 3068 0,'9'-17'4'16,"-3"7"20"-16,-6 10 4 16,8-13 13-16,-8 13 18 0,12-11 8 0,-12 11 14 15,14-8 5-15,-14 8 13 16,0 0 8-16,25-2 4 0,-25 2 2 15,0 0 0-15,0 0 5 0,25 13-12 0,-25-13-5 16,7 13-2-16,-7-13-10 0,2 18-1 0,-2-18-7 16,0 22 2-16,0-22-7 0,-2 22-1 0,2-22-10 15,0 19-3-15,0-19-9 0,0 19-2 16,0-19-6-16,2 17-14 0,-2-17-25 0,10 15-28 16,-2-9-49-16,0-2-75 15,2 2-96-15,-10-6-88 0,16 1-219 0,-16-1-30 16,22 0-405-16,-22 0-445 0</inkml:trace>
  <inkml:trace contextRef="#ctx0" brushRef="#br0" timeOffset="-101152.53">16927 17906 3078 0,'6'15'11'0,"-6"-15"37"0,0 0 4 0,8 10 1 0,-8-10 7 15,0 0 2-15,20 3 0 16,-20-3-6-16,18 2-9 0,-18-2-21 0,24 0-24 16,-24 0-31-16,25-2-31 0,-25 2-24 0,28-1-43 15,-16-1-59-15,-12 2-123 0,22-6-537 16,-14 2-192-16</inkml:trace>
  <inkml:trace contextRef="#ctx0" brushRef="#br0" timeOffset="-100952.99">17138 17824 2609 0,'0'0'30'0,"19"-4"42"0,-19 4 14 0,0 0 31 15,0 0 34-15,0 0 18 0,0 0 15 0,4 32-8 16,-4-32-13-16,0 22-23 0,0-22-14 16,0 23-14-16,0-23-15 0,0 25-6 0,0-9-15 15,2-2-9-15,-2-14-19 16,4 31-32-16,-1-20-47 0,-1 2-56 0,-2-13-67 0,5 23-61 15,-3-15-78-15,-2-8-175 16,2 14-515-16,-2-14-438 0</inkml:trace>
  <inkml:trace contextRef="#ctx0" brushRef="#br0" timeOffset="-100662.8">17413 17641 3135 0,'0'0'33'0,"0"0"18"0,0 0 1 0,35 13 2 16,-29-3 11-16,-6-10 16 0,10 26 7 16,-2-7 5-16,1 3-2 0,-2 1-6 0,1-1-6 15,0 5-1-15,1 0-7 16,-1 0-7-16,-2-1-4 0,-1 3-7 0,-1 0-15 15,-2 0-8-15,-4 2-22 16,0-2-21-16,-7 3-32 0,-1 0-24 0,-3-1-31 0,-6-1-38 16,-2 5-34-16,-7-5-46 0,-3-3-108 0,-5-3-643 15,-2-1-412-15</inkml:trace>
  <inkml:trace contextRef="#ctx0" brushRef="#br0" timeOffset="-100142.83">16123 17803 2949 0,'0'0'-50'0,"2"-20"33"0,-2 20 23 15,0 0 38-15,0 0 33 0,0 0 22 0,0 0 23 0,0 0 11 16,0 0 5-16,0 0-2 16,0 0 4-16,-43 29 7 0,34-15-8 0,1 3-8 15,-1 2 7-15,3 2-12 16,-2 2-21-16,2 0-9 0,2 3-1 0,-2 2-16 0,2-2-10 15,2 3-11-15,2-3-2 16,2 3-12-16,2-1-13 0,2 0 0 0,0 2-11 16,6 0-27-16,-2-4-31 0,6 3-37 0,-2-4-54 0,5-1-65 15,3 0-70-15,-6-7-146 16,8 0-167-16,-3-1 1 0,0-8-300 0,2 3-242 16</inkml:trace>
  <inkml:trace contextRef="#ctx0" brushRef="#br0" timeOffset="-99447.67">17686 17588 2705 0,'0'0'44'0,"11"-11"33"15,-11 11-7-15,0 0-11 16,13-14-2-16,-13 14-7 0,10-9 3 0,-10 9-6 16,13-10-1-16,-13 10-5 15,14-8 1-15,-14 8 7 0,16-7 23 0,-16 7 17 16,16-3 12-16,-16 3-3 0,0 0 4 15,0 0 1-15,26 8 4 0,-26-8-5 0,6 11 2 16,-6-11 0-16,-2 22-7 16,2-22 0-16,-6 27 4 0,2-12-17 0,-3-2 8 15,1 3 5-15,-1-2 9 0,1 0-7 0,6-14-5 0,-8 23-9 16,4-14-4-16,4-9-13 16,-4 19-12-16,4-19-25 0,0 0-37 15,10 21-32-15,-2-15-34 0,-2-2-48 16,-6-4-65-16,20 4-71 0,-20-4-87 0,17-3-171 0,-17 3-67 15,0 0 24-15,0 0-310 16,0 0-226-16</inkml:trace>
  <inkml:trace contextRef="#ctx0" brushRef="#br0" timeOffset="-79842.8">15358 17219 2732 0,'0'0'-157'16,"0"0"28"-16,0 0 19 0,0 0 14 0,0 0 25 15,0 0 8-15,0 0 23 0,0 0 26 16,0 0-5-16,0 0 20 0,0 0 4 0,0 0 11 16,0 0 5-16,0 0 31 0,0 0-5 0,0 0 18 15,0 0 10-15,0 0 4 16,0 0 11-16,0 0 9 0,0 0 1 0,0 0 8 0,0 0 3 16,0 0 0-16,0 0 2 15,0 0 2-15,0 0 0 0,0 0 0 0,0 0-6 16,0 0-1-16,0 0-2 15,0 0-3-15,0 0-8 0,0 0 5 0,0 0-12 0,0 0-7 16,0 0-1-16,0 0-8 16,0 0 3-16,0 0-10 0,0 0-4 0,0 0-6 15,0 0-4-15,0 0-3 0,0 0-5 0,0 0-4 16,0 0 6-16,0 0-2 16,0 0-3-16,0 0-4 0,0 0 30 0,0 0-9 0,0 0-3 15,0 0 5-15,0 0-6 16,0 0-6-16,0 0-14 0,0 0-2 0,0 0-5 15,0 0-1-15,0 0-4 16,19-35 4-16,-19 35-8 0,0 0 7 0,19-7-1 0,-19 7-11 16,16-1 0-16,-16 1-1 0,21-4-3 0,-21 4 0 15,27-3-4-15,-27 3 0 16,25-2-4-16,-14 0-4 0,-11 2-14 0,27-2-7 16,-27 2-16-16,19 0-25 0,-19 0-41 15,0 0-65-15,23-5-91 0,-16 4-144 0,-7 1-189 16,0 0-15-16,0 0-382 15,0 0-460-15</inkml:trace>
  <inkml:trace contextRef="#ctx0" brushRef="#br0" timeOffset="-78693.01">10372 17226 2855 0,'-6'-14'-145'0,"6"14"26"15,0 0 24-15,0 0 10 16,-9-13 10-16,9 13 4 0,0 0 14 0,0 0 30 15,-9-13 0-15,9 13 26 0,0 0 20 16,0 0 12-16,-8-12 27 0,8 12 11 0,0 0 21 16,0 0 23-16,0 0 18 0,0 0 8 15,-9-16 9-15,9 16 11 0,0 0 2 16,0 0 6-16,0 0 0 0,0 0-6 0,0 0-1 0,0 0-7 16,0 0-18-16,0 0-9 15,-6-13-11-15,6 13 6 0,0 0 6 0,0 0 8 16,0 0-11-16,0 0-6 15,0 0-10-15,0 0-12 0,11 50-2 0,-7-34-10 0,0-3-4 16,0 4-9-16,1 0-7 16,1 2-6-16,1 4-2 0,-1-2-10 0,2 2-3 15,0 2-2-15,4-3-8 0,-4 2-7 0,0-1-4 16,3-1-10-16,-3 1-10 0,1-2-8 16,-1 0 0-16,-1-5-27 0,1 0-19 0,-2 0-20 15,-2-3-20-15,3 0-19 16,-4-3-28-16,-3-10-35 0,0 0-55 0,8 19-46 15,-8-19-46-15,0 0-126 0,0 0-133 16,0 0-33-16,0 0-262 0,0 0-238 0</inkml:trace>
  <inkml:trace contextRef="#ctx0" brushRef="#br0" timeOffset="-78383.05">10507 17233 2581 0,'4'-17'-3'0,"-4"17"33"0,0 0 13 0,2-17-2 16,-2 17 0-16,0 0 16 0,0 0 28 0,0 0 11 15,0 0 8-15,0 0 8 0,0 0 12 0,0 0 9 16,0 0 10-16,-42 36 0 16,32-20 4-16,-1 0-9 0,1 4-7 0,-3 2-2 0,0-1-17 15,-1 6-5 1,-4 0-7-16,2 0 14 0,-2 1-9 0,4-1-15 0,-3 0-9 15,1-3-26-15,4-1-6 16,0 0-5-16,1-2-9 0,2 0-11 0,-1-2-15 16,4-5-22-16,-1 0-26 0,3-2-30 0,0-1-34 0,4-11-41 15,-8 19-46-15,5-13-53 16,3-6-71-16,0 0-165 0,0 0-99 0,0 0-340 16,0 0-314-16</inkml:trace>
  <inkml:trace contextRef="#ctx0" brushRef="#br0" timeOffset="-77982.98">10396 16777 2723 0,'6'-20'-87'15,"-6"20"22"-15,8-16 21 16,-2 7 17-16,-6 9 20 0,11-15 16 0,-11 15 10 16,15-14 19-16,-15 14 8 0,15-13 0 0,-5 9 8 15,-10 4 9-15,20-11 11 16,-20 11 10-16,18-5-4 0,-18 5 19 0,22 0 7 0,-22 0 15 16,0 0 6-16,23 11 1 15,-17-3-4-15,-6-8-5 0,10 22 0 0,-8-11-11 16,-2-11 3-16,0 31-2 15,0-14 5-15,-2 0-3 0,-2 1 0 0,2-3-7 0,0 3-10 16,2-18 12-16,-4 28-11 16,4-28-11-16,0 23-6 0,0-23-7 0,2 20-6 15,-2-20-10-15,12 16-12 0,0-11-17 0,2 1-14 16,0-2-20-16,4-3-30 0,-1 2-42 16,-17-3-47-16,34-3-65 0,-16 3-71 0,0-3-78 15,-2-1-161-15,-3 2-117 16,-2-1-361-16,-11 3-438 0</inkml:trace>
  <inkml:trace contextRef="#ctx0" brushRef="#br0" timeOffset="-76562.66">10897 17470 3044 0,'0'0'7'15,"0"0"21"-15,0 0 15 16,0 0 22-16,0 0 27 0,0 0 21 0,0 0 10 15,0 0-1-15,0 0-7 16,0 0-17-16,0 0-9 0,0 0-10 16,0 0 0-16,0 0 3 0,0 0 4 0,0 0-3 0,0 0 1 0,0 0-11 15,0 0-3-15,46-6-9 16,-46 6-7-16,16-4-4 0,-16 4-11 0,18-3 1 16,-18 3-7-16,20-3-10 15,-20 3-11-15,21-3-17 0,-21 3-24 0,0 0-25 0,27-2-36 16,-27 2-34-16,17 0-45 15,-17 0-31-15,0 0-39 0,21-2-45 16,-21 2-114-16,10-2-136 0,-10 2-313 16,0 0-189-16</inkml:trace>
  <inkml:trace contextRef="#ctx0" brushRef="#br0" timeOffset="-76320.74">11014 17370 2636 0,'0'0'50'16,"-8"-16"20"-16,8 16 4 0,0 0 0 0,0 0 4 16,0 0 18-16,0 0 34 0,0 0 7 0,0 0 7 15,0 0 0-15,0 0 0 0,0 0 8 16,-12 37-2-16,12-37-6 0,0 31 13 0,0-12-11 16,0 0-38-16,0 2-10 15,3 6-22-15,-3-5-19 0,1-1-27 0,-1 2-36 16,0 0-49-16,2-1-74 15,0 0-95-15,-2-3-114 0,2-2-241 0,0-1-20 0,-2-16-301 16,2 26-287-16</inkml:trace>
  <inkml:trace contextRef="#ctx0" brushRef="#br0" timeOffset="-36323.34">16499 17243 754 0,'0'0'200'0,"0"0"-65"0,0 0-57 0,0 0-41 0,0 0 1 16,0 0-17-1,0 0 1-15,0 0 10 0,0 0 0 0,0-53 6 0,2 37 17 16,-2 16 11-16,4-29 21 16,-2 13 18-16,0-4 18 0,0 4-9 0,3-4 4 0,-3 3-9 15,2-1-5-15,1-1 4 0,-3 1-9 0,2 0-3 16,-2 0 0-16,2 1 4 16,-2 1 1-16,-2 16 0 0,6-26 2 0,-4 16 1 15,-2 10-5-15,5-23-10 16,-5 23-9-16,4-15-8 0,-4 15-10 0,5-13-4 0,-5 13-8 15,0 0-2-15,0 0-5 16,0 0-5-16,0 0 1 0,0 0-4 0,0 0-1 16,0 0-2-16,29 22-1 0,-29-22 1 0,10 18 1 15,-5-7 1-15,1 1-2 0,1 1-4 16,-1-2 0-16,0 1-5 0,-6-12-1 0,10 22-2 16,-2-12-1-16,-2 1-4 15,-6-11 3-15,8 18-4 0,-8-18-5 0,8 15 4 16,-8-15-1-16,9 11-5 15,-9-11 5-15,6 12-2 0,-6-12 3 0,0 0-4 16,0 0-2-16,0 0-8 0,0 0 2 0,0 0-3 0,0 0-3 16,0 0 4-16,22-37 0 15,-18 28-2-15,-4 9 2 0,6-23 2 0,-6 23 2 16,4-25 1-16,0 12 6 0,0-1-5 16,-4 14 0-16,8-22 2 0,-4 11-1 15,-4 11-2-15,8-23 0 0,-4 13 1 16,-4 10 5-16,6-17-2 0,-6 17-2 0,9-13-1 15,-9 13 0-15,0 0 14 16,11-10 15-16,-11 10-1 0,0 0 14 0,0 0-2 0,0 0-6 16,21 23-1-16,-21-23-2 0,10 19 1 0,-6-7-8 15,0 1-1-15,1 0-3 16,-5-13-2-16,9 29-1 0,-5-14-2 0,0-2-4 16,0 0 0-16,0 1 0 0,-4-14-6 15,6 23-2-15,-2-14-9 0,-4-9-12 0,5 19-25 16,-5-19-29-16,5 16-48 15,-5-16-49-15,4 13-60 0,-4-13-85 16,6 4-187-16,-6-4-86 0,0 0-328 0,0 0-305 0</inkml:trace>
  <inkml:trace contextRef="#ctx0" brushRef="#br0" timeOffset="-35943.21">16957 16462 2869 0,'4'-17'30'16,"-4"17"12"-16,4-16-8 0,-4 16 14 0,0 0-2 16,8-13-3-16,-8 13-7 15,0 0-1-15,6-14-6 0,-6 14-7 0,0 0-2 0,13-9-1 16,-13 9-2-16,15-4-1 15,-15 4 7-15,19-3-13 0,-19 3 2 16,16-2 0-16,-16 2-3 0,0 0 22 0,0 0 6 0,30 5 7 16,-30-5 14-16,9 10 11 0,-9-10 8 15,0 0 4-15,0 23 7 0,0-23 6 0,0 0 1 16,-9 29 2-16,9-29-10 16,-8 19-4-16,4-10-6 0,4-9-8 0,-4 15-10 15,4-15-3-15,0 0-9 16,0 23-4-16,0-23-11 0,12 13-45 0,-12-13-57 0,24 6-71 15,-7-2-88-15,1-4-134 16,4-2-241-16,-4 2-376 0,-18 0-438 0</inkml:trace>
  <inkml:trace contextRef="#ctx0" brushRef="#br0" timeOffset="16646.52">23241 7177 428 0,'0'0'107'16,"0"0"-28"-16,0 0-16 0,0 0 1 0,0 0 0 16,0 0-13-16,0 0-2 0,0 0-2 0,0 0 7 15,0 0-1-15,0 0 4 16,0 0 8-16,0 0 1 0,0 0-2 0,0 0-5 15,0 0-1-15,0 0-9 16,0 0-5-16,0 0 10 0,0 0-17 0,0 0-5 0,0 0 3 16,0 0-6-16,0 0-1 0,0 0 4 0,0 0-3 15,0 0 2-15,0 0-1 16,0 0-1-16,0 0 5 0,0 0-10 0,0 0 3 0,0 0 10 16,0 0-4-16,0 0-6 15,0 0 0-15,0 0-2 0,0 0 2 0,0 0-6 16,0 0 1-16,0 0-2 15,0 0 16-15,0 0-4 0,0 0 4 0,0 0-1 16,0 0-3-16,0 0 0 0,0 0 6 0,0 0 1 0,0 0-6 16,0 0-1-16,0 0 2 15,0 0-9-15,0 0-1 0,0 0 4 0,0 0-7 16,0 0-7-16,0 0 5 16,0 0-1-16,0 0 2 0,0 0 2 0,0 0 10 0,0 0-2 15,0 0 11-15,0 0-3 16,0 0 2-16,0 0 1 0,0 0 0 0,0 0-3 15,0 0-2-15,0 0 1 16,0 0 1-16,0 0-4 0,0 0 7 0,0 0 1 0,0 0 5 16,0 0 4-16,0 0 3 0,0 0 1 0,0 0 0 15,0 0-7-15,0 0-2 16,0 0-4-16,0 0-6 0,0 0-2 0,0 0 0 0,0 0-1 16,0 0-1-16,0 0-2 15,0 0-2-15,0 0 5 0,0 0-4 0,0 0-1 16,0 0-2-16,0 0-3 15,0 0-1-15,0 0-5 0,0 0-1 0,0 0 2 0,0 0-4 16,0 0-2-16,0 0-2 0,0 0 1 0,0 0 0 16,0 0-3-16,0 0-1 15,0 0 0-15,0 0-5 0,0 0 1 0,0 0 0 16,0 0-3-16,0 0-3 0,0 0 2 16,0 0 0-16,0 0 1 0,0 0-1 0,0 0 2 15,0 0-1-15,0 0 0 16,0 0 0-16,0 0 1 0,0 0-1 0,0 0 4 15,0 0-6-15,15 32 2 16,-15-32-1-16,0 0 1 0,2 16 1 0,-2-16-3 0,0 0 3 16,4 14 2-16,-4-14-5 0,0 0 5 0,0 0-2 15,2 15 0-15,-2-15 1 16,0 0-2-16,0 0 0 0,0 0 3 0,0 0-4 0,0 0 4 16,5 16 0-16,-5-16-1 15,0 0 0-15,0 0 1 0,0 0 0 0,0 0 0 16,0 0-2-16,0 0 3 15,0 0 0-15,0 0 3 0,0 0-2 16,0 0-2-16,0 0 3 0,0 0-4 0,0 0 0 0,0 0 2 0,0 0-2 16,0 0-1-16,0 0 1 15,0 0 0-15,0 0-2 0,0 0 7 0,0 0-8 16,0 0 2-16,0 0 4 16,0 0-6-16,0 0 1 0,0 0 2 0,0 0-3 0,0 0 2 15,0 0-2-15,0 0 0 16,-3-53 1-16,3 53-2 0,0 0 0 0,0 0 2 15,0 0 2-15,0-18-2 0,0 18-2 16,0 0 6-16,0 0-4 0,0 0-4 0,0 0 3 16,0 0 0-16,0 0-2 0,0 0-1 0,-4-18-3 15,4 18 7-15,0 0-5 16,0 0 1-16,0 0 2 0,0 0-2 0,0 0 1 0,0 0 3 16,0 0-4-1,0 0 1-15,0 0 1 0,0 0-3 0,0 0 4 0,0 0 0 16,0 0 0-16,0 0 1 15,0 0-3-15,0 0 2 0,-13 44 1 0,13-44-2 0,0 0 3 16,0 0-1-16,-2 16-1 0,2-16 2 0,0 0-1 16,0 0 0-16,0 0 1 15,0 0 0-15,-4 16 5 0,4-16-3 0,0 0 1 16,0 0 1-16,0 0 0 16,0 0-1-16,0 0-1 0,0 0-1 0,0 0 2 0,0 0-2 15,0 0-1-15,0 0 0 16,0 0 2-16,0 0-2 0,0 0-2 0,0 0 0 15,0 0 3-15,0 0-2 0,0 0-1 16,-9-42 1-16,9 42 1 0,0 0 0 0,0 0 0 16,0 0 3-16,0-19-3 0,0 19-1 0,0 0-1 15,0 0 5-15,0 0-6 16,0 0 2-16,0 0-5 0,0 0-5 0,0 0-10 0,-2-19-11 16,2 19-1-16,0 0-6 15,0 0 6-15,0 0 2 0,0 0 3 0,0 0 1 16,0 0 3-16,0 0 4 15,0 0 2-15,0 0 2 0,0 0-1 0,0 0 3 16,0 0 3-16,0 0-4 0,0 0 4 0,0 0-1 0,0 0 1 16,0 0 5-16,0 0-2 15,0 0 2-15,0 0 3 0,0 0 1 0,0 0 11 16,0 0 3-16,0 0 11 16,0 0 8-16,0 0 3 0,0 0 0 0,0 0 0 0,0 0-3 15,0 0 4-15,0 0 3 16,0 0 7-16,0 0 3 0,0 0 2 0,0 0-5 15,0 0-2-15,0 0-5 0,0 0-6 16,0 0-2-16,0 0-3 0,0 0-3 0,0 0 5 16,0 0-10-16,0 0 2 15,0 0-2-15,0 0 2 0,-4-16-9 0,4 16-2 16,0 0-2-16,0 0 0 0,0 0-6 0,0 0 2 0,0 0 1 16,0 0 0-16,0 0-2 15,0 0 0-15,0 0-4 0,0 0 3 0,0 0-1 16,0 0-2-16,0 0 1 15,0 0 2-15,0 0-1 0,-6 50-1 0,6-50 2 0,0 0 3 16,0 0-5-16,0 17 0 16,0-17 4-16,0 0-2 0,0 0 0 0,0 0 2 15,0 0 1-15,0 0 0 16,0 0 0-16,0 0-2 0,0 0-1 0,0 0 3 0,0 0-1 16,0 0-1-16,0 0 4 0,0 0 0 15,0 0-2-15,0 0 2 0,0 0 3 16,0 0 3-16,0 0 0 0,0 0-4 15,0 0 1-15,14-45-5 0,-14 45 0 0,0 0-2 16,0 0 3-16,0 0-2 0,0 0-2 0,0 0-1 16,0 0 1-16,0 0 0 0,0 0-3 15,0 0 2-15,0 0 1 0,0 0-3 16,0 0 0-16,0 0-14 0,0 0-31 16,0 0-39-16,0 0-51 0,0 0-58 0,0 0-58 15,17 28-60-15,-17-28-136 0,0 0-139 16,0 0-296-16,0 0-254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8T21:08:45.0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28541 12114 290 0,'0'0'27'0,"0"0"-8"0,-16-13-9 0,16 13 0 15,0 0-1-15,0 0 2 16,0 0 7-16,0 0 3 0,0 0 1 0,0 0-7 15,0 0 10-15,0 0 3 16,0 0 2-16,0 0 6 0,0 0 14 0,0 0 6 16,0 0 3-16,0 0 3 0,0 0-2 15,0 0-2-15,0 0-11 0,0 0-8 0,-29 14 4 16,29-14-8-16,0 0-6 0,0 0-12 0,0 0 3 0,0 0-18 16,0 0 5-16,0 0-2 15,-15 6 2-15,15-6 10 0,0 0 13 0,0 0 0 16,0 0 8-16,0 0 3 15,0 0 2-15,0 0 9 0,0 0-1 0,0 0-14 0,0 0 5 16,0 0 0-16,0 0-12 16,0 0 0-16,0 0-6 0,0 0-9 0,0 0-7 15,0 0-10-15,0 0-3 16,0 0 2-16,0 0 1 0,0 0 2 0,0 0 4 16,0 0-1-16,0 0 15 0,0 0 0 0,0 0 7 0,0 0 3 15,0 0 8 1,0 0 5-16,0 0-4 0,0 0 6 0,0 0 10 0,0 0-11 15,0 0 2-15,0 0-4 16,0 0 12-16,0 0 2 0,0 0 8 0,0 0 0 0,0 0 10 16,0 0-1-16,0 0 1 15,0 0 1-15,-13-14-6 0,13 14-2 0,0 0 1 16,0 0-13-16,0 0 2 0,-4-16-10 0,4 16 0 16,0 0-8-16,0 0 0 15,0 0 0-15,-6-18 0 0,6 18 0 0,0 0-5 0,0 0 0 16,0 0-2-16,-7-16-7 15,7 16 0-15,0 0-1 0,-8-14-4 0,8 14 0 16,0 0 2-16,-11-11-7 16,11 11-1-16,0 0-3 0,-12-15-3 0,12 15 2 0,-8-10-1 15,8 10-4-15,-14-9 1 16,14 9 0-16,-10-12-3 0,10 12 5 0,-13-11 2 16,13 11 3-16,-13-10 1 0,13 10 4 0,-12-10 5 15,12 10 4-15,-13-11-6 16,13 11 6-16,0 0-1 0,-14-11-2 0,14 11 1 0,-12-8-4 15,12 8 2 1,0 0-5-16,-14-11 1 0,14 11-4 0,-11-7-2 0,11 7-1 16,0 0-2-16,-19-13 0 15,19 13 0-15,-14-7 2 0,14 7-1 0,-13-8 2 0,13 8 2 16,-13-7-6-16,13 7 8 0,-17-10-6 0,17 10 1 16,-19-8-22-16,19 8 5 15,-18-8 3-15,18 8 3 0,-16-7-1 0,16 7-1 16,-20-7 2-16,20 7 0 0,-18-8 1 15,18 8-4-15,-17-7 1 0,17 7 3 0,-15-6-3 16,15 6 1-16,-20-6 2 16,20 6 0-16,-14-6-2 0,14 6 2 0,-17-4-3 15,17 4 2-15,-18-4 0 16,18 4 2-16,-18-4 0 0,18 4-1 0,-16-3-1 16,16 3 0-16,-20-2 1 0,20 2-1 0,0 0 3 0,-25-4-3 15,25 4 1-15,-17-2 2 16,17 2 6-16,-17-4-2 0,17 4 4 0,0 0 4 15,-25-1 2-15,25 1 0 0,0 0 2 16,-23-2 0-16,23 2-2 0,0 0-3 0,-21 0-2 16,21 0-1-16,0 0 0 15,-27 2 1-15,27-2-4 0,0 0-1 0,-23 0 0 16,23 0 0-16,-17 1-3 0,17-1 2 0,0 0 1 16,-25 3-3-16,25-3 8 0,-19 1-4 15,19-1 3-15,-19 2 0 0,19-2-1 0,-17 4 2 16,17-4 1-16,-20 2-1 15,20-2 0-15,0 0-4 0,-24 3 0 0,24-3 0 0,-16 3-1 16,16-3-4-16,-16 4 8 16,16-4 3-16,0 0-3 0,-24 3 1 0,24-3 2 15,-14 6 2-15,14-6-1 16,-17 6-1-16,17-6 0 0,-15 5-1 0,15-5-3 0,-17 6 2 16,17-6 2-16,-17 6-2 0,17-6 0 0,-16 7-1 15,16-7 0-15,-14 6-1 16,14-6 0-16,-14 6 2 0,14-6-3 0,-16 6 1 15,16-6-1-15,-15 7 0 16,15-7-1-16,0 0 1 0,-18 10-3 0,18-10 1 0,-14 7-1 16,14-7-1-16,-14 6-2 15,14-6 5-15,-15 9-2 0,15-9 0 16,-14 8 8-16,14-8-7 0,-17 10 3 16,17-10 0-16,-17 11 0 0,9-5-1 0,8-6 0 0,-16 11-2 15,16-11-1-15,-16 12 2 0,16-12-1 0,-16 11-2 16,8-5 5-16,8-6-5 15,-14 11 0-15,14-11 1 0,-16 12 0 0,16-12-2 16,-11 11 0-16,11-11-1 0,-14 14 2 16,14-14-1-16,-10 11 0 0,10-11-4 0,-12 13 4 15,12-13-1-15,-13 16 1 16,8-7-2-16,5-9 4 0,-10 16-3 0,10-16 0 16,-12 15-2-16,12-15 4 0,-9 15-4 0,9-15 1 0,-11 15 2 15,11-15-2-15,-10 16 2 16,10-16-1-16,-9 15 0 0,9-15 1 0,-10 17 0 15,10-17 3-15,-10 17-3 16,4-10-1-16,6-7-3 0,-9 16 5 0,9-16-2 0,-7 15 1 16,7-15 0-16,-9 15 0 15,9-15-2-15,-9 17 2 0,9-17 0 0,-7 15-3 16,7-15 3-16,-6 18 2 0,6-18 1 16,-8 17-2-16,8-17 2 0,-4 19-1 0,0-7 2 15,4-12-1-15,-7 20 2 0,7-20-2 0,-4 22 1 16,4-22-1-16,-3 20 1 15,-3-10-2-15,6-10 4 0,-3 22-4 0,3-22-1 16,-4 24 5-16,4-24-7 0,-3 22 1 16,-1-7 1-16,4-15 2 0,-2 25-4 0,0-11 0 15,2-14 1-15,-2 26 1 16,-1-14-1-16,3-12 0 0,-2 27-1 0,2-14 0 16,0-13 1-16,-2 26-3 0,2-26 1 0,0 27 4 0,-2-13-3 15,2-14 0-15,-2 23-1 16,4-9 1-16,-2-14-3 0,0 28 4 0,0-16-3 15,0-12 2-15,0 26 6 16,2-13-7-16,-2-13 5 0,0 24-4 0,2-11-4 0,-2-13 5 16,2 27-2-16,1-13 2 15,-1 1-1-15,-2-15-1 0,2 27-1 0,0-16-3 16,-2-11 3-16,4 29 3 0,-2-16-3 0,-1 1 2 16,-1-14-1-16,4 24 1 0,-1-12-1 15,-3-12 3-15,4 24 2 0,-2-12 4 0,-2-12 4 16,3 25-1-16,-1-10 2 15,-2-15-1-15,4 23 2 0,-1-10 0 0,1 1-3 16,-4-14 3-16,4 26 0 0,-2-10 1 16,2-3-1-16,-2 2 0 0,0 0 3 0,2 0-5 15,-4-15-3-15,5 29 1 16,-3-14-3-16,2 1 1 0,1-1 0 0,0 0 0 16,-3 0 0-16,2 3 1 0,0-3-2 0,-3 2 1 0,3-2-5 15,0 2 6-15,1-2-7 16,-1 2 4-16,4-2-1 0,-4 1 0 0,0-1-2 15,1 0 0-15,-1 1 3 16,0-1 1-16,4 0 21 0,-2 1-2 0,1-3-4 0,-1 2 1 16,-1-2 3-16,5 1-8 15,-6-1 1-15,4 0-2 0,-1-2 2 0,0 3-10 16,-2-3-5-16,4 1 7 16,-3 0 0-16,0-1 1 0,0 1 2 0,-6-12-4 0,11 20-1 15,-5-7-3-15,1-1 0 0,0 1 0 0,-2 1-5 16,1-3 3-16,-1 3-5 15,1-1 8-15,-6-13-3 0,12 23 0 0,-6-10-6 0,-1 1 3 16,1-1 6-16,-1-2-7 16,2 3 3-16,-7-14-5 0,11 24 3 0,-5-13 3 15,-1 3-5-15,3-3 4 16,-8-11-3-16,8 23 0 0,-3-12-2 0,-5-11 3 0,10 20 2 16,-7-9-3-16,2 0 4 0,-5-11 0 0,7 19-1 15,-3-6 2-15,2-3-1 16,-6-10 1-16,5 19-1 0,2-6 5 0,-7-13 4 0,4 20 0 15,-2-8 7-15,-2-12-7 16,3 25 3-16,-3-13-3 0,0-12-3 0,2 25 2 16,0-10-8-16,-2-15 2 15,0 25-1-15,0-12 1 0,0 5 2 0,0-18-2 0,0 28-3 16,0-11 3-16,0-2-3 0,0 2 1 0,0-17-4 16,-2 33 4-16,0-15-1 15,2-3 1-15,-2 2-4 0,1 0-4 0,1-17 1 0,-2 35 3 16,0-21 4-16,0 4-2 15,-5-2-2-15,6 4 2 0,-3-4 0 0,0 3 0 16,-2 3 1-16,-1-5-2 16,4 2 2-16,-4-2 1 0,1 1 0 0,-1 1-3 0,1 0 0 15,-2-2 1-15,1 0-1 16,1-1 0-16,0 0-1 0,-3 1-1 0,1-2 1 16,2 1-1-16,1 1 2 0,-3-1-15 0,0 1 0 0,2 0 4 15,-3 1-3-15,2 1 5 16,-4 3-3-16,2-3 4 0,-2 1 0 0,1-1-1 15,0 1 5-15,-2-1 1 16,-2 1 4-16,2-2 0 0,-2-1 0 0,1 3 1 0,0-2-4 16,-2 2 9-16,0-1-4 15,-1 0 1-15,5 0 0 0,-5 0-2 0,1 2 3 16,1-2-1-16,1 0-2 0,-1-2-2 0,3 2 0 16,-2-1 1-16,-1-3-1 0,5 0-1 15,-3 1-12-15,5-2-15 0,-1-1-30 0,-1-1-42 16,2-1-51-16,-2-2-86 15,4-1-88-15,-1 2-218 0,-4 0-73 0,10-10 21 0,-21 14-440 16,11-4-537-16</inkml:trace>
  <inkml:trace contextRef="#ctx0" brushRef="#br0" timeOffset="3829.84">28096 11832 3024 0,'0'0'-175'0,"0"0"19"0,0 0 20 15,0 0 19-15,0 0 15 16,0 0 15-16,0 0 19 0,0 0 5 0,0 0 11 16,0 0 1-16,0 0 11 0,0 0 0 0,11-33 11 0,-11 33 9 15,0 0 3-15,0 0 8 16,0 0 5-16,0 0 4 0,0 0 0 0,0 0 3 15,0 0 7-15,0 0 2 16,0 0 10-16,0 0 7 0,0 0 19 0,0 0 22 0,0 0 9 16,0 0 4-16,0 0 11 15,0 0-2-15,0 0-7 0,0 0-5 0,0 0 3 16,0 0-5-16,0 0-5 0,0 0-9 0,0 0-5 16,0 0-5-16,5-15-7 15,-5 15-9-15,0 0 1 0,0 0-2 0,0 0-12 0,13-9 0 16,-13 9-1-16,0 0-5 15,0 0-1-15,0 0-1 0,0 0-2 0,15-6-5 16,-15 6-1-16,0 0-2 16,0 0 1-16,0 0-4 0,0 0 6 0,0 0-5 0,0 0 1 15,0 0-1-15,0 0 2 16,0 0 1-16,0 0 3 0,0 0-5 0,8 26 5 16,-8-26-3-16,0 0 8 0,0 0 7 0,0 0 7 0,0 0 7 15,0 0 4-15,-17 23-3 16,17-23 2-16,0 0-3 0,0 0-4 0,-12 9-1 15,12-9-4-15,0 0-1 16,0 0-2-16,0 0-1 0,-17 5 5 0,17-5 4 0,0 0 2 16,0 0 8-16,0 0-8 15,0 0-5-15,0 0 3 0,0 0-3 0,0 0-2 16,0 0 0-16,0 0-4 0,-19-23 0 0,19 23-4 16,0 0-1-16,0 0-4 0,0 0-1 15,0 0-1-15,0 0-2 0,0 0-5 0,0 0 2 16,0 0-1-16,0 0-2 15,25-23-2-15,-25 23 2 0,0 0-5 16,0 0 7-16,0 0-8 0,0 0 0 16,0 0 1-16,0 0-3 0,0 0 3 0,0 0 0 0,0 0 0 15,0 0 4-15,29 21-8 16,-29-21 5-16,0 0 2 0,0 0-1 0,0 0 0 16,-5 20 4-16,5-20-2 0,0 0-1 0,0 0 1 0,0 0 0 15,0 0 5-15,0 0-1 16,-15 19 1-16,15-19 1 0,0 0 1 0,0 0-2 15,0 0-1-15,0 0 1 16,0 0 0-16,0 0-3 0,0 0 1 0,0 0 0 0,0 0 0 16,0 0 1-16,0 0-4 15,0 0 3-15,0 0-2 0,0 0 0 0,-23-33 0 16,23 33-3-16,0 0 2 0,0 0-2 0,0 0 0 16,0 0-1-16,0 0-1 0,0 0-2 15,23-26 2-15,-23 26 0 0,0 0-5 0,0 0 5 16,12-7-2-16,-12 7 1 15,0 0-4-15,0 0 1 0,0 0-1 0,0 0 3 16,0 0 0-16,0 0-3 0,0 0 3 16,0 0 1-16,0 0 0 0,0 0 1 0,0 0 0 15,26 19 0-15,-26-19 1 16,0 0 2-16,0 0 1 0,0 0-1 0,0 0 2 16,0 0-5-16,0 0 4 0,0 0 1 0,0 0-1 0,-36 18 0 15,36-18 1-15,0 0 2 16,0 0 0-16,0 0-2 0,-26-3 4 0,26 3 0 15,0 0 0-15,0 0 3 16,0 0 1-16,0 0 1 0,-18-13-1 0,18 13 2 0,0 0-4 16,0 0 0-16,0 0-6 15,0 0 2-15,0 0-4 0,-6-17 4 0,6 17-5 16,0 0 1-16,0 0-3 0,0 0 2 0,0 0-3 16,0 0 2-16,0 0-3 0,25-19-1 15,-25 19 1-15,0 0 3 0,0 0-4 0,21 0 0 16,-21 0 0-16,0 0 1 15,0 0 0-15,0 0 2 0,0 0-1 16,0 0 0-16,0 0 3 0,17 13-1 0,-17-13 2 16,0 0-2-16,0 0-1 0,0 0-1 0,0 0 1 15,0 0 1-15,5 16-2 16,-5-16 4-16,0 0-1 0,0 0 1 0,0 0-2 16,0 0 3-16,0 0-3 0,0 0 0 0,0 0 1 0,0 0 0 15,0 0-2-15,0 0 2 16,0 0 3-16,0 0-3 0,0 0 1 0,0 0 1 15,0 0-1-15,0 0-2 16,0 0 1-16,0 0-1 0,0 0 1 0,0 0 0 0,0 0-1 16,0 0-1-16,0 0 0 15,0 0 4-15,0 0-4 0,-2 20-2 0,2-20 0 16,0 0-2-16,0 0 2 0,0 0 1 0,0 0-3 16,0 0 3-16,0 0-1 15,0 0 0-15,0 0 0 0,0 0 2 0,0 0-1 0,0 0 1 16,0 0-2-16,0 0 3 15,0 0-2-15,0 0 1 0,0 0 0 0,0 0-2 16,0 0 4-16,0 0-2 0,0 0 2 16,0 0-2-16,0 0-1 0,0 0-1 0,0 0 5 15,0 0-5-15,0 0 2 16,0 0-2-16,0 0 0 0,0 0 1 0,0 0-3 16,0 0 3-16,0 0-1 0,0 0 1 0,0 0-2 0,0 0 2 15,0 0 0-15,0 0 1 16,0 0 2-16,0 0-4 0,0 0 2 0,0 0-1 15,0 0-1-15,0 0 0 16,0 0 2-16,0 0-2 0,0 0 2 0,0 0-1 0,0 0 1 16,0 0-2-16,0 0 2 15,0 0 1-15,0 0-2 0,0 0 1 0,0 0 2 16,0 0-1-16,0 0 1 0,0 0 0 0,0 0-3 16,0 0 2-16,0 0 1 0,0 0 1 15,0 0 4-15,0 0-7 0,0 0 1 0,0 0 0 16,0 0 2-16,0 0 1 15,0 0-2-15,0 0 1 0,0 0-2 0,0 0 3 16,0 0-1-16,0 0 0 0,0 0-5 16,0 0 4-16,0 0 0 0,0 0-3 0,0 0-4 15,0 0-14-15,0 0-24 16,0 0-35-16,0 0-36 0,0 0-45 0,0 0-44 16,0 0-30-16,0 10-44 0,0-10-111 0,0 0-569 0,0 0-391 15</inkml:trace>
  <inkml:trace contextRef="#ctx0" brushRef="#br0" timeOffset="10784.96">27928 11753 492 0,'0'0'68'16,"0"0"-9"-16,0 0-5 0,0 0-6 0,0 0 9 15,0 0-4-15,0 0-4 16,0 0-2-16,0 0 5 0,0 0-4 0,0 0 7 15,0 0 14-15,0 0 6 0,0 0 12 16,0 0 8-16,0 0 7 0,0 0-3 0,0 0-3 16,0 0-9-16,0 0 4 15,0 0-3-15,0 0-9 0,0 0-8 0,0 0-5 0,0 0-8 16,0 0 1-16,0 0-10 0,0 0-3 0,0 0-2 16,0 0-6-16,0 0 8 15,0 0-14-15,0 0 0 0,0 0 0 0,0 0-9 16,0 0 2-16,0 0-1 0,0 0 1 15,0 0-5-15,0 0-7 0,-25-23-2 0,25 23 5 16,0 0-5-16,0 0-2 16,0 0-3-16,0 0 0 0,0 0-2 0,0 0 6 15,0 0-4-15,0 0 0 0,0 0-5 16,0 0 8-16,0 0-1 0,0 0-1 0,0 0-1 16,0 0 9-16,0 0-5 0,-4 27 12 0,4-27-4 15,0 0 2-15,0 0-2 16,-15 10 7-16,15-10-6 0,0 0 3 0,-13 5-1 0,13-5 0 15,0 0 0-15,0 0 7 16,0 0-2-16,0 0 3 0,0 0-5 0,0 0-1 16,0 0-5-16,0 0 0 15,0 0-3-15,0 0 2 0,0 0-6 0,0 0 4 0,0 0 3 16,0 0 0-16,0 0-1 0,0 0 1 0,0 0-4 16,0 0-1-16,0 0-2 15,0 0-3-15,0 0-2 0,0 0 2 0,0 0 0 16,0 0 0-16,0 0-6 0,0 0 3 15,0 0 2-15,0 0-1 0,0 0 2 0,0 0-7 16,0 0-26-16,0 0-36 16,0 0-49-16,0 0-63 0,0 0-78 0,0 0-189 15,0 0-319-15,0 0-45 16</inkml:trace>
  <inkml:trace contextRef="#ctx0" brushRef="#br0" timeOffset="12129.61">27710 11807 2103 0,'0'0'-136'0,"0"0"15"15,0 0 15-15,0 0 20 0,0 0 19 0,0 0 25 16,0 0 20-16,0 0 17 16,0 0 19-16,0 0 12 0,0 0 18 0,0 0 18 0,0 0 17 15,0 0 10-15,0 0 8 0,0 0 10 0,0 0-11 16,0 0 0-16,0 0-9 15,0 0 0-15,0 0-8 0,0 0-10 0,0 0-10 16,0 0-4-16,0 0-4 0,0 0-4 16,0 0 3-16,0 0-7 0,0 0 3 0,0 0-3 15,0 0-7-15,0 0 1 16,0 0-4-16,0 0-1 0,0 0 1 0,0 0-1 16,0 0-1-16,0 0 2 0,0 0-2 0,0 0-4 0,0 0-5 15,0 0 1-15,0 0-5 16,0 0-1-16,0 0-19 0,0 0-43 0,0 0-56 15,0 0-62-15,0 0-82 16,0 0-227-16,0 0-254 0,0 0 9 0</inkml:trace>
  <inkml:trace contextRef="#ctx0" brushRef="#br0" timeOffset="13869.88">27685 11845 2095 0,'0'0'-59'0,"0"0"13"15,0 0 15-15,0 0 9 16,0 0 20-16,0 0 5 0,0 0 9 0,0 0-3 16,0 0 1-16,0 0-12 0,0 0 10 0,0 0-4 0,0 0-1 15,0 0-3-15,0 0 3 16,0 0-14-16,0 0-17 0,0 0-20 15,0 0-35-15,0 0-57 0,0 0-114 16,0 0-206-16,0 0 377 0</inkml:trace>
  <inkml:trace contextRef="#ctx0" brushRef="#br0" timeOffset="16769.91">27166 12009 1263 0,'0'0'-49'0,"0"0"16"16,0 0 10-16,0 0 18 0,0 0 14 0,0 0 13 16,0 0 15-16,0 0 14 15,0 0-3-15,0 0 2 0,0 0 10 0,0 0-9 0,0 0 3 16,0 0-7-16,0 0-2 15,0 0 2-15,0 0-4 0,0 0 1 0,-23 5 10 16,23-5-11-16,0 0 12 16,0 0-4-16,0 0-9 0,0 0 10 0,0 0 5 0,0 0 8 15,0 0 9-15,0 0 3 16,0 0 1-16,0 0 0 0,0 0 0 0,0 0 3 16,0 0-1-16,0 0-7 0,0 0-11 0,0 0-7 15,0 0 2-15,0 0-10 0,0 0-10 16,0 0-4-16,0 0-8 0,0 0 6 15,0 0-2-15,0 0-9 0,0 0 4 16,0 0-6-16,0 0-5 0,0 0 2 0,0 0 2 16,0 0-4-16,0 0-6 15,0 0 1-15,0 0 0 0,0 0-1 0,57-3 1 0,-57 3 2 16,0 0-1-16,0 0 0 0,10 9 2 16,-10-9 1-16,0 0 10 0,0 0 15 15,0 0 2-15,0 0-1 0,0 0 4 0,0 0-10 0,0 0 2 16,0 0 0-16,0 0-2 15,-25 25 5-15,25-25-2 0,0 0-6 0,0 0 1 16,0 0-6-16,0 0-3 16,0 0-6-16,0 0 2 0,0 0-6 0,0 0 1 15,0 0-2-15,0 0 2 0,0 0 1 16,0 0-2-16,0 0 4 0,0 0-5 0,0 0-1 16,0 0 4-16,0 0-6 0,0 0-1 0,8-51-1 15,-8 51 0-15,0 0-1 16,0 0-1-16,21-4-3 0,-21 4 1 0,0 0 2 0,0 0-1 15,24 1 1-15,-24-1-3 16,0 0 2-16,0 0 1 0,16 12-1 0,-16-12 3 16,0 0 2-16,0 0 2 15,7 14 2-15,-7-14 4 0,0 0 6 0,0 0 2 0,0 0 7 16,2 15 4-16,-2-15-7 0,0 0 2 0,0 0-3 16,0 0 2-16,0 0 2 15,0 0 0-15,0 0 6 0,0 0-8 0,0 0-4 16,0 0-3-16,0 0-3 0,0 0-1 15,0 0-2-15,0 0-2 0,0 0-3 0,0 0-2 16,0 0 0-16,0 0-1 16,0 0-2-16,0 0 1 0,0 0-2 0,0 0 0 15,0 0-3-15,0 0 0 16,0 0-2-16,6-41 0 0,-6 41 0 0,0 0 1 0,0 0-2 16,0 0 0-16,0 0 2 0,0 0 0 0,0 0 0 15,0 0 2-15,0 0-2 16,0 0 4-16,0 0-3 0,0 0 3 0,0 0 0 15,0 0-1-15,0 0 0 0,0 0 1 16,-22 41 1-16,22-41 1 0,0 0-2 0,0 0 3 16,0 0-3-16,-20 1 1 15,20-1 0-15,0 0-2 0,0 0 1 0,0 0 0 16,0 0 0-16,-21-15 0 0,21 15-2 0,0 0 2 0,-6-13-1 16,6 13-1-16,0 0-1 15,0 0-1-15,0 0-3 0,-2-21-2 0,2 21 1 16,0 0 0-16,0 0-2 15,0 0 2-15,0 0-4 0,0 0 1 0,0 0-2 0,0 0 5 16,0 0-1-16,24-12 0 16,-24 12 0-16,0 0 1 0,0 0 1 0,0 0 2 15,0 0-5-15,0 0-1 16,0 0 7-16,0 0 0 0,0 0 2 0,0 0 0 0,0 0-1 16,3 39 1-16,-3-39-2 0,0 0 5 0,0 0-4 15,0 0 1-15,-23 13-4 16,23-13 6-16,0 0 1 0,-13 6 7 0,13-6-1 15,0 0-2-15,0 0-1 0,0 0-3 16,0 0-3-16,0 0 4 0,0 0-5 0,0 0 3 16,0 0 0-16,0 0-2 15,0 0 2-15,0 0-1 0,0 0-4 0,0 0 9 16,0 0 0-16,0 0-2 16,21-42-1-16,-21 42 0 0,0 0-2 0,0 0 2 0,21-2-2 15,-21 2 1-15,0 0-1 0,0 0-1 0,0 0 3 16,0 0 1-16,0 0-11 15,0 0-11-15,21 13-36 0,-21-13-47 0,0 0-53 16,0 0-73-16,0 0-78 16,0 0-175-16,0 0-135 0,0 0-250 0,-30 14-218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8T20:51:29.2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2381 3515 2663 0,'0'0'-193'16,"-7"-30"18"-16,7 30 19 0,0 0 20 0,0 0 28 0,0 0 9 16,11-25 20-16,-11 25 12 15,11-14 22-15,-11 14 10 0,10-13 7 0,-10 13 4 16,15-13 7-16,-6 7 20 15,-9 6 6-15,16-12 10 0,-5 7-4 0,-11 5 0 0,19-8 13 16,-19 8-8-16,21-5-3 0,-21 5-2 16,24-2 3-16,-24 2 1 0,21 2-1 15,-21-2 5-15,21 5-7 0,-21-5-4 0,21 8 4 16,-11-3-1-16,-10-5 3 16,18 15 10-16,-10-7-7 0,-8-8 2 0,10 17 19 0,-10-17-7 15,9 20 1-15,-7-11 15 16,-2-9-4-16,7 20 7 0,-7-20 3 0,0 20 5 15,0-20 4-15,-4 21-6 0,4-21-7 0,-5 19 5 16,5-19 6-16,-9 21-6 0,5-11 6 16,4-10-4-16,-12 16-3 0,6-8 1 0,6-8-4 15,-18 17-3-15,10-9 3 16,8-8-6-16,-19 13-1 0,8-7 2 0,11-6-8 16,-21 10 1-16,21-10 8 15,-18 6-5-15,18-6-6 0,-22 3 5 0,22-3-4 0,-23 0 0 16,23 0 2-16,-22-2-1 0,22 2-2 0,-20-1 5 15,20 1-2-15,-20-10-2 16,20 10-5-16,-16-12-1 0,16 12-3 0,-16-15-1 0,8 6-6 16,8 9-1-16,-14-22-3 15,11 13-10-15,3 9-9 0,-6-21-8 0,6 21-25 16,-6-19-31-16,6 19-41 16,2-17-37-16,-2 17-57 0,2-19-48 0,-2 19-111 15,6-15-501-15,-4 5-209 0</inkml:trace>
  <inkml:trace contextRef="#ctx0" brushRef="#br0" timeOffset="679.06">1585 3517 2426 0,'0'0'-121'0,"0"0"24"0,0 0 1 15,0 0 14-15,0 0 8 16,0 0 10-16,0 0 12 0,0 0 21 0,0 0 4 16,0 0 8-16,0 0 7 15,0 0 11-15,26-14 6 0,-26 14 21 0,0 0 2 0,27 4-1 16,-27-4-1-16,21 4 0 16,-21-4 0-16,30 6 8 0,-14-5-11 0,4 1-3 15,-1 2 1-15,2-1 1 16,4-2 17-16,3 3-6 0,-1-2 19 0,2 0-2 15,0 0-2-15,0-1-9 0,-1 1-1 0,0 0-6 0,-4 1-3 16,0-3-6-16,-4 1 3 16,5 1-8-16,-7 0 6 0,2 0-9 0,-4 0-1 15,-16-2-8-15,30 2 10 16,-30-2-2-16,23 2-5 0,-23-2-3 0,22 1 0 0,-22-1-15 16,14 3-5-1,-14-3-7-15,0 0-16 0,21 2-10 0,-21-2-9 0,0 0-20 16,0 0 1-16,20 1-13 0,-20-1-7 0,0 0-13 15,8 0-17-15,-8 0-23 0,0 0-30 16,0 0-305-16,0 0 350 0</inkml:trace>
  <inkml:trace contextRef="#ctx0" brushRef="#br0" timeOffset="1078.93">2182 3502 1356 0,'-12'-10'-20'0,"12"10"9"16,0 0 4-16,-11-11 11 0,11 11 3 0,-11-10 6 15,11 10 13-15,0 0 8 0,-11-9 2 0,11 9 0 16,0 0 0-16,0 0 1 16,-10-13 6-16,10 13 14 0,0 0-5 0,0 0-8 0,0 0 4 15,0 0-6-15,-10-8-4 16,10 8-8-16,0 0 4 0,0 0 5 0,0 0-17 16,0 0 4-16,0 0-10 15,0 0 4-15,0 0 9 0,0 0-17 0,0 0 1 0,0 0 3 16,0 0-8-16,0 0 3 0,0 0 1 0,46 19-4 15,-46-19 0-15,19 7 3 16,-19-7 0-16,18 8-11 0,-7-5 12 0,-11-3-9 16,19 10-1-16,-19-10 4 15,19 7-9-15,-19-7 5 0,16 7 5 0,-16-7-5 0,12 5-5 16,-12-5 7-16,0 0 9 16,15 8-15-16,-15-8 15 0,0 0 15 0,9 13 21 15,-9-13 3-15,0 0 9 16,0 0-5-16,-14 27 7 0,14-27-13 0,-14 20 1 0,3-10-4 15,1 2-6-15,-3-1-4 0,0-2-3 0,1 3-20 16,-2 0-33-16,0 3-47 16,4-2-52-16,-3-1-52 0,0-1-126 0,0 0-385 15,1 3 73-15</inkml:trace>
  <inkml:trace contextRef="#ctx0" brushRef="#br0" timeOffset="1902.46">2503 3673 1905 0,'0'0'-78'0,"0"0"15"15,0 0 12-15,4-21 15 16,-4 21 14-16,0 0 14 0,0 0 5 0,0 0-1 16,0 0 14-16,0 0-1 0,0 0 9 15,0 0-5-15,0 0 7 0,-14 47-7 0,14-47 15 16,-2 25 13-16,0-10-6 0,0 3 12 0,0 1-4 15,0 0-7-15,2 1 10 16,-2 6-6-16,-1-1 3 0,1 1-13 0,0 0 19 0,0 3-10 16,-1 0 3-16,2 1-11 15,-2 1 7-15,1 1-5 16,0 1 2-16,0-1-3 0,0 0 1 0,2 0-7 16,-2 1 10-16,0-1-12 0,2 1 2 0,-2-2 5 15,2 1 5-15,0-2-7 0,-2 1 5 16,-1-3-2-16,3 5-2 0,-2-5 0 0,2 3-5 15,-2-2-2-15,0-1 2 0,0-1-7 0,2 1 4 16,-2-3-2-16,2-2-5 16,-2-2 0-16,2 1 5 0,0-1 1 0,0-3 3 0,0 1-2 15,0-2 1-15,0-17-3 16,0 27 1-16,0-27-6 16,0 25-4-16,0-25 0 0,0 21-3 0,0-21-8 15,0 18-12-15,0-18-9 0,0 0-36 0,0 18-54 0,0-18-67 16,0 0-113-16,0 0-476 0,0 0-55 0</inkml:trace>
  <inkml:trace contextRef="#ctx0" brushRef="#br0" timeOffset="2638.74">2472 3743 2131 0,'0'0'-92'15,"0"0"22"-15,0 0 14 16,0 0 20-16,2-15 10 0,-2 15 18 0,0 0 0 15,0 0 6-15,0 0 12 0,0 0 14 0,0 0 17 16,0 0 17-16,0 0-7 0,0 0 9 16,0 0 10-16,0 0-5 0,-23 42 2 0,16-28-1 15,-1-1-6-15,2 0 2 16,-3 2 1-16,0-1-4 0,1 0 7 0,0 0-1 16,-3 0 18-16,2 1-17 15,1-4-11-15,-2 0-8 0,3 1-4 0,-1 0 8 0,8-12-13 16,-13 15-4-16,13-15 2 0,-11 13 2 0,11-13 1 15,-6 12 6-15,6-12 7 16,0 0-9-16,0 0-5 0,0 0 2 0,0 0-8 16,0 0-3-16,0 0-4 0,0 0-4 15,0 0-4-15,0 0-2 0,0 0 0 0,0 0-5 16,13-59 2-16,-7 45-3 16,-1 0-3-16,3 0 2 0,-2 0-3 0,-2 0 0 15,5 2 2-15,-3-2-3 0,0 2 2 16,3 2-1-16,-9 10-4 0,13-23 6 0,-7 13-3 15,-6 10 0-15,10-15 2 0,-10 15-3 0,10-14 0 16,-10 14 4-16,0 0 9 16,10-7 9-16,-10 7 1 0,0 0-2 0,0 0 0 0,0 0-3 15,0 0-2-15,17 29-1 16,-17-29-1-16,4 20-3 0,0-10-12 0,-4-10-17 16,4 25-13-16,1-12-39 15,-1 0-39-15,-2 3-46 0,-2-16-40 0,9 27-51 0,-9-14-104 16,2 2-508-16,-2 0-202 0</inkml:trace>
  <inkml:trace contextRef="#ctx0" brushRef="#br0" timeOffset="3359.14">2085 4370 2472 0,'0'0'-78'0,"0"0"20"15,0 0 17-15,0 0 28 16,0 0 38-16,0 0 21 0,0 0 30 0,0 0 3 15,0 0 7-15,0 0-6 0,0 0-8 0,0 0-4 16,0 0-7-16,0 0-8 16,0 0-6-16,50-13-2 0,-50 13-21 0,24-6-30 0,-13 5-35 15,-11 1-47-15,30-7-43 16,-19 4-47-16,-11 3-72 0,24-8-483 0,-14 4-6 16</inkml:trace>
  <inkml:trace contextRef="#ctx0" brushRef="#br0" timeOffset="3918.87">1899 3249 2052 0,'0'0'-101'0,"0"0"17"0,0 0 21 0,0 0 23 0,0 0 16 16,0 0 24-16,0 0 26 16,0 0 0-16,0 0 12 0,0 0-1 0,0 0 15 15,0 0 14-15,0 0 10 16,0 0-6-16,0 0-4 0,0 0-2 0,0 0-7 16,0 0-7-16,0 0 4 0,0 0-13 15,48-5-7-15,-48 5-7 0,28-3-12 0,-9 0-18 16,-3-1-18-16,3 3-19 0,-19 1-30 0,32-4-22 15,-17 2-57-15,-15 2-64 16,23-7-406-16,-15 4 165 0</inkml:trace>
  <inkml:trace contextRef="#ctx0" brushRef="#br0" timeOffset="4119">1991 3174 1794 0,'0'0'-26'0,"0"0"1"15,0 0 2-15,0 0 2 0,0 0 21 0,0 0 29 16,0 0 19-16,0 0 8 16,0 0-1-16,-16 21-5 0,16-21-5 0,0 17-10 0,0-17 3 15,-1 22-8-15,1-22-12 16,0 25-23-16,0-25-33 0,1 29-43 0,1-15-65 16,-2-14-122-16,3 28-236 15,0-17 321-15</inkml:trace>
  <inkml:trace contextRef="#ctx0" brushRef="#br0" timeOffset="4729">2652 3555 1375 0,'0'0'-48'0,"0"0"8"0,0 0 2 16,0 0 7-16,0 0 4 0,0 0 10 16,0 0 3-16,0 0 3 0,0 0 2 0,0 0 2 15,0 0-1-15,0 0 2 16,13 17 1-16,-13-17 3 0,23 0 4 0,-23 0 10 16,33 2 15-16,-11-2 6 15,1 1 7-15,1-1 4 0,0 0-1 0,6 0 16 16,2-1-3-16,-5 1 0 0,5 0 5 0,-2 0-7 0,2 0 1 15,-3 0-4-15,1 0 5 16,-5 0-17-16,1 0 9 0,0 0-16 0,-4 0 2 16,0 0-6-16,-3 0-4 0,-19 0-11 15,34 0-17-15,-22 1-25 0,-12-1-35 16,26 0-47-16,-26 0-66 0,19 0-337 16,-19 0 312-16</inkml:trace>
  <inkml:trace contextRef="#ctx0" brushRef="#br0" timeOffset="5053.85">3272 3363 1460 0,'0'0'-11'0,"0"0"9"15,0-22 10-15,0 22-11 0,0 0 10 0,0 0 6 16,0 0 18-16,0 0 13 0,0 0 8 0,0 0-2 15,0 0 6-15,0 0 3 16,0 0 12-16,0 0 15 0,2 69 15 0,0-49-2 0,0 7 6 16,1 4-10-16,3 4 6 15,-4 2-18-15,4 4 1 0,0-1-12 0,1 0-4 16,0 2-4-16,-1-2-11 16,0 2-5-16,-2-2-6 0,2 2-2 0,1-5-2 0,0-1-8 15,-3 1 2-15,2-5-8 16,0-2-9-16,-2-5-22 0,1 0-28 0,1-2-38 15,-2-5-19-15,1-2-51 0,-3-4-60 0,-2-12-145 0,6 15-348 16,-4-11 56-16</inkml:trace>
  <inkml:trace contextRef="#ctx0" brushRef="#br0" timeOffset="6088.84">3357 3327 1903 0,'0'0'-104'0,"0"0"20"16,0 0 24-16,0 0 25 0,-4-17 7 0,4 17 18 0,0 0 13 15,0 0 2-15,0 0 0 0,0 0 2 0,12-12-4 16,-12 12 4-16,0 0 5 16,26-6-4-16,-13 5-1 0,-13 1-1 0,36-6-1 15,-16 6-1-15,4-1-1 0,5-1 4 16,3 2-7-16,4-1 6 0,7-2-6 0,1 0 0 16,3 1-3-16,1 0 3 15,9 0-10-15,1 0-7 0,3 0 7 0,0 0-5 16,3 2 7-16,-1-1-2 0,1-2 7 0,-3 3 4 0,3 0 6 15,-3 0 3 1,0 0-10-16,1 0 7 0,-1 0-11 0,0 3 9 0,1-3 0 16,-1 1-5-16,-1 1 0 15,-3 0 0-15,-6 0 2 0,-5 0 3 0,1 0 3 16,-5 2 7-16,-2-3-3 0,-4 3 8 16,-4-2-2-16,-3 2 13 0,-3 0 1 0,1-2-11 15,-5 2 0-15,-2-3-3 16,-2 2 5-16,-1 0-2 0,-17-3 2 0,25 2 6 15,-25-2 1-15,21 4-9 0,-21-4 11 0,18 4-14 0,-18-4 3 16,14 4 6-16,-14-4 4 16,13 5 10-16,-13-5-3 0,10 8-1 0,-10-8 19 15,7 14-2-15,-7-14-5 16,4 17 10-16,-4-17-1 0,2 19-12 0,-2-19-5 16,0 24 0-16,0-9-4 0,0-15 0 15,-4 32-6-15,2-10 1 0,0-1 23 16,2 0-8-16,-5 5 1 0,5 1-10 0,-2 4 1 0,2-1-6 15,0 1-3-15,5 6-3 16,-3 0 0-16,0-1 0 0,2 2-6 0,0-2-1 0,0 0-3 16,1 0 1-16,1-1-3 15,-2 3-4-15,2-2 4 0,1-1-4 16,0-1 0-16,-1 1-3 0,-2-7 4 16,-2 0 2-16,2-3-9 0,-2 0-2 0,0-3 0 0,0-4 3 15,-2 1 2-15,0-4 5 16,0-15-3-16,-4 29-2 0,-2-16 2 0,6-13-2 15,-17 19 0-15,6-12 0 0,-3 1 1 0,-3-2-3 16,-5-1-1-16,2-1-1 0,-8-1-1 16,0-2-1-16,-5 2 1 0,-1-3-2 0,-2 0 1 15,-3 0-2-15,-3-3 1 16,-3 3-6-16,1-1 5 0,0-2 1 16,-3 2-1-16,-1-2-4 0,-1 2 1 15,-2 1 6-15,-3-4-6 0,-4 2-1 0,9-2 2 0,-8 2-5 16,9-1 2-16,-1-1-2 0,3 2 4 0,-1-2-2 15,-1-2 2-15,2 5-2 16,2-3 1-16,1 0-4 0,4 0 5 0,-1-2-5 0,1 2 5 16,5 1-3-16,0-3 4 15,0 3-3-15,5-1 1 0,-1-2-2 0,0 2 6 16,3-2-2-16,-1 2-4 16,4 0 4-16,-2 1 0 0,2-1 2 0,3 3-5 0,1-5 5 15,0 5-2-15,-1-2 0 16,2 0 2-16,0 2 1 0,1-3-1 0,18 4 4 15,-33-4-4-15,16 2-1 0,2-2 13 0,15 4-12 16,-28-4-5-16,28 4 3 16,-24-3 1-16,24 3-14 0,-24-4-19 0,24 4-39 15,-21-4-47-15,12 0-64 0,9 4-108 16,-15-7-511-16,9 0-115 0</inkml:trace>
  <inkml:trace contextRef="#ctx0" brushRef="#br0" timeOffset="6707.17">4301 3644 2350 0,'-2'-27'-86'0,"2"27"5"15,-5-15 5-15,5 15 7 0,-8-15 3 0,8 15 8 16,-15-13 13-16,15 13 19 0,-21-11 3 0,9 7 25 0,-4-2 17 15,16 6 12 1,-31-4 26-16,14 2 23 0,17 2 12 0,-34 4 4 0,15 0-8 16,0 1 1-16,-3 3-7 15,2 2 6-15,-2 1 8 0,4 2-4 0,-2 2-1 0,3 5-8 16,3-1 0 0,-2 0-6-16,6 2-1 0,2 0-6 0,2 0-6 0,1 4-7 15,5-4-6-15,2-3-3 16,1 3-4-16,5-2-8 0,0 1-2 0,5-3-5 0,2-1-3 15,-1-2-5-15,3-2-6 0,3-3-2 0,0 0-5 16,2-1-7-16,-3-4-2 16,0 0-3-16,0-2-5 0,-19-2-13 0,32-2 1 15,-18-2-1-15,-14 4 1 0,22-12 0 16,-14 7 7-16,-8 5-6 0,7-17 5 0,-7 17 8 16,0 0 3-16,0 0 10 15,-13-33 7-15,13 33 5 0,-13-15 7 0,13 15-1 16,-11-13 0-16,11 13-1 0,-10-14 1 0,10 14-1 0,-10-9 1 15,10 9-7 1,0 0-10-16,-9-13-13 0,9 13-22 0,0 0-38 0,0 0-49 16,0 0-47-16,34-14-74 15,-34 14-140-15,29-5-459 0,-10-1-169 0</inkml:trace>
  <inkml:trace contextRef="#ctx0" brushRef="#br0" timeOffset="7068.94">4500 3667 2408 0,'0'0'-78'0,"0"0"33"0,0 0 25 16,0 0 19-16,-22 0 18 15,22 0 20-15,0 0 18 0,0 0 15 0,-29 21 5 16,20-10 6-16,1 3 9 16,0 0 1-16,4 1 4 0,-5 2-2 0,5-2-6 15,-1 4-9-15,1-2-3 0,4 0-8 16,0 2-10-16,2 1-5 0,0-4-8 0,5 2-5 15,-1-1-19-15,3 0-25 0,1-4-25 0,2 5-23 16,2-5-55-16,0-2-35 0,-1 1-32 16,2-5-53-16,-2-1-117 0,1-3-403 0,-14-3-26 15</inkml:trace>
  <inkml:trace contextRef="#ctx0" brushRef="#br0" timeOffset="7368.96">4662 3852 2131 0,'0'-23'-43'0,"0"23"7"16,0 0 6-16,-8-14 17 0,8 14 34 0,0 0 37 16,-21-7 45-16,21 7 7 0,-21-2 8 15,21 2-10-15,0 0-3 0,-27 4-11 16,27-4 0-16,0 0-6 0,-22 7-7 16,22-7-11-16,-12 10-4 0,12-10-4 0,-2 15-3 15,2-15-11-15,0 0-6 0,12 29-6 16,-6-18-6-16,3 2-4 0,2-1 0 0,-1 2-2 15,-1-3-5-15,1 4 3 0,1-3-7 0,-2 1 0 16,-3 0-2-16,0-1-3 16,-6-12-1-16,6 20 2 0,-4-8-2 0,-2-12 0 0,0 0 0 15,-8 24-9-15,8-24-35 16,-12 14-38-16,12-14-39 0,-16 12-53 0,8-10-72 16,8-2-142-16,-15 1-429 15,15-1-124-15</inkml:trace>
  <inkml:trace contextRef="#ctx0" brushRef="#br0" timeOffset="7568.67">4807 3782 2328 0,'21'-3'-58'16,"-21"3"30"-16,0 0 6 16,26 14 22-16,-20-6 20 0,-6-8 35 0,14 20 4 15,-10-4 9-15,1-1-3 16,-1 2-5-16,-1 1-2 0,-1-2-9 0,0 4-5 0,-2-4 0 15,0 4-5-15,0-3-17 0,0-17-25 0,-4 36-51 16,-1-19-49-16,3-1-59 16,-1-1-83-16,3-15-456 0,-6 24 44 0</inkml:trace>
  <inkml:trace contextRef="#ctx0" brushRef="#br0" timeOffset="8158.94">5431 3881 1969 0,'0'0'-58'16,"-25"0"8"-16,25 0 6 16,0 0 16-16,0 0 17 0,0 0 14 0,0 0 13 0,0 0 12 15,-19-2-5-15,19 2-4 16,0 0 7-16,0 0 8 0,0 0 1 0,0 0 6 15,0 0-3-15,0 0 12 0,0 0-12 0,67-10 2 0,-47 10 2 16,2-2-10-16,2 2 13 16,6-1 3-16,3-2 10 0,1 2 9 0,9-1 4 15,-3-1 11-15,5-1 6 16,-1 3 0-16,0 1-9 0,1-2-4 0,-3 0-10 0,1 0-9 16,-7 1-6-16,-3-2-7 15,-1 2-11-15,-2-1-18 0,-7 0-29 0,-2 2-49 16,-2-3-48-16,-2 3-56 0,-4-1-84 0,-13 1-549 15,14-2-113-15</inkml:trace>
  <inkml:trace contextRef="#ctx0" brushRef="#br0" timeOffset="9378.67">5926 3898 2295 0,'0'0'-86'0,"0"0"25"0,-24 2 3 0,24-2 9 0,0 0 14 15,-3 23 16-15,3-23 17 16,0 24 16-16,0-24 2 0,-3 31 18 0,3-14 2 16,0 2 18-16,3 4 12 15,0-1-3-15,-1 3 13 0,0 5-4 0,2-2-4 0,0 2-8 16,0-1-8-16,2 4-3 0,1 2-5 0,-3-1-1 15,4-1-3-15,-1 1-6 16,1-2 2-16,-1 0-6 0,-1-2-1 0,2 2 2 16,0-1-4-16,0 1 0 0,-2-3-6 15,2-3 3-15,-4 5-1 0,2-5-8 0,1 3 5 16,-3-2-4-16,3 1-6 16,-1-1 7-16,-2-3-7 0,0 1-2 0,3 0 0 15,-3-2 6-15,0-3-6 0,0-1 2 16,0-4-2-16,-2-1 2 0,1 2-5 0,-3-16-3 15,7 22 2-15,-7-10 1 0,0-12 2 0,4 17 1 16,-4-17 3-16,2 15 6 16,-2-15 4-16,0 0-2 0,0 0-4 0,0 0 2 0,-11 20-5 15,11-20-3-15,-15 3 3 16,15-3-1-16,0 0-4 0,-27 1 6 0,27-1-8 16,-26-1 2-16,26 1-2 15,-30-2 1-15,14-2-1 0,-3 3-2 0,0-3-2 0,-2 0 0 16,-1 0-25-16,-5 2 7 0,-1-1 4 0,-2-1-5 15,1 0 5-15,-1 2 1 16,-2-2-2-16,-2 2 2 0,3 0 4 0,-3 1-3 16,-2-3-1-16,0 1 6 0,3 3-3 15,-3-1 7-15,-1 1-7 0,-1-2 5 16,2 2-2-16,0-2 2 0,-1 2 1 16,0 0-2-16,1 0 1 0,0-2 0 0,0 2 0 15,0-2 1-15,3 2 6 0,-1 2-6 16,-1-4 3-16,3 2 0 0,-1 0-3 0,1-2 3 15,-2 2-5-15,2 0 5 0,-1 0-5 16,-1-2 4-16,0 2 0 0,0 0-1 16,-1 0 1-16,1 0 6 0,-3 0-3 0,3 0-4 0,0 0 2 15,1 0 0-15,1 0-4 16,-2 0 0-16,2 0 4 0,3 0-3 0,-1 0-2 16,0 0 5-16,5 0 1 15,-1-1-1-15,2 1-2 0,-6-3 3 0,4 3-2 0,3 0 2 16,-3-2-7-16,1 2 5 0,-3 0 4 0,4-1 1 15,-2 1-7-15,2-2 3 16,-1 2 2-16,-3-2-9 0,6 0 7 0,-2 2 5 16,-1-2-9-16,1 1 8 0,-2-2 4 15,4 2 10-15,-2 1-4 0,-1-3 2 16,1 1-1-16,2 1-1 0,-2-1-4 16,3 0 2-16,-3 0-8 0,4 0 8 0,-4 0-4 15,3 0 0-15,-3 1 0 16,4 1-1-16,0-3-3 0,20 3 2 0,-40-4-1 15,19 1 0-15,3 3-2 0,-2-2-2 0,20 2-1 0,-36-4 5 16,19 4 0-16,-2-1-1 16,19 1 3-16,-36-5-1 0,19 4 5 0,0-1-4 0,17 2-1 15,-30-2 1-15,16 0-3 16,14 2 1-16,-34-3-2 0,19 3 4 0,15 0 1 16,-28-3 9-16,28 3 3 15,-30-1 14-15,30 1 4 0,-26 0 4 0,26 0 3 0,-28-3-10 16,28 3 0-16,-25 0-4 0,25 0-3 0,-26-2-3 15,26 2-5-15,-26 0 5 16,26 0-6-16,-27-2-4 0,27 2 0 0,-23-1 0 16,23 1-4-16,-27 0-2 15,27 0 2-15,-24-2 0 0,24 2 3 0,-21-2 8 16,21 2 4-16,0 0-1 0,-30 0-1 16,30 0 2-16,-16-2-3 0,16 2-6 0,0 0 2 15,-24-1-3-15,24 1 0 16,-21 0-2-16,21 0-2 0,0 0-1 0,-28 0 0 0,28 0-2 15,-16-3 1-15,16 3-1 0,0 0-3 0,-32 0-1 16,32 0 1-16,-20 0 0 16,20 0-2-16,-23 0-2 0,23 0 3 0,-21 0-2 0,21 0-2 15,-23-1 3-15,23 1-2 16,-22-3 1-16,22 3-15 0,-20-4-33 0,20 4-55 16,-22-5-68-16,14 3-66 15,8 2-114-15,-21-11-199 0,21 11-322 0,-18-9-232 16</inkml:trace>
  <inkml:trace contextRef="#ctx0" brushRef="#br0" timeOffset="14178.84">24895 4248 556 0,'-11'11'136'0,"11"-11"-44"0,0 0 0 15,0 0-9-15,0 0 1 16,0 0-1-16,-11 8 3 0,11-8-2 0,0 0 26 16,0 0-5-16,0 0 3 15,0 0-10-15,0 0-6 0,0 0-9 0,0 0-11 0,0 0 0 16,0 0-10-16,0 0 5 16,0 0-20-16,0 0 6 0,0 0-10 0,0 0-4 15,23-37-7-15,-23 37 0 16,9-20 3-16,-5 8-17 0,-4 12 0 0,11-22-1 15,-8 11-4-15,-3 11 14 0,11-23 25 0,-8 13 6 0,-3 10 7 16,6-18 5-16,-6 18-5 16,6-16 1-16,-6 16-8 0,6-14-7 0,-6 14-7 15,0 0-4-15,0 0-6 0,9-11 2 16,-9 11-10-16,0 0 1 0,0 0-4 0,0 0 2 16,0 0-2-16,15 36-7 15,-13-22 3-15,2-1-3 0,-4-13-2 0,4 30 3 16,1-14-17-16,0-1-23 0,-4 0-37 0,3 0-35 15,0 0-35-15,0-1-32 16,-4-14-60-16,7 25-108 0,0-14-407 0,-5-1-10 0</inkml:trace>
  <inkml:trace contextRef="#ctx0" brushRef="#br0" timeOffset="15015">24987 4182 2017 0,'0'0'-88'0,"0"0"17"15,-6-13 17-15,6 13 10 0,0 0 6 0,0 0 8 16,0 0 20-16,0 0 18 0,0 0 14 0,0 0 4 15,0 0 9-15,0 0 22 16,0 0-7-16,0 0 12 0,0 0-5 0,0 0 5 0,0 0 6 16,0 0-6-16,-11 43-2 15,11-43 4-15,-4 29-11 0,2-11 2 0,0 0 1 16,-2 1-8-16,1 4-4 16,1 1-6-16,0 2-1 0,0 0-3 0,-2 3 0 15,2 0-9-15,-2 3-2 0,2 4 5 16,-1 2-6-16,1 0-1 0,-5 2-6 15,5 0 3-15,-1 4 0 0,-2 9 2 0,1-2-3 0,0 3-3 16,2 1 0-16,-2 0-1 16,1 2 1-16,1 1-1 0,-1-1-6 0,0 0 3 0,1 0-2 15,-2-1 5-15,2 1 0 16,-3-4-3-16,1 1-1 0,-1-3 3 0,1 0-5 16,-2 1-2-16,3-1 5 15,-2-1 0-15,-1-1 1 0,-2 1 0 0,2 0-4 0,0 1-2 16,0-2 4-16,0 1 3 0,-1 0-8 0,1-2 6 15,1 0 0-15,1-4 2 16,-2 4-1-16,2 2-1 0,1-7 2 0,-3 1 0 16,2 0 3-16,2-1 4 15,0 9-5-15,-2-1 6 0,2-6 1 0,-2-2-2 0,1 3-6 16,1-5 5-16,-1 5-5 16,1-3 4-16,-2 1 2 0,3-3 4 0,-2 2 3 15,-1-2 3-15,2 1-9 16,-2 0 0-16,-2-2-2 0,1 2-1 0,2-1-22 0,-3 0 1 15,2 3 5-15,-4 2 8 0,4-4 4 0,0-1 6 16,-3 7-2-16,2-7-1 16,0 2 1-16,1-3-3 0,0 2 0 0,-1 0 2 15,0 1-2-15,3 0 4 0,0-2 1 16,0 3-2-16,0-2 2 0,0 0-3 0,0 2-3 16,2-2 0-16,0-1 4 15,0 1-5-15,0 2 1 0,2-1 2 0,0-1-4 16,0-3 1-16,0 3 2 0,0 0 5 0,0-2 0 0,0 1 2 15,3-4 2-15,-2 3 0 16,-1 2 1-16,0-3-1 0,0 0-2 0,0 3 3 16,-2 1 1-16,0-3-7 15,2 1-2-15,-2-3-2 0,0 2-1 0,0-2 0 0,-2-4-1 16,4-1-7-16,-2 0-17 16,0-5-24-16,0-1-31 0,3 0-56 0,-3-1-44 15,1-4-58-15,-2-6-104 16,2 1-653-16,-1-1-442 0</inkml:trace>
  <inkml:trace contextRef="#ctx0" brushRef="#br0" timeOffset="16053.5">21177 7028 2973 0,'0'0'-84'0,"6"-22"15"0,-6 22 13 16,0 0 22-16,0 0 3 0,24 0 23 16,-24 0 12-16,21 0 3 0,-21 0 2 15,29 4 3-15,-9-4-6 0,1 1-2 0,2 1 9 16,6 0 2-16,1 1 17 0,4-1 1 0,7 0 4 0,1 1-4 15,2 0-1-15,3 1-6 16,8 0-1-16,2 1-12 0,3-1 7 0,1 2-4 16,0 0 4-16,25 1-10 15,-3 1 0-15,2-1 5 0,-3 1 12 0,3 0 14 0,2 0 14 16,-2-1 12-16,4 1 8 16,0-1-9-16,1 3-2 0,6-3-6 0,-3 1-9 15,-2 2-3-15,4-1-6 16,-4 1-3-16,-1-3-7 0,-2 6-2 0,-4-6-4 0,-1 4-5 15,-1-3-5-15,-1 3-6 0,-13-4-1 0,-7 1-6 16,2-2 1-16,18 5-3 16,-11-5 1-16,-7 0 1 0,22 3-2 0,-2 2-1 15,-13-5 2-15,-9 2-2 0,0-2 1 16,1-1 1-16,-1 2-1 0,3-2 1 0,-3 0-4 16,2 1 5-16,0 0-2 15,-2 0 4-15,-2-1-2 0,1 0-2 0,-4 2 1 16,0-3-3-16,-8 0 2 0,7 1 1 0,-9-2-1 0,7 4 1 15,2-2 3-15,-9-1 1 16,10 0 4-16,-1 2-2 0,3-2 2 0,-4 0 7 16,5 0 6-16,-4 2 9 15,2-4 4-15,1 3 7 0,-8-2 8 16,-3 1 3-16,2-1-1 0,-2 0-1 0,0 1-5 16,-4-2-5-16,2 2-2 0,-5-1-8 15,-4-1-1-15,-2 2-5 0,-3-4-13 16,-1 3-15-16,-6-3-25 0,-5 2-39 0,2-2-48 15,-2 2-46-15,-19-2-46 0,23 0-71 0,-23 0-147 0,10-4-516 16,-10 4-363-16</inkml:trace>
  <inkml:trace contextRef="#ctx0" brushRef="#br0" timeOffset="18019.25">24729 7392 2661 0,'0'0'-162'0,"0"0"28"16,0 0 19-16,0 0 10 0,0 0 9 0,0 0 11 0,0 0 6 16,0 0 6-16,0 0 19 15,0 0 8-15,0 0 13 0,0 0 18 0,0 0 11 16,0 0 18-16,-34-22 17 16,34 22 10-16,0 0 5 0,0 0 18 0,0 0-3 0,0 0-9 15,0 0-1-15,0 0 5 16,0 0 0-16,0 0-4 0,0 0 1 0,0 0-3 15,-15-5-2-15,15 5-4 0,0 0-6 0,0 0-6 16,0 0 4-16,-14-10-6 16,14 10-4-16,0 0-1 0,-16-7-4 0,16 7-2 0,0 0-2 15,-14-11 2-15,14 11 0 16,-10-8-6-16,10 8-1 0,-16-9 0 0,16 9-5 16,-12-12 3-16,12 12-2 15,-15-11-1-15,15 11 0 0,-13-11 4 0,13 11-3 0,-17-12-8 16,17 12 6-16,-14-13 4 0,8 6-5 0,6 7 1 15,-18-16 8-15,18 16-5 16,-14-15 14-16,14 15 4 0,-16-14 1 0,11 7 3 0,5 7-1 16,-16-16-4-16,16 16 3 15,-14-12-9-15,5 3-6 0,9 9 2 0,-15-15-1 16,15 15-4-16,-14-13-1 16,5 5 1-16,9 8 2 0,-21-15-6 0,13 9-5 0,8 6 8 15,-22-15-4-15,11 9 3 16,11 6 1-16,-20-13-9 0,4 7 2 0,4-2 10 15,-3 3-13-15,15 5 2 0,-28-12 0 0,14 7 2 16,-3 1-1-16,2-2-2 0,15 6 6 16,-32-6 3-16,17 2 1 0,-1 1 6 15,16 3 0-15,-30-4 1 0,13 3 1 16,17 1-3-16,-32-4-1 0,13 8 4 0,19-4-8 16,-35 1 9-16,19 1-9 0,-1 0 2 15,-2 1 0-15,19-3 1 0,-31 7-5 0,13-1 2 16,2-3-2-16,-1 4 3 0,2-1-3 0,-4 4-1 15,-1 0 2-15,2 1-4 16,-1 0-1-16,0 0 6 0,2 3-6 0,-3-1 3 0,2 1-3 16,0 1 1-16,0 0 2 15,1 0-2-15,0 2 2 0,0-2 1 16,3 5 4-16,-4-4 3 0,4 4-4 16,-2-1 5-16,-1 2-2 0,3 0 2 0,1-1-4 0,-2 2 4 15,1 5-1-15,-2-2 2 16,0 1-1-16,1 0-7 0,2 2 4 0,0-6-1 15,1 4 1-15,2 0-1 0,-2-2 2 0,0 1 2 16,1-2 1-16,3 0 0 0,-1 2 0 16,1-1 6-16,-1-1-3 0,3 2-3 0,-2 0 4 15,0 0-2-15,-2 0-2 16,2 2-1-16,0-1-2 0,2 3 1 0,-3-3 2 16,2 2 3-16,-1 3 0 0,2-2 0 15,-1 5 2-15,1-1-3 0,0-5 0 0,2 1 3 16,-3 1-4-16,2-1-1 0,-1 3 2 0,-2 3 1 15,2-3-2-15,-2-2-2 16,1-1 2-16,-2 1 2 0,1 0-1 0,-1 0 6 0,3-3-2 16,-2 5 6-16,2 0-9 15,-1-4 2-15,0 3-1 0,3-3-2 0,-2 1-2 16,0 5-4-16,2-5 1 16,-3-1 2-16,3 1 0 0,-3 0 1 0,1 1-1 0,2-3 0 15,-4 5 0-15,1-3-2 16,-1-1 3-16,1 1-1 0,1-2 4 0,-1 5 1 15,1-3-1-15,2-1 4 0,0 3-1 0,2-1-4 16,0-1 3-16,2 2 1 0,0-2 0 16,0 3-1-16,2-3 0 0,2 0-1 0,-2 0-6 15,2 0-2-15,0-1 2 16,3 0-3-16,-1 1 2 0,1-1 0 0,3 1 3 16,1 0-3-16,1 1 4 15,1-3 0-15,0 1 25 0,1 0-5 0,4-2-7 0,-2-1 0 16,-1 0-3-16,3 0 3 0,0-3 7 0,0 3-32 15,0-2-1-15,-1 1 11 16,2 3-1-16,0 0 9 0,-1 0-3 0,0 1 5 0,-1 1 1 16,2-1 1-16,0 2 2 15,3 5 0-15,0-3 0 0,2 5-3 16,1-3-2-16,3 2-2 0,-2-3-2 0,5 2-4 16,1-3-14-16,0 1-26 0,4 0-45 0,-5-3-61 15,1 3-93-15,0-3-80 16,-1 5-184-16,-1-3-97 0,-2 2-13 0,-3 3-424 0,-1-4-512 15</inkml:trace>
  <inkml:trace contextRef="#ctx0" brushRef="#br0" timeOffset="29353.93">7730 3755 856 0,'0'0'193'0,"0"0"-45"16,0 0-51-16,0 0-4 0,0 0-16 0,0 0-25 0,0 0 12 16,0 0 0-16,0 0 17 15,0 0 1-15,0 0 16 0,0 0 1 0,0 0 4 16,0 0 10-16,0 0-3 16,0 0-5-16,0 0-4 0,36 0-7 0,-36 0-11 0,19 0-12 15,-19 0-7-15,26 2-8 16,-8 1-9-16,4-3-9 0,1 3-15 0,5-1-8 15,4-1 1-15,-1 1 10 0,3-2-19 0,0 2-3 16,0 2 1-16,1-2-28 0,-1 0 5 16,0 2-6-16,-4-4-11 0,1 0-14 0,-3 2-15 15,-4-2-28-15,-3 1-22 16,-3 1-22-16,0 0-32 0,-18-2-50 0,25 0-457 16,-14 0 84-16</inkml:trace>
  <inkml:trace contextRef="#ctx0" brushRef="#br0" timeOffset="29658.5">8083 3934 1934 0,'0'0'-57'0,"0"0"16"0,-4 19 14 15,4-19 10-15,-4 17 25 0,4-17 12 0,-2 19 19 16,2-19 15-16,-2 21-1 0,0-7 9 16,2-14 5-16,0 24-1 0,0-24-1 0,2 27 4 15,-2-13-6-15,2 2-1 16,-2 2-7-16,2-3-1 0,-2-15-8 0,2 25-9 16,-2-25 5-16,0 26-8 15,0-14-9-15,0-12-18 0,0 23-14 0,0-23-17 0,2 22-26 16,-2-22-29-16,0 23-29 0,0-13-39 0,0-10-59 15,0 0-456-15,0 23 103 16</inkml:trace>
  <inkml:trace contextRef="#ctx0" brushRef="#br0" timeOffset="30008.81">8459 4066 1830 0,'0'0'-59'16,"0"0"16"-16,6-14 7 15,-6 14 14-15,0 0 19 0,0 0 16 0,0 0 30 16,0 0 8-16,0 0 23 0,0 0 2 0,0 0 3 0,0 0 2 15,0 0 4-15,-40 29 7 16,29-18-3-16,2 2 2 0,1 0-2 0,1 3-4 16,-1 0-7-16,2 0-6 15,0 0-14-15,1 3-5 0,5-3 5 0,-2 1-16 16,-1 1-1-16,3-18-7 0,5 33-12 16,0-20-22-16,-1 3-21 0,4-3-52 0,0-2-37 15,1-2-49-15,1 1-101 16,1-2-501-16,-2-4-50 0</inkml:trace>
  <inkml:trace contextRef="#ctx0" brushRef="#br0" timeOffset="30328.89">8606 4182 2205 0,'0'0'-51'0,"0"0"18"16,-4-17 13-16,4 17 22 0,0 0 13 0,0 0 21 0,-17-12 4 15,17 12 3-15,0 0 1 16,0 0-3-16,-19-2-9 0,19 2 5 0,0 0-5 16,0 0 3-16,0 0-12 15,0 0 1-15,-10 25 0 0,10-25-6 0,0 0-3 0,8 26-5 16,-8-26 2-16,15 25 0 16,-9-11 4-16,3-2-19 0,-1 2 6 0,-1 0 5 15,-1 0-4-15,0 0 9 16,-2 0-4-16,-4-14 6 0,4 24 10 0,-1-12 7 0,-3-12-1 15,-5 20 0-15,5-20-2 0,-8 22-2 0,2-14-7 16,6-8-15-16,-17 15-33 16,17-15-40-16,-15 9-42 0,8-8-67 0,7-1-115 15,-12 3-395-15,12-3 66 16</inkml:trace>
  <inkml:trace contextRef="#ctx0" brushRef="#br0" timeOffset="30568.94">8752 4174 2071 0,'0'0'-22'0,"20"-2"4"0,-20 2 5 0,0 0 1 16,10 19 21-16,-10-19 14 0,4 21 19 16,-2-6 7-16,-2-15 3 0,4 29 0 0,-4-12-7 15,0-1 4-15,0-16 20 16,0 34-1-16,-2-19-11 0,2-15 6 0,-2 31-7 15,0-18-8-15,-2 0-13 0,4-13-19 0,-6 23-29 0,2-14-46 16,4-9-34-16,-6 19-47 16,6-19-83-16,-10 14-472 0,6-8 57 0</inkml:trace>
  <inkml:trace contextRef="#ctx0" brushRef="#br0" timeOffset="30798.6">9019 4395 2061 0,'0'0'-12'16,"15"-8"-3"-16,-15 8-5 16,0 0 4-16,17-4 0 0,-17 4 3 0,0 0 5 0,28-4-7 15,-16 3-6-15,-12 1-6 16,23-2-7-16,-23 2-3 0,26-2-21 0,-26 2-19 15,24-5-38-15,-14 2-77 0,-10 3-257 0,16-5 391 16</inkml:trace>
  <inkml:trace contextRef="#ctx0" brushRef="#br0" timeOffset="30948.91">9132 4317 1292 0,'-22'-3'62'0,"22"3"33"0,-17-7 4 16,17 7 20-16,0 0-12 15,-18-1-4-15,18 1-1 0,0 0 3 0,0 0-5 0,0 0-14 16,-16-6-12-16,16 6-22 0,0 0-16 0,0 0-16 15,0 0-20-15,0 0-26 16,40-12-15-16,-40 12-54 0,26-3-53 0,-11-1-99 16,-15 4-356-16,30-10 189 15</inkml:trace>
  <inkml:trace contextRef="#ctx0" brushRef="#br0" timeOffset="31308.52">9586 3742 1758 0,'0'0'-25'0,"4"-12"10"15,-4 12 9-15,0 0 4 16,0 0 33-16,0 0 27 0,7-13 30 0,-7 13 13 0,0 0-1 16,0 0 3-16,0 0-4 15,9 38-1-15,-9-38 7 0,4 27 1 0,0-11 0 16,0 1-8-16,0 2-10 16,1 0-7-16,-1 3-8 0,4 1-10 0,-1-3 0 15,-1-2-7-15,1 3-7 0,3-2-3 16,-4-4-7-16,0 0-4 0,1 0-19 0,0-2-18 15,1-1-38-15,-2 1-43 0,3-5-49 0,-9-8-37 0,10 15-42 16,-10-15-132-16,11 6-414 16,-11-6-40-16</inkml:trace>
  <inkml:trace contextRef="#ctx0" brushRef="#br0" timeOffset="31598.93">9824 3812 2154 0,'4'-10'-72'15,"-4"10"20"-15,6-15 15 0,-6 15 3 16,0 0 7-16,9-11 20 0,-9 11 36 0,0 0 26 16,0 0-17-16,0 0 16 15,0 0 6-15,0 0 24 0,0 0 1 16,-9 53 7-16,5-36 7 0,0 6 4 0,-3 0-6 16,-1 3-4-16,1 2-5 0,1-2-8 0,-2 7-3 15,0-1-4-15,-2 0 1 16,2 2 2-16,-2 1-10 0,1-3-2 0,3 3-10 15,0-3-5-15,-3 0-5 0,3-5-3 0,-1 1-2 0,3-2-5 16,-2-2-10-16,2 0-13 16,0-4-22-16,-1-1-27 0,2-3-40 0,1 2-32 15,0-3-35-15,2-15-26 16,-2 21-42-16,2-21-89 0,0 16-511 0,0-16-136 0</inkml:trace>
  <inkml:trace contextRef="#ctx0" brushRef="#br0" timeOffset="31878.95">10039 4010 2368 0,'0'0'-70'0,"0"0"28"15,0 0 23-15,0 0 29 0,0 0 14 16,0 0 18-16,0 0 21 0,-29 38 4 0,23-24 2 16,0-1 0-16,0 1-7 0,0 4-6 0,2-1-2 15,0 1-4-15,0 1-8 16,2-2-3-16,0 2-9 0,2-2-30 0,2 0-23 16,0-2-51-16,2 2-38 0,2-3-42 15,-2-5-92-15,-4-9-475 0,14 16 15 0</inkml:trace>
  <inkml:trace contextRef="#ctx0" brushRef="#br0" timeOffset="32178.82">10186 4071 2052 0,'0'0'-2'0,"0"0"34"0,-6-18 17 0,6 18 21 0,0 0 40 15,-14-11 2-15,14 11 7 16,0 0 0-16,-19-1-9 0,19 1-15 0,0 0-6 15,0 0-9-15,0 0-11 0,-29 11-4 0,29-11-7 16,-9 10-9-16,9-10-7 0,-4 15 1 16,4-15-8-16,0 21-8 0,0-21 1 0,6 23-5 15,-2-10 4-15,1 3-7 16,-1-1-3-16,0-1 0 0,1 0-1 0,-5-14 2 16,4 31 3-16,-2-18 1 0,-2-13 0 15,2 24-1-15,-2-12 4 0,0-12-4 0,0 0-3 16,-6 29-3-16,6-29-2 0,-9 17-21 0,9-17-39 15,-8 12-43-15,8-12-65 16,-9 9-70-16,9-9-126 0,0 0-531 0,0 0-249 16</inkml:trace>
  <inkml:trace contextRef="#ctx0" brushRef="#br0" timeOffset="32368.62">10236 4117 2708 0,'11'-10'-16'16,"-11"10"0"-16,0 0 6 0,15-5 26 15,-15 5 42-15,0 0 22 0,0 0 6 16,0 0-3-16,25 21-7 0,-23-12-12 16,-2-9-6-16,6 25-3 0,-4-10-7 0,0 0-6 0,0 3-4 15,1 1-18 1,-3-1-36-16,-3 1-40 0,1 2-53 0,-2-1-48 0,0-1-69 16,-4 2-156-16,2-4-378 15,-3 2-46-15</inkml:trace>
  <inkml:trace contextRef="#ctx0" brushRef="#br0" timeOffset="32658.66">9824 4576 2136 0,'0'0'-67'0,"0"0"23"15,-20 3 6-15,20-3 10 0,0 0 22 0,0 0 19 16,0 0 24-16,0 0 12 16,0 0-6-16,0 0-7 0,0 0 0 0,0 0-9 15,0 0-1-15,69 9-9 0,-47-9-14 16,4 0 2-16,1-3-2 0,5 3 0 0,0-2-4 16,2 1 7-16,1-2 6 15,-1 2-4-15,3 1-5 0,-1-2-4 0,-2 0-15 16,-1 0-24-16,-1 0-32 0,-2 1-42 0,-7-2-86 15,-2 1-385-15,-2 1 212 16</inkml:trace>
  <inkml:trace contextRef="#ctx0" brushRef="#br0" timeOffset="33048.89">9756 4877 1682 0,'0'0'13'0,"0"0"7"16,0 0 23-16,0 0 11 0,16 32 16 0,-16-32 30 16,0 16 9-16,0-16-3 15,2 22-2-15,-2-22-9 0,0 33-7 0,0-12-7 16,0-2 3-16,0 2 2 0,0 2-1 16,-2 1-7-16,0 3-5 0,0 0-10 0,2 0-4 15,-2-1-8-15,0 0-2 0,2-4-15 0,-2 1-16 16,2-3-29-16,0 0-34 0,-2-3-39 15,2-17-32-15,0 28-28 0,0-14-44 0,0-5-49 16,0-9-516-16,-4 9-36 16</inkml:trace>
  <inkml:trace contextRef="#ctx0" brushRef="#br0" timeOffset="33388.68">9748 5012 2186 0,'4'-27'-35'0,"0"6"20"0,0 4 18 16,0 3 11-16,0 0 17 0,-4 14 11 15,9-20 14-15,-2 9 4 0,-7 11-3 16,12-13-4-16,-12 13 3 0,17-11-8 0,-6 4-2 0,-11 7-5 16,21-4-1-16,-21 4 6 15,23 0 3-15,-23 0-10 0,21 8-1 0,-21-8 3 0,17 12-11 16,-8-4 3-16,-9-8-2 16,8 19-1-16,-4-8 5 0,-4-11-7 0,0 23 3 15,0-23-1-15,-4 25 8 16,0-10 4-16,-4-1 5 0,-1 0 3 0,0 0 9 0,3-1 3 15,-4 3 3-15,1-1 2 0,0 0 0 0,3 1 5 16,0-1-4-16,0 0-5 16,3 0-3-16,3-15-7 0,0 33-2 0,5-16-8 0,-1-2-8 15,4 0 0-15,0-2-3 16,2 1-5-16,2-3-14 0,0 1-24 0,4-5-26 16,-4 1-42-16,3-3-47 15,2 1-60-15,-2-6-60 0,-15 0-173 0,30-1-514 16,-16-4-345-16</inkml:trace>
  <inkml:trace contextRef="#ctx0" brushRef="#br0" timeOffset="33598.72">10213 4933 2849 0,'0'0'-29'15,"0"0"26"-15,0 0 18 16,-27 0 12-16,27 0 6 0,0 0 21 0,-26 26 23 0,18-12 5 15,-1-2 0-15,1 4-6 0,1 1-6 0,-1 2 3 16,3 0-11 0,1 2-8-16,4-2-5 0,0 3-9 0,2-2-21 0,3 1-42 0,1-2-48 15,1 2-58-15,1-2-54 16,0-6-78-16,-1 1-118 0,3-5-419 0,-1-3-110 16</inkml:trace>
  <inkml:trace contextRef="#ctx0" brushRef="#br0" timeOffset="33928.61">10331 4988 2273 0,'0'0'-39'0,"0"-24"38"0,0 24 27 16,0 0 33-16,0 0 22 16,0 0 16-16,-12-11 16 0,12 11-5 0,0 0-12 15,0 0-4-15,0 0-14 16,0 0 1-16,0 0-4 0,0 0-4 0,0 0-6 0,-34 23-2 15,34-23-5-15,0 0-9 0,-2 21-5 0,2-21-5 16,0 0-3-16,10 27-9 16,-10-27-11-16,16 21-2 0,-8-9-6 0,2 1-7 0,-1 0-1 15,1 0-1-15,1 0 1 16,-2 1 4-16,-1-1-3 0,-2 2 0 0,-2 0 5 16,0-1 0-16,-4-14 4 15,2 25 11-15,-2-25 3 0,-2 23-3 0,2-23-2 0,-8 21-6 16,8-21-5-16,-10 15-34 0,10-15-47 0,-13 11-55 15,7-7-62-15,6-4-89 16,0 0-162-16,-17-2-368 0,17 2-128 0</inkml:trace>
  <inkml:trace contextRef="#ctx0" brushRef="#br0" timeOffset="34113.91">10515 5045 2530 0,'0'0'-4'15,"0"0"2"-15,0 0 5 0,16 12 12 0,-16-12 24 16,4 20 1-16,-4-20 13 16,-2 23-7-16,2-5-2 0,0-18-5 0,-4 33-7 15,2-14-6-15,-3 0-21 0,1 2-20 16,-1 2-37-16,-3-2-43 0,0 2-59 0,-7-4-114 16,0 3-447-16,-2-2 26 15</inkml:trace>
  <inkml:trace contextRef="#ctx0" brushRef="#br0" timeOffset="34848.8">6088 3278 2074 0,'0'0'-19'0,"0"0"16"16,0 0 0-16,0 0 0 0,0 0 22 0,0 0 25 15,0 0 11-15,48 10 0 16,-48-10-4-16,13 15-3 0,-3-5-2 0,-1 1-7 15,2-1 4-15,-1 2-2 0,2-3-4 0,2 2 1 0,-2-2-7 16,1 3-4-16,-3-2-2 16,3-1-18-16,-2 0-14 0,1-1-29 0,-12-8-35 15,18 14-29-15,-18-14-40 16,14 7-40-16,-14-7-74 0,0 0-340 16,17 2 202-16</inkml:trace>
  <inkml:trace contextRef="#ctx0" brushRef="#br0" timeOffset="35028.81">6395 3310 1779 0,'8'-18'44'16,"-8"18"29"-16,8-11 5 0,-8 11 6 0,0 0 12 0,0 0 28 16,0 0 27-16,11-8 11 15,-11 8 3-15,0 0-5 0,0 0-3 0,0 0-11 16,0 0-12-16,-9 54-8 16,5-40-16-16,-2 4-10 0,2 1-12 0,-4 1-17 0,0 3-27 15,0 0-49-15,0 0-54 16,-1-2-63-16,3 6-51 0,-4-4-123 0,3 2-676 15,-2-3-415-15</inkml:trace>
  <inkml:trace contextRef="#ctx0" brushRef="#br0" timeOffset="36418.61">1175 3021 2784 0,'0'0'-144'0,"0"0"33"16,0 0 22-16,0 0 22 16,-13 31 35-16,13-31 9 0,-2 28 32 0,-2-12 18 15,1 1 9-15,3 2 0 16,-2-2 13-16,-1 2 6 0,1 0 14 0,2 0-13 0,-2-2 2 15,2-17-6-15,0 34 0 0,-2-20-3 0,2-14-7 16,0 27-4-16,-2-15-2 16,2-12-2-16,0 18-6 0,0-18-11 0,-3 18-16 15,3-18-13-15,0 0-26 0,0 0-12 16,-2 19-18-16,2-19-12 0,0 0-11 0,0 0-2 16,0 0 5-16,0 0-8 15,0 0-3-15,0 0 19 0,-30-42-7 0,22 26 14 16,2 1 12-16,0-6 14 0,0-1 19 0,-1 2 13 0,1-3 18 15,5 2 15-15,-2 2 15 16,3-1 15-16,0 1 0 0,3-3 7 0,0 2 1 16,1 2 9-16,1-1-3 15,3 1-10-15,-2 4 4 0,3-1 9 0,1 1-1 16,-1 2 4-16,2 3-3 0,-11 9-7 16,14-10 5-16,-14 10-9 0,20-1 12 0,-20 1-7 15,0 0 0-15,18 17 4 16,-18-17 1-16,7 21 0 0,-4-10 6 0,-3-11 0 15,-3 25 0-15,3-25 1 0,-9 28-7 0,4-12 3 0,1-4 0 16,-1 5 0 0,1-5-3-16,-5 2-4 0,4-1-1 0,-1 1-1 0,1 1 1 15,5-15 6-15,-6 31 0 16,5-17-1-16,1-14-1 0,3 33-2 0,1-16 1 0,5 2-12 16,5-1-5-16,1-1 2 15,6 0-15-15,0-2-23 0,6 0-32 0,0-2-51 16,1-1-68-16,-2-2-92 0,-3-3-116 0,1-1-248 15,-6-3-376-15,-1 1-426 16</inkml:trace>
  <inkml:trace contextRef="#ctx0" brushRef="#br0" timeOffset="37768.75">6221 3299 2787 0,'0'0'-175'0,"0"0"30"0,0 0 31 16,0 0 40-16,0 0 28 0,0 0 27 0,0 0 30 15,0 0 31-15,0 0 15 0,0 0 15 0,0 0 10 16,0 0-3-16,0 0 13 16,0 0 12-16,0 0 6 0,0 0-2 0,0 0-3 0,0 0-3 15,0 0-7-15,0 0 2 16,0 0 4-16,0 0-6 0,0 0-2 0,31 40-4 16,-24-32-11-16,4 2 0 15,-3-1-7-15,4 3-10 0,0-3 0 0,0 1-13 0,0-1-2 16,1 0-5-16,-2 1-3 0,2-1-7 0,-1 1-1 15,-1-2-4-15,0 0-3 16,-11-8-1-16,14 11-11 0,-6-5-8 0,-8-6-13 16,14 8-12-16,-14-8-23 15,12 7-37-15,-12-7-35 0,0 0-13 0,0 0-8 0,0 0 14 16,0 0-7-16,0 0 17 16,30-11 6-16,-30 11 16 0,4-14 4 0,-4 14 15 15,0 0 25-15,2-23 5 16,-2 23 19-16,3-17 16 0,-3 17 1 0,2-19 11 0,-2 19 21 15,2-17 17-15,-2 17 18 0,2-16 17 0,-2 16 16 16,0 0 4-16,2-20 0 16,-2 20-4-16,0 0-7 0,2-16-4 15,-2 16-6-15,0 0-10 0,0 0-8 16,0 0-6-16,0 0-7 0,0 0-1 0,0 0 4 0,0 0 5 16,0 0 2-16,0 0 2 15,0 0 3-15,0 0-5 0,0 0-4 0,0 0-3 16,-17 52-4-16,12-37-6 0,-1-1-3 0,0 3-4 0,-3-2-3 15,1 4 15-15,0 1-10 16,-1 0 5-16,-2-1-5 0,3 2-3 0,-2-2 1 16,-1 2-7-16,0 0 3 15,3 0-5-15,-3 2-3 0,1-2-5 0,1-2-1 16,0 2-2-16,1 0-11 0,2-6-36 16,0 2-36-16,2-2-42 0,-4 1-52 0,8-16-68 15,-6 24-96-15,4-15-214 0,0 2-82 0,2-11-264 16,0 0-270-16</inkml:trace>
  <inkml:trace contextRef="#ctx0" brushRef="#br0" timeOffset="38928.89">11204 4496 2637 0,'0'0'-65'16,"0"0"17"-16,0 0 5 0,0 0 26 0,0 0 11 0,0 0 38 15,0 0 14-15,0 0 20 16,0 0 6-16,0 0-1 0,0 0-4 0,0 0-4 16,34 23-3-16,-34-23 4 15,20 0-12-15,-20 0-3 0,24 0-5 0,-24 0-8 0,29 0-11 16,-29 0-11-16,28 0-32 0,-13-2-29 0,-15 2-34 15,25 0-34-15,-12-2-37 16,-3-2-107-16,-10 4-530 0,18-5-91 0</inkml:trace>
  <inkml:trace contextRef="#ctx0" brushRef="#br0" timeOffset="39118.81">11271 4409 2521 0,'0'0'78'0,"-13"-4"-1"15,13 4-11-15,0 0-4 0,0 0-5 0,0 0-2 16,0 0 4-16,0 0-6 16,0 0 2-16,0 0-26 0,0 0-8 0,0 0-6 15,0 0-6-15,39-27-13 0,-23 23 4 16,0 0-53-16,2 3-52 0,4-3-50 0,-1 0-83 16,-2 2-144-16,4-2-315 15,-1 0 52-15</inkml:trace>
  <inkml:trace contextRef="#ctx0" brushRef="#br0" timeOffset="40028.78">12958 3795 1934 0,'0'0'-96'16,"0"0"22"-16,5-17 23 0,-5 17 15 0,0 0 19 15,8-15 21-15,-8 15 21 0,5-13 19 16,-5 13 19-16,0 0 7 0,9-18 2 0,-9 18 23 16,0 0 4-16,3-15 9 15,-3 15 2-15,0 0 6 0,6-14-1 0,-6 14 0 0,0 0-2 16,0 0-11-16,0 0-14 0,0-19-2 15,0 19-13-15,0 0-5 0,0 0-10 16,-21-13-9-16,21 13 9 0,-15-4-1 0,15 4 2 16,-25-1-2-16,25 1 6 0,-27 3 0 15,27-3 6-15,-33 9-9 0,14 0 6 0,2-1 6 16,-6 2 0-16,2 2-5 16,2 1-5-16,-2 4-2 0,1-1-6 0,2 0-4 15,4 3-4-15,-1 3-2 0,-1-1-5 16,7 1-3-16,-2 2-5 0,5-2-6 15,-2 1 3-15,4 2-4 0,2-4-3 0,4-1 0 0,0 3-2 16,5-2 4-16,2 3-10 16,0-6-3-16,2 1-2 0,3-1-4 0,3-1-5 15,-3-4-5-15,7 1-5 16,-4-5-7-16,0-1-8 0,2-3-16 0,0-1-14 16,1-2-9-16,-2-2-14 0,-18 0-7 15,33-6-3-15,-19 1-3 0,-1-3 1 0,-13 8 11 16,19-15-2-16,-13 6 12 0,-6 9 11 15,9-16 13-15,-9 16 11 0,0-17 14 0,0 17 14 16,0 0 12-16,0 0 6 0,-13-25 12 0,13 25 10 0,-10-8 2 16,10 8 5-16,0 0-3 15,-15-7-1-15,15 7-1 0,0 0-2 0,0 0-2 16,0 0-1-16,-21-2-2 16,21 2-1-16,0 0-6 0,0 0 2 0,0 0-8 0,0 0-21 15,0 0-27-15,0 0-40 0,0 0-50 0,61-4-49 16,-45 0-68-16,-5-1-102 15,5-4-600-15,-1 4-364 0</inkml:trace>
  <inkml:trace contextRef="#ctx0" brushRef="#br0" timeOffset="40308.9">13272 3863 2855 0,'0'0'-55'0,"0"0"33"0,0 0 8 16,0 0 12-16,0 0 27 15,0 0 24-15,-33-3 17 0,33 3 8 0,0 0 2 16,-21 22-4-16,11-9-3 16,5-3-5-16,-2 6 7 0,0-3 1 0,3 3-8 0,4-16-4 15,-3 29-4-15,4-11-9 16,-1-1-10-16,0-17-21 0,6 31-21 0,1-16-30 15,2-2-43-15,2 2-48 0,-2-3-52 0,5-3-53 16,-5-1-114-16,5-2-481 0,1-2-152 16</inkml:trace>
  <inkml:trace contextRef="#ctx0" brushRef="#br0" timeOffset="40588.87">13472 3866 2478 0,'-9'-14'-46'0,"9"14"22"0,0 0 7 0,-15-6 10 16,15 6 13-16,0 0 15 0,0 0 0 15,0 0-4-15,0 0 3 0,-25 17-5 0,25-17 4 16,0 0-1-16,-2 19-3 16,2-19 5-16,0 0-2 0,9 29-5 0,1-16-4 15,-2-1-2-15,1 3-5 16,1-1-5-16,2 0-12 0,-5 2-1 0,2-1 5 0,-1-1 17 15,0 1-10-15,-2-2 1 0,-1 1 1 0,-5-14 23 16,2 22 16-16,-2-22-12 16,-4 19-16-16,4-19-26 0,-12 16-56 0,1-11-77 15,11-5-142-15,-22 6-375 0,12-4 95 16</inkml:trace>
  <inkml:trace contextRef="#ctx0" brushRef="#br0" timeOffset="40788.61">13693 3892 2079 0,'0'0'47'0,"26"6"2"0,-26-6 2 16,12 13 11-16,-6-3 3 16,-6-10 1-16,9 25-1 0,-5-12-11 0,4 2 2 15,-6 2-8-15,2 0-2 16,-2 0-8-16,-1 3-6 0,-1-3-23 0,0 3-43 15,0 0-62-15,-3-1-63 0,-3-1-158 0,-4 4-363 0,-1-4 77 16</inkml:trace>
  <inkml:trace contextRef="#ctx0" brushRef="#br0" timeOffset="41288.87">12428 4473 1945 0,'0'0'0'0,"0"0"26"16,0 0 15-16,0 0 13 0,0 0-2 0,0 0 5 0,0 0 16 16,0 0-11-16,0 0-5 15,0 0-2-15,34-20-10 0,-17 19 3 0,-17 1 0 16,41 0 4-16,-17-2-3 0,10 2 5 0,5 0-1 0,6 0-4 15,8 0-8 1,11 2-3-16,5-2-2 0,29 0 0 0,-3 0-5 0,2 0 4 16,-7-2-4-16,-12 2 13 15,-11-2 12-15,2 2 17 0,-3-3 7 0,-2 1 9 0,-6 0 0 16,2-2 0-16,-13 1-11 16,1 0-5-16,-6-1-10 0,-2 1-3 0,-8 0-9 15,-3 2-8-15,-2-3-14 16,-4 2-22-16,-6 0-28 0,2 0-36 0,-19 2-50 15,27-1-55-15,-27 1-51 0,20-3-89 0,-20 3-641 0,0 0-366 16</inkml:trace>
  <inkml:trace contextRef="#ctx0" brushRef="#br0" timeOffset="41628.56">12609 4843 2902 0,'0'0'-16'15,"0"0"6"-15,0 0 6 16,0 0 6-16,0 0 35 0,0 0 28 0,-2 17 21 0,2-17 2 15,0 0-1-15,5 23-11 0,-5-23-10 0,7 23 3 16,-3-11 25-16,-3 3 5 16,5-1-4-16,-2 2-7 0,0 1-8 0,2 0-6 15,-2 0-9-15,3 0-8 16,-3-2-10-16,-1 3-23 0,3-3-25 0,-4-2-37 0,-2-13-48 16,12 26-58-16,-8-17-63 15,-2-2-88-15,5 1-189 0,-7-8-404 0,4 11-262 16</inkml:trace>
  <inkml:trace contextRef="#ctx0" brushRef="#br0" timeOffset="41848.86">12888 5091 2587 0,'0'0'-39'16,"18"-5"45"-16,-18 5-1 0,0 0 7 0,23-5 14 15,-23 5 16-15,25-4 12 0,-10 2 9 0,3 0 1 0,0-1-3 16,3 0-7-16,1 0-6 16,-2 2-7-16,2-5-27 0,-1 2-29 0,-2 1-37 0,-2-1-43 15,0 1-66-15,-1-3-64 16,-16 6-134-16,11-8-313 0,-11 8 91 0</inkml:trace>
  <inkml:trace contextRef="#ctx0" brushRef="#br0" timeOffset="42038.62">13034 5002 2061 0,'0'0'23'0,"0"0"14"0,0 0 17 0,-15 10 32 16,15-10 33-16,-5 16 16 15,5-16 8-15,0 0-5 0,0 25 1 0,0-25 2 0,3 26-8 16,-3-26-8-16,0 30-8 16,2-14-7-16,0 1-14 0,-2 0-10 0,2 0-11 15,0 0-16-15,-1 0-31 16,1 1-43-16,-2-1-42 0,2-2-52 0,-2-15-48 0,8 31-46 15,-8-22-64-15,1 2-135 0,1 1-427 0,-2-12-159 16</inkml:trace>
  <inkml:trace contextRef="#ctx0" brushRef="#br0" timeOffset="42718.57">13513 4830 2391 0,'0'0'-126'0,"9"-10"-2"16,-9 10-5-16,6-8 6 0,-6 8 11 0,8-10 25 0,-8 10 18 16,0 0 18-16,0 0 12 15,0 0 25-15,0 0 31 0,6-17 30 0,-6 17 35 16,0 0 17-16,0 0 38 0,0 0 25 0,0 0 3 0,0 0-5 15,0 0-4-15,0 0 1 16,0 0-1-16,-45 6-3 0,45-6 0 0,-27 15-6 16,16-5-6-16,-6 4-7 15,2 1-11-15,-3 0-8 0,3 4-6 0,-1 2-10 0,2 0-7 16,2 0-8-16,0 3-9 16,1 1-5-16,4 0-5 0,0 0-9 0,5 0-6 15,-3 0-4-15,7-5-9 16,1 2-3-16,3 0-15 0,4-1-6 0,1-2-13 0,5-2-11 15,-3-4-17-15,7 3-10 0,-4-7-11 0,4 1-17 16,-1-3-9-16,-2-3 2 16,3 0 0-16,-20-4 6 0,30-4-5 0,-30 4 6 0,29-7 11 15,-18-1 9-15,0 1 10 16,-11 7 11-16,14-16 11 0,-14 16 11 0,4-17 18 16,-4 17 9-16,0 0 10 15,-6-23 4-15,6 23 7 0,0 0 14 0,-17-19 11 0,17 19-4 16,-10-11-5-16,10 11-6 0,0 0-5 0,-11-10-5 15,11 10-4-15,0 0 2 16,0 0-9-16,0 0-8 0,0 0-13 0,0 0-26 16,0 0-24-16,0 0-37 0,44-7-43 15,-33 4-55-15,-11 3-47 0,29-5-125 0,-15 0-634 16,1-1-442-16</inkml:trace>
  <inkml:trace contextRef="#ctx0" brushRef="#br0" timeOffset="42938.8">13821 4970 3031 0,'0'0'-62'16,"0"0"22"-16,0 0 27 0,0 0 28 16,0 0 40-16,0 0 30 0,0 0 9 15,0 0 5-15,-52 19-4 0,47-7-4 0,5-12-9 0,-10 24-7 16,4-14-2-16,6-10-10 0,-2 28-5 0,2-16-10 15,0-12-39-15,4 31-34 16,0-16-50-16,2 0-52 0,1 0-56 0,1-3-64 16,0-1-125-16,1-2-493 0,-1-3-221 15</inkml:trace>
  <inkml:trace contextRef="#ctx0" brushRef="#br0" timeOffset="43258.6">13944 5018 2569 0,'0'0'-22'16,"-4"-17"31"-16,4 17 7 16,0 0 11-16,-12-12 26 0,12 12 13 0,0 0 15 0,0 0 11 15,0 0-7-15,-25 2-7 16,25-2-4-16,0 0-7 0,0 0-4 0,-13 29 3 16,13-29-12-16,0 18-5 15,0-18-5-15,7 25-6 0,-7-25-2 0,11 25-6 0,-6-11-5 16,3-1-6-16,-1-1-5 0,3 1 2 0,-4-2-8 15,-6-11-3-15,11 22-3 16,-4-15-3-16,-7-7 0 0,12 17 1 0,-12-17-7 16,6 13 5-16,-6-13-2 0,0 0 4 15,0 19-4-15,0-19-11 0,0 0-18 0,0 0-23 16,-11 20-25-16,11-20-20 16,0 0-21-16,-12 11-12 0,8-7-43 0,4-4-63 15,0 0-144-15,-11 7-336 16,11-7 16-16</inkml:trace>
  <inkml:trace contextRef="#ctx0" brushRef="#br0" timeOffset="43718.67">14106 4976 2091 0,'0'0'-39'0,"0"0"26"0,9-15 43 15,-9 15 38-15,0 0 51 0,0 0 25 0,0 0 7 16,0 0 3-16,18 30-8 0,-18-30-21 0,8 25-7 15,-5-8-14-15,-1 0 0 16,0 3-22-16,-2 1-8 0,0-1-10 0,2 3-2 0,-4 2-16 16,-2-2-32-16,-1 2-51 15,-3-1-63-15,1-1-56 0,-5 0-85 0,3-1-170 16,-2-2-419-16,-4-1-161 16</inkml:trace>
  <inkml:trace contextRef="#ctx0" brushRef="#br0" timeOffset="51174.42">809 7306 2397 0,'0'0'9'16,"0"0"52"-16,0 0 5 0,0 0 4 0,0 0 13 15,0 0 12-15,0 0 15 0,0 0 13 0,0 0 10 16,0 0-4-16,0 0-2 0,0 0-6 16,0 0-3-16,39-25-3 0,-39 25 1 0,31-7-4 15,-11 3-7-15,5 1-22 16,-1-1-4-16,4-2-5 0,1 3-8 0,0-1-11 16,3 0-6-16,2-1-5 15,-3 2-9-15,2-1-8 0,-3 1-13 0,-3-3-13 16,0 4-19-16,-2-3-29 0,-3 4-31 0,-4-1-43 0,2 0-49 15,-20 2-51-15,27-2-51 16,-27 2-128-16,12 2-585 0,-12-2-442 0</inkml:trace>
  <inkml:trace contextRef="#ctx0" brushRef="#br0" timeOffset="51408.73">1144 7320 2995 0,'-13'9'-87'0,"13"-9"11"0,0 0 8 0,0 0 9 15,-5 13 25-15,5-13 43 0,0 0 22 0,0 0 14 16,2 25 3-16,-2-25 9 16,3 22-3-16,-1-9 11 0,-2-13 12 0,2 36 9 15,-2-15-1-15,0-1-7 0,2 4-8 16,-4 1-7-16,2 2-7 0,0 1-2 0,0-1-7 16,0 1-7-16,0-2-14 15,0-3-17-15,-2 1-23 0,2-2-37 0,0-1-44 16,2 0-42-16,0-1-50 0,-2-4-61 0,0 1-150 0,3-5-388 15,-3 2-91-15</inkml:trace>
  <inkml:trace contextRef="#ctx0" brushRef="#br0" timeOffset="51678.66">1550 7510 2301 0,'0'0'-48'0,"0"0"21"0,0 0 18 0,0 0 20 15,0 0 34-15,0 0 26 16,0 0 25-16,0 0 20 0,0 0 2 0,-35 44-4 16,28-25-3-16,4 0-10 15,-3 4-4-15,0 0-12 0,4 2-3 0,0-4-7 16,2 0-16-16,0-1-11 0,2 1-26 0,0 0-30 0,4-4-49 15,-2 2-54-15,0-4-62 16,-1-5-62-16,-3-10-179 0,13 19-353 16,-8-12-58-16</inkml:trace>
  <inkml:trace contextRef="#ctx0" brushRef="#br0" timeOffset="51958.58">1725 7625 2376 0,'0'0'4'15,"5"-10"3"-15,-5 10-6 0,0 0 11 0,0 0 11 16,0 0 15-16,0 0 16 16,0 0 3-16,12 44-3 0,-12-26-4 0,0-2 3 15,0 5 14-15,0 0 9 0,0 2 6 16,0 0-1-16,0-1 2 0,0 6-6 0,0-2-5 16,-3 1 2-16,1-3 1 15,0 3 1-15,-3-4 2 0,0 1-6 0,-1-2-3 16,-3-3-3-16,-2 0-7 0,-1-3-3 15,-1 0-8-15,0 0-1 0,-2-5-9 16,3-3-10-16,-3 0-23 0,15-8-28 0,-27 7-41 0,27-7-49 16,-24-4-48-16,24 4-62 15,-25-15-121-15,14 3-599 0,2-1-366 0</inkml:trace>
  <inkml:trace contextRef="#ctx0" brushRef="#br0" timeOffset="52108.51">1714 7520 2980 0,'0'0'-9'0,"0"0"-10"0,13-7-25 15,-13 7-9-15,0 0-24 0,0 0-12 16,8-8-40-16,-8 8-78 0,0 0-206 0,0 0-204 16,0 0 172-16</inkml:trace>
  <inkml:trace contextRef="#ctx0" brushRef="#br0" timeOffset="52608.48">1897 7711 1867 0,'0'0'79'15,"8"8"14"-15,-8-8-11 0,6 16 12 0,-6-16 2 16,4 19 9-16,-4-19 11 15,6 23-3-15,-6-12-10 0,0-11-9 0,5 27-7 16,-5-14-7-16,0-13-6 0,6 27-7 16,-6-13-1-16,0-14-9 0,4 21-2 0,-4-21-8 15,5 16-8-15,-5-16 1 16,4 13-5-16,-4-13-2 0,0 0-9 0,0 0 0 0,0 0 4 16,0 0 1-16,0 0-4 15,0 0 2-15,25-27-3 0,-25 27 4 16,5-23 5-16,-5 23 7 0,8-23 8 0,-8 23 9 0,5-19 4 0,-5 19-4 15,6-16-3-15,-6 16-2 16,0 0-8-16,6-15-3 0,-6 15-4 0,0 0-3 16,0 0-6-16,0 0 2 15,0 0-10-15,0 0 0 0,36 15-8 0,-36-15 0 16,15 12 1-16,-15-12-4 0,14 9-2 16,-14-9 3-16,13 10-3 0,-13-10 0 0,13 8 5 15,-13-8 5-15,12 4-1 16,-12-4 8-16,0 0 3 0,0 0 8 0,0 0-4 15,26-11 0-15,-26 11-4 0,10-16-1 0,-5 2-3 0,1 1-7 16,-2-4-11-16,1 1-16 16,-1-9-12-16,0 7-12 0,-1-1-16 0,1 0-23 15,-2 0-31-15,0 3-48 16,2 1-59-16,-2 4-72 0,-2 11-158 0,2-20-163 0,-2 20-241 16,0 0-189-16</inkml:trace>
  <inkml:trace contextRef="#ctx0" brushRef="#br0" timeOffset="52908.52">2345 7561 2568 0,'7'-7'46'0,"-7"7"29"0,0 0-8 15,0 0-6-15,16-7 11 16,-16 7 29-16,0 0 7 0,0 0 9 0,20 16-4 15,-20-16-6-15,10 24-5 0,-4-11 5 0,0 5 3 0,0-1 5 16,2 3 10-16,-2 3-6 16,0 2-14-16,-2-1-12 0,-2 3-7 0,0 0-9 15,-2-2-9-15,0 1-2 16,-2 0-5-16,-2 0-10 0,0-4-6 0,-2 1-4 16,2-3-11-16,-4-2-5 15,2-4-25-15,0-2-27 0,-2 3-42 0,2-4-52 16,6-11-56-16,-11 16-65 0,2-13-86 0,9-3-174 0,-8 4-105 15,8-4-246-15,0 0-204 16</inkml:trace>
  <inkml:trace contextRef="#ctx0" brushRef="#br0" timeOffset="53218.7">2644 7869 2547 0,'0'0'18'0,"0"0"40"0,0 0 2 16,0 0-7-16,18 5-2 0,-18-5-6 15,0 0 4-15,0 0 4 0,30-1-11 0,-30 1-1 16,21-2 1-16,-21 2 2 0,26-2 1 0,-12 0 5 15,-14 2 2-15,37 0 1 16,-17-2 4-16,0 0-10 0,-2 2-7 0,-18 0-15 16,39-2-15-16,-27-1-28 0,-12 3-30 15,26-1-61-15,-26 1-43 0,17-3-54 0,-17 3-91 16,4-4-520-16,-4 4-140 16</inkml:trace>
  <inkml:trace contextRef="#ctx0" brushRef="#br0" timeOffset="53378.74">2762 7790 2580 0,'-19'-6'78'0,"19"6"26"0,0 0 2 16,-15-5 2-16,15 5-1 0,0 0 10 16,0 0-4-16,0 0-2 0,0 0-15 0,0 0-10 15,0 0-12-15,0 0-9 16,0 0-19-16,0 0-17 0,32-18-25 16,-32 18-47-16,23-7-44 0,-6 6-52 0,-1-3-68 15,-16 4-113-15,32-8-598 0,-14 5-314 16</inkml:trace>
  <inkml:trace contextRef="#ctx0" brushRef="#br0" timeOffset="54318.75">4335 7025 2692 0,'0'-19'-68'0,"0"19"28"16,0 0 30-16,-2-25 4 16,2 25 22-16,-7-16 12 0,7 16 21 0,-13-17 3 0,5 10 7 15,8 7-1-15,-23-14 8 0,10 11 9 0,-2-3 9 16,15 6 14-16,-32-2 12 15,13 4 11-15,1 2 8 0,-6 3-2 0,0 5-4 16,0 3-6-16,-2 6-8 16,1 1-8-16,-5 10-12 0,4-3-11 0,1 6-6 0,4 1-11 15,2 0-17-15,2-4-6 16,4 1-8-16,5 3-7 0,-1-1-5 0,5-1-9 16,2-4-9-16,2 0-7 15,4 0-8-15,3-3-10 0,1-3-15 0,5-3-15 0,2 0-26 16,3-6-22-16,2 0-24 0,1-4-28 0,2-2-9 15,0-4-2-15,-1-3 3 16,-1-2 15-16,-2-7 20 0,0 2 17 0,3-5 19 16,-8 0 28-16,3-4 22 0,-6 1 31 15,-3-2 30-15,0 1 18 0,-3 1 23 0,-5 13 12 16,0-25 20-16,0 25 15 16,-5-20 11-16,5 20 4 0,-8-16-3 0,8 16-9 0,-8-11-5 15,8 11-7-15,0 0-9 0,0 0-13 0,0 0-4 16,0 0-16-16,0 0-10 15,0 0-18-15,0 0-32 0,0 0-44 0,0 0-56 16,31-2-67-16,-18 2-72 16,-13 0-113-16,31-5-211 0,-11 1-286 0,-3 1-204 0</inkml:trace>
  <inkml:trace contextRef="#ctx0" brushRef="#br0" timeOffset="54538.3">4569 7156 2621 0,'0'0'0'0,"0"0"24"0,0 0 23 16,0 0 28-16,-20-7 16 0,20 7 13 15,0 0 19-15,-32 22 8 0,21-12 6 0,3 2-3 16,-3 1-12-16,2 4-10 16,3-1-8-16,0-1-8 0,2 4-12 0,0-5-9 15,4 5-20-15,0-19-16 0,4 33-32 16,0-18-31-16,4 1-43 0,1-1-51 0,2-3-58 15,1 0-63-15,1-4-105 0,1-1-621 0,2-2-405 16</inkml:trace>
  <inkml:trace contextRef="#ctx0" brushRef="#br0" timeOffset="54778.77">4809 7265 3125 0,'0'0'7'16,"0"0"1"-16,0 0-12 0,0 0 0 0,0 0 4 0,0 0 3 15,0 0 5-15,0 0 7 16,0 0 6-16,0 0 2 0,13 35 3 16,-13-35 21-16,2 25 21 0,0-9 15 15,-2 0 6-15,0-16-2 0,0 33 0 0,-2-16-4 0,-3-1 2 16,1 0-8-16,0 0-1 16,-2-3-10-16,-5 0-4 0,2-1-12 0,-1-2-8 15,0 0-17-15,-4-3-34 16,14-7-44-16,-22 8-55 0,22-8-70 0,-20 1-67 0,20-1-134 15,-17-9-603-15,9 2-441 0</inkml:trace>
  <inkml:trace contextRef="#ctx0" brushRef="#br0" timeOffset="54948.49">4803 7038 3258 0,'0'0'72'16,"8"-13"-2"-16,-8 13-14 0,6-10-1 0,-6 10-4 0,0 0-4 0,9-12-10 15,-9 12-24-15,0 0-41 16,0 0-57-16,0 0-49 0,0 0-43 0,8-11-58 16,-8 11-147-16,0 0-426 15,0 0-124-15</inkml:trace>
  <inkml:trace contextRef="#ctx0" brushRef="#br0" timeOffset="55308.75">4951 7261 2325 0,'0'0'-89'0,"6"22"22"16,-2-12 19-16,-4-10 22 0,10 20 19 0,-10-20 34 15,8 16 41-15,-8-16-1 16,8 16-13-16,-8-16 15 0,8 12-5 0,-8-12-1 16,6 10-9-16,-6-10-18 0,0 0-14 15,0 0-8-15,17 3-41 0,-17-3-19 0,0 0-13 16,0 0 0-16,18-20 3 0,-18 20 18 0,6-17 8 15,-6 17 30-15,6-15 34 16,-6 15 14-16,6-12 5 0,-6 12 13 0,0 0-3 16,8-11 20-16,-8 11 12 0,0 0 0 15,0 0-5-15,0 0-7 0,0 0-7 0,0 0-8 16,0 0-6-16,34 15-3 16,-34-15-6-16,14 8 3 0,-14-8-3 0,10 7 0 0,-10-7 0 15,0 0-3-15,19 2-1 0,-19-2-9 0,0 0-3 16,0 0-8-16,24-14-16 15,-24 14-31-15,8-16-30 0,-2 6-51 0,-6 10-49 16,8-22-66-16,-3 7-102 0,2 1-575 16,-1 2-269-16</inkml:trace>
  <inkml:trace contextRef="#ctx0" brushRef="#br0" timeOffset="55478.36">5349 7086 2830 0,'0'0'58'0,"0"0"13"0,16 11 4 0,-16-11 19 15,6 17 17-15,-6-17 6 16,8 21-1-16,-6-7-10 0,0 1-14 0,0 2-8 16,-2 1-12-16,2 0-10 0,-2 1-14 15,0-1-19-15,0 4-35 0,-2-1-53 0,-2 4-69 16,-2 1-69-16,-4 0-122 16,-2 2-656-16,-5 1-428 0</inkml:trace>
  <inkml:trace contextRef="#ctx0" brushRef="#br0" timeOffset="55948.62">3933 7843 3007 0,'0'0'-39'0,"18"-3"26"16,-18 3 3-16,20-5 21 0,-4 2 9 0,-16 3 13 15,35-5 12-15,-15 1-1 16,8 2-5-16,4 2 2 0,3-3-8 16,13 0 5-16,3 1-5 0,10 2 6 15,3-2 7-15,1 2 9 0,3-1 7 0,23 1-6 16,-16 0-7-16,-9 0-6 0,0-2 0 0,-4 0-11 0,-6-1-4 15,-7 3-8-15,-5-3-8 16,-1 2-17-16,-9-2-27 0,-4 2-44 0,-5-1-52 0,-2 2-47 16,-6 0-43-16,-5-3-76 15,-12 3-573-15,14-2-227 0</inkml:trace>
  <inkml:trace contextRef="#ctx0" brushRef="#br0" timeOffset="56248.56">4218 8309 2666 0,'0'0'-26'0,"0"0"7"0,0 26 4 0,0-26 20 16,4 23 26-16,-2-9 23 0,0 1 28 0,1 1 12 15,-3-16-1-15,0 33 1 16,0-14-3-16,0-1 7 0,0 1 7 16,2-2 4-16,-2-1-12 0,0-16-4 0,-2 35-15 15,2-20-12-15,-3 1-21 0,3-16-24 0,-2 24-33 16,2-24-55-16,0 21-59 16,0-21-63-16,-2 18-89 0,2-18-189 0,-4 9-369 0,4-9-173 15</inkml:trace>
  <inkml:trace contextRef="#ctx0" brushRef="#br0" timeOffset="56418.62">4367 8547 2577 0,'0'0'17'0,"14"-4"4"16,-14 4-6-16,17-4 15 15,-17 4 12-15,26-3 18 0,-26 3 11 0,30-4-8 16,-16 1-13-16,-14 3-20 0,36-4-23 0,-19 3-41 0,0-1-49 15,-4-1-57-15,1 1-78 16,-14 2-205-16,24-11-236 0,-16 8 111 0</inkml:trace>
  <inkml:trace contextRef="#ctx0" brushRef="#br0" timeOffset="56618.36">4480 8447 1991 0,'-12'8'45'16,"12"-8"-7"-16,-8 10 0 0,8-10 6 0,-6 17 20 15,6-17 24-15,0 21 18 0,0-21 10 0,-2 22 0 16,2-22 3-16,0 28-12 16,2-14-8-16,-2-14-8 0,2 26-11 0,0-11-7 0,-2-15-13 15,2 25-19-15,-2-12-39 16,0-13-44-16,2 23-55 0,-2-23-52 0,4 21-65 16,-4-21-129-16,4 15-425 15,-6-7-59-15</inkml:trace>
  <inkml:trace contextRef="#ctx0" brushRef="#br0" timeOffset="58108.68">5103 8044 2148 0,'7'-15'-87'0,"-7"15"29"15,0 0 17-15,4-15 21 0,-4 15-1 0,0 0 21 0,0 0 8 16,2-18 16-16,-2 18 24 16,0 0 31-16,0 0 0 0,0 0 27 0,0 0 20 15,-32 3 16-15,32-3 17 16,-26 12 2-16,12-1-11 0,-3 2-9 0,0 2-9 0,-4 8-13 16,-1-1-10-16,2 3-13 15,0 2-8-15,1 1-8 0,1 1-7 0,0 2-5 16,6-3-9-16,-1 1-6 0,4-3 0 0,3-1-11 15,4 2-3-15,4-2-3 16,4-3-16-16,5 1-15 0,2-3-19 0,5-3-18 0,4-2-17 16,3 2-19-16,1-7-7 15,0 0-11-15,-2 0 0 0,2-4 1 0,-5-2 5 16,-1-2-2-16,-2-2 12 16,1-2 4-16,-19 2 13 0,26-10 8 0,-18 4 7 0,-8 6 12 15,10-16 15-15,-10 16 10 16,-2-18 15-16,2 18 15 0,0 0 13 0,-10-25 2 15,10 25 1-15,-10-14 2 0,10 14-1 0,-7-13-4 16,7 13-4-16,0 0-7 0,0 0-6 16,0 0-1-16,0 0-6 0,0 0-18 0,0 0-27 15,21-18-34-15,-21 18-61 16,30-2-64-16,-13 0-68 0,2-1-170 0,0 0-384 16,-2-1-126-16</inkml:trace>
  <inkml:trace contextRef="#ctx0" brushRef="#br0" timeOffset="58348.35">5401 8306 2338 0,'0'0'-27'0,"0"0"31"16,0 0 11-16,-12-18 31 0,12 18 36 0,0 0 32 15,0 0 12-15,0 0-4 0,-30 25-3 0,24-15-6 0,0 5-10 16,-1-2-5-16,1 1-10 15,2 2-10-15,1 2-8 0,3-18-8 0,-2 33-7 16,4-15-3-16,3 1-8 16,-1-2-11-16,2-2-52 0,1-1-58 0,3 0-73 15,0-2-71-15,2-2-123 0,0-3-546 16,1 2-266-16</inkml:trace>
  <inkml:trace contextRef="#ctx0" brushRef="#br0" timeOffset="58588.71">5550 8419 2527 0,'0'0'-128'0,"6"-16"24"0,-6 16 31 16,0 0 26-16,0 0 20 0,0 0 24 16,0 0 12-16,0 0 10 0,0 0 2 0,19 32 14 15,-19-32 14-15,8 19 8 16,-6-6 20-16,2 1 16 0,-4-14 13 0,6 25 12 15,-6-13-2-15,0-12-9 0,-3 27 0 0,-2-14-5 0,-1 0-5 16,6-13-10-16,-12 24-9 16,4-15-14-16,-3 1-32 0,11-10-64 0,-17 13-72 15,8-9-99-15,9-4-173 16,-21 2-482-16,21-2-210 0</inkml:trace>
  <inkml:trace contextRef="#ctx0" brushRef="#br0" timeOffset="58768.61">5595 8076 2649 0,'0'0'77'16,"0"0"3"-16,0 0-20 0,0 0-24 0,0 0-33 0,8-9-39 15,-8 9-52-15,0 0-56 16,0 0-111-16,0 0-488 0,0 0-18 0</inkml:trace>
  <inkml:trace contextRef="#ctx0" brushRef="#br0" timeOffset="59168.52">5706 8440 2142 0,'2'21'-60'0,"-2"-21"11"0,2 17 17 15,-2-17 10-15,5 18 18 16,-5-18 14-16,6 14 6 0,-6-14-2 0,7 14 7 0,-7-14-10 16,8 9-3-1,-8-9-8-15,0 0-8 0,13 8 0 0,-13-8 5 0,0 0 9 16,0 0 10-16,0 0-5 16,23-19-7-16,-23 19 7 0,9-18 20 0,-9 18 15 0,6-12 21 15,-6 12 6-15,4-14 8 16,-4 14 0-16,0 0-20 0,8-13 4 0,-8 13 0 15,0 0-5-15,0 0 4 0,0 0-4 0,24 2-4 16,-24-2-2-16,0 0-2 16,19 14 2-16,-19-14-3 0,14 9 4 0,-14-9-4 0,16 9 6 15,-16-9-3-15,14 7 3 16,-14-7 3-16,10 9 17 0,-10-9 7 0,0 0-9 16,0 0-7-16,20 0-7 15,-20 0-8-15,0 0-1 0,0 0-14 0,0 0-14 0,10-25-27 16,-10 25-31-16,3-16-42 0,-3 16-64 0,4-14-71 15,-4 14-135-15,-2-16-606 16,2 16-379-16</inkml:trace>
  <inkml:trace contextRef="#ctx0" brushRef="#br0" timeOffset="59398.7">6030 8360 2866 0,'9'-14'-8'0,"-9"14"36"0,0 0 18 16,0 0 18-16,0 0 8 16,0 0 0-16,0 0 11 0,0 0 20 0,0 0 15 0,0 0 8 15,33 19 2-15,-26-5-10 16,2 2-14-16,1 1-9 0,-4 3-11 0,2 2-8 16,-1 1-6-16,0 3-9 15,-3-4-13-15,-2 4-37 0,-2-6-59 0,0 4-71 16,0-2-91-16,-6 2-148 0,2-2-253 0,-6 1-304 0,2-4-311 15</inkml:trace>
  <inkml:trace contextRef="#ctx0" brushRef="#br0" timeOffset="64148.3">23212 8229 929 0,'0'0'201'0,"0"0"-49"15,0 0-32-15,0 0-2 0,0 0-8 0,0 0-2 16,0 0 3-16,0 0-12 16,0 0 5-16,0 0-8 0,0 0-4 0,0 0-2 0,0 0-6 15,0 0-8-15,0 0-6 16,0 0-1-16,0 0-9 0,0 0-9 0,0 0 2 15,0 0-4-15,0 0-7 0,0 0 0 0,0 0-9 16,0 0-3-16,0 0-7 16,0 0-5-16,0 0 0 0,0 0-8 0,0 0 3 15,0 0-8-15,0 0 4 0,0 0-8 16,0 0-4-16,0 0 0 0,0 0-1 0,0 0 1 16,0 0-5-16,0 0 5 15,0 0 3-15,0 0-1 0,0 0-3 0,0 0 4 0,0 0-3 16,24 19 3-16,-24-19 3 0,0 0-3 0,0 0 7 15,0 0-6-15,0 0 5 16,0 0 3-16,0 0 4 0,0 0 1 0,0 0 1 16,0 0-2-16,0 0-11 0,0 0 5 15,0 0-1-15,0 0 1 0,0 0 1 0,0 0-7 16,0 0 8-16,0 0-4 16,0 0 5-16,0 0-2 0,0 0-4 0,0 0-1 15,0 0 0-15,0 0-3 16,0 0 0-16,0 0 1 0,0 0 2 0,0 0 2 15,0 0-2-15,0 0 1 0,0 0-2 0,0 0 0 16,0 0 0-16,0 0 3 0,0 0-2 16,0 0 1-16,0 0 2 0,0 0-5 0,0 0 3 0,0 0-1 15,0 0 9-15,0 0 3 16,0 0 12-16,0 0-7 0,0 0 3 16,0 0 2-16,0 0-3 0,0 0 4 15,0 0-5-15,0 0-1 0,0 0-3 0,0 0-5 16,0 0 5-16,0 0-5 0,0 0 3 0,0 0-8 0,3-48 3 15,-3 48-1-15,10-8-5 16,-10 8 1-16,0 0 0 0,0 0 2 0,0 0-5 16,20-2 1-16,-20 2 2 15,0 0 0-15,0 0 0 0,0 0 3 0,0 0-1 0,0 0 4 16,0 0 2 0,0 0 5-16,0 0 11 0,0 0-1 0,0 0 5 0,0 0 4 15,0 0 6-15,0 0 2 0,0 0 5 0,-24 36-8 16,24-36-8-16,0 0-1 0,0 0-7 15,0 0-5-15,0 0-9 0,0 0-4 0,0 0-4 16,0 0-5-16,0 0-3 16,0 0 2-16,0 0-3 0,0 0 2 0,0 0-1 15,6-54 1-15,-6 54-1 0,0 0 0 16,0 0 0-16,9-11 0 0,-9 11-3 0,0 0 2 16,0 0-5-16,0 0-5 15,0 0-25-15,0 0-28 0,0 0-34 0,0 0-59 16,0 0-64-16,0 0-113 0,0 0-598 0,0 0-350 0</inkml:trace>
  <inkml:trace contextRef="#ctx0" brushRef="#br0" timeOffset="66785.45">24786 7402 2643 0,'0'0'-177'16,"0"0"24"-16,0 0 21 16,0 0 27-16,0 0 22 0,0 0 19 0,0 0 10 0,0 0 19 15,0 0 10-15,0 0 1 0,0 0-3 0,0 0 3 16,0 0 4-16,0 0 8 15,0 0 9-15,0 0 5 0,0 0 18 0,0 0 14 16,0 0-4-16,0 0 9 0,0 0 5 16,0 0-9-16,0 0 4 0,0 0 1 0,0 0-11 15,0 0-4-15,0 0 2 16,0 0-3-16,0 0-8 0,-36 20 3 0,36-20 1 16,0 0-9-16,0 0 2 15,0 0-1-15,-15 7 7 0,15-7-7 0,0 0-7 0,-12 8 4 16,12-8-4-16,0 0 4 0,-15 9 2 0,15-9-1 15,-13 8 7-15,13-8-7 16,-13 9 7-16,13-9 6 0,-12 9-7 0,12-9 5 0,-15 7-1 16,15-7 11-16,-15 8 8 15,15-8 5-15,-14 10 7 0,14-10 1 0,-20 9 3 16,20-9-4-16,-19 12 3 16,11-6-6-16,8-6-6 0,-20 11-2 0,10-5 1 0,-2 1-4 15,12-7 2-15,-22 13-10 16,10-6 3-16,1 0-4 0,-1-1-4 0,-2 1-2 15,14-7-5-15,-22 15-1 0,10-8-1 16,0 1 1-16,12-8 1 0,-21 13 3 0,8-6 7 16,2 0 5-16,11-7 5 0,-21 14-3 0,10-6-2 15,11-8-2-15,-20 12 1 16,12-4-7-16,-6 0 2 0,4 0-5 0,10-8-1 16,-19 11-1-16,8-3 1 15,0-1-4-15,11-7-2 0,-17 13-1 0,4-5-4 0,1-2 5 16,12-6 1-16,-19 13 2 0,11-7-1 0,8-6 4 15,-17 12-1-15,17-12-1 16,-17 9-3-16,11-2 2 0,6-7-3 0,-16 12-2 0,16-12 1 16,-16 10-4-16,8-4 3 15,8-6 3-15,-18 11-2 0,8-3 2 0,10-8 3 16,-19 13 2-16,8-7 0 16,11-6 2-16,-17 11-1 0,9-5 0 15,8-6-4-15,-15 9-1 0,15-9-2 0,-13 11 2 0,13-11-4 0,-12 11-2 16,12-11-3-16,-13 8 3 15,13-8-3-15,-13 10 0 0,13-10 0 0,-13 12-2 16,13-12 3-16,-12 9-2 0,12-9-2 16,-16 11 1-16,16-11-2 0,-12 10 1 0,12-10 0 15,-14 12-2-15,14-12 0 16,-13 10 1-16,13-10-1 0,-17 10-1 0,8-4-1 16,9-6 3-16,-14 14-1 0,14-14-1 15,-16 12 4-15,16-12-4 0,-16 10 2 0,16-10 4 16,-15 10-7-16,6-4 0 0,9-6 0 0,-12 9 0 15,12-9-3-15,-13 10 3 16,13-10 1-16,-12 9 1 0,12-9-4 0,-14 10 5 0,14-10-2 16,-12 8-2-16,12-8 2 15,-12 9 1-15,12-9 0 0,-16 7 0 0,16-7-1 16,-12 9 0-16,12-9 3 16,-13 9-4-16,13-9-1 0,-15 7 1 0,15-7 2 0,-13 7-1 15,13-7-3-15,-14 11 3 16,14-11 0-16,-16 7 0 0,16-7 1 0,-12 6-1 15,12-6-1-15,-12 7 0 0,12-7 1 0,-13 8 0 16,13-8-1-16,0 0-1 0,-17 10 0 16,17-10 1-16,-11 5 0 0,11-5 0 0,0 0-3 15,-16 10 5-15,16-10 0 16,-14 8-3-16,14-8 1 0,-12 8 1 0,12-8 3 16,-15 7-3-16,15-7 0 0,-13 6-1 15,13-6 3-15,0 0 2 0,-17 9 2 0,17-9 1 16,-10 6 1-16,10-6 4 0,0 0-4 0,-17 9-1 15,17-9 2-15,0 0-2 16,-17 8 3-16,17-8 1 0,0 0 4 0,-14 7-2 0,14-7 0 16,0 0-2-16,-14 6 5 15,14-6-3-15,0 0 1 0,-14 7-4 0,14-7 2 16,0 0-2-16,0 0-1 16,-17 8-1-16,17-8-4 0,0 0 0 0,0 0 2 15,-13 8 0-15,13-8-2 0,0 0-2 16,0 0 1-16,-15 7 0 0,15-7-2 0,0 0 0 15,0 0-1-15,-14 9 4 0,14-9-5 0,0 0 4 16,0 0-2-16,-18 7 0 0,18-7 0 16,0 0 3-16,0 0-2 0,-12 6-2 0,12-6 0 15,0 0 4-15,0 0 0 16,0 0 6-16,0 0-1 0,0 0 1 0,0 0-1 16,-13 7 1-16,13-7-3 0,0 0 0 15,0 0 6-15,0 0-6 0,0 0-2 0,0 0-1 16,0 0 1-16,0 0 0 0,0 0-3 0,0 0 1 15,0 0 1-15,0 0 1 16,0 0-2-16,0 0 0 0,0 0-3 0,0 0 1 0,0 0 1 16,0 0-2-16,0 0 3 15,0 0-3-15,0 0-1 0,0 0 0 0,0 0 0 16,0 0 2-16,0 0-4 16,0 0-1-16,0 0 2 0,0 0-5 0,0 0-1 0,0 0-12 15,0 0-8-15,0 0-3 0,0 0-8 0,0 0 5 16,0 0-9-16,0 0 0 15,0 0 4-15,0 0 3 0,0 0 4 0,0 0 1 16,0 0 4-16,0 0 3 0,0 0 5 16,0 0-2-16,0 0 3 0,0 0 0 0,0 0 4 15,0 0-2-15,0 0-1 16,0 0 8-16,0 0-5 0,0 0 1 0,0 0 0 16,0 0 3-16,0 0-3 0,0 0 3 15,0 0-2-15,0 0 3 0,0 0 2 0,0 0-1 16,0 0 2-16,0 0-2 0,0 0 5 0,0 0-2 15,0 0 1-15,0 0 2 16,0 0 0-16,0 0-1 0,-11 10 0 0,11-10 2 0,0 0 4 16,0 0 1-16,0 0-8 15,0 0 7-15,0 0 0 0,0 0-2 16,0 0 1-16,0 0 0 0,-17 4 1 16,17-4 2-16,0 0 4 0,0 0 2 0,0 0 6 15,-16 6 2-15,16-6 1 0,0 0-3 0,0 0-2 0,0 0 0 16,0 0-6-16,0 0 1 15,0 0 0-15,-16 3-4 0,16-3 1 0,0 0-1 0,0 0 1 16,0 0 2-16,0 0-3 16,0 0-3-16,0 0 5 0,0 0 0 0,0 0-3 15,0 0 0-15,0 0-1 16,0 0 0-16,0 0-3 0,0 0 1 0,0 0 4 0,0 0-7 16,0 0 2-16,0 0 3 15,0 0-6-15,0 0 1 0,0 0 1 0,0 0 1 16,0 0-1-16,0 0 0 0,0 0 3 0,0 0-3 15,0 0 2-15,0 0-3 16,0 0 4-16,0 0-2 0,0 0 1 0,0 0-1 0,0 0-1 16,0 0 1-16,0 0-1 15,0 0 2-15,0 0-3 0,0 0 0 0,0 0 0 16,0 0-3-16,0 0-2 16,0 0 0-16,0 0-22 0,0 0-13 0,0 0-18 0,0 0-22 15,0 0-10-15,0 0-29 0,0 0-29 0,0 0-50 16,0 0-73-16,0 0-224 15,0 0-376-15,0 0-236 0</inkml:trace>
  <inkml:trace contextRef="#ctx0" brushRef="#br0" timeOffset="67738.58">23260 8338 2478 0,'-11'11'-102'0,"11"-11"27"0,0 0 28 0,0 0 35 15,0 0 27-15,0 0 33 0,0 0 29 16,-13 9 22-16,13-9 10 0,0 0-4 0,0 0-13 15,0 0-7-15,0 0-9 0,0 0-8 0,0 0-6 16,0 0-5-16,0 0-8 16,0 0-3-16,0 0-1 0,0 0-7 0,0 0-7 0,0 0-1 15,0 0-5-15,17-49-6 16,-17 49 1-16,0 0-4 0,16-10 0 0,-16 10-2 16,0 0 1-16,0 0-6 15,0 0 2-15,0 0-1 0,0 0 2 0,0 0 0 0,32 21-2 16,-32-21 1-16,0 15 3 0,0-15 3 0,0 0 8 15,0 0 3-15,-8 26 12 16,8-26-2-16,0 0 11 0,-10 20 2 0,10-20 6 16,-8 7 1-16,8-7 9 15,-13 8-4-15,13-8 0 0,0 0-2 0,-19 4-5 0,19-4 0 16,0 0 0-16,0 0-8 16,0 0 3-16,-31-13-8 0,31 13-2 0,-12-15-4 15,12 15-6-15,-6-15-7 0,6 15 5 0,-4-19-7 0,4 19-2 16,0 0-5-16,0-24 3 15,0 24-8-15,0 0 2 0,4-21-4 0,-4 21-2 16,0 0-1-16,13-9 2 16,-13 9-3-16,0 0 3 0,0 0 1 0,25 6-5 15,-25-6 1-15,0 0 3 0,19 16-2 16,-19-16-3-16,9 16 1 0,-9-16 3 0,6 16-4 16,-6-16 4-16,0 16 0 15,0-16 2-15,0 0 4 0,-6 24 1 0,6-24 5 16,-9 13 2-16,9-13-1 0,-12 12 10 0,12-12-6 0,-15 5 1 15,15-5-5-15,-15 6 4 16,15-6-11-16,-19 3 7 0,19-3-1 0,0 0-2 16,-28-7 2-16,28 7-3 15,-16-7-2-15,16 7-4 0,-15-12-3 16,15 12 1-16,-8-13-1 0,8 13-8 0,-5-14 2 16,5 14 4-16,0 0-4 0,0 0 2 0,0 0-4 15,13-26 3-15,-13 26-4 0,12-7-1 0,-12 7 5 16,0 0-4-16,21 0 1 15,-21 0 1-15,0 0 1 0,22 12 0 0,-22-12 3 0,12 10 0 16,-12-10-3-16,9 12 1 16,-9-12-3-16,9 13-5 0,-9-13 9 0,0 0-3 15,4 15 2-15,-4-15 3 16,0 0 3-16,0 0-1 0,0 0 0 0,0 0-2 0,-18 21 3 16,18-21 3-1,0 0-2-15,0 0 1 0,-20-2 0 0,20 2-3 0,0 0 4 16,0 0-5-16,0 0 1 0,-22-24-3 0,22 24 4 0,0 0-7 15,2-16 4-15,-2 16-3 16,0 0-3-16,18-18-4 0,-18 18 2 0,14-8-8 16,-14 8-13-16,15-8-12 15,-15 8-25-15,0 0-25 0,19-5-36 0,-19 5-37 16,0 0-42-16,17 0-57 0,-17 0-81 16,0 0-195-16,0 0-82 0,0 0-251 0,0 0-228 15</inkml:trace>
  <inkml:trace contextRef="#ctx0" brushRef="#br0" timeOffset="68628.47">23774 8246 2514 0,'-4'-24'-94'0,"4"24"30"15,0 0 12-15,0 0 29 0,0 0 35 0,0 0 36 0,0 0 25 16,0 0 0-16,0 0 2 15,0 0 6-15,0 0-10 0,-2 52 2 0,2-52 5 16,0 29-9-16,2-14-8 16,0 2-2-16,0-1-3 0,0 1-11 0,-2-17 2 15,4 31-7-15,-1-16-6 0,-1 0-7 16,0-2-16-16,-2-13-38 0,2 21-52 0,-2-21-37 16,5 19-37-16,-5-19-35 15,4 15-79-15,-4-15-504 0,2 12-64 0</inkml:trace>
  <inkml:trace contextRef="#ctx0" brushRef="#br0" timeOffset="69088.47">23909 8378 2175 0,'8'-21'-79'0,"-8"21"22"15,4-19 16-15,-4 19 15 0,4-16 15 16,-4 16 17-16,2-16 23 0,-2 16 9 15,0 0-1-15,2-16-1 0,-2 16-7 0,0 0-1 16,0 0 6-16,0 0 13 0,0 0 12 16,0 0 16-16,0 0-2 0,0 0 14 0,0 0 3 15,0 0-2-15,0 0 7 16,0 0-9-16,-42 26-6 0,35-14-3 0,1-2-6 16,6-10-4-16,-11 26-4 0,7-15-8 15,4-11-5-15,-6 24-7 0,6-24-4 0,-5 20-3 16,5-20-6-16,2 17-1 0,-2-17 0 0,7 18-2 0,-7-18-2 15,10 13-9-15,-10-13-12 16,18 7-8-16,-18-7-7 0,18 4-19 0,-18-4-6 16,18 3-7-16,-18-3 4 15,0 0-3-15,27-4 4 0,-27 4 7 16,15-6 13-16,-15 6 10 0,0 0 8 0,15-11 20 16,-15 11-1-16,0 0 9 0,10-10 6 0,-10 10-8 15,0 0 0-15,0 0 4 0,0 0 5 0,0 0-1 16,0 0-1-16,0 0 0 15,0 0-5-15,0 0-1 0,0 0-1 0,0 0-6 0,0 0-6 16,0 0-3-16,0 0-16 16,0 0-6-16,-10-27-26 0,10 27-36 0,0 0-52 15,0 0-51-15,14-4-54 16,-14 4-140-16,13-4-475 0,-13 4-188 0</inkml:trace>
  <inkml:trace contextRef="#ctx0" brushRef="#br0" timeOffset="69348.23">24077 8351 2411 0,'0'0'-69'0,"0"0"45"16,0 0 27-16,-11-26 26 0,11 26 23 16,0 0 15-16,0 0 0 0,0 0 6 0,0 0-5 15,0 0-9-15,0 0 2 16,0 0-13-16,-8 47-2 0,8-47 4 0,0 0 2 15,8 24-10-15,-8-24-4 0,7 19-1 0,-1-9-5 0,-6-10-2 16,10 17-7-16,-10-17 1 16,12 16-12-16,-8-9-19 0,-4-7-28 0,11 13-40 15,-11-13-33-15,5 12-23 16,-5-12-52-16,0 0-95 0,11 9-474 0,-11-9-32 0</inkml:trace>
  <inkml:trace contextRef="#ctx0" brushRef="#br0" timeOffset="69638.27">24164 8373 2211 0,'0'0'-20'0,"0"0"10"0,0-22 26 0,0 22-10 0,0 0 24 16,0 0 22-16,0 0 10 15,0 0 8-15,0 0-3 0,0 0-4 0,0 0 2 16,0 0 8-16,0 0 0 0,0 0-1 16,0 0-8-16,21 35-9 0,-21-35-2 0,0 0-11 15,9 10 1-15,-9-10-4 16,0 0-1-16,0 0-12 0,8 14-18 0,-8-14-26 16,0 0-33-16,0 0-31 15,6 9-30-15,-6-9-16 0,0 0-27 0,6 6-24 0,-6-6-74 16,0 0-444-16,0 0 52 0</inkml:trace>
  <inkml:trace contextRef="#ctx0" brushRef="#br0" timeOffset="70048.52">24098 8271 2065 0,'0'0'-8'0,"0"0"16"16,0 0 18-16,0 0 33 0,0 0 20 0,0 0 23 15,0 0 10-15,0 0 1 16,0 0-9-16,0 0-11 0,0 0-4 0,0 0-17 15,0 0-30-15,0 0-36 0,0 0-74 0,0 0-77 0,0 0-117 16,21-12-510-16,-21 12-65 16</inkml:trace>
  <inkml:trace contextRef="#ctx0" brushRef="#br0" timeOffset="70528.35">24246 8309 2284 0,'0'0'-30'15,"0"0"33"-15,0 0 31 16,0 0 29-16,0 0 15 0,0 0 13 0,0 0-5 15,0 0-3-15,0 0-11 0,0 0-6 0,17 24-4 16,-17-24-5-16,8 12-6 0,-8-12-8 16,5 13-3-16,-5-13-5 0,0 0-3 0,9 15 0 15,-9-15-12-15,0 0-3 16,10 8-19-16,-10-8-13 0,0 0-8 0,0 0 2 16,0 0-5-16,0 0 6 15,0 0 2-15,0 0 6 0,14-27 8 0,-14 27-2 0,0 0 3 16,6-21 12-16,-6 21 9 0,0 0 7 0,2-17 4 15,-2 17-6-15,0 0-2 16,0 0-3-16,2-17-6 0,-2 17 1 0,0 0-2 16,0 0-2-16,0 0-2 0,0 0 0 15,14-7 0-15,-14 7 2 0,0 0-5 0,0 0 4 16,0 0 3-16,0 0-1 16,0 0 0-16,24 1 8 0,-24-1 2 0,0 0-2 15,0 0-1-15,0 0-1 0,0 0-9 16,0 0-35-16,21-1-73 0,-21 1-88 0,0 0-160 15,4-14-497-15,-4 14-189 0</inkml:trace>
  <inkml:trace contextRef="#ctx0" brushRef="#br0" timeOffset="70728.67">24371 8118 2452 0,'0'0'-24'16,"0"0"39"-16,0 0 9 0,0 0 27 0,0 0 30 0,0 0 12 15,0 0 3 1,32 25-12-16,-27-15-7 0,-5-10-10 0,10 21-3 0,-4-8-9 16,0-1-6-16,0 0-14 15,-1 2-35-15,2 2-48 0,-2-2-52 0,-4 2-57 0,-1-16-89 16,0 26-169-16,0-10-291 16,-4 0 37-16</inkml:trace>
  <inkml:trace contextRef="#ctx0" brushRef="#br0" timeOffset="72428.09">7576 10794 1982 0,'0'0'-254'0,"0"0"-300"0,0 0 258 0</inkml:trace>
  <inkml:trace contextRef="#ctx0" brushRef="#br0" timeOffset="81178.34">5300 9871 2693 0,'0'0'47'0,"0"0"-7"16,8-10-14-16,-8 10-18 0,0 0-26 0,0 0-42 15,0 0-49-15,2-7-83 16,-2 7-196-16,0 0-260 0,0 0 127 0</inkml:trace>
  <inkml:trace contextRef="#ctx0" brushRef="#br0" timeOffset="113378.21">9610 6570 864 0,'0'0'95'0,"0"0"-21"16,0 0-21-16,0 0 1 0,2-18-11 16,-2 18-5-16,0 0 11 0,0 0-2 0,0 0-4 15,0 0 5-15,0 0 11 0,0 0 0 0,0 0 5 16,2-15-4-16,-2 15 8 15,0 0 0-15,0 0 0 0,0 0-5 0,0 0 10 16,0 0-13-16,0 0-4 0,0 0-8 16,0 0 3-16,-19-12-14 0,19 12 0 0,0 0-5 15,-19-4-5-15,19 4-4 16,0 0 7-16,-24 0-1 0,24 0-9 0,0 0-7 0,-25 0 12 16,25 0-7-16,-19 4 10 15,19-4-5-15,-19 4-1 0,19-4-10 0,-22 8 15 16,12 0-3-16,10-8 8 0,-23 12 3 15,10-4 11-15,3 1 2 0,-3 1 4 0,1 2 7 16,0-2 5-16,-2 4 1 0,2 4 5 0,-2-2 0 16,2 2 2-16,-1-1 3 15,1 4-3-15,1-2 0 0,0 2-2 0,1 2-7 16,2-3-1-16,1 4 0 0,-2-3-6 16,5 0-5-16,-2 1-9 0,4-2 2 0,0 1-3 15,2-2 1-15,0-1-2 0,2 0-1 0,0 1-2 16,2-2-1-16,0 1-5 15,2-2 0-15,1 1-2 0,4-2-1 0,-3 1-1 0,2-3-3 16,2 1-2-16,2 1-5 16,-1-3 2-16,-1-4-4 0,4 4 2 0,0-2-4 15,2-1-2-15,-4-1-1 16,3-1 2-16,-2 1-3 0,2-2-2 0,-3-2 1 16,2 0-4-16,0 2 1 0,-1-3-2 15,-15-3-1-15,28 4-5 0,-16-4-3 0,-12 0-2 16,22 0-2-16,-22 0-1 0,20-4-1 0,-20 4 2 15,18-9-3-15,-18 9-3 0,14-8-4 16,-14 8 5-16,9-15-7 0,-9 15 1 0,6-18-1 16,-6 18 3-16,4-20 0 15,-4 20 1-15,-2-22 0 0,2 22-1 0,-4-20 4 16,4 20 1-16,-6-22 2 0,6 22 0 16,-9-21-1-16,9 21 0 0,-10-19 4 0,4 12 1 15,6 7-2-15,-14-13 3 0,14 13-1 0,-10-12 3 16,10 12 3-16,0 0-5 15,-10-15 7-15,10 15 0 0,0 0 10 0,-9-11 6 16,9 11 2-16,0 0 8 0,0 0 2 16,0 0-3-16,0 0 3 0,0 0 7 0,0 0-8 15,0 0-1-15,0 0-3 16,0 0-1-16,25-14-6 0,-25 14-19 0,24 0-36 0,-24 0-51 16,27-2-71-16,-10 0-68 15,-17 2-63-15,31-6-208 0,-15 5-426 0,-4-6-332 16</inkml:trace>
  <inkml:trace contextRef="#ctx0" brushRef="#br0" timeOffset="114863.23">9950 6807 2693 0,'-6'-15'-104'0,"6"15"24"0,0 0 12 16,0 0 18-16,-6-15 33 15,6 15 16-15,0 0 16 0,0 0 13 0,0 0-3 16,0 0-2-16,0 0 18 0,-9-12 16 16,9 12 27-16,0 0 16 0,0 0 7 0,0 0 6 15,-30 31-1-15,24-20-8 0,-2 4-3 0,2 2-8 16,0 4-3-16,-1 0-11 15,2 2-7-15,1 0-5 0,2 0-8 0,2-3-3 0,0 2-6 16,4 4-4-16,-2-6-1 16,5 1-5-16,0-1-11 0,1 0-20 0,-2-4-26 15,2-2-44-15,3-1-55 16,0-1-37-16,-1-1-50 0,1-2-45 0,-11-9-111 16,21 9-514-16,-10-9-237 15</inkml:trace>
  <inkml:trace contextRef="#ctx0" brushRef="#br0" timeOffset="115107.96">10128 7025 2629 0,'7'-14'16'0,"-7"14"22"15,0 0-10-15,8-12-12 0,-8 12 8 0,0 0 13 16,0 0 2-16,0 0 20 16,0 0-21-16,0 0-1 0,0 0-3 0,0 0-5 0,15 41-3 15,-15-26 0-15,0-15 3 16,4 31 1-16,-4-14 3 0,0-1-6 0,-2 3 4 15,2-19-1-15,-2 36-2 0,-2-20 8 0,0 0 0 0,-3-1 7 16,1-2 1-16,0 0-4 16,6-13-3-16,-20 20-3 0,10-14-21 0,10-6-23 15,-22 7-48-15,22-7-50 16,-22-4-61-16,22 4-74 0,-24-18-152 0,13 7-403 16,3-5-110-16</inkml:trace>
  <inkml:trace contextRef="#ctx0" brushRef="#br0" timeOffset="115268.38">10168 6691 2341 0,'0'0'44'0,"0"0"21"16,0 0-4-16,12-10-4 16,-12 10-8-16,0 0-5 0,0 0-7 0,0 0-27 15,8-9-57-15,-8 9-70 0,0 0-106 0,6-3-202 0,-6 3-179 16,0 0 190-16</inkml:trace>
  <inkml:trace contextRef="#ctx0" brushRef="#br0" timeOffset="115778.4">10232 6922 1717 0,'4'15'3'15,"-4"-15"15"-15,0 0 4 16,5 19 22-16,-5-19 11 0,4 14 32 0,-4-14 16 16,4 16-1-16,-4-16-3 0,6 17 4 15,-6-17-9-15,7 19 6 0,-7-19 7 16,6 18-15-16,-1-7 1 0,-5-11-10 16,4 17-8-16,-4-17-8 0,8 15-6 0,-8-15-7 15,6 14-6-15,-6-14-3 0,8 11-4 16,-8-11-7-16,0 0-6 0,16 7-5 0,-16-7-6 15,0 0-4-15,0 0-5 0,0 0 0 0,27-16-4 16,-27 16 0-16,9-17 0 16,-3 7 12-16,-6 10 5 0,9-19 11 0,-9 19 17 0,6-17 12 15,-6 17-1-15,6-14-5 16,-6 14-5-16,6-11-9 0,-6 11-7 0,0 0-2 16,12-9-4-16,-12 9-3 15,0 0 1-15,0 0-2 0,0 0 0 0,22 0-7 0,-22 0 1 16,0 0-5-16,0 0 2 0,26 4-3 0,-26-4 1 15,0 0-3-15,17 7 1 16,-17-7-2-16,0 0 4 0,14 5 5 0,-14-5 9 16,0 0-2-16,0 0 3 15,0 0 4-15,22-16 2 0,-22 16-3 0,6-16 1 0,-6 16-5 16,4-21-2-16,-4 21-1 16,6-24-5-16,-4 12-4 0,-2 12 2 0,5-23-11 15,-3 12-24-15,-2 11-32 0,5-20-47 0,-5 20-58 0,4-15-59 16,-2 8-98-16,-2 7-217 15,2-14-420-15,-2 14-374 0</inkml:trace>
  <inkml:trace contextRef="#ctx0" brushRef="#br0" timeOffset="116108.08">10683 6744 2836 0,'0'0'-51'16,"0"0"11"-16,0 0-3 15,0 0 14-15,0 0 42 0,0 0 31 0,0 0 23 16,0 0 4-16,0 0-4 0,22 26 7 16,-22-26-3-16,8 22 6 0,-4-5 5 0,2 1 1 15,0 0 3-15,1 5-1 0,-1 0-4 16,1 0-7-16,-1 0-6 0,-2-1-3 15,0 2-7-15,1-1 2 0,-5-4 0 0,2 3-4 16,-4-2 3-16,0-1-7 0,-1 0-3 16,-1-2-6-16,0-1-4 0,-2 0-4 0,-3-1-3 15,3-1-20-15,-3-4-38 16,-1 3-52-16,2-2-61 0,-4-3-69 0,4 1-60 0,8-9-158 16,-19 13-532-1,11-6-397-15</inkml:trace>
  <inkml:trace contextRef="#ctx0" brushRef="#br0" timeOffset="116598.37">11040 7114 2909 0,'0'0'-23'16,"0"0"15"-1,-36-14 6-15,36 14 15 0,0 0 27 0,0 0 27 0,0 0 20 16,0 0 6-16,0 0-11 16,0 0-4-16,0 0-8 0,0 0-1 0,0 0 2 15,0 0 7-15,26-17 1 0,-26 17-2 0,19-4-5 16,-19 4-10-16,27 0 1 0,-27 0-9 15,27-1-6-15,-13 1-5 0,-14 0-2 0,30 0-4 16,-30 0-7-16,29 0-12 0,-13-3-16 16,-16 3-22-16,25-1-35 0,-25 1-44 0,21-2-43 15,-21 2-39-15,20-2-38 16,-13-1-39-16,-7 3-150 0,0 0-467 0,8-10-240 16</inkml:trace>
  <inkml:trace contextRef="#ctx0" brushRef="#br0" timeOffset="116778.3">11129 6993 2661 0,'0'0'-19'0,"-12"-5"23"0,12 5 17 0,0 0 20 16,-14-5 36-16,14 5 29 15,0 0 15-15,0 0-1 0,0 0-11 16,0 0-11-16,0 0-7 0,0 0-14 16,0 0-8-16,0 0-5 0,0 0-15 0,33-22-21 0,-33 22-37 15,19-2-47-15,-19 2-63 0,21-2-50 0,-21 2-45 16,20-1-75-16,-8 1-584 15,-12 0-237-15</inkml:trace>
  <inkml:trace contextRef="#ctx0" brushRef="#br0" timeOffset="118468.33">11635 6556 2689 0,'0'0'-7'0,"0"0"8"0,0 0 8 16,0 0 12-16,0 0 15 15,0 0 15-15,0 0 10 0,0 0-1 0,0 0 11 16,0 0 10-16,0 0 3 16,0 0 1-16,0 0 9 0,0 0 5 0,0 0 8 0,0 0-1 15,-16 47-7-15,16-30-10 16,-3 1-5-16,3 3-15 0,0 1-4 0,0 5-6 16,0 0-9-16,0 1-5 15,0 2-1-15,0-1-1 0,3 2-5 0,-3-3-7 0,2 1-3 16,-1-1-1-16,-1-1-6 0,2-2 0 0,2-4-3 15,-2 0-3-15,1-2-7 16,-3-2-11-16,0-17-15 0,2 25-18 0,-2-25-29 16,1 21-33-16,-1-21-44 0,0 15-46 15,0-15-25-15,2 6-22 0,-2-6-30 0,0 0-36 16,0 0-593-16,0 0-272 16</inkml:trace>
  <inkml:trace contextRef="#ctx0" brushRef="#br0" timeOffset="118948.21">11587 6864 2524 0,'-4'-32'-134'16,"-1"3"28"-16,3 4 30 0,0 3 24 15,2 1 30-15,-2 1 17 0,2 1 12 0,2-1 4 16,0-2 12-16,0 3 18 16,3-2-12-16,1 0 10 0,2 1 0 0,-1 1-4 0,1 0-11 15,2 2 5-15,4-1-3 16,-2 5-9-16,5-2-3 0,-2 6-2 0,3-3 0 16,-5 6-3-16,5 2 4 15,-2 1-2-15,-16 3-5 0,33 0 4 0,-17 3-5 0,-3 3 10 16,0 3 6-16,-5 2 1 0,0 1 8 0,0 2 11 15,-7 1 15-15,2 2 14 16,-3-17 3-16,-7 34 4 0,0-14-4 0,1-6-3 16,-4 6-4-16,-1-1-5 0,-2-2-2 15,1-5-1-15,-1 1-3 0,3-1 5 16,-4-2-8-16,2 0-2 0,2-2 2 16,10-8 4-16,-20 11 6 0,13-5-2 0,7-6-7 15,-18 6 1-15,18-6 0 0,0 0-1 0,0 0-2 0,-18 4-6 16,18-4 2-16,0 0 2 15,0 0-2-15,0 0-2 0,0 0-1 0,0 0 0 16,0 0 1-16,0 0 1 16,0 0 2-16,0 0 3 0,0 0-1 0,0 0 1 0,0 0 7 15,0 0 0-15,7 29 1 16,-7-29 3-16,19 22 0 0,-5-7 4 0,-1 0-9 16,5 5-2-16,3-2-6 15,-2 3-2-15,2 0-7 0,2-1-2 0,-4 1-6 0,2-1-9 16,-3-2 12-16,2 0-14 0,-4-2-8 0,2 1-23 15,0-2-36-15,-2-2-49 16,-3-1-61-16,4-1-78 0,-2-1-55 0,0-3-95 0,1-1-148 16,-3-2-78-16,1-2-319 15,-1 0-340-15</inkml:trace>
  <inkml:trace contextRef="#ctx0" brushRef="#br0" timeOffset="119178.06">12259 6959 2945 0,'7'-11'37'15,"-7"11"7"-15,0 0-5 16,11-11 0-16,-11 11 11 0,0 0 15 0,14-8 3 16,-14 8-6-16,0 0-3 15,22-5-8-15,-22 5-7 0,26 0-5 0,-12 0-1 0,-14 0-7 16,38-2-10-16,-21 2-31 0,5 0-55 0,-4 0-74 15,-18 0-62-15,32-3-90 16,-14 2-599-16,-8-3-268 0</inkml:trace>
  <inkml:trace contextRef="#ctx0" brushRef="#br0" timeOffset="119358.13">12491 6845 2633 0,'-12'-10'-24'0,"12"10"30"0,0 0 22 15,0 0 22-15,0 0 40 0,0 0 26 0,0 0 16 16,-27 19 1-16,27-19 1 0,-6 25-13 15,4-8-10-15,2 1-6 0,-2 1-6 0,2 2-12 16,0 2-5-16,0-1-13 16,0-1-3-16,2 0-7 0,0 5-12 0,0-6-26 15,2 1-49-15,0-2-57 0,2 0-73 16,-2-1-63-16,0-5-89 0,1 2-178 0,-1-5-389 16,-1-1-243-16</inkml:trace>
  <inkml:trace contextRef="#ctx0" brushRef="#br0" timeOffset="119703.25">12852 6786 2753 0,'0'0'6'0,"7"-12"2"0,-7 12-4 16,0 0 6-16,0 0 28 15,0 0 21-15,0 0 7 0,0 0-11 0,0 0 1 0,0 0 0 16,5 50 4-16,-7-32 8 16,2 0 10-16,0 3 7 0,0 0 0 0,0 1-8 15,-3 0-5-15,3 0 0 16,-5 2 3-16,3 2 10 0,-2-4-3 0,-1-2-3 0,-1 2-3 16,-6-4 1-16,5 1-19 15,-5-3 0-15,3-1-1 0,-5-1-1 0,1-4-3 16,-4-3-8-16,2 0-4 0,-3-3-3 0,-1-3-4 15,19-1-8-15,-37-5-25 16,21 0-32-16,-4-7-56 0,4-3-71 0,3-4-74 0,-6-10-91 16,6-1-179-16,4-5-97 15,-4-2-236-15,6 0-169 0</inkml:trace>
  <inkml:trace contextRef="#ctx0" brushRef="#br0" timeOffset="119848.08">12661 6514 2550 0,'23'-8'127'0,"-23"8"16"0,0 0-25 0,15-2-13 16,-15 2-11-16,0 0-9 16,0 0-10-16,0 0-12 0,14-5-48 15,-14 5-83-15,0 0-78 0,7-4-106 16,-7 4-216-16,0 0-291 0,0 0-45 0</inkml:trace>
  <inkml:trace contextRef="#ctx0" brushRef="#br0" timeOffset="120288.19">13044 6421 2172 0,'0'0'-60'0,"0"0"19"0,0 0 9 0,0 0 46 15,26 7 45-15,-26-7 29 16,9 10 37-16,-9-10 14 0,7 13 5 0,-7-13-1 16,9 19-3-16,-3-6 0 15,0 0 8-15,2 1 2 0,-1 3-5 0,7 2-4 0,-5 2-11 16,6-1-6-16,1 6-11 0,-3-1-2 0,5 1-6 15,-2-1-8-15,0 1-8 16,-1 1-4-16,1 1-11 0,0-2-9 0,0 0 1 16,-1-1-7-16,-3-4-5 15,1 0-7-15,-1 0-3 0,-2-2-8 0,-3-4 1 16,2 0-7-16,-2-1-1 0,2-3-2 16,-9-11-4-16,9 22 0 0,-5-13-1 0,-4-9-17 15,10 13-24-15,-10-13-36 0,0 0-47 0,0 0-54 0,0 0-56 16,0 0-35-16,0 0-34 15,0 0-48-15,0 0-93 0,8-44-561 0,-10 23-443 16</inkml:trace>
  <inkml:trace contextRef="#ctx0" brushRef="#br0" timeOffset="120538.36">13402 6459 2969 0,'1'-21'-40'0,"-1"21"35"15,0 0 10-15,2-18 7 0,-2 18 3 0,0 0 5 16,0 0 30-16,0 0 22 0,0 0 9 0,0 0-2 0,0 0-1 15,0 0 0-15,-43 29-3 16,27-11 11-16,3 1 2 0,-5 5 11 0,3 3-12 16,-2 1-2-16,0 0-9 15,-1 4-3-15,4-1-4 0,-4 8-2 0,3-6-1 16,1 2-4-16,1-5-8 0,1 4-11 16,-1-4 4-16,2 0-4 0,-1-1-6 0,3-2 0 15,1-5-12-15,0 3-16 0,2-4-41 0,-1 0-46 16,1-2-59-16,1-3-65 0,0-1-61 15,1-2-110-15,1-2-184 0,-1-2-353 0,4-9-302 16</inkml:trace>
  <inkml:trace contextRef="#ctx0" brushRef="#br0" timeOffset="122558.3">26488 7528 164 0,'-23'-4'132'0,"23"4"-27"0,0 0-12 16,0 0 3-16,0 0-5 15,0 0-7-15,0 0 9 0,0 0-1 0,0 0 17 16,0 0 11-16,0 0 23 16,0 0 1-16,0 0-1 0,0 0-6 0,0 0-9 0,0 0-3 15,0 0-1-15,0 0 6 16,0 0-4-16,0 0-9 0,0 0-17 0,0 0-7 16,0 0-13-16,0 0-6 15,0 0-9-15,0 0-11 0,0 0-4 0,0 0-5 0,0 0-2 16,0 0-7-16,0 0-8 0,0 0-2 0,0 0 0 15,0 0-1-15,46-8-3 16,-46 8-3-16,0 0-4 0,0 0 2 16,27 0-6-16,-27 0 3 0,0 0-5 15,27 2 6-15,-27-2 1 0,22 0 7 0,-22 0-2 0,31 2 6 16,-15-2-7-16,4 2-3 16,0 0 1-16,5-2-3 0,-4 1 2 0,5 2-3 15,3-2-2-15,2 1 1 0,-1 0-6 16,1 0-1-16,1-1 3 0,4-1-2 0,0 2 1 15,4 1 1-15,3-2-1 0,0 2 3 0,1-1-4 16,0-2-1-16,-2 1 1 16,6-2 0-16,-6 1-2 0,2 0-1 0,0 0 3 0,0 0 2 15,0 0-5-15,0 0 5 16,-1 0-2-16,1 0 0 0,-6 0-6 0,1 0 0 16,4 1 4-16,-7 1 2 15,0 1-1-15,-1-2-6 0,-1 0 4 0,1-1-1 16,-2 5-5-16,0-2 5 0,1 2-1 0,-5-3 6 0,3 1 1 15,-3 1 4-15,-2 0 3 16,2 0 8-16,-4-1 2 0,-5-1 5 0,3 0 4 16,-6 2-1-16,3-1-5 0,-2-3-3 15,-18 0-2-15,25 4-1 0,-11-2-5 16,-14-2 1-16,24 2-2 0,-24-2-4 16,16 3 4-16,-16-3-10 0,0 0-15 0,24 0-21 15,-24 0-26-15,0 0-26 0,0 0-26 0,16-7-16 0,-16 7-15 16,0 0-4-16,0 0 8 15,0 0 5-15,0 0 14 0,0 0 13 0,-26-35 15 16,26 35 27-16,-15-14 28 16,15 14 29-16,-17-13 23 0,8 7 19 0,9 6 16 0,-14-13 15 15,14 13 9-15,-16-12 12 16,16 12-7-16,-14-11 0 0,14 11 2 0,-15-12-1 16,15 12 3-16,-11-8 1 15,11 8 0-15,0 0-3 0,-14-9 0 0,14 9-3 16,0 0-6-16,-11-9 0 0,11 9-8 0,0 0-8 0,0 0 0 15,0 0-8-15,-12-10-7 16,12 10 0-16,0 0 0 0,0 0-13 0,0 0-2 16,0 0-1-16,0 0-1 0,0 0-6 15,0 0-3-15,0 0-1 0,0 0-3 0,0 0-3 16,42 35 1-16,-34-28-2 16,-2 5-2-16,-1 1-4 0,-1 0 5 0,-4-13 0 15,4 24-7-15,-4-9 1 0,0-15-8 0,-4 26-7 0,0-15-15 16,4-11-27-1,-11 25-30-15,3-15-43 0,-1 1-47 0,9-11-50 0,-17 19-50 16,9-12-101-16,4 1-142 16,0 0-389-16,4-8-294 0</inkml:trace>
  <inkml:trace contextRef="#ctx0" brushRef="#br0" timeOffset="123258.07">28691 7545 2771 0,'0'0'-15'16,"-9"-10"14"-16,9 10 13 0,0 0 9 0,0 0 7 15,0 0 5-15,-8-15-8 16,8 15 0-16,0 0-8 0,0 0 9 0,0 0-3 0,0 0 9 16,0 0 9-16,0 0 15 15,-7 45 18-15,7-29 0 0,0-16-3 0,2 34-2 16,-2-14-8-16,0-2-5 0,2 1-6 0,1 2-5 0,-3-2-3 15,2-2-6-15,-2 0-1 16,0 1-7-16,0-18-1 0,2 26-18 0,-2-26-23 16,0 23-14-16,0-23-25 15,0 18-23-15,0-18-41 0,0 0-36 0,-4 15-22 16,4-15-22-16,0 0 1 16,0 0 9-16,0 0 15 0,0 0 14 0,0 0 25 0,-22-43 17 15,20 23 28-15,0-2 16 0,0-1 14 0,2-4 26 16,0 0 19-16,0 0 23 15,4 1 2-15,-2 0 15 0,2 2 14 0,3 3 0 0,-1-1 3 16,3 4 7-16,-3 1-9 16,4 1-1-16,1 3 2 0,3 2-11 0,-4 2-2 15,4-1 7-15,0 4-12 16,2 0 8-16,-16 6 4 0,29-3 8 0,-29 3 16 0,26 3-17 16,-14 3-1-16,2 2 3 15,-6 1-1-15,-8-9 13 0,11 24 16 0,-11-12 15 16,0-12 8-16,-5 29 12 0,-1-13 12 0,-2 1 10 15,-3 0 9-15,0 3-2 0,-1-3-5 16,-1 1-5-16,0 2-2 0,1-2-18 0,3-3-7 16,1 0-10-16,0 1-9 15,5-1-6-15,1-1-8 0,2-14-11 0,5 30 0 16,5-15-7-16,5 1-22 0,0-5-36 16,6 2-33-16,-1-4-54 0,2 1-60 0,1-1-69 15,-1-5-82-15,-2-2-202 0,0-1-475 0,-4-2-444 16</inkml:trace>
  <inkml:trace contextRef="#ctx0" brushRef="#br0" timeOffset="124048.32">25195 3559 2938 0,'0'0'-106'0,"-11"-12"22"15,11 12 2-15,0 0 9 0,0 0 13 0,0 0 45 16,0 0 42-16,0 0 9 0,0 0 16 0,0 0 10 15,0 0 12-15,0 0 19 0,0 0 7 16,0 0 4-16,35 42-4 0,-26-29-13 0,7 2-10 16,-1 2-4-16,-1 1-8 15,1 1-8-15,2 1-3 0,0-2-9 0,-1 1 2 16,-1 0-11-16,1-1-2 0,-2 1 0 16,2-2-3-16,-1-1-3 0,-3 0 1 0,-1-3-8 15,-2-2-1-15,3 1 1 0,-4-2-5 0,1 0 0 16,-9-10-2-16,14 14-28 15,-14-14-34-15,13 12-50 0,-13-12-63 0,8 6-66 0,-8-6-67 16,0 0-649-16,0 0-365 16</inkml:trace>
  <inkml:trace contextRef="#ctx0" brushRef="#br0" timeOffset="124318.22">25452 3718 2718 0,'-2'-22'-144'16,"2"22"13"-16,-2-19 9 0,2 19 15 0,2-20 14 15,-2 20 21-15,2-18 33 16,-2 18 28-16,0-18 30 0,0 18 32 0,0 0-2 0,0-19 6 16,0 19 1-16,0 0 22 15,0 0 18-15,-10-15 13 0,10 15 5 0,0 0 11 16,0 0-1-16,0 0-9 16,-38 21-4-16,28-12-4 0,-1 5-12 0,0 1-3 0,-6 5-27 15,5-2-5-15,-1 3-5 0,-2 1-6 0,5 2-1 16,-2-1-7-16,-2 1-1 15,6 1-5-15,-4 4-27 0,1-4-60 0,5 0-62 16,-2 1-68-16,2-3-82 0,0 0-172 16,3 0-407-16,-2-5-184 0</inkml:trace>
  <inkml:trace contextRef="#ctx0" brushRef="#br0" timeOffset="127918.08">1652 13872 2562 0,'0'0'6'0,"0"0"-6"0,9-11 13 0,-9 11-10 0,0 0 0 16,0 0-9-16,0 0-22 0,4-15-62 0,-4 15-72 0,0 0-133 15,0 0-341-15,0 0 144 16</inkml:trace>
  <inkml:trace contextRef="#ctx0" brushRef="#br0" timeOffset="131848.17">4934 13318 2911 0,'0'0'38'16,"13"-14"2"-16,-13 14-2 16,6-9-4-16,-6 9 3 0,0 0-2 0,8-12-2 15,-8 12-26-15,0 0-65 0,0 0-78 16,8-11-90-16,-8 11-177 0,0 0-330 0,0 0-6 16</inkml:trace>
  <inkml:trace contextRef="#ctx0" brushRef="#br0" timeOffset="15504.02">12768 12557 2965 0</inkml:trace>
  <inkml:trace contextRef="#ctx0" brushRef="#br0" timeOffset="37233.93">24052 7320 815 0,'0'0'173'0,"0"0"-17"15,0 0-20-15,0 0-17 0,0 0-5 16,0 0-3-16,0 0 11 0,0 0-7 15,0 0 11-15,0 0 2 0,0 0 0 0,0 0 5 0,0 0 0 16,0 0-5-16,0 0-6 16,0 0-12-16,0 0-7 0,0 0-17 0,0 0-26 15,0 0-31-15,0 0-52 0,0 0-53 0,0 0-67 16,-13-39-88-16,13 39-200 0,0 0-272 16,0 0 41-16</inkml:trace>
  <inkml:trace contextRef="#ctx0" brushRef="#br0" timeOffset="37403.58">24058 7193 1969 0,'0'0'-42'0,"0"0"23"0,0 0 4 0,0 0-4 16,0 0 7-16,0 0-23 15,0 0-13-15,0-22-18 0,0 22-23 0,0-10-25 16,0 10-60-16,0 0-260 15,0 0 410-15</inkml:trace>
  <inkml:trace contextRef="#ctx0" brushRef="#br0" timeOffset="37563.68">24056 7100 1170 0,'-2'-13'-44'0,"2"13"0"16,0 0 3-16,0 0-3 0,-2-13 8 16,2 13 11-16,0 0 12 0,0 0 19 0,0 0 19 15,-7-19 5-15,7 19 8 16,0 0 6-16,0 0-1 0,-4-17-10 0,4 17-5 15,0 0-8-15,0 0-12 0,-5-20-23 16,5 20-24-16,-2-12-42 0,2 12-86 0,0 0-130 16,-4-18 95-16</inkml:trace>
  <inkml:trace contextRef="#ctx0" brushRef="#br0" timeOffset="37703.83">24026 6925 849 0,'0'0'-2'0,"-2"-15"-7"15,2 15-25-15,0 0-8 0,2-15-1 0,-2 15 23 16,0 0 26-16,2-14 18 15,-2 14 9-15,0 0 9 0,0 0 3 0,0 0-3 0,4-22-4 16,-4 22-2-16,0-9-31 16,0 9-32-16,0 0-32 0,0-18-67 0,0 18-127 15,0 0 82-15</inkml:trace>
  <inkml:trace contextRef="#ctx0" brushRef="#br0" timeOffset="37833.51">24048 6770 858 0,'0'0'108'16,"0"0"12"-16,0-19 5 0,0 19 1 0,0 0 8 15,0 0-31-15,0 0-17 16,0 0-26-16,0 0-34 0,0-20-32 0,0 20-24 0,0 0-28 16,2-8-24-16,-2 8-34 0,0 0-47 0,0 0-257 15,0 0 131-15</inkml:trace>
  <inkml:trace contextRef="#ctx0" brushRef="#br0" timeOffset="37983.97">24060 6628 1193 0,'0'0'47'16,"0"0"11"-16,0 0-17 15,0 0-19-15,0 0-18 0,0 0-20 0,2-15-32 16,-2 15-93-16,0 0-239 16,0 0 120-16</inkml:trace>
  <inkml:trace contextRef="#ctx0" brushRef="#br0" timeOffset="38173.82">24073 6579 1146 0,'0'0'66'0,"0"0"20"0,0 0 17 0,0 0 16 16,0 0-10-16,0 0-5 15,0 0-12-15,0 0-12 0,0 0-19 0,0 0-44 0,-4-31-26 16,4 31-33-16,0 0-26 15,2-10-27-15,-2 10-44 0,0 0-71 0,0 0-251 16,-2-17 380-16</inkml:trace>
  <inkml:trace contextRef="#ctx0" brushRef="#br0" timeOffset="38303.45">24077 6395 1263 0,'0'-17'-63'0,"0"17"-9"16,0 0-25-16,0 0-32 0,0-21-170 0,0 21 97 16</inkml:trace>
  <inkml:trace contextRef="#ctx0" brushRef="#br0" timeOffset="38433.68">24073 6231 822 0,'2'-13'-13'16,"-2"13"0"-16,0 0 1 15,2-15-3-15,-2 15-3 0,0 0-17 0,2-15-24 16,-2 15-46-16,0 0-80 16,0-14 60-16</inkml:trace>
  <inkml:trace contextRef="#ctx0" brushRef="#br0" timeOffset="38593.68">24116 6053 677 0,'0'0'119'0,"0"0"10"15,0 0 12-15,3-14-10 16,-3 14-8-16,0 0-25 0,0 0 2 0,4-15-23 16,-4 15-27-16,0 0-31 0,0 0-18 0,4-18-32 0,-4 18-33 15,2-9-30-15,-2 9-50 16,0 0-290-16,0 0 414 0</inkml:trace>
  <inkml:trace contextRef="#ctx0" brushRef="#br0" timeOffset="38753.6">24139 5892 1137 0,'0'0'-32'16,"0"0"22"-16,0-22 18 0,0 22 22 0,0 0 16 16,0 0 5-16,2-21 17 15,-2 21 6-15,0 0-6 0,0 0 3 16,0-20-7-16,0 20-14 0,0 0-5 0,0 0-38 16,0-16-27-16,0 16-25 0,0-12-44 0,0 12-57 15,0 0-301-15,2-17 395 16</inkml:trace>
  <inkml:trace contextRef="#ctx0" brushRef="#br0" timeOffset="38928.75">24149 5614 1313 0,'0'0'45'0,"0"0"3"15,-4-19-12-15,4 19 3 0,0 0-5 0,0-21-11 16,0 21-19-16,0 0-30 15,-2-23-38-15,2 14-58 0,0 9-110 0,-2-19-128 0,0 10 114 16</inkml:trace>
  <inkml:trace contextRef="#ctx0" brushRef="#br0" timeOffset="39073.57">24141 5257 1123 0,'0'0'49'0,"0"-16"0"0,0 16 0 16,2-17-9-16,-2 17-14 0,2-17-16 0,-2 17-26 16,4-18-39-16,-4 18-67 0,0-20-257 0,2 12 122 15</inkml:trace>
  <inkml:trace contextRef="#ctx0" brushRef="#br0" timeOffset="39243.56">24196 5002 1040 0,'0'0'-4'0,"0"0"17"16,2-19 10-16,-2 19 3 0,4-13 6 0,-4 13 8 16,0 0 11-16,4-19 0 15,-4 19-6-15,0 0-1 0,2-20-11 0,-2 20-4 16,2-13-14-16,-2 13-16 0,6-14-28 16,-6 14-52-16,4-18-86 0,-4 18-213 0,6-15 120 15</inkml:trace>
  <inkml:trace contextRef="#ctx0" brushRef="#br0" timeOffset="39493.94">24252 4738 1063 0,'0'0'19'0,"0"0"24"0,0-21 13 15,0 21 2-15,0 0 6 16,0-19-4-16,0 19 2 0,0 0 1 0,0-19-9 16,0 19-4-16,0 0-13 0,-2-22 6 15,2 22-10-15,0 0-15 0,0-18-14 0,0 18-14 16,0 0-15-16,-2-19-3 15,2 19 4-15,0 0 3 0,-4-23 7 0,4 23 11 16,0 0 8-16,-2-21 18 0,2 21 26 16,0 0 17-16,-2-19 16 0,2 19 5 0,0 0 0 15,0-17-6-15,0 17-12 0,0 0-6 0,0 0-15 16,0 0-20-16,-2-19-51 16,2 19-50-16,0 0-58 0,0 0-112 0,2-10-338 0,-2 10 220 15</inkml:trace>
  <inkml:trace contextRef="#ctx0" brushRef="#br0" timeOffset="40423.71">24101 7276 1768 0,'0'0'41'0,"0"0"9"16,0 0-4-16,0 0 0 0,0 0-1 15,0 0-8-15,-32 19-9 0,32-19-13 0,0 0-14 16,0 0-20-16,0 0-13 15,-5 15-9-15,5-15-25 0,-2 8-30 0,2-8-93 16,0 0-336-16,-4 11 294 0</inkml:trace>
  <inkml:trace contextRef="#ctx0" brushRef="#br0" timeOffset="40573.69">24012 7472 1477 0,'0'0'-63'0,"0"0"9"16,-7 14 7-16,7-14 2 0,0 0 3 0,0 0 0 0,-9 15-12 16,7-10-45-16,2-5-83 0,0 0-100 0,-8 16 91 15</inkml:trace>
  <inkml:trace contextRef="#ctx0" brushRef="#br0" timeOffset="40753.51">23984 7709 849 0,'-2'20'69'16,"2"-20"8"-16,0 20-6 0,0-20-9 16,0 0 0-16,0 26-10 0,0-26-3 0,-2 18-11 15,2-18 6-15,2 15-8 0,-2-15-3 0,0 0-9 16,0 23-11-16,0-23-21 16,0 16-35-16,0-8-39 0,0-8-90 0,0 0-213 0,0 22 122 15</inkml:trace>
  <inkml:trace contextRef="#ctx0" brushRef="#br0" timeOffset="40903.64">23967 8179 1294 0,'0'0'91'0,"-4"27"-2"0,2-16-10 16,2-11-13-16,-5 19-13 15,5-19-15-15,-2 18-21 0,2-18-29 0,0 17-48 16,0-9-72-16,0-8-133 15,0 17-146-15,0-17 131 0</inkml:trace>
  <inkml:trace contextRef="#ctx0" brushRef="#br0" timeOffset="41113.75">23990 8684 1119 0,'0'0'-1'0,"0"23"13"0,0-10-2 0,0-13-1 0,-2 23 2 16,2-23 6-16,-2 25-8 0,2-25-4 0,-2 23-1 15,2-23-8-15,0 23-11 16,0-23-22-16,-2 21-18 0,0-10-21 0,2 1-34 0,0-12-187 16,-2 20 95-16</inkml:trace>
  <inkml:trace contextRef="#ctx0" brushRef="#br0" timeOffset="41243.6">23965 8987 853 0,'-2'27'41'0,"2"-27"15"0,-2 25 16 0,2-25 2 16,0 22 0-16,0-22 0 16,0 23 5-16,0-23-15 0,0 23-2 0,-2-12-13 15,2-11-9-15,2 21-15 0,-2-21-25 0,-2 21-20 16,2-9-34-16,0-12-43 0,-3 19-77 16,1-10-224-16,2-9 126 0</inkml:trace>
  <inkml:trace contextRef="#ctx0" brushRef="#br0" timeOffset="41463.56">23943 9655 1218 0,'0'0'54'0,"0"0"-3"0,0 23-6 0,0-23-11 0,0 16 2 16,0-16-10-16,3 15-9 16,-3-15-19-16,0 0-35 0,0 20-52 0,0-12-69 15,0-8-233-15,0 0 124 0</inkml:trace>
  <inkml:trace contextRef="#ctx0" brushRef="#br0" timeOffset="41603.53">23946 9874 1211 0,'0'0'102'0,"-7"14"61"0,7-14 6 0,0 0 16 0,-6 21 2 16,6-21-9-16,-6 13-9 0,6-13-24 0,-6 11-21 15,6-11-56-15,0 0-70 16,0 0-79-16,-4 18-120 0,4-18-255 0,-4 6-166 0,4-6 161 16</inkml:trace>
  <inkml:trace contextRef="#ctx0" brushRef="#br0" timeOffset="45913.9">24039 7055 416 0,'0'0'187'0,"0"0"-60"15,0 0-59-15,0 0-19 0,0 0-14 0,0 0-5 16,0 0-10-16,0 0 4 0,0 0-10 16,0 0 0-16,0 0 2 0,0 0-8 15,0 0 6-15,38-19 5 0,-38 19 13 0,0 0 7 0,0 0 16 16,0 0 1-16,0 0 8 16,0 0 7-16,0 0 11 0,0 0-6 0,0 0-8 0,0 0 13 15,0 0-6-15,0 0-11 16,0 0 1-16,0 0 4 0,0 0 8 0,0 0-1 15,0 0 8-15,0 0-3 16,0 0 16-16,0 0-4 0,0 0 11 0,0 0 3 0,0 0 0 16,0 0-8-16,0 0-4 0,0 0-12 0,0 0-3 15,0 0-14-15,0 0-4 16,0 0-4-16,0 0-5 0,0 0-11 0,0 0-1 16,0 0-5-16,0 0 0 0,0 0-9 15,0 0-7-15,0 0 2 0,-8-26-4 0,8 26 2 16,0 0 2-16,0 0-5 15,0 0-1-15,0 0 0 0,0 0-2 0,0 0-1 16,0 0-3-16,0 0-1 0,0 0-3 0,0 0 2 0,0 0-3 16,0 0-4-16,0 0-3 15,0 0 0-15,0 0 0 0,0 0-1 0,0 0 1 16,0 0-1-16,0 0-1 16,0 0-1-16,0 0 1 0,0 0 3 0,0 0-1 15,0 0 0-15,0 0 6 0,0 0-5 16,0 0 3-16,0 0 0 0,0 0 2 0,0 0-2 15,0 0 2-15,0 0 1 16,0 0 3-16,0 0 3 0,0 0 2 0,0 0 1 0,0 0 6 16,0 0 5-16,0 0 3 0,0 0 3 0,0 0 3 15,0 0-1-15,0 0 4 16,0 0 0-16,0 0-2 0,0 0-2 0,0 0-2 0,0 0-1 16,0 0-5-16,0 0-3 15,0 0-6-15,0 0 2 0,0 0-6 0,0 0-5 16,0 0-7-16,0 0-4 15,0 0-4-15,0 0-5 0,0 0-6 0,0 0-2 0,0 0 2 16,0 0-1-16,0 0 2 0,0 0 3 0,0 0 2 16,0 0-1-1,0 0 3-15,0 0 7 0,0 0-3 0,0 0 0 0,0 0 5 16,0 0 2-16,-11 49 0 16,11-49 2-16,0 0 4 0,-10 8 4 0,10-8 0 0,0 0 8 15,0 0-3-15,0 0 2 16,0 0 0-16,-20 1-3 0,20-1 4 0,0 0-3 15,0 0-4-15,0 0 2 0,0 0-3 16,0 0-2-16,0 0 2 0,0 0 0 0,-16-21-2 16,16 21-2-16,0 0 0 0,0 0-1 0,0 0-4 15,0 0-1-15,0 0-7 16,0 0-4-16,0 0-4 0,0 0-4 0,0 0 3 0,20-29 0 16,-20 29-5-16,0 0 5 15,0 0 1-15,16-3-6 0,-16 3 3 0,0 0 2 16,0 0 0-16,0 0 2 15,0 0 1-15,0 0 2 0,0 0 0 0,0 0 1 0,0 0 3 16,16 23-3-16,-16-23 4 0,0 0-2 0,0 0 0 16,0 0 6-16,0 0-3 15,0 0 5-15,0 0-3 0,0 0 2 0,-21 25 0 16,21-25 1-16,0 0 0 0,0 0 5 16,0 0-1-16,0 0 1 0,0 0 2 15,-23 0 4-15,23 0 4 0,0 0 2 16,0 0 1-16,0 0 10 0,0 0 0 0,0 0 5 15,-12-25-4-15,12 25-2 0,0 0 2 16,0 0-7-16,0 0-2 0,0 0-3 0,4-23-3 16,-4 23-5-16,0 0-4 0,0 0-4 0,0 0 2 15,14-13 1-15,-14 13-4 16,0 0 0-16,0 0 0 0,0 0-2 0,0 0 0 0,0 0 1 16,0 0 1-16,0 0-2 15,0 0 3-15,30 20-1 0,-30-20-2 0,0 0 3 16,0 0 4-16,4 18-10 15,-4-18 4-15,0 0 1 0,0 0 1 0,0 0 1 0,0 0-2 16,-6 20 6-16,6-20-1 0,0 0 4 0,0 0 6 16,0 0 3-16,0 0 2 15,0 0 1-15,0 0 0 0,0 0 0 0,0 0-5 0,0 0 3 16,0 0-4-16,0 0 1 16,0 0-1-16,0 0-2 0,0 0-2 0,-30-35-4 15,30 35 5-15,0 0-3 16,0 0 2-16,0 0-3 0,0 0-2 0,6-23 0 0,-6 23-3 15,0 0 0-15,0 0 2 16,0 0-6-16,0 0 3 0,0 0-8 0,0 0 1 16,0 0-2-16,0 0 4 0,0 0-3 0,0 0 3 15,0 0 0-15,0 0-2 0,0 0 1 16,0 0 4-16,0 0-1 0,0 0-2 16,0 0 3-16,0 0 7 0,0 0 0 15,0 0 5-15,0 0 7 0,0 0 4 0,0 0 5 16,0 0-5-16,0 0 2 0,0 0 0 15,0 0-2-15,0 0-2 0,0 0 1 0,0 0-4 16,0 0-1-16,0 0 3 0,0 0-5 0,-20-6-1 16,20 6-2-16,0 0-4 15,0 0 2-15,0-23-2 0,0 23-2 0,0 0 1 0,0 0-2 16,8-22-1-16,-8 22 1 16,0 0 0-16,0 0-5 0,14-8 0 0,-14 8 0 15,0 0 0-15,0 0-5 16,0 0-4-16,0 0-4 0,0 0 1 0,0 0-1 0,0 0 0 15,34 16 1-15,-34-16 1 16,0 0 2-16,9 14-1 0,-9-14 1 0,0 0 3 16,6 15 1-16,-6-15-2 0,0 0 6 0,2 15-5 15,-2-15 0-15,0 0 3 0,0 0 1 16,0 0-1-16,0 0 2 0,0 0 2 0,-8 25 1 16,8-25 3-16,0 0-3 15,0 0 5-15,0 0 0 0,-13 8 7 0,13-8-6 16,0 0 1-16,0 0 2 0,0 0 3 15,0 0-7-15,0 0 0 0,0 0-1 0,0 0-1 16,0 0-2-16,0 0 0 16,0 0 3-16,0 0-5 0,0 0-1 0,0 0 4 15,0 0-4-15,0 0 7 0,0 0-7 0,0 0 1 0,4-50-3 16,-4 50-1-16,0 0 0 16,0 0 6-16,0 0-6 0,0 0 0 0,0 0 1 15,0 0-3-15,0 0 2 16,0 0-1-16,0 0 2 0,0 0-1 0,0 0 3 0,0 0-3 15,0 0-2-15,0 0 4 16,0 0 0-16,0 0-2 0,0 0 5 0,0 0-1 16,0 0-1-16,0 0 0 0,0 0 5 0,0 0-1 0,0 0 1 15,0 0 0-15,0 0 2 16,0 0 0-16,0 0-2 0,0 0-1 0,0 0-7 16,0 0-6-16,0 0-13 15,0 0-19-15,0 0-17 0,0 0-30 0,0 0-31 0,0 0-48 16,0 0-50-16,0 0-67 15,0 0-152-15,0 0-158 0,0 0-296 0,0 0-268 16</inkml:trace>
  <inkml:trace contextRef="#ctx0" brushRef="#br0" timeOffset="16646.52">23241 7177 428 0,'0'0'107'16,"0"0"-28"-16,0 0-16 0,0 0 1 0,0 0 0 16,0 0-13-16,0 0-2 0,0 0-2 0,0 0 7 15,0 0-1-15,0 0 4 16,0 0 8-16,0 0 1 0,0 0-2 0,0 0-5 15,0 0-1-15,0 0-9 16,0 0-5-16,0 0 10 0,0 0-17 0,0 0-5 0,0 0 3 16,0 0-6-16,0 0-1 0,0 0 4 0,0 0-3 15,0 0 2-15,0 0-1 16,0 0-1-16,0 0 5 0,0 0-10 0,0 0 3 0,0 0 10 16,0 0-4-16,0 0-6 15,0 0 0-15,0 0-2 0,0 0 2 0,0 0-6 16,0 0 1-16,0 0-2 15,0 0 16-15,0 0-4 0,0 0 4 0,0 0-1 16,0 0-3-16,0 0 0 0,0 0 6 0,0 0 1 0,0 0-6 16,0 0-1-16,0 0 2 15,0 0-9-15,0 0-1 0,0 0 4 0,0 0-7 16,0 0-7-16,0 0 5 16,0 0-1-16,0 0 2 0,0 0 2 0,0 0 10 0,0 0-2 15,0 0 11-15,0 0-3 16,0 0 2-16,0 0 1 0,0 0 0 0,0 0-3 15,0 0-2-15,0 0 1 16,0 0 1-16,0 0-4 0,0 0 7 0,0 0 1 0,0 0 5 16,0 0 4-16,0 0 3 0,0 0 1 0,0 0 0 15,0 0-7-15,0 0-2 16,0 0-4-16,0 0-6 0,0 0-2 0,0 0 0 0,0 0-1 16,0 0-1-16,0 0-2 15,0 0-2-15,0 0 5 0,0 0-4 0,0 0-1 16,0 0-2-16,0 0-3 15,0 0-1-15,0 0-5 0,0 0-1 0,0 0 2 0,0 0-4 16,0 0-2-16,0 0-2 0,0 0 1 0,0 0 0 16,0 0-3-16,0 0-1 15,0 0 0-15,0 0-5 0,0 0 1 0,0 0 0 16,0 0-3-16,0 0-3 0,0 0 2 16,0 0 0-16,0 0 1 0,0 0-1 0,0 0 2 15,0 0-1-15,0 0 0 16,0 0 0-16,0 0 1 0,0 0-1 0,0 0 4 15,0 0-6-15,15 32 2 16,-15-32-1-16,0 0 1 0,2 16 1 0,-2-16-3 0,0 0 3 16,4 14 2-16,-4-14-5 0,0 0 5 0,0 0-2 15,2 15 0-15,-2-15 1 16,0 0-2-16,0 0 0 0,0 0 3 0,0 0-4 0,0 0 4 16,5 16 0-16,-5-16-1 15,0 0 0-15,0 0 1 0,0 0 0 0,0 0 0 16,0 0-2-16,0 0 3 15,0 0 0-15,0 0 3 0,0 0-2 16,0 0-2-16,0 0 3 0,0 0-4 0,0 0 0 0,0 0 2 0,0 0-2 16,0 0-1-16,0 0 1 15,0 0 0-15,0 0-2 0,0 0 7 0,0 0-8 16,0 0 2-16,0 0 4 16,0 0-6-16,0 0 1 0,0 0 2 0,0 0-3 0,0 0 2 15,0 0-2-15,0 0 0 16,-3-53 1-16,3 53-2 0,0 0 0 0,0 0 2 15,0 0 2-15,0-18-2 0,0 18-2 16,0 0 6-16,0 0-4 0,0 0-4 0,0 0 3 16,0 0 0-16,0 0-2 0,0 0-1 0,-4-18-3 15,4 18 7-15,0 0-5 16,0 0 1-16,0 0 2 0,0 0-2 0,0 0 1 0,0 0 3 16,0 0-4-1,0 0 1-15,0 0 1 0,0 0-3 0,0 0 4 0,0 0 0 16,0 0 0-16,0 0 1 15,0 0-3-15,0 0 2 0,-13 44 1 0,13-44-2 0,0 0 3 16,0 0-1-16,-2 16-1 0,2-16 2 0,0 0-1 16,0 0 0-16,0 0 1 15,0 0 0-15,-4 16 5 0,4-16-3 0,0 0 1 16,0 0 1-16,0 0 0 16,0 0-1-16,0 0-1 0,0 0-1 0,0 0 2 0,0 0-2 15,0 0-1-15,0 0 0 16,0 0 2-16,0 0-2 0,0 0-2 0,0 0 0 15,0 0 3-15,0 0-2 0,0 0-1 16,-9-42 1-16,9 42 1 0,0 0 0 0,0 0 0 16,0 0 3-16,0-19-3 0,0 19-1 0,0 0-1 15,0 0 5-15,0 0-6 16,0 0 2-16,0 0-5 0,0 0-5 0,0 0-10 0,-2-19-11 16,2 19-1-16,0 0-6 15,0 0 6-15,0 0 2 0,0 0 3 0,0 0 1 16,0 0 3-16,0 0 4 15,0 0 2-15,0 0 2 0,0 0-1 0,0 0 3 16,0 0 3-16,0 0-4 0,0 0 4 0,0 0-1 0,0 0 1 16,0 0 5-16,0 0-2 15,0 0 2-15,0 0 3 0,0 0 1 0,0 0 11 16,0 0 3-16,0 0 11 16,0 0 8-16,0 0 3 0,0 0 0 0,0 0 0 0,0 0-3 15,0 0 4-15,0 0 3 16,0 0 7-16,0 0 3 0,0 0 2 0,0 0-5 15,0 0-2-15,0 0-5 0,0 0-6 16,0 0-2-16,0 0-3 0,0 0-3 0,0 0 5 16,0 0-10-16,0 0 2 15,0 0-2-15,0 0 2 0,-4-16-9 0,4 16-2 16,0 0-2-16,0 0 0 0,0 0-6 0,0 0 2 0,0 0 1 16,0 0 0-16,0 0-2 15,0 0 0-15,0 0-4 0,0 0 3 0,0 0-1 16,0 0-2-16,0 0 1 15,0 0 2-15,0 0-1 0,-6 50-1 0,6-50 2 0,0 0 3 16,0 0-5-16,0 17 0 16,0-17 4-16,0 0-2 0,0 0 0 0,0 0 2 15,0 0 1-15,0 0 0 16,0 0 0-16,0 0-2 0,0 0-1 0,0 0 3 0,0 0-1 16,0 0-1-16,0 0 4 0,0 0 0 15,0 0-2-15,0 0 2 0,0 0 3 16,0 0 3-16,0 0 0 0,0 0-4 15,0 0 1-15,14-45-5 0,-14 45 0 0,0 0-2 16,0 0 3-16,0 0-2 0,0 0-2 0,0 0-1 16,0 0 1-16,0 0 0 0,0 0-3 15,0 0 2-15,0 0 1 0,0 0-3 16,0 0 0-16,0 0-14 0,0 0-31 16,0 0-39-16,0 0-51 0,0 0-58 0,0 0-58 15,17 28-60-15,-17-28-136 0,0 0-139 16,0 0-296-16,0 0-254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213CE-7CDF-4094-9118-BEDC34D33698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AB710-2D49-4E93-B176-CB641A022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2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6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16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35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46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38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58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7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21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64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62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BA75-1C5D-4784-AEB0-567E8802C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78C88-6EAE-43F5-BD2C-D7D9007D3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AE5BB-5A80-4B2F-820E-EF60C11F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3A1-24AD-4709-94D1-E9DC45881483}" type="datetime1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AD980-4615-4C01-9E96-40DA38C3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9B1F0-703F-4510-A879-FAE500C6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3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6A3-BC2B-4F4A-A4A4-B8B01476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4E757-7BEB-4409-A16C-D603B82BC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308B0-2997-47FE-A856-748CD898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F4FD-5695-4C34-908B-1D12B140F5D0}" type="datetime1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D7A03-6AFB-4BE8-BF3B-AC5F434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CB177-FC04-43B9-B504-9D114598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5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D4081C-D7A0-48C2-9D27-05179F021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0CF6C-DF19-4011-B2F4-E935CC6D7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EBBC-64DB-4073-ACDB-C4D73B87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32E2-A6F7-42AB-B501-F4BA4E2BA542}" type="datetime1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E66E4-25D9-49EA-8EA2-47F3D9BC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2ABDB-B58E-4203-8B13-EDC65F69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86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5194-0F8B-4887-9B37-C7F922DF2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B4A89-A522-4E92-BD53-841A0F8BD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30A8A-0DBA-4B9C-B74B-3DE37B13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AE2C-E0CD-4E53-A6AA-E163FA8C414F}" type="datetime1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E5A36-6487-431A-AB10-5DAD7CA8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7FDBA-3D3C-436C-8AF8-43A462BA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09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5432-EA7D-4693-8A83-F3289E94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1D3B-1BB9-458B-A6FF-88972299A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07A26-3714-4EC5-87D2-139F9AC7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0BCA-9D98-4087-B814-D358DBC48186}" type="datetime1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B4766-68AB-4DB4-A939-C3AB30FC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83F7D-AA52-43D9-B865-FFA589BD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31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914A-7DB9-47B9-8B98-51FBE39B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6E3D6-898C-44FA-A325-6EA327523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4D05B-0A09-4125-932C-75365EB2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6D46-CBD1-43BE-8B40-D0674ABCB3A4}" type="datetime1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84E69-B785-4EB5-BCCC-E620F263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C44A1-8D54-474C-8F35-605B7C17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63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C167-41CF-4EA5-9C7D-74331463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A2A9-1300-4D09-AC04-34C91415F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3B611-6253-473C-84A4-CE9E9D43D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A6BAE-22E6-4F81-8A8E-50DE8280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2191-D4D5-4E43-9DC2-E8E0089D6F89}" type="datetime1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371C9-2F4C-4474-AE2D-658680C6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F29DE-CD81-4F75-B1E7-C6233747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47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CF01-8666-4A53-9557-FA025206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5738A-F8B1-4E61-AB9D-9555D0DF7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217D4-49EE-4AA8-89A0-FD09A35FB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2D1D5-D2BC-4F59-BC4E-76225F5E9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F4660-25F4-46CA-A975-F6AC146BD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F8762-2775-4950-8D4D-FC2F14BB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A900-0305-49C7-8F85-26A24429C51C}" type="datetime1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91DF0-6585-4F78-8494-84A47C7B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CF402-6D41-4A05-87E9-FA2C6F10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39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8EC8-37A2-4A4E-8DDE-2C0EF8B9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FE2E3-FDA4-4127-B1F9-574270E5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B0C3-6A10-491B-B9FC-3EBFE76BA835}" type="datetime1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D7233-3DB8-4DB9-BCBF-85AFCEEF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BFE6E-13A1-4EDC-BF3A-BE5E4772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19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1C9C-8E9A-49BF-A8A9-72CF856C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F9D4-86B7-443D-AF9F-90C71A5C6A57}" type="datetime1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20388-395A-4619-9A53-E6B813D4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18B47-C659-4139-B66C-CA1FD83E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64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F8C6-C57E-441D-8297-7D293D45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AD354-EB2F-4798-89DD-98728402D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46FC2-AE4E-4EF9-AAD0-797CA0044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8E487-B502-4636-865D-E3C5D47E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A7DC-C0EB-4AA7-92B4-FF65F6725D91}" type="datetime1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BEABC-3343-4386-950A-D2C27A3B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9A7AF-859F-40AA-A1DC-1CDA88FF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0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DC3D-4E1C-46AE-8B15-778A898B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ACE97-E492-4EB6-8DB4-425EF917D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8E587-7F80-40EA-87B0-2E1AD476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7B1E-3904-46C5-9F9B-3EF8C547E6B6}" type="datetime1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3412C-1235-495B-9368-C18EC085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2ADE-2EFA-4AC1-ADB0-D29AA289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5BC285-41DA-46CF-A229-0F50A4D02DE2}"/>
              </a:ext>
            </a:extLst>
          </p:cNvPr>
          <p:cNvSpPr/>
          <p:nvPr userDrawn="1"/>
        </p:nvSpPr>
        <p:spPr>
          <a:xfrm>
            <a:off x="11004331" y="6356350"/>
            <a:ext cx="349469" cy="365125"/>
          </a:xfrm>
          <a:prstGeom prst="ellipse">
            <a:avLst/>
          </a:prstGeom>
          <a:solidFill>
            <a:schemeClr val="accent1">
              <a:alpha val="1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74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82A0-FAF5-4B5D-AE49-F195C88F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E149E-9FA4-4BB9-BDA1-A35CC6B9A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BDD37-9DBB-4093-BE3B-1F7666B15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1EB47-9F96-45BF-BBED-0267DD52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DFAD-9696-4C60-8054-6EDCA3C796CC}" type="datetime1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2AF48-F2DA-4873-A494-D89229EE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4E43A-E604-4FCE-9F2B-79BE1BE5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7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701D-6094-442E-8EE5-C5FE81BB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E6474-C546-4562-A47D-B9E02CB09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C7AD5-0A67-42EB-9283-E26281C28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CBB6-FE46-4488-8CB8-7C43560A067B}" type="datetime1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2CB14-6A83-48DA-910B-B5B8273E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5A98A-FBCF-49AF-A521-0F1EF1D9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98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6F67E-7B64-4236-B74D-AAF61204C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31FA5-EA6F-4DBB-961A-CA4931F1E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0057-178B-47D1-8A6A-F7A1F98E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BCEB-6EFC-427C-AEC4-03A0715040F6}" type="datetime1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6881D-7EFE-4D11-8C75-4A5B2CB5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FE988-5F26-4B00-9EA2-396F3E33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5020-9830-4697-AEEB-2DDBD108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4FF56-F377-4B38-8F03-8B0428E3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0C09C-F3BE-492B-B5A1-EF58C21F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BDEA-A916-48CB-B072-242BB02CFB3C}" type="datetime1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7BEF4-FEF2-4C6D-9C01-EA5939A3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1086B-1EE5-4153-9885-A1531A8A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3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A9A4-52E9-4702-AB53-B28B8160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BA69-7058-4791-A5ED-E10955DD6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C4DD0-156B-481F-B13E-F15C9EB86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FC809-54AC-4296-8EBE-094DF43C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9EBC7-BE77-41D3-AE61-A7116673F81A}" type="datetime1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F33F6-FEBF-49C2-B888-B224A227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9E52A-FE8E-47C7-9464-DD1D1312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DF37-AA9B-4DD2-B726-56277391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597AB-EE46-438E-926A-68F9E3541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ECDE8-A5E8-4337-8488-90F263A86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6A88F-6010-4618-A781-D64A02AB9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508AD-14D4-4E54-BB3A-21B2769D5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1AC63-B0AC-4D71-9E0A-2F5AC7FD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BB37-1F1D-469E-89AC-212F49EBE5CC}" type="datetime1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77E7-7CC0-48B7-9EFD-C01AE511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53531-4B05-448E-9B1A-866E107A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6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404E-7177-4752-BB70-E3429C02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F62E2-2D49-45B1-8C3F-1951E8FB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7C01-4450-411A-B0A1-ECF2EC79EF1A}" type="datetime1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D1A89-D106-4BCC-9812-155FF1DC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A962-8CB6-4901-AAC6-B09901AC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2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25CAA-7012-458A-87DA-154E7674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8066-FCD4-4B93-AC60-3B784E65BFBE}" type="datetime1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C823E-EDBF-4D9E-B278-A53E1409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58CCC-32A2-418D-AC49-1B841484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2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0833-E822-4858-8B42-B6E9CF5E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27007-C140-42DD-B3B0-5F654D14E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95465-C5A8-406B-ACBF-186AF140E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F0931-DF41-4AAF-B337-09B34F25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5295-E1F7-474D-9AF3-857642E4C73B}" type="datetime1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E6677-5B04-4562-8CAE-5C9D7640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0B1BB-897D-43AF-887E-F658CD8E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A740-72D0-4515-868C-4B8EBA91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9748D-81E9-48A2-B4FE-781378364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59AD3-98F9-4859-A05F-7C7DD8347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B7650-F7D5-47D6-A6C1-90AA7CA2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E4C1-976B-4A14-A00D-AE7FBCFDFDFF}" type="datetime1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D4FEC-9174-4973-B2D0-FBF1DF9C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5B131-80B2-4711-ABD6-24FAD1B3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5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04F4C-35E2-41FB-936D-17B0D6EFC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E52C3-7141-42DE-B3AD-FB6BC9598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DD400-CB86-496C-8DD3-68C178176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5F48-225C-485F-80ED-6FCF615E7C3C}" type="datetime1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4BD4D-1C22-4743-A5DB-3D3E27587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61682-CCF1-44A0-A67C-8D51ABB2E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4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0645F-91F7-4DF9-A9B6-3773762D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DFA83-BA7C-4A8E-B395-B7F129D31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B4BA-7648-4331-9F6F-E28AE0948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A325D-531B-46AD-A2B2-B7F3F66CD8CF}" type="datetime1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FDABE-E349-4DFA-85BE-02FC1106B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8BCDC-1AB0-4D05-BCAC-68F8E4BA7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1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customXml" Target="../ink/ink13.xml"/><Relationship Id="rId4" Type="http://schemas.openxmlformats.org/officeDocument/2006/relationships/image" Target="../media/image2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customXml" Target="../ink/ink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customXml" Target="../ink/ink9.xml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customXml" Target="../ink/ink10.xml"/><Relationship Id="rId10" Type="http://schemas.openxmlformats.org/officeDocument/2006/relationships/customXml" Target="../ink/ink12.xml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A69C-5795-4B69-8A24-029850B7B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latin typeface="XB Niloofar" panose="02000503080000020003" pitchFamily="2" charset="-78"/>
                <a:cs typeface="B Titr" panose="00000700000000000000" pitchFamily="2" charset="-78"/>
              </a:rPr>
              <a:t>سیستم‌های کنترل خطی</a:t>
            </a:r>
            <a:endParaRPr lang="en-US" dirty="0">
              <a:latin typeface="XB Niloofar" panose="02000503080000020003" pitchFamily="2" charset="-78"/>
              <a:cs typeface="B Titr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463C5-0908-404A-A32C-F93E5EE07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3777"/>
            <a:ext cx="9144000" cy="2020185"/>
          </a:xfrm>
        </p:spPr>
        <p:txBody>
          <a:bodyPr>
            <a:normAutofit/>
          </a:bodyPr>
          <a:lstStyle/>
          <a:p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نایکوئیست-تکمیلی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C485B-61B5-4B0F-A642-9DCD67C0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15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پاسخ فرکانسی سیستم حلقه بسته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6D7BB-B75F-411A-8CF7-08EE0A604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82390"/>
            <a:ext cx="11574965" cy="4894573"/>
          </a:xfrm>
        </p:spPr>
        <p:txBody>
          <a:bodyPr/>
          <a:lstStyle/>
          <a:p>
            <a:pPr algn="r" rtl="1"/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15088D-BFD9-4A4A-A98C-6729F4ED4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52" y="1443131"/>
            <a:ext cx="4616606" cy="48001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FCCDA9-A4F1-4F1C-8C4E-929A20337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752" y="1525116"/>
            <a:ext cx="4027911" cy="465184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4795C6C-BBEF-43BC-9068-464343E778CE}"/>
                  </a:ext>
                </a:extLst>
              </p14:cNvPr>
              <p14:cNvContentPartPr/>
              <p14:nvPr/>
            </p14:nvContentPartPr>
            <p14:xfrm>
              <a:off x="8431200" y="2618280"/>
              <a:ext cx="3409560" cy="1053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4795C6C-BBEF-43BC-9068-464343E778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21840" y="2608920"/>
                <a:ext cx="3428280" cy="107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4909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پاسخ فرکانسی سیستم حلقه بسته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6D7BB-B75F-411A-8CF7-08EE0A604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82390"/>
            <a:ext cx="11574965" cy="4894573"/>
          </a:xfrm>
        </p:spPr>
        <p:txBody>
          <a:bodyPr/>
          <a:lstStyle/>
          <a:p>
            <a:pPr algn="r" rtl="1"/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BA3B8E-0590-485E-849E-29446F343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87" y="1369855"/>
            <a:ext cx="5902036" cy="41182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48F5DFF-C267-43EA-A0CA-23D024752953}"/>
                  </a:ext>
                </a:extLst>
              </p14:cNvPr>
              <p14:cNvContentPartPr/>
              <p14:nvPr/>
            </p14:nvContentPartPr>
            <p14:xfrm>
              <a:off x="4862880" y="2192760"/>
              <a:ext cx="5219640" cy="4665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48F5DFF-C267-43EA-A0CA-23D0247529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53520" y="2183400"/>
                <a:ext cx="5238360" cy="468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323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پایداری مشروط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pPr algn="r" rtl="1"/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8DCEF7-D44D-47C2-AE1E-B945E6237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573" y="1729368"/>
            <a:ext cx="3067050" cy="2819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95659E-AAAE-4CAE-8DE8-FF442DAB0D34}"/>
                  </a:ext>
                </a:extLst>
              </p14:cNvPr>
              <p14:cNvContentPartPr/>
              <p14:nvPr/>
            </p14:nvContentPartPr>
            <p14:xfrm>
              <a:off x="92160" y="1078200"/>
              <a:ext cx="10516680" cy="540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95659E-AAAE-4CAE-8DE8-FF442DAB0D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800" y="1068840"/>
                <a:ext cx="10535400" cy="54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469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نگاشت</a:t>
            </a:r>
            <a:r>
              <a:rPr lang="en-US" dirty="0">
                <a:solidFill>
                  <a:schemeClr val="bg1"/>
                </a:solidFill>
                <a:cs typeface="B Titr" panose="00000700000000000000" pitchFamily="2" charset="-78"/>
              </a:rPr>
              <a:t> </a:t>
            </a:r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همدیس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3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AC67ED-7E90-4E32-90EF-3FE41980C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123"/>
          <a:stretch/>
        </p:blipFill>
        <p:spPr>
          <a:xfrm>
            <a:off x="5573241" y="2403706"/>
            <a:ext cx="6592736" cy="3127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3CAA62-8FA2-4588-853D-68535364CD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96"/>
          <a:stretch/>
        </p:blipFill>
        <p:spPr>
          <a:xfrm>
            <a:off x="133819" y="1186894"/>
            <a:ext cx="5292880" cy="297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0F789F-793E-4F8F-AE67-C16E84D095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79"/>
          <a:stretch/>
        </p:blipFill>
        <p:spPr>
          <a:xfrm>
            <a:off x="26024" y="3889606"/>
            <a:ext cx="5414846" cy="25336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A65DDE1-4C93-4C5B-B9FD-75044AA9E9D2}"/>
                  </a:ext>
                </a:extLst>
              </p14:cNvPr>
              <p14:cNvContentPartPr/>
              <p14:nvPr/>
            </p14:nvContentPartPr>
            <p14:xfrm>
              <a:off x="353520" y="1047600"/>
              <a:ext cx="10508400" cy="5201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A65DDE1-4C93-4C5B-B9FD-75044AA9E9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4160" y="1038240"/>
                <a:ext cx="10527120" cy="522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283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پایداری نسبی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6D7BB-B75F-411A-8CF7-08EE0A60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E56B9D-3DF1-4403-B9FA-7CBD853E8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587" y="1738312"/>
            <a:ext cx="4314825" cy="33813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BFE812E-98A4-45F1-AF28-2353B78BF0B5}"/>
                  </a:ext>
                </a:extLst>
              </p14:cNvPr>
              <p14:cNvContentPartPr/>
              <p14:nvPr/>
            </p14:nvContentPartPr>
            <p14:xfrm>
              <a:off x="462600" y="1241640"/>
              <a:ext cx="10940040" cy="5344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BFE812E-98A4-45F1-AF28-2353B78BF0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240" y="1232280"/>
                <a:ext cx="10958760" cy="536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909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حد بهره حد فاز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6D7BB-B75F-411A-8CF7-08EE0A604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82390"/>
            <a:ext cx="11574965" cy="48945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00FE32-5A9F-41BC-BA4C-24E410E27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14" y="1345649"/>
            <a:ext cx="3546764" cy="3280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E7027A-5F4F-47AE-9B38-284011D1B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618" y="1365976"/>
            <a:ext cx="3546764" cy="2993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9BE898-6E58-46F7-A0BB-2395306E1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2022" y="1282390"/>
            <a:ext cx="3014883" cy="35493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32D4B8-70CD-48CA-8F2F-1787551AD997}"/>
                  </a:ext>
                </a:extLst>
              </p14:cNvPr>
              <p14:cNvContentPartPr/>
              <p14:nvPr/>
            </p14:nvContentPartPr>
            <p14:xfrm>
              <a:off x="68760" y="1307160"/>
              <a:ext cx="10474920" cy="3664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32D4B8-70CD-48CA-8F2F-1787551AD99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400" y="1297800"/>
                <a:ext cx="10493640" cy="368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172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حد بهره حد فاز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6D7BB-B75F-411A-8CF7-08EE0A604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82390"/>
            <a:ext cx="11574965" cy="48945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FABD4F-4D27-4E0C-8FB9-C23193979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79" y="1303331"/>
            <a:ext cx="3869475" cy="36922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78DE1C-0F9F-418E-AF60-F7ABEAA17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097" y="1282389"/>
            <a:ext cx="3713133" cy="35544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4BD5C0-16D8-43EF-9F1D-0B280C479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3071" y="1303331"/>
            <a:ext cx="3126848" cy="37217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8A73DE8-9F02-45D3-AFBA-5ECC83BA99D8}"/>
                  </a:ext>
                </a:extLst>
              </p14:cNvPr>
              <p14:cNvContentPartPr/>
              <p14:nvPr/>
            </p14:nvContentPartPr>
            <p14:xfrm>
              <a:off x="1252800" y="2352600"/>
              <a:ext cx="2712600" cy="3500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8A73DE8-9F02-45D3-AFBA-5ECC83BA99D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43440" y="2343240"/>
                <a:ext cx="2731320" cy="351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8170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حد بهره حد فاز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6D7BB-B75F-411A-8CF7-08EE0A604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82390"/>
            <a:ext cx="11574965" cy="4894573"/>
          </a:xfrm>
        </p:spPr>
        <p:txBody>
          <a:bodyPr/>
          <a:lstStyle/>
          <a:p>
            <a:pPr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در سیستم‌های پایدار شرطی:</a:t>
            </a:r>
          </a:p>
          <a:p>
            <a:pPr lvl="1"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فرکانس قطع فاز: فرکانس مرتبط با بالاترین بهره</a:t>
            </a:r>
          </a:p>
          <a:p>
            <a:pPr lvl="1"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فرکانس قطع بهره:  فرکانس مرتبط با منفی‌ترین زاویه</a:t>
            </a: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058D43-2719-41D3-8B07-708E4AE10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2979"/>
            <a:ext cx="6412628" cy="415502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4AAF746-F73A-45AB-B0FB-E983E7D43E57}"/>
                  </a:ext>
                </a:extLst>
              </p14:cNvPr>
              <p14:cNvContentPartPr/>
              <p14:nvPr/>
            </p14:nvContentPartPr>
            <p14:xfrm>
              <a:off x="514080" y="1690560"/>
              <a:ext cx="9049680" cy="3650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4AAF746-F73A-45AB-B0FB-E983E7D43E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720" y="1681200"/>
                <a:ext cx="9068400" cy="366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2537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پاسخ فرکانسی سیستم حلقه بسته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6D7BB-B75F-411A-8CF7-08EE0A604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82390"/>
            <a:ext cx="11574965" cy="4894573"/>
          </a:xfrm>
        </p:spPr>
        <p:txBody>
          <a:bodyPr/>
          <a:lstStyle/>
          <a:p>
            <a:pPr algn="r" rtl="1"/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C7AC16A-3A6C-4728-8A5D-6C4E411CC9ED}"/>
                  </a:ext>
                </a:extLst>
              </p14:cNvPr>
              <p14:cNvContentPartPr/>
              <p14:nvPr/>
            </p14:nvContentPartPr>
            <p14:xfrm>
              <a:off x="193320" y="1063800"/>
              <a:ext cx="10233000" cy="5566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C7AC16A-3A6C-4728-8A5D-6C4E411CC9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960" y="1054440"/>
                <a:ext cx="10251720" cy="558504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0EAA83F-7943-4649-9463-6EE830A5B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4789" y="2372780"/>
            <a:ext cx="5153891" cy="380418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91154E-9EB1-40FF-95EE-9190FD82242A}"/>
                  </a:ext>
                </a:extLst>
              </p14:cNvPr>
              <p14:cNvContentPartPr/>
              <p14:nvPr/>
            </p14:nvContentPartPr>
            <p14:xfrm>
              <a:off x="9661680" y="4222800"/>
              <a:ext cx="613440" cy="1380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91154E-9EB1-40FF-95EE-9190FD8224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52320" y="4213440"/>
                <a:ext cx="632160" cy="139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352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پاسخ فرکانسی سیستم حلقه بسته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6D7BB-B75F-411A-8CF7-08EE0A604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82390"/>
            <a:ext cx="11574965" cy="4894573"/>
          </a:xfrm>
        </p:spPr>
        <p:txBody>
          <a:bodyPr/>
          <a:lstStyle/>
          <a:p>
            <a:pPr algn="r" rtl="1"/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C7AC16A-3A6C-4728-8A5D-6C4E411CC9ED}"/>
                  </a:ext>
                </a:extLst>
              </p14:cNvPr>
              <p14:cNvContentPartPr/>
              <p14:nvPr/>
            </p14:nvContentPartPr>
            <p14:xfrm>
              <a:off x="291240" y="1063800"/>
              <a:ext cx="10135080" cy="3930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C7AC16A-3A6C-4728-8A5D-6C4E411CC9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1880" y="1054440"/>
                <a:ext cx="10153800" cy="39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3DCADB3-A9F8-49B0-87A8-949B21CEB2E9}"/>
                  </a:ext>
                </a:extLst>
              </p14:cNvPr>
              <p14:cNvContentPartPr/>
              <p14:nvPr/>
            </p14:nvContentPartPr>
            <p14:xfrm>
              <a:off x="112680" y="2670840"/>
              <a:ext cx="8985960" cy="4011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3DCADB3-A9F8-49B0-87A8-949B21CEB2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320" y="2661480"/>
                <a:ext cx="9004680" cy="40302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7D8E454-964E-4062-8B6D-652EBDC907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8184" y="1951874"/>
            <a:ext cx="3990109" cy="44044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9E35B9C-0183-4786-BE1B-EC0AEA4F3A95}"/>
                  </a:ext>
                </a:extLst>
              </p14:cNvPr>
              <p14:cNvContentPartPr/>
              <p14:nvPr/>
            </p14:nvContentPartPr>
            <p14:xfrm>
              <a:off x="9579240" y="4159080"/>
              <a:ext cx="433080" cy="1252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9E35B9C-0183-4786-BE1B-EC0AEA4F3A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69880" y="4149720"/>
                <a:ext cx="451800" cy="12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295AC11-733E-41CF-8BA2-2E91C9673EE2}"/>
                  </a:ext>
                </a:extLst>
              </p14:cNvPr>
              <p14:cNvContentPartPr/>
              <p14:nvPr/>
            </p14:nvContentPartPr>
            <p14:xfrm>
              <a:off x="8503920" y="6251400"/>
              <a:ext cx="11160" cy="168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295AC11-733E-41CF-8BA2-2E91C9673EE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94560" y="6242040"/>
                <a:ext cx="29880" cy="18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7640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53116</TotalTime>
  <Words>86</Words>
  <Application>Microsoft Office PowerPoint</Application>
  <PresentationFormat>Widescreen</PresentationFormat>
  <Paragraphs>38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XB Niloofar</vt:lpstr>
      <vt:lpstr>Office Theme</vt:lpstr>
      <vt:lpstr>Custom Design</vt:lpstr>
      <vt:lpstr>سیستم‌های کنترل خطی</vt:lpstr>
      <vt:lpstr>پایداری مشروط</vt:lpstr>
      <vt:lpstr>نگاشت همدیس</vt:lpstr>
      <vt:lpstr>پایداری نسبی</vt:lpstr>
      <vt:lpstr>حد بهره حد فاز</vt:lpstr>
      <vt:lpstr>حد بهره حد فاز</vt:lpstr>
      <vt:lpstr>حد بهره حد فاز</vt:lpstr>
      <vt:lpstr>پاسخ فرکانسی سیستم حلقه بسته</vt:lpstr>
      <vt:lpstr>پاسخ فرکانسی سیستم حلقه بسته</vt:lpstr>
      <vt:lpstr>پاسخ فرکانسی سیستم حلقه بسته</vt:lpstr>
      <vt:lpstr>پاسخ فرکانسی سیستم حلقه بسته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سیستم‌های کنترل دیجیتال</dc:title>
  <dc:creator>aA</dc:creator>
  <cp:lastModifiedBy>aA</cp:lastModifiedBy>
  <cp:revision>279</cp:revision>
  <dcterms:created xsi:type="dcterms:W3CDTF">2021-02-22T10:05:44Z</dcterms:created>
  <dcterms:modified xsi:type="dcterms:W3CDTF">2022-01-08T21:57:39Z</dcterms:modified>
</cp:coreProperties>
</file>