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0:16:28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2550 3959 599 0,'0'0'157'0,"0"0"-22"0,0 0-31 0,0 0-17 15,0 0-7-15,0 0 2 0,0 0 1 16,0 0 11-16,0 0 0 0,0 0 10 0,0 0 5 16,0 0-5-16,0 0-4 0,0 0 1 15,0 0-6-15,0 0-8 0,0 0-15 16,0 0-8-16,0 0-7 0,0 0-4 0,0 0 3 0,0 0-11 16,0 0-11-16,0 0-7 15,0 0-1-15,0 0-5 0,-13-45-2 0,13 45-6 16,0 0-10-16,0-22 6 15,0 22-16-15,5-17-1 0,-5 17 13 0,2-18-20 0,-2 18 3 16,6-16-1-16,-6 16 7 16,5-16 0-16,-5 16 3 0,8-15 3 0,-8 15 0 15,8-15-7-15,-8 15 1 0,11-13-3 0,-3 5 0 0,-8 8 8 16,16-11-5-16,-16 11 1 16,16-12-1-16,-16 12 3 0,17-9 3 0,-6 5-10 15,-11 4 9-15,17-6-1 16,-17 6-4-16,18-4 3 0,-18 4-1 0,18-1 5 15,-18 1 1-15,22 0-1 0,-22 0-4 16,22 1 11-16,-22-1-13 0,21 2 10 16,-21-2 5-16,20 4-1 0,-20-4 1 15,18 5-4-15,-18-5 0 0,16 7 6 0,-16-7 1 16,14 7-1-16,-14-7 4 0,12 7 3 0,-12-7-2 0,13 10 2 16,-13-10 11-16,9 9-6 15,-9-9-3-15,6 12 0 0,-6-12-1 0,0 0-9 16,7 17 4-16,-7-17 2 15,0 15-6-15,0-15 2 0,0 0-6 0,-2 23 15 0,2-23-14 16,0 0-2-16,-11 21 8 16,11-21-7-16,-4 15-3 0,-3-5 20 0,7-10-19 15,-8 13 3-15,8-13 2 0,-9 16-3 0,9-16-3 0,-10 15 9 16,10-15-9-16,-10 14 3 16,10-14-1-16,-14 13 6 0,6-6 2 15,8-7 4-15,-12 9 3 0,12-9 4 16,-16 12 3-16,16-12 3 0,-14 7 2 0,14-7 0 0,-15 7-3 15,15-7 1-15,-18 5-3 16,18-5 0-16,-16 2 0 0,16-2 0 0,0 0 0 16,-30-2 3-16,30 2 1 15,0 0 0-15,-27-5 3 0,27 5-9 0,-15-8 2 0,15 8-7 16,-17-8 1-16,17 8-1 0,-16-13 1 0,16 13-4 16,-16-11-2-16,16 11-4 15,-10-14-6-15,10 14-11 0,-9-17-18 0,9 17-19 16,-6-17-24-16,6 17-29 0,0-21-60 15,2 12-35-15,-2 9-57 0,0 0-101 0,4-31-465 16,1 21-131-16</inkml:trace>
  <inkml:trace contextRef="#ctx0" brushRef="#br0" timeOffset="1589.96">1850 3806 2279 0,'0'0'-118'0,"0"0"26"0,0 0 21 0,0 0 11 0,0 0 17 16,0 0 9-16,0 0 13 15,0 0 8-15,0 0 3 0,0 0 15 0,0 0 0 16,0 0-2-16,0 0 2 0,0 0-2 0,0 0 2 16,0 0-3-16,0 0 4 15,0 0-1-15,0 0-2 0,0 0-3 0,0 0 3 0,0 0 2 16,0 0-3-16,0 0 3 15,0 0 0-15,0 0-4 0,47 9-1 0,-47-9 3 16,15 6 1-16,-15-6 1 16,20 2-5-16,-20-2-2 0,23 6 4 0,-8-2 1 0,0-3-2 15,-15-1 4-15,30 7-8 0,-11-3 3 16,-4-1 3-16,1 1 10 0,2 0-5 16,-2 0 7-16,2-1-4 0,-3 1-3 0,3-2 2 15,-1 2-1-15,0-2 3 0,-1 2-8 16,2-2 12-16,0-1-1 0,0 4-7 0,-1-4 1 15,-17-1 1-15,32 4 4 16,-18-4-4-16,-14 0 2 0,30 3-1 0,-15-3 8 16,-15 0-3-16,26 1 1 0,-26-1 0 15,22 0 1-15,-22 0-4 0,21 0-2 0,-21 0 2 16,20 2-6-16,-20-2-2 0,0 0 0 0,21-2 4 16,-21 2 2-16,0 0 5 15,19 2-9-15,-19-2-2 0,0 0 0 0,0 0 5 0,0 0-6 16,0 0 4-1,20 0-9-15,-20 0 3 0,0 0-6 0,0 0-5 0,0 0-4 16,0 0-5-16,0 0-8 16,0 0-17-16,0 0-3 0,0 0-8 0,0 0-12 15,0 0-16-15,8 2-21 0,-8-2 7 0,0 0-8 0,0 0-9 16,0 0 14-16,0 0 14 16,0 0 29-16,0 0 9 0,0 0 9 0,0 0 6 15,0 0 15-15,0 0 9 0,-38-23 4 16,38 23 8-16,0 0-2 0,-13-11 3 0,13 11 8 15,-11-10 5-15,11 10 17 16,-11-10 11-16,11 10 6 0,-10-9 12 0,10 9 0 16,-8-12 2-16,8 12-2 15,0 0 8-15,-14-15 11 0,14 15-5 0,0 0 8 0,-8-15-9 16,8 15 1-16,0 0 0 0,-8-10-8 0,8 10-6 16,0 0 10-16,0 0-31 15,-10-11-3-15,10 11-5 0,0 0 0 0,0 0-8 0,0 0-3 16,0 0 3-1,0 0-10-15,-12-11-2 0,12 11 2 0,0 0 5 0,0 0-9 16,0 0 5-16,0 0 1 16,0 0-1-16,0 0 5 0,0 0-5 0,0 0 7 15,0 0-10-15,0 0-2 0,0 0-2 0,-8-12-7 0,8 12 7 16,0 0-1-16,0 0 4 16,0 0-3-16,0 0-3 0,0 0 1 0,0 0-6 15,0 0 6-15,0 0-2 0,0 0-2 16,0 0-3-16,0 0-9 0,0 0 3 0,0 0 3 15,0 0 3-15,0 0-3 16,0 0-3-16,0 0 1 0,0 0 4 0,0 0 1 16,0 0 3-16,0 0-3 0,40 23-2 0,-40-23 1 0,13 10-4 15,-13-10 4-15,15 9 2 16,-15-9-8-16,15 9 5 0,-15-9-1 0,14 12-1 16,-14-12 1-16,16 7 1 15,-16-7 5-15,12 10-8 0,-12-10-1 0,10 8 2 0,-10-8 1 16,0 0-1-1,14 9 1-15,-14-9-3 0,0 0 13 0,8 9 1 0,-8-9 3 16,0 0 8-16,0 0 2 16,-4 25 5-16,4-25 2 0,-8 18-2 0,8-18-3 15,-12 21 4-15,4-10-7 0,0 0 3 0,-1 3-5 0,1-1-5 16,-1-1-1-16,-1 1-2 16,-1 2-7-16,3-1-18 0,-5-4-44 0,6 4-59 15,-1 0-68-15,0-3-98 16,2-3-552-16,-1 0-164 0</inkml:trace>
  <inkml:trace contextRef="#ctx0" brushRef="#br0" timeOffset="6309.95">2751 4088 296 0,'0'0'52'0,"0"0"1"0,24-26-2 0,-24 26-11 16,0 0-2-16,0 0-3 0,0 0-10 16,0 0-5-16,0 0 2 0,0 0-3 15,0 0 3-15,0 0-7 0,0 0 0 0,0 0 1 0,0 0-5 16,0 0 4-16,0 0 5 16,0 0 6-16,0 0 12 0,10-10 15 0,-10 10 10 0,0 0 14 15,0 0 6-15,0 0 9 16,0 0-7-16,0 0 6 0,0 0-10 0,0 0-10 15,0 0-1-15,0 0-13 16,0 0-9-16,0 0 0 0,0 0-4 0,0 0-13 0,7-15 4 16,-7 15 2-16,0 0-11 15,0 0-1-15,0 0-2 0,0 0 9 0,0 0-3 16,0 0-10-16,0 0-7 0,0 0 1 16,0 0-3-16,0 0 5 0,0 0 4 15,0 0-9-15,0 0 1 0,0 0-2 0,0 0 1 0,0 0 1 16,2 45 1-1,-2-45 8-15,-2 21 2 0,2-21-12 0,0 24 7 0,0-24 7 16,-2 26-13-16,0-13 12 16,-1 4-1-16,3-17 12 0,-4 33 5 0,2-16-5 0,0 2-4 15,0-2-1-15,-3 2-1 0,3-1-5 0,0-1-7 16,-2 2 7-16,2-2 0 16,0 2-2-16,-3-2 7 0,3 0-9 0,-2 1 9 15,2-2-4-15,-2 2 0 0,2-1-2 16,0 0 4-16,-2 0-5 0,4-17-3 0,-2 32 7 15,-4-15-4-15,4-2 4 16,0 1 2-16,2-16 0 0,-4 30-2 0,2-14 6 16,2-1-2-16,0-15-1 0,-6 30-1 15,4-13 10-15,2-1 0 0,-4-1-4 0,4-15 0 16,-4 30 1-16,2-14 1 0,2-1 0 0,0-15-2 16,-5 32-3-16,5-16 0 15,-2-2-4-15,2-14 1 0,-5 34-1 0,5-18-2 16,-2 0-1-16,2-16 3 0,-2 30-1 15,2-13-3-15,0-17-1 0,-2 25 1 16,2-25-6-16,-2 25 4 0,2-25-6 16,0 21-3-16,0-21 1 0,0 19-2 0,0-19-10 0,-2 17-20 15,2-17-29-15,0 0-31 0,0 19-43 0,0-19-47 16,0 10-61-16,0-10-115 16,0 0-497-16,0 0-184 0</inkml:trace>
  <inkml:trace contextRef="#ctx0" brushRef="#br0" timeOffset="7500.12">2913 3823 2371 0,'0'0'-138'16,"0"0"28"-16,0 0 17 0,0 0 25 0,0 0 2 15,0 0 16-15,0 0 8 0,0 0 2 16,0 0 12-16,0 0 10 0,0 0 5 0,0 0 3 15,0 0 17-15,0 0-9 16,0 0 2-16,29 8-1 0,-29-8-1 0,0 0 15 16,0 0 0-16,0 0 0 0,19 3 12 15,-19-3 6-15,0 0-18 0,19 3 4 0,-19-3-1 16,19 4 2-16,-19-4-7 0,23 0 5 0,-8 1 2 16,-15-1-3-16,34-1 4 15,-15 1 7-15,0-2-15 0,3 2 13 0,-2-2-8 0,0 4 11 16,1-2 3-16,-21 0 4 15,36-2 0-15,-18 2 4 0,-18 0-16 0,30 0-4 16,-15 0 6-16,-15 0-1 16,26 0 2-16,-26 0-4 0,22 0-2 0,-22 0 1 0,0 0 3 15,28 0 7-15,-28 0 1 0,0 0 2 0,24 0 5 16,-24 0-4-16,17 0 5 16,-17 0 1-16,0 0-3 0,22 2-3 0,-22-2-6 15,0 0 1-15,22-2-8 0,-22 2 2 16,0 0-3-16,19 0-1 0,-19 0-5 0,0 0 1 15,0 0 1-15,19 2-9 16,-19-2 3-16,0 0 1 0,0 0 1 0,0 0-4 16,0 0 5-16,21-2-6 0,-21 2-2 15,0 0 0-15,0 0 5 0,16-6-6 0,-16 6 2 16,0 0-4-16,0 0 0 0,12-8 0 16,-12 8 1-16,0 0-3 0,0 0 2 15,0 0-9-15,14-6 0 0,-14 6-14 0,0 0-12 0,0 0-18 16,0 0-23-16,0 0-24 15,0 0-23-15,16-2-39 0,-16 2-64 0,0 0-462 16,0 0 66-16</inkml:trace>
  <inkml:trace contextRef="#ctx0" brushRef="#br0" timeOffset="8123.48">3511 3682 1903 0,'0'0'-98'0,"0"0"20"0,0 0 16 0,0 0 16 15,0 0 21-15,0 0 11 16,0 0 18-16,0 0 2 0,-14-11 3 0,14 11 4 15,0 0-3-15,0 0 0 0,0 0-2 16,0 0 4-16,0 0 11 0,0 0-3 0,0 0 3 16,0 0-1-16,0 0 9 15,0 0-3-15,0 0 5 0,0 0 12 0,0 0 3 16,0 0 2-16,0 0 9 0,0 0-14 16,0 0-6-16,0 0 5 0,0 0-5 0,0 0 5 15,16 42-10-15,-16-42-11 0,8 10 0 0,-8-10 2 16,14 11-2-16,-14-11-2 15,16 12-4-15,-7-7 4 0,4 1-6 0,-13-6-7 0,21 13 12 16,-9-5-13-16,-1-1-1 16,-11-7-1-16,21 13 8 0,-13-3-7 0,-8-10-3 15,12 15 6-15,-8-5-1 0,-4-10-7 0,4 19 11 16,-4-19 0-16,-2 21 9 16,2-21 0-16,-11 25-2 0,2-12-1 0,1-1 0 15,-2-1-8-15,-1 2-3 0,0-1-1 16,1-2-23-16,-1 0-31 0,1 2-25 15,-1-2-37-15,2-1-34 0,1-2-56 16,2 0-86-16,6-7-288 0,-12 13 227 0</inkml:trace>
  <inkml:trace contextRef="#ctx0" brushRef="#br0" timeOffset="8779.81">3708 3524 1560 0,'0'0'-67'0,"0"-19"9"0,0 19 12 15,0 0 17-15,0 0 13 0,0 0 6 16,0 0 17-16,2-21-6 0,-2 21 13 15,0 0-2-15,0 0 22 0,0 0-13 0,0 0 8 0,0 0-7 16,0 0-3-16,0 0 8 16,0 0 1-16,0 0 6 0,0 0-1 0,0 0 9 15,0 0-12-15,0 0 0 0,0 0 4 16,0 0-7-16,0 0 0 0,0 0 9 0,0 0 5 16,19 44 12-16,-19-44-9 0,2 15 11 0,-2-15-13 15,2 22 2-15,-2-22 3 16,2 22-13-16,0-8 24 0,-2-14 1 15,2 30-10-15,0-15-4 0,2 5-11 16,-4-4-1-16,2 4 5 0,-2-1-8 16,0-1 4-16,2 3 6 0,-2 1 0 0,0 1 1 15,0-3-1-15,2 3 1 0,-2 0-1 0,2 1 3 16,-2-1-3-16,2 1 3 0,-2-1 5 0,2 1-1 0,-2-1-1 16,2-1-6-16,0 0-4 15,-2-1-1-15,2 0-4 0,0-2-5 0,-2 0 2 16,2-2-5-16,-2-17-3 15,2 29-2-15,0-18-2 0,-2-11-9 0,3 21-13 16,-3-21-22-16,2 19-24 0,-2-19-42 16,0 0-30-16,4 15-33 0,-4-15-35 0,0 0-52 15,0 0-524-15,0 0-59 0</inkml:trace>
  <inkml:trace contextRef="#ctx0" brushRef="#br0" timeOffset="10390.02">3713 3324 2137 0,'0'0'-131'16,"0"0"21"-16,0 0 18 0,0 0 11 0,0 0 15 0,0 0 14 16,0 0 12-16,0 0 12 15,0 0 4-15,0 0 7 0,0 0 10 16,28-11 4-16,-28 11 3 0,24-2 3 15,-24 2-4-15,34-1-3 0,-11-2 8 0,5 1-3 0,4 0 3 16,-1-2-1-16,11 3-6 16,3-3 3-16,1 1 1 0,1-3 3 0,9 2-9 15,-2 0 1-15,-7-2 4 0,2 2-3 16,-3 0 1-16,1 0 2 0,-1 1-8 16,-1-1 6-16,-1 0 0 0,-2 0-3 0,-1 1 4 15,-1-1-1-15,-6 1-2 0,-2-1 3 16,-1 3-1-16,-1-1-3 0,0-2 5 0,-3 2 2 15,-3 1-7-15,1 1 8 16,-4-3 9-16,2 1-19 0,-1 1 14 0,-4-1 10 0,2 0 1 16,-20 2 15-16,34-2 9 0,-19 2 13 0,-15 0-2 15,26-4-2-15,-26 4 8 16,26 0 2-16,-26 0-6 0,24-2 9 16,-24 2-11-16,21-4-1 0,-21 4-6 15,0 0-4-15,25 0 7 0,-25 0-20 0,17 3 1 0,-17-3 2 16,0 0-4-16,19 1 4 15,-19-1-3-15,0 0 17 0,19 8 2 0,-19-8-4 16,11 10-13-16,-11-10 9 16,12 13-6-16,-12-13-5 0,13 15-2 0,-8-6 1 0,1 3-6 15,-6-12 2-15,10 23-4 0,-6-10-1 0,2 1 0 16,2 1-2-16,-4 2-4 16,2 0 0-16,0 2-3 0,0 2 3 0,3 0 21 15,-3 2-7-15,1 0 1 0,1 1 2 16,-1 1-5-16,1 0-1 0,-2 0-1 0,2 2-4 15,0-3-1-15,-2 3-2 16,2-1-3-16,-2 1 5 0,-2 0-8 16,3 1 0-16,-1-1-1 0,-1-2 1 15,1 2-3-15,0 0 0 0,-2-4 1 0,3 3 4 0,-3-2-3 16,2 2-4-16,-2-4-2 0,1 3 6 0,-1 0-3 16,1-2-1-16,-1-1-1 15,0 1-4-15,2 0 8 0,-2-4-2 0,0 3-3 0,0-4-2 16,-1 1 6-16,1 0-5 15,-1-2 1-15,1 1 1 0,-2-3-2 0,0-1 0 16,0 3 2-16,-2-17 2 16,2 22-4-16,0-10 1 0,-2-12-2 0,2 19 4 0,-2-19-5 15,0 15-3-15,0-15 8 0,0 0-2 16,-6 21 0-16,6-21 1 0,-8 11 1 16,8-11 0-16,-16 10-1 0,16-10 2 0,-16 8-3 15,3-5-1-15,13-3 2 16,-28 6-5-16,14-2 4 0,-4-2-1 0,2 2 4 0,-4-2-4 15,2-1 0-15,-4 1 0 16,1 0 0-16,-2 0 0 0,0-2-2 0,-1 1 0 16,-1-1 2-16,1 0-1 15,0 0-2-15,-2 3 5 0,1-3-4 0,-3 0 1 0,2 0 0 16,1 0 1-16,-5 0-2 0,0 0 0 16,2-3 2-16,-2 3 0 0,0-1-4 15,1 1 1-15,-1 0 0 0,-2-2 1 0,3 2 2 16,-1-2-2-16,0 2-2 0,1-2 3 15,-1 2-4-15,0 0 3 0,1-1-2 16,-1 2 2-16,0-1 5 0,1 0-6 16,-1 0 1-16,4 0 2 0,-1 0-2 0,4 0 3 15,-2 0 0-15,-1 2-1 0,3-2 4 0,-1 0 0 0,1 0 8 16,2 0-4-16,0 0 4 16,2 0 2-16,0 2-2 0,19-2 6 0,-36 0-7 15,21 0-1-15,15 0 2 16,-30 0-3-16,30 0 3 0,-25 0-2 0,25 0-1 0,-23 0 1 15,23 0-4-15,-24 0 6 16,24 0 0-16,-21 0 4 0,21 0 2 16,0 0 3-16,-27-2-1 0,27 2 1 15,-17-2 1-15,17 2 1 0,0 0-4 0,-26 0 0 0,26 0-3 16,0 0-3-16,-25-3-3 0,25 3 0 0,-17-2-2 16,17 2-4-16,0 0 4 15,-25-2-2-15,25 2-1 0,-18-2-2 0,18 2-1 16,0 0 1-16,-22-3 3 0,22 3 1 15,0 0 2-15,-20-1 2 0,20 1 1 0,0 0 1 16,0 0 2-16,-19-2 0 16,19 2 2-16,0 0 2 0,0 0 3 0,0 0-4 15,0 0 4-15,0 0 0 0,-19-1 1 0,19 1-2 0,0 0-2 16,0 0-1-16,0 0 1 16,0 0-5-16,0 0 1 0,0 0-2 15,0 0 1-15,0 0-1 0,0 0 0 16,0 0-5-16,0 0 1 0,0 0-14 0,0 0-17 0,0 0-32 15,0 0-40-15,0 0-53 16,0 0-54-16,0 0-66 0,0 0-142 0,26-21-565 16,-26 21-420-16</inkml:trace>
  <inkml:trace contextRef="#ctx0" brushRef="#br0" timeOffset="11826.76">4294 3584 2807 0,'0'0'-158'0,"0"0"18"15,0 0 24-15,0 0 25 0,0 0 18 0,32-25 13 16,-32 25 12-16,0 0 14 16,0 0 23-16,0 0 11 0,5-18 12 0,-5 18 3 15,0 0 10-15,0 0 9 0,0 0 10 16,0 0-7-16,0 0-6 0,-7-23-3 0,7 23-8 16,0 0-4-16,0 0-3 0,-21-11 4 15,21 11 3-15,0 0 4 0,-23-4 7 16,23 4 4-16,-22-1 2 0,22 1-1 0,-22 0 0 0,22 0-2 15,-26 1 3-15,26-1 1 16,-25 0-7-16,25 0 0 0,-26 4-6 0,26-4-5 16,-26 6 2-16,26-6-7 0,-23 5 4 0,13 0-4 15,10-5 3-15,-20 9 1 0,10-2 2 16,10-7 5-16,-16 18-8 0,6-9 5 16,4 4-3-16,2 1-2 0,4-14-1 15,-8 28-3-15,6-10 1 0,0-1-1 0,2 0 0 16,0 2-1-16,0 0 0 0,0 0 3 15,0 1-5-15,2-4-3 0,0 5 15 0,0-3-16 16,2 0 2-16,0 0 2 16,0-2-3-16,2 2-1 0,2-1-5 0,-2-2 2 15,0 1 3-15,4-3-4 0,-1 1 2 0,-1-1 2 0,3-2-7 16,0-3 6-16,-1 1-4 16,0 1 0-16,-10-10-6 0,20 11-9 0,-10-8 1 15,-10-3-26-15,22 5-9 16,-22-5-2-16,23 0 2 0,-23 0-2 0,0 0-1 0,26-8 0 15,-26 8 0-15,16-7 17 16,-16 7-6-16,10-12 10 0,-10 12 3 16,9-14 0-16,-9 14 14 0,5-14-3 15,-5 14 6-15,0 0 2 0,0 0-8 0,-14-31 11 0,14 31-1 16,-10-11 4-16,10 11 1 0,-12-14 7 0,12 14 8 16,-14-9 10-16,14 9 4 15,-12-8 6-15,12 8 5 0,-13-8-4 16,13 8 4-16,0 0-10 0,-19-7-1 0,19 7-2 15,0 0-2-15,0 0 1 0,-15-4 2 0,15 4-4 16,0 0 2-16,0 0 2 16,0 0-8-16,0 0 3 0,0 0-15 0,0 0 13 15,0 0-10-15,0 0 3 0,0 0-13 0,0 0-25 0,0 0-35 16,45-11-40-16,-45 11-48 16,19-2-61-16,-19 2-68 0,25-3-472 0,-12 2-26 15</inkml:trace>
  <inkml:trace contextRef="#ctx0" brushRef="#br0" timeOffset="12369.87">4462 3979 2131 0,'0'0'-93'0,"0"0"14"15,0 0 7-15,0 0 12 0,0 0 15 0,0 0-1 16,0 0 7-16,0 0 22 15,0 0 22-15,0 0 12 0,0 0 8 0,0 0 8 16,0 0 9-16,0 0 5 0,-38-7-1 16,38 7 7-16,-13 13-3 0,7-3 13 0,6-10-15 15,-13 17-3-15,13-17 10 0,-7 19-11 0,3-9 4 16,4-10-8-16,-6 21-7 16,6-21-4-16,2 19 3 0,-2-19 5 0,6 19-13 0,-6-19-5 15,11 17 16-15,-3-11-20 16,-8-6-23-16,20 13-43 0,-8-7-52 0,-12-6-43 15,22 4-88-15,-8-3-405 16,-1-2 133-16</inkml:trace>
  <inkml:trace contextRef="#ctx0" brushRef="#br0" timeOffset="12710.13">4664 3653 1743 0,'-12'-9'-86'0,"12"9"18"15,0 0 19-15,0 0 17 16,0 0 27-16,-32 8 22 0,32-8 8 0,-14 11 7 0,14-11 16 15,-15 14 27 1,7-7-2-16,8-7 5 0,-14 19-8 0,10-7-1 16,-2 1-4-16,6-13-13 0,-10 23 5 15,6-11-7-15,4-12-8 0,-3 22 0 0,3-22-5 0,-2 20-7 16,2-20 2-16,7 18-17 0,-7-18-27 0,8 19-35 16,-8-19-38-16,12 14-41 15,-5-8-68-15,-7-6-424 0,15 7 166 0</inkml:trace>
  <inkml:trace contextRef="#ctx0" brushRef="#br0" timeOffset="13199.94">4769 3688 1679 0,'0'0'-70'15,"0"0"16"-15,0 0 15 16,-8-15 17-16,8 15 12 0,0 0 22 0,0 0 12 16,0 0 8-16,-22 0 15 0,22 0 21 15,0 0-2-15,0 0 0 0,0 0 6 16,0 0 0-16,-34 14 5 0,34-14-2 15,-11 9 0-15,11-9-11 0,0 0-3 16,-10 13-9-16,10-13 1 0,0 0-12 0,-4 15-6 16,4-15-3-16,0 0-4 0,2 22 4 0,-2-22-10 15,0 0-7-15,14 19-12 0,-14-19 1 0,13 11-4 16,-13-11 0-16,15 13-4 16,-6-7 1-16,-9-6 4 0,16 13 1 0,-6-6 2 0,-10-7-11 15,16 12 10-15,-10-5 3 16,-6-7-5-16,13 16 5 0,-13-16 13 15,9 13 8-15,-9-13 16 0,4 14 3 16,-4-14 8-16,0 0 2 0,0 0-3 0,-13 26-1 16,13-26-14-16,-15 12-4 0,15-12 2 15,-14 12-11-15,14-12-3 0,-18 7-16 0,18-7-37 16,-14 4-44-16,14-4-42 0,0 0-37 0,-22-2-45 0,22 2-69 16,0 0-448-16,-12-15 22 15</inkml:trace>
  <inkml:trace contextRef="#ctx0" brushRef="#br0" timeOffset="13429.89">4845 3691 1991 0,'0'0'-74'16,"0"0"18"-16,13-9 13 0,-13 9 6 0,0 0 11 15,0 0 21-15,0 0 13 16,0 0 2-16,0 0 16 0,27 14 0 0,-27-14 5 15,9 13 34-15,-9-13-9 0,10 21 5 16,-6-9 1-16,1 1-1 0,-5-13-2 0,8 24-9 16,-4-8-7-16,-2-3 2 0,-2-13-21 15,2 26-24-15,0-14-46 0,-2-12-48 0,3 27-40 16,-3-16-73-16,0-11-397 0,2 21 190 0</inkml:trace>
  <inkml:trace contextRef="#ctx0" brushRef="#br0" timeOffset="14180.04">5592 3856 1622 0,'0'0'-90'0,"0"0"10"0,-15-11 6 16,15 11 7-16,0 0 3 0,0 0 15 0,0 0 16 15,0 0 3-15,0 0 7 16,0 0 7-16,0 0 11 0,0 0 3 0,0 0 13 16,0 0-2-16,0 0 5 0,0 0 2 15,0 0 1-15,42-6-3 0,-42 6-1 0,17-2-3 16,-17 2-1-16,30-4-4 15,-12 2 0-15,-2 0 11 0,5-2 0 0,3 2 10 0,3-1 10 16,2-2 9-16,3 2 8 16,3 1 15-16,7-2-2 0,2 3-7 0,1-3 16 15,1 1-20-15,1 2-9 0,-1-3-1 0,1 0 9 16,-3 0-15-16,1 1 22 0,-5-1-15 16,-4 4 4-16,-3-4 10 0,1 2 1 0,-4 0 12 15,0 0-5-15,-7 2 7 16,1 0-2-16,-1-2-7 0,-4 2-5 0,-2-1-6 15,-17 1-11-15,30 0 0 0,-30 0-2 16,25 0-6-16,-25 0 1 0,21 0-12 16,-21 0-5-16,17-2-9 0,-17 2-22 0,0 0-31 0,24 0-37 15,-24 0-35-15,0 0-33 16,14-3-52-16,-14 3-129 0,8-3-305 0,-8 3 145 0</inkml:trace>
  <inkml:trace contextRef="#ctx0" brushRef="#br0" timeOffset="14639.85">6782 3382 1692 0,'0'0'-132'0,"0"0"29"0,0 0 28 16,2-14 23-16,-2 14 18 0,0 0 16 0,0 0 18 15,0 0 16-15,0 0 12 16,0 0-1-16,0 0 16 0,0 0 12 0,0 0-3 16,0 0 4-16,-9 52-2 0,9-52-3 15,-2 26-1-15,2-10 1 0,-2 0-12 0,0 4 4 16,2-1 7-16,-2 0-5 15,2 4 5-15,0 2 3 0,2 1-3 0,-2 3 3 16,2-1-8-16,-2 1 5 0,2 2-2 16,0-1-5-16,-2 0-11 0,2 0 5 0,0-1-7 15,1 2 4-15,-3-3 6 0,2-1 1 0,0 0-4 16,0-1 11-16,0 1-17 16,-2-2 1-16,3-2-6 0,-3-2 7 0,0 0-10 0,0 0-3 15,2-2 2-15,-2-2-5 16,0 0 1-16,2 0-4 0,-2-17-5 0,2 24-1 15,-2-24-16-15,0 22-23 16,2-11-31-16,-2-11-40 0,2 16-59 0,-2-16-87 16,4 5-464-16,-4-5 32 0</inkml:trace>
  <inkml:trace contextRef="#ctx0" brushRef="#br0" timeOffset="16110.22">6716 3237 1988 0,'0'0'-93'15,"0"0"10"-15,0 0 14 0,0 0 21 0,6-14 0 16,-6 14 10-16,0 0 3 0,0 0 3 15,0 0 3-15,15-8-5 0,-15 8 10 0,0 0 4 16,0 0-1-16,17-7 3 16,-17 7 0-16,0 0 5 0,17-7 1 0,-17 7-2 0,17-4 2 15,-17 4 5-15,21-4 0 0,-21 4-3 16,26-4 5-16,-14 2-4 0,-12 2 0 16,39-4 13-16,-21 3-8 0,4-2 1 0,-1 3-4 15,2-1 5-15,0-2-3 0,5 0-2 16,2 3 12-16,-1-2-3 0,3 0-11 15,2 0 9-15,0 2 0 0,1-1 9 16,1-2-7-16,1 3-1 0,7 0 3 0,-8 0-2 16,2 0 6-16,1 3-8 0,3-3-3 0,-5 0 8 15,-1 1-3-15,3-1 1 0,-3 2 2 16,0-2-3-16,-3 2 2 0,3-2 1 0,-2 2 0 16,1-2-2-1,-1 2 4-15,-1-1 5 0,-1-1-8 0,2 3-1 0,-2-3 4 16,-1 0-5-16,3 1 6 0,-2-1 1 15,-1 3 5-15,1-3 5 0,0 1 3 0,0-1 0 16,-1 2 5-16,-1 0 2 16,0 0-15-16,-3-2 2 0,1 2 1 0,0 0-5 15,-5 2-2-15,0-3 5 0,0 2-10 0,1-2 4 0,-3 1-1 16,0 0-3-16,0 0 3 16,-1 0 1-16,-2-2 2 0,1 2 1 0,-2 0 10 15,-17-2-4-15,25 1 5 16,-25-1 10-16,24 5-12 0,-24-5-3 0,19 1 7 15,-19-1 6-15,17 2 0 0,-17-2 14 16,0 0-5-16,17 6 2 0,-17-6 9 0,10 8-14 16,-10-8-3-16,0 0 6 0,13 12-9 0,-13-12 0 15,7 13-9-15,-7-13-2 16,8 15 3-16,-8-15-7 0,6 19-1 0,-6-19 2 0,4 21-3 16,0-10 1-1,-2 4 0-15,-2-15-2 0,5 31 8 0,0-16-13 0,-3 2 29 16,2-2 3-16,-2 5-10 15,2-4 1-15,0 4-1 0,0-1-8 16,0 0 5-16,3-2 0 0,-1 6-10 0,1 0 5 16,-1 1-1-16,1-1 2 0,1 2-5 15,-2-2-4-15,0 0 1 0,4-1 14 0,-4 2-18 0,0-1 4 16,-2-1-2-16,2 1-5 16,-2-2-1-16,1-2-2 0,-1 2 0 0,3-3 10 0,-3 0-8 15,-2 2 0-15,2-1 2 16,0-2-7-16,0 2 3 0,1-3-4 0,-3 1 5 15,2 1 0-15,0-3-5 16,0 3 2-16,-2-3 1 0,3 0 0 0,-3 0 8 16,3 1-8-16,-3-1-3 0,-2-15 4 15,4 28-5-15,-2-16 1 0,-2-12 5 0,0 24-2 16,0-24-1-16,0 25 0 0,0-25 4 0,0 25 5 0,0-25 1 16,-4 21 3-16,4-21 0 15,-2 23-2-15,2-23-1 0,-7 19-1 0,7-19 0 16,-9 19 2-16,5-10-9 15,4-9-1-15,-15 16 3 0,5-7 3 16,-1-2 0-16,-2 1-8 0,13-8 2 0,-26 11 3 16,8-4 0-16,3-2-1 0,-4 1-5 0,0-2 1 15,1 1-1-15,-2 0 0 0,-1-2-1 0,0 1 4 16,0 0-5-16,-3-2 2 16,-3 1 2-16,-1-1-4 0,0 2 2 0,2-3-1 15,-2 5 3-15,2-5-3 0,-1 0-3 16,-1 2 2-16,5-1 8 0,-5-1 0 15,3 1-7-15,2-2-5 0,-3 2 10 16,-1 0-5-16,1 0-2 0,2-2-2 0,-2 0 1 0,2 0 6 16,-1 2-6-16,-1-2 5 15,-1 0-6-15,2-2 6 0,-5 2-2 0,5 0-1 16,-5 0 2-16,3 0-2 0,-3-2 1 0,0 2-1 16,3-2-2-16,-3 0 3 0,0 2-2 15,1-2 2-15,1 1-4 0,-2-1 6 0,1-1-1 16,-1 2-2-16,0 0 1 15,4-2-3-15,-4 0 0 0,2 2 2 0,-1-3-5 16,1 2 12-16,-2-1-9 16,3 1 2-16,-3-2-2 0,2 1 0 0,3 0 0 0,-3-1 3 15,4 1-2-15,0 0 3 0,1 0-1 0,-1 1 1 16,4-2 2-16,-2 1-1 16,1 0-1-16,0-2 2 0,0 1-3 0,3 0-4 0,0-2-24 15,-2 2-17-15,1 0-22 16,1 1-49-16,-2-1-39 0,2 1-56 15,-2-3-102-15,1 2-390 0,0 0 41 16</inkml:trace>
  <inkml:trace contextRef="#ctx0" brushRef="#br0" timeOffset="19184.99">7647 3534 1921 0,'0'0'-109'16,"0"0"17"-16,0 0 11 15,0 0 9-15,0 0 8 0,0 0 16 0,0 0 16 16,0 0 15-16,0 0 10 0,0 0 14 16,0 0 15-16,0 0 7 0,0 0 13 15,0 0 14-15,0 0 18 0,0 0-1 0,0 0 3 16,0 0-11-16,0 0-2 0,0 0 0 16,0 0-1-16,0 0 5 0,0 0 5 0,-30-32-6 15,30 32 2-15,0 0-7 0,-14-6 0 16,14 6-2-16,0 0 6 0,-23-8-13 0,23 8 1 15,-22-3-3-15,22 3 4 16,-22-3-10-16,22 3 4 0,-26-1-3 0,26 1-2 0,-26 0 0 16,26 0-1-16,-25 1-7 15,11 1 2-15,14-2-1 0,-30 7 3 0,12-3-5 16,4 0-1-16,-1 2-4 0,0 0-2 0,0 1-4 0,1 3-1 16,1 0-4-16,0-1 0 15,3 3 2-15,-1 1-4 0,-2 0 0 0,5 3 1 16,-1-2-6-16,3 2-2 15,0 1 3-15,0-2-2 0,2 3-1 0,-2-3 0 16,2 2-1-16,2 0-3 0,0 0 2 16,2-17-2-16,0 29 3 0,2-14-2 0,-2-15 1 15,4 24-3-15,4-10-3 0,-4-2 2 16,4-3-2-16,-8-9-2 0,12 16 5 16,-1-9-9-16,-11-7 1 0,21 8-2 0,-10-5 1 15,-11-3 3-15,21 5-6 0,-21-5 6 16,21 3-2-16,-21-3 0 0,22 0 4 0,-22 0-2 15,18 0 4-15,-18 0-2 16,0 0-1-16,30-3 0 0,-30 3 3 0,17-1 1 0,-17 1-4 16,0 0 5-16,21-6 0 0,-21 6 2 0,15-5-4 15,-15 5 3-15,13-6 5 16,-13 6-3-16,0 0 1 0,14-11 0 0,-14 11-1 0,0 0 0 16,11-12-3-1,-11 12-3-15,7-9 4 0,-7 9 0 0,0 0-3 0,6-16 0 16,-6 16-8-16,0 0 6 15,0 0-7-15,2-21-2 0,-2 21 1 0,0 0 2 0,0 0 1 16,-2-18-3-16,2 18-3 16,0 0 6-16,0 0 1 0,-11-14-2 0,11 14-2 15,0 0 4-15,0 0-1 16,-13-7 2-16,13 7-2 0,0 0-1 0,0 0 1 16,-12-8-2-16,12 8 5 0,0 0 2 0,0 0-3 0,0 0-1 15,0 0 3-15,0 0 5 16,0 0 0-16,0 0 2 0,-15-5 4 0,15 5-2 15,0 0 1-15,0 0 7 0,0 0-6 16,0 0 1-16,0 0-2 0,0 0 1 16,0 0-3-16,0 0-1 0,0 0-6 0,0 0-19 15,53 3-29-15,-53-3-48 0,22 0-46 16,-22 0-42-16,24-2-54 0,-24 2-98 0,24 0-448 16,-14 0-84-16</inkml:trace>
  <inkml:trace contextRef="#ctx0" brushRef="#br0" timeOffset="19559.99">7817 3696 2240 0,'0'0'-76'0,"0"0"16"15,0 0 17-15,2-15 21 0,-2 15-2 16,0 0 19-16,0 0 1 0,0 0 18 16,0 0 18-16,0 0 7 0,0 0 6 0,0 0 0 15,0 0 24-15,0 0-4 0,0 0-3 16,0 0-2-16,0 0-7 0,0 0 4 15,-36 28-2-15,36-28-11 0,-6 18-4 0,6-18-3 16,-7 19-4-16,7-19-2 0,-4 20-4 16,4-20-2-16,-2 19-1 0,2-19-12 0,0 21-15 15,0-21-26-15,4 17-31 16,-4-17-34-16,6 18-33 0,-6-18-38 0,11 12-54 16,-11-12-466-16,13 13 70 0</inkml:trace>
  <inkml:trace contextRef="#ctx0" brushRef="#br0" timeOffset="19931.41">8003 3713 1946 0,'0'0'-38'0,"0"0"22"0,2-17 9 15,-2 17 2-15,0 0-1 0,0 0 24 16,0 0-17-16,0 0 7 0,-12-19 23 15,12 19-2-15,0 0 1 0,0 0 13 0,-17-4-1 16,17 4 7-16,0 0 7 16,0 0-3-16,0 0-5 0,0 0-3 0,0 0-4 0,0 0-6 15,-28 18-3-15,28-18-9 0,0 0 4 16,-4 12 3-16,4-12 2 0,0 0-11 16,2 21 0-16,-2-21-5 0,0 0-9 0,10 23 11 0,-3-13-2 15,-7-10-4-15,11 19-3 16,-7-10 1-16,-4-9 4 0,8 20 2 15,-4-10 7-15,-4-10 11 0,5 22 8 16,-5-22 4-16,2 19 11 0,-2-19 2 0,-4 19-6 0,4-19-8 16,-11 17-8-16,3-7-25 0,8-10-19 15,-16 15-39-15,16-15-38 0,-14 11-36 16,6-5-27-16,1-1-34 0,7-5-56 0,0 0-481 16,-21 7 21-16</inkml:trace>
  <inkml:trace contextRef="#ctx0" brushRef="#br0" timeOffset="20240">8142 3702 2044 0,'0'0'-62'15,"0"0"18"-15,0 0 4 16,10-11 16-16,-10 11 21 0,0 0 20 0,0 0 24 16,0 0-1-16,0 0 17 0,0 0-6 15,16 32 14-15,-12-23 13 0,-4-9 10 0,7 21-3 16,-3-9 9-16,0 1-6 0,1 0-5 0,-5-13-9 16,2 24-6-16,0-12-5 15,-2-12-10-15,-2 25-1 0,2-25-17 0,-5 27-26 0,3-17-45 16,-4 6-42-16,1-4-49 15,1 1-30-15,-2-4-77 0,0 3-507 0,2-3-20 16</inkml:trace>
  <inkml:trace contextRef="#ctx0" brushRef="#br0" timeOffset="21100.11">9027 3681 2033 0,'0'0'-109'0,"0"0"25"0,0 0 13 15,0 0 12-15,0 0 4 0,0 0 14 0,0 0 4 0,0 0 12 16,0 0 1-16,0 0 6 16,0 0 4-16,0 0-1 0,0 0 6 0,0 0 3 15,0 0 7-15,0 0-1 0,0 0 17 0,0 0 2 0,0 0 1 16,0 0-5-16,0 0 5 16,0 0 6-16,0 0-1 0,0 0 5 0,0 0 13 15,0 0 2-15,0 0 6 16,0 0 4-16,0 0 4 0,0 0 3 0,0 0-1 15,0 0-2-15,0 0-5 0,0 0-6 16,0 0 4-16,0 0-18 0,0 0 5 0,50 6-1 16,-50-6-3-16,35 0-6 15,-13 0-3-15,2 0 1 0,6 0 16 0,0 1 6 16,2-1 12-16,1 0 10 0,2 0 8 0,-1 3-2 0,0-3 1 16,-3 1-12-16,1 2-6 15,2-3-6-15,2 1-6 0,-5-1-6 0,1 2-2 16,0-1-1-16,-3 3-5 15,-1-2-3-15,-2-2 0 0,-3 2 5 0,0-2 1 0,-2 2 3 16,1-2 5-16,-6 2 2 16,-16-2 6-16,32 0-6 0,-17 0-3 0,-15 0 0 15,24 0-6-15,-24 0-5 0,20 2-2 16,-20-2-5-16,20 0-4 0,-20 0-4 0,0 0-22 16,23-2-19-16,-23 2-27 0,0 0-35 0,19 0-51 15,-19 0-52-15,0 0-57 16,0 0-112-16,13-6-509 0,-13 6-222 0</inkml:trace>
  <inkml:trace contextRef="#ctx0" brushRef="#br0" timeOffset="23714.68">9536 3739 2431 0,'2'-21'-109'16,"-2"21"27"-16,0 0 17 0,0 0 21 0,0 0 12 16,0 0 18-16,0 0 17 15,0 0 12-15,0 0 0 0,0 0-4 0,0 0-1 16,0 0 5-16,0 0 12 0,0 0 3 0,0 0 10 0,0 0-6 16,0 0-4-16,0 0 5 15,0 0-8-15,0 0 8 0,0 0-1 0,-9 61 1 16,7-47 5-16,0 1-5 15,2-15 5-15,-6 33-6 0,4-17-3 0,0 4 1 0,0-1-7 16,-1 0 5-16,3 2 3 16,0 0-13-16,-2 0-9 0,2 2 9 0,0 0-9 15,0-1 5-15,0 1-3 0,2 4-1 16,-2 0 2-16,3-3-1 0,-3 1 2 0,2 1-6 16,2-3-2-16,-4 1-1 0,2-3-5 0,0 2 8 15,0-1-4-15,0-1 1 16,0-2 1-16,0 2-1 0,1 0 0 0,-1 0-2 0,0-2-1 15,0 1 1-15,0 2 0 16,2-2 0-16,-2-1 1 0,0 0 2 0,0-1-2 16,0 0 1-16,1 1-3 0,-1-2 2 0,0-1 5 0,1 2-1 15,-1 0 3-15,0-2-3 16,-2 2 0-16,0-18 1 0,2 32-2 0,0-15 4 16,0-2-8-16,-2-15 1 15,2 33 1-15,0-19 2 0,-2 2-4 0,2 1 2 0,-2 0 1 16,2-2 1-16,-2-15-7 15,2 35 4-15,-2-19-3 0,2 0 3 16,-2-16-3-16,2 30 4 0,-2-14-3 16,2-1-2-16,-2-15 2 0,2 30-3 15,-2-17 0-15,0-13 5 0,3 26-1 0,-3-13-1 0,0-13 3 16,2 27-5-16,-2-13 3 0,0-14-4 16,2 24-4-16,1-11 5 0,-3-13-1 0,4 23 4 15,-4-23-5-15,2 23 4 0,0-12 1 16,-2-11-3-16,2 21 1 0,-2-21 2 0,2 21-3 15,-2-21 3-15,2 17-4 16,-2-17 2-16,2 18 0 0,-2-18-2 16,4 17 0-16,-4-17-2 0,0 17-1 0,0-17 4 15,0 0-4-15,-2 23-2 0,2-23 2 0,0 0-4 16,-2 19-1-16,2-19-3 0,0 0 6 0,0 17-1 16,0-17 2-16,0 0 5 15,-4 15-3-15,4-15-1 0,0 0 0 0,0 0 2 0,-8 13-1 16,8-13 2-16,0 0 0 15,-16 11 2-15,16-11-4 0,-12 7 1 0,12-7-3 16,-14 6 7-16,14-6-1 16,-18 3-4-16,18-3-3 0,-19 4 5 0,19-4 0 0,-23 2-1 15,23-2 0-15,-29 2 1 0,13-2 0 16,16 0 0-16,-36 2 1 0,15-2 0 16,3 0-3-16,-4 0 0 0,1-2-2 0,0 2 1 0,-2 0 6 15,-1-2-4-15,-2 0 2 16,4 2-20-16,-6-4-2 0,1 2-3 0,-1 1-8 15,-2-2 5-15,1 1-5 16,-1 1 7-16,0-3-8 0,-1 1 6 0,-3 2 4 0,2-3 9 16,0 2-12-16,-1 1 16 0,-1-3-2 0,2 2 5 15,-3 0 1-15,2-2-4 16,-1 2 4-16,2-2-1 0,-2 2 3 0,1 0-1 16,-1 0-2-16,-2 1 7 0,2-1-3 15,1-1 3-15,-4 2-9 0,3-1 7 0,-2 0 2 16,2 0 0-16,1 0-5 15,-3 1 11-15,2-2-3 0,-3 2 3 16,3-2 7-16,1 3 0 0,-1-1 6 0,0-1-2 16,2 0 3-16,-1-2-1 0,1 2-1 0,0 0 5 15,0 0-1-15,1 1-1 0,-1-2-4 0,-2 2 1 16,3-1 5-16,-1 0 1 16,0 0 0-16,-2 0 0 0,0 0-4 0,0 0-3 0,2 2 4 15,0-2-7-15,1 1 2 16,-1 1-5-16,2 0 0 0,1-3-1 0,-1 3-2 15,0 0 3-15,-2 0-4 16,7 0 3-16,-4 0-4 0,2 0 3 0,-3 3-5 0,4-3 0 16,-1 1 0-16,-3-1 1 15,7 2-3-15,-3-2-1 0,1 2 0 0,0-2 1 16,-3 2-4-16,3-2 5 0,-3 2 1 0,0 0 4 0,1-2-13 16,-1 2 5-16,4-2 1 15,-4 2-1-15,-2-2 3 0,1 1-3 0,-1-1 1 16,0 3-1-16,-2-3-2 15,1 0 2-15,-1 1-3 0,0 1 1 0,1-2 2 0,-1 0-1 16,2 0 4-16,-2 2 0 16,1-2-1-16,1 2 0 0,0-2-4 0,1 0 1 15,-1 2-3-15,0-2 4 0,1 0-3 0,-1 0 3 16,0 2 3-16,3-2-5 0,-3 0-2 16,0 2 10-16,1 0-3 0,-1-2-3 0,2 0 0 15,-1 0 0-15,-3 1 0 16,4-1-6-16,-3 3 2 0,1-6-3 0,1 7-2 0,0-4 2 15,-1 0-1-15,4 0 1 16,-3 0-1-16,3 0-2 0,1 3 3 0,-1-3 2 16,0 0-1-16,4 1 4 15,-4-1-1-15,1 0 4 0,-1 0-2 0,1 0-2 0,0-1 0 16,-3 1-1-16,1 0 3 0,-1 0-2 0,1-3 0 16,-1 2 3-16,0-2-4 15,3 2 6-15,0 1-4 0,2-2 1 0,-1 0 2 16,-2 2-1-16,4-2-1 15,-2 0 1-15,3 2-2 0,-1-2 5 0,2 0 8 16,20 2-1-16,-39-2-2 0,19 2 7 16,0-1 2-16,20 1-1 0,-40-3-5 0,23 3 1 15,-2-1-7-15,-2 1 4 0,21 0-4 0,-36-2 2 16,17 0 1-16,0 0-1 0,-2 0-2 16,21 2-2-16,-40 0 2 0,20-2-1 15,-1 2-2-15,3-2 2 0,18 2-4 16,-41 0 6-16,20-2-3 0,2 2 1 0,19 0-1 15,-40-1 0-15,18 1-3 0,3-3 1 16,-2 3 0-16,2-1-1 0,19 1 2 0,-38 0-1 16,21 0 0-16,17 0 1 15,-38-2-2-15,18 2 4 0,4-2-2 0,16 2 1 0,-34-2 10 16,17 0-1-16,17 2-1 0,-34-4 2 0,18 4 5 16,16 0-1-16,-37-4-1 15,21 3-2-15,-4-2 1 0,20 3-5 0,-38-1 0 0,22-1-4 16,-4 0-2-16,1 2 5 15,1 0-5-15,-2-2 4 0,1 2-5 0,0-1-2 16,0 1 3-16,0 0-3 16,-2 0 2-16,4-3 1 0,-2 3-3 0,0 0 2 0,-1-1-1 15,4 2 2-15,-2-1 3 0,0-1-6 16,1 1-1-16,2-3-1 0,15 3-1 16,-31 0 4-16,15-1-6 0,-2 1 4 0,0-2-2 0,2-1 1 15,-1 2 4-15,1-1-2 16,0 0 2-16,1-2-1 0,-2 2-2 0,0 0-1 15,3-1 4-15,-2 0-3 16,0 2 3-16,0-2-10 0,0 0 5 0,3 0 4 0,-4 0 0 16,2-1-2-16,1 3-1 0,-2-2 1 15,4 2 0-15,12 1 0 0,-25-4 0 16,12 1 1-16,0 2-1 0,13 1-1 0,-23-4 1 16,23 4 4-16,-21-2-2 0,21 2 5 15,-24-3-4-15,24 3-3 0,-18-3 2 0,18 3 1 16,-19-1-2-16,19 1 0 15,-22-4 3-15,22 4-4 0,-16-4 2 0,16 4 0 16,0 0-2-16,-28-4-2 0,28 4 2 16,0 0 0-16,-25-2-2 0,25 2 4 15,-18-1 0-15,18 1 6 0,0 0-4 0,-28-2-6 0,28 2 2 16,-16 0 0-16,16 0 2 16,0 0 0-16,-23-5-2 0,23 5-2 0,0 0 4 0,-19 0 1 15,19 0-3-15,0 0 0 16,0 0-1-16,-23-3 2 0,23 3-1 0,0 0 0 15,-20-2-1-15,20 2-1 16,0 0 5-16,0 0 0 0,-20-2-3 0,20 2 1 0,0 0 0 16,-20-2 3-16,20 2 1 15,0 0 2-15,0 0-4 0,-21-2 8 0,21 2-4 16,0 0 1-16,0 0 1 0,-19-5-5 0,19 5 0 0,0 0 0 16,0 0-3-16,-19 0 5 15,19 0-3-15,0 0 1 0,0 0 0 0,0 0-4 16,0 0 2-16,-20-3 2 15,20 3-3-15,0 0 1 0,0 0 0 0,0 0-1 16,0 0 3-16,-18-1-1 0,18 1 1 16,0 0-4-16,0 0 1 0,0 0 1 0,0 0 3 15,-19-4 1-15,19 4 1 0,0 0 6 0,0 0-2 16,0 0 1-16,0 0 3 0,-22 0 0 16,22 0 1-16,0 0 0 0,0 0 3 0,0 0 7 15,0 0 3-15,-20-4-1 16,20 4 0-16,0 0-2 0,0 0 1 0,0 0 0 0,-20-4-2 15,20 4-1-15,0 0-2 16,0 0-6-16,0 0 1 0,-21-5-4 0,21 5 3 16,0 0-4-16,-15-4-1 0,15 4-1 0,0 0-4 15,-19-2 2-15,19 2-6 0,0 0 3 16,-16-6-12-16,16 6-18 0,0 0-25 0,0 0-42 16,-20-6-77-16,20 6-68 15,-8-4-132-15,8 4-216 0,-8-9-257 0,8 9-181 16</inkml:trace>
  <inkml:trace contextRef="#ctx0" brushRef="#br0" timeOffset="25019.68">2792 4100 2333 0,'0'0'-142'15,"0"0"31"-15,0 0 27 16,0 0 30-16,0 0 28 0,0 0 15 0,-30 0 25 0,30 0 21 15,0 0 9-15,0 0 13 16,0 0 9-16,0 0 5 0,0 0 5 0,0 0 17 16,0 0 4-16,0 0 4 15,-7 14-2-15,7-14-1 0,0 0-8 0,-2 17-11 0,2-17-7 16,-4 16-5-16,4-16-2 0,-4 19 1 16,4-19-5-16,-8 23-1 0,6-11-2 15,-2 3-5-15,-4-1-1 0,8-14-6 0,-8 26-4 16,2-15-4-16,2 3-7 0,4-14 0 15,-11 22-4-15,5-11-3 0,6-11-3 0,-9 17-1 16,9-17-2-16,-4 12-1 16,4-12 0-16,-6 14-2 0,6-14 5 0,0 0-4 15,-7 13 0-15,7-13-2 0,0 0-3 0,0 0 0 16,0 0-2-16,0 0-2 16,0 0 1-16,0 0-1 0,0 0-1 0,0 0-1 15,0 0-1-15,0 0-2 0,0 0 0 16,0 0-1-16,0 0 2 0,0 0-3 0,0 0 2 0,0 0-2 15,13-49 2-15,-13 49-2 16,4-18 3-16,-4 18-2 0,6-17 0 0,-6 17 2 16,9-17-3-16,-9 17 0 15,5-19 3-15,-5 19-3 0,6-19 2 0,-6 19-2 0,4-17 4 16,-4 17-4-16,6-17 2 0,-6 17-2 0,4-18 3 16,-4 18-3-16,4-14-2 15,-4 14 2-15,5-14 1 0,-5 14-2 0,0 0 1 16,7-15 1-16,-7 15 0 0,0 0-2 15,0 0 2-15,6-18-1 0,-6 18-2 16,0 0 1-16,0 0 3 0,0 0-3 16,2-15 6-16,-2 15-6 0,0 0 3 15,0 0 2-15,0 0-3 0,0 0-2 0,0 0 1 0,8-11 1 0,-8 11-1 16,0 0 2-16,0 0 0 16,0 0-2-16,0 0-2 0,0 0 4 0,0 0 5 15,0 0 6-15,0 0 6 16,0 0 3-16,0 0 7 0,0 0-3 0,0 0 0 0,0 0 4 15,0 0-2-15,0 0-9 16,0 0 3-16,0 0-5 0,0 0-3 0,0 0-1 16,0 0-3-16,0 0-2 0,0 0 1 0,0 0 6 15,0 0 13-15,0 0-1 0,0 0 1 16,0 0 2-16,0 0-3 0,17 32-1 16,-17-32-3-16,9 19-1 0,-7-7-4 15,-2-12-1-15,9 24 2 0,-5-10-5 0,2-1 1 16,-2 1-4-16,2-1-1 15,0-1-5-15,-6-12-13 0,12 21-43 0,-8-12-51 0,-4-9-67 16,8 20-74-16,-8-20-138 16,6 16-202-16,-4-10-358 0,-2-6-357 0</inkml:trace>
  <inkml:trace contextRef="#ctx0" brushRef="#br0" timeOffset="25480.06">2292 4569 2762 0,'0'0'-45'0,"0"0"36"0,0 0 6 15,0 0 3-15,0 0 15 16,0 0 18-16,0 0 14 0,0 0-2 0,0 0-4 16,0 0-3-16,0 0 7 15,0 0 5-15,0 0 3 0,0 0 10 0,0 0 2 0,55-3-4 16,-55 3-4-16,19-5-5 0,-19 5-12 16,19-4-12-16,-19 4-22 0,21-4-34 15,-21 4-44-15,22-3-38 0,-22 3-41 0,21-8-54 0,-21 8-65 16,16-9-536-16,-5 3-118 15</inkml:trace>
  <inkml:trace contextRef="#ctx0" brushRef="#br0" timeOffset="26009.98">2163 3457 2288 0,'0'0'-83'16,"0"0"25"-16,0 0 15 0,0 0 13 15,0 0 9-15,0 0 34 0,0 0 20 0,0 0 13 16,0 0 18-16,0 0 18 0,0 0 4 0,0 0 1 0,47-9-1 16,-47 9 0-1,18-2-4-15,-18 2-4 0,24-2-13 0,-24 2-5 16,21-3-8-16,-21 3-9 0,24-2-12 15,-24 2-16-15,20-5-26 0,-20 5-37 0,20-1-31 0,-20 1-41 16,15-4-45 0,-15 4-69-16,16-6-516 0,-10 3-27 0</inkml:trace>
  <inkml:trace contextRef="#ctx0" brushRef="#br0" timeOffset="26250">2295 3328 2165 0,'-10'-9'-37'16,"10"9"21"-16,0 0-5 0,0 0 10 15,0 0 8-15,0 0 38 0,0 0 22 0,0 0 19 16,0 0 0-16,0 0 3 0,0 0 3 16,-14 36 1-16,14-36 1 0,-2 20-7 15,2-20-9-15,0 26-7 0,0-26-4 0,2 26-4 0,-2-26-21 16,2 26-17-16,-2-12-56 15,4 1-48-15,-4 1-56 0,0-16-77 0,4 26-162 16,-4-12-288-16,0-14 91 16</inkml:trace>
  <inkml:trace contextRef="#ctx0" brushRef="#br0" timeOffset="165229.19">31971 4434 1186 0,'0'0'244'0,"0"0"-30"16,0 0-12-16,0 0-12 0,0 0-18 0,11 11 2 15,-11-11-12-15,0 0-11 16,0 0 7-16,0 0-1 0,0 0 2 0,0 0 0 0,0 0 0 16,0 0-5-16,0 0 1 0,0 0-8 0,0 0-10 15,0 0-7-15,0 0-18 16,0 0-7-16,0 0-6 0,0 0-18 16,0 0-8-16,0 0 0 0,0 0-8 0,0 0-3 15,0 0-9-15,0 0-3 0,0 0-8 16,0 0-5-16,0 0 0 0,0 0-9 15,11-36-1-15,-11 36-3 0,0-24-7 0,2 11-1 16,-2 13-3-16,6-25-2 0,-6 25 0 16,4-23 0-16,-2 13 0 0,-2 10 1 0,6-25-7 15,-1 17 0-15,-5 8 0 0,9-18 1 0,-9 18-5 16,8-15 1-16,-8 15-1 16,15-9-1-16,-15 9-5 0,17-6 5 0,-17 6-1 0,0 0-4 15,31 6 4-15,-31-6 1 16,24 7-2-16,-12 0-2 0,1 0-8 15,0-1-1-15,-13-6-3 0,23 11-1 16,-13-7-1-16,-10-4 4 0,20 8-3 0,-20-8 5 0,17 7 3 16,-17-7-2-16,13 6 5 0,-13-6 0 0,0 0 1 15,19 4-3-15,-19-4 7 16,0 0-2-16,0 0 2 0,0 0-5 0,18 1 1 16,-18-1-3-16,0 0-3 15,0 0-4-15,0 0 2 0,0 0 1 0,0 0 0 0,0 0 5 16,0 0-1-16,0 0-5 15,0 0 5-15,-25 33 0 0,25-33 2 0,-21 15-1 16,10-7 4-16,1-1-2 0,-2-1 3 0,-2 1-3 0,14-7 10 16,-23 12-3-16,11-9 1 15,12-3-2-15,-24 7 2 0,12-6 5 16,12-1 2-16,-24 0-6 0,24 0 4 16,-23-4 5-16,23 4-1 0,-21-9 3 0,10 3 5 15,11 6 5-15,-21-15 4 0,12 9 3 16,9 6 3-16,-14-11 4 0,14 11 0 0,-11-12-3 15,11 12 2-15,0 0-4 16,-17-11-5-16,17 11-3 0,0 0-6 0,-12-5 3 16,12 5-5-16,0 0 1 0,0 0-5 0,0 0 2 0,-33 16-1 15,27-8-3-15,6-8-2 16,-16 18-8-16,5-8-23 16,2 0-23-16,1-1-38 0,-5 2-40 0,3-2-54 15,-1 3-53-15,0-3-68 0,-3 2-109 0,0-1-190 16,2-3-15-16,2 3-297 0,-3-2-301 15</inkml:trace>
  <inkml:trace contextRef="#ctx0" brushRef="#br0" timeOffset="165799.24">31631 4365 2583 0,'0'0'-146'0,"0"0"30"16,0 0 18-16,0 0 25 0,0 0 22 16,0 0 17-16,0 0 19 0,0 0 14 0,0 0 21 15,0 0 20-15,0 0 26 0,0 0 2 16,0 0 8-16,0 0 17 0,0 0 12 15,0 0 18-15,0 0-4 0,0 0-7 0,0 0-10 16,0 0-9-16,0 0-4 0,0 0-5 16,0 0-9-16,0 0-3 0,0 0-2 0,0 0 0 15,0 0 1-15,2-19-6 0,-2 19-7 0,0 0-3 16,0 0-11-16,6-12-6 16,-6 12-3-16,0 0-2 0,0 0-2 0,0 0-2 0,0 0-4 15,0 0-1-15,0 0 2 16,0 0 0-16,0 0-2 0,0 0 4 0,0 0-2 15,0 0 2-15,0 0 3 16,-12 51 2-16,12-51 1 0,-11 13 3 0,11-13 3 0,-15 12-3 16,15-12 1-16,-14 10 1 0,14-10 3 15,-16 5 4-15,16-5 3 0,-16 5 9 16,16-5 4-16,0 0 29 0,-19 0-6 16,19 0-1-16,0 0 0 0,-20-10-4 15,20 10-12-15,-10-11 1 0,10 11-5 0,-8-14-11 0,8 14 1 16,-6-17-6-16,6 17-3 15,-8-21-5-15,8 21-7 0,0-26-2 0,0 26-10 16,0-29-8-16,2 12-9 0,0-1-24 0,4 1-31 0,-2-2-38 16,0 0-46-16,0-2-84 15,4 0-74-15,-4-2-142 0,3 0-182 0,-3 1-31 16,3-1-313-16,-5 4-398 16</inkml:trace>
  <inkml:trace contextRef="#ctx0" brushRef="#br0" timeOffset="165999.2">31832 3718 3012 0,'19'-5'9'0,"-19"5"10"16,15-4 6-16,-15 4 11 15,0 0 7-15,16-6 0 0,-16 6-8 0,0 0-11 0,0 0-36 16,0 0-38-16,22 0-58 15,-22 0-74-15,0 0-125 0,0 0-493 0,0 0-109 16</inkml:trace>
  <inkml:trace contextRef="#ctx0" brushRef="#br0" timeOffset="166273.53">31432 4311 2284 0,'0'0'-75'16,"-15"20"24"-16,5-11 19 0,0 2 48 15,0-1 6-15,0 1 25 0,-1 0 18 16,0 3 6-16,-1-2 2 0,-1 0 10 16,3 0-2-16,-6 3 6 0,6-3-2 0,-2-1-5 15,1 0-7-15,0 2-3 0,1-2-9 0,-1-2-7 16,3 0-2-16,8-9-5 15,-15 18-9-15,8-10-13 0,7-8-23 0,-12 9-26 0,12-9-46 16,-10 11-26-16,10-11-44 0,-12 8-84 0,12-8-109 16,-12 1-406-16,12-1-15 15</inkml:trace>
  <inkml:trace contextRef="#ctx0" brushRef="#br0" timeOffset="166459.26">31155 4179 2416 0,'0'0'122'0,"0"0"-3"0,6-14-14 0,-6 14 11 15,0 0 5-15,6-14-2 16,-6 14-11-16,0 0-13 0,0 0-26 0,8-13-51 16,-8 13-56-16,0 0-72 15,0 0-70-15,0 0-110 0,4-7-565 0,-4 7-202 0</inkml:trace>
  <inkml:trace contextRef="#ctx0" brushRef="#br0" timeOffset="166958.79">30577 4441 2544 0,'0'0'-39'0,"0"0"33"0,0 0 48 15,0 0 54-15,0 0 47 0,0 0 33 0,0 0 8 16,0 0-10-16,0 0-13 0,0 0-13 0,0 0-16 16,0 0-9-16,0 0-18 0,0 0-12 0,0 0-8 15,31 11-14-15,-31-11-21 16,22 1-37-16,-22-1-44 0,25-1-56 0,-25 1-45 0,23 1-54 16,-23-1-46-16,24 0-59 15,-24 0-116-15,16 0-484 0,-16 0-269 0</inkml:trace>
  <inkml:trace contextRef="#ctx0" brushRef="#br0" timeOffset="167619.07">29969 4450 2602 0,'0'0'-87'0,"0"0"13"15,-10-17 13-15,10 17 14 16,0 0 19-16,0-21 25 0,0 21 22 16,0 0 2-16,2-27 16 0,-2 27 10 15,2-19 8-15,-2 19 14 0,4-16 13 16,-4 16 6-16,0 0-2 0,4-23-6 0,-4 23-7 15,4-12-9-15,-4 12-12 0,0 0 3 0,11-9-6 16,-11 9-9-16,0 0-2 0,23 1-3 0,-23-1-3 16,21 8-3-16,-21-8-10 0,28 9-3 15,-16-1-6-15,2-2-2 0,0-2-8 0,-1 1-2 16,-13-5 4-16,21 8-5 16,-10-4 3-16,-11-4 4 0,16 7 9 15,-16-7 13-15,14 4 12 0,-14-4 6 16,0 0 7-16,0 0-3 0,14 8-11 0,-14-8 3 0,0 0-6 15,0 0-5-15,0 0-2 16,0 0-1-16,-24 23-10 0,24-23 5 0,-14 9 0 16,14-9-7-16,-21 14 3 0,8-8 2 0,0-2-7 15,13-4 3-15,-27 12-4 0,12-6-1 16,-1 1 1-16,0-5 1 0,-1 3-3 16,1-2 2-16,16-3 0 0,-34 2-3 15,18-2 1-15,16 0-2 0,-31-2-2 16,16-1 5-16,15 3-5 0,-27-10 3 15,14 4 7-15,-2 2 3 0,15 4 8 0,-19-9 4 0,19 9 5 16,-15-7 3-16,15 7 4 0,-12-9 5 0,12 9-10 16,0 0-3-16,0 0-1 15,-21-5-1-15,21 5 13 0,0 0 4 0,0 0 22 16,0 0-3-16,-22 17-4 0,22-17-8 16,-10 13-7-16,10-13-4 0,-11 15-10 0,11-15-24 15,-11 16-23-15,5-8-36 16,6-8-41-16,-17 15-51 0,9-8-61 0,2 1-66 15,6-8-92-15,-20 16-163 16,10-11-100-16,-2 2-208 0,12-7-164 0</inkml:trace>
  <inkml:trace contextRef="#ctx0" brushRef="#br0" timeOffset="168214.2">29571 4298 2396 0,'0'0'-66'0,"0"0"34"15,0 0 33-15,0 0 35 0,0 0 20 16,0 0 22-16,0 0 15 0,0 0 5 0,0 0-3 15,0 0-5-15,0 0 0 16,0 0 2-16,-8 49-1 0,8-49-1 0,-8 25-4 16,0-12-8-16,2 0-4 0,6-13-9 0,-10 26-2 15,6-16-4-15,4-10-7 0,-9 22-5 16,9-22-6-16,-6 15-3 0,6-15-4 0,-5 15-1 16,5-15-1-16,0 0 7 15,-8 17 14-15,8-17-3 0,0 0-11 16,0 0-3-16,0 0-4 0,0 0-2 0,0 0-3 15,0 0-4-15,0 0-3 0,0 0 4 16,-27-26 3-16,27 26 11 0,-9-13 6 0,9 13 7 0,-9-14 14 16,9 14 7-16,0 0-2 15,-10-16-2-15,10 16-3 0,0 0-5 0,-14-9 1 0,14 9 0 16,0 0 4-16,-20-4-31 16,20 4-2-16,0 0-4 0,-23 3-3 0,23-3-1 15,0 0 3-15,-26 9-2 16,26-9 6-16,-16 10-3 0,8-5 3 0,8-5-4 0,-20 19 7 15,12-9-8-15,1 1-1 16,-1 1-4-16,1 2-1 0,-1-1-4 0,1 0 5 16,-1 2-4-16,0-1-2 0,0 0-1 0,-4 1 1 0,2 1-7 15,-2 1-15-15,-1-2-22 16,0 3-27-16,0-5-42 0,-1 2-51 16,0 0-64-16,0-1-43 0,2-1-61 15,-4-1-129-15,0-1-157 0,3-2-26 0,0 3-220 0,0-2-195 16</inkml:trace>
  <inkml:trace contextRef="#ctx0" brushRef="#br0" timeOffset="168389">29020 4928 2547 0,'0'0'80'0,"12"8"32"16,-12-8-5-16,0 0 6 0,14 7 22 15,-14-7 16-15,0 0-1 0,0 0-13 16,15 7-17-16,-15-7-14 0,0 0-25 0,0 0-42 15,0 0-55-15,0 0-63 0,0 0-82 16,0 0-91-16,0 0-167 0,13-14-479 16,-13 14-277-16</inkml:trace>
  <inkml:trace contextRef="#ctx0" brushRef="#br0" timeOffset="168679.18">29016 4424 2639 0,'0'0'-100'0,"0"0"16"16,0 0 8-16,0 0 28 16,0 0 25-16,0 0 30 0,0 0 16 0,0 0 10 0,0 0-1 15,0 0 12-15,0 0-1 16,-18-14 29-16,18 14 18 0,0 0 16 0,0 0 7 15,0 0 2-15,0 0-5 16,0 0-11-16,0 0-10 0,0 0-17 0,0 0-5 0,0 0-12 16,0 0-11-16,0 0-7 0,0 0-33 0,0 0-50 15,0 0-67-15,0 0-69 16,0 0-77-16,0 0-159 0,0 0-369 0,0 0-93 16</inkml:trace>
  <inkml:trace contextRef="#ctx0" brushRef="#br0" timeOffset="169369.07">28355 4500 2348 0,'0'0'32'0,"0"0"49"15,0 0 15-15,0 0 8 0,0 0 16 0,0 0 5 16,0 0 3-16,0 0-11 16,0 0-12-16,0 0-12 0,0 0-8 15,0 0-14-15,0 0-5 0,0 0-10 0,0 0-12 16,0 0-44-16,65-8-64 0,-65 8-73 15,25 0-84-15,-25 0-116 0,19-4-550 16,-12 2-260-16</inkml:trace>
  <inkml:trace contextRef="#ctx0" brushRef="#br0" timeOffset="169839.06">28150 4477 2664 0,'-19'-6'-25'0,"19"6"26"0,0 0 5 15,0 0 12-15,-12-5-6 0,12 5 1 0,0 0 2 16,0 0 4-16,0 0 1 16,-12-14-4-16,12 14 9 0,0 0-5 0,-11-11 6 15,11 11 5-15,0 0-3 0,0 0 8 16,-3-17-10-16,3 17 5 0,0 0-4 15,0 0-1-15,0 0 0 0,0 0-1 16,-2-18-6-16,2 18-3 0,0 0 0 0,0 0 7 16,0 0-15-16,0 0 0 0,0 0 0 0,21-9-5 15,-21 9 0-15,0 0 1 16,0 0 3-16,0 0-6 0,0 0 2 0,34 15 0 16,-34-15-2-16,11 9 3 0,-11-9 2 15,0 0 9-15,9 16 4 0,-9-16 7 0,0 0 17 0,-3 19 2 16,3-19 8-16,0 0-1 15,-10 21-7-15,10-21 0 0,-8 15-7 0,8-15-7 16,-13 17 1-16,13-17-6 0,-11 18-2 0,5-9-1 16,6-9 0-16,-15 19-5 15,6-8 1-15,1-1-4 0,-4-1 3 0,3 1-3 16,-2 1-1-16,-2-1-4 0,1-1-9 16,-2 1-20-16,0-2-26 0,2-1-43 0,-1 0-57 15,-2 2-67-15,2-4-121 16,-2 1-584-16,1-2-315 0</inkml:trace>
  <inkml:trace contextRef="#ctx0" brushRef="#br0" timeOffset="170019.43">28142 4183 2720 0,'0'0'-126'0,"8"-11"-18"0,-3 5-30 0,-5 6-31 16,0 0-450-16,6-13 117 15</inkml:trace>
  <inkml:trace contextRef="#ctx0" brushRef="#br0" timeOffset="170443.88">27723 4443 1828 0,'0'0'-13'0,"0"0"20"0,0 0 29 0,0 0-4 16,0 0 12-16,0 0 18 0,0 0 3 15,0 0-6-15,0 0-9 0,0 0 2 0,0 0-4 16,30-31-7-16,-30 31 1 15,0 0-1-15,0 0-4 0,22 2-12 0,-22-2 6 0,0 0-6 16,0 0-1-16,16 17 2 0,-16-17-4 0,7 12 3 16,-7-12-4-16,0 0 3 15,0 0-4-15,-5 23 17 0,5-23 1 16,0 0 6-16,-18 15 5 0,18-15 8 16,-14 8 0-16,14-8 11 0,-17 9 2 0,17-9 14 15,-19 4 9-15,19-4 6 0,-17 1-1 16,17-1 9-16,0 0 6 0,-27-3 0 0,27 3-4 15,0 0-4-15,-19-12 0 16,19 12-9-16,-10-13-6 0,10 13-8 0,-1-19-11 16,1 19-7-16,0-25-7 0,0 25-6 0,3-30-13 0,-1 14-27 15,2-3-43-15,0 3-55 16,-1-3-83-16,-1-1-80 0,4 1-143 16,-4 0-229-16,2-2-320 0,-2 0-364 0</inkml:trace>
  <inkml:trace contextRef="#ctx0" brushRef="#br0" timeOffset="170679.15">28053 3657 2791 0,'0'0'-96'0,"0"0"36"0,0 0 18 0,0 0 26 15,0 0 19-15,0 0 11 16,0 0 4-16,-8 52 0 0,3-37 1 0,-2 3-4 16,2 0 4-16,-1 6-7 0,-2 0 4 15,-4 7-32-15,0-1-21 0,-1 1-46 16,-4 1-37-16,0 1-54 0,-4 0-103 0,2-2-357 0,-4 2 142 16</inkml:trace>
  <inkml:trace contextRef="#ctx0" brushRef="#br0" timeOffset="171449.07">27493 4334 1880 0,'0'0'74'0,"0"0"24"16,0 0 1-16,0 0-10 0,0 0 4 15,-3-17 9-15,3 17-10 0,0 0 2 16,0 0-11-16,0 0-9 0,0 0-10 0,0 0 0 0,0 0 5 15,-36 11 10-15,36-11 6 16,-23 12 0-16,10-5 7 0,-3 1-2 0,-2 0-3 16,0 1 4-16,-2 1-2 0,-1-1-3 0,0-2-6 15,0 4-10-15,-1-2-2 0,2-2-10 16,-1 2-1-16,3 0-5 0,1-4-5 16,0 0-3-16,2 2-8 0,3-1-2 15,12-6-1-15,-23 5-2 0,23-5-5 0,-19 4-3 16,19-4 1-16,0 0-5 15,-27-4 1-15,27 4-2 0,0 0 0 0,-18-5 0 0,18 5 7 16,0 0 2-16,-13-7 4 0,13 7-1 0,0 0 2 16,0 0-6-16,0 0 1 15,-17-7-5-15,17 7-3 0,0 0-2 16,0 0-2-16,0 0-6 0,0 0 7 0,0 0-5 16,0 0 0-16,0 0 1 0,-15 15-3 15,15-15-1-15,0 0-1 0,0 21 2 16,0-21-2-16,0 0 0 0,0 26-1 0,0-26-3 15,0 19 3-15,0-19-1 16,0 18-5-16,0-18 2 0,0 23 2 0,0-23-1 16,0 21 0-16,0-21-2 0,-2 26 4 0,0-14-2 0,2-12-2 15,-3 24 2-15,1-10 3 16,-7 0-10-16,6-1 7 0,3-13 4 16,-10 23 0-16,3-11-1 0,1-2-14 0,6-10 5 15,-15 21 6-15,7-9 3 0,-1-5 3 0,-1 3 4 16,-2-2 5-16,12-8-2 15,-25 15-2-15,14-10-1 0,-8 1 2 0,6-2 19 0,-5 0 2 16,18-4-6-16,-31 6 6 0,10-4-2 0,21-2-6 16,-31 0 0-16,15-2 13 15,16 2-18-15,-38-4 1 0,20 2 0 0,2-2 6 16,-2 0 1-16,2-2-2 0,16 6 4 16,-29-9-5-16,18 3-5 0,11 6-5 15,-20-11 1-15,9 5 2 0,11 6 5 16,-13-13-5-16,13 13-13 0,-10-13 2 0,10 13-3 15,-5-16 2-15,5 16 0 0,0 0-2 16,0-22-4-16,0 22 2 0,9-16-2 16,-9 16 0-16,16-18-2 0,-7 8-7 0,5 2-21 0,-3-1-26 15,7-3-30-15,2 1-41 16,-4 0-51-16,9-1-79 0,-3-1-73 0,1-3-144 0,2 1-169 16,2-4 26-16,-2 0-292 15,0-2-296-15</inkml:trace>
  <inkml:trace contextRef="#ctx0" brushRef="#br0" timeOffset="171639.09">27212 3998 2935 0,'13'-11'102'15,"-13"11"-7"-15,0 0-10 16,0 0-11-16,13-8-9 0,-13 8-5 0,0 0-5 15,0 0-15-15,0 0-56 0,11-7-63 16,-11 7-68-16,0 0-56 0,0 0-82 0,0 0-567 16,0 0-199-16</inkml:trace>
  <inkml:trace contextRef="#ctx0" brushRef="#br0" timeOffset="172258.94">26444 4531 2527 0,'0'0'-28'0,"0"0"20"16,0 0-5-16,0 0 5 0,0 0 8 15,0 0 8-15,0 0 14 0,0 0-2 0,0 0 10 16,0 0-3-16,0 0 2 0,0 0-11 16,2 22 9-16,-2-22 10 0,0 0 7 0,0 0 5 0,0 0-5 15,0 0 6-15,0 21 1 16,0-21 16-16,0 0-2 0,0 0 3 0,-5 11-5 16,5-11-4-16,0 0-1 0,0 0 3 15,-20 4-8-15,20-4 1 0,0 0-3 0,0 0-4 16,0 0-6-16,-27-19-5 15,27 19-4-15,-9-13-2 0,9 13-6 0,-10-21-5 0,10 21-1 16,-6-21-3-16,4 9-2 0,2 12-2 0,0-24-3 16,0 24-2-16,4-27 0 15,0 14-1-15,4-1 0 0,-2 1-1 0,-6 13-1 16,13-23-1-16,-5 12 0 0,-2-1-2 16,-6 12 1-16,13-16 0 0,-13 16 2 15,12-14-1-15,-12 14 4 0,7-12-1 16,-7 12 7-16,0 0-7 0,6-15 5 15,-6 15-2-15,0 0 1 0,0 0 0 16,0 0 1-16,0 0 2 0,-16-17 7 0,16 17 5 0,0 0 13 16,-22-6 12-16,22 6 6 0,-14-5 11 0,14 5 4 15,-13-8-1-15,13 8 1 16,-12-12-8-16,12 12-7 0,-8-15-10 16,8 15-3-16,-2-16-2 0,2 16-8 0,2-24-4 15,-2 24 0-15,6-23-8 0,0 10-10 0,-6 13-23 16,10-27-28-16,-5 15-32 15,1-1-42-15,-6 13-54 0,10-18-53 0,-8 7-75 16,-2 11-157-16,5-12-167 0,-5 12-226 0,0 0-189 0</inkml:trace>
  <inkml:trace contextRef="#ctx0" brushRef="#br0" timeOffset="172738.96">26086 4437 2535 0,'0'0'0'0,"0"0"25"16,0 0 11-16,0 0 3 15,0 0 22-15,0 0 18 0,0 0 24 0,0 0 1 16,-6 15 1-16,6-15-2 0,0 0-3 0,0 0-12 16,0 0 0-16,0 0 3 0,0 0 1 15,0 0-2-15,0 0-11 0,0 0-12 0,-28-31-6 16,28 31-8-16,0 0-9 16,-4-19-2-16,4 19-11 0,0 0-2 15,0 0-4-15,4-23-2 0,-4 23-4 16,0 0-4-16,0 0-2 0,16-10-1 0,-16 10-2 0,0 0-2 15,0 0 1-15,0 0-2 16,0 0-1-16,0 0 0 0,24 24-1 0,-24-24-2 16,0 0 4-16,-4 23 11 0,4-23 6 0,-9 18 7 15,9-18 4-15,-20 18 1 0,7-9-4 16,-1 1-3-16,-2-2-2 0,1-1-6 16,-1 2 2-16,-4-2-12 0,4-2-15 15,0 2-30-15,-2-4-40 0,1 1-59 0,0-2-71 16,17-2-79-16,-36-4-194 15,21 0-145-15,-3-2-226 0,0-1-195 0</inkml:trace>
  <inkml:trace contextRef="#ctx0" brushRef="#br0" timeOffset="172909.34">25662 4132 2649 0,'9'-9'-6'0,"2"0"-5"0,-1-3 11 0,5-1-17 15,2 3 26-15,2-2-3 0,1-2 13 16,-3 2-8-16,2 0-34 0,0-2-24 16,-3 4-43-16,0-2-31 0,-2 1-69 0,-1-1-112 0,-3 5-300 15,-4-1 195-15</inkml:trace>
  <inkml:trace contextRef="#ctx0" brushRef="#br0" timeOffset="173919.46">25659 4066 1712 0,'-5'9'-58'0,"5"-9"1"16,-6 21 32-16,4-8 0 0,2-13 16 0,-2 25 3 15,2-25 4-15,2 29 4 0,-4-13 4 0,4 2 4 16,-2-1-3-16,2 2 12 0,-2-2 19 16,0 0-3-16,0 2 0 0,2-2 1 0,-2 3-1 15,0-3 1-15,0 0-2 16,0 0-3-16,0 0-10 0,0-17 5 0,0 27-6 15,0-27 7-15,-2 25-16 16,2-25 13-16,0 21-11 0,0-21 0 0,0 18-2 0,0-18 8 16,0 0 8-16,-2 20 16 0,2-20-15 0,0 0-3 15,0 0-4-15,0 0 8 16,0 0-10-16,0 0 3 0,0 0-2 0,0 0-5 16,0 0-5-16,0 0 0 0,0 0 15 15,0 0-14-15,0 0-5 0,0 0 0 0,20-50 3 16,-13 41 8-16,-7 9-5 15,13-16-12-15,-13 16 8 0,11-13 21 0,-11 13 4 16,14-9 14-16,-14 9-1 0,13-7 0 0,-13 7 2 0,0 0-6 16,0 0-6-16,25 4 2 15,-25-4-11-15,0 0 6 0,16 12-7 0,-16-12 9 16,0 0-1-16,7 17 12 16,-7-17 0-16,0 0 4 0,-3 19-2 0,3-19 1 15,0 0-8-15,-22 21-2 16,13-11-5-16,-5-5-4 0,1 4-2 0,-1-4-5 0,-3 1-4 15,-1-1-3-15,0 1-4 16,-2-2-1-16,1-1-7 0,0 0-4 0,0 1-2 16,1-2 4-16,-6-2-4 0,3 0 2 0,-1 0-4 0,22 0 4 15,-38-2-2-15,20 2-1 16,0-3 6-16,18 3-2 0,-27-1 8 0,27 1 10 16,-23-3-2-16,23 3-2 0,-19-1 1 15,19 1-7-15,-17-4 2 0,17 4-3 0,0 0-3 16,-17-10-1-16,17 10-2 15,0 0 1-15,-7-13-2 0,7 13-3 0,0 0-6 16,0 0-5-16,0 0-7 0,9-29 0 0,-9 29-5 0,13-11-5 16,-13 11-4-16,18-11 3 15,-18 11-6-15,15-11 7 0,-4 8 0 0,-11 3 4 16,23-7 2-16,-9 3 6 16,-14 4-3-16,25-6 4 0,-25 6 8 0,20-2-2 0,-20 2-5 15,22-2 11-15,-22 2-1 16,19-1 5-16,-19 1 2 0,0 0 7 0,19 3 16 15,-19-3 8-15,0 0 5 16,15 8 11-16,-15-8-2 0,0 0-1 0,4 14-4 16,-4-14 1-16,0 0-6 0,-7 25 0 0,7-25-2 0,-12 18-2 15,3-7-3-15,1 1 1 16,-1-1-6-16,-1 1-3 0,-2 1-4 0,0 1 2 16,0 0-4-16,2-2 4 0,-6 5 12 15,5-1 2-15,-5-1 0 0,4 0 6 0,-2-1-3 16,2 4 0-16,-1-1 2 15,3 1-2-15,-1-1 2 0,0 2-4 0,1-2-1 16,1 2-2-16,3-2-4 0,-1 0-4 0,1 1 0 16,5-3-3-16,-3 1 2 0,4-16 8 15,-3 31 8-15,3-17 3 0,5 1 7 0,-5-15 3 16,7 26 6-16,-3-14 16 16,7-2 4-16,3-1 3 0,0-2 0 0,1-1-5 0,4 0-6 15,0-4-6 1,2 0 0-16,2-1-1 0,3-1-3 0,4-1-3 0,-1-3-8 15,3 0-9-15,-1 0-2 16,0-2-2-16,-2 1-11 0,5-3-22 0,-5 1-24 16,3-5-48-16,-3-3-62 0,-2 0-88 0,-7-2-79 0,-2-1-178 15,-5-1-152-15,-8 2 25 16,-3-2-311-16,-5 0-311 0</inkml:trace>
  <inkml:trace contextRef="#ctx0" brushRef="#br0" timeOffset="174379.07">24983 4509 2765 0,'0'0'-23'0,"0"0"26"16,0 0 5-16,0 0 13 0,-6 18 22 0,6-18 25 0,0 0 6 15,0 0 0-15,0 0-10 16,0 0-6-16,0 0-7 0,0 0-5 0,0 0-4 16,0 0 0-16,0 0-7 0,0 0 0 0,0 0-7 15,0 0 0-15,0 0-6 0,0 0-2 16,0 0-4-16,0 0 1 0,0 0-4 16,0 0 5-16,0 0-8 0,0 0 6 15,0 0-5-15,0 0-2 0,0 0 1 0,0 0-2 16,0 0 6-16,0 0 8 15,0 0 9-15,0 0 9 0,0 0 4 0,0 0 6 16,0 0-1-16,4 24-1 0,-4-24 0 0,-17 8 6 16,17-8 6-16,-19 7 15 0,19-7 2 15,-20 4 2-15,20-4-1 0,-18 0 1 0,18 0-6 16,0 0-2-16,-25-9-7 0,25 9-3 16,-11-15-3-16,11 15-10 0,-7-19-13 0,7 19 9 15,-2-25-7-15,2 9-7 16,0 16-23-16,4-33-33 0,-2 14-52 15,1-1-68-15,1 1-90 0,-2-4-155 0,-2 2-240 16,0-3-3-16,-2-1-241 0,0-4-238 16</inkml:trace>
  <inkml:trace contextRef="#ctx0" brushRef="#br0" timeOffset="174539.14">24918 3853 2708 0,'0'0'32'0,"0"0"9"0,10-8-5 0,-10 8-8 0,0 0-4 16,0 0-15-16,13-8-15 0,-13 8-40 16,0 0-41-16,0 0-61 0,0 0-73 15,10 15-178-15,-10-15-226 0,0 0 157 0</inkml:trace>
  <inkml:trace contextRef="#ctx0" brushRef="#br0" timeOffset="174749.24">24614 4503 1750 0,'-8'12'-2'16,"8"-12"50"-16,-11 21 14 0,3-11 42 0,8-10 29 15,-17 20 28-15,9-8 11 16,-1-2 6-16,1 0-12 0,-2 1-20 0,10-11-14 16,-20 18-16-16,12-8-11 0,-3-1-12 15,3 2-9-15,8-11-15 0,-19 20-24 0,10-12-29 16,9-8-35-16,-14 15-52 15,14-15-52-15,-16 14-55 0,8-9-65 0,8-5-171 0,-14 8-370 16,5-4-84-16</inkml:trace>
  <inkml:trace contextRef="#ctx0" brushRef="#br0" timeOffset="174919.33">24448 4309 2496 0,'5'-11'75'0,"-5"11"-9"0,5-17-17 0,-5 17-12 16,4-14-7-16,-4 14-3 0,0 0-29 0,7-14-68 0,-7 14-66 15,2-7-103-15,-2 7-490 16,0 0 3-16</inkml:trace>
  <inkml:trace contextRef="#ctx0" brushRef="#br0" timeOffset="175199.07">24228 4551 2128 0,'0'0'-63'16,"-4"19"13"-16,4-19 18 15,0 0 47-15,-5 12 47 0,5-12 53 0,0 0 25 16,0 0-8-16,0 0-1 16,0 0-11-16,0 0-9 0,0 0-1 0,0 0-2 15,0 0-7-15,0 0-3 0,0 0-7 16,0 0-8-16,0 0-8 0,0 0-8 0,0 0-7 15,0 0-8-15,0 0 10 16,0 0-1-16,0 0 6 0,0 0-2 0,0 0-3 16,0 0-3-16,-13 7-6 0,13-7-5 0,-2 17-4 0,2-17-13 15,-8 19-19-15,1-9-30 16,7-10-33-16,-17 21-44 0,9-10-46 0,-3-1-50 16,-1 1-44-16,-4-1-97 15,2-2-617-15,-3 3-379 0</inkml:trace>
  <inkml:trace contextRef="#ctx0" brushRef="#br0" timeOffset="175777.47">23937 4409 2826 0,'0'0'-36'15,"6"-22"36"-15,-6 22 17 16,5-13 19-16,-5 13 33 0,0 0 11 0,4-15 4 0,-4 15-6 15,0 0-1-15,0 0-3 16,0 0 8-16,0 0 1 0,0 0-6 0,0 0 8 16,0 0-2-16,-11 61 6 0,7-42-34 0,0 1-2 15,0-2-6-15,-2 1-4 16,0 2-3-16,-2 0-5 0,2 0 1 0,0-4-5 16,2 0-4-16,-2-1 2 0,1-1-5 15,1 0-3-15,0-2-1 0,4-13-1 16,-9 19-2-16,9-19 1 0,-4 17 1 0,4-17-2 15,-6 12 1-15,6-12-5 0,0 0 0 0,0 0 4 16,0 0-8-16,0 0-2 0,0 0 2 0,0 0-1 16,0 0-2-16,0 0 5 15,0 0 11-15,-35-27 6 0,35 27 8 0,-6-13 9 0,6 13 4 16,0 0 2-16,-10-14 1 16,10 14 2-16,0 0-4 0,-12-11-5 0,12 11-3 15,0 0-4-15,-18-4-8 16,18 4 0-16,0 0 2 0,-23 0-2 0,23 0-1 0,0 0 0 15,-28 10 3-15,18-5-1 16,10-5 0-16,-24 11 1 0,12-1 23 0,-1-2-3 16,1 2-3-16,-1 1-5 0,0 0-10 0,3 3-2 0,-2-1-4 15,2 3 1-15,0-2-8 16,2 4-2-16,-3-1 0 0,0 2-4 0,0 0-1 16,1 0 5-1,0 0-14-15,-4 2-6 0,4-2-8 0,-4 2-2 0,-4 4-7 0,1-3-15 16,-1 4-14-16,-4-4-21 15,1 3-27-15,-2-2-38 0,-3 0-39 0,1 2-61 16,-1-2-43-16,-1-3-79 0,-1 1-158 16,-2 0-110-16,6 0-322 0,-4-2-364 15</inkml:trace>
  <inkml:trace contextRef="#ctx0" brushRef="#br0" timeOffset="175969.22">23495 5435 3083 0,'24'-1'106'0,"-24"1"-4"0,0 0-10 15,20-3-7-15,-20 3-6 16,0 0-4-16,15-3-11 0,-15 3-24 0,0 0-41 16,0 0-53-16,13-10-51 15,-13 10-50-15,0 0-43 0,0 0-79 0,0-19-615 0,0 19-274 16</inkml:trace>
  <inkml:trace contextRef="#ctx0" brushRef="#br0" timeOffset="176334.01">23291 4566 2651 0,'0'0'-36'0,"8"-23"12"16,-8 23 11-16,8-15 10 0,-8 15 12 0,8-11 30 16,-8 11 4-16,15-10 11 0,-15 10-7 0,13-5-2 0,-13 5-5 15,0 0-1-15,23 1 16 16,-23-1 8-16,0 0 13 0,18 12 1 0,-18-12 3 16,10 16-2-16,-10-16 2 15,2 16 0-15,-2-16 6 0,0 0 2 0,-14 27 1 0,14-27 4 16,-12 17 0-16,6-10 2 15,6-7-4-15,-19 14 0 0,10-8-5 0,9-6-5 16,-19 7-11-16,19-7-8 0,-16 2-15 0,16-2-1 16,0 0-10-16,-26-7-8 0,26 7-14 15,-11-14-12-15,11 14-21 0,-6-15-19 0,6 15-23 16,0 0-38-16,0-25-43 16,0 25-69-16,8-13-73 0,-8 13-170 0,13-13-170 15,-7 7-219-15,-6 6-182 16</inkml:trace>
  <inkml:trace contextRef="#ctx0" brushRef="#br0" timeOffset="181089.25">22716 4682 679 0,'0'0'318'0,"0"0"-66"0,0 0-59 16,0 0-30-16,0 0-12 0,0 0 9 15,0 0-10-15,0 0-11 0,0 0-5 0,0 0 5 16,0 0-18-16,0 0 0 15,0 0-2-15,-31-3 7 0,31 3 2 0,0 0-8 16,0 0 0-16,0 0-9 0,0 0-4 0,0 0-12 0,0 0-11 16,0 0-13-16,0 0-3 15,0 0-9-15,0 0-5 0,0 0-7 0,0 0-5 16,58-4 0-16,-58 4-22 16,37 0-26-16,-17 0-41 0,6 0-58 0,6 2-76 0,-3-2-79 15,5 2-178-15,-2-2-497 16,-1 2-348-16</inkml:trace>
  <inkml:trace contextRef="#ctx0" brushRef="#br0" timeOffset="183108.81">22382 4418 1119 0,'0'0'253'0,"0"0"-88"0,4-21-38 16,-4 21-17-16,0 0-4 15,0 0 5-15,0 0-1 0,0 0-11 0,0 0-1 0,0 0 10 16,0 0 1-16,0 0 3 16,0 0 6-16,-26-8-8 0,26 8 11 0,0 0 1 15,-23 23-8-15,14-11-13 16,-1 1-8-16,-3 2-10 0,-1 2-6 0,-2 2-11 0,2 0-7 15,1 1-2-15,-2-1-8 16,0-2 0-16,1 2-6 0,1 0 3 0,-2-4-3 16,3 2-3-16,1-4-2 0,-2 1-4 0,5-3-4 0,1 0-3 15,-1 2-1-15,8-13-3 16,-11 16-1-16,11-16 5 0,-11 12-8 0,11-12 0 16,-8 10 0-16,8-10-2 15,0 0-5-15,0 0-2 0,0 0-3 0,0 0 0 0,0 0-2 16,-28-27-1-16,28 27-3 15,-6-20 0-15,6 20 1 0,-8-20-1 0,4 10-1 16,4 10 4-16,-9-17-2 0,9 17 0 0,-8-14-3 16,8 14 1-16,-11-13-2 0,11 13 0 15,-15-7 0-15,15 7 2 0,-18-4-2 16,18 4 0-16,-22 0 1 0,22 0 1 16,0 0 0-16,-34 5 0 0,21-1 0 0,13-4 2 15,-23 8-1-15,8-5 0 0,3 3-2 16,12-6 3-16,-24 6-2 0,24-6 6 0,-21 8-5 15,21-8-1-15,-19 4 4 16,19-4-2-16,-17 1-1 0,17-1-3 0,0 0-4 16,-26 0 0-16,26 0 1 0,0 0-3 0,-18-5 1 0,18 5 1 15,0 0-1-15,0 0 3 16,-17-8-2-16,17 8 3 0,0 0 1 0,0 0-2 16,0 0-1-16,0 0 3 15,0 0 2-15,-28 8 4 0,28-8-2 0,-12 9 0 0,12-9 2 16,-16 11-3-16,16-11 6 15,-16 12 8-15,16-12 9 0,-19 9 2 16,10-3 3-16,9-6 1 0,-14 7 5 16,14-7 7-16,-17 5 1 0,17-5 0 0,0 0 6 0,-18 2-4 15,18-2-2-15,0 0 3 0,0 0 1 0,0 0-6 16,-14-21-6-16,14 21-5 16,0 0-2-16,2-25-10 0,-2 25-16 0,8-25-30 15,-6 8-48-15,5 0-68 0,0-1-86 16,-3-4-83-16,2 1-201 0,0-1-80 0,1-4-344 15,-5 2-349-15</inkml:trace>
  <inkml:trace contextRef="#ctx0" brushRef="#br0" timeOffset="183328.87">21786 3995 3020 0,'0'0'77'0,"9"-8"13"0,-9 8-8 0,0 0 6 16,0 0 6-16,0 0 2 0,13-9-6 0,-13 9-7 0,0 0-15 16,0 0-4-16,0 0-6 15,0 0-6-15,0 0-6 0,0 0-11 16,0 0-24-16,0 0-47 0,0 0-66 16,0 0-67-16,0 0-86 0,0 0-182 0,0 0-487 0,0 0-329 15</inkml:trace>
  <inkml:trace contextRef="#ctx0" brushRef="#br0" timeOffset="183838.99">22257 5161 2941 0,'0'0'139'15,"0"0"19"-15,-11 8-12 0,11-8-10 0,0 0 2 16,0 0-5-16,0 0-10 0,0 0-12 16,0 0-7-16,0 0-15 0,0 0-12 0,0 0-17 15,49-22-9-15,-49 22-17 0,21-7-17 16,-11 3-39-16,-10 4-48 0,22-8-66 16,-22 8-64-16,16-5-84 0,-16 5-151 0,16-4-164 0,-16 4-233 15,0 0-169-15</inkml:trace>
  <inkml:trace contextRef="#ctx0" brushRef="#br0" timeOffset="183986.35">22231 5310 2721 0,'0'0'111'16,"-8"13"-2"-16,8-13-12 0,0 0 0 0,-9 13 14 16,9-13 13-16,0 0-7 15,0 0-28-15,0 0-51 0,0 0-67 0,0 0-64 16,0 0-56-16,-19-5-65 0,19 5-112 15,-11-16-532-15,3 7-209 0</inkml:trace>
  <inkml:trace contextRef="#ctx0" brushRef="#br0" timeOffset="184648.98">21332 4733 2458 0,'0'0'-73'0,"0"0"32"0,2-19 13 16,-2 19 20-16,0 0 24 15,0 0 28-15,0 0 28 0,0 0 23 0,0 0 16 0,-20-8 20 16,20 8-9-16,0 0 0 0,0 0 3 0,-25 21-4 16,25-21-1-16,-16 19-6 15,4-6-11-15,0 0-9 0,0 3-7 0,-6 2 7 16,-1 0-7-16,0 4-10 0,-2 2-5 16,-3 1-8-16,4-1-5 0,-2 3-6 0,3 0-5 15,-3-1-6-15,-2 6-3 16,-2 1-4-16,3-1-3 0,-3 0 0 0,4 5-3 15,0-3-2-15,-1 2 0 0,-1 0-4 16,4-1-1-16,-4-1-4 0,7-1-3 0,-2-4 2 16,0 3-2-16,1-3-2 0,-2 0-1 0,1 0 7 15,2 0 2-15,-4-3-5 16,1 3 5-16,0-3 0 0,-2 0-3 0,1 2 3 0,0-2 1 16,-2 0 2-16,1-2-1 15,0-1 5-15,-2 2 5 0,-1-3-1 0,1 0-5 16,-1-1-1-16,0-3 2 15,2 0 5-15,-5-1 0 0,2 0-2 0,3-2 8 16,-2 0-1-16,2-1 2 0,-1-3 3 0,-1-1-26 0,-1 1 11 16,2-3 2-16,-4-1 9 15,-2 1 3-15,1-2-3 0,-3-1 3 0,0 1-4 0,0-2 15 16,-6 0-3-16,2-2-7 16,0-2-5-16,-2 0-5 0,-2 0-4 0,-3-2-2 15,1-2-5-15,-3-3-1 0,3 3-5 16,-3-6-11-16,-3 2-12 0,1-3-16 0,1 0-16 15,-1-3-26-15,1 1-33 16,1 0-43-16,3-5-56 0,8 5-70 0,-4-6-81 16,9 2-196-16,-1 2-76 0,2-2 44 0,5-3-349 0,6 3-333 15</inkml:trace>
  <inkml:trace contextRef="#ctx0" brushRef="#br0" timeOffset="185249.15">20921 4521 2674 0,'0'0'-93'16,"0"0"45"-16,0 0 27 16,0 0 24-16,0 0 38 0,0 0 18 0,0 0 14 0,0 0 7 15,0 0 5-15,0 0 1 0,0 0 1 0,0 0 2 16,0 0 8-16,-21 40 9 16,21-40 2-16,-13 8-2 0,13-8-6 0,-15 5-2 15,15-5-4-15,0 0-4 0,-19 4-5 16,19-4-9-16,0 0-4 0,0 0-6 15,-26-4-1-15,26 4-2 0,0 0-6 16,-14-11-3-16,14 11 0 0,-6-13-3 0,6 13-6 16,0 0-3-16,-7-26-3 0,7 26-2 0,0-18 7 0,0 18 3 15,0-18 1-15,0 18 2 16,0 0 1-16,2-27-7 0,-2 27-9 0,3-16-2 16,-3 16-5-16,4-18-6 15,-4 18-19-15,2-15-21 0,-2 15-30 0,0 0-39 0,4-21-59 16,-4 21-68-16,4-12-69 15,-4 12-132-15,0 0-183 0,0 0 2 0,-10-13-239 16,10 13-172-16</inkml:trace>
  <inkml:trace contextRef="#ctx0" brushRef="#br0" timeOffset="185438.92">20794 4742 2446 0,'0'17'6'0,"0"-17"44"15,0 0 20-15,2 19 22 16,-2-19 34-16,0 0 18 0,0 0 5 0,0 0-13 0,-2 21-16 16,2-21-13-16,0 0-15 0,0 0-29 0,0 0-37 15,0 0-49-15,0 0-68 16,0 0-61-16,-11 7-77 0,11-7-141 0,0 0-476 16,0 0-192-16</inkml:trace>
  <inkml:trace contextRef="#ctx0" brushRef="#br0" timeOffset="185848.92">20633 4657 2515 0,'-4'-20'-1'0,"4"20"22"0,0 0 22 0,0 0 11 16,0 0 12-16,-4-19 14 16,4 19 20-16,0 0 8 0,0 0-1 0,0 0-10 0,0 0-12 15,0 0-4-15,0 0-6 16,0 0-5-16,-39 19 4 0,39-19-5 0,-14 9-1 15,14-9-4-15,-16 10-9 16,16-10-3-16,-14 10-5 0,14-10-5 0,-14 9-1 0,14-9-11 16,-14 7-9-16,14-7-14 0,-14 4-7 0,14-4-9 15,0 0-10-15,0 0-1 16,0 0-2-16,-28-9 1 0,28 9 3 0,0 0 8 16,-13-17 9-16,13 17 17 15,-6-14 9-15,6 14 19 0,-6-13 8 0,6 13 19 0,0 0 9 16,-4-17 3-16,4 17-9 15,0 0-9-15,0 0-7 0,-6-14 1 16,6 14 9-16,0 0 1 0,0 0 2 16,0 0 2-16,0 0 4 0,0 0 15 0,-26 23-3 0,26-23-17 15,-17 16-9-15,6-7-7 0,1-2-2 0,-1 3-16 16,1 0-18-16,-4 1-19 16,2-1-37-16,0-1-35 0,-2 3-50 0,2-4-59 0,-1 3-65 15,1-3-52-15,-4-1-103 16,6 1-149-16,-2 0-68 0,-2-3-268 0,4 1-257 15</inkml:trace>
  <inkml:trace contextRef="#ctx0" brushRef="#br0" timeOffset="186149.15">20506 4183 2775 0,'0'0'157'0,"0"0"32"15,0 0-8-15,0 0 1 16,0 0 10-16,16-1 4 0,-16 1-20 0,0 0-11 0,0 0 2 15,0 0-31-15,0 0-47 16,12-4-55-16,-12 4-69 0,0 0-90 0,0 0-99 16,0 0-151-16,0 0-241 0,0 0-361 0,0 0-432 15</inkml:trace>
  <inkml:trace contextRef="#ctx0" brushRef="#br0" timeOffset="188524">19617 4801 2768 0,'0'0'-190'15,"0"0"40"-15,0 0 17 0,0 0 27 16,0 0 20-16,0 0 19 0,0 0 27 0,0 0 15 16,0 0 25-16,0 0 8 0,0 0 14 0,0 0 3 15,0 0 18-15,0 0 8 0,0 0 7 16,0 0 11-16,0 0 0 0,0 0 11 0,0 0 0 16,0 0 6-16,0 0 1 15,0 0 7-15,0 0 6 0,0 0 2 0,0 0 7 0,0 0 8 16,0 0 3-16,0 0 3 15,0 0-12-15,0 0-9 0,36 5-13 0,-36-5-13 16,19 0-40-16,-19 0-60 0,19 3-82 16,-10-3-85-16,-9 0-134 0,14 1-632 0,-14-1-390 15</inkml:trace>
  <inkml:trace contextRef="#ctx0" brushRef="#br0" timeOffset="195368.82">19108 4551 569 0,'0'0'112'0,"0"0"-52"15,0 0-16-15,0 0 0 0,0 0 7 16,0 0 3-16,0 0-5 0,0 0 1 0,0 0 3 16,0 0-2-16,0 0 0 0,0 0-4 0,0 0 0 0,14-32 7 15,-14 32-3-15,0 0-8 16,0 0 11-16,0 0 9 0,0 0-1 0,0 0 4 16,0 0-16-16,0 0-1 15,0 0-6-15,0 0-1 0,0 0-6 0,0 0 3 0,-22 47-11 16,22-47-5-16,-6 16-1 15,6-16 1-15,-8 13-1 0,8-13 3 0,-9 14-11 16,9-14 2-16,-9 12 2 0,9-12 8 0,0 0-13 16,-10 16-2-16,10-16 5 0,-8 8-10 15,8-8 3-15,0 0 2 0,-15 5 0 0,15-5 3 16,0 0 15-16,0 0-12 16,-20 3 6-16,20-3-4 0,0 0-2 0,0 0 0 15,0 0 1-15,0 0-6 16,-20 3-4-16,20-3-2 0,0 0 6 0,0 0-6 0,-16 5 9 15,16-5-9-15,0 0-1 16,-12 10 1-16,12-10 0 0,0 0-1 0,-15 11-1 16,15-11 1-16,-10 9 4 0,10-9-6 0,0 0 3 15,-18 7-3-15,18-7 1 0,0 0 7 16,-20 5-5-16,20-5 3 0,0 0-8 0,-20 4 4 16,20-4-4-16,0 0 2 15,-20 0-3-15,20 0 0 0,0 0 2 0,-18 2-1 16,18-2 4-16,0 0-7 0,0 0-4 15,-21 5 8-15,21-5 4 0,0 0-8 0,-16 7-2 16,16-7 4-16,-12 10-5 0,12-10 13 0,-12 9-8 16,12-9 7-16,-10 10 2 15,10-10-1-15,0 0-2 0,-13 11 10 16,13-11-6-16,0 0 10 0,-11 8 18 0,11-8-8 16,0 0-1-16,0 0 6 0,-13 9-3 0,13-9 3 15,0 0-5-15,0 0 2 16,0 0-1-16,0 0 1 0,0 0-3 0,0 0 4 15,-30-8 1-15,30 8-1 0,0 0 6 16,0 0-4-16,-16-11-3 0,16 11-2 0,0 0-5 16,-17-6-2-16,17 6-1 0,0 0 8 0,-25-3 1 15,25 3 7-15,-22 1 7 0,22-1-4 16,-21 0 7-16,21 0 2 0,-26 4 5 0,10-2 0 16,16-2 4-16,-30 6 1 15,13-3 3-15,1 0 2 0,-2 0-2 0,0 1-2 16,-2 0-21-16,-1-1 4 15,0-1 6-15,-4 2 3 0,-3-2 1 0,1 0-4 0,-3 0 2 16,-4 0-3-16,2-2 4 0,-3 2 0 0,1-2 2 16,-3-2-1-16,1 2-3 15,0-2-7-15,1 0-2 0,1 0-4 0,2 0-4 0,0-2-2 16,1 2-7-16,1 1 1 16,2-3-7-16,3 2 3 0,1-2-7 0,4 1-6 15,-2 0-10-15,3 0-17 16,2-3-29-16,0 2-39 0,17 4-54 0,-28-7-65 0,20 3-73 15,8 4-142-15,-16-11-203 16,9 7-337-16,7 4-391 0</inkml:trace>
  <inkml:trace contextRef="#ctx0" brushRef="#br0" timeOffset="195688.71">18622 4378 2971 0,'0'0'-6'15,"15"11"4"-15,-15-11 2 0,0 0-1 0,17 2 4 16,-17-2 8-16,0 0 22 0,23-2-1 0,-23 2-5 16,23-2-3-16,-23 2-2 0,28-4-1 0,-11 3-6 15,2-2 1-15,0 2-4 16,-1-1-33-16,4-2-68 0,-3 2-71 0,-2-3-146 0,0 1-497 16,-7-4-118-16</inkml:trace>
  <inkml:trace contextRef="#ctx0" brushRef="#br0" timeOffset="195888.88">18827 4231 2301 0,'0'0'-23'16,"0"0"16"-16,0 0 31 0,0 0 2 0,0 0 32 0,0 0 24 15,0 0 17-15,0 0-10 16,0 0 8-16,0 0-24 0,0 0-11 0,0 0-15 15,0 0-31-15,0 0-49 16,0 0-68-16,0 0-85 0,0 0-153 0,-10-14-376 0,10 14 23 16</inkml:trace>
  <inkml:trace contextRef="#ctx0" brushRef="#br0" timeOffset="196219.18">18561 5468 2243 0,'-9'11'52'16,"9"-11"-12"-16,0 0-5 0,-8 13 6 0,8-13 18 16,0 0-3-16,0 0 2 0,0 0-9 0,0 0 1 0,0 0-7 15,25 14-5-15,-25-14-5 16,26-2-4-16,-26 2-4 0,33-4-13 0,-14 0-43 16,0 3-65-16,-1-5-75 15,-2-1-154-15,-3-2-377 0,0 0 42 0</inkml:trace>
  <inkml:trace contextRef="#ctx0" brushRef="#br0" timeOffset="196538.96">17917 5225 2125 0,'9'18'55'15,"-9"-18"33"-15,0 0 6 0,0 0 19 0,6 13 21 0,-6-13 21 16,0 0 13-16,0 0 0 15,0 0-12-15,0 0-17 0,6 11-17 0,-6-11-15 16,0 0-9-16,0 0-16 0,0 0-32 0,0 0-65 16,0 0-95-16,0 0-100 0,0 0-185 15,0 0-548-15,0 0-360 0</inkml:trace>
  <inkml:trace contextRef="#ctx0" brushRef="#br0" timeOffset="197513.91">17591 4445 2759 0,'0'0'-88'0,"0"0"20"16,-2-20 19-16,2 20 22 0,0 0 24 0,0 0 33 16,0-16 18-16,0 16 13 0,0 0-7 15,0 0-3-15,0 0-7 0,0 0 13 16,0 0 9-16,0 0 2 0,0 0 2 16,0 0-6-16,0 0 8 0,0 0-6 0,0 0-4 15,0 0-4-15,0 0-3 0,0 0-4 16,0 0-1-16,0 0-3 0,0 0-4 15,0 0 2-15,0 0 3 0,0 0-7 16,0 0 0-16,-36 22-2 0,36-22 0 0,-8 14-7 16,8-14-1-16,-13 14-6 0,13-14-2 0,-13 14 1 15,7-5-5-15,6-9-1 0,-13 18 1 16,7-9-5-16,6-9 2 0,-15 19-4 0,8-11 1 16,7-8-2-16,-12 15 0 15,4-7 0-15,8-8 1 0,-14 13-3 0,14-13 2 16,-12 11-6-16,12-11 5 0,-8 10-1 15,8-10-1-15,0 0 1 0,-11 9 1 16,11-9-4-16,0 0 0 0,0 0-3 0,0 0-2 16,0 0 2-16,0 0-3 0,0 0 0 15,0 0-2-15,0 0-1 0,0 0 2 16,0 0-3-16,0 0 4 0,0 0-4 0,0 0 2 16,0 0 0-16,0 0 0 0,43 0 0 0,-43 0 2 15,18 4-2-15,-18-4 3 16,15 4-4-16,-15-4 3 0,17 4-1 0,-17-4 1 15,0 0 0-15,19 4 0 0,-19-4 2 16,0 0 0-16,15 2 3 0,-15-2 0 0,0 0 1 16,0 0 2-16,0 0-1 0,0 0-4 0,0 0 2 15,0 0-3-15,0 0 1 0,0 0-2 16,0 0-1-16,0 0 0 0,0 0-1 0,0 0 2 16,0 0-2-16,0 0-3 15,-53-14 4-15,53 14-2 0,0 0-2 0,-31 10 2 16,19-5 2-16,-2 4 0 15,1-2-1-15,1 1 3 0,-4 0-3 0,2 3 2 16,2-2 0-16,-4 0 3 0,4 1-1 0,-1-2 7 0,0-1 0 16,0 1 7-16,3 0-3 15,10-8-1-15,-22 11 2 0,22-11-3 0,-16 8 2 16,16-8-2-16,-19 4-3 0,19-4 1 16,0 0-3-16,-19 0 0 0,19 0-2 0,0 0 0 15,0 0-2-15,0 0-2 16,-13-19 0-16,13 19 0 0,0 0-4 0,0 0 2 15,0 0-1-15,0 0 4 0,0 0 1 16,27-29 11-16,-27 29 3 0,16-3 2 0,-16 3 4 16,0 0-7-16,20-3 0 0,-20 3 4 15,0 0-1-15,0 0-2 0,0 0 6 16,16 19-3-16,-16-19 3 0,0 0-5 0,0 0 1 0,-24 31 0 16,14-22-2-16,-3-1-2 15,-2 2-2-15,-4 1-18 0,2-2 2 0,-4 1-7 16,1-3-11-16,0 3-25 15,3-5-28-15,-3 4-36 0,2-4-41 0,0 1-42 0,4-2-42 16,-3 0-51-16,17-4-124 0,-24 3-562 0,14-3-420 16</inkml:trace>
  <inkml:trace contextRef="#ctx0" brushRef="#br0" timeOffset="197719.36">17303 4331 3000 0,'11'-16'-34'0,"-11"16"6"0,0 0-6 0,11-9-1 16,-11 9-14-16,0 0-26 15,0 0-34-15,8-14-52 0,-8 14-119 0,0 0-409 16,-2-10 61-16</inkml:trace>
  <inkml:trace contextRef="#ctx0" brushRef="#br0" timeOffset="197939.17">17100 4495 2038 0,'0'0'-47'0,"-4"19"7"0,4-19 19 15,-2 19 33-15,2-19 39 16,0 18 30-16,0-18 14 0,0 21 17 0,0-21-2 15,2 19 4-15,-2-19 1 16,-4 21-3-16,4-21-11 0,-5 19-6 0,5-19-9 0,-11 19-8 16,5-8-8-16,0-1-8 0,-4 0-13 15,10-10-31-15,-20 19-40 0,10-12-49 16,-1 1-54-16,1 0-66 0,10-8-120 0,-26 11-484 16,14-7-103-16</inkml:trace>
  <inkml:trace contextRef="#ctx0" brushRef="#br0" timeOffset="198149.08">16893 4514 2347 0,'0'0'43'0,"8"-22"34"16,-8 22 4-16,8-13 4 16,-8 13 9-16,7-10 5 0,-7 10 9 0,0 0 5 15,0 0-2-15,0 0-8 0,0 0-8 16,0 0-11-16,0 0-8 0,0 0-7 15,-2 46-5-15,2-46-15 0,-5 25-31 16,1-12-58-16,-2 0-64 0,0 0-61 0,-1 3-64 16,-1-5-97-16,0 3-544 0,-2-4-234 0</inkml:trace>
  <inkml:trace contextRef="#ctx0" brushRef="#br0" timeOffset="198309.09">16711 4733 2586 0,'0'0'-18'0,"0"0"46"16,-9 14 25-16,9-14 27 15,-8 14 3-15,8-14 20 0,-11 13 1 0,11-13-5 16,-15 17-11-16,7-7-7 16,-2-1-9-16,10-9-8 0,-20 17-8 0,10-9-6 15,-1 0-15-15,11-8-35 0,-19 14-56 16,8-4-73-16,3-4-68 0,-2 0-110 0,10-6-570 16,-18 7-243-16</inkml:trace>
  <inkml:trace contextRef="#ctx0" brushRef="#br0" timeOffset="198629.2">16622 4266 2679 0,'6'-18'4'0,"-6"18"27"15,4-14 17-15,-4 14 30 0,0 0 16 16,6-13 5-16,-6 13 0 0,0 0 22 0,0 0-4 16,0 0-5-16,0 0-15 0,0 0-12 0,0 0-5 15,18 42-6-15,-16-24-10 16,0-1-3-16,-2 2-8 0,0 0-33 0,0 2-54 15,0 0-60-15,-2-1-65 0,-2 3-69 16,0 1-73-16,-6-3-660 0,2-2-400 0</inkml:trace>
  <inkml:trace contextRef="#ctx0" brushRef="#br0" timeOffset="199019.21">16493 4650 2973 0,'0'0'-48'0,"0"0"-2"0,0 0 8 0,0 0-1 16,0 0 25-16,-7 17 30 0,7-17 3 16,0 0 0-16,0 0 13 0,0 0 5 0,-10 12 8 15,10-12 16-15,0 0 14 0,-16 6 6 0,16-6-1 16,0 0-5-16,-16 3-6 16,16-3-8-16,0 0-5 0,0 0-7 0,-24 3 2 0,24-3-3 15,0 0-5-15,0 0-2 16,-23-12-5-16,23 12 0 0,0 0 7 0,-10-13-1 15,10 13-3-15,0 0 3 16,-7-14-3-16,7 14-3 0,0 0 5 0,0 0-4 0,-8-11 0 16,8 11-5-16,0 0-2 0,0 0 13 15,0 0 4-15,0 0 6 0,0 0-2 16,0 0-1-16,0 0-2 0,0 0-3 16,-25 20-2-16,25-20-7 0,-14 14-2 0,6-7-1 15,8-7-2-15,-19 20-5 0,9-11-2 0,-1 1-10 16,-2 0-8-16,1-1-28 15,-1 1-26-15,0-3-37 0,1 2-47 0,-1-1-44 16,13-8-46-16,-21 14-55 0,10-9-121 0,1-3-564 0,10-2-410 16</inkml:trace>
  <inkml:trace contextRef="#ctx0" brushRef="#br0" timeOffset="199219.04">16442 4259 3087 0,'10'-18'-1'0,"-10"18"-3"15,6-14 5-15,-6 14-1 16,9-13 0-16,-9 13 2 0,7-12 0 0,-7 12-3 16,0 0-24-16,6-13-46 15,-6 13-41-15,0 0-37 0,4-11-57 0,-4 11-148 0,0 0-329 16,0 0 75-16</inkml:trace>
  <inkml:trace contextRef="#ctx0" brushRef="#br0" timeOffset="199438.79">16262 4246 2033 0,'-6'14'0'16,"6"-14"25"-16,0 0 35 0,-5 15 17 0,5-15 19 15,-2 20 13-15,2-20 5 16,-2 22-5-16,-1-8-6 0,3-14-9 0,-4 32-12 16,4-16-5-16,-2 2-8 0,-2 1-12 15,0-1-4-15,2 1-5 0,-4 5-28 0,2-5-52 16,-3 2-59-16,0 0-66 0,-1-2-65 0,-2-2-146 16,-3 0-368-16,2-2-6 15</inkml:trace>
  <inkml:trace contextRef="#ctx0" brushRef="#br0" timeOffset="199638.79">15995 4742 2233 0,'0'0'12'0,"0"0"13"15,0 0 38-15,-13 11 29 0,13-11 24 0,-8 10 20 16,8-10 13-16,-11 9-2 0,11-9-5 16,-14 11-4-16,14-11-11 0,-18 12-4 0,12-5-4 15,6-7-14-15,-16 12-9 16,16-12-12-16,-16 13-9 0,8-5-11 0,8-8-20 15,-15 11-53-15,15-11-36 0,-14 11-46 16,14-11-63-16,-16 13-46 0,16-13-63 0,-16 9-134 16,10-5-495-16,6-4-269 0</inkml:trace>
  <inkml:trace contextRef="#ctx0" brushRef="#br0" timeOffset="199808.93">15794 4627 2872 0,'8'-15'44'0,"-8"15"-2"0,9-14-10 16,-9 14-1-16,7-13-1 15,-7 13-13-15,8-11 7 0,-8 11-11 0,0 0-45 0,8-15-65 16,-8 15-63 0,0 0-87-16,8-13-548 0,-8 13-101 0</inkml:trace>
  <inkml:trace contextRef="#ctx0" brushRef="#br0" timeOffset="200096.35">15721 4588 2214 0,'0'0'-105'0,"0"0"27"0,0 0 18 0,0 0 29 16,0 0 8-16,0 0 33 15,-4 17 22-15,4-17 4 0,0 0-1 0,0 0 0 16,0 0 18-16,13 19-1 15,-13-19-2-15,0 0 8 0,0 0 17 0,3 17 12 16,-3-17 3-16,0 0 13 0,0 0 17 0,-8 16 3 0,8-16 4 16,0 0 5-16,0 0 1 15,-16 10-11-15,16-10-9 0,0 0-16 16,0 0-9-16,0 0-12 0,0 0-9 16,0 0-13-16,0 0-19 0,0 0-34 0,0 0-48 0,-17-30-66 15,17 30-78-15,0 0-111 16,0 0-676-16,11-19-434 0</inkml:trace>
  <inkml:trace contextRef="#ctx0" brushRef="#br0" timeOffset="201697.35">15355 4589 851 0,'0'0'205'0,"0"0"-68"16,0 0-12-16,0 0-3 0,0 0 7 0,0 0-19 15,0 0 3-15,11 42-7 0,-11-42 8 16,-2 19 0-16,2-19 7 0,-4 19-3 0,4-19-13 16,-6 22-7-16,6-22-5 0,-9 18-12 0,3-6-6 15,-2 0-8-15,-2-3-13 0,10-9-57 16,-18 19-69-16,8-10-65 0,-4-3-92 0,0 0-162 16,-2 0-273-16,2-1 100 15</inkml:trace>
  <inkml:trace contextRef="#ctx0" brushRef="#br0" timeOffset="201858.67">15103 4816 2007 0,'0'0'42'0,"0"0"16"15,0 0 7-15,-22 4 31 0,22-4 15 16,0 0 15-16,-15 11-14 0,15-11-8 16,-15 10-9-16,15-10-10 0,-20 11-10 0,13-7-25 0,7-4-33 15,-22 11-46-15,11-5-51 16,11-6-51-16,-25 8-63 0,12-4-120 0,-1-1-404 0,1 0 19 15</inkml:trace>
  <inkml:trace contextRef="#ctx0" brushRef="#br0" timeOffset="202303.72">14893 4646 2115 0,'0'0'-41'0,"0"0"-3"0,0 0 5 0,-6-22 22 16,6 22 34-16,0 0 22 15,0 0 16-15,-6-18 24 0,6 18 8 0,0 0 15 0,0 0 3 16,-5-17 2-16,5 17-5 16,0 0-7-16,0 0-6 0,-2-20-9 0,2 20-9 15,0 0-9-15,0 0-9 16,0 0-10-16,7-18-8 0,-7 18 4 0,0 0-13 15,0 0-2-15,14-9-3 0,-14 9-4 16,0 0-5-16,0 0-1 0,0 0-3 0,0 0-1 16,0 0 1-16,0 0 0 0,0 0 3 0,0 0-2 15,22 22 1-15,-22-22 7 0,0 0 3 16,0 0 8-16,0 0 5 0,-28 29 6 0,28-29 2 16,-18 12-1-16,5-5-3 15,2 1-3-15,-2-1 0 0,1 1-4 0,12-8-2 16,-27 15-4-16,16-5 1 0,-2-1-3 15,1 3-3-15,1-2-1 16,-3-1-5-16,3 5 2 0,1-5-5 0,-2 2-7 0,1-2-6 0,2 3-21 16,-5-3-20-16,1 1-33 15,-1-1-25-15,1-1-42 0,-4 2-34 0,1-2-40 16,-3-5-77-16,4 3-576 16,-2-3-231-16</inkml:trace>
  <inkml:trace contextRef="#ctx0" brushRef="#br0" timeOffset="202538.79">14773 4324 2724 0,'11'-7'64'15,"-11"7"13"-15,0 0-4 0,0 0-12 0,10-11-6 16,-10 11-6-16,0 0-15 0,0 0-39 0,0 0-68 16,12-10-72-16,-12 10-86 15,0 0-161-15,0 0-325 0,0 0 21 0</inkml:trace>
  <inkml:trace contextRef="#ctx0" brushRef="#br0" timeOffset="202929.07">14530 4452 2010 0,'0'0'-62'0,"0"0"9"15,0 0 14-15,0 0 16 0,0 0 33 16,0 0 14-16,0 0-1 0,0 0-5 0,0 0-4 0,0 0 2 16,0 0-8-16,0 0 0 15,0 0 5-15,0 0-8 0,0 0 11 0,0 0 2 16,0 0 15-16,0 0-7 15,0 0-1-15,49-4-3 0,-49 4 5 0,0 0-8 0,5 19-2 16,-5-19-5-16,0 0-4 0,-9 25 5 0,9-25-4 16,-7 15 8-16,7-15-8 15,-10 14 15-15,10-14-4 0,-13 12 1 0,13-12 6 16,-15 9 2-16,15-9 12 16,-16 9 10-16,16-9 28 0,-11 6 22 0,11-6 18 0,0 0 4 15,-20 2 2-15,20-2-10 16,0 0-3-16,0 0 5 0,0 0 0 0,-20-12 0 15,20 12-1-15,0 0-13 0,-5-19-10 16,5 19-9-16,0 0-10 0,0-28-10 0,0 28-10 16,5-27-16-16,-3 13-37 0,0-4-44 15,1-2-58-15,1 1-49 0,1-4-83 16,-5 3-151-16,4-3-237 0,-2 2-202 0,0 1-152 0</inkml:trace>
  <inkml:trace contextRef="#ctx0" brushRef="#br0" timeOffset="203158.87">14953 3743 2405 0,'0'0'-66'16,"0"0"3"-16,0 0 1 0,0 0 10 0,0 0 19 15,0 0 7-15,0 0 14 0,0 0-5 16,-12 46 11-16,2-27-1 0,-7 0-5 0,4 6 10 16,-5 2-7-16,0-1-41 0,-6 7-58 15,-6-1-128-15,3 0-292 0,-5 0 290 16</inkml:trace>
  <inkml:trace contextRef="#ctx0" brushRef="#br0" timeOffset="204068.82">14285 4309 1555 0,'0'0'15'16,"0"0"10"-16,0 0 10 0,2-17 5 0,-2 17-2 15,0 0 2-15,0 0 26 16,0 0 7-16,0 0-6 0,0 0-3 0,0 0 0 16,0 0-9-16,0 0 2 0,0 0 3 15,0 0-4-15,-6 54 2 0,6-54 6 0,-7 23-5 16,0-10-2-16,3 0 1 15,-5 1 7-15,4-2 3 0,-4 1-4 0,-2-1-4 16,-2 2-1-16,3-3-6 0,-5 4 0 0,-3-3-2 0,3-1-2 16,1-1 1-16,-2 2 0 15,-4-3 1-15,7 1-2 0,-5-3-7 0,4 0 0 16,-4 1-3-16,-1-2-10 16,5-1 0-16,-5 1-2 0,4-2-1 0,15-4 1 0,-30 8-9 15,17-7 7-15,13-1 1 16,-24 7 5-16,24-7 9 0,-19 1 6 0,19-1 7 15,-17 0 7-15,17 0-3 0,0 0-1 0,-25 0-3 0,25 0-5 16,0 0-1 0,-16 2-3-16,16-2-5 0,0 0-1 0,0 0 1 0,0 0-2 15,0 0 1-15,-23 0 0 16,23 0-3-16,0 0-2 0,0 0-4 0,0 0-5 0,0 0-4 16,0 0-3-16,0 0-3 15,-15 6-5-15,15-6 0 0,0 0 0 0,0 0-3 16,0 0 1-16,0 0 0 15,-9 15-3-15,9-15 0 0,0 0 0 16,-2 15 2-16,2-15-1 0,0 0-2 0,-5 21-1 0,5-21 2 0,-5 17-4 16,5-17 3-16,-4 17-1 15,4-17 1-15,-5 20-1 0,5-20-1 0,-6 19 0 16,2-8 1-16,4-11 0 16,-10 21 0-16,6-12 1 0,4-9-2 0,-11 22 1 0,8-13 1 15,3-9-2-15,-11 19 3 16,11-19-1-16,-13 16 1 0,8-9-1 0,5-7 1 15,-16 14-2-15,16-14-1 16,-19 13 3-16,9-8-1 0,10-5 0 0,-20 8-1 0,8-4 2 16,12-4-1-16,-21 6-1 0,21-6 0 0,-25 1 1 15,25-1-3-15,-27 0 4 16,27 0 0-16,-23-1-4 0,23 1 3 0,-23-4-1 0,23 4 2 16,-21-6 0-16,21 6-1 15,-23-8-1-15,23 8 1 0,-17-9-2 0,17 9 6 16,-17-9-4-16,17 9 0 15,-14-17-1-15,8 10 0 0,6 7 0 0,-7-15 6 0,7 15-12 16,0 0 3-16,-4-25-4 0,4 25-3 0,4-18-9 16,-4 18-17-16,5-19-15 15,1 7-32-15,4 1-33 0,-10 11-52 0,17-25-52 16,-7 11-86-16,3-1-167 0,-2-2-133 16,3-1-233-16,1 2-177 0</inkml:trace>
  <inkml:trace contextRef="#ctx0" brushRef="#br0" timeOffset="204299.56">14012 4071 2664 0,'0'0'104'0,"0"0"-1"0,0 0-9 16,0 0-15-16,0 0-2 0,20-4-11 0,-20 4-8 16,0 0-17-16,0 0-45 0,0 0-76 15,0 0-67-15,0 0-63 0,0 0-144 0,0 0-419 16,0 0-67-16</inkml:trace>
  <inkml:trace contextRef="#ctx0" brushRef="#br0" timeOffset="204708.79">13266 4506 2313 0,'0'0'28'0,"-29"-4"13"0,29 4 9 16,0 0 3-16,0 0 6 16,-9-14 11-16,9 14 18 0,0 0 0 0,-5-17-6 0,5 17 4 15,0 0-6-15,0-19 7 0,0 19 7 0,0 0-6 16,0 0 0-16,2-21-9 16,-2 21-11-16,0 0-10 0,0 0-9 0,0 0-5 15,5-17-7-15,-5 17-8 0,0 0-5 16,0 0 2-16,0 0-9 0,0 0 2 0,0 0-1 15,0 0 1-15,0 0-4 16,0 0-2-16,0 0 0 0,0 0 2 0,24 36-2 16,-24-36 2-16,-2 17 4 0,2-17 5 0,0 0 4 0,-11 22 3 15,11-22-2-15,-16 17-3 16,7-9 0-16,-2-1-5 0,-3 0-2 0,14-7-19 16,-24 12-40-16,10-9-68 15,1 1-84-15,13-4-103 0,-29 4-202 0,15-4-428 0,-6 2-329 16</inkml:trace>
  <inkml:trace contextRef="#ctx0" brushRef="#br0" timeOffset="204889.06">12988 4202 2929 0,'13'-13'-10'16,"0"0"-1"-16,-1 0 2 0,1 1 5 0,3-1 3 0,-1-1-2 15,5 1-2-15,-3 0-32 16,0 2-54-16,1-3-83 0,-5 1-125 0,6 1-416 16,-10 1 23-16</inkml:trace>
  <inkml:trace contextRef="#ctx0" brushRef="#br0" timeOffset="205908.9">13000 4050 2052 0,'-12'16'-73'0,"12"-16"15"16,-5 16 24-16,5-16 18 0,-7 23 20 0,4-11 16 15,3-12-1-15,0 34 15 0,-2-16-10 0,4 2 5 0,-2 1-5 16,0 2 1-16,0 0-6 16,0-2 0-16,0 2 7 0,0 1-1 0,-2-1 5 15,2-1-8-15,0 0-5 16,-2-1 9-16,0-2-1 0,2 0 1 15,-2 0-7-15,0-3 2 0,-1-1 4 0,3-15-10 16,-4 27 5-16,4-27-9 0,-4 20 9 0,4-20-5 16,-4 17 0-16,4-17 26 0,-4 14-17 0,4-14 0 15,0 0-5-15,0 0 5 16,0 0-3-16,0 0 10 0,0 0-16 0,0 0 3 0,0 0-2 16,0 0-2-16,0 0 4 15,0 0-3-15,0 0-11 0,0 0 5 0,0 0 1 16,17-51-3-16,-17 51 4 15,12-12-9-15,-12 12-2 0,14-8 6 0,-14 8-9 0,11-7 3 16,-11 7 3-16,0 0-3 0,13-5 2 0,-13 5 8 16,0 0 3-16,0 0 4 15,0 0-4-15,0 0 2 0,0 0-4 16,0 0 2-16,0 0 7 0,17 16-7 0,-17-16 0 16,0 0 3-16,0 0-3 0,0 0 1 0,0 0 6 15,0 0-6-15,-27 29-3 16,27-29 0-16,-18 7 2 0,18-7-2 0,-23 8 17 15,7-2-18-15,-1-3-6 0,17-3 5 16,-34 6-1-16,18-2-7 0,-2-2 8 0,18-2-2 16,-34 3-4-16,19-3-2 0,15 0 6 0,-27 0-3 15,27 0-1-15,-25-1 8 16,25 1 0-16,-20-4-1 0,20 4-1 0,-18-8-6 0,18 8 3 16,-11-7 5-16,11 7 1 15,-10-9 2-15,10 9-3 0,0 0-4 0,-4-16 1 16,4 16-5-16,0 0 3 15,0 0-3-15,4-23-4 0,-4 23 2 0,0 0-6 0,14-22-1 16,-14 22-3-16,11-10-6 16,-11 10 5-16,17-12 3 0,-17 12-7 0,14-11 5 15,-14 11 2-15,21-8-6 0,-21 8 2 16,15-7 4-16,-15 7 0 0,17-7 2 16,-17 7 1-16,15-4-3 0,-15 4 4 0,0 0-10 0,18-6 23 15,-18 6 10-15,0 0 9 16,0 0 7-16,15-4 3 0,-15 4 4 0,0 0 5 15,0 0 4-15,0 0 0 0,0 0-3 16,0 0-2-16,0 0-5 0,6 23 1 0,-6-23-9 16,0 0-2-16,0 0-2 0,-19 28-6 0,11-18 0 15,-2 1-1-15,-1-1-4 16,2 3 0-16,-3-1-3 0,0 1 0 0,-1 2-22 0,-2 0-1 16,3 0-1-16,-1 1 5 15,-2-1-2-15,3 2 2 0,1-2 1 0,-2 3-1 16,0-3 0-16,1 2 1 15,4-1-2-15,-4 1 3 0,4-2 5 0,-1 3 13 0,-1 0 3 16,2-3 3-16,1 0 5 0,1-2 3 0,2 3-3 16,-3-4 5-16,7-12-6 15,-8 28 5-15,6-17 10 0,2-11 3 0,-2 23 8 16,2-23 1-16,2 18 19 16,-2-18-1-16,4 14 1 0,-4-14 10 0,16 14-2 0,-5-9 1 15,4-1-7-15,-15-4-9 16,32 4-8-16,-11-4-5 0,1 0-12 0,-1 0 4 0,0-1-4 15,2-2-14-15,-2-1-16 16,0 1-29-16,-2-3-34 0,1 0-46 0,-4-2-71 16,4 1-81-16,-7-2-143 0,-1-3-247 0,-3-1 36 15,-3-3-280-15,-4 3-253 0</inkml:trace>
  <inkml:trace contextRef="#ctx0" brushRef="#br0" timeOffset="206418.85">12351 4492 2518 0,'0'0'-115'0,"0"0"30"0,17-3 17 16,-17 3 12-16,0 0 9 0,0 0 9 0,0 0-2 15,0 0 7-15,0 0-10 16,0 0 17-16,0 0 1 0,0 0-6 0,0 0 7 16,15-4 17-16,-15 4-17 0,0 0 17 0,0 0 11 0,0 0 2 15,0 0 6-15,0 0 9 16,0 0 8-16,0 0-5 0,14-8 6 0,-14 8 7 16,0 0-10-16,0 0-9 15,0 0 13-15,0 0 18 0,0 0 0 0,0 0 4 0,0 0-1 16,0 0 5-16,0 0 0 15,0 0-12-15,15 18-4 0,-15-18 6 0,0 0 1 16,0 0-14-16,0 0 14 0,0 0 4 0,0 0 6 16,0 0 6-16,-25 28-1 0,25-28 5 15,0 0 4-15,-15 8 1 0,15-8 2 0,-12 5 3 16,12-5 3-16,0 0-2 16,-21 0 1-16,21 0-3 0,0 0 6 15,-26-3-5-15,26 3 13 0,-16-9 2 0,16 9-1 16,-15-10-3-16,15 10-7 0,-14-16-3 0,14 16-10 15,-8-19-8-15,8 19-7 16,-1-26-4-16,1 26-7 0,1-26-12 0,3 11-35 16,-2-2-49-16,2 0-61 0,1 0-74 0,0-1-101 0,0-1-187 15,-2 1-138-15,2-2-256 16,-3 3-227-16</inkml:trace>
  <inkml:trace contextRef="#ctx0" brushRef="#br0" timeOffset="206568.83">12473 3943 2866 0,'0'0'106'0,"0"0"-16"0,0 0-13 15,11-9-8-15,-11 9-9 0,0 0-8 0,0 0-23 16,0 0-60-16,5-13-76 16,-5 13-81-16,0 0-112 0,0 0-536 0,0 0-173 15</inkml:trace>
  <inkml:trace contextRef="#ctx0" brushRef="#br0" timeOffset="206788.84">12060 4492 2416 0,'-10'17'-75'0,"4"-3"29"0,2-1 19 16,-3-2 24-16,7-11 46 15,-14 19 48-15,5-9 24 0,1-1 20 0,8-9-6 0,-19 20-8 16,8-11-6-16,0-2-14 15,-1 3-10-15,2 0-7 0,-4-1-10 0,5-2-10 16,9-7-10-16,-21 18-32 0,9-12-47 0,12-6-50 16,-17 14-57-16,9-9-57 0,8-5-91 15,-17 7-578-15,6-5-209 0</inkml:trace>
  <inkml:trace contextRef="#ctx0" brushRef="#br0" timeOffset="206968.73">11898 4309 2995 0,'0'0'173'0,"7"-9"-11"15,-7 9 7-15,0 0-14 0,0 0-7 16,11-14-19-16,-11 14-19 0,0 0-47 0,0 0-53 16,5-11-60-16,-5 11-55 15,0 0-49-15,4-8-63 0,-4 8-88 0,0 0-677 16,0 0-441-16</inkml:trace>
  <inkml:trace contextRef="#ctx0" brushRef="#br0" timeOffset="-206967.92">32607 6577 974 0,'12'-12'224'15,"-12"12"-56"-15,0 0-58 0,0 0-9 0,0 0-4 16,0 0-3-16,13-6 10 0,-13 6-10 15,0 0-11-15,0 0 5 0,0 0-3 0,0 0 4 16,0 0-3-16,0 0 2 0,0 0 1 0,0 0 4 16,0 0-4-16,0 0-2 15,0 0-4-15,0 0-3 0,0 0-3 0,0 0 0 0,0 0-6 16,0 0 1-16,0 0-8 16,0 0-7-16,0 0-5 0,0 0-3 0,0 0-8 15,0 0-5-15,0 0-1 16,0 0-1-16,0 0-1 0,0 0-1 0,0 0-4 0,0 0-4 15,0 0-3-15,0 0 0 16,0 0 1-16,0 0-6 0,0 0 1 0,0 0-4 16,0 0-4-16,0 0-1 0,0 0 0 0,0 0 0 15,0 0 4-15,0 0-3 0,7-14 9 16,-7 14 11-16,0 0 6 0,0 0 2 0,0 0 14 16,25 5-8-16,-25-5 2 15,0 0-3-15,6 17 2 0,-6-17-7 0,0 0 0 16,-6 25-4-16,6-25-3 0,-13 22 1 15,5-11-7-15,-3 2-16 0,-2-2-33 0,1 1-37 16,-6-1-50-16,0 0-45 0,3-3-50 0,-2 1-51 16,-2-1-78-16,1-1-137 15,2 0-402-15,1-4-238 0</inkml:trace>
  <inkml:trace contextRef="#ctx0" brushRef="#br0" timeOffset="-206527.79">32380 6514 2575 0,'0'0'-69'16,"5"-19"33"-16,-5 19 30 0,0 0 42 0,0 0 27 0,0 0 26 16,0 0 18-16,0 0 5 15,0 0 6-15,8-12-2 0,-8 12-2 0,0 0 0 16,0 0-9-16,0 0-7 16,0 0-6-16,0 0 0 0,0 0 7 0,0 0-10 0,0 0-9 15,0 0-6-15,0 0-4 16,-43 21-8-16,43-21-4 0,-20 15-6 15,8-7-5-15,2 2-9 0,-2-1-2 16,3 2-3-16,-2 1-4 0,3 1-4 0,-1 1-4 0,3-1-2 16,0 0-2-16,0 3 3 0,1 0-6 0,5-16-1 15,-11 27 0-15,7-13 0 16,0-1-1-16,-2 2-4 0,0-1-8 0,-3-1-26 0,-2 0-39 16,1-2-49-16,-3 1-71 15,0-1-66-15,-2-3-90 0,3 0-167 0,0-2-447 16,-4 2-384-16</inkml:trace>
  <inkml:trace contextRef="#ctx0" brushRef="#br0" timeOffset="-206327.72">32104 6973 2871 0,'0'0'-41'16,"0"0"41"-16,12 10 18 0,-12-10 10 15,0 0 7-15,0 0 10 0,27-2-1 16,-27 2-4-16,21-4-4 0,-21 4-9 0,29-9-12 16,-9 4-12-16,-1-1-27 0,2-1-21 0,4 1-39 0,-1 0-44 15,-3-1-54-15,2-2-80 16,0 3-485-16,-5-4-24 0</inkml:trace>
  <inkml:trace contextRef="#ctx0" brushRef="#br0" timeOffset="-206018.06">32171 6264 2187 0,'-9'-11'42'0,"9"11"51"0,0 0 7 0,-6-14 11 15,6 14 20-15,0 0 1 16,0 0-17-16,-2-19-14 16,2 19-10-16,0 0-16 0,17-14-11 0,-17 14-15 15,16-11-30-15,-16 11-45 0,20-9-41 0,-8 5-65 16,-12 4-64-16,19-8-103 0,-12 3-502 15,-1-1-110-15</inkml:trace>
  <inkml:trace contextRef="#ctx0" brushRef="#br0" timeOffset="-205867.96">32143 6119 2403 0,'0'0'-9'0,"0"0"2"16,0 0-4-16,0 0 3 0,0 0-4 0,0 0-14 15,0 0-17-15,0-20-57 16,0 20-91-16,0 0-191 0,0 0-137 0,-4-10 302 0</inkml:trace>
  <inkml:trace contextRef="#ctx0" brushRef="#br0" timeOffset="-205448.18">31878 6182 1640 0,'0'0'88'16,"0"0"30"-16,0 0 7 0,0 0 14 0,0 0 7 0,0 0-8 16,0 0-9-16,0 0-15 15,0 0-14-15,0 0-12 0,0 0-8 0,0 0-6 16,0 0-9-16,26 23-6 16,-26-23-7-16,12 13-6 0,-12-13-2 0,11 14-2 0,-11-14-7 15,5 15-1-15,-5-15 0 16,0 20-1-16,0-20-5 0,-12 18-3 0,12-18-2 15,-12 19-2-15,2-9-3 16,-1 1 1-16,0-1-1 0,-1-3 7 0,-1 2 1 0,13-9 0 16,-24 18 1-16,12-9 5 0,2-1 1 15,-2-1-2-15,12-7-5 0,-18 18-2 16,12-12-4-16,6-6 0 0,-13 12-5 16,13-12 7-16,-9 12-4 0,9-12 13 15,0 0 3-15,0 0-4 0,0 0 0 0,0 0-5 0,19 26-1 16,-19-26-3-16,25 1-1 15,-9-2-2-15,2 1-4 0,-18 0-1 0,41-4-6 16,-15 0-12-16,0-1-14 0,0 0-17 0,1-3-23 0,1 1-31 16,0-2-30-16,-1 2-47 15,1-5-38-15,0 1-51 0,-6-1-121 0,-2-2-494 16,-1-1-233-16</inkml:trace>
  <inkml:trace contextRef="#ctx0" brushRef="#br0" timeOffset="-205038.04">32510 5532 2520 0,'0'0'-23'0,"4"-17"35"0,-4 17 2 0,0 0 2 16,0 0-4-16,2-16 5 0,-2 16 1 15,0 0 2-15,0 0 1 0,0 0-5 0,0 0 2 16,-34 33-5-16,21-15 21 0,-2-1-22 0,0 2 8 16,1 2 7-16,-4 1 9 15,-2 1 12-15,0 0 0 0,-1-2-1 0,-2 1 3 0,2-2 2 16,-3-1 4-16,1 0 2 16,2-6 4-16,2 3 5 0,-3-5-2 0,6 1 9 15,-1-3 1-15,2-1 3 16,2-3-6-16,13-5-2 0,-22 6-12 0,22-6-2 15,0 0-3-15,-24-3-7 0,24 3 1 16,0 0-1-16,0 0-3 0,-10-22 8 0,10 22-2 16,0 0 0-16,6-21-4 0,-6 21-4 0,0 0-7 15,14-17-2-15,-14 17-6 16,14-11-11-16,-14 11-27 0,10-6-37 16,-10 6-53-16,0 0-42 0,0 0-63 0,14 4-76 15,-14-4-156-15,0 0-518 0,0 0-388 0</inkml:trace>
  <inkml:trace contextRef="#ctx0" brushRef="#br0" timeOffset="-204472.96">31582 6370 2800 0,'0'0'-142'16,"0"0"11"-16,0 0 15 0,0 0 9 0,0 0 15 15,0 0 6-15,0 0 9 16,0 0 3-16,-21-14 4 0,21 14 5 0,0 0 6 16,0 0 6-16,0 0 5 15,0 0 10-15,0 0 0 0,0 0 4 0,0 0 4 0,0 0 8 16,0 0 2-16,0 0 4 15,0 0 8-15,0 0 8 0,48 14 19 0,-48-14 21 16,0 0 17-16,0 0 20 0,0 0 20 0,0 0 13 16,0 0 11-16,0 0 5 0,0 0 3 15,-22 29-12-15,22-29-9 0,0 0 1 0,0 0-7 16,-24 0-4-16,24 0-3 16,0 0-9-16,0 0-14 0,-19-19-4 0,19 19-4 15,-8-15-9-15,8 15-8 16,-5-19-4-16,5 19-10 0,0-21-4 15,0 21-7-15,5-25 0 0,-3 12-2 0,-2 13-9 16,8-27-11-16,-4 16-17 0,3-3-5 0,-1 1-18 16,-6 13-7-16,12-21-10 0,-7 12 0 0,-5 9-1 0,11-18 5 15,-7 9-9-15,-4 9-1 16,0 0 7-16,2-21 0 0,-2 21 18 16,0 0 19-16,-8-21 22 0,8 21 15 15,-14-15 30-15,14 15 19 0,-10-13 15 0,10 13 5 16,-10-13 3-16,10 13-12 0,-7-15-6 15,7 15-15-15,0 0-10 0,-2-24-23 0,2 24-41 16,0 0-50-16,13-23-64 0,-7 17-68 0,0 1-121 16,-6 5-522-16,0 0-183 15</inkml:trace>
  <inkml:trace contextRef="#ctx0" brushRef="#br0" timeOffset="-203758.09">31369 6439 2455 0,'0'0'-71'0,"-9"14"31"16,9-14 9-16,-7 11 29 0,7-11 36 0,-6 14 21 16,6-14 18-16,-6 15 10 0,6-15-12 15,-7 17 4-15,7-17 1 0,-6 22 5 0,4-9 8 16,-2 1 7-16,0 1 2 15,-1 0-8-15,-1 2-6 0,1 1-2 0,-1-1-9 16,0 6-6-16,0-1-8 0,0 0-4 0,-4 1-4 0,2 2-2 16,2-1-6-16,-2 3-3 15,-3-2 0-15,3 2 8 0,-3 1-3 0,2-1 2 16,-1-3-5-16,-2 6-5 16,2-6-2-16,0-1-1 0,-2 5-9 0,-1-4 3 0,0-2-5 15,0 1 3-15,3 0-5 16,-3-1 3-16,0 2-3 0,1-2 3 0,-1-2 1 15,0 0 1-15,0 0 0 16,3 0-22-16,-3-3 1 0,0 3 2 0,1-3 2 0,2 1 6 16,-4 1 3-16,2-4 8 0,1-2 2 0,1 4 2 15,-3-4 1-15,2 1-2 16,1-1-5-16,0 0 1 0,-2 1 0 16,2-1-1-16,0-2 1 0,-1 1-1 15,-2 1 6-15,0 0 6 0,3-1-5 0,-2-2 3 0,-2 3 3 16,2-1-6-16,-1-2 1 15,-2 3-2-15,3-2-3 0,-3 2-1 0,0-4-3 16,0 3-3-16,1-3 5 0,-6 3-1 0,5-3 1 0,-4 1-3 16,0-1 5-16,-1 1-4 15,0-1 1-15,-1-2-1 0,2 1 0 0,-2 0-2 16,-3-1 4-16,6 0-3 16,-6-4 8-16,-1 3 5 0,1-2 9 0,1-1 16 0,2 1-3 15,-2-2-8-15,-1 1-6 16,2-1 0-16,-2-2-7 0,-2 0-1 15,3 0-1-15,-3 0-4 0,-1-2-2 16,0-1-2-16,2 0-3 0,-3-1 1 0,0 0-2 16,-1 0-6-16,-1-2 4 0,2 1-3 0,-1-3-16 0,-1 2 1 15,-6-2-2-15,4-1 0 16,-1 0 0-16,-1-1 0 0,0 2-7 0,2-3-8 0,1-2-17 16,-1 0-19-16,2-1-26 15,1 1-34-15,-1-4-50 0,4 2-71 0,1-3-59 16,-3-1-118-16,5 0-186 15,2-2-39-15,2-2-398 0,6 4-540 0</inkml:trace>
  <inkml:trace contextRef="#ctx0" brushRef="#br0" timeOffset="-203247.81">30926 6500 3019 0,'0'0'-166'0,"0"0"40"0,0 0 31 15,0 0 25-15,23 2 37 16,-23-2 28-16,0 0 31 0,0 0 14 0,0 0 22 0,0 0 6 15,0 0 15-15,0 0-5 16,0 0 0-16,0 0 4 0,0 0-5 16,-23 39-2-16,23-39-7 0,0 0-8 0,-19 5-3 0,19-5 4 15,0 0 4-15,-19 2 5 0,19-2 0 16,0 0-1-16,0 0-5 0,-26-6-7 0,26 6-3 16,0 0-4-16,-10-19-8 15,10 19-4-15,-4-17-5 0,4 17-4 0,0-23-12 16,0 23-27-16,2-24-34 0,-2 24-45 15,4-21-58-15,-4 21-54 0,4-21-65 0,-4 21-152 16,2-14-471-16,-2 14-266 0</inkml:trace>
  <inkml:trace contextRef="#ctx0" brushRef="#br0" timeOffset="-203067.63">30757 6828 2629 0,'6'17'-36'0,"-6"-17"14"0,10 12 1 0,-10-12 10 16,14 7 16-16,-14-7 7 0,0 0-5 0,24 3-4 15,-24-3-31-15,22-7-49 16,-11 6-53-16,-11 1-113 0,16-9-415 0,-8 3 106 16</inkml:trace>
  <inkml:trace contextRef="#ctx0" brushRef="#br0" timeOffset="-202917.8">30835 6970 2090 0,'-2'22'163'16,"2"-22"12"-16,-2 14-19 15,2-14-17-15,0 0-11 0,-5 19-8 0,5-19-8 16,0 0-13-16,0 0-54 0,0 0-71 16,0 0-83-16,0 0-61 0,0 0-85 0,0 0-566 15,-21-10-147-15</inkml:trace>
  <inkml:trace contextRef="#ctx0" brushRef="#br0" timeOffset="-201917.76">30561 6538 2440 0,'-2'-17'-17'16,"2"17"46"-16,0 0 31 0,0 0 24 15,0 0 8-15,2-22 5 0,-2 22-7 0,0 0-10 16,0 0-11-16,0 0-3 15,0 0-6-15,0 0-8 0,0 0-4 0,0 0-1 16,0 0-8-16,0 0-5 0,0 0-1 0,0 0-4 0,0 0-2 16,0 0-4-16,0 0-4 15,-35 28 1-15,35-28 0 0,-11 14-3 0,11-14 0 16,-11 11-7-16,11-11 2 16,-10 11 2-16,10-11-5 0,-12 10-2 0,12-10 1 15,-14 6-2-15,14-6-6 16,0 0 0-16,-20 3 0 0,20-3-9 0,0 0-1 0,0 0-8 15,-28-12 3-15,28 12 4 16,-13-13 0-16,13 13 11 0,-12-15 3 0,5 8 5 16,7 7 11-16,-9-17 4 0,9 17 10 0,-10-16 5 0,10 16 5 15,-6-12-8-15,6 12-2 16,0 0-4-16,-13-15-5 0,13 15 1 16,0 0-2-16,-11-8-3 0,11 8-2 15,0 0 1-15,0 0-1 0,-27 3 0 0,27-3 0 0,0 0-3 16,-24 11-3-16,24-11-1 15,-14 8 1-15,14-8-5 0,-14 7 4 0,14-7-3 16,-14 8 0-16,14-8-2 0,-10 10 3 0,10-10-5 16,0 0 0-16,-15 9-3 15,15-9 2-15,0 0-8 0,0 0-6 0,-13 9-6 0,13-9-1 16,0 0-2-16,0 0 3 16,0 0 3-16,0 0-1 0,0 0 3 15,0 0 1-15,0 0-3 0,0 0 4 16,0 0 3-16,20 25-3 0,-20-25 2 0,0 0 3 0,4 13 0 15,-4-13 2-15,0 0-2 16,0 19 6-16,0-19 0 0,0 0-3 16,-7 28 3-16,3-20-1 0,-2 6 1 0,6-14 0 0,-11 25-1 15,5-10 2-15,-1-1-2 0,1-1-3 16,0 1 3-16,2 1-4 0,4-15 1 0,-10 28 0 16,6-14 3-16,2-2-1 15,2-12 1-15,-2 28-2 0,2-28-1 0,2 25-2 16,2-14 3-16,1 3 0 15,2-3-3-15,1 0 4 0,0-1-1 0,1 1-2 0,-9-11 1 16,19 17 7-16,-8-7-6 0,-1-3 2 0,-2 3-4 16,4-3 1-16,-12-7 5 15,14 14-1-15,-14-14-1 0,12 11 0 0,-12-11 2 0,11 13 8 16,-11-13-1-16,9 12 4 16,-9-12-2-16,6 14-1 0,-6-14 0 0,0 16 6 15,0-16-9-15,0 0 2 16,-2 27-1-16,2-27 0 0,-8 19 0 0,8-19 7 15,-7 21 12-15,3-7 5 0,4-14 1 16,-7 20-1-16,3-8-5 0,4-12-1 0,-4 20-4 16,4-20 1-16,-2 22-3 0,2-22 1 0,2 19-6 15,-2-19-1-15,4 17 3 16,-4-17-2-16,6 15 1 0,-6-15 2 16,11 14 2-16,-11-14 13 0,15 13 8 0,-6-7 9 15,-9-6-3-15,20 9 13 0,-6-5-7 0,0 0 6 16,5-2-2-16,-19-2 1 15,36 4-4-15,-16-2-20 0,0-4-1 0,2 2-2 0,1-3-3 16,-2 2-3-16,4-5 4 0,1 2-12 0,-3-2 3 16,3 1-5-16,-4-3-4 15,4 1-10-15,-2 1-11 0,1-4-27 0,1-1-27 16,-4-1-36-16,0-1-46 0,-1 1-69 16,0-4-69-16,-6-2-129 0,1-1-198 15,-2-2-367-15,-2 1-434 0</inkml:trace>
  <inkml:trace contextRef="#ctx0" brushRef="#br0" timeOffset="-201618.16">30230 6021 3253 0,'0'0'107'0,"0"0"-9"0,0 0-6 15,0 0 11-15,0 0 2 16,0 0-9-16,0 0-9 0,0 0-13 0,30 4-37 0,-30-4-57 15,0 0-68-15,0 0-84 16,0 0-118-16,6-4-219 0,-6 4-393 0,0 0-291 16</inkml:trace>
  <inkml:trace contextRef="#ctx0" brushRef="#br0" timeOffset="-201058.18">29836 6634 2671 0,'0'0'-53'0,"0"0"35"16,0 0 27-16,0 0 9 16,0 0 26-16,0 0 30 0,-11-35 14 0,11 35 3 15,3-22-8-15,-3 22-7 16,4-27-5-16,-2 12-6 0,-2 15 10 0,8-29-5 0,-4 16-8 15,0-1-4-15,-4 14-8 16,9-19-6-16,-2 12-5 0,-7 7 3 16,12-12-3-16,-12 12-3 0,19-7-3 0,-19 7-5 0,19 0 0 15,-19 0-7-15,0 0 0 0,31 7-2 16,-19-3-1-16,-12-4 0 0,18 9-4 0,-18-9-2 16,18 9-1-16,-18-9 3 15,14 4 0-15,-14-4 4 0,0 0 2 0,13 5 3 16,-13-5 0-16,0 0 0 0,0 0 5 15,0 0 3-15,0 0-2 0,0 0 3 0,0 0-8 16,0 0-1-16,0 0-4 0,0 0 0 0,-34 24-1 16,34-24-2-16,-23 10 0 15,11-6-3-15,-4 4 8 0,0-3 10 0,-2 1 12 16,-3 3 4-16,5-1 9 0,-6 0 4 16,3-1-20-16,2-1 2 0,0 1 3 15,1-1 0-15,-2-2 1 0,4 1 2 16,-2 2 6-16,16-7 6 0,-25 6 27 0,25-6-2 0,-19 4-7 15,19-4-9-15,-19 0-11 16,19 0-5-16,0 0 0 0,-23-9-14 0,23 9-8 16,-11-15-23-16,11 15-23 0,-4-19-30 0,0 8-43 0,2-3-55 15,2 14-76-15,-2-23-77 16,0 12-142-16,0 0-213 0,2 11 38 16,-7-21-310-16,7 21-327 0</inkml:trace>
  <inkml:trace contextRef="#ctx0" brushRef="#br0" timeOffset="-200517.95">29527 6391 2826 0,'0'0'20'16,"-11"-13"15"-16,11 13-5 15,0 0 20-15,0 0 30 0,-9-13 26 0,9 13 4 0,0 0-6 16,0 0-14-16,0 0-11 16,0 0-12-16,0 0-3 0,0 0-1 0,0 0-5 15,0 0-1-15,0 0-4 16,0 0-7-16,0 0-4 0,0 0-4 0,20 52-5 0,-16-41-3 15,0 4-1 1,-4-15-1-16,4 27-7 0,-4-14-1 0,0-13-3 16,2 25 1-16,-2-12-2 0,0-13-2 0,0 24 0 0,0-24 0 0,-2 20-2 15,2-20 2-15,-6 17-1 16,6-17 1-16,-6 11-1 0,6-11 0 0,0 0-4 16,-17 12 1-16,17-12 0 15,0 0 4-15,-21-2 2 0,21 2 1 0,0 0 6 0,0 0 6 16,-28-7 4-16,28 7 5 15,0 0 7-15,-15-9 7 0,15 9 2 0,0 0 0 16,-14-5-6-16,14 5-4 0,0 0-8 0,0 0-2 16,0 0 1-16,0 0-11 0,-22-2 1 15,22 2-2-15,0 0-5 0,0 0 2 0,-21 16 5 16,21-16 6-16,-17 9 3 16,8-1 5-16,-1-1 0 0,-2 1 7 0,-2-1-10 15,2 1 6-15,-5 0-7 0,2 0-3 16,-2 2-1-16,-3-3 1 0,-2 0-2 15,1 1-7-15,-7 0 1 0,0-3 0 16,-1 1-3-16,-5-2 6 0,-4 2 9 0,4-3 4 16,0 2-1-16,1-4-4 0,1 1-6 0,-2-2-2 0,2 2-2 15,3-2 8-15,-1 0 0 16,5-2-6-16,1 0-9 0,4 2-12 16,0-1-18-16,20 1-33 0,-34-6-38 15,19 2-45-15,1-3-65 0,2 4-82 16,3-5-107-16,0 1-199 0,5-3-40 0,-2 1-454 15,6 9-633-15</inkml:trace>
  <inkml:trace contextRef="#ctx0" brushRef="#br0" timeOffset="-200357.94">28590 6453 3440 0,'12'-19'75'0,"-12"19"-10"0,8-13-35 15,-8 13-4-15,17-12 1 16,-6 4 16-16,-1-1-9 0,3 1-2 0,2-2-29 0,-2 3-54 15,1-3-59-15,2 3-45 16,-3 1-20-16,0-1-66 0,-2 1-145 0,-2 0-433 16,-1 0-141-16</inkml:trace>
  <inkml:trace contextRef="#ctx0" brushRef="#br0" timeOffset="-199848.17">28420 6453 2437 0,'-12'-8'-58'0,"12"8"14"15,0 0 27-15,-8-13 40 0,8 13 47 16,0 0 40-16,0 0 33 0,-5-18 5 16,5 18-4-16,0 0-8 0,0 0-12 15,0 0-14-15,0 0-16 0,0 0-5 0,0 0-11 16,0 0-6-16,0 0-5 0,0 0-12 0,0 0-5 15,0 0-1-15,0 0-6 16,11 58-5-16,-9-41-5 0,2-2-1 0,-4 2-4 16,0 0-2-16,0-17-2 0,0 32-1 0,-4-16-1 0,4-16-6 15,-4 31 4-15,0-17-1 16,-3-4-2-16,2 3-2 0,5-13 1 16,-15 18-3-16,15-18 1 0,-13 11-1 15,13-11-3-15,-15 4-2 0,15-4 1 0,0 0-4 0,-24-6 2 16,24 6-2-16,-18-11 3 15,18 11-4-15,-13-14 1 0,13 14 1 0,-10-13 5 16,10 13 8-16,-9-12 13 0,9 12 12 0,-6-13-1 16,6 13 2-16,0 0-3 0,0 0 0 15,-6-15 1-15,6 15-1 0,0 0 6 0,0 0 7 16,0 0-9-16,0 0-6 16,0 0-1-16,0 0 2 0,-15 32-5 0,15-32-6 15,-12 21-2-15,4-8-5 0,-3-1-3 16,0 2-2-16,-5 1 1 0,3 0-2 0,-1-2-2 15,0 3-19-15,-2 0-28 16,2-6-45-16,1-1-57 0,0 3-75 0,1-2-65 16,-1-2-112-16,0-3-166 0,0-1-63 0,3 0-273 0,10-4-260 15</inkml:trace>
  <inkml:trace contextRef="#ctx0" brushRef="#br0" timeOffset="-199427.75">28898 5686 2602 0,'0'0'-111'0,"0"0"11"0,0 0 10 15,0 0 14-15,0 0 23 16,0 0 26-16,-25 48 38 0,16-36 34 0,-1 1 21 0,-1 1 9 16,-2-1 12-16,1 0 7 0,-1 1 1 0,0-2 10 15,0 0-5-15,1-2-7 16,-1-1-9-16,0 1-8 0,1-2-8 0,12-8-7 16,-26 11-6-16,14-9-5 15,12-2-5-15,-22 2 3 0,22-2-1 0,0 0 16 0,-29-12 13 16,29 12 11-16,-16-13 6 15,16 13 6-15,-9-14-8 0,9 14-9 0,-3-16-1 16,3 16-5-16,0 0-11 0,0-21-4 0,0 21-10 16,0 0-2-16,0 0-13 0,0 0-7 15,0 0-35-15,15-12-38 0,-15 12-49 16,0 0-76-16,0 0-72 0,0 0-89 16,0 0-179-16,-7 46-426 0,1-30-349 0</inkml:trace>
  <inkml:trace contextRef="#ctx0" brushRef="#br0" timeOffset="-198967.78">28112 6213 2784 0,'0'0'-6'0,"7"-18"54"0,-7 18 34 16,0 0 30-16,2-15 41 15,-2 15 25-15,0 0 8 0,0 0-7 16,0 0-11-16,0 0-18 0,4-17-22 0,-4 17-12 15,0 0-11-15,0 0-12 0,0 0-18 0,0 0-29 16,7-12-54-16,-7 12-76 0,0 0-96 0,0 0-94 16,0 0-153-16,0 0-185 0,0 0-301 15,-11-9-308-15</inkml:trace>
  <inkml:trace contextRef="#ctx0" brushRef="#br0" timeOffset="-198663.06">28033 6565 2749 0,'0'0'-34'0,"0"0"33"16,0 0 24-16,0 0 40 0,0 21 31 15,0-21 21-15,0 0 12 0,-4 19-6 0,4-19-11 16,-5 15-10-16,5-15-5 0,-8 19-4 16,0-7-5-16,0 0-10 0,-1-1-8 15,9-11-8-15,-16 21-7 0,7-10-15 0,1 1-26 0,0-2-34 16,8-10-34-16,-17 14-43 16,9-6-55-16,8-8-39 0,-16 13-45 15,8-11-87-15,8-2-574 0,-16 5-283 16</inkml:trace>
  <inkml:trace contextRef="#ctx0" brushRef="#br0" timeOffset="-198437.97">27840 6327 2845 0,'2'-17'57'0,"-2"17"29"15,4-21-12-15,-4 21 30 0,3-18 29 0,-3 18 14 16,0 0 3-16,8-12-16 15,-8 12-12-15,0 0-7 0,0 0-31 0,0 0-4 16,0 0-9-16,0 0 0 0,27 26-8 0,-23-12-7 0,-4-14-7 16,9 28-10-16,-7-9-27 15,0-2-36-15,0 3-52 0,-4-2-54 0,2 2-59 16,-2 0-48-16,-2-1-66 0,-3 2-129 16,-1 0-504-16,-1 0-351 0</inkml:trace>
  <inkml:trace contextRef="#ctx0" brushRef="#br0" timeOffset="-197997.72">27696 6573 2733 0,'0'0'-116'16,"0"0"25"-16,0 0 31 15,0 0 22-15,0 0 10 0,0 0 27 0,0 0 13 16,0 0-11-16,0 0 9 16,0 0 2-16,0 0 9 0,0 0 30 0,0 0 15 0,0 0 14 15,0 0 16-15,0 0 4 16,0 0-2-16,0 0-1 0,0 0-7 0,0 0-1 15,-31 26-1-15,31-26 5 0,0 0-4 0,-14 6-3 16,14-6-5-16,0 0 0 0,0 0 2 16,-20 1 6-16,20-1 2 0,0 0 5 0,0 0 5 15,0 0 2-15,-15-13-8 16,15 13-8-16,0 0-5 0,-5-19-4 0,5 19-5 16,0-17-12-16,0 17-3 0,0 0-9 15,7-25-11-15,-7 25-21 0,4-18-38 0,-4 18-55 16,4-15-72-16,-1 9-93 15,-3 6-106-15,0 0-194 0,2-18-72 0,-2 18-286 16,0 0-278-16</inkml:trace>
  <inkml:trace contextRef="#ctx0" brushRef="#br0" timeOffset="-197827.77">27562 6842 2708 0,'0'0'7'16,"2"18"2"-16,-2-18-4 0,2 18 6 0,-2-18 30 15,5 15 40-15,-5-15 35 16,0 0 0-16,2 16-8 0,-2-16-8 0,0 0-12 0,4 13-14 16,-4-13-18-16,0 0-44 0,0 0-57 0,0 0-109 15,0 0-125-15,0 0-218 16,0 0-294-16,0 0-97 0</inkml:trace>
  <inkml:trace contextRef="#ctx0" brushRef="#br0" timeOffset="-197457.89">27369 6597 2478 0,'-3'-17'46'0,"3"17"29"0,0 0-3 0,0 0 5 15,-5-17-16-15,5 17 5 16,0 0 13-16,0 0-2 0,0 0-10 0,0 0-1 0,0 0-8 15,0 0-1-15,0 0 8 16,0 0 14-16,0 0 9 0,-21 33-2 0,21-33-3 16,-10 9-6-16,10-9-6 0,0 0-9 15,-15 12-6-15,15-12 5 0,-14 3 6 0,14-3 4 16,0 0 4-16,0 0 13 0,-26-6 1 0,26 6 6 16,0 0-18-16,-17-9 3 15,17 9-7-15,0 0-7 0,-11-8-7 0,11 8-5 16,0 0-11-16,0 0-2 0,0 0-8 15,0 0-3-15,0 0-5 0,0 0 5 0,-22 12-15 16,22-12-28-16,-3 19-38 0,3-19-59 0,-10 26-74 16,4-8-74-16,-4 3-124 15,-1 1-191-15,-6 5-36 0,0 1-285 0,-1 2-272 0</inkml:trace>
  <inkml:trace contextRef="#ctx0" brushRef="#br0" timeOffset="-197302.77">26873 7218 2817 0,'0'0'10'0,"-8"18"-4"15,8-18 6-15,0 0 11 0,0 0 33 0,0 0-1 16,16 18-4-16,-16-18-8 16,18 0-6-16,-18 0-23 0,0 0-6 0,41-15-16 15,-26 8-15-15,-1-1-37 0,1 1-37 16,1-1-54-16,-2-2-70 0,-1-3-123 16,-2 1-356-16,3-1 50 15</inkml:trace>
  <inkml:trace contextRef="#ctx0" brushRef="#br0" timeOffset="-196977.35">27047 6467 2120 0,'-4'-13'5'0,"4"13"9"0,-5-19-11 15,5 19 24-15,-6-14 51 16,6 14 8-16,0 0 25 0,0 0 5 15,-5-18-10-15,5 18-13 0,0 0 1 0,0 0 12 0,-13-8 11 0,13 8 5 16,0 0-4-16,0 0-4 16,0 0-12-16,0 0-7 0,-34 22-11 0,27-15-7 15,7-7-7-15,-16 19-3 16,7-9-7-16,1 4-7 0,1-3-1 0,0 4-8 0,2 0-4 16,-1-2-7-1,-3 4 0-15,5 1-3 0,-6-1-4 0,4-1 1 0,1 4-6 16,-3-1 1-16,-4 0-2 15,3-2-2-15,-2 2-23 0,-1-3-34 0,-1-1-52 0,1 0-72 16,2-2-70-16,-9-4-116 0,8-1-193 16,-7 0-363-16,3-2-294 0</inkml:trace>
  <inkml:trace contextRef="#ctx0" brushRef="#br0" timeOffset="-196766.7">26664 6327 2689 0,'0'0'-37'16,"10"-19"12"-16,-3 10-6 0,3-3 0 0,-10 12 10 0,15-23 4 16,-1 9 2-16,1 2 2 15,-1-1-8-15,1-1-20 0,1 2-16 0,0 1-24 16,0-3-23-16,-1 5-45 15,1 0-90-15,-3-3-338 0,-2 3 225 0</inkml:trace>
  <inkml:trace contextRef="#ctx0" brushRef="#br0" timeOffset="-195965.34">26360 6463 1727 0,'-20'4'6'16,"20"-4"1"-16,0 0 27 0,0 0 40 0,0 0-5 0,0 0 10 16,0 0-18-16,-9-24-1 15,9 24-10-15,0 0 6 0,0 0-8 16,23-25-1-16,-23 25 0 0,15-12 13 15,-7 5-13-15,-8 7-5 0,25-15-3 0,-15 9-3 0,3-2-10 16,0 3 4-16,1-1-12 0,1 1 8 0,-15 5-11 16,27-12 4-16,-13 8-5 15,-14 4 2-15,20-7 6 0,-20 7-9 0,19-4-2 0,-19 4-3 16,15-4 7-16,-15 4-2 16,0 0-6-16,0 0 12 0,0 0 6 0,24 8 10 15,-24-8-2-15,0 0 2 16,0 0 0-16,1 19 3 0,-1-19-6 0,0 0 0 15,0 0-5-15,-22 33-1 0,12-23-7 0,2 3 5 0,-1-2-7 16,-5 1 0-16,5 2 0 16,-4 2 1-16,-1 0-4 0,3-1 6 0,-3 3-9 15,5-5 2-15,3 3-1 16,-1-1-1-16,0 0 1 0,2-2-1 0,5-13-4 0,-6 26 2 16,6-26-2-16,0 22-3 15,0-22-6-15,2 18-2 0,-2-18-8 0,7 13-5 16,-7-13 1-16,0 0 5 15,9 11-1-15,-9-11 5 0,0 0 5 0,0 0 6 0,0 0 9 16,0 0 17-16,0 0 3 0,0 0 8 0,0 0 7 16,0 0 5-16,0 0 8 15,0 0-1-15,0 0-4 0,0 0-3 0,0 0-9 0,0 0-2 16,0 0-7-16,0 0-1 16,0 0-3-16,0 0 0 0,0 0 2 0,0 0 6 15,-50-7-3-15,50 7 0 16,-8 13 5-16,8-13-4 0,-12 13 3 0,12-13 2 0,-11 15-4 15,11-15 3-15,-11 14 2 16,11-14-1-16,-14 13 3 0,14-13-5 0,-11 11-4 16,11-11-4-16,-18 8 1 0,18-8 3 0,-19 4-2 15,19-4 7-15,-21 0-1 0,21 0 3 16,-21 0 1-16,21 0 2 0,-22 0 1 16,22 0-4-16,0 0 1 0,-24-3-2 15,24 3-14-15,0 0 2 0,0 0-8 0,-23 0-8 16,23 0 1-16,0 0-11 15,-16 12-12-15,16-12-22 0,0 0-23 0,-7 15-27 0,7-15-26 16,0 0-35-16,0 25-49 0,0-25-47 0,7 21-49 16,-7-21-110-16,5 21-141 15,-3-9-417-15,-2-1-385 0</inkml:trace>
  <inkml:trace contextRef="#ctx0" brushRef="#br0" timeOffset="-195837.86">26221 7002 3014 0,'9'11'54'0,"-9"-11"18"15,0 0-1-15,11 15 2 0,-11-15 2 16,0 0-6-16,9 8-2 0,-9-8-12 16,0 0-54-16,0 0-92 0,0 0-98 0,0 0-166 0,12-2-533 15,-12 2-262-15</inkml:trace>
  <inkml:trace contextRef="#ctx0" brushRef="#br0" timeOffset="-195317.84">26140 6435 2762 0,'-2'-18'-9'0,"2"18"11"0,-5-16-21 16,5 16 15-16,0 0 5 16,0 0 18-16,-11-14 9 0,11 14 9 0,0 0-3 0,0 0 9 15,0 0 21 1,-30 31 23-16,20-20 21 0,3 1 10 0,-3 1-5 0,-1 3-10 15,-1 0-10-15,-1 0-11 16,0 1-9-16,-2 1-6 0,3 1-7 0,-6-2 3 0,3-1 4 16,-6 4 0-16,6-4 6 0,-5 2 2 0,1 0 3 15,0-2-1-15,0 2-4 16,0-3-4-16,-4 0-8 0,0 2-5 0,0-3-10 16,4-3-3-16,-2 0-4 0,1-1-4 15,-2-1 0-15,6-1-8 0,-4-4-6 0,4 0-5 16,16-4-1-16,-29 4-2 15,29-4-8-15,-25-2 0 0,25 2 1 0,-20-6-2 16,20 6-1-16,-14-9-2 0,14 9-4 0,0 0 5 0,-8-15-4 16,8 15-3-16,0 0 5 15,0 0 0-15,0 0 0 0,19-26-3 16,-19 26 2-16,15-5 0 0,-15 5-1 16,16-6 0-16,-16 6 1 0,17-4 0 0,-17 4 3 0,0 0 10 15,0 0 7-15,0 0 3 16,25 12-2-16,-25-12 0 0,4 14 3 0,-4-14 0 15,0 0-2-15,-7 26 0 16,7-26-2-16,-15 24-1 0,8-12-9 0,-6 1-17 0,1 1-21 16,1-3-27-16,-5 2-40 0,1-1-49 0,0-3-59 15,2 1-57-15,-4-2-56 16,1-3-132-16,-2 1-151 0,2-4-304 0,-4 1-294 16</inkml:trace>
  <inkml:trace contextRef="#ctx0" brushRef="#br0" timeOffset="-195067.81">25563 6304 2787 0,'10'-19'22'0,"-10"19"43"0,13-15 22 0,-3 5 32 15,-3 0 29-15,-7 10 6 0,21-15-10 0,-8 5-16 0,0 1-15 16,-1 2-10-16,4-1-13 16,-4 0-21-16,3 3-38 0,-15 5-55 0,19-11-74 15,-19 11-86-15,17-10-83 16,-17 10-168-16,4-6-488 0,-4 6-328 0</inkml:trace>
  <inkml:trace contextRef="#ctx0" brushRef="#br0" timeOffset="-194717.88">25475 6508 2683 0,'0'23'-71'0,"0"-23"49"0,0 21 9 16,0-21 20-16,-3 21 44 0,3-21 19 16,-2 19 28-16,2-19 10 0,-4 19 0 0,4-19-9 0,-6 14-4 15,6-14-2-15,-8 18 1 16,8-18 3-16,-8 13-6 0,8-13 1 0,-7 11-13 15,7-11-8-15,0 0-7 0,-16 5-4 0,16-5-11 16,0 0 0-16,0 0-7 16,0 0 2-16,-30-13 11 0,30 13 4 0,0 0 6 0,-12-10 0 15,12 10 6-15,0 0 0 16,-13-8 0-16,13 8-10 0,0 0-11 0,0 0 2 16,0 0 14-16,0 0-5 0,0 0-9 15,-28 13-3-15,28-13-5 0,-12 13-9 0,12-13 3 16,-11 14-7-16,11-14-13 15,-12 18-31-15,6-7-32 0,-3 1-35 0,-2-3-34 16,0 2-45-16,2 1-51 0,-2-1-44 0,-1-2-80 0,2 2-167 16,-4-3-137-16,1 2-220 15,-2-2-210-15</inkml:trace>
  <inkml:trace contextRef="#ctx0" brushRef="#br0" timeOffset="-194507.64">25343 6277 2695 0,'8'-10'213'0,"-8"10"-3"16,9-18-25-16,-9 18-20 0,6-14-6 0,-6 14-9 0,0 0-9 16,8-11-17-16,-8 11-27 15,0 0-45-15,0 0-52 0,5-13-45 0,-5 13-52 16,0 0-57-16,0 0-51 15,0 0-86-15,0 0-202 0,0 0-391 0,0 0-260 0</inkml:trace>
  <inkml:trace contextRef="#ctx0" brushRef="#br0" timeOffset="-194257.89">25171 6506 2602 0,'2'19'-103'0,"-2"-19"27"15,0 0 24-15,0 0 65 16,0 0 67-16,0 0 58 0,0 21 25 0,0-21-4 15,0 0-17-15,0 0-4 16,0 0-6-16,-12 6-2 0,12-6-4 0,0 0-7 0,0 0-10 16,-23-2-14-16,23 2-7 0,0 0-8 0,0 0 0 15,-28 0 2-15,28 0 4 16,-15 2-6-16,15-2-10 0,0 0-8 0,-20 7-6 0,20-7-5 16,-13 10-6-16,13-10-7 15,-12 15-7-15,12-15-29 0,-6 18-44 0,6-18-50 16,-5 18-76-16,3-6-70 15,2-12-100-15,-5 19-193 0,3-9-75 0,2-10-239 16,-4 18-183-16</inkml:trace>
  <inkml:trace contextRef="#ctx0" brushRef="#br0" timeOffset="-194078.01">25040 7034 2797 0,'0'0'154'0,"4"19"-5"0,-4-19-3 15,2 14 18-15,-2-14 10 16,0 0-1-16,4 15-17 0,-4-15-18 0,0 0-21 0,7 13-28 16,-7-13-29-16,0 0-53 0,0 0-63 0,0 0-93 15,3 5-97-15,-3-5-199 16,0 0-164-16,0 0-254 0,0 0-215 0</inkml:trace>
  <inkml:trace contextRef="#ctx0" brushRef="#br0" timeOffset="-191918.28">24626 6515 745 0,'-14'-7'187'0,"14"7"-46"16,0 0-37-16,0 0-9 0,0 0-1 0,0 0-18 0,0 0 14 15,0 0-3-15,0 0 6 16,0 0 10-16,0 0 7 0,0 0 3 0,0 0-3 16,0 0-8-16,0 0-2 0,0 0-10 0,0 0-3 15,0 0-15-15,0 0-5 0,0 0-10 16,0 0-2-16,0 0-7 0,0 0-2 0,0 0 0 16,0 0 2-16,0 0-2 15,0 0-4-15,0 0-2 0,0 0-9 0,0 0-9 16,0 0 7-16,0 0-7 0,0 0-4 15,61 7-3-15,-61-7-1 0,18 4-6 16,-18-4 2-16,14 4-8 0,-14-4 2 0,16 4-4 0,-16-4-1 16,0 0 1-16,17 5-5 15,-17-5 0-15,0 0 4 0,0 0-4 0,0 0-2 0,15 5-1 16,-15-5 1-16,0 0 1 16,0 0 1-16,0 0-2 0,0 0 4 0,0 0-2 15,0 0 5-15,0 0-4 16,0 0 4-16,0 0 0 0,-66-8 2 0,66 8 1 0,-19-6-2 15,19 6-2-15,-20-4 9 16,20 4 10-16,-16-4 9 0,16 4 7 0,0 0 0 16,-22-4-5-16,22 4-6 0,0 0-3 0,0 0 0 15,-23 3-2-15,23-3-6 0,-15 5 4 16,15-5 2-16,-16 6-11 0,16-6 5 16,-17 10-1-16,17-10-1 0,-18 7 2 15,18-7-1-15,-18 10 2 0,7-6 1 0,11-4 3 16,-19 5-2-16,19-5-2 0,-19 6 1 15,19-6-3-15,-22 3 1 0,22-3 2 0,-16 3-3 16,16-3-2-16,0 0 0 0,-26-4 0 0,26 4 1 16,-12-10 3-16,12 10-2 15,-13-7-1-15,13 7 2 0,-8-14 1 0,8 14 2 16,-9-11-6-16,9 11 4 0,0 0-1 16,-11-17 0-16,11 17-3 0,0 0-2 15,-6-11-1-15,6 11-1 0,0 0-6 16,0 0-4-16,0 0-7 0,-10-16-8 0,10 16-13 0,0 0-11 15,0 0-10-15,0 0-5 0,0 0-2 0,0 0 2 16,0 0-5-16,0 0-1 16,0 0 1-16,0 0 5 0,0 0 5 0,0 0 6 15,0 0-1-15,0 0 10 0,0 0 1 16,0 0 0-16,31-5-1 0,-31 5-1 0,0 0 3 16,0 0 1-16,26 1-9 15,-26-1 14-15,0 0 1 0,0 0 14 0,0 0-5 16,25 4 14-16,-25-4 27 0,0 0 4 15,0 0 5-15,0 0 10 0,0 0-3 16,0 0-1-16,13 6-4 0,-13-6 9 0,0 0 1 16,0 0-1-16,0 0-2 0,0 0-3 15,-24 36-1-15,16-26 2 0,-1 1 10 0,9-11-2 16,-16 17 6-16,5-7 5 0,2-3 3 16,9-7 0-16,-22 16-5 0,10-10-11 0,0 1 2 15,12-7-8-15,-22 5-9 16,8-1-6-16,14-4-7 0,-23 0 5 0,23 0-9 0,-24-1 2 15,24 1-5 1,-18-4 2-16,18 4-4 0,-18-7 2 0,18 7-3 0,0 0 2 16,-19-4-7-16,19 4 1 0,0 0-5 0,-18-5-1 0,18 5-1 15,0 0 2-15,0 0-2 16,-24 8 4-16,24-8 1 0,-12 8 0 0,12-8 6 16,-14 11-1-16,14-11 8 15,-16 10 10-15,16-10 8 0,-15 12 13 0,15-12 6 0,-17 8 4 16,17-8 11-16,-15 10 5 15,15-10 3-15,-12 6 7 0,12-6 8 0,0 0 12 16,-16 7 36-16,16-7 3 0,0 0-26 0,0 0-15 16,0 0-11-16,0 0-8 15,0 0-15-15,0 0-6 0,0 0-25 0,-10-28-36 16,10 28-37-16,4-21-52 0,-4 21-76 16,6-23-82-16,-4 14-134 0,-2-5-231 0,0 14-7 15,2-17-294-15,-2 17-321 0</inkml:trace>
  <inkml:trace contextRef="#ctx0" brushRef="#br0" timeOffset="-191738.19">23814 7050 2784 0,'0'0'-35'0,"0"0"35"15,0 17 7-15,0-17 18 0,0 0 3 0,0 0-4 16,0 0-2-16,0 0-18 15,0 0-38-15,41-12-51 0,-29 7-43 0,-1-4-70 16,-11 9-120-16,23-19-343 0,-11 12 104 0</inkml:trace>
  <inkml:trace contextRef="#ctx0" brushRef="#br0" timeOffset="-191508.17">23796 6828 2020 0,'0'0'70'0,"0"0"18"16,-16 11 7-16,16-11 32 0,-12 12 41 0,12-12 6 16,-11 17 0-16,3-7-15 0,0-1-17 0,-1 3-16 15,0-1-15-15,1 3-14 16,-2-1 2-16,-2 0-22 0,2 2-7 0,-2 1-7 16,-3 2-9-16,2 1-17 15,-2-3-33-15,1 3-49 0,-2 2-51 0,0 4-50 0,-1-2-40 16,-2 1-25-16,0 1-34 15,-7 3-55-15,1-2-538 0,-3 6-172 0</inkml:trace>
  <inkml:trace contextRef="#ctx0" brushRef="#br0" timeOffset="-190347.89">23576 6711 2677 0,'0'0'-34'0,"0"0"67"16,0 0 33-16,0 0 43 0,0 0 29 15,0 0 26-15,0 0 9 0,0 0 0 0,0 0-15 16,0 0-19-16,0 0-12 0,0 0-14 0,0 0-9 16,0 0-14-16,0 0-12 15,0 0-6-15,0 0-13 0,0 0-13 0,-45-20-9 0,45 20-19 16,0 0-19-16,-2-22-13 15,2 22-20-15,0-18-14 0,0 18-19 16,0 0-8-16,12-23-8 0,-12 23-3 0,11-15 3 0,-5 7 5 0,-6 8 14 16,0 0 0-16,11-13 9 15,-11 13 3-15,0 0 9 0,9-13 4 0,-9 13 11 16,0 0 7-16,0 0 7 16,0 0 1-16,0 0 5 0,-20-25 5 0,20 25 11 0,-15-13 14 15,7 3 11-15,8 10-4 16,-14-20 11-16,6 11 2 0,2-4-5 0,6 13-1 15,-6-22-7-15,4 8-4 16,2 14-19-16,2-25-25 0,-2 25-30 0,2-25-59 0,-2 25-49 16,2-20-77-16,-2 20-142 0,2-16-516 0,-2 16-269 15</inkml:trace>
  <inkml:trace contextRef="#ctx0" brushRef="#br0" timeOffset="-189737.95">23305 6624 2618 0,'-16'10'-73'0,"16"-10"39"0,0 0 29 16,-12 12-4-16,12-12 20 16,-8 8 1-16,8-8 21 0,-13 15 1 0,13-15 19 0,-13 14 15 15,4-2 1-15,3-1-1 16,-2 1 8-16,0 1 12 0,0 0 3 0,-2 0-1 15,2 3-7-15,0-1-4 16,-3 2-8-16,0 0-10 0,3 3-7 0,-3-3 0 16,3 2-5-16,-3-1-6 0,0 0-6 0,1 1-5 0,2-2-2 15,-1 1-2-15,0-3-6 16,1 1 2-16,0-2-3 0,-1 1-4 16,1 0 4-16,-1 1-4 0,3-1-4 15,-3-2-3-15,-1 0 4 0,2 1-2 0,-2-1 0 0,0 1-1 16,2-4 2-16,-3 3 5 15,3-3 8-15,8-10 3 0,-17 18 5 0,8-11 9 16,9-7 2-16,-12 16 1 0,12-16 6 0,-18 13 3 0,10-7 1 16,8-6 1-16,-16 16-1 15,5-12-2-15,-2 5 4 0,13-9-4 0,-23 13 13 16,10-8 2-16,2 1-8 16,11-6-17-16,-22 10 6 0,22-10-4 0,-20 9-8 0,20-9-3 15,-17 7-6-15,17-7-4 16,-15 7 1-16,15-7-2 0,0 0-2 0,-21 7-3 15,21-7 0-15,-18 2-2 16,18-2 3-16,-26 4-8 0,26-4-2 0,-26 0 6 0,11 2-7 16,15-2 1-16,-27-2 3 0,27 2-8 0,-29 0 4 15,29 0-3-15,-26-4-6 16,26 4-2-16,-23-4-7 0,23 4-1 0,-26-3-7 0,26 3-6 16,-23-4-6-1,12 1-1-15,-1 1-2 0,-1-1-3 0,13 3-9 0,-21-5-1 16,10 0-7-16,11 5-10 15,-20-7-20-15,8 3-48 0,12 4-75 0,-16-9-89 0,7 2-193 16,-2-1-143-16,-1-3-328 0,1 7-390 16</inkml:trace>
  <inkml:trace contextRef="#ctx0" brushRef="#br0" timeOffset="-183588.24">22445 6603 554 0,'0'0'211'16,"0"0"-40"-16,0 0-25 0,0 0-16 0,0 0-10 16,-8-14 3-16,8 14 6 15,0 0-16-15,0 0 2 0,0 0-6 16,0 0-13-16,0 0-4 0,0 0-17 0,0 0 9 15,0 0 2-15,0 0-5 0,0 0-1 0,0 0-4 16,0 0-6-16,0 0-5 0,0 0-4 0,0 0-3 16,0 0-7-16,0 0-6 15,0 0-1-15,-37 17-5 0,37-17 10 0,0 0 15 0,0 0-3 16,0 0 9-16,-20-1-9 16,20 1 2-16,0 0 0 0,-14-9-2 15,14 9-5-15,-8-12-2 0,8 12-4 16,0 0-2-16,-8-19-8 0,8 19-3 0,-4-17-5 15,4 17 0-15,-2-16-4 0,2 16-8 16,0 0-10-16,2-24-21 0,-2 24-26 0,0 0-44 16,6-19-60-16,-4 13-56 0,-2 6-54 0,0 0-134 0,8-15-477 15,-8 15-218 1</inkml:trace>
  <inkml:trace contextRef="#ctx0" brushRef="#br0" timeOffset="-183358.19">22225 6881 2536 0,'0'0'-63'16,"-9"14"37"0,9-14 25-16,0 0 30 0,0 0 16 0,-4 14 12 15,4-14 1-15,0 0-4 0,0 0 0 16,0 0-22-16,0 0-26 0,0 0-20 0,0 0-33 0,0 0-31 15,0 0-19-15,0 0-32 16,0 0-37-16,0 0-81 0,0 0-388 0,0 0 145 16</inkml:trace>
  <inkml:trace contextRef="#ctx0" brushRef="#br0" timeOffset="-182928.16">22155 6493 1830 0,'2'-25'-34'0,"-2"25"14"0,3-19 30 16,-3 19 16-16,0-20 13 15,0 20 27-15,2-15 5 0,-2 15 20 16,0 0 0-16,0-19-4 0,0 19 3 0,0 0-11 16,0 0-3-16,0-18-6 0,0 18-2 15,0 0-6-15,0 0 1 0,0 0-5 16,0 0-13-16,0 0-1 0,0 0-2 0,0 0-4 15,-9 52-6-15,9-52-1 0,-5 27-10 16,1-13 6-16,0 2 10 0,4-16-20 0,-10 28 1 16,5-13-3-16,-3 1 0 0,2-4-1 0,-3 1-2 0,0 1 5 15,1-2-1-15,0-2 2 16,0 2 1-16,-2-2 8 0,2 0 4 0,0-2 0 16,-1-3 6-16,9-5 7 15,-17 8 1-15,7-4 0 0,10-4 1 16,-19 1 1-16,19-1-1 0,0 0 6 15,-28-5-3-15,28 5-2 0,-14-8-5 0,14 8-3 0,-13-13-2 16,13 13-4-16,-7-20-5 0,7 20-3 0,2-22-3 16,-2 22-4-16,9-27-4 0,0 14-7 15,1-1-11-15,0 3-17 0,2-2-21 0,-2 1-29 16,0 2-36-16,1 1-37 16,-3 3-50-16,1-1-71 0,-1 1-197 0,-8 6-396 15,0 0-209-15</inkml:trace>
  <inkml:trace contextRef="#ctx0" brushRef="#br0" timeOffset="-182637.92">21566 6857 2646 0,'0'0'31'0,"0"0"37"16,0 0 19-16,0 0 12 0,-14 6 8 16,14-6-2-16,0 0-7 0,0 0-14 0,0 0-11 15,0 0-25-15,0 0-46 0,0 0-66 16,0 0-74-16,-15 5-94 0,15-5-213 15,0 0-350-15,0 0-101 0</inkml:trace>
  <inkml:trace contextRef="#ctx0" brushRef="#br0" timeOffset="-130828.08">2178 9674 1114 0,'0'0'152'0,"-2"-22"-52"0,2 22-2 0,0 0-19 16,0-19 32-16,0 19-22 0,0 0 19 0,-2-17-11 15,2 17 4-15,0 0-5 0,0 0 4 16,-4-23-4-16,4 23-2 0,0 0 4 0,-3-17-1 16,3 17 3-16,0 0 6 15,-4-15-20-15,4 15-8 0,0 0-7 16,-13-14-5-16,13 14-10 0,-15-9-7 15,15 9-7-15,-18-6-10 0,18 6 3 0,-26-4-2 0,26 4-7 16,-28-4 0-16,14 4 0 0,14 0 1 0,-30 2 1 16,13 0 2-16,0 5-2 15,17-7-1-15,-32 8-1 0,15 0-1 0,0-1 1 0,3 3 1 16,0 1 2-16,0 3 0 16,2-3 1-16,1 7 1 0,0-5 1 0,1 4-2 15,3 0 1-15,1 4 2 16,0-2-3-16,1 0 2 0,3 0-7 0,0 2 3 15,0-2-4-15,4 1 1 0,-4 0-5 0,4 1 1 0,0-2-2 16,3-1-1-16,-1-2-1 16,2 2-4-16,0-1-1 0,2 0 4 0,1-2-6 15,2 0 4-15,0-1-5 16,1-2 4-16,0-2-4 0,2 0 2 0,-2-2-3 0,5 0 0 16,-2-3-1-1,-15-5-3-15,34 2-5 0,-17-2-5 0,2-2 1 0,-19 2-3 16,35-8-3-16,-19 5 2 15,1-3-3-15,-5 0 4 0,4-2-1 0,-6 1 0 0,-10 7 1 16,19-17 0-16,-13 9 0 0,-6 8 1 0,9-15-1 16,-9 15 0-16,0-17 2 15,0 17 3-15,0 0-2 0,0 0 2 0,-11-27 1 16,11 27 2-16,-9-11-1 0,9 11 2 16,0 0 5-16,-10-11 7 0,10 11 0 0,0 0 5 15,0 0-2-15,-10-10 2 16,10 10 0-16,0 0 4 0,0 0-2 0,0 0-2 15,0 0 1-15,0 0-1 0,0 0-5 0,0 0-8 16,0 0-18-16,0 0-21 0,40 0-27 16,-40 0-43-16,0 0-42 0,27 1-38 15,-27-1-43-15,20 0-49 0,-20 0-96 16,16 0-538-16,-16 0-302 0</inkml:trace>
  <inkml:trace contextRef="#ctx0" brushRef="#br0" timeOffset="-130478.17">2400 9719 2633 0,'0'0'-97'0,"-2"-18"25"0,2 18 7 0,0 0 10 15,0 0 7-15,-4-15 11 0,4 15 3 0,0 0 26 16,0 0 17-16,0 0 22 16,0 0 5-16,0 0 18 0,0 0 7 0,0 0 1 0,-42 21-6 15,42-21 8-15,-9 17 4 16,3-5-3-16,1 3 5 0,-1-2-2 0,-1 1 3 16,1 1-3-16,2 1-13 15,-2-2 1-15,2 2-3 0,0-1-9 16,-1 2-4-16,2-2-4 0,3-15 1 0,-4 27-10 15,4-27-12-15,4 27-18 0,-1-16-24 0,-3-11-34 16,9 23-46-16,-3-10-41 0,0-3-55 0,2 2-76 16,-8-12-506-16,16 17-87 0</inkml:trace>
  <inkml:trace contextRef="#ctx0" brushRef="#br0" timeOffset="-129538.2">2283 10223 2158 0,'0'0'-141'0,"0"0"1"16,0 0 18-16,0 0-4 0,0 0 20 0,0 0 18 16,0 0 13-16,0 0 16 15,0 0 26-15,0 0 16 0,0 0 17 0,0 0 22 0,0 0 25 16,0 0 8-16,0 0 19 16,0 0 10-16,0 0 8 0,0 0-2 0,0 0-16 15,0-41-15-15,0 41 4 16,0 0-2-16,0 0 3 0,0 0 9 0,0 0-6 15,0 0 10-15,0 0 0 0,0 0 1 0,-31 22 1 16,31-22 2-16,-13 15 0 0,6-5-7 16,7-10-6-16,-10 20-6 0,6-10-7 15,4-10-4-15,-8 22-7 0,8-22 0 16,-2 19-11-16,2-19-8 0,2 21-15 0,-2-21-22 0,10 15-50 16,-2-8-47-16,7-1-68 15,-15-6-93-15,32 4-502 0,-15-6-63 0</inkml:trace>
  <inkml:trace contextRef="#ctx0" brushRef="#br0" timeOffset="-129088.37">2610 9755 2247 0,'0'0'-61'0,"-6"-15"12"0,6 15 7 16,0 0 18-16,0 0 6 15,0 0 22-15,0 0 8 0,-39 13 1 0,39-13 8 16,-17 14 13-16,17-14-6 15,-15 11-1-15,15-11 18 0,-10 13-14 0,10-13 5 0,-8 13-7 16,8-13-1-16,-2 14-10 0,2-14-18 0,0 0-12 16,14 17-4-16,-14-17-11 15,19 13 4-15,-8-7 10 0,1-1-8 0,1 3 5 16,-13-8 7-16,24 14 14 0,-16-9 18 16,-8-5 5-16,16 11 19 0,-11-2 25 0,-5-9 7 15,6 13 5-15,-6-13 3 16,0 0-5-16,0 0-9 0,-17 27-9 0,17-27-4 15,-18 9-6-15,6-3-7 0,12-6-8 0,-23 7-11 0,23-7-21 16,-21 4-50-16,21-4-53 16,-19-1-51-16,19 1-61 0,0 0-108 0,-26-12-406 15,22 6 11-15</inkml:trace>
  <inkml:trace contextRef="#ctx0" brushRef="#br0" timeOffset="-128848.16">2711 9726 2243 0,'0'0'62'0,"0"0"3"0,26 3-3 0,-26-3-3 15,12 8 7-15,-12-8 4 0,9 14 17 0,-9-14 11 16,8 20-4-16,-4-12-3 16,1 6-6-16,-5-14-3 0,2 25 2 0,0-10-4 15,-2-15 2-15,0 28-8 0,0-28 0 16,0 27-12-16,0-12-3 0,-4 1-25 0,4-16-4 15,-7 28-6-15,3-13-5 0,0-3-25 0,4-12-36 16,-9 21-39-16,9-21-46 0,-6 19-50 16,6-19-44-16,-8 12-123 0,4-9-509 0,4-3-204 15</inkml:trace>
  <inkml:trace contextRef="#ctx0" brushRef="#br0" timeOffset="-128628.41">3030 9953 2689 0,'0'0'34'15,"0"0"2"-15,20-2-7 0,-20 2-3 0,0 0-4 16,0 0 1-16,23-4-10 16,-23 4 1-16,13-5-6 0,-13 5-23 0,15-6-19 0,-15 6-24 15,20-7-3-15,-20 7-2 16,26-7-14-16,-13 4-12 0,0-1-26 0,-3 0-27 15,-1 0-49-15,1 0-90 0,-10 4-285 0,15-6 242 16</inkml:trace>
  <inkml:trace contextRef="#ctx0" brushRef="#br0" timeOffset="-128478.33">3129 9864 1841 0,'-26'0'123'16,"26"0"-2"-16,-17-3-6 15,17 3-7-15,0 0 15 0,-21 0 5 0,21 0 2 0,0 0-7 16,0 0-14-16,0 0-21 15,0 0-24-15,0 0-36 0,0 0-17 0,0 0-47 16,0 0-41-16,0 0-51 0,44-15-66 16,-28 11-98-16,4 1-451 0,-3-3-21 0</inkml:trace>
  <inkml:trace contextRef="#ctx0" brushRef="#br0" timeOffset="-127458.4">4222 9178 2079 0,'0'0'-91'0,"0"0"35"15,0 0 7-15,0 0 11 0,-2-23 8 0,2 23 4 0,0 0 11 16,0 0 1-16,0 0 9 16,0 0 0-16,0 0 3 0,0 0 5 0,0 0 7 15,0 0-2-15,0 0-3 16,-21 0 3-16,21 0-3 0,0 0-1 0,0 0 1 0,-42 9 9 16,28-5-9-16,-2 2 0 15,2-2 0-15,-3-1 3 0,17-3-8 16,-32 9 7-16,19-6-6 0,13-3 16 15,-23 6-14-15,23-6 5 0,-19 5 18 0,19-5-10 16,-15 4-6-16,15-4 11 0,0 0-17 0,-11 7 1 0,11-7 3 16,0 0-8-16,0 0 7 15,0 0-4-15,28 18-1 0,-28-18-4 0,23 8-1 16,-9-3 1-16,2 1 7 16,0 0-3-16,0-1-4 0,1 3 2 0,-3-1-2 0,2 1 1 15,-2-1-3-15,-2 3 0 16,1 0 5-16,-2-1 1 0,-1 4 1 15,1-3 5-15,-3 0 11 0,-1 0-1 0,-7-10 12 0,11 26 10 16,-7-17 20-16,-4-9 13 0,2 22 14 16,-2-22 5-16,-2 20 14 0,2-20 0 0,-8 19 2 15,1-7-5-15,-2-3-3 16,9-9-7-16,-19 19-8 0,9-11-11 0,-3 0 3 16,0-1-10-16,-1 1-2 0,-2-2 3 15,0-1 0-15,-1-1-1 0,0 0-1 16,0 0-7-16,-3-2-5 0,20-2-7 15,-39 0-10-15,20 0 2 0,0-4-7 0,-1 0-20 16,2-2-29-16,2-1-38 0,0-1-45 16,1 1-33-16,15 7-48 0,-24-15-46 0,14 6-73 15,6 0-586-15,4 9-261 0</inkml:trace>
  <inkml:trace contextRef="#ctx0" brushRef="#br0" timeOffset="-126928.46">4411 9414 2584 0,'0'0'-72'0,"0"0"27"0,0 0 10 0,0 0 14 16,0 0-2-16,0 0 3 0,0 0 11 15,0 0 11-15,0 0 14 0,0 0 15 16,0 0-1-16,0 0 14 0,0 0 15 15,0 0 11-15,0 0 11 0,57 8 2 0,-57-8 3 16,28 1-5-16,-11 2-11 0,-1-2-3 16,-16-1-16-16,36 2-2 0,-16-2 0 15,-2 0-23-15,-1 2-17 0,-17-2-23 0,30 0-27 0,-30 0-32 16,26 0-38-16,-26 0-31 16,23 0-57-16,-23 0-140 0,19-5-393 0,-13 2-2 0</inkml:trace>
  <inkml:trace contextRef="#ctx0" brushRef="#br0" timeOffset="-126618.56">4595 9349 2087 0,'0'0'-51'0,"0"0"21"15,-14-6 4-15,14 6 0 0,0 0 9 16,0 0 25-16,0 0 18 0,0 0 31 15,0 0 22-15,0 0 14 0,0 0 18 0,0 0 7 0,-24 18-2 16,24-18 3-16,-2 18 1 0,2-18-8 0,-2 24-8 16,0-11-3-16,2-13-7 0,-2 30-10 15,2-13-7-15,-2-2-7 0,2 4-7 0,0-19-5 16,-2 35-5-16,2-20-8 16,2 2-4-16,-2-17-2 0,0 33-5 15,0-21-5-15,0-12-2 0,0 24-9 16,0-24-20-16,0 21-30 0,0-21-40 0,0 19-42 15,0-19-35-15,2 13-50 0,-2-13-45 0,0 0-86 0,6 14-499 16,-6-14-155-16</inkml:trace>
  <inkml:trace contextRef="#ctx0" brushRef="#br0" timeOffset="-126068.52">4849 9321 2348 0,'0'0'-86'0,"-7"-24"18"0,7 24 10 0,0 0 13 15,0 0 12-15,0 0 14 16,0 0 19-16,0-20-3 0,0 20-2 0,0 0 0 15,0 0-1-15,12-10 8 0,-12 10 1 0,0 0-2 0,18-2 12 16,-18 2-11-16,22-2-4 16,-22 2 9-16,27 0 2 0,-27 0-4 0,32 0-2 15,-14 0 10-15,4 0 10 16,-3 2 17-16,2-2 5 0,-2 2-4 0,-19-2-1 0,30 2 3 16,-30-2-7-16,25 2 11 15,-25-2 2-15,19 6 13 0,-19-6 11 16,11 7-8-16,-11-7-1 0,0 0-9 15,-4 22-14-15,4-22 4 0,-13 20-1 0,5-8 2 0,-3-1 18 16,0 1 5-16,-1 1-2 0,2-2 9 0,-4 3-1 16,2-3 0-16,-1 5 7 15,2-3-1-15,-1-2-3 0,1 2-4 0,3 1-5 16,0-5-3-16,-4 2-4 16,12-11-6-16,-12 22-2 0,8-15 0 0,4-7 1 15,-9 16 5-15,9-16 2 0,-2 15-1 16,2-15-3-16,0 0-9 0,21 17-4 15,-5-12-7-15,2-1-1 0,3-2-5 0,7 0-6 0,4 1-6 0,-1-2-4 16,3-1-13-16,2-1-14 16,-4-2-27-16,2 1-40 0,-3 0-47 0,1 1-55 15,-2-2-58-15,-5 0-90 16,-1 1-165-16,-8-1-445 0,-3 0-354 0</inkml:trace>
  <inkml:trace contextRef="#ctx0" brushRef="#br0" timeOffset="-125343.35">3878 9852 2692 0,'0'0'-123'0,"0"0"29"15,0 0 19-15,0 0 17 0,0 0 12 0,0 0 11 16,0 0 3-16,0 0 8 16,0 0-3-16,0 0 3 0,0 0 1 0,0 0 13 15,63-2-8-15,-44 0 3 0,2 0 7 16,2 2 5-16,3-1 16 0,4-2 28 0,3 3-3 16,3-2 7-16,9 1 0 15,-3-1-5-15,4 2 9 0,1-2 11 0,1 0 10 16,0 0 5-16,1 0 4 0,1 2-6 15,-1-3 0-15,-1 3-9 0,3-3-2 0,-2 3-8 16,1 0-10-16,2-1-3 0,-3 1-2 16,-1 0-4-16,1 0-5 0,-3 0-1 15,-1 1 3-15,-1-1-2 0,1 0 5 16,-3 0 6-16,-6 3 6 0,0-3 10 0,-1 0 5 16,2 0 0-16,-3 1-4 0,0-1-26 15,-3 0 2-15,1 0-10 0,0 2-1 16,-2-2-2-16,-5 0-1 0,0 0-5 0,-4 0-2 0,3 0 1 15,-5 0-9-15,-2 0-15 0,-17 0-22 0,29 0-33 16,-29 0-33-16,24 2-39 16,-24-2-38-16,14 0-50 0,-14 0-108 0,0 0-505 15,0 0-172-15</inkml:trace>
  <inkml:trace contextRef="#ctx0" brushRef="#br0" timeOffset="-124638.53">4218 10254 2458 0,'0'0'-79'0,"0"0"8"16,0 0 6-16,0 0 13 0,0 0 1 0,-23-13 6 15,23 13 15-15,0 0 1 16,-28 1 21-16,28-1-10 0,-22 7 9 0,22-7 18 15,-26 7 17-15,15-4 22 0,11-3 15 0,-23 8-2 0,23-8-2 16,-19 8-5-16,19-8-11 16,-18 8-7-16,18-8-5 0,-14 7-3 0,14-7-6 15,-8 10-9-15,8-10-11 16,0 0-1-16,0 0-7 0,0 0 2 0,14 25-2 0,-14-25-2 16,18 11-6-16,-8-4 4 15,0 1 4-15,-10-8 3 0,22 16-6 16,-12-8 12-16,1 0-5 0,-3 3 5 15,3-4-6-15,-11-7 3 0,15 19 8 0,-11-12 15 0,-4-7 8 16,6 18 14-16,-6-18 3 0,0 0-2 0,-4 22 7 16,4-22-7-16,-16 18 0 15,4-11-1-15,12-7 1 0,-23 13 3 0,9-7-1 0,-2 0-2 16,2 0-8-16,-4-3-3 16,2 1-2-16,16-4-14 0,-30 9-1 0,15-9-31 15,15 0-51-15,-25-3-42 16,14 0-40-16,11 3-43 0,-16-7-94 0,10 2-451 0,6 5-8 15</inkml:trace>
  <inkml:trace contextRef="#ctx0" brushRef="#br0" timeOffset="-124358.67">4322 10481 2189 0,'0'0'-25'0,"19"4"11"0,-19-4 6 0,0 0-3 0,0 0 0 16,26 0 12 0,-26 0 17-16,0 0 2 0,27-4-7 0,-27 4 1 0,26-4 5 15,-14 2-16-15,-12 2 6 16,30-6 7-16,-16 4-9 0,4 0-4 0,-18 2 15 15,31-6-43-15,-18 5-17 0,-13 1-27 0,23-6-23 0,-13 4-43 16,-10 2-71-16,0 0-337 16,24-8 272-16</inkml:trace>
  <inkml:trace contextRef="#ctx0" brushRef="#br0" timeOffset="-124128.36">4506 10420 1600 0,'0'0'2'0,"0"0"0"0,0 0 4 0,0 0 26 16,0 0 15-16,0 0 12 0,-8 17 28 0,8-17 21 16,0 0 14-16,0 19 2 15,0-19 11-15,0 0-3 0,0 25-4 16,0-25-7-16,-2 20-6 0,2-20-6 0,-2 24-8 16,-1-13-16-16,3-11-9 0,-2 26-3 0,2-26-12 15,-2 25-7-15,2-11-9 16,0-14-25-16,2 26-36 0,-2-26-41 0,2 23-36 15,1-11-56-15,-1-1-51 0,-2-11-117 0,2 17-490 0,0-10-120 16</inkml:trace>
  <inkml:trace contextRef="#ctx0" brushRef="#br0" timeOffset="-122188.27">5023 10265 2315 0,'0'0'-104'16,"0"0"13"-16,0 0 7 16,0 0 20-16,0 0 24 0,0 0 29 0,0 0 38 15,0 0 13-15,0 0 24 16,0 0 12-16,0 0 21 0,0 0 16 0,-11 52 10 0,9-37 6 16,2-15 7-16,-4 33-6 15,-1-16-4-15,3 4-10 0,2-2-10 0,-4 4-11 16,2-3-7-16,0 5-5 15,0-1-12-15,0 2-5 0,2-4-9 0,-2-1-4 0,0 0-3 16,0 1-3-16,2-2-9 0,-2-1-5 0,2-1-3 16,0-18-5-16,0 30-18 15,0-17-35-15,0-13-38 0,0 23-47 0,0-23-47 0,0 19-59 16,0-19-112-16,0 12-587 16,0-12-316-16</inkml:trace>
  <inkml:trace contextRef="#ctx0" brushRef="#br0" timeOffset="-121828.41">4957 10489 2714 0,'2'-12'-82'16,"-2"12"16"-16,2-19 9 15,-2 19 6-15,4-19 13 0,-4 19 12 0,8-19 11 16,-8 19-8-16,10-17 8 15,-6 8 1-15,-4 9 0 0,14-18 2 0,-5 9 4 16,-9 9 6-16,17-16 4 0,-8 11 3 0,-9 5 2 16,20-10 12-16,-8 6 1 0,-12 4 12 15,20-4-8-15,-20 4 8 0,22 0 3 0,-22 0 4 16,23 8 8-16,-15-2 3 16,2 1 5-16,0 3 11 0,-2 2 14 0,-2-1-2 0,-6-11 3 15,12 22 7-15,-7-8-3 16,-5-14 3-16,2 23 1 0,-2-23 4 0,-2 21 4 15,2-21-3-15,-13 23-6 0,3-14-10 0,-1 1-7 0,-4-3-7 16,1 1-7-16,-3-2-13 16,1-3-30-16,0 1-46 0,16-4-62 0,-32 1-77 15,17-2-99-15,15 1-174 16,-27-4-467-16,14 1-302 0</inkml:trace>
  <inkml:trace contextRef="#ctx0" brushRef="#br0" timeOffset="-106048.58">6422 9913 664 0,'0'0'116'0,"0"0"-54"15,0 0-22-15,0 0-13 0,0 0-4 0,-23 13 4 16,23-13 9-16,0 0 3 16,0 0 4-16,0 0 6 0,0 0 18 15,0 0-8-15,0 0 16 0,0 0 19 0,0 0 6 16,0 0 8-16,0 0-1 0,0 0 2 0,0 0-3 16,0 0-4-16,0 0 6 15,0 0 5-15,0 0 7 0,0 0 1 0,0 0 3 0,0 0 4 16,0 0-3-16,0 0 6 15,0 0-8-15,0 0 0 0,0 0 0 0,0 0-4 16,0 0-10-16,0 0-8 0,0 0-12 0,0 0-7 16,0 0-8-16,0 0-11 0,0 0-7 15,0 0-3-15,0 0-10 0,50-9-3 0,-50 9-5 16,19-4-1-16,-19 4-2 16,20-2-4-16,-20 2-1 0,20-4 0 0,-20 4-3 15,22-4 0-15,-22 4-4 0,19-2-3 16,-19 2 0-16,17-1-4 0,-17 1-1 0,0 0 2 15,21-4-5-15,-21 4-2 0,0 0 1 0,20-2-6 16,-20 2-1-16,0 0-2 16,0 0-5-16,16-2-12 0,-16 2-20 0,0 0-19 15,0 0-23-15,0 0-26 0,15-6-40 16,-15 6-18-16,0 0-30 0,0 0-31 0,0 0-40 16,0 0-91-16,13-1-532 15,-13 1-262-15</inkml:trace>
  <inkml:trace contextRef="#ctx0" brushRef="#br0" timeOffset="-105708.52">6354 9804 2566 0,'0'0'-91'0,"0"0"35"0,-17-5 28 16,17 5 33-16,0 0 36 16,0 0 28-16,0 0 19 0,0 0 16 0,0 0 4 15,0 0-3-15,0 0-10 0,0 0 6 16,-17-4 5-16,17 4 6 0,0 0 3 0,0 0 9 16,0 0 1-16,0 0 0 15,0 0-9-15,0 0-5 0,0 0-15 0,0 0-10 16,0 0-7-16,55-2-8 15,-55 2-10-15,24-2-8 0,-24 2-13 0,23-1 5 0,-23 1-19 16,23-5-31-16,-23 5-38 0,23-2-44 0,-23 2-63 16,22-4-59-16,-22 4-70 15,16-3-146-15,-7 1-190 0,-9 2-238 0,0 0-201 0</inkml:trace>
  <inkml:trace contextRef="#ctx0" brushRef="#br0" timeOffset="-104198.29">7180 9286 2518 0,'0'0'-60'0,"0"0"21"0,4-19 5 0,-4 19 25 0,0 0 26 16,4-17 24-16,-4 17 33 15,0 0 8-15,5-15 17 0,-5 15 12 0,0 0 4 16,0 0 3-16,0 0-5 16,0 0-6-16,2-20-9 0,-2 20-13 0,0 0-5 15,0 0-8-15,0 0 4 0,0 0-2 16,0 0-8-16,0 0-6 0,0 0-6 0,0 0-8 15,-7 63-3-15,5-45-2 0,0 1-2 0,0 1 2 16,0 0 1-16,-3 3 0 16,3 2 1-16,0 1-1 0,-2 0-6 0,2 1 5 0,0 0-6 15,0-1-1-15,-1 1-3 16,1 1-3-16,0-4-3 0,0 3-1 16,0-3-4-16,2-3-2 0,0 2 0 15,0-4 0-15,0 0-7 0,-2 1 1 0,2-2 0 0,2-2 0 16,-2-16-22-16,0 30 1 15,0-19 0-15,0-11-9 0,2 23-11 0,-2-23-18 16,2 20-13-16,-2-20-24 0,0 15-20 0,0-15-37 16,0 0-31-16,2 15-25 0,-2-15-21 15,0 0-15-15,0 0-23 0,0 0-61 0,0 0-532 16,0 0-192-16</inkml:trace>
  <inkml:trace contextRef="#ctx0" brushRef="#br0" timeOffset="-103803.67">7400 9568 2450 0,'0'0'-91'0,"13"-17"17"0,-13 17 20 0,8-11 7 15,-8 11 8-15,0 0 6 16,6-12 5-16,-6 12 13 0,0 0 22 0,0 0 18 16,0 0 10-16,0 0 7 15,0 0 3-15,0 0 8 0,0 0-8 0,-57 19 7 16,47-13-3-16,-3-1 4 0,-2 1-7 15,15-6-5-15,-26 12 3 0,16-6 14 0,10-6-2 16,-21 9 12-16,10-3-5 0,11-6 0 0,-17 6 2 16,17-6 4-16,-12 6 7 15,12-6 2-15,0 0 4 0,-20 7 2 0,20-7 0 0,0 0-2 16,0 0-9 0,-12 7-1-16,12-7-11 0,0 0-1 0,0 0 8 0,0 0 8 15,0 0 3-15,2 23 0 16,-2-23 0-16,0 0-7 0,16 21 7 0,-16-21-6 0,14 18-5 15,-8-9-7-15,2 3-1 0,1-1-6 0,0 0-7 16,-1 1-4-16,0-1-15 16,1 0 6-16,-9-11-16 0,12 20-40 0,-8-12-45 15,-4-8-59-15,10 14-65 0,-10-14-58 16,8 14-65-16,-8-14-159 0,6 9-160 0,-2-5-209 16,-4-4-181-16</inkml:trace>
  <inkml:trace contextRef="#ctx0" brushRef="#br0" timeOffset="-103468.61">7667 9823 2453 0,'10'-7'-80'0,"-10"7"5"0,0 0 14 15,6-12 5-15,-6 12 11 0,0 0 21 0,0 0 11 0,0 0 18 16,0 0 16-16,0 0 19 16,-25-14 23-16,25 14 27 0,0 0 21 0,-31 3 14 15,31-3 10-15,-26 8 8 16,11-2 4-16,0 1 6 0,0 1-6 0,3 1-6 0,0 0-12 16,0 3-10-16,2-3-11 15,0 1-10-15,3 1-13 0,7-11-4 0,-9 21-8 16,9-21-9-16,5 19-3 15,-5-19-7-15,15 18-8 0,-3-11-4 0,4 1-25 16,2-2-37-16,3-3-45 0,1 0-58 0,5-2-73 0,-2-1-66 16,-1-1-135-16,-1-2-220 15,3 0-218-15,-8-3-169 0</inkml:trace>
  <inkml:trace contextRef="#ctx0" brushRef="#br0" timeOffset="-102928.65">8176 9387 2371 0,'11'-16'-92'0,"-11"16"10"0,0 0 16 0,0 0 6 16,0 0 9-16,0 0 10 0,0 0 13 0,0 0 17 0,-19 45 11 16,11-32 5-16,2 3 6 15,-4-3 15-15,0 2 14 0,2 0 7 16,0 0 26-16,-3 1 10 0,0-3 2 16,3 2 1-16,-3-4-1 0,1 3-10 0,1-3-1 0,-2-1-12 15,1 0-12-15,0-1-1 16,10-9 2-16,-18 11-9 0,18-11-10 0,-19 6 6 15,19-6 0-15,-16 0-4 0,16 0-2 0,0 0-4 16,-22-11-6-16,22 11 0 16,-8-14-2-16,8 14-5 0,-4-14 0 0,4 14 2 0,-4-19-1 15,4 19-2-15,0 0 8 16,4-26-3-16,-4 26 7 0,0 0 0 0,8-19-3 16,-8 19 2-16,8-9-1 15,-8 9 2-15,0 0 2 0,18-4 5 0,-18 4 7 0,0 0 3 16,0 0 2-1,31 13 5-15,-20-7 4 0,0 4 10 0,1-1 6 0,-2 1-3 16,4 1 2-16,-2 0-2 0,1 3 1 0,1 1-10 0,2-1-5 16,-6-1-7-16,2 0-2 15,4 2-6-15,-4-1-11 0,-1-3-30 0,2 0-43 16,-3 1-52-16,1-1-61 16,-1-1-78-16,-10-10-113 0,13 15-274 0,-13-15-250 15,13 10-239-15</inkml:trace>
  <inkml:trace contextRef="#ctx0" brushRef="#br0" timeOffset="-101768.16">9114 8968 2500 0,'0'0'-130'0,"7"-11"7"16,-7 11 15-16,0 0 22 16,0 0 20-16,0 0 13 0,6-15 11 0,-6 15 3 0,0 0 9 15,0 0 11-15,7-13 7 16,-7 13 6-16,0 0 12 0,0 0-6 16,0 0 0-16,0 0 4 0,0 0 4 15,0 0 0-15,0 0 12 0,0 0 9 0,-32-11 10 0,32 11 9 16,0 0-5-16,-33 6 2 15,33-6-12-15,-24 5 16 0,24-5-6 0,-24 7 4 16,14-4-5-16,10-3-7 0,-21 8-9 0,21-8 10 16,-18 10-10-16,18-10-2 0,-12 10-2 15,12-10 3-15,-8 11-2 0,8-11 0 0,0 0-11 16,2 19 10-16,-2-19-13 16,0 0 5-16,22 22 1 0,-10-14-6 0,0 0 0 15,1 2 1-15,1 0 6 0,2 0-1 16,-4-1-13-16,6 3 5 0,-6-1 8 0,0 1-8 15,-1 0 5-15,-2-1 13 0,-1 0 16 0,-1 1 7 16,-7-12 25-16,6 24 14 16,-4-12 13-16,-2-12 6 0,-6 23 2 0,6-23-1 0,-17 21-4 15,4-11-11-15,0-1-5 16,-1-2-6-16,-4-1-9 0,2 0-7 0,-2-1-6 16,2-2-20-16,-3-2-31 15,19-1-40-15,-36-4-48 0,18 3-70 0,18 1-49 0,-31-10-81 16,18 4-185-16,0-1-381 15,1-1-189-15</inkml:trace>
  <inkml:trace contextRef="#ctx0" brushRef="#br0" timeOffset="-99328.7">3428 9408 486 0,'0'0'184'15,"-10"-9"-39"-15,10 9-46 0,0 0-20 0,0 0-2 16,0 0 9-16,0 0 9 15,0 0-2-15,0 0 5 0,0 0 18 0,0 0-4 0,0 0 5 16,-19 30 1-16,19-30-1 0,-4 19 5 0,4-19-1 16,-7 23 4-16,5-9-9 15,2-14 1-15,-6 28-11 0,4-15-6 0,-2 3-8 16,1 0-3-16,-1 2-5 0,0-3-12 16,0 1-6-16,2 0-4 0,-2 0-11 0,0-1-2 15,4-15-7-15,-7 31-2 16,2-16-5-16,3 2-5 0,-2-2-1 0,4-15-2 15,-6 29-4-15,2-16-3 0,2 0-1 0,2-13-19 0,-6 23-18 16,3-11-27-16,3-12-30 16,-6 18-26-16,6-18-40 0,-3 16-20 0,3-16-41 15,0 0-48-15,-8 18-571 16,6-14-146-16</inkml:trace>
  <inkml:trace contextRef="#ctx0" brushRef="#br0" timeOffset="-98888.3">3486 9642 2319 0,'8'-11'-105'0,"-8"11"19"0,0 0 7 15,9-12 7-15,-9 12 11 0,0 0 11 0,0 0 14 16,0 0 18-16,0 0 18 16,0 0 16-16,0 0 17 0,0 0 4 0,0 0 13 0,0 0 16 15,0 0 11-15,0 0 10 16,0 0 5-16,0 0 6 0,0 0-5 16,-49 27 2-16,41-21-14 0,8-6 8 15,-18 12-3-15,18-12-9 0,-16 7-4 0,16-7-7 0,-13 7-9 16,13-7-2-16,-11 8-8 0,11-8 0 0,0 0 3 15,-14 8 2-15,14-8-2 16,0 0 10-16,0 0 3 0,-11 9-2 0,11-9-4 16,0 0 7-16,0 0 4 0,0 0 8 15,0 0-4-15,0 0 1 0,0 0-7 0,19 23-2 16,-19-23-9-16,17 10-6 16,-8-3-4-16,1 1-2 0,-10-8-7 15,22 13-6-15,-12-5-22 0,-10-8-43 0,17 13-61 16,-9-3-83-16,-8-10-101 0,15 14-227 0,-8-7-474 15,-7-7-439-15</inkml:trace>
  <inkml:trace contextRef="#ctx0" brushRef="#br0" timeOffset="-96168.46">8538 8839 2856 0,'0'0'-149'0,"0"0"31"16,0 0 19-16,-8-14 20 0,8 14 24 0,0 0 12 0,0 0 21 15,0 0 22-15,0 0 4 0,0 0 8 0,0 0 11 16,0 0 12 0,0 0 8-16,0 0 19 0,0 0 9 0,0 0 15 0,0 0 7 15,0 0-4-15,0 0 1 0,0 0-7 16,0 0-6-16,0 0 0 0,0 0 2 0,0 0-3 16,0 0 3-16,0 0-1 15,0 0-5-15,0 0-9 0,0 0-5 0,34-7-6 16,-34 7-2-16,24 0-4 0,-24 0-3 15,29 0 0-15,-12-3 1 0,2 3-8 0,0-1-1 16,0-1-8-16,-19 2 2 0,38-2-4 0,-21 2-3 16,-17 0-4-16,30-2-7 15,-18 0-8-15,-12 2-10 0,26-2-20 0,-26 2-14 0,19 0-15 16,-19 0-31-16,0 0-35 16,22-1-35-16,-22 1-26 0,8 1-36 0,-8-1-69 15,0 0-614-15,0 0-286 16</inkml:trace>
  <inkml:trace contextRef="#ctx0" brushRef="#br0" timeOffset="-95828.56">8647 8886 2541 0,'0'0'-122'15,"0"0"31"-15,0 0 19 16,0 0 21-16,0 0 7 0,0 0 20 0,0 0-3 16,-26-13 20-16,26 13 13 15,0 0 2-15,0 0 9 0,0 0 18 16,0 0 16-16,-8 17 22 0,8-17 16 0,0 0 1 16,-2 25 4-16,2-25 6 0,-2 23 3 0,2-10-3 15,0-13 2-15,2 30-8 16,-2-12 1-16,0 1-7 0,2-1-8 0,0 0-8 0,-2-1-6 15,2 2-11-15,0 0-1 0,-2 0-7 16,2-2-5-16,0 1-3 16,0 0-15-16,-2-18-27 0,0 31-40 0,0-17-38 0,0-14-52 15,0 26-40-15,0-15-45 16,0-11-93-16,-2 19-537 0,0-8-191 0</inkml:trace>
  <inkml:trace contextRef="#ctx0" brushRef="#br0" timeOffset="-95008.68">9483 9113 2400 0,'0'0'-90'0,"0"0"37"0,0 0 19 0,0 0 28 15,0 0 36-15,0 0 22 0,0 0 31 16,-47 11 10-16,47-11 0 0,0 0 2 16,0 0 3-16,0 0 0 0,0 0-9 15,0 0-10-15,0 0-1 0,0 0-7 0,0 0-4 16,0 0-8-16,0 0-6 0,59-3-6 16,-59 3-3-16,28-3-8 0,-13 2-3 15,-15 1-12-15,28-2-21 0,-28 2-31 0,26-2-34 16,-26 2-39-16,24 0-35 0,-13-3-31 15,-11 3-63-15,0 0-106 0,21-3-424 0,-21 3-51 16</inkml:trace>
  <inkml:trace contextRef="#ctx0" brushRef="#br0" timeOffset="-94768.35">9542 9041 2223 0,'0'0'-28'0,"0"0"19"0,0 0 1 0,0 0 2 15,0 0 14-15,0 0 41 0,0 0 47 0,0 0 22 16,0 0 2-16,0 0 5 16,0 0-3-16,0 0-3 0,-8 37 0 0,8-37-3 0,2 25-9 15,-2-7-6-15,0-18-9 16,4 32-14-16,-2-17-6 0,0 2-9 0,2 2-14 16,-2-1-21-16,2-3-32 15,-1 0-38-15,1 0-47 0,1 0-54 0,1-4-54 0,-2-1-59 16,-4-10-161-16,8 14-387 0,-4-9-120 15</inkml:trace>
  <inkml:trace contextRef="#ctx0" brushRef="#br0" timeOffset="-94538.35">9921 9045 2506 0,'0'0'63'15,"0"0"14"-15,0 0 16 0,0 0 11 0,0 0 7 16,0 0 0-16,15 24 2 16,-15-24-7-16,2 21-8 0,-2-21-13 0,0 25-7 15,2-11-9-15,0 0-3 0,0 1-12 16,0 3-20-16,2-3-30 0,-1 2-49 0,1 1-60 16,-2 1-58-16,0-1-61 15,-4 0-129-15,0 1-526 0,0-1-246 0</inkml:trace>
  <inkml:trace contextRef="#ctx0" brushRef="#br0" timeOffset="-93798.38">8702 9619 2508 0,'0'0'-117'0,"-13"-7"39"0,13 7 8 15,0 0 22-15,0 0 14 0,0 0 13 16,0 0 21-16,0 0-4 0,0 0 13 16,0 0-3-16,0 0 15 0,0 0 26 15,0 0 13-15,0 0 20 0,0 0 14 16,0 0 3-16,0 0-2 0,0 0 0 0,0 0-9 16,0 0-7-16,0 0-8 0,55-3-13 15,-33 4-2-15,0-1-6 0,2 0-6 0,5 2-2 16,5 0-5-16,2-2-5 15,5 2-7-15,3 0-1 0,1-1-3 0,3-1-2 0,1 3-5 16,1-3-1-16,9 1-5 0,1-1 0 0,1 3-4 16,1-3-1-16,1 0 3 15,1 0 0-15,-3 0 0 0,0 0 0 0,-10 0-4 0,3 0 4 16,-6 0-2-16,-1 1-2 16,-1-1 0-16,-1 2-1 0,-5-2 2 15,2 4-2-15,-7-4-1 0,-2 2 1 16,-1 2-2-16,0-2 4 0,-3-1-6 0,1 2 6 0,-3 0-3 15,2-3 2-15,1 2 2 0,-2 0 4 0,-1-2-3 16,-3 2 2-16,1-2 1 16,-1 0-4-16,-4 1 2 0,2-1 2 0,-3 0-8 15,-19 0-2-15,32 0-13 0,-20 0-28 16,-12 0-33-16,22 3-46 0,-22-3-33 16,0 0-42-16,0 0-90 0,8 3-525 15,-8-3-135-15</inkml:trace>
  <inkml:trace contextRef="#ctx0" brushRef="#br0" timeOffset="-92918.27">8899 10175 2453 0,'0'0'-3'0,"4"-16"29"0,-4 16 10 0,6-13 8 15,-6 13 8-15,0 0 0 16,4-17 9-16,-4 17 3 0,0 0-3 0,0 0-3 0,5-12 18 16,-5 12 19-16,0 0 9 15,0 0 3-15,0 0 3 0,0 0-6 0,0 0-10 16,-13 55-7-16,7-37-6 15,-1-1-9-15,1 2-6 0,-1 4-9 0,-1-5-4 0,0 3-3 16,0 0-6-16,-4 0-3 0,2-2-3 0,-1-1-1 16,1 1-5-16,-1-4-5 15,2 0 0-15,-1-2-4 0,2-1-1 0,-3-1-3 16,2-1 0-16,9-10 1 16,-16 16-7-16,7-8 2 0,9-8-9 0,-15 8-8 0,15-8-3 15,0 0-4-15,-21 2-1 16,21-2-5-16,0 0 5 0,-16-18-8 0,16 18-4 15,-7-16 6-15,7 16 2 0,-3-20-2 0,3 20 6 0,-2-19-4 16,2 19 4-16,0 0 0 16,7-28 1-16,-2 19-1 0,-5 9 3 0,10-18 3 15,-10 18 4-15,10-13 3 16,-1 5-1-16,-9 8 6 0,15-11 0 0,-15 11 9 16,17-6-1-16,-17 6 3 0,20 2 2 15,-20-2 0-15,22 8 2 0,-12-1 4 0,3 3 9 16,0 0 3-16,-2 1-2 15,1 1-3-15,-2 1 0 0,2 0-3 0,-2 0 2 0,0 0-1 16,-1 1-3-16,2 1-1 0,-3-1-4 0,1-2-3 16,-1 2-1-16,-2 0-1 15,0 0-5-15,1-6-4 0,-7-8-14 0,9 20-24 0,-5-11-37 16,-4-9-44-16,6 14-49 16,-2-9-54-16,-4-5-58 0,0 0-129 0,6 9-185 15,-6-9-329-15,0 0-305 16</inkml:trace>
  <inkml:trace contextRef="#ctx0" brushRef="#br0" timeOffset="-92628.58">9114 10077 2781 0,'0'0'-30'0,"0"0"-6"0,0 0 9 0,0 0 2 16,0 0 8-16,0 0 1 15,0 0 10-15,11-16 3 0,-11 16 0 0,15-5 9 0,-15 5-1 16,24-6-1-16,-10 2 14 16,-14 4 2-16,32-6 11 0,-15 5 4 15,-1-3-3-15,2 2-7 0,-18 2-15 16,29-6-30-16,-16 5-35 0,-13 1-28 0,19-3-46 15,-19 3-44-15,0 0-125 0,10-5-349 0,-10 5 126 0</inkml:trace>
  <inkml:trace contextRef="#ctx0" brushRef="#br0" timeOffset="-92408.76">9075 10071 2066 0,'0'0'55'0,"0"0"-9"0,-6 23 4 16,6-23 15-16,0 21 29 0,0-21 20 0,4 28 23 0,-2-10 14 15,0-1-1-15,0 2 2 16,2 0 6-16,-2 2-1 0,0 0-6 0,2-1-8 16,0 3-9-16,-2-3-21 15,0 1-13-15,1-2-11 0,-1 2-12 0,0-2-7 0,0 2-17 16,-2-2-24-16,0-2-23 16,0 0-35-16,0 0-38 0,0-17-42 15,-2 29-41-15,4-18-49 0,-2 1-45 16,0-12-81-16,0 18-647 0,0-18-415 0</inkml:trace>
  <inkml:trace contextRef="#ctx0" brushRef="#br0" timeOffset="-91718.71">9510 10439 2823 0,'0'0'-140'0,"0"0"16"16,0 0-3-16,0 0 10 15,0 0-1-15,0 0 3 0,0 0 5 0,0 0 12 16,0 0 2-16,0 0 15 0,0 0 1 16,0 0 18-16,0 0 10 0,0 0 20 15,0 0 16-15,0 0 10 0,0 0 11 16,0 0-2-16,0 0 0 0,0 0 6 0,0 0-4 15,0 0-5-15,0 0 10 0,0 0 5 0,0 0 4 0,0 0-2 16,0 0 6 0,0 0 6-16,0 0 6 0,0 0-3 0,0 0 8 0,0 0-1 15,0 0-8-15,0 0 2 16,0 0-2-16,0 0-10 0,0 0 7 0,0 0-12 0,0 0-1 16,0 0 2-16,0 0-2 15,0 0 3-15,0 0 3 0,0 0 15 0,0 0-21 16,0 0-4-16,0 0 3 0,0 0-8 0,0 0-1 15,0 0 5-15,0 0-2 0,0 0-5 16,0 0-5-16,0 0-12 0,0 0-21 0,0 0-34 16,0 0-53-16,0 0-109 15,0 0-288-15,0 0 302 0</inkml:trace>
  <inkml:trace contextRef="#ctx0" brushRef="#br0" timeOffset="-91178.6">9612 10185 1452 0,'0'0'-34'0,"0"0"5"0,0 0 6 16,0 0 13-16,0 0 14 16,0 0 16-16,0 0 9 0,0 0 14 0,0 0-2 0,0 0 6 15,0 0 18-15,0 0 12 16,-51 22 10-16,51-22-2 0,-19 9 6 0,6-3-2 15,13-6-8-15,-16 11-1 0,16-11-10 0,-18 12 1 0,18-12-10 16,-12 13-8-16,12-13-4 16,-8 13-3-16,8-13-7 0,0 15-3 0,0-15-5 15,0 0 1-15,10 25-8 16,-4-17-4-16,2 3-2 0,1-1 4 0,0 1-5 16,1-1-1-16,-1 1 0 0,1 0 1 15,-2 0 9-15,2-1 14 0,-4 2 2 0,-6-12 12 16,10 21 13-16,-6-12 13 15,-4-9 12-15,4 19 3 0,-4-19 2 0,-2 21-2 0,2-21 1 16,-6 19-5-16,6-19-3 0,-14 18-14 16,5-9-5-16,-2-1-7 0,11-8-9 15,-23 11-4-15,10-7-27 0,13-4-37 0,-21 3-52 16,21-3-71-16,-24-5-54 0,14 1-79 16,10 4-155-16,-19-10-487 0,13 3-312 0</inkml:trace>
  <inkml:trace contextRef="#ctx0" brushRef="#br0" timeOffset="-90908.49">9800 10431 2800 0,'26'0'-33'16,"-26"0"6"-16,0 0 4 0,0 0 1 0,0 0 16 16,23-5-6-16,-23 5 2 15,17-6 4-15,-17 6 0 0,25-4-12 0,-12 0 10 16,-13 4-3-16,30-5-11 0,-16 2 16 16,2 0-19-16,-16 3-23 0,22-4-25 15,-10 2-35-15,-12 2-61 0,14-5-97 16,-6 1-339-16,-8 4 187 0</inkml:trace>
  <inkml:trace contextRef="#ctx0" brushRef="#br0" timeOffset="-90713.26">9908 10340 1823 0,'0'0'35'0,"-21"0"-6"16,21 0 18-16,0 0 31 0,0 0 36 0,-12 15 27 0,12-15 9 16,-2 20-4-16,2-20-1 15,-3 24-7-15,3-24-9 0,3 27 1 0,-1-12-8 16,0 2-6-16,2-2-8 15,-2 2-14-15,0 0-8 0,4-1-9 0,-2 1-16 0,0-2-30 16,1-2-43-16,-5-13-46 0,7 23-49 16,-5-11-50-16,2-5-49 0,-4-7-72 15,8 13-627-15,-8-13-294 0</inkml:trace>
  <inkml:trace contextRef="#ctx0" brushRef="#br0" timeOffset="-90498.55">10218 10313 2772 0,'12'-6'51'0,"-12"6"10"0,0 0 1 0,0 0 19 15,0 0 28-15,0 0 11 16,21 21 6-16,-21-21-1 0,4 21-10 16,-4-21-11-16,2 26-12 0,0-14-3 0,-2-12-16 15,3 31-7-15,-1-16-7 0,0-2-5 0,0 3-13 16,-2-16-39-16,2 24-63 15,-2-24-75-15,-2 27-65 0,2-27-96 0,-9 20-189 0,-1-9-429 16,2-2-313-16</inkml:trace>
  <inkml:trace contextRef="#ctx0" brushRef="#br0" timeOffset="-89608.67">9043 10073 2551 0,'0'0'-187'15,"0"0"26"-15,0 0 13 16,0 0 25-16,0 0 18 0,0 0 23 15,0 0 24-15,0 0 20 0,0 0 19 0,0 0 19 0,-13-8 10 0,13 8 7 16,0 0 15-16,0 0 2 16,0 0 6-16,0 0-4 0,0 0-3 0,0 0 2 15,-24 2-6-15,24-2-4 0,0 0 7 16,0 0-6-16,-30 0 12 0,30 0-2 0,0 0 23 16,-24 0-7-16,24 0 13 15,0 0 5-15,-22 2 13 0,22-2 1 0,0 0 1 16,-19 0 6-16,19 0-1 0,0 0 3 15,0 0-2-15,0 0-5 0,0 0-10 0,-21 0-10 16,21 0-8-16,0 0-3 0,0 0-7 0,0 0-9 16,0 0 1-16,0 0-9 15,0 0 2-15,0 0-5 0,0 0-4 0,0 0-2 0,0 0 2 16,0 0-6-16,0 0 2 16,0 0-7-16,68-2 0 0,-47 2-3 0,0-2 2 15,0 1-3-15,3-2 2 16,-2 1-1-16,0 2-4 0,1-1 2 15,-1 1-3-15,-4-2-14 0,-18 2-37 0,36 0-58 0,-21 0-54 0,-15 0-77 16,26-4-189-16,-14 2-407 16,-12 2-165-16</inkml:trace>
  <inkml:trace contextRef="#ctx0" brushRef="#br0" timeOffset="-88558.86">12920 9277 2382 0,'0'0'-91'0,"0"0"25"16,0 0 8-16,2-17 8 15,-2 17 36-15,0 0 37 0,0 0 13 0,0 0 17 16,0 0-6-16,0 0 13 16,0 0 0-16,0 0 1 0,-14 46 16 0,14-46 18 0,-8 22 7 15,1-8 1 1,0 1 1-16,2-1-2 0,-3 0-7 0,1 1-3 15,-3 1-11-15,0-1-5 0,-1 2-7 0,-3-2-9 0,3-1 0 16,2-1-12-16,-3 0-3 0,1-1-6 16,1-1-3-16,-3-1-2 0,3-1-7 0,3 1-1 15,7-10-1-15,-20 16-4 16,11-11 4-16,9-5-6 0,-16 9-3 0,16-9 2 16,-16 6-2-16,16-6-3 0,0 0 3 15,0 0-7-15,0 0 1 0,0 0-3 0,-25-15-3 16,25 15 2-16,-2-15-2 0,2 15-1 0,-2-18 0 15,2 18 0-15,0 0 1 16,2-24-4-16,-2 24 0 0,0 0 0 0,11-23 2 0,-11 23-2 16,9-15 3-16,-9 15-6 15,14-12 6-15,-14 12-1 0,17-10 3 0,-9 5 6 16,-8 5-2-16,19-6 0 16,-19 6 2-16,19-3 3 0,-19 3 4 0,21 0 2 0,-21 0 2 15,19 5 3-15,-19-5 1 16,19 8-1-16,-7-3-5 0,-12-5 1 0,21 15 3 15,-12-7-4-15,2 2-2 0,3 0-1 0,-6-1-2 0,2 0-4 16,-10-9 3-16,24 18-6 16,-14-7-8-16,0-2-10 0,3 0-17 0,-1-1-29 15,-3 3-34-15,5-4-46 16,-3 0-44-16,0 1-51 0,-11-8-92 0,18 11-184 0,-9-7-362 16,0 0-230-16</inkml:trace>
  <inkml:trace contextRef="#ctx0" brushRef="#br0" timeOffset="-87748.59">13499 9286 2574 0,'0'0'-77'16,"18"-8"8"-16,-18 8 11 0,0 0 6 0,0 0 22 15,0 0 24-15,0 0 6 0,0 0 9 0,0 0 11 16,0 0-1-16,0 0 9 0,0 35 8 16,0-35 13-16,0 0 20 0,-11 19 2 0,11-19 7 15,-14 17 7-15,8-8 4 16,-1 4-8-16,-5-2-1 0,4 0-4 0,-3 0-5 16,-1 3-5-16,-1-1-7 0,-1 1-7 15,3-1-4-15,-2-2-6 0,-1 1-1 0,3-1-5 16,-1-2-4-16,1 3-5 0,1-3-3 15,0-2 0-15,10-7 2 0,-15 14-5 16,15-14-3-16,-11 10-1 0,11-10 1 0,-12 9 4 0,12-9 1 16,0 0 2-16,-11 12-1 15,11-12 3-15,0 0-7 0,-9 8-2 16,9-8-1-16,0 0 0 0,0 0-2 16,0 0-2-16,0 0 5 0,0 0-2 0,0 0 2 0,0 0-2 15,0 0-1-15,0 0 5 16,0 0-7-16,0 0-1 0,0 0-3 15,0 0 2-15,0 0-1 0,0 0-1 0,0 0 9 16,0 0 10-16,0 0 7 0,0 0 6 0,0 0 5 16,38 9 0-16,-38-9-1 0,16 6-3 15,-16-6-4-15,20 10 1 0,-9-3-8 16,3 1-4-16,-3-1-2 0,3 1-1 0,-1-3-4 0,0 5 0 16,1-3-4-16,1 3-6 15,-3-2-8-15,5 1-14 0,-2 1-27 0,0 0-32 16,1-3-44-16,-1 1-50 0,1 0-50 15,-3 0-65-15,2-2-124 0,-7 0-174 0,1-2-267 16,1 0-188-16</inkml:trace>
  <inkml:trace contextRef="#ctx0" brushRef="#br0" timeOffset="-87338.57">13807 9258 2443 0,'0'0'-50'0,"0"0"36"16,0 0 26-16,0 0 56 0,0 0 36 0,0 0 29 0,0 0 13 15,0 0-2-15,0 0-8 16,0 51-10-16,2-34-11 0,-2 0-10 15,0 4-12-15,2-2-14 0,1 5-6 0,-3-4-8 16,2 1-13-16,-2 2-27 0,3-1-54 0,-1 0-70 16,-2 1-74-16,-2-3-83 0,-1 1-186 0,-4 3-429 15,4-5-236-15</inkml:trace>
  <inkml:trace contextRef="#ctx0" brushRef="#br0" timeOffset="-86698.35">12270 9445 2499 0,'0'0'-82'0,"2"-26"29"0,-2 26 8 16,5-12 5-16,-5 12 4 0,0 0 8 15,5-16 8-15,-5 16 12 0,0 0 29 16,0 0 8-16,0 0 22 0,0 0 26 16,0 0 8-16,0 0 12 0,0 0 2 0,0 0 3 15,0 0 5-15,0 0 0 0,0 0-1 16,-22 50-9-16,15-41 1 0,-7-1-2 0,3-1 1 15,11-7-4-15,-23 16-1 0,12-11-6 0,-1 1-9 16,12-6-8-16,-17 9-2 16,17-9-8-16,-15 8-1 0,15-8-7 0,-12 8 2 0,12-8-2 15,0 0-6-15,-15 7-1 16,15-7-7-16,0 0-3 0,0 0-4 0,-5 16-1 16,5-16-3-16,0 0 2 15,11 22-4-15,-11-22 5 0,13 23 0 0,-8-11 6 0,5 1-2 16,2 4 6-16,0-3-5 15,-1 3-4-15,4-2-1 0,-2 0-2 0,1 0-4 16,0 1-7-16,0-3-15 0,-4-2-22 0,2-1-35 16,-3-1-39-16,-9-9-48 0,14 16-50 15,-8-9-40-15,-6-7-37 0,0 0-87 0,5 16-141 16,-5-16-404-16,0 0-286 16</inkml:trace>
  <inkml:trace contextRef="#ctx0" brushRef="#br0" timeOffset="-86264.23">11824 9571 2693 0,'0'0'-81'0,"0"0"13"16,-2-22 12-16,2 22 11 0,0 0 10 0,4-21 6 16,-4 21 14-16,6-15-2 0,-6 15 6 0,12-13 11 15,-12 13 12-15,11-10 5 16,-11 10 2-16,13-9 8 0,-13 9 18 15,0 0 4-15,17-3 5 0,-17 3 8 0,0 0 10 0,0 0 2 16,0 0 5-16,15 23 3 0,-15-23 10 16,0 0 14-16,0 0 2 0,0 0 6 0,-18 31 2 15,18-31-1-15,-16 11-3 0,16-11 1 16,-16 8-13-16,5-4-5 0,11-4-12 0,0 0-10 16,-22-2-18-16,22 2-25 15,0 0-30-15,-23-17-49 0,23 17-60 0,-6-15-74 16,6 7-62-16,0 8-140 0,2-17-594 15,-2 17-433-15</inkml:trace>
  <inkml:trace contextRef="#ctx0" brushRef="#br0" timeOffset="-82008.33">19452 9197 1000 0,'0'0'103'0,"0"0"-39"0,0 0-26 0,0 0 2 16,0 0-19-16,0 0-7 16,0 0 9-16,0 0-6 0,0 0 5 0,0 0 1 15,0 0 18-15,0 0 10 0,0 0 5 16,0 0 15-16,0 0 22 0,0 0 4 0,0 0 12 15,0 0 4-15,0 0-3 0,0 0 1 0,0 0-10 16,0 0-10-16,0 0-10 16,0 0-8-16,0 0 0 0,0 0-8 0,0 0-7 0,0 0 0 15,0 0-12-15,0 0-1 16,0 0-1-16,0 0 1 0,0 0 9 0,0 0 0 16,0 0 1-16,0 0 5 15,0 0-1-15,-15 9 1 0,15-9-4 0,0 0-3 16,0 0-1-16,0 0-1 0,0 0 5 15,-20-23 3-15,20 23 0 0,0 0-2 0,-8-11 0 16,8 11 1-16,0 0-1 0,0 0-7 0,0 0-5 0,-10-14-4 16,10 14-9-16,0 0-2 15,0 0 0-15,0 0-7 0,0 0-3 0,0 0 1 16,0 0-5-16,0 0 0 16,0 0-1-16,-22 20-2 0,22-20-1 0,0 0 0 0,-12 16-1 15,12-16-1-15,-11 10-2 16,11-10 0-16,-8 14 0 0,8-14-1 0,0 0 0 15,-10 11-1-15,10-11 1 0,0 0 0 0,-12 10 0 16,12-10 1-16,0 0 0 0,0 0-1 16,-14 6 4-16,14-6 3 0,0 0-3 0,0 0 2 15,0 0 1-15,0 0 2 16,0 0-1-16,-26 0-4 0,26 0-1 0,0 0-3 16,0 0 1-16,0 0-1 0,0 0-3 15,0 0 1-15,0 0-2 0,-21 0-1 0,21 0 4 16,0 0-2-16,0 0-1 15,0 0 0-15,-16 5-1 0,16-5-2 0,0 0 1 16,0 0 3-16,-18 5-4 0,18-5 2 0,0 0 1 16,-14 5 1-16,14-5-1 0,0 0-1 15,0 0 2-15,-20 3 0 0,20-3-1 16,0 0 1-16,-16 4 0 0,16-4-2 16,0 0 0-16,0 0 2 0,-22 2-2 0,22-2 9 0,0 0 6 15,0 0-2-15,-17 2 4 16,17-2-2-16,0 0-3 0,0 0 2 0,0 0-4 15,0 0-4-15,-18 2 2 0,18-2-1 0,0 0 0 0,0 0 0 16,0 0 0-16,-18 8 2 16,18-8-3-16,0 0 0 0,-12 7 2 0,12-7 0 15,-10 8-1-15,10-8 1 16,0 0 2-16,-20 10 3 0,20-10 0 0,-12 4 8 0,12-4-3 16,0 0-1-16,-19 11 0 15,19-11-4-15,-16 5 2 0,16-5 2 0,0 0-8 16,-18 6 0-16,18-6 0 0,0 0 6 15,-15 6-10-15,15-6 4 0,0 0 2 0,0 0 6 16,0 0-2-16,-19 0 0 0,19 0 1 0,0 0 1 16,0 0-1-16,0 0 4 15,-21 0 20-15,21 0-1 0,0 0-3 16,0 0-3-16,0 0-12 0,0 0 4 0,0 0 2 16,0 0-11-16,-20-6-2 0,20 6 3 0,0 0-6 15,0 0 2-15,0 0-5 16,0 0-1-16,0 0-1 0,0 0-2 0,0 0-1 15,0 0 0-15,0 0 4 0,0 0-4 0,0 0 5 0,0 0 1 16,0 0-7-16,0 0 22 16,0 0 1-16,0 0 0 0,0 0 4 15,0 0-3-15,0 0 0 0,0 0 1 16,0 0 0-16,0 0-3 0,0 0-4 0,0 0 5 0,0 0-8 16,0 0-2-16,0 0-1 15,0 0-4-15,0 0 3 0,0 0-3 0,0 0-2 16,0 0 1-16,-8 21-3 0,8-21 0 0,0 0-1 0,4 25-2 15,-4-25-2 1,-2 25 2-16,2-25-1 0,-2 28 1 0,0-11 1 0,-2 2-2 16,0 0 0-16,0-2-1 15,-4 4 1-15,0-2 2 0,0 2 0 16,0-2-3-16,-3-2 0 0,0 1 1 0,1-1 4 16,-1-4 2-16,1-2 2 0,-4 1-9 0,2-1-1 15,0-1 2-15,-1-1 2 0,-2-3 2 16,0 0 8-16,15-6-1 0,-30 8 4 0,16-7 5 15,14-1 1-15,-30-3-2 0,13-3-2 0,2-1-1 16,-4-5-2-16,3 3-4 16,0-7 1-16,2 2-3 0,-1-2 1 0,2-1-3 0,2 2-1 15,3-5-1-15,0 4-3 16,4-4-5-16,2 1-15 0,2 0-14 0,4-1-20 16,2-2-16-16,4 1-23 0,5 0-25 15,5-1-31-15,2-3-39 0,4 1-52 16,2 2-42-16,5-4-39 0,-1 2-103 15,4-1-138-15,-8 6-61 0,1-1-392 0,-1-2-494 16</inkml:trace>
  <inkml:trace contextRef="#ctx0" brushRef="#br0" timeOffset="-81808.69">19134 8774 3118 0,'0'0'-33'0,"0"0"10"0,17-10-1 16,-17 10 9-16,17-6-5 0,-17 6 9 0,19-9 1 15,-9 5-16-15,-10 4-49 16,24-7-70-16,-24 7-106 0,19-13-521 0,-8 8-63 16</inkml:trace>
  <inkml:trace contextRef="#ctx0" brushRef="#br0" timeOffset="-81661.94">19227 8614 2559 0,'0'0'114'0,"0"0"-12"0,-22-6-21 0,22 6-13 16,0 0-4-16,0 0-17 16,0 0-20-16,0 0-62 0,0 0-53 0,-16-4-100 0,16 4-164 15,0 0-395-15,0 0-27 16</inkml:trace>
  <inkml:trace contextRef="#ctx0" brushRef="#br0" timeOffset="-81253.65">19261 9869 2212 0,'0'0'89'0,"-10"16"22"0,10-16-5 0,0 0-18 15,0 0-9-15,0 0 8 0,0 0 22 16,0 0 10-16,0 0-5 0,35 1-20 0,-35-1-5 16,24 0-11-16,-24 0-5 15,30-1-12-15,-13-2-8 0,-17 3-6 0,38-4-25 16,-20 4-56-16,2-1-62 0,1 1-53 15,-2-3-93-15,0 2-173 0,-3-1-414 16,2 0-159-16</inkml:trace>
  <inkml:trace contextRef="#ctx0" brushRef="#br0" timeOffset="-80908.81">19647 10059 2620 0,'2'27'63'0,"-2"-27"10"16,0 0-9-16,0 0-6 0,0 0 0 15,10 14 12-15,-10-14 7 0,0 0-9 0,15 1-11 16,-15-1-34-16,0 0-38 16,28 0-33-16,-28 0-27 0,20-1-28 0,-6-3-18 0,-2 0-19 15,1 0-48-15,-3-1-133 16,3-4-376-16,-4 2 52 0</inkml:trace>
  <inkml:trace contextRef="#ctx0" brushRef="#br0" timeOffset="-80278.86">18429 9086 1988 0,'0'0'-26'16,"0"0"35"-16,0 0 8 16,0 0 17-16,0 0 28 0,0 0 23 0,-21 17 24 0,21-17 13 15,0 0 2 1,0 0 7-16,0 0-2 0,0 0 5 0,0 0 2 16,-21-13-3-16,21 13-2 0,0 0-6 15,0 0-14-15,-6-16-8 0,6 16-12 0,0 0-14 0,0 0-10 16,0 0-5-16,0 0-7 15,0 0-6-15,18-26-5 0,-18 26-6 0,0 0-3 16,0 0-4-16,20-2-6 0,-20 2-4 0,0 0 0 16,0 0-3-16,0 0 0 0,0 0-2 15,19 25 0-15,-19-25 1 0,0 0 4 16,-2 17 10-16,2-17 8 0,0 0 1 16,0 0 2-16,-11 22-2 0,11-22 2 0,0 0 0 15,-12 14-2-15,12-14-1 0,-11 8 4 16,11-8 7-16,0 0-2 0,-19 4 8 0,19-4 6 15,0 0 6-15,0 0-22 0,0 0 11 0,-26-14 3 16,26 14-10-16,-6-13 9 16,6 13-13-16,-4-18-7 0,4 18-3 0,-2-18-4 0,2 18 2 15,2-27-11-15,-2 27 23 16,2-31-16-16,-2 15-21 0,2-4-24 0,-2 4-47 16,0-4-52-16,0 3-71 0,0 0-81 15,-2-2-86-15,2 2-201 0,-2 2-48 0,2-2 0 16,-2-1-277-16,2 18-245 0</inkml:trace>
  <inkml:trace contextRef="#ctx0" brushRef="#br0" timeOffset="-80118.48">18413 8554 3021 0,'12'-11'132'0,"-8"6"-14"0,-4 5-11 0,7-11 22 15,-7 11 8-15,0 0-1 16,10-15-17-16,-10 15-19 0,2-6-50 0,-2 6-53 15,0 0-60-15,0 0-61 0,0 0-45 0,0 0-59 0,0 0-144 16,0 0-562-16,0 0-344 16</inkml:trace>
  <inkml:trace contextRef="#ctx0" brushRef="#br0" timeOffset="-79888.42">18074 8971 2833 0,'-10'14'-58'0,"-2"4"20"0,6-3 18 0,-2-4 20 15,-1 2 34-15,3-1 35 0,-2 1 35 16,-1-2 10-16,-2 1 3 0,3 1 7 0,-2 1-3 16,-4 1 5-16,2-2 2 15,2 0-2-15,-3 1-6 0,0-1-10 0,2-1-10 16,-1 1-12-16,2-1-14 0,-4-1-8 16,6-2-3-16,-2 1-12 0,-1-1-15 0,11-9-31 15,-17 16-39-15,8-11-55 16,9-5-71-16,-12 11-67 0,3-8-124 15,9-3-183-15,-15 1-402 0,15-1-348 0</inkml:trace>
  <inkml:trace contextRef="#ctx0" brushRef="#br0" timeOffset="-79698.94">17775 8844 3336 0,'8'-15'198'0,"-8"15"-19"15,7-11-25-15,-7 11-18 0,7-12-2 0,-7 12-9 16,0 0-13-16,0 0-25 0,8-15-41 0,-8 15-53 0,0 0-58 16,0 0-53-16,0 0-62 15,6-10-53-15,-6 10-109 0,0 0-227 0,0 0-339 0,0 0-299 16</inkml:trace>
  <inkml:trace contextRef="#ctx0" brushRef="#br0" timeOffset="-76838.87">2476 12552 925 0,'7'-23'252'15,"-7"23"-51"-15,0 0-47 0,0 0-34 0,0 0 2 16,0 0 12-16,0 0-27 0,4-15 6 15,-4 15 15-15,0 0 1 0,0 0-5 0,0 0 9 16,0 0-1-16,0 0 2 0,4-16-7 16,-4 16-4-16,0 0-9 0,0 0-8 0,0 0-16 15,0 0-5-15,0 0-6 0,0 0-9 0,0 0-9 16,-13-19-8-16,13 19-4 16,0 0-6-16,-15-6-5 0,15 6-4 0,0 0-2 0,-21-5-6 15,21 5-1 1,-18-3 3-16,18 3-3 0,-20-1 0 0,20 1 8 15,-23 0-2-15,23 0 2 0,-21 1-2 0,21-1 6 0,-21 3 1 16,21-3-5-16,-22 4-1 16,22-4-2-16,-20 3-3 0,20-3 0 0,-22 10-1 15,12-6 2-15,10-4-1 0,-22 11 1 16,9-3 1-16,3-1 4 0,0 3-7 0,-3 0 2 16,6 1-1-16,-3 0 0 15,0 3-8-15,3-1 7 0,-2 1-1 0,1-1-1 0,1 2-4 16,0 0 2-16,2-1 0 15,-1 0-8-15,2 2-2 0,4-16 3 0,-8 29-4 16,6-16-5-16,2-13 3 0,0 25 3 0,0-25-1 0,5 27-3 16,-2-16 15-16,1 4-3 15,0-2 9-15,2 0-5 0,2 1 7 0,1-1-1 16,-1 1-4-16,5-1-7 16,0-1 11-16,-1-1-7 0,4-1 2 15,-2-1-8-15,0-2 2 0,2 2 0 0,1-2-2 16,-3-2-2-16,4-1-19 15,-5 0 2-15,5-1-11 0,-18-3-13 0,28 1-12 0,-28-1-26 0,23-4-29 16,-23 4-34-16,23-5-45 16,-12 1-55-16,2 0-49 0,-13 4-83 0,14-11-167 0,-7 3-64 15,-7 8-289-15,0 0-242 16</inkml:trace>
  <inkml:trace contextRef="#ctx0" brushRef="#br0" timeOffset="-76398.5">2544 12952 2544 0,'0'0'-74'15,"0"0"26"-15,0 0 10 16,0 0 7-16,0 0 5 0,0 0 17 0,0 0 16 0,0 0 10 15,0 0 3-15,0 0 8 0,0 0-10 0,0 0 9 16,0 0 20-16,0 0 18 16,-13-44 21-16,13 44 10 0,0 0 13 0,0 0-3 0,0 0 0 15,0 0-3-15,0 0 2 16,0 0-2-16,-40 23 0 0,40-23-4 0,-10 9-4 16,10-9-5-16,-13 12-10 15,13-12-1-15,-11 11-1 0,11-11-4 0,-8 12 0 16,8-12-7-16,-9 11-5 0,9-11-7 15,0 0-4-15,-9 17-8 0,9-17 5 0,0 0-10 16,0 15 1-16,0-15-3 0,0 0-3 0,0 0-3 16,9 19 2-16,-9-19-2 15,0 0 1-15,13 12-5 0,-13-12-1 0,10 6-5 0,-10-6 0 16,0 0-13-16,22 6-13 16,-22-6-21-16,18 3-28 0,-18-3-35 0,24-2-34 15,-24 2-49-15,28 0-45 16,-28 0-74-16,23-4-155 0,-13 1-159 0,-2 1-247 0,-8 2-204 15</inkml:trace>
  <inkml:trace contextRef="#ctx0" brushRef="#br0" timeOffset="-76018.56">2285 12685 2488 0,'0'0'-68'16,"0"0"38"-16,0 0 19 0,0 0 41 16,-10-9 24-16,10 9 16 0,0 0 18 0,0 0-4 15,0 0-5-15,0 0-4 16,0 0-5-16,0 0-14 0,0 0-4 0,0 0-3 15,0 0-3-15,22-18 1 0,-22 18 2 0,0 0 2 0,22 0 7 16,-22 0-4-16,0 0-1 16,0 0 4-16,30 14 1 0,-30-14-3 0,11 13-5 15,-11-13-1-15,6 16-4 16,-6-16 1-16,0 22-6 0,0-22-1 0,-2 23-7 0,2-23-1 16,-9 29-11-16,5-16-20 15,-2 2-27-15,2 0-40 0,0-2-41 0,-1 2-50 16,3-3-66-16,2-12-127 0,-2 21-566 15,2-11-319-15</inkml:trace>
  <inkml:trace contextRef="#ctx0" brushRef="#br0" timeOffset="-75608.43">2644 12784 2826 0,'0'0'-1'0,"0"0"27"0,0 0-8 16,0 0 12-16,0 0 16 0,0 0-1 16,0 0-5-16,0 0 3 0,27 21-8 0,-27-21-4 15,0 0-4-15,23 0 0 16,-23 0-4-16,19 0 3 0,-19 0-7 0,24-2-1 0,-24 2-13 15,25-2-17-15,-25 2-51 0,23-3-63 0,-23 3-68 16,17-4-114-16,-9 0-489 16,-8 4-109-16</inkml:trace>
  <inkml:trace contextRef="#ctx0" brushRef="#br0" timeOffset="-75448.43">2701 12736 2406 0,'0'0'52'16,"-18"-5"11"-16,18 5-7 15,0 0-1-15,0 0-4 0,0 0-8 0,0 0 2 0,0 0-7 16,0 0-2-16,0 0-5 0,0 0-9 0,0 0-12 16,34-17-24-16,-34 17-44 15,32-7-42-15,-15-2-65 0,-2 4-119 0,8-1-433 0,-5-2 25 16</inkml:trace>
  <inkml:trace contextRef="#ctx0" brushRef="#br0" timeOffset="-75098.41">3181 12369 2082 0,'4'-19'-5'0,"-4"19"32"0,7-14 25 0,-7 14 15 15,0 0 15-15,8-13 13 0,-8 13 4 16,0 0 16-16,0 0 17 0,0 0 7 0,0 0-7 16,0 0-2-16,0 0 2 15,0 0-3-15,12 32 6 0,-12-32 10 0,3 31-8 16,-3-12-8-16,0 4-7 16,0-2-6-16,2 5-16 0,1-1-9 0,-1 0-7 0,0 2-11 15,0 0-10-15,-2-7-11 16,2 7-7-16,2-4-19 0,-2-3-22 0,-2 2-26 15,2-2-30-15,2-6-30 0,-4 1-29 0,0-15-40 0,4 27-33 16,-2-18-36-16,0-1-55 16,-2-8-117-16,5 11-581 0,-5-11-417 0</inkml:trace>
  <inkml:trace contextRef="#ctx0" brushRef="#br0" timeOffset="-74808.74">3452 12567 3014 0,'0'0'12'0,"0"0"10"0,10-12-2 16,-10 12-5-16,0 0 12 0,0 0-11 0,0 0 6 0,0 0 1 16,0 0 4-16,0 0 1 15,0 0 9-15,-56 4 14 0,56-4 22 0,-26 8 8 16,11-4 8-16,3 1 3 16,12-5 3-16,-22 12-4 0,22-12-6 0,-16 10-7 0,7-3 0 15,9-7-4-15,-13 16-1 16,7-9 5-16,6-7-7 0,-6 15-3 0,6-15-7 15,0 0-2-15,2 26 3 0,-2-26-7 0,6 18-7 16,-6-18-7-16,12 17 2 0,-3-6-10 16,2-3-17-16,-1 0-21 15,3 0-30-15,-2-1-38 0,1-1-40 0,-12-6-43 16,24 11-49-16,-14-7-57 0,-10-4-117 16,17 4-183-16,-9-2-366 0,-8-2-334 15</inkml:trace>
  <inkml:trace contextRef="#ctx0" brushRef="#br0" timeOffset="-73654.88">4286 12165 2696 0,'0'0'-110'0,"0"0"32"16,6-17 20-16,-6 17 19 15,0 0 13-15,5-13 5 0,-5 13 2 0,0 0 7 0,0 0-2 16,0 0 6-16,0 0 4 16,0 0 4-16,0 0 3 0,-17-18 11 0,17 18 15 15,0 0 21-15,0 0 5 16,-36 9 7-16,36-9 1 0,-20 7-7 0,20-7-4 0,-23 11 2 15,11-5-9-15,1-1-3 0,11-5 1 0,-17 12-22 16,17-12 15-16,-14 14-10 16,14-14-4-16,-10 10-5 0,10-10-4 15,0 0-4-15,0 20-19 0,0-20-9 0,0 0-15 16,18 19 10-16,-8-12 7 0,3 2 1 0,0-1-1 16,2 3 6-16,-1-1 1 15,2 2-3-15,0 1 1 0,-4-1 12 0,4 2 7 16,-6-4 11-16,1 4 0 0,-5-2 14 15,3 1 6-15,-9-13 9 0,4 20 7 0,-4-20 11 16,-4 23 6-16,4-23 10 0,-15 23 3 16,4-11-4-16,-1-3-4 0,-2 1-5 15,0-1-8-15,0-1-2 0,-2-3-11 0,-1 1-5 16,3-2-4-16,14-4-14 0,-26 6-18 16,26-6-26-16,-23-3-49 0,23 3-54 0,-21-9-50 15,15 4-66-15,6 5-141 16,-17-21-504-16,12 11-248 0</inkml:trace>
  <inkml:trace contextRef="#ctx0" brushRef="#br0" timeOffset="-73408.98">4478 12346 2658 0,'0'0'-52'0,"11"9"5"0,-11-9 5 16,0 0 12-16,17 7 13 0,-17-7 11 15,17 1 15-15,-17-1 9 0,24 0-9 0,-24 0 9 0,24-1-12 16,-24 1 9-16,32-3-10 16,-15 1 7-16,1 0-15 0,-18 2-27 0,32-4-41 15,-16 1-46-15,-3 3-54 16,-5-4-98-16,3 0-334 0,-11 4 189 0</inkml:trace>
  <inkml:trace contextRef="#ctx0" brushRef="#br0" timeOffset="-73208.71">4629 12282 1796 0,'0'0'37'0,"0"0"17"0,-21 0 9 0,21 0 26 16,0 0 33-16,0 0 10 15,-9 16 15-15,9-16 0 0,0 0-5 0,-4 25 3 16,4-25 0-16,2 21-3 15,-2-21-9-15,2 25-13 0,0-12-12 0,-2-13-8 0,2 27-16 16,1-12-22-16,-3-15-34 0,2 26-42 0,0-12-51 16,0 1-51-16,-2-15-43 15,2 21-61-15,-2-21-90 0,4 21-577 0,-2-15-260 16</inkml:trace>
  <inkml:trace contextRef="#ctx0" brushRef="#br0" timeOffset="-72653.04">4904 12172 2602 0,'4'-10'-46'0,"-4"10"20"15,0 0 14-15,9-14-19 0,-9 14 16 0,0 0 7 16,0 0 14-16,0 0 23 0,8-12 13 0,-8 12 7 15,0 0 15-15,0 0 14 16,0 0 12-16,0 0 14 0,0 0-3 0,0 0-7 0,0 0-9 16,0 0-4-1,20-1-4-15,-20 1-5 0,0 0-1 0,16-5-8 0,-16 5-10 16,0 0-5-16,28-1-4 16,-28 1-2-16,23-2-5 0,-8 1-6 0,-15 1-2 15,31-3 2-15,-15 3-7 0,-16 0 2 16,31 0-5-16,-16 0-1 0,-15 0-2 0,25 0 0 15,-25 0-5-15,22 0 8 0,-22 0 7 16,16 6 11-16,-16-6-2 0,9 7 4 16,-9-7-2-16,0 0-3 0,-2 21-3 0,2-21 0 15,0 0-7-15,-17 25-2 0,9-16-2 16,-3 3-2-16,0-2 0 0,1 1-1 0,-1 1 6 16,1-3 0-16,1 4-2 15,-2-3 2-15,1 3 1 0,2-1-6 16,-1-1-2-16,0-1 1 0,9-10 0 0,-12 19-1 0,12-19-4 15,-8 15 4-15,8-15 3 0,-3 15 3 16,3-15 9-16,0 0-4 0,0 0-5 0,11 25 3 16,-1-22-3-16,-10-3-10 0,26 7 6 15,-10-4-5-15,4-1-3 0,1 0-3 0,0 0 1 16,0-2-19-16,5 2-22 16,-5-2-35-16,2-2-48 0,0 2-62 0,-1 0-62 15,-4-2-80-15,-18 2-144 0,30-2-147 16,-19 0-288-16,-11 2-280 0</inkml:trace>
  <inkml:trace contextRef="#ctx0" brushRef="#br0" timeOffset="-72068.85">3975 12803 2618 0,'0'0'-122'0,"0"0"8"16,0 0 14-16,0 0 15 0,0 0 24 0,0 0 20 0,0 0 15 15,57-2 18-15,-57 2-4 16,32 0 5-16,-11 0 7 0,2 0 19 0,6-1 18 16,3 1 19-16,5 0 9 15,7 0 7-15,0-2 11 0,3 2 4 0,-1 2 2 0,5-4-2 16,-2 2 2-16,2 2-1 16,8-2-1-16,-6 0-2 0,6 0-9 0,1 0-9 15,-10 0 2-15,1 0 0 16,0 0-6-16,-5 0-3 0,3 0-8 0,-5 0-5 15,-1-2-2-15,-7-1-5 0,0 3-5 0,-2 0-2 0,-2 0-4 16,-5-1-5-16,-1-2-11 16,-3 3-15-16,-2 0-29 0,-4-1-35 0,-17 1-42 0,30 0-45 15,-30 0-40-15,16 0-51 16,-16 0-126-16,0 0-416 0,0 0-91 0</inkml:trace>
  <inkml:trace contextRef="#ctx0" brushRef="#br0" timeOffset="-71108.88">4236 13222 2205 0,'0'0'-114'15,"0"0"35"-15,0 0 31 0,0 0 43 0,0 0 18 16,0 0 24-16,0 0 38 0,0 0 32 15,-24 2 30-15,24-2 13 0,0 0-1 0,0 0-8 16,0 0-1-16,0 0-11 0,0 0-13 0,0 0-16 16,0 0-13-16,0 0-9 15,0 0-9-15,0 0-6 0,0 0-7 0,0 0-9 16,0 0-2-16,55-11-5 16,-55 11-5-16,0 0 2 0,15-4-3 0,-15 4 0 0,0 0 4 15,0 0 3-15,0 0 3 16,0 0 1-16,0 0-3 0,0 0-5 0,0 0-3 15,0 0 0-15,0 0-4 0,0 0-5 0,0 0 0 16,0 0-1-16,0 0-4 0,0 0 6 16,0 0 3-16,-53 17-2 0,40-12 7 15,13-5-3-15,-23 14-6 0,15-9-1 16,8-5-2-16,-16 11-5 0,16-11 0 0,-12 11-5 0,12-11 0 16,-6 13-7-16,6-13-10 15,0 0-12-15,0 0-5 0,0 0-3 0,18 27 1 16,-9-21 0-16,-9-6 3 15,23 12 3-15,-8-5 2 0,-2-1 0 0,0-1 1 0,-1 2 2 16,1 1 4-16,-13-8-3 0,21 14 4 0,-10-9 1 16,-3 3 1-16,-8-8 5 15,11 13 3-15,-11-13 4 0,4 14 4 0,-4-14 1 16,0 0 3-16,-15 19 2 0,15-19 2 16,-19 11 3-16,9-5-3 0,-6-1 0 15,2-1-1-15,14-4-2 0,-32 6-1 16,17-2-2-16,15-4-1 0,-30 0-8 0,30 0-17 15,-26-4-32-15,12 0-41 0,0-2-50 0,14 6-53 16,-19-9-51-16,8 1-81 0,2 3-156 16,3-3-440-16,6 8-316 0</inkml:trace>
  <inkml:trace contextRef="#ctx0" brushRef="#br0" timeOffset="-70908.48">4454 13377 2817 0,'0'0'-17'0,"24"4"11"15,-11-3-1-15,-13-1-5 0,30 0 14 0,-30 0 2 16,34-1-1-16,-18-1-10 16,2 0-11-16,-18 2-36 0,33-6-24 0,-17 4-29 15,-2-4-34-15,-2 2-54 0,0 0-104 16,-2-1-301-16,-10 5 193 0</inkml:trace>
  <inkml:trace contextRef="#ctx0" brushRef="#br0" timeOffset="-70708.87">4614 13298 1896 0,'0'0'107'0,"-25"10"29"0,25-10 13 0,-8 11 21 16,8-11 15-16,-7 18 14 15,7-18 2-15,-5 21-7 0,5-21-19 0,-2 24-17 0,0-11-19 16,2-13-14-16,2 29-15 0,-2-13-12 0,0-16-11 15,2 29-6-15,0-15-12 16,1 1-19-16,-3-15-35 0,7 25-47 0,-7-25-51 16,4 20-67-16,-4-20-56 0,4 16-117 15,2-8-166-15,-6-8-436 0,6 10-333 0</inkml:trace>
  <inkml:trace contextRef="#ctx0" brushRef="#br0" timeOffset="-70433.56">4809 13392 2962 0,'10'-11'30'0,"-10"11"-3"0,0 0-5 0,11-10 23 15,-11 10 41-15,0 0 45 16,0 0 20-16,0 0 4 0,0 0-5 0,0 0 0 16,15 27-8-16,-15-27 1 15,2 19-7-15,-2-19-2 0,5 24-30 0,-3-10-10 16,0 0-2-16,2 2-17 0,-2 0-6 0,0-1-7 0,0 0-8 15,0 1-10-15,-2-16-11 16,4 26-12-16,-2-14-5 0,-2-12-19 0,2 18-20 16,-2-18-20-16,2 18-23 0,-2-18-33 15,0 0-46-15,2 15-64 0,-2-15-41 16,0 0-65-16,0 0-80 0,0 0-99 16,0 0-438-16,0 0-344 0</inkml:trace>
  <inkml:trace contextRef="#ctx0" brushRef="#br0" timeOffset="-70218.48">4792 13355 2758 0,'0'-21'-16'0,"2"3"58"0,-2 18 27 0,2-25 14 16,0 13 24-16,-2 12 5 16,9-18 11-16,-9 18 1 0,12-14 8 0,-1 7 2 15,-11 7 3-15,24-12-2 0,-12 10 12 16,-12 2-9-16,30-4 5 0,-30 4-23 0,29 6-4 16,-14-1-8-16,0 2-1 15,-5-2 7-15,4 3-18 0,-14-8 4 16,12 13-13-16,-12-13-8 0,4 16-6 0,-4-16-12 0,0 0-20 0,0 0-17 15,-22 29-30-15,10-24-35 16,0 0-41-16,-3-1-54 0,-2 1-74 0,4-2-66 16,-4-2-109-16,4-1-169 0,13 0-68 15,-29-1-335-15,29 1-390 0</inkml:trace>
  <inkml:trace contextRef="#ctx0" brushRef="#br0" timeOffset="-57913.6">5914 12828 767 0,'0'0'312'0,"-12"-6"-85"0,12 6-56 15,0 0-44-15,0 0-3 0,0 0 2 16,0 0-1-16,-16-5-5 0,16 5 3 0,0 0 6 15,0 0 5-15,0 0 5 0,0 0 5 0,0 0 7 0,0 0 6 16,0 0 4-16,-16-6-3 16,16 6-7-16,0 0-9 0,0 0-10 0,0 0-13 15,0 0-9-15,0 0-3 16,0 0-7-16,0 0-1 0,0 0-13 0,0 0-8 0,0 0-2 16,0 0-4-16,0 0-8 15,0 0-4-15,0 0-7 0,0 0-6 16,0 0-2-16,0 0-9 0,0 0-1 0,0 0 0 0,0 0-10 0,56 11-3 15,-56-11-4-15,15 2-4 16,-15-2-6-16,0 0-8 0,26 2-12 0,-26-2-14 16,16-2-5-16,-16 2-13 15,0 0-11-15,26 0-18 0,-26 0-19 0,0 0-20 0,19-3-30 16,-19 3-35-16,0 0-20 16,15 0-21-16,-15 0-17 0,0 0-28 0,2-10-132 15,-2 10-530-15,0 0-329 16</inkml:trace>
  <inkml:trace contextRef="#ctx0" brushRef="#br0" timeOffset="-57698.92">5899 12672 2793 0,'-9'-12'-21'0,"9"12"55"0,0 0 6 16,-8-11 15-16,8 11 13 15,0 0 22-15,0 0 17 0,0 0 14 0,0 0 3 16,0 0-3-16,0 0-8 0,0 0-8 0,0 0-11 0,20-21-10 15,-20 21-11-15,0 0-14 16,22-4-27-16,-22 4-32 0,19-6-43 0,-19 6-42 16,24-4-61-16,-24 4-37 15,24-3-28-15,-10-1-35 0,-14 4-107 0,27-6-511 0,-12 3-219 16</inkml:trace>
  <inkml:trace contextRef="#ctx0" brushRef="#br0" timeOffset="-57218.5">6697 12205 2475 0,'0'0'-66'0,"7"-17"42"16,-7 17 55-16,0 0 2 0,0 0 26 0,0 0 20 15,0 0 17-15,6-13 11 16,-6 13-2-16,0 0-5 0,0 0-9 0,0 0-1 15,0 0 1-15,0 0-1 0,0 0 1 0,0 0 1 0,0 0 0 16,0 0 3-16,0 0-1 16,14 42-8-16,-12-29-5 0,3 3-5 0,-5 3 0 15,2 3-6-15,0-1-1 16,0 4-5-16,1-1-3 0,-3 3-8 0,0 2-3 0,0 1-5 16,0-1-1-16,0 0-7 15,-3 3-3-15,3-6-4 0,-2 3-1 16,0-3-5-16,2-1-6 0,-2 0-8 15,-1-4-14-15,3-2-22 0,-2 0-24 0,2-2-26 0,0-17-30 16,0 26-34-16,0-26-34 0,0 18-36 0,2-12-37 16,-2-6-54-16,0 0-43 15,0 0-592-15,0 0-350 0</inkml:trace>
  <inkml:trace contextRef="#ctx0" brushRef="#br0" timeOffset="-56888.54">6854 12493 2781 0,'0'0'-64'0,"10"-18"49"0,-10 18 18 15,7-11 12-15,-7 11 7 0,0 0 1 0,6-11 15 16,-6 11 5-16,0 0 7 16,0 0 0-16,0 0 0 0,0 0 2 15,0 0 1-15,0 0 11 0,0 0 8 0,-46 26 7 16,34-18 1-16,12-8 4 0,-18 13-7 0,7-5-4 16,0 2-5-16,11-10-4 15,-18 13-6-15,18-13-5 0,-13 12-3 16,13-12-2-16,-13 11 6 0,13-11 4 0,-9 11 2 15,9-11 3-15,0 0 3 0,-8 16 7 0,8-16 0 16,0 0-1-16,2 18-2 0,-2-18-9 0,0 0 14 16,11 15-11-16,-11-15 1 15,17 12-12-15,-17-12-5 0,19 10-9 0,-7-3-4 0,-1-4-10 16,-11-3-8-16,25 11-15 16,-11-6-21-16,-4 2-18 0,-10-7-14 0,19 14-16 15,-11-10-22-15,-8-4-33 16,18 13-40-16,-10-6-51 0,-2-2-56 0,0 1-111 0,-6-6-158 15,12 9-397-15,-12-9-349 0</inkml:trace>
  <inkml:trace contextRef="#ctx0" brushRef="#br0" timeOffset="-56448.46">7217 12645 2775 0,'-10'-24'-84'0,"10"24"30"16,0 0 19-16,-17-7 8 16,17 7 18-16,-19-1 30 0,19 1 18 0,0 0 26 15,-29 8 16-15,29-8 18 0,-26 9 8 16,14-2 19-16,-1 2 11 0,2 2 9 0,-2 1 7 16,5 0-2-16,-2 4 1 15,3-2-6-15,-2 0-8 0,5 1-9 0,0 2-12 0,2-1-5 16,2-16-11-16,4 30-14 15,2-16-17-15,3-1 0 0,2 0-8 0,-1-1-5 16,5-3-10-16,2 0-18 0,2 1-20 0,0-4-26 16,-2-1-37-16,2-2-40 0,0-3-68 15,2 0-64-15,-1-6-99 0,2 0-184 0,-4-1-109 16,-4-3-295-16,3-1-308 16</inkml:trace>
  <inkml:trace contextRef="#ctx0" brushRef="#br0" timeOffset="-52678.8">7980 12304 2704 0,'0'0'-75'0,"0"0"35"0,0 0 32 15,0 0 33-15,0 0 37 16,0 0 19-16,0 0 21 0,0 0 12 0,0 0-8 0,0 0-5 16,0 0-2-16,0 0-11 15,0 0-7-15,0 0-4 0,0 0-5 0,0 0-2 16,0 0-3-16,0 0-3 15,0 0-6-15,0 0-8 0,0 0-2 0,-8 47-5 0,1-35-3 16,0 3-5-16,7-15-6 0,-12 27-2 0,4-12-2 16,-1-2 4-16,-2 3-8 15,1-3-3-15,2 3 2 0,-5-3-3 0,2 0-1 16,-2-2-1-16,5-1-3 0,-2 0-4 16,10-10 0-16,-18 15 0 0,10-8-2 0,8-7 2 15,-15 8-5-15,15-8-1 16,-15 4 0-16,15-4-2 0,0 0 1 0,0 0-2 15,-23-17-1-15,23 17 0 0,-6-13 1 0,6 13-1 0,0 0 1 16,-4-25-2-16,4 25 2 16,0 0 6-16,2-27 5 0,-2 27 10 0,6-15 7 15,-6 15 4-15,8-14 3 16,-8 14 3-16,9-13 5 0,-9 13 0 0,12-9 1 0,-12 9-1 16,11-10-2-16,-11 10 1 15,0 0-3-15,21-6 1 0,-21 6 5 0,20 2-6 16,-20-2 1-16,18 9-3 0,-5-3-6 0,-2 3-2 15,2 2 4-15,-3 0 17 0,2 2-8 16,4 3 5-16,-4-3-9 0,1 2 0 0,0 0-8 16,1-1-10-16,-3-1-10 15,1 1-20-15,-3-1-33 0,2-4-42 0,-1 2-51 16,1-1-67-16,-2-1-60 0,-1-1-94 16,2 0-178-16,-1-2-87 0,-1-3-305 0,-8-3-334 15</inkml:trace>
  <inkml:trace contextRef="#ctx0" brushRef="#br0" timeOffset="-52035.13">8638 11943 2843 0,'0'0'23'16,"-17"-10"36"-16,17 10 12 16,0 0 6-16,0 0 11 0,0 0 14 0,0 0 9 15,0 0 2-15,0 0 4 16,0 0-10-16,0 0-13 0,0 0-11 0,0 0-11 0,0 0-3 15,26-22-1-15,-14 18-4 16,6-2-5-16,-2 3-4 0,5-1-4 0,-3-1-4 16,2 1-6-16,2 0-3 0,-4 2-5 0,4-2-6 0,-5 1-8 15,1-1-15-15,-18 4-20 16,30-6-24-16,-19 4-29 0,-11 2-37 16,19-4-37-16,-19 4-37 0,0 0-34 15,13 2-36-15,-13-2-63 0,0 0-649 0,0 0-402 0</inkml:trace>
  <inkml:trace contextRef="#ctx0" brushRef="#br0" timeOffset="-51834.95">8810 11887 2817 0,'-20'11'-110'0,"20"-11"36"16,-12 10 24-16,12-10 23 0,-10 15 30 15,10-15 25-15,-8 21 25 0,6-8 14 0,2-13 6 16,-2 31 6-16,2-14 3 16,0 2 1-16,-2 0 1 0,4 2 8 15,-4-3-1-15,2 7-4 0,0-5-6 0,0 3-10 16,-2-2-4-16,2 2-2 0,0-3-14 0,0 3-2 15,-2-2-9-15,2 2-3 0,0-4-14 0,-2 0-15 16,2 1-25-16,-2-4-32 16,2-16-39-16,0 31-39 0,0-18-42 0,0-13-43 0,-2 21-81 15,2-21-594-15,0 16-263 16</inkml:trace>
  <inkml:trace contextRef="#ctx0" brushRef="#br0" timeOffset="-51443.57">9065 12258 2676 0,'8'-13'-67'16,"-8"13"15"-16,0 0 1 16,0 0 3-16,0 0 16 0,0 0 15 0,-30-9 28 15,30 9 24-15,0 0 16 16,-28 1 5-16,28-1-6 0,0 0 5 0,-29 6 10 0,29-6 6 15,-18 3-5-15,18-3 0 0,-12 7-5 16,12-7-10-16,0 0-6 0,-8 11-15 16,8-11-20-16,0 0-18 0,0 0-16 0,0 0 0 0,14 27-4 15,-14-27 1-15,14 16 2 16,-4-8 11-16,-10-8-10 0,18 20 12 0,-7-9 7 16,-3 0 13-16,-1 1 8 15,-1 1 14-15,1 0 5 0,-3 1 11 0,-4-14 10 0,2 24 10 16,-2-24 12-16,-4 24 7 15,-3-13 1-15,7-11 1 0,-13 21-3 0,3-12-8 16,1 1-8-16,-1-3-7 0,10-7-9 0,-20 10-4 16,20-10-22-16,-18 4-31 15,18-4-47-15,0 0-48 0,0 0-70 0,-30-14-60 0,30 14-131 16,-8-17-556-16,6 8-319 16</inkml:trace>
  <inkml:trace contextRef="#ctx0" brushRef="#br0" timeOffset="-51234.87">9311 12367 2784 0,'11'4'-9'0,"-11"-4"19"0,17 4-1 16,-17-4-3-16,17 6 13 0,-17-6 18 15,23 0 12-15,-23 0 2 0,25 0-10 0,-25 0-4 16,24-3-9-16,-24 3-14 0,25-3-15 0,-25 3-30 0,22-4-27 15,-22 4-49-15,20-6-29 16,-20 6-35-16,13-8-88 0,-11 5-464 0,-2 3 11 16</inkml:trace>
  <inkml:trace contextRef="#ctx0" brushRef="#br0" timeOffset="-51038.8">9428 12312 2080 0,'0'0'-11'0,"0"0"27"16,0 0 11-16,0 0 17 0,-22 11 26 0,22-11 22 0,0 0 13 15,-4 17 4-15,4-17-6 0,-2 15-6 16,2-15-4-16,-2 21-13 0,2-21 1 16,-2 22-6-16,2-22 0 0,2 24-6 0,-2-24-3 15,0 23-9-15,0-23-13 0,0 23-18 16,0-23-33-16,2 19-35 0,-2-19-44 0,2 14-35 16,-2-14-36-16,2 17-38 15,-2-17-87-15,4 9-496 0,-4-9-74 0</inkml:trace>
  <inkml:trace contextRef="#ctx0" brushRef="#br0" timeOffset="-50778.94">9822 12104 2426 0,'19'-8'37'0,"-19"8"2"15,0 0 4-15,0 0 27 0,0 0 32 0,0 0 14 16,18 21 13-16,-18-21 2 16,4 19-11-16,-4-19-7 0,3 23-5 0,-3-10-4 15,2 3-2-15,-2-16-10 0,2 32-6 16,1-16-12-16,-1-2-9 0,0 4-18 0,0-4-33 16,0 4-45-16,0-1-49 15,-2 1-52-15,0-18-56 0,2 32-56 0,-4-17-136 16,-2 4-520-16,0-3-285 0</inkml:trace>
  <inkml:trace contextRef="#ctx0" brushRef="#br0" timeOffset="-50158.83">8596 12805 2640 0,'0'0'-99'0,"0"0"7"16,0 0 19-16,0 0 24 16,0 0 30-16,0 0 9 0,0 0 17 15,0 0 15-15,0 0 7 0,0 0 3 16,0 0 11-16,0 0-2 0,0 0-1 0,0 0-7 0,0 0-1 15,0 0-4-15,69-4-3 0,-49 3-6 0,1-1 8 16,5 2 2-16,2-3 8 16,7 2 1-16,-1-2 5 0,2 3 6 0,6-1 3 15,1-1 2-15,1 0-2 0,3 0 1 16,-1 0 3-16,3 1-1 0,-3-4 4 0,11 4-13 16,-1-3-2-16,1 0-1 15,2 0-5-15,-3 3 24 0,2-2 2 0,-3-1 9 16,-4 4 10-16,9-1 7 0,-12-1 1 15,1 0-7-15,-3 2-8 0,-1 0-7 0,-1 0-8 16,-8 0-6-16,0 2-6 0,-2-2-6 0,-2 0-5 16,-2 0-3-16,-8 0-5 15,2 2-2-15,-3-2-10 0,-2 0-9 0,-19 0-10 0,29 0-12 16,-15 1-16-16,-14-1-21 16,23 0-26-16,-23 0-32 0,19 2-43 15,-19-2-43-15,15 2-47 0,-15-2-94 16,10 3-647-16,-10-3-442 0</inkml:trace>
  <inkml:trace contextRef="#ctx0" brushRef="#br0" timeOffset="-48828.49">8958 13339 2856 0,'0'0'-151'15,"0"0"30"-15,0 0 27 16,0 0 18-16,0 0 20 0,0 0 17 0,0 0 28 0,0 0 19 16,0 0 6-16,0 0 23 15,0 0 13-15,0 0 14 0,0 0 14 0,0 0 9 16,-17 40-6-16,17-40 6 16,-5 16 10-16,5-16-5 0,-6 23 2 0,2-9-8 0,-2-1-4 15,1 3-8-15,-1-2-10 16,0-2-3-16,-3 3-8 0,1-1-2 0,-1 0-5 15,-1-1-6-15,0 0 1 0,-2 0-2 16,2-1-2-16,0-3-4 0,-1 2-4 16,11-11-3-16,-22 16-2 0,12-8-3 0,0-3-1 0,10-5-3 15,-18 6-2-15,18-6-6 16,0 0-3-16,-22-2 0 0,22 2-2 0,0 0 0 16,-18-16-3-16,18 16-2 15,-8-15 2-15,8 15-4 0,-4-13 7 0,4 13-6 0,0 0 3 16,-3-19 7-16,3 19-3 0,0 0-1 0,0 0-2 15,11-21 3-15,-11 21 3 16,8-10 3-16,-8 10 2 0,0 0 14 0,18-7 1 0,-18 7 0 16,0 0 6-16,18-2 1 15,-18 2 1-15,0 0 2 0,22 9-3 0,-22-9 1 16,14 12 2-16,-5-5 2 16,-9-7 0-16,17 18 5 0,-8-9-2 15,-1 0 1-15,-8-9 9 0,14 22-8 16,-4-11 4-16,-4 1-15 0,0 1 1 0,-6-13-6 0,10 23-2 15,-3-10-7-15,-3-4-14 0,-4-9-23 0,9 20-30 16,-9-20-39-16,6 16-46 16,-6-16-55-16,8 15-40 0,-3-10-45 0,-5-5-107 0,10 9-135 15,-10-9-403-15,8 4-314 16</inkml:trace>
  <inkml:trace contextRef="#ctx0" brushRef="#br0" timeOffset="-48228.84">9214 13268 2708 0,'0'0'-75'16,"0"0"39"-16,0 0 36 16,0 0 33-16,0 0 25 0,0 0 16 0,0 0 16 15,0 0 4-15,0 0-5 0,0 0-3 16,0 0-16-16,0 0-3 0,13 25-8 0,-13-25-8 16,0 0-1-16,25-2 4 15,-25 2 2-15,21 0 5 0,-21 0 2 0,26 0-4 16,-26 0-8-16,25 0-7 0,-10 0-20 0,-15 0-30 0,25 0-37 15,-25 0-47-15,22 0-59 16,-22 0-54-16,18-2-79 0,-18 2-643 0,11-2-329 16</inkml:trace>
  <inkml:trace contextRef="#ctx0" brushRef="#br0" timeOffset="-48018.8">9269 13303 2889 0,'0'0'7'0,"0"0"9"0,-12 9 6 15,12-9 9-15,0 0 25 0,-7 15 13 16,7-15 14-16,-7 16 0 0,7-16-3 16,-2 19 0-16,2-19-8 0,-2 24-3 0,2-24-4 15,0 28-3-15,-2-12-11 16,4-1 0-16,-2 2-9 0,0 0-7 0,2-1-18 16,-2-16-19-16,2 32-27 0,-2-16-24 15,0-1-26-15,0-15-31 0,0 27-22 0,0-14-40 16,0-13-42-16,2 23-95 0,-2-23-542 0,0 19-200 0</inkml:trace>
  <inkml:trace contextRef="#ctx0" brushRef="#br0" timeOffset="-47598.62">9570 13464 2520 0,'10'-9'-14'0,"-10"9"20"0,0 0-6 0,0 0-3 15,6-15 11-15,-6 15 7 16,0 0 18-16,0 0 17 0,0 0 17 0,0 0 15 16,0 0 7-16,0 0 10 0,-40 0-6 15,40 0-3-15,0 0-6 0,0 0-9 0,-27 10-8 16,27-10-10-16,-11 8-15 0,11-8-24 15,0 0-30-15,-6 18-23 0,6-18-21 16,0 0-10-16,0 0-16 0,11 28 8 0,-3-18-11 0,2 1 9 16,-1 1 15-1,1-1 4-15,4 0 13 0,-4 3 14 0,2-2-14 0,-1-2 20 16,0 2 16-16,-3-1 17 16,-2 1 19-16,-6-12 23 0,9 17 13 0,-9-17 23 0,0 17 14 15,0-17 6-15,0 0-2 16,-13 21-10-16,13-21-8 0,-16 13-11 0,4-9-8 15,12-4-8-15,-22 6-10 0,8-3-19 16,14-3-34-16,-23 0-43 0,23 0-56 0,-21-7-47 16,13 4-53-16,-1-5-110 0,1 0-579 0,8 8-269 15</inkml:trace>
  <inkml:trace contextRef="#ctx0" brushRef="#br0" timeOffset="-47403.66">9711 13547 2726 0,'0'0'-33'0,"0"0"1"15,22 1-6-15,-22-1 9 0,17 2 1 0,-17-2 9 16,18 0-11-16,-18 0 9 16,0 0-14-16,30-2-26 0,-30 2-31 15,21-1-38-15,-21 1-45 0,17-7-106 0,-6 6-271 16,-11 1 260-16</inkml:trace>
  <inkml:trace contextRef="#ctx0" brushRef="#br0" timeOffset="-47198.96">9824 13502 1682 0,'0'0'64'0,"0"0"20"0,0 0 7 16,0 0 24-16,0 0 33 0,0 0 24 15,-16 33 16-15,16-33-3 0,0 0-16 0,7 27-13 16,-7-27-17-16,2 20-15 15,-2-20-13-15,7 25-13 0,-5-14-10 0,-2-11-9 16,4 29-15-16,0-15-21 0,-4-14-34 0,7 21-37 0,-3-10-50 16,-4-11-53-1,6 18-51-15,-6-18-62 0,4 12-134 0,-4-12-471 0,4 11-192 16</inkml:trace>
  <inkml:trace contextRef="#ctx0" brushRef="#br0" timeOffset="-47004.05">10059 13548 2587 0,'24'-1'80'0,"-24"1"50"0,0 0-8 15,0 0-10-15,10 19-8 16,-10-19 4-16,0 16 2 0,0-16-5 16,0 23-13-16,0-23-10 0,0 23-8 15,0-23-9-15,2 25-12 0,-2-12-19 0,0-13-33 16,2 23-40-16,-2-23-43 0,6 23-76 0,-4-13-79 0,-2-10-165 15,4 19-492-15,-2-11-275 16</inkml:trace>
  <inkml:trace contextRef="#ctx0" brushRef="#br0" timeOffset="-45698.77">13567 12289 2652 0,'0'0'-74'16,"7"-17"31"-16,-7 17 2 0,0 0 5 16,0 0 10-16,0 0 20 0,0 0 23 0,8-12 9 15,-8 12 10-15,0 0 46 0,0 0 23 16,0 0 17-16,0 0 5 0,0 0 1 0,0 0-2 16,-22 50-3-16,15-37-5 15,1 0-9-15,-1 2-10 0,-5 5-8 0,1-3-8 16,0 2-7-16,-3-2-8 15,1-2-7-15,-3 3-5 0,1-6-3 0,-3 4-8 0,2-3-1 16,0-1-4-16,-2-1-5 0,3-1-4 0,2-1 1 16,-4 1-8-16,6-3-1 15,-3-1-3-15,14-6-1 0,-25 6-4 0,25-6 1 0,-21 2-1 16,21-2-5 0,0 0 1-16,-25-9-1 0,25 9-2 0,-14-12-3 0,14 12 3 15,-7-15-4-15,7 15 3 16,-4-16 2-16,4 16 2 0,0 0-2 0,2-21 3 0,-2 21-2 15,0 0 0-15,12-19 1 0,-12 19 1 0,11-11 2 16,-11 11 0-16,13-10 0 16,-13 10 3-16,20-5 4 0,-20 5 1 0,19-3 4 0,-19 3 3 15,22 3 2-15,-22-3 1 16,24 7-1-16,-9 1 2 0,-3 2 0 0,2-3 20 16,0 5-8-16,-3-1-7 15,3 2-2-15,-1 2-3 0,1 1-2 0,1 1-5 0,-4 0 0 16,5 2-9-16,-3-3 2 15,-1 0 4-15,-1 2-12 0,0-5-12 0,-2 2-16 16,-2-1-22-16,1 1-28 0,2-4-31 0,-1 0-43 16,-3-1-49-16,1 0-45 15,-1-1-47-15,2-3-107 0,-2 1-159 0,1-1-63 0,-7-6-218 16,6 12-159-16</inkml:trace>
  <inkml:trace contextRef="#ctx0" brushRef="#br0" timeOffset="-44478.79">13783 12340 2441 0,'0'0'-61'0,"0"0"22"16,-19-4 9-16,19 4-7 0,0 0 31 0,0 0 11 16,0 0 17-16,0 0 30 15,0 0 17-15,0 0 24 0,0 0 27 0,0 0 15 0,0 0 7 16,0 0 6-16,0 0-7 16,0 0-6-16,0 0-11 0,0 0-16 0,0 0-13 15,0 0-11-15,30 40-6 16,-20-32-12-16,0 2-8 0,-10-10-4 0,20 17-5 15,-8-10-5-15,-1 3-7 0,-1-2-5 0,-10-8-2 0,19 13-3 16,-10-5-3-16,-9-8 2 16,15 15-8-16,-10-9-1 0,-5-6 0 0,9 13 3 15,-9-13 3-15,0 0 3 0,0 21 16 16,0-21-3-16,0 0 0 0,-11 27-3 16,6-18-2-16,-2 2-7 0,-2 1 0 15,1-1-3-15,1 2-2 0,-3-1-7 16,2 2-4-16,-3-2-14 0,3 0-21 0,-3 1-27 0,3-2-30 0,-2 1-32 15,3 0-30-15,-1 2-26 16,-1-6-25-16,9-8-15 0,-12 21-24 16,6-13-66-16,6-8-659 0,-9 15-390 15</inkml:trace>
  <inkml:trace contextRef="#ctx0" brushRef="#br0" timeOffset="-44168.77">14191 12282 2830 0,'0'0'-65'0,"0"0"35"16,0 0 38-16,0 0 33 15,0 0 18-15,0 0 30 0,0 0 17 0,0 0 11 16,18 35 7-16,-18-35 0 0,0 29 3 16,0-12-5-16,-1 2-3 0,1 0 8 15,1 2-12-15,-1 0-17 0,0 5-7 0,2-1-15 0,1 2-25 16,-1-2-46-16,-2-4-53 16,3 0-71-16,-1 0-71 0,-2 0-87 0,4-2-201 15,-6 0-490-15,2-2-408 0</inkml:trace>
  <inkml:trace contextRef="#ctx0" brushRef="#br0" timeOffset="-39114.11">19689 12181 902 0,'0'0'319'15,"0"0"-76"-15,0 0-78 0,0 0-41 0,0 0-18 16,0 0-3-16,0 0 0 16,0 0-3-16,0 0 11 0,0 0-2 0,0 0 2 0,0 0-11 15,0 0 5-15,0 0-3 16,0 0-9-16,0 0-4 0,0 0-9 0,0 0-5 15,0 0-6-15,-13 20-3 0,3-8-11 0,-1-3-3 0,-1 2-6 16,-4 1-2 0,0 0-3-16,-2 3 0 0,0-5-3 0,-4 6 0 0,-1-4 0 15,1 1 3-15,0 0 5 16,-2-1 9-16,-1-1-1 0,-1 1 6 0,4-2 1 0,-2-3 2 16,-1 3-2-16,3-3 0 15,4 1-4-15,2-3 0 0,0 1-3 0,1-2-3 16,15-4-4-16,-22 8 0 0,22-8-1 0,-18 3-4 15,18-3-8-15,-18 4 2 0,18-4-1 16,0 0-1-16,0 0-4 0,-20 0-4 0,20 0 1 16,0 0 2-16,0 0-4 15,0 0 0-15,0 0-3 0,0 0 1 0,-26-4-4 16,26 4 0-16,0 0-5 0,0 0-3 16,0 0-4-16,0 0 6 0,0 0 0 0,0 0 2 15,-13 7-3-15,13-7-2 16,0 0 1-16,0 0-4 0,-6 18 3 0,6-18 2 15,-4 15-6-15,4-15 3 0,-4 18-1 0,4-18 0 0,-4 22-4 16,2-8 2-16,2-14 1 16,-8 30-2-16,4-14 1 0,0 0-2 0,0 2 1 15,0-1-3-15,-2-1-1 16,-3 6 1-16,0-3 2 0,1 2-3 0,-2-4 7 16,-1 2 3-16,1-1-3 0,-1-1 6 15,-4-1 3-15,3-2 7 0,0-1-3 16,0-2-3-16,-1 1 2 0,-1-2 2 0,1-3 0 15,-2 0-1-15,3 0-13 0,-6-4 7 0,18-3 1 16,-34 4-2-16,20-4 5 0,14 0-4 0,-37-4 6 16,21 1 0-16,-1-4-13 15,2 0-1-15,-2-2-1 0,2-1 9 0,2 0-2 0,1-1-3 16,0-2-1 0,0 2 1-16,2-3-2 0,4 1-14 0,-1-1-5 0,7 14-8 15,-8-28-19-15,8 17-19 16,2-6-18-16,4 3-21 0,3-1-36 0,-1 1-38 0,10-1-51 15,-2 0-47-15,1-2-78 0,4 1-171 0,-2 3-95 16,3-2-303-16,0 2-313 16</inkml:trace>
  <inkml:trace contextRef="#ctx0" brushRef="#br0" timeOffset="-38818.87">19407 13043 2908 0,'0'0'108'0,"4"12"20"0,-4-12-16 0,0 0-13 15,16 9-14-15,-16-9 1 0,16 4 5 16,-16-4-11-16,26 0-10 0,-11 0-22 0,-15 0-23 16,32-2-17-16,-14-2-21 0,-1 3-11 0,2-2-19 15,0 2-27-15,-19 1-36 16,32-4-52-16,-17 1-46 0,-15 3-88 0,23-5-602 16,-14 3-272-16</inkml:trace>
  <inkml:trace contextRef="#ctx0" brushRef="#br0" timeOffset="-38659.23">19534 13163 3119 0,'-12'13'186'15,"12"-13"-20"-15,-8 9-22 0,8-9-16 0,0 0-17 16,-10 10-11-16,10-10-12 16,0 0-32-16,0 0-55 0,0 0-75 0,-10 12-86 0,10-12-95 15,0 0-168-15,0 0-535 16,0 0-393-16</inkml:trace>
  <inkml:trace contextRef="#ctx0" brushRef="#br0" timeOffset="-37958.74">18607 12457 2842 0,'0'0'-110'0,"0"0"30"15,13-12 24-15,-13 12 19 16,0 0 28-16,0 0 27 0,0 0 20 0,0 0 14 16,0 0 10-16,0 0 8 0,0 0 1 15,0 0 7-15,0 0 13 0,0 0 15 0,0 0 12 16,6-14 3-16,-6 14 3 0,0 0-9 0,0 0-13 0,0 0-13 15,0 0-11-15,0 0-12 16,0 0-8-16,0 0-16 0,-17-24-10 0,17 24-13 16,0 0-4-16,0 0-8 15,0 0-2-15,0 0-12 0,4-21-9 0,-4 21 5 0,0 0 3 16,0 0-3-16,11-10 5 16,-11 10 2-16,0 0 5 0,0 0 0 0,0 0 4 15,0 0 3-15,0 0 4 16,0 0 1-16,0 0 3 0,21 27 3 0,-21-27 3 0,0 0 2 15,-2 21 7-15,2-21-2 0,0 0 8 0,-10 22 1 16,10-22 7-16,-13 12-1 16,13-12-1-16,-15 11 1 0,15-11-5 0,-16 10 4 0,16-10 1 15,-18 4 1 1,18-4 8-16,-19 2 1 0,19-2 6 0,0 0-3 0,0 0 10 16,-30-12 3-16,30 12 2 15,-8-11-26-15,8 11 3 0,-6-19-3 0,6 19 2 0,0-19-3 16,0 19-4-16,2-25-5 0,-2 25-8 15,4-28-1-15,0 12-21 0,0 4-17 16,1-2-32-16,-3 0-34 0,2-1-61 0,-4 15-86 16,4-28-72-16,-2 13-199 0,-2 1-96 15,0 1-9-15,-2-3-309 0,2 16-301 0</inkml:trace>
  <inkml:trace contextRef="#ctx0" brushRef="#br0" timeOffset="-37798.88">18626 11951 3105 0,'0'0'160'0,"0"0"-22"15,15-11-28-15,-11 7-21 0,-4 4-25 0,0 0-27 16,0 0-42-16,15-11-71 0,-15 11-67 0,0 0-71 16,0 0-149-16,0 0-521 0,0 0-256 15</inkml:trace>
  <inkml:trace contextRef="#ctx0" brushRef="#br0" timeOffset="-37568.84">18375 12437 2713 0,'-5'16'4'0,"1"-4"21"16,-3 2-9-16,7-14-2 0,-10 28 2 0,4-16 5 0,-1 0 6 15,-1 1 6 1,-1 0 3-16,-2-1 4 0,-1 3 1 0,-2 0 3 0,-2-1 11 15,0-1 14-15,1 0 5 0,0-3-3 0,-2 3-7 16,-1-2-7-16,4 1-11 0,0-3-19 16,0 1-31-16,4-2-34 0,10-8-52 0,-21 15-54 15,13-9-63-15,-1-3-127 16,9-3-489-16,-13 4-152 0</inkml:trace>
  <inkml:trace contextRef="#ctx0" brushRef="#br0" timeOffset="-37358.74">18131 12294 2562 0,'6'-9'180'16,"-6"9"40"-16,6-13-25 0,-6 13-23 16,0 0-10-16,9-12 0 0,-9 12 6 0,0 0-18 15,0 0-11-15,11-10-18 16,-11 10-13-16,0 0-19 0,0 0-21 0,0 0-32 15,6-9-35-15,-6 9-52 0,0 0-64 16,0 0-91-16,0 0-122 0,0 0-229 0,0 0-423 16,0 0-438-16</inkml:trace>
  <inkml:trace contextRef="#ctx0" brushRef="#br0" timeOffset="-3278.86">20982 8785 1948 0,'2'-14'246'0,"-2"14"-107"15,0 0-40-15,0 0-4 0,5-17-11 16,-5 17 3-16,0 0 8 0,0 0-2 16,0 0 11-16,0 0-2 0,4-15-14 0,-4 15-3 0,0 0-1 15,0 0-2-15,0 0-1 16,0 0-1-16,0 0 1 0,0 0 9 16,0 0 1-16,0 0 5 0,0 0-3 15,0 0 1-15,0 0-7 0,0 0-3 0,0 0-6 0,0 0-9 16,4 52-8-16,-2-39-6 0,-2-13-1 0,2 29-5 15,-2-12-2-15,0 0-4 16,0 2-3-16,-4-2-4 0,2 2-7 0,0 1-1 16,0-2-5-16,0 3 3 0,-1-2-2 15,-1 0-3-15,2 1-2 0,-2-1-3 0,0-3-1 16,0 1 0-16,2 1-4 16,-1-3-2-16,-1 0 3 0,4-15 0 0,-5 26-5 0,3-13 3 15,2-13-2-15,-4 22 0 16,4-22 1-16,-6 19-3 0,6-19 5 0,0 18 3 15,0-18 0-15,0 0 0 0,0 23 10 0,0-23 1 16,10 14 5-16,-3-6-12 0,-7-8 8 16,15 15-2-16,-5-5 0 0,-1-2 2 0,-9-8-2 15,19 11-5-15,-10-5-6 16,3 0-6-16,-12-6-13 0,22 9-25 0,-22-9-36 16,20 2-54-16,-20-2-70 0,24-4-73 15,-11-2-98-15,1-1-178 0,-2-1-91 16,2 1-343-16,-4-1-422 0</inkml:trace>
  <inkml:trace contextRef="#ctx0" brushRef="#br0" timeOffset="-2849.1">21374 9197 2982 0,'0'0'-34'16,"14"-12"35"-16,-14 12 36 0,0 0 31 0,0 0 17 15,9-9 6-15,-9 9 7 0,0 0 0 0,0 0-11 16,11-13-3-16,-11 13-6 0,8-10-9 16,-8 10-8-16,11-14-4 0,-11 14-4 0,14-15-2 15,-4 8-4-15,-10 7-6 16,16-17-3-16,-8 7-3 0,1 1-3 0,0-3-6 16,-1 1-1-16,-8 11-2 0,15-22-1 15,-9 13-2-15,-6 9 1 0,10-17 7 16,-10 17 6-16,7-16 3 0,-7 16 1 0,5-13 1 0,-5 13-4 15,0 0-3-15,0 0-4 16,0 0 0-16,0 0-4 0,-26-9 0 0,26 9 8 16,0 0 2-16,-36 13 4 0,23-4 27 15,-3 1 4-15,2 0-8 0,-2 2-3 0,-1 1-4 16,2 0-9-16,2-2 4 16,1 0-8-16,0 1-6 0,2-1-2 0,4 2-8 0,0-1-1 15,6-12 5-15,-4 23-9 16,4-23-20-16,4 20-19 0,2-11-30 0,0 0-28 15,2-2-41-15,6-3-38 0,-14-4-36 0,25 12-31 0,-13-8-14 16,3-2-15-16,-2-2-22 16,-1 2-16-16,4-2-17 0,-16 0-645 0,27-6-379 15</inkml:trace>
  <inkml:trace contextRef="#ctx0" brushRef="#br0" timeOffset="-2489.19">21579 9174 2742 0,'11'-10'-124'0,"-3"1"39"0,-8 9 46 16,13-13 38-16,-13 13 49 15,10-14 34-15,-10 14 31 0,5-11 26 16,-5 11 10-16,0 0 2 0,0 0-2 0,0 0-14 0,4-16-5 15,-4 16-6-15,0 0 4 0,0 0-4 16,0 0-8-16,0 0-10 0,0 0-9 0,0 0-8 16,-32 41-7-16,26-32-13 15,6-9-4-15,-6 23-10 0,6-23-3 0,-4 20-10 16,4-20-2-16,0 21-9 16,0-21-3-16,4 18-3 0,-4-18-7 0,8 13-9 15,-8-13-9-15,15 6-10 0,-15-6-7 16,0 0-8-16,23-4-4 0,-23 4 1 0,17-11 6 15,-17 11 2-15,14-18 4 0,-6 7 8 0,-2 0 16 0,-6 11 18 16,10-16 17-16,-10 16 13 16,8-16 4-16,-8 16-3 0,7-10-1 0,-7 10-5 15,0 0-8-15,0 0-1 16,8-12 2-16,-8 12 0 0,0 0-13 0,0 0 4 0,0 0-11 16,0 0-1-16,0 0-1 15,11 36-15-15,-11-36-15 0,4 18-29 16,-4-18-23-16,7 18-26 0,-3-7-35 0,-4-11-48 0,12 22-33 0,0-10-46 15,0-5-60-15,0 3-145 16,3-3-165-16,0-1-311 0,0 0-340 0</inkml:trace>
  <inkml:trace contextRef="#ctx0" brushRef="#br0" timeOffset="-2009.15">22067 9215 2799 0,'6'-21'-73'15,"-6"21"35"-15,2-15 42 0,-2 15 47 0,0 0 39 16,-2-21 23-16,2 21 7 16,0 0-4-16,-10-15-1 0,10 15-2 0,0 0-2 15,0 0 0-15,-26 4-3 16,26-4-7-16,0 0-8 0,-26 24-11 0,17-16-6 0,3 6-11 16,0-1-6-16,0 0-5 15,6-13-7-15,-9 29-6 0,6-14-2 16,3 3-5-16,0-18-6 0,0 26-6 0,6-15-3 0,-6-11-3 0,10 25-2 15,-6-15-3 1,-4-10-2-16,12 12-3 0,-12-12-6 0,15 9 3 0,-15-9-3 16,0 0-1-16,0 0 0 15,32-13 1-15,-26 1 0 0,0-1 2 0,2-5-3 0,0-3-3 16,-2-5 2 0,0-6-2-16,-2-7-8 0,3-8-2 0,-3-5 0 15,1 3 3-15,1 0-2 0,-4 9 9 16,2-2 7-16,0 5 12 0,-1 5 11 0,-1 3 15 0,0 3 17 15,0 3 6-15,-2 3 9 0,0 4 25 0,2-2-18 16,-2 18-9-16,0-19 0 16,0 19 8-16,0 0 2 0,0 0-32 0,0 0 0 15,0 0-7-15,-11 53-2 0,9-22-3 16,-2 7-4-16,2 6-3 0,-2 11-5 0,4 6-22 16,0 23-28-16,2-2-26 15,0 0-30-15,4-3-39 0,1 2-53 0,1-1-64 0,-4-15-61 16,0-6-154-16,-2 1-139 0,1 22-15 0,-3-10-282 15,-3 7-260-15</inkml:trace>
  <inkml:trace contextRef="#ctx0" brushRef="#br0" timeOffset="-1319.26">20716 11730 2872 0,'4'-19'86'15,"-4"19"-1"-15,2-15-11 16,-2 15-4-16,0 0-7 0,4-17 5 0,-4 17 9 16,0 0 6-16,0 0 2 0,0 0 0 15,0 0-9-15,0 0-1 0,0 0 8 0,22 38 11 16,-20-23 1-16,2 4 7 0,-2 2-5 0,0 4-6 0,-2 2-7 15,0 2-7-15,-2-1-8 16,0 2-7-16,-2 5-5 0,-3 1 1 0,0-1-6 16,1-2-9-16,-2 4-3 15,0-5 1-15,1 3 6 0,-2-3-7 16,3-5 5-16,0 1-8 0,-1-4-1 0,3 0-5 16,2-3-1-16,0-4-13 0,2 0 0 0,0-17 7 15,0 27 0-15,0-27-15 16,6 20-6-16,1-12 6 0,-7-8-9 0,17 10 1 0,-6-6-1 15,-11-4 0-15,31 4 2 0,-12-4 2 0,0-3-12 16,5 3-22-16,-4-3-16 16,8-3-38-16,-2 0-40 0,1-2-46 0,-1-1-47 0,1 0-47 15,-2-2-42-15,-1-1-86 16,-1 1-89-16,1-2-480 0,-4-1-398 0</inkml:trace>
  <inkml:trace contextRef="#ctx0" brushRef="#br0" timeOffset="-948.67">21209 12191 2812 0,'4'-10'-45'16,"-4"10"62"-16,4-22 41 0,-4 22 21 0,0 0 24 0,0 0 31 15,-8-29 17-15,8 29 11 16,-11-11-1-16,11 11-8 0,-15-9-8 0,15 9-13 16,-19-6-1-16,19 6-8 15,0 0 6-15,-32 4 4 0,32-4-4 0,-25 11-40 0,15-3-3 16,-3 1-4-16,2 3-4 16,1-1-10-16,0 2-7 0,2-1-6 0,0 2-7 15,2-1-2-15,6-13-11 0,-4 26-5 16,2-13-1-16,2-13-7 0,4 23-19 0,-4-23-2 15,10 21-13-15,-2-14-17 0,-8-7-12 0,20 13-16 16,-10-12-9-16,1-1-11 16,-11 0-4-16,24-5 6 0,-12-1 5 0,0-2 5 0,0-1 15 15,-4 1 24 1,2 1 26-16,-10 7 27 0,15-14 22 0,-15 14 16 0,13-8 12 16,-13 8 14-16,0 0 21 0,0 0 19 15,0 0-2-15,19-1-7 0,-19 1-9 0,0 0-17 16,0 0-9-16,0 0-14 0,10 24-11 0,-10-24-23 15,9 12-23-15,-9-12-35 0,9 13-35 16,-3-4-36-16,-6-9-40 0,10 8-41 16,-6-4-52-16,-4-4-46 0,14 7-32 15,-14-7-71-15,0 0-109 0,0 0-94 0,20-12-435 16,-20 12-497-16</inkml:trace>
  <inkml:trace contextRef="#ctx0" brushRef="#br0" timeOffset="25.91">21342 12237 3182 0,'0'0'27'0,"8"-7"56"0,-8 7 17 0,0 0 29 15,0 0 3-15,0 0 6 0,0 0-4 0,0 0-11 0,0 0-10 16,0 0-13-16,0 0-11 16,0 0-8-16,0 0-15 0,20 27-7 0,-20-27-6 15,0 0-4-15,8 15-4 16,-8-15-7-16,6 9-7 0,-6-9-6 0,9 10-14 0,-9-10-4 16,0 0-9-16,13 7-11 15,-13-7 5-15,0 0-4 0,0 0 2 0,21-2 0 16,-21 2 11-16,0 0 4 0,0 0 6 0,16-15 3 0,-16 15 3 15,8-12 4 1,-8 12 7-16,0 0 5 0,6-16 7 0,-6 16 4 0,0 0 22 16,4-16 6-16,-4 16-1 15,0 0 2-15,0 0-3 0,4-15-2 0,-4 15-4 0,0 0-3 16,0 0-13 0,0 0-16-16,0 0-3 0,0 0-4 0,0 0-4 0,2-19-2 15,-2 19 3-15,0 0-9 16,0 0-3-16,0 0 0 0,0 0 1 0,0 0-1 0,0 0-3 15,0 0 4-15,0 0-5 0,0 0 5 0,0 0-5 16,0 0 5-16,0 0-7 16,0 0-2-16,0 0-1 0,0 0 1 0,0 0-2 15,0 0 4-15,0 0-4 16,0 0 2-16,0 0-2 0,0 0 3 0,0 0-6 0,0 0-6 16,0 0 1-16,0 0-3 15,0 0-5-15,0 0 6 0,0 0-5 0,0 0 4 0,0 0 1 16,0 0 3-16,0 0 1 0,0 0 7 0,0 0 5 15,0 0 5-15,0 0 2 16,28 6 0-16,-28-6-2 0,0 0 1 0,0 0 1 0,2-18 1 16,-2 18-2-16,0 0 7 15,0 0-1-15,0 0 2 0,0 0-3 0,-20-22 1 16,20 22-2-16,-16-4-2 16,16 4-1-16,-22-2 2 0,22 2-2 0,0 0 3 0,-31 2 4 15,31-2-4-15,-24 6-2 0,12-2-1 0,12-4-1 16,-24 11 0-16,16-6-3 15,8-5-3-15,-17 14-1 0,11-6-1 0,6-8-3 0,-9 17 6 16,9-17-5-16,0 19 1 16,0-19-3-16,9 16-3 0,-9-16-7 0,15 16-8 15,-7-10-6-15,-8-6-6 16,22 7-8-16,-10-3-4 0,-12-4 2 0,23 0 4 0,-23 0 2 16,24-4 2-16,-24 4 2 15,18-9 7-15,-6 2 5 0,-12 7 1 0,12-20 1 16,-8 11 11-16,-4 9 12 0,6-22 11 0,-6 22 9 0,6-18 7 15,-6 18 8-15,3-18 7 16,-3 18 0-16,4-15-3 0,-4 15-4 16,0 0-7-16,4-17-6 0,-4 17 1 15,0 0-4-15,0 0 0 0,0 0-1 16,0 0-4-16,0 0-4 0,0 0-3 16,0 0-1-16,0 0-2 0,9 50-1 0,-5-35-6 0,-2 2-4 15,2 2-2-15,1 0-3 16,-1 3 0-16,2 6-2 0,-2-3 4 0,0 2 1 0,3 3 1 15,-2 5 0-15,-1 0 0 0,0-4 2 0,-2 7 1 16,-2-2 3-16,0-1-1 16,0 2 2-16,-2 2 6 0,-2-2-4 15,0 2 4-15,-3-3-1 0,-2 0 3 0,1-2 0 16,-5 1-2-16,1-3 2 0,-8-3-4 16,2-1 1-16,-4-3-3 0,-3-3 1 15,-3-4-2-15,-2-3 0 0,3-7-2 0,0-4-2 16,2-4-7-16,-3-4-10 0,4-5-18 0,3-4-24 0,7-3-25 15,3-4-37-15,2-4-39 16,7-3-64-16,6-1-74 0,5-8-112 16,2 1-191-16,3 1 10 0,1 2-538 15,0 3-748-15</inkml:trace>
  <inkml:trace contextRef="#ctx0" brushRef="#br0" timeOffset="1721.12">20597 15583 3415 0,'2'-17'-139'0,"-2"17"31"15,0 0 19-15,4-21 22 16,-4 21 34-16,0 0 30 0,4-18 36 0,-4 18 33 16,0 0 17-16,2-15 8 15,-2 15-1-15,0 0-7 0,0 0 2 0,0 0 22 16,0 0 6-16,0 0 1 0,0 0-5 16,0 0-6-16,0 0-12 0,9 42-5 0,-9-23-6 15,0 2 2-15,-2 6 5 16,2 3 1-16,-2-1-2 0,2 4-4 0,-2 3-5 15,-1-4-4-15,1 3-5 0,2-3-11 0,0 1-19 0,-2 1-7 16,2-4-3-16,0 4-3 16,0-7 1-16,-2 2-8 0,2-5-4 0,-2 0-4 15,2-4 0-15,0-1-12 16,0 0-11-16,-2-3-19 0,2-16-26 0,-2 23-50 0,2-23-65 16,0 15-57-16,0-15-46 15,2 7-39-15,-2-7-61 0,0 0-67 0,0 0-515 16,0 0-390-16</inkml:trace>
  <inkml:trace contextRef="#ctx0" brushRef="#br0" timeOffset="1880.98">20659 16154 2787 0,'0'0'-104'0,"12"-9"64"0,-12 9 30 16,17-7 57-16,-17 7 58 15,17-6 48-15,-17 6 37 0,19-6 8 0,-19 6-7 16,19-1 3-16,-19 1-21 0,19-4-25 16,-19 4-9-16,17-3-15 0,-17 3-28 0,19-3-28 15,-19 3-35-15,17-6-42 0,-17 6-40 0,22-6-42 16,-22 6-35-16,24-7-39 15,-11 3-28-15,0 1-14 0,2-2-25 0,-3 2-24 0,-1-1-14 16,0 0-612-16,-1 1-252 16</inkml:trace>
  <inkml:trace contextRef="#ctx0" brushRef="#br0" timeOffset="2241.1">21097 15997 2627 0,'0'0'16'0,"0"0"39"16,15-8-5-16,-15 8-7 0,0 0-1 0,8-10-1 0,-8 10 9 16,8-14 5-16,-8 14-3 15,6-16-7-15,-6 16-2 0,4-19-5 0,-4 19-2 16,6-24 2-16,-4 14 2 16,-2 10 3-16,0-21 6 0,0 21 11 0,0-19 17 0,0 19 6 15,0 0 5-15,-10-22 7 16,10 22 7-16,-14-3 5 0,14 3 0 0,0 0-1 15,0 0-11-15,-38 21-3 0,27-10 12 0,1 1-13 16,0 3-11-16,0 4-4 16,0 0 9-16,2 2-7 0,1-2-7 0,3 2-3 15,2-2-7-15,0 0 11 0,2 1-6 16,4-4-8-16,3 4-6 0,1-4-9 0,4 2-19 16,2-5-28-16,-2 1-30 0,0-5-43 15,3-3-52-15,3 0-65 0,-2-3-52 0,0-1-55 16,-4-4-89-16,7-3-143 0,-4-1-47 0,0 0-308 15,-1-4-262-15</inkml:trace>
  <inkml:trace contextRef="#ctx0" brushRef="#br0" timeOffset="2581.08">21354 15999 2820 0,'0'0'94'0,"0"0"30"16,0 0 7-16,0 0 3 0,0 0 9 16,0 0 8-16,-24-13 6 0,24 13-8 0,0 0-12 15,0 0-14-15,-39 20-7 0,27-11-18 16,1 2 2-16,0-2-27 0,11-9-5 0,-16 21-8 15,7-7-3-15,2-3-10 0,3 2-3 0,4-13-6 16,-4 21-6-16,4-21-4 16,2 19-7-16,-2-19-22 0,6 13-11 0,-6-13-15 0,14 10-11 15,-14-10-9-15,18 2-2 16,-18-2 7-16,0 0 7 0,30-12-6 0,-19 4 13 16,-1-1 16-16,-10 9 24 15,15-13 19-15,-15 13 12 0,15-12 17 0,-15 12 2 0,10-7 10 16,-10 7 4-16,0 0 7 0,16-8 11 0,-16 8 9 15,0 0-1-15,0 0-8 16,0 0-8-16,0 0-16 0,18 23-5 0,-18-23-9 0,9 17-14 16,-5-8-18-16,-4-9-9 15,8 22-32-15,1-11-34 0,-3-2-40 0,3 3-53 16,-9-12-63-16,14 19-66 16,-10-12-88-16,6-4-206 0,-10-3-26 0,12 4 23 0,-12-4-321 15,0 0-269-15</inkml:trace>
  <inkml:trace contextRef="#ctx0" brushRef="#br0" timeOffset="3340.87">21621 16073 2813 0,'0'0'4'0,"0"0"-2"0,-4-22 1 0,4 22 1 16,0 0 31-16,0 0 20 15,-8-16 19-15,8 16 2 0,0 0 1 0,0 0-3 16,-11-8 11-16,11 8 17 0,0 0 20 0,0 0 15 0,0 0 2 15,0 0-2-15,-34 14-12 16,34-14-9-16,-14 13-10 0,8-1-8 16,6-12-1-16,-16 20-17 0,12-8-7 0,-2 1-4 15,6-13-14-15,-4 23-7 0,4-23 3 0,-3 23-9 16,3-23-2-16,5 20-8 16,-5-20-6-16,10 18 0 0,-4-11-3 15,-6-7 0-15,20 10-5 0,-20-10-4 16,18 4-2-16,-18-4 4 0,0 0-5 0,32-14 1 0,-23 7-2 15,1-5-1-15,-1-1-3 0,0 0-1 16,-3-5 2-16,0 4 6 0,0-2 12 16,-2 1 5-16,0 0 10 0,-4 15-4 0,8-25 7 0,-4 15 11 15,-4 10 1-15,4-17 2 16,-4 17-6-16,4-15-9 0,-4 15-1 0,0 0-1 16,4-15-8-16,-4 15-5 15,0 0-1-15,0 0 0 0,0 0-4 16,0 0 4-16,0 0 5 0,0 0-1 0,0 0-4 0,0 0 6 0,0 0-4 15,11 40 1-15,-11-40-4 16,0 17-3-16,0-17 0 0,2 17-5 16,-2-17 1-16,0 19-3 0,0-19-4 15,2 15 2-15,-2-15-2 0,0 0 2 0,2 20-1 0,-2-20 1 16,0 0 2-16,0 0 1 16,2 14 1-16,-2-14 3 0,0 0-3 0,0 0 0 15,0 0-4-15,0 0-1 0,0 0-1 16,0 0-3-16,0 0 1 0,0 0-3 0,0 0 0 15,2-56-2-15,-2 32-3 0,0-1 0 16,3-9-2-16,-3-1 0 0,2-5-1 0,0 1-3 16,0 0 5-16,0-2-3 0,2 1-2 0,-1 0 3 15,-1 4 1-15,2-3 1 16,-2 8-3-16,2 0 11 0,-2 1 3 0,0 1-3 16,0 2 0-16,-2 4 0 0,2 2 2 15,0 2 1-15,0 1-2 0,-2 18-4 0,0-24 0 16,0 24 1-16,0 0 0 0,0 0-1 0,0 0 2 15,0 0-2-15,0 0-1 16,0 0-1-16,8 61 0 0,-8-35 2 0,0 4-7 0,0 0-1 16,2 7-6-16,0 2-7 15,0-1-8-15,0 2-8 0,0 1-11 16,2-2-18-16,-2 0-24 0,0-1-33 16,0-5-43-16,0-1-56 0,0 4-64 15,0-6-60-15,-2-2-150 0,0 0-116 0,2-1 20 16,1-7-435-16,-1 1-520 0</inkml:trace>
  <inkml:trace contextRef="#ctx0" brushRef="#br0" timeOffset="4031.16">22265 15760 3051 0,'2'-15'-25'16,"-2"15"43"-16,0 0 21 0,0 0 6 0,2-19 20 0,-2 19 13 15,0 0 23-15,0 0 18 16,0 0 1-16,0 0-4 0,0 0-4 0,0 0-8 16,0 0 10-16,0 0 5 15,0 0-3-15,0 0-3 0,0 0-11 0,-14 47-6 0,14-47-11 16,-2 20-8-16,2-20-8 16,-5 19-5-16,5-19-11 0,0 15-4 0,0-15-13 15,0 0-5-15,-4 20-6 16,4-20-11-16,0 0-7 0,-2 14-3 0,2-14-9 0,0 0-5 15,0 0 2-15,-5 15-2 0,5-15-2 0,0 0 6 16,0 0-3-16,-4 23 4 16,4-23 0-16,-4 12 0 0,4-12-1 15,0 0 1-15,-4 15 4 0,4-15-3 16,0 0-1-16,0 0 4 0,-2 17-7 0,2-17-1 0,0 0 2 16,-5 18 2-16,5-18-2 15,0 0 1-15,-2 19 4 0,2-19 0 0,0 0 0 16,2 19-4-16,-2-19 5 0,0 0-2 0,0 0 1 15,3 23 2-15,-3-23-3 0,0 0-25 16,0 0-45-16,0 17-62 0,0-17-97 0,0 0-182 16,0 0-190-16,0 0 7 15,0 0-279-15,0 0-244 0</inkml:trace>
  <inkml:trace contextRef="#ctx0" brushRef="#br0" timeOffset="4530.72">22235 15604 2509 0,'2'-28'-101'0,"-2"28"29"0,2-22 20 0,-2 22 21 0,3-19 37 16,-3 19 40-16,2-17 40 15,-2 17 34-15,0 0 15 0,4-20-3 0,-4 20-2 16,0 0-8-16,5-18-6 16,-5 18-6-16,0 0-5 0,0 0 22 0,0 0 11 15,0 0 13-15,0 0 6 0,0 0-6 16,0 0-16-16,0 0-5 0,0 0-5 0,0 55-20 15,-3-33-2-15,1 4-6 0,0 0-2 0,0 3-6 16,-3-1-5-16,3 1-10 16,0 2-1-16,0-3-10 0,0 4-9 0,2-2-2 0,-2 1-5 15,2-5-5-15,-2 3-3 16,2-1-3-16,0-5-4 0,0 0 1 0,0 0-6 16,0-2-3-16,2-2-2 15,-4-2-3-15,4 0-3 0,-2-17 0 0,0 29-4 0,0-18 1 16,0-11 14-16,2 21-5 0,-2-21-9 0,2 19-17 15,-2-19-16-15,2 17-29 16,-2-17-47-16,0 0-76 0,4 10-94 0,-4-10-119 0,0 0-206 16,0 0 0-16,0 0-477 15,0 0-616-15</inkml:trace>
  <inkml:trace contextRef="#ctx0" brushRef="#br0" timeOffset="4985.77">22487 16000 3370 0,'20'-9'-37'0,"-20"9"28"0,12-10 3 0,-12 10 24 15,13-11 14-15,-13 11 16 16,8-16 10-16,-8 16 0 0,6-11-1 0,-6 11 0 16,0 0 8-16,5-17-1 15,-5 17 11-15,0 0 10 0,0 0 15 0,0 0-6 0,0 0-3 16,0 0-2-16,0 0-7 0,-49 12-2 0,49-12-8 15,-19 19-7-15,11-8-6 16,-1 1-7-16,2-1-7 0,7-11-8 0,-12 24 0 16,10-13-2-16,2-11-9 0,0 21 5 15,0-21-10-15,4 19-2 0,-4-19-8 0,13 17-6 16,-2-11-9-16,-11-6-7 16,20 7-6-16,-9-5-3 0,-11-2 2 0,23-4 2 15,-23 4 1-15,24-11 5 0,-13 3 1 16,-1-4 5-16,-2 0 4 0,0 0 9 0,2-1 17 15,-2 2 13-15,-8 11 9 0,10-16 10 0,-10 16 9 16,11-13-8-16,-11 13 4 16,0 0 19-16,11-6 8 0,-11 6-1 0,0 0-6 0,0 0-10 15,0 0-8-15,10 28-6 16,-10-28-7-16,7 21-12 0,-3-7-20 0,0-1-26 16,0 1-30-16,0-1-35 15,2-2-36-15,0 0-49 0,-6-11-62 0,12 20-64 0,-6-16-113 16,0-1-172-16,-6-3-28 0,17 0-430 0,-17 0-523 15</inkml:trace>
  <inkml:trace contextRef="#ctx0" brushRef="#br0" timeOffset="5481.11">22893 15918 3407 0,'-4'-24'85'0,"4"24"-2"0,0 0-9 0,-14-5-7 15,14 5 21-15,0 0 12 16,0 0 10-16,0 0-3 0,-38 17-14 0,29-8-10 0,9-9-3 15,-14 19-7-15,7-8 8 0,7-11-6 16,-9 20-11-16,9-20-1 0,-2 21-5 16,2-21-9-16,4 19 1 0,-4-19-13 0,11 15-16 0,-2-8-15 15,-9-7-10-15,14 10-15 16,-14-10 4-16,17 4 3 0,-17-4 4 0,0 0 6 16,0 0 5-16,32-14 7 15,-32 14 0-15,12-12 7 0,-4 3 11 0,-8 9 7 16,8-13 4-16,-8 13-3 0,8-12 17 0,-8 12-12 15,0 0 11-15,8-13-22 0,-8 13-7 16,0 0-1-16,0 0 6 0,0 0 4 16,0 0-2-16,0 0 2 0,0 0 0 15,0 0-7-15,0 0-3 0,3 40 4 0,-3-40-7 0,-5 31 0 16,5-14-5-16,-2 2 5 16,2 0-7-16,2 4 4 0,-2 1-9 0,2 5 4 15,1-1 12-15,-1 1 1 16,0 0-9-16,0-1 2 0,0 3-7 0,0-2 8 0,-4 0-5 15,2 0 6-15,-2-2 2 0,0 0 6 0,-5-4 8 16,1 0 9-16,0-4 8 16,-4-2 0-16,-2-2 0 0,2-5-1 0,-2-1-1 0,-1-4-3 15,13-5-2-15,-24 3-5 16,24-3-7-16,-23-8-11 0,23 8-23 0,-19-25-30 16,11 8-40-16,2-4-45 15,-4-2-45-15,4 0-61 0,2 5-75 0,-4-5-101 0,1 2-171 16,-1 6-35-16,-3 1-522 0,-2-1-747 15</inkml:trace>
  <inkml:trace contextRef="#ctx0" brushRef="#br0" timeOffset="5870.78">22071 16154 3663 0,'0'0'19'16,"0"0"30"-16,0 0 14 15,0 0 21-15,-8-15 24 0,8 15 16 0,0 0 9 16,0 0-6-16,0 0 4 0,0 0 5 16,0 0-28-16,0 0-2 0,0 0-20 0,26-5-11 15,-26 5-30-15,17 0-41 16,-17 0-53-16,19 0-82 0,-8-2-113 0,-11 2-153 15,14-6-199-15,-14 6-8 0,0 0-316 0,16-8-322 0</inkml:trace>
  <inkml:trace contextRef="#ctx0" brushRef="#br0" timeOffset="8230.95">19545 16030 2689 0,'0'0'-89'0,"0"0"39"0,0 0 26 0,6-15 16 0,-6 15 22 16,0 0 23-16,0 0 31 16,0 0 19-16,0 0 8 0,0 0 5 15,0 0 5-15,0 0 3 0,0 0-2 0,0 0 3 0,0 0 0 16,0 0-8-16,0 0-9 15,0 0-9-15,0 0-9 0,0 0-7 0,0 0-2 0,-35 29-11 16,35-29-3-16,-12 10-4 16,12-10-6-16,-10 8-5 0,10-8-5 15,0 0-6-15,-19 9-8 0,19-9-11 16,0 0-9-16,-17 2-9 0,17-2 0 0,0 0 0 16,0 0-3-16,0 0 6 0,-23-14 12 15,23 14 11-15,0 0 7 0,-10-15 11 16,10 15 12-16,0 0 10 0,-8-14 4 0,8 14 5 0,0 0-5 15,0 0-1-15,-6-10-6 0,6 10-9 16,0 0-3-16,0 0-2 0,0 0-6 0,0 0-3 16,0 0 1-16,0 0 0 15,0 0 2-15,0 0-8 0,0 0 2 0,0 0-4 16,0 0-1-16,0 0-5 0,0 0 6 16,-22 21-11-16,22-21 3 0,0 0-3 15,-12 18 4-15,12-18-3 0,-6 12-3 16,6-12 0-16,-8 13 1 0,8-13-1 0,0 0-1 15,-11 15 3-15,11-15-7 0,-8 10-1 0,8-10 4 16,0 0-3-16,-13 12 3 0,13-12-2 16,0 0-4-16,-13 8 2 0,13-8-1 0,0 0 0 15,0 0 2-15,-14 9 2 16,14-9 5-16,0 0 2 0,-13 6 1 16,13-6 6-16,0 0-5 0,-13 7-1 0,13-7 0 15,0 0-3-15,-17 8 5 0,17-8-4 0,-10 7 2 16,10-7 2-16,-15 6-5 0,15-6-6 0,-15 8 6 15,15-8 0-15,-16 7-7 0,16-7 1 16,-16 8 1-16,16-8 1 0,-16 7-2 0,16-7 8 16,-16 7-10-16,16-7 5 15,-14 6-1-15,14-6 6 0,0 0 0 0,-21 7 4 16,21-7 0-16,-16 1 4 0,16-1 12 16,0 0 8-16,-20 0 2 0,20 0 3 15,0 0 3-15,0 0 6 0,-28-3 3 0,28 3 1 0,0 0-3 16,-21-1 0-16,21 1-5 15,0 0-6-15,-28 0-4 0,28 0-4 0,-18 0 3 16,18 0-5-16,-22 1 1 0,22-1-5 16,-25 6 2-16,25-6-3 0,-22 3-2 0,22-3-6 15,-20 8 1-15,20-8-1 16,-16 10 5-16,16-10-1 0,-12 11-1 0,12-11-4 0,-10 13 1 16,10-13-2-16,-7 19-2 15,7-19-1-15,-4 21 0 0,2-10 3 0,2-11-4 16,-7 28 1-16,5-15-1 0,2-13 0 0,-6 26-1 0,-1-13 1 15,1 1-1-15,0-1 1 16,-4-1-4-16,0 0 4 0,-2-2-3 0,2 0 0 16,-1 0-3-16,-2-1-1 15,3-1 1-15,10-8-2 0,-24 11-2 0,13-9-3 0,11-2 2 16,-20 6-2-16,20-6-1 16,-20 2 0-16,20-2 1 0,-19 0-2 15,19 0 1-15,0 0 0 0,-27-2-1 16,27 2 1-16,0 0-1 0,-23-6-1 0,23 6 1 0,-16-8-2 15,16 8 1-15,-10-11-1 0,10 11 1 16,-10-13 0-16,10 13-1 0,-7-14-1 16,7 14 0-16,0 0-1 0,-2-22 2 0,2 22-1 0,0 0 0 15,5-25-5-15,-5 25-1 16,6-18-6-16,-6 18-8 0,4-21-10 0,0 10-8 16,-4 11-23-16,6-25-15 15,0 14-32-15,2-2-40 0,-2-3-67 0,2 3-83 0,-2-4-148 16,5 0-167-16,0-2 18 0,-3-1-581 0,1-1-881 15</inkml:trace>
  <inkml:trace contextRef="#ctx0" brushRef="#br0" timeOffset="8440.81">18874 15648 3777 0,'16'-10'9'0,"-16"10"30"16,0 0-4-16,22-2-2 16,-22 2 3-16,19-1 12 0,-19 1 6 0,26-6-9 0,-12 2-15 15,1 0-39-15,2 1-42 16,0-3-57-16,0-1-71 0,0 0-93 0,0 0-201 16,-4-2-440-16,-13 9-310 15</inkml:trace>
  <inkml:trace contextRef="#ctx0" brushRef="#br0" timeOffset="8591">19064 15452 2982 0,'0'0'137'0,"0"0"-4"0,-6-15-42 15,6 15-27-15,0 0-7 0,0 0-8 0,0 0-8 16,0 0-46-16,0 0-70 16,0 0-70-16,22 0-101 0,-22 0-171 0,0 0-404 15,10 21-146-15</inkml:trace>
  <inkml:trace contextRef="#ctx0" brushRef="#br0" timeOffset="8871.05">19300 16790 2587 0,'6'13'166'0,"-6"-13"47"0,0 0-8 16,6 16-19-16,-6-16-9 16,0 0-9-16,15 5-3 0,-15-5-19 0,19 0-20 15,-19 0-27-15,25-2-40 0,-25 2-43 16,32-7-41-16,-15 0-65 0,4 4-76 0,-2-3-95 15,-2 0-201-15,0-1-127 0,-3 1-246 0,-14 6-172 16</inkml:trace>
  <inkml:trace contextRef="#ctx0" brushRef="#br0" timeOffset="9051.1">19661 16927 2806 0,'0'0'145'15,"15"11"-13"-15,-15-11-36 16,20 6-19-16,-20-6-8 0,20 0-6 0,-20 0-11 16,0 0-48-16,32-10-69 0,-21 5-57 15,1-2-41-15,1 0-35 0,-4-2-77 0,1-1-534 16,-4 0-125-16</inkml:trace>
  <inkml:trace contextRef="#ctx0" brushRef="#br0" timeOffset="9570.9">18542 16222 2455 0,'0'0'6'0,"-13"-13"51"0,13 13 12 0,0 0 14 16,0 0 22-16,0 0 19 15,0 0 7-15,0 0 0 0,0 0-12 0,0 0-9 16,-23-4-5-16,23 4-2 16,0 0 5-16,0 0-2 0,-11-8 0 15,11 8-6-15,0 0-10 0,0 0-12 0,-7-16-7 16,7 16-11-16,0 0-7 0,0 0-10 0,0 0-6 15,0 0-11-15,0 0-12 0,14-22-4 0,-14 22-3 16,0 0-2-16,0 0-3 16,0 0 2-16,0 0 0 0,0 0-1 0,0 0 3 0,0 0 3 15,0 0 8-15,0 0 10 16,0 0 10-16,0 0 8 0,0 0 7 0,0 0 2 16,0 0 13-16,0 0-8 15,0 0-1-15,-26 39-4 0,26-39 1 0,-19 4 4 0,19-4 16 16,-17 3 4-16,17-3-6 0,0 0-4 0,0 0 1 15,-34-10-8-15,34 10-4 16,-11-14-10-16,5 5-5 0,6 9-7 0,-8-28-9 16,6 13-17-16,2 15-27 15,0-35-28-15,2 14-37 0,-2 0-45 0,2-1-67 0,0 1-71 16,-2-2-110-16,0-2-215 16,0 2-3-16,2-2-440 0,-2 2-542 0</inkml:trace>
  <inkml:trace contextRef="#ctx0" brushRef="#br0" timeOffset="9720.71">18423 15593 3532 0,'21'-4'120'0,"-21"4"-13"15,0 0-12-15,0 0 0 16,0 0 2-16,20-3-10 0,-20 3-7 0,0 0-28 16,0 0-49-16,0 0-55 15,0 0-62-15,0 0-63 0,6 12-67 0,-6-12-142 0,0 0-166 16,-22 23-290-16,12-9-181 0</inkml:trace>
  <inkml:trace contextRef="#ctx0" brushRef="#br0" timeOffset="9918.02">18169 16168 2667 0,'-2'19'57'0,"0"-1"9"16,-4-3-8-16,1 0-4 0,5-15 19 15,-11 25 23-15,5-14 26 0,0 1 6 16,-5 1 2-16,3-1-1 0,-2 1-6 0,-2 0-2 0,0-2-1 15,2 1-13-15,-2-1-7 0,2-2-7 0,0 1-25 16,-3 0-32-16,13-10-46 16,-19 14-65-16,10-10-83 0,3 0-72 0,6-4-171 0,-18 0-165 15,18 0-320-15,0 0-258 16</inkml:trace>
  <inkml:trace contextRef="#ctx0" brushRef="#br0" timeOffset="10050.99">17943 16266 2803 0,'4'-12'230'0,"-4"12"19"15,8-15-32-15,-8 15-30 16,8-13-28-16,-8 13-24 0,8-11-9 0,-8 11-18 16,0 0-51-16,6-17-60 15,-6 17-80-15,0 0-77 0,0-11-61 0,0 11-71 0,0 0-162 16,0 0-472-16,0 0-328 16</inkml:trace>
  <inkml:trace contextRef="#ctx0" brushRef="#br0" timeOffset="10301.02">17608 16231 2682 0,'-17'3'-58'15,"17"-3"79"-15,0 0 49 0,-19 1 42 0,19-1 29 16,0 0 12-16,0 0 10 0,0 0-4 15,0 0-10-15,0 0-15 0,0 0-20 0,0 0-8 16,0 0-11-16,0 0-15 0,0 0-21 0,0 0-25 16,0 0-37-16,55-13-40 15,-55 13-33-15,23-3-50 0,-23 3-44 0,20-4-58 16,-20 4-86-16,0 0-661 16,12-10-426-16</inkml:trace>
  <inkml:trace contextRef="#ctx0" brushRef="#br0" timeOffset="10930.67">17474 16030 2919 0,'-6'-15'16'0,"6"15"70"0,0 0 25 16,-4-18 2-16,4 18 5 15,0 0-2-15,0 0-8 0,0 0 3 0,-6-16-2 0,6 16 0 16,0 0-4-16,0 0 1 15,0 0-6-15,0 0 0 0,0 0-1 0,0 0-9 16,-24 37 0-16,16-26-4 0,-3 1-6 0,-1-1-8 16,-3 3-7-16,-2-1-12 15,1 0-2-15,-4 0-4 0,1-1-9 0,-2 1-2 0,0-2 3 16,-1-1 4-16,-1 2 2 16,2-3 23-16,0 0-7 0,-1-1-6 0,4-2-5 15,-2-3-5-15,6 1-4 0,-3-1 2 0,17-3 5 16,-26 4-3-16,26-4 1 0,-20 6 4 15,20-6 4-15,-20 1-2 0,20-1-1 0,0 0-4 16,-21 4-4-16,21-4-7 0,0 0-4 16,-17 3-6-16,17-3-1 0,0 0-4 0,0 0-3 15,-15 8 0-15,15-8-4 16,0 0 1-16,-8 17-2 0,8-17-1 0,-4 14-3 16,4-14 1-16,-2 19 1 0,2-19-3 15,-2 18 1-15,2-18-2 0,0 23 0 0,-4-9-12 16,4-14 1-16,-6 25 2 0,2-13 1 0,-2 2-2 15,0 0 2-15,0 0 3 16,-5-3-1-16,-2 2 3 0,3-1-3 0,-3-3 2 0,-6 2 4 16,4-3 0-16,-1 2-2 15,-4-3-1-15,3-1 2 0,-4-3 3 0,2 1 7 16,0 0 9-16,-2-2 4 0,4 0 6 16,17-2 4-16,-36-2 8 0,18 0 2 15,18 2 4-15,-26-5-1 0,13 0-3 16,13 5-2-16,-19-9-8 0,19 9-4 0,-15-15-6 15,15 15-7-15,-6-19-10 0,6 19-12 0,2-19-12 0,-2 19-20 16,8-26-24-16,-2 10-30 16,3 4-36-16,-1-3-41 0,1 2-53 0,2-2-73 15,-3 1-67-15,0 1-181 0,-2 1-82 16,-2 1 28-16,-4 11-537 0,10-17-749 0</inkml:trace>
  <inkml:trace contextRef="#ctx0" brushRef="#br0" timeOffset="11180.84">16884 16925 3691 0,'0'0'63'0,"0"0"31"0,9 13-16 15,-9-13-5-15,12 6-1 0,-12-6 3 0,22 0-4 16,-22 0-13-16,24-4-34 16,-24 4-50-16,30-8-40 0,-13 1-37 0,-2 1-30 0,0-4-36 15,-3 3-42-15,0-6-74 16,-4 1-163-16,-2-2-425 0,-6 2-234 0</inkml:trace>
  <inkml:trace contextRef="#ctx0" brushRef="#br0" timeOffset="11650.68">16355 16299 2696 0,'0'0'140'16,"0"0"13"-16,0 0-21 16,0 0-22-16,0 0-9 0,0 0-6 0,0 0 10 15,0 0 3-15,0 0 0 16,-4-22-7-16,4 22-4 0,0 0 3 0,0 0 15 0,0 0 3 15,0 0 2-15,0 0-6 0,0 0-13 0,0 0-17 16,-30 7-3-16,30-7-9 16,0 0-21-16,0 0-15 0,-12-7-14 0,12 7-8 0,0 0-6 15,-7-14 4-15,7 14-4 16,0 0-4-16,0 0-1 0,0 0-2 0,0 0 5 16,15-32-5-16,-15 32 2 15,10-9-3-15,-10 9-8 0,0 0 9 0,16-6 0 16,-16 6 9-16,0 0 2 0,0 0 14 0,0 0 5 0,0 0 8 15,0 0 5-15,0 0-1 16,0 0 9-16,0 0 4 0,0 0 10 0,0 0 3 16,-18 47 4-16,18-47 8 15,-16 12 3-15,16-12 4 0,-18 8 0 0,18-8 4 0,-17 6 2 16,17-6-3-16,-14 1-3 16,14-1-12-16,0 0-8 0,0 0-10 0,-28-13-7 15,28 13-7-15,-6-17-6 16,6 17-14-16,-4-23-17 0,2 9-21 0,2 14-30 0,0-30-31 15,2 10-38-15,-2 0-54 0,0-1-82 0,4-8-87 16,-4 1-178-16,0-3-92 16,0 2-3-16,-2-3-518 0,0 0-748 0</inkml:trace>
  <inkml:trace contextRef="#ctx0" brushRef="#br0" timeOffset="11781.01">16224 15568 3788 0,'0'0'161'16,"0"0"-10"-16,8-11-33 0,-8 11-28 0,0 0-22 0,8-10 0 15,-8 10-12-15,0 0-38 16,0 0-63-16,0 0-73 0,0 0-67 0,0 0-42 16,0 0-54-16,0 0-123 15,0 0-572-15,0 0-428 0</inkml:trace>
  <inkml:trace contextRef="#ctx0" brushRef="#br0" timeOffset="11970.73">15866 16251 3179 0,'-4'16'23'0,"2"0"12"16,-5-3 12-16,3 2 39 16,4-15 39-16,-11 27 28 0,3-14 3 15,0 1-10-15,-3-2-17 0,0 2-15 16,-1-3-12-16,-1 3-11 0,2-3-11 0,-2-1-7 0,-1 0-23 16,4-1-35-16,-4-2-50 15,14-7-81-15,-23 14-94 0,10-12-163 0,1 0-210 16,12-2-400-16,-23 0-443 0</inkml:trace>
  <inkml:trace contextRef="#ctx0" brushRef="#br0" timeOffset="12190.65">15652 15954 3250 0,'6'-11'153'0,"-6"11"41"15,9-13 0-15,-9 13 3 0,0 0-4 0,8-13-16 0,-8 13-6 16,0 0-15-16,0 0-17 16,9-11-22-16,-9 11-26 0,0 0-34 0,0 0-39 15,8-4-45-15,-8 4-60 16,0 0-91-16,0 0-79 0,0 0-163 0,0 0-169 0,0 0-12 16,0 0-295-16,0 0-278 15</inkml:trace>
  <inkml:trace contextRef="#ctx0" brushRef="#br0" timeOffset="16130.58">2673 13073 1183 0,'0'0'306'15,"-2"-23"-90"-15,2 23-86 16,0 0-25-16,0 0 4 0,0 0-22 0,0 0-9 0,0 0-19 15,-4-17-1-15,4 17-9 0,0 0-1 0,0 0-4 16,0 0-4-16,0 0-5 16,0 0 2-16,0 0-15 0,0 0 7 0,10-15-12 15,-10 15 2-15,0 0-4 16,0 0 1-16,0 0-5 0,22-1 5 0,-22 1-10 16,0 0 4-16,0 0-4 0,0 0 2 15,29 5 2-15,-29-5-5 0,0 0 5 0,0 0-4 16,17 8 10-16,-17-8 18 0,0 0 22 0,6 13 19 0,-6-13 2 15,0 0 7-15,0 0 6 16,-16 35 5-16,6-26 0 0,0 2 5 0,2 2 5 16,-5-3-4-16,2 2-1 15,3-1-6-15,0 0-4 0,-1 1-4 0,1-3-3 16,8-9-11-16,-9 18-5 0,9-18-7 16,-4 17-1-16,4-17-8 0,0 0-2 0,0 0-11 15,17 19-18-15,-17-19-24 0,25 1-31 0,-10-1-49 16,-15 0-63-16,37-3-64 15,-19-1-79-15,-1-2-165 0,2 1-170 0,-2-3-215 0,-3-2-178 16</inkml:trace>
  <inkml:trace contextRef="#ctx0" brushRef="#br0" timeOffset="17011.03">2436 10395 2464 0,'0'0'-21'0,"0"0"48"0,0 0 35 15,0 0 35-15,0 0 27 0,10-8 31 16,-10 8 12-16,0 0-8 0,0 0-15 16,0 0-10-16,0 0 9 0,0 0-10 15,0 0-9-15,0 0-13 0,11 35-14 0,-9-24-9 16,-2-11-10-16,2 25-10 0,0-10-13 0,-2 2-48 0,0 3-70 15,-4 0-90-15,2 3-96 16,-6 4-190-16,-3 3-199 0,-3 5-238 0,-4 6-244 16</inkml:trace>
  <inkml:trace contextRef="#ctx0" brushRef="#br0" timeOffset="18380.88">2449 16015 2643 0,'0'0'-59'0,"0"0"19"0,0 0-2 0,0 0 15 0,0 0 4 16,-9-22 11-16,9 22 13 0,0 0 7 0,0 0 4 15,-16-7 8-15,16 7 10 16,0 0 24-16,-18-5 21 0,18 5 22 0,0 0 15 16,-25 2-5-16,25-2-2 0,-23 4-11 15,23-4-8-15,-28 8-13 0,11-3-3 0,-1 1-8 16,0 0-3-16,-5 4-1 16,4 2 1-16,-2-2-1 0,-1 2 1 0,0 3-2 15,4-2-1-15,1 5-5 16,1 1-3-16,0-1 0 0,2 4-4 0,3-2-7 15,0 4-6-15,5-2 1 0,-1 4-2 0,6-4-7 0,1 1 2 16,3 1-3-16,2-1-2 16,4 0 0-16,-1 0-5 0,5-3-2 0,1-2-1 15,2 0-6-15,0-2-13 0,1-4-11 16,3-1-7-16,0-1-9 0,2-3-7 0,-3-2-1 16,2-2-5-16,-2-1 3 15,3 0-1-15,-5-4-4 0,4 2 0 0,-21 0-1 16,33-8 2-16,-20 1 4 0,2-1 3 0,-5 1 8 15,-10 7 10-15,15-17 10 0,-10 7 3 16,-5 10 11-16,0-19 8 0,0 19 6 0,0 0 10 16,-14-25 4-16,14 25 7 15,-12-11 3-15,12 11 5 0,-17-10 8 0,17 10 0 0,-15-7 0 16,15 7-1 0,-13-8 1-16,13 8-1 0,0 0-2 0,-12-8-4 0,12 8-5 15,0 0-2-15,0 0-4 16,0 0-3-16,0 0-11 0,0 0-20 0,0 0-44 15,31-18-40-15,-31 18-51 0,22-6-66 0,-12 2-69 0,-10 4-141 16,22-6-573-16,-22 6-440 16</inkml:trace>
  <inkml:trace contextRef="#ctx0" brushRef="#br0" timeOffset="19110.95">2630 16484 2968 0,'0'0'-79'15,"0"0"16"-15,0 0 6 16,0 0 15-16,0 0-11 0,0 0 16 0,0 0 9 15,0 0 6-15,0 0 1 0,0 0 20 0,0 0 5 16,-26-3 24-16,26 3 21 16,0 0 22-16,-14 11 12 0,14-11 13 0,-10 11 12 0,10-11-1 15,-13 12-2-15,13-12 0 16,-12 17-8-16,5-9-11 0,7-8-10 16,-9 18-6-16,9-18-7 0,-5 22-3 15,5-22-7-15,-3 21-2 0,3-21 0 0,2 19-1 0,-2-19-4 16,1 18-5-16,-1-18-1 0,8 16 2 0,-8-16-4 15,6 17-6-15,-6-17 1 16,4 13-10-16,-4-13 3 0,7 14-3 0,-7-14-11 16,0 0-3-16,8 13-20 0,-8-13-32 15,0 0-27-15,4 11-36 0,-4-11-36 0,0 0-30 16,0 0-21-16,15 7 5 16,-15-7 4-16,0 0 9 0,20 3 15 15,-20-3 16-15,0 0 16 0,18 2 4 16,-18-2 5-16,0 0-23 0,15 4-54 0,-15-4-151 0,11-2-197 15,-11 2 267-15</inkml:trace>
  <inkml:trace contextRef="#ctx0" brushRef="#br0" timeOffset="19760.98">2822 16677 1605 0,'0'0'54'0,"0"0"12"0,0 0 11 0,0 0-12 0,0 0 16 15,0 0-6-15,0 0 9 16,0 0-2-16,0 0-12 0,0 0-14 0,0 0-15 16,0 0-12-16,0 0 0 15,0 0-14-15,0 0 6 0,0 0-4 0,0 0 3 0,0 0-4 16,0 0 5-16,33-14 0 16,-33 14 6-16,0 0 10 0,21 4 9 0,-21-4 13 15,0 0 15-15,13 12 14 16,-13-12 12-16,0 0 7 0,-4 21 15 0,4-21 3 0,0 0-4 15,-17 22-8-15,17-22-15 0,-13 16-11 0,13-16-11 16,-11 13-13-16,11-13-21 16,-8 10-15-16,8-10-19 0,0 0-6 0,-4 15 1 15,4-15 2-15,0 0-3 16,0 0 6-16,10 23-4 0,-10-23 6 0,6 16 15 16,-6-16 14-16,5 16 8 0,-5-16 6 15,0 20-4-15,0-20-2 0,-9 20-5 0,3-10-10 16,6-10-17-16,-16 15-34 0,8-8-48 0,8-7-61 15,-16 12-63-15,10-10-68 0,6-2-126 16,-15 2-136-16,15-2-330 0,0 0-198 0</inkml:trace>
  <inkml:trace contextRef="#ctx0" brushRef="#br0" timeOffset="20130.52">3198 16326 2523 0,'0'0'24'16,"0"0"56"-16,0 0 7 15,0 0 3-15,0 0 4 0,0 0 7 0,0 0 0 16,0 0 4-16,0 0-8 16,0 0-11-16,0 0-7 0,0 0-12 0,0 0-4 15,0 0-6-15,34 3-8 0,-34-3-4 16,25 0-7-16,-25 0-24 0,26-3-42 0,-26 3-58 15,27-4-66-15,-16 4-80 0,-11 0-141 0,21-7-518 16,-14 1-269-16</inkml:trace>
  <inkml:trace contextRef="#ctx0" brushRef="#br0" timeOffset="20310.97">3253 16235 2858 0,'0'0'87'0,"-17"-6"-2"0,17 6-12 0,0 0-7 15,0 0-4-15,0 0 2 0,0 0-4 16,0 0-8-16,0 0-3 0,0 0-6 0,0 0-10 16,0 0-2-16,0 0-5 15,34-21-11-15,-34 21-27 0,23-3-37 0,-23 3-54 0,28-3-53 16,-10 2-48 0,0-3-88-16,-18 4-561 0,36-7-204 0</inkml:trace>
  <inkml:trace contextRef="#ctx0" brushRef="#br0" timeOffset="21350.89">4163 15945 2481 0,'0'-15'-88'16,"0"15"28"-16,0 0 12 0,0 0 19 0,4-15 6 15,-4 15 12-15,0 0 25 0,0 0 14 0,0 0 7 16,7-13 11-16,-7 13-4 16,0 0-6-16,0 0 16 0,0 0-15 0,0 0 7 15,0 0 11-15,0 0 8 0,0 0 2 16,-21-16 8-16,21 16 14 0,0 0 17 0,-26 3 5 16,26-3 7-16,0 0-1 15,-36 7-10-15,21-1 6 0,1-3-6 0,-2 5-5 16,0 0-10-16,1-1-5 0,-2 3-9 15,2-1-6-15,-1 5-9 0,-2-2-6 0,4 2-4 16,-1 1-5-16,2 3-3 0,3-1-7 0,-1 0 0 16,1 2-2-16,3-2-5 15,0 0-1-15,3 2-3 0,0 0 0 0,4 1-2 0,0-4-2 16,2 4-1 0,2-1 4-16,0-2-9 0,3 0 2 0,4 2-1 0,-1-6 0 15,1 0-2-15,3 1 20 0,2-1-7 0,0-1 0 16,0-6-4-16,2 1-3 0,-1-3-2 15,3 2-2-15,-2-6-8 0,4 2-4 0,-2-4-5 16,2 0-1-16,-3-2-3 16,0-1-1-16,0-1 1 0,0 0 0 0,-4-2 5 15,-2 3 9-15,-1-3 7 16,-12 8-2-16,18-14 7 0,-18 14 1 0,12-11-3 16,-12 11-1-16,6-9-4 0,-6 9-8 15,0 0 8-15,0 0-4 0,0 0-10 0,0 0 0 16,0 0-11-16,0 0-12 0,0 0-18 0,0 0-15 0,-18-23-18 15,18 23-12-15,0 0-3 16,0 0 5-16,0 0 9 0,-22 0 4 0,22 0 13 16,0 0 3-16,0 0 8 15,0 0 12-15,0 0 10 0,0 0 12 0,0 0 13 16,0 0 11-16,-19-2 17 0,19 2 10 16,0 0 1-16,0 0 11 0,0 0 1 0,0 0 0 15,0 0 4-15,0 0-8 16,0 0 0-16,0 0-5 0,0 0-7 0,0 0-4 15,0 0-2-15,0 0-3 0,0 0-5 0,0 0-7 0,0 0-1 16,-19-4-6-16,19 4-7 16,0 0 1-16,0 0 1 0,-13-7 1 0,13 7-3 15,0 0 3-15,0 0-3 16,-14-10 5-16,14 10 1 0,0 0 3 0,0 0 3 0,-12-10 6 16,12 10 6-16,0 0-1 15,0 0-7-15,0 0 4 0,0 0-2 0,0 0-6 16,0 0 0-16,0 0 0 0,0 0-8 0,0 0-4 15,0 0 0-15,45-11-2 0,-45 11 0 16,24 0 4-16,-24 0-7 0,25 0 2 0,-25 0-1 16,25 3-3-16,-25-3-3 15,22 1-5-15,-22-1-6 0,19 6-2 0,-19-6-2 16,16 5-3-16,-16-5-6 16,16 6-13-16,-16-6-26 0,10 7-36 0,-10-7-52 0,8 10-60 15,-8-10-58-15,0 0-128 0,4 8-158 0,-4-8-342 16,0 0-297-16</inkml:trace>
  <inkml:trace contextRef="#ctx0" brushRef="#br0" timeOffset="21580.65">4411 16302 2906 0,'17'9'74'0,"-17"-9"35"15,0 0 15-15,0 0 18 0,4 18 6 0,-4-18 10 16,-2 16-3-16,2-16-3 0,-2 21-7 0,2-21-15 15,-2 27-5-15,2-12-10 16,0-15-7-16,-2 31-11 0,2-16-8 0,2 2-9 0,-2-17-16 16,4 31-7-16,-2-18-16 15,0 1-31-15,-2-14-40 0,4 20-55 0,-4-20-60 16,2 16-61-16,0-9-61 16,-2-7-91-16,0 0-118 0,2 9-114 0,-2-9-286 0,0 0-242 15</inkml:trace>
  <inkml:trace contextRef="#ctx0" brushRef="#br0" timeOffset="22031.04">4684 16366 2587 0,'0'0'-25'0,"0"0"35"0,0 0 27 15,0 0 11-15,0 0 27 16,0 0 32-16,0 0 26 0,0 0 19 0,0 0 6 0,0 0 3 15,0 0 1-15,-26 33 1 0,26-33-5 0,-14 9-8 16,14-9-5-16,-15 14-18 16,6-9-11-16,9-5-9 0,-14 16-21 0,5-8 3 15,9-8-7-15,-10 16-9 16,6-6-8-16,4-10-9 0,-5 19 0 0,5-19-3 16,3 21-11-16,-3-21 0 0,6 21 3 15,-2-12-11-15,-4-9-4 0,10 16-3 0,-10-16 2 16,13 17-9-16,-13-17-1 0,11 13-16 0,-3-7-24 0,-8-6-29 15,15 6-36-15,-15-6-42 16,19 1-43-16,-19-1-43 0,21-1-57 0,-10-3-71 16,-11 4-152-16,19-6-127 15,-11 2-296-15,-8 4-312 0</inkml:trace>
  <inkml:trace contextRef="#ctx0" brushRef="#br0" timeOffset="22920.82">4716 16441 2772 0,'0'0'-68'0,"0"0"4"0,0 0 17 15,2-19 14-15,-2 19 27 16,0 0 35-16,0 0 33 0,4-20 22 0,-4 20 20 15,0 0 9-15,0 0 12 0,-2-16-1 0,2 16 9 0,0 0 6 16,0 0 11-16,-9-16 9 16,9 16 3-16,0 0 20 0,0 0-11 0,-23-7-22 15,23 7-14-15,-18 0-13 16,18 0-7-16,-24 0-11 0,24 0-7 0,-26 2-1 16,26-2 3-16,-27 3 6 0,12 1 7 15,-2 1-5-15,3 2 3 0,0 0-5 0,2 1-8 16,-3 1-6-16,5-1-7 0,-3 2-8 0,2 1-8 15,1-1-6-15,0 1-7 0,0 1-5 16,2-1-1-16,8-11-2 0,-12 22-4 0,7-12 3 16,5-10-3-16,-8 21-2 15,8-21-4-15,2 21-2 0,-2-21-5 0,9 18-3 16,-3-7-1-16,2-2-3 0,2-1 0 16,-10-8-6-16,22 14 1 0,-10-9-4 0,-12-5 1 15,26 9-6-15,-11-7-5 16,-15-2-12-16,28 4-21 0,-14-4-31 0,-14 0-36 15,32-1-29-15,-15-4-38 0,-2 2-35 0,2-3-34 0,-3 1-34 16,4-4-21-16,-4 4-12 16,-1-1-3-16,0-2-8 0,-1 1 2 0,-1 0-3 15,-1 0 3-15,-1 2 6 16,-9 5-678-16,13-10-435 0</inkml:trace>
  <inkml:trace contextRef="#ctx0" brushRef="#br0" timeOffset="23120.57">4781 16538 2825 0,'13'-19'-145'15,"-13"19"43"-15,0 0 39 0,9-11 26 0,-9 11 37 16,0 0 49-16,10-8 13 0,-10 8 16 0,0 0 8 15,0 0 4-15,0 0 11 0,0 0 24 16,15-6 29-16,-15 6 23 0,0 0 17 0,0 0 4 16,0 0 11-16,0 0 1 15,10 31 0-15,-10-31-13 0,2 16-18 0,-2-16-17 16,5 22-21-16,-5-22-17 0,2 21-15 16,-2-21-18-16,2 21-21 0,-2-21-27 0,3 19-47 15,-3-9-38-15,0-10-38 0,0 14-62 0,0-14-78 16,2 12-67-16,-2-12-134 15,0 0-175-15,0 0-20 0,0 0-327 0,0 0-365 0</inkml:trace>
  <inkml:trace contextRef="#ctx0" brushRef="#br0" timeOffset="23832.85">5421 15766 2748 0,'8'-12'-78'0,"-8"12"32"0,6-10 21 16,-6 10-2-16,0 0 17 0,0 0 13 0,7-16 21 0,-7 16 14 15,0 0 9-15,0 0 12 16,0 0 11-16,0 0 13 0,0 0 19 0,-19-17 21 16,19 17 14-16,0 0 3 0,0 0 13 15,-42 14-5-15,22-4-1 0,4 4-12 0,-4 2-13 16,-3 5-11-16,1-1-13 16,0 5-11-16,2 0-8 0,-1 2-8 0,5-1-7 15,0 3-8-15,4-2 0 16,4-3-11-16,1-1-1 0,3 2-7 0,4-3-5 0,4 2-2 15,1 0-9-15,5-2-10 0,2-1-14 16,2-1-8-16,4-4-5 0,1-1-10 16,3-1-3-16,-2-3-9 0,2-3-4 0,1-1-3 15,-4-4-2-15,0 4-10 0,1-7-2 16,-2 0-2-16,-18 0-4 0,30-8 5 0,-17 2 1 16,-3-4 1-16,-10 10 7 15,16-22 2-15,-12 10 5 0,-2-1 6 0,-2 13 7 16,0-23 12-16,0 23 7 0,-6-25 7 0,6 25 9 15,-12-19 3-15,12 19 6 0,-8-14 13 16,8 14 7-16,-8-10-4 0,8 10 4 0,0 0-1 16,0 0-1-16,0 0-1 15,0 0-3-15,0 0 0 0,0 0-6 0,0 0-4 0,0 0-13 16,23-14-31-16,-23 14-44 16,19-2-56-16,-19 2-72 0,19-3-75 0,-19 3-153 15,13-7-539-15,-13 7-409 16</inkml:trace>
  <inkml:trace contextRef="#ctx0" brushRef="#br0" timeOffset="24370.96">5652 16141 2817 0,'0'0'-124'0,"0"0"27"15,0 0 13-15,0 0 9 16,0 0 8-16,0 0 13 0,0 0 2 0,0 0 5 15,18 3 5-15,-18-3 11 0,0 0 18 0,0 0 19 16,0 0 26-16,0 0 33 16,22 0 16-16,-22 0 16 0,0 0 12 0,0 0 15 0,0 0 8 15,0 0 7-15,0 0 4 16,18 0 6-16,-18 0-6 0,0 0-5 0,0 0 3 16,0 0-2-16,0 0 1 15,0 0 32-15,0 0-15 0,0 0-13 0,0 0-3 0,0 0 6 16,-38 22-14-16,28-15-12 0,-3 6-13 0,3-2-6 15,-3 1-13-15,0 2-7 16,3 4-7-16,-1-1-13 0,2-2-5 0,3 2 4 0,2 1 0 16,0-4-4-16,4 4-8 15,0-18-2-15,2 26-5 0,4-12-5 0,0-3-6 16,6-1-4-16,-2-3-3 16,4 1-5-16,-1-2-3 0,-13-6-8 0,32 5-9 0,-15-3-29 15,-2-2-33-15,1-3-37 16,2-1-54-16,-3-2-74 0,-1-2-67 0,-1 1-117 15,-2-3-158-15,-1 3-34 0,-10 7-438 0,10-16-559 16</inkml:trace>
  <inkml:trace contextRef="#ctx0" brushRef="#br0" timeOffset="24670.75">5835 16325 3305 0,'24'-3'-4'0,"-24"3"12"0,0 0-7 16,0 0 2-16,17-3 6 0,-17 3 13 0,0 0 14 15,18-8 3-15,-18 8-4 16,14-6 4-16,-14 6 10 0,14-3 6 0,-14 3 5 0,0 0 5 16,21-3 12-16,-21 3 13 15,0 0 10-15,0 0 5 0,0 0 21 0,18 12 6 16,-18-12 3-16,0 0-10 16,-5 25 15-16,5-25-1 0,-6 23 0 0,6-23-3 0,-9 22 0 15,5-10-9 1,4-12-12-16,-4 23-4 0,4-23-11 0,0 23-9 0,0-23-12 15,4 19-9-15,-4-19-13 0,15 15-33 0,-4-9-39 16,1-2-46-16,4-1-49 0,-4 0-61 16,-12-3-83-16,27-3-76 0,-10 1-188 15,-6-1-92-15,-11 3-6 0,16-10-393 16,-16 10-495-16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1:17:05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 3678 2882 0,'0'0'-140'16,"0"0"15"-16,-3-16 10 0,3 16 27 0,0 0 16 15,0 0 20-15,0 0 21 0,0-23 12 16,0 23 10-16,0 0 18 0,0 0 25 0,0 0 19 16,3-25 14-16,-3 25 17 15,7-12-2-15,-7 12-2 0,8-13-5 0,-8 13-3 16,12-11-14-16,-12 11-1 16,16-13-10-16,-5 5-6 0,0 0-1 0,4 2-4 0,-15 6 1 15,23-13 13-15,-9 10 1 0,1-4 5 0,-15 7 8 16,28-9-1-16,-13 5-2 15,-15 4 0-15,28-2-8 0,-14 2-5 0,-14 0-8 16,32 4-4-16,-15 0 0 16,-3 0-6-16,2 2-4 0,-4-1 1 0,2 1-6 0,0 1-3 15,-4 1 2-15,3 0-4 16,-3 1 3-16,-1 0 5 0,0 3 2 0,-1-2-3 16,-2 1 4-16,-6-11-1 0,6 25-3 0,-4-14 8 0,-2-11-4 15,0 23 4-15,0-23-3 16,-6 24 2-16,6-24 0 0,-10 22-2 0,1-11 0 15,3-1 4-15,-5-1-1 16,11-9-2-16,-19 14-3 0,7-8 0 0,-2-1-2 16,14-5 0-16,-28 6 3 0,14-6-3 15,14 0 2-15,-31-4-4 0,11 0 4 0,4 1 1 16,-1-5 0-16,0 3-1 16,2-6 6-16,-2 4-4 0,4-2 0 0,1-1-4 15,2 0-2-15,10 10-6 0,-16-21-17 0,14 10-25 0,2 11-34 16,0-21-49-16,0 21-55 15,8-19-61-15,0 8-59 0,-1-1-121 0,2 1-211 16,-3 3-278-16,-6 8-272 16</inkml:trace>
  <inkml:trace contextRef="#ctx0" brushRef="#br0" timeOffset="759.73">1422 3711 2626 0,'-27'-6'-66'0,"27"6"23"16,0 0-1-16,0 0 21 0,0 0 17 0,0 0 23 16,0 0 19-16,0 0 18 15,0 0 6-15,59-14 0 0,-43 14-1 0,5-3 8 0,3 3 7 16,-2-1-1-16,9 2-3 0,-3-1-2 15,3 4-2-15,-1-1-5 0,2-3-7 16,0 3-10-16,1 1 0 0,1-1-7 0,0 1-1 16,0 0-6-16,5 0-2 15,-6 0-2-15,-1 2-4 0,-3-5 1 0,3 3-4 0,-4-2-4 16,-1 0 0-16,-4-2-4 16,-1 2 0-16,-4-2-2 0,2 1 4 0,-3 2-5 15,-17-3-3-15,24 0-5 0,-24 0-14 0,22 0-20 0,-22 0-20 16,0 0-29-16,0 0-17 15,14-6-7-15,-14 6-17 0,0 0 0 0,0 0 6 16,0 0 4-16,0 0 7 16,0 0 11-16,-46-23 11 0,46 23 14 0,-21-8 10 0,8 5 19 15,13 3 28-15,-21-7 25 16,21 7 17-16,-20-11 18 0,8 8 1 0,12 3 16 16,-18-8 15-16,18 8 12 0,-18-7 11 0,18 7 10 15,-13-9-2-15,13 9 1 16,0 0-4-16,-14-9-7 0,14 9 1 0,0 0-13 15,-8-9-9-15,8 9-5 0,0 0-8 16,0 0 0-16,0 0-4 0,0 0-5 0,0 0-4 16,0 0-7-16,31-14-5 15,-31 14-2-15,0 0-3 0,0 0-5 0,0 0-4 0,38 16-2 16,-38-16 1-16,14 9-6 16,-14-9 3-16,10 13 2 0,-10-13 0 0,2 19 1 15,-2-19 2-15,-6 27-5 0,-3-12 0 0,-2 4-5 16,-1-2-1-16,-1 2-15 0,-2 0-31 15,0-2-44-15,3 2-58 0,-1 0-67 0,0-3-93 16,7-3-186-16,-2 1-489 16,-1-1-412-16</inkml:trace>
  <inkml:trace contextRef="#ctx0" brushRef="#br0" timeOffset="1229.94">2285 3860 2762 0,'0'0'-141'0,"7"-15"35"15,-7 15 29-15,7-12 32 0,-7 12 31 0,0 0 35 0,4-19 25 16,-4 19 17-16,0 0 5 16,0 0 4-16,0 0 12 0,0 0 21 0,0 0 9 15,0 0-1-15,0 0-7 16,0 0-5-16,0 0-1 0,0 0-2 0,2 59-1 16,-4-37-2-16,2-2 1 0,2 7 0 0,-2 0-1 0,0 2-8 15,-2 2-9-15,2 2-1 16,0 1-6-16,0 4-3 0,0 2-7 15,-2-2-4-15,2 2-5 0,-2-4-7 16,0 3-4-16,2-1-4 0,-2-6-6 0,-1 1-4 16,1-3 0-16,-1-1-3 0,3 3-3 15,-2-3-6-15,0-1-9 0,0-1-8 0,0-5-12 16,0-1-13-16,2 0-15 16,-2-2-16-16,0-4-17 0,0 3-20 0,2-18-20 0,-2 25-26 15,2-25-39-15,-4 18-33 0,-1-12-37 0,5-6-43 16,0 0-88-16,0 0-500 15,0 0-248-15</inkml:trace>
  <inkml:trace contextRef="#ctx0" brushRef="#br0" timeOffset="1739.46">2206 4071 2473 0,'0'0'-155'0,"8"-23"17"0,-6 14 11 15,-2 9 22-15,6-18 19 16,-6 18 23-16,6-16 12 0,-6 16 16 0,2-16 7 16,-2 16 13-16,5-15-1 15,-5 15 12-15,0 0 6 0,0-21 11 0,0 21 12 0,0 0 7 16,0 0 9-16,0 0 1 16,-5-21 7-16,5 21 5 0,0 0 2 0,0 0-2 15,0 0 12-15,0 0 1 0,-42 25 2 0,32-13 12 16,-3-2 3-16,2 2 9 0,1 2-2 15,-3 1 1-15,3-2-8 0,-2 2-6 0,4-1 0 16,0-1-10-16,0-1-6 16,1-1-6-16,7-11-3 0,-11 19-9 0,11-19-1 15,-6 15 9-15,6-15 5 0,0 0-9 16,0 0-1-16,0 0-8 0,0 0-6 16,0 0-2-16,0 0-3 0,0 0-9 15,48-43 2-15,-34 25-4 0,-2-3-6 0,5-5 0 16,0-1 2-16,0-1-5 0,3 1 2 0,-2 0-1 0,-1 1 4 15,4 6 9-15,-4 3 1 16,-1 2 7-16,-2 1 2 0,-2 5 6 0,2 1 1 16,-14 8 7-16,20-4-2 15,-20 4-2-15,0 0 2 0,24 12-6 0,-24-12-3 16,11 17-5-16,-7-9-2 0,2 5 3 16,-6-13-10-16,8 25-8 0,-4-13-21 0,0 2-33 15,-4-14-38-15,10 24-39 0,-5-13-38 0,4 1-42 16,-9-12-21-16,15 19-39 15,-7-14-106-15,3 3-495 0,-2-5-213 0</inkml:trace>
  <inkml:trace contextRef="#ctx0" brushRef="#br0" timeOffset="2199.87">2639 3687 2419 0,'0'0'-117'0,"0"0"20"0,0 0 13 0,0 0 20 16,0 0 10-16,0 0 10 15,0 0 14-15,0 0 10 0,0 0 3 0,0 0 0 16,0 0 4-16,0 0-1 16,0 0 2-16,0 0 3 0,0 0 15 0,0 0-3 0,0 0 6 15,0 0 21-15,0 0 4 16,0 0 11-16,0 0 5 0,0 0-2 0,0 0 1 16,0 0 4-16,0 0-4 15,30 26-5-15,-11-24-6 0,-19-2 2 0,43-2 22 16,-14 0 9-16,1 2 7 0,4-2 7 0,1 0 5 0,1 2-4 15,6-2-8-15,1 0-7 16,-3 2-7-16,-2-1-12 0,-2-2-2 0,1 3-4 16,-4 0-9-16,-3 0-4 15,0 0-19-15,-6 0-11 0,0 0-17 0,-3 0-17 16,-1 0-29-16,-20 0-29 0,31 0-36 16,-18 3-33-16,-13-3-62 0,23-3-137 0,-15 2-331 15,-8 1 63-15</inkml:trace>
  <inkml:trace contextRef="#ctx0" brushRef="#br0" timeOffset="2550.03">3492 3460 1969 0,'5'-21'-40'16,"-5"21"19"-16,4-18 5 0,-4 18 17 0,4-15 20 15,-4 15 16-15,0 0 18 0,4-17 13 16,-4 17 0-16,0 0-5 0,0 0-6 0,6-17 3 16,-6 17 3-16,0 0 10 15,0 0-2-15,0 0-1 0,0 0-3 0,0 0 2 16,0 0-1-16,9 49 0 16,-6-31 2-16,-1-1-2 0,-2 0-5 0,2 5-6 0,0 1 1 15,-2 5-7-15,2 0 2 0,0 0 3 0,0 4 4 16,0 0-4-16,0-2-2 15,0 2-7-15,0 0 0 0,0-1-8 0,0-1-1 0,0-1-5 16,0 0-4-16,1-3-1 16,-1 1-12-16,0-6-19 0,0 0-33 0,0-4-35 15,1 0-55-15,-1-1-52 16,-2-16-69-16,4 18-163 0,-4-12-426 0,0-6-173 16</inkml:trace>
  <inkml:trace contextRef="#ctx0" brushRef="#br0" timeOffset="3409.84">3531 3285 2374 0,'0'0'-145'15,"-7"-14"12"-15,7 14 22 0,0 0 16 0,0 0 28 16,0 0 31-16,-7-18 23 16,7 18 21-16,0 0 12 0,0 0 6 0,0 0 7 15,0 0-7-15,22-12 0 0,-22 12-4 16,23-4-3-16,-8 0 1 0,4 1 5 0,2 2-12 16,4-3 6-16,5 0-1 0,2 3 2 0,1-4-10 15,8 0-1-15,1 1 2 16,5-1 37-16,10-1-6 0,2 2 5 15,2-2-10-15,3 3 5 0,-3-4-13 0,3 2 3 16,-3 1-6-16,2 3 1 0,0-4-4 0,-3 4 6 16,0-1-11-16,-3 0 7 15,-6 0-5-15,-5 2-2 0,1 0-5 0,-5 0 3 16,-6-2 2-16,-1 2 6 0,-4 0-2 16,-1 0 9-16,-7 0 12 0,-2 0 2 0,1 0 4 15,-6 2 0-15,-16-2-2 0,28 2-3 0,-15 0 13 16,-13-2 9-16,18 8-4 15,-18-8-4-15,18 10-4 0,-10-2-7 0,-2 2-3 0,-6-10-5 16,15 21-1-16,-6-8-6 16,-3 1-1-16,2-2-5 0,-1 4 2 0,1 0-3 15,2 4-6-15,0-1 2 16,0 3-3-16,0-2-2 0,1 3-1 0,0 2 2 16,1 2-9-16,1-1 3 0,0 5 1 0,-2-2 19 0,1-1-2 15,-2 2-2-15,4-1-6 16,-6-2 0-16,0-1-3 0,-2 2 1 15,3-2-5-15,-3-1-1 0,1 1 3 16,-1-1-2-16,-4-1-1 0,0 0-5 0,1-3 2 0,-3 0-3 16,0-3 2-16,-3 1-1 15,1-4-4-15,0 3 6 0,2-18-1 0,-4 28-3 16,0-16 1-16,4-12 3 16,-11 23 0-16,4-14-3 0,7-9 2 0,-18 17-2 0,7-10 0 15,-2 0-2-15,-1-1 2 0,-4-1-3 0,-1 1 1 16,1-2-1-16,-8-1-1 15,-2 1 2-15,-1 0-3 0,-3 0 2 0,-2 0 0 16,-8-2-3-16,-1 1 0 16,-3-1-1-16,-3 0-1 0,1 0 1 0,-9 2-1 0,-7-4 0 15,5 2 2-15,-2-1 0 16,1-1 0-16,1 0-2 0,0 0 1 0,1-1 0 16,1-1-2-16,7 1 2 0,1-2-3 0,1 1 6 0,1-2-6 15,2 1 3-15,0-1 1 16,1 1 2-16,-1-3-6 0,4 4 6 15,1-1-2-15,5 0 1 0,1-1 0 16,4 0-2-16,1 0-2 0,4 2-5 0,4-2-18 0,-1 3-23 16,4-2-38-16,18 3-50 15,-30-7-77-15,17 1-98 0,5 2-673 0,8 4-445 16</inkml:trace>
  <inkml:trace contextRef="#ctx0" brushRef="#br0" timeOffset="4049.84">4147 3391 2916 0,'0'0'-117'16,"0"0"28"-16,8-9 14 16,-8 9 6-16,0 0 5 0,0 0 11 0,0 0 7 0,0 0 11 15,0 0 8-15,0 0 4 0,0 0 15 0,-36-14 16 16,36 14 25-16,-23 6 21 15,23-6 14-15,-30 10 7 0,15-3 7 0,0 0-10 16,-1 1 1-16,0 0 5 16,4 1 0-16,-1 2-9 0,1 1-1 0,0-1-7 15,2 1-4-15,2 0-4 0,8-12-2 16,-8 26-5-16,5-13-7 0,3-13-2 0,3 27-2 16,3-11-3-16,0-4-3 0,2 2-3 0,3-1-1 0,0 0-6 15,1-1 0-15,3 0-2 16,-2-3-7-16,2-1-1 0,-1-1-5 0,4-1-1 15,-2 0-8-15,1-3 3 16,-17-3-11-16,30 4-5 0,-30-4 3 0,26-4 0 16,-26 4 2-16,20-7-4 0,-20 7 4 15,13-11-1-15,-13 11 6 0,7-14 6 0,-7 14 4 16,0 0 6-16,-5-23 7 16,5 23 12-16,0 0 5 0,-13-18 14 0,13 18 8 15,-12-10 7-15,12 10 8 0,-14-6 0 0,14 6-6 0,0 0-4 16,-22-4-5-16,22 4-8 15,0 0-4-15,0 0-5 0,0 0 1 0,-19-1-7 16,19 1-7-16,0 0-4 16,0 0-23-16,0 0-24 0,0 0-32 0,0 0-49 0,0 0-41 15,0 0-64-15,0 0-51 16,57 7-110-16,-45-9-562 0,-12 2-355 0</inkml:trace>
  <inkml:trace contextRef="#ctx0" brushRef="#br0" timeOffset="4439.91">4411 3606 2796 0,'0'0'-85'0,"0"0"28"0,0 0 5 16,0 0 27-16,0 0 23 0,0 0 23 0,0 0 12 15,0 0 12-15,-38 21 7 16,30-15 3-16,8-6 15 0,-14 11 0 0,14-11 2 15,-12 13-3-15,12-13-2 0,-8 18-6 16,8-18-1-16,-5 20-5 0,5-20-7 16,5 18-5-16,-5-18-4 0,10 21-6 15,-4-13-23-15,4 1-33 0,-10-9-24 0,20 17-43 16,-7-11-26-16,-1 2-32 16,-12-8-21-16,22 7-48 0,-22-7-104 0,20 4-412 0,-10-4-3 15</inkml:trace>
  <inkml:trace contextRef="#ctx0" brushRef="#br0" timeOffset="4779.71">4627 3524 2209 0,'6'-13'-9'0,"-6"13"7"0,0 0-2 15,0 0 5-15,5-15 4 16,-5 15 15-16,0 0 22 0,0 0 11 0,0 0 6 15,0 0-7-15,-30-5 7 16,30 5 1-16,0 0 4 0,0 0 7 0,0 0-6 0,-34 14-4 16,34-14-2-16,0 0-10 15,-9 13-4-15,9-13-2 0,0 0-7 0,4 20-6 16,-4-20-12-16,18 17-17 16,-8-9-5-16,1 1-11 0,3 1 1 0,0-1 0 15,-2 2 4-15,0-1-1 0,0-1 4 0,-2 1 5 0,-2 1 43 16,1 0 6-16,-9-11 8 15,6 20-6-15,-6-20 5 0,0 15-8 0,0-15-4 16,-11 17-15-16,11-17-31 16,-16 13-41-16,16-13-61 0,-16 12-56 0,16-12-56 0,-16 4-159 15,8-4-387-15,8 0-53 16</inkml:trace>
  <inkml:trace contextRef="#ctx0" brushRef="#br0" timeOffset="4989.77">4729 3541 2368 0,'12'-9'29'0,"-12"9"0"16,0 0 6-16,18-4 10 0,-18 4 17 15,0 0 10-15,0 0 3 0,18 13 0 0,-18-13-7 0,8 16-4 16,-3-5-1-16,-5-11-4 16,6 21 0-16,-1-8-8 0,-1 2-4 0,0 1 15 15,-2-1-8-15,-2-15-20 0,4 29-41 0,-4-15-55 16,2 0-59-16,-2-1-67 0,0-13-99 15,2 21-540-15,-4-9-154 0</inkml:trace>
  <inkml:trace contextRef="#ctx0" brushRef="#br0" timeOffset="5879.89">4563 3441 2365 0,'0'0'-115'0,"0"0"7"0,0 0 19 0,0 0 11 16,0 0 19-16,0 0 10 0,0 0 15 16,0 0 31-16,-8-12 16 0,8 12 23 0,0 0 36 15,0 0 27-15,0 0 7 16,0 0 2-16,-26 31 15 0,26-31-4 0,-8 21-8 16,4-7-13-16,0 0-7 0,4-14-15 0,-3 34 18 0,1-14-9 15,0-4-14-15,4 6-9 16,-2-3-21-16,5 2-23 0,-3 4-28 15,4-4-39-15,0 1-48 0,3 1-48 16,4-2-56-16,-1-2-110 0,5 0-449 16,0-4-42-16</inkml:trace>
  <inkml:trace contextRef="#ctx0" brushRef="#br0" timeOffset="6519.42">5268 3505 2150 0,'0'0'-101'16,"0"0"11"-16,0 0 8 0,0 0 10 0,0 0 22 16,0 0 22-16,0 0 9 0,0 0 13 0,0 0 9 15,0 0 4-15,0 0 11 16,0 0 20-16,0 0 14 0,0 0 11 0,0 0 18 0,0 0-3 15,36 19 5-15,-36-19-24 16,0 0 4-16,21 3-9 0,-21-3-5 16,26 1-6-16,-12-1 1 0,8 0-14 15,-1 2 30-15,4-2-6 0,3 0-12 0,3 0 1 0,3 2 4 16,3-2-1-16,-1 0 9 16,-1 2 9-16,3-2-7 0,-2 0-14 0,1 2 3 15,-1-2-5-15,-2 2 6 0,-3-2 3 0,1 1-4 16,-2-1-1-16,-7 2-4 15,0-2-7-15,-4 0-3 0,1 0-15 0,-20 0-24 0,26 2-35 16,-26-2-51-16,26 3-57 16,-26-3-67-16,17-3-117 0,-9 1-448 0,-8 2-82 15</inkml:trace>
  <inkml:trace contextRef="#ctx0" brushRef="#br0" timeOffset="6789.94">6094 3460 2158 0,'0'0'-103'16,"0"0"31"-16,-4-23 27 0,4 23 32 0,0 0 36 0,0-20 35 16,0 20 31-16,0 0 5 15,0 0 2-15,0 0-8 0,2-19 11 0,-2 19 4 16,0 0-1-16,0 0-7 16,0 0-4-16,0 0 2 0,0 0-2 0,20 46-3 0,-17-30 0 15,1 1-4-15,1 4 1 0,-1 4-6 0,0-1 13 16,0 3-9-16,0 0-8 15,-2-3-8-15,3 4-7 0,-1-3-4 0,-2 2-9 16,2-2-5-16,-2-4-17 0,0-2-28 16,3 0-41-16,-3-2-52 0,0-2-49 0,-2-15-49 15,4 24-78-15,-4-24-179 16,0 12-409-16,0-12-215 0</inkml:trace>
  <inkml:trace contextRef="#ctx0" brushRef="#br0" timeOffset="7709.81">6088 3230 2523 0,'0'0'-65'0,"2"-15"1"0,-2 15 32 0,0 0 21 15,4-18 21-15,-4 18 17 0,0 0 20 0,0 0 2 0,4-15 14 16,-4 15-1-16,0 0 0 15,0 0-1-15,10-14 1 0,-10 14-4 0,0 0-9 16,24-8-1-16,-24 8-2 16,23-3-8-16,-6 1-5 0,2 0-2 0,5 0-13 15,5 0-8-15,3 0-6 16,4 1-8-16,6-2-9 0,1 1-5 0,3 2 2 0,1 0-10 16,-1-2 7-16,5 2-17 0,0 0-12 0,-1 0 7 15,2 0 4 1,-2 0-2-16,3 0-2 0,-2 0 17 0,-1 0-3 0,-1 0-3 0,0 0 12 15,-5 2-1-15,-2-2 20 16,-3 2 8-16,-5-2 3 0,-2 3 10 0,-1-3-6 16,-3 1 2-16,-2-1 0 15,-6 0-2-15,2 2 0 0,-3-2 0 0,-1 2 0 16,0 0-4-16,-18-2-1 0,30 4-1 16,-16-1-1-16,1 2 5 0,-15-5 5 0,26 9-5 15,-14-4 3-15,-2 3 0 0,4-2 3 0,-14-6 4 16,18 17 9-16,-7-7-2 15,-3-1 8-15,3 3-7 0,-2-1 5 0,-1 0-1 0,0 3 2 16,0 0-2-16,4-2-7 16,-4 4 0-16,0-1-2 0,1 0-6 0,-3 1 2 15,3 1-2-15,-3-1 1 16,2 3 0-16,-1 1 6 0,-1 0-2 16,2 1 1-16,-1 3 0 0,2-2 21 0,-3 3-7 15,2-2 1-15,-2 2-3 0,3 1-5 0,-2-1-2 16,-1 2-2-16,2-3-3 0,-1 1-5 0,-1 1 2 15,-2-2-3-15,0-1-3 16,1 0-2-16,-1-1 2 0,0-2-6 0,1-1 0 16,-3 0-1-16,0-1-1 0,0 0-2 15,0-1 2-15,0 0-4 0,0-2 3 0,-2-15-3 16,0 27 2-16,0-14 0 16,0-13-2-16,0 23 1 0,0-23 0 0,-4 21 4 0,4-21 2 15,-6 19 6-15,6-19 4 0,-13 14 0 0,2-7 4 16,-2-1 3-16,13-6 4 15,-32 8 1-15,14-4 3 0,-6 0 3 0,1-3-4 0,-5 1-2 16,2-2-2-16,-7 2-5 16,-1-2-3-16,0 0-3 0,3 0 1 0,-3 0-4 15,0-2-4-15,0 2-2 16,1 0 0-16,1-2-3 0,-2 2 3 16,0 0-3-16,-1-1-4 0,2 1 0 0,-1 0 2 0,-2-3-1 0,2 3 1 15,-1-1-3 1,-1 1-2-16,0-3-2 0,-1 2 5 0,-1-4-4 0,2 4-6 15,-6-1 2-15,2-2 4 16,0 0-2-16,0 2 1 0,-1-1 0 0,1 1 0 0,4-2 2 16,2 3-2-16,1-5-6 15,-1 5 7-15,4 0-3 0,0-2 1 0,3 0-2 16,1 1-4-16,5 0-8 16,2 0-12-16,19 2-24 0,-33-4-43 0,19 2-64 0,14 2-78 15,-21-7-99-15,17 4-223 0,4 3-425 0,0 0-441 16</inkml:trace>
  <inkml:trace contextRef="#ctx0" brushRef="#br0" timeOffset="8339.7">6720 3427 2865 0,'0'0'-154'16,"0"0"18"-16,0 0 13 16,0 0 12-16,0 0 27 0,-16-13 21 0,16 13 28 15,0 0 16-15,-26 3 7 0,26-3 23 16,0 0 34-16,-34 16 0 0,21-7 27 0,1 1 6 16,-4 0-1-16,4 3 2 0,-5 3-6 0,5-2-7 15,-1 4-4 1,2-2-2-16,3 5 13 0,0-2-3 0,1 3-9 0,2-3-4 0,3 0-9 15,4 2 0-15,0 0-7 16,3-3-4-16,2 4-7 0,1-4-1 0,5 2-6 16,-1-1 0-16,3-4-8 15,0 0-5-15,1-2-1 0,2-1-1 0,-6-4-8 0,1-3 1 16,2-1-2-16,-15-4 1 16,23 3-10-16,-23-3 6 0,0 0 1 0,26-5 3 15,-26 5-6-15,8-11 6 0,-8 11 4 0,2-16 2 16,-2 16 12-16,0 0 3 0,-4-23 3 15,4 23 6-15,0 0 7 0,-10-16 5 0,10 16 1 16,0 0 3-16,-9-14-1 16,9 14 4-16,0 0-6 0,0 0-7 0,0 0-5 15,0 0-7-15,0 0-4 0,0 0-2 16,13-25-1-16,-13 25-1 0,18-1-12 0,-18 1-29 16,24-6-36-16,-11 4-48 0,-13 2-50 0,28-4-42 15,-16 2-48-15,-12 2-91 16,28-5-513-16,-20 0-201 0</inkml:trace>
  <inkml:trace contextRef="#ctx0" brushRef="#br0" timeOffset="8629.56">6936 3563 2600 0,'0'0'-14'16,"0"0"17"-16,0 0 8 0,0 0-2 0,0 0 27 15,-16-6 21-15,16 6 16 16,0 0 3-16,0 0 2 0,-26 21-1 16,26-21 3-16,-10 23-4 0,5-9 3 0,1 0-10 0,2 3-4 0,2-17-6 15,0 32-7 1,0-14-16-16,4-1-32 0,0 0-37 0,3-1-44 0,1 1-53 15,0-2-59-15,4-2-70 16,-4-2-129-16,2-1-373 0,-2-2-50 0</inkml:trace>
  <inkml:trace contextRef="#ctx0" brushRef="#br0" timeOffset="8899.79">7070 3631 2285 0,'0'0'-23'0,"-7"-16"17"0,7 16-7 0,0 0 3 16,-10-14 14-16,10 14 27 0,0 0 12 16,-15-8-4-16,15 8-2 0,0 0 1 0,0 0-5 15,0 0-6-15,0 0-1 16,0 0-1-16,0 0-8 0,0 0 2 0,0 0-1 16,0 0-6-16,0 0-6 0,0 0 7 0,34 40-7 0,-26-31 4 15,0 1 8-15,1 0 1 16,-9-10 2-16,11 16 14 0,-11-16 6 0,6 21 5 15,-6-21-7-15,0 19-3 16,0-19-13-16,-8 16-30 0,8-16-56 0,-9 16-58 16,9-16-59-16,-17 10-125 15,9-5-397-15,-1-2 43 0</inkml:trace>
  <inkml:trace contextRef="#ctx0" brushRef="#br0" timeOffset="9089.73">7163 3578 2186 0,'8'-4'43'16,"-8"4"-10"-16,0 0 13 16,19-2 5-16,-19 2 27 0,0 0 12 0,0 0-15 0,23 13-3 15,-23-13-10-15,6 16-1 16,-4-5-5-16,-2-11-8 0,4 22-5 16,-2-8-11-16,-2-14-20 0,-6 36-35 0,6-18-54 0,-2-2-60 0,-2 4-84 15,2-3-184 1,0 0-265-16,-2-2 93 0</inkml:trace>
  <inkml:trace contextRef="#ctx0" brushRef="#br0" timeOffset="9519.73">7940 3591 2020 0,'0'0'16'16,"0"0"14"-16,0 0-5 0,0 0 10 15,0 0 6-15,0 0 9 0,0 0 3 0,0 0 4 0,0 0-7 16,0 0-7-16,0 0-2 16,0 0-5-16,0 0-6 0,59 10 11 0,-36-9-20 15,4-1 1-15,5 0 0 0,0 3 5 0,5-3-1 0,0 0-2 16,-1 0-5-16,0 1 0 15,-2-1 0-15,0 0-5 0,-3 0-14 0,-3 0-14 16,-2 0-45-16,-3 0-38 16,-1-1-56-16,-6-2-74 0,-3 3-472 0,-13 0 45 0</inkml:trace>
  <inkml:trace contextRef="#ctx0" brushRef="#br0" timeOffset="11149.43">8293 3617 1985 0,'0'0'-55'0,"0"0"26"0,0 0 11 0,0 0 17 0,0 0 27 16,0 0 8-16,-15 12 14 16,15-12 15-16,0 0 20 0,-4 19-5 0,4-19 10 15,0 21-3-15,0-21 10 0,0 29 1 0,0-12 5 16,2 0-5-16,0 2-5 0,1 0-9 15,-1 6 0-15,2-3-7 0,-2 6-1 0,2-4-11 16,-2 3-3-16,2 0-5 16,1 0-6-16,-1 1-4 0,-2 0-4 0,2 0-4 15,-2 4-4-15,0-2-2 16,2 1 0-16,-1-1-1 0,-1 0-4 0,3 0 1 0,-5 3 2 16,2-2-3-16,0 2-3 15,-2-4 2-15,0 2-2 0,2 1 1 0,-2-1-2 16,2-1-2-16,-2 1 0 0,2-1-5 0,0 1 1 0,0 1-2 15,2 2-1-15,-2-2-3 16,0-1 4-16,-2 0-23 0,2 1 0 16,-2-1 3-16,0 1-4 0,0-1 7 15,0-1 0-15,0-1-3 0,0 0 2 0,0-3 3 16,0-3 0-16,0 0 2 0,2 1 5 16,-2-1 4-16,2 0 5 0,1-2-2 0,-1-2 2 15,1 0 0-15,-1 0-3 0,0-2 0 0,0-1-2 16,-2-16 1-16,2 24 5 0,-2-24 2 15,0 21 10-15,0-21 3 0,0 19 6 0,0-19 2 16,0 0 2-16,-4 20 2 16,4-20-3-16,0 0-4 0,-4 15-2 0,4-15-5 15,-12 7 0-15,12-7-5 0,0 0-3 16,-20 8-3-16,20-8 0 0,-20 4-3 0,20-4-1 16,-25 2 0-16,10-1-3 0,15-1-2 0,-33 3 0 15,13-3-2-15,1 1 0 16,-2-1-2-16,0 0 1 0,-3 0 0 15,2-1-1-15,-8 1-1 0,0 0-1 16,-1-3 1-16,-4 3 0 0,1-1-2 0,0-1 0 0,-1 0-1 16,-5 0-1-16,-1 1 3 15,-1-3-3-15,0 1-1 0,-1-3 3 0,-1 3-7 0,2-1-3 16,-3 0 2-16,3-1 1 16,-1 1-1-16,1 1-1 0,2-3 0 0,-3 3 5 15,1-1 0-15,2 0 3 0,-1-1 1 0,-1 1-5 16,2 0 1-16,0 2-1 0,0-4 5 15,-2 2-6-15,1 1 1 0,-1-1 1 0,0 0 0 16,1 1-1-16,-1-3 2 16,-3 4-2-16,3-4-2 0,0 2 3 0,-3-2 0 15,3 3-1-15,-3-1-1 0,3 1 1 16,2 0 1-16,-3-1-2 0,1 1 3 0,2 1 0 16,5 0-2-16,-4-2 1 0,3 2-3 0,2 0 1 15,-2-2 0-15,3 3 0 16,-3-2-1-16,1 0 0 0,-1 3 1 0,4-2 2 0,-1-2-4 15,-1 4 3-15,0-3 2 16,2 3-1-16,1-3-2 0,-1 2 1 16,0-1 1-16,0 0 1 0,1 0-3 15,-1 0 8-15,0 1-8 0,1 1 1 0,-1 0 1 0,-2-3 2 16,-3 2 0-16,4 1 0 16,-1 0 0-16,-2-3-3 0,2 1 2 0,-2 2 0 15,3-2 2-15,-1 2 3 0,2-1-4 0,-3 1 0 0,6 0 2 16,-3-2 3-16,2 2 0 15,4 0 2-15,0-2-3 0,0 2 1 0,3-2 0 16,-1 2 0-16,2 0-1 16,0 0-3-16,1 0 3 0,-2 0-1 0,2 0-1 0,-3 0-1 15,-1 2 1-15,2-2 1 16,-2-2 3-16,1 2-4 0,-1 0 0 0,-1 0-1 16,-2 2 1-16,-1-4-1 0,4 2 5 0,0 0-6 15,-5-1 3-15,0 1 1 16,1 1-5-16,-3-1 2 0,4-1 3 0,1 1-6 0,1 0 2 15,-4 1 0-15,3-2-1 16,-3 1 1-16,3-3-2 0,2 3 1 0,-1 0 1 16,1 0 3-16,-3-1-4 15,-2 1-1-15,5 0 0 0,0-3 4 0,-2 3-4 0,3-1 2 16,-2-2-1-16,1 3 1 16,2 0 0-16,-2-2 3 0,-1 2-5 0,1-1 1 15,1 1 2-15,-1 0-3 0,0-2 7 0,-1 0-6 0,1 0 1 16,1 0 1-16,-1 2 0 15,0 0-3-15,2-2 0 0,-1 0 2 0,-2 0-1 16,3 1 1-16,-4-2 0 16,4 2 3-16,-5-1-3 0,5 2 1 0,-3-1 0 0,4-2-1 15,0 0 2-15,-1 2-1 16,-1-2 0-16,4 2-3 0,-2-1 1 0,1 2 2 16,0 0-2-16,2-1 1 15,19 1 1-15,-40-3-1 0,20 2 2 0,1 1-2 0,19 0-1 16,-36-2 1-16,18 2 1 0,-2-2-3 0,20 2 4 15,-34-4-2-15,17 2 1 16,17 2-4-16,-34-2 3 0,18 0 0 0,16 2-2 16,-30-2 4-16,15 2-3 0,15 0 2 15,-32-1 1-15,18-2-2 0,14 3 0 16,-30-1 0-16,30 1 0 0,-30-3 1 16,15 6-2-16,15-3 1 0,-24-3 2 0,24 3-4 15,-28-1 4-15,28 1 1 0,-24-2-2 0,24 2 0 0,-23-2 3 16,23 2-5-16,-22-2 0 15,22 2 3-15,-22-4 1 0,22 4 0 0,-26-1-2 16,26 1 0-16,-23-2-2 16,23 2 2-16,-28-5-1 0,28 5 0 15,-25-1 0-15,25 1 3 0,-27-2-2 0,27 2 2 16,-26-2-3-16,12 0-1 0,14 2 1 0,-23-4 0 16,23 4 0-16,-22-2 5 15,22 2-4-15,-24-4 0 0,24 4-3 0,-23-3 2 16,23 3 1-16,-25-6-2 0,25 6 1 0,-19-7 2 0,6 1-2 15,-2 2-1-15,15 4-3 16,-23-13-8-16,11 7-26 0,12 6-45 0,-24-15-76 16,16 9-81-16,-5-2-158 0,0 1-212 15,1-1-329-15,12 8-358 0</inkml:trace>
  <inkml:trace contextRef="#ctx0" brushRef="#br0" timeOffset="11699.81">1763 4467 2833 0,'0'0'-49'0,"0"0"34"0,-13 8-3 15,13-8 20-15,0 0 23 16,0 0 27-16,0 0 20 0,0 0 2 16,0 0-9-16,0 0-6 0,0 0-11 15,0 0-6-15,0 0-2 0,0 0-7 0,0 0-6 0,70-9-3 16,-54 7-18-16,2-2-29 16,0 0-33-16,1 0-41 0,1 0-40 0,1 1-54 15,-4-5-104-15,4 1-486 0,-6-2-81 0</inkml:trace>
  <inkml:trace contextRef="#ctx0" brushRef="#br0" timeOffset="12119.53">1728 3299 2236 0,'0'0'-38'0,"-7"-17"21"15,7 17 1-15,0 0 9 16,0 0 2-16,0 0 0 0,0 0 8 0,0 0 4 16,0 0-4-16,0 0-3 0,0 0-3 0,25-11 6 0,-25 11 0 15,17-2-6-15,-17 2 6 16,21-2-3-16,-21 2-25 0,21-2-35 0,-21 2-55 15,17-2-75-15,-6 1-377 16,-11 1 238-16</inkml:trace>
  <inkml:trace contextRef="#ctx0" brushRef="#br0" timeOffset="12299.78">1776 3202 1810 0,'0'0'86'0,"0"0"-15"0,0 0-5 16,0 0-9-16,0 0 15 15,0 0 13-15,0 0 4 0,0 0 1 0,0 0-4 16,4 40-8-16,-4-40-11 16,8 29-6-16,-4-15-2 0,-1 3-11 0,2 0-4 15,2 0-17-15,-2 0-42 0,1 0-57 16,-2 2-94-16,-2-2-129 0,2 2-438 0,1-2-4 16</inkml:trace>
  <inkml:trace contextRef="#ctx0" brushRef="#br0" timeOffset="14219.76">11079 3172 221 0,'0'-13'125'0,"0"13"-9"16,0 0-13-16,0 0-15 0,0 0 10 0,0 0 0 16,0 0 9-16,0 0-7 0,0 0 11 15,-17-13 6-15,17 13-2 0,0 0 1 16,0 0-2-16,-24-3 2 0,24 3 6 0,0 0-1 0,-26 3 6 15,26-3 12-15,-26 5-5 16,9 1 5-16,-2-1-3 0,-2 5-3 0,-1-3-4 16,-1 5-6-16,-4 3-11 15,-1 0-3-15,1 1 2 0,1 3 0 0,1 0-5 0,1 2-3 16,2 0-4-16,2 0-8 16,1 1-6-16,2 3-12 0,4-4-4 0,3 0-4 15,2 1-7-15,1 0-5 0,4 3-5 0,1-1-3 16,2-3-9-16,8 1 1 0,-2 0-7 15,4-2-5-15,3-2-4 0,2 0-2 0,2-2-5 16,1-2-6-16,2-1-8 16,3-1-2-16,-2-5-1 0,2 1-2 0,-1-4-17 15,-4-1-8-15,4-3 1 0,-1-1-4 16,-21 1 3-16,38-6-11 0,-22 0-2 0,2-1-2 16,-6-3 0-16,1 3-2 0,-1-3 4 0,-12 10 6 15,12-19 8-15,-8 9 2 16,-4 10 4-16,0 0 1 0,-4-27 10 0,4 27 5 0,-15-13 7 15,5 6 4-15,10 7 6 16,-24-11 4-16,14 5-2 0,10 6 1 0,-22-6 2 16,22 6 6-16,-19-7 0 15,19 7 6-15,0 0 2 0,-17-6-3 0,17 6 1 0,0 0-1 16,0 0-4-16,0 0 0 16,0 0-3-16,0 0-15 0,0 0-27 0,0 0-46 15,62 6-65-15,-62-6-73 0,31-2-101 0,-16-1-202 0,0 3-416 16,-15 0-332-16</inkml:trace>
  <inkml:trace contextRef="#ctx0" brushRef="#br0" timeOffset="14519.51">11204 3669 2793 0,'0'0'-50'0,"0"0"22"0,-25 18 24 0,25-18 14 16,-18 8 21-16,6-1 29 16,1 0 22-16,0 2 20 0,-1 1 0 0,2 1-5 15,-2 1-8-15,4 2-9 0,0-1-8 0,1 0-5 0,3 1-9 16,2-2-9-16,2-12-10 15,4 28-24-15,4-16-26 0,-3 2-40 0,5-3-30 16,2-1-49-16,2 0-42 16,0-1-44-16,0-3-99 0,2-2-512 0,-5-2-156 0</inkml:trace>
  <inkml:trace contextRef="#ctx0" brushRef="#br0" timeOffset="14769.81">11399 3339 2494 0,'5'-19'24'0,"-5"19"5"16,0 0 33-16,0 0 9 0,0 0 21 0,0 0 20 15,0 0 18-15,0 0 10 0,0 0-3 0,-50 29-12 0,39-18-13 16,2 3-13-16,-2-1-11 15,1 1-7-15,4-1-9 0,6-13-24 0,-8 28-31 16,6-13-53-16,2-15-78 16,4 28-62-16,2-11-57 0,2-6-114 0,2 3-570 0,1-5-315 15</inkml:trace>
  <inkml:trace contextRef="#ctx0" brushRef="#br0" timeOffset="16109.65">11778 3355 2505 0,'0'0'21'0,"0"0"3"16,16-4 6-16,-16 4 25 0,0 0 27 0,0 0 13 16,0 0 17-16,15 19 2 0,-15-19-6 0,6 17-2 15,-6-17-9-15,3 21-11 16,-1-9-1-16,-2-12-11 0,2 24-4 0,-2-6-4 16,0-18-5-16,-2 30-8 0,0-13-8 0,-1-2-18 0,-5 2-20 15,2-1-33-15,-3 1-41 16,1 2-66-16,0-2-57 0,-1-4-76 0,1 1-159 15,1-1-437-15,-2-1-214 16</inkml:trace>
  <inkml:trace contextRef="#ctx0" brushRef="#br0" timeOffset="16869.41">12523 3229 2506 0,'8'-17'-86'0,"-8"17"24"0,7-17 11 15,-7 17 14-15,4-13 29 16,-4 13 20-16,0 0 19 0,-2-22 0 0,2 22 4 0,0 0 14 16,-15-14 3-16,15 14 9 15,-21-7 18-15,21 7 13 0,-29 2 7 0,29-2 7 16,-34 12 6-16,12-3 3 0,2 3-1 0,0 3 0 15,-3 4-4-15,3 2-9 0,-3-1-8 16,5 6-6-16,5-5-6 0,-1 2-9 0,5-1-8 16,3 2-5-16,-1-2-8 15,5-1-6-15,4 0-3 0,2 2-4 0,5 0-2 16,2-3-7-16,7 0-9 16,-1-3-10-16,2 0-10 0,6-1-4 0,-2-6-10 0,2 2-9 15,-3-4-11-15,3-2-6 0,-3-5-12 0,-2 2-17 16,0-6-8-16,-20 3-15 15,36-7-5-15,-20 1-6 0,-5-4 8 0,-2 1-7 0,-3-2 22 16,-6 11 16-16,6-21 25 16,-6 21 29-16,-6-21 13 0,6 21 20 0,-11-15 18 15,11 15 20-15,-12-14 11 16,12 14 9-16,-14-10 4 0,14 10 3 0,-12-5-3 0,12 5-3 16,0 0-13-16,0 0-2 0,0 0-6 0,0 0-10 15,0 0-4-15,0 0-14 16,0 0-33-16,0 0-51 0,0 0-60 0,51-2-74 15,-36-2-70-15,3 0-157 0,-5 1-560 16,1-1-420-16</inkml:trace>
  <inkml:trace contextRef="#ctx0" brushRef="#br0" timeOffset="17229.59">12893 3257 2896 0,'0'0'-74'0,"0"0"52"0,0 0 16 15,0 0 21-15,-18-4 15 16,18 4 17-16,0 0 21 0,0 0 19 16,-27 18 16-16,27-18 3 0,-13 17 3 0,6-6 6 15,0 3-1-15,-2 1-12 0,5 0-2 0,1 1-12 16,-1 0-9-16,2 2-9 16,2-18-5-16,0 34-20 0,0-17-32 15,2 1-35-15,3-3-38 0,-1 3-42 0,5-4-48 0,0 1-38 0,2-1-54 16,-2-5-92-16,5 1-589 15,-1-1-328-15</inkml:trace>
  <inkml:trace contextRef="#ctx0" brushRef="#br0" timeOffset="17639.5">13103 3265 2778 0,'0'0'-25'0,"0"0"47"16,4-16 10-16,-4 16 12 0,0 0 31 0,0 0 26 15,0 0 20-15,-21-11 7 0,21 11-4 0,0 0-8 0,0 0-2 16,-34 11-12-1,34-11-6-15,-14 10-12 0,14-10-7 0,-12 14-9 16,12-14-10-16,-3 15-23 0,3-15-24 16,0 0-32-16,11 27-27 0,-1-15-13 0,1-3-10 0,-1 2 3 15,2 1 2-15,6 3 13 16,-6-5 9-16,5 3 21 0,-3-2 25 0,-5 1 26 16,4-2 21-16,-6 4 18 0,0-2 17 0,-7-12 3 15,4 19-2-15,-4-19-5 0,-2 20-9 16,2-20-7-16,-12 16-10 0,12-16-17 0,-17 13-38 15,8-9-52-15,9-4-59 16,-21 8-77-16,21-8-84 0,-16 3-173 0,8-1-154 16,8-2-240-16,0 0-182 15</inkml:trace>
  <inkml:trace contextRef="#ctx0" brushRef="#br0" timeOffset="17819.84">13293 3241 2470 0,'26'-3'36'0,"-26"3"14"0,21 4 5 0,-21-4 17 16,24 11 20-16,-15-2 8 16,1 0 0-16,-4 2-4 0,1 3-12 0,-1 1-8 15,-3 1-10-15,-1 0-4 0,0 1-18 16,-2 1-33-16,0-18-53 0,-6 39-62 0,1-17-91 16,-4 1-183-16,-5 0-451 0,1 3-159 0</inkml:trace>
  <inkml:trace contextRef="#ctx0" brushRef="#br0" timeOffset="45679.73">11612 3382 61 0,'0'0'15'0,"0"0"11"0,0 0 15 16,0 0 0-16,0 0 13 0,0 0 2 15,0 0 7-15,0 0-2 0,0 0 6 0,0 0 8 16,0 0-1-16,0 0 17 0,0 0-22 0,0 0-10 15,0 0-1-15,0 0-10 16,0 0 1-16,0 0-14 0,-15-19 13 0,15 19-18 16,0 0-2-16,0 0 16 0,0 0-23 15,-25-3-3-15,25 3-3 0,0 0 1 0,-23 0-2 16,23 0 0-16,0 0-7 16,0 0-1-16,-26 3 0 0,26-3-1 0,0 0 10 15,-18 3-18-15,18-3 5 0,0 0 1 0,0 0-1 0,-18 9-4 16,18-9 6-16,0 0-1 15,0 0 4-15,-9 12-11 0,9-12 1 0,0 0 0 16,0 0 4-16,0 0 8 16,-3 15-7-16,3-15-6 0,0 0 9 15,0 0-3-15,0 0 7 0,0 0-9 0,0 0-4 16,0 0 4-16,6 25 0 0,-6-25-5 0,0 0 3 16,0 0 2-16,0 0-3 0,0 0 6 15,6 17-1-15,-6-17-2 0,0 0 0 16,0 0 0-16,6 12 2 0,-6-12-2 0,0 0 1 0,0 0-1 15,9 13-1-15,-9-13 1 16,0 0 0-16,9 9 1 0,-9-9-1 0,0 0-1 16,8 13-1-16,-8-13 4 15,0 0-1-15,10 8-1 0,-10-8 4 0,0 0-2 16,12 10 4-16,-12-10 1 0,0 0 4 16,10 9 1-16,-10-9-7 0,0 0 0 0,10 9-3 15,-10-9 1-15,0 0 2 0,0 0-1 16,0 0 1-16,0 0-2 0,11 11-5 15,-11-11 9-15,0 0 2 0,0 0-6 0,0 0 7 0,6 11 2 16,-6-11-5-16,0 0-2 16,0 0 9-16,0 0-4 0,0 0-2 15,0 0 9-15,-2 23-7 0,2-23 5 16,0 0-1-16,0 0 1 0,0 0 5 0,-6 19-8 16,6-19 6-16,0 0 4 0,-9 11-2 15,9-11 8-15,0 0-5 0,-10 12 0 0,10-12 0 16,0 0 2-16,-15 9 4 0,15-9 7 0,0 0 1 15,-15 8 7-15,15-8 20 16,0 0-1-16,0 0-1 0,-16 6-9 0,16-6-17 0,0 0 14 16,0 0-16-16,-18 4-3 15,18-4-19-15,0 0-41 0,0 0-63 0,0 0-95 16,-12 0-243-16,12 0-88 16,0 0 305-16</inkml:trace>
  <inkml:trace contextRef="#ctx0" brushRef="#br0" timeOffset="48429.26">12664 3718 1119 0,'0'0'208'0,"0"0"-54"16,0 0 2-16,0 0-24 0,0 0 18 0,0 0-8 0,0 0-3 15,0 0-11-15,0 0 2 0,0 0-7 0,0 0 1 16,0 0 14-16,0 0 9 15,0 0 11-15,0 0 1 0,0 0 0 0,0 0-8 0,0 0-1 16,0 0-3-16,0 0-7 16,0 0 17-16,0 0-16 0,26 28-6 0,-26-28-18 15,-2 24-10-15,2-24-7 16,-2 32-14-16,0-14 1 0,0 1 3 16,0 2 0-16,-1-2-6 0,1 2-12 0,-1 0-4 0,1 0-5 15,0-3-7-15,2 4-6 0,0-3-4 16,-2-3-8-16,2-16-3 0,-2 35 2 0,0-21-3 0,2-14-8 15,2 23-4 1,-2-23-2-16,-2 22-2 0,2-22-12 0,-1 17 9 0,1-17-15 16,0 0-9-16,0 19-36 15,-2-13-42-15,2-6-62 0,0 0-73 0,0 0-74 0,0 0-132 16,0 0-194-16,0 0 1 16,0 0-384-16,0 0-487 0</inkml:trace>
  <inkml:trace contextRef="#ctx0" brushRef="#br0" timeOffset="48769.28">12652 3827 2952 0,'0'0'-119'0,"5"-19"29"0,-5 19 30 16,5-17 23-16,1 8 31 0,-6 9 20 0,12-17 25 15,-6 7 19-15,-6 10 5 16,13-16 7-16,-5 9 4 0,-8 7-6 15,17-15-8-15,-8 9-9 0,-9 6 2 0,18-9-9 16,-18 9-2-16,19-4-7 0,-19 4 1 0,21 1-8 16,-21-1-3-16,23 8 1 15,-12-2-4-15,3-1 1 0,-14-5-5 0,17 14 4 0,-5-7 21 16,-5 4 23 0,-7-11 12-16,9 16 7 0,-9-16 10 0,7 18 12 0,-7-18-6 15,0 0 1-15,-8 26-1 0,8-26-13 0,-17 13-6 16,5-5-11-16,12-8-5 15,-22 11-17-15,9-5-19 0,-1-2-36 0,14-4-61 0,-31 1-92 16,17-2-99-16,14 1-221 16,-34-6-133-16,17 2-323 0,1 1-346 0</inkml:trace>
  <inkml:trace contextRef="#ctx0" brushRef="#br0" timeOffset="50039.63">6868 3921 2781 0,'0'0'-64'0,"-8"-26"42"0,8 26 19 15,0 0 25-15,0 0 20 16,0 0 35-16,0 0 16 0,0 0 8 0,0 0 0 0,0 0-1 16,0 0-3-16,0 0 1 0,0 0-5 0,0 0-4 15,0 0 12-15,0 0 3 16,0 0-4-16,0 0 0 0,0 0-4 0,0 0-8 15,0 0-6-15,0 0-5 0,0 0-8 16,0 56-1-16,0-56-7 0,-4 28-4 0,4-16 1 16,0-12-5-16,-5 30-6 15,5-17-4-15,0-13-1 0,-4 28-8 0,4-15-1 16,0-13-5-16,-2 23 0 16,2-23-2-16,-2 19-2 0,2-19-4 0,-2 17-3 0,2-17-1 15,0 0-9-15,-2 19-5 0,2-19-6 0,0 0-18 16,0 0-22-16,0 0-21 15,0 0-20-15,0 0-26 0,0 0-30 0,0 0-38 0,0 0-21 16,0 0-25-16,0 0-4 16,0 0-10-16,0 0-6 0,0 0-2 0,-4-51-12 15,4 51 1-15,0-20-527 16,0 9-85-16</inkml:trace>
  <inkml:trace contextRef="#ctx0" brushRef="#br0" timeOffset="50289.53">6837 4031 2243 0,'0'-23'-85'0,"0"23"26"0,2-19 28 0,-2 19 36 15,4-19 18-15,-4 19 39 16,4-20 23-16,-4 20 22 0,7-18 21 0,-7 18 9 0,6-17 1 15,-6 17-6-15,6-19-5 16,-6 19-7-16,9-15-6 0,-9 15-12 0,9-15-10 16,-9 15-6-16,14-14-8 15,-14 14-7-15,12-10-6 0,-12 10-4 0,18-8 0 0,-18 8-7 16,14-3 0-16,-14 3-4 16,0 0-4-16,0 0-2 0,28 8 7 0,-28-8 5 15,13 13 9-15,-13-13 1 0,4 15-1 0,-4-15-1 16,2 15 4-16,-2-15-7 0,0 0-3 15,-10 27-5-15,3-18-8 0,7-9 0 0,-15 16-6 16,5-8-11-16,10-8-21 16,-21 13-37-16,5-9-57 0,4 0-83 15,2-2-86-15,10-2-162 0,-26-2-192 0,13 2-23 16,13 0-191-16,0 0-151 0</inkml:trace>
  <inkml:trace contextRef="#ctx0" brushRef="#br0" timeOffset="51489.19">10224 3601 2400 0,'0'0'-73'15,"0"0"22"-15,0 0 18 16,0 0 30-16,0 0 25 0,0 0 34 0,0 0 14 0,0 0 21 15,0 0 8-15,0 0 9 16,0 0 7-16,0 0 3 0,0 0 10 0,0 0 0 16,0 0 6-16,0 0 1 15,0 0 2-15,0 0-7 0,0 0-15 0,0 0-11 0,0 0-13 16,0 0-10-16,0 0-10 16,53-4-5-16,-53 4-6 0,24 0-13 0,-24 0-11 15,28 1-16-15,-13-1-23 0,-15 0-29 0,26 0-33 16,-26 0-49-16,23-1-61 0,-23 1-69 15,0 0-110-15,19-4-213 0,-19 4-302 0,0 0-232 16</inkml:trace>
  <inkml:trace contextRef="#ctx0" brushRef="#br0" timeOffset="51669.36">10222 3551 2673 0,'0'0'-12'0,"0"0"15"0,0 0 18 0,0 0 17 15,0 0 39-15,0 0 12 0,0 0 1 16,0 0-8-16,0 0-10 0,0 0-7 0,0 0-18 16,0 0-36-16,0 0-61 15,35-23-73-15,-28 19-107 0,-7 4-244 0,15-6-268 16,-15 6-17-16</inkml:trace>
  <inkml:trace contextRef="#ctx0" brushRef="#br0" timeOffset="52699.34">9121 3259 2150 0,'0'0'-68'16,"13"-10"14"-16,-13 10 22 0,0 0 21 0,8-8 24 0,-8 8 20 15,0 0 24-15,0 0 24 16,10-12 3-16,-10 12 8 0,0 0 3 0,0 0-2 16,0 0 1-16,9-9 9 0,-9 9-10 0,0 0-4 15,0 0-9-15,0 0-7 0,0 0-12 16,0 0 0-16,0 0-10 0,0 0-7 0,0 0-4 15,-47-3-1-15,47 3-1 16,-25 10 7-16,11-7 12 0,-4 5 1 0,2 0 7 16,-2-1 1-16,1 5-4 15,-1 1 4-15,-2 1-1 0,6 1 1 0,-2 1-8 0,4 0-1 16,-1 4-12-16,3-1-4 16,1 1 1-16,3 2 11 0,1 0-3 0,3-1-7 15,2 1-1-15,2 0-4 0,5 3-4 0,0-2-3 16,1 0-1-16,2 1-5 0,3-3-2 15,2 0-1-15,2-3-3 0,2-2-2 0,2 1-2 16,0-5-3-16,3-1-3 16,-4-2-10-16,0-4-3 0,1 1-4 15,-2-5-3-15,-2-1-6 0,-17 0 0 0,34-7-4 16,-22-1-1-16,1 1 1 0,-2-1-3 0,-1-2-2 16,-10 10 4-16,13-22 4 0,-9 12-1 0,-4 10-1 15,4-19 4-15,-4 19 0 16,0 0 1-16,-4-23 2 0,4 23 2 0,0 0 1 0,-14-15 4 15,14 15-2-15,-13-5 5 16,13 5 1-16,0 0 0 0,0 0 2 0,-17-4-3 16,17 4 1-16,0 0 4 15,0 0 1-15,0 0-1 0,0 0 2 0,0 0 0 0,0 0-1 16,0 0-22-16,50 11-41 16,-50-11-59-16,30 0-82 0,-12 0-87 0,2-2-200 15,-5-2-458-15,0 0-370 0</inkml:trace>
  <inkml:trace contextRef="#ctx0" brushRef="#br0" timeOffset="52959.32">9493 3417 2872 0,'0'0'-42'0,"0"0"21"0,0 0 11 15,0 0 12-15,0 0 23 16,0 0 28-16,0 0 4 0,0 0 4 0,0 0 11 0,0 0 6 16,0 0 1-16,-55 25 2 15,47-15 2-15,-1 1-9 0,1 3-10 0,8-14-4 16,-15 25-4-16,11-12-9 16,2 2-14-16,-2-2-37 0,4-13-54 0,0 25-63 0,0-25-56 15,6 21-93-15,-6-21-178 0,8 17-366 0,-2-9-140 16</inkml:trace>
  <inkml:trace contextRef="#ctx0" brushRef="#br0" timeOffset="53279.62">9604 3439 2417 0,'-16'-10'-58'0,"16"10"30"0,-16-4 15 0,16 4 36 15,-22-2 27-15,22 2 23 16,0 0 5-16,-33 6 4 0,22-2-4 0,11-4-3 0,-19 8-4 16,19-8-8-16,-12 8-6 15,12-8-4-15,-10 14-6 0,10-14-4 0,2 19-4 16,-2-19-5-16,14 21-1 16,-6-7-1-16,0-3-9 0,3 2-4 0,0 1 6 15,-3-1-9-15,3 1 3 0,-1-1 0 0,-1 0 3 16,-2 2-16-16,-1 1 19 0,-2-3 8 15,0 1 0-15,-4-14 0 0,0 22 2 0,0-22-16 16,-2 19-24-16,2-19-32 16,-6 16-57-16,6-16-44 0,-6 15-59 0,6-15-91 0,-10 4-573 15,10-4-217-15</inkml:trace>
  <inkml:trace contextRef="#ctx0" brushRef="#br0" timeOffset="53459.67">9707 3503 2550 0,'0'0'-41'0,"23"-4"22"0,-23 4 22 16,0 0 34-16,26 6 23 15,-26-6 16-15,12 12 9 0,-12-12-6 0,6 17-7 16,-3-5-5-16,-3-12-6 0,3 26-11 16,-3-9-4-16,-3 4-6 0,-2-2-17 0,3 2-50 15,-2 4-64-15,-2-1-61 0,-2 0-101 0,4-1-568 0,-7 1-146 16</inkml:trace>
  <inkml:trace contextRef="#ctx0" brushRef="#br0" timeOffset="58779.2">19291 3549 2296 0,'0'0'-87'16,"0"0"29"-16,0 0 35 16,0 0 10-16,0 0 34 0,0 0 32 0,11-11 29 15,-11 11 23-15,0 0 15 16,0 0 13-16,0 0 7 0,0 0 7 0,0 0 5 16,0 0-1-16,2-15-2 0,-2 15-13 0,0 0-10 0,0 0-16 15,0 0-9-15,0 0-12 16,0 0-9-16,-26-14-11 0,26 14-10 0,-19-2-5 15,19 2-3-15,-25-2-8 16,25 2 2-16,-39 4-6 0,19 0 0 0,-4-2-7 0,-1 3 3 16,-1 2 1-16,1 0-5 15,0 2-3-15,-1-1 0 0,1 4-1 0,-1-1 0 16,3 2-3-16,2 2-1 0,0 3 2 0,1 1-1 16,2-2-2-16,3 2-2 0,0 2-4 15,4-2 1-15,1 4-2 0,2-4-2 0,4 0 1 16,1 0 11-16,0 0-1 15,6-2-5-15,4 0 3 0,-1 1-1 0,2 0-2 16,5 0-4-16,2-3 1 0,0 0 4 16,1-1-7-16,4-1 3 0,-2-2 0 0,2 1-5 15,-1-3 0-15,-3-2 0 16,2 0-1-16,0-2-1 0,0-1-3 0,1-1 2 16,-3 0 0-16,2-2-5 0,-18-1-3 0,32-1-2 0,-18 1-2 15,-14 0-4-15,25-10 7 16,-14 5-3-16,-11 5 1 0,19-14 0 0,-11 5-1 15,2-1-2-15,-10 10 3 16,8-19 4-16,-8 19-22 0,6-17 4 0,-6 17 5 16,0-19-3-16,0 19 2 0,0 0 5 15,-2-22-2-15,2 22 3 0,0 0 4 0,-4-18 2 16,4 18 6-16,0 0-4 16,0 0 2-16,0 0-2 0,-2-20 6 0,2 20 0 0,0 0-3 15,0 0-3-15,0 0 3 0,0 0 7 0,10-11 9 16,-10 11 2-16,0 0 3 15,0 0-4-15,0 0-4 0,32 4-13 0,-32-4-29 16,19 2-43-16,-19-2-64 0,16 1-79 16,-16-1-83-16,22-3-153 0,-14-1-171 0,-8 4 15 15,0 0-248-15,24-7-200 16</inkml:trace>
  <inkml:trace contextRef="#ctx0" brushRef="#br0" timeOffset="59089.52">19514 3755 2423 0,'0'0'-93'0,"8"-12"39"0,-8 12 31 16,0 0 38-16,0 0 47 15,0 0 31-15,0 0 31 0,0 0 18 0,0 0 9 16,0 0 6-16,-38 35-3 0,29-24-4 16,1 2-8-16,1 0-15 0,-1 5-16 0,1-3-7 15,3 3-14-15,0-2-10 16,0 4-8-16,4-1-7 0,0-1-10 0,2 2-4 16,2-1-19-16,2-2-44 0,1 3-53 0,1-4-68 0,3 3-59 15,0-6-65-15,-3-1-138 16,2 0-561-16,2-3-386 0</inkml:trace>
  <inkml:trace contextRef="#ctx0" brushRef="#br0" timeOffset="59389.55">19691 3953 2901 0,'0'0'-7'0,"0"0"17"0,9-15-3 0,-9 15-7 0,0 0 4 16,0 0 0-16,10-10 25 15,-10 10 8-15,0 0 11 0,0 0 1 0,0 0-2 16,0 0 13-16,14 41 12 16,-11-27 8-16,-1 1 2 0,3 1 6 0,-3 1-6 0,0 2 1 15,0-2 5-15,0 3 2 16,-2-2 3-16,-2 1 2 0,-2-1 1 0,2-1-5 16,-3 0-1-16,-2-2-2 0,-3 0-8 0,0-1-6 0,-1-1-6 15,-2-1-8-15,1-5-2 16,-3 1-8-16,0-5-11 0,15-3-21 0,-25 3-37 15,9-8-46-15,16 5-63 16,-25-16-82-16,11-2-87 0,3-3-172 0,0-2-142 16,-1-5-313-16,4-3-329 0</inkml:trace>
  <inkml:trace contextRef="#ctx0" brushRef="#br0" timeOffset="59579.55">19661 3615 2705 0,'0'0'-105'0,"0"0"26"16,0 0 2-16,17-1 9 0,-17 1 10 0,0 0 7 16,0 0-2-16,0 0-30 0,0 0-97 0,13-4-272 0,-13 4-32 15,0 0 347-15</inkml:trace>
  <inkml:trace contextRef="#ctx0" brushRef="#br0" timeOffset="60159.68">19815 3810 1382 0,'14'10'15'0,"-14"-10"14"0,0 0-1 0,0 0 2 15,0 0 23-15,0 0 19 16,10 9 29-16,-10-9 12 0,0 0 6 0,6 17 7 0,-6-17 3 16,5 14 7-16,-5-14-2 0,6 19 5 0,-6-19-3 15,4 19-6-15,-4-19-10 16,9 17-2-16,-7-8-19 0,-2-9-1 15,8 18-9-15,-8-18-3 0,7 13 0 0,-7-13-1 16,8 14 9-16,-8-14 11 0,0 0-12 0,8 9-2 16,-8-9-5-16,0 0-1 15,0 0-6-15,0 0-7 0,0 0-6 0,0 0-7 0,0 0 1 16,34-25-4-16,-34 25 0 16,9-17 7-16,-9 17 4 0,7-15-2 0,-7 15 5 15,6-14 13-15,-6 14-6 0,6-11-7 0,-6 11-4 16,0 0-14-16,0 0-4 0,0 0-13 15,0 0-1-15,0 0 0 0,0 0-3 0,0 0-3 16,0 0-6-16,0 0-1 16,23 27-5-16,-23-27-2 0,13 19 0 0,-4-10 2 15,-1 3-4-15,0-3 2 0,-8-9-4 16,16 15 3-16,-8-9 5 0,-8-6-15 16,17 8 14-16,-17-8 8 0,16 1 9 0,-16-1 3 0,0 0 2 15,22-9 1-15,-22 9 1 0,12-19-2 16,-6 8-5-16,0-2-4 0,0-1-3 0,-2-4-3 15,0 3-5-15,0 0-19 16,2 0-19-16,-2 4-37 0,1-3-54 16,-3 3-74-16,4-1-110 0,-3 1-170 0,-1-1-182 15,-2 12 28-15,0 0-458 0,4-24-636 0</inkml:trace>
  <inkml:trace contextRef="#ctx0" brushRef="#br0" timeOffset="60339.65">20330 3751 3357 0,'0'0'-79'0,"13"9"24"16,-13-9 12-16,11 14 53 0,-7-4 49 0,-4-10 26 0,8 22 11 15,-6-7-6-15,0 1-5 16,1 0-8-16,-3 4-10 0,0-4-6 0,-3 4-17 16,-1 1-33-16,-2 2-45 0,-2 0-57 0,-4 2-77 0,0 1-95 15,-2-1-213-15,-6 2-390 16,-1 1-223-16</inkml:trace>
  <inkml:trace contextRef="#ctx0" brushRef="#br0" timeOffset="70049.42">1405 11430 939 0,'0'0'235'0,"4"-12"-70"15,-4 12-55-15,0 0-2 0,5-17 15 0,-5 17 9 0,0 0-25 16,4-15-4-16,-4 15 0 16,0 0 8-16,0 0-3 0,4-14-5 0,-4 14 12 15,0 0 3-15,0 0-5 16,0 0-10-16,0 0 18 0,0 0 9 0,0 0-2 0,0 0-12 16,0 0-12-16,0 0-12 0,-6 58-12 0,2-42-7 15,-1 3-7-15,3 3-5 16,-3 1-8-16,0 3-2 0,0 1-2 0,3 1-4 0,-2 3 0 15,0 0 2-15,2 5 0 16,-2 2-11-16,2 0 0 0,-4 2-7 0,4-2-1 16,-2 1-1-16,4 4-3 15,-3-3-2-15,1 0-2 0,2 0-3 0,-2 2 1 16,2-2 0-16,0 2-5 0,0 0-3 16,0-3 2-16,0 2 0 0,0 1 0 0,0 0-2 15,0 0-1-15,-1-1 0 0,1 1 1 0,-2-2-3 16,2 1-1-16,0-1 0 15,2-1-2-15,-2-1 1 0,1 0-1 0,1 1 2 16,0-1-2-16,-2-1-1 0,3 2-1 16,-3-7 3-16,2 1 0 0,-2 1-4 15,2-1 3-15,-2-1 2 0,-2 2-4 16,2-2 4-16,-2 1-3 0,-1 3-1 0,1 2 3 0,0-2-3 16,-1 0 3-16,1 0-1 0,0 1-2 0,0-5 1 15,2 1-1-15,0-1 3 16,-2 2-3-16,4-1-1 0,-2 5 2 0,2 0 0 0,-2 0 0 15,2 0 1-15,0 1-2 16,-2 1 1-16,2-1-1 0,-1 3 0 0,-1 0 0 16,0 0 4-16,0-2-4 15,2 2 0-15,-2-2 2 0,-2 0-1 0,2 0 1 0,0-1-2 16,0 0 0-16,0-5-1 16,0 0 3-16,0-2-1 0,0 0-1 15,-1 0 3-15,-1-2-1 0,0 4-2 0,0-4 8 0,-2 0 3 16,1-1-1-16,-1 1-1 0,2 1-1 15,-3-2 2-15,2-3-4 0,1 2 0 0,-4-1 0 16,4 1 0-16,-1-1-2 16,1-2-17-16,-3 0-27 0,3-6-44 0,-2 1-66 15,2-2-73-15,0 0-84 16,-3-2-182-16,2-3-100 0,-3 1-319 0,6-14-295 0</inkml:trace>
  <inkml:trace contextRef="#ctx0" brushRef="#br0" timeOffset="71599.41">622 14164 2532 0,'0'0'-171'16,"13"-7"29"-16,-13 7 26 0,0 0 25 0,0 0 24 15,0 0 27-15,21-3 14 0,-21 3 18 16,0 0 20-16,0 0 19 0,27 3 5 0,-27-3 12 16,19 2-7-16,-19-2-1 0,21 3-7 0,-21-3-5 15,25 2 5-15,-25-2-12 16,34 0 8-16,-14 2-10 0,-1-2 1 0,2 0-6 0,0 0-3 15,2 0-5-15,2 0 2 16,1 1 9-16,3-1-14 0,1-1-11 0,0 2 6 16,-2-1-7-16,3 0 15 15,1 0-23-15,-3 0 5 0,3 2 6 0,1-2-11 0,2 0 6 16,0 3 5-16,-1-3 6 16,3 0-16-16,-1 0 7 0,2 1 0 0,1-1 1 15,3 0 6-15,-1 0-4 0,-2 0-3 16,6 0 7-16,-3 0-11 0,5 0 6 15,-3 0-1-15,0 0-6 0,3 0-1 0,-2 2 12 16,1-2-9-16,1 0-7 0,-1 2 3 16,1-2 10-16,-2 2-7 0,3-1-6 0,0 1 8 15,-1-2 7-15,1 3-8 16,1-2 4-16,0 2 9 0,-1-3-9 0,4 1 5 0,-4 1-2 16,1 0 1-16,2-2 0 0,-5 2 1 0,3 0 0 15,-1-1-2-15,-1-1-3 16,2 2-2-16,-2 1-2 0,2-3 2 0,-3 1-3 15,3 1 3-15,-3-2 1 16,3 0 7-16,-1 2 4 0,3-2 9 0,-2 0 5 0,0 2 3 16,2-2-1-16,-1 3 8 15,1-3-9-15,6 1 1 0,-6 1-2 0,0-1-3 16,-2-1-13-16,1 3 3 16,9 1 3-16,-2-3-3 0,3-1 0 0,-3 3 5 15,2-2-3-15,-1 1 3 0,-8-2 9 0,7 2-17 0,-6-2 7 16,3 2-3-16,5-2 3 15,-1 0 1-15,2 1 6 0,1 2-2 0,0-3 23 16,-1 0-7-16,1 1 14 0,-2 2 13 16,1-2 2-16,-1 1 1 0,-8-2-3 0,-1 2-3 15,2 0-4-15,-3 0 1 16,-1-1-2-16,1 2 13 0,-1-3-4 0,3 2-10 16,-2 0-6-16,-1-1 3 0,2-1-10 0,0 4-2 15,-1-4-3-15,0 2-2 16,-1-1-7-16,1-1 2 0,-1 0-3 0,1 4-1 0,2-4-2 15,-2 3 2-15,2-3-3 16,-3 0-3-16,1 3 1 0,0-3 1 0,-1 1-2 0,-1-1 0 16,1 0-2-16,-3-1-2 15,1-2 0-15,-1 3 0 0,-1-3 9 0,0 3-1 16,-1 0 0-16,-1-4 0 16,1 3-1-16,1 1 6 0,-6-2 6 0,-2 2 11 15,3 0-4-15,-3 2 1 0,2-2 0 0,-3 0-2 16,-1 0-2-16,3 0-4 0,-1 1-5 15,-2-1-1-15,1 4 1 0,-1-4-3 16,2 0-1-16,-2 0 1 0,-1 3-2 16,2 0 5-16,-3-2 3 0,2-1-2 0,-3 2 3 0,1-1-6 15,0 2 0-15,-2-1-2 16,1-2-1-16,1 1-3 0,-2 1 0 0,-1 0 1 16,1-2-4-16,-2 2 2 0,-4 0-3 0,0 0 1 15,-5-2-3-15,2 0 1 0,-2 2 3 16,1-2 4-16,-20 0 2 0,29 0-3 0,-14 0 3 15,-15 0 0-15,25 0-2 16,-25 0-3-16,20-4-3 0,-20 4-11 0,16-4-1 16,-16 4-7-16,0 0-2 0,10-11-1 15,-10 11 3-15,0 0 0 0,0 0-1 16,0 0 3-16,0 0 1 0,-20-28 3 16,20 28 1-16,-18-10 1 0,18 10-3 15,-18-10 7-15,7 2 2 0,11 8 8 0,-21-11 4 0,21 11 6 0,-15-10 6 16,15 10 0-16,-15-6 4 15,15 6-6-15,0 0-4 0,-13-7-4 0,13 7-1 16,0 0-1-16,0 0-2 16,0 0-1-16,0 0 0 0,0 0-1 0,0 0 2 15,0 0 9-15,0 0 7 0,60 19 1 16,-47-9 2-16,-3-2-4 0,0 3 0 0,-2-2-3 16,-8-9-2-16,12 20-19 0,-12-20-35 0,-2 22-50 15,2-22-78-15,-16 17-88 16,2-7-186-16,-3-5-172 0,-9 2-307 0,-4-6-302 0</inkml:trace>
  <inkml:trace contextRef="#ctx0" brushRef="#br0" timeOffset="72839.57">1353 11258 2618 0,'0'0'-125'0,"0"0"25"0,0 0 18 0,0 0 28 0,0 0 11 16,0 0 7-16,0 0 5 15,0 0 2-15,0 0-4 0,0 0 8 0,0 0 1 16,0 0 13-16,0 0 16 0,0 0 7 16,0 0 19-16,0 0 17 0,0 0 6 0,0 0 0 15,0 0 15-15,0 0-13 16,-20 46 1-16,12-37-9 0,0 3 1 0,1-1-10 16,7-11-6-16,-15 23-4 0,8-10 5 0,2-1-7 0,-5-1 8 15,4 2 8 1,-2-1-8-16,8-12-5 0,-11 21-1 0,7-12 3 0,4-9 2 15,-8 15-1-15,8-15 5 16,-7 16 6-16,7-16 6 0,0 0 12 16,-8 13 3-16,8-13-12 0,0 0-7 0,0 0-2 15,0 0-5-15,0 0-2 0,0 0-2 0,0 0-6 16,0 0 0-16,23-51-4 16,-17 38-1-16,1-3-5 0,3 3-1 0,2-4 4 15,-4 2 4-15,0 1 1 0,0-1 8 0,1 4 5 0,2-3 2 16,-4 3 2-16,2 1 2 15,-9 10 0-15,14-17-2 0,-5 11-4 16,-9 6 3-16,16-9 12 0,-16 9 8 0,0 0 9 16,20 2-2-16,-20-2-4 0,0 0-1 15,18 15-5-15,-18-15-3 0,10 17-8 16,-7-8-7-16,-3-9-8 0,10 25-12 0,-4-12-21 16,-2-1-35-16,-4-12-33 0,11 25-47 0,-4-11-76 0,1-1-73 15,0-2-155-15,0-2-220 16,2 3-268-16,-10-12-295 0</inkml:trace>
  <inkml:trace contextRef="#ctx0" brushRef="#br0" timeOffset="76109.13">346 12846 2586 0,'0'0'-93'0,"0"0"46"16,0 0 24-16,0 0 14 15,0 0 27-15,0 0 26 0,0 0 15 0,0 0 24 16,0 0 13-16,0 0 9 16,0 0 2-16,0 0 5 0,0 0 4 0,0 0 5 15,0 0 4-15,0 0 4 0,0 0-3 0,0 0-9 16,0 0-6-16,0 0-13 0,0 0-6 15,0 0-15-15,0 0-10 0,0 0-2 16,0 0-11-16,57 7-3 0,-37-7-7 0,-20 0-6 16,42-3-2-16,-19 2-6 0,4-2-2 0,2 2-1 15,1-1-5-15,-4 0-5 16,1-2 2-16,0 3-7 0,-2-2-3 16,-2 1-6-16,-2 1-8 0,-2 1-13 0,-19 0-10 0,29-4-15 15,-16 2-19-15,-13 2-30 0,20-2-31 16,-20 2-59-16,15 0-55 0,-15 0-64 0,0 0-126 15,0 0-522-15,0 0-378 16</inkml:trace>
  <inkml:trace contextRef="#ctx0" brushRef="#br0" timeOffset="77449.34">338 12401 2767 0,'0'0'-118'0,"0"0"29"0,0 0 22 0,0 0 20 0,0 0 18 16,-3-23 17-16,3 23 12 0,0 0 18 0,0 0-4 15,0 0 12-15,0 0-2 16,0 0 4-16,0 0 2 0,0 0-3 0,0 0 1 15,0 0 4-15,0 0 19 16,0 0 9-16,0 0 9 0,0 0-3 0,0 0-3 0,0 0 5 16,0 0-2-16,0 0 2 15,0 0-3-15,0 0 0 0,0 0-8 0,-14 42 0 16,14-42 2-16,0 0-1 16,-6 19-5-16,6-19-5 0,-4 15-5 0,4-15-5 0,-3 15-4 15,3-15 1-15,0 0-5 0,0 22-3 0,0-22-1 16,0 19 1-16,0-19-4 15,5 19 1-15,-5-19-3 0,6 19 0 0,-6-19-4 16,5 21 3-16,-5-21-6 0,5 17 1 16,-1-8 1-16,-4-9 4 0,7 18 1 0,-7-18 4 15,6 17 4-15,-6-17 1 16,10 15-4-16,-10-15 3 0,8 15-3 0,-3-7 0 16,-5-8-6-16,9 13-2 0,-9-13 0 0,9 12-4 0,-9-12 1 15,0 0-1-15,7 15-5 16,-7-15 2-16,0 0-3 0,13 11 4 0,-13-11-3 15,0 0-1-15,16 8 0 16,-16-8-1-16,13 4-1 0,-13-4-3 0,0 0 1 0,27 0 2 16,-27 0-3-16,19 0 2 15,-19 0-2-15,21-4 2 0,-21 4-7 0,25-6 4 16,-11 3-2-16,-14 3 2 16,24-7-2-16,-10 4 0 0,-1-4 3 0,-13 7-1 0,21-7 0 15,-8 2 0-15,-13 5 1 0,22-11-1 0,-15 2-1 16,-7 9 1-16,17-12-1 15,-17 12 1-15,10-14-2 0,-10 14 2 0,7-15-7 16,-7 15 8-16,7-15-3 0,-7 15-3 16,5-15 1-16,-5 15 3 0,0 0-3 15,0-25 0-15,0 25 1 0,0 0 1 16,-7-25-2-16,7 25 0 0,-5-13 0 0,5 13-2 16,-5-14-1-16,5 14 2 0,-6-13-1 0,6 13 0 0,-9-14-2 15,9 14 0-15,-12-9 4 16,12 9-1-16,-9-10-1 0,9 10 3 0,0 0-3 15,-20-10 3-15,20 10 0 16,0 0 0-16,-18-5-3 0,18 5 4 0,0 0 0 0,-18-6-2 16,18 6 0-1,0 0 2-15,0 0-2 0,-17-5 1 0,17 5 0 0,0 0 3 16,0 0-3-16,-18-3 4 16,18 3-1-16,0 0 5 0,0 0 1 0,0 0 6 15,0 0 2-15,0 0 2 0,0 0 0 0,0 0 1 0,0 0 2 16,0 0-2-16,0 0 0 15,-23 3 2-15,23-3 0 0,0 0-4 0,0 0 1 16,0 0 5-16,0 0 1 16,0 0 8-16,0 0-1 0,0 0-2 0,0 0-2 0,0 0-1 15,0 0 1-15,0 0-5 16,0 0-1-16,0 0-5 0,0 0 4 0,0 0-3 16,0 0-3-16,56-8-2 0,-56 8-3 0,27-5 0 15,-27 5 1-15,23-6 0 0,-23 6-3 16,22-4-1-16,-12 0 1 0,-10 4-1 0,17-5-1 15,-17 5 3-15,0 0-5 16,20-4 4-16,-20 4-6 0,0 0 3 16,16-4-1-16,-16 4 2 0,0 0-4 0,0 0 3 15,0 0-2-15,0 0-1 0,0 0-12 0,0 0-22 16,0 0-33-16,0 0-48 16,0 0-72-16,0 0-95 0,0 0-266 0,0 0-89 15,0 0-336-15,0 0-415 0</inkml:trace>
  <inkml:trace contextRef="#ctx0" brushRef="#br0" timeOffset="78479.17">275 12089 2775 0,'0'0'-164'0,"0"0"23"0,0 0 13 0,0 0 14 0,0 0 7 15,0 0 19-15,0 0 11 16,0 0 14-16,0 0 16 0,0 0 13 0,0 0 18 15,0 0 14-15,0 0 13 0,0 0 16 16,0 0 10-16,0 0 5 0,0 0-2 0,0 0 0 16,0 0-3-16,0 0 1 15,0 0-8-15,0 0 10 0,0 0 2 0,0 0 11 16,0 0 3-16,0 0 2 16,0 0 3-16,0 0-9 0,0 0-13 0,0 0 8 0,0 0-8 15,56 7-7-15,-39-7 4 0,-17 0-8 0,36-2 1 16,-17 1 2-16,3 1-2 15,-2-2-7-15,3 0 8 0,-1-2-10 0,-1 1 2 0,3 2-3 16,-4-1-4-16,3-2-2 16,-5 2 4-16,0 1 3 0,3-3-10 0,-6 1-1 15,3 0 14-15,-18 3 3 16,29-4 10-16,-18 0-1 0,-11 4 4 0,23-1 1 16,-23 1-2-16,20-4 2 0,-20 4-4 0,18-4-8 0,-18 4 0 15,0 0-1-15,25-4-4 16,-25 4 0-16,13-2-2 0,-13 2 5 15,0 0 4-15,20-4 2 0,-20 4 3 16,0 0 1-16,21-2 1 0,-21 2 1 0,0 0-3 0,17-1 0 16,-17 1 4-16,0 0-9 15,0 0-1-15,23 0 0 0,-23 0-3 0,0 0 3 16,0 0-5-16,0 0-3 0,0 0-3 0,22 0-2 16,-22 0 3-16,0 0-6 15,0 0-18-15,0 0-26 0,0 0-53 0,0 0-64 0,7-2-89 16,-7 2-157-16,0 0-548 15,0 0-364-15</inkml:trace>
  <inkml:trace contextRef="#ctx0" brushRef="#br0" timeOffset="79089.28">528 12430 2771 0,'0'0'-98'0,"0"0"30"0,0 0 28 0,0 0 19 0,0 0 30 16,0 0 19-16,0 0 18 0,0 0 16 0,0 0 5 16,0 0 7-16,0 0 1 15,0 0 2-15,0 0-2 0,0 0 10 0,0 0-8 16,0 0 1-16,0 0 7 15,23 16-3-15,-23-16 4 0,0 0-5 0,0 0 3 0,4 14-2 16,-4-14-4-16,0 0-8 16,0 0-10-16,3 21-6 0,-3-21-3 0,0 0-6 15,4 17-6-15,-4-17-6 16,0 0 1-16,0 0-5 0,4 20-1 0,-4-20-1 0,0 0-11 16,2 13-19-16,-2-13-42 0,0 0-55 0,0 0-88 15,0 0-173-15,0 0-245 16,0 0-320-16,0 0-328 0</inkml:trace>
  <inkml:trace contextRef="#ctx0" brushRef="#br0" timeOffset="111948.87">1460 11704 21 0,'0'0'14'0,"0"0"4"16,0 0-6-16,0 0-4 0,0 0-5 0,0 0-1 0,0 0-4 16,0 0 0-16,0 0-7 15</inkml:trace>
  <inkml:trace contextRef="#ctx0" brushRef="#br0" timeOffset="111959.36">1460 11704 51 0,'0'0'-18'0,"0"0"6"16</inkml:trace>
  <inkml:trace contextRef="#ctx0" brushRef="#br0" timeOffset="120448.92">2775 14162 618 0,'2'17'3'15,"-2"-17"3"-15,4 15 9 16,-4-15-2-16,0 0 9 0,7 20 0 0,-7-20 6 15,6 11 5-15,-6-11-8 0,0 0 3 16,6 15-3-16,-6-15-3 0,6 11 0 0,-6-11-6 16,0 0 0-16,6 15-5 15,-6-15 7-15,0 0-7 0,0 0 1 0,10 16-3 16,-10-16-7-16,0 0-11 0,4 11-3 0,-4-11-26 0,0 0-35 16,0 0-73-16,6 15-87 15,-6-15 77-15</inkml:trace>
  <inkml:trace contextRef="#ctx0" brushRef="#br0" timeOffset="132088.96">2053 10715 681 0,'0'0'-13'0,"14"10"-43"15,-14-10-98-15,11 8 0 16,-6-1 49-16</inkml:trace>
  <inkml:trace contextRef="#ctx0" brushRef="#br0" timeOffset="132419.17">2872 11778 403 0,'13'17'-17'15,"-1"1"-2"-15,-1-5-2 0,2 2-6 0,-1-2-11 16,-1 1-57-16,2-1 31 0</inkml:trace>
  <inkml:trace contextRef="#ctx0" brushRef="#br0" timeOffset="162643.19">1140 11955 376 0,'0'0'50'0,"0"0"-12"16,0 0-14-16,0 0-12 0,0 0 8 0,0 0 5 15,26 4 7-15,-26-4-10 0,0 0 4 0,0 0-2 16,0 0-7-16,0 0-1 16,0 0 18-16,0 0-5 0,0 0 6 0,9 10 0 15,-9-10-1-15,0 0 8 0,0 0 10 16,0 0-14-16,9 13 6 0,-9-13-12 0,0 0-1 16,8 12-7-16,-8-12-1 0,0 0-5 15,8 13 6-15,-8-13-1 0,4 13-5 16,-4-13 3-16,7 13-4 0,-7-13 0 0,8 13 4 15,-8-13-4-15,8 16-1 0,-8-16-4 16,9 13 5-16,-9-13-7 0,8 18 2 16,-8-18-3-16,10 17 3 0,-5-10-2 0,-5-7 2 15,10 18-5-15,-10-18-2 0,10 15 4 16,-4-8 3-16,-6-7-6 0,7 18-2 0,-7-18-6 16,11 15 4-16,-11-15 5 0,9 15-7 15,-6-6 1-15,-3-9 4 0,10 16-5 0,-10-16-1 16,10 13 7-16,-10-13-4 0,9 15 7 15,-9-15-6-15,9 15-1 0,-9-15-6 16,9 14 13-16,-3-7-2 0,-6-7 11 16,16 14-9-16,-9-7-4 0,-7-7 5 15,14 15 0-15,-5-9-2 0,-9-6-4 0,15 15 1 16,-5-9-2-16,-2 4 2 0,-8-10-5 16,15 14-2-16,-7-7 7 0,-8-7-5 0,17 15 4 15,-11-7-3-15,-6-8 11 0,15 15-12 16,-6-8-2-16,0 3-1 0,-9-10 6 0,14 19-4 15,-6-12 1-15,2 3 1 0,-2 0 1 16,-1-1-4-16,2 3-1 0,1-3-2 16,-10-9 3-16,14 21 1 0,-7-9 6 15,3-2-7-15,-1 1 2 0,-1-2 3 16,-2 3-4-16,-6-12 4 0,17 20-3 0,-9-10 0 16,2 2 7-16,-2-3-7 0,0 1-2 15,0 0 7-15,1 1-5 0,-9-11-3 0,14 21 3 16,-5-11 3-16,-2 1 4 0,1-2-9 15,0 3 5-15,-8-12-4 0,18 18 9 0,-8-6-5 16,-3 0-4-16,3-3-3 0,-1 2 6 16,-1-1-7-16,0 1 7 0,1 0-1 15,-1-1 8-15,1 2-11 0,2-1 10 0,-4 1-9 16,2-3 4-16,3 2-1 16,-4 2-4-16,1-3 4 0,2 2 1 0,0-2 7 15,-2 2-12-15,1-1 1 0,1 2-3 16,-1-2 3-16,-1 0 2 0,2 1-2 0,-3 1-1 15,2-2 0-15,1 1 2 0,-2 0-1 16,1-1-8-16,1 2 14 0,-1-3-6 0,1 0 1 16,0 3-4-16,1-2 4 15,-2 0 4-15,4 1-3 0,-3-2-2 0,3 1-1 16,-1-2 5-16,2 3 1 0,-3-3-9 16,-1 2 6-16,3-1 1 0,-1 2-7 0,-1-3 8 15,1 1-4-15,0-1 2 0,0 3-1 16,-3-3 4-16,4 1-6 0,-4 0 5 0,2 1-3 15,-1-2 2-15,0 0-2 0,-2 1 0 16,5 0 0-16,-4 2 0 0,2-5 3 0,-4 2-4 16,2 1 2-16,-2 1-2 0,4-1-3 15,-4-1 1-15,0 1 1 0,1-1 4 16,-1 0 1-16,1 3 9 0,-1-2-20 0,1 0 3 16,-9-10 8-16,14 19-1 0,-6-8-4 15,2-1 9-15,-2-1-9 0,1 0 7 0,1 1 2 16,-2-1 1-16,3 1-6 0,-3 0-6 15,3 1 8-15,-1-2-3 0,-1 1 3 0,2 2 1 16,-3-3-4-16,2 1 3 16,1 0-8-16,-2 1 8 0,1 0 2 0,-1 0 6 15,-1 1-12-15,3-3 8 0,0 3-3 16,-1-2-2-16,0-1 7 0,4 3-3 0,-2-3 4 16,1 2 2-16,-3-1 1 0,3-1 0 15,-4 3 9-15,1-1-11 0,0 1-1 16,2-3 7-16,-2 1-7 0,-2 0-1 15,0-1-7-15,1 0-6 0,0 0-8 16,-9-9-17-16,12 14-34 0,-12-14-35 0,11 10-56 16,-11-10-129-16,10 8-124 0,-10-8 128 15</inkml:trace>
  <inkml:trace contextRef="#ctx0" brushRef="#br0" timeOffset="163309.1">2957 13918 1123 0,'0'0'-20'0,"0"0"20"0,0 0 15 16,0 0 7-16,0 0 17 16,-4 26 0-16,4-26-10 0,-2 22-4 0,2-22 4 15,-3 24-5-15,3-24 0 0,-4 32-1 16,2-14-10-16,-1-1 10 0,1 1-10 0,0 0 1 0,-2 1 0 15,2 0-3-15,2 0 3 16,-2 0 0-16,0 1-6 0,0 0 6 0,2 1 11 16,-2 0-8-16,2 1 0 0,-2 0 3 15,2 1-2-15,-2 0-1 0,2 2 1 16,0-2-5-16,0 3-1 0,0-2-4 0,2 2 2 16,-2-2 0-16,0 3 2 0,2 0-2 15,-2-1 3-15,0 1-7 0,0 0 6 16,0-3-7-16,0 1 3 0,-2 1 2 15,2-4 0-15,-2 2 3 0,0 4-2 0,2-4-1 16,-2-2 5-16,-3 4 1 0,2-4-13 0,3 2 9 16,-2 1-1-16,0-3-3 0,0 1-5 15,2 2 9-15,-4-1-6 0,4-2 10 0,-2 5-12 16,2-5 0-16,-2 5 11 0,2-2-13 16,-2 2 4-16,0-1-1 0,2 1 4 15,-2-2 4-15,2 3-1 0,0-2 0 0,0 1 3 16,2 2 4-16,-2-3 0 0,2 2 2 15,-2 0 5-15,2-2-10 0,0 2 8 16,2 0 1-16,-2-2-2 0,0-1 1 16,0 2-7-16,0-3-5 0,1 1 5 0,0-4 5 15,-1 0-27-15,0 0-13 0,0-1-37 16,-2-1-34-16,0-5-72 0,0 4-168 16,0-4-193-16,0-5 300 0</inkml:trace>
  <inkml:trace contextRef="#ctx0" brushRef="#br0" timeOffset="164396.65">2737 15527 1477 0,'0'0'-34'15,"-18"7"9"-15,18-7-1 0,0 0 12 16,-18 7 2-16,18-7 2 0,-13 8 5 0,13-8 7 16,-15 8 5-16,15-8 15 0,-19 13 2 0,9-6 7 15,-4 2 3-15,0 2-1 0,-3 1-11 16,0 4 2-16,-4 0-11 0,-1-1-7 15,0 4-17-15,-6-2-15 0,2 4-27 0,-1-2-17 16,-1 0-12-16,1 0-15 16,-2 0-14-16,3-2-27 0,-1 0-186 0,3-3 104 15</inkml:trace>
  <inkml:trace contextRef="#ctx0" brushRef="#br0" timeOffset="164824.54">2725 15276 893 0,'0'0'-17'0,"0"0"8"0,0 0 7 16,0 0 6-16,-28 0 7 0,28 0 11 0,0 0 8 15,-26 22 12-15,13-13-1 0,-1 2 10 16,-4 2 11-16,2 3-4 0,-6-2-11 15,-1 2 5-15,-3 3-7 0,0 0-9 16,-4 1-1-16,-7 4-5 0,3 0-1 0,-6-2-3 16,3 0-9-16,-1 2-10 0,-3-2 4 15,3 2-7-15,0-3-8 0,6-3-4 0,1 2-6 16,3-3-16-16,-2 0-6 0,9-4-12 16,-2 1-22-16,6-3-31 0,-1 1-75 0,4-3-167 15,3-1 112-15</inkml:trace>
  <inkml:trace contextRef="#ctx0" brushRef="#br0" timeOffset="165280.78">2719 14439 914 0,'0'0'-2'0,"0"0"11"15,0 0 9-15,0 0 4 0,0 0-9 0,0 0 6 16,-42 20 6-16,27-8-2 0,1 1 11 16,-2 5 3-16,-2-4-5 0,-4 6 17 15,1 0 2-15,-4 3-6 0,0 0 2 0,-3 0-1 16,-4 4-7-16,-3 0 4 0,1-1-6 16,-3 0-8-16,-1 1 3 0,0 0 1 15,-2-1-8-15,1 0-5 0,0 3 14 0,1-3-19 16,0 0-2-16,-1 1 12 0,3-5-16 15,1 3 23-15,5 0-29 0,-3 2-1 0,6-5-9 16,2-4-18-16,1 3-6 0,2-1-32 16,3-5-21-16,4-2-34 0,0 0-64 15,2-4-230-15,3 3 130 0</inkml:trace>
  <inkml:trace contextRef="#ctx0" brushRef="#br0" timeOffset="165732.82">2544 13876 1137 0,'0'0'-11'0,"0"0"18"15,-33 6 2-15,33-6 19 0,-24 19 4 0,9-6-9 16,0 3 6-16,-4-2 6 0,2 1-6 15,-6 7 6-15,-1-2-11 0,-3 4 8 16,-3 4-3-16,-2-1 2 0,-1 1-11 0,-3-1-1 16,0 4 6-16,0-3-8 0,-1 3-2 15,0-2-3-15,1 0 5 0,0 3-4 16,0-4-1-16,0 0-9 0,-1 0 7 16,2 0 0-16,1-4-5 0,0 1 2 15,5-6-14-15,4 1 0 0,0-1-16 0,5-5-14 16,0 0-17-16,2-3-30 0,1 1-35 0,0-4-69 15,6-1-184-15,1-3 118 0</inkml:trace>
  <inkml:trace contextRef="#ctx0" brushRef="#br0" timeOffset="166147.17">2154 13543 1086 0,'0'0'0'16,"0"0"2"-16,0 0-1 0,-42 5-1 15,42-5 0-15,-25 18 4 0,10-5-8 0,-4 0 8 16,2 0 6-16,-5 4 3 16,-1 1 8-16,-2 1 7 0,0-1 11 0,-1 6 4 15,-4-3-1-15,1 7-1 0,-5-1-1 16,0-3-4-16,1 5-7 0,1-2-2 0,-2-1 2 16,-3 3-5-16,6-2-1 0,-3 0-3 15,3-3-3-15,-4 4 2 0,3-5-6 0,5 1-1 16,-1-3 1-16,1-2-5 15,0-1-6-15,0 2-7 0,7-6-12 0,-1 1-14 16,4-5-6-16,3 2-36 0,0-2-31 16,1-5-85-16,13-5-199 0,-20 8 123 0</inkml:trace>
  <inkml:trace contextRef="#ctx0" brushRef="#br0" timeOffset="166509.91">1763 13340 1111 0,'0'0'-11'0,"-9"-15"-1"15,9 15 4-15,0 0 0 0,0 0 2 0,0 0 3 16,0 0 1-16,-40 14 13 0,27-5 12 16,-1 1 7-16,-4 1 7 0,0 2 1 0,-6 6 4 15,1-2 5-15,-4 5 5 0,0 0-3 16,0-1-2-16,-5 7-2 0,-1-2-6 16,-1 0 3-16,-4 1-15 0,2 1 5 15,-1 1-5-15,3-7-4 0,-1 6-6 16,-1-3-11-16,3-3 4 0,6 0-13 0,2-2-9 15,2-2-19-15,4-4-18 0,0 0-16 16,4-3-20-16,-1-4-27 0,7 2-76 16,9-9-192-16,-22 7 120 0</inkml:trace>
  <inkml:trace contextRef="#ctx0" brushRef="#br0" timeOffset="166843.01">1515 12784 1063 0,'-40'21'-14'0,"30"-12"-1"0,-4 1 3 15,-3 3 12-15,1 3-9 0,-9 3 7 16,6 0 4-16,-7 2-2 0,-2 0 5 0,3 1 11 16,-7 4-1-16,0 0 4 0,-1 0 2 15,-1 2 1-15,0-2-7 0,-1-1-2 16,2 2 4-16,-2-4-1 0,6-3-4 16,-1-1-10-16,6 1-2 0,-3-4-26 0,9-3-15 15,-2 1-29-15,2-2-29 0,5-3-75 16,-1-1-84-16,5-3 84 0</inkml:trace>
  <inkml:trace contextRef="#ctx0" brushRef="#br0" timeOffset="193458.47">8348 14240 1447 0,'2'-23'157'15,"-2"23"-21"-15,0 0-23 0,0 0-12 0,0-19 11 16,0 19-16-16,0 0 7 16,0 0-4-16,0 0 4 0,0-18-10 0,0 18-7 0,0 0-2 15,0 0 6-15,0 0 1 16,0 0-5-16,0 0 0 0,0 0-3 0,0 0-6 16,0 0-7-16,0 0-9 0,-34 34-8 0,28-22-1 15,0 2-7-15,-1-1-6 0,1 2-1 16,0 3-4-16,-1-3-3 0,1 2-3 0,1-1-6 15,3 0 2-15,2-16-3 16,-6 29-2-16,6-18-5 0,0-11-6 0,0 23-1 16,0-23-4-16,6 15-1 0,-6-15-2 15,11 12-3-15,-11-12-2 0,13 7 4 0,-13-7-5 16,0 0 7-16,25-7-6 0,-25 7-2 0,18-10 2 16,-18 10-1-16,14-11 9 15,-4 4-6-15,-10 7 1 0,16-18 2 0,-10 10 0 0,-6 8 6 16,12-15 4-16,-12 15 6 15,9-13 5-15,-9 13 0 0,8-11-2 0,-8 11-2 16,9-10-3-16,-9 10-4 16,0 0 1-16,0 0-2 0,0 0 2 0,0 0-1 0,0 0-4 15,0 0 2-15,0 0-2 16,29 16-3-16,-29-16 1 0,12 9 0 0,-12-9 2 16,14 9-4-16,-14-9-3 0,15 6 5 0,-15-6 1 0,19 5-1 15,-19-5-1-15,19 0 0 16,-19 0 3-16,0 0-4 0,26-7-2 0,-26 7 9 15,16-12 2-15,-10 5 5 16,-6 7 2-16,11-19 6 0,-4 5 0 0,-5-1 2 16,-2 15-5-16,2-32 4 0,-2 17 5 15,0 15 6-15,0-25-5 0,0 25 0 0,0-22-8 16,0 22-9-16,-2-20-31 0,2 20-58 0,0 0-77 16,-4-21-75-16,4 21-172 0,-12-6-177 15,12 6-310-15,0 0-258 0</inkml:trace>
  <inkml:trace contextRef="#ctx0" brushRef="#br0" timeOffset="-174728.14">6807 12984 285 0,'-4'-21'82'15,"4"21"-19"-15,0 0-31 16,0 0 2-16,0 0-6 0,0 0 2 15,-4-15-2-15,4 15 6 0,0 0 14 0,0 0 7 16,0 0-1-16,0 0 8 0,-6-14-4 0,6 14-4 16,0 0-4-16,0 0-2 15,0 0-4-15,0 0-7 0,0 0 4 0,0 0-11 16,0 0-1-16,0 0 1 0,0 0 3 0,0 0 3 0,0 0 0 16,0 0-5-16,0 0 0 15,0 0 0-15,0 0-1 0,0 0-8 16,-5 45 4-16,5-45 0 0,-2 19 0 15,2-19 4-15,0 23-4 0,0-23-4 0,0 26-7 0,0-12 0 16,2 3-5-16,-2 0 1 16,0 0 3-16,0 2 2 0,0-2-6 0,2 2-3 15,-2 2 1-15,0-2 6 0,0 0-9 0,0 0 8 16,-2 2-4-16,2-2-9 16,0 0 3-16,-2 2 0 0,2-2 2 0,-2 0 0 0,2 3 3 15,-2-4 15-15,2 1-18 16,0 0 1-16,-3 1-4 0,3-2 0 0,0 1-6 15,0 1 8-15,0-3 2 16,0-17 0-16,0 34-2 0,0-17 7 0,0 0 2 0,3 1-10 16,-3-2 0-16,0 2-3 15,0 2 4-15,2-2 0 0,-2 0 8 0,2-2-7 16,-2 4 7-16,2-1-7 0,-2-3-5 0,0 3 3 16,0 1 1-16,0-1 1 0,0-2-10 15,0 2 13-15,2 0-5 0,-2 0-3 0,0 0 3 16,0 0 2-16,-2 0-5 15,2 0 3-15,0-19 0 0,0 35-3 0,2-17 4 16,-2 0-1-16,0 1 2 0,3-1-1 16,-3-1 7-16,2 1-7 0,-2-1 5 0,2 2-4 15,-2 1-7-15,2-2 14 0,-2 1-12 0,2 0 0 16,0 2 1-16,0-4 1 16,0 3-5-16,-2 0 10 0,2 0-14 0,0 0 10 0,-2-1 3 15,2 3-4-15,-2-1 4 16,0 1 0-16,-2-4 4 0,2 3-13 15,-2 0 0-15,2-2 4 0,-2 2-2 16,2-2-3-16,-2 0 4 0,2 0 4 0,0-2-3 16,0 2-4-16,-2-2 14 0,2 2-6 15,0-19 3-15,-2 33-4 0,2-16-4 0,-2 0 2 16,2-17 3-16,-2 33-8 0,2-18 4 0,-2 2-1 16,2-17 2-16,-2 26-5 15,2-26 1-15,-3 25 4 0,6-11 1 0,-3-14-3 0,-3 22-3 16,3-22 7-16,3 21-2 15,-3-21 1-15,0 18-5 0,0-18-2 0,0 0-15 16,0 20-13-16,0-20-14 16,2 13-25-16,-2-13-37 0,0 0-75 0,0 0-346 0,4 16 289 15</inkml:trace>
  <inkml:trace contextRef="#ctx0" brushRef="#br0" timeOffset="-173668.28">7065 15076 1467 0,'0'0'-46'0,"30"4"14"0,-15-2 3 16,1 0 3-16,-16-2 3 16,35 6 1-16,-19-5-1 0,4 3 9 0,-2-1 6 15,6 0 8-15,-3 1 8 0,5-1 3 0,1 2 6 0,2-2 6 16,1 2 3-16,2-1 8 16,-1-1 9-16,4 1 0 0,3 1 7 0,0-1-7 15,0 0-1-15,3 1-6 16,-1-1 4-16,-1 2 3 0,1-3-13 0,1 4-2 15,1 0-3-15,-2-1-4 0,1 0-8 16,-1 0 5-16,0-1-2 0,3 3 7 0,-3-1-10 16,-2-3 0-16,1 4-3 15,0-5-2-15,-1 4 6 0,0 0-7 0,3-1 4 16,-5-2-6-16,2 1 1 0,-2 1 5 0,-5 0-12 0,3-2 6 16,-2 1 6-16,-1-1-13 15,1 2 10-15,0-2-3 0,0 0-3 0,0 0 1 16,0-1-6-16,-2 1 3 15,-2-2-4-15,0 2 8 0,2-1 0 0,-1 0-5 0,-1-2 4 16,0 3-3-16,-5-2 13 16,5-1-17-16,-6 1 0 0,2 1-1 0,-1-2 2 15,-1 1 4-15,-2 0-2 0,2 0-1 0,-3-2-4 16,0 2-12-16,-2 0-12 0,-17-2-22 16,28 2-14-16,-16 0-36 0,-2-2-41 0,-10 0-95 15,0 0-200-15,28 1 405 16</inkml:trace>
  <inkml:trace contextRef="#ctx0" brushRef="#br0" timeOffset="-173238.58">9376 15019 1249 0,'-12'8'2'16,"0"1"10"-16,-6 5 2 15,2 2-2-15,-5 0 5 0,-1 3 0 0,-1 1 6 16,-2 2-3-16,1 1 3 0,-1-2-4 0,-3 3-2 16,3-1-4-16,-3 0 3 0,4 0 4 15,-2-1-12-15,0-3 13 0,1-1-9 16,3 0-6-16,2-5 3 0,0 2-1 15,1-4-16-15,3 1-9 0,0-2-20 0,4-1-33 16,0-1-51-16,0-3-101 0,12-5-127 16,-16 11 110-16</inkml:trace>
  <inkml:trace contextRef="#ctx0" brushRef="#br0" timeOffset="-172788.35">9061 14530 1020 0,'-16'14'43'0,"-2"2"3"0,4-3 1 16,-3 3-3-16,2-1-2 16,-4 4-9-16,-2 2 3 0,-2 2-1 0,-1 0-6 0,-5 5 0 15,-1-2-7-15,-2 3 7 16,1-3-8-16,-3 4 6 0,0-1 7 15,-3-1 4-15,-1-2 2 0,3 3 2 16,-1-3-7-16,2 1-4 0,-2-2 7 0,5 3 1 16,-4-6-14-16,6-1-4 0,-4 4-6 15,7-6-4-15,-2 1-3 0,3-3-9 0,1 1-7 16,3-5 3-16,4 0-13 0,-2-1-10 0,4-2-8 16,2 1-30-16,3-3-25 15,-2-1-54-15,2-1-90 0,10-6-172 0,-12 7 129 0</inkml:trace>
  <inkml:trace contextRef="#ctx0" brushRef="#br0" timeOffset="-172168.6">8799 13539 1146 0,'-11'8'-7'0,"-1"-1"5"16,-1 2 13-16,-4 3 6 0,0 1 6 0,0 0 0 15,0 3 5-15,-1 3-2 16,-4 0 0-16,-1 3 0 0,0 3 3 0,-1 0 7 15,-3 6-7-15,-1 1 3 0,1 0 2 16,-1 1-1-16,0 1-1 0,1 0-2 0,-3 1-7 16,0 1 4-16,2 0-7 15,-11 11-3-15,7-4-1 0,2-9-4 0,-7 16 1 0,3-10 0 16,6-4 1-16,1 0 2 0,-1 1 2 0,-2-1-5 16,3-2-6-16,-3 0-1 15,3-2 1-15,-2 1 8 0,1-1-12 0,-2-1-1 0,3-1 11 16,-1-4-12-16,3 0-2 15,1-3 6-15,1-1-1 0,0 0 0 0,-1-2 5 16,3 2-7-16,0-3 14 16,2 0-9-16,3-4-7 0,-2 1-3 0,1 0 6 15,0 0-6-15,2-1-14 0,3-2-1 0,2-3-16 0,-2 1-7 16,2-2-12 0,10-9-8-16,-14 15-23 0,7-8-22 0,7-7-48 0,0 0-271 15,-13 10 135-15</inkml:trace>
  <inkml:trace contextRef="#ctx0" brushRef="#br0" timeOffset="-171618.48">8336 13188 1181 0,'-37'17'-41'0,"29"-9"4"16,-2 1 9-16,-1 2 2 15,-4 5 4-15,-1 1 3 0,0 0 4 0,-3 0-3 16,0 6 13-16,0-2 1 0,-3 2 10 0,4 0 1 0,-3 1 22 16,-1 2-4-16,2 0 1 15,-4 1 10-15,-2 3-6 0,-1 1-2 16,1 3-7-16,0 0-2 0,0 3 0 15,-2 1-1-15,-7 12 3 0,-1 1-6 0,-1-2 3 0,5-7-4 16,5-4-6-16,0-2 3 16,-1 0-1-16,-1-1-7 0,3 0 11 0,-4 1-9 15,5-2 6-15,-3-1-1 0,-1-4-3 0,3 4-6 0,1-1 10 16,2-7-6 0,1 2 0-16,1-2-3 0,3-2 13 0,-2 0-11 0,6-5-3 15,0 0 1-15,0 0-2 16,1-4-2-16,3 0-5 0,1-3-8 0,1 1-9 15,-1-4-12-15,3 1-21 0,0-2-28 16,0 1-51-16,6-8-213 0,-10 10 112 0</inkml:trace>
  <inkml:trace contextRef="#ctx0" brushRef="#br0" timeOffset="-171138.67">8001 13026 1011 0,'-41'23'-11'15,"31"-14"8"-15,0 2 6 0,-1 3-1 0,-4 3 14 16,-2 1 11-16,0 4-2 15,-4 1 3-15,-1 2 7 0,2 0-3 0,-1 2 5 16,-5-3-6-16,3 1 1 0,-4 5 1 16,1 1-1-16,-1 0 8 0,-1-1-2 0,0 0-9 15,1 1 0-15,-3 1 1 0,2-1-6 0,2 1 4 16,-4 0-9-16,2 3-4 16,-1-3-2-16,1 3-4 0,1-1-11 0,1-2-13 0,-2-1-5 15,7-4-19-15,0-2-13 16,0-3-18-16,5-3-16 0,-2-3-27 0,6-5-63 15,1-2-163-15,2 1 107 16</inkml:trace>
  <inkml:trace contextRef="#ctx0" brushRef="#br0" timeOffset="-170818.52">7560 13014 929 0,'-22'25'-35'0,"-2"0"1"0,1-2 14 15,4 1 0-15,-2-1 2 0,-3 2 3 16,1 1 8-16,0 0-6 0,0-1 8 0,1 0-1 16,-1-1-1-16,0 2 7 0,2-3 11 0,-1 1-2 15,2-1-5-15,0-1 3 0,1-1-13 16,4-2-23-16,0-1-45 0,1-2-150 0,6-2 73 16</inkml:trace>
  <inkml:trace contextRef="#ctx0" brushRef="#br0" timeOffset="1147.43">2214 12098 342 0,'0'0'78'0,"0"0"-10"0,6 16 2 16,-6-16-14-16,6 12-2 0,-6-12-3 0,6 10 3 15,-6-10-9-15,13 14 4 16,-13-14 9-16,11 12 1 0,-11-12 4 0,13 13 6 15,-5-6-4-15,-8-7-4 16,15 16 0-16,-15-16-8 0,15 13-7 0,-8-6 1 16,2 2-15-16,-9-9 0 0,20 18 2 15,-12-9-7-15,3-1 1 0,-1 2-1 0,1-1-12 16,0 1-2-16,-1-1 4 16,0 1-9-16,4-1 7 0,-2 2-7 0,1-1 4 15,-1 0-2-15,4 2-1 0,0-1-2 0,-2 0 8 16,-2-1-5-16,2-1 3 0,-1 2-8 15,4 3 5-15,0-1-10 0,0 0 6 0,0 1 19 16,2-1-1-16,-2 3-6 16,0 1 5-16,4-2-10 0,-2 2 1 15,1-1 5-15,0-3-7 0,1 2 2 16,-1-2-9-16,0 1 5 0,2-1-4 0,-1 0 2 0,-2 1 0 16,0-2 0-16,3 2 0 0,-6-3-7 0,4 3 14 15,-2-1-9-15,1 0-3 16,1 3-6-16,-2-3 5 0,2 0 3 0,-1 1-4 0,-3 1 1 15,4-2 4-15,-4 2-3 16,4-2 5-16,-2 1-6 0,0 2-4 0,1-3 10 16,1 1-5-16,0-2-1 0,-4 2-1 15,6 0 1-15,-3-3-2 0,0 4 0 16,0-2 0-16,0 0-6 0,0 1 7 16,0-1-4-16,-2 1 0 0,2 0 5 0,-1 2-9 15,0 0 6-15,-1-1-6 0,2 0 4 0,0 2 3 16,1-2-8-16,-4 3 3 0,3-4 4 15,-2 2-7-15,2 1 1 0,-1-2 11 0,0-2-11 16,2 3 2-16,-4-1 15 16,3-1-15-16,1-1 2 0,-2 0 6 0,0 0-11 15,0-1 5-15,-1-1-3 16,0 0-1-16,0 3 4 0,1-2-3 0,-2-1 4 0,-1-2 1 16,0 1-4-16,-3 0 0 0,3-1 3 0,0 2-7 15,2-3 5-15,-3 4 1 16,6-4 3-16,-5 0-6 0,1 2-2 0,4 0 9 0,-4-3-4 15,2 1-5 1,-2-1 8-16,4 1-3 0,-1 2-4 0,-3-4 6 0,2 1 2 16,-2 1-1-16,4 0 2 15,-4-3-5-15,1 3 9 0,-2-1-4 16,2 1 0-16,0-1-4 0,0 1 7 0,-2 0-5 0,2 0 0 0,-2-3 0 16,1 2 1-16,2 3 1 15,-2-2 0-15,1-1-2 0,5 0 0 0,-6 1 14 16,2 0-16-16,-2 0 4 0,-1 0 4 15,2-4-9-15,0 5-2 0,-3-1 4 0,4-3 6 16,-4 3-5-16,2 0-5 16,-2-2 11-16,-1 1-9 0,1-1 0 0,0-1 4 15,-2 1 7-15,2 0 7 16,0 0-10-16,-2-1-5 0,3 0 0 0,-2 1 0 0,2 0 0 16,-15-6-3-16,22 7 6 0,-8 0-2 0,-2-2 15 15,-12-5-9-15,22 10-6 16,-12-3 6-16,3 0-3 0,-13-7 1 0,21 12 2 0,-10-5 9 15,1 0-15-15,-2 0 4 16,-10-7-5-16,24 15 0 0,-13-6 6 0,1-2-12 16,-1 1 7-16,2-3-1 15,-13-5 8-15,22 16-6 0,-8-10 1 0,-2 1 0 16,-1-1 2-16,2 1-3 0,-13-7-4 16,25 12 10-16,-13-4-8 0,2-3 0 0,-2 0 2 15,0 3-4-15,-12-8 5 16,24 11-3-16,-13-3 5 0,-11-8-4 0,18 10 1 15,-6-5 0-15,-12-5 6 0,18 12-1 0,-10-6-5 0,-8-6-2 16,18 10 5-16,-18-10 1 16,14 14-1-16,-5-7 3 0,-9-7-7 0,13 12 1 15,-13-12-4-15,11 14 19 16,-5-7-12-16,-6-7 0 0,8 14-2 0,-8-14-1 0,10 17 1 16,-10-17-2-16,12 15 1 0,-6-7-2 0,-6-8 5 15,8 13-1-15,-8-13 9 16,10 17-4-16,-3-9-1 0,-7-8 3 0,8 14 7 15,-8-14 4-15,11 12 11 16,-11-12 8-16,9 13-13 0,-9-13 2 0,8 12-1 0,-8-12-6 16,6 13 3-16,-6-13-11 15,0 0 4-15,10 12 10 0,-10-12-25 0,0 0 10 16,10 10-2-16,-10-10 7 16,0 0 3-16,8 11 6 0,-8-11 2 0,0 0 5 0,0 0-1 15,0 0-3-15,8 14 3 0,-8-14-5 0,0 0-8 16,0 0 4-16,0 0-7 15,9 8-8-15,-9-8-9 0,0 0-28 0,0 0-31 0,0 0-44 16,4 5-66-16,-4-5-157 16,0 0-374-16,0 0 51 0</inkml:trace>
  <inkml:trace contextRef="#ctx0" brushRef="#br0" timeOffset="24153.43">6972 9204 894 0,'0'0'126'0,"-6"-46"-71"0,6 46-19 0,0 0-7 15,0 0 1-15,0 0 2 16,0 0 5-16,0 0-4 0,-4-19 5 0,4 19-2 0,0 0 8 16,0 0-3-1,0 0 5-15,0 0-3 0,0 0 2 0,0 0-3 0,0 0-7 16,0 0 12-16,0 0 5 16,0 0 1-16,0 0 6 0,0 0-7 0,0 0 5 15,0 0 3-15,0 0-11 0,-36 29 9 0,36-29-7 16,-10 13 6-16,10-13-1 0,-14 16-5 15,8-9 4-15,6-7 4 0,-10 14 1 0,10-14 3 16,-13 11 7-16,13-11 3 0,-13 12 3 16,13-12 2-16,-13 7-7 0,13-7-1 0,-14 7-7 15,14-7-8-15,-14 6-2 16,14-6-5-16,0 0-7 0,-18 6 0 0,18-6-4 16,0 0-4-16,-17 2-8 0,17-2-2 0,0 0-6 15,0 0 2-15,-17 4-6 16,17-4-1-16,0 0 0 0,0 0-8 0,-19 5 6 0,19-5 2 15,0 0-7-15,-17 10 3 16,17-10 0-16,-15 9-4 0,15-9-2 16,-12 10 5-16,12-10 1 0,-14 11-2 15,14-11 3-15,-12 8-2 0,12-8-1 0,-13 10 1 0,13-10 3 16,0 0-3-16,-19 9 1 16,19-9-2-16,-13 6-1 0,13-6 3 0,0 0-2 15,-18 4-2-15,18-4-1 0,0 0-1 0,0 0 1 0,-22 2-3 16,22-2-3-16,0 0 6 15,0 0-4-15,-19 7-1 0,19-7 0 0,0 0 3 16,-17 10-3-16,17-10 0 16,-10 9 5-16,10-9-3 0,-13 10 0 0,13-10 0 15,-10 10 1-15,10-10 0 0,-12 9-3 16,12-9 1-16,0 0-1 0,-10 10 2 0,10-10 0 16,0 0 4-16,0 0 3 0,-14 9 0 0,14-9-5 15,0 0 3-15,0 0 0 16,0 0 0-16,0 0-1 0,-24-15 0 0,24 15-2 0,0 0 3 15,-15-13 6-15,15 13 4 16,-10-10 4-16,10 10 4 0,-15-8 3 0,15 8 0 0,-19-7-1 16,19 7 1-1,-22-4 1-15,22 4 8 0,-27-2 5 0,27 2 6 0,-30 0 10 16,14 0 6-16,-4 2 0 16,0-2 0-16,-4 0 7 0,1 0 3 0,-1 0 1 15,2 0-6-15,-8-2-3 0,2 1-10 0,1-6-3 16,-1 4-8-16,1-3-2 0,-1-2-5 15,2 0-4-15,4-2-6 0,-4 2-28 0,3-4-34 16,-1-1-71-16,6-1-81 16,0 1-87-16,1-2-184 0,5 0-191 0,-1-1-309 15,4 1-394-15</inkml:trace>
  <inkml:trace contextRef="#ctx0" brushRef="#br0" timeOffset="24417.43">6419 8736 3097 0,'20'-8'6'16,"-20"8"-9"-16,21-10 0 0,-6 9-1 15,2-6 4-15,1 4-1 0,0-1 6 16,1 2-5-16,0-2-8 0,2 0-24 16,-1 1-40-16,-2-1-41 0,1 2-41 0,2-4-68 15,-2 5-142-15,-3-5-308 16,0 2 90-16</inkml:trace>
  <inkml:trace contextRef="#ctx0" brushRef="#br0" timeOffset="24567.79">6613 8564 1954 0,'0'0'-27'16,"-24"-3"-2"-16,24 3 2 0,0 0 10 15,0 0-2-15,-21 0-4 0,21 0 3 0,0 0-39 16,0 0-69-16,0 0-136 16,-11 7-172-16,11-7 409 0</inkml:trace>
  <inkml:trace contextRef="#ctx0" brushRef="#br0" timeOffset="24887.6">6292 9942 1402 0,'-12'7'161'16,"12"-7"-1"-16,0 0-16 0,-10 8-18 0,10-8-7 0,0 0 19 16,0 0 20-16,0 0-6 15,0 0-4-15,0 0-14 0,18 23-15 0,-18-23-16 16,30 7-12-16,-13-3-11 15,0-1-18-15,2-2-41 0,1-1-56 0,-2 2-75 0,-18-2-87 16,38-3-119-16,-21-1-504 16,-2-3-142-16</inkml:trace>
  <inkml:trace contextRef="#ctx0" brushRef="#br0" timeOffset="25137.44">5890 9633 2508 0,'0'0'106'0,"0"0"28"0,-12 8-17 0,12-8-6 15,0 0 10-15,0 0 4 0,0 0-11 0,0 0-11 16,-15 5-14-16,15-5-26 15,0 0-44-15,0 0-65 0,0 0-88 0,0 0-94 0,0 0-141 16,0 0-497-16,0 0-223 16</inkml:trace>
  <inkml:trace contextRef="#ctx0" brushRef="#br0" timeOffset="26027.37">5678 8835 2602 0,'0'0'-3'0,"6"-17"15"16,-6 17 10-16,0 0 11 0,4-19 6 16,-4 19 15-16,0 0 1 0,2-18 6 15,-2 18 13-15,0 0 5 0,0 0-24 0,0 0-1 0,0 0 4 16,0 0 4-16,0 0 2 15,-41 25-6-15,33-12-6 0,1-1-4 0,-1 1-2 16,-1 1-4-16,3-1-4 16,-2 0-7-16,0 2 1 0,0-1-1 0,2-3-8 0,-2 4-1 15,2-3-4-15,6-12-2 16,-11 21 1-16,7-10-7 0,4-11 4 0,-11 17-3 0,11-17-1 16,-6 14 2-16,6-14-1 0,-6 12-1 15,6-12 2-15,0 0 0 16,-7 15 0-16,7-15-1 0,0 0-1 0,0 0-1 0,0 0-5 15,0 0 0-15,0 0 3 0,0 0-1 16,0 0 0-16,0 0-4 0,0 0 0 0,0 0-1 16,0 0 4-16,0 0 0 15,0 0-3-15,0 0 2 0,0 0 0 0,0 0-1 16,0 0 8-16,0 0 5 16,-4-47 1-16,4 47-3 0,0 0 0 0,0 0-6 15,0 0-1-15,0 0-6 0,0 0-2 0,0 0 3 0,0 0 1 16,0 0 1-16,0 0-4 15,0 0 1-15,0 0 0 0,0 0-1 0,40 10-1 16,-40-10 1-16,0 0-1 16,17 15-1-16,-17-15 2 0,10 10-3 0,-10-10 4 0,0 0-1 15,12 10-1-15,-12-10 2 16,0 0 5-16,0 0 4 0,8 9 3 0,-8-9-6 0,0 0 6 16,0 0-2-16,0 0 0 0,0 0-1 15,0 0-3-15,0 0-1 0,0 0-1 16,0 0-5-16,-36-29 2 0,36 29 4 0,-17-5 11 15,17 5 4-15,-21-2 3 0,21 2 0 16,-25 3 3-16,25-3-7 0,-28 12-2 16,15-6-1-16,0 3 1 0,-1 1-5 15,1 1 2-15,0-1-4 0,0-1-1 0,3 2-3 16,0-1 1-16,-2 0 0 0,2-2-4 0,10-8 2 0,-17 14 1 16,17-14 6-1,-15 10-5-15,15-10 0 0,-15 4-3 0,15-4 3 0,0 0-3 16,0 0 1-16,0 0 0 15,-32-11-2-15,32 11 0 0,-8-14-4 0,8 14 0 16,0 0-1-16,-4-17-1 16,4 17-1-16,0 0 3 0,0 0-3 0,0 0-2 0,0 0 3 15,24-17-1-15,-24 17-1 16,0 0 1-16,0 0 0 0,0 0-1 0,29 17 4 0,-29-17 12 16,6 14 13-16,-6-14 12 0,0 18 2 0,0-18 1 15,-10 24-5 1,1-13-2-16,-3 2 0 0,-6-1-4 0,0-1-3 0,-4 1-3 15,1-3-10-15,-2-1-22 0,0-1-32 16,1-3-37-16,1-2-58 0,2 0-63 0,2-2-62 16,-1-4-84-16,4-1-162 15,0-3-473-15,1 0-433 0</inkml:trace>
  <inkml:trace contextRef="#ctx0" brushRef="#br0" timeOffset="26197.74">5355 8757 3231 0,'10'-10'71'0,"-10"10"-3"15,0 0-12-15,14-8-6 16,-14 8-2-16,0 0-14 0,0 0-42 0,10-11-67 0,-10 11-82 16,0 0-110-16,4-6-188 0,-4 6-347 15,0 0-114-15</inkml:trace>
  <inkml:trace contextRef="#ctx0" brushRef="#br0" timeOffset="26397.66">5094 8991 2330 0,'-12'19'-57'16,"8"-10"24"-16,4-9 1 16,-10 17 5-16,10-17 35 0,-10 19 36 0,6-9 31 15,4-10 28-15,-8 19 1 0,4-7-1 0,4-12 3 0,-13 21-1 16,9-12-5-16,4-9-8 15,-15 21-3-15,8-11-21 0,-1 1-40 0,0-1-58 16,-2-1-53-16,10-9-65 16,-18 13-65-16,8-9-107 0,-1-2-430 0,11-2-34 0</inkml:trace>
  <inkml:trace contextRef="#ctx0" brushRef="#br0" timeOffset="26577.37">4864 8854 2459 0,'0'0'94'0,"0"0"-21"0,4-13-8 16,-4 13-1-16,0 0 10 0,0 0-5 15,0 0-8-15,0 0-4 0,0 0 0 0,0 0-20 16,-14 45-37-16,14-45-41 16,-9 31-55-16,4-16-57 0,-1 2-56 0,0 1-121 15,0-6-384-15,-1 6 25 0</inkml:trace>
  <inkml:trace contextRef="#ctx0" brushRef="#br0" timeOffset="26737.5">4678 9121 2123 0,'-18'7'14'0,"18"-7"35"0,-14 10 18 15,6-3 19-15,8-7 27 16,-20 15 9-16,8-4-1 0,1-3-7 0,1 3-8 16,-4-1-15-16,4 0-8 0,-2-1-8 0,-1 3-12 15,0-2-21-15,3-1-42 16,-1 1-52-16,0-3-65 0,11-7-58 0,-15 14-68 0,15-14-103 15,-14 5-383-15,8-3 0 16</inkml:trace>
  <inkml:trace contextRef="#ctx0" brushRef="#br0" timeOffset="27427.76">4324 8861 2118 0,'0'0'-44'15,"0"0"9"-15,0 0 10 0,0 0 12 0,0 0 29 0,0 0-15 16,0 0-9-16,0 0 13 16,0 0 2-16,-17 56-3 0,15-41-20 0,-2 2-30 15,2 1-22-15,-3-2-32 16,3 0-54-16,-4-1-110 0,4 0-184 0,-4-2 396 16</inkml:trace>
  <inkml:trace contextRef="#ctx0" brushRef="#br0" timeOffset="27797.65">4106 9171 1389 0,'0'0'36'0,"-6"10"-7"0,6-10 10 0,-9 12 6 16,9-12 22-16,-11 13 30 16,11-13-13-16,-8 12 2 0,8-12-7 0,-10 9-5 0,10-9-14 15,0 0 3-15,-14 14 9 0,14-14 3 0,0 0-8 16,-14 4-12-16,14-4-2 15,0 0-8-15,0 0-7 0,0 0-5 0,-21-22-5 16,21 22-3-16,-7-19-4 0,7 19-1 16,-6-21-1-16,6 21-3 0,-4-20 20 0,4 20 9 15,-4-16 4-15,4 16 4 16,0 0-9-16,-7-19-4 0,7 19 5 0,0 0 21 16,0 0 10-16,0 0 4 0,0 0 7 0,0 0-3 15,0 0 5-15,0 0-2 0,-30 32-3 16,30-32-3-16,-12 19-9 0,6-7-5 0,-2 0-8 15,-1-1-4-15,-2 1-6 16,3-3-8-16,-3 1-14 0,1 0-26 0,-1 0-36 16,11-10-38-16,-21 16-57 0,13-11-46 15,-4-1-67-15,12-4-134 0,-18 0-559 0,18 0-348 16</inkml:trace>
  <inkml:trace contextRef="#ctx0" brushRef="#br0" timeOffset="27987.27">3909 8854 3097 0,'0'0'92'0,"11"-12"-14"0,-11 12-8 0,0 0-5 16,0 0-3-16,11-13-6 0,-11 13-18 0,0 0-54 15,0 0-83-15,6-7-71 16,-6 7-83-16,0 0-156 0,0 0-397 0,0 0-121 0</inkml:trace>
  <inkml:trace contextRef="#ctx0" brushRef="#br0" timeOffset="28307.54">3676 8893 2330 0,'2'-22'-48'0,"-2"22"57"0,3-16 28 16,-3 16 43-16,0 0 36 0,4-19 21 0,-4 19 2 15,0 0-13-15,2-14-14 16,-2 14 8-16,0 0 17 0,0 0 6 0,0 0-7 15,0 0-7-15,0 0-9 0,0 0-10 16,0 0-17-16,-6 68-5 0,1-51-17 0,3 2-1 16,-2 0-5-16,-2 7-12 15,0-6-43-15,-1 3-57 0,-2-1-82 0,1 0-73 16,0-2-86-16,-3-1-139 0,0-1-558 0,1-1-442 0</inkml:trace>
  <inkml:trace contextRef="#ctx0" brushRef="#br0" timeOffset="28537.29">3452 9284 2938 0,'0'0'-63'16,"0"0"34"-16,0 0 3 0,0 0 15 0,0 0 22 16,0 0 40-16,0 0 14 0,-24 0 15 0,24 0-9 0,-10 9-1 15,10-9-4-15,-14 13-6 16,14-13 9-16,-18 16 1 0,8-6-8 0,-1 1-1 15,1-1-4-15,-1 0-11 16,-2-1-6-16,5 1-16 0,-2-1-33 0,10-9-39 0,-20 16-61 16,12-9-53-1,8-7-78-15,-15 4-189 0,15-4-404 0,-15-2-171 0</inkml:trace>
  <inkml:trace contextRef="#ctx0" brushRef="#br0" timeOffset="28697.69">3355 8955 2649 0,'6'-13'88'0,"-6"13"-11"0,0 0-19 15,6-18-19-15,-6 18 6 0,0 0-42 16,7-14-66-16,-7 14-71 0,0 0-101 0,10-14-212 16,-10 14-210-16,2-6 112 0</inkml:trace>
  <inkml:trace contextRef="#ctx0" brushRef="#br0" timeOffset="28947.53">3210 8997 1919 0,'0'0'-42'0,"-8"11"5"0,8-11 4 16,-6 14 17-16,6-14 29 0,0 0 21 16,-4 20 37-16,4-20 3 0,0 0 22 0,-2 19 19 15,2-19 22-15,0 0 32 0,-5 17 26 0,5-17 9 0,0 0-7 16,-6 12-15-16,6-12-13 15,0 0-19-15,0 0-8 0,0 0-9 0,0 0-11 16,0 0-22-16,0 0-14 16,0 0-4-16,-28-27-8 0,28 27-18 0,0 0-21 15,-2-21-34-15,2 21-40 0,0 0-44 16,4-20-58-16,-4 20-47 0,0 0-48 0,13-12-53 16,-13 12-140-16,13-2-487 0,-13 2-313 15</inkml:trace>
  <inkml:trace contextRef="#ctx0" brushRef="#br0" timeOffset="30217.57">7308 9219 2591 0,'0'0'-127'15,"-29"-1"33"-15,29 1 37 0,0 0 25 0,0 0 27 16,0 0 27-16,0 0 11 16,0 0 16-16,0 0 5 0,0 0 5 0,-21 0 1 15,21 0 14-15,0 0-2 0,0 0 10 0,0 0 12 0,0 0 2 16,0 0 4-16,0 0-10 15,0 0-2-15,0 0-7 0,0 0-4 0,0 0-6 0,0 0-6 16,0 0-4-16,0 0-6 16,0 0-8-16,0 0-5 0,0 0-5 0,0 0-3 15,0 0-3-15,0 0 2 16,60 5-9-16,-60-5-6 0,16 3-10 0,-16-3-16 16,0 0-23-16,26 0-27 0,-26 0-28 0,17 0-42 0,-17 0-39 15,0 0-40-15,18-7-70 16,-18 7-626-16,9-5-287 0</inkml:trace>
  <inkml:trace contextRef="#ctx0" brushRef="#br0" timeOffset="30447.29">7273 9132 2698 0,'0'0'-69'0,"0"0"30"0,0 0 30 16,0 0 30-1,0 0 38-15,0 0 25 0,0 0 13 0,0 0 13 0,0 0 0 16,0 0 1-16,0 0-9 16,0 0-10-16,0 0-11 0,0 0-9 0,0 0-8 15,0 0-18-15,0 0-39 0,67 4-43 16,-67-4-50-16,26 0-55 0,-26 0-49 0,23 0-60 16,-23 0-125-16,22-1-416 0,-14 2-99 0</inkml:trace>
  <inkml:trace contextRef="#ctx0" brushRef="#br0" timeOffset="30817.61">7749 9155 2305 0,'0'0'-63'0,"0"0"29"16,0 0 23-16,0 0 47 0,-36 24 32 0,36-24 28 0,0 0 21 15,0 0-1-15,0 0-7 16,0 0-12-16,0 0-9 0,0 0-10 0,0 0 3 15,0 0-3-15,0 0-5 0,0 0-5 16,34 2-11-16,-34-2-5 0,19 0-7 0,-19 0-6 16,0 0-10-16,32-3-19 15,-32 3-33-15,21-2-34 0,-21 2-44 0,22 0-35 16,-22 0-33-16,18-2-43 16,-18 2-83-16,21-3-491 0,-12 3-91 0</inkml:trace>
  <inkml:trace contextRef="#ctx0" brushRef="#br0" timeOffset="31359.44">8003 8936 2198 0,'0'0'-103'0,"-4"-18"14"16,4 18 15-16,0 0 17 15,0 0 22-15,0 0 13 0,0 0 9 0,8-19 4 0,-8 19-5 16,0 0 10-1,15-8-3-15,-15 8 4 0,15-3 16 0,-15 3 5 0,0 0 10 16,26-2 9-16,-26 2 10 16,18 0-8-16,-18 0 7 0,0 0-4 0,28 0-7 0,-28 0 4 15,15 4-4-15,-15-4 2 16,0 0 8-16,16 7 5 0,-16-7 7 0,0 0-6 16,0 0 0-16,0 21 1 0,0-21-7 0,0 0 4 15,-12 24-10-15,4-13-7 16,8-11-2-16,-15 23-1 0,6-9-4 0,3-4 1 0,-3 5-1 15,3-1-5-15,-2-1 3 16,2 0-10-16,-1 1 6 0,2-1 2 0,-1 1 1 16,6-14 4-16,-8 25 8 15,4-14 5-15,4-11 8 0,-2 21 4 0,2-21 10 0,-2 21 1 16,2-21 4-16,6 17-1 16,-6-17-1-16,8 15-16 0,0-7-3 0,-8-8-2 15,18 9-8-15,-18-9-22 0,21 6-28 0,-21-6-48 0,23 0-66 16,-12-2-74-16,-11 2-116 15,22-9-560-15,-8 3-242 0</inkml:trace>
  <inkml:trace contextRef="#ctx0" brushRef="#br0" timeOffset="31527.61">8285 9060 2414 0,'4'-15'-214'16,"-4"15"-1"-16,0 0-414 15,0 0 151-15</inkml:trace>
  <inkml:trace contextRef="#ctx0" brushRef="#br0" timeOffset="32167.59">8281 9118 1761 0,'0'0'-44'0,"0"0"9"16,0 0 17-16,-5-51 18 16,5 51 11-16,0 0 4 0,5-25 3 0,-5 25 1 0,4-16 0 15,-4 16-1-15,8-18-4 16,-8 18-8-16,9-15 19 0,-9 15 2 0,12-14 11 16,-12 14 9-16,13-7-6 0,-13 7 3 0,15-5 7 15,-15 5-2-15,0 0 1 0,23 1-6 16,-23-1-5-16,15 10-2 0,-15-10-12 0,15 16 2 15,-9-6 1-15,-2 4-2 16,-4-14 9-16,9 24 6 0,-7-8 3 16,-2-16 10-16,-2 26 19 0,2-10 15 0,0-16 11 15,-11 28 6-15,7-14 5 0,-5-1 3 0,-1-3-3 16,2 1-8-16,-4-2-3 16,2 0-4-16,-2 0 1 0,12-9-2 0,-24 11 2 15,12-10 3-15,12-1 0 0,-21 4-7 0,21-4-7 16,0 0-12-16,-26-7-5 15,26 7-9-15,-12-12-13 0,12 12-1 0,-4-19-13 0,4 19-26 16,2-21-32-16,-2 21-47 16,8-24-46-16,0 12-54 0,0 1-50 0,1 1-44 0,2-2-70 15,1 5-134 1,-1-3-400-16,-3 5-231 0</inkml:trace>
  <inkml:trace contextRef="#ctx0" brushRef="#br0" timeOffset="33547.67">8590 9015 2487 0,'0'0'-76'15,"0"0"38"-15,6-15 38 16,-6 15 38-16,0 0 26 0,0 0 18 0,0 0 19 16,0 0 0-16,0 0-2 0,0 0-3 0,0 0-9 0,0 0-4 15,0 0-9-15,0 0-9 16,10-9-10-16,-10 9-1 0,0 0-3 0,0 0 1 15,0 0 5-15,0 0-2 16,0 0-1-16,0 0 3 0,0 0 4 0,0 0-4 16,0 0-3-16,-6 51-4 15,6-51-2-15,-4 21-1 0,4-21-5 0,-2 23-5 0,2-23-3 16,-6 27-1-16,6-14-5 16,0-13-4-16,-7 25-2 0,7-12 0 0,0-13-7 0,-5 23 3 15,5-23-2-15,-2 21-3 0,2-21 1 0,-4 19-1 16,4-19-2-16,-2 15 0 15,2-15-2-15,0 0 4 16,-2 18 3-16,2-18 6 0,0 0 8 0,-2 14 5 16,2-14 12-16,0 0 2 0,0 0-2 0,0 0-7 0,0 0-2 15,0 0-7-15,0 0-5 16,0 0 0-16,0 0-8 0,0 0 3 0,0 0-3 16,0 0-2-16,0 0-1 0,0 0-3 0,0 0-3 0,0 0-3 15,0 0 0-15,0 0 0 16,-10-43 2-16,10 43-1 0,0 0 0 0,0 0 0 15,6-31-6-15,-6 31 3 16,0 0-2-16,4-21 3 0,-4 21 1 0,4-15-6 0,-4 15 7 16,4-13-3-16,-4 13-2 15,7-15-2-15,-7 15 0 0,6-14-1 0,-6 14 2 16,7-13-3-16,-7 13 3 16,8-13 1-16,-8 13-1 0,0 0-1 0,11-15-1 15,-11 15 0-15,0 0 1 0,6-14 0 0,-6 14 2 0,0 0-2 16,8-12-1-16,-8 12 0 15,0 0 1-15,9-13-2 0,-9 13-1 0,0 0 3 16,0 0-2-16,9-11-2 16,-9 11 1-16,0 0 3 0,0 0 1 0,10-13-2 0,-10 13 0 15,0 0 3-15,0 0-2 16,0 0 0-16,10-10-1 0,-10 10 2 0,0 0-2 16,0 0-3-16,0 0 4 0,0 0 0 0,14-8 1 15,-14 8-3-15,0 0 0 0,0 0 2 16,0 0 0-16,0 0 0 0,0 0-5 0,0 0 6 15,20 0-6-15,-20 0 6 16,0 0-2-16,0 0 1 0,0 0-8 0,0 0 6 16,0 0 0-16,0 0 2 15,0 0-1-15,0 0 4 0,0 0-5 0,21 8 3 0,-21-8-3 16,0 0 1-16,0 0-4 0,0 0 8 0,0 0-3 16,11 14 2-16,-11-14-2 15,0 0 2-15,0 0-2 0,0 0 0 0,7 14 0 0,-7-14-2 16,0 0 2-16,0 0 1 15,4 18-2-15,-4-18 0 0,0 0 0 16,2 15 1-16,-2-15-2 0,0 0 7 16,0 0-6-16,0 19 0 0,0-19 1 0,0 0 0 15,0 17 0-15,0-17 1 0,0 0-3 16,0 19 0-16,0-19 2 0,0 0 1 0,0 18-2 16,0-18 1-16,0 0 1 0,-2 21 16 0,2-21 14 15,0 0 4-15,0 22-6 16,0-22-7-16,0 15 8 0,0-15 1 0,0 0-8 0,2 23 0 15,-2-23-3-15,0 18 0 16,0-18-3-16,2 14-6 0,-2-14 1 0,0 0-10 0,2 22-46 16,-2-22-71-16,0 0-90 15,2 15-95-15,-2-15-198 0,0 0-170 0,0 0 25 16,0 0-210-16,0 0-203 16</inkml:trace>
  <inkml:trace contextRef="#ctx0" brushRef="#br0" timeOffset="42087.74">9519 8929 535 0,'0'0'79'0,"0"0"-25"15,0 0-12-15,0 0 10 0,0 0 10 0,4-20 5 16,-4 20 5-16,0 0-4 16,0 0 10-16,0 0 4 0,0 0-10 0,0 0 2 0,0 0 2 15,0 0-3-15,0 0-1 0,0 0-8 0,0 0 6 16,0 0-1-16,0 0-5 15,0 0 3-15,-30-2-17 0,30 2-1 0,0 0 6 16,0 0 6-16,-28 14-14 16,28-14 5-16,-12 8-2 0,12-8-2 0,-15 10 1 0,15-10 6 15,-12 14 1-15,12-14 1 16,-9 14 3-16,9-14-1 0,-9 14-11 0,9-14 3 16,-6 19-9-16,6-19-6 0,-2 18-2 0,2-18-1 15,0 17-6-15,0-17-3 0,0 0 0 16,6 20-4-16,-6-20-3 0,7 12 1 15,-7-12-5-15,10 10-5 0,-10-10 7 16,0 0-1-16,18 5 2 0,-18-5-2 0,0 0 4 0,0 0-1 16,0 0-3-16,0 0 16 15,32-13-10-15,-32 13-7 0,10-14 8 0,-10 14-2 16,10-14-4-16,-4 4 3 16,-6 10 0-16,9-21-4 0,-4 8-3 0,-1-1 1 0,2-1 1 15,-6 15-4-15,8-29 5 0,-5 14-4 0,1 0-3 16,0-1 0-16,-2 1 1 15,0-2 8-15,-2 17-7 0,6-28 0 0,-4 13 3 0,1 0 4 16,-3 15-1 0,2-25-2-16,0 11-1 0,-2 14 5 0,3-22 9 0,-3 22 11 15,2-20 3-15,-2 20 0 16,0-17-1-16,0 17-2 0,0 0-5 0,2-21-3 16,-2 21-5-16,0 0-4 0,0 0-3 0,2-17-2 0,-2 17 0 15,0 0 1-15,0 0 5 16,0 0 4-16,0 0-1 0,0 0 7 0,0 0 3 0,0 0 2 15,0 0-1-15,-11 58-2 16,6-40 5-16,3 2 0 0,0 0-6 0,0 1 1 16,2 1-8-16,-2 4 1 15,0-1-6-15,0-1 1 0,2 1-6 0,0 0-7 0,0-2-27 16,0-3-24 0,-2 1-33-16,2 0-55 0,2 1-52 0,-2-3-55 0,-2-3-120 15,2 1-183-15,-2-3-320 0,2-14-214 0</inkml:trace>
  <inkml:trace contextRef="#ctx0" brushRef="#br0" timeOffset="42897.58">9733 8806 2396 0,'0'0'-134'0,"0"0"31"0,0 0 28 0,0 0 16 16,0 0 19-16,0 0 13 15,0 0 23-15,0 0 17 0,-11-21 16 0,11 21 8 16,0 0-12-16,0 0 2 16,0 0 0-16,0 0 3 0,0 0 15 0,0 0-3 0,-17 41 8 15,17-41-5-15,-6 22 4 16,4-7-5-16,2-15-2 0,-6 28-7 0,3-12 1 16,3-16-3-16,-3 26-3 0,1-14-2 0,2-12-3 15,-2 27-8-15,2-27-16 16,-2 22-7-16,2-22-25 0,-2 18-6 15,2-18-20-15,0 15-3 0,0-15 1 0,0 0-11 16,0 0-1-16,0 0-7 0,0 0 6 0,0 0 7 16,0 0 16-16,0 0 6 0,0 0 6 15,0 0 3-15,0 0 11 0,0 0 5 16,-6-60 25-16,4 42 19 0,0-2 24 16,0 4 22-16,0-1 10 0,2 17 16 0,-4-31 6 15,2 16-1-15,2 15-6 0,0-27-10 0,0 27-9 0,0-24-10 16,0 24-9-16,2-21-5 15,-2 21-9-15,10-20-7 0,-6 11-2 0,-4 9-9 16,20-13-6-16,-10 6-3 16,2 2-4-16,-12 5-8 0,28-6 2 0,-13 5 2 0,-15 1-4 15,28 0-6-15,-28 0 0 16,27 3 1-16,-27-3-2 0,23 5-1 0,-14 2 4 16,-9-7-2-16,16 11-3 0,-16-11 6 0,7 17 2 15,-7-17 4-15,0 18 7 16,0-18 7-16,0 0-1 0,-15 25-1 0,9-16 1 0,6-9-3 15,-13 13-2-15,13-13 0 16,-10 11 5-16,10-11-10 0,-11 10 7 0,11-10 6 16,0 0-9-16,-9 12-5 15,9-12-14-15,0 0-16 0,0 0-15 0,0 0-9 16,0 0 9-16,0 0 2 0,22 19 6 16,-22-19 2-16,15 9 7 0,-15-9 17 0,14 10 10 0,-14-10 7 15,11 13 15-15,-4-5 10 0,-7-8 17 0,4 16 2 16,-4-16-2-16,2 20-3 15,-2-20-4-15,-6 21-7 0,6-21-10 0,-16 25-37 0,6-16-64 16,-3 2-74 0,1-1-81-16,-4 0-178 0,0-3-445 0,-2 1-186 0</inkml:trace>
  <inkml:trace contextRef="#ctx0" brushRef="#br0" timeOffset="43927.39">10128 9008 2505 0,'0'0'-70'0,"9"-11"12"0,-9 11 3 16,0 0 0-16,0 0 10 0,0 0 14 0,0 0 21 16,0 0 18-16,0 0 4 15,0 0 18-15,0 0 1 0,0 0 15 0,0 0 13 16,-54 34 15-16,38-20 17 0,-3-1 0 0,0 2 3 0,-6 3 2 16,-3 4-11-16,-4 3-7 15,-1 1-6-15,-1 1-9 0,-2 1-8 0,1 1-2 16,-1 1-9-16,3-1-1 15,-1 0-4-15,0-1-8 0,4-1 1 0,3-4-4 0,1-2-1 16,4-1-6-16,2-2-4 16,3-3 11-16,3 0-31 0,-2-1-20 0,4-3-36 15,2-1-29-15,0-1-42 16,4 1-37-16,0-5-76 0,6-5-129 0,-6 9-388 0,6-9-46 16</inkml:trace>
  <inkml:trace contextRef="#ctx0" brushRef="#br0" timeOffset="46202.39">9772 9690 2172 0,'0'0'-33'0,"-10"-17"23"0,10 17 25 15,0 0 5-15,0 0 10 0,0 0 4 0,-12-8 11 16,12 8-3-16,0 0 17 0,0 0 10 0,0 0 3 16,0 0 10-16,0 0 4 0,-32 8 2 15,32-8 3-15,0 0-4 0,-21 13-5 0,15-5-8 16,6-8-6-16,-12 15-9 15,12-15-4-15,-10 17-6 0,6-6-6 16,4-11-4-16,-6 20-7 0,6-20-8 16,-5 21-6-16,5-21 1 0,0 17-5 0,0-17 1 0,0 0-6 15,0 23 1-15,0-23-2 16,0 0-1-16,9 11 11 0,-9-11-3 0,0 0 4 0,0 0 4 16,0 0-2-16,25-6-1 0,-25 6-1 0,0 0-3 15,19-24 0-15,-11 12 0 16,1-3-5-16,0-2-2 0,1-2-3 0,-3-2 2 15,1-2-3-15,-2-2 0 0,2 3 5 16,-3-4 10-16,0 4 3 0,-1-1 3 0,-2 2 7 16,0 3 3-16,-2-4 0 15,2 5 0-15,-2 17-3 0,0-35 0 0,2 24-5 16,-2 11-3-16,-2-24-2 0,2 24-4 0,2-19-5 0,-2 19 0 16,0 0-5-16,0-24 1 15,0 24 6-15,0 0 16 0,0 0-1 0,0 0-1 16,0 0-3-16,0 0-4 15,0 0-1-15,0 0-3 0,0 0 0 0,-20 44-3 0,20-44 0 16,-2 32 0-16,2-14-3 16,2-2 1-16,-2 4-4 0,0-20 1 15,3 36-3-15,2-20-10 0,-3 4-27 16,0-5-27-16,4 1-37 0,-2 1-55 0,2-2-41 16,0-2-51-16,-1 0-76 0,1-1-149 0,1-1-448 15,-3-1-310-15</inkml:trace>
  <inkml:trace contextRef="#ctx0" brushRef="#br0" timeOffset="46577.71">9948 9726 2632 0,'9'-13'-114'0,"-9"13"30"0,0 0 3 0,11-12 16 16,-11 12 14-16,0 0 8 0,12-13 18 15,-12 13 6-15,10-11 9 0,-10 11 15 16,12-12-5-16,-12 12 0 0,12-15 16 16,-6 7 17-16,-6 8 23 0,11-13 9 0,-11 13 8 15,8-13-3-15,-8 13 1 16,7-12-7-16,-7 12-2 0,0 0-10 0,0 0-1 16,2-19-9-16,-2 19 1 0,0 0-4 0,0 0 11 0,0 0 10 15,-26-7 9-15,26 7 0 16,0 0 9-16,0 0 4 0,-42 17 0 0,30-9-2 15,1-1-7-15,0 2-7 0,1 1-7 16,-1 2-1-16,3-3-2 0,8-9-5 0,-11 21-7 16,9-10 1-16,2-11-8 15,0 0 3-15,7 29-17 0,-1-19-12 0,-6-10-21 16,17 15-34-16,-7-8-43 0,3-1-60 16,2-2-58-16,-5-2-80 0,-10-2-162 15,28 0-408-15,-14-2-202 0</inkml:trace>
  <inkml:trace contextRef="#ctx0" brushRef="#br0" timeOffset="46877.66">10232 9610 2459 0,'6'-10'-95'0,"-6"10"27"16,0 0 15-16,0 0 18 0,5-15 10 0,-5 15 11 15,0 0 6-15,0 0 11 0,0 0 5 16,0 0 4-16,0 0 21 0,0 0 12 0,0 0 17 16,0 0 22-16,-35 0 13 15,35 0-2-15,0 0 3 0,-24 24-6 0,13-15-7 0,0 2-4 16,3 1-7 0,-3 1-6-16,3-2-6 0,-1 2-11 0,3 1 1 0,6-14-8 15,-11 25-3-15,9-13-10 0,2-12-11 0,0 22-21 16,0-22-30-16,11 21-34 0,-5-11-47 15,-6-10-45-15,19 13-53 0,-10-7-125 16,1-4-436-16,3 2-68 0</inkml:trace>
  <inkml:trace contextRef="#ctx0" brushRef="#br0" timeOffset="47227.59">10340 9729 2344 0,'6'-14'9'0,"-6"14"-3"16,0 0 8-16,5-15-7 0,-5 15 9 0,0 0 5 0,0 0 25 15,0 0 12 1,0 0 11-16,-24-10-4 0,24 10 6 0,0 0 2 0,0 0 3 16,-28 17 0-16,28-17-8 15,-12 14-9-15,12-14-2 0,-10 15-6 0,10-15-6 0,-7 15-5 16,7-15-12-16,-2 13-11 0,2-13-12 0,0 0-13 16,0 0-8-1,2 21-20-15,-2-21-14 0,0 0-14 0,0 0-7 0,17 5 4 16,-17-5-7-16,0 0-3 15,0 0 6-15,0 0 10 0,28-28 20 0,-28 28 38 0,10-15 29 16,-10 15 44-16,9-11 20 16,-9 11 10-16,6-10 3 0,-6 10-13 0,0 0 5 15,0 0 13-15,0 0-6 16,0 0-11-16,0 0-11 0,0 0-9 0,0 0-7 0,0 0 0 16,8 41-11-16,-8-41-28 0,3 20-27 0,-1-8-36 15,-2-12-44-15,4 20-53 16,3-8-63-16,-7-12-53 0,8 15-151 0,-4-9-458 0,2 0-208 15</inkml:trace>
  <inkml:trace contextRef="#ctx0" brushRef="#br0" timeOffset="47687.59">10541 9768 2605 0,'6'-13'-30'15,"-6"13"2"-15,0 0 2 0,0 0 20 0,-6-23 18 16,6 23 17-16,0 0 24 0,-19-11 14 15,19 11 8-15,-17-4 4 0,17 4 2 16,0 0-6-16,-23 0-2 0,23 0-3 16,0 0-9-16,-21 11-2 0,21-11-9 0,-11 12-5 15,11-12-10-15,-6 13-14 16,6-13-9-16,0 0-6 0,-2 19-2 0,2-19-6 16,0 0-3-16,0 0 2 0,10 21-3 0,-10-21-8 0,0 0 1 15,15 6-6-15,-15-6 0 16,0 0 0-16,0 0-6 0,0 0 3 0,0 0 1 15,38-23-7-15,-32 14 8 0,1-5-2 16,-1-3 2-16,3-4-4 0,-5-4 2 0,2-1 1 16,-2-5-5-16,1 1 17 15,-1-5 13-15,0 5 13 0,0-1 7 16,-2 5 11-16,3-1 5 0,-3 4 17 0,0 2 3 0,3 2 5 0,-5 4-9 16,0 15-5-1,2-27-6-15,-2 27-2 0,2-14-1 0,-2 14 18 0,0 0 4 0,0 0-6 16,0 0 3-16,0 0-11 15,0 0-3-15,-9 65-2 0,9-42-6 0,0 0-2 16,0 2-5-16,2 1-1 16,3 1-4-16,-3 0-6 0,4 0-21 0,-2-5-18 0,2 1-29 15,0-1-37 1,-1-3-50-16,4-5-54 0,-1 2-55 0,-4-3-129 0,5-1-561 16,-5-5-343-16</inkml:trace>
  <inkml:trace contextRef="#ctx0" brushRef="#br0" timeOffset="47987.41">10755 9761 2849 0,'0'0'-43'0,"15"6"-4"15,-15-6 8-15,0 0 8 0,0 0 9 0,0 0 12 16,0 0-7-16,18 0 9 0,-18 0-12 0,0 0-5 0,0 0-9 16,18-20-7-16,-18 20 4 15,10-18 6-15,-4 8 6 0,3-2 0 0,-2-1 4 0,-1 0-2 16,0-1 8-16,-6 14 13 15,9-26 5-15,-5 16 5 0,-4 10 7 16,4-17 23-16,-4 17 26 0,0 0 37 16,0 0 29-16,0 0 17 0,-21-11 9 0,21 11 3 15,0 0-2-15,-30 24-6 16,22-12-11-16,-2 3-17 0,0 0-14 0,2 1-4 0,2 0-18 16,2 2-5-16,2-1-13 0,2 2-6 0,2-2-26 15,2 1-32-15,4-4-41 16,-2 0-61-16,8-1-75 0,-2-4-84 0,-2-1-145 15,6-4-174-15,-4 0-267 0,-12-4-183 16</inkml:trace>
  <inkml:trace contextRef="#ctx0" brushRef="#br0" timeOffset="48167.33">11020 9842 2698 0,'17'4'150'0,"-17"-4"21"0,0 0-21 15,0 0-9-15,0 0 3 16,0 0-4-16,0 0-13 0,10 8-15 0,-10-8-22 16,0 0-42-16,0 0-65 0,0 0-80 0,9 4-81 0,-9-4-103 15,0 0-198-15,0 0-409 16,0 0-265-16</inkml:trace>
  <inkml:trace contextRef="#ctx0" brushRef="#br0" timeOffset="51067.54">11313 9121 2511 0,'0'0'-146'15,"0"0"31"-15,0 0 21 0,0 0 23 0,0 0 35 0,0 0 17 16,0 0 22-16,0 0 22 16,0 0 8-16,0 0 7 0,0 0 7 0,0 0 6 0,0 0-11 15,0 0-4-15,0 0 16 0,0 0 1 0,0 0 7 16,0 0 3-16,0 0 11 15,0 0-7-15,0 0-2 0,0 0-7 0,0 0-5 16,12-18-8-16,-12 18-7 16,0 0-13-16,25 2-11 0,-25-2-13 0,25 0-4 15,-25 0-12-15,34 2 3 0,-17-2 0 16,4 0 2-16,-2 2-1 0,4-2 1 0,-1 0-5 16,0 0 9-16,2 0-3 0,0 0 4 0,1 0 1 0,-1-2 2 15,-2 4-5-15,0-2-3 16,0 0 7-16,-2 0-3 0,0-2 5 0,-20 2-1 15,31 0-3-15,-16 2 2 16,-15-2-1-16,25 0 2 0,-25 0-5 0,23 1 3 0,-23-1 1 16,20 0-6-16,-20 0-6 15,18 0-26-15,-18 0-21 0,0 0-17 0,21 0-31 16,-21 0-27-16,13 0-46 16,-13 0-112-16,0 0-333 0,0 0 155 0</inkml:trace>
  <inkml:trace contextRef="#ctx0" brushRef="#br0" timeOffset="51647.13">11280 8999 1710 0,'0'0'-76'0,"0"0"12"0,0 0 4 0,0 0 2 0,-22 0 8 16,22 0 8-16,0 0 2 15,0 0 4-15,0 0 3 0,0 0 10 16,0 0 9-16,0 0 19 0,0 0 11 16,0 0 12-16,0 0 10 0,-20 1 0 0,20-1 5 0,0 0-5 15,0 0-8 1,0 0 1-16,0 0-6 0,0 0-3 0,0 0-2 0,0 0 2 16,0 0-7-16,0 0 2 0,58 3-9 0,-58-3-4 15,23 0 11-15,-23 0 0 16,28 0-7-16,-12 0-3 0,3 0 12 0,0 0-9 0,0 0-6 15,1 0 3-15,2 1 5 16,1-1-2-16,-1 0 2 0,0 2-4 0,3-2-2 16,-3 2-8-16,2-2 8 0,0 2-1 15,0-2 2-15,2 2 6 0,0-2-2 0,-3 2-11 16,-1-2-1-16,2 0 8 0,-1 1-2 16,0-1 0-16,-4 0 2 0,3 3-10 15,-3-3 5-15,-19 0-3 0,34 0 3 0,-20 0 3 0,-14 0-11 16,26 0-15-1,-26 0 0-15,23 0-9 0,-23 0-6 16,19 1-15-16,-19-1-10 0,0 0-11 0,21 0-24 16,-21 0-21-16,0 0-52 0,0 0-178 0,23 0 112 0</inkml:trace>
  <inkml:trace contextRef="#ctx0" brushRef="#br0" timeOffset="52157.38">11729 8841 909 0,'0'0'-29'0,"0"0"13"0,-13-12 19 16,13 12 5-16,0 0 4 0,0 0 10 15,0 0 5-15,-11-10 9 0,11 10 10 0,0 0 1 16,0 0 4-16,0 0-4 16,0 0 9-16,0 0 12 0,0 0-13 0,0 0 5 15,0 0-12-15,0 0 1 16,0 0-10-16,0 0-3 0,0 0-3 0,0 0-1 0,0 0-12 16,0 0 5-16,36 36 4 0,-25-28-10 0,2 0-11 15,1-1-5-15,6 3-10 16,1-1-17-16,0 1-13 0,0-2-13 0,2 1 2 15,3-1-1-15,0 2-3 0,-3-1 11 16,0-2 7-16,0 2 11 0,1 0 5 0,-8-4 11 16,2 4 7-16,-2-2 8 15,-1-1 4-15,-1 1 14 0,0 2 6 0,-1-1 18 0,-4 0 4 16,0 2 0-16,-9-10 7 0,9 18 2 0,-7-7 5 16,-2-11 0-16,0 22 2 15,0-22 2-15,-8 26-5 0,-2-10 3 0,1 1-7 16,-4 0-4-16,-5 2-7 15,2 0-7-15,-2 2-5 0,-5 0-5 0,1 1-8 0,0 1-21 16,-1 1-27-16,3-3-45 16,2-2-35-16,2-2-38 0,0 0-64 0,1-4-409 15,4-2 177-15</inkml:trace>
  <inkml:trace contextRef="#ctx0" brushRef="#br0" timeOffset="54987.53">13731 8997 1702 0,'0'0'-43'0,"0"0"16"0,0 0 20 0,0 0 9 16,0 0 26 0,-25 34 16-16,25-34 17 0,-15 15 22 0,7-6 8 0,0 1 25 15,-3-1 12-15,1 1 2 16,-1-1 2-16,0 1-10 0,-1 0-11 0,1-2-12 16,1 0-8-16,10-8-10 0,-19 16-9 0,11-10-5 15,8-6-32-15,-17 12-45 0,17-12-57 16,-11 11-55-16,7-7-51 0,4-4-89 15,-16 5-509-15,16-5-64 0</inkml:trace>
  <inkml:trace contextRef="#ctx0" brushRef="#br0" timeOffset="55177.28">13544 8822 2487 0,'3'-10'55'0,"-3"10"-4"0,8-13-7 0,-8 13 2 16,7-16-6-16,-7 16-5 16,7-11-6-16,-7 11-22 0,0 0-58 0,9-12-50 15,-9 12-53-15,0 0-66 16,0 0-490-16,-2-11 30 0</inkml:trace>
  <inkml:trace contextRef="#ctx0" brushRef="#br0" timeOffset="55377.29">13440 8789 2003 0,'0'0'-53'0,"-17"8"38"0,17-8 25 16,0 0 22-16,-6 15 21 0,6-15 12 0,-8 14-7 16,8-14 1-16,-4 20-9 0,1-6-4 15,3-14 2-15,-6 24-20 0,2-11-19 0,-1 3-26 16,1-1-35-16,-1 0-29 15,-2-1-45-15,0 0-61 0,-1-2-121 16,-2-1-214-16,1 3 300 0</inkml:trace>
  <inkml:trace contextRef="#ctx0" brushRef="#br0" timeOffset="55627.43">13210 9110 1503 0,'0'0'29'0,"-19"8"31"15,19-8 15-15,0 0 21 16,0 0 21-16,0 0-10 0,0 0 2 15,0 0 1-15,0 0 9 0,0 0-6 16,0 0-7-16,-11-25-7 0,11 25-6 0,0 0-3 0,2-20 0 16,-2 20 0-1,0 0-7-15,0 0-10 0,5-25-8 0,-5 25-10 0,0 0-7 16,0 0-3-16,6-12-2 0,-6 12-1 0,0 0 2 0,0 0-3 16,0 0-2-16,0 0-3 15,0 0-4-15,0 0-4 0,-8 54-4 0,8-54-8 16,-7 23-50-16,3-12-58 15,-3 3-60-15,0-5-63 0,7-9-110 0,-15 16-559 16,8-7-256-16</inkml:trace>
  <inkml:trace contextRef="#ctx0" brushRef="#br0" timeOffset="55897.32">13072 9063 2699 0,'0'0'-29'0,"5"-11"1"15,-5 11 3-15,0 0 2 0,0 0 1 16,5-16 16-16,-5 16 5 0,0 0 16 0,0 0 1 16,0 0 6-16,0 0 27 0,0 0 14 15,0 0 21-15,0 0 18 0,0 0 6 16,0 0-6-16,0 0-5 0,0 0-10 0,-27-7-5 0,27 7 4 0,0 0 2 16,-23 0 10-1,23 0-9-15,0 0-6 0,0 0-5 0,-31 4-10 0,31-4-4 16,-21 3-10-16,21-3-5 15,-19 9-5-15,19-9-7 0,-19 13-15 0,8-6-39 0,2 2-50 16,0 1-71 0,9-10-63-16,-9 19-69 0,5-7-165 0,4-1-508 0,0-11-360 15</inkml:trace>
  <inkml:trace contextRef="#ctx0" brushRef="#br0" timeOffset="56067.24">12940 9486 2973 0,'0'23'51'0,"0"-23"4"0,-2 15-9 16,2-15-5-16,0 0 4 0,0 0-6 0,0 21-2 0,0-21-11 16,0 0-17-16,0 0-26 15,0 0-40-15,0 0-38 0,0 0-20 0,47-23-19 16,-32 14-28-16,-1-3-47 0,0-1-154 0,4-1-319 16,-1-1 72-16</inkml:trace>
  <inkml:trace contextRef="#ctx0" brushRef="#br0" timeOffset="56907.54">13960 9115 1851 0,'0'0'-98'0,"0"0"27"15,0 0 18-15,0 0 19 0,0 0 19 0,0 0 19 16,0 0 6-16,0 0 10 15,0 0 16-15,0 0 9 0,0 0 13 0,0 0 9 16,0 0 1-16,0 0 13 16,0 0 11-16,0 0 16 0,0 0-9 0,0 0-3 0,0 0-13 15,0-29-12-15,0 29 1 16,2-15-14-16,-2 15-4 0,7-17-5 0,-7 17-3 16,7-18-7-16,-7 18-4 0,6-17-11 0,-6 17 22 0,6-16-5 15,-6 16-2-15,11-13-5 16,-11 13-3-16,8-11-7 0,-8 11-2 0,0 0-3 15,15-8-2-15,-15 8 2 16,0 0-4-16,21 0 2 0,-21 0-6 0,0 0 0 0,22 10 1 16,-22-10-2-16,16 12-2 15,-8-6 1-15,-8-6 5 0,19 15 8 16,-8-10 1-16,-2 3 8 0,-9-8 7 0,18 12 8 0,-10-6 12 16,-8-6 14-16,14 9 11 0,-14-9 0 15,12 4-8-15,-12-4 2 0,0 0-11 0,0 0-4 16,0 0-9-16,26-13-2 0,-26 13-8 15,5-14-6-15,-5 14-5 0,10-13-3 0,-10 13-25 16,0 0-35-16,11-15-40 16,-11 15-60-16,0 0-67 0,6-13-79 0,-6 13-157 15,0 0-511-15,0 0-369 0</inkml:trace>
  <inkml:trace contextRef="#ctx0" brushRef="#br0" timeOffset="57487.46">13897 9307 2778 0,'0'0'-121'0,"0"0"21"0,0 0 21 0,0 0 15 16,0 0 29-16,0 0 3 15,0 0 1-15,0 0 10 0,0 0 14 16,0 0 4-16,0 0 3 0,0 0 6 0,0 0 27 16,0 0 23-16,0 0 22 0,0 0 17 0,0 0 7 15,0 0 5-15,0 0-3 0,0 0-5 0,0 0 0 16,0 0-8-16,0 0-4 15,0 0-12-15,0 0-8 0,0 0-1 0,49-1-13 16,-49 1 3-16,32-3 4 0,-11 3 0 16,0 3 9-16,2-3 1 0,6 1 0 15,0 1-2-15,0-1-1 0,1 2-3 16,-1-1-1-16,-2 0-7 0,-1-1-6 0,-3 2-3 0,-1-3-6 16,-3 1-5-16,-2 1-7 0,-17-2-21 0,27 2-41 15,-27-2-52-15,24 2-79 16,-24-2-62-16,14 1-99 0,-14-1-224 15,0 0-369-15,0 0-321 0</inkml:trace>
  <inkml:trace contextRef="#ctx0" brushRef="#br0" timeOffset="61637.16">15140 9122 2624 0,'0'0'-145'0,"0"0"22"0,0 0 20 0,-17-31 6 0,17 31 20 16,0 0 20-16,0 0 4 16,0 0 16-16,0 0 6 0,0 0 9 0,0 0 9 15,0 0 1-15,0 0 12 16,0 0 10-16,-15-7 21 0,15 7 32 0,0 0 17 0,0 0 18 16,-15-7 11-16,15 7 22 0,0 0 1 0,-19-6 0 15,19 6-3-15,-20-2-9 16,20 2-10-16,-23-4-13 0,23 4-9 0,-29-2-9 0,13 0-13 15,16 2-4 1,-37-1-2-16,19-1 1 0,-1 2-3 0,19 0-9 0,-29 0 4 16,29 0-4-16,-22-3-4 15,22 3 0-15,-20 0-4 0,20 0-1 0,0 0-4 16,-21 0-5-16,21 0-5 0,0 0-1 0,0 0-1 0,0 0-6 16,0 0 0-16,0 0-1 15,0 0-2-15,0 0-2 0,0 0-1 0,0 0-10 0,0 0-3 16,54 14-11-16,-54-14-19 15,23 4-25-15,-23-4-34 0,22 4-42 0,-8-3-48 16,-14-1-60-16,27 3-123 16,-15-3-554-16,2-3-312 0</inkml:trace>
  <inkml:trace contextRef="#ctx0" brushRef="#br0" timeOffset="62207.3">15402 9008 2629 0,'14'6'-148'0,"-14"-6"15"0,0 0 18 0,0 0 19 16,0 0 19-16,0 0 24 0,0 0 18 15,0 0 14-15,0 0 13 0,0 0 24 0,-32 21 8 16,32-21 18-16,0 0 7 16,-20 4 13-16,20-4 8 0,0 0-6 0,0 0 1 0,-25 0-6 15,25 0-7-15,0 0 1 16,-18-10-5-16,18 10 1 0,0 0-2 16,-12-17 2-16,12 17-8 0,-6-19 6 0,6 19-4 0,-4-22-5 0,4 22-4 15,0-26 3 1,0 26-1-16,2-27-4 0,-2 27 1 0,4-22 5 0,0 10-9 15,-4 12-3-15,10-21-5 16,-3 12-2-16,-7 9-1 0,15-18-2 0,-7 11-1 16,-8 7 2-16,17-10 3 15,-17 10-11-15,20-4 3 0,-20 4 5 0,0 0 2 0,26 4 0 16,-26-4 4-16,19 16-2 0,-10-7 3 0,-2 1-1 16,-7-10 1-16,13 23-3 0,-9-10 2 15,0 0 1-15,-1 1 2 0,0 1 7 0,-3-15 6 16,5 31 6-16,-5-15 9 15,0-16 2-15,-2 33 1 0,-1-16 0 0,-1 0-1 16,-2-2-8-16,-1 2-1 16,1-2-8-16,-3 1-3 0,3-3-2 0,-4 3-4 0,2-3-5 15,-2-1-2-15,4 1-6 16,-3-2-14-16,0 1-26 0,2-3-35 0,7-9-39 0,-15 19-51 16,11-9-44-16,-3-2-44 0,1-3-107 0,6-5-602 15,-8 11-371-15</inkml:trace>
  <inkml:trace contextRef="#ctx0" brushRef="#br0" timeOffset="62747.29">15661 9000 2806 0,'4'-24'-104'0,"-4"24"22"16,2-13 16-16,-2 13 15 0,2-18 23 0,-2 18 16 15,4-16 12-15,-4 16 30 16,7-12-11-16,-7 12 4 0,6-14-2 0,-6 14-5 0,6-13 8 15,-6 13-9 1,0 0-5-16,13-16 2 0,-13 16 1 0,0 0 1 0,12-5 3 16,-12 5 4-16,0 0-1 15,0 0 1-15,0 0 2 0,28 15-2 0,-28-15 0 16,9 13 2-16,-9-13-5 0,6 20-1 0,-2-9 0 16,-4-11 0-16,5 21-2 0,-5-21-5 15,2 25 10-15,-2-25-10 0,2 23 10 0,-2-23 1 16,-2 22 11-16,2-22 6 15,-7 20 7-15,7-20 12 0,-8 19-2 0,8-19 6 0,-11 15-5 16,5-7 6-16,6-8-6 16,-14 9 3-16,14-9 0 0,-16 10 4 0,16-10 1 15,-17 1 4-15,17-1-5 16,0 0-3-16,-23-1-4 0,23 1-1 0,0 0-8 0,-19-12-5 16,19 12-4-16,-8-14-3 0,8 14-6 0,0 0-9 15,-4-22-19-15,4 22-19 16,2-19-26-16,-2 19-31 0,6-18-40 0,-6 18-45 0,12-16-49 15,-3 4-84-15,-1 4-174 16,-1 0-399-16,1 0-222 0</inkml:trace>
  <inkml:trace contextRef="#ctx0" brushRef="#br0" timeOffset="63387.4">16107 8978 2496 0,'0'0'-108'0,"0"0"19"15,0 0 18-15,0 0 18 16,0 0 10-16,0 0 20 0,0 0 17 0,0 0 18 0,0 0 42 15,0 0 0-15,0 0 5 16,0 0 6-16,0 0 13 0,0 0 6 0,0 0 15 16,0 0-2-16,-36 36 8 15,30-28-4-15,6-8-5 0,-15 20-2 0,9-8-11 0,-2 1-4 16,-2-2-2-16,2 2-10 0,0 1-3 0,2-2-3 16,-3 0-13-16,3 4-2 15,-1-3-4-15,-1 1-7 0,4-1-3 0,4-13-13 16,-13 25-12-16,9-16-24 0,4-9-25 15,-6 18-30-15,6-18-38 0,-7 15-32 0,7-15-42 16,-3 8-51-16,3-8-115 16,0 0-455-16,0 0-121 0</inkml:trace>
  <inkml:trace contextRef="#ctx0" brushRef="#br0" timeOffset="63797.46">15989 8958 2254 0,'0'0'-103'16,"0"0"25"-16,0 0 20 0,0 0 10 0,0 0 26 0,8-15 23 15,-8 15 20-15,0 0 27 0,0 0 25 16,0 0 17-16,0 0 11 0,0 0 4 16,0 0-2-16,0 0 6 0,0 0 19 0,0 0 4 15,0 0-2-15,0 0-2 16,0 0-11-16,0 0-7 0,0 0-5 0,0 0-4 16,0 0-2-16,0 0-5 0,21 33-5 0,-21-33-10 0,8 17-7 15,-2-6-7-15,0 3-8 16,0-3-8-16,0 1-4 0,0 1-3 0,3 0-5 0,-3 1-6 15,5-2-10 1,-3 2-15-16,-1 0-16 0,1 0-23 0,0-4-24 0,2 3-23 16,-4 0-28-16,2-5-23 15,-8-8-26-15,12 20-26 0,-5-11-24 0,-1-3-36 0,1-1-94 16,-7-5-516-16,10 10-203 0</inkml:trace>
  <inkml:trace contextRef="#ctx0" brushRef="#br0" timeOffset="64857.47">16309 8971 2503 0,'0'0'-42'0,"0"0"18"15,0 0 7-15,4-16 0 16,-4 16-4-16,0 0 7 0,0 0 11 0,0 0 3 16,0 0 23-16,0 0 9 15,0 0-5-15,0 0 19 0,0 0-1 0,0 0 7 16,0 0 19-16,0 0-5 0,0 0 1 0,0 0-3 16,2 45-6-16,-2-45-2 0,0 0-9 15,0 23-1-15,0-23 0 0,0 16 1 16,0-16 0-16,0 0 0 0,-2 19-12 0,2-19 6 15,0 0-8-15,-4 15-4 0,4-15 3 0,0 0-6 16,0 0-8-16,0 0 4 16,0 0-1-16,0 18-1 0,0-18-4 0,0 0-4 15,0 0 3-15,0 0-2 16,0 0 2-16,0 0 0 0,0 0 0 0,0 0 1 0,0 0-4 16,0 0-2-16,0 0 1 0,0 0-2 0,0 0-3 15,0 0 3-15,0 0-6 16,0 0 4-16,24-37-5 0,-24 37-1 0,0 0 3 0,8-15-3 15,-8 15 3 1,0 0-2-16,6-13 1 0,-6 13 2 0,0 0-2 0,0 0-1 16,6-14-1-16,-6 14 1 15,0 0-2-15,0 0 0 0,0 0-3 0,0 0 3 0,8-13 0 16,-8 13-2-16,0 0 7 0,0 0-3 0,0 0 10 16,0 0 3-16,0 0-2 15,0 0-2-15,0 0 5 0,0 0 11 0,0 0 6 16,0 0-1-16,0 0-3 0,0 0-1 15,0 0-4-15,0 0 0 0,0 0-1 0,0 0-4 16,0 0 1-16,-6 47-1 16,6-47-4-16,-4 19 1 0,4-19-2 0,-2 23 6 15,2-23-6-15,-4 25-1 16,2-12 5-16,2-13-2 0,-6 27 4 0,4-15-6 0,2-12-2 16,-2 26-1-16,0-14 2 0,2-12-2 0,-4 23 0 15,4-23-2-15,-4 19 0 16,4-19 3-16,-2 15-4 0,2-15 6 0,0 0 15 15,-4 17 8-15,4-17 6 0,0 0-8 16,0 0-1-16,0 0-5 0,0 0-6 16,0 0 1-16,0 0-3 0,0 0-3 15,0 0-1-15,0 0-2 0,0 0 1 0,0 0-5 16,-11-48-1-16,11 48-3 0,-2-21-1 0,2 21 2 0,-2-23-6 16,2 23-5-16,0-25-4 15,0 25-4-15,0-24-5 0,0 24 0 16,4-23 1-16,-1 10 0 0,-3 13 0 0,6-23-3 15,0 11 2-15,-6 12-2 0,8-19 1 0,-2 9 1 16,-6 10 3-16,14-17 2 16,-10 8 2-16,-4 9-4 0,10-13 6 0,-10 13 2 0,11-12-2 15,-11 12 0-15,11-11 2 16,-11 11 2-16,0 0 4 0,10-11-9 0,-10 11 6 16,0 0-2-16,0 0 7 0,17-3 6 0,-17 3 3 15,0 0 0-15,0 0-2 0,0 0 4 16,17 16 2-16,-17-16 4 0,9 9 5 0,-9-9 4 15,8 14 7-15,-8-14 3 16,6 19 0-16,-6-19 5 0,6 17 1 0,-4-6 0 16,-2-11-1-16,7 21-4 0,-5-10-6 15,-2-11-1-15,7 23-3 0,-3-9-1 16,-2-1-1-16,-2-13 0 0,6 27-1 0,-1-14-7 0,-1 0-7 16,-4-13-10-16,6 29-18 15,-4-17-32-15,-2-12-53 0,4 23-78 0,0-8-91 0,1-4-183 16,-3 0-143-16,-2-11 10 15,-2 24-313-15,2-24-281 0</inkml:trace>
  <inkml:trace contextRef="#ctx0" brushRef="#br0" timeOffset="163336.89">17559 12762 1447 0,'0'0'311'15,"0"0"-39"-15,0 0-55 0,0 0 15 0,0 0 3 0,4-18-5 16,-4 18-14 0,0 0-23-16,0 0-6 0,0 0-5 0,0 0-10 0,0 0-9 15,6-13 9-15,-6 13-14 0,0 0-29 0,0 0 9 16,0 0-14-16,0 0-12 0,0 0-8 16,0 0-7-16,-26-6-1 0,26 6-4 0,-26 4-4 15,26-4-6-15,-31 5-1 16,15 1-4-16,-2-2-7 0,0 4-10 0,4-1-2 15,-3 3-9-15,2 0-8 0,4 1 1 16,1 2-5-16,0 2-1 0,2 0-4 0,4 1-5 16,0-1 1-16,2 2-4 15,-2-1 2-15,4-16-6 0,-2 28-4 0,0-14-14 0,2-14-23 16,-6 23-36-16,3-12-53 0,-3 0-73 0,0 0-95 16,-5-3-119-16,-2 2-203 15,-1-2-13-15,0 1-522 0,0-2-768 0</inkml:trace>
  <inkml:trace contextRef="#ctx0" brushRef="#br0" timeOffset="163496.91">17138 13249 3923 0,'3'20'117'0,"-3"-20"-7"0,2 18-10 0,-2-18 1 0,2 13 13 16,-2-13 19-16,0 0 33 16,0 0-15-16,0 19-17 0,0-19-33 0,0 0-41 15,4 6-47-15,-4-6-56 16,0 0-61-16,0 0-77 0,0 0-87 0,0 0-159 15,0 0-184-15,-2-42 19 0,2 42-317 16,-4-25-301-16</inkml:trace>
  <inkml:trace contextRef="#ctx0" brushRef="#br0" timeOffset="164166.67">17076 12773 2756 0,'3'-18'-10'0,"-3"18"20"15,0-30 6-15,2 16 6 0,-2 14 6 0,4-26 22 16,1 13 4-16,-5 13 6 16,6-27-3-16,-2 13 0 0,0 1 4 0,1 0 2 15,1-1 5-15,-6 14 12 0,8-20 7 0,-4 11 0 16,-4 9-9-16,11-18-12 0,-11 18-11 16,9-13-5-16,-9 13 4 0,12-6-4 0,-12 6-3 15,0 0-6-15,0 0-5 16,0 0-3-16,36 11-6 0,-36-11-2 0,17 16-8 15,-8-11-3-15,-1 5-1 0,1-1-4 16,-9-9-6-16,12 12-3 0,-12-12 4 0,10 11-1 16,-10-11 2-16,10 8 1 15,-10-8-2-15,0 0 2 0,0 0 7 0,0 0-2 0,0 0 8 16,0 0-4-16,0 0 3 0,0 0 0 0,0 0 4 16,0 0-5-16,0 0 4 15,0 0-5-15,-41-25 6 0,41 25-2 0,0 0-2 0,-25 4 3 16,25-4 1-1,0 0 6-15,-25 9 5 0,25-9 3 0,-22 10-2 0,12-4 1 16,-1 1-1-16,11-7 0 16,-25 12 3-16,12-5-5 0,-2-1-1 15,2 0 23-15,13-6-4 0,-25 13 4 0,10-7 3 0,1-1 0 0,-1 1-16 16,0-2 3-16,0 2-2 16,1-1 3-16,14-5 6 0,-28 7-3 0,15 0-2 0,-2-3 0 15,15-4 1-15,-27 9 5 16,13-5-2-16,0 0 0 0,14-4-2 0,-30 7 4 15,16-3-1-15,14-4 7 16,-28 4-3-16,11 0 1 0,3-2 1 0,14-2 3 0,-34 4 0 16,16-3 0-16,1 1 4 15,-1 0-1-15,-2-2 3 0,2 3-3 0,-4-2-6 16,1-1-3-16,-3 3-1 0,4-3-3 0,-4 0 0 16,1 1-1-16,-3-1 4 0,4 0-3 15,-2 0 0-15,3 0-4 0,0 0-4 0,0-1 2 16,21 1-3-16,-38-3-4 15,20 2-3-15,2-4-4 0,16 5-6 0,-30-9-17 0,17 4-20 16,1-2-38 0,1-2-54-16,0 1-56 0,3 0-85 0,8 8-94 0,-11-18-157 15,5 10-111-15,6 8-19 16,0 0-648-16,-13-20-1141 0</inkml:trace>
  <inkml:trace contextRef="#ctx0" brushRef="#br0" timeOffset="164378.04">16149 12948 4282 0,'0'0'29'0,"-2"19"39"0,2-19 8 0,0 0 19 0,-2 21 27 16,2-21 33-16,0 0 0 0,-2 15-18 0,2-15-19 16,0 0-28-16,0 0-30 15,-2 15-36-15,2-15-48 0,0 0-55 0,0 0-69 16,0 0-93-16,0 0-95 15,0 0-183-15,0 0-102 0,0 0 43 0,0 0-296 0,0 0-239 16</inkml:trace>
  <inkml:trace contextRef="#ctx0" brushRef="#br0" timeOffset="164646.93">15866 12603 2652 0,'0'0'34'0,"0"-21"48"16,0 21 18-16,2-17 25 0,-2 17 29 0,0 0 15 16,0-22 3-16,0 22-15 15,0 0 2-15,0 0 1 0,0 0-4 0,0 0 3 0,0 0-1 16,0 0-15-16,0 0-11 0,0 0-37 0,0 0-12 16,4 52-9-16,-4-52-3 15,-4 31-8-15,0-16-6 0,0-1-5 0,-5 0-17 16,2 0-8-16,-1 0-29 15,0 0-31-15,-4-6-41 0,0 2-56 0,2 0-74 0,-3-3-61 16,3-3-89-16,-1-2-145 16,11-2-90-16,-19 3-352 0,8-3-359 15</inkml:trace>
  <inkml:trace contextRef="#ctx0" brushRef="#br0" timeOffset="164806.93">15665 12729 2902 0,'0'0'44'0,"0"0"61"0,0 0 34 15,0 0 38-15,-23 0 23 16,23 0 27-16,0 0-1 0,-20 15-28 0,20-15-7 0,-16 13-24 15,7-4-19-15,0 0-19 16,9-9-15-16,-21 16-14 0,11-6-17 0,-1 0-30 16,-2-3-46-16,1 1-47 0,0-1-70 15,-2 1-99-15,0-3-76 0,1-1-170 0,-4-1-139 16,4-3-15-16,13 0-277 0,-26 0-258 16</inkml:trace>
  <inkml:trace contextRef="#ctx0" brushRef="#br0" timeOffset="165286.74">15269 12631 2814 0,'0'-24'39'0,"0"24"22"15,0-21-13-15,0 21 17 16,4-17 26-16,-4 17 28 0,6-19 11 0,-6 19-10 16,7-21-14-16,-4 11-11 0,-3 10-11 15,14-21-10-15,-6 12 0 0,-8 9-5 16,13-17-1-16,-4 9-10 0,-9 8-5 0,14-14-8 0,-3 9-3 15,-11 5-6-15,17-9-3 16,-17 9-3-16,18-5-2 0,-18 5-4 0,19-5-2 16,-19 5-5-16,19-2 1 0,-19 2-4 15,0 0 7-15,26 0 3 0,-26 0 8 0,0 0 12 16,22 4 7-16,-22-4 10 0,10 5 3 0,-10-5 5 16,0 0-4-16,7 17 9 15,-7-17 15-15,0 0-19 0,-1 19 4 16,1-19 15-16,0 0 0 0,-12 20-2 0,12-20-3 15,-19 12-3-15,6-5-2 0,13-7-1 0,-27 10-1 16,11-7-6-16,1-1-4 16,15-2-4-16,-31 4 1 0,16-2 3 0,15-2-3 0,-31-2-4 15,31 2-2-15,-30-2-5 16,15 0 3-16,15 2-4 0,-27-4-3 0,27 4-6 16,-24-4-5-16,24 4-4 0,-20-3 0 0,20 3-3 15,-18-2-4-15,18 2-7 0,0 0-3 16,-21 0 1-16,21 0-1 0,0 0-2 0,-17 8-4 15,17-8-13-15,-12 9-17 0,12-9-32 16,-9 13-46-16,7-3-41 0,-4-3-70 0,6 7-95 16,-7-3-121-16,2 1-177 15,1 1-30-15,-1 1-617 0,2 1-1060 0</inkml:trace>
  <inkml:trace contextRef="#ctx0" brushRef="#br0" timeOffset="165446.7">15079 13013 4351 0,'-2'18'82'16,"2"-18"8"-16,0 0 14 16,-3 19 34-16,3-19 34 0,0 0 0 0,-2 18-18 15,2-18-32-15,0 0-46 0,0 0-51 16,5 14-55-16,-5-14-95 0,0 0-109 16,6 3-151-16,-6-3-225 0,0 0 13 0,0 0-441 0,0 0-551 15</inkml:trace>
  <inkml:trace contextRef="#ctx0" brushRef="#br0" timeOffset="-163080.59">21518 15125 838 0,'0'0'255'0,"-21"-9"-63"16,21 9-54-16,0 0-45 0,0 0 15 0,0 0 29 16,-36 19 0-16,28-11-2 0,8-8 12 15,-18 13 6-15,8-2 1 0,1-1-1 0,-1 2 1 16,1 1-2-16,-2 0-4 15,1 1-7-15,2 1-4 0,-4 0-14 0,4 1-14 16,0-1-10-16,0 0-11 0,-1-2-7 16,3 3-7-16,-1-3-2 0,1-2-8 0,6-11-5 15,-11 22-7-15,5-15-5 0,6-7 3 16,-8 15 8-16,8-15 6 0,-6 13 5 16,6-13 6-16,0 0-13 0,0 0-10 0,0 0-4 0,0 0-1 15,0 0-11-15,0 0 1 16,0 0-4-16,0 0-6 0,-16-42 2 0,16 42 0 15,0-19-8-15,0 19-1 16,0 0 0-16,0-26 5 0,0 26 19 0,-2-15 0 0,2 15 0 16,0 0-4-16,-2-19-2 0,2 19-14 0,0 0-5 15,0 0 2-15,0 0 2 16,-8-15-5-16,8 15 4 0,0 0 0 0,0 0-3 16,0 0-1-16,-36 11-2 15,36-11 3-15,-17 12-6 0,17-12 3 0,-20 13-4 0,8-6-5 16,2-1 3-16,10-6-5 15,-22 13-2-15,12-5 8 0,10-8-3 16,-15 12-1-16,15-12 1 0,-15 9 5 0,15-9-8 16,-11 6 3-16,11-6-1 0,0 0-4 0,-16 4 11 15,16-4-9-15,0 0 1 0,0 0 5 16,0 0-4-16,-22-16-4 0,22 16 3 0,0 0 3 16,-8-11-1-16,8 11-5 0,0 0 5 0,0 0 0 15,-8-12 0-15,8 12 2 16,0 0-1-16,0 0-4 0,0 0 3 0,-13-7-2 0,13 7 1 15,0 0 2-15,0 0-5 16,0 0-6-16,0 0 2 0,-26 0 3 0,26 0 1 16,0 0-2-16,0 0 3 0,-32 5-4 0,32-5 6 0,0 0-10 15,-18 2 14-15,18-2 11 16,0 0 1-16,0 0 9 0,-20 2-3 0,20-2-4 16,0 0-1-16,0 0-4 15,0 0-6-15,-14-15-5 0,14 15-15 0,0 0-13 16,4-23-12-16,-4 23-9 15,0 0-11-15,14-34 0 0,-7 20-14 16,0-2-8-16,-1 4-5 0,0-2-10 0,0 3-14 16,0-3-23-16,-1 6-44 0,2-3-53 0,-7 11-56 0,8-15-84 15,-4 7-191-15,-4 8-44 0,0 0-334 16,0 0-339-16</inkml:trace>
  <inkml:trace contextRef="#ctx0" brushRef="#br0" timeOffset="-162860.79">21138 14973 3013 0,'0'0'99'0,"14"-7"11"0,-14 7 0 16,0 0 18-16,14-8 23 0,-14 8 15 0,0 0-2 16,0 0-6-16,13-8-12 15,-13 8 4-15,0 0-23 0,0 0-21 0,0 0-17 16,0 0-29-16,13-3-46 0,-13 3-67 15,0 0-77-15,0 0-84 0,0 0-101 16,0 0-217-16,4 19-66 0,-4-19-299 16,0 0-277-16</inkml:trace>
  <inkml:trace contextRef="#ctx0" brushRef="#br0" timeOffset="-162610.32">21325 15841 2753 0,'0'0'89'15,"0"0"45"-15,-11 15-16 16,11-15-10-16,0 0-4 0,-4 11-10 0,4-11-7 16,0 0-12-16,0 0-10 15,0 0-15-15,0 0-24 0,0 0-29 0,0 0-27 0,54-23-21 16,-42 16-38-16,3-1-33 15,2 1-30-15,2-6-61 0,-5 5-163 0,2-6-445 16,-4 2-147-16</inkml:trace>
  <inkml:trace contextRef="#ctx0" brushRef="#br0" timeOffset="-162200.37">20629 15275 2414 0,'0'0'-44'16,"0"0"21"-16,0 0 14 15,0 0 24-15,0 0 19 0,0 0 22 16,0 0 4-16,0 0 15 0,0 0-4 0,0 0 10 16,0 0 1-16,-36 19 0 0,29-15-4 0,7-4 1 15,-8 7 12-15,8-7 2 0,-8 6 0 0,8-6-3 16,0 0-4-16,-11 5 2 16,11-5 2-16,0 0-1 0,0 0-8 0,0 0-8 15,0 0-1-15,0 0-5 0,-27-12-8 16,27 12-8-16,-4-18-4 0,4 18-5 0,-3-21-3 15,3 21-7-15,0-18 7 16,0 18-10-16,5-20 0 0,-5 20-8 0,4-19-17 0,-4 19-15 16,2-15-28-16,-2 15-43 0,0 0-71 0,4-18-62 15,-4 18-79-15,0 0-182 16,0 0-482-16,0 0-392 0</inkml:trace>
  <inkml:trace contextRef="#ctx0" brushRef="#br0" timeOffset="-162015.54">20510 15453 3171 0,'0'22'98'0,"0"-22"0"0,0 0-11 15,0 23-9-15,0-23 7 0,0 0 19 16,-2 19 8-16,2-19-5 0,0 0-12 0,2 15-13 16,-2-15-23-16,0 0-21 0,0 9-31 0,0-9-42 15,0 0-59-15,0 0-82 16,0 0-64-16,0 0-163 0,0 0-577 0,0 0-435 15</inkml:trace>
  <inkml:trace contextRef="#ctx0" brushRef="#br0" timeOffset="-161830.49">20345 15335 2926 0,'0'0'-32'15,"0"0"52"-15,0 0 28 0,0 0 34 16,0 0 32-16,0 0 16 0,0 0 8 0,0 0-7 15,-29 19-15-15,29-19-9 0,-16 19-12 16,6-9-13-16,-1 0-5 0,-1 1-13 0,-3 0-23 16,0-1-37-16,-1 0-57 0,-4 0-78 0,5 0-70 15,-2-2-103-15,2 2-179 0,1 0-420 0,-6-1-287 16</inkml:trace>
  <inkml:trace contextRef="#ctx0" brushRef="#br0" timeOffset="-160950.29">19035 15453 2667 0,'0'0'-47'15,"0"0"57"-15,0-20 15 16,0 20 22-16,0 0 10 0,0 0 19 0,0-18 21 0,0 18 18 16,0 0 2-16,0 0-3 0,0 0-8 0,0 0-6 15,0-20-6-15,0 20 18 16,0 0 2-16,0 0-3 0,0 0-11 0,0 0-7 0,0 0-10 16,0 0-12-16,15 45-7 15,-15-45-7-15,4 27-5 0,-2-14-7 0,0 3-8 16,0-1-2-16,-2-15-8 15,2 26-2-15,0-10-4 0,-2-16 0 0,0 23-4 16,0-23-2-16,2 21-1 16,-2-21-4-16,0 19-1 0,0-19 0 0,0 15-3 0,0-15 1 15,0 0-4-15,0 0 3 0,0 0-3 16,0 0 0-16,0 0 3 0,0 0-5 0,0 0 2 16,0 0-1-16,0 0 4 0,18-45-6 0,-14 29 0 15,0-1 1-15,0-1 0 16,0 0 3-16,0 0 1 0,3 2 1 0,-2-1 1 15,1-1-2-15,-2 5-3 16,2-4 2-16,0 6-1 0,-6 11-11 0,11-26-21 0,-3 15-37 16,-1-1-44-16,-7 12-59 0,13-15-62 0,-13 15-95 15,14-14-168-15,-10 13-74 16,-4 1-290-16,0 0-209 0</inkml:trace>
  <inkml:trace contextRef="#ctx0" brushRef="#br0" timeOffset="-160490.73">19433 15383 2603 0,'0'0'-35'0,"0"0"15"16,0 0 5-16,0 0 21 0,0 0 11 0,0 0 33 0,-20-26 33 15,20 26 15-15,-14 0 6 16,14 0 8-16,0 0-10 0,-28 11-3 0,18-6 2 15,-3 3 6-15,5 4-3 16,-3-3-3-16,2 0-10 0,1 2-5 0,0 4-12 16,2-4-9-16,-1 0-7 15,4 0-6-15,-1-1-5 0,0 2-9 0,4-12-4 0,-2 15 0 16,2-15-13-16,4 13-11 0,-4-13-4 0,0 0-4 0,14 7-10 16,-14-7-1-1,12-1-7-15,-12 1 2 0,0 0-4 0,21-15 0 0,-10 6-1 16,-11 9 2-16,19-22 0 15,-9 9 5-15,-2 1 5 0,1 1 13 0,0-3 10 0,-9 14 8 16,12-19 9 0,-6 12 8-16,-6 7 4 0,12-15 0 0,-12 15-1 0,6-12-1 15,-6 12 4-15,0 0 6 0,0 0 4 16,0 0-7-16,0 0-7 0,0 0-3 0,0 0-1 16,14 32 1-16,-14-32-16 0,5 21-12 0,-3-7-19 15,0-3-20-15,0 4-30 16,-2-15-41-16,4 22-40 0,0-9-45 0,-1-1-40 15,1-4-43-15,-4-8-107 16,2 15-136-16,-2-15-375 0,4 9-255 0</inkml:trace>
  <inkml:trace contextRef="#ctx0" brushRef="#br0" timeOffset="-159810.83">19600 15433 2624 0,'5'-22'-77'0,"-5"22"39"16,0 0 23-16,0 0 20 16,0 0 23-16,0 0 10 0,0 0 15 0,0 0 3 0,0 0 0 15,0 0-2-15,0 0 2 16,0 0 10-16,0 0 1 0,-26-4 8 0,26 4 6 15,0 0-1-15,0 0 2 16,0 0-3-16,-28 26-9 0,28-26-3 0,-8 18-12 0,3-10-4 16,5-8-5-16,-4 18-6 15,4-18-1-15,-4 19-4 0,4-19-2 0,-4 16-4 16,4-16-5-16,0 18 2 0,0-18-2 0,0 0-4 0,6 17-4 16,-6-17-9-16,0 0-7 15,13 12-1-15,-13-12-11 0,0 0-1 0,21 2 0 16,-21-2 4-16,0 0-3 15,0 0 2-15,0 0 3 0,29-14-1 0,-29 14-1 0,12-12 3 16,-12 12-2 0,8-13 5-16,-8 13-3 0,8-15-1 0,-8 15 4 0,6-19 6 15,-6 19 2-15,7-18 10 0,-3 7 12 0,-4 11 11 16,7-19 6-16,-7 19-2 0,6-22-3 16,-6 22-3-16,4-17-4 0,-4 17-3 0,6-20 0 15,-6 20-2-15,5-17 2 16,-5 17-6-16,2-19 4 0,-2 19 2 0,4-23 9 15,-4 23 0-15,2-23 3 16,0 10-1-16,-2 13 2 0,2-25 0 0,-2 25-2 0,2-24 1 16,0 12-3-16,-2 12-3 0,0-23 2 0,0 23-1 15,3-19 3-15,-3 19 25 16,2-16-8-16,-2 16-5 0,0 0-9 0,0-19-5 0,0 19-2 16,0 0-1-16,0 0 2 15,0 0 0-15,0 0-2 0,0 0 9 0,0 0-18 16,0 0 4-16,-9 57-1 15,9-40-7-15,0-17-1 0,2 34-11 0,0-15 9 16,1-3-8-16,-1 4-14 0,0-2-8 16,0 2-15-16,3-3-20 0,-3 0-28 0,0-2-35 15,-2 2-43-15,2-2-54 0,0 3-42 0,0-4-72 16,-2-3-144-16,0-11-117 16,2 25-375-16,-2-16-390 0</inkml:trace>
  <inkml:trace contextRef="#ctx0" brushRef="#br0" timeOffset="-158070.52">19916 15496 2794 0,'0'0'-127'0,"0"0"22"15,0 0 27-15,0 0 26 0,0 0 28 0,0 0 44 16,0 0 27-16,0 0 40 0,0 0 14 0,0 0 13 16,0 0-5-16,0 0-3 15,-32 36-4-15,23-23-3 0,-4 4-1 0,3 3-1 0,-3 0-3 16,-1 1-12-1,0 0-2-15,0 1-7 0,1 2-7 0,-2 1-6 0,0 0-6 16,-1 0-6-16,2-4-6 16,2-1-6-16,2-1-12 0,-1 0-19 0,4-4-32 15,-1 1-39-15,2-2-47 0,-1-4-47 0,3 4-40 16,0-5-95-16,4-9-663 0,-2 12-397 16</inkml:trace>
  <inkml:trace contextRef="#ctx0" brushRef="#br0" timeOffset="-157700.7">19991 15804 2888 0,'0'0'-91'0,"0"0"21"0,0 0 10 0,0 0 16 16,0 0 14-1,0 0 30-15,0 0 12 0,0 0 7 0,0 0 3 0,-39-5 6 16,39 5 11-16,0 0-10 16,0 0 4-16,-22 13-11 0,22-13 3 0,0 0-2 15,-8 13-5-15,8-13-3 0,0 0-7 0,2 22-10 0,-2-22-4 16,10 16-6-16,-1-6 4 16,2 1-8-16,-1 3 10 0,1-3 10 0,-3 1 8 15,0 1 11-15,1-2 16 16,0 2 9-16,-3 1 21 0,-6-14 11 0,6 23 14 15,-4-13 8-15,-2-10 1 0,0 0-9 16,-12 24-9-16,3-16-10 0,9-8-10 0,-23 7-18 16,23-7-26-16,-23 4-56 15,23-4-65-15,-24-4-71 0,24 4-111 0,-25-14-206 0,14 6-348 16,11 8-171-16</inkml:trace>
  <inkml:trace contextRef="#ctx0" brushRef="#br0" timeOffset="-122320.72">20070 9848 595 0,'0'0'58'0,"0"0"-25"16,0 0-9-16,0 0 4 0,0 0 7 15,0 0 8-15,0 0-6 0,0 0 6 16,0 0 0-16,0 0-3 0,0 0-1 0,0 0 9 0,0 0-5 16,0 0-3-1,0 0 2-15,0 0 7 0,0 0-2 0,0 0 3 0,0 0 2 16,0 0-10-16,0 0-6 15,0 0 3-15,0 0 0 0,0 0-10 0,0 0 19 16,0 0-13-16,0 0 2 0,0 0 9 16,0 0 11-16,0 0 0 0,0 0 2 15,0 0-6-15,-39 19-4 0,39-19 5 0,0 0 5 0,0 0 10 16,0 0 1-16,0 0 7 16,0 0-7-16,0 0-8 0,0 0-2 0,0 0-6 0,0 0-4 15,0 0-1-15,0 0-12 16,0 0-5-16,0 0-3 0,0 0-4 0,0 0-2 15,0 0-7-15,0 0 2 0,0 0-1 16,0 0-5-16,0 0-2 0,0 0 1 16,26-34-6-16,-26 34-3 0,0 0 3 0,0 0 0 0,0 0 5 15,0 0-2-15,0 0 3 16,0 0 0-16,0 0 3 0,0 0 0 0,0 0 1 0,0 0 7 16,0 0 8-1,15 38 11-15,-15-38-5 0,0 0 6 0,0 0-1 0,-15 29-1 16,15-29 0-16,-12 15-4 15,3-5-4-15,0 1-3 0,9-11-5 0,-18 17 3 0,7-8-4 16,2 1-4-16,-1 0 0 16,10-10 11-16,-23 17-14 0,12-9-39 0,0-1-52 15,11-7-52-15,-18 13-45 0,4-9-83 0,14-4-163 16,-20 6-356-16,11-4-70 0</inkml:trace>
  <inkml:trace contextRef="#ctx0" brushRef="#br0" timeOffset="-122121.04">20002 9835 2273 0,'13'-8'20'0,"-13"8"9"0,12-9 10 0,-12 9-21 0,9-8-13 16,-9 8-15-16,0 0-23 15,17-11-26-15,-17 11-51 0,8-8-93 0,-8 8-422 16,5-6 159-16</inkml:trace>
  <inkml:trace contextRef="#ctx0" brushRef="#br0" timeOffset="-121690.62">19888 9886 1727 0,'0'0'-42'0,"0"0"29"0,0 0 11 16,0 0 11-16,0 0 14 0,0 0 15 15,0 0 0-15,0 0 1 0,0 0 8 0,0 0 0 16,0 0 0-16,0 0-6 0,0 0 1 0,0 0-7 0,0 0-7 16,0 0-7-1,21-40 7-15,-21 40-3 0,0 0-8 0,13-7 5 0,-13 7 0 16,0 0-11-16,0 0 1 15,0 0 5-15,0 0-14 0,0 0 16 0,0 0-19 16,0 0 4-16,0 0 6 0,0 0-10 16,0 0 9-16,0 0-6 0,0 0 0 0,0 0 2 15,0 0 10-15,-15 47-7 0,15-47 1 0,-15 10 0 16,15-10 11-16,-15 7 4 16,15-7 8-16,-12 8 9 0,12-8 13 0,0 0 8 15,-20 4 9-15,20-4 0 0,0 0-12 16,0 0 0-16,0 0 4 0,0 0-2 0,-28-14-4 15,28 14-7-15,0 0 1 16,-6-16-5-16,6 16-6 0,0 0-6 0,2-24-6 0,-2 24-14 16,0 0-22-16,8-28-39 0,-4 17-27 0,-4 11-49 15,8-23-36-15,-2 9-63 16,-2 1-136-16,3-1-367 0,-3-1 6 0</inkml:trace>
  <inkml:trace contextRef="#ctx0" brushRef="#br0" timeOffset="-121486.71">20082 9448 2099 0,'0'0'-33'16,"0"0"-3"-16,0 0-3 16,0 0 10-16,0 0 2 0,0 0 3 0,0 0 5 0,0 0-1 15,0 0 2-15,-23 42 0 16,13-29 5-16,-1 5-6 0,-2-1-30 0,1 2-32 15,-5 0-72-15,-2 2-154 16,-2 0-91-16,-1 0 127 0</inkml:trace>
  <inkml:trace contextRef="#ctx0" brushRef="#br0" timeOffset="-120730.71">19645 9807 1123 0,'6'-17'46'0,"-6"17"4"0,0 0 4 0,0 0-7 16,0 0 1-16,0 0 0 16,6-14-15-16,-6 14-5 0,0 0 11 0,0 0-3 15,0 0 9-15,0 0-2 16,0 0-4-16,0 0 7 0,0 0-7 0,0 0 6 0,0 0 13 15,0 0-14-15,-26 40 14 16,26-40-24-16,-10 13-1 0,10-13-3 0,-14 11 7 16,14-11-4-16,-18 12 6 0,18-12-6 0,-19 9 1 0,19-9 0 15,-19 8 3-15,8-3-8 16,11-5 9-16,-20 7 4 0,20-7 3 0,-20 4 8 16,20-4 7-16,-18 3 0 15,18-3-5-15,0 0-2 0,-24 0-1 0,24 0-4 16,0 0 8-16,0 0-11 0,-25-2 1 15,25 2 7-15,0 0 2 0,0 0-1 0,0 0 1 16,-20-4 1-16,20 4-2 16,0 0-4-16,0 0-2 0,0 0 0 0,0 0-7 15,0 0-1-15,0 0-9 0,0 0-4 0,0 0 1 0,0 0-6 16,0 0-6-16,0 0 2 16,0 0-1-16,-22 0 2 0,22 0-1 0,0 0-1 0,0 0-1 15,0 0 0-15,0 0-1 16,0 0-1-16,-2 18-2 0,2-18-2 0,0 0 2 15,0 0-4-15,0 21 0 16,0-21 1-16,0 0-2 0,-3 22 1 0,3-22-1 0,0 18-2 16,0-18 1-16,-2 17-2 0,2-17 0 15,-4 17-2-15,4-17 4 0,-5 17 1 16,5-17-2-16,-6 17 1 0,6-17 1 0,-8 16-4 16,8-16 3-16,-9 11 1 15,9-11-2-15,-12 11 0 0,12-11-1 0,-11 10 7 16,11-10 5-16,-13 8 1 0,13-8 7 15,-12 7 4-15,12-7 6 0,0 0 1 0,-22 8 0 16,22-8-2-16,0 0-2 0,-19 1-3 16,19-1 2-16,0 0 3 0,-19 0-1 0,19 0 0 15,0 0 0-15,0 0 0 0,-21-11-1 0,21 11 0 16,0 0-4-16,-12-12-5 16,12 12 0-16,-6-11-3 0,6 11-6 0,0 0 1 15,0 0-9-15,-2-22-8 0,2 22-9 16,0 0-18-16,2-22-10 0,-2 22-35 0,0 0-31 15,10-24-55-15,-4 16-31 16,0-1-41-16,-2-2-67 0,5 1-157 0,0-2-464 0,-3 0-324 16</inkml:trace>
  <inkml:trace contextRef="#ctx0" brushRef="#br0" timeOffset="-120560.58">19464 9700 2848 0,'0'0'-5'16,"0"0"10"-16,0 0-17 0,20-3-7 0,-20 3 2 15,0 0-8-15,0 0-24 0,0 0-28 0,10 0-54 16,-10 0-86-16,0 0-192 16,0 0-194-16,0 0 192 0</inkml:trace>
  <inkml:trace contextRef="#ctx0" brushRef="#br0" timeOffset="-120110.66">19183 9848 1675 0,'0'0'-35'0,"0"0"25"0,-32-6 17 15,32 6 6-15,0 0 12 0,-11-9 15 0,11 9-4 16,0 0 4-16,0 0 2 16,-6-19-4-16,6 19 12 0,0 0 4 0,0-17 10 0,0 17 3 15,0 0-1-15,0 0 1 0,0 0-8 0,0 0 5 16,4-26 6-16,-4 26-11 16,0 0 0-16,0 0-6 0,0 0-4 0,0 0-9 15,5-18 0-15,-5 18-10 16,0 0 5-16,0 0 1 0,0 0-6 0,0 0 1 0,0 0-1 15,0 0 2-15,0 0-3 16,0 0-5-16,0 0-2 0,0 0-5 16,0 0-1-16,0 0 0 0,0 0 5 0,0 0 22 0,0 0 7 0,0 0 9 15,0 0 6-15,0 0 4 16,0 0-1-16,-13 54-6 0,13-54 0 0,-12 7-6 16,12-7-5-16,-20 8-7 0,20-8-7 15,-18 5-5-15,18-5-10 0,-20 2-8 16,20-2-19-16,-21 4-23 0,21-4-29 15,-21 2-43-15,21-2-23 0,-21 2-35 0,21-2-45 16,0 0-102-16,-30-6-566 16,20 1-236-16</inkml:trace>
  <inkml:trace contextRef="#ctx0" brushRef="#br0" timeOffset="-119870.67">19018 9558 2661 0,'6'-20'-25'0,"-6"20"10"16,0 0-4-16,11-9-2 15,-11 9 9-15,12-7-4 0,-12 7 1 16,19-9-15-16,-19 9-14 0,22-7-14 15,-22 7-32-15,20-9-9 0,-10 8-38 0,-2-5-42 0,-8 6-123 16,14-5-213-16,-14 5 309 16</inkml:trace>
  <inkml:trace contextRef="#ctx0" brushRef="#br0" timeOffset="-118680.77">18864 9579 1476 0,'0'0'-33'0,"-9"16"3"16,9-16 13-16,-4 14 10 0,4-14 8 15,-5 14 10-15,5-14-3 0,-2 18 6 0,2-18-6 16,0 20 3-16,0-20 1 0,-2 21-6 0,2-21 5 16,-2 21 7-16,2-21 3 15,0 23-10-15,0-23 0 0,-2 21 2 0,2-21 4 16,-2 20 0-16,2-20-2 15,-5 16 3-15,5-16-3 0,-2 16-3 0,2-16-1 0,0 0 6 16,-4 19 5-16,4-19 9 16,0 0 18-16,-4 13-3 0,4-13-7 0,0 0 0 15,0 0-15-15,0 0 7 0,0 0-7 0,0 0-3 16,0 0-8-16,0 0-4 0,0 0 7 16,0 0 5-16,0 0-12 0,0 0 3 0,0 0-11 15,17-49 1-15,-17 49-2 16,13-15-2-16,-5 6 1 0,-8 9 13 0,19-13-15 0,-9 8 3 15,-10 5 3-15,24-8-3 16,-14 4 3-16,-10 4-9 0,20-4 8 0,-20 4-4 16,0 0-1-16,25 4 4 0,-25-4 7 0,15 7-8 0,-15-7 0 15,11 7 7-15,-11-7-6 16,0 0 13-16,8 15 12 0,-8-15-6 0,0 0 11 16,0 0-10-16,-6 21 5 15,6-21 14-15,0 0-7 0,-18 13-2 0,18-13-7 16,-16 8 2-16,16-8-3 15,-21 8-5-15,21-8 3 0,-22 5-2 0,22-5-1 0,-20 6 15 16,20-6-17-16,-22 1-1 16,22-1 3-16,-21 3-7 0,21-3-7 0,-21 0 8 15,21 0-6-15,0 0 4 0,-25-4-2 0,25 4-2 16,0 0-5-16,-22-8 4 0,22 8-2 16,-10-6 4-16,10 6-3 0,0 0 10 0,0 0-8 15,-15-9 10-15,15 9 0 16,0 0-1-16,0 0-5 0,0 0 2 15,-9-12-5-15,9 12-4 0,0 0-5 16,0 0-2-16,0 0-3 0,0 0 5 0,0 0 4 0,0 0 1 16,-6-15-12-16,6 15 15 0,0 0-12 0,0 0 3 15,0 0 3-15,0 0-8 16,0 0-2-16,0 0-2 0,0 0-4 0,0 0 6 0,0 0-2 16,0 0 6-16,-13-7 0 15,13 7-4-15,0 0 4 0,0 0 6 0,0 0-6 0,0 0-6 16,0 0-1-16,0 0 1 15,0 0 8-15,0 0-11 0,0 0-3 0,-21-3 1 16,21 3-1-16,0 0 6 16,0 0 8-16,0 0 1 0,-21-3-12 0,21 3 10 15,0 0 4-15,0 0 14 0,0 0-8 0,-17-6 8 16,17 6-7-16,0 0 6 0,0 0-7 16,0 0 5-16,0 0-2 0,0 0-8 0,0 0 0 15,0 0-3-15,0 0-12 16,0 0 16-16,0 0-10 0,0 0 2 0,33-21 5 0,-33 21 4 15,0 0-8-15,28-4 7 16,-28 4-8-16,17-2 7 0,-17 2 3 0,0 0-5 16,24-1-1-16,-24 1 0 0,0 0 9 0,18 0-4 15,-18 0-5-15,0 0 0 16,0 0-6-16,20 1 6 0,-20-1-2 0,0 0 2 0,0 0 2 16,0 0 13-16,4 15-6 15,-4-15 9-15,0 0 13 0,0 0-2 0,0 0-5 16,-22 27 2-16,22-27-5 15,-12 14 12-15,4-7-7 0,-3 3 5 0,11-10 3 0,-17 17 4 16,6-7-2-16,3-1 2 16,8-9-11-16,-19 17 1 0,10-7-1 0,1-1 5 0,8-9-11 15,-12 15 5-15,12-15-2 0,-12 18 3 16,12-18 11-16,-8 13 8 0,8-13 9 16,-6 16 0-16,6-16 2 0,-4 14 5 0,4-14 3 15,0 0 2-15,2 21 10 0,-2-21-2 16,4 16-2-16,-4-16 4 0,12 11-3 15,-12-11 5-15,22 10-9 0,-10-7-1 16,1 3-9-16,4-2-4 0,0-2-6 0,0 1-3 16,-17-3-6-16,33 4-9 0,-15-4-13 0,-18 0-28 0,29 0-29 15,-29 0-38 1,30-4-43-16,-18 3-46 0,-12 1-37 0,24-6-40 0,-24 6-73 16,15-11-621-16,-9 5-356 15</inkml:trace>
  <inkml:trace contextRef="#ctx0" brushRef="#br0" timeOffset="-118040.77">18639 9681 2769 0,'0'0'-121'0,"0"0"6"0,0 0 11 16,0 0 16-16,-32 7 6 15,32-7 28-15,0 0 10 0,-12 9 11 0,12-9 11 16,-8 12 3-16,8-12 8 0,-12 13 11 15,12-13-10-15,-8 15 7 0,8-15 13 0,-8 18-4 16,8-18 6-16,-11 16 6 16,11-16-12-16,-6 14 7 0,6-14-7 0,-7 16 2 15,7-16 8-15,0 0-5 0,-8 15-5 0,8-15 19 16,0 0-20-16,-5 13-1 0,5-13-2 16,0 0 7-16,0 0 4 0,-6 13 4 0,6-13 7 15,0 0-3-15,0 0 8 16,0 0-5-16,0 0-4 0,0 0 0 0,0 0 6 15,0 0-11-15,0 0 2 16,0 0 7-16,0 0 2 0,0 0 7 0,0 0-5 0,-12-43 4 16,12 43 9-16,0 0 9 0,-7-17 10 0,7 17 9 15,0 0-6-15,-5-15 0 16,5 15 2-16,0 0-11 0,0 0-8 0,-8-14-2 0,8 14-4 16,0 0-8-16,0 0-2 15,0 0-1-15,-23 0-2 0,23 0-1 0,0 0 2 16,0 0-1-16,-19 15 0 0,19-15-1 15,-11 14 0-15,11-14-1 0,-10 17 3 0,4-7 12 16,6-10 7-16,-13 20 3 16,8-10-2-16,5-10 4 0,-12 19-4 0,4-10-4 15,8-9-1-15,-11 18-5 0,11-18-2 0,-13 15-5 16,13-15-14-16,-10 11-32 0,10-11-40 16,-11 11-35-16,11-11-68 0,-8 7-59 0,1 0-109 15,7-7-622-15,0 0-374 16</inkml:trace>
  <inkml:trace contextRef="#ctx0" brushRef="#br0" timeOffset="-117860.66">18461 10086 2916 0,'0'0'-12'0,"15"6"-1"0,-15-6-3 16,0 0-17-16,0 0-10 15,0 0-20-15,0 0-18 0,0 0-33 0,0 0-85 16,4-18-176-16,-4 18-250 16,0 0 161-16</inkml:trace>
  <inkml:trace contextRef="#ctx0" brushRef="#br0" timeOffset="-117530.8">18300 9819 1822 0,'0'0'-2'0,"0"0"22"0,0-24 7 0,0 24 1 0,0 0 1 15,0 0-2-15,0 0 2 16,0 0-10-16,0 0 12 0,0 0 2 0,0 0 5 16,0 0-5-16,0 0 9 15,0 0 15-15,0 0 25 0,0 0 15 0,0 0 5 0,0 0 17 16,0 0 9-16,0 0 10 15,0 0 18-15,0 0 9 0,-32 32 10 16,32-32 4-16,0 0-3 0,-14 4-28 16,14-4-12-16,0 0-11 0,0 0-20 0,0 0-16 0,0 0-16 15,-19-15-10-15,19 15-17 0,0 0-22 0,-7-17-24 16,7 17-32-16,0 0-30 16,0 0-46-16,0 0-56 0,15-28-43 0,-8 21-47 15,-7 7-108-15,12-7-179 16,-12 7-324-16,12-4-221 0</inkml:trace>
  <inkml:trace contextRef="#ctx0" brushRef="#br0" timeOffset="-115410.78">20431 9791 2487 0,'0'0'-114'0,"0"0"25"0,0 0 17 15,0 0 19-15,0 0 12 0,0 0 27 0,0 0 13 16,0 0 8-16,0 0 19 16,0 0 11-16,0 0-1 0,0 0-11 0,0 0 19 0,0 0-4 15,0 0-2-15,0 0-3 16,0 0-3-16,0 0-3 0,0 0 12 0,0 0-8 15,0 0 6-15,0 0 7 16,0 0 4-16,0 0-9 0,0 0 5 0,0 0-4 0,18 28-2 16,-18-28-5-16,0 0-4 0,0 21-3 0,0-21-3 15,0 0-1-15,-8 24-2 16,8-24-15-16,-12 14-30 0,12-14-37 0,-14 16-37 16,14-16-30-16,-15 12-33 0,4-7-51 15,11-5-107-15,-19 8-318 0,11-6 144 0</inkml:trace>
  <inkml:trace contextRef="#ctx0" brushRef="#br0" timeOffset="-115230.93">20282 9917 1858 0,'0'0'-9'0,"0"0"27"16,0 0 15-16,0 0 25 16,0 0 30-16,0 0 30 0,0 0 9 0,0 0 5 0,0 0-10 15,-24 12-7-15,24-12-19 16,-13 17-10-16,13-17-7 0,-14 13-11 0,6-4-27 15,-6-1-37-15,4 1-62 16,-3 1-62-16,-1 2-62 0,-2-5-156 16,-2 5-391-16,0-5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2:01:50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1836 3389 2664 0,'0'0'-92'16,"0"0"13"-16,7-17 18 0,-7 17 17 0,0 0 21 15,4-15 8-15,-4 15 21 0,0 0 15 16,5-18 13-16,-5 18 10 0,0 0 3 0,2-15 2 15,-2 15 9-15,0 0 0 0,0 0 8 0,-2-21-2 16,2 21-8-16,0 0-4 16,-13-12-5-16,13 12-3 0,-17-7-7 0,17 7-5 0,-24-3-3 15,24 3-2-15,-31 0 5 16,12 1-6-16,-1 2 1 0,2 3 6 0,-3-3 7 16,1 2 3-16,-3 1 0 15,0 4 6-15,0-1 3 0,-2 1 3 0,6-1 0 0,-2 3-1 16,1 1-3-16,4 3-2 15,-2-2-2-15,2 2-3 0,0 0 0 0,4 3-7 16,-1-1 1-16,1 3-1 0,3-2-1 0,-3 1 3 16,7 0 19-16,-3 1-4 15,4 2 0-15,-2-2-1 0,4 0-2 0,2-1-3 0,0 4-2 16,6-2-1-16,-2 3 1 16,2-2-10-16,2 2 2 0,2-2-1 0,2-1-7 15,0 0 0-15,1-1-8 16,1-2 7-16,4-2-6 0,-2 1-1 0,2-4-2 0,-2 0-1 15,2-1 2-15,1-3-4 16,-3-3-1-16,1 0-3 0,0-3 1 0,0 2-5 16,0-4 0-16,-3 0-4 0,-14-2-2 0,29-2-3 15,-29 2-2-15,24-4-1 0,-8 0-7 16,-16 4-6-16,23-13 8 0,-14 6-1 0,1-3-2 16,-10 10-3-16,17-19 2 15,-11 9-2-15,-6 10 1 0,5-21-1 0,-5 21 2 16,0-21 1-16,0 21-1 15,-1-20 5-15,1 20-3 0,-6-17-2 0,6 17 4 0,-12-18 4 16,1 11-3-16,11 7-1 0,-17-14 4 0,6 6 2 0,11 8-8 16,-16-9 10-1,16 9-6-15,-16-7 5 0,16 7-5 0,0 0 4 0,-13-12 0 16,13 12 1-16,0 0-1 16,0 0 2-16,-9-7 5 0,9 7-2 0,0 0 0 15,0 0 2-15,0 0-1 16,0 0-3-16,0 0 1 0,46 2-9 0,-46-2-7 15,30 0-21-15,-11 0-40 0,-19 0-53 0,33 0-61 0,-16 0-67 16,-17 0-69-16,32-2-188 16,-19-1-435-16,-13 3-374 0</inkml:trace>
  <inkml:trace contextRef="#ctx0" brushRef="#br0" timeOffset="570.1">2061 3934 2797 0,'0'0'-115'0,"0"0"23"0,0-19 20 0,0 19 18 15,0 0 33-15,0 0 12 16,0 0 12-16,0 0 6 0,0 0-9 0,0 0 15 15,0 0 26-15,0 0 29 0,0 0 19 0,0 0 8 0,0 0 4 16,0 0 2 0,-33 28 11-16,33-28-6 0,-9 23-10 0,4-7-6 0,5-16-8 15,-4 28-9-15,2-11-8 16,2-17-5-16,2 26-12 0,0-8-14 0,1-5-29 16,7 1-30-16,-1-1-52 15,3-1-65-15,3-4-72 0,0-3-117 0,2-2-574 0,2 0-292 16</inkml:trace>
  <inkml:trace contextRef="#ctx0" brushRef="#br0" timeOffset="920.25">2444 3539 2670 0,'0'0'-107'16,"0"0"14"-16,-8-11 11 0,8 11 24 0,0 0 19 0,-20-5 13 16,20 5 28-16,0 0 16 15,-26 5 4-15,26-5 12 0,-20 10 10 0,8-5 3 0,12-5 5 16,-21 16 5-16,10-9 5 15,-1 5 2-15,7-1-2 0,-3 1-4 0,8-12-3 16,-9 26-6-16,7-12 1 0,2-14-8 0,-3 25-11 16,8-10-19-16,0 0-24 15,1 0-26-15,0 1-23 0,2-4-34 0,1 2-30 16,2-1-29-16,-1-1-43 0,1-3-62 16,-1 1-400-16,3-2 111 0</inkml:trace>
  <inkml:trace contextRef="#ctx0" brushRef="#br0" timeOffset="1260.02">2584 3595 1835 0,'0'0'-59'0,"-4"-20"13"15,4 20-2-15,0 0 18 0,0 0 7 0,-6-15 3 16,6 15 18-16,0 0 15 15,0 0 4-15,0 0 13 0,0 0 2 0,0 0-3 0,0 0 4 16,0 0 11-16,0 0-4 0,0 0-2 16,-26 31 3-16,26-31-7 0,0 0 6 15,-2 21-2-15,2-21-11 16,0 0 5-16,6 25 1 0,-6-25-13 0,9 16 5 16,-3-6-4-16,-6-10 0 0,9 21-10 0,-5-10 11 15,-4-11-14-15,4 18 3 16,-4-18 20-16,6 19 16 0,-6-19 8 0,0 18-2 0,0-18-4 15,0 0-3-15,-10 20-4 0,10-20-11 0,-13 9-19 16,13-9-30-16,-17 6-47 16,17-6-39-16,-16 0-66 0,16 0-139 0,0 0-316 15,0 0 161-15</inkml:trace>
  <inkml:trace contextRef="#ctx0" brushRef="#br0" timeOffset="1530.08">2739 3534 1900 0,'19'-4'8'0,"-19"4"0"15,0 0-3-15,0 0 9 0,0 0 17 16,21 11 9-16,-21-11 4 0,11 12 1 16,-11-12 24-16,8 17-8 0,-2-5 10 0,0 1 3 15,0 0 12-15,0 0 9 16,0 3 3-16,-2-1-5 0,0 2-3 0,-2-2-6 15,0 3-8-15,0-3 0 0,-2-15-9 0,-2 33-4 0,-2-20-4 16,0 2-6-16,-4 0-4 16,0-3-33-16,0 0-42 0,0-2-55 0,8-10-66 15,-15 15-90-15,11-7-222 16,4-8-296-16,0 0-37 0</inkml:trace>
  <inkml:trace contextRef="#ctx0" brushRef="#br0" timeOffset="1910.09">3151 3817 2148 0,'0'0'-33'0,"0"0"27"16,0 0 28-16,0 0 28 0,0 0 30 16,0 0 30-16,0 0 21 0,0 0 13 15,0 0 3-15,0 0-9 0,0 0-7 0,0 0-14 16,9 16-9-16,-9-16-16 0,0 0-11 15,25 0-9-15,-25 0-4 0,25 1-14 0,-9-1-2 16,-16 0-10-16,29-1-9 0,-12 1-23 0,-17 0-28 16,29 0-47-16,-11-2-49 15,-18 2-37-15,30-2-68 0,-30 2-106 0,22-4-559 0,-13 0-253 16</inkml:trace>
  <inkml:trace contextRef="#ctx0" brushRef="#br0" timeOffset="2090.31">3246 3753 2793 0,'0'0'46'0,"0"0"1"0,0 0 3 0,-14-6 14 15,14 6 33-15,0 0 8 16,0 0-4-16,0 0-10 0,0 0-11 0,0 0-9 0,0 0-11 16,42-11-12-16,-25 9-20 15,2 0-36-15,0-2-46 0,3 3-79 0,-2-3-99 16,2-1-177-16,-1 4-461 15,-5-3-227-15</inkml:trace>
  <inkml:trace contextRef="#ctx0" brushRef="#br0" timeOffset="9039.99">4842 3646 1506 0,'0'0'-64'0,"0"0"14"0,0 0 14 0,0 0 10 15,0 0 2-15,0 0 9 16,0 0 8-16,0 0 14 0,43 10 19 0,-43-10 5 16,0 0 5-16,0 0 18 0,0 0 14 15,0 0 5-15,23 0 7 0,-23 0 11 16,0 0-16-16,21 0 5 0,-21 0-16 15,0 0 0-15,30-3-9 0,-30 3-6 0,24 3-6 16,-10-3-3-16,-14 0-4 0,34 0-10 0,-15 1 7 16,1-1-3-16,0 3-2 0,4 0 11 15,-1 0-5-15,-2-2 5 0,2 1-6 0,5 0-1 16,-5 0-2-16,3 0-1 16,-1 0 19-16,2-1-3 0,1 3-7 0,-1-4-3 15,1 2-1-15,2 2-10 16,-3-1 4-16,1-2-4 0,0 2-1 0,-3-3-5 0,-2 1-3 15,4 1-1-15,1 2 3 16,-3-4-1-16,1 3-1 0,2 1 3 0,-1-2-1 16,0 0 6-16,1 0-5 0,-1-2-4 0,1 2 5 15,-1-1-5-15,1 4-3 0,0-5 2 16,1 1-1-16,-1 2-2 0,2-2-2 0,-1 1 3 16,-2-2-7-16,1 2 6 15,1 2-6-15,-3-2-1 0,1 2 2 0,-1-3 0 16,2 3 1-16,-3-1 11 15,0 0 1-15,2-1 1 0,-1 0 4 0,2 1 2 0,-1 0 4 16,-1 0 6-16,1-1-1 0,1 0 2 0,-5-2-3 16,2 0 3-16,1 0-5 0,-1 2 2 15,-1-2 1-15,0 0 1 0,0 0 3 0,-3-2-1 16,3 0 4-16,-4 2-4 16,2 0 2-16,-3-2 2 0,-19 2 6 0,38-1 4 15,-19-1 6-15,-2 2-1 16,-17 0-3-16,30-3 0 0,-16 2-6 0,-14 1-5 15,28-2-3-15,-13 0-9 0,-15 2-1 0,24-2-4 0,-24 2-2 16,20-2-13-16,-20 2-16 16,17-1-30-16,-17 1-33 0,0 0-46 0,19-4-67 15,-12 1-84-15,-7 3-133 16,0 0-236-16,0 0-209 0,0 0-187 0</inkml:trace>
  <inkml:trace contextRef="#ctx0" brushRef="#br0" timeOffset="9830.19">4993 3113 2362 0,'0'0'-126'0,"0"0"22"0,0 0 24 0,0 0 24 16,0 0 19-16,0 0 29 16,0 0 23-16,0 0 34 0,0 0-18 0,0 0 8 0,0 0 15 15,0 0 8-15,0 0 1 16,0 0 9-16,0 0 0 0,0 0 10 0,63 4 0 15,-47-2 3-15,-16-2 0 0,35 1-10 0,-13-1 2 0,0 0-12 16,4 3 0 0,4-3-3-16,-3 0-8 0,3 0-33 15,-2 0 2-15,-3 0-2 0,-2 0 1 0,-2 0-7 16,1 0-1-16,-4 0-2 0,-18 0-1 0,34-3-15 16,-34 3-13-16,26 0-25 0,-26 0-30 15,19 0-42-15,-19 0-53 0,0 0-63 0,0 0-113 16,10 0-373-16,-10 0 20 15</inkml:trace>
  <inkml:trace contextRef="#ctx0" brushRef="#br0" timeOffset="10099.86">5278 3134 1999 0,'0'0'-101'15,"-14"5"30"-15,14-5 25 16,0 0 23-16,0 0 36 0,0 0 12 0,0 0 28 0,0 0 15 15,0 0 19-15,-2 23 4 16,2-23 1-16,-2 20 0 0,2-20 5 0,-2 22-15 16,2-6 1-16,-4-2-3 0,2 4-9 0,2-18-5 0,-5 32-2 15,3-14 3 1,-2-3 0-16,1 0-2 0,3-15-10 0,-2 31-3 0,0-19-5 16,2-12-6-16,-2 26-3 15,2-26-1-15,0 22-10 0,0-22-23 0,-2 18-40 16,2-18-44-16,0 0-55 15,2 19-80-15,-2-19-127 0,2 7-437 0,-2-7-78 16</inkml:trace>
  <inkml:trace contextRef="#ctx0" brushRef="#br0" timeOffset="10700.38">5712 3257 2121 0,'0'0'-142'0,"0"0"19"16,-18-27 22-16,18 27 28 0,-20-1 20 0,20 1 18 15,0 0 10-15,-31 1 11 16,31-1 9-16,-24 4 8 0,24-4 14 0,-18 4-3 15,18-4 17-15,-16 8 8 0,16-8 14 0,-10 7-19 0,10-7 6 16,0 0-7-16,0 0-14 16,0 0-3-16,0 0-11 0,24 32-6 0,-12-25 6 15,1-1-14-15,-1 1 6 16,4 1 3-16,-4-1 3 0,2 1 9 0,0 0 6 16,0 2 4-16,-3-3 11 0,0 3 13 15,-1 1 7-15,-3-1-7 0,1-1 17 0,-8-9 6 16,6 19 5-16,-6-19 12 15,4 18-4-15,-4-18 6 0,-2 18 4 0,2-18 4 16,-10 14-5-16,10-14 1 0,-15 13-9 0,5-6-10 0,10-7-5 16,-28 9-6-16,16-5-7 15,12-4-7-15,-28 3-8 0,28-3 3 0,-28 0-9 16,28 0-5-16,-23-2 0 0,23 2-6 16,-24-5-26-16,24 5-35 0,-18-10-50 0,18 10-41 15,-13-12-68-15,13 12-69 16,-11-16-585-16,9 9-198 0</inkml:trace>
  <inkml:trace contextRef="#ctx0" brushRef="#br0" timeOffset="10940.39">5801 3363 2527 0,'0'0'-68'0,"0"0"11"0,14 7 9 0,-14-7 4 16,0 0 12-16,16 4 7 0,-16-4 1 0,0 0 1 0,25 4 6 16,-25-4 4-16,22 1-5 15,-22-1 10-15,26 3 16 0,-26-3-24 0,22 0-8 16,-22 0-18-16,24 0-39 16,-24 0-56-16,19-4-99 0,-11 1-286 0,-8 3 300 15</inkml:trace>
  <inkml:trace contextRef="#ctx0" brushRef="#br0" timeOffset="11170.19">5916 3292 1515 0,'0'0'-9'16,"0"0"19"-16,0 0 24 0,0 0 35 0,0 0 25 0,0 0 18 16,0 0 29-16,-17 27 3 15,17-27 13-15,0 20-4 0,0-20-1 0,3 26-4 16,-3-12-9-16,0-14-13 0,2 33-18 15,0-18-6-15,0 0-10 0,-2 3-16 0,0-18-5 16,2 31-6-16,-2-17-9 0,2-1-4 0,-2-13-20 16,0 23-38-16,0-23-33 15,2 22-39-15,-2-22-44 0,4 19-45 0,-4-19-60 0,0 0-130 16,2 13-458-16,-2-13-135 16</inkml:trace>
  <inkml:trace contextRef="#ctx0" brushRef="#br0" timeOffset="11430.25">6240 3241 2353 0,'0'0'-71'0,"0"0"22"0,0 0 33 0,0 0 41 16,0 0 24-16,15 26 37 15,-15-26 21-15,-3 18 2 0,3-18 3 0,0 26 2 16,0-13-9-16,0-13-5 0,0 29-7 0,0-14-12 16,0 2-4-16,3-1-8 0,-3-16-7 15,2 32-8-15,0-16-7 0,-2 0-33 0,2 1-43 16,0-1-61-16,0 1-67 16,-2-17-82-16,3 31-164 0,-3-18-401 0,0-13-117 15</inkml:trace>
  <inkml:trace contextRef="#ctx0" brushRef="#br0" timeOffset="12840.2">5288 4073 2236 0,'0'0'-133'0,"0"0"25"16,0 0 26-16,0 0 23 16,0 0 10-16,0 0 22 0,0 0 23 0,0 0 17 15,0 0-1-15,0 0 11 16,0 0 4-16,0 0 19 0,-24 38 21 15,24-38 5-15,-10 16 12 0,1-5 9 0,9-11 1 0,-13 21 9 0,5-8-5 16,-1 0-1-16,1 3-4 16,-2 0-6-16,-4 1-9 0,2 1-13 0,-1-1 1 15,0-1-8-15,1 1-8 16,-3-4 3-16,0 0-6 0,0-1-2 0,1-2-3 16,0-1-1-16,0-2-5 0,1 1 0 15,13-8 2-15,-25 8-5 0,12-7-1 0,13-1-6 16,0 0-1-16,-30-7-1 0,30 7-6 15,-16-11 1-15,9 1-1 0,7 10-7 0,-11-21 3 16,7 10-1-16,4 11-3 0,-2-21 6 0,2 21-4 16,0-21-1-16,0 21 1 15,6-21 0-15,-6 21 1 0,9-18 5 0,-9 18 4 0,13-12 4 16,-5 6 5 0,-8 6 8-16,12-8 1 0,-12 8 8 0,0 0 2 0,22 0 4 15,-22 0 1-15,0 0 7 16,21 15 8-16,-21-15-1 0,13 19 3 0,-9-6 3 15,3 1-6-15,-1 1 0 0,-2 0-6 16,2 1 2-16,0 1-8 0,2 0 0 0,-2 0 13 16,0 2-7-16,2 0-15 0,1 0 8 15,-3-4-4-15,1 3-9 0,1-1-5 16,-2-2-4-16,1-2-11 0,-1 1-4 0,0-1-19 16,0-3-19-16,-6-10-26 0,10 17-34 15,-10-17-33-15,8 11-62 0,-4-7-79 0,-4-4-93 16,0 0-178-16,0 0-130 15,0 0-284-15,0 0-354 0</inkml:trace>
  <inkml:trace contextRef="#ctx0" brushRef="#br0" timeOffset="13150.13">5371 3997 2711 0,'0'0'-136'0,"0"0"28"16,0 0 37-16,14-18 34 0,-14 18 19 0,0 0 33 16,16-1 26-16,-16 1 12 15,0 0 14-15,28 1 3 0,-28-1 7 0,25 0 12 16,-25 0 1-16,32 0 2 0,-15 0-4 15,4 0-6-15,-2 0-9 0,-19 0-9 0,36 0-4 16,-20 0-7-16,-16 0-6 0,29 0-21 0,-29 0-35 16,21 3-54-16,-21-3-62 15,15 0-69-15,-15 0-110 0,0 0-536 0,0 0-175 0</inkml:trace>
  <inkml:trace contextRef="#ctx0" brushRef="#br0" timeOffset="13400.28">5520 4010 2478 0,'0'0'-44'16,"0"0"12"-16,-10 10 21 16,10-10 45-16,0 0 46 0,-7 19 26 0,7-19 6 15,-2 17 14-15,2-17 14 16,-5 26 0-16,5-8-1 0,-2-1-4 0,2 0-6 0,0 4-7 16,-2 0-8-16,2 0-14 15,0 2-14-15,0-1-4 0,0 2-16 0,0-2 0 16,0 1-9-16,0-2-5 0,0 0-6 15,0-2-7-15,0 0 0 0,0-1-5 0,0-18-12 16,-2 30-20-16,2-17-28 0,0-13-42 0,0 21-57 16,0-21-72-16,4 15-93 15,-4-15-181-15,2 7-512 0,-2-7-438 0</inkml:trace>
  <inkml:trace contextRef="#ctx0" brushRef="#br0" timeOffset="13839.95">5717 4266 2938 0,'11'-18'-119'0,"-11"18"7"0,0 0 14 16,6-14 7-16,-6 14 7 15,0 0 8-15,0 0 9 0,0 0 2 0,0 0 12 0,0 0 14 16,0 0 17-16,-24-13 17 15,24 13 23-15,0 0-1 0,-24 3 10 0,24-3 7 0,0 0-12 16,-28 7 9-16,28-7-13 0,-19 6 1 0,19-6 6 16,-13 8-10-16,13-8 2 15,0 0 4-15,-11 14-10 0,11-14-3 0,0 0 2 16,2 18-11-16,-2-18-4 0,15 15-15 16,-6-5-3-16,2-1 11 0,-1 1-5 0,0 0 2 15,4 1 3-15,-4 0 15 16,0 1 14-16,1-1 6 0,0 0 21 0,-3-1 17 15,-2 2 8-15,-6-12 18 0,9 21 3 0,-9-21 5 0,2 16 10 16,-2-16 1 0,0 0-1-16,-8 25-3 0,8-25-9 0,-15 15-9 15,6-9-7-15,9-6-5 0,-17 11-11 16,17-11-4-16,-18 11-8 0,18-11-1 0,-20 3-8 16,20-3-9-16,0 0-20 15,-21-2-32-15,21 2-43 0,0 0-59 0,0 0-71 0,-15-17-76 16,15 17-188-16,2-16-371 15,-2 16-159-15</inkml:trace>
  <inkml:trace contextRef="#ctx0" brushRef="#br0" timeOffset="14069.96">5882 4391 2478 0,'0'0'-37'0,"0"0"16"16,0 0 17-16,0 0 14 16,14 6 13-16,-14-6 18 0,0 0 13 0,22 1-9 15,-22-1-1-15,19 0-9 0,-19 0 2 16,21 3-5-16,-21-3-1 0,27 0-9 0,-27 0-19 16,26 0-32-16,-11 1-44 15,-15-1-71-15,23-1-90 0,-23 1-489 0,19-6 11 16</inkml:trace>
  <inkml:trace contextRef="#ctx0" brushRef="#br0" timeOffset="14329.91">5981 4328 2080 0,'-16'-4'-31'16,"16"4"-3"-16,0 0 15 0,0 0 24 0,0 0 36 15,0 0 34-15,0 0 36 16,-15 19 12-16,15-19 22 0,0 0 17 0,2 22 19 0,-2-22-8 15,2 18-1-15,-2-18-13 0,4 22-18 0,-4-22-14 16,7 22-12-16,-5-8-16 16,2-2-8-16,-4-12-10 0,6 29-4 15,-4-15-13-15,2-3-7 0,-4-11-7 16,4 24-11-16,2-13-15 0,-6-11-21 0,4 21-22 0,-4-21-33 16,6 16-31-16,-6-16-38 15,4 16-62-15,-4-16-53 0,8 10-87 0,-1-9-177 16,-7-1-356-16,0 0-204 15</inkml:trace>
  <inkml:trace contextRef="#ctx0" brushRef="#br0" timeOffset="14650.15">6373 4170 2456 0,'20'-9'-72'16,"-20"9"15"-16,0 0 31 16,0 0 33-16,0 0 36 0,0 0 22 0,14 22 31 15,-14-22 13-15,0 22 13 0,0-22 11 16,0 29 5-16,-2-11-2 0,4-1 13 0,-2 2 0 16,0 0 7-16,2 1-12 15,-2-1-9-15,2 0-8 0,0-1-10 0,2 1-12 16,-2 0-10-16,3-1-9 15,-3-1-9-15,3 0-10 0,-1-2-10 0,0-1-7 0,-4-14-27 16,6 25-38-16,-2-16-45 0,-4-9-62 0,7 19-91 16,-7-19-94-16,10 8-197 0,-4-5-123 15,-6-3-240-15,0 0-227 0</inkml:trace>
  <inkml:trace contextRef="#ctx0" brushRef="#br0" timeOffset="15869.96">8894 3397 2464 0,'-15'-12'-139'16,"15"12"14"-16,0 0 12 0,0 0 14 0,0 0 27 0,0 0 20 15,0 0 21 1,0 0 18-16,0 0 15 0,0 0 24 0,0 0 9 0,-8 35 30 16,8-35 12-16,-6 21 10 15,6-21-5-15,-6 21 0 0,2-10-8 0,4-11 1 16,-12 25-7-16,6-12-8 0,0-1-10 15,0-1 4-15,-3 1-6 0,9-12 2 0,-17 19-8 16,8-12 3-16,9-7 5 0,-14 13-3 0,14-13 0 16,-18 8-5-16,18-8-4 15,-14 5 0-15,14-5-7 0,0 0 0 0,0 0 0 16,0 0-4-16,0 0-3 16,-26-19-3-16,26 19 1 0,0-16-2 0,0 16-6 0,0 0 0 15,0 0-4-15,9-33 2 16,-9 33-2-16,9-15-2 0,-9 15-3 0,10-12 6 15,-10 12 1-15,10-8 4 0,-10 8 3 0,0 0 6 16,18-4 4-16,-18 4 8 0,0 0 14 16,0 0 5-16,27 14 8 0,-18-6 1 0,-9-8 6 15,17 19 3-15,-7-8 3 16,0 3-3-16,0-3-1 0,2 6-4 0,0-1 19 16,1 0-11-16,0 1-10 0,0 1-8 15,-3-3-3-15,3 0-8 0,-2-1-12 0,-3-1-20 16,0-4-24-16,1 1-34 15,-9-10-36-15,11 15-49 0,-11-15-80 0,8 10-93 16,-2-8-188-16,-6-2-161 0,0 0-197 0,0 0-185 0</inkml:trace>
  <inkml:trace contextRef="#ctx0" brushRef="#br0" timeOffset="16309.97">9303 3433 2432 0,'4'-13'-105'0,"-4"13"15"16,0 0 9-16,0 0 21 0,0 0 40 15,0 0 12-15,0 0 38 0,0 0 25 0,0 0 3 16,0 0 5-16,0 0 17 15,0 0-2-15,0 0 11 0,0 0-5 0,-30 33-6 16,30-33-6-16,-16 16-7 0,5-8-7 0,2 0-4 0,9-8 0 16,-19 17-3-16,9-14-2 15,10-3-2-15,-15 10 0 0,15-10 0 0,-15 8 5 16,15-8-1-16,0 0-1 16,-14 7 1-16,14-7-6 0,0 0 3 0,0 0-8 15,0 0-2-15,0 0-5 0,0 0 4 16,0 0 2-16,0 0 2 0,0 0 9 0,29 23 2 15,-20-17 4-15,-9-6 2 16,21 16-3-16,-9-6-2 0,1 0-4 0,0 3-7 16,-1-1 18-16,-1 1-8 0,2-2-6 0,-3 2-6 0,1 1-17 15,-1-3-37 1,-1 2-43-16,0-5-50 0,-1 2-71 0,-8-10-60 0,12 14-104 16,-6-11-199-16,2 1-345 15,-8-4-261-15</inkml:trace>
  <inkml:trace contextRef="#ctx0" brushRef="#br0" timeOffset="16530.18">9586 3378 2743 0,'0'0'-8'0,"0"0"-4"16,0 0 31-16,0 0 17 0,0 0 9 0,0 0 16 0,0 42 1 15,0-42-2-15,-4 26-5 0,2-9-19 0,2 1 13 16,-2-1-8-16,2 2-4 16,0 0-5-16,0-19-31 0,0 36-68 0,0-15-68 15,-2-4-123-15,2 0-241 16,-4 0-220-16,-2-4 18 0</inkml:trace>
  <inkml:trace contextRef="#ctx0" brushRef="#br0" timeOffset="17100.21">8558 3420 2066 0,'0'0'-81'0,"0"0"13"15,0 0 7-15,0 0 12 0,0 0 3 16,-30 26 18-16,30-26 7 0,-23 14 19 16,10-7-11-16,0 1 6 0,1-2 6 0,12-6 1 15,-26 11 3-15,14-5 10 16,12-6 4-16,-20 7 1 0,20-7 6 15,-14 8-2-15,14-8 12 0,-13 5 17 0,13-5 7 0,0 0 14 0,-12 9 1 16,12-9 23-16,0 0 47 16,0 0 14-16,0 0 5 0,2 20 0 0,-2-20 3 15,0 0 0-15,12 23-3 16,-6-14-13-16,3 3-6 0,-1 2-10 0,3-2-9 16,2 4-10-16,-3 1-14 0,2-1-11 15,2-1-11-15,-4-1-25 0,1-2-31 0,-3 2-42 16,1-3-58-16,-1 0-74 0,-1-1-65 15,-7-10-90-15,8 12-206 0,-8-12-398 16,0 0-304-16</inkml:trace>
  <inkml:trace contextRef="#ctx0" brushRef="#br0" timeOffset="17260.68">8126 3566 2550 0,'0'0'-208'16,"0"0"5"-16,0 0-6 0,0 0-404 0,-8-15 174 15</inkml:trace>
  <inkml:trace contextRef="#ctx0" brushRef="#br0" timeOffset="17710.22">8094 3530 1705 0,'0'0'-51'0,"0"0"9"0,0 0 7 0,0 0 15 16,4-28 18-16,-4 28 10 0,0 0 34 15,0 0 10-15,0 0 11 0,0 0 16 0,4-18 17 16,-4 18 8-16,0 0 12 16,0 0 12-16,0 0 8 0,0 0 3 0,0 0 1 15,0 0 2-15,0 0-6 16,3-17-4-16,-3 17-5 0,0 0-11 0,0 0-9 0,0 0-13 15,0 0-12-15,0 0-5 0,0 0-12 0,0 0-5 16,0 0-7-16,0 0-5 0,0 0-11 16,0 0-1-16,0 0-3 0,19-5-5 15,-19 5 0-15,0 0-4 0,0 0-8 16,0 0 2-16,34 11-3 0,-34-11-2 0,10 8 1 16,-10-8-3-16,13 11-1 15,-13-11-2-15,6 13 0 0,-6-13 3 0,0 0-1 16,0 18-2-16,0-18 0 0,0 0 2 15,-19 16-1-15,19-16-2 0,-18 8 5 0,4-6-2 16,14-2 2-16,-25 6-2 0,25-6-2 0,-28 0 0 16,28 0 2-16,-25 0-1 0,25 0-1 15,-21-6-3-15,21 6 5 0,-17-8-6 16,17 8 3-16,-11-11-17 0,11 11-14 16,0 0-29-16,0 0-30 0,0 0-34 0,26-21-38 15,-26 21-32-15,30-6-36 16,-14 5-66-16,3-3-149 0,-3 2-417 0,-2 1-205 15</inkml:trace>
  <inkml:trace contextRef="#ctx0" brushRef="#br0" timeOffset="71939.67">1558 10246 199 0,'4'-13'80'0,"-4"13"-11"0,4-15 20 0,-4 15-15 0,0 0-12 16,4-19 1-16,-4 19-11 0,0 0 5 0,3-17 2 15,-3 17-7-15,0 0-3 16,0 0 5-16,2-15-14 0,-2 15-3 0,0 0 2 16,0 0 4-16,0 0 9 0,0 0-4 15,0 0 4-15,0 0 1 0,0 0-3 0,0 0 0 16,0 0-6-16,0 0 5 16,0 0-13-16,0 0 1 0,0 0-7 0,0 0-2 15,-5 52 2-15,5-52-2 16,-2 20-5-16,2-20 4 0,-2 22-4 0,2-22 4 0,-2 24-5 15,2-24-6-15,-2 24 3 0,2-11 1 0,0-13-2 16,-4 27-7-16,2-11 10 16,2-16-11-16,-3 26 2 0,0-13-4 0,3-13 12 15,-2 27-15-15,0-16 6 16,2-11-6-16,0 27 2 0,-1-13 1 0,1-14-3 0,0 24-3 16,0-24 9-16,-2 25-3 15,2-11-3-15,0-14-1 0,0 25-5 0,0-25 2 16,-3 24 4-16,3-24-3 0,-3 23 3 15,3-23 3-15,0 23-7 0,-2-12-2 0,2-11 12 16,-1 21-16-16,1-21 5 0,-2 23 1 0,2-23 10 16,-4 19-7-16,4-19 0 15,-2 21-7-15,2-21 5 0,-5 19-2 0,5-19 0 0,-4 21 0 16,4-21 6-16,-5 23-3 16,5-23-1-16,-4 21-4 0,1-10 7 0,3-11-13 15,-2 21 14-15,2-21-7 16,-4 21 4-16,4-21 2 0,0 19 1 0,0-19-1 0,0 19-2 15,0-19 0-15,0 19-5 16,0-19 9-16,0 17-4 0,0-17-8 0,0 0 13 16,2 24-3-16,-2-24-4 0,2 13 6 0,-2-13-12 15,0 0 6-15,4 19 6 16,-4-19-10-16,0 0 4 0,1 15 7 0,-1-15-8 16,0 0-2-16,0 0 10 0,0 0-9 15,2 17 4-15,-2-17-6 0,0 0 6 0,0 0-3 16,0 0 6-16,0 0-6 15,5 14 5-15,-5-14 3 0,0 0-4 0,0 0 9 16,0 0-10-16,0 0 0 0,0 0-11 0,0 0-6 16,0 0-23-16,0 0-7 0,6 13-10 15,-6-13-3-15,0 0-11 0,0 0 5 0,0 0 0 16,9 9 9-16,-9-9 1 16,0 0 8-16,0 0 3 0,0 0 7 0,7 12 18 15,-7-12 16-15,0 0 13 16,0 0 6-16,0 0 15 0,8 11 4 0,-8-11 3 0,0 0-4 15,0 0 7-15,5 16-2 0,-5-16 1 0,0 0 13 16,8 11-7-16,-8-11-5 16,0 0-1-16,4 15-4 0,-4-15-5 0,0 0 2 15,6 19-9-15,-6-19-5 0,2 13 0 16,-2-13 0-16,0 0-1 0,3 23-2 0,-3-23-2 16,2 17-4-16,-2-17 8 15,0 19-9-15,0-19 7 0,2 23-1 0,-2-23-3 16,3 21 16-16,-3-21-3 0,0 25 1 15,0-25-4-15,0 25-5 0,0-11 4 0,0-14-8 16,2 26 7-16,-2-11-4 0,0-15 3 0,0 27-5 16,0-14 12-16,0 4-6 15,0-17 6-15,3 32 0 0,-3-16-8 0,0-1 5 0,0-15-3 16,0 31-4-16,0-18-2 16,0 5 2-16,0-18 0 0,0 28-3 0,0-13 2 15,0 2-4-15,0-17-2 16,0 33 2-16,0-21-2 0,0-12-4 0,-5 31 3 15,5-14-3-15,-3-1-1 0,3-16 2 16,-2 30-1-16,0-12-2 0,1-2 5 0,1-16-2 16,0 33-5-16,-2-18 2 0,2-15-2 0,2 33 0 0,-2-18 3 15,1 2-3 1,-1-17 4-16,0 29-6 0,2-14 0 0,-2 0 5 0,0-15-9 16,2 27 6-16,-2-12 1 15,3 0-2-15,-3-15 0 0,2 30 1 0,-2-15-1 16,3-1 0-16,-3-14 1 0,2 31 0 0,0-15-3 15,1-3 4-15,-3-13-2 0,2 26-2 16,0-13 0-16,-2-13-2 0,2 23 2 0,0-10 2 16,-2-13 0-16,0 23 1 15,0-23 0-15,0 25-5 0,0-25 5 0,0 23-1 0,2-12 2 16,-2-11 0 0,2 25-1-16,-2-25-2 0,2 23 2 15,0-10-2-15,1 1-2 0,-3-14 4 0,4 27 2 16,0-12-6-16,-2 0 5 0,-2-15-4 0,4 29 4 0,-2-13-2 15,-2 0-1-15,0-16 2 0,2 32 0 16,-4-17-6-16,2 3 6 0,0-18-3 16,0 30-5-16,-2-13 5 0,2-17 10 15,0 29-11-15,0-14 3 0,0-15 3 16,2 27-4-16,-2-14 0 0,0-13 2 0,2 29 0 16,-2-16 1-16,0-13-8 0,3 27 4 15,-3-12 0-15,2 0 0 0,-2-15-1 0,0 29-1 16,2-14 4-16,-2-15-2 0,0 29 1 0,0-14-1 15,0 0 3-15,0-15-1 0,0 28-2 16,0-14 0-16,0-14-1 0,0 29 2 16,0-14-6-16,2-2 6 0,-2-13-2 15,-2 31 1-15,2-18 3 0,0-13-6 0,0 28 4 16,0-10 5-16,-2-3-10 0,2-15 8 16,-2 30-1-16,-1-12-2 0,1-3 2 0,2-15-2 15,-2 31-1-15,0-17 3 16,2 4-9-16,0-18 5 0,-2 30-3 0,2-13 4 15,0-17-3-15,-2 31 10 0,2-15-8 0,0 0 3 16,0-16-2-16,-4 35 3 16,4-18 0-16,0-1 2 0,-2 3-3 0,2-1 2 0,-2-1-4 15,2-17 0-15,-1 34-1 16,-1-15 7-16,2-2-6 0,-2 1 3 0,2-18-6 16,0 30 3-16,-2-16 3 0,2-14 0 15,0 26-3-15,0-26 4 0,-2 27-7 0,0-14 6 16,2-13 0-16,-4 25 2 15,2-10-3-15,-3-1-1 0,5-14-4 0,-4 26 5 16,-1-12 25-16,5-14-6 0,-5 25-2 0,5-25 0 16,-2 20-4-16,2-20 1 0,-1 19-3 15,1-19-6-15,-2 17-6 0,2-17-10 0,0 0-19 16,0 21-24-16,0-21-37 16,0 0-41-16,2 19-52 0,-2-19-116 15,-2 7-496-15,2-7-99 0</inkml:trace>
  <inkml:trace contextRef="#ctx0" brushRef="#br0" timeOffset="74709.63">1018 12986 2220 0,'0'0'-117'0,"0"0"10"0,0 0 14 16,0 0 7-16,0 0 10 0,0 0 5 0,0 0 10 15,0 0 7-15,0 0 15 16,0 0-3-16,0 0 5 0,0 0 8 0,47 2 3 0,-47-2 14 15,0 0 5-15,22-2 4 0,-22 2 6 0,0 0-1 16,28 0-7-16,-28 0 5 16,22 0 0-16,-22 0-7 0,27 0 14 0,-27 0-9 15,28 0-2-15,-28 0-4 16,31-2 4-16,-18 0-4 0,-13 2 3 0,37 0-7 16,-18 0 6-16,1-1 3 15,1 1-1-15,-2 0 3 0,3 0-1 0,-1 0-1 0,4-2 6 16,-2 2-3-16,1 0 2 15,-2-3 1-15,4 3 1 0,-4-1-1 0,5 1 2 0,-2 0 0 16,5 0 6-16,0-2 1 0,0 2 2 16,1 0-2-16,-2-2 1 0,2 2 1 15,-1 0-7-15,3-2 5 0,-1 2 1 0,2 0-6 16,-3-2 0-16,3 2 2 16,-2 0-9-16,1-1 3 0,1 1-3 0,0 0-7 15,0 0 9-15,0 0 3 16,-2-3-8-16,3 3 16 0,2 0-4 0,-1 0-6 0,0 3 4 15,-1-3 6-15,3 0-2 0,-1 0-3 0,1 1 2 16,-2-1-3-16,2 0 3 0,-2 2 0 16,2-2-2-16,-2 2 4 0,2-2 3 0,-2 2-10 15,0-2 15-15,-3 0-1 16,4 2-1-16,-1-2 0 0,-2 1 7 0,2 2-3 16,-3-3-3-16,-1 2 5 15,2-2 0-15,0 0-6 0,-1 1-11 0,2 1-1 16,-3-2 9-16,2 0 0 0,0 2 1 15,-1-2-8-15,3 0 2 0,-2 0 4 0,2 0-9 16,-3 0 0-16,2-2 13 0,1 2-12 0,0-2 5 16,-2 1 20-16,1-1-10 15,-1 2 14-15,0-3 5 0,3 2 5 0,-3 1-2 0,-1-2 9 16,1 0-1-16,0 0-6 16,-2 2 4-16,1-2-14 0,1 1 6 0,0-2-17 15,-2 2-1-15,3 1-3 16,6-3-4-16,-5 2-13 0,0-2 6 15,-2 3-1-15,2-1-7 0,0 1 10 0,0-2-4 0,-2 2 1 0,2 0-5 16,-2 0-3-16,1 0 6 16,-1 0 0-16,0 0-2 0,1 2-4 0,1-2-3 15,-1 1-1-15,1-1 11 16,-2 3-13-16,2-2 5 0,7 2-11 0,-3 1 9 0,-5-4-9 16,1 1 0-16,7 1-5 15,-7-2 5-15,0 2-1 0,2 0 10 0,-2-2-3 16,0 2-6-16,2-2 12 15,-2 1 0-15,-2-1 1 0,2 0 7 0,-3 0-8 0,1 0 12 16,1-1 16-16,-1 1-1 0,-1 0-1 0,-1 0-1 16,0-2-6-16,0 0-1 15,-3 2 1-15,1-2-4 0,0 0 1 0,-1 2-4 16,1-1 1-16,-2-2-1 0,1-1-3 16,1 4 1-16,-3-4-4 0,2 3 3 0,-1-1-2 15,2-2 2-15,-3 2 2 16,1-1 8-16,1 0-6 0,-1 2-1 0,0-1 12 15,1-1-7-15,1 2-4 0,0-1-1 16,-1 2-1-16,1-2 1 0,2 0 2 16,-3 2-7-16,1-2 2 0,0 0-2 0,2 2 0 0,-4 0 0 15,2-2-6-15,0 2 5 16,-1 0-4-16,1 0 3 0,-2 0 1 0,1-2-3 16,-3 2 9-16,3 0-2 15,-1-1 7-15,-2 1 2 0,5 0 0 0,-5 0 4 0,-1-3 0 16,2 3 6-16,1 0 3 15,-1 0 1-15,3 0-4 0,-4-1 5 0,-1 1 3 0,-2 0-2 16,2 0-1-16,1-2-5 0,-3 2 2 0,5-1-7 16,0 1-1-16,-4 0-2 15,2 0-3-15,4-3 1 0,-3 2-8 0,1 1 9 16,1-3 2-16,1 3-1 16,-2-1-1-16,1 1-4 0,1 0 2 0,0-3-2 0,-1 6-5 15,-1-6 5 1,2 3-5-16,-6 0 1 0,0 0 1 0,6-2-4 0,-5 2 0 15,1 0-3-15,-1 0 4 0,0 0-1 0,0 0 1 16,3 0-4-16,-2 0 2 16,-1 0 0-16,1 0-1 0,-2 0-1 0,2-1 1 0,4 1-4 15,-5 0 2-15,5 0-2 16,-5 0 0-16,1 0-2 0,4 0 4 0,-6 0-4 16,0-3 2-16,-1 3-1 0,3 0-3 15,-6 0 3-15,2-1 1 0,1 1-2 0,-1-2 0 16,0 2 1-16,2-2 1 15,-3 2-1-15,3-2 0 0,-4 2-1 0,4-2 1 16,-5 2-1-16,4 0-1 0,-4 0 0 0,3 0-3 16,-2 0 3-16,2 0 5 0,-22 0-6 15,40 2 1-15,-21-2-1 16,3 0 2-16,-4 0-2 0,1 0 2 0,1 0-1 16,-2 0 4-16,4 2-7 0,-4-2 3 0,2 0 3 0,-1 0-1 15,-19 0-3 1,36 2 4-16,-22-2-3 0,4 0 1 0,-18 0 0 0,27 0 4 15,-10 0 0-15,-17 0-2 0,27 0-2 16,-13 2 0-16,-14-2 0 0,26 0 4 16,-26 0-1-16,26 0 5 0,-26 0 3 0,25 0 3 0,-25 0 0 15,24 0 0-15,-24 0-4 16,21 0 0-16,-21 0 0 0,21 0-3 0,-21 0 0 16,19-2-1-16,-19 2 0 15,0 0 2-15,28-2-4 0,-28 2-1 0,18-2 0 0,-18 2 0 16,18-4-1-16,-18 4 1 15,17-2-2-15,-17 2 1 0,0 0 1 0,21-3-2 16,-21 3-1-16,0 0-4 0,19-5-10 0,-19 5-2 16,0 0-9-16,0 0-1 0,16-4-3 15,-16 4-8-15,0 0-4 0,0 0-5 0,0 0-8 16,0 0-13-16,0 0-12 16,16-5-13-16,-16 5-7 0,0 0-10 0,0 0-20 15,0 0-14-15,0 0-14 16,0 0-10-16,0 0 3 0,0 0 0 0,0 0 6 0,0 0 9 15,0 0 0-15,-24-31 13 0,24 31 16 0,0 0 21 16,-10-11 14-16,10 11 20 16,0 0 22-16,-13-13 23 0,13 13 9 0,0 0 20 15,-11-15 19-15,11 15 3 16,0 0 14-16,-8-12 21 0,8 12 20 0,0 0 29 0,0 0-9 16,0 0-9-16,-9-11-8 15,9 11-2-15,0 0-18 0,0 0-10 16,0 0 0-16,0 0-8 0,0 0-11 0,0 0 11 15,0 0-10-15,0 0-5 0,0 0-7 0,0 0 4 16,0 0-12-16,0 0 3 0,0 0-5 0,35 40 1 16,-25-33-7-16,2 3 2 15,0-2-3-15,0 1 0 0,-2 1 3 0,-1-1-6 16,-9-9 3-16,15 19 3 0,-11-9 0 16,-4-10-3-16,2 19 4 0,-2-19-10 0,0 0-37 15,-17 27-75-15,6-20-116 16,-1 1-271-16,-2 0-165 0,-4-3 112 0</inkml:trace>
  <inkml:trace contextRef="#ctx0" brushRef="#br0" timeOffset="76000">3450 12946 1840 0,'0'0'-85'0,"0"0"10"15,0 0 5-15,0 0 10 16,0 0 4-16,0 0 7 0,0 0 5 0,0 0 6 0,0 0 9 16,0 0 12-1,0 0 17-15,-10-19 10 0,10 19 16 0,0 0 13 0,0 0 18 16,0 0 10-16,0 0 19 15,0 0 25-15,0 0 16 0,0 0 24 0,0 0 16 16,0 0 14-16,0 0 6 0,0 0-2 0,0 0 3 0,0 0-4 16,0 0-9-16,0 0-11 15,0 0-12-15,0 0-15 0,0 0-18 0,0 0-13 16,0 0-16-16,0 0-10 16,0 0-7-16,0 0-7 0,0 0-5 0,0 0-9 0,0 0-4 15,0 0-4-15,0 0-6 16,0 0-4-16,0 0-17 0,0 0-33 0,8 55-50 15,-8-55-65-15,6 21-73 0,-4-10-90 0,-2-11-171 0,6 25-140 16,-4-7-240-16,-2-2-190 16</inkml:trace>
  <inkml:trace contextRef="#ctx0" brushRef="#br0" timeOffset="77035.97">3473 13411 2419 0,'0'0'-69'16,"0"0"29"-16,0 0 11 0,0 0-5 0,0 0 15 15,0 0 2-15,0 0 18 16,0 0 10-16,0 0 11 0,0 0 1 0,0 0 7 0,-17 46 22 15,17-46 15-15,-2 19 16 0,2-19-2 0,-4 21-10 16,4-21-8-16,-2 21 2 16,2-21-19-16,0 21-24 0,0-21-57 0,-2 19-55 15,2-19-65-15,0 0-97 16,2 21-472-16,-2-15 10 0</inkml:trace>
  <inkml:trace contextRef="#ctx0" brushRef="#br0" timeOffset="77436.44">3291 13744 1961 0,'0'0'-131'0,"0"0"23"0,0 0 23 15,0 0 13-15,0 0 23 16,0 0 32-16,0 0 22 0,0 0 21 0,0 0 28 16,0 0 12-16,0 0 11 15,0 0-5-15,0 0 6 0,22 14-10 0,-22-14 7 16,0 0-4-16,29 0 7 0,-29 0 3 15,25 0 17-15,-10 0 9 0,-15 0 7 0,40-2 8 16,-18 2-3-16,-2-2-10 0,2 2-9 0,1 0-11 16,-1-2-7-16,-4 0-14 15,4 2-5-15,-22 0-10 0,31-3-13 0,-18 3-31 16,-13 0-36-16,23 0-58 0,-23 0-42 16,20 0-57-16,-20 0-76 0,0 0-580 0,12-4-182 15</inkml:trace>
  <inkml:trace contextRef="#ctx0" brushRef="#br0" timeOffset="77839.86">3406 13911 2376 0,'0'0'-112'0,"0"0"28"0,0 0 22 0,0 0 23 15,0 0 26-15,0 0 13 16,0 0 25-16,0 0 32 0,0 0 14 0,0 0 1 15,0 0 8-15,0 0 2 0,0 0-5 0,30 12 7 16,-30-12 4-16,16 0-2 16,-16 0 1-16,21-1-3 0,-21 1-5 0,24 0-3 0,-24 0-8 15,22-3-2-15,-22 3-9 16,26-1-6-16,-26 1-4 0,19 0-7 0,-19 0-7 16,19-2-8-16,-19 2-23 15,0 0-26-15,21-2-32 0,-21 2-43 0,0 0-45 16,0 0-54-16,0 0-67 0,0 0-570 0,20 0-169 15</inkml:trace>
  <inkml:trace contextRef="#ctx0" brushRef="#br0" timeOffset="78099.67">3499 13959 2434 0,'0'0'-101'0,"0"0"11"0,0 0 5 0,-11 10 17 0,11-10 22 15,0 0 24-15,0 0 25 0,0 0 18 0,-2 17 20 16,2-17 14-16,0 0 8 16,0 0 8-16,2 23 3 0,-2-23 2 0,0 19-2 15,0-19-5-15,0 20 1 16,0-20-11-16,0 20-4 0,0-20-2 0,-2 23-6 16,2-23-1-16,-4 24-4 0,4-24-8 15,0 20-5-15,0-20-3 0,0 22-29 0,0-22-42 16,0 16-53-16,0-9-73 0,0-7-123 0,2 12-460 15,-2-12-33-15</inkml:trace>
  <inkml:trace contextRef="#ctx0" brushRef="#br0" timeOffset="79189.91">7072 12946 2079 0,'0'0'-131'0,"0"0"19"16,0 0 24-16,0 0 10 0,0 0 25 0,0 0 21 16,0 0 19-16,0 0 31 0,0 0 17 15,0 0 29-15,0 0 21 0,0 0 20 0,0 0 14 16,0 0 19-16,0 0 14 0,0 0 6 15,0 0-2-15,0 0-7 0,0 0-9 0,0 0-15 16,0 0 1-16,0 0 0 0,0 0 0 0,0 0-5 16,0 0-16-16,0 0-7 15,16 25-12-15,-16-25-8 0,5 21-8 0,-5-21-9 16,2 29-32-16,0-13-40 16,1 2-55-16,1 0-73 0,-2 2-82 0,-2-1-138 0,2-2-614 15,0 2-422-15</inkml:trace>
  <inkml:trace contextRef="#ctx0" brushRef="#br0" timeOffset="80739.81">7146 13559 2790 0,'0'0'-164'0,"0"0"26"16,0 0 21-16,0 0 16 15,0 0 36-15,0 0 24 0,0 0 14 0,0 0 18 16,0 0 17-16,0 0 17 0,0 0 20 0,0 0 14 15,0 0 11-15,0 0 0 0,0 0 13 16,0 0 13-16,0 0-6 0,0 0-5 0,0 0-5 16,0 0 0-16,0 54-4 0,0-54-3 15,-2 21 17-15,2-21-3 0,-2 25-14 0,2-25-8 16,0 24-5-16,0-10-7 16,0-14-4-16,-2 26-5 0,2-26-6 0,0 26-3 15,0-26-2-15,0 24-3 16,0-24-10-16,0 19-15 0,0-19-24 0,0 17-41 15,0-17-44-15,0 0-45 0,0 21-58 0,0-21-93 0,0 10-586 16,0-10-261-16</inkml:trace>
  <inkml:trace contextRef="#ctx0" brushRef="#br0" timeOffset="81289.92">6920 13919 2618 0,'0'0'-62'0,"0"0"2"16,0 0 13-16,0 0 17 0,0 0 19 0,0 0 0 16,0 0 8-16,0 0 17 0,0 0 6 15,0 0 10-15,0 0-1 0,54 4 11 0,-54-4 17 16,21 0 13-16,-21 0 12 16,28 0 5-16,-16 2-2 0,-12-2-1 0,35 2-5 0,-17 2-6 15,2-4-5-15,-2 2-7 16,4 0-4-16,-1 2-8 0,0-2-4 0,0 0-5 15,1 2-3-15,-1-2-2 0,-2-2-7 0,2 1 1 0,-4 1 0 16,-17-2-5 0,31 4-4-16,-15-4-6 0,-16 0-17 0,25 0-22 0,-25 0-40 15,21 2-54-15,-12-2-62 16,-9 0-87-16,14-2-185 0,-14 2-340 0,0 0-102 16</inkml:trace>
  <inkml:trace contextRef="#ctx0" brushRef="#br0" timeOffset="81849.84">7082 14130 2198 0,'0'0'-119'0,"0"0"36"0,0 0 17 0,0 0 23 0,0 0 22 15,-6 17 19-15,6-17 12 0,0 0 16 16,-4 19-9-16,4-19 12 0,-7 16 16 16,7-16-11-16,-6 22 7 0,2-9 19 0,0 0-14 15,4-13-1-15,-11 24-3 16,6-12 1-16,-1 2-1 0,6-14 1 0,-12 23-4 0,8-10-4 16,4-13 0-16,-14 18-1 15,6-11-2-15,8-7-3 0,-14 13-3 0,14-13-8 16,-15 8-13-16,15-8-5 0,-15 4 0 0,15-4-7 0,0 0 4 15,0 0-15-15,-29-10 12 16,29 10-4-16,-14-15-12 0,10 4 4 0,4 11-5 16,-6-22 5-16,6 22 6 0,-4-19-3 15,4 19 8-15,0-20 7 0,0 20 9 0,0 0 3 16,8-24 6-16,-8 24 4 16,10-13 14-16,-10 13 4 0,12-9 6 0,-12 9 1 15,14-8 11-15,-14 8 0 0,17-1 13 16,-17 1 2-16,0 0 7 0,0 0 4 15,28 9 8-15,-28-9 1 0,14 9-3 0,-14-9 1 0,14 13 0 16,-8-5-2-16,-6-8 1 16,12 16-4-16,-6-6 1 0,-6-10-2 0,13 18 2 0,-6-7-5 15,1-1-5 1,0-1-11-16,-8-9-4 0,13 18-8 0,-7-9-3 0,-6-9-15 16,14 17-9-16,-10-9-12 15,-4-8-17-15,12 13-25 0,-12-13-32 0,8 15-37 16,-8-15-43-16,9 12-53 0,-4-6-48 0,-5-6-82 0,8 9-154 15,-8-9-443-15,6 6-317 16</inkml:trace>
  <inkml:trace contextRef="#ctx0" brushRef="#br0" timeOffset="82269.48">7247 14182 2739 0,'0'0'-41'15,"0"0"48"-15,0 0 2 0,0 0 13 0,0 0 19 16,0 0 20-16,0 0 17 16,13-13 19-16,-13 13 11 0,0 0 1 0,17-3 0 0,-17 3 3 15,0 0 3-15,27-4-5 16,-27 4-4-16,26 0-18 0,-26 0-9 0,28 0-8 15,-14-3-8-15,-14 3-17 0,28 3-18 0,-13-3-28 0,-15 0-35 16,20 0-39 0,-20 0-53-16,20 0-47 0,-20 0-70 0,0 0-98 0,19-3-610 15,-19 3-379-15</inkml:trace>
  <inkml:trace contextRef="#ctx0" brushRef="#br0" timeOffset="82449.75">7377 14150 2911 0,'0'0'-37'0,"-17"7"22"0,17-7 7 0,0 0 18 16,-9 16 23-16,9-16 19 0,-7 16 14 0,7-16 7 16,-6 20 3-16,2-6 13 15,4-14 5-15,-8 26 1 0,6-9 4 0,-2-3-5 0,2 1-10 16,-3 1-9-16,5-16-7 16,-5 28-17-16,3-13-41 0,2-15-80 0,-2 25-94 15,2-25-106-15,-2 20-218 16,0-12-402-16,2-8-270 0</inkml:trace>
  <inkml:trace contextRef="#ctx0" brushRef="#br1" timeOffset="92599.59">1320 5483 780 0,'0'0'360'0,"0"0"-113"0,6-17-99 0,-6 17-36 16,7-12-21-16,-7 12-9 0,6-13-19 16,-6 13-4-16,5-16 6 0,-5 16 5 15,0 0-8-15,6-20 10 0,-6 20-9 16,0 0 16-16,2-19 2 0,-2 19 8 0,0 0 3 15,0-17 1-15,0 17-7 0,0 0-9 0,0 0-10 16,-10-18-5-16,10 18-8 0,-16-4-10 16,16 4-2-16,0 0-2 0,-36 4-5 0,19 2-2 15,1 0-5-15,-5 4-2 16,-4 0 0-16,6 4 2 0,-7 3-2 0,0 3-1 16,3 2 3-16,-3 1 4 15,1 4 0-15,4-1 1 0,2 1-7 0,0 2 5 0,1 1-1 16,5-1-3-16,1-1 0 0,3-1-1 0,3 0 5 15,3-1-4-15,1 1-1 16,4-4-5-16,0 1-1 0,3 0-5 0,4-3 3 16,3 0-11-16,1-5-6 0,3 2-8 15,1-3-15-15,-3-4-8 0,4 1-9 0,2-6-2 16,-1-1-15-16,-2-1-4 0,3-2 0 16,-20-2-3-16,32-2 0 0,-17 0-2 15,2-4-7-15,-17 6 0 0,25-15-8 16,-17 6 4-16,1-1 7 0,-9 10 3 0,10-21 18 15,-8 10 7-15,-2 11 19 0,0 0 12 0,-4-29 10 16,4 29 6-16,-8-15 18 16,8 15 12-16,-13-11 19 0,13 11 13 0,0 0 2 0,-15-12-4 15,15 12 4-15,0 0-3 16,0 0-2-16,0 0 0 0,0 0-6 0,0 0-4 16,0 0-5-16,0 0-7 15,0 0-8-15,0 0-10 0,38-6-20 0,-38 6-31 0,19-1-30 16,-19 1-37-16,0 0-44 0,27-3-61 0,-27 3-81 15,13-6-600-15,-6 2-242 16</inkml:trace>
  <inkml:trace contextRef="#ctx0" brushRef="#br1" timeOffset="92829.6">1405 5685 2581 0,'0'0'-88'0,"0"0"11"15,9-10 11-15,-9 10 21 0,0 0 44 0,0 0 36 16,0 0 23-16,0 0 6 0,0 0 10 16,0 0 8-16,0 0 6 0,-32 44 7 0,26-32 1 15,2 1 1-15,-2 0-5 16,0 3-11-16,1-1-8 0,5-15-7 0,-3 30-12 16,3-14-18-16,0-16-28 15,3 30-41-15,2-15-59 0,1-2-60 0,2-1-69 0,-2-1-119 16,4-1-454-16,-5-3-99 0</inkml:trace>
  <inkml:trace contextRef="#ctx0" brushRef="#br1" timeOffset="93099.54">1508 5793 2475 0,'0'0'-5'0,"0"0"8"0,2-17-9 16,-2 17-5-16,0 0 13 0,0 0-8 0,0 0-3 15,0 0 13-15,0 0-8 0,0 0 16 0,0 0-3 16,22 40 18-16,-19-27 15 16,2 3 8-16,1-4 15 0,-4 5 7 0,3 0 1 15,-2-2-4-15,-3-15 1 0,2 25 7 16,-4-10 6-16,2-15 4 0,-8 27-8 0,5-18-4 16,3-9-8-16,-13 19-5 15,4-11-12-15,9-8-15 0,-15 9-29 0,15-9-50 16,-15 6-54-16,15-6-76 15,0 0-95-15,-21-13-200 0,16 3-307 0,5 10-69 0</inkml:trace>
  <inkml:trace contextRef="#ctx0" brushRef="#br1" timeOffset="93299.9">1585 5561 2365 0,'0'0'26'16,"0"0"35"-16,4-15 28 16,-4 15 16-16,0 0 2 0,0 0-4 0,0 0-15 15,0 0-26-15,5-14-35 0,-5 14-60 16,0 0-56-16,0 0-82 0,0 0-129 0,0 0-460 16,0 0-42-16</inkml:trace>
  <inkml:trace contextRef="#ctx0" brushRef="#br1" timeOffset="93879.73">1659 5786 2205 0,'0'0'-27'0,"0"0"33"0,4 19 8 15,-4-19 2-15,0 0 18 16,0 0-14-16,0 0-4 0,-4 24 4 0,4-24-3 0,0 0 3 16,-2 20-10-1,2-20 7-15,2 17 11 0,-2-17-1 0,0 0 11 0,2 23 3 16,-2-23 10-16,4 13-2 0,-4-13 0 0,0 0-7 15,4 16 2-15,-4-16 0 16,0 0 11-16,0 0-15 0,0 0-11 0,0 0-6 0,0 0 1 16,0 0-5-16,0 0 3 15,0 0-1-15,0 0 15 0,0 0 10 0,23-36 8 16,-23 36 20-16,5-16 7 0,-5 16-2 16,6-13-4-16,-6 13-8 0,0 0-9 15,4-16-5-15,-4 16-9 0,0 0-4 16,0 0-4-16,0 0-5 0,0 0 0 0,0 0-6 15,0 0-1-15,0 0-3 0,0 0-1 0,35 19-5 16,-35-19 1-16,8 10-2 0,-8-10-4 16,10 8-1-16,-10-8 1 0,0 0 0 0,14 11-4 15,-14-11 14-15,0 0 4 16,0 0 1-16,16 4 6 0,-16-4 8 16,0 0-1-16,0 0 3 0,19-15-3 15,-19 15-3-15,11-17-7 0,-5 5 2 16,-2-4-4-16,2 1-1 0,1-2-8 0,0 2-5 0,-3 0-26 0,0-1-27 15,3 3-35-15,-7 13-36 16,6-20-44-16,-6 20-47 0,3-16-51 0,-3 16-127 0,0 0-577 16,0 0-397-1</inkml:trace>
  <inkml:trace contextRef="#ctx0" brushRef="#br1" timeOffset="94249.54">2028 5654 2800 0,'0'0'-132'0,"0"0"20"16,12-9 34-16,-12 9 26 0,0 0 16 0,0 0 43 16,0 0 25-16,0 0 23 15,23 23 17-15,-23-23 21 0,7 18 11 0,-3-2 15 0,3-3 1 16,-5 4-7-16,2-2 1 16,-2 3-7-16,0 1-7 0,-2-2-7 0,0 0-12 15,0 2-10-15,0-19-3 16,-4 34-8-16,0-18-7 0,-1-1-15 0,1 1-23 0,0-2-36 15,-3 0-40-15,7-14-62 0,-10 19-51 16,10-19-57-16,-11 15-115 0,11-15-551 16,-10 13-277-16</inkml:trace>
  <inkml:trace contextRef="#ctx0" brushRef="#br1" timeOffset="94589.6">2321 5908 2729 0,'0'0'-55'15,"0"0"21"-15,16 10 9 0,-16-10 37 0,0 0 32 16,0 0 25-16,0 0 14 16,0 0 5-16,14 3-9 0,-14-3 3 0,0 0-4 0,19 2 3 15,-19-2-5-15,0 0 0 16,32-2-8-16,-32 2-7 0,24 0-6 0,-24 0-8 16,29-2-9-16,-16 1-19 0,-13 1-23 15,27-3-36-15,-27 3-53 0,24-5-63 16,-24 5-60-16,18-6-108 0,-9 4-543 0,-9 2-226 0</inkml:trace>
  <inkml:trace contextRef="#ctx0" brushRef="#br1" timeOffset="94769.54">2341 5809 2688 0,'0'0'20'0,"0"0"15"0,-20-7-3 0,20 7 2 15,0 0 13-15,0 0 16 16,0 0 11-16,0 0-1 0,0 0-3 0,0 0-4 0,0 0-8 15,0 0-11-15,0 0 3 0,55-5-13 0,-35 3-25 16,-20 2-44-16,32 0-60 16,-14-2-71-16,-1 1-95 0,3-3-198 0,-4 2-294 0,-16 2-27 15</inkml:trace>
  <inkml:trace contextRef="#ctx0" brushRef="#br1" timeOffset="97519.66">3299 5359 2723 0,'0'0'-84'0,"0"0"51"16,0 0 23-16,0 0 32 15,0 0 24-15,0 0 13 0,0 0 11 16,0 0 0-16,0 0-4 0,0 0 0 16,0 0 3-16,0 0 2 0,30-12 6 0,-30 12 9 0,28-1 6 15,-28 1 2-15,29-2-8 16,-11 0-7-16,-18 2-6 0,28-4-7 0,-12 4-9 15,-16 0-10-15,25-2-11 0,-25 2-24 0,21-2-29 16,-21 2-38-16,17-3-44 0,-17 3-46 16,0 0-49-16,20 0-54 15,-20 0-111-15,0 0-505 0,0 0-217 0</inkml:trace>
  <inkml:trace contextRef="#ctx0" brushRef="#br1" timeOffset="97794.87">3440 5378 2476 0,'0'0'-96'0,"0"0"23"0,0 0 14 16,-18 2 22-16,18-2 26 15,0 0 26-15,0 0 23 0,0 0 16 0,0 0 32 0,0 0 27 16,-8 11 20-16,8-11 9 16,0 0 2-16,0 23 0 0,0-23-9 0,0 23-14 0,0-23 0 15,2 29-13-15,0-12-13 16,-2 0-6-16,0 2-8 0,2 0-7 0,-2 2-7 15,0-2-7-15,0 0-3 0,2 0-5 0,-4 0-10 16,4-2-3-16,-2 1-10 16,0-18-13-16,0 26-20 0,2-12-34 0,-2-14-30 0,0 19-54 15,0-19-39-15,0 18-47 16,2-12-51-16,-2-6-103 0,0 0-557 0,0 0-317 16</inkml:trace>
  <inkml:trace contextRef="#ctx0" brushRef="#br1" timeOffset="98379.64">3615 5559 2674 0,'0'0'-81'0,"0"0"32"0,0 0 22 15,0 0 16-15,0 0 47 0,0 0 13 16,0 0 15-16,0 0-1 0,0 0 7 0,0 0-7 0,0 0 5 16,0 0 2-16,-34 24 3 15,34-24 7-15,-6 22 4 0,4-9-3 0,2-13-6 16,-2 27-7-16,2-27-7 0,2 26-4 0,0-12-7 15,-2-14-6-15,4 22-2 16,-2-10-6-16,-2-12-4 0,6 19 0 0,-6-19-7 0,7 13-2 16,-7-13-2-16,8 8-1 15,-8-8-6-15,0 0 2 0,0 0-6 0,0 0-3 16,0 0 2-16,28-19-2 0,-28 19-6 16,8-17 3-16,-8 17 2 0,8-17 0 15,-8 17 7-15,10-14-2 0,-10 14 0 16,6-13-6-16,-6 13 0 0,0 0 0 0,6-11-1 15,-6 11 0-15,0 0 0 0,0 0-1 0,0 0 1 16,0 0 0-16,0 0 1 0,0 0-5 16,17 28-2-16,-17-28 1 0,8 14-4 0,-8-14 4 15,11 13 0-15,-11-13 3 16,11 11 9-16,-11-11 10 0,8 10 12 0,-8-10 6 16,0 0 10-16,16 6 8 15,-16-6 8-15,0 0 4 0,0 0-3 0,0 0-6 0,24-18-4 16,-24 18-9-16,8-14-17 15,-8 14-33-15,9-22-41 0,-7 9-53 0,2 0-67 16,-4 13-77-16,7-25-138 0,-3 11-207 0,-2 3-359 0,-2 11-364 16</inkml:trace>
  <inkml:trace contextRef="#ctx0" brushRef="#br1" timeOffset="101189.85">3594 5083 2726 0,'0'0'-121'0,"0"0"30"0,0 0 32 15,0 0 33-15,-4-19 34 0,4 19 19 16,0 0 21-16,0 0 5 0,0 0 6 0,0 0-6 15,0 0-3-15,0 0 3 0,0 0-3 0,0 0 8 16,0 0-7-16,0 0 6 16,12-14-3-16,-12 14-4 0,0 0-7 0,0 0 7 15,22 2-15-15,-22-2-5 0,0 0 3 16,0 0-10-16,27 5 2 0,-27-5-8 0,0 0-1 16,19 9-6-16,-19-9 4 0,8 7 1 15,-8-7-3-15,0 0 5 0,7 19 7 0,-7-19 1 16,0 0 10-16,-9 26 3 15,9-26-2-15,-10 16 2 0,10-16 7 0,-10 17-1 16,5-7 3-16,5-10 4 0,-11 15 3 0,11-15-8 16,-8 17-3-16,8-17-4 15,-4 16-1-15,4-16-5 0,0 0-9 0,4 24-14 0,-4-24-28 16,8 12-39-16,-8-12-48 16,16 11-71-16,-8-7-73 0,-8-4-167 0,17 4-517 0,-9-4-345 15</inkml:trace>
  <inkml:trace contextRef="#ctx0" brushRef="#br1" timeOffset="101579.65">3824 5273 2711 0,'0'0'-68'0,"0"0"21"0,0 0 16 15,26-2 2-15,-26 2 4 16,0 0 13-16,0 0 13 0,21-7 7 0,-21 7 5 16,13-8-4-16,-13 8-3 15,0 0 6-15,17-7 2 0,-17 7-4 0,0 0 7 16,16-4 0-16,-16 4 12 0,0 0 7 16,0 0 1-16,0 0 6 0,0 0-4 0,26 4 4 15,-26-4 8-15,0 0 3 16,0 0 3-16,0 0 5 0,-4 26 3 0,4-26 2 0,0 0 1 15,-13 24 11-15,13-24 5 0,-9 12 3 0,9-12-5 16,-8 14-7-16,8-14-5 16,-8 11-3-16,8-11 0 0,0 0-2 0,-7 15-6 15,7-15-2-15,0 0-7 16,0 0 0-16,0 0-10 0,3 19-9 0,-3-19-26 0,0 0-35 16,0 0-54-16,20 8-71 15,-8-8-85-15,-12 0-162 0,14-2-213 0,-14 2-215 16,0 0-161-16</inkml:trace>
  <inkml:trace contextRef="#ctx0" brushRef="#br1" timeOffset="102029.52">4110 5610 2535 0,'0'0'9'16,"0"0"24"-16,0 0 17 0,0 0 24 0,0 0 22 0,0 0 15 15,0 0 2-15,0 0-8 16,0 0-9-16,0 0-17 0,0 0-6 0,27 10-8 0,-27-10-5 15,24 0-14-15,-24 0-7 0,26 0-9 0,-12 0-14 16,-14 0-27-16,28-2-21 16,-28 2-43-16,31 0-45 0,-17-2-40 0,-14 2-45 15,23-3-85-15,-9 0-551 16,-3 0-177-16</inkml:trace>
  <inkml:trace contextRef="#ctx0" brushRef="#br1" timeOffset="102259.65">4260 5540 2428 0,'0'0'-58'16,"0"0"21"-16,0 0 6 15,0 0 36-15,0 0 39 0,-16 11 36 0,16-11 22 16,0 0 17-16,-4 18 7 0,4-18 12 16,0 0-10-16,0 23-1 0,0-23-6 0,2 21 11 15,-2-21-16-15,0 22-8 16,0-22-16-16,4 28-9 0,-2-18-12 0,-2-10-10 15,4 27-18-15,-2-16-23 0,-2-11-35 0,4 23-36 16,-4-23-41-16,6 21-52 0,-1-13-60 16,-5-8-63-16,0 0-127 0,2 19-477 0,-2-19-231 15</inkml:trace>
  <inkml:trace contextRef="#ctx0" brushRef="#br1" timeOffset="102499.7">4474 5514 2640 0,'0'0'-7'0,"0"0"45"0,0 0 30 0,0 0 19 16,0 0 25-16,0 0 12 16,26 23 9-16,-26-23 8 0,2 18-6 0,0-4-6 15,-2-14-4-15,4 26-11 0,1-11-14 16,-3-1-10-16,0 1-14 0,0 0-13 0,0 1-33 15,-2-16-48-15,2 26-60 0,0-12-72 0,2-1-62 16,-4-13-89-16,2 21-180 16,0-12-419-16,-2-9-280 0</inkml:trace>
  <inkml:trace contextRef="#ctx0" brushRef="#br1" timeOffset="104559.58">3270 5857 2551 0,'0'0'-113'0,"0"0"19"15,0 0 9-15,0 0 10 0,0 0 3 16,0 0-1-16,0 0 0 0,-15-8 12 0,15 8-4 15,0 0 9-15,0 0 8 0,0 0 11 0,0 0 18 16,0 0 21-16,0 0 24 16,0 0 21-16,0 0 30 0,0 0 5 0,0 0 13 0,0 0 10 15,0 0 4-15,-21 21-2 16,21-21 0-16,0 0-5 0,-2 17 1 0,2-17-3 16,0 0 4-16,0 21-1 15,0-21 2-15,0 0-2 0,0 21-7 0,0-21-5 16,0 0-7-16,2 25-3 0,-2-25-10 0,0 0-10 0,2 20-4 15,-2-20-6-15,0 0-6 16,0 15-3-16,0-15-1 0,0 0-8 0,0 0 1 16,0 17-6-16,0-17-6 15,0 0 0-15,0 0-1 0,0 0-9 0,0 0-4 0,0 0-3 16,0 0-7-16,0 0-2 16,0 0-6-16,0 0-2 0,0 0-4 0,2-56-11 15,-2 56-7-15,-2-37-11 0,0 15-5 16,0-3-6-16,0-2-1 0,2 1-3 0,-4 1 6 15,2-2 3-15,0 3 7 0,0-3 3 16,-3 3 8-16,2 2 7 0,1 1 10 16,2-2-2-16,-2 2 7 0,0 0-2 0,0 0-1 15,0 1 5-15,2 1 6 0,-2-3-4 16,2 3 2-16,0-1-6 0,0 0 4 0,0 1-1 16,0 19 3-16,0-35-3 15,0 18 2-15,0 1-2 0,0-3 1 0,0 19 1 16,0-32 20-16,0 16-1 15,0 16 0-15,0-29-1 0,-2 16-1 0,2 13 1 0,2-23 2 16,-2 23-3-16,0-23-6 0,0 23 0 0,0-19 3 16,0 19-1-16,0-19-3 15,0 19 1-15,0-19-7 0,0 19-5 0,0 0-1 16,-2-27 0-16,2 27 1 0,0-19-1 16,0 19 8-16,-2-17-2 0,2 17 3 0,0-19 6 15,0 19 2-15,-2-21 10 0,2 21 3 16,-2-17-2-16,2 17-4 0,0 0 2 15,0-25-7-15,0 25 4 0,0 0-3 0,0-20 0 0,0 20-4 16,0 0-1-16,-2-18 4 16,2 18-3-16,0 0 4 0,0 0-5 0,0 0 5 15,0-19 0-15,0 19 1 0,0 0-3 16,0 0 2-16,0 0-4 0,0 0 8 0,0 0-5 16,2-17 0-16,-2 17 5 15,0 0-4-15,0 0-1 0,0 0 1 16,0 0-1-16,0 0-1 0,0 0 0 0,0 0 1 0,14-8-3 0,-14 8-3 15,0 0 0-15,0 0 0 16,24 0 1-16,-24 0 0 0,0 0 6 0,30 4-8 16,-30-4 0-16,23 3-2 15,-23-3-1-15,25 0 2 0,-12 1-1 0,-13-1-3 16,25 2 0-16,-25-2 5 16,25 4-3-16,-12-4-1 0,-13 0 3 0,26 6-9 0,-26-6 9 15,22 3-2-15,-8-1 1 16,-14-2 1-16,23 6-3 0,-10-5 0 0,-13-1 2 15,23 7-2-15,-11-6-2 0,-12-1 4 0,26 4-2 0,-26-4 2 16,23 6-2-16,-10-3 1 16,-13-3 1-16,25 5-2 0,-12-4 0 0,-13-1 2 15,25 4-1-15,-25-4-1 0,24 4 2 16,-12-2-1-16,-12-2-1 0,26 5 0 0,-13-5 0 16,-13 0 1-16,22 3-1 15,-22-3 0-15,26 3 1 0,-13-1-1 0,-13-2 2 16,26 2-4-16,-14 0 2 0,-12-2-5 0,24 4 8 15,-24-4-3-15,24 1-1 0,-24-1-1 16,22-1-1-16,-22 1 3 0,19 1-2 0,-19-1 2 16,21 0 2-16,-21 0-7 15,19 7 3-15,-19-7 2 0,20 1-2 0,-20-1 1 16,20 4 1-16,-20-4-4 16,24 6-3-16,-13-5 5 0,-11-1-3 0,22 7-1 0,-22-7 1 15,22 3 3-15,-12 1 1 16,-10-4-1-16,24 3-4 0,-12 0 1 0,-12-3-1 0,23 5 0 15,-9-2-3-15,-14-3 6 0,22 3-3 16,-22-3 2-16,24 4 0 0,-24-4 2 16,21 1-3-16,-21-1 0 0,22 0 2 0,-22 0-1 15,20 3-1-15,-20-3 1 16,22 0 1-16,-22 0-1 0,19 3 2 0,-19-3 2 0,19 0-2 16,-19 0 3-16,21 1-3 15,-21-1-1-15,20 2 1 0,-20-2-1 16,22 1 6-16,-22-1-2 0,21 3 0 0,-21-3-2 0,24 1 0 15,-24-1-1-15,20 2 6 16,-20-2-5-16,20 2 3 0,-20-2 0 0,21 2-1 0,-21-2 4 16,21 0-1-16,-21 0-3 15,21 2-1-15,-21-2-1 0,24-2 3 0,-24 2-3 0,20 2 4 16,-20-2 2 0,24 0 8-16,-24 0 1 0,21 0 2 0,-21 0 2 0,22 0-3 15,-22 0 1-15,24 2 3 16,-24-2 0-16,26 0-3 0,-11 0-1 0,-15 0 2 15,30 0 0-15,-16 0 1 0,-14 0 6 0,34 0-1 16,-17 0-4-16,2 0 7 16,-2 2-2-16,-17-2 3 0,32 0-4 0,-18 0-4 0,-14 0-2 15,28 2-3-15,-28-2-11 16,23 0-18-16,-23 0-30 0,20 1-34 0,-20-1-55 16,18 2-48-16,-18-2-64 15,0 0-118-15,18 3-576 0,-18-3-357 0</inkml:trace>
  <inkml:trace contextRef="#ctx0" brushRef="#br1" timeOffset="107099.48">2864 6209 456 0,'-16'-8'226'0,"16"8"-44"0,0 0-53 15,0 0-19-15,0 0-6 0,0 0-8 0,0 0-2 16,0 0-2-16,0 0 14 0,0 0 9 16,0 0-13-16,0 0-3 0,0 0-7 0,0 0-13 15,0 0-3-15,0 0-14 16,0 0-3-16,0 0-8 0,0 0-2 0,57-8-8 0,-35 8-6 16,2-1-2-1,1 1 0-15,7 0-6 0,4 0 6 0,-1 0 0 0,9 1-5 16,4-1-4-16,-2 0-1 0,5 0-1 0,0 0 3 0,-1-1 0 15,3 1-5-15,7-3 0 16,-1 0 5-16,-2-1 0 0,3 0 5 0,-5-1-3 16,-9 1 0-16,3 0-1 15,-5 0 3-15,5 2-5 0,-5 0-3 0,1 1-2 0,1-4 0 16,-2 4-3 0,1-2-5-16,-1 0 0 0,1 1 2 0,-1-2-13 0,1 1 11 15,-3-1-9-15,0 2 7 16,1-2-5-16,-1 0 1 0,3 1 4 0,-5 0 3 15,2-1 10-15,-1 1 8 0,-1 1 0 0,-4-2 0 16,-3 2 12-16,-1 1 3 0,-2-3 8 16,-1 1 8-16,1 0 3 0,-2 1-3 0,-3 0-4 15,-1 0-2-15,-2 1-4 16,2-2-5-16,-3 3-4 0,-2-2-7 0,0 0-4 0,-19 2-1 16,30 0-4-16,-16-1-16 15,-14 1-11-15,22-3-30 0,-22 3-40 0,19-1-52 16,-19 1-51-16,17 0-74 0,-17 0-152 0,0 0-497 15,0 0-277-15</inkml:trace>
  <inkml:trace contextRef="#ctx0" brushRef="#br1" timeOffset="108339.54">3094 6883 2682 0,'0'0'-76'15,"0"0"11"-15,0 0 11 0,0 0 16 0,0 0 11 0,0 0 39 16,0 0 1-16,0 0 3 16,0 0 8-16,0 0 3 0,-2 35 15 0,2-35 14 15,0 20 12-15,0-20 24 16,-2 25-8-16,2-25-1 0,0 25-10 0,0-25-5 15,0 30-5-15,0-17-9 0,0-13-3 0,0 28-11 0,0-15 5 16,0-13-10-16,0 25 0 16,0-25-4-16,0 22-6 0,0-22 3 0,0 19 4 15,0-19-9-15,2 16 9 0,-2-16-1 16,0 0 4-16,0 20-2 0,0-20 10 0,0 0 0 16,0 0-6-16,0 0-13 15,0 0 0-15,0 0-8 0,0 0-3 16,0 0-6-16,0 0-7 0,0 0-8 0,21-43-6 0,-15 24-6 0,-2-6-8 15,2-3-10-15,0 0-2 16,0-1 2-16,-2-3 2 0,4 5 6 0,-3 0 4 16,1 0 4-16,1 2 5 15,-1 3 3-15,-2-1 6 0,0 4 8 0,3-1 4 0,-3 3 9 16,0 0-8 0,0 2-1-16,0 2-4 0,-4 13 1 0,7-23 2 0,-7 23 2 15,5-19 6-15,-5 19-2 16,6-17-1-16,-6 17 3 0,6-16-2 0,-6 16-6 15,8-11 5-15,-8 11 2 0,11-12-1 0,-11 12 1 0,11-11 5 16,-11 11 3-16,14-12 1 16,-3 7 0-16,-11 5 3 0,21-8-2 0,-6 4-1 15,-1 1-3-15,6-1 1 16,-1 1-5-16,0 0 1 0,4 1 0 0,1 0 0 0,-2 0-1 16,2 0-2-16,3 0-2 15,1-1 2-15,0 1-6 0,1-2 2 0,-1 2-6 16,0 1 0-16,-1-2 1 15,0 2 2-15,0-2 1 0,-5 2 1 0,1-1 2 0,1-1 5 16,-4 2 2-16,2 1-1 0,1 0 0 16,0-2-1-16,-2 2-3 0,3 0-1 15,-3-2-1-15,4 2-2 0,5-2 3 0,-1 0-2 16,1 2-1-16,2-2 2 16,2 0-2-16,0 1 1 0,0-2-3 0,0 2 5 0,0-2-1 15,6 0 8-15,-9 1 4 16,3-2 6-16,-2 2 1 0,-1-2-4 0,-3 3 2 15,2-4-3-15,-5 2-6 0,1 2 6 0,-3-4-2 0,-2 3 0 16,-2-2-2-16,3 3 3 16,-6-3-1-16,4 2-2 0,-4-2-1 0,-16 4-3 15,32-4-2-15,-19 3 1 16,-13 1-2-16,26-5 2 0,-26 5-3 0,20-1-5 0,-20 1-5 16,17-2-15-16,-17 2-17 15,17-2-28-15,-17 2-37 0,0 0-54 16,17-4-61-16,-17 4-84 0,0 0-184 15,0 0-464-15,0 0-364 0</inkml:trace>
  <inkml:trace contextRef="#ctx0" brushRef="#br1" timeOffset="109249.46">3632 6835 2843 0,'0'0'-81'0,"10"-13"20"0,-10 13 15 15,0 0 18-15,0 0 37 16,9-9 25-16,-9 9 19 0,0 0 11 0,0 0 5 16,0 0 10-16,0 0 6 15,0 0-2-15,0 0 1 0,0 0 0 16,-5 50-2-16,5-50 0 0,-8 28-4 16,6-15-4-16,-2 2-11 0,-2 1-5 0,0-3-4 0,-1 2-4 15,0 0-7-15,-1-1-1 16,2-3-6-16,-3 4-3 0,9-15-2 0,-17 20-3 15,9-11-2-15,8-9-2 0,-15 13-2 0,15-13-3 0,-14 8-3 16,14-8 2-16,-16 4-10 16,16-4-1-16,0 0-8 0,0 0-1 0,-23-13-3 15,23 13 0-15,-8-14-2 16,8 14 5-16,0 0-3 0,-7-20 2 0,7 20 6 16,0 0-1-16,0-22 3 0,0 22 3 15,0 0 7-15,0 0-3 0,9-22 6 0,-9 22 0 16,6-12 5-16,-6 12 3 0,0 0 2 0,15-10 8 0,-15 10 3 15,0 0 7 1,19-2 6-16,-19 2 4 0,0 0 3 0,0 0 2 16,29 11 3-16,-29-11 2 0,18 10-9 15,-10 0 4-15,0-2-2 0,1 2-7 0,-9-10 5 0,17 19-3 16,-6-8-27 0,-3 0-3-16,0-1-1 0,0 1-4 0,2 0 4 0,-2-1-7 15,-2 1-5-15,-6-11-6 16,15 19-13-16,-9-11-15 0,-6-8-20 0,11 14-24 15,-11-14-32-15,6 10-46 0,-6-10-46 0,9 13-50 16,-5-10-53-16,-4-3-91 0,0 0-127 16,8 7-462-16,-8-7-426 0</inkml:trace>
  <inkml:trace contextRef="#ctx0" brushRef="#br1" timeOffset="111549.72">3801 6725 2916 0,'0'0'-90'0,"0"0"31"16,0 0 13-16,0 0 36 16,0 0 31-16,-8-10 28 0,8 10 26 15,0 0 15-15,0 0 12 0,0 0 10 0,0 0 11 16,0 0 10-16,0 0 2 0,0 0-5 0,0 0-7 16,0 0-20-16,0 0-5 15,0 0-11-15,0 0-6 0,0 0-11 0,0 0-7 16,0 0-7-16,0 0-7 0,19-19-8 0,-19 19-5 15,0 0-8-15,21-3-4 0,-21 3-1 16,0 0-3-16,21 0-4 0,-21 0-7 0,0 0 5 16,0 0-4-16,0 0 2 15,24 3-6-15,-24-3 3 0,0 0 4 0,0 0 0 0,0 0 3 16,4 18 4-16,-4-18 1 16,0 0-2-16,0 0 3 0,0 0 1 0,-22 32-3 15,22-32 4-15,-10 17 0 16,4-10 1-16,6-7-5 0,-11 16 7 0,11-16-2 0,-9 15-3 15,9-15-3-15,-6 14-1 0,6-14 1 0,-4 13-1 16,4-13 0-16,0 0-3 16,0 0-3-16,0 0-11 0,6 25-27 0,-6-25-41 0,0 0-46 15,16 4-70-15,-16-4-65 16,0 0-106-16,18-3-170 0,-18 3-99 0,0 0-281 16,0 0-289-16</inkml:trace>
  <inkml:trace contextRef="#ctx0" brushRef="#br1" timeOffset="111874.69">3973 6786 2693 0,'0'0'-58'16,"0"0"34"-16,0 0 31 0,0 0 27 0,0 0 21 0,0 0 12 15,0 0 22-15,0 0-4 16,0 0 2-16,0 0-10 0,0 0-6 0,0 0-8 16,2-19-7-16,-2 19-6 15,0 0-8-15,21-2 0 0,-21 2-7 0,21-2-5 16,-21 2-2-16,21 0-12 0,-21 0-24 0,22-4-24 0,-22 4-37 15,18-3-37-15,-18 3-56 16,20-2-41-16,-20 2-79 0,0 0-543 0,19-3-155 16</inkml:trace>
  <inkml:trace contextRef="#ctx0" brushRef="#br1" timeOffset="112089.55">4054 6785 2425 0,'0'0'-29'0,"-12"8"50"0,12-8 6 0,0 0 16 15,-8 18 27-15,8-18 9 0,-4 17 8 0,4-17 7 16,-4 22 17-16,4-22 4 16,0 24-3-16,0-24 0 0,2 30-5 0,0-15-7 0,-2 3-7 15,4-4-10-15,-2 3-7 16,0-2-8-16,0 1-10 0,-2-16-6 0,2 21-17 16,-2-21-17-16,4 20-28 0,-4-20-32 15,2 17-34-15,-2-17-41 0,3 13-46 16,0-8-61-16,-3-5-112 0,0 0-571 0,0 0-297 0</inkml:trace>
  <inkml:trace contextRef="#ctx0" brushRef="#br1" timeOffset="112449.87">4185 6676 2609 0,'0'0'-118'0,"0"0"15"16,8-13 16-16,-8 13 11 16,0 0 9-16,15-12 21 0,-15 12 16 0,12-5 0 0,-12 5 14 15,0 0 3-15,22-8 16 16,-22 8 17-16,12-4-11 0,-12 4 24 0,0 0-9 16,0 0 22-16,0 0 19 15,24 0 22-15,-24 0 6 0,0 0 13 0,0 0 6 16,0 0 9-16,0 0 5 0,-11 35 8 0,11-35 6 0,-15 22 6 15,9-11 6-15,0 1-8 16,-3-1-3-16,9-11-12 0,-13 21-10 0,9-11-16 16,4-10-9-16,-8 18-8 15,8-18-16-15,-5 15-1 0,5-15-14 0,-2 16-20 0,2-16-26 16,0 0-28-16,13 14-35 16,-13-14-48-16,12 5-56 0,-12-5-60 0,18 4-93 15,-8-4-175-15,-10 0-462 16,19 0-372-16</inkml:trace>
  <inkml:trace contextRef="#ctx0" brushRef="#br1" timeOffset="112979.43">4284 6975 2849 0,'0'0'-82'0,"0"0"33"16,0 0 11-16,0 0 28 0,0 0 25 15,0 0 14-15,0 0 12 0,0 0 20 0,0 0 22 0,0 0 14 16,0 0 5 0,0 0 8-16,0 0-9 0,0 0-7 0,0 0-10 0,-6 24-5 15,6-24-13-15,-2 16-5 16,2-16-4-16,0 0-6 0,0 25-6 0,0-25-2 0,4 15-7 15,-4-15-2-15,0 0-7 0,4 17-1 0,-4-17-7 16,0 0-19-16,8 7 3 16,-8-7-6-16,0 0-2 0,0 0-2 0,0 0-2 15,0 0-4-15,0 0 3 0,32-16 0 16,-32 16-1-16,9-16 2 0,-9 16 8 0,10-16 4 16,-10 16 9-16,10-13 4 15,-10 13 0-15,10-8-5 0,-10 8 2 0,0 0 6 16,0 0-3-16,0 0 1 15,0 0-2-15,0 0 0 0,29 15-3 0,-29-15 4 0,13 13-3 16,-13-13 6-16,15 13 7 0,-9-7 6 0,-6-6 7 16,14 13 8-16,-14-13 12 15,12 9 10-15,-12-9 6 0,10 7 2 0,-10-7-10 0,0 0 4 16,18 0-7 0,-18 0-7-16,0 0-6 0,18-16-8 0,-18 16-18 0,12-13-21 15,-12 13-35-15,11-16-46 16,-5 7-57-16,-2 2-80 0,1-3-80 0,-5 10-174 0,6-19-149 15,-3 9-329-15,-3 10-370 0</inkml:trace>
  <inkml:trace contextRef="#ctx0" brushRef="#br1" timeOffset="113317.26">4549 6737 2799 0,'0'0'-70'0,"4"-19"45"16,-4 19 7-16,0 0 17 0,6-14-4 0,-6 14 18 16,0 0 14-16,15-9-7 15,-15 9 1-15,0 0 2 0,17-2 3 0,-17 2 10 16,0 0 13-16,0 0 8 0,0 0 18 16,27 7 12-16,-27-7 7 0,0 0 0 0,9 15-1 15,-9-15-6-15,2 14-6 16,-2-14 0-16,0 0 1 0,-2 25 2 0,2-25 5 15,0 0 1-15,-7 24 3 0,7-24 0 0,-2 14-3 16,2-14-14-16,0 0 5 0,-2 17-7 16,2-17-9-16,0 0-5 0,0 0-7 0,4 15-15 15,-4-15-26-15,0 0-28 16,16 8-33-16,-16-8-36 0,18 3-56 16,-18-3-53-16,28 0-73 0,-28 0-113 15,29 0-168-15,-11-3-373 0,-2 2-324 0</inkml:trace>
  <inkml:trace contextRef="#ctx0" brushRef="#br1" timeOffset="113629.74">4878 6937 2698 0,'0'0'-7'0,"0"0"53"0,0 0 18 0,0 0 14 0,0 20 22 15,0-20 24-15,0 0 15 16,0 0 10-16,0 0-3 0,0 0-6 0,18 11-17 16,-18-11-15-16,17 1-12 0,-17-1-9 15,23 0-10-15,-23 0-7 0,31 1-10 0,-11-1-5 16,-1 0-11-16,0 0-14 15,0 0-22-15,-3 3-31 0,-16-3-31 0,30-3-32 16,-30 3-41-16,26-1-50 0,-26 1-56 16,21-1-58-16,-21 1-139 0,10-5-483 15,-10 5-310-15</inkml:trace>
  <inkml:trace contextRef="#ctx0" brushRef="#br1" timeOffset="113869.79">5044 6909 2661 0,'0'0'-64'0,"0"0"35"15,0 0 15-15,0 0 29 0,0 0 36 0,0 0 31 16,0 0 17-16,0 0 24 16,0 0 15-16,0 0 9 0,0 0-5 0,-6 29 11 0,6-29-3 15,0 0-5-15,4 30-13 16,-4-30-9-16,4 22-12 0,-4-22-11 0,4 25-22 16,-2-12 0-16,-2-13-9 15,6 25-9-15,-4-14-17 0,-2-11-17 0,8 22-23 16,-8-22-26-16,6 17-31 15,-6-17-36-15,6 15-48 0,-6-15-52 0,6 13-59 0,-6-13-70 16,8 10-148-16,-8-10-467 0,9 1-346 0</inkml:trace>
  <inkml:trace contextRef="#ctx0" brushRef="#br1" timeOffset="114119.78">5408 6757 2928 0,'0'0'33'16,"0"0"20"-16,0 0 13 16,0 0 22-16,0 0 17 0,0 0 17 0,0 0 7 15,0 0 4-15,13 36 6 16,-13-36-5-16,0 27-12 0,2-12-1 0,-2 3-12 16,2-1-7-16,0 0-10 15,0 0-7-15,2-2-11 0,-2 1-12 0,1 0-16 0,-3-16-29 16,4 27-34-16,-2-17-42 0,-2-10-44 0,0 22-50 15,0-22-55-15,2 15-62 0,-2-15-104 16,0 0-210-16,-6 11-324 0,6-11-298 0</inkml:trace>
  <inkml:trace contextRef="#ctx0" brushRef="#br1" timeOffset="114679.43">4751 6521 2535 0,'0'0'-200'0,"0"0"1"16,0 0 11-16,0 0 11 0</inkml:trace>
  <inkml:trace contextRef="#ctx0" brushRef="#br1" timeOffset="115109.78">4751 6521 1493 0,'0'0'-96'0,"0"0"28"0,0 0 23 16,0 0 19-16,0 0 22 0,-4-21 20 0,4 21 20 15,0 0 14-15,0 0 5 0,0 0 5 0,0 0 14 16,0 0-5-16,0 0 11 16,0 0 4-16,0 0 5 0,0 0 3 0,0 0-4 0,0 0-3 15,0 0 12-15,0 0 2 16,0 0 5-16,0 0-7 0,0 0-6 0,0 0-9 16,0 0 0-16,0 0-3 15,36-1-3-15,-36 1-8 0,0 0-6 0,0 0-5 16,26 1-3-16,-26-1 0 15,0 0-6-15,25 2-1 0,-25-2 2 0,0 0-1 0,26 0 1 16,-26 0-4-16,18-2 1 0,-18 2 2 0,20 0-4 16,-20 0 1-16,23 2 0 15,-23-2-5-15,24 0 2 0,-24 0 1 0,22 0-4 0,-22 0-1 16,26 2-3-16,-11-2-1 16,-15 0-5-16,28 0-1 0,-28 0 0 0,26 2-3 15,-12-2-2-15,-14 0 5 16,25-2 0-16,-25 2 4 0,23 0 0 0,-23 0-2 15,21 0-1-15,-21 0-1 0,22 2 0 0,-22-2 3 0,20 0-1 16,-20 0-2-16,18 0 5 16,-18 0 1-16,19 2 2 0,-19-2 4 0,19 0 0 15,-19 0 4-15,19 2-2 16,-19-2-8-16,21 0 5 0,-21 0 1 0,21 1-27 0,-21-1-1 16,21 3 0-16,-21-3-9 15,20 1-12-15,-20-1-17 0,0 0-24 0,24 0-32 0,-24 0-31 16,18 3-44-16,-18-3-39 0,16 1-53 15,-16-1-69-15,0 0-143 0,16-1-511 16,-16 1-415-16</inkml:trace>
  <inkml:trace contextRef="#ctx0" brushRef="#br1" timeOffset="118299.59">6706 5750 2886 0,'0'0'-74'0,"0"0"27"0,0 0 27 16,0 0 14 0,0 0 23-16,0 0 33 0,0 0 3 0,0 0 3 0,0 0 4 15,0 0 5-15,0 0 0 16,0 0 6-16,0 0-1 0,0 0 8 0,31-23 9 15,-31 23 6-15,24-6 1 0,-8 4-3 0,2-2-5 0,-2 0-4 16,4 0-10 0,0 3-5-16,0-3-9 0,-3 1-6 0,1 0-12 0,-18 3-13 15,32-5-27-15,-19 3-40 16,-13 2-37-16,21-4-54 0,-21 4-58 0,0 0-68 16,19-3-133-16,-19 3-543 0,0 0-345 15</inkml:trace>
  <inkml:trace contextRef="#ctx0" brushRef="#br1" timeOffset="118549.72">6890 5677 2701 0,'0'0'-95'15,"0"0"33"-15,0 0 9 0,0 0 29 0,0 0 12 16,0 0 23-16,0 0 40 16,0 0 25-16,0 0 22 0,0 0 17 0,-13 15 3 15,13-15 3-15,-4 15 0 16,4-15-11-16,-5 22-10 0,5-22-9 0,-4 24-11 0,2-10-8 15,2-14-7-15,-2 30-9 0,-2-14-2 0,2-1-8 16,-1 0-6-16,3-15-7 0,-4 31-16 16,2-16-14-16,2-15-26 0,0 29-18 0,0-29-29 15,0 24-41-15,0-24-40 16,4 19-39-16,-4-19-52 0,7 17-98 0,-3-11-508 16,2-1-191-16</inkml:trace>
  <inkml:trace contextRef="#ctx0" brushRef="#br1" timeOffset="118949.5">7086 5850 2571 0,'0'0'-23'0,"0"0"8"0,0 0 23 0,0 0 29 16,0 0 31-16,0 0 21 16,0 0 19-16,0 0-2 0,0 0-5 0,0 0 2 15,0 0-3-15,0 0 3 16,-51 24-5-16,45-15-3 0,6-9-9 0,-8 17-5 0,8-17-9 15,-6 18-3-15,6-18-13 0,-2 14-4 0,2-14-4 16,0 0-3-16,-2 22-4 16,2-22-11-16,0 0-14 0,0 0-12 0,6 16-12 15,-6-16-6-15,0 0-5 0,0 0-7 16,0 0-2-16,0 0 3 0,0 0-5 0,0 0 6 16,0 0 1-16,42-26 1 15,-36 16 7-15,-6 10 12 0,13-16 11 0,-7 8 18 16,-6 8 14-16,11-14 3 15,-11 14 8-15,0 0 12 0,15-9 14 0,-15 9 2 0,0 0-2 16,0 0-5-16,0 0-8 0,0 0-1 0,23 23-5 16,-23-23-7-16,7 17-9 0,-7-17-4 15,6 17-4-15,-2-7 2 0,-4-10-14 0,6 15-15 16,-6-15-32-16,5 11-33 16,-5-11-45-16,0 0-70 0,8 12-72 0,-8-12-93 15,8 0-163-15,-8 0-116 16,0 0-241-16,0 0-209 0</inkml:trace>
  <inkml:trace contextRef="#ctx0" brushRef="#br1" timeOffset="119279.48">7247 5902 2500 0,'0'0'-19'16,"0"0"43"-16,0 0-3 0,0 0-3 0,20 17 13 16,-20-17 9-16,0 0 12 0,2 18 10 15,-2-18-10-15,0 0-11 0,0 0-4 0,2 18-5 0,-2-18 5 16,0 0-6-16,0 0 10 0,0 0 3 15,2 15-5-15,-2-15-11 0,0 0-7 16,0 0-14-16,0 0-4 0,0 0-3 0,0 0-5 16,0 0-3-16,0 0 0 15,0 0 2-15,0 0 1 0,13-39-2 0,-13 39 12 16,0 0 9-16,8-13 4 16,-8 13 8-16,0 0 3 0,0 0 15 0,10-10 14 0,-10 10 15 15,0 0 13-15,0 0 8 16,0 0 6-16,0 0-1 0,0 0 2 0,26 17-8 15,-26-17-10-15,8 12-7 0,-8-12-11 0,9 13-7 0,-9-13-15 16,9 11-16-16,-9-11-24 16,10 12-24-16,-10-12-48 0,8 9-48 0,-8-9-64 15,9 10-72-15,-9-10-114 0,6 5-618 16,-6-5-442-16</inkml:trace>
  <inkml:trace contextRef="#ctx0" brushRef="#br1" timeOffset="119539.3">7402 5521 3051 0,'4'-19'-51'0,"-4"19"-1"0,0 0 20 15,0 0 30-15,0 0 23 0,23-2 9 0,-23 2-7 16,0 0-1-16,26-1-6 0,-26 1-14 16,25-3-6-16,-25 3-13 0,30-4-29 0,-16 3-29 15,4-4-30-15,-18 5-44 16,34-9-72-16,-22 3-165 0,3 1-255 0,-3-1 135 16</inkml:trace>
  <inkml:trace contextRef="#ctx0" brushRef="#br1" timeOffset="119721.19">7724 5299 1924 0,'0'0'6'16,"0"0"10"-16,6-13 34 15,-6 13 27-15,0 0 31 0,0 0 6 0,0 0-3 16,0 0-8-16,0 0-7 16,0 0-12-16,0 0-6 0,0 0-12 0,4 54 7 15,-6-41-27-15,2-13-42 0,0 30-55 16,0-11-70-16,0-1-61 0,-2 0-156 0,2 1-371 15,0 1 32-15</inkml:trace>
  <inkml:trace contextRef="#ctx0" brushRef="#br1" timeOffset="120149.51">8090 5635 2091 0,'0'0'-41'0,"0"0"0"16,0 0 20-16,0 0 20 0,0 0 17 0,0 0 28 0,-32 36 15 15,23-22 29-15,3 1 9 16,-2 0 17-16,2 2 22 0,-1 4 3 16,1-1 3-16,-1 0 1 0,3 0-10 15,2 1-12-15,0-1-10 0,0 1-7 0,2-1-12 0,2 0-7 16,0-1-10-16,2 1-7 0,0-1-8 15,3-4-6-15,0 2-9 0,-1-1-20 16,4-3-25-16,-2-2-31 0,1 0-37 0,-9-11-55 16,19 18-59-16,-10-15-73 15,-9-3-150-15,14 8-471 0,-5-6-244 0</inkml:trace>
  <inkml:trace contextRef="#ctx0" brushRef="#br1" timeOffset="120621.8">8194 5718 2620 0,'0'0'-58'0,"0"0"31"16,0 0 28-16,0 0 25 0,0 0 35 0,0 0 21 15,0 0 19-15,0 0-2 0,0 0-7 0,0 0-9 0,0 0-10 16,0 0-4 0,0 0-3-16,0 0 7 0,0 0 0 0,25-14-3 0,-25 14-4 15,0 0-6-15,22 0-4 16,-22 0-2-16,20 0-2 0,-20 0-3 0,28-2-5 16,-11 2-4-16,-17 0-4 15,32 0-5-15,-16-2-2 0,-16 2-7 0,30-1-12 0,-15-2-17 16,-15 3-14-16,23-1-24 0,-23 1-26 0,21-3-37 15,-21 3-45-15,0 0-52 0,18-3-62 16,-18 3-126-16,0 0-460 0,0 0-199 16</inkml:trace>
  <inkml:trace contextRef="#ctx0" brushRef="#br1" timeOffset="120859.35">8338 5750 2464 0,'0'0'-105'0,"0"0"27"16,0 0 17-16,0 0 24 0,-2 19 32 0,2-19 21 16,0 0 29-16,-2 19 24 0,2-19 11 0,-2 17 19 0,2-17 16 15,0 20-6-15,0-20-11 16,-3 22-5-16,3-22-3 0,0 24-13 0,0-24-7 16,-2 25-7-16,2-11-7 15,0-14-4-15,0 22-10 0,0-22-19 0,0 22-26 16,0-22-29-16,2 16-50 0,-2-16-28 0,0 0-38 0,0 23-46 15,0-23-95-15,3 9-492 16,-3-9-77-16</inkml:trace>
  <inkml:trace contextRef="#ctx0" brushRef="#br1" timeOffset="121389.52">8471 5849 2336 0,'0'0'-6'0,"10"-8"17"16,-10 8 10-16,0 0 19 0,0 0 13 0,0 0 10 0,0 0 8 15,0 0 7-15,0 0-3 16,0 0 3-16,0 0-2 0,0 0 0 0,0 42 2 16,0-42 4-16,0 0 2 15,2 16-5-15,-2-16-2 0,0 0-10 0,5 14-7 0,-5-14-10 16,0 0-2-16,6 12-6 0,-6-12-6 0,0 0-2 15,11 9-8-15,-11-9-7 16,0 0-9-16,0 0-10 0,17 6-5 0,-17-6-5 0,0 0-1 16,0 0-1-16,0 0 3 15,0 0-1-15,30-9-2 0,-30 9 5 0,0 0 0 16,14-13 2-16,-14 13 4 16,8-8 6-16,-8 8 5 0,0 0 3 0,0 0 2 15,14-10-6-15,-14 10 4 16,0 0-6-16,0 0-1 0,0 0-2 0,0 0 3 0,0 0 1 15,21 13-4-15,-21-13 5 16,0 0-2-16,10 14-3 0,-10-14 1 0,0 0 0 16,8 11 1-16,-8-11 0 0,0 0 7 0,7 9 18 15,-7-9 19-15,0 0 3 0,0 0 6 16,0 0 4-16,0 0 6 0,0 0-1 0,0 0-2 16,0 0 1-16,25-16-2 15,-25 16 1-15,8-12-4 0,-8 12-6 0,10-11-7 0,-10 11-14 16,8-13 4-16,-8 13-8 0,10-13-5 0,-10 13-19 15,9-12-19-15,-9 12-34 16,0 0-48-16,10-14-54 0,-10 14-77 0,7-7-92 16,-7 7-204-16,6-8-105 0,-6 8-232 15,0 0-210-15</inkml:trace>
  <inkml:trace contextRef="#ctx0" brushRef="#br1" timeOffset="121609.25">8847 5723 2572 0,'10'-13'-52'0,"-10"13"16"0,0 0 31 15,0 0 44-15,0 0 29 16,0 0 16-16,0 0 11 0,0 0-2 0,0 0-10 0,16 37-1 16,-14-25-1-16,0 3-6 15,0 3-9-15,0-1-6 0,-2-1-4 0,2 4-11 16,-2-20-33-16,-6 34-58 0,4-17-89 0,-4-2-114 15,2 1-230-15,-6-1-298 0,-4-3-77 16</inkml:trace>
  <inkml:trace contextRef="#ctx0" brushRef="#br1" timeOffset="123349.73">9203 5883 2183 0,'0'0'-71'0,"0"0"38"0,0 0 28 16,0 0 22-16,0 0 23 0,0 0 15 0,0 0 26 0,0 0 10 15,-27 0 7-15,27 0 12 16,0 0 1-16,0 0-1 0,0 0 8 0,0 0 1 0,0 0 0 15,0 0-8-15,0 0-8 0,0 0-8 16,0 0-10-16,0 0-8 0,0 0-2 16,0 0 0-16,67 0 9 0,-67 0 1 0,30-1-2 15,-15-2 3-15,-15 3 0 16,32-4-5-16,-18 3-9 0,-14 1-15 0,30-4 1 16,-15 4-14-16,-15 0-6 0,25-4-20 15,-25 4-32-15,24-3-38 0,-24 3-54 0,19-3-71 16,-19 3-73-16,0 0-115 0,18-3-192 0,-18 3-361 15,0 0-321-15</inkml:trace>
  <inkml:trace contextRef="#ctx0" brushRef="#br1" timeOffset="123969.3">9764 5691 2711 0,'0'0'-78'0,"-10"-16"26"0,10 16 37 15,0 0 35-15,0 0 34 16,0 0 29-16,0 0 17 0,-4-15 3 0,4 15-2 16,0 0-4-16,0 0-17 0,0 0-2 15,22-15-4-15,-22 15 1 0,18-4-6 0,-18 4-7 16,23-4-5-16,-23 4-5 16,28-3-6-16,-14 0-4 0,-14 3-5 15,30-3-8-15,-18 0-16 0,-12 3-31 16,26-1-43-16,-26 1-61 0,21-4-53 0,-10 2-49 15,-11 2-102-15,13-4-561 0,-13 4-260 0</inkml:trace>
  <inkml:trace contextRef="#ctx0" brushRef="#br1" timeOffset="124179.81">9919 5599 2664 0,'-26'10'-78'0,"26"-10"16"0,0 0 22 0,-6 15 20 0,6-15 20 16,-6 15 0-16,6-15 29 0,-8 18 2 0,3-5 10 15,0 0 12-15,-1 0 3 16,6-13 18-16,-8 27-6 0,4-12-9 0,0 0-8 16,1 1-1-16,3-16-14 15,-6 28-18-15,6-15-42 0,0-13-47 0,-2 24-34 16,2-24-43-16,2 22-67 0,-2-22-113 16,4 18-345-16,1-10 85 0</inkml:trace>
  <inkml:trace contextRef="#ctx0" brushRef="#br1" timeOffset="124559.54">10048 5806 1946 0,'-2'-17'-32'0,"2"17"19"0,0 0-5 0,0 0 15 0,0 0 15 16,-28-1 15-16,28 1 21 15,0 0 13-15,0 0 10 0,-28 22 2 0,20-14 14 16,8-8 2-16,-10 17-2 0,4-7-1 0,6-10-5 0,-7 19-3 15,7-19-6-15,-9 18-7 16,9-18-4-16,-4 14-10 0,4-14 0 0,0 0-1 16,-2 17-12-16,2-17-13 15,0 0-17-15,0 0-11 0,0 0-19 0,0 0 0 0,0 0-20 16,24 5 1-16,-24-5 8 16,0 0-7-16,0 0 7 0,24-26 1 15,-12 19 2-15,-12 7 27 0,12-15 22 16,-12 15 24-16,13-13 14 0,-13 13 10 0,10-8 26 15,-10 8 28-15,0 0 15 0,0 0-2 0,0 0-8 0,0 0-11 16,30 15-11-16,-30-15-15 16,8 13-7-16,-8-13-8 0,10 18-7 0,-6-9-9 15,-4-9-5-15,8 17-16 16,-8-17-22-16,6 16-40 0,-6-16-45 0,8 9-55 0,-8-9-80 16,7 8-84-16,-7-8-161 15,0 0-492-15,0 0-364 0</inkml:trace>
  <inkml:trace contextRef="#ctx0" brushRef="#br1" timeOffset="124879.41">10184 5866 2775 0,'0'0'-36'15,"0"0"30"-15,0 0 6 0,0 0 4 0,0 0 4 0,0 0 8 16,0 0 6-16,0 0 9 16,18 23 3-16,-18-23-1 0,0 0-5 0,0 0-5 15,0 0 4-15,4 19-6 16,-4-19 2-16,0 0 4 0,0 0-6 0,0 0-10 0,0 0-5 15,0 0-6-15,0 0 3 0,0 0-13 16,0 0 3-16,0 0 1 0,0 0-4 16,0 0 17-16,22-29 13 0,-22 29 30 0,6-11 25 15,-6 11 17-15,7-12 4 16,-7 12 2-16,0 0 4 0,12-9 6 0,-12 9 11 0,0 0-1 16,0 0-10-16,0 0 1 15,0 0-3-15,28 13-7 0,-28-13-13 0,10 11-7 16,-10-11-11-16,13 12-12 0,-13-12-23 15,13 12-33-15,-13-12-35 0,8 7-41 0,-8-7-66 16,9 6-87-16,-9-6-125 0,0 0-213 0,12 0-410 16,-12 0-432-16</inkml:trace>
  <inkml:trace contextRef="#ctx0" brushRef="#br1" timeOffset="125089.43">10364 5429 3000 0,'0'0'-74'0,"0"0"11"0,0 0 17 15,0 0 13-15,6-22 24 16,-6 22 6-16,0 0 16 0,20-6 3 0,-20 6 3 16,22-4-6-16,-22 4 0 0,26-2 0 15,-12 0-20-15,-14 2-31 0,30-4-40 0,-13 1-41 16,-5-1-66-16,-12 4-133 0,24-9-349 0,-16 2 98 15</inkml:trace>
  <inkml:trace contextRef="#ctx0" brushRef="#br1" timeOffset="125259.54">10624 5183 1925 0,'0'0'29'15,"0"0"50"-15,0 0 14 16,0 0 7-16,0 0-10 0,0 0 0 0,19 29-9 15,-19-29-6-15,0 23-5 0,-2-8-13 16,2-15-20-16,-5 35-36 0,3-16-67 0,0 0-75 16,-2 0-108-16,-2 0-462 0,2 3 29 0</inkml:trace>
  <inkml:trace contextRef="#ctx0" brushRef="#br1" timeOffset="126525.17">10911 5673 2033 0,'0'0'-18'0,"4"-19"71"0,-4 19 21 0,0 0 21 16,0 0 12-16,0 0 16 0,0 0 16 15,0 0 6-15,0 0 0 0,0 0 3 0,-48 6-2 16,48-6-2-16,-21 17-2 16,11-8-8-16,-2 5-9 0,4-1-7 15,-2 3-11-15,2-1-10 0,3 2-11 16,0 2-10-16,1 0-9 0,6 2 0 0,-2 2-14 0,5 2 2 15,4-2-10-15,-3-1-11 0,2-1-29 0,0-4-35 16,-1 1-48-16,2-3-57 16,-1-2-65-16,-2 1-77 0,3-5-204 0,-3 0-130 15,-2-3-229-15,-4-6-175 16</inkml:trace>
  <inkml:trace contextRef="#ctx0" brushRef="#br1" timeOffset="128809.59">11238 5679 2341 0,'8'-11'-136'0,"-8"11"37"0,0 0 32 0,0 0 34 0,0 0 20 16,0 0 23-16,0 0 36 16,0 0 14-16,0 0 15 0,0 0-12 0,0 0 1 15,0 0 7-15,0 0-7 16,0 0-5-16,0 0 1 0,-8 50 8 0,8-50-2 0,-6 20 0 15,6-20 1-15,-5 21-8 0,5-21 4 0,-8 21-4 16,3-9 10-16,-1-2-4 0,6-10-3 16,-10 23 0-16,1-13-4 0,9-10-3 0,-13 18 0 15,7-11-7-15,6-7-3 16,-16 15-5-16,16-15-5 0,-13 12 0 0,13-12-6 16,-14 9-2-16,14-9-1 0,-12 8-6 15,12-8 3-15,0 0-7 0,-17 6 0 16,17-6-1-16,0 0-3 0,0 0 1 0,0 0-6 0,-22-15 1 15,22 15 0-15,-10-16-1 16,10 16-1-16,-4-16-2 0,4 16 1 0,-4-18 1 16,4 18 6-16,-2-20 1 15,2 20 6-15,0 0 1 0,0-20-7 0,0 20 2 0,0 0-1 16,6-16-2-16,-6 16-5 16,0 0 4-16,14-7 6 0,-14 7 2 0,0 0 4 0,0 0 7 15,0 0 7 1,33 11 5-16,-33-11 0 0,14 13 0 0,-8-5 3 0,-6-8-2 15,16 21-4-15,-6-11-1 0,-2-1-4 16,3 3-2-16,-1-3-3 0,2 1-2 16,-4 0-3-16,-8-10-3 0,16 15-3 0,-9-7-5 15,-7-8-15-15,15 11-25 0,-15-11-31 16,10 9-43-16,-10-9-56 0,11 6-64 0,-11-6-67 16,0 0-154-16,10 2-144 0,-10-2-260 15,0 0-189-15</inkml:trace>
  <inkml:trace contextRef="#ctx0" brushRef="#br1" timeOffset="129129.53">11329 5492 2411 0,'-2'-24'-84'0,"2"24"35"0,0 0 11 0,0 0 21 0,0 0 20 15,0 0 13 1,0 0 18-16,9-14 8 0,-9 14 4 0,0 0 10 0,14-4 5 16,-14 4-1-16,0 0 5 15,25 2 6-15,-25-2 3 0,24 2-5 0,-24-2-5 16,25 0-7-16,-25 0 1 0,25 0-14 0,-25 0-16 0,24 0-27 15,-24 0-32-15,20 0-51 16,-20 0-34-16,18 2-44 0,-18-2-68 0,0 0-136 16,12 0-296-16,-12 0 107 15</inkml:trace>
  <inkml:trace contextRef="#ctx0" brushRef="#br1" timeOffset="129359.47">11478 5479 1896 0,'-10'16'-40'15,"10"-16"12"-15,0 0 23 0,-4 20 25 0,4-20 45 16,-4 19 1-16,4-19 29 0,-2 25 5 16,2-8 4-16,0-17 10 0,0 33 7 0,0-18 4 0,-2 2-3 15,2 2-3 1,0-19-7-16,0 35-9 0,2-20-10 0,-2 2-15 0,0 0-4 16,0-17-8-16,2 29-7 15,-2-16-9-15,0-13-4 0,0 24-23 0,0-24-23 16,2 21-24-16,-2-21-35 0,2 18-32 0,-2-18-46 15,2 15-79-15,-2-15-153 0,2 7-457 16,-2-7-152-16</inkml:trace>
  <inkml:trace contextRef="#ctx0" brushRef="#br1" timeOffset="129874.61">11574 5773 2444 0,'0'0'-44'15,"0"0"15"-15,0 0 11 0,0 0 12 16,0 0 15-16,0 0 29 0,0 0 26 16,0 0 11-16,0 0 1 0,0 0 1 15,0 0-4-15,0 0-2 0,0 0 1 0,0 0-6 16,0 0-1-16,0 0-5 0,0 0-7 0,-15 48-4 15,15-48-3-15,0 0-4 0,7 22-4 16,-7-22-4-16,4 13-1 0,-4-13-6 0,11 8-2 16,-11-8-10-16,0 0-7 15,17 7-4-15,-17-7-3 0,0 0-1 0,0 0-2 16,0 0-5-16,26-14 3 0,-26 14-1 16,12-12 1-16,-12 12 1 0,8-17 3 0,-8 17 11 15,4-14 6-15,-4 14 3 16,0 0-4-16,10-17-3 0,-10 17-1 0,0 0-2 15,0 0 2-15,0 0-3 0,0 0 0 0,0 0-1 16,0 0 1-16,0 0-4 0,0 0 5 16,0 0 0-16,0 0 8 0,18 28-1 0,-18-28 4 15,0 0 0-15,8 12 4 16,-8-12-3-16,0 0-1 0,16 4 3 0,-16-4 5 16,0 0 9-16,0 0 16 0,0 0 6 15,29-10-1-15,-29 10-6 0,10-11-2 0,-10 11-9 16,11-15-3-16,-11 15-7 0,6-17-15 0,-1 5-53 15,-5 12-65-15,2-19-110 0,-2 19-141 16,2-17-263-16,-2 17-280 0,0 0-274 0</inkml:trace>
  <inkml:trace contextRef="#ctx0" brushRef="#br1" timeOffset="130239.42">11925 5589 2686 0,'0'0'-65'0,"0"0"15"16,0 0 39-16,0 0 19 15,24 13 30-15,-24-13 19 0,7 18 16 0,-7-18 10 16,4 21 12-16,-3-6 15 16,-1 2 13-16,2 2 1 0,1 0-4 0,-3 1-8 0,0 0-13 15,0 2-7-15,0-2-10 16,-3 1-13-16,1 0-7 0,-3 0-14 0,-2 2-37 15,3-6-58-15,-8 2-63 0,4 0-63 0,-1-2-60 16,-5 1-108-16,1-3-585 16,2 0-332-16</inkml:trace>
  <inkml:trace contextRef="#ctx0" brushRef="#br1" timeOffset="133419.24">5975 5923 1830 0,'0'0'-89'16,"0"0"30"-16,-2-17 6 16,2 17 11-16,0 0 3 0,0 0 1 0,0 0 7 0,0-21-1 15,0 21 5 1,0 0 6-16,0 0 7 0,2-19 13 0,-2 19 11 0,0 0 9 15,0 0 3-15,0 0 7 0,0-19 10 0,0 19 8 16,0 0-7-16,0 0 5 0,0 0 10 16,0 0-7-16,0 0 10 0,0-22 0 0,0 22-11 15,0 0 0-15,0 0 14 16,0 0-10-16,0 0 18 0,0 0 21 0,0 0 7 16,0 0 6-16,0 0-7 15,0 0 0-15,0 0-12 0,-29 39-2 0,22-28-11 16,7-11-15-16,-15 25 2 0,5-14-3 0,2 3-10 0,-4-2-3 15,4 1-4-15,-2-2-4 16,-1 1 2-16,2-3-5 0,-1 1-3 0,-1-1-7 16,1 1-3-16,10-10 1 15,-17 14-1-15,10-5 7 0,7-9-7 0,-14 11-1 0,14-11-4 16,-10 11 3-16,10-11-1 16,-12 8 0-16,12-8 3 0,0 0 6 0,0 0 6 15,-12 11 0-15,12-11-1 16,0 0-2-16,-8 10-2 0,8-10-2 0,0 0-1 15,0 0 0-15,0 0-6 0,-9 11 0 0,9-11-2 0,0 0 1 16,0 0-4-16,0 0 2 16,13 23-3-16,-13-23 2 0,14 12-4 0,-14-12 6 0,24 9 6 15,-10-3 3 1,4-1 9-16,1 1 2 0,2 0-5 0,4-2 0 0,-1 2-3 16,-1-2 1-16,-2-1-2 15,2 1-5-15,-1 0-1 0,-2-3-1 0,2 2-4 16,-3 0 0-16,-1-1 0 0,-2 0-3 15,-16-2-4-15,27 4 4 0,-14-2-3 0,-13-2 1 16,21 1-4-16,-21-1 0 0,17 3-1 0,-17-3-8 16,0 0-3-16,21 4-8 0,-21-4-10 15,0 0-18-15,0 0-26 0,22 1-35 0,-22-1-67 16,0 0-73-16,0 0-150 16,16-5-560-16,-16 5-387 0</inkml:trace>
  <inkml:trace contextRef="#ctx0" brushRef="#br1" timeOffset="143999.47">1644 12944 2686 0,'0'0'-193'0,"0"0"24"0,0 0 23 15,0 0 26-15,0 0 18 0,0 0 21 16,0 0 21-16,0 0 19 0,0 0 5 0,0 0 10 16,0 0 3-16,0 0 4 15,0 0 6-15,0 0 3 0,0 0 0 0,0 0 2 16,0 0 8-16,0 0-5 16,0 0 3-16,0 0-1 0,0 0 3 0,0 0 1 0,0 0 8 15,0 0-11-15,0 0 0 16,0 0 6-16,0 0 2 0,0 0 4 0,0 0 9 0,0 0 2 15,0 0 7-15,0 0-8 0,0 0 5 0,0 0-2 16,0 0-7-16,0 0 2 16,0 0-16-16,0 0-7 0,0 0-20 0,0 0-24 15,0 0-17-15,0 0-9 16,0 0 1-16,0 0 0 0,0 0 5 0,0 0 6 0,0 0 9 16,0 0 12-16,0 0 18 15,0 0 20-15,0 0 16 0,0 0 13 0,0 0 13 16,0 0 0-16,0 0-5 0,0 0-2 15,0 0-5-15,0 0 3 0,0 0 0 16,0 0-14-16,0 0 0 0,0 0 4 0,0 0-7 0,0 0 1 16,0 0 9-16,0 0 2 15,0 0 17-15,0 0 14 0,0 0-5 0,0 0-2 16,0 0 7-16,0 0-7 16,0 0-10-16,0 0 11 0,0 0 0 0,0 0-1 0,0 0 1 15,0 0 8-15,0 0 1 16,0 0 11-16,0 0 8 0,0 0 10 0,0 0 2 15,0 0-3-15,0 0 5 0,0 0-2 0,0 0-5 0,0 0-4 16,0 0-11-16,0 0-6 16,0 0-4-16,0 0-6 0,0 0-7 0,0 0-5 15,0 0-7-15,0 0-6 16,0 0-4-16,0 0-2 0,0 0 3 0,0 0-9 0,0 0-3 16,0 0-2-1,0 0 1-15,0 0-4 0,0 0 1 0,0 0 0 0,0 0-2 16,0 0 1-16,0 0-2 0,0 0 0 0,0 0-3 15,8 44 3-15,-8-44-2 16,0 0-3-16,0 0 0 0,0 0 2 0,0 0-2 0,0 0 6 16,0 0-3-16,17 2 9 15,-17-2 1-15,0 0 8 0,0 0 5 0,0 0 7 16,0 0 1-16,0 0 0 16,18 2 3-16,-18-2-1 0,0 0-3 0,0 0-4 15,0 0 0-15,0 0-4 0,0 0-3 16,0 0 0-16,0 0-4 0,23 0-3 0,-23 0 1 15,0 0-3-15,0 0-1 0,0 0 2 0,25-4 4 0,-25 4 4 16,0 0 6-16,17-2 8 16,-17 2 3-16,0 0 3 0,0 0-1 0,18-2-5 15,-18 2 0-15,0 0-4 16,0 0-1-16,0 0-2 0,0 0-3 0,20-2-3 0,-20 2-4 16,0 0-2-1,0 0-1-15,0 0-3 0,0 0 2 0,0 0-2 0,0 0-4 16,0 0 0-16,19-3 0 0,-19 3-1 0,0 0-1 15,0 0-2-15,0 0 1 16,0 0-1-16,0 0 5 0,0 0 0 0,0 0 7 16,0 0-3-16,0 0 5 0,0 0-1 15,0 0-2-15,17-3-4 0,-17 3 8 0,0 0-7 16,0 0-7-16,0 0 9 16,0 0-3-16,0 0 4 0,0 0 1 0,0 0 2 0,0 0 5 15,0 0-3 1,0 0 1-16,0 0 4 0,0 0-5 0,21 0-2 0,-21 0 2 15,0 0-13-15,0 0 6 0,0 0 2 0,0 0-4 16,20 3-1-16,-20-3-1 16,0 0 2-16,0 0-5 0,0 0 1 0,0 0-5 0,20 0 1 15,-20 0-2-15,0 0 2 16,0 0-1-16,0 0-1 0,0 0 2 0,18 2-1 16,-18-2 0-16,0 0 2 15,0 0-2-15,0 0 1 0,0 0-3 0,0 0 0 16,21 1 4-16,-21-1 2 0,0 0-6 0,0 0 2 0,19 0 1 15,-19 0-2-15,0 0-3 16,0 0 7-16,19 0-4 0,-19 0-10 0,0 0 11 16,0 0-3-16,0 0 1 0,16 2-1 15,-16-2 0-15,0 0 2 0,0 0-8 0,0 0 5 16,0 0 3-16,0 0-4 16,22 0 2-16,-22 0-6 0,0 0 5 0,0 0 0 0,0 0 1 15,19 0-3 1,-19 0 0-16,0 0 3 0,0 0 3 0,0 0-2 0,21-3-1 15,-21 3-1-15,0 0 1 0,0 0 0 0,0 0 0 16,19 1 1-16,-19-1-1 0,0 0-1 16,0 0-6-16,0 0 4 0,26-1 5 15,-26 1-6-15,0 0 3 0,18 0 7 16,-18 0-8-16,0 0-2 0,0 0 6 0,26 0-5 16,-26 0 4-16,0 0-4 15,19 0 2-15,-19 0-1 0,0 0 2 0,19-2-2 16,-19 2 3-16,0 0-5 0,19 2 3 0,-19-2 0 0,0 0 1 15,0 0 0-15,23-2-1 16,-23 2 1-16,0 0 1 0,17-3 2 0,-17 3 0 16,0 0-5-16,0 0 0 15,24 0 2-15,-24 0 4 0,0 0-2 0,17-1 2 16,-17 1 4-16,0 0-9 0,18-2 7 16,-18 2 2-16,18-4-9 0,-18 4 10 15,0 0-8-15,23-2 7 0,-23 2-6 0,0 0 4 16,23-4 2-16,-23 4-4 0,0 0-2 0,23-1-1 15,-23 1-2-15,16-3 4 0,-16 3 2 0,0 0-5 16,24-1 4-16,-24 1 1 16,17-3-12-16,-17 3 9 0,20-3 0 15,-20 3-3-15,18 0 5 0,-18 0-4 0,20-2-1 16,-20 2-1-16,18-2 2 0,-18 2 1 0,0 0 0 16,24-2-4-16,-24 2 7 15,0 0-2-15,24 0-2 0,-24 0-16 0,16-2 2 16,-16 2-4-16,0 0 4 0,23-1-1 0,-23 1 5 0,0 0-1 15,26-3 1-15,-26 3 0 16,17-1 2-16,-17 1 1 0,19-2-1 0,-19 2 3 0,0 0 4 16,25-3-3-16,-25 3-2 15,18-1-3-15,-18 1 7 16,0 0-1-16,20-2-1 0,-20 2 2 0,0 0-1 16,0 0 1-16,26-2 2 0,-26 2-5 0,0 0 4 0,17-2 0 15,-17 2 2-15,0 0-6 16,0 0 4-16,21 0-2 0,-21 0-1 0,0 0-1 15,19-2 7-15,-19 2-6 0,0 0 3 16,0 0 5-16,22-2-7 0,-22 2 0 16,0 0 1-16,0 0 1 0,0 0 2 15,0 0 1-15,22 2-2 0,-22-2-2 0,0 0 1 16,0 0-1-16,0 0 2 0,0 0-3 0,20 0 2 16,-20 0-6-16,0 0 8 15,0 0 2-15,0 0-2 0,23 0 0 0,-23 0 1 16,0 0 0-16,19 2-3 0,-19-2-2 0,0 0 0 15,19 0 5-15,-19 0-2 0,0 0-4 16,0 0 1-16,21 2 1 0,-21-2 2 0,0 0-5 16,0 0 5-16,0 0-1 0,21 2-1 15,-21-2 2-15,0 0 0 0,0 0-1 0,0 0 5 16,0 0-3-16,19 0-1 16,-19 0 1-16,0 0-1 0,0 0-5 0,0 0 3 0,24 2-1 15,-24-2 6 1,0 0-5-16,0 0 1 0,18 0-2 0,-18 0 6 0,0 0 3 15,18 1-9-15,-18-1 2 0,0 0 0 16,19 3-1-16,-19-3 3 0,0 0-9 16,0 0 5-16,23 0 3 0,-23 0-1 0,0 0 0 0,0 0 0 15,19 0-3-15,-19 0 13 16,0 0-11-16,0 0-4 0,0 0 4 0,20 2 2 0,-20-2-1 16,0 0 0-1,0 0 1-15,0 0 0 0,16 1-2 0,-16-1 1 0,0 0-2 16,0 0 4-16,0 0-2 0,23 0 2 0,-23 0-4 15,0 0 6-15,0 0-6 16,26-1 5-16,-26 1-4 0,0 0-1 0,21 0 6 16,-21 0-6-16,0 0 0 0,17 1 0 15,-17-1 0-15,0 0 2 0,0 0-2 0,21 0 0 16,-21 0 4-16,0 0-2 0,0 0 1 16,0 0-2-16,21 0 0 0,-21 0 2 15,0 0-3-15,0 0 2 0,0 0 8 16,19 0-10-16,-19 0 0 0,0 0 2 0,0 0-2 15,22 0 4-15,-22 0-2 0,0 0 0 0,0 0-3 16,0 0 4-16,20 0-1 16,-20 0-1-16,0 0-2 0,0 0 5 0,0 0-2 0,0 0 3 15,22 0-3-15,-22 0-2 16,0 0 3-16,0 0-3 0,0 0 2 0,0 0 5 0,0 0-5 16,21 3 7-1,-21-3-6-15,0 0-2 0,0 0-2 0,0 0 3 0,0 0-1 16,19 0 7-16,-19 0-8 0,0 0 3 0,0 0-3 0,0 0 1 15,0 0 0 1,0 0 0-16,0 0 1 0,0 0 2 0,0 0-2 0,19 0 5 16,-19 0 4-16,0 0-6 15,0 0 3-15,0 0 5 0,0 0-2 16,0 0 10-16,0 0-11 0,0 0 5 16,0 0-1-16,0 0-2 0,0 0 2 0,0 0-1 0,0 0-5 15,0 0 1-15,16 1-5 16,-16-1-11-16,0 0-23 0,0 0-36 0,0 0-57 15,0 0-81-15,0 0-85 0,0 0-171 0,0 0-142 16,6-10-12-16,-6 10-303 0,0 0-317 16</inkml:trace>
  <inkml:trace contextRef="#ctx0" brushRef="#br1" timeOffset="151629.41">7072 12855 2636 0,'0'0'-116'0,"0"0"13"16,0 0 13-16,21-12 3 15,-21 12 1-15,0 0 14 0,0 0 4 0,0 0 4 16,0 0 6-16,0 0 9 15,0 0 16-15,0 0 15 0,0 0-10 0,-2-19 10 16,2 19-10-16,0 0-21 0,0 0-40 0,0 0-83 0,0 0-286 16,0-21 386-16</inkml:trace>
  <inkml:trace contextRef="#ctx0" brushRef="#br1" timeOffset="151789.64">7110 12653 1292 0,'2'-17'-8'16,"-2"17"1"-16,0-18-16 16,0 18-1-16,0-19-6 0,0 19 0 0,0 0-1 15,0-24-5-15,0 24-22 16,0-16-30-16,0 16-78 0,0 0-97 0,-2-24 85 16</inkml:trace>
  <inkml:trace contextRef="#ctx0" brushRef="#br1" timeOffset="151949.4">7108 12336 902 0,'0'0'95'0,"-2"-21"-13"16,2 21-28-16,0 0-24 0,0 0-26 15,0-21-34-15,0 21-85 0,-2-16-221 16,2 16 106-16</inkml:trace>
  <inkml:trace contextRef="#ctx0" brushRef="#br1" timeOffset="152209.24">7093 11767 880 0,'-5'-21'-69'0,"5"21"-56"0,0 0-105 0,-4-19 76 15</inkml:trace>
  <inkml:trace contextRef="#ctx0" brushRef="#br1" timeOffset="152449.32">7031 11246 629 0,'0'0'-23'0,"0"0"-20"15,4-16-35-15,-4 16-86 16,0 0 54-16</inkml:trace>
  <inkml:trace contextRef="#ctx0" brushRef="#br1" timeOffset="152569.31">7078 11101 490 0,'4'-20'40'0,"-4"20"-8"16,2-13-19-16,-2 13-15 0,0-14 0 0,0 14 2 16,2-13 0-16,-2 13-4 15,0-14-13-15,0 14-39 0,0 0-111 0,0 0 55 0</inkml:trace>
  <inkml:trace contextRef="#ctx0" brushRef="#br1" timeOffset="152719.35">7072 10823 441 0,'-2'-18'-15'0,"2"18"-31"16,0 0-82-16,0 0 42 0</inkml:trace>
  <inkml:trace contextRef="#ctx0" brushRef="#br1" timeOffset="153199.23">7095 10133 507 0,'0'0'135'0,"0"0"8"16,0 0-7-16,2-16-24 0,-2 16-20 16,0 0-34-16,0 0-44 0,0 0-46 0,0 0-74 15,0 0-153-15,3-10-8 16,-3 10 88-16</inkml:trace>
  <inkml:trace contextRef="#ctx0" brushRef="#br1" timeOffset="155019.26">3494 12948 695 0,'0'0'-44'0,"0"0"-25"0,0 0-127 0,0 0 66 15</inkml:trace>
  <inkml:trace contextRef="#ctx0" brushRef="#br1" timeOffset="155249.44">3494 12948 547 0,'0'0'28'15,"0"0"2"-15,0 0-8 0,0 0-7 16,0 0-6-16,0 0 2 0,0 0-5 0,0 0 10 16,0 0-6-16,0 0-9 0,0 0-6 15,0 0-1-15,0 0 3 0,0 0 10 16,0 0 22-16,0 0 10 0,0 0 5 16,0 0 1-16,0 0 4 0,0 0-14 0,25-34 2 15,-25 34-3-15,0 0 4 0,12-10-10 16,-12 10-3-16,10-7-7 0,-10 7-9 15,10-10-4-15,-10 10 2 0,13-9-4 0,-13 9 1 0,13-10-9 16,-13 10-13-16,13-8-44 16,-13 8-67-16,12-11-176 0,-12 11 98 0</inkml:trace>
  <inkml:trace contextRef="#ctx0" brushRef="#br1" timeOffset="159079.54">3539 12914 875 0,'0'0'19'0,"0"0"19"0,0 0 11 0,0 0 4 0,0 0 9 16,0 0-5-16,0 0-1 16,0 0-13-16,0 0-4 0,0 0-3 0,0 0 3 15,0 0-6-15,0 0 3 0,0 0-9 16,0 0-3-16,0 0 0 0,19-14 13 16,-19 14-4-16,0 0-1 0,8-11 10 15,-8 11-4-15,0 0 6 0,13-10 9 0,-13 10-4 16,0 0 11-16,13-13-4 0,-13 13 5 0,10-9-5 0,-10 9-6 15,0 0 1 1,15-11-8-16,-15 11-4 0,11-7-3 0,-11 7 1 0,12-9-11 16,-12 9 5-16,13-9-4 15,-13 9 2-15,13-8 7 0,-13 8 6 0,10-10 11 16,-10 10 2-16,11-9 8 0,-11 9 1 16,10-10-3-16,-10 10 0 0,0 0-7 0,16-13-7 15,-16 13 0-15,10-12-8 16,-10 12-7-16,12-11-2 0,-12 11-4 0,14-14-3 0,-6 7 1 15,-8 7-5-15,14-13-3 0,-14 13 0 16,15-14-1-16,-15 14 0 0,13-11-1 16,-6 3 0-16,-7 8 4 0,14-13-1 0,-14 13 5 15,13-13 1-15,-13 13 2 16,13-16-2-16,-5 10-1 0,-8 6 2 0,10-15-4 0,-10 15-1 16,16-13-4-16,-16 13-2 15,14-15-1-15,-3 7-1 0,-11 8-3 0,17-15-2 16,-8 5 1-16,1 1-4 0,0 0 3 15,1-3-1-15,0 3-3 0,-3-1 2 16,3-1 2-16,-11 11-1 0,19-19-3 0,-13 10 1 0,5 0 3 16,-11 9-4-16,14-17 2 15,-5 10 1-15,-9 7-3 0,17-18 4 0,-11 11-4 16,-6 7 1-16,19-16-2 16,-8 7 3-16,0 1-2 0,1-1 1 0,1-1-6 0,-2 1 3 15,1 2 0-15,1-3 0 16,0 0 2-16,-1 2-1 0,3 0-1 0,-2-1 4 15,0 0-3-15,-3-1-1 0,2 0 1 0,2 3 1 16,-4-2-1-16,1-1-4 0,3 3 9 16,-3-3 0-16,2 2 2 0,-3-1-2 0,4 1-2 15,-14 8 2-15,22-15-2 16,-9 5 0-16,0 3 0 0,0-3-4 16,-1 2 4-16,3 1-3 0,-2-2 3 15,-1 1-4-15,3-2-1 0,-2 1 8 0,0 1-5 0,-1-1-1 16,3-1 3-16,-2 1 1 0,-1-1 1 0,2 1 2 0,-2-1 2 15,1 0 1-15,-1 1 3 16,1-1 3-16,0 1 2 0,-3-2 3 0,3 1 0 16,0-2-2-16,-1 2-7 15,1-1 0-15,0 0-2 0,0 0-1 0,-1-1-3 16,6-4 3-16,-4 5-3 0,1-2 1 16,0 0-2-16,-3 2 1 0,3-1-2 0,0 1-1 15,0-1 1-15,-3 1 2 16,6-1-2-16,-4 1 5 0,-1 2 6 0,4-4 2 15,-2 1-1-15,-1-2 1 0,2 3 3 0,-2 1-5 0,1-4-3 16,0 2 0 0,2-4-2-16,-3 3-2 0,0-1 2 0,2 1-1 0,-1 0-3 15,0-2 0-15,0 4-1 16,1-3 1-16,0 1-2 0,0-1 0 0,-1 4-2 0,-2-3 1 16,2 2-3-16,1 0 0 15,0-1 0-15,0 1-20 0,0-3 5 0,0 3 1 16,-1 0 6-16,0 1-5 0,-2-2 2 0,1 3 1 15,-2-1-1-15,2-1-1 0,0 1 6 16,-1-1-1-16,2 0 2 0,-2 1-1 0,-1-1 0 16,1 2 3-16,2-1 4 15,-3-2 0-15,2 3 1 0,-2-3-1 0,1 1-2 16,-3-1 3-16,5 3-3 16,-2-1 2-16,1 1-2 0,0-2 1 0,-2 1 0 0,1-2 5 15,-1 3 4-15,-1-1 0 16,0 1-2-16,-1 0 3 0,2-1-4 0,0 0 0 15,-2 3 3-15,0-4-6 0,-10 11 1 0,24-16 0 16,-13 9-1-16,1-2 0 16,1 0-3-16,-2 2 2 0,1-1-1 0,1-1-1 0,0 1 2 15,-3-2-3-15,3 1-3 16,-1 1 5-16,2-2-1 0,-2 1 1 0,0 0 2 16,-12 9 0-16,24-18 0 15,-14 9-2-15,3-1 2 0,-2 1-3 0,2 0 5 0,-1 1-6 16,-2-2 1-16,2 1 3 0,0 1-3 0,-2-2-1 15,3 2-2-15,-2 0 3 16,-11 8 0-16,21-18-2 0,-11 11 1 0,2-1 1 0,-12 8 1 16,20-17 1-16,-11 9 1 15,2 0-3-15,-11 8-1 0,19-16 0 0,-11 6 3 16,2 3-2-16,-10 7-2 16,20-18 2-16,-10 8 1 0,-10 10-3 0,18-13 0 0,-8 4 1 15,-10 9-2-15,17-14 0 16,-9 9-1-16,-8 5 8 0,17-11-7 0,-17 11 1 15,17-13-2-15,-9 8 0 0,-8 5 2 0,20-11 2 0,-12 5-1 16,-8 6-1 0,21-11 1-16,-10 3 3 0,-11 8-3 0,19-11-2 0,-11 5 2 15,-8 6-1-15,22-13 0 16,-14 5 0-16,-8 8 4 0,19-14-5 0,-8 9 0 16,-11 5 2-16,14-12-3 15,-14 12 1-15,17-9-2 0,-8 3 3 0,-9 6-3 0,15-10-2 16,-15 10 1-16,14-9-1 0,-14 9 0 0,16-9 0 15,-16 9 1-15,14-12 2 0,-14 12 0 16,13-11 0-16,-13 11 8 0,15-11-5 0,-15 11-2 16,12-13 2-16,-12 13-1 15,13-11 2-15,-13 11 1 0,12-11-5 0,-12 11 3 16,14-11 0-16,-14 11-1 16,12-12-1-16,-12 12-2 0,13-11-1 0,-13 11 3 0,13-12-4 15,-13 12 5-15,12-11-2 16,-12 11 2-16,13-11-1 0,-13 11 2 0,10-12-3 15,-10 12 3-15,11-12 0 0,-11 12-2 0,11-12 2 16,-11 12 0-16,10-12-2 0,-10 12 0 16,10-13 2-16,-10 13-1 0,14-14-4 0,-14 14 5 15,10-11-2-15,-10 11 4 16,13-14-3-16,-13 14 1 0,10-13 0 16,-10 13 0-16,13-11-1 0,-13 11 0 15,11-12 1-15,-11 12-3 0,8-12 5 0,-8 12-2 0,8-9 0 16,-8 9 0-16,12-9-4 0,-12 9 4 0,0 0 0 0,12-15-10 15,-12 15 1-15,10-8-4 16,-10 8 2-16,13-6 3 0,-13 6-1 0,0 0 2 16,15-11 2-16,-15 11 0 15,9-7 6-15,-9 7 1 0,0 0 2 0,12-14-1 0,-12 14-2 16,10-8 2 0,-10 8 0-16,0 0-3 0,18-11 3 0,-18 11 1 0,8-8-3 15,-8 8 0-15,13-7-2 16,-13 7 2-16,10-10-2 0,-10 10 4 0,0 0 2 15,17-10-8-15,-17 10 3 0,0 0 3 0,13-9 1 16,-13 9 6-16,0 0 3 0,0 0 2 16,12-10-2-16,-12 10-4 0,0 0 2 0,0 0-4 15,12-7-1-15,-12 7-2 0,0 0-4 16,0 0-7-16,0 0-16 0,0 0-20 0,0 0-25 16,12-8-25-16,-12 8-49 15,0 0-46-15,0 0-66 0,0 0-179 0,10-11-466 16,-10 11-278-16</inkml:trace>
  <inkml:trace contextRef="#ctx0" brushRef="#br1" timeOffset="160479.41">7061 10085 2527 0,'0'0'-176'16,"0"0"16"-16,0 0 19 0,0 0 23 0,0 0 22 0,0 0 20 16,0 0 21-1,0 0 15-15,0 0 19 0,0 0 27 0,0 0 23 0,0 0 12 16,0 0 0-16,0 0 5 0,0 0-4 0,0 0-6 15,0 0 6-15,0 0 5 0,0 0 1 16,0 0 1-16,0 0-8 0,0 0 6 0,41 1 5 16,-41-1 2-16,0 0 3 15,0 0-5-15,24-3 6 0,-24 3 1 0,0 0 3 16,22 0 2-16,-22 0-4 16,0 0 2-16,23-2-8 0,-23 2 1 0,17-3-4 15,-17 3-6-15,0 0-3 0,27 0-1 16,-27 0-14-16,26-1 2 0,-26 1-7 0,28-3 2 15,-16 2-3-15,-12 1-2 0,32-2-4 0,-17 2 3 16,-15 0 7-16,36-2-2 16,-17 2 0-16,-2-2 2 0,2 4 9 0,-19-2 1 0,36-2-2 15,-21 2 3-15,-15 0 2 16,32-2-3-16,-16 2-2 0,-16 0-5 0,30-1 3 0,-13 1-5 16,0-3-1-1,-17 3-6-15,27-2-1 0,-27 2 5 16,30-1-3-16,-30 1 2 0,28 0 1 0,-14-2-1 0,-14 2-3 0,28 0 2 0,-13-2 4 15,-15 2-1-15,23-2 1 16,-23 2-3-16,25 0 2 0,-25 0-3 0,24-2-4 16,-24 2-1-16,25 0-3 15,-25 0 1-15,24 0-3 0,-24 0 0 0,25 0 0 0,-25 0-4 16,25-1 1 0,-25 1 3-16,27 0-8 0,-27 0 3 0,28 0-3 0,-28 0 3 15,26 0-1-15,-26 0 0 16,25 1-1-16,-13-1 0 0,-12 0-1 0,24 0 2 15,-24 0-3-15,21 2 0 0,-21-2 0 0,21 2-2 16,-21-2 1-16,23 0 0 0,-23 0 3 16,24 2-1-16,-24-2-2 0,26 0 2 0,-10 0-2 15,-16 0-1-15,30 2 4 16,-15-2-2-16,-15 0-1 0,30 0 0 0,-14 0-3 0,-16 0 6 16,28 0-3-16,-28 0 0 15,27-2-1-15,-27 2 4 0,26 0-1 0,-14 2 0 16,-12-2-1-16,24 0-1 0,-24 0 2 0,25 0 0 15,-25 0 2-15,26 1-3 0,-26-1 1 16,26 0 3-16,-10 0-8 0,-16 0 4 0,34 0-1 16,-19 0-1-16,-15 0 5 15,30 0-1-15,-16 0-4 0,-14 0 1 0,30 0 2 16,-30 0-1-16,27 0-3 16,-12 0 3-16,-15 0-2 0,27 2 0 0,-27-2 2 0,26-2 0 15,-26 2 5-15,23 0-5 16,-23 0 3-16,24 0 2 0,-24 0 0 0,22-3 2 15,-22 3-2-15,26-2-3 0,-13 0 0 0,-13 2-1 0,23-2 1 16,-23 2-2-16,23-1 1 16,-23 1-3-16,24-3 3 0,-24 3 1 0,21-1-2 15,-21 1 0-15,23 0-2 0,-23 0 2 16,21-5-1-16,-21 5 0 0,22 0 0 16,-22 0 1-16,18 0 0 0,-18 0 0 15,20-1-4-15,-20 1 4 0,0 0-2 0,27 0 0 16,-27 0 1-16,24 0 0 0,-24 0-1 0,22 0 0 0,-22 0 0 15,28 1 3-15,-13-1-1 16,-15 0 3-16,30 0 3 0,-16 0-4 0,6 0 5 16,-20 0 3-16,33 0 6 15,-16 0 4-15,-17 0 7 0,30 0 4 0,-15 0-1 0,-15 0 2 16,30 0-3 0,-30 0 1-16,23-1-2 0,-23 1-6 0,21 0 3 0,-21 0-6 15,17-2-4-15,-17 2-7 16,0 0-10-16,26 0-30 0,-26 0-47 0,0 0-74 15,18-2-83-15,-18 2-128 0,0 0-227 0,11-4-392 0,-11 4-439 16</inkml:trace>
  <inkml:trace contextRef="#ctx0" brushRef="#br1" timeOffset="168239.27">6964 10059 2852 0,'0'0'-159'16,"0"0"23"-16,0 0 5 0,0 0 20 0,0 0-12 15,0 0-9-15,0 0-20 0,0 0-43 0,0 0-353 0,0 0 261 16</inkml:trace>
  <inkml:trace contextRef="#ctx0" brushRef="#br1" timeOffset="168419.19">6938 10069 1592 0,'0'0'-18'16,"0"0"2"-16,0 0 6 15,0 0-3-15,0 0 6 0,0 0-18 0,0 0-26 16,0 0-35-16,0 0-76 16,-18 2-231-16,18-2 123 0</inkml:trace>
  <inkml:trace contextRef="#ctx0" brushRef="#br1" timeOffset="168719.44">6490 10107 1011 0,'0'0'-73'0,"0"0"6"0,-15 2 5 16,15-2 9-16,0 0-15 0,0 0-55 0,0 0-66 15,-21 0 63-15</inkml:trace>
  <inkml:trace contextRef="#ctx0" brushRef="#br1" timeOffset="168879.36">6195 10132 645 0,'0'0'58'0,"-18"4"-7"0,18-4-9 0,-16 6 0 16,16-6 0-16,0 0-4 0,-21 1-4 0,21-1 0 15,0 0-2-15,-18 4-21 0,18-4-22 16,0 0-30-16,0 0-49 0,0 0-94 0,-26-1-51 16,26 1 77-16</inkml:trace>
  <inkml:trace contextRef="#ctx0" brushRef="#br1" timeOffset="169049.18">5935 10159 741 0,'0'0'101'15,"0"0"4"-15,-25 0-9 0,25 0-16 0,-16 2-10 16,16-2 3-16,0 0-10 0,-20 0-17 16,20 0-25-16,0 0-20 0,0 0-14 0,-30-4-17 15,30 4-9-15,0 0-18 16,-23-4-20-16,23 4-25 0,-20-4-43 0,20 4-164 16,-22-2 100-16</inkml:trace>
  <inkml:trace contextRef="#ctx0" brushRef="#br1" timeOffset="169209.31">5480 10151 887 0,'-28'0'38'0,"28"0"14"15,-19 0 2-15,19 0-5 0,-19 0-10 0,19 0 2 0,0 0 3 16,-21 2-4-16,21-2-6 16,0 0-2-16,0 0-8 0,-24 0-2 0,24 0 7 15,0 0-8-15,0 0-13 0,0 0-16 16,-20 0-52-16,20 0-84 0,0 0-249 0,-17-4 125 15</inkml:trace>
  <inkml:trace contextRef="#ctx0" brushRef="#br1" timeOffset="169364.19">5014 10183 1330 0,'-23'4'98'0,"23"-4"-8"0,-18 4-38 16,18-4-28-16,-16 4-29 0,16-4-14 0,0 0-23 0,-17 4-27 15,17-4-48-15,-11 2-55 16,11-2-211-16,0 0 122 0</inkml:trace>
  <inkml:trace contextRef="#ctx0" brushRef="#br1" timeOffset="169689.52">4028 10226 1306 0,'0'0'107'16,"-19"0"-14"0,19 0-51-16,0 0-42 0,-26-3-42 0,20 2-62 0,6 1-131 15,-15-4-147-15,15 4 121 16</inkml:trace>
  <inkml:trace contextRef="#ctx0" brushRef="#br1" timeOffset="169979.05">3450 10219 1207 0,'0'0'91'0,"0"0"-21"16,0 0-13-16,-26 3-51 0,26-3-59 0,0 0-76 15,0 0-278-15,-18-3 128 0</inkml:trace>
  <inkml:trace contextRef="#ctx0" brushRef="#br1" timeOffset="170219.5">2935 10252 1214 0,'0'0'47'0,"-18"2"-2"0,18-2-7 15,-18 2-17-15,18-2-33 16,0 0-28-16,-18 2-48 0,18-2-87 0,0 0-170 15,-15-2 109-15</inkml:trace>
  <inkml:trace contextRef="#ctx0" brushRef="#br1" timeOffset="170379.35">2699 10256 1093 0,'-24'2'93'0,"24"-2"10"0,-19 0-7 16,19 0-17-16,-17 1-10 0,17-1 5 0,0 0-14 15,0 0-27-15,-23 0-48 16,23 0-50-16,0 0-78 0,0 0-144 0,-17-3-103 16,17 3 123-16</inkml:trace>
  <inkml:trace contextRef="#ctx0" brushRef="#br1" timeOffset="170519.14">2404 10254 1251 0,'-12'2'97'15,"12"-2"-14"-15,-20 2 4 0,20-2-26 0,-20 1-18 16,20-1-28-16,0 0-23 16,-20 5-36-16,20-5-67 0,0 0-97 0,0 0-205 15,-25-6 131-15</inkml:trace>
  <inkml:trace contextRef="#ctx0" brushRef="#br1" timeOffset="170809.15">1883 10239 1160 0,'-25'0'0'0,"25"0"10"0,0 0-10 16,-17 3-17 0,17-3-8-16,0 0-10 0,-21 3 3 0,21-3 2 0,0 0-1 15,-22 1 5-15,22-1 4 16,0 0 2-16,-22 3 0 0,22-3-12 0,0 0-30 16,-21 0-61-16,21 0-108 0,-9 0 75 15</inkml:trace>
  <inkml:trace contextRef="#ctx0" brushRef="#br1" timeOffset="170909.47">1710 10249 710 0,'0'0'103'0,"-23"3"32"0,23-3-3 0,0 0-15 16,0 0-16-16,0 0-29 15,0 0-41-15,0 0-64 0,0 0-98 0,0 0-273 16,-11-3 127-16</inkml:trace>
  <inkml:trace contextRef="#ctx0" brushRef="#br1" timeOffset="179679.28">241 10342 369 0,'0'0'144'0,"0"0"-23"16,0 0-34-16,0 0-21 15,0 0-11-15,0 0-10 0,0 0-16 0,0 0 3 0,0 0-8 16,0 0-12-16,0 0-8 0,0 0-4 0,0 0-9 15,0 0 0-15,0 0-4 16,0 0 4-16,0 0 0 0,0 0 0 0,0 0 2 0,0 0 2 16,0 0-2-16,0 0 10 15,0 0-5-15,0 0 2 0,0 0-21 0,0 0-17 16,0 0-15-16,0 0-9 16,0 0 1-16,0 0-15 0,0 0-126 0,0 0 66 0</inkml:trace>
  <inkml:trace contextRef="#ctx0" brushRef="#br1" timeOffset="180529.22">178 10343 511 0,'0'0'-25'0,"0"0"16"16,0 0 17-16,0 0 18 16,0 0 23-16,0 0 16 0,0 0 5 0,0 0 8 15,0 0 20-15,0 0 8 0,0 0-1 16,0 0 27-16,0 0 7 0,0 0 4 0,0 0 5 16,0 0 0-16,0 0 5 15,0 0 1-15,0 0 9 0,0 0-5 0,0 0 3 16,0 0-5-16,0 0-4 0,0 0-6 0,0 0-2 15,0 0-1-15,0 0-3 0,0 0-1 16,0 0-14-16,0 0-10 0,0 0-15 0,0 0-7 16,0 0-14-16,0 0-6 15,0 0-7-15,0 0-9 0,0 0-7 0,0 0-6 0,0 0-4 16,0 0-4-16,0 0-1 16,57 0-6-16,-57 0-4 0,0 0-4 0,24 0 2 15,-24 0-3-15,0 0-4 0,24 0 0 0,-24 0-1 0,0 0-9 16,0 0-1-1,21 0-10-15,-21 0-11 0,0 0-7 0,0 0-18 0,0 0-21 16,17-1-31-16,-17 1-34 16,0 0-41-16,0 0-35 0,12 1-37 0,-12-1-49 15,0 0-134-15,0 0-487 16,17-3-302-16</inkml:trace>
  <inkml:trace contextRef="#ctx0" brushRef="#br1" timeOffset="181129.08">441 10197 2612 0,'0'0'-139'0,"0"0"25"0,0 0 20 0,-9-14 13 0,9 14 20 16,0 0 17-16,0 0 14 15,0 0 11-15,0 0-1 0,0 0 16 0,4-22 10 16,-4 22 4-16,0 0 17 0,0 0 6 0,9-14-1 15,-9 14-7-15,0 0 5 16,12-8-10-16,-12 8 6 0,0 0-5 0,15-10-6 0,-15 10 4 16,0 0 1-16,23-4-3 15,-23 4-5-15,11-4-1 0,-11 4 0 0,0 0-2 16,0 0 6-16,27 1-7 16,-27-1-5-16,0 0 3 0,13 10 2 0,-13-10-2 15,0 0 24-15,1 17-12 16,-1-17-3-16,0 0 1 0,-3 26 9 0,3-26 1 0,-9 22 2 15,2-10 5-15,1 1 0 0,6-13 13 0,-11 24 5 16,6-11-9-16,2 1-1 0,3-14-1 16,-8 24 14-16,3-12-2 0,5-12-1 15,-4 21-7-15,4-21-2 0,-4 19-1 16,4-19-1-16,-2 18 1 0,2-18-1 0,0 16-2 16,0-16-5-16,0 0-1 15,6 20 0-15,-6-20-9 0,9 7 2 0,-9-7-5 0,11 8-5 16,-11-8-2-16,18 2-13 0,-18-2-21 0,22-2-34 15,-22 2-38-15,22-6-39 16,-8 3-40-16,0-3-47 0,-3 0-83 16,-11 6-468-16,25-15-64 0</inkml:trace>
  <inkml:trace contextRef="#ctx0" brushRef="#br1" timeOffset="181479.09">740 10254 2259 0,'0'0'-40'0,"4"-13"18"0,-4 13 16 0,4-15 23 0,-4 15 17 15,5-16 22-15,-5 16 5 16,7-11-4-16,-7 11 3 0,6-14 0 0,-6 14-3 16,5-13 5-16,-5 13-4 0,0 0-3 0,11-15-4 0,-11 15-4 15,12-10-8-15,-12 10-6 16,0 0 0-16,0 0-4 0,17-1-3 0,-17 1-5 16,0 0 3-16,0 0-5 15,12 22-2-15,-12-22 0 0,2 22 2 0,-2-22-7 16,0 24 8-16,0-24 5 0,-2 25 1 0,0-10 16 0,2-15-13 15,-4 29 4-15,-4-15 12 16,4-2-1-16,4-12 5 0,-9 23 3 0,4-13 8 16,5-10 4-16,-15 17-4 15,6-11 0-15,9-6-1 0,-14 7-4 0,14-7-8 0,0 0 3 16,-22 0-10 0,22 0-1-16,0 0-6 0,-14-17-14 0,14 17-19 0,-4-15-21 15,4 15-35-15,0 0-30 0,2-29-51 0,-2 29-42 0,6-17-48 16,-6 17-52-1,12-16-119-15,-3 9-438 0,0 0-173 0</inkml:trace>
  <inkml:trace contextRef="#ctx0" brushRef="#br1" timeOffset="181999.34">968 9997 2391 0,'0'0'-93'0,"6"-21"20"16,-6 21 9-16,0 0 10 15,0 0 20-15,0 0 18 0,0 0 20 0,0 0 14 0,0 0 13 16,0 0 1-16,0 0 13 0,0 0 8 0,0 0 14 15,0 0-6-15,0 0 0 16,-21 40 9-16,21-40-6 0,-4 21 0 0,4-21 1 0,-3 24 11 16,-1-8 1-16,2-1-8 15,-1 2-15-15,1 0-1 0,2-17-3 0,-5 33-6 16,5-16-5-16,-2 1-3 16,0-2 0-16,2-16-4 0,-2 32-6 15,2-16-1-15,0-16-4 0,-2 27-2 0,0-16-7 16,2-11-2-16,-3 21-9 0,3-21-10 15,0 19-36-15,0-19-27 0,0 0-35 0,3 21-35 0,-3-21-56 16,0 0-101-16,4 15-476 16,-4-15-72-16</inkml:trace>
  <inkml:trace contextRef="#ctx0" brushRef="#br1" timeOffset="182899.25">1018 10249 2164 0,'0'0'-122'0,"0"0"22"0,0-27 12 16,0 27 23-16,0 0 29 0,0 0 26 16,0 0 28-16,6-25 17 0,-6 25 12 15,0 0 5-15,5-14 30 0,-5 14-4 0,0 0-7 16,8-12-10-16,-8 12-5 16,0 0-8-16,8-12-3 0,-8 12-7 0,0 0-4 0,9-10 1 15,-9 10-5-15,0 0-10 16,0 0 5-16,0 0-7 0,0 0 5 0,0 0-2 15,0 0-1-15,29 19 1 0,-29-19-7 0,4 15-3 0,-4-15 4 16,4 18-2 0,-4-18 5-16,0 21-2 0,0-21 12 0,1 20 16 0,-1-20 2 15,-1 19 7-15,1-19 0 16,-4 17 4-16,4-17-2 0,-6 16 4 0,6-16 3 16,-11 12-3-16,11-12-1 0,-10 9-1 15,10-9-2-15,0 0-1 0,-19 4-1 16,19-4-4-16,0 0-7 0,0 0-4 0,0 0-6 0,-23-23-8 15,23 23-15-15,-7-19-16 0,7 19-27 16,-2-18-33-16,2 18-41 0,0 0-65 16,5-22-61-16,-5 22-99 0,10-18-508 15,-7 13-179-15</inkml:trace>
  <inkml:trace contextRef="#ctx0" brushRef="#br1" timeOffset="183559.25">1242 10147 2367 0,'0'0'-114'0,"0"0"25"0,0 0 20 0,0 0 26 15,-46 12 9-15,46-12 15 0,-12 12 16 0,12-12-10 16,-13 14 2-16,13-14 1 16,-5 16 9-16,5-16 2 0,-8 18-9 0,8-18 15 15,-5 18-1-15,5-18 2 16,-2 17-1-16,2-17-6 0,0 0 4 0,0 0-5 15,5 27 5-15,-5-27 5 0,0 0-3 0,8 13 1 0,-8-13-4 16,0 0-8-16,7 10-10 16,-7-10-5-16,0 0-7 0,0 0 2 0,0 0-3 15,0 0-7-15,0 0-4 16,0 0 1-16,31-21 4 0,-31 21 5 0,6-16 0 0,-6 16 3 16,3-17 10-16,-3 17 12 15,6-17 15-15,-6 17 26 0,4-17 3 16,-4 17 16-16,4-15 15 0,-4 15 12 0,0 0 8 0,4-18 9 0,-4 18-6 15,0 0-12 1,0 0-13-16,5-16-3 0,-5 16 2 0,0 0 3 0,0 0 3 16,0 0-8-16,0 0-6 15,0 0-3-15,0 0-7 0,0 0-4 0,0 0-7 16,0 0 9-16,0 0 15 16,-13 60-6-16,11-45-3 0,2 2-9 0,0 2 2 0,-2 0-9 15,2 3 1-15,-4-1-6 16,4 0-3-16,0 1-1 0,0 2-1 0,0-4-5 15,-2 7-1-15,0-3 2 0,1-2 9 0,1-1 3 16,-4 0 7-16,2-1-1 0,-2-2 6 16,2-1-5-16,-5 0 0 0,0-2-1 0,7-15-3 15,-11 25-3-15,6-15-2 16,5-10-11-16,-18 11-33 0,18-11-56 0,-15 2-71 16,15-2-78-16,0 0-174 15,-25-15-592-15,17 9-438 0</inkml:trace>
  <inkml:trace contextRef="#ctx0" brushRef="#br1" timeOffset="187159.05">1472 9983 2814 0,'0'0'-147'0,"0"0"33"0,0 0 24 16,0 0 21-16,0 0 23 16,5-15 31-16,-5 15 17 0,0 0 13 0,0 0 2 15,0 0-2-15,0 0 6 0,0 0 2 16,0 0 15-16,0 0 22 0,0 0 12 0,0 0 9 15,0 0 16-15,0 0 3 0,0 0-6 0,0 0-5 0,0 0 1 16,0 0-3 0,0 0-12-16,0 0-1 0,-17 50-9 0,17-50-4 0,-9 17-6 15,9-17-4-15,-8 17-2 16,8-17-2-16,-9 17-6 0,3-9-5 0,6-8-1 0,-10 15-3 16,10-15-4-16,-13 14-2 15,3-9 0-15,10-5-2 0,-9 10-5 0,9-10 0 16,0 0-4-16,-18 7-1 0,18-7 1 0,0 0-2 15,-16 1-1-15,16-1 1 16,0 0-2-16,0 0-3 0,0 0 0 0,-24-10 0 16,24 10-2-16,0 0 3 0,0 0-3 15,-13-13 0-15,13 13-2 0,0 0 3 0,-8-12-2 16,8 12 3-16,0 0-2 16,0 0 8-16,-4-20 1 0,4 20-2 0,0 0 0 0,0 0 1 15,0 0-2 1,-2-18 6-16,2 18-4 0,0 0 0 0,0 0-3 0,0 0-1 15,0 0-2-15,0 0-1 0,9-23 0 0,-9 23-2 0,0 0-1 16,0 0-1 0,10-7-1-16,-10 7-2 0,0 0 3 0,0 0 3 0,17-8-5 15,-17 8 1-15,0 0-1 16,0 0 3-16,0 0-3 0,23 1 7 0,-23-1 1 16,0 0-1-16,0 0 4 0,18 10 2 15,-18-10 4-15,8 10 3 0,-8-10 1 16,7 11 5-16,-7-11-3 0,10 17-3 0,-10-17 2 0,6 19-1 15,-1-8-7-15,-5-11-1 16,6 28-1-16,-4-13 1 0,2 2-14 0,-2-2-22 16,1 3-43-16,3 1-57 0,0 3-87 15,-2-3-93-15,3 2-229 0,1 0-92 0,2-2-229 16,3 0-202-16</inkml:trace>
  <inkml:trace contextRef="#ctx0" brushRef="#br0" timeOffset="-207958.02">1550 14953 1221 0,'0'0'-102'0,"0"0"7"16,-5 16 21-16,5-16 18 15,0 0 11-15,-5 20 11 0,5-20 1 0,0 15 18 16,0-15 13-16,0 0-1 0,0 25 4 0,0-25-1 0,3 18 4 15,-3-18 5-15,3 16 9 16,-3-16-8-16,2 17-3 0,-2-17 4 0,2 18 7 16,-2-18-5-16,0 15 5 15,0-15-2-15,0 0 2 0,0 27 6 0,0-27-1 16,0 14 4-16,0-14-6 0,3 16-6 16,-3-16-1-16,0 0 0 0,0 27 0 15,0-27 2-15,3 18-5 0,-3-18-4 0,2 18 0 0,-2-18-2 16,2 19 8-16,-2-19-6 15,2 20 0-15,-2-20 11 0,0 22-6 0,0-22 14 16,2 22-8-16,-2-22-1 0,0 23 2 16,0-23-7-16,0 23 8 0,0-23 2 0,0 23 2 15,0-23-6-15,0 24 2 16,0-24 4-16,0 21-7 0,0-21 4 0,0 23-4 16,0-23 0-16,2 20 2 15,-2-20 3-15,-2 21-2 0,2-21 4 0,2 23 6 16,-2-23-7-16,0 20 1 0,0-20 1 0,0 24-4 0,0-24-4 15,0 22 3-15,0-22 6 16,0 22 2-16,0-22-5 0,0 22-5 0,0-22 5 0,0 21-5 16,0-21 0-1,-2 23-10-15,2-23 8 0,0 19-1 0,0-19-9 16,0 21 9-16,0-21 1 0,-2 19-6 16,2-19 9-16,0 21-6 0,0-21 6 0,-2 19-1 15,2-19 10-15,-4 19-4 0,4-19-6 0,-6 20 5 16,6-20-7-16,-4 20 3 15,4-20 8-15,-3 22-19 0,3-22 1 0,-3 20 10 0,3-20-11 16,-5 20-8-16,5-20 14 16,-1 24-7-16,-1-13 3 0,2-11 1 0,0 25-8 15,0-25 0-15,0 22 9 16,0-22-12-16,-2 24 0 0,2-24 2 0,-2 25-1 0,2-25 2 16,-2 22 2-16,2-22-2 15,-3 23 2-15,1-11-4 0,2-12 2 0,2 24 0 16,-2-24-3-16,-2 26 2 0,0-16 0 0,2-10 1 15,0 27 1-15,0-27-1 16,0 24-3-16,-2-12-1 0,2-12 4 0,0 25-3 0,-2-11 3 16,2-14-5-16,-3 25 9 15,3-25-7-15,-4 24 0 0,3-15-2 0,1-9 4 16,-4 23-9-16,4-23 6 16,-4 25 2-16,4-25-4 0,-4 23 6 0,2-12 4 15,2-11-7-15,-2 21 3 0,2-21-6 0,-2 24 4 0,2-24 1 16,-2 22 1-16,0-10 0 15,2-12 3-15,0 21-9 0,0-21 3 0,-2 21 12 16,2-21-15-16,0 20 8 0,0-20-5 16,-2 22-2-16,2-22 2 0,0 21 0 0,0-21 9 15,-2 19-18-15,2-19 3 16,2 21-5-16,-2-21 7 0,-2 21 1 0,2-21-7 0,-2 21 4 16,2-21 8-1,-2 23-8-15,2-23 1 0,-3 24 0 0,3-24 2 0,0 25-3 16,-2-12 6-16,2-13-6 0,0 25 1 0,0-25 4 15,-1 29-1-15,1-14-3 16,0-15 4-16,0 30-5 0,0-16-1 0,-2 1 3 0,2-15-4 16,-2 29 0-1,-1-16 7-15,3-13 1 0,0 27-8 0,0-27-1 16,-2 24 5-16,2-24-2 0,2 23 8 16,-2-12-12-16,0-11 4 0,0 24 1 0,0-24 7 15,0 23-13-15,0-23 8 0,0 22 0 0,0-22-5 0,0 21 2 16,0-21-10-16,0 23-6 15,0-23 16-15,3 22-7 0,-3-22 3 0,0 26 3 16,0-26-1-16,-3 22-5 16,1-9 7-16,2-13 1 0,-2 20 0 0,2-20 7 15,0 21-7-15,0-21 5 16,-2 21 0-16,2-21 0 0,0 19-3 0,0-19-1 0,0 19 1 16,0-19 0-16,2 19-3 15,-2-19 1-15,2 19 3 0,-2-19 1 0,2 20 4 0,-2-20 3 16,3 20-3-16,-3-20-7 0,2 22-3 15,-2-22 6-15,2 20 2 0,-2-20-2 16,1 23 1-16,-1-23 3 0,0 23-3 0,2-12 5 16,-2-11-4-16,3 23 2 15,-3-23 2-15,2 23 0 0,-2-23-7 0,2 23 6 16,-2-23 0-16,2 20-4 16,-2-20-1-16,2 20-1 0,-2-20 4 0,2 21 4 0,-2-21-6 15,4 21-1-15,-4-21 12 0,2 24-13 0,-2-24 8 16,2 22-1-16,0-12 5 15,-2-10-12-15,6 23 2 0,-6-23 3 0,0 22 4 16,0-22-4-16,2 22-3 0,-2-22 12 16,0 21-4-16,0-21 2 0,2 21-7 15,-2-21 3-15,2 19 1 0,-2-19-6 16,3 21 1-16,-3-21 2 0,2 17 1 0,-2-17-5 0,0 19 7 16,0-19-1-16,3 18 2 15,-3-18-7-15,2 17 4 0,-2-17-7 0,-5 17 7 16,5-17 0-16,0 0 1 0,-2 22 0 0,2-22-3 15,-2 15 1-15,2-15 3 0,0 0 0 16,-3 24 7-16,3-24-7 0,-2 14 0 0,2-14 7 16,0 0-5-16,-2 20 8 15,2-20-8-15,0 0-1 0,0 23 3 0,0-23-7 16,0 0 2-16,0 23 1 16,0-23 11-16,0 15-9 0,0-15-3 0,0 0 4 15,-2 25-3-15,2-25 13 0,-4 15-11 0,4-15 3 0,-2 17 5 16,2-17-11-16,-2 20 11 15,2-20-5-15,0 0-1 0,0 24-5 0,0-24 4 16,0 18-4-16,0-18-4 16,0 16-11-16,0-16 0 0,0 0-13 0,4 21-9 15,-4-21-20-15,4 18-12 0,-4-18-26 16,2 15-34-16,-2-15-93 0,2 13-383 0,-2-13 193 16</inkml:trace>
  <inkml:trace contextRef="#ctx0" brushRef="#br0" timeOffset="-202287.72">585 17125 1622 0,'0'0'-84'0,"0"0"23"0,0 0 17 15,-11 5 19-15,11-5 16 16,0 0 12-16,0 0 18 0,0 0 15 16,0 0 4-16,0 0 14 0,0 0 10 15,0 0-7-15,0 0-4 0,0 0 2 0,0 0-12 16,0 0-4-16,0 0-7 16,0 0 14-16,0 0-17 0,0 0-4 0,0 0-3 0,38 4-10 15,-38-4-12-15,0 0 12 0,31-4-21 0,-31 4 4 16,25-1 5-16,-25 1-19 15,27-2-2-15,-12 0 4 0,-15 2-9 0,32-6 0 16,-12 4 0-16,-4 0 4 0,2 0 5 16,-1-2 3-16,-17 4 7 0,37-6-8 15,-18 5 15-15,2-3-4 0,0 2 2 16,1-1-5-16,-2 0 4 0,5 0-5 0,-5-1-8 16,4 2 2-16,-3-2 6 15,1 0-3-15,0 2-6 0,4-2-6 16,-6 1 3-16,7-1 5 0,-7 0 14 0,4 2-1 0,-3-1 5 0,0-1 2 15,2 0 5-15,-4 2 5 16,3 0 0-16,-4-2 2 0,2 0-13 0,-2 3-2 16,2-3 0-16,-1 0 1 15,0 2 0-15,-2-2-3 0,2 3-8 16,0-3 10-16,-19 4-2 0,36-6 0 16,-19 4 6-16,-1 0 3 0,2 0 4 0,-18 2-5 0,32-4 2 15,-17 2 3-15,4 0 15 0,-19 2-17 0,35-1 9 16,-17-2 1-16,0 2 8 15,-18 1-8-15,39-2 4 0,-21 1 11 0,2 1-8 16,0-3 6-16,2 0-1 0,-1 3-1 16,1-1-1-16,0-1-14 0,0 0 2 0,-1 2 2 15,-1-2-6-15,4 2 8 16,-2-1-5-16,-3 1-3 0,4-3 17 0,-2 3-21 16,1-1 3-16,-2 1-3 15,0 0 7-15,1-2-10 0,0 2 6 0,0 0-2 0,1-2 0 16,-2 2 8-16,2 0 4 0,-1 0-12 0,2-3 5 15,-2 3 4-15,1 0-5 16,-2-1 10-16,-1 2-2 0,5-2 1 16,-5 1 3-16,6-2 0 0,-4 2 9 15,1-2-5-15,-2 2-2 0,2 0-3 0,-1 0 1 0,0-2-4 16,0 2 10-16,1 0-6 16,-2 0-1-16,2-2-2 0,-3 2-5 0,2 0-2 15,-21 0 0-15,41 0-12 0,-23 0 5 16,4 0-4-16,-3 0-1 0,1-1 4 15,-20 1-9-15,41 0 9 0,-22 0-3 0,2 0 2 0,-1 0 3 16,-20 0 1-16,40 1 5 16,-21-2-1-16,-1 2 1 0,2-1-2 0,0 0 2 15,0 0-4-15,1 0-2 0,0 0-1 16,0 0-1-16,3 0-2 0,-3 0 3 0,0 0-5 16,-2 0 0-16,3 0 5 15,-2-1-4-15,2 1 4 0,-1 0-10 16,0 0 2-16,-2 1 1 0,5-1 2 0,-6 0-6 0,3 0 0 0,1 0 2 15,-4 2-2 1,4-2 2-16,-3 0-6 0,2 2 1 0,-2-2 0 0,1 0-2 16,-2 2 1-16,1-2-5 15,2 0 8-15,-2 2-2 0,3-1 2 0,-4-1 1 0,6 3 3 16,-3-1-5 0,1-2 5-16,0 2 1 0,-2-1-5 0,1 2-3 0,2-2 5 15,-2-1-4-15,3 2 2 0,-1 0 2 16,-2-2-7-16,2 2-1 0,1-1 1 15,-1-1-5-15,0 3 7 0,0-3-3 0,-1 3 1 0,3-2 4 16,-2-1 1 0,1 2-1-16,-1-1 7 0,1-1-10 0,-2 3 5 0,4-2-1 15,-3-1 4-15,3 2-7 16,-4-2 2-16,4 0 0 0,4 2 3 0,-5-2 3 16,1 2 4-16,1-2-1 0,1 2 7 15,0-2-3-15,-2 2 2 0,4-2 0 16,-2 2-4-16,1 0 2 0,-1-1-2 0,-1 2-4 0,1-1 3 15,0-1 2-15,-1 2-7 16,3-2 4-16,-2 2-4 0,-1-2 10 16,2 1 3-16,-1 0 4 0,1 0-5 0,-1 2 8 15,2-3-1-15,-3 3 2 0,3 0-3 0,-3 0-3 16,3-2 0-16,0 1-5 16,-1 1-2-16,1 0 0 0,0 0 1 0,0 0-3 15,-3-2 0-15,3 2 0 0,-1-1 2 0,-2 1-1 0,1 0 0 16,-3 0 2-1,5 0 4-15,-4 0-1 0,1-1-1 0,-1 1-2 0,-2-1-1 16,4 2-1-16,-2-2-1 16,-1 1 2-16,3 0-4 0,-5-2 1 0,3 2-3 15,-4-2 0-15,2 1 0 0,4 0 0 16,-3 0-6-16,-1-1 3 0,-2 0 1 0,2-1 0 16,-1 2-1-16,1-2 1 15,-2 2-5-15,2-3 2 0,-1 1 3 16,1 1-2-16,-2-2-3 0,0 3 0 0,3-2-1 0,-1-1 0 0,1 2-2 15,-2-2-1 1,5 0-6-16,-3 1 3 0,3-1-5 0,2 0 1 0,-1 3 2 16,1-3 2-16,0 0-4 15,-6 0 5-15,2 0-2 0,-1 0 1 0,1 0 1 16,-1 0 3-16,-2 0 0 16,1-3 0-16,-1 3-2 0,3 0 6 0,-3 0-4 0,0-1 1 15,0 1 2-15,1-2-1 0,-1 1 4 0,0 1 1 16,0-3-1-16,3 3 5 15,-3-2 3-15,0 2-27 0,1-1 4 0,1-2 0 16,-1 3 2-16,-1-1-4 0,2 1 6 16,-2-3-5-16,1 3 2 0,1-1 1 15,1 1 5-15,-1-2-3 0,0 0 5 16,3 0-4-16,1 1 4 0,-5 1 3 0,4-3-4 16,-1 2 2-16,-2-3 2 15,-2 1-4-15,5 2 2 0,-5-3 1 0,3 0-2 0,-1 0 2 16,-2 3 3-16,1-4-3 0,-1 4-1 0,0-1 3 15,0 0 0-15,3 0-5 16,-3 0 6-16,1 1-5 0,2-2 5 0,0 2 0 16,2 1 0-16,-3-2-3 15,3 0 6-15,2 2 0 0,-3-2-1 0,1 0 5 16,-4 0-7-16,2 0-1 0,2 0 3 16,-5-2-2-16,7 3-2 0,-5-2-6 0,3 0 2 15,-3-1 2-15,0 0-1 0,-3 2 0 0,3-1 3 0,1-1 2 16,-4 0-2-1,0 0 3-15,3 0 0 0,-3 0 7 0,-2 3-2 0,2-3 0 16,-1 2 5-16,2-2-3 16,-2 3 0-16,1-2-5 0,-2-1-2 0,0 3-4 15,1-4 5-15,0 4-2 0,0-3-3 16,1 0 3-16,-1 2 0 0,0-2-3 16,0 0 5-16,1 3-1 15,2-5-1-15,-2 3 1 0,-1 0 2 0,3 1-2 16,-4-1-1-16,4 0 3 0,-3 2 0 0,0-3-6 0,2 4 2 15,-1-4-1-15,-2 4 1 0,4-2-2 16,-3 2 2-16,-2-2 0 0,4 2-1 0,-1-2-2 16,-1 2-1-16,-1 0 4 15,2-2 1-15,-1 2 0 0,-2 0 4 0,2 0 2 16,-1-1 2-16,-20 1 4 16,38-3-2-16,-19 3 0 0,-3-1 3 0,-16 1-9 15,36 0 0-15,-16 0 0 0,-2 0-6 0,0-3 0 0,1 6 1 16,-1-3 0-16,2 0-1 15,-20 0 4-15,36 0 3 0,-17 0 0 0,-3 1 4 16,2 2-2-16,-18-3 2 0,34 1 3 16,-20-1-2-16,-14 0-3 0,32 2 3 15,-17 0-2-15,-15-2 2 0,28 0 1 16,-28 0-1-16,25 0 3 0,-25 0-1 0,23 2-6 16,-23-2 3-16,23-2-5 15,-23 2 4-15,22 2-2 0,-22-2-3 0,23 0 2 16,-23 0 0-16,23 0-4 0,-23 0-1 0,23 0 0 0,-23 0-6 15,22 0 3-15,-22 0 2 16,22 2-5-16,-22-2 4 0,22 0 0 0,-22 0-1 16,17 0 6-16,-17 0 2 15,0 0-4-15,23 0 7 0,-23 0 0 0,0 0-3 0,19-2 1 16,-19 2-1 0,0 0-1-16,0 0-4 0,20-2-1 0,-20 2-12 0,0 0-7 15,0 0-7-15,0 0-8 0,0 0-7 0,0 0-6 16,14-5-1-16,-14 5-10 0,0 0 11 15,0 0 4-15,0 0 0 0,0 0 10 16,0 0 4-16,0 0 10 0,0 0 1 16,0 0 3-16,0 0 7 0,0 0-2 0,-26-35 1 15,26 35 4-15,0 0 4 16,-12-11-1-16,12 11 3 0,0 0 0 0,-12-9 10 0,12 9 8 16,0 0 11-16,-9-12-1 15,9 12 9-15,0 0 4 0,0 0-2 16,0 0 1-16,-11-10-2 0,11 10-2 0,0 0 0 0,0 0-1 15,0 0-4-15,0 0-6 16,0 0 0-16,0 0-8 0,-15-8 3 0,15 8-4 0,0 0-2 16,0 0 3-16,0 0-3 15,0 0-1-15,0 0 6 0,0 0-2 0,0 0-3 16,0 0 0-16,0 0 1 16,0 0-5-16,0 0 5 0,0 0-6 0,0 0 1 15,0 0 5-15,0 0-2 0,0 0-3 0,0 0 3 0,0 0 4 16,-14-7 1-16,14 7 2 15,0 0 4-15,0 0-3 0,0 0-1 0,0 0 1 16,0 0-1-16,0 0-2 0,0 0 1 16,0 0 0-16,0 0-1 0,0 0 0 0,0 0-1 15,0 0-2-15,0 0 1 16,0 0 2-16,0 0-4 0,0 0 0 0,0 0 2 16,0 0-5-16,0 0-2 0,0 0-2 15,0 0 4-15,35 25-1 0,-35-25-5 0,14 8 2 16,-14-8-2-16,12 9-3 0,-12-9 2 0,12 10 2 15,-12-10-6-15,14 9 4 16,-14-9-3-16,10 10-1 0,-10-10 3 0,8 11-4 16,-8-11 1-16,5 13 1 15,-5-13 3-15,0 0-5 0,2 19 3 0,-2-19-1 0,0 0 1 16,-9 21-2-16,9-21-2 16,-12 15-17-16,4-6-32 0,-6-2-55 0,2 1-66 15,-1 0-76-15,-2-3-162 0,0 3-148 16,-1-3-292-16,-2-1-197 0</inkml:trace>
  <inkml:trace contextRef="#ctx0" brushRef="#br0" timeOffset="-200597.71">3426 16969 2618 0,'0'0'9'0,"0"0"15"15,0 0 18-15,0 0 16 16,0 0 20-16,0 0 5 0,0 0 8 0,0 0 6 16,0 0 0-16,0 0-3 0,0 0 11 15,0 0 3-15,0 0 5 0,0 0-6 16,0 0-7-16,0 0-16 0,0 0-3 0,0 0-7 0,0 0-9 15,0 0-11-15,6 32-20 16,-6-32-27-16,0 18-32 0,0-18-47 0,0 19-51 16,0-19-60-16,0 20-73 15,0-20-144-15,-4 21-553 0,2-7-380 0</inkml:trace>
  <inkml:trace contextRef="#ctx0" brushRef="#br0" timeOffset="-199967.72">3357 17367 2833 0,'0'0'-87'0,"0"0"18"16,0 0 10-16,0 0 9 0,0 0 32 0,0 0 27 16,0 0 32-1,0 0 16-15,0 0 18 0,0 0 23 0,0 0 18 0,17 10 14 16,-17-10 16-16,0 0 6 16,0 0-5-16,2 20-10 0,-2-20-9 0,0 0-14 15,2 23-12-15,-2-23-12 0,2 18-11 0,-2-18-6 16,0 20-9-16,0-20-14 0,2 17-6 15,-2-17-13-15,0 19-14 0,0-19-17 0,2 18-19 16,-2-18-23-16,0 0-30 16,0 21-43-16,0-21-35 0,2 15-45 0,-2-15-60 15,0 0-98-15,0 0-622 16,-2 22-421-16</inkml:trace>
  <inkml:trace contextRef="#ctx0" brushRef="#br0" timeOffset="-199598.09">3234 17698 2956 0,'0'0'-82'16,"0"0"11"-16,0 0 8 16,0 0 15-16,0 0 24 0,0 0 24 0,0 0 25 15,0 0 14-15,0 0 3 0,0 0 3 16,0 0 5-16,0 0 0 0,0 0 10 0,0 0 8 16,40-1 3-16,-40 1 9 15,32-4 4-15,-15 1-6 0,-17 3-3 0,38-1-6 0,-19-1-9 16,0 0-2-16,0 0-16 0,3 2-4 0,-22 0-16 15,33-4-16-15,-18 4-20 16,-15 0-23-16,25-4-28 0,-25 4-34 0,20 0-10 16,-20 0-24-16,0 0-19 15,22 2-30-15,-22-2-65 0,0 0-137 0,0 0-337 16,0 0 12-16</inkml:trace>
  <inkml:trace contextRef="#ctx0" brushRef="#br0" timeOffset="-199287.73">3335 17841 2058 0,'0'0'-62'0,"0"0"12"16,-10 11 5-16,10-11-7 0,0 0 8 0,0 0 17 16,0 0 17-16,-8 12 16 0,8-12 19 15,0 0-2-15,0 0 22 0,0 0 5 0,0 0 13 16,0 0-5-16,0 0 13 0,0 0-4 0,0 0 10 15,18 15 11-15,-18-15-4 16,0 0 6-16,24-2 1 0,-24 2-2 0,21 0-9 16,-21 0-4-16,24-1-6 15,-24 1-9-15,22 0-8 0,-22 0-10 0,24-2-11 0,-24 2-7 16,19-4-18-16,-19 4-3 16,0 0-17-16,23 0-16 0,-23 0-24 0,0 0-2 0,0 0-36 15,0 0-47-15,0 0-61 16,0 0-136-16,0 0-366 0,0 0 47 0</inkml:trace>
  <inkml:trace contextRef="#ctx0" brushRef="#br0" timeOffset="-199076.1">3359 17940 2184 0,'-6'9'72'16,"6"-9"5"-16,0 0 7 15,0 0-8-15,-2 24 9 0,2-24 8 0,0 0 5 16,0 22 1-16,0-22-4 0,4 15-3 0,-4-15-5 15,2 21-6-15,-2-21-2 0,2 21-3 16,-2-21-12-16,2 24-3 0,-2-24-9 0,0 21-9 16,0-21-18-16,2 20-29 15,-2-20-28-15,0 20-38 0,0-20-36 0,0 17-49 0,0-17-63 16,0 0-125 0,-4 22-486-16,4-22-159 0</inkml:trace>
  <inkml:trace contextRef="#ctx0" brushRef="#br0" timeOffset="-196847.52">7195 17224 2315 0,'0'0'-110'16,"0"0"36"-16,0 0 19 15,0 0 13-15,0 0 17 0,0 0 7 16,0 0 15-16,0 0 11 0,0 0-21 0,0 0 15 16,0 0-4-16,0 0-9 0,0 0-2 0,0 0-8 15,0 0-9-15,0 0-1 0,0 0 5 0,-24-18-2 16,24 18 4-16,0 0-2 0,0 0 11 15,2-18 12-15,-2 18 6 0,0 0 7 0,0 0 4 16,0 0 11-16,0 0 4 16,0-23 10-16,0 23 10 0,0 0 1 0,0 0 6 15,0 0 12-15,4-20 9 16,-4 20 16-16,0 0 7 0,0 0 10 0,0 0-10 16,0 0-4-16,0 0 4 0,0 0 1 15,0 0-3-15,0 0 0 0,0 0-8 0,0 0-8 16,0 0-8-16,0 0-8 0,0 0-9 0,0 0-1 15,0 0-12-15,0 0-1 0,0 0-4 16,-2 58-20-16,2-58-15 0,0 0-35 0,2 17-49 16,-2-17-55-16,0 0-55 15,0 18-78-15,0-18-155 0,0 10-357 0,0-10-80 16</inkml:trace>
  <inkml:trace contextRef="#ctx0" brushRef="#br0" timeOffset="-195627.73">7195 17471 2128 0,'0'0'-92'16,"0"0"6"-16,0 0 8 0,0 0 2 0,0 0-2 0,0 0-3 15,0 0-4-15,12-20-15 16,-12 20-41-16,0 0-286 0,0 0 421 0</inkml:trace>
  <inkml:trace contextRef="#ctx0" brushRef="#br0" timeOffset="-193697.59">7207 17513 434 0,'0'0'75'16,"0"0"-36"-16,-4-20-31 0,4 20-4 0,0 0-16 15,0 0-1-15,0 0 6 0,0 0 16 16,-2-22 10-16,2 22 16 0,0 0 18 0,0 0 0 16,0 0 10-16,0 0 2 15,0 0 1-15,2-17 8 0,-2 17-14 0,0 0-3 16,0 0 5-16,0 0-1 0,0 0 11 0,0 0 0 15,0 0 12-15,0 0-1 0,0 0 6 16,0 0-24-16,0 0 5 0,0 0-21 16,0 0 11-16,0 0 10 0,0 0 2 15,0 0 6-15,0 0 7 0,0 0-5 0,0 0 4 16,0 0-2-16,0 0-1 16,0 0-11-16,0 0 0 0,0 0-8 0,0 0-6 0,-13 50-7 15,13-50 1-15,-4 17-10 0,4-17 1 0,-4 19-6 16,4-19-3-16,-2 19-6 15,2-19 0-15,-3 18-5 0,3-18 2 0,-2 18-5 16,2-18-3-16,-2 16-12 16,2-16-10-16,0 0-15 0,-2 22-19 0,2-22-31 15,-2 16-18-15,2-16-9 0,-2 17-28 16,2-17-30-16,0 0-48 0,-4 21-124 0,4-21-296 16,0 0 159-16</inkml:trace>
  <inkml:trace contextRef="#ctx0" brushRef="#br0" timeOffset="-193267.57">7404 17605 1825 0,'0'0'-5'0,"0"0"8"15,0 0-3-15,0 0 5 16,0 0-3-16,0 0-2 0,0 0 3 0,0 0 4 16,0 0-1-16,0 0 10 0,0 0-4 15,0 0 14-15,0 0 14 0,0 0 10 0,-4 34 6 16,4-34 4-16,-11 19-2 0,11-19-10 0,-15 25 2 15,5-11-7-15,-1-2 2 0,0 8 7 16,-3-4 7-16,2 2 6 0,-4 2 5 0,2-1-6 16,-3-2 2-16,4 2-8 15,-2-2-2-15,1-1-10 0,0 3 0 0,2-3-3 16,-3-1-8-16,2 0-4 16,3-3-1-16,-1 1-3 0,1-4-1 0,1 4-8 0,9-13-2 15,-15 14-12-15,15-14-23 0,-10 13-23 0,10-13-24 16,-8 12-37-16,8-12-29 15,0 0-45-15,-12 9-110 0,12-9-442 16,0 0 0-16</inkml:trace>
  <inkml:trace contextRef="#ctx0" brushRef="#br0" timeOffset="-192608.04">7495 17877 2038 0,'0'0'-66'15,"0"0"29"-15,15 8 2 0,-15-8 17 0,0 0 13 0,0 0 8 16,0 0 9-16,4 17-1 15,-4-17 15-15,0 0-10 0,0 0 6 0,0 0 2 0,-14 31 7 16,14-31 8-16,-11 15 12 16,11-15 1-16,-11 15 7 0,5-8 6 0,6-7-3 15,-17 17 2-15,9-9-3 16,-4 0-7-16,2 2-5 0,10-10-7 0,-23 15-7 16,12-8-1-16,1 1-9 15,10-8-4-15,-15 9-3 0,15-9 0 0,-17 8-2 0,17-8-4 16,-13 6-11-16,13-6-14 0,0 0 10 0,-18 2-1 15,18-2 2-15,0 0-15 0,0 0-7 16,0 0 1-16,-16-19-11 0,16 19-6 0,0 0 6 16,0-21 14-1,0 21-6-15,0 0-2 0,0 0 10 0,9-29-3 16,-9 29-6-16,7-12 8 0,-7 12 12 16,6-13-7-16,-6 13 19 0,0 0-10 0,8-13 8 0,-8 13-6 15,0 0 12-15,8-9-6 0,-8 9 5 0,0 0-7 16,0 0 2-16,16-8 2 15,-16 8-1-15,0 0 10 0,0 0 12 0,0 0 5 16,0 0 16-16,0 0 9 16,23 17 0-16,-23-17-2 0,0 0 0 0,4 18-11 0,-4-18 1 15,2 15-6-15,-2-15-2 16,4 13 6-16,-4-13-4 0,0 0-7 0,4 19 3 16,-4-19 0-16,0 0 2 0,7 17-7 15,-7-17 1-15,4 14-6 0,-4-14-7 0,0 0 2 16,7 13-10-16,-7-13-12 0,0 0-11 0,6 11-25 15,-6-11-11-15,0 0-23 16,10 9-21-16,-10-9-15 0,0 0-25 0,10 10-31 16,-10-10-50-16,0 0-148 15,20 2-282-15,-20-2 126 0</inkml:trace>
  <inkml:trace contextRef="#ctx0" brushRef="#br0" timeOffset="-192237.9">7580 17835 1867 0,'0'0'-24'0,"0"0"11"0,0 0-2 16,-20 6 14-16,20-6 27 0,0 0-2 16,0 0 7-16,-10 10 25 15,10-10-11-15,0 0-2 0,0 0 5 0,0 0-4 0,-4 13 6 16,4-13 0-16,0 0-7 16,0 0 10-16,0 0-1 0,0 0-12 0,30 12 4 0,-30-12-8 15,19 1-2-15,-19-1-10 0,22 0-9 0,-22 0-15 16,28-1-16-16,-28 1-13 15,32-6-16-15,-15 3-17 0,-2 2-13 0,2-3-14 16,-1 0-23-16,-16 4-17 16,28-7-14-16,-17 3-22 0,-11 4-21 0,17-6-304 15,-17 6 337-15</inkml:trace>
  <inkml:trace contextRef="#ctx0" brushRef="#br0" timeOffset="-191807.7">7639 17887 1445 0,'-10'7'2'0,"10"-7"0"16,0 0 3-16,0 0-5 0,0 0 3 0,0 0 17 15,0 0 7-15,0 0 11 0,0 0 2 0,0 0 0 16,0 0 0-16,16 31 8 0,-16-31 0 15,9 9 9-15,-9-9 2 0,6 11-1 0,-6-11 3 16,0 0-8-16,11 18-4 16,-11-18-8-16,4 13-8 0,-4-13 1 0,4 15-1 15,-4-15 7-15,7 14-11 16,-7-14 2-16,4 15 10 0,-4-15 8 0,4 18 18 16,-4-18-6-16,4 14-1 0,-4-14-3 15,4 16-4-15,-4-16 6 0,0 15-6 0,0-15-4 16,0 0-2-16,-2 24-3 0,2-24-10 0,0 0-3 15,-4 24 1-15,4-24-4 0,-2 14-3 16,2-14-3-16,0 0 2 0,-4 18-7 0,4-18-1 16,0 0 3-16,0 0-6 15,-2 20-2-15,2-20-2 0,0 0-10 0,0 0-10 16,0 0-18-16,0 0-12 0,-2 14-29 16,2-14-33-16,0 0-31 0,0 0-48 0,0 0-142 15,0 0-413-15,0 0-10 0</inkml:trace>
  <inkml:trace contextRef="#ctx0" brushRef="#br1" timeOffset="-153488.16">1562 16963 1883 0,'0'0'-34'0,"0"0"3"16,0 0 2-16,0 0 1 0,0 0 8 15,0 0 1-15,0 0-1 0,0 0 7 16,0 0 6-16,0 0-3 0,0 0 7 0,0 0-7 16,0 0 1-16,0 0 3 15,0 0 1-15,0 0 0 0,0 0 6 0,0 0 3 16,0 0-6-16,0 0-3 16,0 0 5-16,0 0 0 0,0 0 10 0,0 0 8 0,0 0 12 15,0 0 7-15,0 0 14 0,0 0 9 0,0 0 5 16,0 0 4-16,0 0 9 0,0 0-13 15,0 0-13-15,0 0 4 0,0 0-8 16,0 0-8-16,0 0 0 0,0 0-12 16,0 0 2-16,0 0-4 0,0 0-6 0,0 0 4 15,0 0-10-15,0 0 5 0,0 0-1 16,0 0-1-16,0 0-7 0,0 0 5 0,0 0-6 16,0 0-10-16,0 0 8 15,0 0-4-15,0 0 0 0,0 0 4 0,0 0-7 16,0 0 9-16,49-8 8 0,-49 8 0 0,0 0 7 0,0 0 10 15,0 0-2 1,21-2 0-16,-21 2 3 0,0 0-5 0,0 0 1 0,0 0-7 16,19-5-8-16,-19 5-2 15,0 0-8-15,0 0-3 0,14-7-3 0,-14 7-6 16,0 0 0-16,0 0 5 16,18-5-4-16,-18 5 7 0,0 0 6 0,0 0 5 15,20-2-4-15,-20 2 2 0,0 0-4 0,0 0-1 0,24-2 0 16,-24 2-5-16,0 0 2 15,0 0 7-15,17-2-6 0,-17 2-4 0,0 0 3 16,0 0 8-16,0 0 1 16,0 0 0-16,0 0 2 0,0 0-4 0,21 0 1 0,-21 0-1 15,0 0-1-15,0 0-4 16,0 0 4-16,0 0-1 0,19-1-5 0,-19 1 2 0,0 0-1 16,0 0 2-1,0 0 2-15,0 0 3 0,19-2-5 0,-19 2 1 0,0 0-3 16,0 0 0-16,0 0 3 0,0 0-3 0,21-2 7 15,-21 2 3-15,0 0 4 16,0 0-3-16,0 0-3 0,26 0-1 0,-26 0-3 0,0 0 2 16,0 0-2-1,19-3 3-15,-19 3-3 0,0 0 2 0,0 0-1 0,20-3 5 16,-20 3-3-16,0 0 2 16,0 0 2-16,18-2-6 0,-18 2 2 0,0 0 5 15,0 0 0-15,0 0-9 0,19-6 1 0,-19 6 1 0,0 0-1 16,0 0-3-16,13-5 3 15,-13 5 2-15,0 0 8 0,0 0 7 16,0 0 3-16,16-6 5 0,-16 6-5 0,0 0 3 16,0 0-6-16,0 0-2 0,15-6-2 0,-15 6-2 15,0 0-6-15,0 0 1 16,21-1-8-16,-21 1-2 0,0 0 1 0,0 0 0 16,23-3-5-16,-23 3 3 15,0 0 3-15,0 0 1 0,22 0 2 0,-22 0 8 0,0 0 2 16,0 0 0-16,0 0-1 0,23-1-1 0,-23 1-2 15,0 0 1-15,0 0-3 16,17-3-1-16,-17 3-1 0,0 0-4 0,18-3 0 16,-18 3 1-16,0 0-2 15,25-4 1-15,-25 4 1 0,13-2-2 0,-13 2 1 0,0 0-5 16,24-2 1-16,-24 2-3 16,0 0 3-16,20-2 2 0,-20 2-3 15,0 0-4-15,16-2 4 0,-16 2 2 0,0 0-7 0,0 0 6 16,0 0-3-16,24 0-4 0,-24 0 2 15,0 0 2-15,0 0 1 0,0 0-1 0,19-4 1 16,-19 4-1-16,0 0 0 16,0 0 6-16,21-4 5 0,-21 4 3 0,0 0-1 0,21-3 0 15,-21 3-3 1,20-2 2-16,-20 2 0 0,0 0 1 0,22-2-4 0,-22 2-2 16,18-2-1-16,-18 2-1 15,15-2 0-15,-15 2-1 0,0 0 0 0,27-4 1 16,-27 4 1-16,0 0-5 0,21-1 4 15,-21 1 2-15,0 0 1 0,16 0 2 16,-16 0 3-16,0 0-5 0,0 0-1 0,18-6 2 0,-18 6-4 16,0 0 3-16,0 0-4 15,19-6 4-15,-19 6-5 0,0 0-3 0,0 0 3 16,16-6-1-16,-16 6-4 0,0 0 5 16,0 0 1-16,18-3-4 0,-18 3 3 0,0 0-2 15,0 0-1-15,14-6 1 0,-14 6 0 0,0 0 2 16,16-5-5-16,-16 5-2 0,0 0 1 15,16-4 1-15,-16 4 0 0,0 0-1 16,17-6 1-16,-17 6 0 0,0 0-1 16,17-4 7-16,-17 4-7 0,0 0 3 0,17-4 0 15,-17 4-3-15,0 0 3 16,0 0 1-16,24-6-2 0,-24 6 0 0,12-4 1 0,-12 4-3 16,0 0 2-1,21-3 6-15,-21 3-5 0,15-4-2 0,-15 4 3 0,17-4-1 16,-17 4 0-16,17-6 0 0,-17 6 0 0,0 0 0 15,23-5 0-15,-23 5 1 16,0 0 4-16,18-4-3 0,-18 4 3 0,0 0-1 0,16-4 0 16,-16 4 1-16,0 0-4 15,0 0 0-15,15-6 3 0,-15 6-3 0,0 0 0 16,0 0-2-16,15-6 1 16,-15 6-4-16,0 0 3 0,0 0-1 0,17-7-2 15,-17 7 5-15,0 0-2 0,14-6-1 0,-14 6-1 0,0 0 2 16,18-5 0-16,-18 5-1 15,14-6 2-15,-14 6-3 0,0 0 2 0,21-8 0 16,-21 8 2-16,13-4-4 0,-13 4-1 16,15-6 1-16,-15 6 3 0,0 0-6 0,16-9 5 15,-16 9-1-15,14-5 1 16,-14 5 5-16,0 0 4 0,14-8-3 16,-14 8 2-16,0 0 0 0,15-8 0 0,-15 8-1 15,0 0-2-15,17-7 2 0,-17 7 1 0,13-6-4 16,-13 6 1-16,0 0-1 0,21-8 0 0,-21 8 1 15,15-5-4-15,-15 5 3 16,16-4-2-16,-16 4 2 0,18-5-5 0,-18 5 4 16,14-7-1-16,-14 7-1 15,0 0 1-15,19-5 0 0,-19 5-2 0,0 0 2 0,18-7 1 16,-18 7-2-16,0 0 3 16,14-7-3-16,-14 7 2 0,0 0-2 0,18-6 0 15,-18 6 0-15,0 0 2 0,18-7-4 0,-18 7 2 16,13-6 0-16,-13 6-1 0,15-7-1 15,-15 7 2-15,17-6-2 0,-17 6 2 16,18-4-1-16,-18 4 0 0,18-6 0 16,-18 6 2-16,18-7-2 0,-18 7 0 0,20-6 1 0,-20 6 1 15,17-4-1-15,-17 4 1 16,14-6-3-16,-14 6 3 0,0 0-2 0,20-7 3 16,-20 7-2-16,14-6 2 15,-14 6-2-15,16-8 3 0,-16 8-3 0,16-7 0 0,-16 7 2 16,15-6-1-16,-15 6 0 0,19-8 2 0,-19 8-8 15,19-7 4-15,-19 7 1 16,22-8-5-16,-12 4 2 0,-10 4-5 0,23-9 1 16,-12 3 2-16,-11 6 0 15,19-8 1-15,-19 8 0 0,16-9 3 0,-16 9 0 16,18-7 0-16,-18 7-1 0,14-10 4 16,-14 10 0-16,15-8-1 0,-15 8 1 15,15-7 0-15,-15 7-1 0,15-10 0 0,-15 10-3 0,14-7 3 16,-14 7-4-16,18-8 3 0,-18 8-3 15,16-11 3-15,-7 5 0 0,-9 6-4 0,15-10 2 16,-15 10 2-16,17-11-1 16,-9 5 2-16,-8 6 4 0,17-9-1 0,-17 9-1 15,15-12 1-15,-15 12-2 16,16-10 2-16,-16 10 0 0,18-9-1 0,-18 9 0 16,15-10 2-16,-15 10 2 0,17-9 0 15,-17 9 6-15,15-10 1 0,-7 3 1 0,-8 7 2 16,14-7 2-16,-14 7 0 0,16-10 1 0,-16 10 1 15,16-9-2-15,-16 9-2 16,18-12 2-16,-10 7 3 0,-8 5-5 0,19-12 4 0,-9 6-1 16,4-1 5-16,-14 7-2 15,20-11-1-15,-7 6 0 0,2-1-2 0,-15 6-2 16,19-10 1-16,-9 5-3 0,-10 5-3 16,22-11-1-16,-12 7-2 0,-10 4 1 0,18-12-3 15,-8 6 0-15,-10 6 0 16,17-9 4-16,-17 9-5 0,17-12-2 0,-17 12-1 15,17-9 1-15,-17 9-3 0,14-10 2 16,-5 5-2-16,-9 5 0 0,15-10-1 16,-15 10 0-16,14-9 0 0,-14 9 2 0,18-12-3 0,-18 12 0 15,16-9 1-15,-16 9-2 16,15-11 1-16,-15 11-3 0,15-9 1 0,-6 2 0 0,-9 7 2 16,14-12-1-1,-14 12 1-15,15-10-3 0,-15 10 0 0,15-10 5 0,-15 10 0 16,15-9-1-16,-15 9-4 0,15-13 5 0,-15 13-4 15,15-8 0-15,-15 8 1 16,14-12 0-16,-14 12-1 0,12-12-1 0,-12 12 2 0,16-11-4 16,-16 11 2-16,12-12-1 15,-12 12 0-15,11-12-1 0,-11 12 2 16,13-10 1-16,-13 10 1 0,11-13-5 16,-11 13 2-16,14-14 1 0,-14 14 0 0,12-13-2 15,-12 13 3-15,14-15-2 0,-8 8 2 0,-6 7 0 0,12-12-2 16,-12 12 2-16,13-14-1 15,-13 14 0-15,13-13 0 0,-13 13 1 0,13-14 0 0,-13 14 1 16,10-11 1-16,-10 11-1 16,9-13 0-16,-9 13-2 0,13-12 4 0,-13 12-1 15,8-11 5-15,-8 11-6 16,12-9-1-16,-12 9 0 0,12-12 2 0,-12 12-3 16,12-14 2-16,-12 14-5 15,13-11 3-15,-13 11 1 0,10-11 2 0,-10 11-3 0,11-11 3 16,-11 11-2-16,11-10 2 0,-11 10-1 15,10-12 0-15,-10 12-1 0,8-10 1 16,-8 10 1-16,11-13 0 0,-11 13-2 0,11-9 2 16,-11 9 2-16,10-11-2 15,-10 11-1-15,11-10 2 0,-11 10 1 0,10-9-1 0,-10 9-2 16,13-12 2-16,-13 12-2 16,11-9 2-16,-11 9 1 0,8-10-2 15,-8 10 3-15,10-10-3 0,-10 10 3 0,0 0 1 0,14-15-1 16,-14 15 2-16,10-9-3 0,-10 9 0 15,12-12-2-15,-12 12 0 0,11-11-2 0,-11 11 0 16,13-11 4-16,-13 11-1 0,13-13 1 16,-13 13 1-16,10-11 1 0,-10 11-7 0,11-8 1 15,-11 8 2-15,13-14 0 16,-13 14 1-16,12-10-1 0,-12 10 0 0,10-12-2 16,-10 12 0-16,12-8 2 15,-12 8 1-15,10-11-1 0,-10 11 1 0,11-7-2 0,-11 7-1 16,10-9 0-16,-10 9 2 0,11-10-1 0,-11 10-1 15,13-8 6-15,-13 8-5 16,12-9-2-16,-12 9 3 0,12-10 0 0,-12 10-5 16,16-8 4-16,-16 8-1 15,12-9-1-15,-12 9-3 0,15-10 2 0,-15 10 0 0,13-9-4 16,-13 9 6-16,15-9-1 16,-15 9-2-16,14-11 2 0,-14 11-1 0,14-8-1 15,-14 8 3-15,10-10 16 0,-10 10-1 0,12-8-8 16,-12 8 7-16,0 0-4 0,18-13 2 15,-18 13-4-15,8-8 4 0,-8 8-1 0,0 0-4 16,15-11-6-16,-15 11 6 16,10-7-1-16,-10 7 0 0,0 0-1 0,13-10 2 0,-13 10-2 15,0 0 0 1,13-10 0-16,-13 10 0 0,0 0-6 0,0 0 6 0,14-12-3 16,-14 12 2-16,0 0-1 15,11-5 0-15,-11 5 2 0,0 0-1 0,0 0 0 0,13-10-1 16,-13 10 3-16,0 0-1 0,0 0-4 15,0 0 6-15,15-9-5 0,-15 9-1 16,0 0-1-16,12-7 6 0,-12 7-6 0,0 0 4 16,15-11-3-16,-15 11 1 15,0 0 1-15,17-7 2 0,-17 7-4 0,10-6 0 16,-10 6 1-16,0 0 2 0,18-7-2 16,-18 7 2-16,12-6-3 0,-12 6 1 0,0 0-1 15,17-7 2-15,-17 7 1 0,0 0-4 0,15-10 5 16,-15 10-2-16,0 0-1 0,13-6 0 15,-13 6 2-15,0 0 0 0,12-8-2 16,-12 8-9-16,0 0 10 0,18-9 0 16,-18 9-3-16,0 0 2 0,14-6-7 0,-14 6 5 0,13-5 2 15,-13 5 2 1,0 0 1-16,17-5-3 0,-17 5 2 0,0 0 0 0,19-7-1 16,-19 7 3-16,0 0 2 15,14-5 2-15,-14 5-4 0,0 0-1 0,18-7-3 16,-18 7 2-16,0 0-1 0,16-4 5 0,-16 4-3 15,0 0-1-15,20-5 0 16,-20 5 1-16,0 0-2 0,17-7-2 0,-17 7 2 0,0 0-1 16,14-4-1-16,-14 4 4 15,0 0-3-15,0 0 4 0,22-6-10 0,-22 6 12 16,0 0-6-16,0 0-2 16,16-4 0-16,-16 4 2 0,0 0 4 0,0 0-6 15,18-1 2-15,-18 1 2 0,0 0-2 0,0 0-7 0,18-4 8 16,-18 4-4-16,0 0 2 0,19-3 1 15,-19 3 2-15,0 0-1 0,26-1 0 16,-26 1-1-16,16 0 0 0,-16 0 0 16,0 0 2-16,28 0 0 0,-28 0-1 0,15-3 3 15,-15 3 0-15,0 0 3 16,21 0 3-16,-21 0 0 0,0 0-1 0,0 0 0 16,23 0 2-16,-23 0-2 0,0 0 0 15,0 0 0-15,20 0-10 0,-20 0 12 0,0 0-9 16,0 0 2-16,21-1 2 0,-21 1 1 0,0 0-4 0,0 0 1 15,0 0-1 1,23 0 5-16,-23 0-5 0,0 0 2 0,0 0-3 0,17-2-4 16,-17 2 4-16,0 0 0 15,0 0 0-15,19 3 2 0,-19-3-5 0,0 0 6 16,19 4-3-16,-19-4-1 0,0 0 0 16,20 4 0-16,-20-4 2 0,0 0-1 0,18 4-2 15,-18-4-2-15,0 0 2 0,15 4-4 0,-15-4 3 16,0 0 3-16,15 4-9 0,-15-4 8 15,0 0-2-15,15 6-5 0,-15-6 6 16,0 0-1-16,14 5 3 0,-14-5-2 16,14 7-1-16,-14-7 1 0,0 0 3 0,18 7 0 15,-18-7-3-15,13 6 6 16,-13-6-1-16,15 5 0 0,-15-5-5 0,13 8 4 16,-13-8-4-16,12 4-2 15,-12-4 1-15,0 0 2 0,15 11 1 0,-15-11-1 0,11 6 3 16,-11-6-3-16,0 0 0 0,12 8-1 0,-12-8 0 15,0 0-2-15,0 0 2 16,15 10-1-16,-15-10 1 0,9 8-2 0,-9-8 7 0,12 6-2 16,-12-6-2-16,13 8-3 15,-13-8 6-15,15 7 0 0,-15-7 0 0,15 10-4 16,-15-10-1-16,16 9 4 16,-4-3 2-16,-12-6-3 0,16 8 0 0,-16-8-2 15,15 7 0-15,-15-7 0 0,13 8-2 0,-13-8 4 0,0 0-5 16,17 10 6-16,-17-10-4 15,10 7 0-15,-10-7-8 0,10 6 7 0,-10-6 2 16,0 0 2-16,14 10-2 0,-14-10-2 16,10 7 4-16,-10-7 0 0,0 0 0 0,15 9-2 15,-15-9 0-15,8 7 5 16,-8-7-5-16,0 0 3 0,13 11 4 16,-13-11-11-16,11 9 9 0,-11-9-4 15,10 10-1-15,-10-10 0 0,15 9 3 0,-15-9 0 0,13 10-1 16,-13-10-1-16,14 9 0 0,-14-9 2 0,13 10-3 0,-13-10 3 15,13 9-1 1,-13-9-2-16,10 8 2 0,-10-8-2 0,9 9-2 0,-9-9 6 16,0 0 4-16,10 15-1 15,-10-15 3-15,11 11-5 0,-11-11-1 0,9 9 2 16,-9-9-4-16,8 10 4 0,-8-10 0 16,10 11-1-16,-10-11 3 0,12 13-14 0,-12-13 16 15,12 11 2-15,-12-11-6 0,13 12-2 0,-7-4 2 16,-6-8-3-16,13 13 1 15,-13-13-4-15,10 11 4 0,-3-3-2 0,-7-8 1 16,12 12 3-16,-12-12-6 16,10 13 0-16,-10-13 1 0,12 13-2 0,-12-13 5 0,10 13 0 15,-10-13-2-15,8 12-2 16,-8-12 4-16,9 13-3 0,-9-13 2 0,11 11-7 0,-11-11 6 16,8 14 0-1,-8-14-2-15,9 11 0 0,-9-11 3 0,8 10-5 0,-8-10-1 16,0 0-5-16,10 13 8 0,-10-13 0 0,7 11 2 15,-7-11 0-15,9 10 1 16,-9-10-4-16,0 0 1 0,12 15 3 0,-12-15-2 0,10 13 2 16,-10-13-6-16,9 8-3 15,-9-8 8-15,11 11-4 0,-11-11 3 0,10 10 2 16,-10-10-5-16,11 10 4 0,-11-10 0 16,10 11-4-16,-10-11 1 0,9 12-2 15,-9-12 1-15,11 12 6 0,-11-12-9 0,10 10 2 0,-10-10 1 16,8 14 2-16,-8-14 0 15,12 11 2-15,-12-11-5 0,12 13 2 0,-12-13 0 0,10 13 0 16,-10-13 2 0,9 11-2-16,-9-11 1 0,10 12 0 0,-10-12 0 0,11 13 2 15,-11-13-3-15,9 12 4 16,-9-12-3-16,10 14-5 0,-10-14 6 0,10 11 1 0,-10-11-7 16,12 12 1-1,-12-12 6-15,10 12-2 0,-10-12-1 0,8 8 1 0,-8-8-3 16,9 12 5-16,-9-12-2 0,8 10-3 0,-8-10 2 15,9 9-1-15,-9-9-2 16,6 12 4-16,-6-12 0 0,0 0 0 0,13 15-1 0,-13-15 4 16,10 12-3-16,-10-12-1 15,11 11 0-15,-11-11 0 0,11 9 3 0,-11-9-2 16,10 12-3-16,-10-12 3 0,8 9 1 16,-8-9 1-16,0 0-8 0,14 13 8 0,-14-13-5 15,6 7 3-15,-6-7-1 0,0 0 0 0,10 13 4 16,-10-13-2-16,0 0 1 15,9 12 3-15,-9-12-7 0,0 0 3 0,10 12 3 16,-10-12 0-16,0 0 0 0,9 14-6 16,-9-14 7-16,9 8-13 0,-9-8 7 0,8 9 3 15,-8-9-4-15,0 0 6 16,10 13-4-16,-10-13-4 0,8 10 8 0,-8-10 1 0,0 0 0 16,10 12-2-1,-10-12-2-15,0 0-3 0,10 13 1 0,-10-13 0 0,0 0 0 16,8 13 4-16,-8-13-2 0,9 10 0 0,-9-10 4 15,8 9-6-15,-8-9 1 16,0 0-1-16,13 11 5 0,-13-11-4 0,9 9-2 16,-9-9 5-16,10 11-1 0,-10-11-2 15,0 0-3-15,12 11 4 0,-12-11 1 0,0 0 0 16,12 11-3-16,-12-11 1 16,10 11 0-16,-10-11-1 0,8 9 1 0,-8-9 4 15,11 10 0-15,-11-10-2 0,13 9-4 0,-13-9-4 0,10 11 13 16,-10-11-10-16,13 10 6 15,-13-10-1-15,10 9-3 0,-10-9 2 0,14 10 0 16,-14-10-2-16,10 7 4 0,-10-7 0 16,10 10-4-16,-10-10 2 0,0 0-2 0,15 11 2 15,-15-11 2-15,7 8-1 16,-7-8-3-16,0 0 4 0,12 9-5 0,-12-9 2 0,0 0 0 16,11 10-1-1,-11-10-4-15,0 0 9 0,12 11-2 0,-12-11-1 0,11 9-2 16,-11-9 3-16,9 9 0 0,-9-9-16 0,0 0 1 15,16 11-1-15,-16-11 5 16,13 8-2-16,-13-8 3 0,15 7 2 0,-15-7 0 0,13 7 1 16,-13-7 2-1,12 7-3-15,-12-7 4 0,0 0-2 0,15 9 4 0,-15-9-6 16,11 6 4-16,-11-6 6 16,0 0-8-16,10 10-1 0,-10-10 5 0,0 0-4 0,10 7 0 15,-10-7 5-15,0 0-3 0,16 9 0 0,-16-9-2 16,0 0 3-16,14 10 4 15,-14-10-1-15,13 9-4 0,-13-9 2 0,15 10 1 16,-15-10-1-16,11 9 1 0,-11-9 0 16,12 8 0-16,-12-8-3 0,11 8 5 0,-11-8-2 15,0 0 4-15,13 9-2 16,-13-9-3-16,10 10 0 0,-10-10 4 0,0 0-5 16,15 9 0-16,-15-9 1 15,11 6 2-15,-11-6 0 0,0 0-1 0,14 11 0 0,-14-11 3 16,11 6 0-16,-11-6-6 0,0 0 4 0,15 9-2 0,-15-9 1 15,0 0-3 1,13 10 3-16,-13-10-2 0,0 0 2 0,12 10 1 0,-12-10-1 16,0 0-1-16,13 11 1 15,-13-11 0-15,11 7-1 0,-11-7 0 0,10 7 1 16,-10-7-1-16,0 0-3 0,17 12 11 16,-17-12-10-16,13 5 4 0,-13-5 0 0,15 8-3 15,-15-8 2-15,10 5 0 0,-10-5-1 0,12 7-3 16,-12-7 3-16,0 0-2 0,18 10 4 15,-18-10-4-15,0 0 2 0,14 6 2 16,-14-6-1-16,0 0 2 0,13 5-4 16,-13-5 1-16,0 0 0 0,17 10 0 0,-17-10 0 15,9 6 0-15,-9-6 0 0,0 0 0 16,16 9-1-16,-16-9 2 0,12 6-1 0,-12-6 2 16,0 0-5-16,14 7 0 15,-14-7 4-15,0 0 2 0,15 8-3 0,-15-8 2 16,0 0-5-16,15 6 4 0,-15-6 1 0,0 0-4 15,12 5 1-15,-12-5 2 16,0 0-1-16,17 7 0 0,-17-7-8 0,13 3 7 16,-13-3 0-16,0 0-3 0,17 4 5 15,-17-4-8-15,0 0 3 0,14 3 3 16,-14-3-4-16,0 0 4 0,16 7-3 0,-16-7 2 16,0 0 0-16,16 5 0 0,-16-5-2 0,0 0 5 15,17 6-6-15,-17-6-3 0,0 0 1 0,22 4-3 16,-22-4 1-16,14 6-2 15,-14-6 0-15,18 4 7 0,-18-4-5 0,16 1 1 16,-16-1 0-16,0 0 4 0,22 6 1 16,-22-6-1-16,0 0 0 0,17 2-1 0,-17-2 0 0,0 0 4 15,0 0-3-15,20 2 1 16,-20-2 1-16,0 0-2 0,18 2 0 0,-18-2-1 16,0 0 0-16,0 0 5 15,23 2-2-15,-23-2 0 0,0 0-1 0,17 1 3 16,-17-1-3-16,0 0 0 0,19 2 1 0,-19-2 1 0,0 0 1 15,19 4 0-15,-19-4 0 16,17 3-2-16,-17-3 2 0,14 4 0 0,-14-4-1 16,0 0 0-16,24 1-1 15,-24-1-5-15,15 2-1 0,-15-2-4 0,0 0-1 16,23 0 1-16,-23 0 6 0,0 0-9 16,23 0 3-16,-23 0 2 0,0 0 1 0,24 0 2 15,-24 0-2-15,14 2 1 0,-14-2 2 0,0 0-1 16,22 0 1-16,-22 0 4 15,0 0 0-15,19 0-1 0,-19 0-3 0,0 0 3 0,20 2 2 16,-20-2-4-16,0 0 3 16,24 0 2-16,-24 0-4 0,0 0 1 0,21 0 2 15,-21 0-1-15,0 0 0 16,24 1 1-16,-24-1 0 0,0 0 1 0,20 2 1 0,-20-2-1 16,0 0 0-16,22 0 0 15,-22 0 1-15,0 0 0 0,19 5-1 0,-19-5-1 0,0 0 2 16,23 0-3-16,-23 0 8 0,15 1-10 0,-15-1 2 15,0 0 1-15,21 3 0 16,-21-3-3-16,17 1 4 0,-17-1 0 16,0 0 0-16,24 2-2 0,-24-2 2 15,0 0 1-15,20-2-1 0,-20 2-1 0,0 0 2 0,24 0 3 16,-24 0-3-16,0 0 0 16,21-1 4-16,-21 1-8 0,0 0 4 0,20-4 0 15,-20 4 0-15,0 0 0 0,16-5 1 0,-16 5-2 0,0 0-1 16,0 0 1-16,21-2 3 15,-21 2 1-15,0 0-4 0,0 0-1 16,19-3 4-16,-19 3 4 0,0 0-5 0,0 0 5 16,19 0-3-16,-19 0-2 0,0 0 1 0,0 0 1 15,22-2 1-15,-22 2-3 16,0 0 0-16,18 2 0 0,-18-2-2 0,0 0 3 16,22 0-2-16,-22 0 1 15,0 0 1-15,0 0 1 0,23 0 0 0,-23 0 1 16,0 0 1-16,17 2 1 0,-17-2-1 0,0 0-3 0,17 1 2 15,-17-1 1-15,0 0 0 16,0 0 0-16,20 0-1 0,-20 0 1 0,0 0 0 0,0 0 2 16,20 2-2-1,-20-2 2-15,0 0-2 0,0 0 4 0,23-2-5 0,-23 2 3 16,0 0-6-16,0 0 5 16,22 0-3-16,-22 0-1 0,0 0 3 0,0 0-1 15,16 2-2-15,-16-2 0 0,0 0-2 0,0 0 0 0,22 0-3 16,-22 0-7-16,0 0-12 15,14 2-18-15,-14-2-25 0,0 0-42 0,0 0-62 16,13 0-82-16,-13 0-156 0,0 0-173 16,0 0-5-16,0 0-295 0,0 0-242 0</inkml:trace>
  <inkml:trace contextRef="#ctx0" brushRef="#br1" timeOffset="-146118.31">5772 15021 2426 0,'-5'-8'-193'0,"5"8"21"0,0 0 16 16,0 0 29-16,0 0 31 0,0 0 29 0,0 0 31 15,0 0 12-15,0 0 24 16,0 0 20-16,0 0 7 0,0 0 10 0,0 0-1 16,0 0 16-16,0 0-3 15,0 0-2-15,0 0 2 0,0 0 4 0,0 0-6 0,0 0 3 16,0 0-1-16,0 0-10 0,0 0-1 15,0 0-5-15,0 0-13 0,0 0 4 16,0 0-32-16,0 0-34 0,0 0-32 0,0 0-45 0,0 0-95 16,0 0-352-1,-16 31 242-15</inkml:trace>
  <inkml:trace contextRef="#ctx0" brushRef="#br1" timeOffset="-145967.92">5753 15211 1589 0,'0'0'-27'0,"0"0"3"0,-2 22-1 16,2-22-11-16,0 0-6 0,-4 21-15 16,4-21-6-16,-2 9-12 0,2-9-16 15,-3 9-27-15,3-9-221 0,0 0 107 16</inkml:trace>
  <inkml:trace contextRef="#ctx0" brushRef="#br1" timeOffset="-145818.1">5745 15339 952 0,'0'0'31'0,"-9"22"4"15,9-22 6-15,0 0-4 0,-2 12 2 0,2-12-16 0,0 0-18 16,0 0-20-16,-2 18-40 16,2-18-81-16,0 0-179 0,0 10 101 0</inkml:trace>
  <inkml:trace contextRef="#ctx0" brushRef="#br1" timeOffset="-145678.02">5747 15503 838 0,'0'0'-34'0,"0"0"-1"16,0 0-26-16,0 0-82 15,0 0-46-15,2 9 63 0</inkml:trace>
  <inkml:trace contextRef="#ctx0" brushRef="#br1" timeOffset="-145548.35">5770 15605 688 0,'0'0'79'16,"0"0"-11"-16,0 18-32 0,0-18-43 0,0 0-61 0,0 0-114 15,2 18-23-15,-2-18 67 0</inkml:trace>
  <inkml:trace contextRef="#ctx0" brushRef="#br1" timeOffset="-145417.97">5791 15829 545 0,'-6'19'-21'0,"6"-19"-45"16,0 0-88-16,0 0 49 0</inkml:trace>
  <inkml:trace contextRef="#ctx0" brushRef="#br1" timeOffset="-145248.35">5810 16009 610 0,'0'0'128'0,"0"0"-13"16,-4 17-29-16,4-17-34 15,0 0-25-15,0 0-20 0,-3 17-28 0,3-17-47 16,0 0-90-16,0 0-102 16,-2 11 86-16</inkml:trace>
  <inkml:trace contextRef="#ctx0" brushRef="#br1" timeOffset="-145088.35">5797 16190 824 0,'0'0'117'0,"-6"12"24"16,6-12-14-16,0 0-16 0,-2 17-13 0,2-17-27 16,0 0-22-16,0 0-39 0,-2 16-54 15,2-16-85-15,0 0-180 0,-2 8-41 0,2-8 111 16</inkml:trace>
  <inkml:trace contextRef="#ctx0" brushRef="#br1" timeOffset="-144938.08">5779 16399 1299 0,'0'0'165'0,"-4"13"-40"0,4-13-52 15,0 0-17-15,0 0-34 16,0 22-17-16,0-22-27 0,0 0-32 0,0 0-48 16,0 0-78-16,-3 19-271 0,3-19 393 15</inkml:trace>
  <inkml:trace contextRef="#ctx0" brushRef="#br1" timeOffset="-144758.1">5783 16608 1543 0,'0'0'187'16,"-2"14"-11"-16,2-14-25 0,0 0-32 0,-4 17-36 15,4-17-21-15,0 0-15 0,0 0-30 0,-2 21-38 16,2-21-53-16,0 0-36 15,0 0-31-15,2 21-39 0,-2-21-60 0,0 0-281 16,0 15 301-16</inkml:trace>
  <inkml:trace contextRef="#ctx0" brushRef="#br1" timeOffset="-144587.98">5799 16845 1520 0,'0'22'87'16,"0"-22"-5"-16,0 0-35 0,0 0-53 15,0 0-45-15,2 12-80 0,-2-12-161 0,0 0-119 16,0 0 131-16</inkml:trace>
  <inkml:trace contextRef="#ctx0" brushRef="#br1" timeOffset="-144178.14">5827 17071 1207 0,'0'0'30'0,"0"0"29"0,0 0-16 0,-4 19-14 0,4-19-27 16,0 10-47-16,0-10-99 15,0 0-243-15,0 0 123 0</inkml:trace>
  <inkml:trace contextRef="#ctx0" brushRef="#br1" timeOffset="-142613.18">5508 15113 1142 0,'0'0'46'0,"0"0"6"0,0 0-3 16,-18 5-8-16,18-5-6 0,0 0 1 0,0 0-14 15,-14 7-24-15,14-7-23 16,0 0-41-16,-6 1-73 0,6-1-250 0,0 0 122 0</inkml:trace>
  <inkml:trace contextRef="#ctx0" brushRef="#br1" timeOffset="-142458.25">5222 15170 1156 0,'0'0'44'0,"0"0"0"0,-17 3-18 0,17-3-38 15,0 0-34-15,-20 0-45 0,20 0-76 16,0 0-149-16,-20 0 102 0</inkml:trace>
  <inkml:trace contextRef="#ctx0" brushRef="#br1" timeOffset="-142068.14">5008 15156 963 0,'-19'0'52'0,"19"0"6"15,0 0 6-15,0 0-8 0,0 0-2 0,-22 3-12 16,22-3-28-16,0 0-32 16,0 0-44-16,-16 1-98 0,16-1-189 0,-11 0 110 0</inkml:trace>
  <inkml:trace contextRef="#ctx0" brushRef="#br1" timeOffset="-141928.09">4739 15222 900 0,'0'0'-58'0,"0"0"-4"0,0 0-30 15,-21 0-138-15,21 0 76 0</inkml:trace>
  <inkml:trace contextRef="#ctx0" brushRef="#br1" timeOffset="-135298.14">5656 17361 1506 0,'0'0'-42'0,"0"0"16"15,0 0 11-15,0 0 6 0,0 0 13 0,0 0 11 16,0 0 14-16,0 0 5 0,0 0 8 0,0 0-8 15,0 0 3-15,0 0-9 0,0 0 2 16,0 0-5-16,0 0 0 0,0 0 3 0,0 0-13 16,0 0-1-16,0 0 4 15,0 0-5-15,0 0 7 0,0 0 4 0,0 0-2 16,0 0 5-16,0 0-17 0,0 0-4 16,0 0-19-16,0 0-35 0,-15 8-62 0,15-8-125 15,0 0-253-15,0 0 346 0</inkml:trace>
  <inkml:trace contextRef="#ctx0" brushRef="#br1" timeOffset="-134328.45">5649 17377 1457 0,'5'-12'32'0,"-5"12"16"0,0 0 9 0,6-17 13 0,-6 17 6 16,0 0 14-16,4-18-3 15,-4 18 14-15,0 0-1 0,4-15-1 0,-4 15-6 0,0 0-4 16,0 0 0-16,4-15-3 0,-4 15 4 15,0 0-6-15,0 0 1 0,0 0 14 16,0 0 14-16,0 0 7 0,0 0 6 0,0 0 1 16,0 0 4-16,0 0-8 0,0 0-1 15,0 0-16-15,-38 26-4 0,38-26-10 16,-10 19-11-16,5-6-6 0,1 1-7 16,-2 0-4-16,6-14-6 0,-6 30-8 0,4-13-4 15,0 2-2-15,0-1-6 0,2 1-1 0,0 0-2 0,0 2-1 16,2-5-6-16,0 4-3 15,2-2-1-15,0-4-6 0,2 1-6 0,-2-1-8 16,3-1-4-16,-7-13-12 16,8 18-10-16,-8-18-4 0,9 14 0 0,-9-14-5 15,11 4-2-15,-11-4-2 0,0 0 6 16,0 0-3-16,0 0 3 0,22-18-2 0,-22 18 1 16,8-24 3-16,-4 11 0 15,-4 13 4-15,6-29 8 0,-4 15 4 0,-2 14 10 16,2-22 8-16,-2 22 7 0,2-21 1 0,-2 21 2 15,2-15-4-15,-2 15 5 16,0 0 3-16,0 0 5 0,-6-21 9 0,6 21 2 0,0 0 1 16,0 0 1-16,0 0-3 15,0 0 6-15,0 0-7 0,0 0 1 0,0 0-2 0,-34 28-1 16,34-28 1 0,-6 15-3-16,6-15-5 0,-7 18-4 0,7-18 0 0,0 17-3 15,0-17-11-15,0 0-1 0,9 26-7 0,-9-26 1 16,6 13-12-16,-6-13 8 15,8 11 3-15,-8-11-6 0,12 9 1 0,-12-9-1 0,12 10 2 16,-12-10-1-16,14 4-8 16,-14-4 3-16,0 0-4 0,24-2 0 0,-24 2-2 15,0 0 2-15,23-8 0 16,-23 8 1-16,15-9-1 0,-15 9 3 0,15-14 8 16,-9 5 3-16,-6 9 4 0,10-19 3 15,-3 5-2-15,-2 1 13 0,-1 0 5 0,-4 13 6 16,6-26 2-16,-6 26 3 0,2-18 3 0,-2 18 0 15,4-19-3-15,-4 19-7 0,2-14 1 16,-2 14-14-16,0 0-13 0,5-19-22 0,-5 19-30 16,0 0-41-16,2-17-47 15,-2 17-75-15,4-8-72 0,-4 8-138 0,0 0-169 16,0 0 16-16,0 0-284 16,0 0-217-16</inkml:trace>
  <inkml:trace contextRef="#ctx0" brushRef="#br1" timeOffset="-133628.34">5954 17645 2623 0,'0'0'22'16,"0"0"7"-16,0 0-5 0,0 0-2 0,0 0 14 16,0 0 15-16,0 0 17 0,0 0 3 15,0 0 7-15,0 0 1 0,0 0 4 0,15 7 4 16,-15-7 15-16,0 0 2 16,0 22 2-16,0-22-10 0,0 15-8 0,0-15-5 15,2 17-11-15,-2-17-7 0,0 0-8 0,0 20-5 16,0-20-5-16,0 0-9 0,2 18-1 15,-2-18-7-15,0 0 1 0,0 0-6 0,0 17-1 16,0-17-3-16,0 0-7 16,0 0-2-16,0 0-2 0,0 0-5 0,0 0 0 15,0 0-4-15,0 0 0 0,14-44-3 16,-14 44-1-16,8-28-1 0,-4 13 3 0,0-1 3 16,0 3 3-16,-4 13-4 0,6-21 5 0,-6 21-3 15,9-19 2-15,-5 9 0 16,-4 10-1-16,9-12 0 0,-9 12 3 0,10-10-1 0,-10 10 16 15,0 0 12-15,0 0 8 16,17-3 2-16,-17 3 0 0,0 0 0 0,0 0-5 0,12 24-2 16,-12-24-5-1,7 17 5-15,-7-17-11 0,7 20 3 16,-7-20-7-16,4 16 2 0,-4-16-4 0,2 17-4 16,-2-17-1-16,0 0 3 0,6 19-7 0,-6-19-1 15,0 0-4-15,4 10-7 0,-4-10-1 0,0 0-4 16,0 0-5-16,0 0-1 0,0 0-3 15,0 0 1-15,20-31 2 0,-20 31 0 0,8-17 7 16,-8 17-1-16,13-17-4 16,-7 9 13-16,-6 8 4 0,12-13 3 0,-12 13 18 15,14-10 10-15,-14 10 5 0,0 0 19 16,20 2 11-16,-20-2-13 0,0 0-3 0,20 10-4 16,-20-10-9-16,8 11 1 0,-8-11-9 0,8 15-3 15,-8-15-9-15,7 16-17 0,-7-16-33 16,6 13-37-16,-6-13-58 0,0 0-74 0,4 17-88 15,-4-17-136-15,0 0-154 16,0 0-25-16,0 0-376 0,0 0-422 0</inkml:trace>
  <inkml:trace contextRef="#ctx0" brushRef="#br1" timeOffset="-128245.42">5592 14982 1280 0,'0'0'230'0,"-47"-3"-46"0,47 3-48 0,0 0-12 16,0 0-15-16,0 0 9 0,0 0-1 16,0 0-4-16,0 0-1 0,0 0-6 0,0 0-6 15,0 0 1-15,0 0-6 0,0 0-6 0,0 0-11 16,-25 3-13-16,25-3-17 15,0 0-41-15,0 0-55 0,-21 3-55 0,21-3-64 16,0 0-63-16,-21 1-113 16,21-1-383-16,-15 3 9 0</inkml:trace>
  <inkml:trace contextRef="#ctx0" brushRef="#br1" timeOffset="-128128.49">5103 15001 2022 0,'-23'-3'-127'0,"23"3"-32"16,-22-1-86-16,22 1-237 0,-22-5 351 0</inkml:trace>
  <inkml:trace contextRef="#ctx0" brushRef="#br1" timeOffset="-128008.09">4836 15002 1327 0,'-23'0'-66'16,"23"0"5"-16,0 0-9 15,0 0-10-15,-23 0-14 0,23 0-31 0,0 0-150 16,0 0 88-16</inkml:trace>
  <inkml:trace contextRef="#ctx0" brushRef="#br1" timeOffset="-127818.3">4595 14992 796 0,'0'0'28'0,"-17"0"3"16,17 0-4-16,0 0 0 0,-25 0-7 0,25 0 1 0,0 0 3 15,-24-2 1-15,24 2 0 16,0 0-2-16,-19 0 2 0,19 0-1 0,0 0-1 16,-19 2-2-16,19-2-5 15,0 0 2-15,-21 0-2 0,21 0-6 0,0 0-6 0,0 0-31 16,-30-2-45 0,30 2-97-16,-18-1-140 0,7 1 98 0</inkml:trace>
  <inkml:trace contextRef="#ctx0" brushRef="#br1" timeOffset="-127688.36">4096 15009 1144 0,'-26'3'181'16,"26"-3"-10"-16,-19 0-20 0,19 0-16 15,0 0-16-15,-21 1-17 0,21-1-6 16,0 0-31-16,0 0-57 0,-24 0-55 0,24 0-55 0,0 0-57 16,-19-5-126-16,19 5-224 15,-16-4 317-15</inkml:trace>
  <inkml:trace contextRef="#ctx0" brushRef="#br1" timeOffset="-127528.27">3632 15009 1587 0,'-30'3'67'0,"30"-3"6"16,-21 0-24-16,21 0 8 16,-21 1-15-16,21-1-4 0,-19 3-1 0,19-3-33 15,0 0-26-15,-28-4-33 0,28 4-35 0,-21 0-37 0,21 0-49 16,-23-4-304-16,23 4 354 15</inkml:trace>
  <inkml:trace contextRef="#ctx0" brushRef="#br1" timeOffset="-127378.04">3236 15001 1392 0,'-28'1'62'0,"28"-1"16"0,-18 3-1 16,18-3-6-16,-19 3-6 15,19-3-5-15,0 0-7 0,-22 1-6 0,22-1-4 16,0 0-29-16,-16 3-34 0,16-3-29 0,0 0-24 15,0 0-20-15,-26-3-24 0,26 3-19 16,0 0-11-16,-26-1-286 0,26 1 417 0</inkml:trace>
  <inkml:trace contextRef="#ctx0" brushRef="#br1" timeOffset="-127228.11">2961 15005 1130 0,'-24'-1'-37'0,"24"1"35"0,-18 1 34 0,18-1 10 15,0 0 14-15,-30 0 17 0,30 0 8 0,-23 3 8 16,23-3-8-16,-22 0 1 15,22 0 1-15,-18 1-9 0,18-1-2 0,-22 0 4 16,22 0-15-16,0 0-16 0,-29-1-42 16,29 1-45-16,-20-4-52 0,20 4-88 15,-22-3-371-15,8-1 261 0</inkml:trace>
  <inkml:trace contextRef="#ctx0" brushRef="#br1" timeOffset="-127088.18">2515 15004 1670 0,'-20'1'37'15,"20"-1"-11"-15,0 0 4 0,-21 4-1 16,21-4-11-16,0 0 0 0,-17 4 2 16,17-4-15-16,0 0-22 0,0 0-17 15,-21 4-36-15,21-4-27 0,0 0-50 0,0 0-104 16,-28-4-153-16,28 4 127 16</inkml:trace>
  <inkml:trace contextRef="#ctx0" brushRef="#br1" timeOffset="-126944.34">2178 15013 1280 0,'-22'3'69'0,"22"-3"-2"0,0 0-26 0,-25 1-14 15,25-1-13-15,0 0-19 16,-24 0-21-16,24 0-20 0,0 0-36 0,-24 0-41 0,24 0-73 16,-22-1-140-16,12-2 108 0</inkml:trace>
  <inkml:trace contextRef="#ctx0" brushRef="#br1" timeOffset="-126818.43">1881 15008 1089 0,'0'0'78'0,"0"0"-12"15,0 0-19-15,-19 0-9 0,19 0-22 0,0 0-23 0,0 0-16 16,0 0-44-16,-26-3-54 16,26 3-244-16,0 0 116 0</inkml:trace>
  <inkml:trace contextRef="#ctx0" brushRef="#br1" timeOffset="-126678.02">1699 14992 1025 0,'-18'2'54'0,"18"-2"23"16,0 0 7-16,-27 3-11 0,27-3 4 15,0 0 0-15,-18 0-6 0,18 0 6 16,0 0 0-16,0 0-11 0,0 0-22 0,-25 1-18 16,25-1-49-16,0 0-39 0,0 0-56 0,0 0-111 0,0 0-224 15,0 0 388-15</inkml:trace>
  <inkml:trace contextRef="#ctx0" brushRef="#br1" timeOffset="-125748.08">664 14761 1294 0,'0'0'26'15,"0"0"17"-15,0-18 7 0,0 18 4 0,0 0 9 16,0 0-1-16,-1-17 13 15,1 17 9-15,0 0-3 0,0 0-8 0,0 0 1 0,0 0 2 16,0 0 0-16,0-19 13 16,0 19 13-16,0 0 14 0,0 0 17 15,0 0-6-15,0 0 5 0,0 0-4 16,0 0-13-16,0 0-8 0,-34 36-8 0,27-25-10 16,-1 4-9-16,1-1-8 0,0 1-8 15,-2 3-4-15,3-4-10 0,1 4-1 0,-1 0-9 16,0-2 0-16,2 1-6 0,2-1-4 0,2-16-3 15,-2 32-1-15,4-17-6 16,-2-15-8-16,6 27-6 0,2-14-4 0,0 1-7 16,-1-5-14-16,5-2-16 0,-1 1-11 15,2-1-5-15,-13-7-10 0,27 4-5 0,-13-1-5 16,-14-3 0-16,32-4 0 16,-15 1 2-16,-1-1-10 0,2-1 8 0,-2-2 0 0,-1-1 10 15,1-2 1-15,-1 2 11 0,-1 0-2 0,-1-3 14 16,-1 2 0-16,-1-1 14 15,-4 0 0-15,-7 10 10 0,16-22-11 0,-9 13 12 16,-7 9 12-16,6-19 5 16,-6 19 0-16,4-21 7 0,-4 21 7 0,0-18 1 0,0 18 9 15,0 0 3-15,-2-23 1 16,2 23-6-16,0 0-6 0,0 0-1 0,-2-20 4 16,2 20 3-16,0 0 0 0,0 0 7 15,-11-11 7-15,11 11 7 0,0 0 2 16,0 0 11-16,0 0 12 0,0 0-1 0,-38 12 2 0,28-2-5 15,-1-1-7-15,-1 1-1 16,0 3 1-16,1 4-2 0,-5-3 1 0,2 3-1 16,-2 1 0-16,3 2-2 15,-1-1-5-15,-1 0-5 0,1 2-3 0,1-2-5 0,-2 7-4 16,1-5-1-16,3-1-1 16,-1-1-7-16,3 0-1 0,-4 0-2 0,4 0-5 15,0-4-1-15,2-1-1 0,1 1-5 0,-4-1-3 0,6 0-15 16,4-14-32-1,-13 18-39-15,10-8-52 0,3-10-61 0,-4 15-59 0,4-15-91 16,-7 12-161-16,7-12-416 16,0 0-312-16</inkml:trace>
  <inkml:trace contextRef="#ctx0" brushRef="#br1" timeOffset="-124818.15">857 15212 2742 0,'0'0'-71'0,"0"0"12"16,0 0 19-16,0 0 10 0,0 0 9 0,0 0 6 0,0 0 8 15,0 0-2-15,0 0 7 16,0 0 2-16,0 0 11 0,0 0 2 0,0 0 29 0,0 0 15 16,0 0 9-1,0 0 2-15,-12 55 1 0,12-55-1 0,-1 19 2 0,1-19-13 16,0 19 0-16,0-19-5 0,-2 17-6 0,2-17-2 15,0 0-6-15,-2 23-2 16,2-23-1-16,0 0-5 0,0 19 1 0,0-19-3 16,0 0-3-16,0 0 3 15,0 0-3-15,0 19-1 0,0-19 2 0,0 0-9 0,0 0-9 16,0 0 0-16,0 0 1 16,0 0-5-16,0 0 5 0,0 0 2 0,0 0 3 0,0 0 3 15,21-52 4-15,-17 43 0 0,-4 9 0 0,4-20-2 16,-4 20 0-16,5-22 1 15,0 11-6-15,-5 11-2 0,9-17 4 16,-9 17-10-16,9-18 4 0,-9 18-4 16,10-15 1-16,-10 15 0 0,6-11 2 0,-6 11-9 15,11-10 1-15,-11 10 0 0,0 0-3 16,0 0 4-16,16-8 0 0,-16 8-1 0,0 0 1 16,0 0-2-16,0 0 0 0,0 0 3 0,0 0 0 15,18 22 2-15,-18-22-3 16,0 0-2-16,2 18 1 0,-2-18 4 0,0 0-2 0,0 18 1 15,0-18-6-15,0 0 5 16,0 0-1-16,-2 21 2 0,2-21-5 0,0 0 2 16,0 0 2-16,0 0-5 0,0 17 2 15,0-17 3-15,0 0-3 0,0 0 1 0,0 0 0 16,0 0 3-16,0 0-1 16,0 0-1-16,0 0-4 0,0 0-2 0,0 0-1 15,0 0-3-15,0 0-2 0,0 0-2 0,0 0-1 16,24-45-1-16,-19 37 7 15,-5 8 0-15,9-18-1 0,-9 18 0 0,11-17 2 0,-11 17 1 16,11-13-2-16,-11 13 1 16,6-14 7-16,-6 14 2 0,7-9 4 15,-7 9 1-15,0 0 0 0,10-12 4 16,-10 12 0-16,0 0 17 0,0 0 11 0,11-7 8 16,-11 7 1-16,0 0 5 0,0 0 0 15,0 0 1-15,0 0 9 0,20 20 3 16,-20-20 5-16,5 17 0 0,-5-17 1 15,4 20-2-15,-2-8 16 0,-2-12 1 0,4 25-13 16,-4-12-5-16,0-13-6 0,4 29-13 16,-3-18-6-16,2 4 0 0,-3-15-7 0,5 24-3 15,0-10-17-15,-5-14-42 0,1 23-59 16,-1-23-85-16,7 21-96 0,-5-13-167 16,0 1-189-16,-2-9 29 0,0 0-320 0,2 23-306 0</inkml:trace>
  <inkml:trace contextRef="#ctx0" brushRef="#br2" timeOffset="-99978.21">11401 7687 2251 0,'0'0'-706'15,"0"0"39"-15</inkml:trace>
  <inkml:trace contextRef="#ctx0" brushRef="#br2" timeOffset="-95118.16">11437 8720 1805 0,'0'0'22'0,"0"0"-19"16,12-5-47-16,-12 5-37 0,0 0-49 16,0 0-101-16,0 0-206 0,7-5 408 0</inkml:trace>
  <inkml:trace contextRef="#ctx0" brushRef="#br2" timeOffset="-85808.63">12850 8678 1849 0,'0'0'-52'0,"2"-23"-15"0,0 18-28 0,-2 5-56 15,0 0-329-15,2-14 354 0</inkml:trace>
  <inkml:trace contextRef="#ctx0" brushRef="#br1" timeOffset="1930.88">11818 7267 1489 0,'0'0'-22'0,"0"0"4"0,10-13 7 0,-10 13-2 15,0 0 16-15,0 0 11 16,0 0 21-16,4-13 11 0,-4 13 21 0,0 0 8 16,0 0 0-16,0 0 5 0,0 0 5 15,0 0 9-15,0 0-13 0,0 0-3 0,0 0-7 16,0 0-5-16,0 0-11 0,0 0 6 0,0 0-8 15,0 0 4-15,0 0-6 16,0 0 0-16,0 0 3 0,0 0-2 0,-54 17 6 16,43-10-3-16,-2 2 2 0,2 0 3 15,-1 1 4-15,0 2 7 0,-2-2-5 0,0 2-2 16,1 0-6-16,0 3-1 16,0 1-4-16,1-1-23 0,0 2-8 0,0 0 4 15,4 2-5-15,0 0 1 0,2-2-1 0,-1 2-1 16,1-2 0-16,1 1-1 0,3 1-1 15,2-3 4-15,0-16 0 0,2 36 0 0,0-21 1 16,3 0-3-16,1 0 1 16,2 0-3-16,-1-2-2 0,3-1-3 0,0-1 0 15,4-1 1-15,-2-1 1 0,3-4-7 16,0 3 0-16,1-4 6 0,-1 0-7 0,3-1 0 16,0-3-1-16,0 3 1 0,-18-3-4 0,31-3 4 0,-12 0-1 15,-19 3-2 1,29-8-2-16,-17 3 5 0,0-1-4 0,2-1 1 0,-3-3-2 15,-11 10 1-15,18-17-1 16,-9 5 1-16,-2-1-6 0,-1 0 6 0,-6 13-2 16,12-22 0-16,-8 10-1 0,-4 12 0 15,7-23 1-15,-3 13 6 0,-4 10-4 0,3-22 0 16,-3 22 3-16,5-17 10 16,-5 17 4-16,2-16 4 0,-2 16-3 0,0 0-1 0,4-17-5 15,-4 17 2-15,0 0-3 0,2-16-3 0,-2 16-2 16,0 0 1-16,0 0 4 15,0 0 3-15,0 0 6 0,0 0 4 16,-25-3 4-16,25 3 1 0,0 0 7 16,-26 15-6-16,17-6 5 0,-2 1-3 0,1-1 2 15,-2 3-4-15,2 0-2 0,-1 0 4 16,2 2-4-16,-5 3 5 0,3-2-3 0,1 3 6 16,-3-2-5-16,2 3 0 0,1-1-3 15,2-1-2-15,-3 0-1 0,0 0-5 16,2-1-2-16,2 2 1 0,-2-4-4 0,1 1 0 0,-2 2-5 15,2-2 2-15,3-1-1 16,-4 1-4-16,2-1-2 0,1-1 0 0,-1 0-5 16,1-2-14-16,6-11-22 0,-13 21-26 15,13-21-32-15,-8 16-43 0,8-16-51 0,-7 15-45 16,5-8-58-16,2-7-126 0,-9 7-184 0,9-7-307 16,0 0-294-1</inkml:trace>
  <inkml:trace contextRef="#ctx0" brushRef="#br1" timeOffset="2411.09">12093 7784 2589 0,'0'0'-102'0,"0"0"41"15,0 0 20-15,0 0 29 16,0 0 32-16,0 0 21 0,0 0 15 0,0 0 2 16,0 0 0-16,0 0 0 0,0 0-7 15,23-1 5-15,-23 1 3 0,0 0 3 0,0 0-2 16,22-2 0-16,-22 2-7 0,0 0-4 0,27-4-8 0,-27 4-2 15,21-2-3-15,-21 2-3 16,29-4-8-16,-18 2 1 0,-11 2-10 0,33-2-32 16,-20-4-30-16,6 5-43 15,-19 1-31-15,24-6-28 0,-24 6-30 0,24-5-43 16,-24 5-82-16,14-8-391 0,-9 5 57 0</inkml:trace>
  <inkml:trace contextRef="#ctx0" brushRef="#br1" timeOffset="2626.62">12181 7660 1969 0,'0'0'-10'0,"0"0"25"15,-20-3 9-15,20 3 1 16,0 0 28-16,0 0 27 0,0 0 26 0,0 0 14 16,0 0-24-16,0 0 6 0,0 0-2 0,0 0-3 0,0 0 5 15,0 0-13-15,0 0-5 16,56-4-10-16,-56 4-10 0,24-4-12 15,-24 4-26-15,23-4-49 0,-23 4-53 16,24-1-55-16,-24 1-56 0,21-6-89 0,-8 3-520 0,-6 0-105 16</inkml:trace>
  <inkml:trace contextRef="#ctx0" brushRef="#br1" timeOffset="3080.92">12617 7478 2308 0,'0'0'-65'0,"0"0"27"0,0 0 5 0,0 0 15 0,0 0 9 16,0 0 4-16,0 0 18 15,0 0 3-15,0 0-4 0,0 0 15 0,0 0-10 0,0 0 11 16,0 0 12 0,58-6 14-16,-58 6 7 0,27-2-5 0,-11 0 1 0,-16 2-7 15,35-1-9-15,-20-2 4 16,2 3-11-16,-17 0-5 0,34-1-4 0,-18-1-11 0,-16 2-21 16,24-2-38-16,-24 2-33 0,22 0-36 0,-12-2-45 15,-10 2-66-15,13-3-447 16,-13 3 91-16</inkml:trace>
  <inkml:trace contextRef="#ctx0" brushRef="#br1" timeOffset="3361.14">12774 7411 1917 0,'0'0'-16'0,"0"0"39"0,0 0 9 0,0 0 15 0,0 0 15 16,0 0 7-16,0 0 31 15,0 0 22-15,0 0 9 0,0 0 3 16,0 0-7-16,0 0-1 0,-16 16-8 0,16-16-7 16,-3 19-5-16,3-19-5 0,-2 24-7 0,-2-8-6 15,4-16-5-15,-2 32-13 16,0-15-4-16,0 2-4 0,0 0-7 0,2 0-5 0,-1-1-8 16,1 1-1-16,0-19-5 0,0 31-12 0,0-14-22 15,0-17-40-15,0 24-39 16,0-24-43-16,0 21-29 0,0-14-43 0,0-7-39 15,1 13-77-15,-1-13-578 16,0 0-258-16</inkml:trace>
  <inkml:trace contextRef="#ctx0" brushRef="#br1" timeOffset="3790.83">12927 7615 2640 0,'8'-12'-57'15,"-8"12"7"-15,0 0 14 0,0 0 21 0,0 0 26 0,0 0 25 16,0 0 16 0,0 0 12-16,0 0 11 0,0 0 8 0,-38 22 0 0,29-9 0 15,9-13-1-15,-13 22-1 16,8-8 2-16,-1-1-7 0,6-13-4 0,-8 24-9 16,4-13-1-16,4-11-8 0,0 23-5 0,0-23-3 0,4 19-4 15,-4-19-9-15,12 17-1 16,-12-17-3-16,13 9-8 0,-13-9 0 0,16 5-3 0,-16-5-5 15,0 0-1 1,28-7-3-16,-28 7-1 0,23-17-4 0,-11 7-1 0,-3-2 0 16,5 1 0-16,-3-2 1 15,-4 2-1-15,-7 11 12 0,18-17 10 0,-12 10 4 16,-6 7 3-16,13-12 13 16,-13 12 22-16,0 0 7 0,0 0 3 0,0 0 0 0,0 0-2 15,0 0-4-15,19 21-4 0,-19-21 0 0,2 20-3 16,-2-20-3-16,2 22-8 0,2-10-5 15,-4-12-4-15,3 24-8 0,-1-14 5 16,-2-10-12-16,5 19-8 0,-5-19-17 16,4 17-25-16,-4-17-42 0,0 0-73 15,7 12-77-15,-7-12-78 0,0 0-132 16,0 0-189-16,0 0-364 0,0 0-428 0</inkml:trace>
  <inkml:trace contextRef="#ctx0" brushRef="#br1" timeOffset="4161.13">13158 7724 3012 0,'0'0'-50'0,"29"7"-1"16,-29-7 18-16,0 0 21 15,4 15 35-15,-4-15 12 0,0 0 12 0,8 21 1 16,-8-21 4-16,2 12-6 0,-2-12-1 0,2 16 4 0,-2-16 3 16,0 0-1-1,4 20-1-15,-4-20-3 0,0 0-6 0,3 16-2 0,-3-16-2 16,0 0-1-16,0 0-2 15,0 0-5-15,0 0-7 0,0 0-4 0,0 0 4 0,0 0-5 16,0 0-7-16,0 0-4 16,0 0-1-16,24-36-3 0,-19 24 0 0,-5 12-1 15,13-23 2-15,-6 13-2 16,-7 10-2-16,13-15 6 0,-6 7 26 0,-7 8 29 0,0 0 29 16,21-8 11-16,-21 8 7 0,0 0-1 0,0 0 2 15,27 16-6-15,-27-16-7 16,10 15-10-16,-5-5-9 0,-5-10-7 0,14 23-9 15,-8-11-5-15,-3-1-6 16,3 1-14-16,1-2-22 0,-7-10-31 0,11 15-33 0,-11-15-49 16,9 11-82-16,-4-8-87 15,-5-3-153-15,0 0-186 0,0 0 1 0,0 0-229 16,0 0-173-16</inkml:trace>
  <inkml:trace contextRef="#ctx0" brushRef="#br1" timeOffset="4361.11">13344 7320 2593 0,'0'0'47'0,"0"0"11"16,2-23 8-16,-2 23 31 0,0 0 22 0,23-6 15 16,-23 6-7-16,29-4-11 0,-13 3-15 0,-16 1-9 15,36-3-12-15,-18 0-15 16,4 1-15-16,-3 0-61 0,0-1-69 0,-1-2-65 0,-2 0-95 15,0 0-164 1,-5 1-470-16,-1-3-239 0</inkml:trace>
  <inkml:trace contextRef="#ctx0" brushRef="#br1" timeOffset="4551.14">13645 7093 2593 0,'11'-10'33'0,"-11"10"-1"0,0 0 8 16,12-9 10-16,-12 9 47 15,0 0 24-15,0 0 10 0,0 0-4 0,0 0-10 0,0 0-10 16,15 25-13-16,-15-25-6 16,0 19-14-16,0-19-3 0,-2 23-8 15,2-23-12-15,-2 33-19 0,0-19-39 16,2 4-77-16,0-18-57 0,0 32-84 0,0-16-102 0,2 3-618 16,-2-3-369-16</inkml:trace>
  <inkml:trace contextRef="#ctx0" brushRef="#br1" timeOffset="4910.97">13971 7320 2825 0,'0'0'-104'0,"0"0"26"16,0 0 16-16,0 0 44 0,0 0 45 0,0 0 25 15,0 0 29-15,0 0 15 16,0 0 23-16,0 0 9 0,-31 43 14 0,23-25 2 0,2-2-4 16,1 6 4-16,-3-2-7 0,5 4-8 0,-1-1-13 15,-1 1-12-15,5 2-10 16,0-1-8-16,2 2-8 0,1 3-10 0,2-6-8 15,3 3-7-15,-3-3-6 0,6 1-5 16,3 2-16-16,1-3-23 0,1-3-32 0,-5-3-45 16,5-1-57-16,1-4-69 15,-5-4-88-15,4-1-135 0,-3-5-176 0,-4 0-294 16,-9-3-271-16</inkml:trace>
  <inkml:trace contextRef="#ctx0" brushRef="#br1" timeOffset="5171.27">14092 7313 2702 0,'0'0'49'0,"0"0"10"0,0 0-3 0,0 0-6 0,11-22 23 15,-11 22 25-15,16-8 16 16,-16 8 7-16,24-7-4 0,-9 4-11 0,2-2-6 0,4 4-6 15,-1-3-3 1,9-1 0-16,-2 1-4 0,2 1-12 0,0-1-5 0,4 0-6 16,-5 2-19-16,1-3-24 15,-4 1-32-15,-3 3-34 0,-2-5-42 0,-2 4-50 16,-6 0-61-16,-3-2-58 16,-9 4-102-16,9-8-600 0,-9 8-397 0</inkml:trace>
  <inkml:trace contextRef="#ctx0" brushRef="#br1" timeOffset="5401.09">14386 7213 2980 0,'-12'8'-15'16,"12"-8"-1"-16,0 0 15 0,-11 13 8 15,11-13 18-15,0 0 28 0,-8 20 26 16,8-20 17-16,-2 14 5 0,2-14 8 0,0 21 13 0,0-21-3 16,2 26-1-16,-2-9-27 0,0-17-4 0,4 31-10 15,-2-12-6-15,0 1-6 16,0 1-8-16,-1 0-5 0,2-2-3 0,-1 1-8 15,1 2-3-15,-1-3-8 16,0 2-20-16,0-5-36 0,0 2-55 0,-2-18-63 0,4 28-65 16,-4-13-70-16,0-15-133 15,2 16-186-15,-2-7-231 0,0-9-160 0</inkml:trace>
  <inkml:trace contextRef="#ctx0" brushRef="#br1" timeOffset="5880.98">14505 7476 2547 0,'0'0'16'16,"9"-12"-1"-16,-9 12-2 0,0 0 8 0,0 0 16 0,0 0 7 15,0 0-1-15,0 0 9 16,0 0 8-16,0 0-4 0,0 0 2 0,0 0-1 0,-17 52-5 15,15-40 9-15,2-12 0 16,0 22-1-16,0-22 4 0,0 23-6 0,4-9-5 16,-4-14-5-16,8 23-7 15,-1-15-1-15,3 3-8 0,-10-11 2 0,19 13 0 16,-9-10-10-16,3 3-1 0,-13-6 0 0,25 2-7 16,-25-2 3-16,25-6-4 0,-12 1-1 15,-13 5-1-15,23-11 1 0,-14 5-3 0,-9 6 1 16,18-10-4-16,-18 10 1 0,11-5-4 15,-11 5-3-15,0 0 1 0,18-7-3 16,-18 7 2-16,0 0 1 0,0 0-1 16,0 0 0-16,0 0-4 0,21 12 7 0,-21-12-5 15,0 0 3-15,15 10 1 16,-15-10-1-16,13 7 7 0,-13-7 8 0,0 0 7 16,16 6 3-16,-16-6-3 0,0 0-7 0,21-3 4 0,-21 3-2 15,13-13-3-15,-13 13-3 16,11-19-2-16,-7 11 0 0,-4 8-1 0,6-25 0 15,-6 25-3-15,6-20-4 16,-6 20-27-16,0-21-64 0,0 21-94 0,4-16-94 0,-4 16-218 16,-2-18-439-16,2 18-344 15</inkml:trace>
  <inkml:trace contextRef="#ctx0" brushRef="#br1" timeOffset="6521.08">14981 7250 2803 0,'0'0'-54'0,"0"0"23"16,0 0 30-16,0 0 13 0,0 0 21 0,0 0 8 0,0 0 9 15,-2-18-1-15,2 18 1 16,0 0 4-16,0 0 6 0,0 0 20 0,0 0 15 15,0 0 5-15,0 0-2 16,0 0-3-16,0 0 1 0,0 0-8 0,25 33 4 0,-25-33-3 16,12 24-7-16,-4-8-6 15,-3-1-8-15,4 6-20 0,0-1-3 0,-2 1-5 16,0 4 1-16,1-1-4 0,0 0-4 0,-4 2-1 16,2 2-2-16,-2-2-2 15,-1 0-2-15,-3 3-1 0,2-1-3 0,1-4-2 0,-6 3-2 16,3-4-3-16,0-3 2 15,-2 3-13-15,1-4-21 0,-1 2-29 0,-2-3-40 0,2-3-42 16,2-15-40-16,-2 28-47 16,2-18-42-16,0-10-106 0,-6 15-167 0,6-15-326 15,0 10-206-15</inkml:trace>
  <inkml:trace contextRef="#ctx0" brushRef="#br1" timeOffset="7010.87">15373 7555 2469 0,'0'0'-92'0,"0"0"25"0,0 0 13 0,0 0 21 15,0 0 21-15,0 0 1 16,0 0 14-16,0 0 13 0,0 0 22 0,0 0 27 0,0 0 22 15,0 0 25 1,0 0 12-16,25-8 3 0,-25 8 6 0,0 0-5 0,0 0-11 16,0 0-4-16,28 1-4 15,-28-1-10-15,0 0-3 0,0 0-9 0,29 5-7 16,-29-5-8-16,19 1-9 0,-19-1-4 0,22 1-5 0,-22-1-7 16,25 2-2-1,-25-2-8-15,23 3-3 0,-23-3-2 0,19 1-2 0,-19-1-6 16,19 2 0-16,-19-2-3 15,0 0-2-15,22 2-22 0,-22-2-34 0,0 0-43 0,0 0-58 16,24-4-60-16,-24 4-78 16,0 0-157-16,16-7-510 0,-16 7-366 0</inkml:trace>
  <inkml:trace contextRef="#ctx0" brushRef="#br1" timeOffset="7980.87">15760 7239 2767 0,'0'0'-100'15,"0"0"39"-15,-11-5 38 16,11 5 49-16,0 0 45 0,0 0 36 0,0 0 30 0,-10-10 4 15,10 10-8 1,0 0-10-16,0 0-13 0,0 0-12 0,0 0-8 0,0 0-9 16,0 0-9-16,25-18-8 15,-25 18-3-15,17-3-7 0,-17 3-9 0,23-1-4 16,-23 1-4-16,30-3-2 0,-13 3-6 0,2 0-3 16,-19 0-4-16,36-3-10 0,-17 0-19 15,-2 3-27-15,-17 0-29 0,28-1-37 0,-28 1-37 16,23-2-39-16,-12 2-41 0,-11 0-52 15,0 0-117-15,20-2-473 0,-20 2-213 0</inkml:trace>
  <inkml:trace contextRef="#ctx0" brushRef="#br1" timeOffset="8201">15974 7174 2589 0,'0'0'-47'0,"0"0"11"15,0 0 14-15,0 0 35 16,0 0 37-16,0 0 24 0,-23 10 12 0,23-10 7 15,0 0 9-15,-6 22 6 16,6-22 6-16,-3 22-1 0,1-9-2 0,2-13 0 0,-5 29-8 16,5-12-6-16,0 1-11 15,0-18-7-15,0 34-6 0,0-18-32 0,2 3-7 16,-2-1-14-16,3-1-30 0,-3 1-39 16,2-3-49-16,-2-15-43 0,5 25-33 0,-1-14-39 15,-4-11-59-15,8 13-136 0,-4-9-402 0,-4-4-129 16</inkml:trace>
  <inkml:trace contextRef="#ctx0" brushRef="#br1" timeOffset="8581.21">16220 7342 2503 0,'0'0'2'16,"0"0"-4"-16,0 0 7 0,-34-9-13 0,34 9 7 15,0 0 4-15,-35 17 10 16,23-7 11-16,0 0 17 0,0-2 5 0,0 4 10 15,2 2 18-15,-1-3 13 16,2 3 5-16,3 1 1 0,-1-2-7 0,7-13-10 16,-4 26-5-16,2-14-8 0,2-12-9 15,2 23-4-15,-2-23-4 0,7 17-7 0,-7-17-15 16,10 10-21-16,-10-10-3 0,13 3-4 0,-13-3-6 16,0 0 1-16,0 0 0 15,31-17 2-15,-19 8-2 0,-12 9 6 0,14-19-2 0,-6 11 28 16,-8 8 17-16,11-14 18 15,-11 14 8-15,11-13-2 0,-11 13 11 0,10-5 14 0,-10 5 1 16,0 0 0 0,0 0-4-16,0 0-9 0,0 0-6 0,28 18-7 0,-28-18-6 15,13 12-8-15,-7-4-5 16,-6-8-3-16,10 15-7 0,-3-7-10 0,-7-8-34 0,9 11-43 16,-9-11-55-16,10 10-76 0,-10-10-84 15,0 0-112-15,11 0-173 0,-11 0-380 16,0 0-341-16</inkml:trace>
  <inkml:trace contextRef="#ctx0" brushRef="#br1" timeOffset="8891.22">16317 7454 2938 0,'0'0'-9'0,"8"-8"5"0,-8 8 11 0,0 0 20 16,0 0 11-16,0 0 9 0,0 0-2 0,0 0 1 16,0 0-6-16,20 32-4 0,-20-32-1 15,2 13-2-15,-2-13 1 0,2 18 6 0,-2-18 3 16,4 13-8-16,-4-13 0 15,0 0-1-15,0 0 0 0,4 16-5 0,-4-16-13 16,0 0-6-16,0 0-8 0,0 0-17 16,0 0-14-16,0 0-11 0,0 0-8 0,36-29 4 15,-30 21 11-15,-6 8 22 16,15-15 14-16,-15 15 5 0,15-12 8 0,-15 12 17 0,15-7 24 16,-15 7 26-16,0 0 13 0,21-4 9 15,-21 4 0-15,0 0 1 0,0 0-7 16,28 9-8-16,-28-9-11 0,12 9-8 0,-12-9-9 15,11 12-8-15,-11-12-17 16,11 12-25-16,-11-12-43 0,8 8-51 0,-8-8-63 16,0 0-72-16,12 5-87 0,-12-5-175 15,0 0-494-15,0 0-420 0</inkml:trace>
  <inkml:trace contextRef="#ctx0" brushRef="#br1" timeOffset="9110.76">16563 7018 3085 0,'0'0'-12'0,"0"0"1"0,0 0 3 0,0 0 5 16,0 0-3-16,0 0 9 0,0 0 0 0,0 0 5 15,31-15-5-15,-31 15 1 16,24-1-29-16,-10-2-43 0,-14 3-37 15,28-6-46-15,-18 3-51 0,-10 3-151 16,19-12-327-16,-12 4 76 0</inkml:trace>
  <inkml:trace contextRef="#ctx0" brushRef="#br1" timeOffset="9291.11">16739 6782 2058 0,'0'0'-11'0,"0"0"27"0,14-8 1 16,-14 8 28-16,0 0 27 15,0 0 16-15,0 0 9 0,12 26 0 0,-12-26-1 16,2 19-8-16,-2-19-5 0,0 25-17 16,0-9-3-16,0-16-4 0,0 35-7 15,0-18-22-15,3 4-57 0,-1-3-78 16,0 4-81-16,0-2-162 0,0 0-385 0,-2 1-6 16</inkml:trace>
  <inkml:trace contextRef="#ctx0" brushRef="#br1" timeOffset="9751.1">17072 7160 2161 0,'0'0'-19'0,"0"0"2"16,0 0 7-16,11-10 7 0,-11 10 27 0,0 0 24 15,0 0 11-15,0 0 20 16,0 0 10-16,0 0 18 0,0 0 14 0,0 0 7 16,-19 53 10-16,15-39 1 0,-2 1-1 15,2 0-6-15,-1 3-27 0,0 0-9 16,1 2-6-16,2 0-11 0,-2 5-5 0,4-3-4 0,-2 4-4 16,4 1-4-16,0-3-6 15,2 1-5-15,0 0-4 0,4 0-7 0,0-2-2 16,0 0-12-16,0-4-28 0,3-1-43 15,0-1-57-15,1-3-55 0,1-3-69 0,-3-1-76 16,4-4-146-16,-4-2-443 16,2-2-272-16</inkml:trace>
  <inkml:trace contextRef="#ctx0" brushRef="#br1" timeOffset="10500.84">17479 7086 2714 0,'0'0'-6'15,"0"0"6"-15,0 0 2 0,0 0-11 0,0 0 10 16,0 0 2-16,0 0 13 0,0 0 21 0,9 22 5 0,-9-22 9 16,-9 23 16-16,9-23-6 15,-9 33 11-15,5-14 13 0,0-3 13 0,0 6-4 16,0-5-4-16,0 3-7 0,-1 0-12 15,1-1-4-15,-1-1-8 0,1 2-7 16,0-3-3-16,0 1-3 0,-2-2-6 16,1 0-20-16,-1-1-1 0,2 0-3 0,-2-3 5 15,6-12-4-15,-18 17 1 16,18-17-1-16,-14 7-7 0,14-7 1 0,-18 0 0 16,18 0-3-16,0 0-2 0,-20-13-3 0,20 13-2 0,-13-20-12 15,11 2-11-15,2 1-14 16,0 17-4-16,2-35 5 0,0 18 4 0,2 2 0 0,3 2 4 15,-7 13 2 1,12-21 5-16,-6 15 8 0,-6 6 24 0,18-10 18 0,-18 10 13 16,0 0 15-16,20 3 14 15,-20-3 6-15,18 11 5 0,-8 0-2 0,-1-1-1 16,1 1-8-16,1 1 2 0,4 2-8 0,-3 1-7 16,1 1-5-16,2 0-4 0,-2-3-9 15,-1-1 0-15,1-2-7 0,0-1-14 0,-1 0-30 16,1-3-43-16,-2 0-61 15,-11-6-70-15,21 5-62 0,-13-3-96 0,-8-2-183 0,17-4-89 16,-17 4-226-16,0 0-175 16</inkml:trace>
  <inkml:trace contextRef="#ctx0" brushRef="#br1" timeOffset="10780.76">17672 6933 2671 0,'0'0'55'16,"0"0"-7"-16,-8-14 1 0,8 14-9 0,0 0-4 0,0 0-1 16,0 0 7-16,0 0 5 15,24-17 1-15,-24 17-1 0,32-1 11 0,-11 1 9 16,3 0 10-16,-1 0 1 15,2 0-4-15,5 0-6 0,-3 0-7 0,-1 0-7 0,-3-2-9 16,1 2-25 0,-4 0-51-16,0-3-41 0,-20 3-56 0,29-3-59 0,-20-1-54 15,-9 4-107-15,0 0-486 16,2-10-167-16</inkml:trace>
  <inkml:trace contextRef="#ctx0" brushRef="#br1" timeOffset="11000.8">17879 6896 2437 0,'-11'16'-58'0,"11"-16"27"0,-6 19 13 16,6-19 32-16,2 23 18 0,-2-23 35 0,2 30 23 0,0-15 13 16,-2 4 12-16,2-3 6 15,0 3 16-15,-2 0 0 0,2 1 0 0,0-2-2 16,1 3-10-16,-3-2-11 0,3 0-9 0,-3 2-13 16,-3-2-13-16,3 3-7 0,-3-2-6 15,3 2-12-15,-2-2-3 0,0 0-6 0,0 0-35 16,-2 1-18-16,2-1-32 15,2-4-23-15,-2 1-42 0,2-17-47 0,0 31-49 16,0-18-45-16,0-13-116 0,2 21-563 16,0-15-326-16</inkml:trace>
  <inkml:trace contextRef="#ctx0" brushRef="#br1" timeOffset="11521.12">18036 7300 2752 0,'0'0'-72'15,"4"-20"32"-15,-4 20 9 0,6-10 8 0,-6 10 14 16,0 0 18-16,0 0 51 0,0 0 23 0,0 0 10 16,0 0 1-16,0 0 2 15,0 0 2-15,0 0-2 0,0 0 0 0,0 0-2 16,0 0-10-16,0 0-3 0,-2 52-7 15,2-52-3-15,6 23-2 0,-2-13-9 0,3 2-1 16,2-2-3-16,-3 2-7 16,4-4-5-16,1 0-2 0,-11-8-5 0,21 12-7 0,-10-7 0 15,-11-5-14 1,21 1-8-16,-21-1-12 0,0 0-10 0,29-14-12 0,-23 5-4 16,4-1 0-16,-10 10-1 0,6-20 7 0,-6 20 3 0,6-18 8 15,-6 18 4 1,2-13 10-16,-2 13 8 0,0 0 11 15,0 0 4-15,0 0 1 0,0 0 0 0,0 0-5 16,0 0-1-16,0 0-1 0,0 0 0 0,0 0 0 16,0 0-3-16,0 0-2 0,0 0 3 15,11 39 1-15,-11-39 0 0,12 14 3 0,-12-14 5 16,16 10 2-16,-16-10 8 16,16 3 8-16,-16-3 9 0,0 0-7 0,0 0-5 0,28-12-4 15,-28 12-1-15,10-15-5 0,-6 4-5 16,-4 11-2-16,7-22-2 0,-7 22-4 15,4-23-4-15,1 11-15 0,-5 12-37 0,2-21-45 16,-2 21-68-16,4-16-74 16,-4 16-109-16,0-19-217 0,0 19-63 0,2-15-232 15,-2 15-189-15</inkml:trace>
  <inkml:trace contextRef="#ctx0" brushRef="#br1" timeOffset="11810.95">18457 7100 2514 0,'0'0'10'0,"0"-22"28"16,0 22-10-16,0 0-12 16,0 0 2-16,0 0 19 0,0 0 17 0,0 0 18 15,0 0 16-15,0 0-1 0,0 0 10 0,31 32 13 16,-22-19 11-16,-2 2 15 15,-1 1 1-15,2 4-2 0,1 2-5 0,-3-1-13 16,0 1-9-16,1 4-17 0,-1-4-10 16,-1 4-7-16,1-2-1 0,-4-4-14 0,0 1-7 0,-2 3-4 15,-2-3-14 1,0 0-30-16,-2-2-34 0,-5-1-48 0,3 0-70 0,-3 3-73 16,-4-6-103-16,3-2-231 0,-7 2-410 0,2-1-405 0</inkml:trace>
  <inkml:trace contextRef="#ctx0" brushRef="#br1" timeOffset="14400.8">11606 9290 2806 0,'0'0'-136'0,"0"0"19"0,0 0 17 0,0 0 15 16,0 0 10-16,0 0 13 0,0 0 7 16,0 0 13-16,0 0 11 0,0 0 10 0,0 0 8 15,0 0 20-15,0 0 15 16,0 0 22-16,0 0 17 0,0 0 18 0,54-9 18 0,-54 9 0 16,20 0-1-16,-20 0-5 0,27 0 1 15,-27 0-11-15,32 0-6 0,-15 0-6 16,5 1-8-16,-6-1-2 0,5 0-8 15,-4 0-7-15,1 2-4 0,-18-2-12 0,32 0-19 16,-18 2-25-16,-14-2-20 0,25 0-20 16,-25 0-44-16,22 2-35 0,-22-2-25 15,15 0-41-15,-15 0-91 0,0 0-421 0,0 0 28 16</inkml:trace>
  <inkml:trace contextRef="#ctx0" brushRef="#br1" timeOffset="14650.76">11809 9254 2164 0,'0'0'14'0,"0"0"13"0,0 0-3 0,-13-8-11 0,13 8 4 15,0 0 14-15,0 0 23 16,0 0 22-16,0 0 10 0,0 0 1 0,0 0 9 16,-10 25-1-16,10-25 3 0,-4 19-4 0,0-6-2 0,0 2-5 15,4-15-1-15,-9 31-5 16,5-15-5-16,-1 4-10 0,1-2-4 0,2 1-5 15,-1-2-10-15,-1 2-1 16,4-3-6-16,0-16-7 0,-2 33-13 0,0-18-27 16,2-15-44-16,2 25-55 0,0-14-43 15,2-1-57-15,-4-10-69 0,0 0-629 0,14 19-289 16</inkml:trace>
  <inkml:trace contextRef="#ctx0" brushRef="#br1" timeOffset="15081.05">12019 9463 2645 0,'0'0'-59'15,"0"0"33"-15,0 0 10 16,0 0 14-16,0 0 22 0,0 0 15 0,0 0 19 16,0 0 8-16,0 0 6 0,0 0-3 0,0 0 0 0,-56 22-1 15,49-11 4-15,-2-1-1 16,3 3 1-16,6-13-4 0,-10 23-9 15,6-12-4-15,4-11-1 0,-2 23-5 16,2-23-4-16,2 23-5 0,-2-23-2 0,4 19 0 16,-4-19-5-16,8 15-2 0,-8-15-3 15,10 12-4-15,-10-12-1 0,12 5-15 0,-12-5-6 16,0 0-7-16,24-2-5 0,-24 2-9 0,0 0 1 16,23-17-1-16,-15 9 2 15,1-3 3-15,-9 11 11 0,17-19 13 0,-11 11 16 0,-6 8 8 16,14-13-1-16,-14 13 3 15,11-11-5-15,-11 11 17 0,0 0 25 0,13-3 15 0,-13 3 0 16,0 0 2 0,0 0-10-16,23 20-5 0,-23-20-2 15,12 17-10-15,-8-9-6 0,-4-8-2 0,11 19-9 16,-7-10-7-16,-4-9-2 0,10 15-7 16,-10-15-21-16,9 13-47 0,-9-13-52 0,6 12-71 0,-2-9-82 15,-4-3-126-15,0 0-175 0,0 0-397 16,0 0-368-16</inkml:trace>
  <inkml:trace contextRef="#ctx0" brushRef="#br1" timeOffset="15421.09">12253 9585 2946 0,'0'0'27'0,"0"0"7"0,0 0-4 16,0 0-2-16,27 10-4 0,-27-10 4 0,8 9 10 0,-8-9 15 16,0 0 6-1,9 18-2-15,-9-18-2 0,1 15 0 0,-1-15-1 16,0 0 3-16,4 21-2 0,-4-21-1 15,0 0-1-15,5 15-11 0,-5-15 0 16,0 0-7-16,0 0-1 0,6 13-11 16,-6-13-14-16,0 0-8 0,0 0-11 0,0 0 0 15,0 0-4-15,0 0 1 0,26-28 2 16,-26 28 1-16,12-17 11 0,-12 17 17 0,11-14 8 0,-11 14 6 16,10-11 1-16,-10 11 9 0,11-6 16 15,-11 6 11-15,0 0 12 0,0 0 15 16,0 0 4-16,0 0-1 0,29 13 12 15,-29-13-6-15,13 16-15 0,-6-9-10 16,-7-7-8-16,10 19-19 0,-4-11 1 0,-6-8-36 16,12 17-46-16,-8-10-53 0,-4-7-67 15,9 12-65-15,-5-6-64 0,-4-6-105 16,7 7-230-16,-7-7 23 0,0 0-251 0,0 0-175 16</inkml:trace>
  <inkml:trace contextRef="#ctx0" brushRef="#br1" timeOffset="16411.12">12791 9231 2482 0,'0'0'-65'0,"0"0"12"0,0 0 4 0,0 0 15 0,0 0-11 15,0 0 7-15,0 0 15 16,0 0 9-16,0 0 11 0,0 0 3 0,0 0 37 16,0 0 18-16,0 0 22 0,0 0 5 0,0 0 9 15,0 0 2-15,0 0 0 0,0 0 2 16,0 0-8-16,0 0-6 0,0 0-6 0,0 0-2 15,-21 51 1-15,15-37-7 16,2-1 0-16,-3 2-4 0,7-15 5 0,-8 29 0 16,3-14-5-16,1 2 2 15,1-2-7-15,-2 1-5 0,5-16 0 0,-4 30-10 0,4-13-4 16,0-17-5-16,-2 27-5 0,4-14 2 0,-2-13-5 16,4 25-1-16,-4-13-5 15,0-12 2-15,8 18-6 0,-8-18-4 0,5 18 1 0,-1-9 1 16,-4-9-1-16,10 14 1 15,-10-14-4-15,12 13-3 0,-12-13 2 0,11 10 0 16,-11-10-3-16,9 9 1 16,-9-9 0-16,12 8-2 0,-12-8-2 0,0 0-8 0,15 6 1 15,-15-6-4-15,0 0-4 16,23 0-1-16,-23 0-6 0,0 0-5 0,25-6-7 16,-25 6 0-16,17-8 2 0,-8 3-9 0,-9 5 6 0,20-12 1 15,-11 5 2-15,1-3 5 16,-2-2-1-16,-8 12 3 0,19-21 4 0,-12 10 2 15,1-4 3-15,-1 1-1 16,2-1 1-16,-4-1-1 0,3 1 1 0,-3 0 1 16,1 0 3-16,-1 0 0 0,2 1 1 15,-7 14-2-15,5-26 2 0,-1 12 3 0,-4 14 1 16,8-18-1-16,-8 18-2 0,6-18 2 0,-6 18 1 16,0 0 0-16,0-19-3 15,0 19 4-15,0 0 3 0,0 0 0 0,0 0 5 0,-12-17 4 16,12 17 12-16,0 0 6 15,0 0 5-15,0 0-1 0,0 0-1 0,-27 6 4 16,27-6 3-16,0 0-1 0,-18 16 5 16,18-16 1-16,-14 20-4 0,6-8 1 0,3-1 1 15,-3 4 0-15,-2-2-1 16,1 5 0-16,1-3-3 0,0 4-1 0,-1 2 0 16,1-2 0-16,1 2 4 0,-2 1 0 0,4-2-2 0,-4 1-3 15,3 0 0-15,-2 0-1 16,2-2-3-16,0 2-3 0,3-2-5 0,-3-2-1 15,1 0 1-15,0 0-3 16,-1 0-5-16,5-1-8 0,-5-1-19 0,6-15-37 0,-6 21-48 16,6-21-61-16,-3 21-70 15,-1-16-103-15,4-5-212 0,-2 14-38 0,2-14-254 16,0 0-173-16</inkml:trace>
  <inkml:trace contextRef="#ctx0" brushRef="#br1" timeOffset="17951.78">13362 9515 2390 0,'0'0'-69'0,"0"0"33"0,0 0 24 15,0 0-2-15,0 0 9 16,0 0 24-16,0 0 16 0,0 0 18 0,0 0 8 0,0 0 4 16,0 0 7-16,0 0-4 0,0 0 13 0,0 0 17 15,0 0 7-15,0 0 8 16,0 0 3-16,0 0-8 0,0 0-9 0,0 0-12 0,0 0-14 15,0 0-4 1,0 0-8-16,21 9-8 0,-21-9-2 0,20 2-6 0,-20-2-3 16,26 2-6-16,-9-2-6 15,0 1-1-15,-17-1-3 0,36 3-2 0,-20-3-6 16,2 3-17-16,-18-3-16 0,29 0-37 0,-29 0-33 0,27-3-44 16,-27 3-49-16,23-3-44 15,-23 3-75-15,13-7-616 0,-13 7-310 0</inkml:trace>
  <inkml:trace contextRef="#ctx0" brushRef="#br1" timeOffset="18130.92">13446 9439 2790 0,'-19'-4'58'0,"19"4"45"0,0 0-3 16,-20-4-4-16,20 4-11 0,0 0 3 15,0 0-2-15,0 0-8 0,0 0-3 0,0 0-8 16,0 0-7-16,0 0-6 0,0 0-11 0,0 0-25 0,0 0-32 15,52-9-47 1,-52 9-52-16,31-3-49 0,-13 2-91 0,-2-1-155 0,2 0-447 16,-5-2-202-16</inkml:trace>
  <inkml:trace contextRef="#ctx0" brushRef="#br1" timeOffset="35850.96">14454 9721 2823 0,'0'0'-125'0,"0"0"27"0,0 0 13 0,0 0 11 0,0 0 9 16,0 0 20-16,0 0 25 16,0 0 20-16,0 0 25 0,45-14 12 0,-45 14 6 15,25-1 22-15,-4-2 7 0,-2 3 12 16,6-2-1-16,4 2 0 0,5-1-2 0,1 1 8 16,3 0-4-16,6 0-1 0,3 0-6 0,0 1-4 15,-1-1-7-15,3 0-5 0,1 0-5 16,0 2-5-16,0-2-8 0,1 0-2 15,0 3-6-15,-3-3-4 0,3 0-2 16,0 1-6-16,-3-1 3 0,4 0-8 0,-2 2 0 16,-1-2-1-16,0 0-3 15,-1 0-1-15,1 0-4 0,0 0-2 0,-1-2 0 0,1 2 2 16,-3 0-3-16,4-1 1 0,-2 1-1 0,-1 0-1 16,1-3 3-16,1 3-6 15,0-2 2-15,1 2 0 0,1 0-5 0,1-1 7 0,6 1-5 16,-9-3 2-1,2 3 2-15,-1-1-2 0,1-1 1 0,1 2 0 0,-4-2-5 16,1 2 4-16,-3-2-1 16,-1 2 1-16,-1 0 5 0,-6 0 4 0,-1 0 6 15,-4 0-1-15,-1 0 0 0,-2 0 2 16,-5 0-3-16,-2 0 1 0,0 2-3 0,-3-2 1 16,-2 0-2-16,-18 0-3 0,30 0-2 0,-30 0-20 15,23 0-35-15,-23 0-42 16,20-2-56-16,-20 2-52 0,12 2-48 0,-12-2-134 0,0 0-550 15,0 0-338-15</inkml:trace>
  <inkml:trace contextRef="#ctx0" brushRef="#br1" timeOffset="36560.69">14663 10294 2755 0,'0'0'-42'0,"0"0"37"0,0 0-2 0,0 0 7 0,0 0 7 16,-9-13 14-16,9 13 30 15,0 0 17-15,0 0 16 0,0 0 11 0,0 0 6 16,0 0 2-16,0 0 11 0,0 0 8 0,-14 38 5 16,14-38-3-16,-4 23-3 15,2-8-11-15,2-15-5 0,-3 29-7 0,3-14-10 16,-2 2-4-16,2-17-5 0,-2 36-8 15,2-19-4-15,0 1-8 0,0-2 4 0,-2 2-16 16,2-18-2-16,-1 35-5 0,1-22-3 16,0-13-4-16,0 26-5 0,0-26-14 0,0 23-18 15,0-23-26-15,0 19-39 16,0-19-52-16,1 13-81 0,-1-13-74 0,0 0-142 16,4 6-163-16,-4-6-382 0,0 0-402 0</inkml:trace>
  <inkml:trace contextRef="#ctx0" brushRef="#br1" timeOffset="36820.88">14846 10578 2878 0,'0'0'-87'16,"0"0"32"-16,0 0 14 15,10 16-8-15,-10-16 14 0,0 0 11 0,0 0 21 16,16 5 9-16,-16-5 1 0,0 0 10 16,25 2-8-16,-25-2 8 0,20 2 14 15,-20-2 9-15,28 0 13 0,-28 0 0 16,25-2-5-16,-25 2-8 0,28 0-14 0,-28 0-31 16,24 0-32-16,-24 0-29 0,23-2-52 0,-14 0-46 15,-9 2-92-15,0 0-459 0,20-6 23 16</inkml:trace>
  <inkml:trace contextRef="#ctx0" brushRef="#br1" timeOffset="37080.95">15000 10528 2214 0,'0'0'31'0,"0"0"-2"16,0 0 32-16,0 0 38 15,0 0 35-15,0 0 28 0,0 0 19 0,0 0-5 0,0 0-2 16,0 0-11-16,0 0-9 15,4 43-14-15,-4-43-9 0,2 20-13 0,-2-20-11 16,4 25-13-16,-2-10-11 16,1 0-10-16,-3-15-8 0,5 31-6 0,-1-18-7 15,-2 2-7-15,1 1-12 0,2-4-16 16,-5-12-24-16,4 28-31 0,0-17-38 0,-4-11-40 16,5 22-46-16,-5-22-47 0,4 19-38 0,-4-19-77 15,3 13-148-15,-3-13-423 0,2 9-276 16</inkml:trace>
  <inkml:trace contextRef="#ctx0" brushRef="#br1" timeOffset="37890.76">15440 10227 2583 0,'0'0'-57'16,"11"-13"40"-16,-11 13 32 15,0 0-10-15,9-10 7 0,-9 10 6 0,0 0 10 16,0 0 21-16,0 0 17 0,0 0 6 15,0 0-1-15,14 31-1 16,-11-17 0-16,-3-14 10 0,0 29 10 0,-3-11 7 16,3-1-8-16,-3 2-4 0,2 2-8 0,-1-3-8 15,0 1-4-15,0 0-9 16,-2-2-6-16,-1-1-5 0,1 1-3 0,0-1-3 0,-1-1-4 16,-1-1-3-16,6-14-3 0,-12 19-1 0,4-12-2 15,8-7-2-15,-14 12-2 0,14-12-2 16,-14 4-5-16,14-4 0 0,0 0-3 15,0 0-2-15,-33-13-4 0,33 13 3 16,-12-14-5-16,6 5 1 0,6 9-3 0,-6-20 4 16,6 20-2-16,-7-19 3 15,7 19-5-15,-3-19 2 0,3 19-3 0,0 0 0 0,3-21 2 16,-3 21-1-16,0 0 0 0,11-17 3 0,-11 17 0 16,10-7 3-16,-10 7 3 15,0 0 5-15,21-6 5 0,-21 6 1 0,0 0 1 0,24 3 4 16,-24-3 0-16,16 10 4 15,-16-10 7-15,20 13 5 0,-10-5 1 0,-2 2 2 16,3-1 5-16,-2 1-4 16,1 1-1-16,-1 3 1 0,-1-3-6 0,0 0-8 15,2 3 3-15,-2 0-11 0,-2-2 5 16,2-1-6-16,-3 3-1 0,3 0-1 0,-1-3-3 16,-1 1 1-16,0-2-5 0,-6-10 0 0,9 22-2 0,-6-13 1 15,-3-9 0-15,9 17-2 16,-9-17-4-16,9 18-2 0,-9-18 2 0,7 15-6 15,-7-15-16-15,8 11-36 16,-8-11-41-16,0 0-50 0,5 13-54 0,0-9-67 0,-5-4-130 16,0 0-190-1,0 0-2-15,0 0-279 0,0 0-218 0</inkml:trace>
  <inkml:trace contextRef="#ctx0" brushRef="#br1" timeOffset="38631.01">15766 10201 2639 0,'0'0'-9'0,"0"0"8"0,0 0 7 16,0 0-6-16,0 0 5 0,0 0 16 0,0 0 7 15,0 0 9-15,0 0-4 0,0 0 1 16,0 0 12-16,0 0 14 0,0 0 17 0,34 0 12 16,-18-4 8-16,2 1-1 0,1-1-1 0,0 1-8 15,2 1-11-15,1-1-8 16,-2 1-8-16,2-2-5 0,-3 3-14 0,-2-2-23 15,-17 3-35-15,31-4-49 0,-17 3-60 16,-4 1-52-16,-10 0-54 0,15-6-145 0,-15 6-469 16,0 0-192-16</inkml:trace>
  <inkml:trace contextRef="#ctx0" brushRef="#br1" timeOffset="38831.02">15929 10265 2553 0,'-4'13'-41'0,"4"-13"16"16,-4 31 11-16,2-14 29 0,2 0 21 15,2 1 26-15,-2 3 18 0,2-2 21 0,0 2 13 0,0-1 5 16,2 5 5-16,-4-3-3 16,2 0 4-16,0-1-8 0,0 0-2 0,1-2-11 15,-1 3-14-15,-2-3-7 16,3-3-8-16,-1 1-14 0,0 1-12 0,-2-18-33 16,0 25-30-16,2-14-36 0,-2-11-52 0,2 19-50 0,0-12-67 15,-2-7-105-15,0 0-642 16,0 0-409-16</inkml:trace>
  <inkml:trace contextRef="#ctx0" brushRef="#br1" timeOffset="39190.81">16177 9894 2891 0,'11'-16'-127'0,"-11"16"8"0,10-11-2 16,-10 11 11-16,11-8 21 0,-11 8-2 0,0 0 11 15,19-7 11-15,-19 7 6 0,0 0 20 16,21-2 20-16,-21 2 28 0,0 0 19 0,19 11 29 16,-19-11 0-16,11 13 28 0,-11-13 4 0,4 20-12 15,-4-20 0-15,-2 21-1 16,2-21 4-16,-7 25 19 0,3-12 12 0,-2-2 9 0,-2 3 14 15,1-1 7-15,-2-1-2 16,3 1-3-16,6-13-6 0,-12 23-14 0,8-13-12 16,4-10-11-16,-9 18-9 15,9-18-5-15,-3 14-12 0,3-14-15 0,0 0-40 16,14 16-43-16,-14-16-56 0,18 4-62 0,-18-4-58 0,26-1-73 16,-11-2-190-16,-15 3-397 15,23-5-236-15</inkml:trace>
  <inkml:trace contextRef="#ctx0" brushRef="#br1" timeOffset="39780.97">16378 10442 2651 0,'0'0'15'0,"0"0"30"16,0 0-3-16,0 0 5 0,0 0 4 0,0 0 3 0,0 0-3 16,0 0 14-16,0 0 12 15,0 0 9-15,0 0-9 0,0 0-5 0,-2 23-1 16,2-23-4-16,-2 20-5 0,2-20-2 15,0 25-7-15,2-12-4 0,-2-13 0 16,4 30-12-16,1-15 0 0,1-1-7 16,0-1 0-16,1-1-3 0,1-1-1 0,-8-11-2 15,14 17-4-15,-4-11-6 0,-10-6 5 16,14 5-4-16,-14-5-4 0,0 0 1 16,0 0 1-16,32-17-1 0,-24 8 2 0,1-4-11 0,-3-3 5 15,0 1-2-15,-1 0 1 16,1 1 9-16,-6 14 2 0,9-22-4 0,-5 11-1 15,-4 11-4-15,8-14 0 0,-8 14-1 16,0 0 0-16,0 0 0 0,0 0 1 0,0 0-3 16,0 0-1-16,0 0-2 15,0 0 7-15,0 0-5 0,28 19 0 0,-28-19-1 0,6 13 2 16,-6-13-2-16,0 0 0 16,11 14 0-16,-11-14 5 0,8 7 13 0,-8-7 17 15,0 0 13-15,15 6 6 0,-15-6-1 0,0 0 0 0,0 0-3 16,0 0-7-1,29-6 3-15,-29 6-14 0,0 0-2 0,18-6-11 0,-18 6-21 16,12-7-38-16,-12 7-51 16,0 0-73-16,19-10-82 0,-19 10-145 0,11-11-193 0,-5 3-6 15,-6 8-255 1,7-17-179-16</inkml:trace>
  <inkml:trace contextRef="#ctx0" brushRef="#br1" timeOffset="40180.89">16799 10092 2566 0,'0'0'-13'0,"5"-18"-1"15,-5 18-5-15,6-13 5 0,-6 13-2 0,0 0 22 0,8-16 0 16,-8 16 6-16,0 0-5 15,7-14-10-15,-7 14 9 0,0 0-3 16,0 0 2-16,9-9 7 0,-9 9 10 16,0 0 11-16,0 0-5 0,18-4 3 0,-18 4 0 15,0 0 3-15,0 0 10 0,0 0 6 16,28 9 14-16,-28-9 6 0,10 10 3 0,-10-10 6 16,9 15 5-16,-9-15 1 0,4 22-5 0,-4-8 2 15,0-14-1-15,2 27 4 0,-4-13 3 16,2-14 5-16,-6 33 6 0,2-17 4 0,-1-3 1 15,5-13 0-15,-6 28-6 16,4-18-1-16,2-10-9 0,-4 20-14 0,4-20-4 16,0 0-5-16,2 22-10 0,-2-22-24 15,8 10-43-15,1-6-44 0,-9-4-58 0,0 0-74 16,30 5-58-16,-22-7-96 0,-8 2-201 0,16-3-435 0,-16 3-434 16</inkml:trace>
  <inkml:trace contextRef="#ctx0" brushRef="#br1" timeOffset="40777.32">16749 10412 2866 0,'0'-25'-130'16,"0"25"23"-16,0 0 14 0,0 0 15 16,0 0 14-16,0 0 24 0,0 0 24 0,-2-16 37 15,2 16 31-15,0 0 24 16,0 0 14-16,0 0 0 0,0 0-1 0,0 0-2 16,0 0-1-16,0 0 4 0,0 0-2 0,0 0 0 0,0 0 1 15,0 0 6-15,0 0-12 16,0 0 5-16,0 0 1 0,0 0-3 0,0 0-1 15,0 0-3-15,4 55-8 16,-4-55 0-16,0 0-5 0,-2 26-5 0,2-26-2 0,-2 17-4 16,2-17-5-16,0 20-7 15,0-20 1-15,-2 16-9 0,2-16-3 0,0 0-4 0,-2 25-3 16,2-25-2-16,-2 16-2 0,2-16-1 0,0 0-3 16,-8 19 6-1,8-19-1-15,0 0 4 0,-4 15 2 0,4-15 7 0,0 0 4 16,0 0 16-16,-10 14-11 15,10-14 1-15,0 0-2 0,0 0-9 0,-13 7-8 0,13-7-37 16,0 0-46-16,0 0-63 16,-17 2-112-16,17-2-129 0,-15-2-233 0,15 2-8 15,0 0-354-15,-32-4-380 16</inkml:trace>
  <inkml:trace contextRef="#ctx0" brushRef="#br1" timeOffset="71840.85">14636 8958 644 0,'0'0'221'0,"0"0"-46"0,0-20-53 0,0 20-19 16,0 0-15-16,0 0 6 0,0 0 4 15,0 0 4-15,0 0 11 0,0 0 10 16,-5-16 6-16,5 16 4 0,0 0 20 0,0 0 13 0,0 0 0 16,0 0-8-16,0 0-17 15,0 0-1-15,0 0-15 0,0 0-8 0,7 52-8 16,-7-52-8-16,2 23-5 15,0-8-9-15,-2-15-8 0,3 33-5 0,-1-18-7 0,0-1-5 16,0 2-7-16,-2-16-6 16,5 31-7-16,0-16-1 0,-3 0-6 0,0-2 0 15,-2-13-7-15,4 26-2 16,1-16-1-16,-5-10-3 0,5 19-2 0,-5-19-4 0,6 18-4 16,-6-18-15-16,4 13-32 0,-4-13-40 0,0 0-47 15,5 15-68-15,-5-15-69 16,0 0-167-16,7 4-557 0,-7-4-438 0</inkml:trace>
  <inkml:trace contextRef="#ctx0" brushRef="#br1" timeOffset="72190.82">15099 9093 3066 0,'0'0'-18'16,"0"0"14"-16,0 0 1 0,0 0 2 0,0 0-1 16,0 0-1-16,0 0 16 0,0 0 10 0,0 0 13 0,0 0 5 15,0 0-3-15,0 0-2 16,0 0 7-16,0 0 5 0,0 0 17 0,0 0 7 15,0 0 0-15,2 42 3 16,-2-42-10-16,22 3-3 0,-11 1-9 0,-11-4-5 16,31 3-5-16,-14-3-7 0,1 2-5 15,-2 0-7-15,-16-2-8 0,30 2-9 0,-13-2-19 16,-17 0-23-16,25 2-18 0,-25-2-41 0,23 0-40 16,-13 2-52-16,-10-2-95 15,18-4-207-15,-18 4-342 0,0 0-161 0</inkml:trace>
  <inkml:trace contextRef="#ctx0" brushRef="#br1" timeOffset="72740.42">15650 8921 2437 0,'0'0'-32'0,"0"0"56"0,6-16-6 0,-6 16-2 16,0 0-6-16,0 0 2 15,0 0 8-15,9-14 2 0,-9 14 11 0,0 0 12 16,0 0-4-16,0 0 15 0,0 0-7 0,0 0-7 0,-2 47 3 16,2-34 1-16,-2 3 14 15,-3-2 5-15,3 4-3 0,-2-3-4 0,2 2-4 16,-2 0-6-16,2-4-3 0,-2 3 0 15,-1-2-7-15,-2 0 2 0,3-2-3 0,-2-1-2 16,2-1-5-16,-2-3 3 16,6-7-5-16,-13 13 1 0,6-8-5 0,7-5-2 15,-14 2 5-15,14-2-10 16,0 0 0-16,-17-8-6 0,17 8 2 0,-11-15-5 0,11 15 5 16,-9-20 6-16,9 20 5 0,-6-17 13 0,6 17 2 0,-4-15 7 15,4 15 7 1,0 0 0-16,-6-19 1 0,6 19-5 0,0 0-2 0,-2-16-4 15,2 16-6-15,0 0-2 16,0 0 3-16,0 0-7 0,0 0 2 0,0 0-1 16,0 0 3-16,27 0-3 15,-27 0 0-15,0 0-1 0,31 22 0 0,-20-13-2 0,3 1-3 16,-4 1 0-16,2 0-1 0,2 0-3 0,0 3-2 16,-1 0-2-16,-1-3-3 15,1 0-1-15,-2 1-2 0,-1 0-7 0,0-3-16 0,0 1-31 16,-4-1-36-16,2-1-54 15,-2-1-62-15,1 1-53 0,-7-8-100 0,6 13-175 0,-6-13-443 16,4 10-405 0</inkml:trace>
  <inkml:trace contextRef="#ctx0" brushRef="#br1" timeOffset="73020.49">15838 8903 2986 0,'0'0'-50'0,"4"-13"13"16,-4 13 0-16,0 0 23 0,0 0 25 0,16-6 31 15,-16 6 13-15,0 0 8 0,14 31 7 0,-7-10-4 16,-1 6-4-16,-2 1-3 0,0 10-7 15,-2 0-8-15,-2 4 2 0,-2 0-12 16,0 1-26-16,-2 0-56 0,-2 4-53 16,-3-2-57-16,-3 0-60 0,-1-11-148 0,-6 8-429 15,2-11-101-15</inkml:trace>
  <inkml:trace contextRef="#ctx0" brushRef="#br1" timeOffset="73720.68">14426 8990 2411 0,'0'0'-26'0,"0"0"6"0,0 0 9 0,0 0-7 15,0 0 13-15,0 0 33 16,0 0 36-16,0 0 18 0,0 0 15 0,0 0 5 0,0 0-3 16,-6 58-4-16,2-39-4 15,2 5-4-15,-3 2-6 0,3-1-3 0,-1 1-6 16,3 3-11-16,0 0-3 0,1-1-8 0,3 0-4 16,5 3-5-16,1 1-15 15,3-1-34-15,4-3-33 0,2-1-63 0,5-3-50 0,3-1-63 16,1-1-152-16,10-1-460 15,-5-7-160-15</inkml:trace>
  <inkml:trace contextRef="#ctx0" brushRef="#br1" timeOffset="74460.9">16105 8743 2533 0,'0'0'-27'16,"0"0"11"-16,0 0 2 0,0 0-6 0,0 0 25 0,0 0 24 16,0 0 23-16,0 0 21 0,0 0 3 0,0 0 1 15,0 0 1-15,0 0 2 16,0 0 8-16,53-14 8 0,-36 10 3 0,-17 4 8 15,36-1-5-15,-15-3-3 0,3 2-7 16,-3 1-4-16,2-1-4 0,0 0-7 0,1-1-9 16,-1 0-5-16,-2 1-5 15,0 0-9-15,-1 0-5 0,-2 0-2 0,-1 0-5 16,-17 2-10-16,28-4-11 0,-28 4-26 16,21-2-24-16,-21 2-44 0,19-1-44 0,-19 1-41 15,0 0-46-15,10 3-62 0,-10-3-131 0,0 0-500 16,0 0-291-16</inkml:trace>
  <inkml:trace contextRef="#ctx0" brushRef="#br1" timeOffset="74740.76">16404 8771 2772 0,'0'0'-35'0,"-15"7"27"0,15-7 2 0,0 0 15 16,0 0 11-16,-11 7 27 0,11-7 13 0,0 0 22 15,0 0 10-15,0 0 1 16,-8 12 7-16,8-12-2 0,0 0 13 0,-3 17 4 0,3-17 8 15,-2 19-6 1,2-19-7-16,0 21-9 0,0-21-10 0,-2 28-9 0,2-11-6 16,-2 1-11-16,2 1 1 15,-2 2-10-15,2-2-4 0,0 2-6 0,0 0-2 0,0-3-7 16,-2 4-3-16,2-3-6 0,0 0 0 0,0-2-3 16,0-17 1-16,0 30-9 15,0-16-4-15,0-14-6 0,0 22-22 0,0-22-31 16,2 21-40-16,-2-21-51 0,0 15-60 15,0-7-52-15,0-8-99 0,0 0-170 16,0 0-443-16,-2 18-398 0</inkml:trace>
  <inkml:trace contextRef="#ctx0" brushRef="#br1" timeOffset="75331.02">16586 9060 2839 0,'0'0'-70'0,"0"0"57"0,0-19 16 0,0 19 19 15,0 0 13-15,0 0 2 0,0 0 4 0,0-19-9 16,0 19 1-16,0 0 18 15,0 0-4-15,0 0 10 0,0 0 9 0,0 0 4 16,0 0 5-16,0 0-4 0,0 0-4 16,-21 45-1-16,21-45-6 0,-4 21-3 0,4-8-5 15,0-13-6-15,-3 23-2 16,3-23 1-16,3 21-5 0,-3-21-1 0,4 19-8 16,-4-19-1-16,10 14 0 0,-10-14-8 0,13 9 1 0,-13-9-3 15,14 3-1-15,-14-3-2 16,0 0 4-16,0 0-3 0,36-16 4 0,-24 6-5 0,-2 1-3 15,0-3 7-15,-1 4 5 16,-9 8 6-16,15-17 20 0,-15 17 0 0,12-13 0 16,-12 13-2-16,9-12-5 15,-9 12-12-15,0 0-2 0,0 0 3 0,12-5 2 16,-12 5-4-16,0 0-2 0,0 0-3 0,0 0-3 0,0 0-2 16,0 0-2-16,6 29-1 15,-6-29-3-15,0 0-1 0,0 0 6 0,8 15 8 16,-8-15 16-16,0 0 17 0,10 7 2 15,-10-7-10-15,0 0 1 0,0 0 4 0,0 0 5 16,0 0 0-16,0 0-1 16,27-22 17-16,-27 22-5 0,7-17-5 0,-7 17-9 0,4-19-5 15,-4 19-9 1,2-20-7-16,-2 20-19 0,4-19-21 0,-4 19-25 0,2-15-45 16,-2 15-39-16,-2-15-56 0,2 15-67 0,0-12-63 0,0 12-134 15,0 0-175 1,-8-13 13-16,8 13-414 0,0 0-487 0</inkml:trace>
  <inkml:trace contextRef="#ctx0" brushRef="#br1" timeOffset="84540.32">11807 11908 3000 0,'0'0'-109'0,"0"0"34"15,2-21 33-15,-2 21 35 16,0 0 27-16,0 0 20 0,0 0 18 0,0 0 9 0,0 0 5 16,0 0 1-16,0 0 3 0,0 0-4 0,0-19-3 15,0 19-4-15,0 0-2 16,0 0 2-16,0 0 6 0,0 0 6 0,0 0 0 15,0 0-8-15,0 0-5 16,0 0-8-16,0 0-5 0,0 0-7 0,-6 53-3 16,6-53-6-16,-2 22-2 0,2-22-3 15,0 19-3-15,0-19-3 0,2 18 0 0,-2-18-4 16,2 19-2-16,-2-19-2 16,4 18 1-16,-4-18-5 0,8 13 0 0,-8-13-1 15,3 11-1-15,-3-11 2 0,0 0-5 0,8 13 3 0,-8-13-3 16,0 0 1-16,13 6 0 15,-13-6 0-15,0 0 0 0,0 0-1 0,0 0-2 16,0 0-2-16,34-17 3 16,-34 17-2-16,14-13-1 0,-7 3 2 0,-7 10-4 0,13-19 0 15,-4 8 1-15,-4-1-1 0,-5 12 0 0,14-21-2 16,-10 12 4-16,-4 9-2 0,10-19 1 16,-3 9 9-16,-7 10 3 0,8-18 7 15,-8 18 4-15,6-14 3 0,-6 14 0 16,9-12 1-16,-9 12-7 0,0 0 1 0,8-15-2 15,-8 15 0-15,0 0-4 16,8-11-2-16,-8 11 2 0,0 0-1 0,0 0-3 0,0 0 1 16,0 0-3-16,5-14-5 15,-5 14 4-15,0 0-2 0,0 0 11 0,0 0 3 16,0 0 5-16,0 0 7 0,0 0-4 0,0 0 8 0,0 0 0 16,0 0 2-1,0 0 3-15,0 0-7 0,0 0 5 0,-3 47 1 0,3-47-6 16,-2 22 2-16,2-22-9 15,2 25-6-15,1-11 12 0,-1 0-15 0,2 1-5 16,0 1 3-16,3-1-1 16,-1-1-8-16,2 1-25 0,-1-2-32 0,-1 0-56 0,-2-2-87 15,6-1-101-15,-5 2-180 16,1-5-130-16,-6-7 15 0,0 0-365 0,0 0-384 0</inkml:trace>
  <inkml:trace contextRef="#ctx0" brushRef="#br1" timeOffset="85215.61">11138 12485 2753 0,'0'0'-104'0,"0"0"30"15,0 0 16-15,0 0 10 0,0 0 29 0,0 0 4 16,0 0 26-16,34-20 24 16,-34 20 5-16,0 0 28 0,0 0 7 0,26-1 14 0,-26 1 11 15,19 1 9-15,-19-1 5 0,23 3 1 0,-23-3 3 0,27 1-7 16,-8-1-5-16,0 3-12 16,3-2-8-16,1 1-11 0,1-2-7 0,1 0-9 15,6 3-5-15,-1-3-6 16,3 0-1-16,1 1-10 0,2-1-2 0,3 0-5 0,-3 0-1 15,2 2-3-15,-3-2 5 16,4 0 9-16,-3 0 8 0,0-2 1 0,-2 2 6 16,-1-1-3-16,-1 1 2 15,-2 0-10-15,-5-3-2 0,-1 3-6 0,-1 0-2 0,-4 0-3 16,1-2-12-16,-20 2-14 0,33 0-26 16,-21-1-29-16,-12 1-44 0,24 0-48 15,-24 0-57-15,21 0-61 0,-21 0-122 0,13 1-173 16,-13-1-368-16,0 0-327 15</inkml:trace>
  <inkml:trace contextRef="#ctx0" brushRef="#br1" timeOffset="85780.74">11418 12897 2723 0,'0'0'-86'0,"0"0"27"0,0 0 13 15,0 0 17-15,0 0 1 16,0 0 32-16,0 0 25 0,0 0 14 0,0 0 12 16,0 0 19-16,0 0 7 15,0 0 13-15,0 0 9 0,0 0 0 0,0 0 9 16,0 0 2-16,0 0 3 0,0 0-6 0,0 0-4 16,12 40-3-16,-12-27-2 0,0-13-2 15,0 26-1-15,2-8-3 0,-2-3-2 0,0-15-15 0,0 34-7 16,0-15-7-1,-2-3-7-15,2-16-7 0,0 33-6 0,0-19-3 0,0-14-4 16,0 25-18-16,0-25-33 16,0 19-44-16,0-19-48 0,0 0-69 0,2 19-56 15,-2-19-102-15,0 0-173 0,0 0-475 0,0 0-433 16</inkml:trace>
  <inkml:trace contextRef="#ctx0" brushRef="#br1" timeOffset="86070.51">11561 13053 2958 0,'0'0'-84'0,"0"0"16"16,0 0 7-16,0 0 12 15,0 0 11-15,0 0 17 0,0 0 11 0,15-6 13 16,-15 6 15-16,0 0 11 0,21-2 9 16,-21 2 19-16,0 0 13 0,25 0 7 0,-25 0-4 15,22 0-3-15,-22 0-8 16,21 0-13-16,-21 0-11 0,19-2-25 0,-19 2-33 0,0 0-42 16,25 0-39-16,-25 0-44 0,14 0-38 0,-14 0-108 15,8-4-462-15,-8 4-38 16</inkml:trace>
  <inkml:trace contextRef="#ctx0" brushRef="#br1" timeOffset="86340.55">11661 12969 2233 0,'0'0'15'16,"4"-19"25"-16,-4 19 5 0,0 0 7 15,0 0 9-15,0 0 28 0,0 0 25 0,0 0 8 16,0 0 6-16,0 0-3 15,0 0-5-15,0 0-4 0,0 0-4 0,0 0-8 16,0 0-5-16,17 45-7 0,-15-33-2 16,-2-12-16-16,2 29-6 0,1-15-6 0,-1 4-8 15,0-3-5-15,1 2-5 0,-1-1-3 0,0 1-5 16,-2-17-3-16,1 26-7 16,1-12-12-16,-2-14-32 0,2 22-35 0,-2-22-49 0,2 18-60 15,-2-18-37-15,4 17-57 16,-4-17-132-16,-2 10-542 0,2-10-342 15</inkml:trace>
  <inkml:trace contextRef="#ctx0" brushRef="#br1" timeOffset="87380.88">12280 12923 2737 0,'0'0'-95'0,"0"0"21"16,5-9 23-16,-5 9 21 0,0 0 13 0,0 0 6 15,0 0 11-15,10-14 4 16,-10 14-3-16,0 0-1 0,0 0 18 0,0 0 24 16,0 0 34-16,0 0 26 0,0 0 3 0,0 0 0 15,0 0-8-15,0 0-13 0,0 44-8 16,0-44-6-16,-10 25-7 0,7-12-5 0,-4 0-7 15,0 1-3-15,-1-1-6 16,1 1-5-16,-2-1 0 0,-3-1-5 0,2-1-7 16,3 0 7-16,-5-1-5 0,12-10-2 15,-19 12-1-15,11-5-1 0,8-7 0 0,-17 6-3 16,17-6-7-16,0 0 3 0,0 0-2 16,-28-10-3-16,28 10-2 0,-8-15-5 15,8 15 1-15,-7-15 2 0,7 15-2 0,-1-20 2 0,1 20-1 16,0 0 14-16,6-22-8 15,-6 22 0-15,6-14 5 0,-6 14 7 0,0 0 6 16,15-11 4-16,-15 11 7 16,12-4 9-16,-12 4 1 0,0 0 0 0,0 0-4 0,30 11-1 15,-30-11-4-15,19 12 4 16,-5-5 0-16,-7 3-6 0,5 0 1 0,0-1 4 16,-1 3-8-16,-2-3-2 0,0 2-4 0,2 2-7 15,-1-3 1-15,-1 2 0 0,-1 1-5 16,1-1-4-16,-4-1-3 0,5-1-16 0,-10-10-32 15,12 19-41-15,-12-19-56 16,11 15-71-16,-7-10-63 0,-4-5-95 0,8 10-155 16,-8-10-454-16,5 5-414 0</inkml:trace>
  <inkml:trace contextRef="#ctx0" brushRef="#br1" timeOffset="88000.7">12468 12939 2884 0,'0'0'-100'0,"0"0"29"0,7-18 28 15,-7 18 16-15,4-10 35 16,-4 10 32-16,0 0 17 0,0 0 17 0,3-18 18 0,-3 18-9 16,0 0-5-16,0 0-9 15,0 0 4-15,0 0 12 0,0 0 3 0,0 0-4 16,0 0-4-16,0 0-8 0,0 0-9 0,0 0 2 16,0 0-15-16,-5 55 3 0,5-55-1 15,-2 25-1-15,4-8-3 0,-2-2 2 0,0-15-10 16,2 31-3-16,1-17-4 15,-1 2 0-15,3-3-4 0,-1 1-2 0,-4-14-1 0,7 21-3 16,-1-12 0 0,-6-9-6-16,9 14-10 0,-9-14-12 0,12 7 1 0,-12-7-11 15,0 0-8-15,22-1 1 0,-22 1 0 0,0 0-2 16,22-22 0-16,-15 9 2 0,-1-2-1 16,2 1 4-16,-3-3 4 0,1 2 9 15,-2-1 9-15,4 2 15 0,-2 0 9 16,-6 14 13-16,5-21 0 0,-5 21-1 0,6-16-5 15,-6 16-4-15,6-16-3 16,-6 16-2-16,0 0 6 0,0 0 6 0,0 0-2 16,0 0-1-16,0 0 1 0,0 0-1 15,0 0-2-15,0 0 1 0,0 0-2 0,0 0 0 16,0 0-3-16,10 50-2 0,-8-39 0 0,-2-11-2 0,7 26-4 16,-3-13-1-1,1 1-3-15,-1 0 0 0,3-1 2 0,-7-13-4 0,11 23-4 16,-6-14-31-16,-5-9-31 15,8 17-33-15,-8-17-44 0,8 12-64 0,-4-9-71 16,-4-3-121-16,0 0-172 0,0 0-423 16,0 0-438-16</inkml:trace>
  <inkml:trace contextRef="#ctx0" brushRef="#br1" timeOffset="88320.71">12718 12655 2944 0,'-3'-19'-78'16,"3"19"32"-16,0 0 19 15,3-22-4-15,-3 22 5 0,4-13 10 0,-4 13 10 16,0 0 9-16,11-11-2 0,-11 11 4 0,0 0 1 16,0 0 13-16,18 0 14 15,-18 0 5-15,0 0 19 0,0 0 38 0,16 19 10 0,-16-19 3 16,0 19 6-16,0-19 4 15,-3 22 2-15,3-22 1 0,-6 28 5 0,6-28 0 16,-7 23-3-16,3-10-5 16,0 0-9-16,4-13-11 0,-2 19-11 0,2-19-9 0,-3 16-7 15,3-16-8-15,0 0-5 0,5 22-29 0,-5-22-39 16,12 11-49-16,-12-11-63 0,19 6-77 16,-10-2-75-16,5-4-159 0,-14 0-166 0,17 0-323 15,-17 0-325-15</inkml:trace>
  <inkml:trace contextRef="#ctx0" brushRef="#br1" timeOffset="89600.77">10666 12437 2651 0,'0'0'-112'0,"-2"-23"31"0,2 23 22 16,0 0 28-16,0 0 13 0,0 0 18 15,0 0 6-15,0 0 8 0,0 0-2 16,0 0-6-16,-4-16 2 0,4 16 2 0,0 0-8 16,0 0 4-16,0 0-3 0,-15-7 9 0,15 7 8 15,0 0 6-15,0 0 11 16,-25 3 8-16,25-3 6 0,0 0 1 0,-24 5 3 0,24-5 10 15,-14 8-9-15,14-8 16 16,-16 7-2-16,16-7-7 0,-14 10-3 0,14-10-8 0,-11 13-3 16,11-13-6-1,-8 16-9-15,8-16 3 0,-4 16 0 0,4-16-7 0,0 18-3 16,0-18-7-16,0 0 4 0,4 25-3 16,-4-25 0-16,8 15-2 0,-2-7-4 15,-6-8 2-15,15 11-5 0,-15-11 0 0,18 11 1 0,-8-9 0 16,-10-2-3-16,18 4 1 15,-18-4-2-15,18 2 6 0,-18-2 5 0,0 0-3 16,23-8 2-16,-23 8 1 16,15-9 6-16,-15 9 3 0,9-13-1 0,-9 13-1 15,10-20-3-15,-6 9-3 0,-4 11 0 16,8-26-3-16,-4 12 0 0,2-1-3 0,-4-1-4 16,-2 16 0-16,6-32-3 0,-4 15 2 0,0 0-4 15,0 0-1-15,-2 0 2 16,0 17 0-16,2-35 2 0,-2 18 3 0,0 0 6 0,0-1 2 15,0 18-2-15,-2-33 3 16,2 18-1-16,0 15-1 0,0-35-5 0,-2 22 2 16,2 13 1-16,-2-27-1 15,2 27 3-15,0-22-3 0,0 22-2 0,-4-19 0 0,4 19-4 16,0 0-2-16,0-20-2 0,0 20-2 0,0 0-1 0,-2-17-3 16,2 17 1-1,0 0 3-15,0 0 0 0,0 0 6 0,0 0 3 0,0 0 3 16,0 0 6-16,0 0 1 15,-24 37 0-15,24-37-1 0,-6 28-1 0,2-12-1 16,2 1-1-16,-1 2 1 16,3-3-2-16,-2 4-4 0,0 0 1 0,2-1-4 0,-2 2 6 15,2 0-7-15,0-2-2 16,0 2 2-16,2-1-3 0,0-2-2 0,0 1-1 16,1 0-22-16,-1-1-28 0,2-1-31 0,-2-2-33 15,2 0-31-15,-4-15-43 16,6 27-27-16,-2-14-32 0,0-1-55 0,-4-12-119 0,4 17-465 15,-4-7-254-15</inkml:trace>
  <inkml:trace contextRef="#ctx0" brushRef="#br1" timeOffset="90200.73">10386 12746 2532 0,'0'0'-88'0,"0"0"32"15,0 0 26-15,0 0 23 16,0 0 29-16,0 0 34 0,0 0 32 0,0 0 21 0,0 0 8 16,0 0 3-16,0 0-10 0,0 0-15 0,0 0-8 15,0 0-1-15,0 0-5 16,0 0-1-16,0 0 0 0,0 0 2 0,0 0-2 0,58-3 0 15,-58 3-3-15,29 1 2 16,-29-1-3-16,34 0-9 0,-14 0-4 0,-2 2-8 0,1-2-5 16,3 0-2-1,-4 0-10-15,4 2-9 0,-3-2-12 0,-19 0-17 16,36-2-31-16,-18 0-28 0,-18 2-31 0,30-4-38 0,-17 3-30 16,-13 1-37-16,26-3-27 15,-18 3-56-15,-8 0-101 0,0 0-474 0,12 3-199 0</inkml:trace>
  <inkml:trace contextRef="#ctx0" brushRef="#br1" timeOffset="90920.63">10545 13103 2491 0,'0'0'-75'16,"0"0"21"-16,0 0 2 0,0 0 20 0,0 0 16 16,0 0 19-16,0 0 14 0,0 0 12 15,0 0 10-15,0 0-5 0,0 0 5 0,0 0 7 16,0 0 0-16,0 0 11 0,0 0-2 0,-12-50 4 16,12 50 1-16,0 0-3 15,-15-12-4-15,15 12-1 0,0 0-1 0,-15-8 4 0,15 8-4 16,0 0-1-1,-21 0 6-15,21 0 1 0,0 0 6 0,-21 10 1 16,21-10-7-16,-13 12 5 0,13-12-17 16,-13 14 0-16,13-14-2 0,-8 20-8 0,3-11-1 15,5-9-2-15,-4 21-4 0,4-21-1 16,-2 24-4-16,2-24 0 0,4 23-4 0,-4-23-1 16,7 22-1-16,-3-11-1 0,5 1-1 0,-9-12 0 15,14 19-1-15,-7-9-2 16,-7-10 3-16,12 13-4 0,-12-13 3 0,16 9-2 0,-16-9-3 15,0 0-1-15,20 0-3 16,-20 0-2-16,0 0-1 0,20-13-1 0,-20 13-1 16,12-19-1-16,-6 3-3 15,1 1 2-15,-3-3-3 0,2-1 3 0,-4-3-2 16,3 0 1-16,-3 1 2 0,0 0 5 0,0 2 12 16,1-2 9-16,-1 3 11 0,0 1 4 15,0 2 1-15,-2 15-1 0,2-27 0 0,-2 27-2 0,2-22-3 16,-2 22-7-1,2-18 1-15,-2 18-7 0,2-15-3 0,-2 15-4 0,0 0-2 16,2-15-2-16,-2 15 0 16,0 0-1-16,0 0-1 0,0 0-3 15,0 0 1-15,0 0 3 0,0 0-1 0,0 0 1 16,0 0 2-16,0 0 3 0,0 0 2 0,0 0 0 16,6 44 4-16,-6-44-3 0,2 22-1 0,0-8-1 15,0 1 1-15,1 1-4 0,0 1-1 16,-1-1-1-16,0 1-1 0,2 1-1 0,-2-1-1 15,2 1 0-15,-2-3 0 16,0 1 0-16,2 0-2 0,-2 0 0 16,3 0 0-16,-3 0-4 0,2-1-16 15,-2 0-34-15,2 0-40 0,-4-15-51 0,7 26-64 0,-3-13-48 16,-4-13-99-16,9 16-155 0,-5-9-451 0,2 2-386 16</inkml:trace>
  <inkml:trace contextRef="#ctx0" brushRef="#br1" timeOffset="91390.26">10824 13076 2919 0,'0'0'-63'0,"0"0"27"0,0 0 9 0,0 0 17 16,0 0 11-16,0 0 5 0,0 0 10 0,0 0 1 16,0 0 5-16,0 0 5 15,0 0 7-15,0 0 6 0,-18 47 6 0,18-47 6 0,4 21-2 16,-4-21 3-16,2 22-5 0,-2-22-4 16,8 19-4-16,-8-19-6 0,7 16-2 15,-7-16-2-15,6 13-2 0,-6-13 0 0,7 12-5 16,-7-12-6-16,0 0-4 15,0 0-1-15,0 0-4 0,25-5-3 0,-25 5-2 0,0 0 2 16,17-27-1-16,-10 14 0 16,-1-2 13-16,0 3 16 0,-6 12 20 0,10-23 17 15,-6 13 3-15,-4 10-1 0,8-16-6 0,-8 16-5 16,8-10 3-16,-8 10 16 0,0 0 4 16,0 0 2-16,0 0-12 0,0 0-4 0,0 0 0 15,0 0-15-15,28 28-3 16,-25-18-7-16,-3-10-3 0,10 25-8 15,-5-10-5-15,4 0-18 0,-3-2-37 0,2 0-42 16,0 1-54-16,2-2-55 0,0-3-63 16,-10-9-103-16,15 15-201 0,-9-11-429 15,-6-4-422-15</inkml:trace>
  <inkml:trace contextRef="#ctx0" brushRef="#br1" timeOffset="91930.26">11204 12104 2843 0,'0'0'-145'0,"0"0"22"15,0 0 18-15,0 0 17 0,0 0 14 0,0 0 16 16,0 0 13-16,0 0 13 0,8 35 13 16,-8-35 1-16,0 0 2 0,-8 28 8 0,8-28 14 15,-8 28 7-15,5-12 20 0,-1 0 1 0,2 6-3 16,-1-2 2-16,1 5 4 0,-1 0-8 16,0 2 8-16,3 2-17 0,0 1 21 0,0 4 0 15,0 5-6-15,3-2-4 16,-3 2-1-16,1-2-4 0,1 3 2 0,3-2-9 0,-3 4 6 15,2-5-12-15,1 1 6 16,-1 0-2-16,0 0 0 0,0 0-5 16,3 1 0-16,0-3-5 0,5 0 7 15,-2 0-5-15,2 0-3 0,-1-3-12 0,4-1-30 16,2-1-17-16,1-1-30 0,0-2-42 0,1-1-88 0,0 0-181 16,2-4-203-16,3-3 195 15</inkml:trace>
  <inkml:trace contextRef="#ctx0" brushRef="#br1" timeOffset="92820.4">12940 11919 1677 0,'18'36'-33'16,"-18"-36"11"-16,2 16 9 0,-2-16 8 0,3 20 6 0,-1-6 1 15,2-1 10-15,0 2 4 16,3 2-4-16,1 2 1 0,2 1 12 0,-3 1 7 0,5 2 7 16,-3-2 4-1,3 3 11-15,2 3-9 0,-1 0 5 0,1-1-2 0,0 1-2 16,0 2-3-16,1 0-3 0,-1-1-7 0,-1 2 10 16,-2 2-10-16,3-1 4 15,-5 2-4-15,1 1-4 0,0-2 5 0,-5-4 1 0,3 2-2 16,-4-1 19-16,-3 0 6 15,1 3 11-15,-2-4 5 0,-2 2 12 0,1-1 3 16,-1 1 2-16,-6 2-4 0,1 2 4 16,0-1-10-16,-2-2-4 0,4-3-6 15,-1-1-6-15,-3-1-11 0,2-1-2 16,0 0-8-16,3-2-5 0,-2-6-4 0,1 2-18 16,0-4-36-16,0-2-57 0,5-13-65 0,-4 22-74 15,2-15-156-15,2-7-499 16,0 0-227-16</inkml:trace>
  <inkml:trace contextRef="#ctx0" brushRef="#br1" timeOffset="93320.66">13472 12539 2566 0,'0'0'-64'0,"0"0"34"16,0 0 19-16,0 0 28 15,0 0 20-15,0 0 26 0,-7-18 16 0,7 18 6 0,0 0 3 16,0 0 1-16,0 0-2 15,0 0-4-15,0 0-8 0,0 0-5 0,0 0-9 16,0 0-4-16,36-2-7 0,-36 2-6 16,23 2-6-16,-23-2-1 0,25 0-5 0,-7 2-5 15,-18-2-5-15,26 2 0 0,-26-2-5 0,31 0-16 16,-18 0-26-16,-13 0-42 16,24 0-32-16,-24 0-39 0,20 0-39 0,-10 0-40 15,-10 0-76-15,0 0-518 0,13-7-126 16</inkml:trace>
  <inkml:trace contextRef="#ctx0" brushRef="#br1" timeOffset="93560.37">13398 12441 2470 0,'0'0'17'0,"-20"4"20"0,20-4 10 16,0 0 22-16,0 0-2 15,0 0 7-15,0 0 4 0,0 0 4 0,0 0-4 16,0 0-11-16,0 0-6 0,0 0-3 16,0 0-7-16,64-8-2 0,-64 8-11 0,33 0-2 15,-16-1-4-15,2 1-16 0,0-3-31 0,-19 3-48 16,34-2-62-16,-14 1-59 16,-5-3-127-16,-2 2-526 0,-3 0-177 0</inkml:trace>
  <inkml:trace contextRef="#ctx0" brushRef="#br1" timeOffset="93850.54">13854 12428 2361 0,'0'0'-133'0,"13"5"19"15,-13-5 15-15,0 0 19 0,14 8 28 0,-14-8 18 16,0 0 21-16,7 9 17 15,-7-9 5-15,0 0 13 0,0 0 16 0,0 0 33 16,0 0 22-16,0 0 31 0,0 0 17 16,0 0 15-16,0 0 13 0,0 0-6 15,0 0-6-15,-29 14-14 0,29-14-15 16,0 0-14-16,0 0-7 0,0 0-14 0,0 0-8 16,0 0-16-16,0 0-16 0,0 0-24 0,0 0-34 15,0 0-30-15,0 0-40 0,0 0-65 16,16-42-56-16,-16 42-119 0,0 0-605 0,0 0-320 15</inkml:trace>
  <inkml:trace contextRef="#ctx0" brushRef="#br1" timeOffset="109070.56">11796 14075 2110 0,'0'0'-7'0,"0"0"19"0,0 0 1 16,0 0-4-16,0 0 4 0,0 0 15 0,0 0 11 16,0 0 23-16,0 0 9 15,0 0 5-15,9 50 12 0,-9-50-9 0,-6 29 13 0,3-14 13 16,-1 2 4-16,2 1-4 15,0-1 6-15,0-1-7 0,2 1-13 0,0-17-11 16,-2 32-11-16,2-17-3 16,0-15-7-16,0 26-10 0,0-26-3 0,0 23-7 15,0-23 0-15,-2 19-8 0,2-19-3 16,2 16-6-16,-2-16-24 0,0 0-43 0,-2 19-57 16,2-19-62-16,2 9-62 0,-2-9-148 0,0 0-517 15,0 0-265-15</inkml:trace>
  <inkml:trace contextRef="#ctx0" brushRef="#br1" timeOffset="109290.28">12004 14356 2606 0,'0'0'-41'15,"17"-3"48"-15,-17 3 8 0,0 0-2 0,19-5 11 0,-19 5 3 16,14-3 8-1,-14 3-1-15,23-4-6 0,-23 4 1 0,25-2-3 0,-25 2-3 16,23-4-4-16,-23 4-16 16,25-4-9-16,-12 3-10 0,-13 1-33 0,25 0-20 15,-25 0-33-15,21-3-38 0,-21 3-69 0,19-4-153 16,-13 1-241-16,-6 3 189 16</inkml:trace>
  <inkml:trace contextRef="#ctx0" brushRef="#br1" timeOffset="109520.42">12184 14266 1822 0,'0'0'92'0,"0"0"33"0,0 0-5 0,-10-7-12 16,10 7-2-16,0 0-4 15,0 0 13-15,0 0 21 0,0 0 6 0,0 0 6 0,0 0-2 16,0 0-6-16,-7 32-11 0,7-32-9 0,0 24-14 16,-2-9-4-16,0 2-12 15,2-17-6-15,-2 35-12 0,0-19-3 0,0 3-12 16,2-2-6-16,-3 0-3 0,3 3-6 15,0-20-6-15,0 31-18 0,-2-18-31 0,2-13-31 16,0 22-32-16,0-22-41 16,0 19-43-16,0-19-48 0,2 17-54 0,-2-17-143 15,5 6-516-15,-5-6-321 0</inkml:trace>
  <inkml:trace contextRef="#ctx0" brushRef="#br1" timeOffset="109960.41">12511 14218 2882 0,'0'0'3'0,"0"0"18"16,12-13-1-16,-12 13-5 15,0 0 6-15,0 0 6 0,0 0 8 0,0 0 5 16,0 0-4-16,0 0-1 0,0 0-4 0,0 0 1 0,0 44-3 16,0-44 0-16,-10 24 6 15,5-11 7-15,-1 0 1 0,6-13 1 0,-13 23-1 16,6-14 2-16,0 1-6 15,7-10 2-15,-15 17-3 0,5-12-5 0,10-5 1 16,-13 10-6-16,13-10 0 16,-16 4-5-16,16-4-1 0,0 0 3 0,0 0 5 0,-27-11 4 15,27 11 4-15,-9-16 2 16,9 16 6-16,-6-15 4 0,6 15-2 0,0 0-2 16,-2-23-4-16,2 23-3 0,0 0 7 0,2-21-4 0,-2 21 3 15,0 0-8-15,8-15 1 16,-8 15-4-16,0 0 4 0,0 0 11 0,19 0-7 15,-19 0 2-15,0 0 1 0,26 15-4 16,-16-5-3-16,0 0-1 0,2 1-3 0,-1 1-3 16,-2-1-3-16,2 0-4 15,-2 2 1-15,2 0-9 0,-3-3 1 0,2 2-6 16,-1-3-8-16,-2 1-24 0,-7-10-31 0,12 16-37 16,-12-16-41-16,12 12-51 0,-12-12-48 15,10 11-51-15,-10-11-105 0,7 9-133 0,-7-9-421 16,0 0-356-16</inkml:trace>
  <inkml:trace contextRef="#ctx0" brushRef="#br1" timeOffset="110360.33">12726 14291 2871 0,'0'0'4'0,"7"-15"32"0,-7 15-6 0,0 0 1 15,5-17-4-15,-5 17 1 16,0 0 18-16,0 0 9 0,0 0 7 0,0 0 2 15,0 0 0-15,0 0-4 0,0 0-2 16,0 0 1-16,0 0 3 0,0 0-2 0,-7 59-9 16,7-59-3-16,0 25-3 15,2-14-10-15,-2-11 4 0,7 23-6 0,-4-14-4 16,-3-9-1-16,8 18-2 0,-8-18 0 0,9 8-11 16,-9-8-2-16,0 0 0 0,21 0-1 15,-21 0 0-15,0 0 5 0,24-18-2 0,-19 6 7 16,4-1 4-16,0 0 11 15,0 0 12-15,-3 1 8 0,1-1 10 0,-7 13 3 0,12-19-5 16,-12 19-3-16,8-16-13 16,-8 16-4-16,9-7-1 0,-9 7 8 0,0 0 0 15,0 0 1-15,0 0-7 16,0 0 3-16,0 0-12 0,12 31-2 0,-12-31-4 16,0 19-2-16,0-19-8 0,2 19 2 0,-2-19-8 0,0 21-16 15,0-21-26-15,0 0-38 16,2 20-46-16,-2-20-40 0,0 0-71 0,7 12-60 15,-7-12-128-15,0 0-163 16,0 0-405-16,0 0-434 0</inkml:trace>
  <inkml:trace contextRef="#ctx0" brushRef="#br1" timeOffset="110660.74">12948 13959 3061 0,'4'-20'-28'0,"-4"20"14"15,4-16 9-15,-4 16 24 0,4-12 14 0,-4 12 18 0,0 0 11 16,7-16 5-16,-7 16-3 16,0 0 4-16,11-12 1 0,-11 12-7 0,0 0 1 15,12-6-5-15,-12 6-3 0,0 0-2 0,0 0 0 0,0 0 8 16,0 0 1 0,19 27 5-16,-19-27-1 0,5 19 7 0,-5-19 5 0,-3 21 5 15,3-21 0-15,-2 23-4 16,2-23-5-16,0 23 2 0,0-23-5 0,0 19-6 15,0-19-8-15,2 19-6 0,-2-19-3 16,8 15-16-16,-8-15-20 0,13 14-34 0,-4-10-43 16,-9-4-51-16,25 5-53 15,-12-3-62-15,3-2-46 0,-2 0-104 0,3-3-132 16,-1 0-436-16,-3 2-379 0</inkml:trace>
  <inkml:trace contextRef="#ctx0" brushRef="#br1" timeOffset="112550.28">13373 14360 2882 0,'0'0'-82'0,"0"0"21"0,0 0 2 0,0 0 9 0,0 0 14 16,0 0-11-16,0 0 20 0,0 0-2 0,0 0 29 16,0 0 23-16,0 0 16 0,0 0 32 15,54-7 29-15,-54 7 21 0,0 0 16 16,23 0 5-16,-23 0-1 0,0 0-8 15,25 0-12-15,-25 0-14 0,0 0-15 0,22 0-3 16,-22 0-14-16,0 0-8 16,20 1-12-16,-20-1-8 0,0 0-13 0,21 4-22 15,-21-4-22-15,0 0-36 0,17 4-43 16,-17-4-47-16,17 1-50 0,-17-1-46 0,0 0-87 16,21 0-612-16,-21 0-339 0</inkml:trace>
  <inkml:trace contextRef="#ctx0" brushRef="#br1" timeOffset="113170.68">13722 14082 2764 0,'0'0'-93'0,"0"0"21"0,0 0 14 15,0 0 13-15,0 0 7 16,0 0 17-16,0 0 13 0,0 0 2 0,0 0-1 15,0 0 10-15,7-13-5 16,-7 13 7-16,0 0 11 0,0 0-4 0,19-1 11 0,-19 1 10 16,0 0 5-16,0 0 4 15,25 0 1-15,-25 0 8 0,0 0 2 0,0 0 4 0,25 7 1 16,-25-7-1-16,0 0-7 0,13 8-2 0,-13-8 0 16,0 0-5-16,10 16-2 15,-10-16 3-15,2 13 1 0,-2-13-2 0,0 0-3 16,-2 27 4-16,2-27 0 0,-5 19-3 15,5-19 5-15,-7 22 6 0,4-10-2 0,3-12 2 16,-8 23 3-16,4-9 2 16,-3-3-4-16,7-11 1 0,-9 19 0 0,9-19-3 15,-9 20-3-15,6-11 0 0,3-9-1 16,-6 16-4-16,6-16-2 0,-6 16-5 16,6-16 0-16,0 0 4 0,-8 17 2 0,8-17 0 0,0 0 6 15,-2 16-2-15,2-16-2 16,0 0-2-16,0 0-3 0,14 16-4 0,-14-16-4 15,9 6-3-15,-9-6-3 0,16 7-4 16,-16-7-1-16,17 3-4 0,-17-3-8 0,19 4-9 16,-19-4-26-16,21 1-33 15,-21-1-48-15,19 0-47 0,-19 0-45 0,22 0-64 0,-22 0-195 16,18-4-114-16,-9 3-320 0,-9 1-275 0</inkml:trace>
  <inkml:trace contextRef="#ctx0" brushRef="#br1" timeOffset="114510.5">14175 14107 2636 0,'0'0'-101'0,"0"0"21"0,0 0 12 16,12-9 3-16,-12 9 22 0,0 0 14 15,0 0 35-15,0 0 39 0,0 0 19 0,0 0 20 16,0 0 23-16,4 37 7 15,-4-37 6-15,-7 29 5 0,0-16 4 0,1 2-7 16,-1 0-6-16,-1 1-12 0,-2-2-10 16,3 0-6-16,-2 1-8 0,1-1-10 0,-4-3-1 15,3 1-4-15,0-3-7 0,9-9-6 16,-20 15 0-16,11-11-6 0,9-4-3 16,-18 8-5-16,18-8-4 0,-18 2 1 0,18-2-1 0,0 0-5 15,0 0 0-15,-22-18-6 16,22 18-2-16,-6-16-2 0,6 16-4 0,-6-19 2 15,6 19 5-15,2-20 0 0,-2 20 5 16,0 0 1-16,0-24-6 0,0 24 5 0,8-14-2 16,-8 14 5-16,0 0 12 15,11-9 5-15,-11 9-7 0,0 0 8 0,0 0 24 0,0 0-4 16,0 0-1-16,33 26-9 0,-24-16-3 0,0 1 0 16,-4 1-12-16,4 1-7 15,1-2-5-15,0 3-2 0,-3-1-10 0,2-1-19 0,0-1-26 16,-3-3-29-1,-1-1-27-15,3 3-40 0,-8-10-30 0,11 11-51 0,-7-7-38 16,-4-4-49-16,12 4-108 16,-12-4-130-16,0 0-437 0,0 0-405 0</inkml:trace>
  <inkml:trace contextRef="#ctx0" brushRef="#br1" timeOffset="114930.5">14285 14225 2993 0,'5'-16'-7'0,"-5"16"27"15,7-13 8-15,-7 13 7 0,0 0 1 16,4-16-1-16,-4 16-4 0,0 0-15 0,0 0 5 16,0 0 2-16,0 0 14 15,0 0 8-15,0 0 9 0,0 0 5 0,0 0 7 16,0 0 1-16,0 0 1 0,11 45-4 0,-11-45-3 0,3 19-6 16,-3-19-5-16,4 17-5 15,-4-17-4-15,4 18-2 0,-4-18-6 0,3 12-1 16,-3-12-3-16,6 12-1 0,-6-12-12 15,0 0-5-15,0 0-9 0,18 9-3 0,-18-9-3 16,0 0-7-16,0 0-2 16,0 0-1-16,32-21-2 0,-24 12 12 0,-1-4 9 0,-7 13 12 15,17-24 13-15,-11 13 10 0,0 0 15 0,-6 11 14 16,10-18 3-16,-10 18-5 16,11-15-5-16,-11 15-6 0,9-11-6 0,-9 11-6 15,0 0 11-15,0 0 1 16,0 0 3-16,0 0-4 0,0 0-9 0,0 0 0 15,16 30-9-15,-16-30-3 0,2 21-3 16,-2-21-2-16,7 23 0 0,-5-10-3 0,-2-13-8 16,10 22-10-16,-6-11-24 0,-4-11-28 15,6 19-36-15,-6-19-51 0,5 16-56 0,-1-9-52 16,-2 0-55-16,-2-7-128 0,5 10-147 16,-5-10-389-16,0 0-390 0</inkml:trace>
  <inkml:trace contextRef="#ctx0" brushRef="#br1" timeOffset="115715.51">14472 13716 2879 0,'0'0'-4'0,"0"0"45"0,9-14-3 0,-9 14 8 0,0 0 13 15,10-9-6-15,-10 9 4 0,0 0-9 0,14-10-2 16,-14 10-4-16,0 0-3 16,14-6-3-16,-14 6 2 0,0 0 6 0,16-2 6 0,-16 2 2 15,0 0 2 1,0 0 10-16,0 0 16 0,0 0 2 0,18 18 7 0,-18-18-2 15,0 0-8-15,-10 26-1 16,10-26-2-16,-11 25-5 0,3-10-5 0,-2 1 3 16,3-3 7-16,1 0-5 0,-2 0-2 15,8-13-6-15,-12 22 23 0,8-12-14 0,4-10-9 16,-7 16-6-16,7-16-2 0,0 15-12 0,0-15-27 16,11 17-39-16,-11-17-65 0,24 8-82 15,-10-3-86-15,2-1-146 16,-1-3-200-16,1 1 16 0,-3 0-324 0,-13-2-305 15</inkml:trace>
  <inkml:trace contextRef="#ctx0" brushRef="#br1" timeOffset="119560.15">11644 14777 2646 0,'0'0'-122'0,"0"0"32"0,0 0 7 0,0 0 14 0,0 0 16 0,23-1 7 16,-23 1 11-16,0 0 18 15,0 0 7-15,0 0-2 0,0 0 24 0,0 0 12 16,0 0 31-16,0 0 6 15,0 0-1-15,0 0 4 0,24 1-3 0,-24-1-7 16,0 0-7-16,0 0-20 0,0 0-8 16,0 0-28-16,0 0-19 0,0 0-32 0,0 0-14 15,20 0-7 1,-20 0-12-16,0 0 1 0,0 0-4 0,0 0-6 0,0 0-18 16,0 0-31-16,0 0-55 0,0 0-273 0,0 0 355 0</inkml:trace>
  <inkml:trace contextRef="#ctx0" brushRef="#br1" timeOffset="120880.65">11583 14783 1294 0,'0'0'-7'0,"0"0"28"0,0 0 20 15,0 0 9-15,0 0 13 0,0 0 17 16,0 0 8-16,0 0 5 0,0 0 12 0,0 0 4 0,0 0 0 16,0 0 1-16,0 0-12 15,0 0-5-15,0 0-9 0,0 0-15 0,0 0-4 0,55-2-12 16,-55 2 0-1,40 2-10-15,-17 0-8 0,7 2-13 0,2-4 3 0,1 2-9 16,1 2 2-16,2-4 5 16,7 3-1-16,-3 1 2 0,0-2 1 0,-4-1-1 0,7 2-3 15,-4 0-4-15,-4-3 0 0,4 3 3 0,-5-3-8 16,1 2-6-16,-1 0-2 16,0-2-11-16,-1 0 4 0,1 0-4 0,0 0 9 15,-3 0-2-15,3 0-6 16,-1 0 9-16,-3 0 10 0,3 0 1 0,2 0 4 0,-4 0 3 15,0 0 0-15,3 0-2 16,0 3 1-16,-1-3-8 0,-1 2 7 0,2-2-10 16,3 2 0-16,-3-1-6 15,3 2 0-15,-2-2-5 0,1-1 4 0,2 3-2 16,-2-3 7-16,3 0-9 0,-3 0 8 0,0 0-2 0,1 0 3 16,1 0 2-16,-2-3 4 15,3 3 3-15,-3-1 4 0,-3 1 5 0,1 0-1 16,0 0 2-16,-1 0-5 15,1 0-2-15,-1 0 1 0,2 1-3 0,-1-1-3 0,1 3 0 16,-3-3 2-16,3 1-1 16,-1 1-2-16,0-1-3 0,1 2 2 0,-1-3-8 0,1 3 1 15,-2-2 2-15,-1-1 1 0,-1 0-3 16,0 1-1-16,-1 2 7 16,-8-3 3-16,4 0 1 0,-3 0 4 0,-2 0 1 0,0 0 2 15,0 2-4-15,-1-2 3 16,-2 0-1-16,-18 0-2 0,30 0-1 0,-15 0-2 0,-15 0-15 15,23 1-30-15,-23-1-42 16,20 0-54-16,-20 0-56 0,16 2-95 0,-16-2-192 16,0 0-340-16,0 0-125 15</inkml:trace>
  <inkml:trace contextRef="#ctx0" brushRef="#br1" timeOffset="121620.51">12963 15222 2388 0,'0'0'-52'0,"0"0"21"0,0 0-1 15,0 0 20-15,0 0 19 16,0 0 16-16,0 0 22 0,0 0 3 0,0 0 8 16,-34 35 10-16,34-35-3 0,-9 15 14 0,2-4 7 15,7-11 11-15,-9 16 9 0,9-16 7 16,-9 19-7-16,2-9-11 0,7-10-9 0,-7 17-14 15,7-17-3-15,-6 17-13 0,6-17-7 16,-7 14-19-16,7-14-13 0,-6 13-3 16,6-13-15-16,0 0-3 0,-6 13 1 15,6-13-6-15,0 0 1 0,0 0-5 0,0 0-7 16,0 0-11-16,0 0-9 0,0 0-21 0,0 0-13 0,0 0-24 16,0 0-6-16,0 0-6 15,0 0 8-15,0 0 4 0,-10-48 5 0,10 48 17 16,0-20 20-16,0 20 12 15,0 0 34-15,2-29 10 0,-2 29 34 0,2-15 17 0,-2 15 22 16,2-15 13-16,-2 15 7 16,0 0 8-16,0 0 4 0,-2-21 0 0,2 21 6 15,0 0 13-15,0 0-4 0,0 0 0 0,0 0-7 0,0 0-10 16,0 0-7 0,0 0-10-16,-36 13-11 0,36-13-4 0,-13 16-10 0,13-16-3 15,-18 19-12-15,13-8-11 16,-5-2-25-16,2 3-35 0,8-12-44 0,-17 19-52 15,10-8-64-15,-1-3-57 16,8-8-132-16,-17 17-149 0,11-11-330 0,0 1-205 0</inkml:trace>
  <inkml:trace contextRef="#ctx0" brushRef="#br1" timeOffset="122080.43">13158 15056 2464 0,'-3'-20'-33'15,"3"20"54"-15,0 0 11 16,0-24 1-16,0 24 27 0,0-14 18 0,0 14 26 0,0-13 18 16,0 13-3-16,0 0 2 15,3-13-14-15,-3 13-13 0,0 0-1 0,9-10-8 16,-9 10 4-16,0 0 3 0,0 0-2 0,0 0-4 16,24-2-8-16,-24 2-10 0,0 0-5 15,0 0-2-15,19 13 0 0,-19-13 3 0,0 0 4 16,6 17 4-16,-6-17 8 15,-2 18 2-15,2-18 0 0,0 0 29 0,-15 28-2 0,7-20 6 16,8-8-6-16,-9 17-29 16,9-17-4-16,-10 12-4 0,10-12-12 0,-8 15-4 15,8-15-8-15,-6 11-4 0,6-11-23 16,0 0-7-16,-3 17-30 0,3-17-31 0,12 10-43 16,-12-10-56-16,18 6-76 0,-2-3-51 0,-7-3-114 15,11 2-189-15,-5-4-25 16,2 1-359-16,-17 1-395 0</inkml:trace>
  <inkml:trace contextRef="#ctx0" brushRef="#br1" timeOffset="123060.52">14858 14791 2845 0,'0'0'-109'0,"0"0"40"15,0 0-2-15,0 0 28 0,0 0 31 16,0 0 22-16,0 0 20 0,0 0 21 0,0 0 22 16,0 0 13-16,0 0 19 15,0 0 8-15,0 0 3 0,0 0 5 0,0 0 3 16,0 0-6-16,0 0-5 0,0 0-11 0,0 0-8 16,0 0-8-16,0 0-9 0,0 0-5 15,0 0-5-15,0 0-5 0,0 0-5 0,0 0-7 16,0 0-5-16,56-6-3 15,-56 6-5-15,23 0-3 0,-23 0-3 0,23-2-5 16,-23 2-7-16,26 0-8 0,-26 0-12 16,24-2-9-16,-24 2-16 0,24-2-15 0,-24 2-14 15,20-2-19-15,-20 2-15 16,0 0-25-16,25-1-28 0,-25 1-47 0,0 0-41 16,0 0-99-16,20-4-636 0,-20 4-405 0</inkml:trace>
  <inkml:trace contextRef="#ctx0" brushRef="#br1" timeOffset="123270.51">14914 14726 2853 0,'0'0'-98'0,"-13"-2"41"0,13 2 22 16,0 0 27-16,0 0 45 0,-22-6 40 0,22 6 35 16,0 0 21-16,0 0 8 0,0 0-2 15,0 0-14-15,0 0-10 0,0 0-13 0,0 0-13 16,0 0-10-16,0 0-11 15,0 0-14-15,0 0-16 0,0 0-24 0,52-11-32 16,-52 11-35-16,27-5-36 0,-15 5-54 16,-12 0-41-16,30-3-35 0,-18 2-85 15,2-2-598-15,-2 2-286 0</inkml:trace>
  <inkml:trace contextRef="#ctx0" brushRef="#br1" timeOffset="123710.33">15263 14657 2698 0,'0'0'-83'0,"13"-12"21"0,-13 12 6 16,0 0 8-16,0 0 7 16,0 0 4-16,0 0 1 0,0 0 9 0,0 0 21 0,0 0 22 15,0 0 10-15,0 0 15 16,0 0 23-16,0 0 1 0,0 0 8 0,0 0 3 16,0 0 3-16,0 0-4 0,0 34 0 0,0-34-2 15,0 0 3-15,0 0 12 16,0 0 9-16,0 0 9 0,-13 20 8 0,13-20-3 0,0 0 5 15,-15 6 5-15,15-6-1 16,0 0 8-16,0 0-9 0,0 0-14 0,-24-3-9 16,24 3-6-16,0 0-16 15,0 0-7-15,0 0-10 0,0 0-13 0,-4-26-7 16,4 26-18-16,0 0-14 0,0 0-23 0,0 0-28 0,0 0-41 16,15-23-44-16,-15 23-57 15,0 0-55-15,0 0-88 0,0 0-171 0,0 0-462 16,0 0-403-16</inkml:trace>
  <inkml:trace contextRef="#ctx0" brushRef="#br1" timeOffset="128370.32">11862 16220 2756 0,'0'0'-139'0,"0"0"36"15,0 0 32-15,2-23 33 16,-2 23 10-16,0 0 21 0,0 0 25 0,0 0 5 0,0 0 18 15,0 0 3-15,0 0 4 16,0 0 7-16,0 0 6 0,0 0 8 0,0 0 5 16,0 0 5-16,0 0 2 0,0 0 1 15,0 0 3-15,0 0-3 0,0 0 5 0,0 0 14 16,0 0 8-16,0 0-4 0,0 0-4 0,0 0-1 16,0 0-6-16,0 0-6 15,0 0 2-15,0 0-3 0,0 0-4 0,0 0-7 16,11 44 0-16,-11-44-8 0,0 0 3 15,0 26-12-15,0-26 0 0,3 22-5 0,-3-22 0 16,0 19-2-16,0-19 3 16,2 21-12-16,-2-21-16 0,2 18-1 15,-2-18-5-15,1 16-3 0,-1-16-1 0,0 0 0 0,2 21-3 0,-2-21-1 16,0 0-2-16,0 0 1 16,0 18-2-16,0-18 1 0,0 0-5 15,0 0 0-15,4 14-5 0,-4-14-16 16,0 0-24-16,0 0-36 0,0 0-43 0,0 0-58 0,4 15-59 15,-4-15-85-15,0 0-165 16,0 0-89-16,0 0-361 0,0 0-349 0</inkml:trace>
  <inkml:trace contextRef="#ctx0" brushRef="#br1" timeOffset="128760.23">12186 16321 2753 0,'0'0'-92'0,"0"0"36"0,0 0 22 15,0 0 19-15,0 0 21 16,0 0 18-16,0 0 20 0,0 0 17 0,19-8 17 16,-19 8 9-16,0 0 11 15,0 0 3-15,0 0 5 0,0 0 4 0,23 2 6 16,-23-2 4-16,0 0-3 0,20 2 2 0,-20-2-9 0,0 0-9 16,27 2-9-16,-27-2-11 15,22 0-9-15,-22 0-8 0,21 0-11 0,-21 0-19 16,21-2-18-16,-21 2-21 15,21 0-25-15,-21 0-28 0,0 0-30 0,23 2-38 0,-23-2-35 16,0 0-37-16,19 2-35 16,-19-2-76-16,0 0-641 0,17 0-380 0</inkml:trace>
  <inkml:trace contextRef="#ctx0" brushRef="#br1" timeOffset="129370.46">12693 16181 2764 0,'9'-8'-81'16,"-9"8"31"-16,0 0 37 15,13-8-7-15,-13 8 11 0,0 0 12 0,0 0 14 16,16-6 5-16,-16 6 19 15,0 0 18-15,0 0-1 0,0 0 12 0,0 0 13 0,0 0 18 16,0 0 1-16,0 0 0 16,7 24-4-16,-7-24-11 0,0 0-6 15,-5 25-7-15,5-25-5 0,0 0-10 0,-9 31-5 0,7-22-5 16,2-9-2-16,-9 19-2 0,9-19-2 16,-6 19 3-16,0-9-5 0,6-10 2 15,-11 15-6-15,11-15-1 0,-13 14-3 16,13-14-3-16,-9 11 0 0,9-11-2 0,-9 9-3 15,9-9 0-15,0 0-9 16,-21 6-1-16,21-6-5 0,0 0 2 0,0 0-5 16,0 0-1-16,-19-19 1 0,19 19-3 15,-7-13 1-15,7 13 3 0,0 0 1 0,-5-21 3 16,5 21 5-16,0 0 5 0,-2-21-5 0,2 21 1 16,0 0-3-16,0 0-4 0,12-21 2 15,-12 21-1-15,7-8-3 0,-7 8-4 0,12-7 1 16,-12 7 3-16,16-6 3 15,-16 6 5-15,16-4 9 0,-16 4 3 0,0 0 0 16,29 3 7-16,-29-3-2 0,16 5 4 16,-16-5 3-16,20 8 1 0,-20-8-13 0,16 11 0 15,-7-6-1-15,-9-5-4 0,20 14 3 0,-13-2-22 16,-1-3 1-16,4 1 0 16,-10-10-3-16,11 21 2 0,-4-10 2 15,-1-1-1-15,-6-10 0 0,12 18-17 16,-6-9-25-16,-6-9-44 0,7 16-61 0,-7-16-67 0,12 15-70 15,-10-8-114-15,4-2-166 16,-6-5-11-16,0 0-291 0,16 7-208 0</inkml:trace>
  <inkml:trace contextRef="#ctx0" brushRef="#br1" timeOffset="129880.42">13025 16273 2497 0,'0'0'-57'0,"0"0"36"0,0 0 11 16,7-13 13-16,-7 13 34 16,0 0 26-16,0 0 24 0,0 0 16 0,0 0-2 0,0 0-3 15,0 0-3-15,0 0-5 16,0 0-5-16,0 0-11 0,-4 48-1 0,4-48-5 15,2 17-6-15,-2-17-3 16,2 16-7-16,-2-16-6 0,6 18-5 0,-6-18-2 16,6 13 1-16,-6-13-3 0,4 14 0 15,-4-14-6-15,0 0 1 0,11 9-7 0,-11-9-7 16,0 0-3-16,0 0-2 0,0 0-7 0,0 0-5 16,31-18-2-16,-31 18-3 15,15-22 2-15,-9 8-3 0,3 2-2 0,-1-2 9 16,2 1 10-16,-3 0 9 0,-1 1 6 15,-6 12 13-15,13-21 10 0,-13 21 5 0,12-15 0 16,-12 15-3-16,6-14-8 16,-6 14 1-16,0 0 0 0,7-8 21 0,-7 8 4 0,0 0 6 15,0 0-4-15,0 0-7 0,0 0-5 16,0 0-1-16,16 37-16 0,-13-26 3 16,-3-11-1-16,6 25-24 15,-2-14-5-15,-4-11 2 0,5 23-3 0,-3-11-6 16,-2-12-21-16,9 19-24 0,-9-19-26 0,5 15-28 15,-5-15-59-15,8 9-53 0,-5-4-61 16,-3-5-73-16,0 0-145 0,0 0-76 0,0 0-317 16,0 0-236-16</inkml:trace>
  <inkml:trace contextRef="#ctx0" brushRef="#br1" timeOffset="130200.23">13286 16018 2502 0,'0'0'-70'0,"5"-21"47"16,-5 21 28-16,6-18 27 16,-6 18 21-16,7-18 1 0,-7 18 13 15,6-14 2-15,-6 14-2 0,12-12 4 0,-12 12 1 0,9-7 0 0,-9 7 1 16,0 0 0-16,17-6 3 16,-17 6 2-16,0 0 7 0,0 0 1 0,0 0 0 15,19 21-3-15,-19-21-5 16,0 18-6-16,0-18-5 0,-3 20 2 0,3-20 1 0,-4 21 6 15,4-21 1 1,-8 20 1-16,8-20 1 0,-8 19-4 0,8-19-2 0,-4 17-14 16,4-17 1-16,-3 13-5 15,3-13-5-15,0 0-3 0,7 21-8 0,-7-21-6 16,16 11-21-16,-7-5-36 0,-9-6-33 0,25 6-43 16,-12-3-49-16,7 1-56 0,-5-1-70 15,-15-3-103-15,30 0-205 0,-16 1-330 0,-14-1-305 16</inkml:trace>
  <inkml:trace contextRef="#ctx0" brushRef="#br1" timeOffset="130540.49">13647 16254 2708 0,'0'0'-41'0,"0"0"50"15,-4 23 20-15,4-23 9 0,0 0 19 0,0 0 5 0,0 0 11 16,0 0 6-16,0 0 5 0,0 0 1 0,0 0 3 16,0 0-3-16,0 0-7 15,0 0 1-15,13 9 2 0,-13-9 4 0,0 0-11 0,19 0-2 16,-19 0-9-16,0 0-5 15,27 3-8-15,-27-3-3 0,24 0-5 0,-24 0-7 16,24-3-6-16,-8 3-19 16,-16 0-23-16,28-2-29 0,-28 2-30 0,22-7-32 15,-22 7-52-15,22-2-48 0,-22 2-53 0,14-9-113 0,-14 9-524 16,7-10-275-16</inkml:trace>
  <inkml:trace contextRef="#ctx0" brushRef="#br1" timeOffset="130720.45">13748 16187 2762 0,'0'0'38'0,"-13"-4"23"0,13 4 3 0,0 0 10 16,0 0 13-16,-13-6 22 0,13 6 17 15,0 0 8-15,0 0-9 0,0 0-3 0,0 0-3 16,0 0-5-16,0 0-13 0,0 0-6 0,0 0-13 16,0 0-11-16,0 0-15 15,44-5-28-15,-44 5-45 0,26 0-52 0,-26 0-68 0,27 1-70 16,-27-1-104-1,31-3-177-15,-18 3-457 0,-13 0-371 0</inkml:trace>
  <inkml:trace contextRef="#ctx0" brushRef="#br1" timeOffset="130950.19">14045 16183 2988 0,'0'0'33'15,"20"6"24"-15,-20-6 0 16,0 0 21-16,12 6 31 0,-12-6 24 0,0 0 19 0,0 0 10 15,10 7-3 1,-10-7-18-16,0 0 1 0,0 0 8 0,8 13 22 0,-8-13-10 16,0 0-10-16,0 0-19 15,0 0-14-15,0 0-12 0,0 0-20 0,10 8-33 0,-10-8-40 16,0 0-54-16,0 0-76 0,0 0-103 0,0 0-93 16,0 0-236-16,0 0-37 15,0 0 17-15,0 0-334 0,0 0-291 0</inkml:trace>
  <inkml:trace contextRef="#ctx0" brushRef="#br1" timeOffset="134150.48">12215 17077 2554 0,'0'0'-132'0,"0"0"28"16,0 0 19-16,0 0 22 0,0 0 25 0,0 0 29 15,0 0 26-15,0 0 29 0,0 0 15 16,0 0 19-16,0 0 9 0,0 0 3 0,0 0 9 16,0 0 7-16,0 0-6 0,0 0-2 0,0 0-9 15,0 0-9-15,0 0-12 16,0 0-5-16,0 0-10 0,0 0-1 0,0 0-4 0,0 0-4 15,0 0 6 1,0 0 0-16,0 0 6 0,0 0 7 0,0 0 3 0,0 0 11 16,0 0-1-16,0 0-1 15,0 0-6-15,0 0-5 0,0 0-2 0,0 0-1 16,0 0 1-16,0 0-5 0,0 0-5 0,0 0-6 0,0 0-13 16,0 0 4-1,0 0 2-15,0 0 4 0,0 0-5 0,0 0 1 0,0 0-6 16,0 0 0-16,0 0-3 15,0 0-11-15,0 0 5 0,0 0-1 0,0 0-1 16,0 0-1-16,0 0-5 0,0 0-4 16,0 0 4-16,0 0 8 0,0 0 3 0,0 0 5 15,0 0 9-15,0 0 0 0,0 0 0 0,0 0 11 16,0 0-23-16,0 0-3 0,0 0 0 16,0 0-5-16,0 0 4 0,0 0-5 0,0 0-4 15,0 0-2-15,0 0-1 16,0 0 0-16,0 0-4 0,0 0 1 0,0 0 4 15,0 0-6-15,0 0-3 16,0 0-2-16,0 0 3 0,0 0-3 0,0 0 1 0,0 0 5 16,0 0 2-16,0 0 5 15,0 0 8-15,-23-15-3 0,23 15 3 0,0 0-5 16,0 0 0-16,0 0-5 0,0 0-2 0,0 0-7 0,0 0 7 16,0 0-8-16,0 0 2 15,0 0-1-15,0 0 6 0,0 0-3 0,0 0-2 16,0 0 1-16,0 0 2 15,0 0-1-15,-11 40 3 0,11-40-9 0,-5 20-1 0,5-20 2 16,-5 22 3-16,5-22-4 16,0 23-1-16,0-23 1 0,3 23 6 0,-3-23-5 15,4 16-10-15,-4-16-3 0,4 18-1 0,-4-18-1 16,6 14 1-16,-6-14-1 16,11 7 1-16,-11-7-3 0,10 7 6 0,-10-7 4 0,0 0-4 15,19 2-4-15,-19-2-2 16,0 0-1-16,0 0-3 0,27-9 2 0,-27 9-4 0,13-12 4 15,-13 12-3 1,12-17-1-16,-8 6 3 0,3-3 3 0,-7 14 1 0,9-28-3 16,-4 13 3-16,1 1 2 15,-2-1 0-15,3 2 1 0,-2 0-1 0,-5 13 7 16,9-26 2-16,-9 26 5 0,5-19 4 0,-5 19 4 0,4-17 4 16,-4 17 1-16,2-15-3 15,-2 15-2-15,0 0 3 0,4-17-3 0,-4 17-2 16,0 0-2-16,0 0-2 0,0 0-5 15,5-16 3-15,-5 16 2 0,0 0 11 0,0 0 17 16,0 0-2-16,0 0 5 16,0 0 7-16,0 0-1 0,0 0-1 0,0 0-2 0,0 0-4 15,-7 55-3-15,7-55-3 0,0 24-4 16,0-24-1-16,0 27-3 0,0-14-3 16,0-13 0-16,4 32-3 0,-1-17-1 15,-1 1-2-15,0-1-1 0,-2-15-1 0,3 26-3 16,0-13-4-16,-3-13-16 0,4 20-19 0,-4-20-25 15,4 19-15-15,-4-19-38 16,3 12-42-16,-3-12-68 0,6 9-76 0,-6-9-81 16,0 0-154-16,8 2-54 15,-8-2-18-15,0 0-387 0,0 0-453 0</inkml:trace>
  <inkml:trace contextRef="#ctx0" brushRef="#br1" timeOffset="134520.23">12559 17197 3003 0,'0'0'-21'16,"0"0"63"-16,0 0 31 15,0 0 20-15,0 0 22 0,0 0 11 0,14-7 7 16,-14 7-3-16,0 0-1 0,0 0-19 16,0 0-12-16,0 0-9 0,0 0-13 15,24 1-7-15,-24-1-4 0,0 0-14 0,29 0-7 0,-29 0-14 16,24 0-13-16,-24 0-9 15,25 0-14-15,-25 0-12 0,22-1-19 0,-22 1-21 16,21-2-25-16,-21 2-37 0,18-2-41 16,-18 2-32-16,13-6-35 0,-13 6-90 0,11-6-658 15,-11 6-428-15</inkml:trace>
  <inkml:trace contextRef="#ctx0" brushRef="#br1" timeOffset="134720.61">12659 17075 3003 0,'0'0'-38'16,"-11"-11"32"-16,11 11 23 0,0 0 13 0,0 0 23 0,0 0 25 16,0 0 24-1,-7-12 22-15,7 12 4 0,0 0-4 0,0 0-1 0,0 0-20 16,0 0-5-16,36-1-8 0,-36 1-15 0,25 0-6 0,-25 0-24 16,29 0-28-1,-29 0-42-15,29-3-45 0,-13 3-50 0,-16 0-56 0,30 3-61 16,-17-3-121-16,3 0-617 15,-7 0-421-15</inkml:trace>
  <inkml:trace contextRef="#ctx0" brushRef="#br1" timeOffset="136033">13317 16758 2945 0,'5'-14'-21'16,"-5"14"46"-16,0 0 11 0,0 0-11 0,0 0 23 0,0 0 20 16,0 0 18-16,0 0 19 15,0 0 9-15,0 0 9 0,0 0 4 0,0 0 4 16,0 0 7-16,0 0-12 0,5 53 9 16,-5-38-5-16,2 4 0 0,-2 1-12 15,0-1-13-15,0 0-19 0,0 1 0 0,0 0-10 16,0-1-10-16,0 2-2 0,2-4-7 15,-2 2-11-15,2-4-3 0,-2-15-19 16,2 28-37-16,-2-28-43 0,2 22-46 16,-2-22-61-16,5 19-65 0,-5-12-75 0,0-7-154 15,2 12-133-15,-2-12 2 0,0 0-254 0,0 0-180 16</inkml:trace>
  <inkml:trace contextRef="#ctx0" brushRef="#br1" timeOffset="136410.33">13095 17191 2536 0,'0'0'26'0,"0"0"52"0,0 0 21 16,0 0 14-16,0 0 14 0,0 0 4 0,0 0-7 0,0 0-2 15,0 0-4-15,0 0-5 0,0 0-14 16,0 0-4-16,0 0-8 0,0 0-4 16,56-8-2-16,-38 2 2 0,-18 6-7 0,36-1-1 15,-16-1-7-15,3 0-5 16,1 0-3-16,-1 2-5 0,4-1-9 0,-5 1-5 0,1-2-6 15,2 2-14-15,-6-2-19 16,0 4-18-16,-19-2-26 0,38-2-25 0,-22 2-31 16,-16 0-41-16,25 0-43 15,-25 0-46-15,24 0-57 0,-24 0-131 0,16 2-542 16,-10 0-390-16</inkml:trace>
  <inkml:trace contextRef="#ctx0" brushRef="#br1" timeOffset="137080.48">13506 17427 2861 0,'0'0'-81'0,"0"0"49"16,0 0 14-16,0 0 30 0,0 0 7 0,0 0 10 16,0 0 11-16,0 0-1 0,0 0 16 15,0 0 13-15,0 0 6 0,0 0 7 0,0 0 2 16,0 0 0-16,9 11 2 15,-9-11-4-15,0 0-3 0,0 0-4 16,-12 22-2-16,12-22-2 0,-8 15 3 16,8-15-9-16,-11 15 1 0,11-15-9 0,-12 18-8 0,7-11 0 15,5-7-2-15,-13 15-6 0,13-15 3 0,-12 11-2 16,12-11-7-16,-13 13 1 16,13-13-4-16,-15 9-2 0,15-9-3 0,-14 6-2 15,14-6-2-15,-15 4 1 16,15-4-1-16,0 0 1 0,-21 1 0 0,21-1-4 0,0 0 2 15,0 0-3-15,0 0-3 16,-27-11-10-16,27 11 2 0,0 0-5 0,-4-18-3 0,4 18-4 16,0 0 3-1,2-23-2-15,-2 23 3 0,0 0-3 0,11-24 2 0,-11 24-1 16,12-15 4-16,-12 15-4 0,7-16 6 0,-7 16 1 16,13-10-1-16,-13 10-3 15,11-12 4-15,-11 12 2 0,13-10 3 0,-13 10 5 0,15-4 3 16,-15 4 6-16,0 0 6 15,21 0 7-15,-21 0 8 0,0 0 7 0,21 12 5 16,-21-12 2-16,11 11-11 16,-2-1-7-16,-9-10-1 0,9 19-3 0,-2-8-5 0,-1 1 2 15,1 1-11-15,-2-2 2 0,2 3-15 16,-1-1-11-16,4-1-25 0,-4-1-34 16,-6-11-48-16,9 17-67 0,-3-9-84 0,-6-8-157 0,10 6-154 15,-10-6 4 1,0 0-369-16,0 0-350 0</inkml:trace>
  <inkml:trace contextRef="#ctx0" brushRef="#br1" timeOffset="140335.06">12931 17577 2692 0,'0'0'-181'15,"0"0"-14"-15,0 0-41 16,0 0-421-16,0 0 112 0</inkml:trace>
  <inkml:trace contextRef="#ctx0" brushRef="#br1" timeOffset="141990">12925 17563 1871 0,'0'0'-38'0,"0"0"30"0,0 0 21 0,0 0 23 16,0 0 22-16,0 0 16 0,0 0 23 0,0 0 8 16,0 0 9-1,0 0-5-15,0 0-11 0,0 0-9 0,0 0-18 0,0 0-4 0,0 0-6 16,0 0-7-1,0 0-6-15,0 0-4 0,0 0-4 0,0 0 2 0,0 0 5 16,0 0 7-16,0 0 4 16,0 0 1-16,0 0 0 0,0 0-7 0,0 0-6 15,0 0-4-15,0 0-5 0,0 0-2 0,0 0-2 16,0 0-7-16,0 0 0 0,0 0-1 16,0 0-6-16,0 0 0 0,0 0 2 0,0 0 7 15,0 0 8-15,0 0 4 16,0 0 10-16,0 0 0 0,0 0-3 0,0 0 0 15,0 0-7-15,0 0-5 0,0 0-1 16,0 0-7-16,0 0-7 0,0 0-7 0,0 0-8 16,0 0-1-16,0 0 2 15,0 0-3-15,0 0 2 0,0 0-2 0,0 0 1 16,0 0 3-16,0 36 0 0,0-36 3 0,0 0-1 0,0 0 3 16,0 0-1-16,0 0-3 15,0 0 1-15,0 0-1 0,0 0-1 0,0 0-3 16,0 0 3-16,0 0-1 0,0 0-1 15,0 0 2-15,0 0 0 0,0 0 5 0,0 0 5 16,0 0 6-16,0 0 4 16,2 21 1-16,-2-21 2 0,0 0-7 0,0 0 0 0,4 19-3 15,-4-19-3-15,0 0-1 0,2 15 0 16,-2-15-5-16,0 0 1 0,2 20-1 16,-2-20 0-16,0 0 2 0,5 15-5 0,-5-15-3 15,0 0 1-15,0 0-2 0,2 15 2 16,-2-15-3-16,0 0 0 0,0 0 2 0,0 0-3 15,0 0 3-15,2 17-1 16,-2-17-3-16,0 0 0 0,0 0 2 16,0 0 3-16,0 0-6 0,0 0 2 15,0 0 1-15,4 13-2 0,-4-13 3 0,0 0 0 0,0 0-2 16,0 0 0-16,0 0 4 0,0 0-2 0,0 0 3 16,0 0-3-16,0 0 4 15,0 0-4-15,0 0-4 0,0 0 0 0,0 0 2 16,0 0-3-16,0 0-3 15,0 0 2-15,0 0 1 0,0 0-2 0,0 0 2 0,0 0 2 16,0 0 3-16,0 0 1 16,0 0 3-16,0 0-3 0,0 0 1 0,0 0 5 15,0 0-9-15,0 0 0 0,0 0-2 0,0 0-3 0,0 0-5 16,0 0-9-16,0 0-5 16,0 0-8-16,13-47-1 0,-13 47-4 0,4-21-1 15,-4 21 3-15,4-23 3 16,-2 11 1-16,-2 12 5 0,7-26 2 0,-7 12 4 0,0 14 6 15,7-21 2-15,-7 21 0 16,2-21 3-16,-2 21 1 0,1-20 2 0,-1 20-3 0,2-17-1 16,-2 17 1-1,6-18-6-15,-6 18-6 0,2-15-3 0,-2 15-10 0,0 0 3 16,3-25 1-16,-3 25-5 0,4-15 10 0,-4 15 0 16,4-13 0-16,-4 13 4 15,0 0 2-15,5-20 8 0,-5 20 1 0,0 0-2 0,5-16 6 16,-5 16 1-16,0 0-6 15,0 0 4-15,6-16 0 0,-6 16 3 0,0 0-8 16,0 0-9-16,5-13-13 16,-5 13-8-16,0 0-5 0,9-12 3 0,-9 12 1 0,0 0 11 15,9-11 3-15,-9 11 7 0,0 0 6 0,0 0 13 16,0 0 1-16,11-12 5 16,-11 12-3-16,0 0 6 0,0 0-8 0,0 0 2 0,0 0 6 15,0 0-4 1,9-9-3-16,-9 9 1 0,0 0 0 0,0 0 3 15,0 0-5-15,0 0 0 0,0 0 0 16,20-4 3-16,-20 4-1 0,0 0 1 0,0 0 1 0,0 0 5 16,0 0-4-1,0 0-2-15,25 2-1 0,-25-2 1 0,0 0 3 0,0 0-4 16,0 0 1-16,0 0 2 0,25 2 1 0,-25-2-7 16,0 0 3-16,0 0 1 15,15 2-1-15,-15-2 1 0,0 0-4 0,0 0 4 0,23 0-1 16,-23 0-7-16,0 0 2 15,15 2-1-15,-15-2 0 0,0 0 7 0,0 0-8 16,23 0 4-16,-23 0-2 0,0 0-2 16,16 1 4-16,-16-1 0 0,0 0-3 15,18 3 2-15,-18-3 1 0,0 0 0 0,20 4-2 0,-20-4-4 16,0 0 0-16,18 0 1 16,-18 0 0-16,0 0-1 0,20 1 6 0,-20-1 0 0,0 0 5 15,0 0-3 1,21 3 4-16,-21-3 0 0,0 0-1 0,0 0 1 0,21 0-8 15,-21 0-4-15,0 0-15 16,0 0-12-16,23-3-5 0,-23 3 0 0,0 0 0 16,23-1 3-16,-23 1 3 15,0 0 8-15,23-3 5 0,-23 3 12 0,0 0-3 0,21-4 10 16,-21 4 5-16,0 0 1 0,16-1-2 0,-16 1 4 16,0 0-5-16,18-2 1 15,-18 2-2-15,0 0 1 0,0 0 0 0,23-2 1 16,-23 2 1-16,0 0 4 0,0 0 0 15,20 0-2-15,-20 0 0 0,0 0-3 0,23 0 1 16,-23 0-1-16,0 0 1 0,19 0 0 16,-19 0-3-16,0 0 2 0,0 0 3 15,27 0-2-15,-27 0 8 0,0 0 3 0,19 0 1 0,-19 0 4 16,0 0-4-16,0 0-4 16,22-2-1-16,-22 2 0 0,0 0-3 0,0 0 4 15,24 0-5-15,-24 0 5 16,0 0-3-16,21 0 0 0,-21 0 2 0,0 0-2 0,21-2 3 15,-21 2 4-15,0 0 3 16,24 0 2-16,-24 0-1 0,0 0 4 0,22 0 8 16,-22 0 6-16,19-1-2 15,-19 1 1-15,19 0-3 0,-19 0 0 0,21-3 4 16,-21 3-8-16,0 0 3 0,23 0-2 0,-23 0-4 0,0 0 0 16,21-1-4-16,-21 1-1 15,0 0-1-15,17 1-7 0,-17-1 0 0,0 0-17 0,0 0-21 16,0 0-30-16,0 0-41 15,22-3-48-15,-22 3-53 0,0 0-63 0,0 0-156 16,9 2-534-16,-9-2-379 0</inkml:trace>
  <inkml:trace contextRef="#ctx0" brushRef="#br1" timeOffset="147020.45">14240 17190 2777 0,'0'0'-134'0,"0"0"12"0,-11-13 6 0,11 13 2 0,0 0-15 16,-15-8-10-16,15 8-25 16,-12-8-41-16,12 8-326 0,-13-7 286 0</inkml:trace>
  <inkml:trace contextRef="#ctx0" brushRef="#br1" timeOffset="147230.32">14162 17133 1460 0,'-16'-6'0'0,"16"6"36"0,0 0 13 0,0 0 15 0,0 0 6 15,0 0 25-15,0 0 6 16,0 0 12-16,-13-8 11 0,13 8 6 0,0 0-4 15,0 0-1-15,0 0 5 16,0 0 3-16,0 0 0 0,0 0-8 0,0 0-10 0,0 0-12 16,0 0-11-1,0 0-12-15,52 2-6 0,-52-2-12 0,26 0-4 0,-8 1-7 16,-18-1-11-16,34 3-9 0,-14-3-12 0,-2 2-20 16,-18-2-12-16,41-2-23 15,-24 2-21-15,2 0-21 0,-2 0-26 0,-17 0-16 16,31-3-17-16,-31 3-37 0,23-3-45 15,-23 3-94-15,20-6-459 0,-15 2-65 0</inkml:trace>
  <inkml:trace contextRef="#ctx0" brushRef="#br1" timeOffset="147520.48">14191 17066 2231 0,'-27'-4'-78'0,"27"4"12"0,-23-4 10 16,23 4 21-16,-19-6 27 0,19 6 32 0,-17-4 22 0,17 4 27 16,0 0 21-16,-16-3 6 15,16 3 12-15,0 0-2 0,0 0 0 0,0 0-5 0,-17-6 4 16,17 6-11-16,0 0-1 0,0 0-3 0,0 0-12 16,0 0-8-16,0 0-6 15,0 0-8-15,0 0-4 0,0 0-9 0,52-12-3 16,-52 12-4-16,24-1-7 15,-8-1-11-15,-16 2-10 0,32-2-22 0,-14 0-32 16,2 1-30-16,-2 1-34 0,2-3-32 16,-2 2-38-16,2-3-50 0,-5-1-149 0,0 2-415 15,-3-1-95-15</inkml:trace>
  <inkml:trace contextRef="#ctx0" brushRef="#br1" timeOffset="147890.26">14431 16917 2403 0,'-17'-14'60'0,"17"14"24"16,0 0-10-16,0 0-3 0,0 0-1 16,0 0 7-16,0 0-2 0,0 0 4 15,-9-13-1-15,9 13-1 0,0 0 7 0,0 0 8 0,0 0 4 16,0 0 5-16,0 0 1 0,0 0-7 0,0 0-2 16,0 0-9-16,0 0-9 15,0 0-9-15,0 0-8 0,0 0-5 0,0 0-2 0,0 0-9 16,0 0-1-16,0 0-5 15,0 0-8-15,0 0-1 0,47 8-4 0,-47-8-9 16,22 10-4-16,-5-5-5 0,-3 1-10 16,0 0-3-16,2 1-4 0,-3-1-4 15,3 1 5-15,-1 1-1 0,0-3-1 0,-3 6 2 0,-2-4 4 16,1 1-5-16,-2 1 14 16,-9-9 12-16,9 18 6 0,-9-18 7 0,2 19 9 15,-2-19-2-15,-9 21 5 0,9-21-3 16,-13 20-5-16,4-8-4 0,1-1-3 15,0-2-6-15,8-9-10 0,-14 18-31 16,7-10-54-16,7-8-57 0,-11 12-65 0,11-12-51 16,-6 13-83-16,6-13-137 15,0 0-477-15,0 0-375 0</inkml:trace>
  <inkml:trace contextRef="#ctx0" brushRef="#br1" timeOffset="148860.34">15008 16689 2737 0,'0'0'-92'0,"0"0"38"16,0 0 19-16,0 0 18 15,0 0 14-15,0 0-3 0,14-10 8 0,-14 10-4 16,0 0 2-16,0 0 8 0,0 0 4 15,4-16-2-15,-4 16 2 0,0 0 9 0,0 0 4 16,0 0 23-16,0 0 18 16,2-16 15-16,-2 16 1 0,0 0 2 0,0 0-2 15,0 0-7-15,0 0-3 0,0 0-4 0,0 0-4 0,0 0-5 16,0 0 1-16,0 0-11 16,0 0 0-16,0 0-8 0,0 0-3 0,0 0 2 15,0 0 5-15,0 0-3 0,0 0 4 16,-37 26-2-16,37-26 0 0,-7 20-1 15,7-20-1-15,-5 20 1 0,3-6-3 16,2-14-6-16,-2 24-1 0,2-24-4 0,0 26-2 16,2-10 1-16,0-1-2 15,-2-15-6-15,7 30 0 0,-2-20 0 0,2 4-5 16,-1-5-3-16,-6-9 0 0,12 18-1 0,-2-11 1 16,-10-7-3-16,14 12-2 0,-14-12 2 15,14 9-2-15,-14-9-2 0,15 8 0 0,-15-8 2 0,0 0-4 16,20 2 0-1,-20-2-2-15,0 0-4 0,0 0 3 0,24-14 0 0,-24 14-4 16,10-13 7-16,-10 13-6 16,8-19-1-16,-5 9 4 0,-3 10-3 0,8-19 7 15,-8 19 5-15,6-21 5 0,-6 21 5 0,5-16 5 16,-5 16 7-16,4-16-3 16,-4 16 2-16,0 0 0 0,4-16-2 0,-4 16-5 0,0 0-5 15,4-14-2-15,-4 14-1 16,0 0-2-16,0 0 2 0,0 0 2 0,0 0 0 15,0 0 0-15,0 0-1 16,0 0 2-16,0 0 1 0,0 0-3 0,0 0-1 0,0 0-2 16,7 43-1-16,-7-43 0 15,6 19-1-15,-6-19-1 0,10 17-1 0,-6-7-1 16,-4-10-1-16,16 15 2 0,-11-7-3 0,-5-8 1 0,20 12 0 16,-9-9 0-1,-11-3 1-15,19 6 7 0,-19-6-4 0,16 4 3 0,-16-4 0 16,0 0 0-16,26-8-4 15,-26 8 1-15,14-12 3 0,-5 5 22 0,2-5-2 16,-11 12 11-16,12-24-16 0,-5 8 9 16,-1 1 7-16,-2 0 4 0,1 1 0 0,-1-4 1 15,-4 18 2-15,2-31-4 0,0 16-2 0,-2 15-7 16,3-25 0-16,-3 25-13 16,0-23-1-16,0 23-7 0,0-17-6 0,0 17-18 0,0 0-27 15,-5-15-36-15,5 15-44 16,-6-5-63-16,6 5-84 0,0 0-77 15,0 0-188-15,0 0-71 0,0 0-5 0,0 0-322 16,0 0-327-16</inkml:trace>
  <inkml:trace contextRef="#ctx0" brushRef="#br1" timeOffset="149880.28">15527 16881 2781 0,'0'0'-68'16,"0"0"10"-16,0 0 12 0,0 0 2 0,0 0 17 0,0 0 15 16,0 0 16-1,0 0-7-15,0 0 12 0,0 0 5 0,0 0 8 0,0 0 18 16,0 0 3-16,0 0 1 0,0 0 2 0,0 0 15 16,0 0 11-16,0 0 9 15,0 0-6-15,0 0-4 0,0 0 0 0,0 0 1 0,4 19 0 16,-4-19 0-1,2 19-2-15,-2-19-2 0,2 19-1 0,-2-19 4 0,1 23 0 16,-1-10-3-16,0-13-2 16,0 23-8-16,0-23-7 0,4 23-4 0,-4-23-5 15,2 19-3-15,-2-19-6 0,-2 17 1 0,2-17 8 0,0 0 11 16,2 21 11-16,-2-21 12 16,0 0 10-16,0 0-3 0,0 16-7 0,0-16-7 15,0 0-11-15,0 0-6 16,0 0-3-16,0 0-8 0,0 0-6 0,0 0 4 15,0 0-13-15,6-58 4 0,-3 42-6 16,1-2-1-16,-4 1-1 0,4 2 1 0,-2-3-2 16,2 3-1-16,1 0 2 15,-5 15 4-15,5-25 0 0,0 14-2 0,-5 11 1 16,4-18-4-16,-4 18 1 0,4-15-10 0,-4 15 3 0,0 0-8 16,9-13-2-16,-9 13 1 15,0 0 0-15,0 0-1 0,0 0-2 0,0 0 4 16,0 0 4-16,29 23-3 15,-22-14 2-15,-7-9 1 0,13 25-8 0,-9-12 0 0,2 0 2 16,-1 3-7-16,1-3 6 16,-2 5-4-16,-2-3 4 0,2 0 0 0,-1 1-2 15,-3-16-3-15,2 26 7 0,0-13-6 0,-2-13 3 16,2 23 5-16,0-11-7 16,-2-12-1-16,0 19 2 0,0-19-1 0,0 0 1 0,0 22-4 15,0-22 5-15,0 0 5 16,2 15-4-16,-2-15-5 0,0 0 4 0,0 0-8 0,0 0-1 15,0 0 0-15,0 0 3 16,0 0-2-16,0 0 0 0,19-42 0 0,-19 42 0 16,6-18-1-16,-6 18 3 15,6-23 0-15,0 13 0 0,-6 10 0 0,8-25 1 16,-2 13-9-16,-2 0 11 0,-4 12 2 0,11-23-4 0,-11 23 2 16,8-15 1-16,-8 15 0 15,9-16-9-15,-9 16 6 0,6-11 0 0,-6 11 6 16,0 0 0-16,0 0 0 15,13-6 3-15,-13 6-2 0,0 0-1 0,0 0 2 16,0 0 5-16,0 0 5 0,19 29-4 16,-19-29 7-16,7 16-9 0,-7-16 1 0,6 20 0 15,-2-8 5-15,-4-12-10 0,6 22 4 0,-2-8-6 16,0-1-1-16,-4-13 2 0,9 25 3 16,-7-15 1-16,-2-10-3 0,7 18-4 0,-7-18-2 15,6 18 2-15,-6-18-9 16,4 12-15-16,-4-12-24 0,0 0-32 0,7 14-62 15,-7-14-82-15,0 0-89 16,0 0-196-16,0 0-101 0,0 0 28 0,0 0-359 0,0 0-358 16</inkml:trace>
  <inkml:trace contextRef="#ctx0" brushRef="#br1" timeOffset="150237.88">16024 16879 2761 0,'0'0'-93'0,"0"0"43"16,0 0 28-16,0 0 31 0,0 0 35 0,0 0 24 0,0 0 31 15,0 0 9-15,0 0 2 16,0 0 3-16,0 0-7 0,0 0-3 0,0 0-4 16,0 0-9-16,0 0-15 15,0 0-5-15,0 0-7 0,0 0-6 0,0 0-8 16,0 0-5-16,0 0-7 0,36 11-1 0,-36-11-4 0,26 0-2 16,-26 0-2-16,25 0-4 15,-9 3-5-15,-16-3-1 0,24 0-14 0,-24 0-20 16,26 0-35-16,-26 0-45 15,21-3-60-15,-21 3-59 0,20-4-100 0,-10 1-668 0,-10 3-438 16</inkml:trace>
  <inkml:trace contextRef="#ctx0" brushRef="#br1" timeOffset="150500.29">16056 16777 3004 0,'0'0'-39'16,"0"0"49"-16,0 0 36 0,0 0 44 0,0 0 25 16,0 0 15-16,0 0 15 15,0 0 0-15,0 0 3 0,0 0-12 0,0 0-9 16,0 0-8-16,0 0-11 0,47-16 3 0,-30 13-17 16,0 2-11-16,2-3-7 15,2 2-9-15,-2 0-17 0,3 1-16 0,-4-2-27 0,0 2-35 16,-18 1-40-16,33-4-47 15,-20 2-63-15,-13 2-47 0,27-4-51 0,-27 4-137 16,24-5-155-16,-14 1-325 0,3 0-271 16</inkml:trace>
  <inkml:trace contextRef="#ctx0" brushRef="#br1" timeOffset="154209.94">17172 16329 2526 0,'0'0'-135'0,"0"0"49"16,0 0 21-16,0 0 19 0,0 0 10 15,0-24 4-15,0 24 15 0,0 0 3 16,0 0 14-16,0 0-5 0,0 0 10 0,0 0 18 15,0 0 15-15,0 0 21 16,0 0 24-16,0 0 4 0,0 0 10 0,0 0 5 0,0 0 2 16,0 0 4-16,0 0-13 15,0 0 2-15,0 0-19 0,0 0-5 0,0 0-8 16,0 0-8-16,0 0-5 0,0 0-4 0,0 0 6 0,0 0 5 16,0 0 1-1,0 0 8-15,0 0 3 0,0 0 6 0,0 0 2 0,0 0-1 16,0 0-4-16,0 0 2 15,0 0-1-15,0 0-5 0,0 0-2 0,0 0-4 16,0 0 4-16,0 0-1 0,0 0-5 16,0 0-3-16,0 0-3 0,0 0-8 15,0 0-4-15,0 0-3 0,0 0-5 0,0 0-3 0,0 0-3 16,0 0-1-16,0 0-3 16,0 0 2-16,0 0-6 0,0 0-7 15,0 0 11-15,0 0 2 0,0 0-4 16,0 0-4-16,9 52 7 0,-7-41 3 0,-2-11 0 0,4 29 1 15,0-11-1-15,-2-4-4 16,2 2 1-16,-2 1-6 0,3-2 2 0,-3 2-2 0,2 0-2 16,-2 2-2-1,2-2 1-15,1 2-2 0,-3-1-5 0,0-1-2 0,2 1-1 16,-1-3 1-16,1-1-17 0,0 1-29 0,-2-1-50 16,-2-14-63-16,2 21-75 15,0-11-78-15,-2-10-188 0,2 19-110 0,0-10 24 16,-2-9-329-16,0 0-300 0</inkml:trace>
  <inkml:trace contextRef="#ctx0" brushRef="#br1" timeOffset="155090.29">16721 16941 2666 0,'0'0'-101'0,"0"0"27"0,0 0 18 16,0 0 23-16,0 0 25 0,0 0 23 15,0 0 17-15,0 0 11 0,0 0 0 0,0 0 2 16,0 0 7-16,0 0-3 15,0 0 7-15,0 0 15 0,0 0 7 0,0 0 6 16,0 0 4-16,0 0 5 0,24-12-2 16,-24 12 3-16,0 0-3 0,18-2-1 15,-18 2 2-15,20-5-7 0,-20 5-4 0,19-1-9 0,-19 1-7 16,25-2-10-16,-25 2-4 16,27-2-7-16,-7 0 1 0,-4 2-7 0,3-2-7 15,-19 2-3-15,34-2-1 16,-14 2-1-16,-2-2-3 0,-18 2 2 0,39-1 0 0,-21 1-3 15,2-2-2-15,1-1-2 16,-2 3-1-16,2-1 1 0,1-1-4 0,-2 0-2 16,2 0 0-16,-1 2-1 0,0-2 2 15,0 2 0-15,-1-1 4 0,-2-2-1 0,3 3 4 16,-1-1 1-16,0 1 0 0,2-3-1 0,-3 2 0 16,2 1-1-16,0-2-1 15,1 2 2-15,-2-2 2 0,-20 2-4 0,41-2 10 16,-22 0-5-16,0 0-6 15,-1 0 2-15,-18 2-6 0,37-2 6 0,-20 1 3 0,-17 1-5 16,25-3 2-16,-25 3 0 16,26-1-3-16,-26 1 1 0,20-3-7 0,-20 3 0 15,22-1-3-15,-22 1-1 0,23-2 0 0,-23 2-7 16,22 0-6-16,-22 0-11 0,20 0-16 16,-20 0-21-16,0 0-25 0,26 0-34 0,-26 0-45 15,15 2-50-15,-9-1-49 16,-6-1-105-16,0 0-152 0,0 0-441 0,0 0-389 0</inkml:trace>
  <inkml:trace contextRef="#ctx0" brushRef="#br1" timeOffset="164570.17">16781 17119 1289 0,'0'0'148'0,"-28"2"-55"0,28-2-16 0,0 0 0 15,0 0-6-15,0 0 1 16,0 0 9-16,0 0-1 0,0 0 3 0,0 0 7 16,0 0 13-16,0 0 15 0,0 0 17 15,0 0 9-15,0 0 9 0,0 0-2 0,0 0-4 16,0 0-1-16,0 0-6 0,0 0-10 0,0 0-12 16,0 0-10-16,0 0-12 0,0 0-6 15,0 0-10-15,55 17-8 0,-38-15-5 0,4-1-6 16,3 2-8-16,5-3-1 15,1 1-3-15,4-1-5 0,-3 3-3 0,1-3-4 16,-2 1-7-16,-3-1 1 16,-1 0-3-16,-6 2-7 0,2-2-2 0,-6 0-5 15,2 3-7-15,-18-3-16 0,27 0-14 0,-27 0-22 0,22 0-28 16,-22 0-48-16,16 1-47 16,-16-1-38-16,10 2-64 0,-10-2-145 0,0 0-140 15,0 0-292-15,0 0-189 16</inkml:trace>
  <inkml:trace contextRef="#ctx0" brushRef="#br1" timeOffset="165009.88">17022 17205 2478 0,'0'0'-90'0,"0"0"38"0,0 0 17 15,0 0 32-15,0 0 32 0,0 0 21 0,0 0 40 16,0 0 21-16,0 0 10 16,0 0 13-16,0 0 1 0,0 0 7 0,0 0 5 15,0 0 6-15,0 0-14 0,0 0-12 16,0 0-15-16,0 0-10 0,0 0-10 0,0 0-9 15,0 34-5-15,0-34-1 0,-2 19-1 16,2-19-2-16,0 25-2 0,-2-10-4 0,0 2-2 16,2 1-5-16,-3-2-8 15,1 2 16-15,0 1-7 0,2 0-5 0,0-19-6 16,0 34-5-16,0-15-7 0,0-2-4 0,0 1-2 0,0-18-3 16,2 26-1-16,-2-26-9 15,2 22-3-15,-2-22-8 0,0 24-23 0,0-24-17 16,3 19-16-16,-3-19-12 15,0 21-20-15,0-21-21 0,2 19-24 0,-2-19-38 0,4 21-41 16,0-12-51 0,-4-9-121-16,4 13-184 0,-4-13-398 0,0 0-388 0</inkml:trace>
  <inkml:trace contextRef="#ctx0" brushRef="#br1" timeOffset="165780.06">17373 17544 2922 0,'0'0'-69'0,"0"0"9"0,0 0 2 0,0 0 9 0,0 0 6 16,0 0 8-16,0 0 11 16,0 0 9-16,0 0 6 0,0 0 9 0,0 0 5 15,0 0 2-15,0 0 14 16,0 0 4-16,0 0 18 0,0 0 4 0,0 0 0 0,0 0 1 15,8 42 0-15,-8-42-8 16,5 16 1-16,-5-16-5 0,6 14-8 0,-6-14 0 16,2 14-1-16,-2-14-5 15,0 0-1-15,7 17-1 0,-7-17 2 0,0 0 8 0,2 13 2 16,-2-13 9-16,0 0 6 0,0 0 3 0,0 0 4 16,4 15 15-16,-4-15-2 15,0 0-13-15,0 0 2 0,0 0-7 0,0 0-7 16,0 0-1-16,0 0-5 15,15-37-7-15,-11 23 0 0,0-1-6 0,2-4-4 16,1-2-3-16,0-3-1 0,1 0-4 16,-2-1-3-16,0 0 2 0,3 1-7 0,-2-1 5 15,-3 2 4-15,2-2-1 0,0 2 1 0,-2 2 2 0,1 3-6 16,1-1 3 0,-2 1 3-16,0 1-7 0,1 2 2 0,-5 15 0 0,6-27-1 15,-1 17 2-15,-5 10-2 16,4-18-3-16,-4 18 3 0,4-16-4 15,-4 16-6-15,4-14 6 0,-4 14-2 0,0 0-2 16,6-14 6-16,-6 14 6 0,0 0 4 0,0 0 10 16,0 0 10-16,10-11 7 15,-10 11 9-15,0 0 10 0,0 0-1 0,26-3 1 16,-26 3 0-16,26 3 0 0,-5-3-5 0,1 0-5 0,2 1-4 16,0-1-10-1,1 0-1-15,1 0-3 0,-3 0-4 0,2 0-3 0,-2 0-1 16,-1 0-5-16,-2 2 2 15,0-2-11-15,-20 0-11 0,32 2-12 0,-19-2-17 16,-13 0-22-16,20 0-28 16,-20 0-46-16,20 2-57 0,-20-2-44 0,12 1-78 15,-12-1-178-15,6 8-90 0,-6-8-335 0,0 0-293 0</inkml:trace>
  <inkml:trace contextRef="#ctx0" brushRef="#br1" timeOffset="166310.06">17953 17361 2590 0,'0'0'-96'0,"0"0"37"0,0 0 35 0,0 0 21 0,0 0 15 16,0 0 17-16,0 0 18 15,0 0 20-15,0 0 13 0,0 0 19 0,0 0 7 16,0 0-8-16,-10 16-6 15,10-16-8-15,-5 18-11 0,5-18 0 0,-8 20-11 0,4-9-4 16,4-11-6-16,-11 23-1 16,4-12-2-16,7-11-1 0,-12 21 0 0,6-13 1 15,6-8 4-15,-11 17-3 0,11-17 1 0,-13 13-2 16,13-13-7-16,-12 11-6 16,12-11 0-16,-13 8-2 0,13-8-8 0,-15 3 0 0,15-3 3 15,0 0-3-15,0 0 7 16,-29-7-4-16,29 7 1 0,-11-9 3 0,11 9 4 15,0 0-1-15,-13-16 5 0,13 16-2 16,-4-13-3-16,4 13 0 0,0 0-3 0,0-19-2 16,0 19-4-16,0 0-5 15,0 0-1-15,10-23 5 0,-10 23-6 0,11-11-1 16,-11 11 1-16,11-10 2 0,-11 10 2 0,12-7 1 16,-12 7 2-16,0 0-1 15,23-4 9-15,-23 4 8 0,0 0 14 0,30 5 14 0,-30-5 2 16,20 8-5-16,-8-2-7 15,1 0 0-15,-3 1 2 0,3 3-6 0,0 0-6 0,-3 1-3 16,0 0-5 0,2 1-2-16,-2 1-2 0,0 2-10 0,-1-2-6 0,2 7-32 15,-3-5-42-15,-1 0-45 0,1-2-76 0,0 3-81 16,-2-3-110-16,2 0-213 16,-2 0-3-16,-6-13 17 0,8 20-358 0,-8-20-320 0</inkml:trace>
  <inkml:trace contextRef="#ctx0" brushRef="#br1" timeOffset="172589.89">15054 16186 2674 0,'0'0'-124'0,"0"0"17"16,0 0 11-16,0 0 16 0,0 0 4 0,25-3 10 16,-25 3 10-16,0 0 10 15,0 0 5-15,0 0 4 0,17-3 3 0,-17 3 0 0,0 0 2 16,0 0 9-16,0 0 3 15,0 0-1-15,0 0 1 0,23-3 7 0,-23 3-23 16,0 0 9-16,15-1-4 16,-15 1-8-16,0 0-16 0,27-3 5 0,-27 3 0 15,21 3 10-15,-21-3 19 0,28 0-3 16,-14-3 5-16,-14 3 7 0,30 0 2 16,-13-1-1-16,-17 1 3 0,36-2-4 0,-17 0 3 15,0 2-1-15,0-2 10 0,-19 2-11 16,38-1 1-16,-18 1-2 0,-2-2-2 0,2 0-9 0,-1 0-1 15,-19 2-10-15,36-5 8 16,-20 4-1-16,4-2 3 0,-4 0 18 0,-16 3-2 16,30-3 18-16,-15 0-3 15,-15 3-3-15,26-3 3 0,-12-1-9 0,-14 4-3 16,25-2 1-16,-25 2 4 0,28-3 0 0,-16 0 2 16,-12 3 9-16,28-4 10 0,-28 4 0 15,28-1 9-15,-28 1 3 0,27-3 2 0,-11 3 0 16,-16 0-1-16,35-1-6 15,-18-1 6-15,2 2-4 0,-19 0-15 16,36-2 4-16,-17 0-7 0,0 2 1 16,0-2-6-16,-19 2-15 0,36-2 4 0,-16 0 4 15,-4 2 0-15,-16 0 5 0,30-2 7 0,-30 2 2 0,27-1 1 16,-11 1 14-16,-16 0-9 16,24 0 17-16,-24 0-12 0,30 0-3 0,-15 0-11 15,-15 0 8-15,34-3-13 0,-18 3 4 16,4 0-3-16,-20 0-9 0,38 0 2 0,-19 3 2 15,3-3-10-15,-4-3-2 16,-18 3 3-16,36 3 0 0,-17-3-3 0,1 0 7 16,-4 0 6-16,3 0 11 15,-19 0 2-15,34 0-6 0,-17 0 2 0,0 0 4 0,2 0 1 16,-19 0-1-16,36 0-4 0,-19 0-2 0,0 0 1 16,2 0 1-16,0 1 1 15,0-1-2-15,0 0 4 0,0 0-4 0,1 0 6 0,-2 2 1 16,2-2-9-16,-2 0 4 15,3 2 2-15,-1-2 2 0,-2 2-4 0,4-2 3 16,-3 0 2-16,0 2-10 16,0-2 8-16,1 2 2 0,-2-2-7 0,1 0 3 15,0 2-4-15,0 0 2 0,3-2 1 0,-4 1-7 0,4 2-4 16,-3-2 3-16,2 2-1 16,2-2-11-16,-1-1 5 0,-2 3-1 0,4-2-2 15,-3-1 7-15,1 2-4 16,0 0 10-16,0 0-2 0,1-2 7 0,-1 2 3 15,-4-2 7-15,3 1 6 0,-2-1-3 16,2 0 8-16,-1 2-6 0,-2-2-1 0,2 0-6 16,-1 0-5-16,0 0-7 15,0 0 3-15,-19 0-4 0,38-2 7 0,-21 2-9 0,2 0-9 16,0-1 11-16,-19 1-2 0,36 0-3 0,-22 0 5 16,6-2 1-16,-20 2-6 15,33 0 1-15,-15 0 4 0,-18 0-5 0,36 0-1 16,-20 0 7-16,-16 0-5 0,37 0 5 15,-21 0 8-15,4 2 1 0,-2-2 8 16,2 1 4-16,1-1-3 0,-3 2 5 16,2-2-2-16,-1 3 6 0,0-3 2 15,2 1-3-15,-1-1 22 0,-4 2 1 0,-16-2-4 0,36 0-2 0,-17 0 0 16,-2 0-6 0,-17 0-4-16,27 3 1 0,-27-3-1 0,28 0-5 0,-15 0-7 15,-13 0 0-15,23 0-3 16,-23 0 0-16,23 1-5 0,-23-1-3 0,24 2 0 15,-24-2-1-15,23 1-3 0,-23-1-3 16,21 0 1-16,-21 0-3 0,19 3-9 0,-19-3-9 16,22 0-16-16,-22 0-13 15,18 2-14-15,-18-2-13 0,20 2-11 0,-20-2-8 16,16 2 6-16,-16-2 2 0,0 0 5 0,19 2-8 16,-19-2-9-16,0 0-6 15,0 0-6-15,20 3-8 0,-20-3 4 0,0 0 8 0,0 0 7 16,0 0 9-16,10 9 12 15,-10-9 10-15,0 0 20 0,0 0 9 0,0 0 22 0,8 10 12 16,-8-10 13 0,0 0 20-16,0 0 21 0,0 0 2 0,4 15 9 0,-4-15 10 15,0 0 11-15,2 17-2 0,-2-17 3 0,0 0-2 16,3 18-11-16,-3-18-8 16,0 0-8-16,0 25-2 0,0-25-1 0,0 19-7 15,0-19-1-15,2 18-6 0,-2-18 0 16,3 23-8-16,-3-23-2 0,2 25-6 0,-2-11-4 15,0-14-5-15,2 26 2 16,-2-26-3-16,0 29-1 0,-2-14-3 0,2-15-2 16,0 32 1-16,0-16-6 15,0 1 2-15,0-17 0 0,0 33-2 0,0-17-2 0,0 0-1 16,2 0-2-16,-2 2 6 0,0-1-6 0,0 0 1 16,0-17 6-16,0 34-5 0,0-14-4 15,0-3 0-15,0 2 2 0,0-2 2 0,2 0-3 16,-2 2-2-16,2-1 0 15,-2-2 3-15,2 4-1 0,-2-3 4 0,2 0-6 16,-2 0 4-16,4 2-6 16,-4-2 2-16,2 0-2 0,0 1 5 0,0-3-1 15,0 2-2-15,1 0-2 0,1 1 4 0,-2-2-4 0,0 0 4 16,0 1-2-16,0 0-1 16,-2 0-2-16,3 0 2 0,-3-17 1 0,6 33-2 0,-4-16 0 15,0-2 1 1,0 0-4-16,3 2 6 0,1-2 0 0,-4 1-2 0,2 1 0 15,2-3 1-15,-4 1 0 16,2-1 0-16,-4-14-2 0,8 30-2 0,-4-18-7 16,0 0-1-16,-4-12-5 15,4 26-1-15,-2-16 2 0,-2-10 1 0,4 26 1 0,-2-15 4 16,-2-11-3-16,7 22 1 0,-5-10-2 0,-2-12-4 16,4 23 1-16,-2-12 0 15,-2-11 11-15,7 21-8 0,-5-10 10 0,-2-11-5 0,4 24-5 16,-4-24 5-1,4 20-5-15,-4-20 9 0,4 20-1 0,-4-20 1 0,3 21-1 16,-3-21-6-16,4 18 7 16,-4-18 0-16,2 19-9 0,-2-19-14 0,4 22-1 0,-4-22-14 15,2 16 12-15,-2-16-15 0,4 17 6 0,-4-17 3 16,4 15-1-16,-4-15-8 16,5 16-9-16,-5-16-23 0,0 0-18 0,5 21-10 15,-3-15-28-15,-2-6-29 0,2 12-50 16,-2-12-466-16,0 0 81 0</inkml:trace>
  <inkml:trace contextRef="#ctx0" brushRef="#br1" timeOffset="174810.19">18668 17843 1846 0,'0'0'-80'16,"0"0"17"-16,0 0 17 0,-25 4 1 0,25-4 7 16,0 0 2-16,-21 0-3 15,21 0 11-15,0 0 12 0,-25 2 13 0,25-2 6 16,-20 0 16-16,20 0 13 0,-20 2 0 15,20-2 10-15,-22 0 0 0,22 0 1 0,-23 1-3 16,23-1 10-16,-24 0-13 16,24 0-4-16,-24 0-2 0,24 0 5 0,-26 3 6 15,26-3 9-15,-25 0 10 0,25 0 2 0,-28 0-7 16,13 0 13-16,15 0-2 16,-32 0-12-16,16 2-8 0,16-2-1 0,-38-2-10 0,18 2 2 15,1-3-5-15,-4 3-11 16,2-1 0-16,-3-1-1 0,4 0 3 0,-4 0-11 15,3 0 15-15,-3 0-16 0,2 0 0 16,-2 1 4-16,3-2 0 0,-3 3 20 0,4-2-18 16,0 0 0-16,-3 1-2 15,23 1-10-15,-40 0 11 0,20-2-7 0,2 2-1 16,-2-2 3-16,20 2-5 0,-39 0 3 0,19 0-9 16,2-2 6-16,18 2 0 0,-37 0 9 15,18 0 0-15,0 0-1 0,19 0 4 0,-36 0-4 16,22 0 1-16,14 0-8 15,-32 0 2-15,32 0 3 0,-33 0-5 0,19 0 5 16,14 0-5-16,-30 0 2 16,30 0 5-16,-29 2 6 0,14-4 2 0,15 2 1 0,-29 2-6 15,11-4 6-15,18 2-1 0,-29 0-4 0,12 2 3 0,17-2-3 16,-33 0 1 0,15 0-1-16,18 0-2 0,-32 2-5 0,13-2 3 0,19 0 3 15,-34 0-11-15,18 0 4 16,-4 0 2-16,20 0-5 0,-33 2 7 0,13-2-2 15,20 0 2-15,-38 1-1 16,22-1 5-16,-3 0 4 0,-1 0 0 0,20 0-2 0,-36 2-1 16,18-2-4-16,-2 0-2 15,20 0-1-15,-37-2-1 0,17 2 0 0,-1-1-2 16,21 1-1-16,-40 0 0 0,20 0-3 0,0 0-1 16,0 1 1-16,20-1 3 0,-37 2-2 15,17-2 1-15,2 2-3 0,-4-2 0 0,3 3-4 16,19-3 3-16,-38 0 1 15,21 1-3-15,-2-1 3 0,19 0-3 0,-38 0 1 16,19 2-1-16,-1 0 0 16,2 0-1-16,18-2 0 0,-38 0 3 0,19 2-3 0,-1 0 1 15,2-2-1-15,-2 2 4 0,20-2 1 0,-36 1 2 16,17-1 2-16,1 3 3 16,18-3-1-16,-36 0 1 0,16 2-4 0,3-2 1 15,17 0-3-15,-36 0 2 0,20 0-3 16,16 0 0-16,-34 0-2 0,15 0 1 0,19 0-2 15,-34-2-2-15,14 2 0 16,20 0 2-16,-35 0-1 0,17-3 1 0,0 3-1 16,18 0-1-16,-38-1 0 0,20 1-3 15,-3 0 4-15,21 0-2 0,-36 0 4 0,18-2-4 16,18 2 3-16,-37 0-2 0,19 0-1 0,18 0 2 16,-36 0-2-16,16 2 4 15,1-2-6-15,19 0 5 0,-36 0-3 0,20 0-1 0,16 0 2 16,-32 0 1-16,12 0-2 15,4 1 0-15,16-1-2 0,-37 3 4 0,21-3-2 0,16 0 0 16,-34 0 0 0,19 2-2-16,15-2 0 0,-32 0 1 0,14 1 1 0,18-1-3 15,-30 2 2-15,30-2-2 0,-28 0-2 16,28 0-6-16,-25 2-4 0,11 0 0 16,14-2 2-16,-22 0-3 0,22 0 6 0,-24 0-3 15,24 0 2-15,-21 2 4 16,21-2-2-16,0 0 1 0,-26 0 3 0,26 0 0 0,-14 1-1 15,14-1 9-15,0 0-6 16,0 0 3-16,-24 0-6 0,24 0 4 0,0 0 2 16,0 0 0-16,0 0 0 15,-18 0 5-15,18 0 2 0,0 0 8 0,0 0 0 0,0 0 4 16,0 0 0-16,0 0 2 0,-21 0-3 0,21 0-1 16,0 0-5-16,0 0 1 0,-20-5-2 15,20 5 2-15,0 0-8 0,-16-5 1 0,16 5-4 16,0 0 0-16,-22-8 0 15,22 8 3-15,-12-4-1 0,12 4-2 16,0 0 1-16,-21-6-1 0,21 6 1 0,0 0-2 16,-17-6 1-16,17 6 1 0,0 0-2 15,0 0 3-15,-15-7-1 0,15 7 0 0,0 0 3 0,0 0 9 16,0 0 2-16,-18-7 6 16,18 7-1-16,0 0-1 0,0 0-7 0,0 0-1 15,0 0 1-15,-12-10-2 0,12 10-2 16,0 0-2-16,0 0 0 0,0 0 0 0,-12-10-3 15,12 10-1-15,0 0 0 16,0 0 3-16,0 0-2 0,-13-8 4 0,13 8-1 16,0 0-1-16,0 0 1 15,0 0-1-15,0 0-1 0,0 0-1 0,0 0-4 0,0 0-1 16,0 0-7-16,-13-7-3 0,13 7-10 0,0 0-7 16,0 0-5-16,-15-8 8 15,15 8 1-15,0 0 1 0,0 0 3 0,-16-3 4 0,16 3 1 16,0 0 3-16,0 0 0 15,-18-4 2-15,18 4-1 0,0 0-6 0,0 0-18 16,-18-6-17-16,18 6-10 16,-14-8-15-16,14 8 7 0,0 0-2 0,-20-7 12 15,20 7 9-15,-11-7 8 0,11 7 15 0,0 0 15 0,-15-7 20 16,15 7 13-16,0 0 12 16,0 0 15-16,-15-9-5 0,15 9-1 0,0 0-3 15,-8-10-4-15,8 10-6 16,0 0-2-16,-6-15 0 0,6 15-5 0,0 0 0 0,-6-17-6 15,6 17 3-15,-4-17-2 16,4 17 2-16,-2-17 2 0,2 17 6 0,-2-21 5 16,2 21 4-16,0-23-2 0,0 23-5 15,-2-25 0-15,2 25-1 0,-3-29-5 16,3 12-3-16,0 0-3 0,0 17-2 0,0-34-3 0,0 15 0 16,0 0-4-16,0 1 1 15,-2 2-2-15,2 16 2 0,0-39-5 0,0 22 0 0,-2-2 1 16,1 0-3-1,-1 0 0-15,2 0 3 0,0-2-4 0,-2 2 0 0,0-1-2 16,2 0 2-16,-2-2-3 16,2 0 1-16,-2 0 0 0,-1-2 1 0,1 4-4 15,2-2 5-15,-2 2-3 0,0-1 0 0,2 1 0 0,-3 0 2 16,3 0-4-16,-2 3 4 16,2 17-3-16,-1-36 3 0,1 19-2 0,-2 2 0 15,2 15 1-15,0-33 1 0,-3 19-3 16,3 14 2-16,0-28 0 0,0 28-3 15,3-23 2-15,-3 9 2 0,0 14-5 16,0-24 5-16,0 24-3 0,2-23 2 0,-2 23-1 16,0-22 2-16,0 22 0 15,-2-23-1-15,2 23-1 0,0-21 1 0,0 21-1 0,-3-18 0 16,3 18 1-16,-3-19 0 0,3 19 0 0,-5-22 1 16,5 22 0-16,-5-20-2 15,5 20 1-15,-4-19-1 0,0 6 1 0,4 13 1 0,-4-23 0 16,4 23-2-1,-7-19 2-15,7 19 0 0,-3-19-1 16,3 19 2-16,-6-18-2 0,6 18 0 0,-6-18 2 16,6 18 0-16,-4-17-1 0,4 17-1 0,-4-19 1 15,4 19-1-15,-4-17 1 0,4 17 0 0,-2-18-2 16,2 18 1-16,-4-18-3 16,4 18 0-16,-5-18 2 0,5 18 0 0,-3-16-2 15,3 16 3-15,0 0 2 0,-5-22-2 16,5 22-1-16,-2-14 3 0,2 14 0 0,0 0-1 15,-4-19 0-15,4 19 0 0,0 0-1 16,0 0 2-16,-2-22-1 0,2 22 0 0,0 0 1 16,0 0-1-16,-3-17 0 15,3 17-1-15,0 0 1 0,0 0-2 0,0 0 2 0,-4-16 1 16,4 16-2-16,0 0 1 0,0 0-3 0,0 0 1 16,0 0 1-16,0 0 2 15,0 0-2-15,0 0 1 0,0 0-3 0,-2-18 2 16,2 18 1-16,0 0 7 0,0 0 4 15,0 0 3-15,0 0 5 0,0 0 3 0,0 0 1 16,0 0 2-16,0 0-4 16,0 0 1-16,25-4-6 0,-25 4 0 0,19 0-13 15,-19 0-19-15,30 0-32 0,-14 0-32 0,6-3-43 0,-1 3-47 16,3 0-34 0,-3 0-48-16,2 0-76 0,0 0-630 0,0 0-390 0</inkml:trace>
  <inkml:trace contextRef="#ctx0" brushRef="#br1" timeOffset="203255.07">21427 3425 914 0,'0'0'256'0,"0"0"-65"16,-24-4-26-16,24 4-47 0,0 0-26 16,0 0-8-16,0 0-3 0,0 0 9 0,0 0-2 15,0 0 0-15,0 0 10 16,0 0 5-16,0 0 7 0,0 0 1 0,0 0 5 15,0 0-2-15,0 0-4 0,0 0-6 16,0 0-12-16,0 0-9 0,0 0-9 0,0 0-4 16,0 0-6-16,0 0-6 15,0 0-6-15,0 0-3 0,0 0-5 0,0 0-2 0,0 0-5 16,66 6 1-16,-66-6 6 0,26 0 1 0,-26 0 4 16,29-2-2-16,-12 2 0 15,-17 0-2-15,27-2-5 0,-27 2-3 0,28 2-4 0,-28-2-9 16,23-2-6-1,-23 2-28-15,20 0-30 0,-20 0-39 0,16-2-48 0,-16 2-47 16,16 0-52-16,-16 0-72 16,0 0-666-16,12 0-405 0</inkml:trace>
  <inkml:trace contextRef="#ctx0" brushRef="#br1" timeOffset="203505.05">21639 3408 2945 0,'0'0'-66'0,"0"0"29"0,0 0 7 0,0 0 28 0,0 0 28 15,0 0 27 1,0 0 16-16,-11-11 8 0,11 11 3 0,0 0-12 0,0 0-8 16,0 0 0-16,0 0 21 15,0 0 11-15,0 0 3 0,0 0-4 0,-17 23-10 0,17-23-1 16,-6 21-11-16,-1-9-4 0,3 2-6 0,-2 0-6 16,2 1-3-1,-3-2-6-15,2 5-5 0,1-4-6 0,0 0 1 0,0 1-6 16,0 0 2-16,0 1-11 15,4-16-32-15,-6 20-38 0,6-20-55 0,-5 21-51 16,5-21-62-16,-2 18-62 0,2-18-153 16,0 11-498-16,0-11-343 0</inkml:trace>
  <inkml:trace contextRef="#ctx0" brushRef="#br1" timeOffset="203929.91">21776 3625 2905 0,'0'0'-6'16,"0"0"6"-16,4-15 13 0,-4 15 24 0,0 0 14 16,0 0 11-16,0 0 5 15,0 0 4-15,0 0-8 0,0 0-2 0,0 0 5 16,-55 17-1-16,47-10 1 0,8-7 0 0,-13 18-9 0,13-18-2 16,-9 17-6-1,5-8-5-15,4-9-3 0,-6 17-6 0,6-17-1 0,-4 16-5 0,4-16-1 16,0 0-1-1,-2 19-5-15,2-19-4 0,0 0 2 0,0 0-2 0,8 13-7 16,-8-13-1-16,0 0-1 16,0 0 2-16,0 0-6 0,30-9 0 0,-30 9 3 15,0 0 4-15,21-19 8 0,-11 11 8 0,-10 8 14 16,18-15 8-16,-12 7 11 0,-6 8-2 16,14-13 6-16,-7 5 5 0,-7 8 3 0,11-10-10 15,-11 10 4-15,0 0 8 16,0 0 33-16,0 0-1 0,21-1-12 0,-21 1-14 0,0 0-27 15,0 0-4-15,18 19-6 16,-18-19-2-16,7 10-5 0,-7-10-7 0,9 10-10 16,-9-10-41-16,0 0-29 15,10 12-41-15,-10-12-45 0,0 0-50 0,6 8-57 0,-6-8-23 16,0 0-19-16,9 4-48 0,-9-4-104 0,0 0-115 16,0 0-325-16,0 0-244 15</inkml:trace>
  <inkml:trace contextRef="#ctx0" brushRef="#br1" timeOffset="204250.19">21914 3663 2596 0,'6'-10'-9'0,"-6"10"45"0,0 0 11 0,0 0 6 16,0 0 30-16,0 0 19 0,0 0 11 16,0 0 5-16,0 0-7 0,0 0-13 0,0 0-6 15,0 0-10-15,0 0-10 0,0 0-5 0,26 20-11 0,-26-20-4 16,0 0-2-16,0 0-7 16,0 0-2-16,6 14-6 0,-6-14-2 15,0 0 0-15,0 0 1 0,0 0 2 0,0 0 3 16,8 9-2-16,-8-9 2 0,0 0-8 0,0 0-6 15,0 0-1-15,0 0-1 16,20-21 12-16,-20 21 8 0,8-12 11 0,-8 12 4 16,8-11 12-16,-8 11 10 15,0 0-6-15,11-11 28 0,-11 11-12 0,0 0 13 0,0 0-13 16,0 0-6-16,0 0 5 0,0 0-35 0,0 0-2 16,30 11-4-16,-30-11-5 15,8 11-4-15,-8-11-6 0,8 14-5 0,-8-14-4 0,8 15-32 16,-2-8-29-16,-2-1-41 15,-4-6-51-15,6 13-62 0,-6-13-64 0,8 12-60 16,-8-12-136-16,4 9-145 16,-4-9-20-16,9 8-270 0,-9-8-259 0</inkml:trace>
  <inkml:trace contextRef="#ctx0" brushRef="#br1" timeOffset="204969.88">22413 3402 2602 0,'0'0'-34'0,"-2"-20"38"15,2 20 8-15,0 0 16 0,0 0 17 0,-2-17 15 16,2 17 1-16,0 0 3 16,0 0-1-16,0 0 3 0,0 0 6 0,0 0 3 15,0 0 9-15,0 0 5 0,0 0 6 16,0 0 7-16,-36 30-7 0,29-19-7 0,7-11-7 15,-10 27-10-15,6-12-9 16,-2-1-4-16,1 1-7 0,-1 3-2 0,2-2-5 0,-1 1 1 16,3-2-9-16,0 2-9 15,0 1 5-15,2-18-6 0,0 28 3 0,0-28-9 16,6 27 18-16,-4-18-6 0,5 2-5 16,-7-11-4-16,13 18-8 0,-7-12-4 15,-6-6-9-15,16 7-12 0,-16-7-6 0,22 4 1 0,-22-4-2 16,19-1 0-16,-19 1 3 15,21-10 0-15,-21 10 8 0,23-14 1 0,-14 7 7 16,2-5 4-16,-3 1 3 0,2-1 4 16,-1-1 8-16,0 0 2 0,-1 0 3 0,-2-3 3 15,1 3 6-15,-3-1 7 0,2 2 4 0,-6 12-1 16,6-22 2-16,-6 22-1 0,5-20-2 16,-5 20-4-16,2-14-8 0,-2 14-5 0,0 0 7 15,0 0 3-15,0 0 3 16,-13-15-3-16,13 15-4 0,0 0 8 0,0 0 2 15,0 0-13-15,-42 29 4 16,31-16-1-16,1 2 1 0,-3 0-3 0,0 4-1 0,3 0 1 16,-3 0-23-16,3 2 6 15,-3 0-9-15,4 2 7 0,-3 2-6 0,4-1 3 0,0 0-3 16,0-1 5-16,2 1-8 0,2-3-18 0,0 0-28 16,2-4-43-16,-3 2-51 15,3-4-58-15,2 1-61 0,-2-6-56 0,0 3-126 16,2-13-147-16,2 19-23 0,-2-19-237 15,0 9-188-15</inkml:trace>
  <inkml:trace contextRef="#ctx0" brushRef="#br1" timeOffset="205529.83">22608 3810 2450 0,'0'0'-38'16,"0"0"40"-16,0 0 36 0,0 0 25 0,0 0 9 0,0 0 12 16,0 0 9-16,0 0 4 15,-2 43 7-15,2-43-4 0,-2 24-5 0,0-12 20 0,2-12-6 16,-2 25-6-16,2-25-10 15,-4 20-2-15,4-20-4 0,0 19-9 0,0-19-6 16,-2 16 3-16,2-16 2 16,0 0 6-16,-3 16-3 0,3-16-11 0,0 0-8 15,0 0-5-15,0 0-8 0,0 0-8 0,0 0-14 0,0 0-4 16,19-43-6-16,-13 29-1 16,1 1 2-16,-1 0 4 0,-6 13 3 0,11-21 5 15,-11 21-4-15,10-15 0 0,-10 15-2 16,9-13-2-16,-9 13-3 0,0 0-1 0,0 0-2 15,0 0 0-15,0 0 0 16,0 0 0-16,0 0 2 0,0 0-5 0,0 0-1 16,24 22-4-16,-24-22 6 0,0 0 1 0,0 0-6 0,0 0 4 15,10 9-7-15,-10-9 9 16,0 0 11-16,0 0 5 0,0 0 33 0,18-17-10 16,-18 17 25-16,0 0 16 0,16-11 22 15,-16 11 13-15,10-6 12 0,-10 6 7 0,0 0-12 16,23 2-7-16,-23-2-15 15,20 11-12-15,-10-3-12 0,0 2-13 0,1 1-17 16,0 0-39-16,-1 4-52 0,1 3-60 16,-3-1-76-16,-1 4-115 0,-5-4-171 0,-7 4-148 15,-3 1-25-15,-9 6-600 0,-9 5-994 0</inkml:trace>
  <inkml:trace contextRef="#ctx0" brushRef="#br1" timeOffset="208582.59">23351 3598 1268 0,'0'0'160'15,"0"0"-41"-15,0 0-21 16,0 0 2-16,0 0 3 0,0 0 15 0,0 0 4 0,0 0-10 16,0 0 9-16,0 0-4 15,0 0 4-15,0 0 0 0,0 0 8 0,0 0 0 16,0 0 6-16,0 0-7 0,0 0-5 0,0 0-9 0,0 0-10 16,0 0-1-1,0 0-4-15,0 0-4 0,0 0-1 0,0 0-4 0,0 0-7 16,0 0-7-16,0 0-5 15,0 0-5-15,36 3-8 0,-36-3-2 0,19-3-8 16,-19 3-4-16,23 0 0 0,-23 0-5 16,24 0-5-16,-24 0-4 0,23-1-7 0,-23 1 5 15,23-2-6-15,-23 2-7 0,22-2-6 0,-22 2-10 16,18 0-14-16,-18 0-20 16,0 0-29-16,24-2-38 0,-24 2-48 0,0 0-48 15,19-2-66-15,-19 2-79 0,0 0-125 16,8-4-475-16,-8 4-365 0</inkml:trace>
  <inkml:trace contextRef="#ctx0" brushRef="#br1" timeOffset="208820.06">23533 3520 2812 0,'-14'-9'-85'16,"14"9"40"-16,0 0 33 15,0 0 47-15,-14-8 32 0,14 8 26 0,0 0 14 0,0 0 1 16,0 0 6-16,0 0-1 15,0 0-4-15,-10-8-5 0,10 8-5 0,0 0-7 16,0 0-2-16,0 0-6 0,0 0-10 16,0 0-10-16,0 0-8 0,0 0 0 0,38-10-11 15,-38 10-9-15,21-1-20 0,-21 1-28 0,26-2-37 16,-26 2-48-16,28-1-57 16,-28 1-54-16,26 0-45 0,-13-3-103 0,2 3-582 15,-2-1-349-15</inkml:trace>
  <inkml:trace contextRef="#ctx0" brushRef="#br1" timeOffset="-211456.85">24005 3900 2511 0,'0'0'-117'0,"0"0"22"0,0 0 16 0,0 0 28 16,0 0 18-16,0 0 20 15,0 0 22-15,0 0 13 0,0 0 15 0,0 0 1 16,0 0 6-16,0 0 21 16,0 0-3-16,0 0 13 0,51 9-2 0,-51-9-6 0,21 2-2 15,-21-2-6-15,26 3-7 0,-8-3-4 0,0 1-9 0,-18-1-6 16,40 2 0 0,-19-2-5-16,3 1-4 0,2 2-1 0,4 0-4 0,-1 0 0 15,3-2-5-15,2 1-2 16,1 0-3-16,1 0 4 0,1 2-6 0,5 0 0 15,-1-3 0-15,1 2 2 0,-2 1-7 16,1-3 7-16,1 3-5 0,-2-2-1 0,-3 0-1 16,3-1 0-16,-6 2 2 0,2-1 3 0,-3-2-4 15,-1 1-1-15,-1 2 0 0,1-3 1 16,-1 1-2-16,-2 1 3 0,-2-2-1 16,-1 0 4-16,-3 0 0 0,0 0 9 15,-2 0 6-15,1 0 3 0,-2 0-1 0,2-2-4 16,-3 4 2-16,2-2-7 15,0 0-2-15,0 0 1 0,-2 0-2 0,4 2-3 0,-3-2-1 16,1 2-2-16,3 0 6 16,-1-1-7-16,-2-1 0 0,3 3 2 0,-2-2-6 15,3-1 6-15,-2 2-7 0,2-2 8 16,-3 2-8-16,2-2 4 0,1 0-1 16,2 0-2-16,-4 0 2 0,1 0-3 0,3 0 2 0,-2 0-2 15,-2 0 7-15,2 0-10 16,0 0-1-16,0 0 4 0,1 0 0 0,0 0 4 15,-3 0-8-15,1 0-4 16,1-2 10-16,-2 2-2 0,0 0-2 0,0 0 0 0,-2 0 3 16,2-2 0-16,-3 2-5 0,2-1 3 0,-4 1 1 15,5 0-4-15,-3-3 3 0,2 3 2 16,-1 0 0-16,-1 0-1 0,2 0-4 0,-1 0 3 16,-1-1-2-16,2 1 6 15,-1 1 0-15,-2-1-3 0,2 0-2 0,-1 3 6 16,-2-3 2-16,2 0-1 15,-20 0-1-15,32 1 3 0,-19-1 2 0,-13 0 0 0,31 0 3 16,-31 0 10-16,23 0-2 16,-23 0-3-16,21 0-1 0,-21 0-2 0,17 0-14 15,-17 0-28-15,0 0-50 0,20 0-62 0,-15 2-66 16,-5-2-117-16,0 0-538 0,0 0-214 16</inkml:trace>
  <inkml:trace contextRef="#ctx0" brushRef="#br1" timeOffset="-196887.1">24832 4406 492 0,'0'0'99'16,"0"0"5"-16,10-19-28 0,-10 19-16 0,0 0 3 0,8-11-7 16,-8 11 0-16,0 0-6 15,0 0 10-15,12-13-9 0,-12 13 8 0,0 0-19 16,13-6 9-16,-13 6-6 15,0 0-9-15,15-4 5 0,-15 4 14 0,0 0-9 0,0 0 2 16,21 0 9 0,-21 0 8-16,0 0-7 0,0 0-5 0,17 8 4 0,-17-8-11 15,0 0 9-15,11 11-17 0,-11-11 7 0,0 0-15 0,6 15-1 16,-6-15 6 0,0 0 3-16,6 15-18 0,-6-15 7 15,0 0-11-15,4 16 0 0,-4-16-3 0,0 0 3 16,0 0 1-16,3 19-4 0,-3-19 0 0,0 0 9 15,0 0 0-15,-7 22-3 0,7-22 7 16,0 0-1-16,-6 18 12 0,6-18-9 16,-8 11 4-16,8-11 0 0,0 0-1 0,-12 15-4 0,12-15-1 15,0 0 10-15,-7 16-9 16,7-16-7-16,0 0 4 0,-9 15 0 0,9-15 2 16,0 0-13-16,0 0-1 15,-6 16 3-15,6-16-5 0,0 0 5 0,0 0-3 0,-8 11 2 16,8-11-1-16,0 0 6 15,0 0-1-15,0 0 0 0,0 0-2 0,0 0 2 0,0 0 3 16,0 0 5 0,0 0 9-16,0 0 9 0,0 0 3 0,12 21 2 15,-12-21 2-15,0 0-6 0,21 3 9 0,-21-3-2 0,17 3-3 16,-17-3-2-16,21 0-7 16,-21 0-6-16,21 1-3 0,-21-1-6 0,23 0 3 15,-23 0-5-15,22-1-12 0,-22 1-18 16,20 0-18-16,-20 0-29 0,0 0-41 0,26 0-36 15,-26 0-49-15,17-3-94 0,-8 1-580 16,-9 2-206-16</inkml:trace>
  <inkml:trace contextRef="#ctx0" brushRef="#br1" timeOffset="-187516.75">24139 3227 1368 0,'0'-26'-36'0,"0"26"21"0,0 0 13 0,0 0 10 16,0 0 3-16,0 0 18 15,-2-18 14-15,2 18-4 0,0 0 5 0,0 0 14 16,0 0 17-16,0 0 16 16,0 0 19-16,0 0 10 0,4-21 8 0,-4 21 6 0,0 0 5 15,0 0 7-15,0 0-3 0,0 0-8 0,6-15-5 16,-6 15-7-16,0 0-12 16,0 0-2-16,0 0-11 0,0 0-5 0,0 0-6 0,0 0-9 15,0 0-7 1,0 0-7-16,0 0-8 0,0 0 2 0,0 0-1 0,0 0-4 15,0 0 1-15,0 0-7 16,0 0-2-16,0 0-2 0,17 46-5 0,-15-33 0 0,0 2-2 16,-2-15-4-16,4 32-4 0,-4-16-4 0,2 0 1 15,0 2-2-15,-2-1-2 16,3 1-3-16,-3-18-2 0,0 30-2 16,2-14-3-16,-2-16-3 0,2 24-8 0,-2-11-22 15,0-13-32-15,0 21-36 0,0-21-40 0,0 21-48 16,0-21-48-16,0 19-62 15,0-19-161-15,0 13-471 0,0-13-322 0</inkml:trace>
  <inkml:trace contextRef="#ctx0" brushRef="#br1" timeOffset="-187127.17">24454 3244 2778 0,'8'-14'-73'16,"-8"14"16"-16,0 0 8 0,9-13 3 0,-9 13 13 16,0 0 10-16,0 0 29 0,0 0 29 15,0 0 26-15,0 0 13 0,0 0 17 16,0 0 3-16,0 0 4 0,0 0 0 15,-31 35 1-15,15-20 1 0,4 3-12 0,-6 4-6 16,2 1-10-16,-3 2-6 16,1-1-8-16,0 2-25 0,0-1-1 15,0 2-7-15,2 1-2 0,-3 0 2 0,3-2-5 0,-1 0-3 0,2-4 15 16,5-1 1-16,-5-2-4 16,4 0-1-16,-2-2-6 0,5-2-1 0,2-1-3 0,-1-1-1 15,0-1-2-15,7-12-1 16,-10 19-3-16,10-19-20 0,-8 15-34 0,8-15-40 15,-4 12-48-15,4-12-44 16,-4 9-88-16,4-9-135 0,0 0-493 0,0 0-272 16</inkml:trace>
  <inkml:trace contextRef="#ctx0" brushRef="#br1" timeOffset="-186487.01">24333 3595 2577 0,'6'-20'-65'0,"-6"20"37"0,0 0 20 16,0 0 23-16,7-12 18 16,-7 12 17-16,0 0 15 0,0 0-2 0,0 0 2 0,0 0-2 15,0 0 11 1,0 0 2-16,0 0-2 0,0 0-4 0,0 0-5 0,0 0-2 15,0 0 6-15,15 34-8 16,-15-34-3-16,-2 18-9 0,2-18-1 16,-2 26-5-16,2-26-3 0,0 22-3 0,0-22-8 0,-3 25 1 15,3-25-5-15,3 19-2 0,-3-19 1 16,0 20-2-16,0-20 1 0,2 16-4 0,-2-16-6 16,0 0 0-16,2 20 2 15,-2-20-3-15,0 0 3 0,0 0 8 0,2 16 2 16,-2-16 10-16,0 0 3 0,0 0-10 15,0 0 0-15,0 0-2 0,0 0-4 0,0 0-2 16,0 0-3-16,0 0 0 16,0 0-3-16,23-40-2 0,-19 28-1 0,2-2-2 15,-1-1 1-15,-5 15-3 0,7-27-1 0,-3 13 1 0,-4 14 2 16,6-26-3-16,-4 15 3 16,-2 11-2-16,4-22 4 0,-4 22 2 0,4-20 1 0,-4 20 2 15,4-21-1 1,-4 21-2-16,2-19 0 0,-2 19-1 0,6-18 4 0,-6 18-2 15,4-15 1-15,-4 15 6 16,6-13-3-16,-6 13-1 0,8-15 4 0,-8 15 3 16,11-14 0-16,-11 14 3 0,14-14 0 0,-3 7-1 15,2-1-4-15,-1 1 1 0,4 1 0 16,-2 0 2-16,1-1-4 0,0 1 3 16,1 1 0-16,-3-1 0 0,3 0-7 0,-2 0 2 15,3 2-4-15,-2-1-3 0,-15 5 0 16,30-7-6-16,-17 3-17 0,-13 4-19 15,25-6-28-15,-15 2-42 0,-10 4-51 0,23-3-61 16,-14 0-50-16,-9 3-77 0,19-4-150 16,-19 4-493-16,0 0-436 0</inkml:trace>
  <inkml:trace contextRef="#ctx0" brushRef="#br1" timeOffset="-185836.92">24828 3465 2904 0,'0'0'-133'0,"0"0"22"16,24-3 13-16,-24 3 20 0,0 0 3 15,0 0 30-15,0 0 19 0,0 0 32 0,0 0 29 16,0 0 12-16,0 0-1 16,0 0 3-16,3 26-11 0,-3-26 12 0,0 0-2 0,0 0-1 15,-19 32 1-15,19-32 12 0,-10 16 2 0,4-6 8 16,6-10 5-16,-12 19 4 16,3-12 3-16,0 3-2 0,9-10-6 0,-17 13-4 15,7-6-11-15,0 1-5 16,10-8-3-16,-20 11-5 0,12-5-5 0,8-6-7 15,-17 10-1-15,17-10 0 0,-13 7-1 16,13-7 4-16,-13 6 5 0,13-6-1 0,0 0-4 16,0 0-4-16,-20 0 4 0,20 0-1 0,0 0-2 15,0 0-3-15,-18-17-1 16,18 17 4-16,-4-13 3 0,4 13 2 0,0 0 2 16,-4-18 0-16,4 18-2 0,0 0 1 15,0 0-3-15,0-18-2 0,0 18-5 0,0 0-4 16,0 0-5-16,0 0-2 15,10-21-2-15,-10 21 0 0,9-10-4 0,-9 10-1 0,0 0 0 16,13-10 0-16,-13 10 4 16,0 0 2-16,17-7 4 0,-17 7 1 0,0 0 6 0,16-4-2 15,-16 4 2-15,0 0-1 0,22-2 0 0,-22 2-4 16,0 0 1-16,25 6-2 16,-25-6 1-16,17 7 3 0,-5-1 5 0,-3 2-12 0,4 0-2 15,-13-8 1 1,18 17-4-16,-9-8-1 0,-1 1-1 0,2 1 17 0,-2 0 0 15,-8-11-5-15,14 21 0 16,-7-12-5-16,0 4-10 0,1-4-19 0,-8-9-29 16,13 16-41-16,-7-8-52 0,-6-8-64 0,14 14-67 15,-3-10-97-15,-4 2-168 0,1-2-96 16,-8-4-284-16,0 0-299 0</inkml:trace>
  <inkml:trace contextRef="#ctx0" brushRef="#br1" timeOffset="-185536.92">25309 3530 2767 0,'0'0'-38'0,"0"0"-5"0,0 0 28 16,0 0 15-16,-19 0 20 0,19 0 9 16,0 0 18-16,0 0 21 0,0 0 9 15,0 0 8-15,0 0 0 0,0 0-1 0,0 0-4 16,0 0-8-16,0 0-6 0,0 0-10 16,57 8-10-16,-57-8-31 0,22 0-28 0,-22 0-41 15,28 0-35-15,-17 0-63 0,5 0-65 0,-16 0-113 16,22-2-484-16,-10 0-140 15</inkml:trace>
  <inkml:trace contextRef="#ctx0" brushRef="#br1" timeOffset="-184837.23">25628 3502 2397 0,'0'0'-41'0,"0"0"3"15,0 0 25-15,0 0 23 16,0 0 25-16,0 0 21 0,0 0 7 0,0 0 7 16,22 7 2-16,-22-7 9 0,0 0 7 15,9 9 7-15,-9-9-7 0,0 0-7 0,7 16-7 16,-7-16-6-16,5 13-9 15,-5-13-7-15,7 16-5 0,-7-16-7 0,6 16 0 0,-6-16-5 16,4 16-2-16,-4-16-3 16,7 15-5-16,-7-15-2 0,4 13-2 0,-4-13 1 15,0 0-8-15,6 19 3 0,-6-19-4 0,0 0 2 16,4 14-3-16,-4-14 1 0,0 0 3 16,0 0 12-16,4 13 12 0,-4-13 10 0,0 0 11 15,0 0 6-15,0 0-3 16,0 0-7-16,0 0-6 0,0 0-2 0,0 0-4 15,0 0-2-15,0 0-6 16,0 0-2-16,0 0-6 0,17-36-1 0,-17 36-4 16,8-25-10-16,-6 10-5 0,-1 0-13 0,3 0-1 0,0-2-5 15,-2-1-6-15,0 1-4 16,-2 17-4-16,2-34-3 0,-2 17 1 0,-2-2 0 16,2 19 8-16,-2-35-4 15,0 18 1-15,-2 2 4 0,2-2 0 0,-1 1 2 0,3 16 3 16,-6-30-1-16,2 17 5 15,4 13 0-15,-4-25 0 0,4 25 4 0,-4-24 1 16,4 24 5-16,-2-19 4 16,2 19 1-16,0-16-1 0,0 16-4 0,0 0-2 0,8-21 2 15,-8 21-3-15,13-14 2 0,-13 14 0 0,19-9 0 16,-3 4-1-16,-1 0 0 0,3 2 3 16,1-1 3-16,3 0 1 0,0 2 0 0,6-2 5 15,-1 0 4-15,4 0 2 16,-2 1-2-16,0 1 0 0,1-1-1 0,1-1-3 15,-4 1 1-15,-3 0-2 16,-1-1-1-16,0 2-14 0,-3 1-15 0,-2-2-22 16,-2-1-29-16,-16 4-39 0,26-1-48 0,-14-2-49 0,-1 3-62 15,-11 0-132-15,0 0-518 16,20 0-321-16</inkml:trace>
  <inkml:trace contextRef="#ctx0" brushRef="#br1" timeOffset="-184057.32">26262 3323 2785 0,'0'0'-52'0,"0"0"17"16,0 0 8-16,0 0-2 0,0 0 20 0,0 0 11 0,0 0 12 15,0 0 14-15,0 0-3 16,0 0 2-16,-1 24 0 0,1-24 8 0,-7 16 9 16,7-16 6-16,-9 16 7 0,9-16 13 0,-11 18 7 0,5-9-1 15,6-9 2-15,-16 19 0 16,7-10-7-16,-3 1-4 0,12-10 0 16,-17 18-9-16,6-11-5 0,-1 2-2 15,12-9-10-15,-18 13-2 0,9-8 0 0,9-5 0 0,-17 9-5 16,17-9-1-16,-15 10 0 15,15-10 3-15,-15 8 2 0,15-8 0 0,-14 4-2 16,14-4-3-16,0 0-3 16,-21 0 1-16,21 0-1 0,0 0 2 0,0 0 3 15,-23-12-1-15,23 12-5 0,-9-10 2 0,9 10-5 0,0 0 0 16,-10-17-2-16,10 17-3 16,0 0-1-16,-4-17-4 0,4 17 3 0,0 0-2 15,-2-18-3-15,2 18 3 16,0 0-3-16,0 0-3 0,0 0 1 0,6-24-6 15,-6 24 6-15,0 0-2 0,0 0 3 16,3-15 5-16,-3 15 6 0,0 0 0 16,0 0-2-16,0 0 5 0,7-13 0 0,-7 13 0 0,0 0-3 15,0 0-10-15,0 0 4 16,0 0-2-16,0 0 0 0,0 0-5 0,9-10 0 0,-9 10-1 16,0 0 4-16,0 0-7 15,0 0 2-15,0 0-11 0,0 0 12 0,25 2 4 0,-25-2 5 16,0 0-5-16,0 0 1 15,0 0-1-15,24 5 0 0,-24-5-11 0,0 0 11 16,18 3-4-16,-18-3-1 16,0 0-1-16,16 5 1 0,-16-5 2 0,0 0-6 0,13 6 4 15,-13-6 4-15,0 0-2 0,13 5-19 16,-13-5 3-16,0 0-1 0,0 0 4 16,16 10-2-16,-16-10 2 0,0 0-1 0,11 7 8 15,-11-7 2-15,0 0 2 16,14 12 2-16,-14-12 6 0,9 7 5 0,-9-7-4 0,9 10-4 15,-9-10 6-15,9 10-9 16,-9-10 0-16,0 0 1 0,13 15 1 0,-13-15-3 16,9 15 1-16,-4-7-5 15,-5-8 1-15,13 17-16 0,-6-6-35 0,0 3-20 16,2-1-22-16,0 0-61 0,4 6-89 0,1 0-125 16,-3 3-243-16,3-1 2 0,-5 0-359 15,2 1-397-15</inkml:trace>
  <inkml:trace contextRef="#ctx0" brushRef="#br1" timeOffset="-3342.15">21877 5186 2493 0,'0'0'-79'0,"2"-17"30"0,-2 17 11 0,0 0 19 0,0-18 9 16,0 18 5-16,0 0 10 0,0 0 7 0,0 0 14 16,-8-18 18-16,8 18 13 15,0 0 12-15,-18-2 12 0,18 2 6 16,0 0 10-16,-32 7 4 0,17-2-11 15,15-5 2-15,-28 12-11 0,14-4-10 0,-2-1 1 0,2 1-6 16,1 0-7-16,0-1-6 16,13-7-4-16,-23 14-4 0,15-9-6 0,8-5-5 15,-16 9 2-15,16-9-5 0,-10 12 1 0,10-12-1 0,-8 10-3 16,8-10 0-16,0 0-7 16,0 0 3-16,0 0-3 0,8 27-3 0,-8-27-2 15,12 13 3-15,-12-13-4 16,18 9 3-16,-8-2-3 0,-10-7 1 0,19 12 4 0,-8-4-1 15,0 0-2-15,-11-8 3 16,16 13-6-16,-7-7 2 0,-9-6 0 0,15 15-1 16,-9-10 2-16,-6-5 0 0,10 16 0 0,-10-16-1 15,9 17 1-15,-9-17 8 0,2 19 2 16,-2-19 3-16,-2 17 1 0,2-17 0 0,-9 19 1 16,9-19 0-16,-14 17-3 15,4-6 3-15,-2-4-6 0,0 0-2 0,12-7-4 0,-25 14-1 16,12-9-3-1,-2-1 1-15,15-4-3 0,-24 6 0 0,24-6-2 0,-22 0-4 16,22 0-18-16,-22-6-30 16,22 6-33-16,-21-12-47 0,13 5-54 0,8 7-51 15,-11-15-38-15,11 15-93 0,-7-21-146 0,7 13-378 0,0 8-251 16</inkml:trace>
  <inkml:trace contextRef="#ctx0" brushRef="#br1" timeOffset="-3031.08">21914 5383 2695 0,'0'0'-12'15,"0"0"30"-15,0 0 4 0,0 0 27 0,21 3 27 0,-21-3 25 16,0 0 8-1,0 0 6-15,9 11-1 0,-9-11-7 0,6 13 3 0,-6-13 0 16,4 14-6-16,-4-14 6 16,4 19-9-16,-4-19-9 0,4 20-9 0,-4-20-11 0,4 19-8 15,-4-19-5-15,2 18-8 0,-2-18-9 0,4 18-13 16,-4-18-22-16,3 14-26 16,-3-14-40-16,0 0-32 0,0 19-39 0,0-19-42 15,0 10-53-15,0-10-63 0,0 0-146 16,0 0-478-16,0 0-308 0</inkml:trace>
  <inkml:trace contextRef="#ctx0" brushRef="#br1" timeOffset="-2841.81">21982 5318 2790 0,'4'-19'23'0,"-4"19"35"0,4-14 15 0,-4 14 18 0,0 0 20 16,6-19 10-1,-6 19-1-15,0 0-8 0,2-14-11 0,-2 14-10 0,0 0-15 16,0 0-25-16,4-15-35 16,-4 15-44-16,0 0-52 0,0 0-74 0,0 0-62 0,0 0-121 15,2-13-578-15,-2 13-311 0</inkml:trace>
  <inkml:trace contextRef="#ctx0" brushRef="#br1" timeOffset="-2411.75">22071 5380 2702 0,'0'0'-91'15,"6"9"31"-15,-6-9 15 0,6 12 23 0,-6-12 32 0,6 13 26 16,-6-13 18-16,6 15 8 0,-6-15 9 0,3 16 9 16,-3-16-11-16,4 19 4 15,-4-19 1-15,2 18-7 0,-2-18-5 0,2 17-6 16,-2-17-6-16,2 16-7 15,-2-16-4-15,0 0-4 0,3 19 4 0,-3-19 4 0,0 0 2 16,0 16 10-16,0-16 5 16,0 0 1-16,0 0-4 0,0 0-10 0,0 0 0 15,0 0-7-15,0 0-5 0,0 0-1 0,0 0-6 0,21-43-2 16,-15 31-5-16,0-1-6 16,0-3 10-16,1 0-4 0,0 3 1 15,1-3 1-15,-2 5 6 0,2 0 1 16,-8 11 4-16,16-19 12 0,-10 13 10 0,-6 6 14 15,13-9 1-15,-13 9 6 0,0 0-2 16,0 0 0-16,0 0 19 0,29 11-9 0,-29-11-16 16,11 15-12-16,-11-15 7 0,8 18-10 0,-8-18-12 15,8 19 3-15,-4-10-14 0,-4-9 4 16,10 19-21-16,-10-19-11 0,6 17-32 0,-2-7-31 16,-2-2-40-16,-2-8-46 15,0 0-52-15,6 20-49 0,-4-13-58 0,-2-7-134 16,0 0-170-16,5 10-336 15,-5-10-364-15</inkml:trace>
  <inkml:trace contextRef="#ctx0" brushRef="#br1" timeOffset="-1830.14">22544 5157 2774 0,'4'-17'-61'16,"-4"17"22"-16,0 0 28 0,3-15 0 0,-3 15 5 16,0 0 34-16,0 0 38 15,0 0 24-15,0 0 11 0,0 0-11 0,0 0-1 0,0 0-4 16,0 0 3-16,0 0-3 0,-21 40-5 0,16-27-7 16,5-13-6-16,-4 24-9 15,2-10-4-15,2-14-6 0,0 27-5 0,0-27-4 0,2 24 0 16,0-12-8-1,-2-12 0-15,4 23-1 0,1-11-3 0,-5-12-2 0,10 17 2 16,-10-17-5-16,11 13-1 16,-2-7-2-16,-9-6-1 0,16 3-6 0,-16-3 1 0,22-2-3 15,-22 2 5-15,20-7-9 0,-7-1-6 0,0-1-1 16,0-3 1-16,-3-1-2 16,0 0-1-16,2-3-3 0,-2-1-1 0,-2-1 0 15,1-2 3-15,-3 1-1 0,-1 0 2 16,-1 2 0-16,0 0 3 0,-2-1 15 0,2 4 5 15,-4 14 5-15,3-26 0 16,-3 26 0-16,2-18-2 0,-2 18-3 0,0-17 3 0,0 17 4 16,0 0 5-16,0 0 0 15,-15-10 3-15,15 10 10 0,0 0 2 0,0 0-7 16,-26 34 4-16,18-20-7 0,0 4 2 0,-4 4-4 16,4 0-3-16,0 1-4 15,-2 3 0-15,1 0-3 0,-4 3 3 0,2 3-5 0,3-2 5 16,-4 1-3-16,3-7-2 15,-2 7-4-15,1-2-2 0,2-6 0 0,-3 3-3 16,4-3-11-16,-1-1-27 16,-1 0-30-16,3-2-27 0,0-2-24 0,2-1-72 0,2-1-57 15,-3-2-84-15,5 0-180 0,0-14-113 0,-6 19-280 16,6-19-272-16</inkml:trace>
  <inkml:trace contextRef="#ctx0" brushRef="#br1" timeOffset="-1121.83">22771 5578 2676 0,'0'0'-58'0,"0"0"23"0,0 0 11 16,0 0 21-16,0 0 22 0,0 0 17 16,15 23 11-16,-15-23 8 0,0 17 3 0,0-17 4 15,-2 21-4-15,2-21 7 0,0 21 0 0,0-21 3 16,-2 19 1-16,2-19-3 16,-2 20-3-16,2-20-1 0,0 0-5 0,0 22 0 15,0-22 0-15,0 0-3 16,-2 19 8-16,2-19 5 0,0 0 7 0,0 0 7 0,0 0-3 15,2 15-11-15,-2-15-6 16,0 0-9-16,0 0-3 0,0 0-4 0,0 0-6 0,0 0-6 16,22-49-4-16,-17 35-1 0,2 4 2 0,-1-4-4 15,-6 14 1-15,10-23-2 16,-3 12-5-16,-7 11 2 0,10-18-4 0,-10 18-1 16,6-15-5-16,-6 15 0 15,11-8 1-15,-11 8 10 0,0 0-3 0,15-4-2 0,-15 4-5 16,0 0 0-16,0 0 1 15,0 0-2-15,18 25-1 0,-18-25 1 0,8 15-1 16,-4-5 13-16,-4-10 18 0,8 18 1 16,-8-18-7-16,6 18-3 0,-2-8-5 15,-4-10-2-15,0 0 3 0,9 17-10 0,-9-17 1 0,4 11 2 16,-4-11-6-16,0 0-8 16,0 0 0-16,0 0-1 0,0 0-2 0,0 0-6 15,0 0 5-15,26-30-9 0,-22 18 2 16,-4 12-1-16,8-24 0 0,-2 12 6 0,-6 12-5 15,10-19 6-15,-10 19 3 16,10-19 3-16,-6 11-5 0,-4 8 3 0,0 0 8 16,15-13 13-16,-15 13 7 15,0 0 1-15,17 0 22 0,-17 0 1 0,0 0-3 0,17 16-12 16,-17-16-3-16,10 21 20 0,-6-10 0 0,3 2-3 0,0 0-10 16,-1 1-5-16,0-1-1 15,0 1-9-15,0-1-6 0,-6-13-10 0,11 25-24 16,-6-14-18-16,1-1-28 15,-2-1-48-15,-4-9-44 0,0 0-53 0,11 19-72 16,-9-15-120-16,-2-4-198 16,0 0-24-16,0 0-415 0,0 0-530 0</inkml:trace>
  <inkml:trace contextRef="#ctx0" brushRef="#br1" timeOffset="-771.61">23459 5637 3135 0,'0'0'-92'0,"0"0"39"0,0 0 25 0,0 0 28 15,0 0 33-15,0 0 23 0,0 0 22 0,0 0 13 16,23 2-4-16,-23-2-7 0,0 0-5 16,0 0-7-16,0 0-1 0,21 0-1 0,-21 0-2 15,0 0-1-15,26-2-4 0,-26 2-11 0,21-2-5 16,-21 2-3-16,28-1-5 16,-28 1-2-16,26 0-7 0,-10 0-8 15,-16 0-28-15,32-3-38 0,-18 3-51 0,-14 0-48 16,30-2-49-16,-30 2-55 0,21-8-117 0,-13 5-534 15,1-1-291-15</inkml:trace>
  <inkml:trace contextRef="#ctx0" brushRef="#br1" timeOffset="-552.02">23543 5532 2711 0,'0'0'-50'0,"0"0"22"15,-22-4 10-15,22 4 6 0,0 0 30 0,0 0 38 0,-18-3 18 16,18 3 18-16,0 0-6 15,0 0-6-15,0 0-6 0,0 0 0 0,0 0 6 16,0 0 13-16,0 0-5 0,0 0-3 16,0 0-10-16,45-15-7 0,-45 15-7 0,25 0-7 15,-8 0-9-15,-17 0-2 0,32-3-12 0,-13 3-17 16,-19 0-45-16,34 3-46 16,-16-3-52-16,0 1-65 0,-18-1-67 0,28-1-141 0,-14-2-455 15,-3 6-208 1</inkml:trace>
  <inkml:trace contextRef="#ctx0" brushRef="#br1" timeOffset="1378">24440 5109 2654 0,'0'0'35'0,"4"-18"13"0,-4 18 8 0,0 0 20 15,2-14 20-15,-2 14 10 16,0 0 7-16,0 0 1 0,0 0-8 0,0 0-7 0,0 0 3 15,0 0 11-15,0 0 0 16,0 0-1-16,0 0-4 0,0 0-6 0,0 0-6 16,8 44-4-16,-8-44-4 15,4 29-8-15,-4-13-6 0,-2 1-8 0,4 1-7 16,-2 1-7-16,0-2-2 0,0 0-7 0,2 2-5 16,-2-1-6-16,0-18-1 0,-2 34-4 15,2-19-2-15,0-15-1 0,0 26-9 16,0-26-15-16,0 23-25 0,0-13-33 15,0-10-38-15,0 17-44 0,0-17-62 0,2 13-60 0,-2-13-96 16,0 0-159-16,2 9-83 16,-2-9-253-16,0 0-203 0</inkml:trace>
  <inkml:trace contextRef="#ctx0" brushRef="#br1" timeOffset="1643.22">24636 5340 2467 0,'0'0'-67'0,"0"0"43"15,0 0 28-15,0 0 35 0,0 0 9 0,0 0 15 16,0 0 12-16,24-4 5 0,-24 4 6 0,0 0-1 0,22-2 8 16,-22 2-4-16,26-2-3 15,-26 2-2-15,31-4-6 0,-13 3-8 16,2-1-3-16,-3 0-8 0,4 0-7 15,-6 0-5-15,-15 2-9 0,32-1-25 0,-19-2-47 0,-13 3-56 16,26-4-65-16,-16 0-69 16,-10 4-140-16,21-7-484 0,-16 3-191 0</inkml:trace>
  <inkml:trace contextRef="#ctx0" brushRef="#br1" timeOffset="2178.21">25391 5092 2536 0,'0'0'-34'0,"0"0"25"0,10-11 9 0,-10 11 12 0,0 0 10 0,0 0 11 16,0 0 25-16,0 0 13 15,0 0 1-15,0 0 0 0,0 0 1 0,0 0 3 16,0 0 7-16,0 0-1 15,-4 47-3-15,4-47-4 0,-10 31-6 16,6-17-4-16,-2 1-5 0,1 2-5 16,-3-2 2-16,-1 0-6 0,1 0-3 0,-1 1-6 0,-3-3-2 15,1 0-2-15,1-1-4 0,0-2-1 0,-3 1-2 0,2-2-6 16,0 1-3-16,11-10 1 16,-16 9-4-16,16-9 2 0,-22 8-3 0,22-8-1 15,-17 0-1-15,17 0-2 16,0 0 2-16,-21-11-2 0,21 11 4 0,-13-16-1 0,13 16-2 15,-8-19 4-15,8 19 6 16,-4-19 1-16,4 19 2 0,0-21 1 0,0 21 1 16,0 0-4-16,4-26-1 15,-4 26-3-15,6-18-3 0,-6 18 0 0,12-13 6 0,-12 13 3 16,9-8 10-16,-9 8 14 0,15-5 20 16,-15 5-1-16,0 0 3 0,0 0 2 15,37 13-7-15,-29-6 3 0,2 3-8 16,1 0-4-16,-3 1 0 0,3 0-3 0,-3 3-12 15,3-3-2-15,0 3-9 0,-3-1-1 0,2 0-4 16,-3-1-3-16,3 1-9 16,-2-1-15-16,1-1-19 0,-2 0-40 15,-1-1-40-15,-2-2-55 0,-4-8-66 0,10 16-71 0,-6-10-135 0,-4-6-185 16,1 14-1-16,-1-14-305 16,2 12-313-16</inkml:trace>
  <inkml:trace contextRef="#ctx0" brushRef="#br1" timeOffset="2748.19">24346 5713 2674 0,'0'0'-78'0,"0"0"21"0,0 0 23 0,0 0 13 16,0 0 18-16,0 0 33 0,0 0 24 0,0 0 21 0,0 0 12 16,0 0 2-16,32-17-3 15,-32 17-3-15,0 0-3 0,32-1-5 0,-32 1-4 16,30-3-6-16,-10 3-7 15,1 0-6-15,7-1-2 0,4 1 1 0,-1 0 36 0,5 0 6 16,2 0 2-16,5 0-2 16,1 1-9-16,2-1-4 0,-3 3-3 0,1-2-3 15,1 2-6-15,-1-2-7 0,0 3-5 0,-3-1-5 16,-1 0-7-16,-4-2-6 0,-3 1-7 16,-1 3 0-16,-3-2-5 0,-2-1-3 0,-4 0-9 15,-1 2-21-15,-3-4-36 16,-3 3-38-16,-16-3-42 0,28 2-51 0,-15 1-45 15,-5-2-47-15,-8-1-104 0,0 0-154 16,13 2-336-16,-13-2-208 0</inkml:trace>
  <inkml:trace contextRef="#ctx0" brushRef="#br1" timeOffset="3217.91">24585 6123 2605 0,'0'0'6'0,"-8"-10"31"0,8 10 8 0,0 0 30 16,0 0 32-16,0 0 22 0,0 0 10 0,0 0-2 16,0 0-7-16,0 0-11 0,0 0 16 15,0 0-5-15,0 0-4 0,0 0-5 16,0 0-3-16,0 0-4 0,0 0-10 15,0 0 19-15,0 44-13 0,0-44-5 0,0 25-3 16,0-25-17-16,2 31-11 16,0-16-5-16,-2 0-10 0,2 2-4 0,-2-17-3 0,0 29-9 15,0-14-10-15,2-1 1 0,-2-14 0 0,0 24-15 16,0-24-17-16,0 21-24 16,2-11-29-16,-2-10-38 0,-2 14-51 0,2-14-59 0,2 12-79 15,-2-12-181-15,0 0-162 16,0 0 29-16,0 0-299 0,0 0-265 0</inkml:trace>
  <inkml:trace contextRef="#ctx0" brushRef="#br1" timeOffset="3418.11">24723 6337 2761 0,'0'0'49'0,"0"0"19"15,0 0-5-15,20-2-7 0,-20 2 11 0,16-4 19 16,-16 4 13-16,21-6 5 15,-21 6-3-15,23-4-13 0,-9 2-7 16,-14 2-6-16,25-4-11 0,-25 4-6 0,24-4-9 16,-10 3-14-16,-14 1-36 0,18-8-30 0,-18 8-80 15,17-3-63-15,-9 0-80 0,-8 3-147 0,12-3-490 16,-12 3-272-16</inkml:trace>
  <inkml:trace contextRef="#ctx0" brushRef="#br1" timeOffset="3668.11">24898 6247 2839 0,'-14'-13'47'16,"14"13"3"-16,0 0-11 0,0 0 10 0,0 0 39 0,0 0 34 15,0 0 22-15,0 0 4 16,0 0 7-16,0 0-12 0,0 0-1 0,0 0 18 16,0 0-11-16,4 43 1 0,-4-43-14 15,2 23-13-15,-2-23-16 0,3 27-13 0,-3-14-6 16,0-13-11-16,0 30-8 15,0-14-9-15,0-1-15 0,0-15-14 0,0 28-14 0,0-14-16 16,0-1-22 0,0-1-34-16,0-12-41 0,-3 21-53 0,3-11-66 0,0-10-57 15,0 15-102-15,0-15-167 0,0 0-75 0,0 0-277 16,0 0-270-16</inkml:trace>
  <inkml:trace contextRef="#ctx0" brushRef="#br1" timeOffset="4178.12">25244 6178 2692 0,'15'-8'-37'16,"-15"8"21"-16,9-5-8 0,-9 5 5 0,0 0 17 0,0 0 29 16,20-4 35-16,-20 4 1 15,0 0 5-15,0 0 2 0,0 0 19 0,9 28 6 16,-9-28-2-16,-7 22-1 15,7-22-4-15,-8 24-5 0,3-12-10 16,-1 1-3-16,-1 1-9 0,7-14 0 0,-14 25-9 16,8-16-5-16,-4 4-2 0,2-3-1 0,-1-1-5 15,9-9-1-15,-20 17-6 0,11-11 2 0,9-6-3 0,-17 10-3 16,17-10-4-16,-15 4 0 16,15-4-1-16,0 0-3 0,-25-4-3 0,25 4 1 15,-14-12-5-15,14 12 0 16,-13-17-2-16,13 17-2 0,-7-21 6 0,7 21 3 0,-2-19-3 15,2 19-2-15,0-17-1 16,0 17 0-16,0 0 0 0,9-24 5 0,-9 24 0 16,9-10 8-16,-9 10 1 0,12-10 5 0,-12 10 6 15,15-5 7-15,-15 5 4 0,0 0 9 16,25 1 5-16,-25-1 12 0,21 8 1 16,-6-2-28-16,-4 1 1 0,1 1 2 15,-12-8 1-15,22 15-7 0,-11-5 3 0,-2-1-2 16,2 0-6-16,0 3-9 15,-1-3-1-15,-1 3-2 0,1 0-4 0,-1-1-3 0,1 0-1 16,-3 2-8-16,1-5-8 16,1 4-25-16,-3-5-24 0,2 0-34 0,-5 2-52 0,-3-9-56 15,10 11-57-15,-6-5-47 0,-4-6-112 0,10 8-166 16,-10-8-54-16,5 5-230 16,-5-5-205-16</inkml:trace>
  <inkml:trace contextRef="#ctx0" brushRef="#br1" timeOffset="8228.15">21507 4721 2414 0,'0'0'-138'0,"0"0"20"0,0 0 4 16,53-10 18-16,-53 10 15 16,0 0 18-16,22-2 23 0,-22 2 16 0,18-2 14 15,-18 2 8-15,21-1 7 0,-21 1 3 0,26-3 6 0,-26 3-1 16,30 0 0 0,-14-1 0-16,4 1-2 0,1 0 4 0,2 0-5 0,0 0-5 15,1 0 3-15,1-2 3 16,1 2-3-16,-2 0 2 0,8 0 5 0,-2 2-1 15,-1-2 12-15,3 0 19 0,-2 0-8 16,1 0 6-16,-1 1-11 0,0-1 7 0,0 0-9 16,-1 3 4-16,3-3-6 0,0 1 13 0,-3-1-9 15,3 2-1-15,-2 0-3 16,-3-2-4-16,3 3-5 0,0-3 2 0,-5 0-3 16,-1 0 3-16,-2 0-10 0,4 0 0 15,-5 0 1-15,3 0 0 0,-4-3-5 0,2 3 2 16,-1-2-3-16,0 2 0 15,-2-2-1-15,3 2-4 0,-22 0 2 0,40-1 8 0,-19 1-11 16,0 0 6-16,0-3 3 16,3 3-6-16,-1 0-6 0,0 0 6 0,0 0-6 15,3 0 6-15,-1-1-2 0,3 1-2 0,2 1 1 0,-1-1-3 16,3 0 0 0,-2 0 9-16,1 0-3 0,3 0-2 0,-4 0-4 0,4 0 2 15,-3 3-7-15,1-3 14 16,0 1 6-16,0-1-9 0,-1 2-3 0,1-2 0 15,-2 2 2-15,1 1-4 0,-1-3-1 16,-2 1-1-16,1 1 7 0,-3-2 0 0,2 2-9 16,-4-2 7-16,2 2-2 0,1-2-2 0,-3 0-3 15,6 2 6-15,-5-2-3 0,0 2 6 16,-2-4-3-16,3 4-2 0,-1-2 2 16,-1 0-4-16,-2 0-7 0,2 0 13 15,-1 0-2-15,-1 2 3 0,0-2-9 0,4 1 6 16,-2-1-5-16,-1 3 4 15,2-3-4-15,-2 2 2 0,1-2 6 0,1 1-4 0,-1 1 11 16,1-2-16-16,-2 2 3 16,6 0 2-16,-7 0-2 0,4-2 1 0,1 1 1 15,-2 2-1-15,3-3-1 0,-1 1 11 0,1 2-11 0,-2-2 0 16,-3-1 3 0,1 2 3-16,0 0 0 0,2-2-3 0,-3 2-2 0,3 0-4 15,-4 0 5-15,3-2 8 16,-3 2-10-16,0-1-4 0,0 1 8 0,0 1-4 15,-1-3 3-15,0 1 0 0,0-1 2 16,-1 2-2-16,0-2-2 0,2 2 5 0,-3-2 3 16,-1 0-9-16,2 0 9 0,1 0-6 0,-2 2-3 0,0-2 3 15,0 0 2-15,0 0-1 16,1 0-5-16,-20 0 4 0,35 0-2 0,-17 2 10 16,0 0-11-16,3-2-2 15,-21 0-2-15,32 2 14 0,-13-2-8 0,-1 1 2 0,-18-1-2 16,31 2 2-16,-17-2-2 15,4 3 1-15,-18-3-6 0,27 1 4 0,-12 1-1 16,-15-2 3-16,29 2 3 16,-12-2-12-16,-17 0 11 0,25 2 4 0,-25-2-6 0,27 0 6 15,-14 2-14-15,-13-2 7 0,25 0 2 16,-25 0 2-16,25 2-13 0,-25-2 14 16,26 0-5-16,-14 2 2 0,-12-2 14 0,24 0-18 15,-24 0 0-15,24 1-7 16,-24-1-11-16,26 0-8 0,-13 3-14 0,-13-3-1 15,25 0 0-15,-10 1-1 0,-15-1 2 16,30 3 2-16,-15-3 10 0,-15 0 1 0,27 1-3 16,-13 1 8-16,-14-2-9 15,27 2 15-15,-27-2 3 0,22 0 0 0,-22 0 5 0,19 2 6 16,-19-2 7-16,18 2 9 0,-18-2 11 0,0 0 5 16,19 2-3-16,-19-2 0 15,0 0 11-15,0 0-1 0,17 5-13 0,-17-5 4 16,0 0 3-16,10 12-3 15,-10-12 12-15,0 0-19 0,5 15-5 0,-5-15-1 0,0 0-3 16,2 19 5-16,-2-19 7 16,0 17 10-16,0-17 25 0,2 23-8 0,-2-9 0 15,0-14-11-15,2 32 6 0,0-15-6 0,-2 4-3 16,1 0-3-16,2 1-3 0,-1 4-2 16,0-2-2-16,0 3-2 0,3 0 0 0,-3 0 11 15,2 1 4-15,0 0 4 16,0 1-1-16,2 2 2 0,-1-2 1 0,-1-1 4 15,2 0-4-15,1 3-3 0,-3-3-4 16,1 0-4-16,2 0 1 0,-3 1-5 0,-1-3-2 16,1 1-4-16,0-1 4 0,-2 1 0 0,0-2 6 0,2 1-1 15,-2-1-4-15,0 0 7 16,0 0-3-16,2-1-1 0,-1 1-3 0,-1-4-4 16,2 4-1-16,-1-2 0 15,1 0-5-15,3 1 2 0,-3-4 1 0,-1 0 7 0,1 2-4 16,-2-3-2-16,2 3 6 15,1-1-2-15,-1-2-4 0,-2 2-2 0,2-1 2 16,-2 0 1-16,2 2 4 16,-2-3 8-16,0 2 0 0,3-3-2 0,-3 3 0 0,0-2-4 15,1 2 2-15,2 0-8 0,-1-2 0 0,0 3-3 16,-1-3-2-16,-1 0-1 16,2-1-1-16,-2 3-1 0,3-3-4 0,-3 1 2 15,0-2-2-15,3 2-1 0,-5-1 1 16,3-2-2-16,-3 1-1 0,2 1 0 0,0-1-5 15,0-1 6-15,0 0 0 16,-2-16-1-16,3 32 0 0,-1-16-2 0,0-1-1 16,-2-15 2-16,2 27-3 0,0-14 2 0,-2-13 1 0,4 25-3 15,-1-11 4-15,-3-14-5 16,5 22-1-16,-3-9 2 0,-2-13-3 0,4 22 2 16,-4-22-2-16,1 18 3 15,-1-18 0-15,2 17-3 0,-2-17 2 0,2 15-1 16,-2-15 2-16,0 0 1 15,2 18-1-15,-2-18 1 0,0 0 2 0,2 14-2 16,-2-14 2-16,0 0 0 0,0 0 1 16,0 0 1-16,0 0-1 0,-11 19-3 0,11-19 1 0,-14 3 0 15,14-3 2-15,-19 4 0 0,19-4-3 0,-27 2 3 16,10-1-1-16,17-1 1 16,-36 0 5-16,14 0-2 0,2 0 3 0,-2 0-3 15,1 0 1-15,-1-1 1 16,-2 1-4-16,3 0-1 0,-1-2 2 0,-1 2-3 0,0-2-1 15,1 2 3-15,0-2-4 16,0 0 1-16,-1 2 4 0,0-1-3 0,-1-2-2 16,1 1 2-16,-3 2-2 0,3-2-2 0,1 2 2 15,-3-1 0-15,-4-2-2 0,6 3 0 16,-2-1 0-16,0-1-2 0,3 2 3 0,-4-2-3 16,5 2 1-16,-2-2 0 0,1 2 0 15,-3-1 2-15,5 1-1 0,-5-3-1 0,5 3 1 16,-4-1 2-16,1-2-3 15,1 2 3-15,-3-1-4 0,-4-1 2 0,1 0-1 16,1 2-1-16,-3-2 3 16,0 3-6-16,1-2 2 0,-1 1-1 0,0 1 2 15,-1-2-3-15,-1 2 5 0,-2 0 1 0,2-3-1 0,1 3 1 16,-1 3 0-16,1-6 3 16,-1 3-5-16,-2 0 0 0,2 3 2 0,-2-6 1 0,3 3-3 15,-1 3 1 1,0-3 2-16,1 0 1 0,-4 0-3 0,5 0 0 0,-2 2 0 15,1-2 1-15,-1 0 1 16,2 0-1-16,0 0 3 0,2 0-4 0,-5 0 2 0,-1 0-1 16,3 0-2-16,-1-2 0 15,-2-1 3-15,2 3 0 0,-1-1 4 0,-1-2 2 16,-2 3 3-16,0-3 1 0,2 2 1 0,-6-2 0 16,0-1-4-16,0 0 1 0,6 3-3 15,-7-3 2-15,3 0-3 0,0 0 0 0,-1 0 2 16,6 1-4-16,-1-1-1 15,0 0 2-15,0 0-6 0,3 1 5 0,-3-2-2 16,2 3 0-16,-2-2-3 16,3 3 6-16,-3-2-5 0,2-2-2 0,-2 3 3 0,3 2-1 15,-4-6 3-15,3 5-5 0,0-1-2 0,1-1 2 16,-1 2 0-16,0-1-1 16,-1 0 1-16,3 0-2 0,-2 0 22 0,0 1-2 15,1 1-5-15,1-4 1 16,-2 2 0-16,1 0-1 0,-1 0-5 0,2 0 1 0,-2 1-3 15,5-2 2-15,-3 1 1 16,3 1-5-16,4-1 1 0,-3 0-1 0,3-1 2 16,-1 2 3-16,2 1-7 0,0-3 2 0,-1 2-6 0,1-1 3 15,2 0 2-15,-4 0-3 16,1 0 2-16,-1 2 2 0,2-2-4 0,-2 1 3 16,1 1-3-16,-3-3 4 0,4 2-4 15,-2 1 0-15,1-2 1 0,-1 2 2 0,1-2-1 16,2 2-2-16,0-2 0 15,-1 2 0-15,2-2 1 0,20 2 0 0,-38-1 3 0,18 1-5 16,1 0 1 0,19 0-1-16,-32-3 3 0,18 1-6 0,14 2 6 0,-28 0-2 15,28 0-1-15,-25-2 4 0,25 2-4 0,-24-2-1 16,24 2 6-16,-26-1-5 16,26 1 1-16,-24-2 1 0,24 2 1 0,-24-2-2 0,24 2-1 15,-25-2-2-15,25 2 5 16,-26-3 4-16,26 3-6 0,-22-4 0 0,22 4 2 15,-24-4-1-15,24 4-1 16,-23-5 2-16,23 5-3 0,-24-5 3 0,24 5-2 0,-20-6 1 16,20 6 1-16,-18-5-3 0,18 5 2 0,-17-10 3 15,17 10-3-15,-12-11-2 16,12 11 1-16,-11-14 2 0,11 14-2 0,-9-16 4 0,9 16 1 16,-8-18 3-16,8 18 1 15,-6-19-3-15,6 19 4 0,-4-23 1 0,2 10 0 16,2 13 2-16,-4-28 4 15,-2 12-21-15,6 16 1 0,-4-32 2 0,2 14 0 0,-2 1 4 16,4-2-3-16,-4 2 4 16,2-2-1-16,0-2-2 0,0 0-1 0,0 0 1 0,0 0-2 15,0-4 3-15,0 0-1 16,-3 0 0-16,1 1 1 0,2-1-3 0,-1 0-2 16,1 2 6-16,-2-1-3 0,0 1 0 0,0 2-4 0,2-2 5 15,-3-1-4 1,3 1 2-16,-2 0 4 0,0-2 2 0,-2 1-7 0,2-2 0 15,-1 4 0-15,3-3 4 16,-3 0-5-16,3 0 6 0,0 4-6 0,0-6 2 16,0 7-5-16,2-3 2 0,0 0 3 0,0-1 1 0,0 4-1 15,0-1-1-15,0-2-2 16,0 3 4-16,-2-2-3 0,2 2 3 0,0-2-6 16,-2 1 2-16,2 0 1 0,-2 3 3 15,2-2-1-15,-2 1-2 0,2 0-2 0,-2 0 3 16,0 2-3-16,2 17 5 15,-2-38-4-15,2 21 1 0,0-1 1 0,0 18-1 0,0-34 2 16,0 17-2 0,0 17 1-16,0-32-1 0,0 19 3 0,0 13-2 0,-2-27 0 15,2 11 1-15,0 16-1 0,0-24 2 0,0 24-3 0,0-26 0 16,0 26 4 0,0-22-1-16,0 22-2 0,0-23 3 0,0 23-4 0,0-21 3 15,0 21-5-15,-3-22 4 16,3 22-1-16,0-22-1 0,0 22-2 0,3-19 5 15,-3 19-3-15,0-19 2 16,0 19 3-16,0-17-2 0,0 17-1 0,0 0-1 0,0-25-1 16,0 25 6-16,0-17-6 0,0 17 5 0,0 0-5 15,0-19 3-15,0 19 0 0,0 0 3 16,0-19-1-16,0 19-2 0,0 0-1 0,0 0-2 16,2-19 0-16,-2 19 4 15,0 0-3-15,0 0 1 0,0-17 3 0,0 17 6 16,0 0-11-16,0 0 3 0,0 0-1 15,0 0 0-15,2-19-2 0,-2 19 1 0,0 0-2 16,0 0 2-16,0 0-2 16,0 0 2-16,0 0-2 0,0 0 1 0,12-7 5 0,-12 7-1 15,0 0-1-15,0 0 0 0,28 0-2 0,-28 0-1 16,23-3 3-16,-10 6 1 16,6-3-3-16,1 0 2 0,4 0-3 0,6 0-26 15,3 0-49-15,3 0-74 0,7 0-115 16,-1-4-157-16,1 1-216 0,-1 2 30 0,-2-3-308 15,-8 0-321-15</inkml:trace>
  <inkml:trace contextRef="#ctx0" brushRef="#br1" timeOffset="47137.78">5628 12923 905 0,'0'0'158'0,"0"0"-77"15,0 0-25-15,0 0-42 0,0 0-26 0,0 0-18 16,0 0-30-16,0 0-34 16,11-12-86-16,-11 12-98 0,0 0 91 0</inkml:trace>
  <inkml:trace contextRef="#ctx0" brushRef="#br1" timeOffset="47297.99">5664 12784 838 0,'0'0'71'0,"0"0"-14"16,0 0-8-16,2-21-15 0,-2 21-20 0,0 0-16 0,2-15-25 15,-2 15-44-15,0 0-74 16,0 0-126-16,0-25 87 0</inkml:trace>
  <inkml:trace contextRef="#ctx0" brushRef="#br1" timeOffset="47458.04">5710 12523 880 0,'0'0'83'0,"0"0"-12"16,2-16-19-16,-2 16-22 16,0 0-13-16,0 0-27 0,-2-22-31 0,2 22-46 0,0 0-123 15,0-21-51-15,0 21 85 16</inkml:trace>
  <inkml:trace contextRef="#ctx0" brushRef="#br1" timeOffset="47627.78">5664 12262 679 0,'0'0'-35'0,"0"0"-10"0,-6-12-17 0,6 12-118 16,0 0 59-16</inkml:trace>
  <inkml:trace contextRef="#ctx0" brushRef="#br1" timeOffset="47777.75">5643 12148 745 0,'0'0'191'0,"0"0"-11"16,6-18-30-16,-6 18-19 0,0 0-10 0,0 0-42 16,0 0-39-16,0 0-48 0,3-11-63 0,-3 11-86 15,0 0-297-15,0 0 385 16</inkml:trace>
  <inkml:trace contextRef="#ctx0" brushRef="#br1" timeOffset="47947.93">5660 11965 1418 0,'0'0'59'15,"0"0"-4"-15,2-17-29 0,-2 17-9 0,0 0-5 0,0 0-15 16,0-21-4-16,0 21-22 16,0 0-30-16,0 0-40 0,-2-26-84 0,2 26-211 0,0-14 124 15</inkml:trace>
  <inkml:trace contextRef="#ctx0" brushRef="#br1" timeOffset="48107.54">5664 11710 1310 0,'0'0'89'0,"0"0"-14"16,0 0-29-16,0 0-6 15,0-21-10-15,0 21-5 0,0 0-15 0,0 0-28 16,-2-17-37-16,2 17-47 0,0 0-54 15,0 0-265-15,-2-23 132 0</inkml:trace>
  <inkml:trace contextRef="#ctx0" brushRef="#br1" timeOffset="48267.83">5664 11464 1211 0,'-2'-21'-18'16,"2"21"-10"-16,-2-16-18 0,2 16-21 16,0 0-19-16,-4-20-36 0,4 20-159 0,-2-17 93 0</inkml:trace>
  <inkml:trace contextRef="#ctx0" brushRef="#br1" timeOffset="48378.02">5641 11304 893 0,'0'0'86'0,"0"-19"0"0,0 19-5 0,0 0 3 16,0 0-16-16,0 0-10 0,0 0 2 15,0-21-16-15,0 21-10 0,0 0-44 16,0 0-49-16,0 0-82 0,0 0-278 16,0 0 132-16</inkml:trace>
  <inkml:trace contextRef="#ctx0" brushRef="#br1" timeOffset="56007.78">5470 13240 1165 0,'0'0'-5'0,"0"0"14"0,0 0 12 16,0 0 7-16,0-19 17 15,0 19 12-15,0 0 13 0,0 0 11 0,0 0 11 0,0 0 5 16,0 0 3-16,0 0-4 16,0 0-4-16,2-18 4 0,-2 18 4 0,0 0-4 15,0 0 0-15,0 0-4 0,0 0-17 0,0 0-1 16,0 0-8-16,0 0 2 0,0 0 8 16,0 0 9-16,0 0 5 0,0 0-8 0,0 0-4 15,0 0-7-15,0 0-6 16,0 0-2-16,-32 34-6 0,32-34-7 15,-9 18-4-15,9-18-7 0,-8 17-3 0,8-17-5 16,-4 17 3-16,4-17-7 0,-3 16-2 0,3-16-3 16,0 20-2-16,0-20-1 0,7 19-3 0,-7-19 0 15,8 15-4-15,-8-15-5 16,11 16-4-16,-5-9-6 0,-6-7-8 0,10 12-4 16,-10-12 3-16,12 7-3 15,-12-7-3-15,0 0 2 0,16 8 6 0,-16-8 0 0,0 0 2 16,0 0 3-16,20-2 1 15,-20 2 2-15,0 0 4 0,0 0 8 0,12-15 5 0,-12 15-1 16,0 0 9-16,4-17 5 16,-4 17-4-16,2-16-1 0,-2 16 4 0,0 0 4 15,0-25-6-15,0 25 0 0,0 0-3 0,-2-22 0 16,2 22 0-16,0 0 4 16,-2-19-2-16,2 19 3 0,0 0 0 0,0 0-2 15,-2-18 0-15,2 18-3 16,0 0 2-16,0 0-3 0,0 0-8 0,0 0 1 0,-4-17-4 15,4 17 2-15,0 0-2 16,0 0 2-16,0 0-4 0,0 0-3 0,0 0 4 0,0 0-3 16,0 0 0-16,0 0 1 0,0 0-1 15,0 0 1-15,-15 45-1 0,15-45 0 16,0 0-3-16,0 18 1 0,0-18-1 0,0 0 0 16,7 19-1-16,-7-19 1 0,0 0 0 15,6 15-1-15,-6-15-2 0,0 0 0 0,10 12 0 16,-10-12-2-16,0 0-1 15,13 6 3-15,-13-6-1 0,0 0 2 0,0 0-1 16,17 4 5-16,-17-4-6 0,0 0 2 16,0 0 1-16,0 0 2 0,0 0-1 15,25-14 4-15,-25 14 11 0,0 0 5 0,6-13-1 0,-6 13 6 16,4-13 0-16,-4 13 4 16,0 0-3-16,2-21-2 0,-2 21 0 0,0-18 0 15,0 18-4-15,0 0-1 16,-2-23-5-16,2 23-1 0,0 0 1 0,-4-22-9 15,4 22-21-15,0 0-30 0,0 0-47 16,0-23-73-16,0 23-69 0,0 0-128 0,2-9-207 0,-2 9-409 16,0 0-428-16</inkml:trace>
  <inkml:trace contextRef="#ctx0" brushRef="#br1" timeOffset="57187.51">5710 13339 2939 0,'0'0'-76'0,"0"0"16"0,0 0 13 0,0 0 18 15,0 0 19-15,0 0 16 0,0 0 10 16,0 0 10-16,0 0 5 0,0 0 5 0,0 0 4 16,0 0 9-16,0 0 3 15,0 0 3-15,0 0 4 0,2 43 5 0,-2-43 7 0,0 0-6 16,3 21-1-16,-3-21-9 15,0 0-6-15,2 15-3 0,-2-15-9 0,0 0 1 16,0 0-5-16,0 18-7 16,0-18 2-16,0 0-2 0,0 0-2 0,0 0-2 0,0 0-3 15,2 17-1-15,-2-17-2 0,0 0-2 0,0 0 10 16,0 0-1-16,0 0 6 16,0 0 8-16,0 0 2 0,0 0-5 0,0 0-1 15,0 0-3-15,0 0-4 0,0 0 0 16,0 0-2-16,0 0-6 0,0 0-2 15,0 0 0-15,0 0-1 0,0 0-5 16,17-42 0-16,-17 42 1 0,9-13-3 0,-9 13 3 0,4-16-5 16,-4 16 1-16,6-15-4 0,-6 15 1 0,8-12 0 15,-8 12-1-15,7-12-2 16,-7 12 1-16,0 0-2 0,9-13 0 0,-9 13-1 0,0 0 0 16,8-12 1-16,-8 12-5 15,0 0 1-15,0 0 2 0,0 0 1 0,0 0 0 16,0 0 3-16,0 0 1 15,0 0-4-15,0 0-1 0,0 0 0 16,0 0 3-16,0 0 0 0,0 0 1 0,0 0 1 16,0 0-2-16,30 16 0 0,-30-16-2 0,0 0 4 15,0 0-3-15,6 13 2 0,-6-13 0 0,0 0 3 16,0 0 1-16,0 0 1 16,4 15-1-16,-4-15 3 0,0 0-1 0,0 0 3 15,0 0-3-15,6 13-2 0,-6-13 1 16,0 0 1-16,0 0-3 0,0 0-1 0,0 17 1 15,0-17-2-15,0 0 0 0,0 0 0 16,0 0 0-16,0 0-1 0,5 15 1 0,-5-15 2 16,0 0-2-16,0 0-3 0,0 0 3 15,0 0-2-15,0 0 0 0,4 17 1 16,-4-17 1-16,0 0-1 0,0 0-2 0,0 0 1 0,0 0 3 16,0 0-2-16,0 0 0 15,0 0 1-15,0 0-2 0,0 0 8 0,0 0-9 16,0 0 2-16,0 0-2 15,0 0 3-15,0 0-1 0,2 16-2 16,-2-16 4-16,0 0 2 0,0 0-1 16,0 0 0-16,0 0 2 0,0 0 7 0,0 0-1 0,0 0-4 15,0 0-1-15,0 0 0 0,0 0-4 0,0 0 3 16,0 0-3-16,0 0 0 0,0 0-1 16,0 0-2-16,10-48 2 0,-10 48-3 0,5-13-6 15,-5 13-1-15,6-16-4 16,-6 16-3-16,5-15 2 0,-5 15-2 15,8-14 1-15,-8 14 4 0,6-13-1 0,-6 13 1 16,6-10-3-16,-6 10 3 0,0 0 1 0,9-18 1 16,-9 18 0-16,0 0 5 0,9-11-2 0,-9 11 0 15,0 0-1-15,0 0 3 16,8-13 3-16,-8 13-5 0,0 0 1 0,0 0 0 0,0 0 9 16,0 0 6-16,0 0 2 15,0 0 7-15,0 0-1 0,0 0 3 0,0 0 10 16,0 0 3-16,30 16 0 15,-30-16 6-15,0 0 4 0,8 18-2 0,-8-18 2 0,7 15-2 16,-7-15-5-16,6 16-3 16,-6-16-3-16,4 20-6 0,-4-20-3 0,2 17-1 15,-2-17-8-15,6 19-17 0,-6-19-43 0,2 13-58 16,-2-13-78-16,2 14-81 0,-2-14-135 16,0 9-187-16,0-9-29 0,0 0-242 0,0 0-209 15</inkml:trace>
  <inkml:trace contextRef="#ctx0" brushRef="#br1" timeOffset="69441.71">21221 8306 2408 0,'0'0'-110'0,"0"0"45"15,0 0 24-15,0-24 21 0,0 24 24 0,0 0 37 0,0 0 16 16,0 0 22-16,0 0 14 16,0 0 0-16,0 0 1 0,0 0-7 0,0 0 2 15,2-18-2-15,-2 18 2 16,0 0-6-16,0 0 2 0,0 0 5 0,0 0 10 0,0 0-4 15,0 0-5-15,0 0 1 16,0 0-6-16,0 0-3 0,0 0-4 0,0 0-5 16,0 61-3-16,0-61-6 0,-2 26 0 15,2-12-5-15,0-14-1 0,-2 30-4 0,2-13-4 16,0 0-2-16,0-17-4 0,0 34 0 0,-2-16-4 16,4-2-3-16,-2 2 12 0,0-1-1 15,0-17-10-15,0 29 0 0,0-15-11 0,0 4 8 16,0-18-7-16,2 26-3 15,-2-12-3-15,0-14-4 0,2 25-1 0,-2-25-2 16,0 22-3-16,0-22-3 0,2 21 3 16,-2-21-5-16,3 16-4 0,-3-16-7 0,0 0-18 15,2 22-26-15,-2-22-41 16,0 0-39-16,0 15-62 0,0-15-54 0,0 0-95 16,0 9-188-16,0-9-78 0,0 0-259 15,0 0-218-15</inkml:trace>
  <inkml:trace contextRef="#ctx0" brushRef="#br1" timeOffset="70197.87">21643 8279 2423 0,'0'0'-149'0,"0"0"37"16,0 0 26-16,0 0 17 0,6-15 29 0,-6 15 21 15,0 0 19-15,0 0 23 16,0 0 9-16,0 0 18 0,0 0-2 0,0 0 5 0,0 0-7 16,0 0 7-16,0 0-11 15,0 0-4-15,0 0-9 0,0 0 2 16,-26-10 5-16,26 10 11 0,0 0 4 15,0 0 9-15,0 0 4 0,0 0-4 0,-37 17-4 0,28-11 3 16,-2 3-10-16,11-9 0 16,-20 19-5-16,6-8-2 0,4 2-5 0,-1 3-1 15,-1-1-4-15,1 0 3 0,0 3-10 0,1-1 0 16,4-2-1-16,-2 2 2 0,0-1-5 16,2-1-1-16,2 0-6 0,-2 0 1 0,4 0-2 15,2-15-3-15,-2 27 2 16,2-27-2-16,2 26-3 0,2-14 0 0,-4-12 1 15,8 20-12-15,-2-11-9 16,4 1-6-16,0-3-6 0,-10-7-4 0,21 12 0 0,-10-10-4 16,-11-2 0-16,23 3 3 0,-23-3 2 0,24 0 1 15,-24 0 3-15,20-5 11 16,-20 5-5-16,20-10 10 0,-20 10 1 0,16-12 11 16,-7 5 2-16,-9 7 2 0,8-13 0 15,-8 13 4-15,4-13-3 0,-4 13 15 0,0 0 8 16,0 0-4-16,0 0 5 15,-16-22 5-15,16 22-1 0,0 0 3 0,-21-6-2 0,21 6 2 16,0 0-1-16,-20 0 0 16,20 0 7-16,0 0-7 0,0 0 0 0,0 0 1 15,0 0 3-15,0 0-5 0,0 0-7 0,0 0-3 16,0 0-3-16,0 0-34 16,0 0-40-16,0 0-63 0,0 0-55 0,51 13-88 0,-51-13-132 15,26-3-479-15,-14 2-222 16</inkml:trace>
  <inkml:trace contextRef="#ctx0" brushRef="#br1" timeOffset="70487.74">21835 8423 2499 0,'0'0'-102'0,"0"0"29"16,0 0 19-16,0 0 15 0,0 0 36 0,0 0-5 15,0 0 21-15,-42 24 7 0,33-11 3 0,3-4-1 16,6-9-9-16,-10 24 7 16,4-13-3-16,6-11-1 0,-5 25-3 0,2-13-2 0,3-12-8 15,3 23-6-15,-3-23-20 16,7 22-24-16,-3-13-32 0,0 0-34 0,2-1-60 15,-6-8-116-15,10 13-245 16,-3-7 282-16</inkml:trace>
  <inkml:trace contextRef="#ctx0" brushRef="#br1" timeOffset="70737.91">21901 8558 1625 0,'15'-9'32'0,"-15"9"1"15,0 0 7-15,0 0 12 0,0 0 12 0,0 0 3 16,0 0 8-16,0 0-11 0,21 18-7 16,-21-18-8-16,0 0 1 0,2 22 7 0,-2-22 6 15,0 17 3-15,0-17-8 0,-2 21-5 0,2-21-4 16,-4 16 2-16,4-16-8 16,-11 20-2-16,11-20-4 0,-11 14-1 0,3-7-2 0,8-7-7 15,-15 11 1-15,4-5-18 16,11-6-28-16,-16 4-51 0,16-4-35 0,-20-2-55 15,20 2-112-15,-18-6-431 16,9 0 42-16</inkml:trace>
  <inkml:trace contextRef="#ctx0" brushRef="#br1" timeOffset="70947.95">21914 8335 2103 0,'10'-15'20'0,"-10"15"35"16,0 0 10-16,0 0 27 0,9-11 14 0,-9 11-6 0,0 0-9 15,0 0-18-15,0 0-16 0,11-10-45 0,-11 10-50 16,0 0-46-16,0 0-45 16,6-3-63-16,-6 3-164 0,0 0-270 15,0 0 155-15</inkml:trace>
  <inkml:trace contextRef="#ctx0" brushRef="#br1" timeOffset="71397.45">22007 8478 1796 0,'0'0'-56'15,"6"15"16"-15,-6-15 15 0,2 17 14 0,-2-17 4 16,4 17 17-16,-4-17 3 15,5 20 2-15,-5-20-3 0,2 21-2 0,-2-21 3 0,4 18 3 16,-4-18-4-16,4 17 4 16,-4-17 6-16,5 12-4 0,-5-12 16 0,0 0 14 0,6 14-4 15,-6-14 6-15,0 0-10 0,0 0-1 0,0 0 4 16,0 0 3-16,0 0 8 16,0 0 7-16,30-21 5 0,-30 21 12 0,10-15 8 15,-10 15 5-15,10-18 7 16,-10 18-3-16,9-14-14 0,-9 14-8 0,9-8-8 0,-9 8-10 15,0 0-4-15,0 0-8 16,12-12 0-16,-12 12 0 0,0 0-4 0,0 0 3 16,0 0-7-16,0 0-4 0,15 23 1 0,-15-23-8 0,6 11 2 15,-6-11-5-15,4 16-3 16,-4-16 2-16,0 0 1 0,7 17 9 0,-7-17 16 16,0 0 18-16,7 14 17 15,-7-14 10-15,0 0-4 0,0 0-5 16,12 3 2-16,-12-3-12 0,0 0-7 0,0 0-5 15,22-19-7-15,-22 19-9 0,16-20-18 0,-9 9-13 16,1-3-28-16,-2 4-34 16,-6 10-44-16,15-24-63 0,-8 15-59 0,-3 0-56 15,-4 9-133-15,6-13-570 0,-4 5-419 0</inkml:trace>
  <inkml:trace contextRef="#ctx0" brushRef="#br1" timeOffset="71927.68">22409 8238 2817 0,'0'0'-147'0,"0"0"24"0,11-16 19 0,-11 16 23 16,0 0 29-16,0 0 27 16,0 0 24-16,0 0 33 0,0 0 25 0,0 0 19 0,0 0 14 15,0 0 7-15,0 0 15 0,0 0-4 0,0 0 7 16,0 0 0-16,0 0 4 16,0 0 0-16,0 0-9 0,0 0 7 15,0 0-7-15,8 35-12 0,-8-35 0 0,0 0-3 16,0 0 0-16,0 0-9 0,0 0-1 15,0 0-4-15,0 0 0 0,-4 25-3 16,4-25-12-16,0 0-6 0,2 19-5 0,-2-19-5 0,0 17-7 16,0-17-1-16,4 23 15 0,-4-23 0 15,0 24-7-15,0-8-6 0,2-1-4 16,0 3-2-16,1 0 4 0,-3 0-5 0,2 1-3 16,0 0 1-16,0 2-16 0,0-1-2 15,0 2-3-15,2 1 6 0,0-2-10 16,0-2 1-16,-1 2-1 0,-1-1-3 15,3-1 3-15,-3 0-4 0,2 1 0 0,-2-4-3 0,2 0 2 16,-2-1 0-16,-2-15-1 0,2 25-8 0,0-13-12 16,0-5-24-16,0 3-20 15,-2-10-41-15,2 11-58 0,-2-11-79 0,0 0-62 16,0 0-157-16,0 0-128 16,0 0 6-16,0 0-283 0,0 0-214 0</inkml:trace>
  <inkml:trace contextRef="#ctx0" brushRef="#br1" timeOffset="72337.78">22735 8586 2553 0,'0'0'-32'0,"0"0"29"15,0 0-4-15,0 0 11 16,0 0 38-16,0 0 9 0,0 0 21 0,0 0 13 15,0 0-2-15,0 0-9 0,0 0-4 16,0 0 3-16,0 0-3 0,0 0 8 0,0 0 3 16,0 0-3-16,0 0-4 0,23-5-5 0,-23 5-4 15,0 0-6-15,30 0-7 0,-30 0-3 16,21-2-8-16,-21 2-4 0,25 0-3 0,-25 0-11 16,26 0-21-16,-11-1-27 15,-15 1-31-15,22-3-42 0,-22 3-51 0,26-4-56 16,-15 1-88-16,-1-1-630 0,-10 4-327 15</inkml:trace>
  <inkml:trace contextRef="#ctx0" brushRef="#br1" timeOffset="72597.93">22800 8469 2746 0,'0'0'-103'0,"0"0"20"0,0 0 31 0,-22 0 31 0,22 0 43 15,0 0 13-15,0 0 15 16,0 0 13-16,0 0 12 0,0 0 5 0,0 0 13 16,0 0 6-16,0 0 1 0,0 0 4 0,0 0-2 15,0 0-10-15,0 0-7 0,0 0-9 16,0 0-4-16,0 0-9 0,59 4-9 0,-59-4-10 16,21 0-28-16,-21 0-38 15,19 1-47-15,-19-1-55 0,20 0-55 0,-8-1-60 16,-12 1-150-16,14 0-466 15,-14 0-202-15</inkml:trace>
  <inkml:trace contextRef="#ctx0" brushRef="#br1" timeOffset="76287.58">23634 8229 2387 0,'0'0'-134'0,"0"0"37"0,0 0 12 0,0 0 20 0,0 0 20 16,0 0 26-16,0 0 19 16,0 0 17-16,0 0 15 0,0 0 16 15,0 0 4-15,0 0 8 0,0 0 14 16,0 0-1-16,0 0 2 0,0 0-7 0,0 0-9 15,0 0-5-15,0 0-5 16,0 0-12-16,0 0-4 0,0 0-10 0,0 0 2 0,0 0 6 16,0 0 5-16,0 0-4 0,0 0 6 0,-10 45 3 15,10-45-2-15,2 23-6 16,-2-23 0-16,4 25-4 0,-2-9 0 0,-2-16-2 0,2 27-6 16,3-13-2-16,-5-14-4 15,2 24 1-15,0-13-1 0,-2-11-1 0,4 21-2 16,-4-21-5-16,2 16 7 0,-2-16 3 15,5 14 8-15,-5-14 12 0,0 0-5 0,6 13-4 16,-6-13 1-16,0 0-4 16,0 0-1-16,0 0-8 0,0 0 0 0,0 0-3 15,25-27-2-15,-25 27-2 0,8-20-5 0,-3 4-3 0,0 4 2 16,-1-5-14-16,0-1 1 16,0 1-7-16,0-3-10 0,0 2-9 0,0-2 3 15,1-1-11-15,-3 0-3 16,0 3-2-16,3-4 1 0,-3 1 11 0,0 3-11 0,2-3 2 15,-2 2-6 1,-2-3 0-16,4 3 3 0,-4 1 6 0,2-1-1 0,-2 0 0 16,2 1 8-16,1 0 1 0,-3 18 8 0,2-35 13 15,0 20-14-15,2-2 8 0,-4 17 4 16,4-32 8-16,-2 18-3 0,2 1 12 16,1-3-1-16,-1 1-7 0,-4 15 8 15,7-24 7-15,-3 14 2 0,-4 10-4 0,6-20 9 16,-6 20 0-16,6-17-1 15,-6 17-2-15,6-13 4 0,-6 13 9 0,0 0-17 0,7-17 8 16,-7 17-4-16,0 0-2 16,7-14 4-16,-7 14-2 0,0 0 4 0,10-13-7 15,-10 13 2-15,0 0-3 0,15-9-3 0,-15 9-2 0,12-8 3 16,-12 8 0-16,16-7-8 16,-16 7 2-16,16-6 3 0,-16 6-1 0,22-6-4 15,-10 2 5-15,-12 4-3 16,26-4 3-16,-9 3-3 0,-17 1 0 15,34-5 4-15,-16 5-8 0,4-1 1 16,1-2 3-16,0 2 7 0,2 1-8 0,3-2 2 0,2 2-2 16,1-2 2-16,-1 2-1 0,4-2-1 0,-3 2-2 15,3 0 3-15,0-2 3 16,1 2-3-16,-1-2 0 0,-1 2 0 0,1-2-3 0,0 2 3 16,0 0-1-16,-1-2-5 15,1 2 4-15,2-1 5 0,-1 1-13 0,-2 0 7 16,1 0-3-16,-1 0 4 0,0 0-1 15,-1 0 0-15,-3 0 4 0,3 0-1 0,-1 0-1 16,-5 0-1-16,4-2 2 16,-5 2 3-16,0-2-1 0,1 2 1 0,-3 0-1 15,2 2-2-15,-3-4 2 0,1 2 2 0,0 0 2 0,1 0 4 16,-4 0 17-16,2 0-2 16,1 0 1-16,0 0 1 0,-2 0-3 0,0 2 4 15,0-2-7-15,-1 0 3 16,0 0 2-16,-20 0 0 0,33 0 6 15,-19 0-1-15,-14 0 0 0,26 2 5 0,-26-2-6 16,21 0-5-16,-21 0-1 0,21 0-7 0,-21 0-17 16,0 0-34-16,19 1-51 0,-11 1-65 15,-8-2-67-15,0 0-146 0,0 0-404 16,0 0-55-16</inkml:trace>
  <inkml:trace contextRef="#ctx0" brushRef="#br1" timeOffset="79537.47">24145 7887 2229 0,'0'0'-59'16,"0"0"18"-16,0 0 7 0,0 0 8 0,0 0 7 0,2-16 5 15,-2 16 3-15,0 0 11 0,0 0 14 0,0 0 34 16,0 0 13-16,0 0 14 16,0 0 12-16,0 0 11 0,0 0 8 15,-13 47 9-15,13-47-4 0,-5 23-2 0,5-10-12 16,0-13-8-16,-2 28-9 0,2-14-13 0,0-14-6 15,0 33-2-15,-2-16-8 16,2-17-4-16,2 30-7 0,-4-15-5 0,2-15-21 16,0 29-28-16,-2-16-39 0,2-13-41 0,0 25-47 15,0-25-39-15,-2 19-44 0,2-19-109 16,0 18-428-16,0-18-50 0</inkml:trace>
  <inkml:trace contextRef="#ctx0" brushRef="#br1" timeOffset="79830.77">24287 8101 2259 0,'8'-14'-51'16,"-8"14"18"-16,0 0 6 16,10-11-14-16,-10 11 13 0,0 0 10 0,0 0 3 15,0 0 5-15,0 0 13 16,0 0 5-16,0 0 24 0,0 0 17 0,0 0 15 0,-12 49 6 15,6-35 7 1,1 2-11-16,-1 1 4 0,1-2-12 0,-3 2-4 0,2-2-5 16,-3 2-5-16,1-2-4 0,2 1-5 0,-2-1 0 0,-2 0-6 15,2-2-6-15,0 0 1 16,0 2-21-16,1-4-24 0,7-11-36 0,-11 21-35 16,7-12-32-16,4-9-48 15,-8 14-100-15,8-14-400 0,-5 6 91 0</inkml:trace>
  <inkml:trace contextRef="#ctx0" brushRef="#br1" timeOffset="80357.53">24405 8235 1898 0,'0'0'-55'0,"0"0"19"0,0 0 18 0,0 0 7 15,13 22 17-15,-13-22 10 16,0 0 14-16,-6 29-2 0,6-29-7 0,-4 23 8 16,-1-10-8-16,5-13 1 0,-9 27 4 0,5-16-7 15,4-11 11-15,-10 23 7 16,5-13 9-16,5-10-1 0,-10 17-5 0,10-17 3 16,-11 15-1-16,11-15-6 0,-11 11 2 15,11-11 0-15,-7 10-4 0,7-10-12 16,0 0 16-16,-17 5-12 0,17-5-1 15,0 0-5-15,0 0 8 0,0 0-12 0,-24-20-1 0,24 20 2 16,-4-17-6-16,4 17-8 16,-4-18 8-16,4 18-1 0,0-21 2 0,0 21-8 15,6-21 14-15,-6 21-5 0,8-19 9 0,-8 19-2 16,8-17 5-16,0 9 1 0,-8 8 12 16,12-13 1-16,-12 13 9 0,14-13-1 0,-14 13 1 15,16-6-7-15,-16 6 12 16,0 0 5-16,23 0 5 0,-23 0 0 0,0 0-4 15,21 12 4-15,-21-12-2 16,15 13 5-16,-9-6-5 0,2 3-1 0,-8-10 0 16,16 18-1-16,-8-5-1 0,0-4 0 0,-8-9 0 0,16 21-3 15,-11-11-4-15,4-1-5 16,-9-9-7-16,11 17 0 0,-5-9-7 0,-6-8-3 16,10 15-4-16,-10-15-1 15,14 15-10-15,-14-15-21 0,8 10-26 0,-8-10-39 0,8 9-41 16,-8-9-44-16,11 8-53 15,-11-8-73-15,0 0-152 0,10 4-478 0,-10-4-308 16</inkml:trace>
  <inkml:trace contextRef="#ctx0" brushRef="#br1" timeOffset="82327.49">24757 8110 2654 0,'0'0'-97'0,"0"0"36"0,0 0 5 0,0 0-2 15,0 0 9-15,0 0 7 16,0 0 10-16,0 0 2 0,0 0 18 0,0 0-13 0,0 0 8 15,0 0 7-15,0 0 6 16,0 0 21-16,0 0-1 0,0 0-1 0,0 0 1 16,0 0-5-16,0 0 3 0,48-7 0 0,-48 7-2 15,19 0-6-15,-19 0 5 0,24 2-3 16,-24-2-7-16,23 0-16 0,-23 0-18 0,24 0-18 16,-24 0-42-16,20 0-45 15,-20 0-79-15,19-2-345 0,-19 2 247 0</inkml:trace>
  <inkml:trace contextRef="#ctx0" brushRef="#br1" timeOffset="82587.88">24850 8044 1610 0,'0'0'0'0,"0"0"22"15,0 0 10-15,0 0 16 0,0 0 11 16,0 0 23-16,0 0 26 0,0 0 19 0,0 0 4 15,0 0-3-15,0 0 3 0,0 0-7 16,0 0 3-16,0 0-5 0,10 47-14 0,-10-47-8 16,6 22-9-16,-4-11-9 0,5 0-8 0,-2 2-12 15,-5-13-3-15,6 24-6 16,-2-13-8-16,-4-11-16 0,6 20-20 0,-6-20-34 0,7 16-39 16,-7-16-42-16,6 17-45 15,-4-11-42-15,-2-6-62 0,0 0-138 0,4 15-348 16,-4-15-16-16</inkml:trace>
  <inkml:trace contextRef="#ctx0" brushRef="#br1" timeOffset="83027.67">25212 7932 2099 0,'0'0'-84'15,"0"0"4"-15,0 0 19 0,0 0 4 0,10-13 11 16,-10 13 21-16,0 0 6 0,0 0 25 0,0 0 34 16,0 0 33-16,0 0 15 0,0 0 20 15,0 0 11-15,0 0 15 0,0 0 5 16,0 0 7-16,0 45-2 0,0-45-9 16,-1 22-5-16,1-22-12 0,-2 25-13 15,2-25-10-15,2 30-11 0,-4-14-11 16,4 0-4-16,-2 1-10 0,0-17-3 0,-2 30-6 0,4-15-8 15,-2-15-1 1,-2 29-7-16,2-16-5 0,0-13-9 0,2 26-32 0,-2-14-44 16,0-12-55-16,0 21-59 0,0-21-72 0,0 19-112 15,-2-11-534-15,2-8-265 0</inkml:trace>
  <inkml:trace contextRef="#ctx0" brushRef="#br1" timeOffset="84227.67">23558 8643 2487 0,'0'0'-148'0,"0"0"31"0,0 0 12 0,0 0 14 15,0 0 16 1,0 0 25-16,0 0 16 0,0 0 25 0,0 0 22 0,0 0 11 16,0 0 16-16,0 0 10 0,0 0 4 0,0 0 2 15,0 0 0-15,54 0-2 16,-54 0-39-16,18 3-2 0,-18-3 5 0,24-3-10 16,-24 3 1-16,29-1 7 0,-14 1-9 15,-15 0 1-15,36-1-2 0,-19 1-4 0,2 0-1 16,3-2-8-16,-4-1-4 15,-18 3 5-15,40-1 4 0,-21-1-9 0,3 0-7 0,-2 2 5 16,0-2 9-16,1 0-6 0,0 0-2 0,0 2 3 16,1-2 1-16,-2 1 3 15,2-2-4-15,-22 3 2 0,40-2 3 0,-19 2-6 16,-1-2 9-16,0 2-2 0,2 0-5 16,-1-1 0-16,1 1 17 0,0 0-12 15,0-2-1-15,-1 2-4 0,2 2-3 16,1-2 18-16,-3 0-8 0,2 1 1 0,0-1 8 15,0 2-7-15,1-2 1 0,-3 0-8 16,2 2 10-16,1-2 3 0,-1 0-3 16,-2 0 4-16,2 0 5 0,0 0 7 0,1 0-6 0,-4 0 5 15,4 0 4-15,-2 0-9 16,1 0 2-16,-3 0 1 0,4 0-1 0,-3-2 0 0,3 2-4 16,-4 0 8-16,5 0-6 15,-3 0 4-15,-1 0-6 0,2 2-4 0,1-2 9 16,-3 0-7-16,2 3 1 15,2-3-2-15,0 0-9 0,-4 0 23 16,1 0-8-16,2 0 12 0,-1 0 7 0,0 0 11 16,-4 0-2-16,4 0 8 0,-3 1 6 15,0-1 2-15,1-1-5 0,-21 1-1 0,38 0-6 0,-24 0-3 0,-14 0-10 16,31 0 1-16,-20-3-3 16,-11 3-7-16,25 0-4 0,-25 0-23 0,17 3-27 15,-17-3-26-15,0 0-38 16,23 0-40-16,-23 0-51 0,0 0-92 15,0 0-467-15,0 0-21 0</inkml:trace>
  <inkml:trace contextRef="#ctx0" brushRef="#br1" timeOffset="85777.66">23711 9336 2144 0,'0'0'-53'16,"0"0"9"-16,-6-30 15 0,6 30 26 0,0 0 10 15,0 0 18-15,0 0 10 0,0 0 3 16,0 0-4-16,0 0-15 0,0 0 2 0,0 0-4 15,0 0 5-15,0 0 7 16,0 0 0-16,0 0 7 0,0 0 4 0,0 0-2 16,0 0-3-16,0 0 0 0,0 0-8 15,8 47-2-15,-8-47-1 0,2 18-7 0,-2-18 2 16,0 19-4-16,0-19 4 0,2 18 5 0,-2-18-2 16,0 19-15-16,0-19-4 15,2 19 5-15,-2-19-1 0,2 17-1 0,-2-17 0 16,0 0 11-16,2 23-14 0,-2-23-3 15,0 0 5-15,2 17-4 0,-2-17 2 0,0 0-10 16,0 0 8-16,7 16 1 0,-7-16-10 0,0 0-9 16,0 0-10-16,0 0-4 0,0 0 9 15,0 0-3-15,0 0 4 0,0 0 5 0,0 0 1 16,0 0-3-16,0 0 3 16,21-42-2-16,-21 42 7 0,4-27-10 0,-2 12 3 15,1-4 5-15,-1-2 0 0,0 0-9 16,0 0 1-16,2-3 5 0,-4 2-4 0,2 1 4 15,0-2-3-15,-2 2-1 16,2 1 5-16,0-2-3 0,1 1 5 0,-3 2 13 16,2 1-13-16,-2-2 1 0,2 3 0 0,-2 17 2 15,0-31 6-15,0 18-10 0,0 13 9 16,0-25 1-16,0 25-4 0,2-21 4 0,-2 21 0 16,0-18-2-16,0 18-4 15,0-18-13-15,0 18 0 0,3-16 1 0,-3 16-7 0,0 0-1 16,2-24 9-1,-2 24 4-15,2-15-2 0,-2 15-1 0,0 0 9 0,4-23 5 16,-4 23 15-16,2-15-8 16,-2 15 3-16,2-15-1 0,-2 15 3 0,0 0 1 15,4-17 0-15,-4 17-7 0,0 0 7 0,6-18-3 0,-6 18 1 16,0 0-6-16,6-14 0 16,-6 14 7-16,0 0-7 0,8-14 3 0,-8 14-3 15,0 0 11-15,0 0 0 16,6-14 8-16,-6 14 7 0,0 0 11 0,0 0-4 0,0 0 21 15,10-13-5-15,-10 13-7 16,0 0-5-16,0 0-4 0,15-6-4 0,-15 6-3 16,0 0 3-16,0 0-3 0,19-1-7 0,-19 1-7 0,0 0 5 15,21-2-1-15,-21 2-1 16,0 0-9-16,24 2 12 0,-24-2-15 0,0 0 10 16,27 0-14-16,-27 0 7 15,17 0-2-15,-17 0 5 0,19 1-6 0,-19-1 0 0,19 0 3 16,-19 0-2-16,21 0-2 15,-21 0-1-15,24 0-1 0,-24 0 3 0,21 0 6 16,-21 0-9-16,25 3 5 16,-25-3-4-16,25 1-4 0,-25-1 6 0,26 0-6 0,-11 0 6 15,-15 0-3-15,30 2 7 0,-16-2-7 0,-14 0-3 16,34-2 2-16,-15 2 5 16,0 0-4-16,-19 0-4 0,39 0 8 0,-20 0 11 15,-3 0 0-15,-16 0-2 16,36 0 0-16,-19-1-1 0,-17 1 4 0,31 0-12 0,-14 0 6 15,-17 0-1-15,30-3 0 16,-15 6-6-16,-15-3-6 0,29-3 9 0,-11 3-2 0,-18 0-4 16,34-1-1-16,-15 1 4 0,-3-2-2 0,-16 2 0 15,36 0 4-15,-18 0-2 16,-1-1 0-16,-17 1-5 0,36 0 1 0,-18 0-1 16,0-3 1-16,-18 3-2 15,33 0 1-15,-18 0 4 0,-15 0 1 0,31 0-3 0,-15 0 1 16,-16 0-2-16,30 0 1 15,-30 0 3-15,29 0-2 0,-15 0 2 0,-14 0-2 16,30 3-1-16,-30-3 3 0,28-3 0 16,-28 3-1-16,25 0-1 0,-9 0-2 15,-16 0 12-15,26 0-2 0,-26 0 11 0,27-1 2 0,-27 1 2 16,25 0-3-16,-25 0-2 16,25 0-5-16,-25 0 2 0,22 0-9 15,-22 0 4-15,22 0-1 0,-22 0 1 0,23 0 2 16,-23 0-6-16,18 0 4 0,-18 0-5 0,0 0 2 15,20 1-1-15,-20-1 2 16,0 0-1-16,0 0 0 0,25 0-2 0,-25 0-23 16,0 0-22-16,0 0-40 0,0 0-43 0,16 3-51 0,-16-3-98 15,0 0-476-15,0 0-27 16</inkml:trace>
  <inkml:trace contextRef="#ctx0" brushRef="#br1" timeOffset="89747.55">24329 9103 2069 0,'0'0'-94'0,"0"0"22"16,0 0 12-16,10-13 21 0,-10 13 14 0,0 0 17 16,0 0 18-16,0 0 8 0,0 0 19 0,0 0-4 0,0 0 1 15,0 0 8-15,0 0 1 16,0 0 5-16,0 0-13 0,0 0-2 0,0 0 24 16,0 0 10-16,0 0 6 15,0 0-1-15,0 0 2 0,0 0-7 0,0 0 0 16,-3 42 1-16,3-42-7 15,-7 21-7-15,7-21-1 0,-6 28-1 0,2-15-13 0,-3 1 2 16,7-14-7-16,-9 25 2 0,4-13-5 0,-2-2-5 16,-2 2-2-16,9-12-2 15,-11 21-2-15,3-12 0 0,8-9-2 0,-15 16-3 16,7-8 1-16,8-8 0 0,-14 11-4 16,14-11 2-16,-16 10-6 0,16-10 4 0,-12 5 2 15,12-5-2-15,0 0 0 16,-17 4-1-16,17-4-3 0,0 0 3 0,0 0-1 0,0 0-1 15,-24-12-2 1,24 12-2-16,0 0 3 0,-2-21-2 0,2 21-5 0,0 0 2 16,4-25-3-16,-4 25 0 0,7-19 0 0,-7 19 2 15,8-19 4-15,-1 10-1 16,-7 9 8-16,8-17 11 0,-8 17 12 0,11-15 1 0,-11 15 11 16,10-14-3-16,-10 14-2 15,6-9-10-15,-6 9-3 0,0 0 1 0,17-6-2 16,-17 6-6-16,0 0-3 15,0 0 3-15,0 0 1 0,0 0 6 0,28 18 2 0,-28-18 3 16,11 11 0-16,-11-11 2 16,13 17 0-16,-7-9-1 0,1 3-2 0,-7-11 2 15,11 19-5-15,-1-10-1 0,-4 3-3 0,2 1 0 16,0-1-1-16,1-3-3 0,0 3 1 16,-1-1 0-16,-8-11-4 0,15 21 0 0,-9-10-3 15,0-3-2-15,-6-8 1 16,14 16-2-16,-14-16-9 0,10 11-25 0,-10-11-27 0,10 9-38 15,-10-9-65-15,0 0-66 16,16 8-62-16,-16-8-140 0,0 0-563 0,14-4-439 16</inkml:trace>
  <inkml:trace contextRef="#ctx0" brushRef="#br1" timeOffset="90027.51">24729 9282 2931 0,'0'0'-80'0,"0"0"25"0,0 0 4 0,0 0 17 16,0 0 15-16,0 0 22 16,12-11 10-16,-12 11 6 0,0 0-7 0,0 0 2 15,0 0-2-15,20-4 0 16,-20 4-6-16,0 0 1 0,27 0 2 0,-27 0-7 15,22-2 4-15,-22 2-3 16,22 0-7-16,-22 0-25 0,26 0-22 0,-26 0-15 0,22-2-22 16,-22 2-23-16,16-2-32 0,-16 2-58 0,0 0-107 15,22-3-269-15,-22 3 223 16</inkml:trace>
  <inkml:trace contextRef="#ctx0" brushRef="#br1" timeOffset="90337.56">24803 9214 1730 0,'0'0'30'0,"0"0"33"0,0 0 22 0,0 0 3 16,0 0 15-16,0 0 6 16,0 0 5-16,0 0-16 0,0 0-6 0,0 0-11 0,0 0 5 15,0 0 12 1,0 0 7-16,0 0 9 0,0 0-3 0,0 0-9 0,0 0-9 15,0 0-5-15,0 0-7 16,0 0-9-16,9 41-2 0,-9-41-8 0,0 0-7 0,5 27-7 16,-5-27-5-16,1 21-2 0,-1-21-6 0,2 19-4 15,-2-19 0-15,2 23-8 16,-2-23-4-16,0 20-10 0,0-20-18 0,2 20-27 16,-2-20-35-16,2 18-37 15,-2-18-46-15,2 15-47 0,-2-15-59 0,0 0-152 16,0 13-434-16,0-13-189 0</inkml:trace>
  <inkml:trace contextRef="#ctx0" brushRef="#br1" timeOffset="90777.53">25138 9109 2397 0,'0'0'-102'0,"0"0"24"16,0 0 9-16,0 0 19 16,0 0 34-16,0 0 22 0,0 0 26 0,0 0 20 15,0 0 12-15,0 0 27 0,0 0 5 0,2 38 8 16,-2-38 21-16,-2 17-2 16,2-17 0-16,0 19 2 0,0-19-11 0,-3 20-5 0,3-20-8 15,0 23-12-15,0-23-5 16,-2 22-12-16,2-22-9 0,0 25-7 0,0-25-5 0,0 23-7 15,0-23-2 1,0 22-7-16,0-22-14 0,0 21-18 0,0-21-38 0,0 19-47 16,0-19-55-16,0 0-54 0,2 24-63 15,-2-24-148-15,-4 9-458 0,4-9-208 0</inkml:trace>
  <inkml:trace contextRef="#ctx0" brushRef="#br1" timeOffset="44593.13">25872 8512 2771 0,'0'0'-101'0,"0"0"21"0,0 0 23 0,-15-8 27 16,15 8 12-16,0 0 26 0,0 0 19 0,0 0 18 15,0 0 19-15,0 0 5 0,-16-5 5 16,16 5-3-16,0 0-3 0,0 0 3 0,0 0-3 16,0 0 0-16,0 0 8 15,0 0-2-15,0 0 2 0,0 0-9 0,0 0-7 16,0 0-7-16,0 0-7 0,0 0-11 16,0 0-22-16,54 2-40 0,-54-2-55 0,30 0-57 15,-13 2-48-15,-3-2-67 16,-14 0-151-16,27-2-378 0,-16 2-80 0</inkml:trace>
  <inkml:trace contextRef="#ctx0" brushRef="#br1" timeOffset="45103.74">25828 8643 2256 0,'0'0'-61'0,"0"0"28"0,0 0 38 0,0 0 31 16,0 0 31-16,0 0 31 0,0 0 37 0,0 0 17 0,0 0 10 15,0 0-3-15,0 0 0 16,0 0-4-16,0 0-2 0,0 0-3 0,0 0-3 16,0 0-9-16,0 0-8 15,0 0-11-15,0 0-8 0,0 0-37 0,0 0-6 16,0 0-8-16,0 0-8 0,0 0-4 16,51 5-5-16,-51-5-13 0,31 2-10 0,-16-1-22 15,-15-1-34-15,31 3-35 0,-18-3-49 16,-13 0-59-16,27 4-63 0,-27-4-84 0,20 2-167 15,-13-2-460-15,-7 0-380 0</inkml:trace>
  <inkml:trace contextRef="#ctx0" brushRef="#br1" timeOffset="48783.25">26544 8858 2630 0,'0'0'-76'15,"0"0"31"-15,0 0 18 0,0 0 18 16,0 0 30-16,0 0 18 0,0 0 19 15,0 0 0-15,0 0-3 0,0 0-11 0,0 0-5 0,61-12-1 16,-44 8-4-16,2 3 1 16,4-1-4-16,1 2-7 0,6 0 3 0,3 2 0 15,1-2 1-15,2 0 9 16,6 1-1-16,3-1 10 0,2 2 6 0,0 0-4 0,0 0 4 16,3 0-1-16,-5 3 2 0,4-5 3 0,-1 3 2 15,-4-1 2-15,-1-1 6 16,-2-1-1-16,-5 2 1 0,1 0-3 0,-5 0-5 15,1-2-5-15,-1 2-5 0,-3-2-7 16,-6 0-12-16,-1 0-19 0,-4 0-27 16,0 0-42-16,-18 0-45 0,30 0-57 15,-18 2-53-15,-12-2-88 0,15 0-666 0,-15 0-408 16</inkml:trace>
  <inkml:trace contextRef="#ctx0" brushRef="#br1" timeOffset="57823.37">27234 8328 554 0,'0'0'193'0,"0"0"-20"0,0 0-30 0,-5-29-20 16,5 29-17-16,0 0-2 16,0 0-1-16,0 0-8 0,0 0-4 0,0 0-8 15,0 0-5-15,0 0-7 16,0 0 10-16,0 0 3 0,0 0-2 0,0 0-13 16,0 0-4-16,0 0-4 0,0 0-3 15,0 0-8-15,0 0-9 0,0 0-7 0,-13 52 2 16,13-52 0-16,-2 17-4 0,2-17-4 0,0 19 0 15,0-19 0-15,-2 21-5 16,2-21-4-16,-2 19 8 0,2-19-9 0,0 19 1 16,0-19 4-16,0 19-10 0,0-19 1 15,0 17-1-15,0-17-3 0,0 0 0 0,0 21 0 16,0-21-21-16,0 0-35 16,0 19-48-16,0-19-30 0,0 0-43 0,0 0-81 0,0 19-454 15,0-19 43-15</inkml:trace>
  <inkml:trace contextRef="#ctx0" brushRef="#br1" timeOffset="60793.14">27222 9093 1428 0,'0'0'-29'15,"0"0"17"-15,7-15 17 16,-7 15-1-16,0 0 2 0,0 0 15 0,0 0-6 16,0 0 6-16,0 0 9 15,0 0 6-15,0 0 9 0,0 0 20 0,0 0-10 0,0 0 3 16,0 0-1-16,0 0-4 16,0 0-8-16,0 0 0 0,0 0-2 0,-23 48-1 15,17-36 1-15,-3-1-7 0,9-11 10 0,-11 23-20 16,2-12 2-16,2 0-14 15,7-11 13-15,-13 21-10 0,6-13 8 0,7-8-2 0,-11 19-5 16,11-19-3-16,-11 13 10 16,11-13-13-16,-14 14 9 0,14-14-4 15,-9 9-6-15,9-9-2 0,-11 10 6 16,11-10-6-16,0 0 5 0,-18 8-4 0,18-8 2 0,0 0 6 16,-16 1-12-16,16-1 5 15,0 0-8-15,0 0 0 0,0 0 6 0,-22-16-12 16,22 16-2-16,-5-12 8 0,5 12-12 0,0 0 3 0,-5-17 5 15,5 17-16-15,0 0 8 16,0-23 9-16,0 23-6 0,0 0 2 0,6-23 1 16,-6 23-2-16,6-13-1 15,-6 13 6-15,0 0-4 0,7-17 13 0,-7 17-6 0,0 0 1 16,6-13 7-16,-6 13-10 16,0 0 8-16,0 0-12 0,10-14 8 0,-10 14-7 15,0 0-4-15,0 0 8 0,0 0-1 0,13-4-1 16,-13 4 6-16,0 0-6 15,0 0 5-15,0 0 2 0,0 0-7 0,0 0 0 16,27 13-3-16,-27-13 5 0,9 10 11 16,-9-10-16-16,0 0 2 0,14 13 7 0,-14-13 9 15,11 10-23-15,-11-10 13 16,8 12-5-16,-8-12 7 0,10 12-1 0,-10-12-6 0,9 12 0 16,-9-12 2-16,8 14 2 0,-8-14 2 15,9 13 0-15,-9-13 3 0,9 13-8 16,-9-13 10-16,5 11-1 0,-5-11 1 15,9 12-10-15,-9-12 8 0,0 0-2 0,8 16 1 16,-8-16-4-16,0 0 2 0,6 12-3 0,-6-12-2 16,8 10-35-16,-8-10-26 15,0 0-33-15,9 15-43 0,-7-11-73 0,-2-4-189 0,7 8-159 16,-7-8 251-16</inkml:trace>
  <inkml:trace contextRef="#ctx0" brushRef="#br1" timeOffset="66193.41">26693 9532 1617 0,'0'0'229'16,"0"0"-42"-16,0 0-51 0,0 0 3 0,0 0 5 0,0 0-3 15,0 0-7-15,0 0-13 16,0 0-10-16,0 0-5 0,0 0-3 0,0 0-6 15,0 0-9-15,0 0-7 0,0 0-8 16,0 0-10-16,0 0-7 0,0 0-9 0,0 0-2 16,0 0 0-16,0 0-7 0,0 0-4 15,21 13-7-15,-21-13 1 0,0 0 0 0,4 20-10 16,-4-20 5-16,2 14-4 16,-2-14-4-16,0 0 1 0,4 20-2 0,-4-20-1 15,0 0-2-15,0 0-1 0,2 17-3 0,-2-17 0 16,0 0 1-16,0 0-1 0,0 0-5 15,2 17 1-15,-2-17-2 0,0 0-5 0,0 0 2 16,0 0-7-16,0 0 1 16,0 0-2-16,0 0-2 0,0 0 1 0,0 0-2 0,0 0-2 15,0 0 4-15,0 0-4 16,0 0-1-16,0 0-4 0,0 0 3 16,0 0 0-16,16-36 2 0,-16 36-3 0,0-25 4 0,2 11 6 0,1-2-5 15,-1-2 2-15,0 1-1 16,1 0 3-16,-1-2 1 0,0 2 3 0,2 0-3 15,-2-1 3-15,0 3 2 16,-2 15 3-16,1-26-2 0,-1 12 2 0,0 14 0 0,4-22 0 16,-2 8 0-1,-2 14 2-15,5-19-7 0,-5 19-2 0,3-21-3 0,-3 21-3 16,2-17-13-16,-2 17 2 16,4-17-8-16,-4 17 1 0,2-17 1 0,-2 17 3 0,0 0-1 15,5-22 4-15,-5 22 1 0,4-15 4 0,-4 15-1 16,4-15 3-16,-4 15 2 15,6-13 3-15,-6 13 2 0,6-15-8 0,-6 15-10 16,7-14 0-16,-7 14-2 0,6-15 0 16,-6 15 3-16,7-13 10 0,-7 13 4 0,0 0 10 15,7-19 10-15,-7 19 5 16,0 0-4-16,5-15 1 0,-5 15-3 16,0 0 1-16,6-12-1 0,-6 12 3 0,0 0-3 0,0 0 2 0,0 0-4 15,5-15 1-15,-5 15-1 16,0 0 2-16,0 0-1 0,0 0 10 15,0 0 0-15,6-13-7 0,-6 13 0 16,0 0 6-16,0 0-2 0,0 0 4 0,0 0 4 0,0 0-3 16,0 0-4-16,0 0 6 15,10-12-7-15,-10 12-3 0,0 0 2 0,0 0-1 16,0 0-3-16,0 0 5 16,0 0-6-16,0 0 3 0,0 0-3 0,0 0-2 0,0 0 2 15,0 0-2-15,0 0 0 0,0 0 0 0,13-6-3 16,-13 6 3-16,0 0-3 15,0 0 3-15,0 0-1 0,0 0-2 0,0 0-1 16,20-1 4-16,-20 1-3 0,0 0 1 16,0 0-1-16,0 0-1 0,25 0-3 0,-25 0 3 15,0 0 2-15,0 0 0 16,22 0-2-16,-22 0 0 0,0 0 4 0,0 0 3 16,18-3 3-16,-18 3 2 0,0 0 2 0,0 0-1 0,0 0-4 15,20-1 1-15,-20 1-3 16,0 0-1-16,0 0 0 0,21-3-2 0,-21 3 3 15,0 0-5-15,0 0 3 16,22-1-2-16,-22 1-3 0,0 0 4 0,0 0-4 0,25 0-1 16,-25 0 3-16,0 0 2 15,15-2-3-15,-15 2 3 0,0 0-3 0,0 0 1 16,0 0-1-16,23-2-2 16,-23 2 3-16,0 0-2 0,0 0 4 0,0 0-4 0,21-2-1 15,-21 2 5-15,0 0-3 0,0 0 0 0,0 0 2 16,21-2 2-16,-21 2 1 15,0 0-1-15,0 0 2 0,0 0 3 0,23-2-9 16,-23 2 3-16,0 0 1 0,0 0 6 16,23 0-3-16,-23 0 1 0,0 0 1 0,17-1 1 15,-17 1-1-15,0 0-5 16,0 0 4-16,27 0-4 0,-27 0 2 0,0 0-2 0,18-3-2 16,-18 3 3-16,0 0-1 15,0 0-4-15,20 0 3 0,-20 0 0 0,0 0-3 16,0 0 4-16,21 0 4 0,-21 0 1 15,0 0 0-15,0 0-1 0,0 0 0 16,23 0-2-16,-23 0 2 0,0 0-1 0,0 0-5 0,22 3 5 16,-22-3-3-16,0 0-2 15,24 0 3-15,-24 0-1 0,0 0 0 0,25-3 0 16,-25 3 4-16,18 0 3 16,-18 0 1-16,18 3 2 0,-18-3 1 0,20 1 4 0,-20-1-3 15,19 0 0-15,-19 0 2 0,20 2-3 0,-20-2-3 16,20 2-3-16,-20-2 5 15,21 2 0-15,-21-2 3 0,21 0 3 0,-21 0-3 16,21 2-3-16,-21-2-2 0,20 2-1 16,-20-2 5-16,16 1-8 0,-16-1-2 0,0 0-9 15,22 3-25-15,-22-3-34 16,0 0-54-16,0 0-64 0,18 1-61 0,-18-1-123 16,0 0-203-16,0 0-293 0,0 0-213 0</inkml:trace>
  <inkml:trace contextRef="#ctx0" brushRef="#br1" timeOffset="69933.43">22614 8063 2470 0,'-2'-19'-114'0,"2"19"11"16,0 0 22-16,0 0 15 0,0 0 12 0,0 0 3 16,0 0 16-16,0 0 6 0,0 0 13 15,0 0 20-15,0 0 6 0,0 0 17 0,0 0 15 16,0 0 6-16,0 0 3 16,0 0 4-16,0 0-8 0,0 0 2 0,0 0-7 15,-12 55-5-15,10-44-5 0,0 7 0 0,2-18-9 16,-5 32 0-16,5-15 3 0,-3 2-5 15,1-1-3-15,2 1-3 0,0-1 0 0,0 3 3 16,-2 0-3-16,2 0-5 16,-2 0 6-16,2 1-7 0,-2-1-3 0,0 4 2 15,0-5 7-15,0 7-8 0,0-3-9 16,-2 1 5-16,2 0 18 0,-2 0-5 0,-1 0-4 16,1 0-9-16,-1 1 7 15,-1 0-2-15,2 3-4 0,0 1 0 0,0-1 1 0,-1 3 5 16,1-4-3-16,0 2-2 0,2 1 0 0,-2-1 3 15,2 1-10-15,0-1 15 16,-1-2-7-16,1 3 0 0,2 0 0 0,-2-5 1 16,2 3-1-16,-2-1 1 0,4-1-5 15,-4 0 9-15,2-5 2 0,2 1 2 0,-2-1-3 16,0-2 6-16,2-1-5 16,0 0-1-16,-2 0 7 0,0-2-3 0,0-17-5 0,3 32 6 15,-3-20-6-15,0-12 2 0,0 27 17 16,0-27-19-16,-3 23 3 0,3-23 3 15,-2 22-2-15,2-22-1 0,-2 22 3 0,2-22-4 16,-2 19-1-16,2-19-2 0,-5 17 5 16,5-17-8-16,-4 16-4 0,4-16 4 0,-2 18-7 15,2-18-13-15,-4 15-26 16,4-15-32-16,0 0-48 0,-4 23-53 0,4-17-102 16,0-6-499-16,0 0-66 0</inkml:trace>
  <inkml:trace contextRef="#ctx0" brushRef="#br1" timeOffset="70623.19">22426 9937 2270 0,'0'0'-37'16,"0"0"27"-16,0 0 13 15,0 0 5-15,0 0 5 0,0 0 4 0,0 0-2 0,0 0 14 16,0 0-7-16,0 0 7 0,0 0 5 0,0 0 10 15,0 0 3-15,0 0 5 16,0 0 9-16,0 0 6 0,0 0-2 0,0 0-6 0,0 0 2 16,-13 35 1-16,13-35-2 15,-4 19-7-15,2-6-4 0,2-13-4 0,-3 22-2 16,3-22-4-16,3 23-4 16,-3-23-3-16,4 18-2 0,-4-18-9 0,4 16 5 0,-4-16-6 15,9 11 0-15,-9-11-2 0,0 0-8 0,15 6 1 16,-15-6-3-16,0 0-3 15,0 0 2-15,25-22-2 0,-25 22 3 0,11-14 4 16,-11 14 4-16,12-15 7 0,-12 15 4 16,11-16 1-16,-11 16 4 0,9-14 2 0,-9 14-1 15,0 0-5-15,10-10-5 16,-10 10 3-16,0 0 7 0,0 0-4 0,0 0-1 0,0 0-6 16,0 0 3-16,0 0-3 15,0 0-7-15,17 28 2 0,-17-28 3 0,6 12 2 16,-6-12 1-16,0 0 3 0,11 16 11 0,-11-16-2 15,6 9 7-15,-6-9 4 0,0 0 1 16,15 9 1-16,-15-9 7 0,0 0 5 0,0 0 0 16,24-5 0-16,-24 5-1 15,0 0 1-15,16-13 5 0,-16 13 2 0,13-11 5 16,-13 11 0-16,10-12-6 0,-10 12-7 16,13-13-9-16,-13 13-3 0,9-13-9 0,-9 13-8 15,8-9-14-15,-8 9-21 0,0 0-19 0,8-12-28 16,-8 12-28-16,0 0-39 15,0 0-54-15,10-12-54 0,-10 12-64 0,0 0-126 0,4-5-150 16,-4 5-408-16,0 0-428 16</inkml:trace>
  <inkml:trace contextRef="#ctx0" brushRef="#br1" timeOffset="70913.3">22782 10083 2944 0,'0'0'-83'0,"0"0"28"15,0 0 11-15,0 0 24 0,0 0 20 0,0 0 23 0,0 0 8 16,0 0 13-16,0 0 1 16,0 0 4-16,0 0-4 0,0 23 0 0,0-23 11 15,0 0 0-15,0 0 5 0,0 0-9 0,20 1-4 16,-20-1-6-16,0 0-5 0,22 0-1 15,-22 0-8-15,0 0-6 0,25 0-13 16,-25 0-18-16,20-1-22 0,-20 1-28 16,0 0-19-16,24-6-36 0,-17 3-25 0,-7 3-28 15,15-5-39-15,-15 5-72 0,6-7-467 16,-6 7-22-16</inkml:trace>
  <inkml:trace contextRef="#ctx0" brushRef="#br1" timeOffset="71073.47">22822 10026 2304 0,'0'0'46'0,"0"0"12"16,0 0-8-16,0 0 6 0,0 0 14 0,0 0 10 16,0 0 11-16,0 0-1 15,0 0-10-15,0 0-9 0,0 0-8 0,0 0-19 0,0 0-23 16,0 0-28 0,0 0-34-16,0 0-49 0,0 0-45 0,61 5-62 0,-61-5-118 15,17-4-415-15,-17 4-1 0</inkml:trace>
  <inkml:trace contextRef="#ctx0" brushRef="#br1" timeOffset="72283.07">23378 10115 2593 0,'0'0'-75'0,"0"0"38"16,0 0 40-16,18 10 10 15,-18-10 16-15,0 0 17 0,2 17 12 0,-2-17 11 0,0 0 4 16,0 22 3-16,0-22-8 16,0 16 5-16,0-16-7 0,0 0-4 0,0 21 0 15,0-21-6-15,0 0 6 16,0 18-12-16,0-18-5 0,0 0-3 0,0 0-2 0,0 0-5 16,0 18-4-16,0-18-17 15,0 0 0-15,0 0-4 0,0 0-4 0,0 0-7 16,0 0-4-16,0 0-3 0,0 0 5 0,0 0 3 0,14-52 3 15,-14 52 3-15,4-13 2 16,-4 13 8-16,0 0 3 0,4-17 1 0,-4 17-2 16,0 0 1-16,5-13-4 15,-5 13 2-15,0 0 0 0,0 0 7 0,0 0 4 16,0 0 1-16,0 0-2 0,0 0-1 16,0 0-6-16,0 0 1 0,0 0-5 0,0 0 1 15,32 22-1-15,-32-22-1 0,0 0-4 16,8 16-4-16,-8-16 2 0,6 7 3 0,-6-7-2 15,0 0 1-15,0 0-4 0,11 10-4 0,-11-10-12 16,0 0-3-16,0 0-4 16,0 0 2-16,0 0-12 0,27-17-3 0,-27 17 0 15,12-13 4-15,-12 13 0 0,12-10 9 16,-12 10 7-16,13-8 8 0,-13 8 9 0,10-9 15 16,-10 9 13-16,0 0 23 0,0 0 10 0,0 0 7 15,24 2 3-15,-24-2 1 16,0 0 1-16,8 19-11 0,-8-19-8 0,6 15-6 0,-6-15-8 15,2 18-5-15,-2-18-8 16,6 18-21-16,-6-18-34 0,2 14-47 0,-2-14-65 16,0 0-80-16,6 19-107 15,-6-19-226-15,0 7-50 0,0-7-255 0,0 0-194 16</inkml:trace>
  <inkml:trace contextRef="#ctx0" brushRef="#br1" timeOffset="74693.42">23002 9925 1917 0,'0'0'-82'15,"0"0"25"-15,0 0 12 0,0 0 17 16,0 0 18-16,0 0 9 0,0 0 24 0,0 0 10 16,0 0-5-16,0 0 8 15,12-29-9-15,-12 29 1 0,0 0 11 0,0 0-4 16,0 0 4-16,0 0 7 16,0 0-8-16,0 0 14 0,0 0-6 0,0 0-4 0,0 0-8 15,0 0 10-15,0 0 8 0,0 0 2 16,0 0-16-16,0 0 4 0,0 0-10 15,0 0 4-15,0 0-9 0,0 0-3 0,0 0-1 0,-12 53-3 16,12-53-4-16,-4 15 2 16,4-15-8-16,0 0-9 0,-2 19-1 0,2-19-4 15,0 0-2-15,0 0-7 16,-2 20-4-16,2-20 12 0,0 0 6 0,0 0-10 0,0 19-3 16,0-19 0-16,0 0-1 0,0 0 10 0,0 0-10 15,0 0 1-15,4 17-5 16,-4-17 17-16,0 0-15 0,0 0 2 0,0 0-2 15,14 3 1-15,-14-3-4 0,0 0-9 16,0 0-1-16,0 0 1 0,0 0-4 16,32-15-1-16,-32 15 3 0,0 0 15 15,15-9-12-15,-15 9 6 0,10-8 7 16,-10 8-2-16,0 0 8 0,13-11 0 16,-13 11-3-16,0 0 4 0,11-9 0 0,-11 9 7 15,0 0 1-15,0 0 18 0,8-12-25 0,-8 12 5 0,0 0 7 16,0 0 0-16,0 0-3 15,8-11 14-15,-8 11 6 0,0 0-17 0,0 0 1 0,0 0 3 16,0 0-5-16,0 0-3 16,11-10-3-16,-11 10 6 0,0 0 1 0,0 0-4 15,0 0-11-15,0 0 16 16,0 0-8-16,0 0 0 0,0 0 0 0,0 0 0 0,0 0-2 16,0 0 11-16,0 0-9 0,0 0-1 0,0 0-8 15,28 19-2-15,-28-19 9 16,0 0-15-16,8 7 2 0,-8-7-2 0,0 0 4 15,8 11 2-15,-8-11 0 0,0 0 4 16,0 0-1-16,0 0 14 0,9 10-14 0,-9-10 0 16,0 0 4-16,0 0-3 15,0 0 1-15,0 0 9 0,0 0 3 0,11 8-2 16,-11-8 2-16,0 0 13 16,0 0 1-16,0 0 3 0,0 0 10 0,0 0-1 0,0 0-1 15,0 0-3-15,0 0 7 0,0 0 0 16,0 0-3-16,0 0 5 0,20-22-7 15,-20 22 2-15,0 0-1 0,10-16-6 0,-10 16-6 0,8-13 8 16,-8 13-14-16,6-14-2 16,-6 14 6-16,0 0 1 0,8-18 1 0,-8 18 7 15,0 0-7-15,7-12-7 16,-7 12-11-16,0 0-27 0,0 0-31 0,4-14-36 0,-4 14-64 16,0 0-168-16,0 0-350 15,-21-6 86-15</inkml:trace>
  <inkml:trace contextRef="#ctx0" brushRef="#br1" timeOffset="77083.05">20330 10907 802 0,'0'0'241'0,"0"0"-77"0,6-22-68 0,-6 22-21 15,0 0-27-15,12-12-3 0,-12 12 0 16,0 0-14-16,12-8 12 0,-12 8 4 0,0 0 5 15,15-9 7-15,-15 9 18 0,0 0 3 16,14-4 13-16,-14 4-6 0,0 0 4 16,0 0 0-16,20-3-11 0,-20 3-13 0,0 0 1 0,0 0-9 15,0 0-3-15,0 0-7 16,12 19-3-16,-12-19-2 0,0 0-3 0,-4 21-9 16,4-21 10-16,0 0 5 15,-12 30 9-15,5-19 10 0,1 1 8 0,-3-1 3 0,1 1 2 16,-1 1 1-16,9-13 0 0,-16 21-6 0,9-10-5 15,-2 1-3-15,9-12-1 16,-12 17-1-16,8-7 2 0,4-10 0 0,-4 15 3 16,4-15-4-16,0 0-8 0,0 0-6 15,8 25-3-15,-8-25-8 0,18 5-17 16,-18-5-8-16,24 2-28 0,-24-2-23 16,25-4-28-16,-25 4-36 0,28-5-43 0,-14 1-45 15,-14 4-40-15,24-9-84 0,-11 4-641 0,-5 1-380 16</inkml:trace>
  <inkml:trace contextRef="#ctx0" brushRef="#br1" timeOffset="77733.1">20649 10915 2869 0,'0'0'-81'0,"5"-14"35"0,-5 14 12 15,3-15 24-15,-3 15 11 16,0 0 15-16,8-18 12 0,-8 18 4 0,0 0 7 0,4-16-2 16,-4 16 3-16,0 0 1 15,6-13-1-15,-6 13-3 0,0 0-8 0,0 0 1 16,9-13-1-16,-9 13-2 16,0 0-5-16,0 0 4 0,12-10-9 0,-12 10 0 0,0 0 4 15,0 0 0-15,0 0-2 0,0 0 5 16,30 17-5-16,-24-8 5 0,-6-9 2 15,4 23-4-15,0-10 6 0,-1 3-3 0,-3-16 11 16,0 27 13-16,0-27 15 0,-5 26 13 16,3-10 12-16,-2-3 13 0,4-13-4 0,-12 23 8 15,6-14 2-15,6-9-20 16,-16 18 1-16,8-13 4 0,8-5 2 16,-15 6-8-16,15-6-11 0,0 0-6 0,0 0-18 0,-26-17-22 0,24 5-40 15,0 1-55-15,2 11-69 16,4-26-64-16,1 13-54 0,0-3-105 0,1 3-180 15,2-1-447-15,1 3-445 16</inkml:trace>
  <inkml:trace contextRef="#ctx0" brushRef="#br1" timeOffset="78078.02">20891 10740 2990 0,'0'0'-79'16,"9"-12"21"-16,-9 12 24 0,0 0-2 0,12-13 22 16,-12 13 4-16,0 0 32 0,0 0 27 0,0 0 17 15,0 0 6-15,0 0 1 0,0 0-2 16,0 0 8-16,-6 52 10 0,0-36 1 0,4 4-2 15,-5 3-4-15,3 0-8 16,-2 1-12-16,4 0 4 0,2 4-3 0,0-6-11 16,2 3-3-16,2 0-5 0,-2-2-4 15,4-4-14-15,-4-2-18 0,3 1-26 0,1-3-34 16,0-4-40-16,0 0-50 16,6-1-35-16,-12-10-28 0,16 8-40 0,-16-8-74 15,0 0-544-15,0 0-212 0</inkml:trace>
  <inkml:trace contextRef="#ctx0" brushRef="#br1" timeOffset="78303.18">21067 10976 2575 0,'6'-15'-22'0,"0"4"47"16,-6 11 20-16,9-20 2 16,-9 20 12-16,9-11 6 0,-9 11 4 0,10-12 0 0,-10 12-9 15,11-10-8-15,-11 10 0 16,0 0 0-16,16-3 2 0,-16 3 2 0,0 0-3 16,0 0 0-16,24 17-6 15,-24-17-4-15,8 18-2 0,-4-7-2 0,-4-11-2 0,5 21 7 16,-5-21 5-16,0 21 17 0,0-21 5 0,-7 19 8 15,7-19 0-15,-6 19-7 16,6-19-4-16,-10 11-3 0,10-11-4 0,-18 10-8 16,18-10 3-16,-14 4-22 0,14-4-37 15,0 0-40-15,0 0-63 0,0 0-76 0,-21-22-77 16,21 22-116-16,-2-13-139 16,2 13-366-16,2-13-248 0</inkml:trace>
  <inkml:trace contextRef="#ctx0" brushRef="#br1" timeOffset="78803.29">21314 10889 2715 0,'0'0'24'15,"0"0"6"-15,0 0 5 0,0 0-6 0,0 0 4 0,0 0 0 16,0 0-6-16,0 0-4 0,-39 28 3 0,39-28-4 15,-9 16 0-15,9-16-6 16,-5 20 1-16,5-20-5 0,0 18 3 0,0-18 0 16,0 0-2-16,9 18-9 15,-9-18-5-15,11 8-16 0,-11-8 0 0,14 4-5 0,-14-4 3 16,0 0 7-16,0 0 12 16,33-14 12-16,-33 14 24 0,14-12 28 0,-8 4 33 15,-6 8 26-15,11-14 9 0,-11 14 1 0,11-13-1 0,-11 13-14 16,8-11-10-16,-8 11-18 15,0 0-11-15,8-10-8 0,-8 10-7 0,0 0-8 16,0 0-3-16,0 0 1 16,0 0-12-16,0 0-5 0,-2 44-5 0,2-27-1 0,0-17-8 15,-2 38 5-15,2-17-6 16,0 2-6-16,0 4-2 0,-2-1-1 0,2 3-4 16,0-2 3-16,-2 1-3 0,0-1 4 0,0 0-9 15,0-3 3-15,-2-1 2 0,0-4 3 16,-1-2 13-16,-2 0-4 0,1-3 9 0,0-3 2 15,6-11 0-15,-15 13 16 16,15-13-6-16,-19 4-5 0,19-4-3 0,0 0-18 16,-25-20-30-16,17 8-35 0,-2-1-48 15,4-1-70-15,2-1-65 0,2-2-72 0,0 0-169 16,2-1-136-16,2-1-340 16,2 2-374-16</inkml:trace>
  <inkml:trace contextRef="#ctx0" brushRef="#br1" timeOffset="79243.36">21619 10631 2916 0,'0'0'-4'0,"0"0"20"0,0 0 8 0,0 0-3 16,0 0 25-1,0 0 40-15,0 0 35 0,0 0 9 0,0 0 1 0,0 0-4 16,0 0-2-16,-8 44-4 16,6-27 12-16,2 2 0 0,-2 2-3 0,2 2 0 0,0 0-14 15,0 6-12-15,0-3-7 16,2 1-9-16,0 2-14 0,0 1 13 0,0-2-10 16,0 1-1-16,0-2-13 0,2-1-9 0,1 1-29 15,-3-5-31-15,0-3-42 0,3 1-44 16,-3-5-55-16,0 3-67 0,2-5-59 0,-2-4-129 15,-2-9-204-15,4 12 22 16,-4-12-293-16,0 0-243 0</inkml:trace>
  <inkml:trace contextRef="#ctx0" brushRef="#br1" timeOffset="79683.09">22015 10755 2652 0,'0'0'-29'0,"7"-19"24"16,-7 19 14-16,0 0 13 0,0 0 43 0,0 0 18 0,0 0 22 15,-38 4 12-15,38-4 8 16,-28 18 2-16,11-5-6 0,0 2 2 0,0 0-3 16,0 2-6-16,2 2-4 0,1 0-5 0,1 2-10 15,0-1-7-15,3 4-10 0,3-3-8 16,1 0-8-16,4 0-6 0,4-2-3 0,2 0-11 15,3-2-7-15,3 0-12 16,2 1-9-16,4-3-7 0,0-3-14 0,2 0-13 16,-2-4-11-16,1-3-6 0,1-1-6 15,-18-4-1-15,31 0 3 0,-31 0 3 16,25-5 3-16,-14-1 12 0,-11 6 5 16,13-14 18-16,-13 14 11 0,6-15 18 0,-6 15 10 15,0 0 11-15,-4-19 7 0,4 19 12 16,0 0 9-16,-15-15 6 0,15 15 6 0,0 0-13 15,-13-11-2-15,13 11-8 0,0 0-7 0,0 0-6 16,-6-12-7-16,6 12-19 16,0 0-10-16,0 0-36 0,30-7-35 0,-15 3-49 0,-15 4-54 15,36-6-54-15,-18 3-72 16,2-3-110-16,-1 0-183 0,-3 0-11 0,4 0-273 16,-6 1-213-16</inkml:trace>
  <inkml:trace contextRef="#ctx0" brushRef="#br1" timeOffset="79943.02">22305 10933 2478 0,'0'0'-116'0,"0"0"27"0,0 0 16 16,0 0 15-16,0 0 33 16,0 0 20-16,0 0 25 0,0 0 34 0,0 0 21 15,0 0 26-15,0 0 16 0,0 0 22 0,0 0 12 0,0 0 4 16,-34 30-3-16,34-30-12 15,-8 17-9-15,2-3-14 0,6-14-11 0,-7 24-8 16,5-11-9-16,0 2-11 16,2-15-6-16,0 29-11 0,2-14-4 0,3 0-11 0,-1 1-26 15,4-1-21-15,0-1-27 16,0-1-38-16,2 1-43 0,0-4-38 0,0 2-52 16,3-4-62-16,-4 1-158 15,-1-3-454-15,3-2-237 0</inkml:trace>
  <inkml:trace contextRef="#ctx0" brushRef="#br1" timeOffset="80223.08">22462 11010 2674 0,'4'-19'-7'0,"-4"19"25"0,0 0-8 16,9-9 31-16,-9 9 26 0,0 0 18 15,0 0 5-15,0 0 7 0,0 0-3 0,0 0-6 16,0 0 2-16,18 40 6 16,-16-29 2-16,-2-11 11 0,3 29-2 0,-1-14-1 15,-2 0-9-15,0-15-9 0,-5 34 9 16,3-16-7-16,-2-1-10 0,0 0-9 0,0-1-7 16,0-2-5-16,4-14-18 15,-11 27-39-15,4-19-66 0,7-8-80 0,-14 11-69 16,8-11-94-16,6 0-153 0,0 0-129 0,0 0-261 0,-24-19-197 15</inkml:trace>
  <inkml:trace contextRef="#ctx0" brushRef="#br1" timeOffset="80373.18">22426 10799 2952 0,'6'-13'177'0,"-6"13"-19"0,0 0-19 15,9-14-15-15,-9 14-15 0,0 0-14 16,6-11-29-16,-6 11-46 0,0 0-66 0,0 0-89 15,4-12-78-15,-4 12-123 0,0 0-602 0,0 0-356 16</inkml:trace>
  <inkml:trace contextRef="#ctx0" brushRef="#br1" timeOffset="80773.2">22523 10862 2800 0,'7'11'-133'0,"-7"-11"2"0,10 24 14 0,-4-10 6 0,1 0 15 15,-3 0 15-15,1-2 26 16,1 2 31-16,-6-14 38 0,6 26 34 0,-2-14 22 16,-4-12 22-16,4 20 5 15,-2-8 0-15,-2-12 1 0,7 18-5 16,-7-18-1-16,5 12 0 0,-5-12 2 0,0 0-3 16,0 0-11-16,6 12-15 0,-6-12-1 0,0 0-8 15,0 0-4-15,0 0-4 0,0 0 13 0,0 0 19 16,0 0 7-16,18-32 2 0,-18 32-5 15,0 0-8-15,0 0-12 0,9-14-7 16,-9 14-8-16,0 0-4 0,0 0-5 16,0 0-5-16,0 0-2 0,0 0-2 0,17-2-4 15,-17 2-3-15,0 0-3 0,0 0-1 16,0 0 10-16,0 0 9 0,0 0 11 0,0 0 14 16,0 0 2-16,23 2 5 15,-23-2 13-15,0 0 9 0,14-15 18 0,-14 15-6 16,12-15-18-16,-8 5-8 0,4-1-11 0,-8 11-8 0,11-22-13 15,-5 11-17-15,-6 11-34 16,11-17-40-16,-7 10-56 0,-4 7-88 0,7-12-85 16,-7 12-147-16,0 0-195 15,0 0 18-15,0 0-355 0,0 0-379 0</inkml:trace>
  <inkml:trace contextRef="#ctx0" brushRef="#br1" timeOffset="81262.88">22826 11105 2797 0,'8'14'-49'0,"-8"-14"49"0,9 11 3 0,-9-11 10 15,0 0 7-15,6 16 18 16,-6-16 18-16,4 12 7 0,-4-12 2 0,0 0 0 16,5 17-6-16,-5-17 0 0,0 0-6 0,4 16-1 15,-4-16 7-15,0 0 10 16,0 0 8-16,2 16 3 0,-2-16 9 0,0 0-8 0,0 0-11 15,0 0-5-15,0 0-11 16,0 0-4-16,0 0-4 0,0 0-4 0,0 0-3 16,0 0 3-16,21-39 12 15,-21 39 3-15,4-13-5 0,-4 13-2 16,0 0-1-16,6-15-9 0,-6 15-1 0,0 0-6 16,0 0-2-16,12-8-2 0,-12 8-7 0,0 0 1 15,0 0-3-15,0 0-4 0,0 0 2 0,0 0-2 0,0 0-4 16,0 0 1-16,29 12-1 15,-29-12-5-15,0 0 1 0,0 0-1 0,0 0 0 16,19-5 0-16,-19 5 2 16,11-9-1-16,-11 9 4 0,10-9 8 0,-10 9 7 0,8-11 7 15,-8 11 7-15,0 0 10 16,14-10-2-16,-14 10 10 0,0 0-8 0,0 0 28 16,16-6-4-16,-16 6 0 0,0 0-7 15,0 0-7-15,0 0-11 0,28 11-20 0,-28-11-15 16,13 10-32-16,-7-4-31 0,0-1-57 15,-6-5-68-15,11 10-78 0,-11-10-94 16,11 4-217-16,-11-4-38 0,0 0 24 0,0 0-312 16,0 0-262-16</inkml:trace>
  <inkml:trace contextRef="#ctx0" brushRef="#br1" timeOffset="81643.17">23260 10719 2562 0,'0'0'-69'0,"11"-8"43"15,-11 8 29-15,0 0 32 16,0 0 29-16,0 0 25 0,0 0 22 0,0 0 8 0,0 0-4 15,0 0-6-15,0 0-10 16,0 0-13-16,0 0-8 0,20 17-10 0,-20-17-3 16,0 0-11-16,8 14-3 15,-8-14-1-15,4 13 12 0,-4-13 1 16,6 17 6-16,-6-17-1 0,10 22-4 16,-6-9-2-16,3 0-7 0,-3 2-6 0,2 2-4 0,1 0-6 15,-3 3-3-15,0-2-5 0,0 4 1 0,-1-1-6 16,-1 0-1-16,0-1-3 0,-2 2-4 15,0-2-11-15,-2 3-11 0,2-4-26 16,-5 0-55-16,1 0-51 0,0-3-68 16,-4-2-100-16,-1-2-185 0,0 0-469 0,-1-1-390 15</inkml:trace>
  <inkml:trace contextRef="#ctx0" brushRef="#br1" timeOffset="82133.11">23580 10599 2801 0,'0'0'-86'16,"0"0"35"-16,0 0 2 0,6-16 12 15,-6 16 16-15,0 0 36 0,0 0 22 0,0 0 6 16,0 0 6-16,0 0-1 0,0 0-3 0,0 0 0 0,0 0 2 15,-4 58 5-15,4-58 5 16,-2 32 7-16,0-15-5 0,0 0 5 0,2 2-4 16,0 4-8-16,0-1 1 15,0 1 6-15,0-1-6 0,0 1 5 0,0 0-5 0,0 4 1 16,0-3-2-16,2-1-6 16,-2 0 7-16,0 0 6 0,2 0 0 0,-2-2-1 15,-2-2-6-15,2 0-9 0,0-2 1 0,0-17-9 16,0 29-2-16,0-29-6 0,2 22-19 15,-2-10-24-15,0-12-34 0,0 17-48 0,0-17-79 16,0 0-79-16,4 14-167 16,-4-14-531-16,0 0-387 0</inkml:trace>
  <inkml:trace contextRef="#ctx0" brushRef="#br1" timeOffset="82463.42">23787 11018 2862 0,'0'0'-62'0,"0"0"49"0,0 0 29 16,0 0 37-16,0 0 37 15,0 0 22-15,0 0 21 0,0 0 8 0,0 0-1 16,0 0-1-16,0 0-10 16,0 0-20-16,0 0-8 0,27 9-15 0,-27-9-7 0,0 0-12 15,24-1-6-15,-24 1-11 16,21-3-14-16,-21 3-19 0,21-1-17 0,-21 1-35 16,21-4-41-16,-21 4-55 0,20-4-55 0,-10 0-64 0,-10 4-126 15,17-7-160-15,-11 1-309 16,-6 6-188-16</inkml:trace>
  <inkml:trace contextRef="#ctx0" brushRef="#br1" timeOffset="82622.91">23899 10917 2533 0,'-14'-6'72'0,"14"6"43"0,0 0-9 16,-18-4-3-16,18 4 16 16,0 0 12-16,0 0-1 0,0 0-4 0,-14-7-14 15,14 7-9-15,0 0-15 0,0 0-11 0,0 0-14 0,0 0-18 16,0 0-33-16,44-14-40 15,-44 14-69-15,26-5-80 0,-12-1-74 0,3 0-215 16,-4 1-422-16,2-1-262 0</inkml:trace>
  <inkml:trace contextRef="#ctx0" brushRef="#br1" timeOffset="84213.19">24610 10797 3083 0,'0'0'130'15,"0"0"5"-15,0 0-40 16,0-19-34-16,0 19-11 0,0 0-15 0,11-16 2 16,-11 16-8-16,0 0 0 15,14-15-7-15,-14 15-7 0,9-7-2 0,-9 7-2 0,16-7 7 16,-16 7 2-16,0 0-2 16,22 0-4-16,-22 0 2 0,0 0-1 0,21 14-3 15,-11-3 0-15,-4-1 2 0,0 4 0 0,-6-14-4 16,6 26 1-16,-4-8-2 15,0-3 1-15,-2-15 1 0,-4 28 15 0,2-12 12 0,2-16 11 16,-10 26 9-16,4-14 15 16,-4-3-1-16,10-9 7 0,-16 18 5 0,7-13-3 15,9-5-3-15,0 0-8 16,-23 4-4-16,23-4-10 0,0 0-10 0,0 0-25 0,-17-27-40 16,17 27-50-16,2-21-61 15,-2 21-82-15,8-26-84 0,-1 10-184 0,2 3-140 16,0-1-296-16,0-1-310 0</inkml:trace>
  <inkml:trace contextRef="#ctx0" brushRef="#br1" timeOffset="84813.11">24987 10523 2833 0,'0'0'3'0,"0"0"9"0,10-18-11 0,-10 18 1 0,0 0 16 15,0 0-13-15,0 0 3 16,0 0 2-16,0 0 9 0,0 0 16 0,0 0 14 15,0 0 7-15,-18 62 23 16,14-43 23-16,-1-1 13 0,1 5 0 0,0 2-5 16,2-2 3-16,-3 2-7 0,5 1 3 15,0-3-7-15,3 3-8 0,-1-2-13 0,0 0-10 16,2-5-7-16,0 1-3 16,1-4-8-16,1 2-10 0,2-4-3 0,2-1-19 15,-3-4-27-15,4-1-33 0,-11-8-35 0,20 6-39 0,-20-6-30 16,23-4-35-16,-23 4-18 15,25-16-11-15,-13 3-10 0,1-3 2 0,-2 0 14 16,1-3 53-16,-2-1 53 16,4 4 52-16,-4-2 59 0,-1 5 11 0,1 0 42 0,-1-1 27 15,-3 4 14-15,-6 10 0 16,13-18-11-16,-13 18-8 0,14-12-1 0,-14 12-7 16,14-5-4-16,-14 5-6 0,0 0 0 15,0 0-6-15,24 17-3 0,-24-17-1 0,11 15-8 16,-4-5-3-16,-7-10-3 0,4 21 0 0,-4-21 7 15,0 21 7-15,0-21-2 16,-6 16 1-16,6-16-6 0,-11 18-4 0,11-18-4 16,-12 11-4-16,12-11-6 15,-15 6-7-15,15-6-21 0,0 0-34 0,0 0-42 0,-27-8-70 16,27 8-65-16,0 0-95 16,-10-21-185-16,8 12-134 0,2 9-235 0,0 0-194 15</inkml:trace>
  <inkml:trace contextRef="#ctx0" brushRef="#br1" timeOffset="85263.47">25448 10675 2692 0,'0'0'-1'0,"0"0"-1"0,0 0-7 0,0 0 3 16,0 0 0-16,0 0 9 15,0 0 3-15,-22 44-1 0,22-44 5 0,-9 14-9 16,9-14 4-16,-7 16 8 0,7-16 2 0,0 0 1 0,4 22-5 15,-4-22-12-15,0 0-15 16,10 16-22-16,-10-16-27 0,13 7-15 0,-13-7-15 16,11 3 11-16,-11-3 5 15,0 0 6-15,0 0 20 0,0 0 20 0,32-17 22 16,-32 17 56-16,11-12 28 0,-11 12 38 16,9-10 20-16,-9 10 13 0,8-11 11 0,-8 11-3 15,0 0-15-15,0 0-16 0,10-11-16 0,-10 11-10 16,0 0-7-16,0 0-11 15,0 0-5-15,0 0-6 0,0 0-10 0,9 36-5 0,-9-36-2 16,4 27-5-16,0-10-8 16,1 0-3-16,-1 2-2 0,1 0-3 0,-2 2-2 15,-1-2-2-15,0 0-3 16,-2 1 6-16,-2 1 17 0,2-3 12 0,-5 0 10 0,0-2 15 16,-2 0-22-16,1-2-1 0,-2-3-5 15,8-11 0-15,-17 17-8 0,17-17-4 16,-17 6-8-16,17-6-20 0,0 0-32 0,0 0-42 15,-37-22-53-15,31 11-71 0,2-4-74 16,3-2-90-16,-1-4-173 0,4 2-443 0,1-4-408 16</inkml:trace>
  <inkml:trace contextRef="#ctx0" brushRef="#br1" timeOffset="91192.93">24162 10925 2618 0,'0'0'-160'0,"0"0"20"0,0 0 16 16,0 0 25-16,0 0 14 16,0 0 18-16,0 0 19 0,0 0 17 0,0 0 29 15,0 0-15-15,-15-6 17 16,15 6-12-16,0 0 1 0,0 0-2 0,0 0 9 0,0 0 4 16,0 0-8-16,0 0 8 0,0 0 2 0,0 0 1 15,0 0-1-15,0 0 17 16,0 0 4-16,0 0 2 0,0 0 10 0,0 0-3 0,0 0 2 15,-28 4-7 1,28-4 4-16,0 0-4 0,0 0 0 0,0 0 3 0,-16 6 4 16,16-6-15-16,0 0 11 15,0 0 1-15,0 0-2 0,0 0 5 0,0 0-7 16,-18 1 11-16,18-1 5 0,0 0-4 16,0 0 1-16,0 0 3 0,0 0-8 0,0 0-7 15,0 0-1-15,0 0-11 0,0 0-6 0,0 0 1 16,0 0-16-16,0 0 8 15,0 0-9-15,0 0 1 0,0 0 2 0,0 0-6 0,0 0 10 16,58-5-1 0,-58 5-4-16,0 0-1 0,0 0-1 0,19-2-1 15,-19 2 4-15,0 0-3 0,0 0 2 16,0 0 6-16,0 0-6 0,0 0 4 0,19-4 6 0,-19 4-6 16,0 0 3-16,0 0-8 0,0 0 7 0,0 0 11 15,0 0-8-15,0 0 4 16,0 0 1-16,0 0-3 0,0 0 5 0,17-2 3 15,-17 2 4-15,0 0-4 0,0 0 5 16,0 0-9-16,0 0 5 0,0 0-5 0,0 0 1 16,0 0-2-16,0 0-4 15,0 0-5-15,0 0 5 0,0 0-4 0,0 0 8 16,0 0-6-16,0 0-1 0,0 0 6 16,0 0-6-16,0 0 0 0,18 6 5 0,-18-6-5 15,0 0 0-15,0 0-3 0,0 0 0 0,0 0 6 16,0 0 2-16,0 0-5 15,0 0 10-15,0 0-6 0,0 0-2 0,0 0 8 0,0 0-8 16,0 0 2-16,0 0 3 16,0 0-8-16,0 0 8 0,0 0 0 0,0 0 0 15,0 0 4-15,0 0 10 16,0 0-10-16,0 0 5 0,0 0-1 0,0 0 2 0,0 0-6 16,0 0-2-16,0 0 6 0,0 0 2 15,0 0-4-15,0 0 2 0,0 0-4 16,0 0 4-16,0 0 1 0,-50 13 2 0,50-13-2 15,0 0 3-15,-15 4-6 0,15-4-1 16,0 0 2-16,0 0 4 0,0 0 3 0,-19 4 1 16,19-4-3-16,0 0 1 15,0 0 0-15,0 0 2 0,0 0-3 0,-15 6-2 16,15-6-1-16,0 0 0 16,0 0-2-16,0 0-5 0,0 0 4 0,0 0-1 0,0 0 1 15,0 0 1-15,0 0-5 0,-16 3 6 0,16-3-3 16,0 0 1-16,0 0 1 15,0 0 2-15,0 0 0 0,0 0 4 0,0 0-3 0,0 0 3 16,0 0 1 0,0 0-4-16,0 0 1 0,0 0-4 0,0 0 1 0,0 0-1 15,0 0-1-15,0 0-3 16,0 0-1-16,0 0-1 0,0 0-2 0,0 0-3 0,0 0 1 16,0 0 0-16,0 0 1 0,0 0-3 0,0 0-1 15,0 0 1-15,0 0 3 16,0 0 0-16,0 0 1 0,0 0 0 0,0 0 0 15,0 0-2-15,0 0-3 16,0 0-13-16,0 0-3 0,0 0-1 16,0 0-8-16,0 0 2 0,0 0 3 0,0 0-3 15,0 0 5-15,0 0 1 0,0 0-2 0,0 0 3 16,50-13 5-16,-50 13-1 16,0 0 6-16,17-4-1 0,-17 4 6 0,0 0 4 0,15-4 2 15,-15 4 3-15,0 0-1 0,0 0-2 16,0 0 2-16,0 0 1 0,0 0-4 15,15-6 0-15,-15 6 3 0,0 0-1 0,0 0 2 0,0 0-1 16,0 0 1-16,0 0-4 16,0 0-1-16,0 0 1 0,0 0-2 0,0 0 0 15,0 0-2-15,0 0-3 16,0 0-33-16,0 0-69 0,0 0-78 0,0 0-92 16,0 0-233-16,-51 4-413 0,51-4-312 0</inkml:trace>
  <inkml:trace contextRef="#ctx0" brushRef="#br1" timeOffset="95452.9">26387 10803 2794 0,'-4'-20'-96'16,"4"20"24"-16,0 0 21 0,0 0 20 0,0 0 17 15,0 0 20-15,0 0 17 16,0 0-10-16,0 0-1 0,0 0 3 0,0 0 0 15,0 0 3-15,0 0 11 16,0 0 2-16,0 0 9 0,0 0 3 16,0 0-1-16,0 0-3 0,0 0 1 0,-18 33-10 15,18-33 5-15,-7 17-7 0,7-17-3 0,-9 17 2 16,2-7 0-16,7-10-8 16,-11 15 9-16,11-15 1 0,-11 15 6 0,11-15-1 0,-12 14 2 15,12-14-3-15,-11 9 1 0,11-9-3 0,-11 10-3 16,11-10 0-16,-14 6-3 15,14-6-2-15,0 0-3 0,-20 4-2 16,20-4 0-16,0 0-8 0,-22-1 7 16,22 1 2-16,0 0-6 0,-18-9-1 0,18 9-1 0,0 0-2 15,-16-16-1 1,16 16 0-16,0 0 4 0,-7-17 6 0,7 17 2 0,0 0 0 16,-4-17 3-16,4 17 1 0,0 0-7 0,0 0-1 15,2-21 1-15,-2 21-7 0,0 0 3 16,0 0-1-16,12-17 0 0,-12 17-4 0,0 0 0 15,10-9 0-15,-10 9 0 16,0 0 5-16,14-8 2 0,-14 8 0 0,0 0 6 16,16-4 7-16,-16 4 1 0,0 0 3 15,20-1-4-15,-20 1 1 0,0 0-2 0,0 0 2 16,27 5-2-16,-27-5 0 16,16 4-1-16,-16-4 0 0,16 5 10 0,-16-5 2 15,15 10 4-15,-15-10 2 0,16 12 9 0,-7-7-9 0,-9-5-1 16,11 15-1-16,-11-15-1 15,16 16-3-15,-12-7-8 0,-4-9 2 0,11 19-5 16,-8-9 1-16,-3-10-5 16,11 19-5-16,-6-10 4 0,-5-9-4 0,10 17-3 15,-10-17-3-15,9 16-6 0,-9-16-21 16,8 11-32-16,-8-11-39 0,10 12-48 0,-10-12-81 16,11 9-81-16,-3-5-232 15,-8-4-100-15,0 0-265 0,0 0-271 0</inkml:trace>
  <inkml:trace contextRef="#ctx0" brushRef="#br1" timeOffset="103573.26">24440 10701 811 0,'0'0'170'0,"0"0"-63"0,0 0-9 16,0 0-33-16,0 0 2 0,0 0 2 15,0 0 1-15,0 0 3 0,0 0 19 0,0 0 6 16,0 0-4-16,0 0 9 16,0 0 10-16,0 0 18 0,0 0 4 0,0 0 6 15,0 0 0-15,0 0-9 16,0 0-10-16,0 0-5 0,0 0 0 0,0 0-10 0,0 0 2 16,10 38-4-16,-10-38-9 0,0 19-7 0,0-19-7 15,-2 20-9-15,2-20-5 16,-2 23-11-16,2-23 0 0,-2 21 0 0,2-21-2 0,0 23-1 15,0-23 0-15,0 20-2 16,0-20-8-16,4 21-3 0,-4-21-3 0,6 19-9 16,-6-19 3-16,4 20-6 15,-4-20-4-15,6 15-1 0,-6-15-6 0,5 13-16 16,-5-13-16-16,4 14-33 0,-4-14-45 16,0 0-58-16,4 15-66 0,-4-15-101 0,3 12-217 15,-3-12-388-15,0 0-329 0</inkml:trace>
  <inkml:trace contextRef="#ctx0" brushRef="#br1" timeOffset="108082.78">5533 11241 1096 0,'0'0'179'0,"0"0"-33"0,0 0-47 0,0 0-17 0,0 0 5 16,0 0-2-16,0 0 2 15,0 0-13-15,0 0-3 0,0 0-12 0,0 0-1 0,0 0 2 16,0 0-17-16,0 0-4 16,0 0-3-16,0 0-13 0,0 0-46 0,0 0-75 15,0 0-126-15,0 0-404 0,0 0 155 0</inkml:trace>
  <inkml:trace contextRef="#ctx0" brushRef="#br1" timeOffset="108852.84">5552 11282 1802 0,'0'0'-13'16,"0"0"36"-16,0 0-12 16,0 0 19-16,0 0-11 0,0 0 4 0,0 0-7 15,0 0 3-15,0 0-6 0,0 0-29 0,0 0-39 0,13 12-48 16,-13-12-111-16,0 0-287 15,0 0 325-15</inkml:trace>
  <inkml:trace contextRef="#ctx0" brushRef="#br1" timeOffset="109012.83">5283 11339 1396 0,'0'0'-24'0,"-21"4"1"0,21-4 4 16,-21 1-3-16,21-1-2 0,-17 3-6 0,17-3 2 15,-17 3-1-15,17-3-5 16,0 0-10-16,-26 1-16 0,18 1-24 0,8-2-47 16,0 0-150-16,0 0 93 0</inkml:trace>
  <inkml:trace contextRef="#ctx0" brushRef="#br1" timeOffset="109143.18">4866 11386 794 0,'-8'1'-9'0,"8"-1"-35"16,0 0-113-16,-20-1-39 0,20 1 66 0</inkml:trace>
  <inkml:trace contextRef="#ctx0" brushRef="#br1" timeOffset="109282.84">4676 11380 662 0,'0'0'76'0,"-18"4"-12"16,18-4-22-16,0 0-19 0,0 0-15 0,-25 2-28 16,25-2-33-16,0 0-76 15,-19-2-95-15,19 2 73 0</inkml:trace>
  <inkml:trace contextRef="#ctx0" brushRef="#br1" timeOffset="109492.92">4276 11399 791 0,'-26'4'129'15,"26"-4"14"-15,-19 4-9 16,19-4 3-16,0 0-14 0,-21 3-10 0,21-3-16 0,0 0-1 16,-21 3-29-16,21-3-33 0,0 0-42 0,-20 1-26 15,20-1-32-15,-16 0-20 16,16 0-24-16,-18 0-17 0,18 0-22 0,-22-1-270 0,22 1 132 15</inkml:trace>
  <inkml:trace contextRef="#ctx0" brushRef="#br1" timeOffset="109637.75">3920 11437 1233 0,'-23'6'54'16,"23"-6"22"-16,-21 6 4 0,21-6 0 0,-20 4 7 15,20-4-7-15,-18 1-9 0,18-1-2 0,-18 2-28 16,18-2-35-16,0 0-25 15,-23 0-32-15,23 0-18 0,-19 0-15 0,19 0-22 16,-19 0-4-16,19 0-18 0,-22-2-12 16,10 2-243-16,12 0 122 0</inkml:trace>
  <inkml:trace contextRef="#ctx0" brushRef="#br1" timeOffset="109753.12">3613 11449 1045 0,'0'0'-4'0,"-28"1"22"0,28-1 19 16,-27 0 16-16,27 0 12 0,-25 3 15 0,25-3-4 15,-24 1 4-15,24-1 0 16,-25 2 7-16,25-2-19 0,-24 0-5 0,24 0-27 15,-22 2-29-15,22-2-55 0,-26 0-36 16,13-2-55-16,13 2-111 0,-28-2-164 0,16-2 131 16</inkml:trace>
  <inkml:trace contextRef="#ctx0" brushRef="#br1" timeOffset="109883.2">3166 11437 1197 0,'-29'0'80'0,"13"2"44"15,16-2 7-15,-22 0-11 0,22 0 6 0,-22 0-3 0,22 0-10 16,-19 0-13-16,19 0-14 15,0 0-19-15,-23-2-43 0,23 2-41 0,0 0-46 0,-23-2-45 16,23 2-44-16,-17-3-89 16,17 3-307-16,0 0 264 0</inkml:trace>
  <inkml:trace contextRef="#ctx0" brushRef="#br1" timeOffset="110022.87">2840 11420 1545 0,'-14'0'39'0,"14"0"32"0,-24 2 42 15,24-2-28-15,-21 2 12 16,21-2-6-16,-21 0-11 0,21 0-6 0,-21 2-13 15,21-2-6-15,0 0-36 16,-28-2-30-16,28 2-51 0,-17 2-42 0,17-2-83 0,0 0-154 16,-27-6-181-16,18 4 297 15</inkml:trace>
  <inkml:trace contextRef="#ctx0" brushRef="#br1" timeOffset="110143.15">2430 11413 1730 0,'-16'1'152'0,"16"-1"-8"15,-20 4-28-15,20-4-41 0,-15 4-36 16,15-4-45-16,0 0-49 0,-15 2-53 16,15-2-151-16,0 0-324 0,-19-4 216 0</inkml:trace>
  <inkml:trace contextRef="#ctx0" brushRef="#br1" timeOffset="110402.87">1814 11386 1841 0,'0'0'59'0,"-19"1"0"0,19-1-9 15,0 0-23-15,-19 3-22 0,19-3-26 0,0 0-25 16,0 0-36-16,0 0-62 16,-24 0-127-16,24 0-207 0,0 0 357 0</inkml:trace>
  <inkml:trace contextRef="#ctx0" brushRef="#br1" timeOffset="111443.28">191 11473 1308 0,'0'0'-42'16,"0"0"23"-16,0 0 31 15,-19 2 13-15,19-2 23 0,0 0 24 0,0 0 37 16,0 0 22-16,0 0 27 16,0 0 12-16,0 0 12 0,0 0 11 0,0 0 4 15,0 0-2-15,0 0-2 0,0 0-13 0,0 0-9 0,0 0-16 16,0 0-14-16,0 0-17 15,0 0-9-15,0 0-14 0,0 0-16 0,0 0-10 16,0 0-14-16,0 0-12 0,0 0-14 16,0 0-13-16,60-11-13 0,-60 11-15 0,16-2-11 15,-16 2-14-15,0 0-18 16,27-4-29-16,-27 4-28 0,0 0-42 0,20-2-33 16,-20 2-35-16,11-2-47 0,-11 2-107 0,0 0-485 0,13 0-202 15</inkml:trace>
  <inkml:trace contextRef="#ctx0" brushRef="#br1" timeOffset="111863.21">421 11315 2402 0,'0'0'-91'0,"0"0"39"15,0 0 22-15,0 0 24 16,0 0 23-16,0 0 14 0,0-21 34 0,0 21 5 16,0 0 8-16,0 0 6 0,0 0 3 15,0 0 4-15,0 0-1 0,0 0-12 0,0 0-6 16,0 0-1-16,0 0-7 0,0 0-12 0,0 0 2 15,0 0-5-15,0 0 0 16,0 0-10-16,0 0-5 0,0 0-1 0,0 0 0 0,6 53-5 16,-6-53 1-16,2 25 0 15,-2-13 1-15,0-12 4 0,1 29-4 0,-1-12 7 16,0-2-5-16,0 2-2 16,0 0-1-16,2-2-2 0,-2-15-5 0,2 25-2 15,0-12-2-15,-2-13-18 0,2 21-30 0,-2-21-35 0,3 18-49 16,-3-18-44-16,4 15-58 15,-4-15-128-15,7 5-547 0,-7-5-272 0</inkml:trace>
  <inkml:trace contextRef="#ctx0" brushRef="#br1" timeOffset="112263">524 11471 2562 0,'0'-18'-107'0,"0"18"34"0,0 0 19 16,7-18 13-16,-7 18 22 0,4-13 10 15,-4 13 23-15,9-14 15 0,-9 14 7 0,7-11 6 16,-7 11 13-16,11-11-3 16,-11 11 5-16,0 0-4 0,12-14-2 0,-12 14-7 15,0 0-4-15,13-5-1 0,-13 5-7 0,0 0-5 0,0 0-4 16,0 0-1-16,24 15-1 15,-24-15-1-15,9 12 2 0,-9-12-8 0,7 14 2 16,-7-14-1-16,8 16 8 16,-8-16-2-16,4 17 13 0,-4-17 10 0,2 15 12 0,-2-15 9 15,0 0 11-15,-4 21 10 16,4-21 8-16,0 0 9 0,-10 17 3 0,10-17-1 16,0 0 1-16,-7 14-4 0,7-14-9 0,0 0-5 15,0 0-16-15,0 0-7 0,0 0-15 16,0 0-16-16,0 0-23 0,0 0-24 0,0 0-29 15,0 0-41-15,-15-40-53 16,15 40-64-16,0 0-67 0,0 0-144 0,7-27-567 16,-7 27-431-16</inkml:trace>
  <inkml:trace contextRef="#ctx0" brushRef="#br1" timeOffset="113042.71">740 11290 2803 0,'0'0'-168'0,"0"0"26"16,2-19 14-16,-2 19 24 0,0 0 26 15,0 0 21-15,0 0 24 0,0 0 1 0,0 0 10 16,0 0 13-16,0 0 15 16,4-15 8-16,-4 15 12 0,0 0 16 0,0 0 9 15,0 0 5-15,0 0 10 0,0 0 5 0,0 0 2 0,0 0-5 16,0 0-3-16,0 0 0 15,0 0 0-15,0 0-4 0,0 0 0 0,0 0-3 16,0 0 3-16,0 0 14 16,0 0-3-16,0 0 0 0,0 0-2 0,0 0 4 0,0 0 0 15,0 0 2-15,0 0-2 16,0 0-4-16,0 0-7 0,0 0-4 0,-17 55-6 16,14-43-1-16,-2 1-10 0,5-13-3 0,-6 29-3 15,1-16-1-15,3 3-3 16,-2-2-5-16,4-14-2 0,-4 29-2 0,4-16-3 0,0-13 3 15,-3 23-5-15,3-23-3 16,0 23 2-16,0-23-1 0,0 18-12 0,0-18-23 16,0 0-35-16,3 21-45 15,-3-21-72-15,4 13-49 0,-4-13-56 0,0 0-122 16,11 5-502-16,-11-5-280 0</inkml:trace>
  <inkml:trace contextRef="#ctx0" brushRef="#br1" timeOffset="113423.12">809 11508 2693 0,'0'0'-51'0,"0"0"17"0,10-15 16 16,-10 15 9-16,8-11 12 0,-8 11 6 0,5-13 1 15,-5 13-7-15,8-13-1 0,-8 13-2 16,5-13-3-16,-5 13 3 0,10-16 0 0,-10 16-5 16,10-13-2-16,-10 13 7 0,7-9-2 0,-7 9 1 15,12-10-2-15,-12 10 12 16,0 0-8-16,0 0 8 0,15-5 5 0,-15 5 5 0,0 0 0 15,0 0 2 1,0 0 2-16,0 0 14 0,0 0-1 0,0 0 6 0,16 23-6 16,-16-23 7-16,0 0 5 15,-2 19 8-15,2-19 10 0,0 0 3 0,0 0 4 0,-6 24-2 16,6-24 5-16,0 0 3 16,-10 15-1-16,10-15-1 0,-9 10-2 0,9-10-8 15,0 0-4-15,-16 12-5 0,16-12-6 0,0 0 0 16,0 0-9-16,-15 0-4 15,15 0-2-15,0 0-4 0,0 0-6 0,0 0 0 0,0 0-2 16,-19-18-5-16,19 18-4 16,0 0-13-16,0 0-11 0,0 0-29 0,-7-17-36 15,7 17-58-15,0 0-58 16,0 0-74-16,0 0-176 0,17-13-493 0,-17 13-344 0</inkml:trace>
  <inkml:trace contextRef="#ctx0" brushRef="#br1" timeOffset="114033.05">1009 11367 2751 0,'-2'-21'-109'0,"2"21"26"0,0 0 18 15,0 0 30-15,0 0 20 0,0 0 29 0,0 0 18 16,0 0 5-16,0 0 2 15,0 0-3-15,0 0-5 0,0 0 2 0,-31 29-7 16,31-29 8-16,-4 15-5 0,4-15-10 16,0 0-3-16,2 23-2 0,-2-23 2 0,0 0-6 15,6 17-2-15,-6-17-14 16,0 0-1-16,9 13-11 0,-9-13 2 0,0 0 3 16,16 3-9-16,-16-3 8 0,0 0-2 0,0 0 0 0,0 0 8 15,0 0-3-15,26-16 9 16,-26 16 1-16,8-12 17 0,-8 12 17 0,0 0 23 15,8-17 17-15,-8 17 10 16,0 0 12-16,4-15-3 0,-4 15-4 0,0 0-5 0,0 0-6 16,7-14-13-16,-7 14-3 15,0 0-9-15,0 0 0 0,0 0 6 0,0 0 6 16,0 0 0-16,0 0-5 16,0 0-3-16,0 0-5 0,0 0-6 0,0 0-3 15,2 46-4-15,-2-46-3 0,0 23-5 0,0-23 0 0,-2 24-4 16,2-8-2-16,0-16-3 15,0 30 0-15,0-12-1 0,0-1-4 0,0 2-3 16,0-2 4-16,0 2-7 0,0 0 2 16,0 0-1-16,0 0 1 0,2 0-3 0,-2-2-2 15,0 0 2-15,0 1 6 16,0-18 2-16,-2 28 10 0,-2-14 11 0,4-14 9 16,-2 24 3-16,2-24 1 0,-3 19 6 0,3-19-8 0,-8 18 11 15,8-18 4-15,-12 11-2 16,12-11-10-16,0 0 4 0,-15 6-7 0,15-6-7 15,0 0-10-15,0 0-24 16,0 0-19-16,-30-23-27 0,30 23-35 0,-8-19-41 0,8 19-48 16,-2-21-60-16,4 10-63 15,-2 11-132-15,4-27-197 0,3 11-361 0,-1 3-425 16</inkml:trace>
  <inkml:trace contextRef="#ctx0" brushRef="#br1" timeOffset="114743.16">1312 11254 2884 0,'8'-17'-113'15,"-8"17"34"-15,0 0 20 0,0 0 28 0,6-14 19 16,-6 14 6-16,0 0 13 16,0 0-8-16,0 0 13 0,9-9-5 0,-9 9 14 15,0 0 23-15,0 0 25 16,0 0 18-16,0 0 5 0,0 0 6 0,0 0 6 0,0 0-2 16,-10 54 4-16,10-54-4 0,-10 24-2 0,8-12 1 15,2-12-9-15,-8 22-3 16,4-9 2-16,-2-2-1 0,6-11-8 0,-8 21-4 0,8-21-8 15,-8 15-5-15,8-15-12 16,-8 15 3-16,8-15-7 0,-8 12-1 0,8-12-6 16,0 0 5-16,-6 13 2 15,6-13 1-15,0 0-10 0,0 0 2 0,0 0-6 16,0 0-2-16,0 0-4 0,0 0-4 16,0 0-3-16,-19-32 3 0,19 32-12 0,0 0 13 15,-4-19-19-15,4 19 0 0,0 0 3 0,-3-17 8 16,3 17-11-16,0 0 4 15,0 0-2-15,0 0-3 0,11-22-1 0,-11 22 1 16,0 0-2-16,12-10-1 0,-12 10 2 16,0 0 2-16,17-1 3 0,-17 1 8 0,0 0-6 15,0 0 12-15,0 0 31 16,30 21-6-16,-21-14-1 0,-9-7-5 0,16 18-8 0,-7-7-6 16,2 1 4-16,-4-1-18 0,2 2 8 0,3 1-22 15,-4-1-38-15,1-2-51 16,0 2-69-16,3 3-90 0,-2-5-92 0,-3 1-206 0,3-1-68 15,-4 0 15-15,-6-11-285 16,6 21-254-16</inkml:trace>
  <inkml:trace contextRef="#ctx0" brushRef="#br0" timeOffset="136132.67">24685 12622 1011 0,'0'0'179'15,"0"0"-49"-15,0 0-17 0,0 0-14 0,0 0-26 16,0 0-1-16,0 0-1 16,0 0-10-16,0 0-3 0,0 0-12 0,0 0-5 15,0 0-7-15,0 0 4 0,0 0-1 0,0 0-5 0,0 0-7 16,0 0 13-16,0 0-1 15,0 0 24-15,0 0 10 0,0 0 4 0,0 0 8 16,0 0 7-16,0 0 1 16,0 0-2-16,0 0-6 0,0 0-10 0,0 0-11 0,0 0-5 15,15-38-7-15,-15 38 0 16,5-15-8-16,-5 15-8 0,9-17 1 0,-2 5-5 16,-3-1-2-16,-4 13-2 0,13-23 0 0,-10 12 6 15,4-1 0-15,-7 12 12 0,11-21 2 16,-5 14 11-16,-6 7 9 0,8-16 6 0,-8 16 3 15,7-13-2-15,-7 13-8 16,6-11-7-16,-6 11-2 0,0 0-9 0,6-14-6 16,-6 14-5-16,0 0-4 0,0 0-5 15,0 0 3-15,0 0 11 0,0 0 3 0,0 0-1 16,0 0-4-16,0 0-3 16,0 0-5-16,25 25 1 0,-25-25-7 0,5 17-3 15,-1-5 1-15,-4-12-6 0,6 19-6 0,-2-10-11 0,-4-9-27 16,8 19-28-16,-8-19-41 15,6 18-32-15,-6-18-49 0,7 17-32 0,-2-9-40 16,-3-1-71-16,-2-7-115 16,2 15-451-16,-2-15-258 0</inkml:trace>
  <inkml:trace contextRef="#ctx0" brushRef="#br0" timeOffset="136662.95">24708 12472 2521 0,'0'0'-141'16,"0"0"25"-16,0 0 19 0,0 0 15 0,0 0 7 16,0 0 19-16,0 0 8 15,0 0 3-15,0 0 6 0,0 0 3 0,0 0 1 0,0 0 4 16,0 0-5-16,0 0-1 16,0 0-5-16,0 0-10 0,0 0 9 0,0 0-1 15,0 0 8-15,0 0 10 0,0 0 16 0,0 0 15 16,0 0 17-16,0 0 7 15,0 0 17-15,0 0-4 0,0 0-1 0,0 0 12 0,0 0-15 16,0 0-9-16,0 0-18 16,0 0-22-16,0 0-16 0,0 0-38 0,0 0-14 15,0 0-26-15,0 0-34 16,0 0-280-16,0 0 132 0</inkml:trace>
  <inkml:trace contextRef="#ctx0" brushRef="#br0" timeOffset="138142.88">24748 12473 1254 0,'0'0'19'0,"0"0"-1"0,0 0-6 16,0 0-7-16,0 0-5 0,0 0-21 16,0 0-8-16,0 0-15 0,0 0-3 0,0 0 6 15,0 0 8-15,0 0 13 16,0 0 20-16,0 0 15 0,0 0 11 0,0 0 13 16,0 0 3-16,0 0 8 0,0 0-4 0,0 0-7 0,7 20 1 15,-7-20-8-15,0 0-6 16,0 0-14-16,0 0-22 0,0 0-14 0,0 19-7 15,0-19 5-15,0 0 0 16,0 0 1-16,0 0 7 0,0 17 16 0,0-17 6 0,0 0 20 16,0 0 12-16,0 0 6 15,0 21 4-15,0-21 17 0,0 0 11 0,0 0-4 16,0 19-8-16,0-19 7 16,0 0-1-16,0 19 13 0,0-19 0 0,2 17-3 0,-2-17 15 15,0 19-5-15,0-19 0 0,2 21-4 0,-2-21-7 16,0 27-11-16,2-12-6 15,-2-1-6-15,2 4-3 0,0-1-4 0,0 1-6 16,-2 1-7-16,2-1-1 0,0 2-1 16,-2-1-5-16,2 1-3 0,2-1 1 0,-1 5-8 15,-1-3 3-15,0-1-2 16,0 4 0-16,0-3-2 0,0 3 0 0,-2-1 5 16,2 0 0-16,0 1-7 0,-2 0 0 0,3-3-5 0,-3 4 1 15,0-5 4-15,2 3-2 16,-2 0-1-16,-2-1 0 0,2 2-4 15,0-1 2-15,0-1 0 0,-3 1-1 16,3-2-4-16,0 4 4 0,0-2 0 0,3-1-4 0,-3 0 2 16,0 0-1-16,2 2-2 15,-2-4 6-15,2 3 5 0,-2-4 3 0,-2 4 10 16,2-2 4-16,0 0-2 16,0 2 7-16,0-2-3 0,-2 6 0 0,2-2-7 0,-3 1 2 15,3 2-2-15,-2-2-2 0,2-4-6 0,0 5 2 16,0 0 0-16,-2-3 2 15,2 0-5-15,0-2-3 0,-2 1 1 0,2 0 3 0,0-2-11 16,0 2 5-16,0-1-3 16,0 0 6-16,0 0-5 0,0-1-3 0,0 2 0 15,0-2-2-15,0 2 3 16,0-2-3-16,-2 1-2 0,2 1 2 0,0-2 2 0,-2 3-3 16,2-2 1-16,-2 1 0 0,2 0 1 0,0 0 0 15,0-2-1-15,0 2-1 16,0 0 2-16,0-2-3 0,0 0 2 0,0 0 1 15,0 0 1-15,2-1 0 16,0 1 0-16,-2 0 0 0,2 0 0 0,0-2-2 16,-2 1 1-16,0 0 0 0,0-3 0 15,2 3 3-15,0-3-3 0,-2 2 0 0,0-1 0 16,3-2 0-16,-3 2-2 16,2 1 2-16,-2-3 1 0,0 2 4 0,0 0 2 0,2 1 0 15,-2-1 1-15,0-1-2 0,0 3 1 0,0-2 1 16,2 3-2-16,-2 1 1 15,2-4-5-15,1 3 1 0,-3 2-1 0,4-2 1 0,-1 2-1 16,0 0-1-16,1 0-1 16,-2-3 1-16,2 4-2 0,-2-3 0 0,2 2 0 15,-2-1-5-15,4 2 8 16,-4-2-4-16,2-2-3 0,-2 4 3 0,3-1 4 0,-3-3-6 16,-1 2-1-16,1-3 2 0,2 7 3 0,-2-4 2 15,0-2 1-15,1 1 5 16,1 4-4-16,-2-3-1 0,3 3 0 0,-3-2-3 15,2 3 0-15,1-3 0 0,-2-3 0 16,2 3 1-16,-1-1-3 0,0 0 2 0,-2 0-1 16,2-4 0-16,1 3 0 15,-2-1 0-15,-1 0-1 0,1-2 1 16,3 4 4-16,-5-3 6 0,1-2 5 0,0 2 0 16,0-2 5-16,0 0 2 0,0 1 2 0,0-1 3 15,0 0 3-15,-2 0-5 0,0 0 0 0,2 0-1 16,-2 0-3-16,2 1-2 15,-2-2-5-15,2 2 0 0,-2 0-1 0,0 0-1 0,-2 2-4 16,4-1 0-16,-2 0-1 16,-2-1-1-16,4 0 1 0,-2 1-6 0,0-2 5 15,0 2 1-15,3 0 5 16,-3-1-3-16,0 0-1 0,0 2-2 0,0-2 5 16,0-1-3-16,0 0 2 0,0 1 2 0,0 1-2 0,0-19-2 15,-3 36 1-15,1-19 8 16,2 2-6-16,-2 0-5 0,0 1 0 0,-2-1 3 15,2-1-4-15,0 1-1 0,0 2 0 16,-2-2 0-16,3 2 5 16,-1 0 3-16,-2-1-1 0,1 2 4 0,1-1 0 15,0-2 10-15,2 4 0 0,0-2-2 0,0-1 1 16,0 2 0-16,2-2-2 0,0 4-4 16,1-3-4-16,1-2-1 0,-2 3-4 0,-1-2 0 15,1 0-3-15,0 2-1 0,2-4-5 16,-2 1-5-16,0 0-10 0,0 1-7 15,-2-1-17-15,2-1-16 0,-2 2-29 0,2-3-45 0,-2-17-65 16,0 36-79-16,-4-19-149 16,0-1-148-16,0-2 3 0,-2 1-413 0,-4-1-425 15</inkml:trace>
  <inkml:trace contextRef="#ctx0" brushRef="#br0" timeOffset="141012.95">22216 15718 2872 0,'0'0'-136'0,"19"-3"18"16,-19 3 21-16,0 0 16 0,0 0 15 16,20-6 19-16,-20 6 15 0,0 0 18 0,18-6 17 15,-18 6 23-15,18-4-5 16,-18 4 10-16,16-1 3 0,-16 1 2 0,19-3 8 16,-19 3-8-16,24-3 0 0,-24 3-3 0,28-2-2 0,-12 0-1 15,-16 2-1-15,34-2 2 16,-15 2-7-16,0 0 12 0,-19 0 2 0,41 0 0 15,-21 0-7-15,1 0 8 16,3 0-9-16,0 0 8 0,-2 0-5 0,2 2-5 16,-1-4 0-16,3 2-3 0,-1 2-1 15,-2-4-1-15,4 2-7 0,1 0 2 16,2-1-2-16,1 1-2 0,-1 0-3 16,2 0-1-16,2-2 0 0,-3 2-1 0,3-3 0 0,3 3-1 15,-3-1-1-15,2-1-5 0,-1 2 0 0,3-2 0 16,-2 2-8-16,1 0-5 15,1 0 2-15,-2 0-1 0,-1-2-3 0,1 2 6 16,-2 2-8-16,3-4 2 16,-3 2 2-16,-1 2 3 0,1-2-5 0,0-2 8 0,0 2-3 15,-1 0 2-15,3 0-1 16,-2 0 2-16,1 0 0 0,1 0 1 0,-3 0-3 16,5-2 4-16,-2 2 6 0,0 0-7 0,1 0 3 0,-2 0 1 15,3 0 0-15,0 2-5 16,-2-2-1-16,7 0 4 0,1 0 2 0,-1 0 6 15,1 2 1-15,-2 0 7 16,5-2-1-16,-3 0 12 0,-1 0-1 0,1 0 1 0,2 2-1 16,-1-2-3-16,-3 0-1 15,1 0-2-15,-5 0-8 0,7 0 3 0,-3 0 1 16,3 0-5-16,-3 0 2 16,2 1-2-16,1-1-1 0,-3 0 3 0,0 3 7 0,4-1 4 15,-5-2 6-15,4 0 3 0,-8 0-1 0,6 1 1 16,-1-1-2-16,0 0-5 15,0 2 2-15,3-2 0 0,-1 2-2 0,0-2-1 16,-1 2-7-16,1-1 4 16,3 1-8-16,1 1-1 0,-2-2 3 0,2-1-2 0,-3 2-3 15,4 0 1-15,0 0 4 16,-3 0 7-16,3-2-1 0,0 2 1 0,-4-2-2 16,5 0-2-16,-3 0-3 0,0 0-2 0,1 0 1 0,-2 0-6 15,0 2 4-15,0-2-4 16,-3 2 4-16,2-2-6 0,0 0 0 0,2 2 1 15,-5-2-4-15,2 2 1 16,2-2 0-16,0 1-3 0,-2-1 2 0,0 0-9 16,2 0-2-16,0-1 1 0,-2 1-5 15,-1 0 0-15,4 0-3 0,0-2 4 0,0 2-3 16,-4-2 5-16,5 2 2 0,-2-2-4 0,-1 2 2 16,-2-2 4-16,0 0-2 15,2 0 3-15,-3 2 1 0,1-2 0 0,-1-2 3 0,2 0-1 16,0 4 0-16,0-3 0 15,0 1 1-15,0 2-1 0,1-2 0 0,-4 0-1 16,5 1 7-16,-2 1 1 16,1 0 1-16,-3-2 7 0,1 2-2 0,-4 0 6 0,4-3 0 15,-1 3-7-15,3 0 5 16,-3-1 1-16,1 1-2 0,-1 0 4 0,-1 0-1 16,0 0-1-16,1 0 2 0,0 1-5 0,-3-1 2 15,-3 0-4-15,2 0 1 16,4 3-4-16,-3-3-2 0,-3 0 0 0,2 0 2 0,-3 0-5 15,1 0 1-15,1 0 2 16,-1 0 0-16,-2 0-2 0,1 0 3 0,-1-3 1 16,2 3 1-16,-2 0-1 0,3-1-2 15,-4 1-2-15,1 0 2 0,0 0-3 0,0-2 3 16,-3 2-1-16,1 0-4 16,-2 0 4-16,1 0 0 0,-1 0-1 0,0 0 1 15,-1 0 6-15,1 0-6 0,-2 2 3 0,1-2-1 0,1 1 0 16,-5-1 0-16,2 3 0 15,-1-3-1-15,-1 0 1 0,1 0-3 0,0 0-1 16,-2 0 2-16,2 0 0 16,-1 0-2-16,1 0-4 0,0 0 3 0,-1 0 0 0,0 0-4 15,0 0 4-15,-1 0 0 16,1 0-2-16,-1 0 2 0,-2 0 1 0,0 0-6 16,1 2 6-16,-2-2-2 0,2 0-2 0,-1 0 1 15,-1 0 2-15,0 0-3 16,2 0 2-16,-1 1 4 0,-2-1-5 0,2 0 2 0,-1 0 0 15,-2 2-2-15,2-2 4 16,-1 0-2-16,-2 0-1 0,-18 0 2 16,30 0 3-16,-15 2 2 0,-15-2 1 15,28 0 0-15,-28 0 0 0,22-2-3 0,-22 2-1 0,24 2 2 16,-24-2-3-16,19 0 1 16,-19 0 0-16,19-2 0 0,-19 2-2 0,0 0 0 15,23-2-1-15,-23 2-1 0,0 0 2 0,20 0-4 16,-20 0 3-16,0 0 1 0,0 0 0 15,23-1-2-15,-23 1-1 0,0 0 0 0,0 0 4 16,0 0-1-16,17-2 0 16,-17 2-1-16,0 0-2 0,0 0-5 0,0 0-4 15,0 0-5-15,0 0-3 0,0 0-18 16,0 0-2-16,0 0 2 0,8-13 0 0,-8 13 9 16,0 0 2-16,0 0 2 0,0 0 3 0,0 0 1 15,0 0 1 1,0 0 1-16,-21-29 4 0,21 29 0 0,0 0 3 0,-11-14 0 15,11 14 3-15,0 0-2 0,-12-14-2 16,12 14 6-16,0 0 1 0,-14-9-5 0,14 9 4 16,0 0 0-16,-10-10 1 15,10 10-1-15,0 0-3 0,0 0 7 0,-10-8 4 0,10 8 4 16,0 0 11-16,0 0 7 16,0 0 4-16,-11-10 7 0,11 10-1 0,0 0-1 15,0 0 2-15,0 0-2 0,0 0-5 0,0 0-3 16,0 0-7-16,0 0 0 15,0 0-3-15,0 0-1 0,0 0 0 0,0 0-2 0,0 0 0 16,0 0-4-16,0 0 1 16,0 0-1-16,0 0-2 0,0 0-1 0,47 26 5 15,-33-19-10-15,1 0 1 16,0 0-1-16,2 1 3 0,-3-3-5 0,2 3 2 0,-2-1 0 16,1 0-2-16,-4 1 0 0,-11-8 1 0,21 13 1 15,-13-6 12-15,-8-7 2 16,7 15 0-16,-7-15-3 0,0 0-2 0,-7 25-1 15,7-25-4-15,-18 19-35 0,5-10-42 16,-2-1-64-16,0 2-78 0,-5-2-115 16,-4 1-225-16,-4-1-427 0,1-3-438 15</inkml:trace>
  <inkml:trace contextRef="#ctx0" brushRef="#br1" timeOffset="166562.59">27796 15722 302 0,'0'0'92'0,"0"0"-22"16,0 0-6-16,0 0 13 0,0 0-12 0,0 0 5 0,0 0 8 15,0 0-5-15,0 0 17 16,0 0 13-16,0 0-4 0,0 0 9 0,0 0-2 16,0 0 3-16,50 6 0 15,-50-6-4-15,0 0-10 0,0 0-5 0,0 0 1 16,0 0 3-16,0 0 0 16,0 0 6-16,0 0-4 0,0 0 2 0,0 0 2 0,0 0 4 15,0 0-2-15,0 0 0 0,0 0-2 0,0 0-7 16,0 0-3-16,0 0-6 15,0 0-4-15,0 0-9 0,0 0-4 0,0 0-12 16,0 0-5-16,0 0-2 0,0 0-8 16,0 0-4-16,0 0-4 0,0 0-2 0,0 0-4 15,0 0-3-15,0 0-3 16,0 0-2-16,0 0-3 0,13 7 1 0,-13-7-8 16,0 0 6-16,0 0-4 0,2 18-2 0,-2-18 2 15,0 0-5-15,0 17 3 0,0-17 0 16,0 0 0-16,-2 19-2 0,2-19-3 0,0 0 4 15,0 0-5-15,-2 23 2 16,2-23 0-16,0 0 2 0,0 0-5 0,-3 17 5 16,3-17 0-16,0 0 2 15,0 0 1-15,0 0 2 0,0 0-2 0,0 0-2 0,0 0 3 16,0 0-3-16,0 0-2 0,0 0 2 0,0 0-2 16,0 0 0-16,0 0-2 15,0 0-2-15,0 0 0 0,0 0 4 0,0 0-5 16,9-54 2-16,-9 54-1 15,4-16 1-15,-4 16 0 0,4-15 4 0,-4 15 7 0,0 0 7 16,5-19 0-16,-5 19-2 16,0 0-1-16,6-14-3 0,-6 14-3 0,0 0-4 15,0 0-6-15,0 0 7 16,0 0-2-16,0 0 0 0,0 0 1 0,0 0 0 16,0 0-3-16,0 0 2 0,0 0 0 0,0 0-2 0,0 0 1 15,0 0 3-15,-23 46-3 16,23-46 3-16,-10 18 0 0,8-6 3 0,2-12 0 15,-3 21-1-15,3-21 0 16,-4 23 4-16,4-23-5 0,-2 21 1 0,2-21 0 16,-5 17-3-16,5-17-5 0,0 17 4 15,0-17-14-15,0 0-29 0,-2 17-40 0,2-17-76 16,0 0-84-16,0 0-190 0,2 18-208 0,-2-18-235 16,0 0-227-16</inkml:trace>
  <inkml:trace contextRef="#ctx0" brushRef="#br1" timeOffset="169142.78">25131 16447 2434 0,'0'0'-170'16,"0"0"16"-16,0 0 13 0,0 0 15 0,0 0 10 15,0 0 8-15,0 0 12 16,-14-6 13-16,14 6 3 0,0 0 7 0,0 0 12 0,0 0 2 16,0 0 4-16,0 0 4 15,0 0 8-15,0 0 18 0,0 0 7 0,0 0 9 16,0 0 2-16,0 0 5 0,0 0-3 0,0 0 10 16,0 0 4-16,0 0 6 15,-26 7 4-15,26-7 14 0,0 0 7 16,0 0 3-16,0 0 8 0,0 0 22 0,0 0-5 15,0 0 8-15,0 0 2 0,0 0 2 0,0 0 2 16,0 0-1-16,0 0-8 16,0 0 3-16,0 0 2 0,0 0-14 0,0 0-7 0,0 0 8 15,0 0-11-15,0 0-15 16,0 0 1-16,61 6-4 0,-61-6-4 0,24 2 5 16,-10-2-8-16,-14 0-6 0,29 2 1 0,-29-2-6 15,27 2 2-15,-13-2 0 16,-14 0-14-16,30 2-2 0,-13-1 8 0,-17-1 2 0,32 0-2 15,-16 3 0 1,-16-3-2-16,32 1-10 0,-16-2 8 0,-16 1-4 0,34 1-2 16,-21-1 2-16,-13 0 5 15,32 0-3-15,-14-1-2 0,0-2-1 0,-18 3-3 16,36-3 2-16,-21 1 2 0,5 0-2 16,-2 0 1-16,1-1-5 0,1-1 8 0,-2 4 0 15,4-2 5-15,-1 0 0 0,-2 0 7 0,2 0-5 16,1 0 8-16,-2 0-5 15,0 1-4-15,1-2 2 0,-3 1 2 0,4 2 0 0,-3-2-4 16,2 2-2-16,-21 0 5 16,41 0 4-16,-21 0 4 0,1 0 0 0,1 2 1 15,0-2 0-15,-1 2 1 16,1-2-6-16,1 3 4 0,1 0-6 0,1 1-4 16,2 0 1-16,-2-1-3 0,0 2 0 0,1-2 2 0,-3 1-3 15,-1-2 2-15,1-1-2 16,-3 3-2-16,2-1-5 0,-1-2-1 0,-3 3 0 15,4-4 5-15,-4 2-7 16,0 0 7-16,2 0-4 0,-20-2 0 0,34 2-7 0,-19-2 5 16,4 1-1-16,1 1 3 15,-2 1 0-15,2-2-3 0,-2 1-3 0,-18-2 3 16,38 2 1-16,-22 0-2 16,2 2 1-16,-3-2 0 0,2-1-3 0,-17-1 6 15,33 5 0-15,-20-4-3 0,-13-1 1 16,29 2-2-16,-17 0-1 0,-12-2 6 0,29 2-4 15,-18 0 0-15,-11-2 0 0,27 4-2 0,-27-4 0 16,23 0 4-16,-23 0-5 16,20 4 4-16,-20-4 1 0,22 1-5 0,-22-1 3 0,21 0 5 15,-21 0-7-15,22 0 3 16,-22 0 6-16,27 3-10 0,-27-3-1 0,25 1 0 16,-9-1 5-16,-16 0-2 0,26 0 1 0,-26 0-4 15,27 2 2-15,-13-2 2 16,-14 0-2-16,27 2-4 0,-27-2 10 0,29 0 0 0,-18 2-4 15,-11-2 0-15,29 0 2 16,-17 2-1-16,-12-2-1 0,27 0 3 0,-27 0-6 16,26 2 3-16,-12-2-1 15,-14 0 2-15,26 1-1 0,-26-1 0 0,26 3 1 0,-26-3-2 16,25 1-4-16,-25-1 7 16,22 2-3-16,-22-2 4 0,18 0-5 0,-18 0 0 15,0 0 2-15,26 2 0 0,-26-2-2 0,19 2 5 16,-19-2-4-16,0 0 3 15,22 2 1-15,-22-2 0 0,0 0-2 0,24 0 6 16,-24 0 6-16,0 0-1 16,24-2-1-16,-24 2 2 0,0 0 2 0,27 0-3 0,-27 0 3 15,17 0 0-15,-17 0 2 16,0 0 7-16,23 2 2 0,-23-2 2 0,0 0 5 16,24 0-5-16,-24 0 4 0,0 0-4 15,21 0-1-15,-21 0 3 0,0 0 2 0,17 0-4 16,-17 0 0-16,0 0 0 0,0 0-2 0,0 0-3 15,19 0 1-15,-19 0-1 16,0 0-5-16,0 0 2 0,0 0-6 0,0 0 2 16,0 0-4-16,0 0 0 0,20-2-12 15,-20 2-11-15,0 0-13 0,0 0-2 0,0 0-11 16,0 0-4-16,18-6-10 16,-18 6-1-16,0 0-12 0,0 0-5 0,10-9 3 15,-10 9 2-15,0 0-4 0,0 0 8 16,0 0-6-16,3-17 6 0,-3 17 10 0,0 0 4 15,0 0 2-15,0 0 6 0,0 0 0 0,-15-21 13 16,15 21 21-16,0 0 15 16,-16-9 7-16,16 9 9 0,0 0 7 15,-12-12 8-15,12 12-5 0,0 0-4 0,-14-10-3 16,14 10-5-16,0 0 2 0,-13-5-4 0,13 5-6 16,0 0 1-16,-15-6-4 0,15 6 0 0,0 0-1 15,0 0 1-15,0 0-4 16,0 0 3-16,0 0-3 0,-20-3-1 0,20 3 12 0,0 0 2 15,0 0 9-15,0 0 6 16,0 0 0-16,0 0-2 0,0 0-2 0,0 0-2 16,0 0-6-16,0 0 0 15,0 0-1-15,0 0-4 0,37 30-5 0,-37-30-1 16,15 9-3-16,-15-9 2 0,12 10-4 16,-12-10 2-16,10 13 1 0,-10-13 0 0,9 14-3 15,-9-14 5-15,9 15 11 0,-9-15-1 0,4 14-5 16,-4-14 0-16,0 15-1 15,0-15-2-15,0 0-1 0,-17 26-24 0,7-19-42 0,1 3-54 16,-3 0-60 0,-1-2-75-16,0-1-147 0,-3 0-505 0,1 1-272 0</inkml:trace>
  <inkml:trace contextRef="#ctx0" brushRef="#br1" timeOffset="170152.73">25173 16338 2575 0,'0'0'-116'0,"-2"-17"28"0,2 17 28 0,0 0 17 0,0 0 39 15,0 0 25-15,0 0 22 16,0 0 13-16,0 0 6 0,0 0 3 0,0 0 1 16,0 0 15-16,0 0 7 0,0 0 2 0,0 0-10 15,0 0-1-15,0 0-9 0,0 0-7 16,0 0 2-16,0 0-13 0,0 0-3 0,-17 45-7 15,12-35 0-15,5-10-5 16,-9 19 0-16,2-9-2 0,7-10 2 0,-8 18 1 16,8-18 0-16,-8 16-3 15,8-16-3-15,-9 15-1 0,9-15-2 0,-6 12 1 16,6-12 1-16,-9 13-1 0,9-13-3 16,0 0 2-16,-8 15 1 0,8-15-5 0,0 0 1 15,-5 15 0-15,5-15 3 0,0 0 1 0,0 0-2 16,15 23-3-16,-2-15-3 15,-2-1-2-15,5-1-3 0,1 2-1 0,0 0-4 0,2 0-24 16,-2-1-35-16,0 0-51 16,1 3-56-16,-3 0-57 0,-4-2-83 0,5-3-168 15,-5 5-422-15,-3-1-256 16</inkml:trace>
  <inkml:trace contextRef="#ctx0" brushRef="#br1" timeOffset="172172.86">25556 16793 2518 0,'0'0'-101'0,"0"0"31"0,0 0 11 16,0 0 33-16,0 0 23 0,0 0 22 0,0 0 8 0,0 0 26 16,13 38 9-16,-13-38 8 15,2 25 11-15,0-10 5 0,-2 3 2 0,6-1-6 16,-6-1 2-16,2 3-7 0,-4 1-7 15,4-4-9-15,0 4-4 0,0-2-6 0,-2-2-7 16,1 0-4-16,-1-16-10 16,3 30-20-16,-3-18-31 0,0-12-29 0,3 24-36 15,-3-10-37-15,0-14-33 16,2 21-30-16,-2-21-88 0,0 17-489 0,0-10-51 0</inkml:trace>
  <inkml:trace contextRef="#ctx0" brushRef="#br1" timeOffset="172472.63">25738 17138 2219 0,'0'0'-72'0,"0"0"20"0,0 0 18 15,0 0 34-15,0 0 15 0,0 0 8 0,0 0 20 16,0 0-1-16,-2 42-3 16,2-42 9-16,-12 25 5 0,5-10 5 0,-1 0 10 15,2 1-9-15,0 0 0 16,-5 2-15-16,3 0 2 0,-2 1-9 0,1 0 0 0,0 1 0 16,1-1-6-16,-4 0-17 0,5 1-31 0,1-6-41 15,-1 2-48-15,0-3-60 16,2-1-126-16,5-12-392 0,-9 16 71 0</inkml:trace>
  <inkml:trace contextRef="#ctx0" brushRef="#br1" timeOffset="172852.59">25684 17529 2060 0,'0'0'-3'0,"15"-12"4"15,-15 12-1-15,0 0 8 0,0 0 14 0,0 0 21 16,0 0 6-16,8-11-12 16,-8 11 5-16,0 0-16 0,0 0 2 0,15-10 4 15,-15 10-12-15,0 0 2 0,21-2-4 16,-21 2 0-16,20-1-4 0,-20 1 7 0,0 0 2 16,24 1 5-16,-24-1 13 0,0 0 2 0,19 6 1 15,-19-6 7-15,8 9 6 16,-8-9 10-16,0 0 7 0,2 20 8 0,-2-20 8 15,0 0 5-15,-10 28 4 0,10-28 4 16,-10 20 1-16,5-9-9 0,5-11-8 0,-8 21 1 16,5-11-8-16,3-10-6 15,-6 19-8-15,6-19-3 0,-5 14-6 0,5-14-7 16,-2 15-4-16,2-15-1 0,0 0-6 0,9 16-16 16,-9-16-16-16,15 7-23 0,-15-7-45 15,27 0-48-15,-11 0-54 0,-16 0-83 16,34-7-124-16,-15-1-185 0,-2 0-291 15,1 1-189-15</inkml:trace>
  <inkml:trace contextRef="#ctx0" brushRef="#br1" timeOffset="173202.59">26082 16854 2467 0,'0'0'-59'0,"0"0"30"0,0 0 8 16,0 0 17-16,0 0 27 0,-50 27 23 15,39-15 18-15,2 1 14 0,-2 2-3 0,2 2-1 16,0 0 5-16,1 2 0 15,2-2 1-15,2 1-4 0,1 0 4 0,3 0-2 16,-2 1-11-16,4 0-2 16,1 0-11-16,1-2 0 0,0 0-9 0,4 1-7 0,0-2 0 15,-1 0-10-15,2 0-22 16,-2-2-15-16,2 0-29 0,2-3-28 0,-1 0-38 16,-2 1-45-16,3-5-66 0,-1 1-122 0,-10-8-483 15,21 10-145-15</inkml:trace>
  <inkml:trace contextRef="#ctx0" brushRef="#br1" timeOffset="173582.6">26228 16932 2438 0,'0'0'-35'0,"0"0"22"0,0 0 16 0,0 0 27 15,0 0 31-15,0 0 17 16,0 0 14-16,0 0-3 0,0 0 10 0,0 0 4 15,0 0 9-15,17 44 2 0,-15-29-1 16,1 0-6-16,-3-15-10 0,4 32-7 16,-1-16-9-16,1 1-11 0,-3-1-5 15,1-1-10-15,0 0-1 0,-2-15-6 16,4 27-8-16,-2-16-15 0,-2-11-26 0,5 21-32 0,-5-21-40 16,2 17-46-16,-2-17-56 0,2 13-70 15,-2-13-154-15,5 6-504 0,-5-6-287 0</inkml:trace>
  <inkml:trace contextRef="#ctx0" brushRef="#br1" timeOffset="173782.64">26365 17134 2778 0,'0'0'7'16,"0"0"14"-16,0 0 8 0,18-5 15 0,-18 5 29 15,0 0-2-15,0 0-7 16,15-8-8-16,-15 8-9 0,0 0-10 0,21-6-11 0,-21 6 0 15,19-2-3 1,-19 2-19-16,21-4-19 0,-21 4-23 0,23-3-32 0,-23 3-31 16,22 0-35-16,-22 0-36 15,18-6-54-15,-18 6-85 0,16-4-391 0,-16 4 45 16</inkml:trace>
  <inkml:trace contextRef="#ctx0" brushRef="#br1" timeOffset="174032.7">26450 16963 2125 0,'-7'-12'23'0,"7"12"16"0,0 0 11 16,0 0 11-16,-11-11 20 0,11 11 19 0,0 0 23 0,0 0 11 15,0 0-4-15,0 0 8 16,0 0 2-16,0 0 8 0,0 0-8 0,0 0-1 16,4 51-10-16,-4-51-10 0,2 29-18 0,1-14-9 15,-1 2-8-15,-2 1-11 16,1-1-5-16,-1-1-10 0,2 0-5 0,0 1-4 0,-2-17-11 15,2 33-7 1,-2-18-12-16,0-15-25 0,0 25-38 0,0-25-34 0,0 22-43 16,0-22-42-16,0 20-46 15,0-20-42-15,0 15-79 0,0-15-652 0,0 0-441 16</inkml:trace>
  <inkml:trace contextRef="#ctx0" brushRef="#br1" timeOffset="174502.55">26664 17073 2888 0,'0'0'-107'0,"0"0"25"0,13-11 10 15,-13 11 1-15,0 0 14 16,0 0 16-16,16-4 36 0,-16 4 8 0,0 0 37 16,0 0 5-16,0 0 10 0,0 0 4 0,0 0 10 15,4 31-5-15,-4-31 7 0,0 0-5 16,-9 22-2-16,9-22-5 0,-11 16-7 0,11-16-4 15,-13 14-3 1,6-7-4-16,7-7-6 0,-18 10 3 0,18-10-9 0,-17 11-4 16,17-11 1-16,-17 3-5 15,17-3-1-15,0 0 0 0,-23-3-8 0,23 3 3 0,0 0-11 16,-17-18 1-16,17 18-5 16,-6-17 2-16,6 17-5 0,-4-19-1 0,4 19 1 15,0 0-1-15,4-22 10 0,-4 22 2 0,6-16 1 16,-6 16 9-16,0 0 2 15,11-15 9-15,-11 15 6 0,0 0 9 0,15-8 8 0,-15 8 7 16,0 0 8-16,0 0-3 16,0 0 5-16,29 13 0 0,-29-13 0 0,14 18 2 15,-7-9-2-15,-7-9-4 16,8 21-9-16,0-7-5 0,-2-3-1 0,-1 3-6 16,1-1-2-16,1 0-5 0,0 2-2 0,0-1-7 0,-1-1-1 15,-1 0-12-15,1 0-19 16,4 1-26-16,-4-2-33 0,-6-12-46 0,13 19-62 15,-5-10-66-15,-8-9-140 16,13 11-204-16,-13-11-357 0,9 6-354 0</inkml:trace>
  <inkml:trace contextRef="#ctx0" brushRef="#br1" timeOffset="174762.75">26810 16941 2748 0,'0'0'-62'0,"4"-12"37"0,-4 12 18 15,0 0 14-15,0 0 33 16,0 0 21-16,0 0 12 0,0 0 1 0,27 32-1 0,-27-32 3 16,4 29-5-16,-1-13 24 0,-1 4 9 0,0-1-9 15,0 0-7-15,0 2-12 16,1-3-6-16,-3 4-9 0,-3-2-18 0,1 4-35 15,-2-3-43-15,0 0-53 16,-1-1-57-16,-2 1-59 0,0-3-101 0,1-1-603 16,-3 2-298-16</inkml:trace>
  <inkml:trace contextRef="#ctx0" brushRef="#br1" timeOffset="180182.41">25929 15699 2568 0,'0'0'-157'0,"0"0"22"0,0 0 18 15,0 0 19-15,0 0 17 0,0 0 18 0,0 0 17 16,0 0 15-16,0 0 6 0,0 0 10 16,0 0 6-16,0 0 9 0,0 0 11 0,-2-22 14 15,2 22-6-15,0 0 2 0,0 0 7 0,0 0 6 16,0 0-9-16,0 0 6 15,0 0 4-15,0 0-3 0,-4-19-11 0,4 19-4 0,0 0-3 16,0 0 5-16,-1-17-5 16,1 17 10-16,0 0-4 0,0 0 10 0,0 0-1 15,0-25-7-15,0 25 0 16,0 0-2-16,-2-19-5 0,2 19 4 0,0 0-1 16,0-20-12-16,0 20 11 0,0 0-5 0,0 0-3 0,0-23 2 15,0 23 1-15,0 0-3 16,2-17 2-16,-2 17 1 0,0 0-1 0,3-15-4 15,-3 15 1-15,0 0-2 16,2-15 6-16,-2 15-2 0,0 0-5 0,0 0-1 0,2-19-7 16,-2 19 15-16,0 0-6 15,2-18 8-15,-2 18-1 0,0 0-13 0,4-12 11 16,-4 12-2-16,0 0-5 0,0 0 8 0,5-21-8 16,-5 21 2-16,0 0 3 15,2-15 2-15,-2 15-1 0,0 0 6 0,0 0-1 0,4-15-9 16,-4 15 3-16,0 0 7 15,5-16-12-15,-5 16-1 0,0 0 3 0,0 0 3 16,7-19-11-16,-7 19 10 16,0 0-2-16,4-14-1 0,-4 14 3 0,0 0-7 15,5-13-2-15,-5 13 5 0,0 0 2 16,6-16-2-16,-6 16-1 0,0 0 4 0,10-14-4 16,-10 14 9-16,0 0-3 0,6-16-2 0,-6 16 2 15,0 0-1-15,7-16-3 16,-7 16 3-16,4-12-6 0,-4 12 5 0,0 0 5 0,5-15 0 15,-5 15-3-15,0 0 7 16,5-16-8-16,-5 16 0 0,0 0-1 0,4-15 6 16,-4 15-11-16,0 0 1 15,7-17 3-15,-7 17 0 0,0 0-8 0,4-15 5 16,-4 15-1-16,0 0-1 0,4-18 2 16,-4 18-2-16,0 0-2 0,5-15 2 0,-5 15 1 15,0 0-4-15,4-13 4 0,-4 13-4 0,0 0 4 16,0 0 3-16,4-17-3 15,-4 17 5-15,0 0-4 0,4-14 0 0,-4 14-6 0,0 0 6 16,0 0-2-16,6-15-1 16,-6 15-3-16,0 0 12 0,7-15-5 0,-7 15-1 15,0 0-5-15,0 0 5 16,7-13 3-16,-7 13-2 0,0 0-7 0,9-12 10 16,-9 12 2-16,0 0 8 0,0 0 7 0,4-14 5 0,-4 14-3 15,0 0-3-15,0 0 2 16,7-15 0-16,-7 15-5 0,0 0-1 0,0 0 2 15,9-15-9-15,-9 15 3 16,0 0 2-16,7-12-5 0,-7 12-1 0,0 0-3 0,0 0 3 16,7-15-3-16,-7 15 4 15,0 0-3-15,9-8 5 0,-9 8 1 0,0 0-2 16,0 0-5-16,12-13 1 0,-12 13-1 0,0 0 0 16,10-11 0-16,-10 11 2 15,0 0-1-15,9-9 2 0,-9 9-5 0,0 0 4 0,11-14-5 16,-11 14 1-16,0 0 5 15,9-12 0-15,-9 12 2 0,9-8-1 0,-9 8-3 16,0 0-1-16,9-12 1 16,-9 12-3-16,0 0 0 0,12-13 3 0,-12 13-5 15,10-10 2-15,-10 10-1 0,0 0-2 16,14-14 3-16,-14 14-6 0,11-8 3 0,-11 8-3 16,0 0 0-16,16-13 4 0,-16 13-2 0,9-8 1 15,-9 8 4-15,0 0-7 16,11-8 0-16,-11 8 3 0,0 0-4 0,11-11 2 0,-11 11 2 15,0 0 3-15,14-7-7 16,-14 7 4-16,0 0-5 0,9-12 0 0,-9 12 3 16,0 0-1-16,14-8-2 15,-14 8 5-15,0 0-4 0,13-10 1 0,-13 10 3 16,13-8-6-16,-13 8 2 0,12-7 5 16,-12 7-7-16,11-8 3 0,-11 8 1 0,0 0-2 15,18-11 0-15,-18 11 2 0,13-8-1 0,-13 8-1 16,9-9 1-16,-9 9-3 15,14-8 5-15,-14 8-1 0,15-10 5 0,-15 10-7 0,10-10-2 16,-10 10 2-16,13-7-1 16,-13 7-1-16,14-9 7 0,-14 9-8 0,11-10 3 15,-11 10-1-15,13-11 0 16,-13 11 1-16,14-11-1 0,-14 11 1 0,15-9 0 16,-15 9 5-16,16-11-4 0,-16 11-2 15,13-9-3-15,-13 9 6 0,16-12-3 0,-16 12 4 16,15-9-4-16,-15 9-1 0,15-9 3 0,-15 9 0 15,10-10-2-15,-10 10 2 16,14-10 0-16,-14 10-2 0,9-9 1 0,-9 9 4 0,13-8-2 16,-13 8 0-16,12-10-1 15,-12 10 0-15,0 0-2 0,15-12-2 0,-15 12-2 16,11-8 9-16,-11 8-6 16,0 0 2-16,16-10 5 0,-16 10-8 0,9-7 3 15,-9 7 3-15,0 0-4 0,16-9-1 0,-16 9 6 0,0 0-2 16,15-11-1-16,-15 11 3 15,0 0-6-15,12-7-1 0,-12 7 7 0,0 0-6 16,13-8 1-16,-13 8 2 16,0 0-3-16,15-7 0 0,-15 7 5 0,0 0-4 0,15-10 0 15,-15 10 4-15,0 0-4 16,16-8 3-16,-16 8 2 0,11-7-1 0,-11 7 0 16,13-5 3-16,-13 5 0 0,0 0-4 0,16-12 2 15,-16 12 0-15,13-8-3 16,-13 8 2-16,16-7 3 0,-16 7-6 0,11-7 2 0,-11 7 2 15,16-7-3-15,-16 7 0 16,15-6 5-16,-15 6-7 0,17-6 3 0,-17 6 0 16,17-4-1-16,-17 4 0 15,16-7-1-15,-16 7-3 0,18-4 3 0,-18 4 2 0,18-5-2 16,-18 5 2-16,19-4 0 0,-19 4-5 0,19-2 4 16,-19 2 0-16,21-2-2 15,-21 2 2-15,20-2 1 0,-20 2-2 0,20-2-2 16,-20 2 4-16,23 0-2 15,-23 0 2-15,20 0-1 0,-20 0-1 0,24 2 1 0,-24-2 3 16,25 0-3-16,-11 0 1 16,-14 0 0-16,29 0 2 0,-16 0-3 0,-13 0-3 15,27 0 3-15,-27 0 3 16,27-2-4-16,-27 2 1 0,28 2-2 0,-28-2 1 0,26-2 0 16,-26 2-3-16,26 0 0 15,-11 0 4-15,-15 0 0 0,27-1-1 0,-27 1-3 16,27 0 4-16,-27 0 0 0,26-3 1 0,-26 3-1 15,25 0 0-15,-9 0 0 16,-16 0 0-16,25 0-5 0,-25 0 5 0,24-2-1 0,-24 2 1 16,23 0 2-16,-23 0-3 15,24 0 1-15,-24 0-3 0,25 0 2 0,-25 0-3 16,30 0 5-16,-15 2-2 16,3-2-2-16,1 0 3 0,-2 3 3 0,-17-3-3 0,29 0-1 15,-13 1-1-15,-16-1 2 0,27 2 0 0,-12 0-2 16,-15-2-1-16,28 2 3 15,-28-2 3-15,24 2-3 0,-24-2-3 0,22 4 5 16,-9-3-1-16,-13-1-1 16,25 4 2-16,-12 0-7 0,2 0 8 0,-15-4 5 0,31 7-6 15,-13-3 6-15,-2 3-1 16,4-5-4-16,-3 4-1 0,-1 2 0 0,1-2 2 16,2 0 0-16,-1-1-1 0,-2 4 3 0,3-1-6 15,-1-4 4-15,-1 4-4 0,2-1 1 16,-5-1 5-16,3 2-4 0,-2-2-1 0,-3-1-1 15,1 1 2-15,-2 2-1 16,3-2 0-16,-1-1-1 0,-1 1-1 0,0 2 2 16,-12-8-1-16,23 11 2 15,-13-4-1-15,2-1-2 0,0 2-1 0,-12-8 2 0,21 13 2 16,-8-6-1-16,-3 1 3 0,1 0-3 0,1-1-4 16,-12-7 3-16,21 13 0 15,-10-6-2-15,-3 1-1 0,-8-8 3 0,19 11 3 16,-10-8-4-16,-9-3 2 15,16 12 0-15,-6-4 6 0,-10-8 2 0,19 12 1 16,-11-7-1-16,-8-5-1 0,17 11-1 16,-8-4-2-16,-9-7-1 0,18 10 4 0,-9-4-3 15,-9-6-2-15,24 13 2 16,-14-5 0-16,0-3 0 0,4 4-3 0,-2-1 0 0,3-1 0 16,-2 1 1-16,1-1 2 15,1 1 9-15,-2 0 4 0,0 1-3 0,1-1 2 16,-1 1 10-16,0-1-2 0,-1 2 1 0,1-3-10 15,0 1 2-15,0 0 0 0,-3-1-4 16,2 2 0-16,0 1 4 0,-3-3-7 0,2 2-4 16,0-1 4-16,-11-8-2 15,21 16-5-15,-14-11 6 0,-7-5-3 0,15 13-2 16,-4-6 1-16,-11-7-3 0,14 10 2 0,-14-10 0 0,13 15-1 16,-3-11 1-1,-10-4 6-15,17 15 1 0,-6-7 4 0,-3 0 2 0,-8-8 1 16,22 15-3-16,-12-4 0 15,0-4-3-15,1 2 2 0,-11-9-2 0,19 17-2 16,-6-9 0-16,-3 2 0 16,1-3-3-16,0 3 0 0,-1-3-3 0,-2 3 2 0,-8-10-3 15,20 15 1-15,-12-10-1 16,-8-5 0-16,15 14 0 0,-9-6-3 0,-6-8 0 16,15 15 1-16,-15-15 1 0,13 13-2 0,-13-13 5 15,12 14-5-15,-6-7 0 0,-6-7 4 16,12 14-5-16,-12-14 0 0,8 14 1 0,-8-14 0 15,10 12-2-15,-10-12 2 16,9 12 1-16,-9-12-2 0,7 13 3 0,-7-13-1 16,6 11-2-16,-6-11 1 15,8 14 0-15,-8-14 2 0,9 12 0 0,-9-12-4 0,6 10 7 16,-6-10-7-16,8 12 2 0,-8-12-1 0,0 0 1 16,9 18-2-16,-9-18 2 15,5 11 0-15,-5-11-1 0,0 0 2 0,8 17 1 0,-8-17-3 16,6 13 2-16,-6-13 0 15,6 13 1-15,-6-13-1 0,6 12 4 0,-6-12-6 16,5 13 2-16,-5-13-1 16,9 12-3-16,-9-12 2 0,6 11 3 0,-6-11 0 15,6 12-3-15,-6-12 0 0,6 13 0 16,-6-13 0-16,0 0-3 0,9 17 1 0,-9-17 7 16,4 13-4-16,-4-13-2 15,6 12 1-15,-6-12 2 0,0 0-2 0,7 19 0 16,-7-19 2-16,4 12-2 0,-4-12 1 0,0 0 1 0,5 16-1 15,-5-16 0-15,6 12 0 16,-6-12 0-16,0 0 2 0,4 15 0 0,-4-15-3 16,0 0 5-16,4 16-1 15,-4-16 1-15,0 0-1 0,6 15 2 0,-6-15-4 16,0 0 3-16,4 16 0 0,-4-16-1 0,4 12 1 16,-4-12 0-16,0 0 3 0,6 20 3 15,-6-20 1-15,4 10 2 0,-4-10-2 0,0 0 0 16,4 20-3-16,-4-20 3 15,2 13 0-15,-2-13 0 0,0 0 0 0,4 19 1 0,-4-19-6 16,0 0 5-16,4 15-4 16,-4-15 0-16,0 0-2 0,4 15 2 0,-4-15-10 15,0 0-41-15,0 0-71 16,2 14-102-16,-2-14-193 0,0 0-201 0,0 0-368 16,0 0-429-16</inkml:trace>
  <inkml:trace contextRef="#ctx0" brushRef="#br1" timeOffset="182582.51">29537 16147 2759 0,'0'0'-203'16,"0"0"38"-16,0 0 35 0,0 0 27 0,0 0 29 16,0 0 18-16,0 0 27 15,0 0 23-15,0 0 27 0,0 0 18 0,0 0 28 0,0 0 19 16,0 0 13-16,0 0 10 15,0 0 3-15,0 0 1 0,0 0-6 0,0 0-1 16,0 0-6-16,0 0-4 16,0 0-4-16,0 0-10 0,0 0-10 0,0 0 4 15,0 0 2-15,0 0 4 0,0 0-1 16,0 0-1-16,0 0-9 0,0 0-3 0,0 0-1 16,0 0-3-16,0 0-7 0,0 0-2 0,0 0-5 15,0 0-3-15,0 0-3 16,51 10-6-16,-51-10-6 0,0 0-3 0,0 0-2 0,23 2-5 15,-23-2 2-15,0 0-6 16,0 0-1-16,17 2-1 0,-17-2-1 0,0 0-3 16,0 0 0-16,0 0-3 15,0 0 2-15,0 0-1 0,0 0 0 0,0 0-2 16,0 0 1-16,0 0 0 0,0 0-3 16,0 0 4-16,0 0-2 0,0 0-4 0,0 0 4 15,0 0-3-15,0 0-4 0,-57 0 5 0,57 0-2 16,0 0-2-16,0 0 0 15,0 0 0-15,-24 0 0 0,24 0 0 0,0 0 2 0,0 0-2 16,0 0 2-16,0 0-1 16,0 0 1-16,-20-2-1 0,20 2 1 0,0 0 2 15,0 0-3-15,0 0 1 16,0 0-3-16,0 0 1 0,0 0-3 0,0 0 1 16,0 0 1-16,0 0 0 0,0 0-1 0,0 0 0 15,0 0 2-15,0 0-1 0,0 0 0 16,0 0 3-16,0 0-4 0,0 0 6 0,0 0-3 15,0 0-1-15,55-9 4 16,-55 9-4-16,0 0-1 0,12-9 3 0,-12 9-2 0,0 0 4 16,0 0-4-16,11-11 2 15,-11 11-1-15,0 0-2 0,0 0 3 0,4-15 0 16,-4 15-1-16,0 0-1 0,0 0 4 16,0 0 5-16,0 0 2 0,5-16-2 15,-5 16 5-15,0 0-9 0,0 0 2 0,0 0 6 0,0 0-3 16,0 0 2-16,0 0 2 15,0 0 2-15,0 0-1 0,0 0 6 0,0 0-2 16,0 0 0-16,0 0-3 16,0 0-1-16,-9 58-1 0,9-58-3 0,-2 20-2 15,2-20 2-15,0 24-1 0,0-24-4 16,2 21 1-16,-2-21-1 0,0 21 7 0,0-21-8 16,0 17 1-16,0-17-2 0,2 15 1 0,-2-15-1 15,0 0 12-15,0 0 7 16,0 19 24-16,0-19-12 0,0 0-6 0,0 0 0 0,0 0 1 15,0 0-6-15,0 0-6 16,0 0-1-16,0 0-3 0,7-55-3 0,-5 39 1 16,0-2 3-16,-2 18-9 15,4-32 3-15,-4 20 6 0,0 12-11 0,4-25 10 0,-4 25 0 16,2-21-5-16,-2 21 5 16,2-19-10-16,-2 19 5 0,2-13-4 0,-2 13 0 15,0 0-6-15,0 0 0 0,0 0 5 0,0-20-3 16,0 20 1-16,0 0-3 15,0 0 7-15,0 0-4 0,0 0-3 0,0 0 5 0,-16 50 1 16,16-50-8-16,-2 25 9 16,-1-10-10-16,3-15-5 0,-2 27 9 0,2-12 6 15,0-15-5-15,-2 25 2 16,2-25-4-16,0 24-1 0,0-24 5 0,-2 19-5 0,2-19 0 16,-2 14 9-16,2-14-9 0,0 0 8 15,0 0-2-15,-2 19 3 0,2-19-3 16,0 0 0-16,0 0 0 0,0 0-3 0,0 0 0 0,0 0 3 15,0 0-10-15,-2-55 5 16,2 55 7-16,0-36-7 0,2 21 1 0,-2-2-2 16,0 17 1-16,2-28-4 15,-2 15 3-15,0 13 5 0,0-21 2 0,0 21-2 16,2-17-1-16,-2 17-3 0,0 0-5 16,0-19 7-16,0 19-4 0,0 0 2 0,0 0 2 15,0 0-3-15,0 0 0 0,0 0 4 0,0 0 0 16,0 0-7-16,0 0 6 15,0 0-6-15,-8 61 9 0,8-61-6 0,0 23 4 0,0-23-1 16,-3 22-3-16,3-22-1 16,0 24 0-16,0-24 1 0,-2 17 3 15,2-17-1-15,0 0 1 0,0 21 1 16,0-21-5-16,0 0 6 0,0 0-1 0,0 0-1 0,0 0 0 16,0 0-2-16,0 0 1 0,0 0 1 0,0 0-2 15,0 0-1-15,0 0-2 16,0 0-1-16,-2-63 8 0,2 63-3 0,2-21-4 0,-2 21 4 15,2-20-2 1,-2 20-4-16,3-14 4 0,-3 14-2 0,0 0 2 0,2-20 1 16,-2 20-2-16,0 0-4 15,0 0 3-15,2-16-4 0,-2 16 0 0,0 0 2 0,0 0 3 16,0 0-3-16,0 0 0 0,0 0 6 0,0 0-1 16,0 0 3-16,0 0-4 15,-17 49 2-15,17-49-5 0,-5 21 0 0,5-21 2 16,-4 17 2-16,4-17-2 15,-4 19 5-15,4-19-5 0,-2 14 4 0,2-14-3 0,0 0 0 16,-6 18 0-16,6-18 5 16,0 0-3-16,0 0 7 0,0 0-3 0,0 0-6 15,0 0 0-15,0 0 3 16,0 0-6-16,0 0 0 0,0 0-8 0,0 0 2 0,0 0 5 16,14-47-3-16,-14 47-2 0,9-26 1 15,-7 17 2-15,-2 9 7 0,6-19-7 16,-6 19 1-16,7-15 0 0,-7 15-1 0,0 0-1 0,4-19 3 15,-4 19-7-15,0 0 8 16,0 0-1-16,0 0-1 0,0 0 3 16,0 0 1-16,0 0-4 0,0 0 7 15,0 0-6-15,0 0 6 0,0 0-2 0,0 0 0 16,0 0-9-16,-15 47-22 0,15-36-31 16,0-11-43-16,0 18-66 0,2-9-88 0,-2-9-125 15,0 21-239-15,0-11 8 0,0-10-400 0,0 0-504 16</inkml:trace>
  <inkml:trace contextRef="#ctx0" brushRef="#br1" timeOffset="188772.43">28040 16508 2924 0</inkml:trace>
  <inkml:trace contextRef="#ctx0" brushRef="#br1" timeOffset="189062.3">28040 16508 2658 0,'0'0'-71'16,"0"0"11"-16,0 0 11 0,0 0 11 0,0 0 14 16,3-19 25-16,-3 19 20 15,0 0 8-15,0 0 31 0,0 0 3 0,0 0 1 16,0 0 5-16,0 0 7 0,0 0 0 15,13-10-2-15,-13 10-9 0,0 0-3 0,0 0-9 16,0 0-7-16,0 0 3 16,0 0 0-16,0 0-2 0,0 0 3 0,0 0-4 15,0 0-3-15,0 0-3 0,0 0-6 16,-30 32-3-16,30-32-3 0,-18 14-3 0,10-7-3 16,8-7 0-16,-14 13-2 0,5-5-2 0,9-8-1 15,-13 13-3-15,13-13-5 16,-11 11 4-16,11-11-4 0,-8 13-1 0,8-13 0 0,0 0 11 15,-10 15 10-15,10-15 6 16,0 0 3-16,-2 17-1 0,2-17-1 0,0 0-6 16,10 19-6-16,-10-19 3 15,10 13-5-15,-10-13-2 0,18 13-4 0,-7-7-41 16,-11-6-78-16,20 10-84 16,-10-4-157-16,0-5-246 0,-3 3-283 0,-7-4-237 0</inkml:trace>
  <inkml:trace contextRef="#ctx0" brushRef="#br1" timeOffset="195852.41">28474 16983 2612 0,'0'0'-61'0,"7"-14"16"0,-7 14 6 0,0 0 47 16,8-20 22-16,-8 20 18 16,9-11 17-16,-9 11 9 0,7-11 9 0,-7 11 3 15,0 0 11-15,10-18-1 0,-10 18-8 16,0 0 7-16,8-11-7 0,-8 11-7 0,0 0-8 16,0 0-7-16,8-9-10 0,-8 9 9 0,0 0 9 15,0 0 1-15,0 0-1 16,0 0-2-16,0 0 3 0,0 0-6 0,12 28 0 15,-12-28-5-15,0 21-10 16,0-21 2-16,0 27-9 0,0-15-2 0,0-12-6 0,0 32-4 16,-2-17-4-16,2 2 1 15,-4 0-3-15,4-17-3 0,-1 32-4 0,1-14 0 16,-3-4-3-16,3-14-6 0,-2 27-1 0,2-27-19 16,-2 25-30-16,2-25-35 15,-2 19-45-15,2-19-44 0,-2 18-38 0,2-18-44 0,0 0-60 16,-2 19-164-16,2-19-472 15,0 0-358-15</inkml:trace>
  <inkml:trace contextRef="#ctx0" brushRef="#br1" timeOffset="196122.4">28716 17121 2720 0,'0'0'-136'0,"11"-10"30"0,-11 10 18 0,0 0 31 0,0 0 23 16,0 0 13-1,0 0 4-15,0 0 3 0,0 0 4 0,-24 38 9 0,24-38-7 16,-12 21 17-16,5-7 11 0,1-3-3 0,-1 0 22 16,7-11-5-16,-15 25-10 15,9-13 1-15,0 2 4 0,-2-1-4 0,-1 0-5 16,2-2-9-16,-1 1-42 0,8-12-43 15,-12 23-52-15,5-16-75 0,7-7-138 0,-11 18-209 16,11-18 264-16</inkml:trace>
  <inkml:trace contextRef="#ctx0" brushRef="#br1" timeOffset="196482.24">28686 17351 1622 0,'0'0'-5'0,"0"0"0"16,0 0 17-16,15-6 13 15,-15 6 8-15,0 0-8 0,15-5 6 0,-15 5-11 0,0 0 3 16,16-4 1-16,-16 4 1 0,0 0-6 0,0 0 7 16,24 2 0-16,-24-2 8 15,0 0 0-15,0 0 6 0,14 10 24 0,-14-10-1 16,0 0-5-16,0 15 12 15,0-15 4-15,0 0 11 0,0 0 10 0,-18 32 2 16,9-21 8-16,3 2-6 0,-2-5 0 16,8-8-3-16,-13 24-7 0,8-17-9 0,5-7-11 15,-8 19 0-15,8-19 2 16,-2 19 3-16,2-19-4 0,0 0-9 0,6 21-4 16,-6-21-12-16,16 13-1 0,-16-13-12 15,18 8-21-15,-7-5-33 0,-11-3-52 0,23 3-35 16,-23-3-41-16,25 1-39 0,-25-1-53 0,24-4-103 15,-24 4-472-15,19-7-143 16</inkml:trace>
  <inkml:trace contextRef="#ctx0" brushRef="#br1" timeOffset="199892.45">27829 15866 927 0,'0'0'136'0,"0"0"-9"0,0 0-51 0,0 0-27 16,0 0-10-16,0 0-20 15,0 0-7-15,0 0 2 0,0 0-7 0,0 0-14 16,0 0-2-16,0 0 1 15,0 0 4-15,0 0-1 0,0 0 9 0,0 0-11 0,0 0-17 16,0 0-42 0,0 0-105-16,0 0-193 0,0 0 117 0</inkml:trace>
  <inkml:trace contextRef="#ctx0" brushRef="#br1" timeOffset="200072.32">27829 15911 1088 0,'0'0'31'15,"0"0"-6"-15,0 0-6 16,0 0-5-16,4 15-10 0,-4-15-1 0,0 0 4 16,0 0-1-16,0 0 2 0,0 0-11 15,0 0 1-15,0 0 6 0,0 0-8 0,0 0 8 16,0 0-4-16,5 15-4 16,-5-15 4-16,0 0-10 0,0 0-18 0,0 0-36 15,0 0-73-15,0 0-180 0,2 12 101 0</inkml:trace>
  <inkml:trace contextRef="#ctx0" brushRef="#br1" timeOffset="200242.48">27809 16006 950 0,'0'0'27'16,"0"0"9"-16,0 0-8 0,0 0-6 0,-5 16 3 0,5-16 3 16,0 0-7-16,0 0 2 0,0 0-2 0,0 0-9 15,0 0 4-15,0 0-14 16,0 19-27-16,0-19-15 0,0 0-22 0,0 0-39 15,0 0-60-15,0 0-113 0,7 17 91 16</inkml:trace>
  <inkml:trace contextRef="#ctx0" brushRef="#br1" timeOffset="200352.35">27827 16105 869 0,'0'0'52'16,"0"0"-3"-16,0 0-4 0,-3 20-3 0,3-20-6 16,0 0-3-16,0 0-6 0,0 0-11 15,-4 16-22-15,4-16-20 0,0 0-36 0,0 0-23 16,0 0-45-16,0 0-155 15,0 0 92-15</inkml:trace>
  <inkml:trace contextRef="#ctx0" brushRef="#br1" timeOffset="200522.34">27836 16205 871 0,'0'0'124'0,"0"0"20"0,0 0-13 16,0 0-16-16,0 0-1 0,0 0 1 15,0 0-11-15,-7 22-20 0,7-22-15 0,0 0-42 16,0 0-45-16,0 0-57 0,0 0-70 0,0 0-121 16,7 10-187-16,-7-10 390 15</inkml:trace>
  <inkml:trace contextRef="#ctx0" brushRef="#br1" timeOffset="200662.2">27831 16303 1323 0,'0'0'25'0,"0"0"5"15,-7 18-6-15,7-18-1 0,0 0-3 0,0 0 1 0,-4 15-3 16,4-15-4-16,0 0-13 16,0 0-16-16,0 0-12 0,-4 15-28 0,4-15-25 15,0 0-45-15,0 0-267 16,0 0 124-16</inkml:trace>
  <inkml:trace contextRef="#ctx0" brushRef="#br1" timeOffset="200792.48">27806 16463 1093 0,'0'0'-23'16,"-4"12"2"-16,4-12-1 0,0 0 10 0,0 0-28 16,-4 21 1-16,4-21-4 15,0 0-8-15,0 0-29 0,2 17-37 0,-2-17-98 0,0 0 70 16</inkml:trace>
  <inkml:trace contextRef="#ctx0" brushRef="#br1" timeOffset="201027.27">27809 16612 719 0,'-5'19'88'0,"5"-19"-1"0,0 0-2 0,-4 14-12 15,4-14-6-15,0 0-5 16,-4 15-8-16,4-15-4 0,0 0-5 0,-5 15-15 0,5-15-20 16,0 0-10-16,0 0-10 0,0 21-11 15,0-21 4-15,0 0 5 0,0 19-4 16,0-19-5-16,0 0 2 0,2 21 2 0,-2-21-2 15,3 13 1-15,-3-13 4 16,0 0-2-16,2 20 9 0,-2-20-7 0,0 0 5 0,4 18-3 16,-4-18-34-16,2 14-62 15,-2-14-213-15,5 10 103 0</inkml:trace>
  <inkml:trace contextRef="#ctx0" brushRef="#br1" timeOffset="202092.26">29618 15831 939 0,'0'0'44'0,"0"0"13"16,0 0 5-16,0 0 6 0,0 0 20 0,0 0 14 0,0 0 27 16,0 0 4-16,0 0 13 15,0 0-5-15,0 0 13 0,0 0-14 0,0 0-13 16,0 0-16-16,0 0-8 16,0 0-17-16,0 0-20 0,0 0-39 0,0 0-55 0,0 0-52 15,0 0-51-15,18 38-55 0,-18-38-113 0,5 10-334 16,-5-10 145-16</inkml:trace>
  <inkml:trace contextRef="#ctx0" brushRef="#br1" timeOffset="202232.24">29650 15979 1794 0,'0'0'-2'0,"2"16"17"16,-2-16 5-16,0 0-4 0,0 0 16 0,-4 17 12 16,4-17-18-16,0 0-7 0,0 0 10 0,0 0-21 15,0 22-6-15,0-22-23 16,0 0-31-16,0 0-20 0,4 17-35 0,-4-17-44 15,0 0-98-15,4 12-190 0,-4-12 405 16</inkml:trace>
  <inkml:trace contextRef="#ctx0" brushRef="#br1" timeOffset="202362.59">29634 16144 1349 0,'0'0'29'0,"-4"17"7"16,4-17 7-16,0 0-21 15,0 0 2-15,-4 16-14 0,4-16-13 0,0 0-23 16,0 0-37-16,0 0-36 15,-4 18-77-15,4-18-199 0,0 0 119 0</inkml:trace>
  <inkml:trace contextRef="#ctx0" brushRef="#br1" timeOffset="202502.37">29634 16267 1027 0,'-4'16'-3'0,"4"-16"12"0,0 0 3 16,0 0-5-16,-4 15 11 0,4-15-2 0,0 0-9 15,0 0-4-15,0 0-26 16,-2 17-35-16,2-17-48 0,0 0-195 0,0 0 98 16</inkml:trace>
  <inkml:trace contextRef="#ctx0" brushRef="#br1" timeOffset="202662.54">29648 16381 974 0,'2'14'91'16,"-2"-14"-19"-16,0 0-7 0,0 0-9 15,0 0-4-15,0 0-6 0,0 0-3 16,6 16-7-16,-6-16-7 0,0 0-9 16,0 0-11-16,0 0-18 0,4 16-18 0,-4-16-24 15,0 0-26-15,2 14-52 16,-2-14-264-16,0 0 125 0</inkml:trace>
  <inkml:trace contextRef="#ctx0" brushRef="#br1" timeOffset="202802.59">29660 16538 1103 0,'-2'19'-19'16,"2"-19"0"-16,0 0 4 0,-2 19-1 0,2-19 6 16,0 0 4-16,-2 17 6 0,2-17-3 15,0 0 3-15,-4 15-6 0,4-15-3 0,0 0-25 16,0 0-65-16,-2 18-188 16,2-18 93-16</inkml:trace>
  <inkml:trace contextRef="#ctx0" brushRef="#br1" timeOffset="202943.43">29634 16757 945 0,'0'0'71'0,"0"0"-1"0,-2 19 0 0,2-19-8 0,0 0 0 15,-2 15-1-15,2-15-6 16,0 0-9-16,-2 17-16 0,2-17-21 0,0 0-36 16,0 0-49-16,0 19-65 0,0-19-263 0,0 0 127 15</inkml:trace>
  <inkml:trace contextRef="#ctx0" brushRef="#br1" timeOffset="203117.7">29644 16927 1176 0,'-8'22'52'15,"8"-22"37"-15,-4 14 3 0,4-14 9 16,-6 14 8-16,6-14 12 0,-4 14-3 0,4-14-1 16,0 0-16-16,-6 21-10 0,6-21-8 0,-2 14-9 15,2-14-10-15,0 0-6 0,-3 22-19 0,3-22-31 16,0 16-46-16,0-16-44 15,0 0-60-15,0 19-104 0,0-19-383 0,0 0 151 16</inkml:trace>
  <inkml:trace contextRef="#ctx0" brushRef="#br1" timeOffset="204682.47">28014 16517 1727 0,'0'0'-83'0,"0"0"18"0,0 0 28 16,-6-19 13-16,6 19 5 0,0 0 6 0,0 0 8 16,0 0-4-16,0 0 13 0,0 0 9 0,0 0 4 15,0 0 12-15,0 0 16 16,0 0 14-16,0 0 14 0,0 0 17 0,0 0 16 15,0 0 8-15,0 0 28 0,6-17 5 16,-6 17-5-16,0 0-14 0,0 0-11 0,0 0-9 16,0 0-9-16,0 0-8 15,0 0-7-15,0 0 0 0,0 0-6 0,0 0 4 16,0 0 0-16,0 0-4 0,0 0 0 16,0 0 9-16,0 0 7 0,0 0-7 0,0 0-8 15,0 0-8-15,0 0-8 0,0 0-7 0,0 0-3 16,0 0-5-16,0 0-5 15,0 0-7-15,-10 57 1 0,10-57-7 0,-4 13-2 0,4-13 0 16,-7 14-4-16,7-14-2 16,-7 11 1-16,7-11-5 0,-13 11 0 0,13-11-4 15,-13 10 0-15,13-10-1 16,-13 9 0-16,13-9-2 0,-10 9-2 0,10-9-1 16,0 0 1-16,-12 9-2 0,12-9 1 0,0 0 1 0,-16 5-3 15,16-5 0-15,0 0 2 16,0 0-4-16,0 0-1 0,-17 9 2 0,17-9-1 15,0 0-3-15,0 0 4 16,0 0-2-16,-12 7 0 0,12-7-1 0,0 0 0 0,0 0 0 16,0 0-3-1,0 0 0-15,0 0 3 0,0 0-3 0,0 0 2 0,0 0 0 16,-15 6 0-16,15-6-2 0,0 0 2 0,0 0 0 16,0 0 0-16,0 0-2 0,0 0 1 15,0 0 2-15,0 0-2 0,-16 5-1 0,16-5-1 16,0 0 1-16,0 0 0 15,0 0-1-15,0 0 2 0,0 0 1 0,0 0-2 16,0 0 3-16,0 0 0 16,0 0-3-16,0 0 2 0,0 0 0 0,0 0-2 0,0 0 6 15,0 0 2-15,0 0 5 16,0 0 4-16,0 0-1 0,0 0 5 0,0 0 1 16,0 0 0-16,0 0-3 0,0 0 0 0,0 0-3 15,0 0 0-15,0 0-5 0,0 0 0 16,0 0 0-16,0 0 3 0,0 0-5 0,0 0 2 15,0 0-2-15,0 0-6 16,0 0 4-16,0 0 7 0,0 0-5 0,0 0 0 16,0 0 1-16,0 0-1 0,54-2 3 15,-54 2-2-15,0 0-3 0,19 4 4 0,-19-4-2 16,15 2-3-16,-15-2 1 16,14 3 7-16,-14-3 7 0,0 0 7 0,22 3 6 15,-22-3-2-15,0 0 6 0,15 4-5 0,-15-4-1 0,0 0 5 16,0 0-8-16,14 5 0 15,-14-5 1-15,0 0-5 0,12 8-4 0,-12-8 6 16,0 0-11-16,12 13-3 16,-12-13-7-16,7 12-19 0,-7-12-24 0,10 14-39 15,-10-14-45-15,8 14-46 0,-8-14-65 16,11 15-54-16,-6-9-90 0,5 2-165 0,0-1-63 16,-3-2-311-16,-7-5-313 0</inkml:trace>
  <inkml:trace contextRef="#ctx0" brushRef="#br1" timeOffset="206312.31">28024 16660 2626 0,'0'0'-141'0,"0"0"26"16,0 0 15-16,0 0 14 0,0 0 12 0,-12-8 13 16,12 8 8-16,0 0 7 15,0 0 4-15,0 0 0 0,0 0 9 0,0 0-1 0,0 0 4 16,-19-7 9-16,19 7-4 16,0 0 9-16,0 0 16 0,0 0 5 0,-13-4 16 15,13 4 25-15,0 0 8 0,0 0 24 0,0 0 26 16,0 0-1-16,0 0 2 0,0 0 8 15,0 0-6-15,0 0-6 0,0 0-5 0,0 0-10 16,0 0-8-16,0 0-4 16,0 0-16-16,0 0-2 0,0 0-4 0,0 0-4 15,0 0-11-15,44-7 0 16,-44 7-1-16,25-3-4 0,-25 3 2 0,28 0 0 0,-12 0-4 16,-16 0-1-16,36-2-4 0,-19 2-1 0,5 2-3 15,-4-2 0-15,4-2 1 16,-3 4 1-16,-19-2-8 0,40-2 2 0,-17 4 1 15,-2-2-4-15,3 0-5 0,-4 0 4 16,2 0-5-16,-1 0 1 0,1-2-2 16,-2 2-1-16,4 0 0 0,-3 0 1 15,1-2-6-15,-2 2 4 0,2 0-1 0,-1-1 1 16,-3 1 3-16,4-2 0 0,0 0-7 0,-22 2 2 0,39 0-1 16,-19-2 3-16,0 1-5 15,0 1 3-15,-1-3 2 0,1 3-5 0,-20 0 0 16,38-4 0-16,-20 3 0 15,-1 1-1-15,2-3 1 0,-19 3 0 0,29 0-2 16,-29 0 2-16,28 0 0 0,-14-2 3 16,-14 2 0-16,26 0-2 0,-26 0-2 0,28 0-2 15,-28 0 0-15,27 2 6 16,-27-2 0-16,28 0-5 0,-15 0 0 0,-13 0 6 16,34-2-3-16,-20 2 0 0,-14 0-1 15,30 0 3-15,-30 0-5 0,32 0 2 0,-18 0 2 16,-14 0 5-16,28 0 4 0,-28 0-1 0,23-1 2 15,-23 1-1-15,26 0 2 16,-26 0-4-16,23-2-2 0,-23 2 1 0,21 0 1 16,-21 0-4-16,23 0-3 0,-23 0 4 15,20-2-4-15,-20 2 3 0,0 0-2 0,23-2 3 16,-23 2 7-16,0 0 5 0,19 2 4 16,-19-2-2-16,0 0 0 0,0 0-4 15,19 0-2-15,-19 0-2 0,0 0-1 0,0 0-1 0,0 0-3 16,24 0 3-16,-24 0-4 15,0 0 2-15,18 0-2 0,-18 0-1 0,0 0 0 16,17 2 0-16,-17-2-3 16,0 0 1-16,0 0 1 0,21 0-1 0,-21 0-2 15,0 0 4-15,0 0-3 0,0 0-3 16,17 2 2-16,-17-2-2 0,0 0 2 0,0 0-1 16,0 0 0-16,0 0 0 0,22 1 0 0,-22-1 0 15,0 0-1-15,0 0 1 16,0 0-1-16,20 0 3 0,-20 0 1 0,0 0 1 0,0 0 4 15,0 0-1-15,0 0 6 16,0 0-7-16,0 0 1 0,20 0 3 16,-20 0-4-16,0 0 0 0,0 0-3 15,0 0-5-15,0 0-10 0,0 0-19 0,0 0-12 16,0 0-20-16,0 0-5 0,0 0-3 16,0 0 5-16,0 0 1 0,0 0 3 0,0 0 6 15,0 0 1-15,0 0 14 0,0 0 0 0,0 0 5 16,0 0 2-16,0 0 3 15,0 0-2-15,0 0 5 0,0 0-7 0,0 0 2 0,0 0 3 16,0 0 1 0,-42-20 1-16,42 20 6 0,-16-9-1 0,16 9 7 0,-16-5 2 15,16 5 2-15,-13-7 5 16,13 7-3-16,0 0 5 0,-20-10 5 0,20 10 10 16,0 0 1-16,-16-8 13 0,16 8 11 0,0 0-3 0,0 0 11 15,0 0 6-15,-15-7-2 16,15 7-5-16,0 0 0 0,0 0-8 0,0 0 3 15,-11-8 2-15,11 8-4 16,0 0 1-16,0 0 1 0,0 0 6 0,0 0 4 0,0 0 8 16,0 0 7-16,0 0 5 15,-12-7 5-15,12 7-3 0,0 0-3 0,0 0-5 16,0 0-4-16,0 0-5 0,0 0-8 16,0 0 3-16,0 0-11 0,0 0-1 15,0 0-4-15,0 0-4 0,0 0-3 0,0 0 0 0,0 0-6 16,0 0-1-1,0 0 0-15,0 0-1 0,0 0-4 0,0 0-2 0,0 0 0 16,0 0-5-16,0 0 6 16,0 0-6-16,0 0 0 0,0 0 0 0,0 0-2 0,52 5 1 15,-52-5 2-15,22 6-5 16,-22-6 1-16,21 5 2 0,-21-5-2 0,21 6-1 16,-21-6 2-16,19 6-3 0,-9-2 3 0,-10-4-5 15,18 6 4-15,-18-6-2 16,14 6 1-16,-14-6-1 0,13 4-1 0,-13-4 2 0,0 0-1 15,13 8 2-15,-13-8 0 16,0 0 1-16,0 0 3 0,13 9 6 16,-13-9 4-16,0 0-2 0,0 0-3 15,0 0 3-15,-7 22-16 0,7-22-44 0,0 0-67 0,-19 19-89 16,19-19-100-16,-21 14-205 0,7-7-84 0,-2 1-308 16,0-1-283-16</inkml:trace>
  <inkml:trace contextRef="#ctx0" brushRef="#br1" timeOffset="207282.49">28985 16940 2632 0,'0'0'-70'0,"0"0"41"0,0 0 35 16,0 0 0-16,0 0 21 15,0 0 34-15,0 0 23 0,0 0 9 0,-2-18 6 0,2 18-2 16,0 0-2-16,0 0 2 16,0 0 12-16,0 0 14 0,0 0-4 0,0 0-1 15,0 0-9-15,-22 35-7 16,22-35-3-16,-10 26-1 0,6-14-9 0,-2 4-3 16,4-1-7-16,-4 2-6 0,4 0-8 0,0 2-10 0,2-2-3 15,0-17-5-15,2 37-9 16,4-21 4-16,-2 4-8 0,2-3-3 0,-1 0-3 15,4 4-11-15,2-4-13 16,0 2-18-16,-3-5-31 0,3-1-28 0,-3-2-32 16,2 0-44-16,2 1-41 0,0-3-60 15,-2-1-91-15,3-2-152 0,-13-6-456 0,19 11-379 16</inkml:trace>
  <inkml:trace contextRef="#ctx0" brushRef="#br1" timeOffset="210482.37">29175 17026 2871 0,'0'0'-87'16,"0"0"18"-16,0 0 18 15,0 0 20-15,9 12 28 0,-9-12 19 0,0 0 9 16,0 0 0-16,4 14 5 0,-4-14 15 0,0 0 1 16,4 18 3-16,-4-18 9 15,0 0-3-15,2 17-1 0,-2-17 7 0,2 15 0 0,-2-15-1 16,2 15-6-16,-2-15 6 15,3 16-6-15,-3-16 1 0,0 0-1 0,4 21-3 16,-4-21-2-16,0 0-5 16,0 20 1-16,0-20 1 0,2 16-1 0,-2-16-2 15,0 0 4-15,5 19 0 16,-5-19-9-16,0 0 6 0,2 17-9 0,-2-17-2 16,0 0-1-16,0 0-3 0,2 17-5 0,-2-17-3 0,0 0-21 15,0 0-32-15,2 14-42 16,-2-14-60-16,0 0-88 0,0 0-197 0,0 0-563 15,0 0-442-15</inkml:trace>
  <inkml:trace contextRef="#ctx0" brushRef="#br1" timeOffset="210852.27">29374 17136 2935 0,'0'0'-118'0,"0"0"24"16,0 0 19-16,0 0 30 0,0 0 42 0,0 0 30 0,3 19 26 15,-3-19 7-15,0 0 0 16,0 0-5-16,0 0 4 0,0 0 9 0,16 6 19 16,-16-6 5-16,17 2 7 15,-17-2-4-15,22 2-4 0,-22-2-9 0,22 2-8 0,-22-2-6 16,28 0-13-16,-28 0-5 0,25 0-11 0,-25 0-30 16,24 0-38-16,-24 0-48 15,24 0-39-15,-24 0-46 0,20 0-34 0,-20 0-35 16,22-2-73-16,-22 2-529 15,19-2-164-15</inkml:trace>
  <inkml:trace contextRef="#ctx0" brushRef="#br1" timeOffset="211512.44">29888 16961 2512 0,'11'-8'-10'0,"-11"8"20"0,0 0 2 0,0 0 5 16,15-9 29-16,-15 9 25 15,0 0 13-15,0 0 0 0,0 0 2 0,0 0 23 16,0 0 7-16,0 0 5 0,0 0 4 15,0 0-5-15,0 0-5 0,0 0-12 0,-4 36-10 16,4-36-8-16,0 0-12 16,-11 26-2-16,11-26-5 0,-8 20-5 0,1-11-8 15,7-9-6-15,-10 17-4 16,2-9-2-16,8-8-3 0,-16 15-6 0,8-9-1 0,8-6-3 16,-14 9-4-16,14-9-2 0,-20 8-6 15,20-8 5-15,-17 5-2 0,17-5-5 16,0 0-4-16,-23 0 4 0,23 0-10 0,0 0 7 15,-23-9-1-15,23 9-1 16,-13-7-1-16,13 7 1 0,-11-10-6 0,11 10-2 16,0 0 4-16,-10-13-1 0,10 13-3 15,0 0-1-15,0-19 0 0,0 19-1 0,0 0-3 16,0 0-2-16,10-25 7 16,-10 25-3-16,11-9 4 0,-11 9-2 0,13-10 0 15,-13 10 2-15,10-8 4 0,-10 8 6 0,0 0-2 0,15-10 7 16,-15 10 3-16,0 0 1 15,13-9 1-15,-13 9-1 0,0 0 14 0,0 0 6 16,0 0 4-16,0 0-4 16,0 0 5-16,29 16-9 0,-29-16 1 0,11 13-1 0,-2-5 1 15,-9-8 3 1,14 19-8-16,-4-10-1 0,2 3-2 0,-2-3 0 0,0 2-6 16,5-1 2-16,-4 2-3 0,2-2-11 0,-3 0 0 15,4 2-5-15,-4-3-10 16,-2 1-17-16,2 0-25 0,-1-1-23 0,-9-9-35 0,15 14-42 15,-9-5-60-15,3-2-54 16,-5-1-114-16,2 1-204 0,-6-7-35 0,0 0-305 16,0 0-315-16</inkml:trace>
  <inkml:trace contextRef="#ctx0" brushRef="#br1" timeOffset="211972.53">30084 16858 2825 0,'0'0'-5'0,"0"0"-5"0,0 0 6 0,0 0 18 16,0 0 22-16,0 0 13 0,0 0 11 15,0 0 22-15,0 0 18 0,0 0 9 0,0 0 14 16,0 0 10-16,0 0-1 16,31 27 0-16,-25-14 0 0,1 4-2 0,-1 0-10 15,3 4-13-15,-5 2-5 16,0 2-13-16,0 0-10 0,-2 0-11 0,0 1-7 0,-2-3-10 16,-2 4-25-16,-2-5-43 0,-2 3-62 0,-2 0-83 15,-1-2-91-15,-8 2-208 16,-2-1-143-16,-5-2-349 0,-2-3-381 0</inkml:trace>
  <inkml:trace contextRef="#ctx0" brushRef="#br1" timeOffset="-211614.16">24932 15698 2663 0,'0'0'-210'0,"0"0"22"0,0 0 26 0,0 0 1 0,0 0 15 16,0 0 14-16,0 0 20 15,0 0 9-15,0 0 8 0,0 0 4 0,0 0-2 16,0 0-39-16,0 0-211 0,0 0 112 16</inkml:trace>
  <inkml:trace contextRef="#ctx0" brushRef="#br1" timeOffset="-211504.18">24932 15698 867 0,'21'-39'-69'0,"-21"39"-6"15,0 0-19-15,13-11-117 16,-13 11 70-16</inkml:trace>
  <inkml:trace contextRef="#ctx0" brushRef="#br1" timeOffset="-208444.13">24934 15659 582 0,'0'0'0'0,"0"0"4"0,0 0 16 15,0 0 10-15,0 0 15 16,0 0 12-16,0 0 9 0,0 0 1 0,0 0 1 16,0 0 4-16,0 0-8 0,0 0-4 0,17-8-9 0,-17 8-9 15,0 0-16-15,0 0-14 16,0 0-12-16,13-10-1 0,-13 10-1 0,0 0-9 15,13-10 6-15,-13 10-2 16,0 0 0-16,14-10 4 0,-14 10-6 0,13-8 6 16,-13 8 3-16,10-9-7 0,-10 9-11 15,14-7-10-15,-14 7-16 0,12-11-30 0,-12 11-14 16,0 0-60-16,17-13-122 0,-17 13 88 0</inkml:trace>
  <inkml:trace contextRef="#ctx0" brushRef="#br1" timeOffset="-208254.18">25161 15483 793 0,'0'0'22'0,"12"-10"-2"15,-12 10-2-15,0 0 0 0,13-10-5 16,-13 10 8-16,0 0-1 0,15-10 5 0,-15 10-5 16,9-8 7-16,-9 8-27 0,0 0-9 0,14-10-7 15,-14 10-6-15,13-8 8 16,-13 8-4-16,13-9-13 0,-13 9-12 0,10-7-21 0,-10 7-28 15,13-9-138-15,-13 9 76 16</inkml:trace>
  <inkml:trace contextRef="#ctx0" brushRef="#br1" timeOffset="-207494.23">25171 15499 697 0,'0'0'41'0,"0"0"-3"0,13-13-3 0,-13 13-21 15,10-7-17 1,-10 7-15-16,0 0-32 0,13-12-42 0,-13 12-129 0,12-9 72 16</inkml:trace>
  <inkml:trace contextRef="#ctx0" brushRef="#br1" timeOffset="-207224.41">25439 15241 547 0,'11'-7'-36'0,"-11"7"-6"15,0 0 8-15,16-9 4 16,-16 9 7-16,0 0-2 0,16-10 1 16,-16 10-13-16,11-10-63 0,-11 10 33 15</inkml:trace>
  <inkml:trace contextRef="#ctx0" brushRef="#br1" timeOffset="-207074.41">25523 15189 308 0,'12'-9'19'0,"-12"9"0"0,14-9-4 0,-14 9-3 0,0 0-3 16,16-9-1-16,-16 9-1 15,14-8 1-15,-14 8-2 0,15-6-12 0,-15 6-11 16,0 0-2-16,16-11 7 0,-16 11-3 15,11-5 2-15,-11 5 20 0,0 0 14 0,15-7 16 16,-15 7 8-16,0 0-11 16,12-9-4-16,-12 9-9 0,0 0-15 0,14-8-3 15,-14 8-3-15,0 0-13 16,13-9-15-16,-13 9-27 0,0 0-92 0,15-8 49 0</inkml:trace>
  <inkml:trace contextRef="#ctx0" brushRef="#br1" timeOffset="-206974.67">25751 15063 434 0,'16'-7'43'0,"-16"7"2"16,0 0-7-16,0 0-25 0,16-9-30 0,-16 9-19 0,0 0-15 16,13-9-17-16,-13 9-68 15,0 0 45-15</inkml:trace>
  <inkml:trace contextRef="#ctx0" brushRef="#br1" timeOffset="-206874.61">25857 15008 348 0,'15'-7'6'0,"-15"7"5"0,0 0 0 0,12-7 3 0,-12 7 7 16,0 0-6-16,0 0-9 15,18-8-4-15,-18 8-16 0,0 0-22 0,16-7-46 16,-16 7-21-16,0 0 35 16</inkml:trace>
  <inkml:trace contextRef="#ctx0" brushRef="#br1" timeOffset="-205484.71">25994 14949 269 0,'0'0'-6'16,"16"-8"6"-16,-16 8 4 0,0 0 4 0,15-7-2 15,-15 7-1-15,0 0-10 0,17-8-5 16,-17 8 0-16,12-6 10 0,-12 6 16 0,0 0 9 15,21-8 4-15,-21 8-1 16,0 0-5-16,15-7 2 0,-15 7-4 0,14-6 5 16,-14 6-11-16,0 0 1 15,16-7-9-15,-16 7 10 0,13-7-9 0,-13 7 1 0,0 0-7 16,16-12 9-16,-16 12-7 0,14-5 13 0,-14 5 0 16,0 0 9-16,15-9-4 15,-15 9 6-15,0 0 3 0,13-9-1 0,-13 9-4 16,0 0-1-16,14-7-6 0,-14 7 1 15,0 0-2-15,15-10-5 0,-15 10 1 0,10-8 1 16,-10 8-3-16,0 0-3 16,15-9-1-16,-15 9-1 0,0 0-4 0,14-11 15 15,-14 11-18-15,0 0 4 16,11-9-2-16,-11 9 1 0,0 0-4 0,13-10 6 0,-13 10-7 16,0 0 2-16,16-7 0 0,-16 7-3 0,0 0 4 15,11-10 7-15,-11 10-5 16,0 0 6-16,14-8 0 0,-14 8 2 15,9-8 2-15,-9 8-3 0,0 0 1 16,16-10-7-16,-16 10 1 0,0 0-2 0,13-9-8 0,-13 9-4 16,9-8-10-16,-9 8-5 15,0 0-15-15,16-9 6 0,-16 9 2 0,0 0 13 16,13-10 4-16,-13 10 8 0,0 0 6 0,12-12 7 16,-12 12-3-16,0 0 18 0,15-9-17 15,-15 9-5-15,11-7 4 0,-11 7-4 0,0 0-9 16,12-12-4-16,-12 12-10 15,0 0-8-15,15-10-1 0,-15 10-10 0,12-7 9 16,-12 7-6-16,0 0 2 16,13-13 11-16,-13 13-1 0,12-7 1 0,-12 7 9 0,0 0 25 15,13-12-1-15,-13 12 12 16,9-7 4-16,-9 7 1 0,0 0 17 0,14-13-8 16,-14 13-1-16,11-9-1 0,-11 9-5 15,11-12 1-15,-11 12-3 0,11-10-9 16,-11 10-5-16,13-9 5 0,-13 9-19 0,12-10 6 0,-12 10-5 15,9-9-3 1,-9 9 2-16,11-9-1 0,-11 9 0 0,0 0-17 0,12-15-2 16,-12 15 0-16,8-10-7 15,-8 10 5-15,0 0-2 0,13-14 8 0,-13 14-2 0,10-7 7 16,-10 7 2-16,0 0 11 0,13-13 13 0,-13 13 8 16,11-10 1-16,-11 10 15 15,12-7-3-15,-12 7-3 0,9-10 0 0,-9 10-3 16,14-10 0-16,-14 10-6 15,10-9 0-15,-10 9-4 0,13-8-7 0,-13 8-7 0,15-12 1 16,-15 12 6-16,12-8-5 16,-12 8 12-16,15-11 9 0,-15 11-3 0,15-9 3 15,-15 9-5-15,14-10-2 16,-14 10 1-16,15-9-1 0,-15 9 0 0,16-8-4 0,-16 8-2 16,11-11-5-16,-11 11 4 0,15-9-1 0,-15 9-3 15,17-12 1-15,-17 12-5 16,16-10-1-16,-7 5 3 0,-9 5 0 15,15-12-1-15,-6 4-1 0,-9 8 1 16,20-10-1-16,-13 3 1 0,-7 7-4 0,20-13 2 0,-13 7 5 16,-7 6-11-16,18-10-8 15,-18 10 5-15,17-11-4 0,-9 3-3 0,-8 8 4 16,20-9-4-16,-20 9-1 0,16-11 5 0,-8 5-1 16,-8 6 15-16,19-13 5 15,-19 13 1-15,17-10 4 0,-17 10-8 0,19-11 2 0,-11 5-4 16,-8 6 3-16,21-13 0 15,-11 5-5-15,-10 8-4 0,21-11 4 0,-10 6-6 16,-11 5-8-16,20-10 1 16,-11 3-1-16,-9 7 12 0,23-12-5 0,-12 3-1 0,1 1-2 15,-12 8 2-15,22-10-4 16,-11 2-3-16,2 0 13 0,-13 8-7 0,21-13-3 16,-10 5 6-16,1 1 2 0,-12 7 0 0,21-14-1 15,-9 7 6-15,-12 7 1 16,20-13-6-16,-9 5 4 0,-11 8-4 0,20-14 4 0,-8 7-2 15,-3-2 0 1,-9 9 5-16,23-16 1 0,-13 8 10 0,-1 3 1 0,5-5 5 16,-14 10-3-16,23-15 0 15,-10 8-5-15,-2-2 0 0,3 1 0 0,-1 0-1 0,1 1 8 16,-3-3-13-16,2 2 13 0,-1-2-5 0,3 2 5 16,1-1-6-16,-5 2 6 15,5-1 1-15,-3-2-3 0,1 3 2 0,0-3-1 16,1 3 6-16,-3-2-7 15,3 1-2-15,-2 0-2 0,1-1 14 0,-1 1-11 0,1-2 1 16,2 1-2-16,-5 1 6 16,3-2 4-16,1 1 4 0,-4 0 14 0,5-1-5 15,-1 1 3-15,0-1 7 16,0 1 18-16,0-1-5 0,1 0-4 0,0 1-1 0,0-1 5 16,2 1-15-16,-3-5 4 0,3 5-15 0,-2-1-3 15,-2 1 3-15,-1 0-4 16,3 1-7-16,-1-2-4 0,-3 3 2 15,1-3-12-15,1 5-24 0,-14 5-24 16,18-14-26-16,-6 8-31 0,-6 1-56 0,-6 5-138 0,12-8-296 16,-12 8 219-16</inkml:trace>
  <inkml:trace contextRef="#ctx0" brushRef="#br1" timeOffset="-204164.37">24909 15675 1594 0,'0'0'-69'0,"0"0"26"0,0 0 18 16,0 0 13-16,0 0 12 0,0 0 4 0,0 0 6 16,0 0 2-16,36-24-2 0,-36 24-2 0,10-10 1 15,-10 10-6-15,15-12 7 16,-15 12-8-16,13-13 1 0,-2 5 1 0,-11 8 4 15,18-15-4-15,-6 8 2 0,1-3 1 16,-4 0 8-16,5 3-10 0,-1-5 2 0,1 2-2 16,1-1-2-16,0 0 1 15,1-1-6-15,0-1 0 0,-2 2-11 0,2-1-11 16,-1-2-13-16,-4 4 2 0,3-3-3 0,-5 5 2 0,5-5-7 16,-4 5-5-16,-2-2-11 15,-8 10-25-15,17-18-45 0,-10 11-211 0,-7 7 108 16</inkml:trace>
  <inkml:trace contextRef="#ctx0" brushRef="#br1" timeOffset="-202144.28">25145 15470 903 0,'0'0'-30'16,"0"0"17"-16,0 0 11 0,0 0 0 0,0 0 8 0,0 0 5 16,0 0 3-16,0 0 10 0,28-30-5 0,-28 30-1 15,0 0 6-15,13-11 12 16,-13 11-19-16,11-11-4 0,-11 11-4 0,13-9-7 15,-13 9-2-15,12-8-4 16,-12 8 2-16,12-10 2 0,-12 10 6 0,12-10 4 16,-12 10 8-16,13-9 8 0,-13 9 3 15,9-10 4-15,-9 10 2 0,11-8-5 0,-11 8 3 16,0 0-12-16,18-11 3 0,-18 11-2 0,8-8-6 16,-8 8 1-16,0 0-8 0,17-9 4 15,-17 9-6-15,12-8-3 0,-12 8-3 0,0 0 1 16,11-11 8-16,-11 11 4 15,0 0 12-15,13-12-3 0,-13 12 4 0,0 0-3 16,8-9-4-16,-8 9-3 16,0 0 3-16,13-10-1 0,-13 10-3 0,0 0 1 0,12-11-10 15,-12 11-2-15,12-8-2 16,-12 8 4-16,0 0-9 0,16-10 19 0,-16 10-12 16,11-10-9-16,-11 10 9 0,12-10-5 0,-12 10 7 15,0 0 0-15,16-12 3 16,-16 12-2-16,10-10 3 0,-10 10-2 0,0 0-3 15,12-10-1-15,-12 10 0 0,0 0 0 16,15-10-2-16,-15 10-1 0,0 0 1 0,13-10-1 16,-13 10 4-16,0 0-6 15,12-9 0-15,-12 9 9 0,0 0-8 0,13-12 3 0,-13 12 7 16,9-7-6-16,-9 7 8 0,0 0 7 0,14-10-9 16,-14 10 5-16,0 0 9 15,13-9-17-15,-13 9 3 0,0 0-1 0,14-12-7 16,-14 12 3-16,0 0 15 0,11-9-19 15,-11 9 3-15,0 0-5 0,11-9 5 0,-11 9-4 16,0 0 7-16,14-12-6 16,-14 12 3-16,0 0 0 0,11-10-4 0,-11 10 4 15,0 0 3-15,12-10-3 16,-12 10 12-16,0 0 1 0,10-7 1 0,-10 7-5 16,0 0 1-16,10-9-3 0,-10 9 1 0,0 0-4 0,16-10 1 15,-16 10-12-15,0 0 5 16,14-8-3-16,-14 8 3 0,0 0 4 0,17-7-4 15,-17 7 2-15,13-6-2 16,-13 6-5-16,0 0 2 0,18-7 5 0,-18 7 0 16,11-7-1-16,-11 7-4 0,0 0 2 15,18-7 1-15,-18 7-1 0,0 0 1 0,12-6-3 16,-12 6 1-16,0 0 1 0,18-9-2 0,-18 9-6 0,13-6 2 16,-13 6 6-16,0 0 3 15,14-8-13-15,-14 8 8 0,0 0 1 0,17-9 3 16,-17 9-8-16,15-6 4 15,-15 6 0-15,14-7 0 0,-14 7-3 0,12-7 2 16,-12 7-1-16,16-8 2 0,-16 8 3 16,12-9-3-16,-12 9-3 0,0 0 9 0,19-8-2 15,-19 8 0-15,11-8-2 16,-11 8 3-16,14-6-4 0,-14 6-2 0,0 0-3 16,17-8 9-16,-17 8-2 0,14-5 2 0,-14 5-3 0,14-8 1 15,-14 8-2 1,15-7 9-16,-15 7-20 0,16-5 13 0,-16 5-7 15,14-5 8-15,-14 5-7 0,15-5 8 16,-15 5-13-16,0 0 5 0,18-8 0 0,-18 8 6 16,11-7 0-16,-11 7 2 0,0 0-7 15,19-9-4-15,-19 9 6 0,0 0 0 0,17-9 0 16,-17 9 0-16,0 0 9 0,16-9-5 0,-16 9 5 16,0 0 0-16,11-8-4 15,-11 8 6-15,0 0-10 0,14-9 2 0,-14 9-4 0,0 0 4 16,15-8 6-16,-15 8-2 15,0 0-1-15,14-8 6 0,-14 8 2 0,13-7 5 16,-13 7-13-16,0 0-2 16,17-10 6-16,-17 10-4 0,13-5 3 0,-13 5 2 15,0 0-5-15,18-8 0 0,-18 8-3 16,0 0 3-16,15-10 0 0,-15 10-1 16,11-8 4-16,-11 8 0 0,14-8-9 0,-14 8 3 0,9-7-1 15,-9 7 4-15,14-8 9 16,-14 8-13-16,11-7 2 0,-11 7 2 0,13-10-6 0,-13 10 8 15,14-8-2-15,-14 8 7 16,9-8-5-16,-9 8 6 0,16-11-2 0,-16 11-2 16,11-7-2-16,-11 7-1 15,11-9 2-15,-11 9 2 0,14-11-10 0,-14 11 7 16,0 0 10-16,15-11-12 0,-15 11-5 0,12-9 7 16,-12 9-7-16,10-8 4 0,-10 8 2 15,11-9-7-15,-11 9-2 0,0 0 8 0,15-11-6 16,-15 11 2-16,12-11 1 15,-12 11-2-15,12-9 2 0,-12 9 0 0,15-10-7 0,-15 10 2 16,15-11 7-16,-15 11-4 16,10-9-7-16,-10 9 5 0,9-12-5 0,-9 12 3 15,14-9 1-15,-14 9-2 16,11-7 0-16,-11 7 7 0,0 0 2 0,11-16-3 0,-11 16-6 16,12-8 5-16,-12 8-7 0,8-9 27 0,-8 9 3 15,0 0-7-15,15-13-5 16,-15 13 0-16,13-8-9 0,-13 8 1 15,10-10 1-15,-10 10-4 0,12-8-4 16,-12 8 0-16,13-11-1 0,-13 11-2 0,14-9 0 16,-14 9 13-16,11-11-7 0,-11 11 3 15,11-10 5-15,-11 10-2 0,12-12-5 0,-12 12 4 16,15-11-7-16,-15 11 8 0,12-12-3 0,-12 12 1 0,15-11-1 16,-15 11-4-16,16-11-4 15,-16 11 14-15,14-11-13 0,-14 11-1 0,13-12 8 16,-13 12-4-16,16-11-5 15,-16 11 4-15,15-12-2 0,-15 12 4 0,16-11-3 16,-7 5 0-16,-9 6 8 16,16-14-2-16,-7 8-6 0,-9 6 3 0,18-13 1 0,-18 13 2 15,17-12-3-15,-7 5-3 16,-10 7 0-16,18-13 3 0,-7 5-9 0,0 0 9 16,-11 8-3-16,18-15-1 0,-7 8 8 0,-2 0-10 0,-9 7 6 15,16-15 6-15,-7 7-10 16,-9 8 1-16,18-16 3 0,-9 8-3 0,0-1 0 15,-9 9-3-15,21-15-3 16,-13 5-4-16,1 2 0 0,3 0-11 0,-12 8 2 0,21-16 19 16,-8 6-24-16,-3 2 10 15,4 0 2-15,-3-3-6 0,4 0 11 0,1-1 5 16,0-1-10-16,2 0 7 0,3-1-8 0,-6 4-7 16,8-4-14-16,-3 1-15 15,4-5-11-15,1 3-13 0,2-2-36 0,2 0-64 16,0-1-180-16,-1 2-141 0,3-1 330 15</inkml:trace>
  <inkml:trace contextRef="#ctx0" brushRef="#br1" timeOffset="-199674.36">25279 15462 1389 0,'7'-14'-17'16,"-7"14"27"-16,0 0 9 0,0 0 23 15,0 0 13-15,0 0 21 0,0 0 19 0,0 0 5 16,0 0 8-16,0 0 10 16,0 0 7-16,0 0 8 0,7-13 7 0,-7 13 5 15,0 0 6-15,0 0 3 16,0 0-1-16,0 0-3 0,0 0-5 0,0 0-8 16,0 0-8-16,0 0-10 0,0 0-12 0,0 0-11 0,0 0-9 15,0 0-13-15,0 0-8 16,0 0-5-16,0 0-10 0,0 0-6 0,0 0-4 15,0 0-2-15,0 0-6 0,0 0 0 16,24 2-3-16,-24-2-3 0,0 0-4 0,22 18-3 16,-16-10 2-16,-6-8-8 15,18 20-5-15,-9-11-22 0,-4 2-28 0,-5-11-31 16,8 23-30-16,-6-12-33 0,-2-11-29 0,2 29-43 16,-4-16-39-16,2-13-105 0,-8 29-616 15,1-16-411-15</inkml:trace>
  <inkml:trace contextRef="#ctx0" brushRef="#br1" timeOffset="-197574.58">25468 15507 2727 0,'27'-30'-209'15,"-27"30"38"-15,0 0 36 16,7-15 27-16,-7 15 29 0,6-11 29 0,-6 11 13 16,0 0 8-16,10-16 8 0,-10 16 0 0,0 0 10 15,5-17-2-15,-5 17 3 16,0 0 4-16,4-11-1 0,-4 11 2 0,0 0 26 0,6-20 5 15,-6 20 10-15,4-14 6 16,-4 14 0-16,3-16 6 0,-3 16-2 0,7-22-13 16,-7 22 6-16,5-22-15 15,-1 7-2-15,-2 0-11 0,-2 15 4 0,3-33-13 0,-3 13-4 16,0 2 11-16,-2-1 2 0,-1-1 5 0,-1-3 15 16,-1-1 0-16,0 5 16 15,-2-2 11-15,-1-2 6 0,2 0-1 0,1 2 2 16,-5 0-6-16,4 0-7 0,-3 1-1 15,0 3-8-15,-1-3-10 0,0 3 3 0,-2 0-16 16,1 1-5-16,-4 1-27 16,-1 3-11-16,2 2-4 0,1-2 10 0,-2 2-6 15,2 1 14-15,-1-1-10 16,3 3 18-16,-2-2-2 0,13 9 32 0,-20-15-18 0,11 7-2 16,9 8-6-16,-15-14 1 0,6 6 1 0,9 8-3 15,-10-9 0-15,10 9 2 16,-10-11-2-16,10 11 0 0,0 0-2 15,-12-12 0-15,12 12 2 0,0 0-1 0,0 0-4 16,-6-15 9-16,6 15-12 0,0 0 5 0,0 0 1 16,0 0-7-16,0 0-6 15,0 0 3-15,-2-19-6 0,2 19-15 0,0 0-1 16,0 0 2-16,0 0-5 0,0 0 11 0,10-24-1 0,-10 24 4 16,0 0 5-16,10-16-5 15,-10 16 3-15,4-12 11 0,-4 12-5 0,0 0 21 16,9-18 6-16,-9 18 16 15,0 0 6-15,2-16-2 0,-2 16-1 0,0 0 3 0,0 0-1 16,2-17-2-16,-2 17-10 16,0 0 1-16,0 0-8 0,0 0-1 0,0 0-1 15,0 0 2-15,0 0 1 16,0 0-6-16,0 0 7 0,0 0-8 0,0 0-1 0,-27 38-2 16,27-38 0-16,-10 15 6 0,10-15-7 0,-10 18-2 15,10-18 4-15,-11 12-2 16,5-4-3-16,6-8 0 0,0 0-1 0,-11 15 3 15,11-15 5-15,0 0 7 16,-8 12-6-16,8-12 5 0,0 0-4 0,0 0 3 0,0 0-1 16,0 0 9-16,0 0 9 15,0 0 17-15,0 0-2 0,0 0 12 0,0 0 8 16,0 0 8-16,0 0-1 0,6-50 3 16,-6 50 0-16,0 0-5 0,8-19 5 0,-8 19 1 15,7-11-13-15,-7 11-5 0,0 0-4 0,10-10-7 16,-10 10-2-16,0 0-8 15,0 0 0-15,0 0-5 0,0 0-4 0,39 15-4 16,-39-15-1-16,18 13-6 0,-9-6-12 16,-9-7-27-16,17 12-38 0,-17-12-38 0,15 8-44 15,-15-8-61-15,17 8-54 16,-17-8-158-16,12 4-201 0,-12-4-221 0,9 0-167 16</inkml:trace>
  <inkml:trace contextRef="#ctx0" brushRef="#br1" timeOffset="-196904.24">25133 13937 2377 0,'0'0'-112'0,"0"0"19"0,-6-18 20 0,6 18 32 15,0 0 13-15,0 0 12 16,0 0 11-16,0 0 10 0,0 0-7 0,0 0 2 0,0 0 3 15,0 0-6-15,11 52 6 16,-11-52 8-16,7 19-11 0,2-10 4 16,-9-9 5-16,11 16-6 0,-3-9 7 15,-8-7-5-15,17 12-7 0,-17-12 5 0,20 7-1 16,-20-7-2-16,18 5 3 0,-4-3-8 0,-14-2 7 0,20 0-1 16,-20 0-1-16,0 0 4 15,31-7-1-15,-31 7-8 0,18-8 13 0,-9 1-8 16,-9 7-5-16,14-13 5 15,-14 13 0-15,11-17 3 0,-7 7 16 0,-4 10 21 0,9-20 8 16,-7 8 1-16,-2 12 8 16,6-21 3-16,-6 21 15 0,0-21 2 0,0 21 18 15,3-18 7-15,-3 18-8 16,-3-18-10-16,3 18-4 0,0 0-10 0,-6-21-13 0,6 21-1 16,-7-12-6-16,7 12-12 0,0 0-2 0,-12-7-4 15,12 7 1-15,0 0-7 16,0 0-3-16,0 0-2 0,0 0-1 0,0 0-1 15,-34 17-3-15,34-17 2 16,-9 19-3-16,6-9-3 0,3-10 1 0,-7 27 0 0,5-14-1 16,0 2-4-16,2-15 1 15,-5 32 2-15,3-15-1 0,0 1 1 0,2-1-1 16,0 2-4-16,0-19 0 0,-2 36 3 0,2-17-5 0,0-2 0 16,0 1-46-16,0-18-51 15,6 32-59-15,-3-19-73 0,-1 1-160 0,-2-4-450 16,4 2-172-16</inkml:trace>
  <inkml:trace contextRef="#ctx0" brushRef="#br1" timeOffset="-196223.2">25475 14048 2402 0,'0'0'-101'16,"0"0"29"-16,0 0 12 0,0 0 22 0,0 0 6 16,0 0 18-16,0 0 8 15,0 0 11-15,0 0 7 0,0 0 13 0,0 0 12 0,0 0 8 16,0 0-1-16,0 0-3 15,0 0 1-15,5 51-10 0,-5-51 3 0,0 0-9 16,4 13 6-16,-4-13-6 16,0 0 8-16,0 0 16 0,0 0 11 0,0 0 8 15,5 15 0-15,-5-15-10 0,0 0-4 16,0 0-7-16,0 0-5 0,0 0-3 0,0 0-5 16,0 0-6-16,0 0-1 0,0 0-4 0,8-41-5 15,-8 41-5-15,5-21 3 16,-5 21 9-16,4-24 4 0,-2 13 3 0,-2 11 0 0,8-25 0 15,-4 14 5-15,-4 11 4 16,3-17-6-16,-3 17-6 0,6-15-3 0,-6 15-2 16,0 0-3-16,8-10-2 15,-8 10 1-15,0 0-5 0,0 0 1 0,0 0 0 0,0 0-4 16,26 21 4-16,-26-21-4 0,8 13-2 0,-8-13 0 16,12 15-4-16,-12-15 2 15,9 14 1-15,-9-14-2 0,7 11 1 0,-7-11-3 16,6 10 2-16,-6-10 1 15,0 0 1-15,0 0-1 0,0 0 1 0,0 0-7 16,0 0 2-16,0 0-4 0,0 0 1 16,0 0 0-16,0 0-1 0,25-29 3 0,-21 16-3 15,-4 13 7-15,3-23 26 16,-3 23 3-16,9-21 2 0,-9 21 14 0,6-19 7 0,-6 19-3 16,7-15 2-16,-7 15 4 0,7-9-7 0,-7 9 2 15,0 0-5-15,18-5-5 16,-18 5-2-16,0 0-5 0,0 0-2 0,21 17-14 15,-21-17 6-15,12 20-4 16,-3-10-9-16,-1-1-51 0,-8-9-70 0,13 19-90 0,-7-10-130 16,1 1-265-16,-7-10-40 15,14 19-230-15,-8-12-210 0</inkml:trace>
  <inkml:trace contextRef="#ctx0" brushRef="#br1" timeOffset="-190724.24">26547 14613 2403 0,'0'0'-136'0,"0"0"20"0,0 0 7 0,0 0 18 0,0 0 9 16,0 0 0-16,0 0 12 16,0 0 7-16,0 0 6 0,0 0 7 0,0 0 4 15,0 0 5-15,0 0 11 16,0 0 6-16,0 0 24 0,0 0 15 0,0 0 18 0,0 0 12 16,0 0 3-16,0 0 2 0,0 0 13 0,0 0 4 15,0 0 0-15,0 0 0 16,0 0-7-16,0 0-2 0,0 0-6 0,0 0 8 15,0 0 19-15,0 0-2 16,0 0 9-16,0 0 9 0,0 0 1 0,0 0-8 0,0 0-1 16,0 0-2-1,0 0-11-15,0 0 3 0,0 0-9 0,0 0-3 16,0 0-5-16,-5-24-4 0,5 24-8 0,0 0-4 0,0 0-7 0,0 0-1 16,0 0-6-16,13-29-1 15,-13 29-6-15,10-8-2 0,-10 8-6 0,0 0 0 16,15-8-2-16,-15 8-4 15,0 0 0-15,0 0-1 0,0 0 0 0,0 0-1 16,0 0-1-16,0 0-2 0,0 0 3 16,29 16-3-16,-29-16-2 0,0 0 1 0,0 0-1 15,-2 17 4-15,2-17-1 16,0 0 7-16,0 0 2 0,0 0 16 16,0 0 12-16,-13 27 9 0,13-27 1 0,0 0 5 0,-12 7 0 0,12-7 2 15,0 0 0-15,0 0-1 16,-20 7-5-16,20-7-4 0,0 0-5 0,0 0-5 15,0 0-6-15,0 0-4 16,0 0-2-16,-20-22-2 0,20 22-1 0,0 0 3 16,-2-17-3-16,2 17 2 0,0 0 0 15,0 0-3-15,0 0 2 0,2-25-4 0,-2 25-2 16,0 0-2-16,0 0-4 16,0 0-2-16,11-15-3 0,-11 15 2 0,0 0-1 15,0 0-2-15,0 0 0 0,0 0 0 16,0 0 2-16,0 0-6 0,0 0 3 0,34 21-3 15,-34-21 1-15,4 13 1 0,-4-13-1 0,7 12 1 16,-7-12-1-16,0 0 1 16,0 19 0-16,0-19 6 0,0 0 4 0,0 0 5 15,0 0-2-15,-7 22 9 0,7-22 3 16,0 0-1-16,-9 11 2 0,9-11 3 0,0 0 2 16,0 0-4-16,-17 3-1 0,17-3-3 0,0 0-2 15,0 0-2-15,0 0 0 16,-25-19-3-16,25 19 0 0,-10-10 0 15,10 10 2-15,0 0-5 0,-4-18-2 0,4 18-1 16,0 0-4-16,0-20 0 0,0 20-3 0,0 0 9 16,12-17-13-16,-12 17 5 15,0 0-3-15,11-13 0 0,-11 13-8 0,13-6 5 16,-13 6 2-16,0 0-4 0,20-3 0 0,-20 3 3 0,0 0-1 16,0 0 0-16,25 13 1 15,-25-13-3-15,11 11-2 0,-11-11-10 0,7 13 16 16,-7-13-5-16,7 14 2 15,-7-14 2-15,2 15-1 0,-2-15-4 0,0 0 5 0,-2 18-3 16,2-18 0-16,0 0 4 16,0 0-2-16,-7 22 2 0,7-22 3 0,0 0 2 15,-14 7 0-15,14-7 8 16,0 0-7-16,0 0 5 0,0 0-5 0,0 0-5 0,0 0-3 16,0 0-2-16,-29-22 2 0,29 22 2 0,0 0-3 15,-4-25 0-15,4 25 0 16,0-19-3-16,0 19 3 0,0 0 6 0,4-27-12 0,-4 27 2 15,7-15 4 1,-7 15-22-16,9-16 1 0,-9 16 1 0,11-8 6 0,-11 8-2 16,0 0 4-16,0 0-3 15,0 0 9-15,0 0-6 0,0 0 0 0,0 0-2 16,32 21 6-16,-32-21 3 0,2 12-3 0,-2-12 4 0,2 15 1 16,-2-15-3-16,0 0 7 15,-4 22-1-15,4-22 11 0,0 0-2 16,-9 20 6-16,9-20 1 0,-10 10 3 15,10-10 5-15,-11 8-3 0,11-8 9 0,0 0 0 0,-24 3-2 16,24-3-3-16,0 0-3 16,0 0-5-16,-27-11 2 0,27 11 1 0,-11-13-4 15,11 13 4-15,-7-17 2 16,7 17-2-16,-6-18-6 0,6 18-1 0,-6-17-2 0,6 17-1 16,0 0-3-16,10-22 0 0,-10 22-1 0,7-13-3 15,-7 13-1-15,12-13-3 16,-12 13-19-16,0 0-21 0,17-7-22 0,-17 7-24 0,0 0-39 15,0 0-39 1,0 0-51-16,20 2-47 0,-20-2-53 0,0 0-104 0,0 0-148 16,0 0-59-16,0 0-277 15,0 0-286-15</inkml:trace>
  <inkml:trace contextRef="#ctx0" brushRef="#br1" timeOffset="-189874.66">26398 14101 2557 0,'0'0'-122'0,"0"0"29"16,0 0 24-16,-11-15 10 0,11 15 26 15,0 0 21-15,0 0 5 0,0 0 3 16,0 0 4-16,0 0-4 0,0 0 8 0,0 0-1 0,-16 34 5 16,16-34 6-16,-2 19-3 15,2-19-5-15,-2 20 3 0,2-20-6 16,0 21 2-16,0-21 11 0,2 21-6 0,-2-21 6 0,4 20 9 0,-4-20-11 16,4 16-2-1,-4-16 8-15,8 17-8 0,-8-17-1 0,9 12 1 0,-9-12-4 16,9 10 4-16,-9-10-6 15,11 6-1-15,-11-6-7 0,0 0-1 0,0 0 2 16,0 0-4-16,0 0 4 0,0 0-1 16,27-21 4-16,-27 21-1 0,2-17-2 0,-2 17 2 15,3-15-1-15,-3 15 0 16,0 0 11-16,4-22 7 0,-4 22 2 0,0 0-7 16,4-13-8-16,-4 13 1 0,0 0 6 0,0 0-4 0,0 0 4 15,0 0 1-15,0 0 5 16,19-2 2-16,-19 2 5 0,0 0-11 0,0 0 2 15,0 0 6-15,21 15-4 16,-21-15 6-16,0 0 20 0,14 8 11 0,-14-8 19 0,0 0 19 16,0 0 19-16,13 8 5 15,-13-8-14-15,0 0-12 0,0 0-6 0,0 0-10 16,0 0-8-16,0 0-6 0,12-22-7 0,-12 22-5 16,5-15-7-16,-5 15-4 15,0 0-5-15,2-24-6 0,-2 24-2 0,0 0-11 16,0-21-29-16,0 21-34 0,0 0-42 15,2-16-49-15,-2 16-53 0,0 0-44 0,0 0-112 16,2-13-521-16,-2 13-227 16</inkml:trace>
  <inkml:trace contextRef="#ctx0" brushRef="#br1" timeOffset="-189234.61">26645 14162 2487 0,'0'0'-122'0,"0"0"21"0,0 0 17 16,0 0 38-16,0 0 19 15,0 0 19-15,0 0 8 0,0 0 7 0,0 0 5 16,0 0 10-16,0 0 7 15,0 0 2-15,0 0-8 0,0 0 7 0,14 13-2 0,-14-13 2 16,5 11 7-16,-5-11-15 16,0 0 4-16,4 15 1 0,-4-15-4 0,0 0 16 15,0 0 18-15,2 16 10 16,-2-16 13-16,0 0-16 0,0 0-8 0,0 0-6 0,0 0-3 16,0 0-4-16,0 0-6 0,0 0-2 0,0 0-2 15,0 0-7-15,0 0-1 16,0 0-1-16,-7-51 5 0,7 51 3 0,0 0 2 15,0-29 6-15,0 29 3 16,1-15-6-16,-1 15 1 0,2-15-4 0,-2 15-4 0,0 0-5 16,0 0-7-16,2-21 5 15,-2 21-6-15,0 0 1 0,0 0-2 0,0 0-4 16,11-9 2-16,-11 9-3 0,0 0 2 0,0 0 1 16,0 0-6-16,0 0 5 0,0 0-7 15,0 0-2-15,0 0 2 0,29 21 0 16,-29-21 1-16,0 0 0 0,0 0 0 15,12 7 2-15,-12-7-1 0,0 0-3 0,0 0 3 16,0 0 1-16,0 0-4 0,0 0-1 16,0 0 0-16,15-25-2 0,-15 25 10 0,6-12 17 15,-6 12 3-15,0 0 8 16,8-15-1-16,-8 15 2 0,0 0 6 0,11-10 4 16,-11 10-4-16,0 0 5 0,0 0-7 0,0 0-2 0,0 0-4 15,0 0-4-15,27 18-3 16,-27-18-7-16,9 15 1 0,-9-15-7 0,6 19-41 15,-2-9-49-15,-4-10-52 16,4 18-75-16,-4-18-89 0,4 21-202 0,-4-8-475 16,0-4-403-16</inkml:trace>
  <inkml:trace contextRef="#ctx0" brushRef="#br1" timeOffset="-184994.66">29737 15202 2819 0,'0'0'-108'0,"0"0"29"0,-5-17 13 16,5 17 27-16,0 0 27 15,0 0 17-15,-7-14 11 0,7 14-1 0,0 0 11 16,0 0-14-16,0 0 5 0,0 0 10 16,0 0 8-16,0 0 1 0,0 0-1 0,0 0-5 15,0 0 1-15,0 0 5 16,-23 34-7-16,23-34-8 0,-4 28-1 0,0-13 2 16,2 0 1-16,2-15-9 0,0 27 4 0,0-13-4 0,0-14 6 15,0 24 10-15,0-24 6 16,2 21 3-16,-2-21 3 0,6 17-4 0,-6-17-5 15,11 11 3-15,-11-11-6 16,10 6-6-16,-10-6 3 0,0 0-4 0,0 0 8 0,0 0-1 16,32-17 5-16,-32 17-5 15,12-17 3-15,-2 5-3 0,-2 1 13 16,-8 11 5-16,12-21 1 0,-5 14 1 0,-7 7-5 0,10-15-6 16,-10 15-4-16,11-12-6 0,-11 12-2 15,0 0-1-15,0 0-4 0,0 0-2 0,0 0-4 16,0 0 3-16,0 0-4 15,29 23 0-15,-22-15-3 0,-7-8-4 0,9 14 2 16,-9-14 1-16,10 15-1 16,-10-15 2-16,10 12-5 0,-10-12 6 0,11 7 0 0,-11-7 4 15,13 4-1-15,-13-4 9 16,0 0 2-16,0 0 9 0,27-9-4 0,-27 9 3 16,16-14-8-16,-6 4-2 0,-2 0-3 0,1-2-2 15,-1 0-7-15,-8 12 1 0,15-20-2 16,-9 10-16-16,-6 10-36 0,13-16-41 0,-13 16-54 15,8-8-69-15,-3 2-75 16,-5 6-160-16,0 0-178 0,0 0-207 0,0 0-154 16</inkml:trace>
  <inkml:trace contextRef="#ctx0" brushRef="#br1" timeOffset="-184734.39">30082 15294 2416 0,'0'0'1'0,"0"0"61"15,0 0 18-15,0 0 28 16,0 0 32-16,0 0 9 0,0 0-11 0,6-29-17 0,-6 29-14 16,0 0-11-16,17-8-14 0,-17 8-6 0,23-7-10 15,-6 4-8-15,-1-3-5 16,2 2-10-16,1 0-16 0,0 0-30 0,0 0-29 15,-3-2-39-15,2 2-45 16,-2-3-39-16,2 1-43 0,-6 1-44 0,-12 5-97 0,21-10-482 16,-15 6-147-16</inkml:trace>
  <inkml:trace contextRef="#ctx0" brushRef="#br1" timeOffset="-184534.36">30193 15154 2466 0,'0'0'-22'0,"-18"-1"37"0,18 1 40 16,0 0 39-16,0 0 24 16,0 0 11-16,-16-6-16 0,16 6-12 0,0 0-12 0,0 0-8 15,0 0-13-15,0 0-5 16,0 0-7-16,56-13-6 0,-43 11-15 0,-13 2-30 16,28-4-42-16,-12 2-47 0,-16 2-48 0,32-5-55 15,-20 2-62-15,-12 3-153 16,21-3-353-16,-12-1-37 0</inkml:trace>
  <inkml:trace contextRef="#ctx0" brushRef="#br1" timeOffset="-183004.64">30524 15115 2101 0,'0'0'-70'0,"0"0"38"0,0 0 13 0,0 0 42 16,33-27 10-16,-33 27 18 15,0 0 6-15,0 0 4 0,0 0-4 0,0 0-8 0,16-6-4 16,-16 6-1-16,0 0-9 15,0 0 0-15,0 0-14 0,0 0 5 0,0 0 1 16,0 0-9-16,0 0-2 16,0 0 2-16,0 0 1 0,14-6 15 0,-14 6 3 0,0 0 13 15,0 0 1-15,0 0 10 16,0 0 5-16,0 0 0 0,0 0 9 0,0 0 2 16,0 0-7-16,0 0-4 0,0 0-4 0,0 0-8 15,0 0-6-15,0 0-2 16,0 0-2-16,0 0-7 0,0 0-5 0,0 0-4 0,0 0-5 15,0 0 2-15,0 0-7 16,0 0-3-16,0 0 1 0,21 0-6 0,-21 0-7 16,0 0-6-16,0 0-7 15,0 0-3-15,0 0-1 0,0 0 2 0,0 0-1 0,0 0 1 16,0 0-3-16,0 0 4 0,0 0-1 0,0 0 3 16,0 0 4-16,0 0-2 15,0 0 1-15,0 0-14 0,0 0-25 0,0 0-23 16,0 0-26-16,0 0-16 15,0 0-21-15,0 0-15 0,0 0-8 0,0 0-14 0,0 0-10 16,0 0-7-16,0 0 6 16,0 0 13-16,0 0 15 0,0 0 16 0,0 0 23 15,0 0 10-15,0 0 20 16,0 0 17-16,0 0 20 0,0 0 12 0,0 0 12 0,0 0 3 16,0 0 4-16,0 0 12 0,0 0-1 0,0 0-1 15,0 0 8-15,0 0 5 16,0 0 15-16,0 0 6 0,7-13 24 15,-7 13 15-15,0 0 3 0,0 0 16 16,0 0 20-16,8-13 5 0,-8 13 19 0,0 0 12 0,0 0-2 16,0 0-5-16,0 0-8 15,7-14-10-15,-7 14-13 0,0 0-10 0,0 0-12 16,0 0-12-16,0 0-8 0,0 0-2 0,0 0-3 16,0 0 0-16,0 0-11 0,0 0-1 15,0 0-6-15,0 0 0 0,0 0-6 16,0 0-3-16,0 0-2 0,-15 50-4 15,15-50-2-15,-9 15 2 0,9-15 5 0,-8 15 11 16,8-15 5-16,-11 12-5 16,11-12 0-16,-12 12-3 0,12-12-10 0,-14 7 0 0,14-7 0 15,-12 6-5-15,12-6-1 0,0 0 1 0,0 0-5 16,-27-6-1-16,27 6-3 16,0 0-3-16,-15-15 5 0,15 15-6 0,-7-16-5 15,7 16 6-15,-4-15 3 0,4 15 0 16,0 0-1-16,0-22 0 0,0 22-2 0,0 0 1 15,4-20-2-15,-4 20-2 16,0 0-1-16,7-15-2 0,-7 15-5 0,0 0 5 16,12-8-1-16,-12 8-2 15,0 0 1-15,0 0 0 0,28 7-2 0,-28-7 1 0,16 7-6 16,-16-7 1-16,20 8 4 0,-20-8-4 0,21 5 1 16,-21-5 0-16,19 6 2 15,-19-6-1-15,19 2 1 0,-19-2-3 0,22 0 0 16,-22 0 0-16,18-5-5 15,-18 5-5-15,20-8-2 0,-20 8-1 0,16-11-1 0,-16 11 2 16,13-18 1-16,-7 10-5 16,-6 8 9-16,9-19-1 0,-9 19 4 0,4-17 6 15,-4 17-6-15,0-18-1 16,0 18 7-16,0 0 6 0,0 0 2 0,-17-17 2 0,17 17-1 16,-17-1-2-16,17 1 2 0,0 0-4 0,-32 11 3 15,32-11-2-15,-20 13-1 16,11-4 1-16,9-9-6 0,-15 12-33 0,9-4-47 15,6-8-64-15,-4 17-71 16,4-17-104-16,4 16-659 0,-4-16-434 0</inkml:trace>
  <inkml:trace contextRef="#ctx0" brushRef="#br1" timeOffset="-181704.43">26120 15402 2861 0,'0'0'-138'16,"0"0"35"-16,2-17 12 0,-2 17 9 0,0 0 8 15,0 0 12-15,0 0 4 16,0 0 13-16,0 0 9 0,0 0 15 0,0 0 15 15,0 0 15-15,0 0 29 16,0 0-1-16,0 0 16 0,0 0-2 0,0 0-11 0,0 0-2 16,0 0-5-16,0 60 1 15,0-60-6-15,4 18-4 0,0-8-6 0,-4-10 8 16,6 15-14-16,-6-15-2 0,8 11-1 0,-8-11 4 16,0 0-16-16,11 10 12 0,-11-10-6 15,0 0-1-15,0 0 4 0,0 0-12 16,0 0 12-16,30-19-2 0,-30 19-6 15,6-13 5-15,-6 13 6 0,8-11 13 0,-8 11-5 16,0 0 0-16,6-15-5 16,-6 15-5-16,0 0 1 0,0 0 0 0,0 0 0 15,0 0 0-15,15-8-8 0,-15 8 6 16,0 0 1-16,0 0 5 0,0 0-10 0,25 12 5 16,-25-12-4-16,0 0 7 0,19 8 0 0,-19-8 10 15,15 3 8-15,-15-3 12 0,0 0 7 16,0 0 2-16,27-4 1 0,-27 4-5 0,14-10-4 15,-14 10 1-15,11-15-6 16,-3 7-5-16,-8 8-10 0,7-18-16 0,-7 18-27 16,12-18-37-16,-8 8-48 15,-4 10-57-15,5-15-63 0,-5 15-164 0,4-14-328 0,-4 14 18 16</inkml:trace>
  <inkml:trace contextRef="#ctx0" brushRef="#br1" timeOffset="-181484.18">26419 15408 2131 0,'0'0'1'0,"0"0"21"16,0 0-7-16,29-17 5 0,-29 17 8 0,15-8 0 15,-15 8 1-15,19-10-2 16,-7 5 31-16,-12 5-26 0,25-10-9 0,-14 5-14 15,-11 5-24-15,19-10-35 16,-19 10-38-16,18-8-35 0,-18 8-41 0,15-6-68 0,-15 6-328 16,4-5 247-16</inkml:trace>
  <inkml:trace contextRef="#ctx0" brushRef="#br1" timeOffset="-181334.56">26479 15335 1674 0,'0'0'28'0,"0"0"26"0,-23-1 15 16,23 1 6-16,0 0 0 15,0 0-11-15,0 0 7 0,0 0-20 0,0 0-1 16,0 0-5-16,0 0-6 16,0 0-19-16,36-35-45 0,-24 30-48 0,-12 5-53 0,17-10-104 15,-17 10-363-15,17-12 203 0</inkml:trace>
  <inkml:trace contextRef="#ctx0" brushRef="#br1" timeOffset="-181094.45">26677 15237 1766 0,'0'0'31'0,"0"0"26"15,0 0 13-15,0 0 18 0,26 3 20 0,-26-3 6 16,0 0 0-16,15 4-4 0,-15-4-8 0,0 0-7 0,0 0 5 16,8 10 14-16,-8-10 16 15,0 0 8-15,0 0 8 0,0 0-6 0,0 0 1 16,0 0-5-16,0 0-3 15,0 0-22-15,0 0-12 0,0 0-13 0,0 0-26 0,0 0-38 16,0 0-46-16,0 0-63 16,0 0-77-16,0 0-109 0,0 0-214 0,0 0-469 15,0 0-386-15</inkml:trace>
  <inkml:trace contextRef="#ctx0" brushRef="#br2" timeOffset="-147424.61">19045 3528 1031 0,'-6'-25'325'16,"6"25"-69"-16,0 0-76 0,0 0-24 0,0 0 2 16,0 0 1-16,0 0 2 15,0 0-4-15,-10-11 9 0,10 11-10 0,0 0 1 0,0 0 1 16,0 0-3-16,0 0-4 15,0 0-9-15,0 0-15 0,0 0-14 0,0 0-14 16,0 0-13-16,0 0-16 16,0 0-8-16,0 0-5 0,0 0-9 0,0 0 1 0,0 0-8 15,0 0-6-15,0 0-2 16,0 0-3-16,8 51-3 0,-2-39-4 0,-6-12-2 16,7 23-2-16,-3-10-2 0,0-2-3 0,-4-11 0 0,6 23-5 15,-6-23 3-15,2 21-3 16,0-10-4-16,-2-11 2 0,0 20-4 15,0-20 0-15,0 0 1 0,-6 21-1 16,0-12-3-16,6-9 0 0,-11 14-2 0,11-14 2 16,-14 7-1-16,14-7 2 0,-18 8-1 15,18-8 2-15,-14 3 2 0,14-3-4 0,0 0 3 16,0 0 2-16,-28-5-4 0,28 5 1 0,0 0 1 16,-14-13 1-16,14 13-3 15,0 0 3-15,-7-16-1 0,7 16 0 0,0 0-3 0,0 0 1 16,4-23 0-16,-4 23 1 15,0 0-3-15,0 0 1 0,11-19-1 0,-11 19 1 16,0 0 0-16,10-11-2 16,-10 11-4-16,0 0 0 0,0 0 0 0,16-4 1 0,-16 4 2 15,0 0 8-15,0 0-13 0,0 0 6 0,0 0 2 16,4 33 0 0,-4-33 0-16,0 0 2 0,-16 30-2 0,10-18 2 0,-2-1 2 0,0-2-5 15,8-9 3-15,-20 20 1 16,12-11 0-16,-3-2 1 0,3 3 0 0,8-10 1 15,-20 13 0-15,20-13 0 16,-14 12 2-16,14-12 0 0,-15 9 0 0,15-9-2 0,-13 8 2 16,13-8 2-16,0 0-3 15,-14 10-3-15,14-10-3 0,0 0-20 0,-11 7-41 16,11-7-55-16,0 0-107 0,0 0-133 0,-12-2-253 16,12 2 15-16,0 0-268 0,0 0-218 15</inkml:trace>
  <inkml:trace contextRef="#ctx0" brushRef="#br2" timeOffset="-147174.9">18793 3379 2581 0,'2'-22'12'0,"-2"22"9"0,0 0 2 0,9-14 3 16,-9 14-9-16,9-11-2 15,-9 11 1-15,16-12-4 0,-5 7-9 0,2-3-27 0,2 3-33 16,-1-3-29-16,2 2-30 0,0-1-22 0,-1 1-31 16,-2 0-54-16,-13 6-386 15,25-12 183-15</inkml:trace>
  <inkml:trace contextRef="#ctx0" brushRef="#br2" timeOffset="-146454.78">18563 3728 1810 0,'0'0'7'0,"-26"-21"17"0,26 21 18 0,0 0 33 16,-2-20 11-16,2 20 12 0,2-20 13 0,-2 20-5 0,7-21-2 16,-7 21-8-16,8-23 3 15,-3 10-4-15,1 1 8 0,0-1 2 0,-6 13 6 16,12-20-7-16,-6 10-5 15,-6 10-14-15,8-16-10 0,-8 16-3 0,12-11-15 0,-12 11-6 16,11-8-9-16,-11 8-5 16,0 0-5-16,0 0-4 0,0 0-2 0,0 0 0 15,32 19-3-15,-32-19-3 0,4 18-2 0,-4-18-2 0,0 21-1 16,0-21-4 0,-4 20 0-16,4-20-1 0,-5 17 1 0,5-17 0 0,-10 19 1 15,10-19-4-15,-11 14 7 16,11-14-5-16,-15 8 2 0,15-8 4 15,-14 6-3-15,14-6 2 0,0 0 3 0,0 0-4 16,-26-6 0-16,26 6 2 0,0 0 1 0,0 0 3 16,-23-4-2-16,23 4 4 15,0 0-8-15,0 0-7 0,0 0-1 0,-19-2-2 16,19 2 0-16,0 0 0 0,0 0 0 0,0 0 1 16,-13 12 0-16,13-12-1 0,0 0-1 15,-10 9 0-15,10-9 5 0,0 0 0 0,0 0-3 16,-16 10 8-16,16-10 6 0,0 0 11 15,-16 6 9-15,16-6 10 0,0 0 7 0,-22 0 0 16,22 0 18-16,0 0-10 16,0 0-5-16,-27-5-1 0,27 5-11 0,0 0-2 15,-19-4-3-15,19 4-3 0,0 0-1 0,-19-5-6 0,19 5-1 16,0 0-2 0,-17-7 7-16,17 7-5 0,0 0-1 0,-19-6-2 0,19 6-5 15,0 0 1-15,-17-7-2 16,17 7-7-16,0 0-2 0,-17-5-2 0,17 5-5 0,0 0 0 15,-21 2-4-15,21-2 3 16,0 0-5-16,-20 7-2 0,20-7-12 0,-10 16-38 16,4-8-52-16,6-8-77 0,-6 18-83 15,2-8-166-15,-1-2-200 0,5-8 11 0,-4 19-304 16,4-19-328-16</inkml:trace>
  <inkml:trace contextRef="#ctx0" brushRef="#br2" timeOffset="-146294.61">18268 3993 2931 0,'0'0'83'0,"0"19"3"0,0-19-8 0,0 0-11 16,14 8-7-16,-14-8-18 16,0 0-30-16,31-5-58 0,-31 5-76 0,32-5-74 0,-16-3-148 15,2 3-472-15,0-3-141 16</inkml:trace>
  <inkml:trace contextRef="#ctx0" brushRef="#br2" timeOffset="-145224.63">16216 3574 2336 0,'2'-23'-77'0,"-2"23"23"16,0 0 21-16,4-19 26 15,-4 19 39-15,0 0 41 0,0 0 13 0,4-15 16 0,-4 15-4 16,0 0-14-16,0 0 6 15,0 0 6-15,0 0 4 0,0 0 2 0,0 0-5 16,0 0-9-16,0 0-7 16,0 0-7-16,0 0-8 0,0 0-9 0,0 0-6 0,-10 51-1 15,10-51-2-15,-10 17-9 0,10-17-2 0,-10 16-5 16,10-16 0-16,-10 16-1 16,3-8-3-16,7-8-5 0,-12 14 3 0,12-14-7 15,-16 14 2-15,8-7 0 0,8-7-4 16,-14 9-1-16,14-9-1 0,-16 9 1 0,16-9 2 15,-14 6-3-15,14-6 1 16,0 0-4-16,-21 0-3 0,21 0 1 0,0 0-1 16,0 0-2-16,-24-9-1 0,24 9 0 15,0 0 2-15,-10-13 6 0,10 13 4 0,-4-14 12 16,4 14 5-16,0 0 3 0,-2-19-3 0,2 19-3 16,0 0 1-16,0-21-2 15,0 21 0-15,0 0 1 0,0 0 0 0,4-24-1 16,-4 24-2-16,0 0-1 0,4-16 2 15,-4 16-6-15,0 0-1 0,0 0-5 0,4-13-6 16,-4 13 0-16,0 0-2 16,0 0-2-16,0 0 1 0,0 0 1 0,0 0 0 0,0 0-2 15,0 0 0-15,0 0-1 16,0 0 6-16,45 20 7 0,-37-11 2 0,0 0-4 16,6-1 5-16,-4 1-2 0,0 2-1 0,3-1-2 0,-2 0 1 15,1 1-3-15,1 0-3 16,-1 3-2-16,0-4-3 0,0 1-16 0,-2 0-27 15,1-2-33-15,0 1-53 16,-3 0-56-16,1-1-56 0,-3-1-60 0,-6-8-141 0,11 11-170 16,-7-5-309-16,-4-6-312 15</inkml:trace>
  <inkml:trace contextRef="#ctx0" brushRef="#br2" timeOffset="-144744.99">16471 3498 2713 0,'0'0'-78'16,"0"-21"26"-16,0 21 32 0,0 0 17 0,0 0 29 15,0 0 18-15,0-21 9 16,0 21 6-16,0 0-8 0,0 0-2 0,0 0-7 16,0 0 9-16,0 0 13 0,0 0 2 15,0 0-2-15,0 0 2 0,0 0-9 0,0 0-4 16,0 0-5-16,0 0-2 0,0 0-11 0,0 0 3 16,0 0-3-16,0 0-5 15,45 28-3-15,-36-20 0 0,1-1-3 0,2 1-7 0,-1 0 0 16,-11-8-4-16,23 13 1 15,-14-7-4-15,1-1 2 0,-10-5-3 0,16 10 0 16,-16-10-3-16,14 8 6 16,-14-8 8-16,10 8 11 0,-10-8-1 15,0 0 0-15,14 9-6 0,-14-9-1 0,0 0 1 0,4 13-1 0,-4-13-1 16,0 0-2-16,0 0-4 16,-6 30 5-16,6-30-4 0,-14 22-4 0,6-11-2 0,2 2-1 15,-5 1 2-15,3-3-5 16,-3 3-2-16,0-1-8 0,1 0-19 0,0-2-31 15,-2 1-39-15,4 2-49 16,0-3-54-16,8-11-52 0,-17 15-144 0,8-8-506 0,3-3-277 16</inkml:trace>
  <inkml:trace contextRef="#ctx0" brushRef="#br2" timeOffset="-144214.83">16810 3585 2606 0,'0'0'-50'0,"0"-19"38"0,0 19 19 0,0-19 10 16,0 19 17-16,2-19 10 0,-2 19 12 0,2-19 10 16,-2 19 1-16,4-14-8 0,-4 14-7 15,7-14-6-15,-7 14-8 0,9-12 0 16,-9 12-9-16,0 0-1 0,16-7-5 15,-16 7-3-15,0 0-9 0,0 0 3 0,30 13-5 16,-30-13-6-16,17 17-6 0,-9-7-5 16,-2 1 0-16,1 0 4 0,-7-11 1 0,9 23 0 15,-9-23 0-15,4 21 3 16,-4-21 6-16,0 21 9 0,0-21 22 0,-6 19 14 16,6-19 18-16,-9 17 11 0,9-17 18 0,-13 9-3 0,13-9 11 15,-13 7-6-15,13-7-6 16,0 0-8-16,0 0-5 0,0 0-10 0,-30-14-9 15,30 14-15-15,-8-15-8 16,8 15-19-16,-2-17-26 0,2 17-34 0,0 0-46 0,4-27-65 16,2 19-55-16,-1-1-116 15,2-3-229-15,-1 5-351 0,0-1-286 0</inkml:trace>
  <inkml:trace contextRef="#ctx0" brushRef="#br2" timeOffset="-143994.65">17125 3667 2733 0,'0'0'36'0,"2"20"61"0,-2-20 22 0,0 0 17 0,0 0 16 16,0 0 3-16,0 0-11 0,2 15-19 0,-2-15-12 15,0 0-21-15,0 0-28 16,0 0-27-16,0 0-30 0,0 0-35 0,0 0-50 0,0 0-54 15,0 0-46 1,5 3-77-16,-5-3-143 0,0 0-496 0,0 0-275 0</inkml:trace>
  <inkml:trace contextRef="#ctx0" brushRef="#br2" timeOffset="-143595">17260 3456 2708 0,'0'0'-59'0,"0"0"13"0,10-12 6 16,-10 12 1-16,0 0 15 0,12-7-4 0,-12 7 5 15,0 0 6-15,15-7-4 16,-15 7 1-16,0 0-6 0,0 0 8 0,0 0 1 15,32 12 2-15,-32-12-1 0,12 11 5 16,-6-2-1-16,-6-9 12 0,12 19-8 0,-6-9 8 16,-6-10 8-16,6 18 4 15,-6-18 1-15,4 21 14 0,-4-21 9 0,0 21 12 16,0-21 7-16,-2 19 13 0,2-19 23 0,-8 19 19 0,8-19 17 16,-8 16 5-16,8-16 1 15,-16 9-4-15,16-9-3 0,-12 9-8 0,12-9-8 16,-17 2-8-16,17-2-11 15,0 0-12-15,0 0-17 0,-28-15-16 0,28 15-18 0,-8-13-27 16,8 13-29-16,-6-18-41 16,6 18-52-16,0 0-53 0,4-28-54 15,-4 28-101-15,6-23-600 0,-2 10-335 0</inkml:trace>
  <inkml:trace contextRef="#ctx0" brushRef="#br2" timeOffset="-143064.45">17621 3292 2771 0,'0'0'-97'0,"0"0"7"16,23-1 14-16,-23 1 11 0,0 0 19 0,0 0 14 0,0 0 8 16,0 0 2-16,0 0 11 15,0 0-2-15,4 19 5 0,-4-19 5 0,0 0 1 16,0 0 5-16,0 0 20 15,0 0-16-15,-21 24 2 0,21-24 5 0,-13 7-4 0,13-7 15 16,-15 6-16-16,15-6 14 16,0 0 0-16,-22 2 2 0,22-2 7 0,0 0 13 15,-24-3 3 1,24 3 17-16,0 0 5 0,-21-5 4 0,21 5 0 0,0 0-9 0,-17-7-5 16,17 7 2-16,0 0-10 0,0 0-6 0,-15-6-13 15,15 6-8-15,0 0-3 16,0 0 1-16,0 0-4 0,0 0-1 0,-17 13-3 15,17-13-2-15,-7 14 3 0,7-14-5 16,-4 15 1-16,4-15-4 0,-4 17-1 16,4-17 3-16,-4 18-2 0,4-18-2 15,-4 16 0-15,4-16-1 0,0 0 8 0,-2 18-2 16,2-18 5-16,0 0-4 0,0 0-13 0,0 0-7 0,12 10-3 16,-12-10-4-16,0 0-5 15,28-1 6-15,-28 1-2 0,21 0 13 0,-21 0 11 16,28 1 23-16,-14 3 21 15,-14-4 3-15,28 9-1 0,-13-6-4 0,0 5-9 16,-2 0 1-16,-1 2-2 16,-2-2-3-16,0 2 0 0,-2 1-5 0,-2 1-4 0,-6-12 1 15,6 27-4-15,-8-14-6 0,2-13-28 0,-8 30-56 16,2-15-74-16,-6 2-78 0,-2-1-136 16,-3 0-600-16,-2-4-380 0</inkml:trace>
  <inkml:trace contextRef="#ctx0" brushRef="#br2" timeOffset="-127785.07">16010 4273 785 0,'0'0'162'0,"0"0"-55"0,0 0-21 16,0 0-14-16,0 0 10 0,0 0-18 0,0 0-8 15,0 0-3-15,0 0 1 16,0 0-8-16,0 0 2 0,0 0-6 0,0 0-4 0,0 0 0 16,0 0 2-16,0 0 5 15,0 0 8-15,0 0-3 0,0 0-9 0,0 0 12 16,0 0-13-16,0 0-4 0,0 0-4 0,0 0 6 16,0 0-8-16,0 0 26 0,0 0-19 15,0 0 7-15,0 0-2 0,0 0 5 0,0 0-17 16,0 0 2-16,0 0-5 15,-4-23 0-15,4 23-3 0,0 0-4 0,0 0-7 16,0 0 9-16,0 0-13 16,0 0 3-16,0 0 7 0,0 0-7 0,-15 31-2 15,15-31 2-15,-9 19-3 0,9-19 10 0,-6 21-7 0,4-10 1 16,2-11 0-16,-4 27-3 16,-1-14-3-16,3 2 5 0,2-15-5 0,-2 27 8 0,2-14-9 15,0-13 4-15,-2 25-2 16,2-25 1-16,0 25-3 0,0-25 4 0,0 19-3 15,0-19 6-15,0 19-9 16,0-19 9-16,0 0 6 0,4 21-3 0,-4-21 1 0,7 10-2 16,-7-10 2-1,0 0 0-15,14 11 6 0,-14-11-1 0,13 4 1 0,-13-4-1 16,0 0-4-16,25 0-1 0,-25 0-2 0,0 0 1 16,26-4-1-16,-26 4-3 0,21-6 2 15,-21 6 4-15,21-5-6 0,-12-1 5 0,-9 6-5 16,18-7 0-16,-6 1 3 15,-12 6-4-15,18-16-1 0,-9 11 6 0,-9 5-10 16,17-18-2-16,-11 9 4 0,-6 9-11 16,13-19 6-16,-7 9-1 0,0-1 1 0,-6 11-4 15,12-21 2-15,-8 12 5 16,-4 9-11-16,6-20 10 0,-6 20-5 0,6-19 0 16,-6 19 1-16,4-17 2 0,-4 17 1 0,4-13 4 15,-4 13 4-15,7-13-3 0,-7 13 3 16,0 0 4-16,0 0-4 0,2-20-1 0,-2 20-2 15,0 0 3-15,0 0-9 16,0 0 0-16,0 0 2 0,0 0-1 0,0 0-3 0,0 0-1 16,-15-15 0-16,15 15-1 15,0 0 1-15,0 0-1 0,0 0-1 0,0 0 4 16,-42 19-5-16,42-19 3 0,-15 10-1 0,15-10 2 16,-17 13-2-16,11-5-1 0,6-8 2 15,-21 17 0-15,13-7-1 0,-4 0 0 0,2 0 1 16,2 2 2-16,-1-1 2 15,1 2-2-15,-1-1 0 0,3 1-2 0,-3 1 2 16,3-1 0-16,6-13-2 0,-12 25 3 16,2-12-3-16,4 0 1 0,6-13 2 15,-10 23-2-15,4-11 1 0,6-12 4 16,-9 19-4-16,9-19 0 0,-11 16-7 0,11-16-15 16,-8 16-35-16,8-16-28 0,-11 16-42 0,11-16-42 0,-8 15-46 15,8-15-108-15,-10 11-455 16,5-6-69-16</inkml:trace>
  <inkml:trace contextRef="#ctx0" brushRef="#br2" timeOffset="-126964.73">16181 4605 2214 0,'0'0'-105'15,"0"0"10"-15,0 0 19 0,0 0 15 16,0 0 20-16,0 0 19 0,0 0 4 0,0 0 8 15,0 0-3-15,0 0 4 16,0 0 1-16,0 0 2 0,0 0-1 0,0 0 2 16,-6 43 15-16,6-43 6 0,0 0-6 15,-6 19 5-15,6-19 5 0,0 0-14 0,-4 18 12 16,4-18-3-16,0 0-2 0,0 0 3 0,-5 15 2 16,5-15 4-16,0 0 9 15,0 0 16-15,0 0 19 0,0 0 18 0,-4 17 14 0,4-17 15 16,0 0-3-16,0 0-11 15,0 0-12-15,0 0-3 0,0 0-6 0,0 0-10 16,0 0 1-16,0 0-1 16,0 0-4-16,0 0-10 0,0 0-2 0,0 0-6 15,0 0-3-15,25-38-3 0,-25 38 6 0,0 0-7 0,11-13 1 16,-11 13-4-16,6-10 0 16,-6 10-4-16,0 0-1 0,0 0-5 0,11-13-7 0,-11 13-5 15,0 0 1-15,0 0-8 16,0 0 2-16,0 0-4 0,11-8 1 0,-11 8 0 15,0 0 0-15,0 0-2 16,0 0 1-16,0 0-3 0,0 0 2 0,0 0-2 0,18 25-3 16,-18-25 2-16,0 0 2 15,0 0-3-15,4 15 2 0,-4-15 1 0,0 0-1 16,5 13-2-16,-5-13 0 0,0 0 3 0,0 0 3 16,0 0-2-16,0 0 5 0,7 12 0 15,-7-12 0-15,0 0-8 0,0 0-5 0,0 0 4 16,0 0 2-16,0 0-2 15,0 0 1-15,0 0-2 0,25-27 2 0,-25 27 0 16,10-13 1-16,-10 13 0 16,11-10-1-16,-11 10 2 0,9-9-2 0,-9 9-5 0,10-10 7 15,-10 10-1-15,0 0 2 0,14-10 8 0,-14 10 7 16,0 0 15-16,0 0 2 16,20 0 0-16,-20 0-1 0,0 0 0 0,0 0-5 15,19 14-3-15,-19-14-1 16,8 10 1-16,-8-10-8 0,0 0-3 0,11 15 0 0,-11-15-2 15,6 11-4-15,-6-11-7 16,7 11-20-16,-7-11-34 0,0 0-44 0,6 14-46 0,-6-14-38 16,0 0-44-16,8 11-57 15,-8-11-122-15,0 0-449 0,4 4-200 0</inkml:trace>
  <inkml:trace contextRef="#ctx0" brushRef="#br2" timeOffset="-122814.81">16812 4242 2518 0,'0'0'-55'15,"13"-9"24"-15,-13 9 22 0,0 0 30 0,0 0 11 16,0 0 16-16,0 0 3 15,13-9 7-15,-13 9-3 0,0 0-11 0,0 0-5 0,0 0-6 16,0 0-2-16,0 0-13 16,0 0 0-16,0 0-1 0,0 0 0 0,0 0-6 15,0 0 11-15,0 0-8 0,0 0-1 0,0 0 1 16,-9 43 0-16,9-43 5 0,-11 19-7 16,3-7 2-16,0-1 2 0,-1 1-6 0,9-12 1 15,-17 19-3-15,8-8 2 16,-1-3 1-16,10-8 0 0,-16 15-2 0,16-15 4 15,-14 11 4-15,14-11 0 0,-12 10-4 16,12-10 5-16,-13 7-1 0,13-7 13 0,-13 7 9 16,13-7 10-16,0 0 1 15,0 0 3-15,-17 7 2 0,17-7 0 0,0 0 1 16,0 0 1-16,-12 5-3 0,12-5-8 0,0 0-7 0,0 0-6 16,0 0-3-16,0 0 2 15,-6 16-8-15,6-16 4 0,0 0 4 0,0 0 7 16,0 0 7-16,12 27 3 15,-12-27-3-15,8 13-5 0,-8-13-1 0,9 12-7 0,-9-12-3 16,13 17-2-16,-7-9-3 16,-6-8-1-16,13 14-7 0,-13-14-21 15,10 14-31-15,-10-14-48 0,11 11-59 16,-11-11-60-16,11 11-56 0,-11-11-115 0,12 6-151 0,-6-2-327 16,-6-4-198-16</inkml:trace>
  <inkml:trace contextRef="#ctx0" brushRef="#br2" timeOffset="-121930.71">16884 4383 2425 0,'0'0'-134'0,"0"0"21"15,6-20 15-15,-6 20 19 0,7-16 10 0,-7 16 20 0,8-15 27 16,-8 15 10-16,11-15 30 16,-11 15 15-16,9-14 21 0,-9 14 17 0,10-14 16 15,-10 14 9-15,10-8 4 16,-10 8 1-16,8-10-1 0,-8 10-7 0,0 0-10 0,14-11-12 15,-14 11-10-15,0 0-3 16,14-8-4-16,-14 8-15 0,0 0-1 0,0 0-3 16,22 1-8-16,-22-1-3 15,0 0-1-15,0 0-3 0,19 10-1 0,-19-10-2 16,0 0-2-16,12 8-1 0,-12-8-1 0,0 0 1 0,0 0 1 16,0 0-1-16,14 8 3 15,-14-8 0-15,0 0 2 0,0 0 4 0,0 0 5 16,0 0 11-16,0 0 2 0,0 0 6 15,0 0-1-15,0 0-7 0,0 0-2 0,0 0-2 16,0 0-6-16,0 0-2 16,0 0-1-16,0 0-4 0,0 0-3 0,16-18-4 15,-16 18 0-15,0 0-1 0,0 0-1 16,4-16 1-16,-4 16-3 0,0 0 5 0,0 0 2 16,4-18 7-16,-4 18 7 0,0 0 3 15,0 0 3-15,0 0-3 0,0-17-3 16,0 17-1-16,0 0-3 0,0 0-4 0,0 0-2 15,0 0-5-15,0 0-2 0,-16-12-5 16,16 12 1-16,0 0-4 0,0 0 0 16,0 0-2-16,-36 14 3 0,36-14-3 15,-19 15 2-15,8-8-1 0,0 5-5 0,-3 1 3 0,0-3 0 16,4 2-1-16,-2 2-1 0,1-2 0 16,0 2 3-16,3-1 0 0,2 0-1 15,-3 3 1-15,3-1-1 0,0 0 1 16,-1-2 0-16,2 2-3 0,5-15 1 15,-4 29 3-15,4-18-3 0,0-11 1 0,2 25-1 0,5-13 2 16,-7-12 2-16,13 19 0 16,-7-9 1-16,5-3-2 0,-11-7 0 0,16 9 3 0,-5-2-5 15,-11-7 4-15,19 3-2 16,-19-3 8-16,18 0-7 0,-18 0-3 0,0 0 2 16,24-10-1-16,-24 10-3 0,11-9 2 15,-11 9-4-15,9-13 2 0,-9 13-2 0,4-14-3 16,-4 14 4-16,0 0-3 0,2-22 0 0,-2 22-3 15,0 0 5-15,-8-19-4 16,8 19-2-16,0 0-1 0,-13-16 3 0,13 16-3 16,0 0 2-16,-13-11-1 0,13 11-2 15,0 0 2-15,-14-8-13 0,14 8-29 0,0 0-44 16,0 0-51-16,-14-7-55 16,14 7-77-16,0 0-156 0,0 0-529 0,-2-10-395 15</inkml:trace>
  <inkml:trace contextRef="#ctx0" brushRef="#br2" timeOffset="-121184.9">17314 4246 2753 0,'0'0'-110'15,"8"-16"45"-15,-8 16 22 0,0 0 29 16,0 0 17-16,0 0 9 0,0 0 11 0,0 0 11 15,0 0 15-15,0 0 1 0,0 0 1 16,0 0 7-16,0 0-4 0,0 0-7 16,0 0 0-16,0 0 11 0,0 0 1 0,0 0 4 15,-48 9 2-15,48-9-3 0,0 0 0 0,-26 6 4 16,26-6-4-16,-14 3-1 16,14-3 2-16,0 0-2 0,-20 2-1 0,20-2-1 0,0 0-2 15,-19 3-1-15,19-3-4 16,0 0 0-16,0 0-11 0,-16 6-4 0,16-6-6 15,0 0-4-15,0 0-5 0,0 0-2 16,-18 4-4-16,18-4 0 0,0 0 0 0,-8 12-2 16,8-12-3-16,-6 11 1 0,6-11 1 15,0 0-1-15,-6 21-3 0,6-21-1 0,-5 16-1 16,5-16 0-16,-2 15-1 0,2-15 3 0,0 0-6 16,-5 19 1-16,5-19 1 15,0 0 0-15,-2 15 1 0,2-15-1 0,0 0 0 0,0 0 1 16,0 0-1-16,-2 17 1 15,2-17 1-15,0 0 0 0,0 0-2 0,0 0 6 16,0 0-3-16,0 0 0 16,0 0-2-16,0 0 0 0,0 0-4 0,0 0 0 15,26 0-2-15,-26 0 1 0,0 0 1 0,0 0-2 0,32-7 3 16,-32 7-8-16,19 0 3 16,-19 0 0-16,21 1-4 0,-21-1 1 0,19 6 3 15,-19-6-4-15,18 9 4 0,-10-2-3 16,-8-7 3-16,14 11 0 0,-14-11-1 0,8 17 5 15,-8-17 0-15,2 17-1 16,-2-17 0-16,-4 19 2 0,4-19 2 0,-10 20-4 0,2-9 1 16,-4 0 0-16,0 1-6 15,2-2-23-15,-1-1-34 0,0 0-42 0,1 1-47 16,-1-2-44-16,11-8-41 0,-14 13-66 0,14-13-142 16,-16 9-436-16,12-5-242 0</inkml:trace>
  <inkml:trace contextRef="#ctx0" brushRef="#br2" timeOffset="-120695.02">17500 4157 2484 0,'0'0'-102'15,"0"0"35"-15,11-15 17 0,-11 15 35 0,0 0 10 16,0 0 13-16,10-11 12 0,-10 11 12 0,0 0-1 16,0 0 0-16,0 0 5 15,11-8-4-15,-11 8 0 0,0 0 10 0,0 0-9 0,0 0 0 16,0 0 1-1,0 0-1-15,0 0 2 0,21 24 2 0,-21-24 8 0,2 18-1 16,-2-18-2-16,0 18 2 16,0-18 8-16,-2 19 0 0,2-19-2 0,-2 19-1 0,2-19 10 15,-8 18 14-15,8-18 16 0,-9 14 0 0,9-14 6 16,-11 13 4-16,11-13-4 16,-10 9 0-16,10-9-6 0,-11 7-5 0,11-7-3 15,0 0-4-15,0 0-1 0,0 0-4 16,0 0-8-16,0 0-4 0,-34-19-5 0,34 19-5 15,-4-17-4-15,4 17-10 16,-2-16-6-16,2 16 0 0,0 0-13 0,2-25-8 16,-2 25-12-16,0 0-15 0,8-18-28 15,-8 18-40-15,0 0-47 0,16-9-70 0,-10 7-70 16,-6 2-161-16,0 0-171 0,0 0-268 0,0 0-237 16</inkml:trace>
  <inkml:trace contextRef="#ctx0" brushRef="#br2" timeOffset="-117874.63">15620 3292 215 0,'13'-15'177'0,"-13"15"-52"15,0 0-23-15,0 0-16 0,0 0-7 16,0 0-7-16,0 0-5 0,0 0-11 0,0 0-10 16,0 0 4-16,0 0 1 0,0 0-14 0,0 0-2 15,0 0-5-15,0 0-2 16,0 0 0-16,0 0 11 0,0 0-1 0,0 0-2 0,0 0 9 15,0 0-11-15,0 0-2 16,-17 42 0-16,17-42 2 0,-8 19-1 0,4-6-3 16,4-13-5-16,-9 27 0 15,5-12-10-15,-1 0 10 0,1 2-4 0,0 0-6 16,-2 3 1-16,1-1 7 0,-1-2-10 0,2 2 7 0,-2 2-6 16,-1 1 4-16,-1 2-2 15,3 0-7-15,-1 1-5 0,0-1 6 0,0 1-3 16,2 0-3-16,-1 0 4 15,0-2-8-15,1 1 2 0,2 2 6 0,0-4 0 0,-2 3 0 16,4-4-1-16,-2 6-6 16,0-4 12-16,2-3-16 0,0 6 6 0,0-2 4 15,-2 3-6-15,2-5 1 0,0 2 4 0,2 2-6 0,-4-3 2 16,4 0 4-16,-2 4 1 16,0-5-1-16,0 1-11 0,-2-2 11 0,2 1 1 15,0 0-7-15,-2-1 0 16,2 0 17-16,0 0-13 0,0-2 0 0,0 2 6 15,0-2-5-15,2 2-4 0,-2-2 2 16,2 0 5-16,2 0 2 0,-2 1-12 0,0 0 7 16,2-1-2-16,0 0-1 15,4 4 2-15,-2-1-4 0,-2 1 2 0,2 2 11 16,0 0-10-16,0 0 2 0,3 2-1 0,-2 0-23 0,-1 1 2 16,0-1 14-16,1 1-5 15,1 3 0-15,-2-3-3 0,3 3 5 0,2 1 6 16,-2-2-10-16,2-1 7 15,3 0-8-15,-2-1-37 0,3 1-49 0,0-8-101 0,2 1-341 16,-1-2 277-16</inkml:trace>
  <inkml:trace contextRef="#ctx0" brushRef="#br2" timeOffset="-116504.88">19363 3208 1442 0,'0'0'-79'15,"0"0"7"-15,0 0 25 0,4 15 26 0,-4-15 28 16,0 0 21-16,4 15 1 15,-4-15 18-15,0 0 3 0,4 15 6 0,-4-15 10 16,5 14-7-16,-5-14 10 0,4 14 17 16,-4-14 4-16,7 15-7 0,-7-15-7 0,8 17 16 15,-8-17-17-15,8 19-8 0,-4-10-2 0,-4-9-14 16,12 24-8-16,-8-11 7 16,2 0-4-16,0-2-5 0,-6-11-7 0,11 27-2 0,-5-14-4 15,0 1-3-15,1-1 0 16,-1 2-1-16,1 0 7 0,-1 3-15 0,0-1-26 15,0 0 10-15,0 0-12 16,0 0 6-16,0 3 6 0,0-2 0 0,-4 1-3 0,2 1 5 16,0 0-14-1,0 0 19-15,-2 1-7 0,1-2 6 0,-1 2-3 0,-2 0 3 16,2 0 0-16,-2 1 1 0,-2-1-4 0,2 2 0 16,0 2 3-16,-2-4-6 0,-1 5 0 15,3 0 3-15,-2-2 3 0,2 3 2 0,-2-1 3 16,2 1 3-16,-2 0 7 15,0 0 19-15,-2-1-7 0,2 3 0 0,-2-3-3 16,0 0 3-16,0 3-6 0,-2 0-2 16,0-2-2-16,0 1-2 0,0-1-5 0,0 0 3 15,-1-1-2-15,-1 0-2 0,-1 0-1 0,3-3 4 16,-1 2-12-16,-1-1 7 16,2 1-3-16,-2 0 3 0,-2-1-2 0,4 3 0 0,-2-2-2 15,2 1 2-15,-3 2-10 16,0-2-17-16,1 5-32 0,2-3-55 15,-3 2-40-15,3-1-59 0,-2-2-142 16,1-1-397-16,-2 1-16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3:02:20.9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1786 3453 2713 0,'0'0'-111'0,"0"0"36"0,6-16 11 16,-6 16 23-16,0 0 21 15,3-14 27-15,-3 14 16 0,0 0 20 0,0 0-7 16,0 0-3-16,0 0-5 16,-7-26 9-16,7 26-6 0,-12-8 15 0,12 8 4 0,-19-4 8 15,19 4 7-15,-22-3 2 0,22 3-1 0,-25-3 7 16,25 3-1-16,-29 5 3 16,11-2 0-16,1 1-1 0,-2 0-7 0,2 2-4 15,-6 1-4-15,2 2-3 0,-2 1-3 16,1 2-4-16,4 1-4 0,-4 0-2 0,1 3 0 15,4 1 1-15,0 0 1 16,0 2-2-16,3 4-1 0,3-5 15 0,-1 5-2 16,0 2-7-16,4-2-3 0,0 2-7 0,3 0-2 0,1 0-4 15,2 1-5-15,-1-5-3 16,6 0 0-16,-1-2-2 0,0 2 1 0,5 0-3 16,1-2-2-16,2 0-4 15,4-4 2-15,-2 0-2 0,3-1-2 0,2 0 0 0,2-5-1 16,-4 1-6-16,3-5 4 15,-1 3-1-15,1-4-1 0,-2-1-2 0,1-1 2 16,1 0-3-16,-18-2 3 16,27 0-5-16,-27 0-2 0,25-6-2 0,-25 6-1 0,19-9-3 15,-10 5 1-15,-9 4-6 0,11-17-1 0,-11 17-2 16,5-15 2-16,-5 15-2 16,0 0 4-16,-5-24 0 0,5 24 4 0,-9-16-3 15,9 16 2-15,-13-16 1 16,13 16-2-16,-12-11 2 0,12 11 1 0,-9-11 2 0,9 11-3 15,0 0 3 1,-10-12-1-16,10 12 1 0,0 0-2 0,0 0 3 16,0 0 1-16,0 0-1 0,0 0 1 0,0 0-7 0,19-17-18 0,-19 17-34 15,19-4-42-15,-19 4-59 16,20-2-69-16,-20 2-85 0,22-5-192 16,-13 2-411-16,-9 3-316 0</inkml:trace>
  <inkml:trace contextRef="#ctx0" brushRef="#br0" timeOffset="369.85">1912 3917 2679 0,'0'0'-111'16,"0"0"25"-16,-9-48 21 0,9 48 21 0,0 0 27 0,0 0 34 16,-16-6 18-16,16 6 15 15,0 0 13-15,0 0 6 0,0 0 5 0,-31 24 14 16,22-15 0-16,9-9 8 15,-14 25-1-15,7-12 0 0,1 3-2 0,0-1-7 16,4 2-9-16,-1-2-12 0,1 2-5 16,2-17-5-16,2 32-8 0,1-15-21 0,3-3-29 15,0 1-40-15,3-2-37 0,-1 0-39 0,3 0-43 16,-1-5-49-16,0 0-80 16,-10-8-547-16,27 12-172 0</inkml:trace>
  <inkml:trace contextRef="#ctx0" brushRef="#br0" timeOffset="959.48">2249 3505 2347 0,'0'0'-133'0,"0"0"22"16,0 0 17-16,5-14 15 0,-5 14 13 15,0 0 4-15,0 0 11 0,0 0 3 0,0 0 20 16,0 0 12-16,0 0 9 15,0 0 19-15,-32-3 13 0,32 3 13 0,0 0 3 16,-32 15-4-16,20-5 12 16,1 0 5-16,-2-1-1 0,1 2-7 0,1 1 5 15,3-1-3-15,0 2-18 0,-2 1 18 0,4-1-6 0,0 1 0 16,6-14-2-16,-6 26-1 16,6-12-10-16,0-14 1 0,6 28-4 0,0-14 0 0,2 1-5 15,2-2-1-15,0-1-7 16,0 1 10-16,-1-3-1 0,1 1-7 0,-1-2 3 15,0 1-11-15,-1 0 14 16,2-3-21-16,-10-7-27 0,16 13-29 0,-8-5-36 16,-8-8-49-16,14 9-65 0,-14-9-455 0,13 4 104 0</inkml:trace>
  <inkml:trace contextRef="#ctx0" brushRef="#br0" timeOffset="1509.84">2493 3539 1794 0,'4'-11'-74'0,"-4"11"29"0,0 0 4 16,0 0 21-16,0 0 33 15,0 0 14-15,0 0 19 0,0 0 15 0,-14-17 8 16,14 17 7-16,0 0 9 15,0 0 6-15,0 0 2 0,-39 21 5 0,39-21-4 16,-16 14-2-16,5-9-13 0,11-5-6 16,-11 15-11-16,11-15-6 0,-8 16-2 15,8-16-7-15,-4 15-5 0,4-15-3 0,0 0-9 0,4 24-13 16,-4-24-4-16,10 16-12 16,-4-7-2-16,-6-9 2 0,14 14-2 0,-6-3-2 0,-8-11 7 15,15 17-5-15,-9-6-1 16,0 1 16-16,-6-12 9 0,9 19 5 0,-7-7 11 15,-2-12 9-15,4 21 10 16,-4-21 5-16,-2 19 5 0,2-19-8 0,-8 19-6 16,8-19-4-16,-11 16-7 0,5-8-1 0,6-8-9 0,-17 14-8 15,17-14-32-15,-20 7-41 16,20-7-46-16,-16 4-53 0,16-4-50 16,0 0-62-16,0 0-154 0,-28-16-349 15,28 16-50-15</inkml:trace>
  <inkml:trace contextRef="#ctx0" brushRef="#br0" timeOffset="1759.76">2622 3509 2142 0,'28'8'-81'16,"-28"-8"26"-16,8 10 10 0,-8-10 24 0,7 14 21 0,-7-14 19 15,6 24 13-15,-2-11 15 16,0 0 25-16,0 2 9 0,-2 0-2 0,3 3-1 16,-3-1-4-16,0 0-6 0,1 1-8 0,-3 0-4 15,0-18-1-15,-7 37-12 0,2-18-17 16,-1 1-42-16,-2 1-44 0,-3-2-49 0,1 1-49 16,-5-3-87-16,2 2-430 15,-1-4 86-15</inkml:trace>
  <inkml:trace contextRef="#ctx0" brushRef="#br0" timeOffset="3580.05">3113 3770 1882 0,'0'0'-62'16,"0"0"24"-16,0 0 17 0,0 0 18 0,0 0 26 0,0 0 23 15,0 0 15-15,0 0 18 16,0 0 31-16,0 0-11 0,0 0 13 0,0 0 2 15,0 0 4-15,0 0-1 16,0 0 2-16,0 0-6 0,0 0-7 0,0 0-2 16,0 0-11-16,0 0-13 0,0 0-2 0,0 0-13 0,0 0-6 15,0 0-6-15,0 0-3 16,0 0-9-16,0 0 1 0,0 0-6 0,0 0 1 16,55-10-2-16,-55 10-2 15,26-1-4-15,-12-1 0 0,-14 2-6 0,30-2-3 0,-17 0 0 16,-13 2-3-16,27-2-3 15,-27 2-1-15,23-4-5 0,-23 4-28 0,20-4-49 16,-20 4-56-16,18-4-56 16,-8 3-62-16,-10 1-101 0,14-4-559 0,-14 4-288 0</inkml:trace>
  <inkml:trace contextRef="#ctx0" brushRef="#br0" timeOffset="3869.86">3147 3652 2658 0,'0'0'-99'16,"0"0"18"-16,0 0 6 0,0 0 30 0,-22 0 28 16,22 0 26-16,0 0 21 15,0 0 21-15,0 0 9 0,0 0 5 0,0 0 15 16,0 0 14-16,0 0 5 0,0 0 4 15,0 0 3-15,0 0-7 0,0 0-4 0,0 0-9 16,0 0-4-16,0 0-7 16,0 0-10-16,0 0-7 0,0 0-6 0,0 0-7 15,0 0-10-15,0 0-22 0,60 1-45 0,-60-1-52 0,30-1-60 16,-11 1-70-16,-2-2-84 16,0 0-605-16,0 0-287 0</inkml:trace>
  <inkml:trace contextRef="#ctx0" brushRef="#br0" timeOffset="7779.59">3983 3730 2481 0,'0'0'-771'0</inkml:trace>
  <inkml:trace contextRef="#ctx0" brushRef="#br0" timeOffset="7799.93">3983 3730 2057 0,'0'0'-651'0</inkml:trace>
  <inkml:trace contextRef="#ctx0" brushRef="#br0" timeOffset="7800.93">3983 3730 1700 0</inkml:trace>
  <inkml:trace contextRef="#ctx0" brushRef="#br0" timeOffset="8249.59">3983 3730 1435 0,'0'0'-84'0,"0"0"31"0,0 0 21 0,0 0 20 0,0 0 16 15,0 0 22-15,0 0 7 0,0 0 23 16,0 0-4-16,0 0 22 0,0 0 2 0,0 0 11 16,0 0 6-16,0 0 18 0,0 0-5 0,0 0-7 15,0 0-8-15,0 0-13 16,0 0-3-16,0 0-13 0,0 0-5 0,0 0 3 15,0 0-16-15,0 0 2 0,0 0-9 16,49-7-4-16,-49 7 4 0,36 1-2 0,-15 2 0 16,0-2 1-16,0-1-6 0,3 2 4 0,-1-2-3 15,5 2-9-15,2 0 3 16,1-2-5-16,1 2 0 0,0 0-2 0,2-1-1 0,-3-1-1 16,3 3 1-1,0-2 0-15,0 2-5 0,-1-2 4 0,3 2-5 0,-2-2-9 16,3-1 8-16,1 4-6 15,2 0 3-15,-3 0 7 0,-3-1-6 0,-2 1 15 0,3 0-4 16,-2-2 4-16,-1 0 2 16,2-1 2-16,-2 4 0 0,-1-2-1 0,1 1-3 15,0-2 1-15,0 2-2 0,1-3-1 0,-3 2 1 16,2-2 3-16,-3 2-1 0,1-2-2 16,-2-1-1-16,1 2-1 0,-1 0 0 0,2-2-2 15,-8 2 6-15,4-2 2 16,1 2 2-16,-1-2 4 0,-2 1 8 0,-1-1-3 15,0 2 2-15,-2-2 1 16,1 0-4-16,-4 3-8 0,1-3 2 0,1 0-5 0,-20 0-2 16,29 0-3-16,-14 1-2 0,-15-1-1 0,23 0-9 15,-23 0-21-15,21 0-37 16,-21 0-50-16,17 2-53 0,-17-2-85 0,0 0-101 0,15-3-611 16,-15 3-380-16</inkml:trace>
  <inkml:trace contextRef="#ctx0" brushRef="#br0" timeOffset="8919.75">4026 3147 2787 0,'0'0'-123'0,"0"0"34"0,0 0 34 16,0 0 25-16,0 0 39 15,0 0 3-15,0 0 22 0,0 0 8 0,0 0 20 0,0 0 7 16,0 0 19-16,0 0 7 0,0 0 8 0,48-13 0 16,-29 13 3-16,3 0-9 15,0-2-8-15,0 2-8 0,1-2-7 0,1 2-9 16,-4 0-9-16,4-2 1 0,-5 2-12 16,-19 0-4-16,36 0-16 0,-21 0-22 0,-15 0-31 15,25 0-40-15,-25 0-38 16,22 0-50-16,-22 0-31 0,10 0-39 15,-10 0-94-15,0 0-526 0,0 0-185 16</inkml:trace>
  <inkml:trace contextRef="#ctx0" brushRef="#br0" timeOffset="9169.91">4199 3127 2388 0,'-21'1'-112'0,"21"-1"30"0,0 0 25 0,-13 6 19 16,13-6 40-16,0 0 29 15,0 0 34-15,-6 19 12 0,6-19 10 0,-2 15 10 16,2-15 4-16,0 21 1 16,0-21 5-16,0 25-3 0,0-25 3 0,0 28-3 15,0-13-7-15,0-15-6 0,0 31-13 0,-2-14-7 0,2 1-7 16,0-18-5-16,2 30-5 16,-2-17-9-16,0 3-3 0,0-16-15 0,0 26-8 15,0-26-28-15,-2 22-42 0,2-22-53 16,2 23-38-16,-2-23-43 0,2 18-40 0,-2-18-72 15,2 13-538-15,-2-13-169 16</inkml:trace>
  <inkml:trace contextRef="#ctx0" brushRef="#br0" timeOffset="9949.74">4601 3248 2377 0,'0'0'-112'15,"9"-11"25"-15,-9 11 13 0,0 0 19 0,0 0 18 16,0 0 15-16,0 0 3 16,0 0 17-16,0 0-14 0,0 0 6 0,0 0 17 15,-19-23 9-15,19 23 14 0,0 0 29 16,-28-2-7-16,28 2-3 0,0 0 7 0,-30 2-1 15,30-2 2-15,-20 6-5 16,20-6-2-16,-22 7 2 0,14-1-1 0,8-6-3 16,-19 11 1-16,19-11-8 0,-15 12 0 0,15-12-4 0,-13 13-4 15,13-13-4-15,-6 15 4 16,6-15-7-16,0 15-4 0,0-15-2 0,0 0 4 16,10 24-4-16,-10-24-1 15,14 13-7-15,-6-8 4 0,-8-5-3 0,18 14-1 0,-7-10-3 16,0 3 6-16,-11-7-6 15,21 9-4-15,-11-2-2 0,-10-7 12 0,18 7-5 16,-18-7 7-16,16 9 1 16,-16-9 11-16,11 10 1 0,-11-10 6 0,9 9 15 15,-9-9 8-15,4 13 13 0,-4-13-3 0,0 0 6 0,0 0 1 16,-10 30 2-16,10-30-1 16,-16 13 0-16,6-5-8 0,10-8-7 0,-22 11-6 15,10-4-5-15,-1-1-3 16,1 0-9-16,12-6-5 0,-24 6-20 0,10-5-41 0,14-1-46 15,-26 0-73-15,26 0-58 16,-25-5-78-16,10-1-140 0,2-2-506 0,3 1-339 16</inkml:trace>
  <inkml:trace contextRef="#ctx0" brushRef="#br0" timeOffset="11439.57">4842 3420 2639 0,'0'0'-163'0,"0"0"32"0,0 0 29 0,0 0 28 16,0 0 34-16,0 0 36 0,0 0 37 15,0 0 23-15,0 0 23 0,0 0 16 0,0 0 17 16,-14 5 5-16,14-5-2 15,0 0 6-15,0 0-3 0,0 0-2 0,0 0-3 16,0 0-2-16,0 0-10 0,0 0-10 0,0 0-7 0,0 0-9 16,0 0-8-16,0 0-5 15,0 0-9-15,0 0-8 0,0 0 0 0,0 0-4 16,46 2-9-16,-46-2-1 16,26-2-1-16,-26 2-5 0,27 0 1 0,-12 0-5 0,-15 0-2 15,31 0-2-15,-15-2-2 16,-16 2-8-16,29 0-17 0,-29 0-32 0,26-2-38 15,-26 2-45-15,18 0-40 16,-18 0-53-16,20 0-53 0,-20 0-90 0,8-1-529 16,-8 1-268-16</inkml:trace>
  <inkml:trace contextRef="#ctx0" brushRef="#br0" timeOffset="11759.68">4965 3346 2618 0,'0'0'-86'0,"0"0"20"16,0 0 14-16,0 0 32 0,0 0 23 0,0 0 28 0,0 0 35 15,0 0 39-15,0 0 23 16,0 0 17-16,0 0 4 0,0 0-5 0,0 0-6 15,0 0-5-15,0 0-8 0,0 0-15 16,2 47-12-16,-2-47-9 0,4 22-12 0,-4-22-9 16,2 26-9-16,4-14-11 0,-4 4-13 0,-2-16-28 15,2 29-33-15,0-16-38 16,0 4-47-16,-2-2-43 0,2 2-47 0,-2-17-54 0,2 27-100 16,-2-13-551-16,0-14-296 15</inkml:trace>
  <inkml:trace contextRef="#ctx0" brushRef="#br0" timeOffset="12269.65">5357 3223 2627 0,'0'0'-109'15,"8"-11"23"-15,-8 11 34 16,0 0 43-16,0 0 54 0,0 0 45 0,0 0 25 16,0 0 17-16,0 0-4 0,0 0-6 0,-12 51-13 15,10-33-9-15,-2 3-10 0,2 1-13 16,-3 5-9-16,1 0-28 0,0 0-53 0,-1 2-81 16,-1 6-67-16,2 1-42 15,-3 0-87-15,1 2-548 0,0-2-172 0</inkml:trace>
  <inkml:trace contextRef="#ctx0" brushRef="#br0" timeOffset="15389.89">3947 4785 2353 0,'0'0'-113'16,"0"0"23"-16,0 0 19 0,0 0 17 0,0 0 17 16,0 0 23-16,0 0 12 15,0 0 18-15,0 0 8 0,0 0 13 0,0 0 13 16,0 0 9-16,0 0 9 15,0 0-4-15,0 0 11 0,0 0-3 0,0 0 6 16,0 0 0-16,0 0 0 0,0 0 6 16,0 0 0-16,0 0 5 0,0 0-10 0,0 0-7 15,0 0-3-15,0 0-4 0,0 0-2 0,0 0 2 16,0 0-7-16,0 0-1 0,0 0-4 16,26-32-5-16,-26 32-3 0,6-13-1 0,-6 13-1 15,6-13-5-15,-6 13-3 16,7-20-5-16,-1 9-1 0,-4-4-4 0,4 0-3 15,-1-3-2-15,1-3-5 0,1-5-4 16,-1-1-9-16,4-4 1 0,-2 2-2 0,6-3-2 16,-6 2-9-16,0 3 0 0,5-1-6 0,-4 3-4 15,1 0 9-15,3 1-2 16,-1 1 3-16,2 2 0 0,-2-2 0 0,1 1 3 0,0 4-1 16,-1-3 4-16,-1 4-4 15,-1 2 1-15,1-1 1 0,-2 5-4 0,1 2-1 16,0-1-1-16,1 0 1 15,-11 10 8-15,15-9-7 0,-15 9 4 0,17-2 0 0,-17 2 1 16,0 0-2-16,23 11 1 16,-23-11 4-16,11 17-3 0,-11-17 3 0,6 26 1 15,-6-15 0-15,0-11-2 0,0 26 3 16,-2-11 0-16,2-15 0 0,-10 29 2 16,3-15 0-16,-1 0 2 0,-1-2-3 0,-1-2 4 0,-1 1 2 15,11-11 4-15,-19 15 1 16,10-8 2-16,9-7-2 0,-14 9 2 0,14-9-2 15,-18 8 0-15,18-8-3 16,0 0-3-16,-16 1 2 0,16-1-3 0,0 0-8 0,0 0-4 16,0 0-6-16,0 0-4 0,0 0 0 0,0 0 2 15,0 0 0-15,0 0 1 16,0 0 2-16,0 0 2 0,0 0 0 0,0 0 1 16,0 0-1-16,44 14-2 0,-44-14 7 15,17 11 2-15,-8-3-1 0,-9-8 7 0,12 17 1 16,-5-10-2-16,-7-7 2 15,8 20 1-15,-8-20 6 0,4 18 11 0,-4-18 2 16,-4 19 3-16,4-19 6 0,-10 20-5 16,-1-11-1-16,1 1 1 0,-2-3-2 0,0 1-4 15,-2-1-2-15,-4 0-1 0,4-2-5 0,-1 0-4 16,0-1-24-16,15-4-31 16,-25 5-53-16,25-5-62 0,-20-2-74 0,20 2-110 0,-16-10-582 15,9 3-332-15</inkml:trace>
  <inkml:trace contextRef="#ctx0" brushRef="#br0" timeOffset="15719.9">4517 4206 2761 0,'0'0'-59'0,"2"-23"43"15,-2 23 21-15,0 0 31 0,0 0 30 16,0 0 19-16,0 0 8 0,0 0-2 16,0 0-11-16,0 0-13 0,12-11-1 0,-12 11-11 15,16-3-5-15,-16 3-3 16,24-3-7-16,-24 3-3 0,32-1-7 0,-13-1 2 0,1 2-2 15,-2-2-7-15,2 0-1 16,-1 0-4-16,0 0-19 0,-19 2-29 0,31-4-37 16,-15 4-42-16,-16 0-52 0,20-4-55 0,-20 4-114 0,11-5-512 15,-11 5-183-15</inkml:trace>
  <inkml:trace contextRef="#ctx0" brushRef="#br0" timeOffset="15934.52">4660 4134 2484 0,'0'0'-62'0,"0"0"19"0,-12 12 22 16,12-12 39-16,-4 11 32 0,4-11 15 0,-6 19 28 0,6-19 9 0,-2 22 8 16,2-22 12-1,-3 29 1-15,3-11-3 0,0-2-2 0,0-16-7 0,0 34-14 16,3-18-8-16,-3 1-11 16,0 1-11-16,0 1-5 0,0-19-11 0,0 30-17 15,0-15-22-15,0-15-25 16,-3 27-30-16,3-27-41 0,0 23-38 0,0-23-38 15,0 21-33-15,0-21-48 0,-2 19-81 16,4-12-508-16,-2-7-164 0</inkml:trace>
  <inkml:trace contextRef="#ctx0" brushRef="#br0" timeOffset="16429.46">4921 4253 2333 0,'4'-14'-113'16,"-4"14"21"-16,4-14 21 0,-4 14 26 16,0 0 8-16,5-15 20 0,-5 15 18 0,0 0-14 15,0 0 9-15,0 0 7 0,0 0 10 16,0 0 14-16,0 0 24 0,0 0 14 0,0 0 12 15,0 0 1-15,0 0 10 16,-38 6 8-16,38-6-3 0,0 0 1 0,-24 18 2 16,16-10-6-16,8-8-9 0,-12 17-13 0,2-10-3 0,10-7-6 15,-10 15-8-15,10-15-1 16,-6 15-5-16,6-15-9 0,-2 15-5 0,2-15-12 16,0 0-13-16,8 27-14 15,-8-27-10-15,13 19-8 0,-4-10-1 0,-1 3 8 0,2-3-5 16,3 1 4-16,-2 2-2 15,-1-3 10-15,1 3 1 0,-1-1 0 0,1-2 7 16,-2 1 3-16,-1-1 6 16,-8-9 11-16,10 16 10 0,-10-16 14 0,6 17 17 15,-6-17 8-15,0 0 5 0,-6 21 12 16,6-21 2-16,-14 13-5 0,3-7-3 0,11-6-2 16,-23 9-10-16,10-5-5 0,13-4-6 0,-30 6-8 15,16-4-2-15,14-2-14 16,-26 1-25-16,26-1-39 0,-25 0-66 0,25 0-68 0,-22-5-71 15,22 5-120-15,-18-12-598 16,18 12-393-16</inkml:trace>
  <inkml:trace contextRef="#ctx0" brushRef="#br0" timeOffset="16679.62">5101 4456 2889 0,'0'0'-50'0,"0"0"11"15,17 4 7-15,-17-4-9 0,0 0 12 0,23 1 20 16,-23-1 16-16,20 0 12 0,-20 0-2 16,22 3-1-16,-22-3-3 0,24 0 14 0,-24 0-3 15,27 2-3-15,-27-2 2 16,24-2-10-16,-24 2-16 0,22 0-49 15,-22 0-45-15,20-3-48 0,-20 3-48 16,0 0-65-16,17-5-409 0,-17 5 91 0</inkml:trace>
  <inkml:trace contextRef="#ctx0" brushRef="#br0" timeOffset="16929.88">5211 4402 1874 0,'0'0'-42'16,"0"0"19"-16,0 0 26 15,0 0 26-15,0 0 38 0,0 0 43 0,-19 14 26 16,19-14 15-16,0 0 2 0,-2 23 7 0,2-23-3 0,2 20-6 16,-2-20-8-16,2 23-12 15,-2-23-13-15,5 24-13 0,-3-13-12 0,-2-11-9 16,4 25-8-16,-2-14-11 16,-2-11-5-16,2 25-6 0,0-14-9 0,-2-11-10 15,4 21-13-15,-4-21-24 0,2 21-30 16,-2-21-38-16,5 17-40 0,-5-17-50 0,2 18-39 15,-2-18-42-15,4 11-99 16,-4-11-518-16,0 0-209 0</inkml:trace>
  <inkml:trace contextRef="#ctx0" brushRef="#br0" timeOffset="17359.56">5543 4210 2509 0,'0'0'-60'0,"0"0"14"0,0 0 20 16,7-13 22-16,-7 13 43 0,0 0 51 0,0 0 45 15,0 0 28-15,0 0 2 16,0 0 12-16,0 0 7 0,0 0 7 0,2 44-1 0,-2-44 2 16,0 26-4-16,2-8-25 15,-2-1-9-15,0 0-13 0,2 0-1 0,0 0-11 16,1 2-13-16,-1-2-11 15,2 3 2-15,-2-2-8 0,2 1-10 0,-2 1-12 16,2-1-12-16,0-2-1 0,2 2-22 0,0-2-41 0,-2-2-52 16,0 1-66-16,-2-2-86 15,2 0-90-15,-4-5-165 0,0-9-181 0,0 18 19 0,0-18-341 16,0 0-398-16</inkml:trace>
  <inkml:trace contextRef="#ctx0" brushRef="#br0" timeOffset="25469.84">7091 4123 793 0,'0'0'166'0,"0"0"-29"0,0 0-12 15,0 0 0-15,0 0-7 0,0 0 30 0,0 0 14 16,0 0 12-16,0 0 17 16,0 0 12-16,0 0 2 0,0 0 1 0,0 0 3 0,0 0-10 15,0 0-7-15,0 0-8 16,0 0-10-16,0 0-10 0,0 0-8 0,0 0-14 15,0 0-23-15,0 0-5 16,0 0-22-16,0 0-6 0,0 0-15 0,0 0-6 16,23-31-7-16,-23 31-8 0,10-23-6 0,-3 13-5 0,0-7-6 15,1 0-3-15,0-3-4 16,1-2-5-16,1-1-6 0,-1 1-1 0,2-1-4 16,-1 0 1-16,0 0-2 0,2 0-3 15,-4 4-4-15,2-2-1 0,-2 0-3 16,1 2-4-16,2 0 1 0,-3 4 0 15,1-2 1-15,-3 4-3 0,0-2 4 0,2 3-4 16,0-1-1-16,-8 13 0 0,12-21-3 0,-6 13 0 0,-6 8-4 16,8-13-6-16,-1 7-1 15,-7 6 3-15,11-9-1 0,-11 9 1 0,12-4 1 16,-12 4-1-16,13 0 3 16,-13 0 4-16,0 0 5 0,0 0-4 0,21 9-1 0,-21-9 1 15,0 0 0-15,13 13 3 16,-13-13 1-16,6 11 0 0,-6-11 2 0,0 0 2 15,-2 22-1-15,2-22-3 16,0 0 5-16,-8 22-1 0,8-22 1 0,-13 17 0 0,13-17 1 16,-13 10-1-16,13-10 2 0,-15 10 2 0,15-10-4 15,-14 6 0-15,14-6 6 16,0 0-3-16,-20 6-6 0,20-6-10 0,0 0-13 0,-14-3-8 16,14 3-4-16,0 0-3 15,0 0 3-15,0 0-2 0,0 0 4 0,-8-13 0 16,8 13 9-16,0 0 1 15,0 0 3-15,0 0 1 0,24-13 2 0,-24 13 1 0,16-2 2 16,-16 2 1-16,19 0 6 16,-19 0-3-16,18 2-2 0,-7-1 4 0,0 3 2 15,-1 0 1-15,-10-4 2 0,20 10-2 16,-10-3 5-16,-2-1 3 0,-1 2 2 0,-1 0 5 16,0 1 2-16,-6-9 6 0,7 17 2 15,-7-7 3-15,0-10 2 0,0 19-6 16,0-19 4-16,-9 16-5 0,3-6 4 0,-3-3-6 15,3 1-4-15,-4 0 4 0,1-2-5 16,-2 1-20-16,11-7-27 0,-18 8-37 0,18-8-61 16,-22 8-36-16,12-6-51 0,10-2-89 0,-21 0-132 15,21 0-425-15,-18-4-233 0</inkml:trace>
  <inkml:trace contextRef="#ctx0" brushRef="#br0" timeOffset="25944.44">7681 3673 2609 0,'0'-23'-61'0,"0"23"25"0,0 0 5 16,0 0 19-16,0 0 13 0,0 0 10 0,0 0 8 15,0 0-2-15,0 0-7 0,0 0 4 16,0 0 5-16,0 0 2 0,0 0 7 0,0 0 3 16,0 0-1-16,0 0-4 15,0 0 1-15,37 21-2 0,-37-21-5 0,14 11 2 16,-14-11-6-16,17 9-2 0,-17-9 5 15,15 11-12-15,-15-11 3 0,15 9 2 0,-15-9 6 16,12 7 7-16,-12-7 10 0,11 10 1 0,-11-10 6 16,9 10 17-16,-9-10-9 15,0 0 3-15,6 15 2 0,-6-15 3 0,0 0 2 0,-4 21-5 16,4-21-6-16,-9 17-3 16,9-17 0-16,-13 19-7 0,3-9-2 0,1 1-5 15,-3-1-4-15,1 1-2 16,-2-1-5-16,1 1-2 0,1-2-12 0,-2 4-18 0,3-3-48 15,-1 0-54-15,1-1-53 16,-1 1-62-16,11-10-114 0,-15 16-528 0,9-11-227 16</inkml:trace>
  <inkml:trace contextRef="#ctx0" brushRef="#br0" timeOffset="26289.83">8086 3625 2611 0,'8'-13'-24'0,"-8"13"15"15,0 0 21-15,0 0 4 16,0 0 49-16,0 0 33 0,0 0 25 0,0 0 18 16,0 0 2-16,0 0 3 0,0 0-1 0,0 0-2 15,-2 45-6-15,2-45-4 16,-2 30-11-16,0-14-15 0,0 2-10 0,-1-1-13 16,3-17-8-16,-2 36-11 0,2-19-16 15,0 2-22-15,-2-2-49 0,2-17-66 0,0 35-77 16,2-18-59-16,-4-1-113 15,0-2-199-15,0 0-408 0,-2 1-369 0</inkml:trace>
  <inkml:trace contextRef="#ctx0" brushRef="#br0" timeOffset="39669.56">1310 10390 938 0,'0'0'128'0,"0"0"-27"15,29 19-35-15,-29-19-14 0,0 0-3 0,0 0 1 0,0 0-8 16,0 0 9-16,0 0 10 16,0 0 3-16,0 0 4 0,0 0 5 0,0 0-14 15,0 0-7-15,0 0 5 16,0 0-12-16,0 0-5 0,0 0 2 0,0 0-3 0,13 7-12 15,-13-7 6-15,0 0 11 16,0 0 15-16,0 0 12 0,0 0-8 0,0 0-5 16,0 0-9-16,0 0-3 0,0 0-8 0,0 0-4 15,8-30-3-15,-8 30 6 0,2-18-12 16,-2 18-2-16,6-21 1 0,-6 21 4 16,4-21-4-16,-4 21 2 0,6-25-1 15,-2 12 2-15,0 0 0 0,-4 13 6 0,7-25 13 16,-2 12-2-16,-5 13-1 0,7-21-2 15,-7 21 0-15,4-15-5 0,-4 15 8 0,7-16 0 16,-7 16 4-16,0 0-3 0,4-14 0 0,-4 14 5 16,0 0 11-16,0 0 2 15,0 0-3-15,0 0-5 0,0 0-6 0,0 0-7 0,9 43-3 16,-9-43-7-16,2 27 3 16,1-12-9-16,0 0-4 0,-1 0-11 0,0 0-24 15,0 1-32-15,-2-16-43 16,2 25-40-16,0-14-42 0,-2-11-30 0,2 23-55 0,-2-23-118 15,2 21-452-15,-2-14-151 16</inkml:trace>
  <inkml:trace contextRef="#ctx0" brushRef="#br0" timeOffset="40984.8">1451 10275 2298 0,'0'0'-153'16,"0"0"25"-16,0 0 19 0,3-17 31 0,-3 17 29 15,0 0 18-15,0 0 13 16,0 0 16-16,0 0 2 0,0-19 0 16,0 19 0-16,0 0 6 0,0 0 4 0,0 0 5 15,0 0-10-15,0 0 5 0,0 0 10 0,0 0-1 16,0 0-6-16,0 0 5 15,0 0 3-15,0 0-6 0,0 0-1 0,0 0 4 0,0 0 2 16,0 0-11-16,0 0 6 0,-17 44-14 16,17-44 9-16,0 0 3 0,-6 24 1 15,6-24 16-15,-5 19 13 0,5-19 3 0,-2 21 12 16,2-21 2-16,0 24-11 0,0-24 5 16,-2 24-6-16,2-24 0 0,0 25-5 0,-2-10-4 15,2-15 1-15,0 30 5 16,0-14-9-16,0 0 3 0,0-16-12 15,2 35 1-15,-2-16-4 0,0 1-2 0,-2-1 0 16,2-1-2-16,-2 1-4 0,2 3 7 0,0-2-11 16,-2 0-1-16,2 2 1 0,-2-1-1 0,0 2-4 15,-1 2 3-15,1 0 0 16,2-3 2-16,-2 5-2 0,2-3-2 0,-2 2-5 16,-3-1 3-16,2-1 8 0,1 1-7 15,-1-2-3-15,1-2 7 0,-2 3-6 0,2 1-2 16,0-4-3-16,0 2 5 0,0 2-6 15,0-4 6-15,0 7 0 0,-2-4 0 0,2 0-6 16,0 1 1-16,2-5 1 0,-2 3 2 0,0 2-2 16,-1-2 2-16,1 0-1 0,0-2-1 15,1 0 2-15,-1 2-2 0,0-2 2 16,0-1 0-16,2 2-4 0,-2-1 5 16,0 0-3-16,-1 0 3 0,3-2-1 15,-2 2 0-15,2-1-3 0,-2 2 0 16,2-3 6-16,0 2-6 0,0-2-3 0,0 2 6 0,2 0-1 15,-2-2 1-15,0 2-1 16,0 0 5-16,0 0-12 0,0 0 11 0,0-1-3 16,-2 1 2-16,2-1-5 0,0-1-2 0,0 2-1 0,0-3 6 15,0 1 2 1,-2-1-4-16,2 0-2 0,0-18 4 16,2 35-2-16,-2-18 3 0,2 0-1 0,-2 1 3 15,0-2 1-15,2 2-10 0,-2-1 4 16,3 0 2-16,-3 0 1 0,2-2 9 15,0 4 6-15,0-3 5 0,0 0 6 0,-2-16 0 0,2 33 0 16,-1-16 1-16,-1-2-4 16,2 3 2-16,0-1-6 0,1-1-5 0,-1 1-2 15,0-1 0-15,-2-16-1 0,4 35 0 0,0-20-3 16,-2 0 0-16,-2 3-2 0,2-1 1 16,-2 0-3-16,2-2-1 0,-2-15 5 0,2 35-4 15,-2-21-3-15,0 4 5 16,2-3-8-16,-2-15 1 0,4 30 1 15,-4-16 0-15,2 1 1 0,-2-15-1 0,2 28-2 16,-1-14 1-16,-1-14 0 0,2 28 2 0,-2-14-3 16,0-14 1-16,2 30 7 0,1-14 10 0,-3-2-3 15,0-14-2-15,2 31-1 0,-2-17 2 16,0-14-3-16,3 32 2 0,-3-15-5 0,2-2 1 16,-2 4-4-16,0-2 2 15,0 1-2-15,0-1 1 0,2 2 0 0,-2-19-5 16,-2 34 3-16,2-16-1 0,0-2 3 15,0 4-3-15,-2-4 0 0,2-16 1 0,-3 35 4 16,3-16 3-16,-2-4 6 0,-1 3 2 0,1-2-2 16,2-16-1-16,0 31-3 15,-2-14 7-15,2-17 3 0,-1 29 3 0,1-16 3 0,0-13-3 16,-2 28-2-16,4-14-5 16,-2-14-3-16,-2 26 0 0,2-10-2 0,0-16 2 15,0 30-1-15,0-13-5 16,2 0 1-16,-2-1 0 0,0-16-1 0,0 34-3 0,1-16 2 15,-2-2-3-15,2 2 0 16,-1 0-2-16,0 0 0 0,0-1-6 0,0-17-21 16,0 34-27-16,-1-16-32 0,1-3-35 15,0-15-43-15,1 33-40 0,-1-20-44 0,0-13-112 16,0 23-576-16,0-12-342 0</inkml:trace>
  <inkml:trace contextRef="#ctx0" brushRef="#br0" timeOffset="53799.72">1357 11599 2612 0,'0'0'-189'0,"0"0"28"0,0 0 24 0,0 0 19 15,0 0 16-15,0 0 7 16,0 0 12-16,0 0 13 0,0 0 7 0,0 0 11 15,0 0 11-15,0 0 14 0,0 0 10 16,0 0 12-16,0 0-2 0,0 0 5 0,0 0 1 16,0 0 9-16,0 0-4 0,0 0 1 0,0 0 3 15,0 0-4-15,0 0-3 16,0 0-2-16,0 0 1 0,0 0-5 0,0 0 8 0,0 0 0 16,0 0-1-16,0 0-4 15,0 0 2-15,0 0 2 0,0 0 1 0,0 0 2 16,0 0-3-16,0 0 5 15,0 0-4-15,0 0 1 0,0 0-3 0,0 0 1 0,0 0-2 16,0 0 2-16,0 0 1 0,0 0-8 0,0 0 7 16,0 0 3-16,0 0-5 15,0 0 5-15,0 0-8 0,0 0 3 16,0 0 3-16,0 0 4 0,0 0-2 0,0 0 2 16,0 0-1-16,0 0 4 0,0 0-3 0,0 0 15 15,0 0-2-15,0 0-5 16,0 0 5-16,0 0-2 0,0 0 2 0,0 0-3 15,0 0 1-15,0 0-3 16,0 0-5-16,0 0 3 0,0 0-3 0,0 0 0 0,0 0-9 16,0 0-10-16,0 0-6 0,0 0-15 0,0 0-16 15,0 0-16-15,0 0-10 16,0 0-4-16,0 0-3 0,0 0 7 0,0 0 4 16,0 0 10-16,0 0 14 0,0 0 7 15,0 0 4-15,0 0 8 0,0 0 2 0,0 0-1 16,0 0 3-16,0 0-10 15,0 0-24-15,0 0-35 0,0 0-174 0,0 0 86 16</inkml:trace>
  <inkml:trace contextRef="#ctx0" brushRef="#br0" timeOffset="55729.42">1364 11590 653 0,'0'0'-58'16,"0"0"10"-16,0 0 3 0,0 0 12 0,0 0 11 16,0 0 16-16,0 0 17 15,0 0 14-15,0 0 9 0,0 0 5 0,0 0 1 16,0 0-1-16,0 0-2 0,0 0-8 16,0 0 3-16,0 0-12 0,0 0 2 0,0 0-7 15,0 0-1-15,0 0-12 16,0 0-4-16,0 0 9 0,0 0-7 0,0 0-3 0,0 0 3 15,0 0-6-15,0 0 10 16,0 0 0-16,0 0 3 0,10 37-2 0,-10-37 4 16,0 0 1-16,0 0-7 0,0 0 1 0,0 0 3 15,0 0 0-15,0 0-3 0,0 0 0 16,0 0-1-16,0 0-1 0,0 0 0 0,0 0 2 16,-2 22-4-16,2-22 3 15,0 0 6-15,0 0 2 0,0 0 11 0,0 0 10 16,0 0 15-16,0 0 3 0,0 0 10 15,0 0 3-15,0 0-2 0,0 0 2 16,0 0-10-16,0 0 0 0,0 0 2 0,0 0-2 0,0 0 0 16,0 0-7-16,0 0-8 15,0 0 0-15,0 0 7 0,0 0-15 0,0 0-1 0,12 7 22 16,-12-7-14-16,0 0 3 16,0 0 10-16,0 0 6 0,28-7-6 0,-28 7 5 15,0 0-5-15,0 0 3 16,27-6-8-16,-27 6-3 0,17-2-4 0,-17 2 0 0,16-4-12 15,-16 4-3-15,19-4-3 16,-19 4 4-16,19-3-8 0,-19 3 14 0,22-3-12 16,-22 3-3-16,24-3-4 0,-24 3-13 0,21-4 10 15,-21 4-4-15,27-3 0 16,-16 0-2-16,-11 3 4 0,31-4-2 0,-14 2 1 0,-1-1 2 16,-16 3-2-16,33-2-11 15,-18 0 10-15,2 0-4 0,-17 2 5 16,34-2-7-16,-19 0 2 0,4 1 6 15,-19 1-10-15,31 0 10 0,-16-3-2 0,-15 3-5 0,29 0 1 16,-11 0-8-16,-18 0-2 0,31-1 1 0,-17 1-6 16,-14 0 5-16,35 0-7 15,-18 1 13-15,0-1-13 0,-17 0 5 0,34 0 0 16,-15 0-4-16,0 3 10 0,-1-3-3 16,2 0 6-16,-1 0-6 0,0 1 1 0,2-1-4 15,1 0 15-15,-4 0-15 16,3 0-5-16,1 0-1 0,-3 0 1 0,2 2 13 15,-2-2-15-15,2 0 4 0,-2 0 7 16,1 0-1-16,-2 2-9 0,2-2-5 0,-20 0 6 16,35 0-2-16,-15 2-6 0,-2-2 5 0,2 2-5 15,-20-2 2-15,36 0-1 16,-19 0 0-16,1 2 13 0,2-2-8 0,-2 0 21 0,4 2-11 16,-3-2-2-16,0 1-2 15,2-1 5-15,-1 2-10 0,0-2 10 0,1 3 8 16,1-3-8-16,-2 1 2 15,2-1 0-15,-1 0-1 0,0 3 4 0,2-3 0 16,-1 1-2-16,-1-1 2 0,2 0 0 0,-2 2-2 0,3-2 7 16,-4 2-9-16,4-2 6 15,-1 2-4-15,1-2 6 0,-4 2-6 0,4-2 5 16,-3 0 0-16,1 1-3 16,0-1-3-16,0 3-1 0,-1-3-7 0,2 2-4 15,0-2 5-15,-1 0 0 0,1 1-1 16,0-1 1-16,-1 2 6 0,1-2-7 0,1 2 2 15,-4 0 1-15,4-2 1 16,-3 2-1-16,0-2 7 0,0 2-7 0,3 0 1 16,-3-1-3-16,-1 2 3 0,2-3 0 0,-1 2-1 0,0 0 7 15,2-2-2-15,-1 1-8 16,-2 1 0-16,2 0-5 0,-1 0-11 0,1 0 9 16,-2-2-9-16,2 3 1 15,-1-3-1-15,2 4-1 0,-2-1-1 0,3-2-4 16,1 1 7-16,-2-2-3 0,0 2 4 15,1 0-1-15,0 0 0 0,2-1-1 0,2 2 8 16,-5-1 2-16,3-2 1 0,-1 2 3 16,3-1 2-16,-2-1 0 0,-4 3 2 0,6-2 1 15,-1 1 3-15,3-2-1 0,-2 1 0 0,-3-1 0 16,-1 3 7-16,-2-3-5 16,4 0 2-16,-3 1 0 0,3-1 1 0,-3 3 4 15,0-3-5-15,-1 3 1 0,1-3-3 16,-2 0 5-16,2 1 1 0,-1-1 1 0,-2 0 1 15,4 2-1-15,-3-2-5 16,1 1 5-16,-2-1-4 0,2 0 8 0,-1 3-6 16,0-3 2-16,0 1 2 0,0-1-7 0,0 2 3 0,2-2 4 15,-1 0-6-15,-2 0 4 16,2 0 5-16,-1 2 3 0,1-2-5 0,0 0 8 16,-2 0 6-16,1 0 6 15,0-2 0-15,0 4-3 0,1-2-3 0,-2 0 4 16,0 0 0-16,1-2-7 0,-21 2-3 15,38 2 3-15,-16-2-4 0,-6 0 2 0,5 0-6 16,-2 0 6-16,-19 0 0 0,35 0-7 16,-19 2 0-16,-16-2-3 0,36-2 7 15,-19 2-6-15,-17 0 0 0,32 0-4 0,-18 0 4 0,-14 0 1 16,30 0-6-16,-13 0 7 16,-17 0 5-16,28 0-11 0,-14-2 2 15,-14 2-1-15,30 0 6 0,-30 0-8 16,28 0 4-16,-11 0 1 0,-17 0-5 0,30 0 1 0,-18-2 2 15,-12 2-4-15,30 0 1 16,-30 0-5-16,29 0 0 0,-14 0-10 0,-15 0-2 16,29-1-5-16,-11 1 1 0,-18 0-3 0,31 0 9 15,-16 0 1-15,-15 0 0 0,31 0 7 16,-15 0-1-16,-16 0 1 0,29 0 2 0,-29 0 0 16,30 0 3-16,-16 0-3 15,-14 0 2-15,30 0 2 0,-15 1-1 16,-15-1 0-16,34 0-3 0,-17 0 0 15,0 2 7-15,2-2-3 0,-19 0-1 0,36 0 4 0,-19 0 0 16,0 0 0-16,1 0-2 0,-18 0 4 0,37 0-2 16,-22 0 7-16,-15 0-1 15,33 0 2-15,-17 0 1 0,-16 0 7 0,29 0 5 16,-14 0 6-16,-15 0 4 0,29-2 13 16,-29 2 3-16,28 0 3 0,-13 0-2 0,-15 0-9 15,25 0-3-15,-25 0 6 16,25 0-10-16,-25 0-3 0,22-1-1 0,-22 1-6 15,21 0-2-15,-21 0-2 0,0 0 5 16,25 0-6-16,-25 0-2 0,17 0 6 16,-17 0-9-16,0 0-9 0,0 0-15 0,26 0-44 0,-26 0-52 15,0 0-109-15,12-3-225 16,-12 3 402-16</inkml:trace>
  <inkml:trace contextRef="#ctx0" brushRef="#br0" timeOffset="56649.52">6574 11721 1240 0,'0'0'-14'0,"0"0"14"15,0 0 4-15,0 0 10 16,0 0-7-16,0 0 1 0,0 0-2 0,0 0 2 0,0 0-3 15,49-4-3-15,-49 4 2 16,0 0-4-16,28-2 1 0,-28 2 3 0,25-1-2 16,-25 1 6-16,28-3 3 0,-10 3-1 0,-18 0 4 15,39-1 10-15,-18 1 0 16,0-2-7-16,3 2 5 0,-2 0 0 16,2 0-5-16,-1 0-6 0,3 0 0 0,3 2 10 15,1-2-11-15,0 0 5 0,1 1-11 0,1-1 6 16,-2 0-7-16,4 3 4 15,-3-3-2-15,1 0-2 0,0 1 4 0,-1-1-4 16,1 0 9-16,-2 2-2 0,2-2 10 0,-3 0 2 0,1 0 1 16,0 0 2-16,-1 0-10 15,-3 0-2-15,0 2 7 0,0-2-7 0,0 0-5 16,-3-2 5-16,3 2-8 16,-1 0 5-16,0 0-5 0,-2 0 5 0,3 0-7 0,-2 0 2 15,1 0 7-15,-2 0 4 16,0 0 8-16,3 2 10 0,-3-2 7 0,0 0-3 15,2 0-1-15,-1 0-5 16,-1 0-2-16,0 0-5 0,0 0-6 0,1 0 5 0,0 0-10 16,-2 0 8-16,2 2-1 0,-1-2-12 0,3 0 10 15,3 0-5-15,-1 2-7 16,-2-2 7-16,-2 0-6 0,2 0 6 0,-1 0-8 16,1 0 13-16,-1 2-15 15,-2-2 1-15,1 0-2 0,-1 0-6 0,1 2 12 0,-4-2-10 16,4 0 5-16,-5 0 1 15,1 2 1-15,-20-2-1 0,39-2 1 0,-22 2 0 16,-17 0 0-16,29-2 2 0,-13 2 1 0,-16 0-2 0,27-2 1 16,-27 2-2-16,23-2-9 15,-23 2 3-15,21-2 6 0,-21 2-3 0,22-2-9 16,-22 2 11-16,16-3-17 16,-16 3-5-16,18-3-29 0,-18 3-13 0,0 0-26 0,16-4-29 15,-10 1-28-15,-6 3-79 16,0 0-324-16,0 0 265 0</inkml:trace>
  <inkml:trace contextRef="#ctx0" brushRef="#br0" timeOffset="57119.2">8732 11610 1538 0,'0'0'-18'0,"0"0"9"0,0 0 4 0,-16-9 2 16,16 9-1-16,0 0 8 0,0 0 13 0,0 0 6 16,0 0 4-16,-12-7 5 15,12 7-2-15,0 0 10 0,0 0-4 0,0 0 4 0,0 0-10 16,0 0 2-16,0 0-6 16,0 0 7-16,0 0-10 0,0 0 2 0,0 0 6 15,0 0 8-15,0 0 10 16,0 0 18-16,0 0 5 0,0 0 6 0,0 0-7 0,0 0-1 15,0 0-1-15,0 0-14 16,0 0-7-16,23 38 12 0,-23-38-20 0,13 11-4 16,-13-11-1-16,14 10-3 0,-14-10-2 0,16 10-6 15,-16-10-2-15,18 10-1 0,-9-6-6 16,-9-4-1-16,19 8-1 0,-19-8 5 0,17 8-5 16,-17-8-3-16,16 4-1 15,-16-4 1-15,16 7-7 0,-16-7 1 16,10 6 11-16,-10-6-10 0,0 0-4 0,13 7 0 15,-13-7 16-15,0 0 20 0,0 0 13 0,4 15 13 16,-4-15 0-16,0 0-6 0,0 0-2 16,-17 27-8-16,17-27-6 0,-12 17-4 15,4-7-1-15,-2-1-17 0,10-9-34 0,-18 22-39 16,7-12-57-16,0 2-70 0,1-2-96 16,-3 1-601-16,1 1-247 0</inkml:trace>
  <inkml:trace contextRef="#ctx0" brushRef="#br0" timeOffset="60934.62">1400 14998 2440 0,'0'0'-167'16,"0"0"19"-16,0 0 19 15,0 0 25-15,0 0 19 0,0 0 26 0,0 0 19 16,0 0 22-16,0 0 10 0,0 0 15 0,0 0 6 16,0 0-5-16,0 0 9 0,0 0-1 15,0 0 2-15,0 0-8 0,0 0-2 0,0 0-1 16,0 0 6-16,0 0 3 15,0 0-6-15,0 0 1 0,26-38 6 0,-26 38-6 16,5-17 5-16,-5 17 9 0,10-16-13 0,-10 16 8 16,8-15 14-16,-8 15 1 0,7-13 1 15,-7 13 2-15,0 0-3 0,11-9 4 0,-11 9 24 16,0 0 10-16,0 0 4 16,0 0-7-16,0 0-4 0,22 30-9 0,-18-18 1 15,2 1-13-15,-2 0-6 0,0 2-18 16,-1-2-27-16,-1 5-37 0,5-3-29 0,-5-2-43 15,3 2-44-15,-5-15-70 16,2 26-433-16,-2-17 103 0</inkml:trace>
  <inkml:trace contextRef="#ctx0" brushRef="#br0" timeOffset="62629.24">2783 11614 1861 0,'0'0'-41'0,"0"0"33"15,0 0 24-15,-2-23 33 0,2 23 46 0,0 0 26 16,0 0 23-16,0 0 7 0,0 0 20 0,0 0 7 0,0 0-17 16,0 0-8-16,0 0-21 15,0 0-13-15,0 0-13 0,0 0-11 0,0 0-23 16,0 0-59-16,2 60-69 16,-2-60-94-16,2 24-107 0,1-9-233 0,-6 3-323 15,3-1-131-15</inkml:trace>
  <inkml:trace contextRef="#ctx0" brushRef="#br0" timeOffset="64619.68">2743 11930 2222 0,'0'0'-154'0,"0"0"32"0,0 0 25 15,0 0 34-15,0 0 23 16,0 0 30-16,0 0 15 0,-2 48 23 16,2-48 26-16,0 0 29 0,0 0 10 0,-8 17 11 15,8-17 1-15,0 0-2 0,-5 22 5 0,5-22-3 16,-5 18-5-16,5-18-7 15,-2 19-9-15,2-19-14 0,-2 21-9 16,2-21 2-16,-2 23-8 0,2-23-12 0,-2 21-10 0,2-21-24 0,-2 21-26 16,2-21-49-16,2 23-24 15,-2-23-27-15,2 21-45 0,-2-21-55 0,2 19-101 16,0-9-358-16,-2-10 82 16</inkml:trace>
  <inkml:trace contextRef="#ctx0" brushRef="#br0" timeOffset="64969.28">2582 12359 1905 0,'0'0'-64'15,"0"0"27"-15,0 0 22 0,0 0 31 0,0 0 22 0,0 0 6 16,0 0 17-16,0 0 9 0,0 0 7 0,0 0-8 16,0 0 10-16,0 0 2 15,0 0 11-15,0 0 6 0,0 0 11 0,0 0-5 16,0 0-4-16,0 0-6 16,0 0-9-16,0 0-11 0,0 0-7 0,0 0-8 0,66-4-7 15,-47 4 0-15,-1-1-11 16,6 1-5-16,0-3 1 0,-2 3-6 15,2-1-4-15,-1-1-9 0,-1 2-14 16,-2 0-19-16,0-2-18 0,-20 2-27 0,33-2-25 0,-17 2-35 16,-16 0-31-16,24-1-26 0,-24 1-29 0,0 0-42 15,22 0-502-15,-22 0-31 16</inkml:trace>
  <inkml:trace contextRef="#ctx0" brushRef="#br0" timeOffset="66739.49">6005 11708 2073 0,'-12'-14'-104'0,"12"14"38"0,0 0 14 0,0 0 37 16,0 0 28-16,0 0 36 16,0 0 36-16,0 0 17 0,0 0 19 0,0 0 15 15,0 0 0-15,0 0 4 0,0 0 6 16,0 0 5-16,0 0-11 0,0 0-9 0,0 0-15 15,0 0-15-15,0 0-7 16,0 0-10-16,0 0-12 0,-6 42-7 0,6-42-16 16,4 17-36-16,-4-17-34 0,2 22-49 0,-2-22-40 15,2 22-39-15,0-8-36 0,-2-14-32 16,2 28-15-16,-2-11-55 0,2-1-490 0,-2 1-77 16</inkml:trace>
  <inkml:trace contextRef="#ctx0" brushRef="#br0" timeOffset="67219.53">5880 12224 2205 0,'0'0'-93'16,"0"0"20"-16,0 0 1 15,0 0 14-15,0 0 11 0,0 0 13 0,0 0 6 16,0 0 17-16,0 0-2 0,0 0 5 0,0 0 4 16,0 0 9-16,0 0 0 0,0 0 0 15,53 2 2-15,-53-2 1 0,28-2-6 0,-10 2 2 16,4-2 14-16,-1 2 5 16,2 0 3-16,0-2-1 0,3 2-3 0,-1-2 9 15,-2 2-14-15,1-1-4 16,-1 1 3-16,-1 0-6 0,0-3-5 0,0 3 11 0,-1 3-15 15,-1-3 9-15,2 0-7 16,-1 0-6-16,-4 0-12 0,2 0-18 0,-19 0-36 16,28 0-29-16,-28 0-43 0,21 0-96 15,-21 0-229-15,17 0 370 0</inkml:trace>
  <inkml:trace contextRef="#ctx0" brushRef="#br0" timeOffset="68249.14">6189 11881 1287 0,'0'0'-5'0,"0"0"26"0,0 0 25 0,0 0 30 15,0 0 34-15,0 0 44 16,0 0 21-16,0 0 7 0,0 0 9 0,0 0 6 15,0 0-10-15,0 0-9 16,0 0-22-16,0 0-15 0,0 0-15 0,0 0-18 0,0 0-10 16,-6 63-9-16,2-48-6 0,2 1-17 15,-1-1-24-15,1 2-55 0,2-17-52 16,-4 34-62-16,4-17-56 0,-2 0-64 0,-1 1-103 16,1 1-486-16,0-2-173 15</inkml:trace>
  <inkml:trace contextRef="#ctx0" brushRef="#br0" timeOffset="69819.42">6348 12529 2022 0,'0'0'-39'0,"0"0"6"16,0 0 8-16,0 0 5 0,0 0 23 0,0 0 18 16,0 0 24-16,0 0 11 0,0 0-7 0,0 0 6 15,0 0-8-15,0 0-2 16,0 0 3-16,0 0-6 0,0 0 3 0,0 0-10 0,13-14-2 16,-13 14 1-16,16-1-6 15,-16 1-1-15,26-2-4 0,-26 2-8 0,28-4-3 16,-16 3-2-16,-12 1-4 15,32-6-27-15,-17 5-37 0,-15 1-28 0,22-3-43 16,-22 3-58-16,20-6-120 0,-12 2-266 0,-8 4 228 0</inkml:trace>
  <inkml:trace contextRef="#ctx0" brushRef="#br0" timeOffset="70039.48">6409 12485 1654 0,'0'0'-20'0,"0"0"15"0,-6 19 15 15,6-19 36-15,0 15 33 16,0-15 45-16,2 25 45 0,0-10 2 0,-2-15 4 16,2 31 12-16,0-14-3 0,0 0-2 0,0 0-6 0,0 2-14 15,-2-1-16-15,2-2-15 16,1 4-16-16,-1-3-15 0,0 0-8 0,-2-17-13 16,2 33-10-16,1-19-31 15,-3-14-40-15,2 26-52 0,0-14-62 0,-2-12-69 16,2 20-79-16,-2-20-187 0,4 13-457 15,-4-13-298-15</inkml:trace>
  <inkml:trace contextRef="#ctx0" brushRef="#br1" timeOffset="79959.45">1528 5180 2590 0,'0'0'-103'0,"0"0"22"16,4-17 28-16,-4 17-5 0,0 0 16 15,2-17 22-15,-2 17 26 0,0 0 31 16,1-18 20-16,-1 18 18 0,0 0 17 0,0 0 14 0,0 0 12 0,2-19 6 16,-2 19 3-16,0 0-1 15,0 0-12-15,0 0-11 0,0 0-11 0,0 0-15 16,0-17-10-16,0 17-8 16,0 0-4-16,0 0-5 0,0 0-6 0,0 0-5 0,-30 7-1 15,30-7-4-15,-24 10 0 16,24-10-2-16,-25 16 6 0,10-5-5 0,-2 3-2 15,0-1 2-15,-2 4-8 16,-3 4 2-16,0-1-6 0,2 5 0 0,4 0-1 0,-4 3-1 16,4-2-1-16,3 0 0 0,4-1-2 0,5 1-3 15,-2 1-1-15,6 0-1 16,0-4-11-16,4 2-9 0,2-1-8 0,3 1-2 0,1-4-5 16,4 0-3-1,0-3-9-15,0-2-2 0,1 0-13 0,3-4-10 0,-4-1-12 16,2-4-5-16,-1 1-9 15,1-5-12-15,-3 2-10 0,-13-5 1 0,25-2-2 0,-25 2 3 16,20-7 9-16,-20 7 5 0,16-12 14 16,-10 2 11-16,-6 10 9 0,4-15 13 15,-4 15 9-15,2-17 26 0,-2 17 13 0,0 0 10 16,0 0 17-16,-4-27 15 16,4 27 7-16,0 0 12 0,-6-15-3 0,6 15 1 0,0 0 6 15,0 0-5-15,0 0-1 16,0 0-6-16,0 0 2 0,6-19-5 0,-6 19-5 15,0 0-10-15,19-2-15 16,-19 2-23-16,24-4-28 0,-24 4-39 0,28-4-42 0,-16 2-40 16,3-3-46-16,0-1-68 0,-4 0-569 0,3 0-171 15</inkml:trace>
  <inkml:trace contextRef="#ctx0" brushRef="#br1" timeOffset="80199.03">1746 5338 2494 0,'0'0'-30'0,"0"0"19"0,0 0 21 0,0 0 20 16,0 0 39-16,0 0-8 16,0 0 8-16,0 0 3 0,-39 28-3 0,35-16-14 0,-2 1-2 15,6-13-2-15,-8 27-5 16,4-14-1-16,2 3-6 0,0 0 3 0,2-16-11 15,0 26-29-15,2-11-42 0,2 0-32 0,-1-2-54 16,4 1-43-16,-7-14-73 0,8 19-546 16,-1-11-94-16</inkml:trace>
  <inkml:trace contextRef="#ctx0" brushRef="#br1" timeOffset="80419.33">1836 5507 2327 0,'0'0'-51'0,"7"-8"12"0,-7 8 10 16,0 0 29-16,0 0 25 0,0 0 9 16,0 0 3-16,0 0 7 0,0 0-1 0,22 28-5 15,-22-28-6-15,2 23 0 0,-2-10 16 0,0-13 7 16,-5 30-2-16,3-14 0 16,-2-1-6-16,4-15 1 0,-11 28-6 0,5-14-3 15,0-1-8-15,-1-1-22 16,1-1-31-16,6-11-48 0,-17 17-48 0,17-17-54 0,-17 10-121 15,17-10-410-15,-18 0 41 16</inkml:trace>
  <inkml:trace contextRef="#ctx0" brushRef="#br1" timeOffset="80599.53">1752 5243 2172 0,'8'-18'104'15,"-8"18"2"-15,7-11-10 0,-7 11-18 0,0 0-4 0,0 0-11 16,7-13-8-16,-7 13-31 0,0 0-40 0,0 0-63 16,0 0-56-16,4-8-74 15,-4 8-158-15,0 0-257 0,0 0 160 0</inkml:trace>
  <inkml:trace contextRef="#ctx0" brushRef="#br1" timeOffset="81019.46">1860 5373 1705 0,'2'22'-51'16,"-2"-22"19"-16,0 18 19 0,0-18 19 0,3 16 4 16,-3-16 20-16,2 20 10 0,-2-20 13 15,4 19 1-15,-4-19 2 0,3 18 5 0,-3-18-1 16,7 20-6-16,-7-20 1 15,8 15 1-15,-8-15-11 0,10 13-11 0,-10-13-6 16,10 8-17-16,-10-8-11 0,0 0-15 0,19 0 8 16,-19 0-2-16,0 0 4 15,0 0-2-15,19-23 8 0,-19 23 10 0,11-17 25 0,-7 7 24 16,-4 10 27-16,10-15 10 16,-10 15 12-16,8-13-9 0,-8 13-8 0,8-12-12 0,-8 12-1 15,0 0-3-15,0 0 5 16,16-5-3-16,-16 5-8 0,0 0-5 0,0 0-3 15,0 0-5-15,28 10-2 0,-28-10 6 16,14 7-2-16,-14-7 3 0,0 0-5 16,19 4-1-16,-19-4-6 0,0 0-5 0,0 0-4 0,28-8-1 15,-28 8-8-15,12-11-4 16,-12 11-5-16,14-15-7 0,-6 2-18 16,-8 13-21-16,10-19-34 0,-5 10-42 15,-5 9-57-15,8-17-60 0,-8 17-111 0,4-19-636 16,-4 19-401-16</inkml:trace>
  <inkml:trace contextRef="#ctx0" brushRef="#br1" timeOffset="81274.07">2200 5224 2902 0,'0'0'-108'0,"0"0"19"0,14-6 10 15,-14 6 33-15,0 0 59 16,0 0 49-16,0 0 35 0,0 0 16 0,21 15 1 0,-21-15 4 15,10 19-7-15,-6-4 5 16,3 1 6-16,-3 1-14 0,3 6-5 0,-1-2-13 16,-2 4-11-16,0-3-8 0,0 1-6 0,-2-2-11 15,-2 1-5-15,0 0-3 16,-2-1-11-16,0 0-22 0,-2 0-34 0,0-2-40 0,-2 0-49 16,2-2-46-16,-3 0-64 15,1-3-68-15,-1-1-172 0,1-4-408 0,6-9-229 16</inkml:trace>
  <inkml:trace contextRef="#ctx0" brushRef="#br1" timeOffset="81699.06">2628 5540 2594 0,'0'0'-14'0,"0"0"33"0,0 0 24 16,0 0 26-16,0 0 29 0,0 0-3 16,4 19 14-16,-4-19-7 0,0 0-11 0,0 0-10 0,33-6-7 15,-33 6-15-15,25-3-3 16,-8 3-6-16,1-4-8 0,2 2-10 0,1 0-26 15,-4-2-28-15,2 0-42 16,1 2-52-16,-4-2-53 0,-16 4-57 0,23-5-90 16,-23 5-511-16,17-5-161 0</inkml:trace>
  <inkml:trace contextRef="#ctx0" brushRef="#br1" timeOffset="81849.2">2764 5438 2411 0,'0'0'24'0,"-17"-4"44"0,17 4 16 0,0 0 21 0,-16-9 17 16,16 9 20-16,0 0 10 15,0 0-17-15,0 0-15 0,0 0-16 0,0 0-17 16,0 0-19-16,0 0-22 0,0 0-34 0,22-24-43 16,-22 24-61-16,24-4-66 0,-7 0-88 15,-3 0-174-15,6 1-420 0,-4-1-175 0</inkml:trace>
  <inkml:trace contextRef="#ctx0" brushRef="#br1" timeOffset="83139.19">3480 5555 2419 0,'0'0'-95'0,"0"0"18"0,0 0 24 0,0 0 28 0,0 0 17 16,0 0 16-16,0 0-2 0,0 0 2 0,0 0 12 15,10 40 20-15,-10-40 5 16,2 18 0-16,-2-18 2 0,0 0 8 0,2 24 3 16,-2-24 12-16,3 19 2 15,-3-19-3-15,2 15-11 0,-2-15 0 16,4 14-7-16,-4-14-3 0,0 0-4 0,4 17-4 15,-4-17 0-15,0 0 0 0,6 13-6 0,-6-13 2 16,0 0-5-16,0 0 1 0,0 0-6 0,16 6-1 16,-16-6-2-16,0 0 1 0,0 0 5 15,0 0 2-15,22-22-1 0,-22 22 5 0,7-17-3 16,-1 3 1-16,-1 0-5 16,-1-3-6-16,0 0 2 0,2-2-9 0,-2-4 3 15,-1-2-5-15,1 0 7 16,0 1-1-16,-2-3-1 0,2 0-5 0,0 1 4 0,-2-1 4 15,1 0 4-15,1 3 17 16,-1-1 2-16,-1 0 1 0,0 6 2 0,0-1 0 16,2 1-3-16,-2 5-1 0,0-1-3 0,-2 15-5 0,4-27-8 15,-4 27 1 1,4-21-2-16,-2 10-6 0,-2 11 0 0,4-19-4 0,-4 19 0 16,3-17-8-16,-3 17 4 15,7-15-4-15,-7 15 0 0,4-16 0 0,-4 16 2 16,0 0-3-16,8-17 0 0,-8 17-4 15,11-10 3-15,-11 10-3 0,14-10 0 0,-14 10-6 16,18-9 1-16,-18 9-4 0,24-8-1 0,-8 7-2 16,-2-3-3-16,5 0-5 15,-1 2-1-15,0-2-2 0,4 2-4 0,1-1 0 0,2 3-2 16,3-2 2-16,1 2 3 16,5-2-19-16,-2-1 6 0,1 2 1 0,4-1 2 15,-3 2 5-15,2 0 0 16,0-2 3-16,2 2 0 0,0 0 0 0,-2-2-6 0,6 2-5 15,0 0-2-15,-3 0-4 16,-1 0 5-16,4 0-1 0,1 0 2 0,-1-2 5 16,0 2-1-16,1 0-5 0,-5 0-9 0,-1 0 0 15,2 0-10-15,3-2 8 0,-6 2 1 16,2 0 9-16,-2 0 6 0,-1 0-4 0,-2 0 2 16,1 0 9-16,0 0-1 15,-2 2 8-15,-3-2-5 0,-1 2 3 0,2 0 12 16,-5 0-1-16,-2 0-3 0,0-1 3 15,-1 2-1-15,-4-1 9 0,1 0 8 0,1-2 10 16,-4 1 8-16,-16-1 2 0,30 0 7 0,-17 2 5 16,-13-2 0-16,25 0-2 15,-25 0 2-15,25 0-5 0,-25 0-6 0,22 0 3 0,-22 0-12 16,0 0-25 0,23-2-33-16,-23 2-43 0,0 0-55 0,21 0-44 0,-21 0-54 15,0 0-127-15,0 0-400 16,0 0-42-16</inkml:trace>
  <inkml:trace contextRef="#ctx0" brushRef="#br1" timeOffset="83749.08">4032 5413 2148 0,'0'0'-20'0,"-12"-6"54"16,12 6 24-16,0 0 13 15,0 0 34-15,0 0 32 0,0 0 35 0,-18-6 17 16,18 6 4-16,0 0 0 16,0 0-6-16,0 0-22 0,0 0 2 0,0 0-16 0,0 0-19 15,0 0 2-15,0 0-18 16,0 0-8-16,0 0-35 0,38-10-7 0,-38 10-8 15,22 0-4-15,-22 0 0 0,25 0-12 16,-25 0-5-16,28 0-2 0,-10 0-11 0,-18 0-17 16,36-2-22-16,-18 2-22 0,-2-1-37 0,-16 1-38 15,35-5-50-15,-23 4-53 16,0-1-41-16,2 0-50 0,-14 2-100 0,14-4-123 0,-14 4-322 16,0 0-198-16</inkml:trace>
  <inkml:trace contextRef="#ctx0" brushRef="#br1" timeOffset="83939.46">4180 5391 2524 0,'0'0'-39'0,"-15"10"30"0,15-10 12 0,-12 13 24 16,8-2 32-16,4-11 19 15,-12 22 30-15,10-9 4 0,-4 2 17 0,4 2-9 16,-2-2-2-16,2 5-7 0,0-3 0 16,0 2-4-16,2 0-7 0,-2 0-11 0,0 1-9 15,2-2-8-15,0 0-10 16,-3 0-6-16,3-18-18 0,0 32-32 0,0-20-31 15,0-12-50-15,-2 23-51 16,2-23-51-16,0 19-51 0,0-19-100 0,0 0-610 0,5 13-349 16</inkml:trace>
  <inkml:trace contextRef="#ctx0" brushRef="#br1" timeOffset="84259.45">4278 5218 2809 0,'0'0'-70'0,"4"-17"8"0,-4 17 9 0,8-18 4 16,-8 18 28-16,7-14 33 15,-7 14 8-15,10-12 3 0,-10 12-8 0,15-10 6 16,-15 10-12-16,17-7 8 16,-17 7 8-16,14-2 0 0,-14 2 18 0,0 0 12 0,24 2 7 15,-24-2-5-15,0 0-5 16,15 13-7-16,-15-13-1 0,2 16 12 0,-2-16 14 15,0 0 16-15,-4 24 6 16,4-24 12-16,-11 21 3 0,11-21-6 0,-8 17-6 0,8-17-8 16,-6 19-13-16,6-19-4 0,-8 20-6 0,8-20-6 15,-2 15-9-15,2-15-16 16,0 0-28-16,6 21-42 0,-6-21-57 0,10 12-76 16,-2-9-69-16,-8-3-104 15,15 4-165-15,-15-4-359 0,17 2-227 0</inkml:trace>
  <inkml:trace contextRef="#ctx0" brushRef="#br1" timeOffset="84768.99">4470 5460 2635 0,'-10'10'-39'16,"10"-10"2"-16,-8 9 13 0,8-9 42 0,0 0 40 15,-10 20 23-15,10-20 11 16,-4 15 5-16,4-15 0 0,-4 18-9 0,4-18 1 16,-4 23 4-16,2-9 18 0,2-14-12 0,-2 28-7 0,2-28-10 15,2 27-11-15,-4-14-6 16,2-13-5-16,2 20-10 0,-2-20-3 0,4 20-6 16,-4-20-6-16,4 14-23 15,-4-14-24-15,0 0-12 0,13 8-6 0,-13-8-5 0,0 0 3 16,0 0-2-16,0 0 0 15,25-33 3-15,-19 19-2 0,1-1 5 0,0 2 10 16,-1-2 10-16,-2 1 9 0,2 1 10 0,-6 13-1 16,9-21 3-16,-9 21-7 0,8-15-2 15,-8 15-3-15,9-8 4 0,-9 8-5 0,0 0 2 16,0 0 1-16,0 0 1 16,0 0-4-16,27 6 0 0,-27-6 1 0,0 0 3 15,0 0-1-15,18 11 4 16,-18-11 6-16,0 0 2 0,12 8 19 0,-12-8 22 0,0 0 18 15,0 0 7-15,0 0 12 16,15 6 2-16,-15-6-12 0,0 0-9 0,0 0-8 16,0 0-7-16,21-16-8 0,-21 16-6 0,11-13-7 0,-11 13-10 15,12-17-22-15,-6 5-22 16,0 1-26-16,2-3-42 0,-8 14-60 0,14-23-71 16,-10 9-105-16,2-1-203 15,-3 2-115-15,-3 13-191 0,2-22-162 0</inkml:trace>
  <inkml:trace contextRef="#ctx0" brushRef="#br1" timeOffset="85069.07">4690 5221 2371 0,'0'0'-69'0,"4"-22"26"0,-4 22 34 0,5-11-13 15,-5 11 30-15,8-14 29 16,-8 14-5-16,0 0 7 0,15-13 1 0,-15 13-12 0,15-6 9 15,-15 6 4-15,0 0-2 16,22-2 26-16,-22 2-17 0,0 0 2 0,0 0 3 16,22 12-8-16,-22-12-5 0,6 13 2 0,-6-13 2 15,3 17 12-15,-3-17 12 16,-5 21 18-16,5-21 14 0,-6 21 3 0,6-21 2 16,-6 20 3-16,6-20-5 0,-6 20-9 15,6-20-9-15,-4 15-10 0,4-15-3 16,-4 14-9-16,4-14-1 0,0 0-6 15,0 0-16-15,10 21-39 0,-10-21-49 0,14 5-63 0,-14-5-65 16,22 2-88-16,-22-2-164 0,25-2-524 0,-13-2-384 16</inkml:trace>
  <inkml:trace contextRef="#ctx0" brushRef="#br1" timeOffset="85259.28">4942 5428 2875 0,'0'0'-49'16,"-6"13"16"-16,6-13-1 0,0 0 11 0,-7 16 13 0,7-16 23 16,0 0 10-16,0 0 14 0,9 18-6 0,-9-18 1 15,15 7-9-15,-15-7-9 16,18 3-11-16,-18-3-24 0,24 1-41 0,-24-1-46 0,21-3-62 16,-21 3-112-16,22-4-425 15,-22 4 33-15</inkml:trace>
  <inkml:trace contextRef="#ctx0" brushRef="#br1" timeOffset="85449.11">5003 5425 1987 0,'-22'-1'-33'16,"22"1"14"-16,0 0 16 15,0 0 22-15,0 0 45 0,-24 11 30 16,24-11 26-16,-6 14 2 0,6-14-9 16,-6 17-5-16,6-17-13 0,-5 20 0 0,5-20 6 15,0 25-12-15,0-9-8 16,0-16-11-16,0 28-7 0,0-13-21 0,2 1-28 0,1 0-46 15,-1 0-43-15,2 1-48 16,-4-17-46-16,6 28-71 0,-2-18-143 0,-4-10-307 16,6 18 58-16</inkml:trace>
  <inkml:trace contextRef="#ctx0" brushRef="#br1" timeOffset="85659.26">5283 5388 2226 0,'0'0'104'0,"0"0"-9"16,0 0 12-16,0 0 12 15,15 30 20-15,-15-30-4 0,-2 25-12 0,2-8-13 0,0 0-12 16,2 1-9 0,-2 1-10-16,0 1-11 0,2-1-15 0,-2 1-32 0,2-1-41 15,-2-1-62-15,0 3-72 16,0-3-97-16,0-1-208 0,-2 0-344 0,-4 0-116 0</inkml:trace>
  <inkml:trace contextRef="#ctx0" brushRef="#br1" timeOffset="86314.28">3331 5963 2253 0,'0'0'-75'0,"0"0"20"16,0 0 11-16,0 0 7 15,0 0 17-15,0 0 10 0,0 0 15 16,0 0 12-16,53-9 14 0,-38 9 7 0,-15 0 4 0,39 0 10 0,-19-3 2 16,4 3 2-16,-1 0-9 15,7-1-1-15,1 1 3 0,1 0-13 0,4 0-3 16,4-3 5-16,-1 3-13 16,9 0-3-16,5-1 1 0,6 1-7 0,5-2 3 0,1 2-3 15,3-2-5-15,-3 0 5 16,3 0-9-16,-2 1 6 0,2 1-1 0,0-3 0 15,21 0-4-15,-14 1 0 16,14 0-4-16,-12 0 2 0,-9 0 5 0,-1 0-8 16,1 2 8-16,-3-2-7 0,0 1 15 0,-4-2 22 0,-3 1 18 15,-7 2 22-15,1-2 16 16,-4 2 4-16,-3-1-3 0,-1 1-6 0,-6 0-8 16,-2 0-9-16,-2 0-7 15,-2 0-7-15,-7 0-8 0,-2 0-12 0,1 0-26 0,-5 0-34 16,-19 0-37-16,32 1-53 15,-20-1-39-15,-12 0-29 0,21 4-34 0,-21-4-90 16,13 4-547-16,-13-4-193 0</inkml:trace>
  <inkml:trace contextRef="#ctx0" brushRef="#br1" timeOffset="87129.28">3444 6519 2526 0,'0'0'-42'0,"0"0"37"15,0 0 26-15,-16 8 32 0,16-8 17 0,0 0 15 0,-6 11 19 16,6-11 9-16,0 0 0 16,-2 21-5-16,2-21-5 0,-2 20-1 0,2-20-2 15,2 24-2-15,2-9-3 16,-2 1-4-16,-2-16-8 0,6 33-9 0,2-17-9 0,-4 0-2 15,2-1-9-15,0 0-3 16,-2-2-5-16,3-1-7 0,-7-12-5 0,10 20-2 16,-3-9-5-16,-7-11-1 0,10 15-4 0,-10-15-8 15,11 11-9-15,-11-11-7 0,0 0-8 16,16 4-4-16,-16-4 0 0,0 0 1 0,0 0 0 16,0 0-1-16,18-26 3 15,-14 15 3-15,-4 11-1 0,4-32 2 0,-2 14 0 16,0-6-1-16,0-1 0 0,-2 0 1 15,2-1 2-15,-2-3 1 0,3 0 4 0,-3 1-4 16,0 0 6-16,2 1 1 0,-2 0 3 0,0 1 2 16,2 1 4-16,0 3 2 15,0 0-3-15,-2 1 3 0,5 2-1 0,-3 2 7 0,0 0-2 16,0 1 2 0,2 1-8-16,-4 15 0 0,11-25-1 0,-5 14-2 0,2 1-2 15,-8 10 0-15,20-19-1 16,-10 13-1-16,5-1-1 0,0-1-2 0,2 3-4 0,8-1-5 15,-2 0 0-15,5 0 2 16,2 2 0-16,1 1 0 0,3 1 0 0,9 0 2 16,3 0 0-16,1 1 1 0,3 1 0 0,10 0 2 15,-1 0-1-15,2 0-1 16,1 1 0-16,-3-1-1 0,2 0 1 0,1 0-2 0,1 0 0 16,-1 0 0-16,-1 0-5 15,-2-1 1-15,1 1-3 0,-1-2 3 16,-2-1 1-16,-6 2 1 0,-2-3-1 15,-1 2 2-15,-3 0-1 0,-1 2 3 0,1-2-2 0,-3 0 1 16,-6 2 0-16,-3-1 2 0,-1 1-2 0,0 0 1 16,-7 0-2-16,-1 0-13 15,-1 0-14-15,-4-3-24 0,0 3-28 0,-19 0-34 16,32 0-33-16,-32 0-38 0,26 3-39 16,-26-3-58-16,14 1-650 0,-14-1-351 0</inkml:trace>
  <inkml:trace contextRef="#ctx0" brushRef="#br1" timeOffset="92699.29">3751 7047 437 0,'0'0'123'0,"0"0"20"15,0 0-4-15,6 20 0 0,-6-20 17 16,0 0-13-16,0 0 7 0,0 0 4 0,0 0-5 16,0 0 1-16,0 0-18 0,0 0-16 0,0 0-11 15,0 0-11-15,0 0-10 16,0 0-5-16,0 0-10 0,0 0-8 0,0 0-13 0,12-47-5 16,-12 47-9-16,7-18-21 15,-5 4-10-15,4-1-2 0,-1-2-18 0,1-1-11 16,0-1 6-16,3-4-8 15,-1 2 1-15,2-1 10 0,2 0-10 0,-2-2 4 0,2 2 13 16,-1 0-1-16,2 1 5 0,0 2-2 0,-1 2 8 16,-1 0 7-16,2 2-2 15,-3 0 0-15,0 3 9 0,0 0-12 0,0 2 6 16,-10 10-5-16,17-16 7 16,-9 10-10-16,-8 6-2 0,13-10 14 0,-13 10 1 0,0 0-1 15,17-1 2-15,-17 1-2 16,0 0 4-16,0 0-10 0,0 0-1 0,12 22 10 15,-12-22-7-15,0 0 3 16,-2 21 0-16,2-21 10 0,0 0 3 0,0 0 6 0,-10 28 6 16,10-28-7-16,-8 9 5 0,8-9-2 0,0 0-2 15,-16 14-3-15,16-14 5 16,0 0-4-16,-10 7 4 0,10-7-19 0,0 0-11 0,0 0-7 16,0 0-20-16,0 0-13 15,0 0 2-15,0 0-7 0,0 0 8 0,0 0 2 16,0 0 4-16,0 0 5 15,0 0 1-15,0 0 1 0,0 0 14 0,0 0 1 16,42-21 5-16,-42 21 7 0,0 0 6 0,0 0 13 0,22 11 7 16,-22-11 8-16,10 10 16 15,-10-10 9-15,6 13 10 0,-6-13 3 0,2 17 7 16,-2-17-1-16,0 0-1 16,-4 27 3-16,4-27-1 0,-8 17-7 0,8-17-1 15,-12 18-8-15,4-11-5 0,8-7-10 16,-20 13-2-16,9-7-4 0,11-6-7 0,-21 6-11 15,21-6-26-15,-21 5-28 16,21-5-45-16,-20 0-46 0,20 0-46 0,-14-3-61 0,14 3-94 16,-10-10-585-16,10 10-294 0</inkml:trace>
  <inkml:trace contextRef="#ctx0" brushRef="#br1" timeOffset="93119.04">4195 6428 2686 0,'0'0'-68'0,"0"0"9"0,0 0 11 0,4-15 18 15,-4 15 16-15,0 0 17 0,0 0 5 16,0 0-20-16,0 0 1 0,0 0-1 0,0 0 6 15,15-10 3-15,-15 10-15 16,0 0 5-16,17-4 9 0,-17 4-2 0,17-4 1 16,-17 4-1-16,0 0 0 0,21-3 3 0,-21 3 0 0,0 0 0 15,21 1 16 1,-21-1-8-16,0 0 16 0,15 8 8 0,-15-8 8 0,6 12 12 16,-6-12 5-16,0 0 6 15,-4 25 4-15,4-25-7 0,-6 18 1 0,6-18-1 0,-11 18-7 16,5-9 7-16,6-9-4 15,-8 16 3-15,8-16-1 0,-7 11-7 0,7-11-4 16,-9 11-5-16,9-11-3 0,0 0 0 0,-4 16-6 0,4-16-7 16,0 0-5-16,0 0-15 15,0 0-24-15,0 0-33 0,0 0-40 0,13 19-48 16,-4-18-40-16,-9-1-73 16,0 0-567-16,23 2-149 0</inkml:trace>
  <inkml:trace contextRef="#ctx0" brushRef="#br1" timeOffset="93579.11">4434 6577 2408 0,'0'0'-72'0,"0"0"12"0,0 0 7 16,0 0 8-16,0 0 17 15,0 0 14-15,20-4 6 0,-20 4 1 0,0 0 11 16,26 1-8-16,-26-1-5 0,28-1 6 15,-11 1-2-15,-17 0-8 0,38-3-1 0,-18 2-14 16,-4 1-20-16,3-4-45 0,-1 2-54 0,-18 2-121 16,31-7-216-16,-20 3 353 15</inkml:trace>
  <inkml:trace contextRef="#ctx0" brushRef="#br1" timeOffset="93791.58">4601 6574 1409 0,'-16'13'33'0,"16"-13"6"0,-11 15 8 16,4-8 4-16,7-7 7 0,-12 22 13 0,6-10 8 16,2-1 17-16,-3 5 8 0,2-3-6 15,1 3 6-15,4-16 5 0,-6 30 7 0,2-13 2 16,0 0-7-16,2-2-12 0,-3 0-3 16,5-15-18-16,-4 34-5 0,2-22-11 15,2-12-5-15,-4 25-17 0,4-25-33 16,-4 19-44-16,4-19-57 0,0 18-64 15,0-18-97-15,-3 9-551 0,3-9-121 0</inkml:trace>
  <inkml:trace contextRef="#ctx0" brushRef="#br1" timeOffset="94154.74">4749 6413 2311 0,'0'0'-106'15,"12"-10"10"-15,-12 10 7 0,12-8 19 0,-12 8 10 16,12-8 15-16,-12 8 14 0,0 0 3 16,22-4 10-16,-22 4 5 0,0 0 6 0,21 0 2 15,-21 0 15-15,0 0 5 0,0 0 21 16,19 8 18-16,-19-8 26 0,7 10 12 15,-7-10 12-15,0 0 12 0,-2 20 1 0,2-20 0 16,0 0 1-16,-12 28 12 0,12-28 10 16,-10 18-3-16,6-10-6 0,4-8-10 15,-9 18-12-15,9-18-15 0,-8 13-7 0,8-13-10 16,-4 13-11-16,4-13-15 0,0 0-19 16,0 0-15-16,-2 18-35 0,2-18-45 0,0 0-43 15,21 8-53-15,-21-8-61 0,0 0-130 16,28-4-529-16,-18 4-242 0</inkml:trace>
  <inkml:trace contextRef="#ctx0" brushRef="#br1" timeOffset="94679.11">4856 6735 2667 0,'-9'13'-32'0,"9"-13"18"0,0 0-5 15,0 0 8-15,0 0 13 0,0 0 11 0,0 0 1 16,0 0 3-16,0 0 3 16,0 0 18-16,-2 22-19 0,2-22 3 0,-3 16-2 15,3-16-9-15,0 17 6 0,0-17-1 16,3 21 1-16,-3-21-4 0,4 21-3 15,1-12 6-15,-5-9-9 0,4 16 2 16,-4-16 3-16,8 13 0 0,-8-13 0 0,10 8 4 16,-10-8-8-16,0 0-2 0,0 0 0 0,26-2-6 0,-26 2-6 15,0 0 3-15,23-17 0 16,-14 8 3-16,-1-1-3 0,1-1 2 0,-9 11-1 16,14-20 12-16,-8 11 5 15,-6 9-3-15,10-16 0 0,-10 16 2 0,10-12-3 0,-10 12-8 16,0 0 7-16,10-8-4 15,-10 8 8-15,0 0-3 0,0 0-7 0,0 0 13 16,0 0-3-16,20 20-3 0,-20-20 4 0,8 12 1 16,-8-12 7-16,9 11 13 15,-9-11 15-15,0 0 15 0,12 15 15 0,-12-15 17 0,0 0 18 16,10 4-13-16,-10-4-7 16,0 0-7-16,0 0-5 0,0 0-11 0,24-19-6 15,-24 19-12-15,10-15-14 16,-10 15-25-16,11-20-39 0,-6 9-43 0,-5 11-58 0,10-20-73 15,-6 7-87-15,5 1-222 16,-7 1-407-16,0-1-312 0</inkml:trace>
  <inkml:trace contextRef="#ctx0" brushRef="#br1" timeOffset="95009.53">5201 6470 2737 0,'0'0'16'16,"0"0"30"-16,6-14-5 0,-6 14-9 0,0 0-3 16,10-9-4-16,-10 9 1 15,0 0-6-15,17-12-3 0,-17 12 3 0,0 0-5 0,22-1 1 16,-22 1-5-16,0 0 0 16,0 0 2-16,22 4 6 0,-22-4 8 0,0 0 9 15,10 13-3-15,-10-13 4 16,0 0 8-16,-5 23 9 0,5-23 18 0,0 0 9 15,-13 26 7-15,13-26 9 0,-8 18-4 0,8-18-4 0,-8 14-2 16,8-14-11-16,-9 14-8 16,9-14-4-16,0 0-9 0,-7 15-6 0,7-15-10 15,0 0-3-15,0 0-18 16,0 0-23-16,9 21-36 0,-9-21-44 0,0 0-60 0,23 0-73 16,-23 0-88-16,20-5-223 15,-8 1-384-15,-12 4-305 0</inkml:trace>
  <inkml:trace contextRef="#ctx0" brushRef="#br1" timeOffset="95269.25">5427 6686 2643 0,'8'9'-66'0,"-8"-9"18"16,0 0 9-16,21 5-2 0,-21-5-5 15,20 2 23-15,-20-2 11 0,23 0-15 16,-23 0 1-16,25 0 9 0,-25 0-7 0,30-2-14 0,-11 2-7 16,-3-1-10-16,-16 1-20 15,33-3-41-15,-21 0-109 0,3-1-326 0,-4 1 260 16</inkml:trace>
  <inkml:trace contextRef="#ctx0" brushRef="#br1" timeOffset="95479.38">5607 6656 1610 0,'0'0'-6'16,"0"0"11"-16,-6 13 8 0,6-13 29 0,0 0 21 15,0 20 30-15,0-20 24 16,0 19 15-16,0-19 0 0,0 23-3 15,0-23-4-15,0 26-12 0,0-13-15 0,0-13-9 16,2 27-11-16,0-13-6 0,-2-14-12 0,2 24-13 16,-2-9-38-16,0-15-68 0,4 20-52 0,-4-20-45 15,2 17-69-15,-2-17-120 16,0 14-325-16,0-14 93 0</inkml:trace>
  <inkml:trace contextRef="#ctx0" brushRef="#br1" timeOffset="95689.36">5793 6625 2033 0,'0'0'51'15,"0"0"10"-15,0 0 8 0,0 0 19 0,0 0 27 0,0 0 10 16,0 0 0 0,24 26-2-16,-24-26-8 0,0 23-11 0,2-10-12 15,-2-13-9-15,0 31-10 0,0-16-9 16,2 2-7-16,-2-17-15 0,2 28-36 0,-2-17-79 15,0-11-71-15,2 24-83 16,-2-24-144-16,0 15-435 0,0-15-121 0</inkml:trace>
  <inkml:trace contextRef="#ctx0" brushRef="#br1" timeOffset="96389.07">6615 5507 2287 0,'0'0'-67'0,"0"0"39"0,0-16 14 16,0 16 22-16,0 0-7 15,0 0-1-15,0 0 7 0,0 0 0 0,0 0 6 16,0 0 27-16,0 0-6 16,0 0 19-16,0 0 6 0,0 0 8 0,0 0 2 0,0 0 4 15,0 0 3-15,-20 49 7 16,12-38 0-16,2 3-8 0,-5 1-4 0,-2 2-2 15,1 2-6-15,-5-1-2 16,1 0-9-16,-2 0-4 0,1-2-5 0,0 2-4 0,0-1-7 16,0-1-2-16,0-2-2 0,3 2-4 15,0-5-1-15,4 3-2 0,0-5-2 16,-1 3-5-16,3-5 1 0,8-7 5 0,-16 15-1 16,16-15 1-16,-10 14 10 15,10-14 12-15,-8 8 2 0,8-8-6 0,0 0-3 0,0 0-6 16,0 0-4-16,0 0 2 15,0 0-3-15,0 0-1 0,0 0-4 0,25 22 5 16,-25-22-1-16,21 8 5 0,-8-3 3 0,1 2-1 0,2 0-7 16,0 0 0-16,4 1-3 15,-2 0-2-15,6 0-9 0,-3-1-11 0,0 3-29 16,-2-5-23-16,0-1-32 16,0 0-56-16,0-1-48 0,-3-3-93 0,-16 0-175 15,26 3-440-15,-15-3-282 0</inkml:trace>
  <inkml:trace contextRef="#ctx0" brushRef="#br1" timeOffset="97969.57">7271 5544 2657 0,'0'0'-82'0,"0"0"22"16,0 0 15-16,0 0 36 0,0 0 33 0,0 0 27 0,0 0 28 16,0 0 20-16,0 0 4 15,0 0 2-15,0 0-4 0,0 0 0 0,0 0-1 0,0 0-11 16,0 0-4 0,0 0-1-16,0 0-7 0,0 0-9 0,0 0-9 0,0 0-2 15,0 0-6-15,0 0-9 16,27-2-4-16,-9 0-10 0,0-4-14 0,4 3-1 15,5-1-14-15,1-2-13 16,1 3-13-16,3-1-19 0,-4-3-27 0,0 4-33 0,-2-1-40 16,-2 3-41-16,-3-3-48 0,-5 0-129 0,-2 2-474 15,-6-2-176-15</inkml:trace>
  <inkml:trace contextRef="#ctx0" brushRef="#br1" timeOffset="98209.28">7476 5428 2658 0,'0'0'18'16,"-19"-7"-5"-16,19 7-6 0,0 0 1 0,0 0-7 16,0 0 5-16,-22 0 19 0,22 0 29 15,0 0 12-15,-10 16 4 0,10-16 7 0,-10 20 5 16,6-6 6-16,-3 0 4 16,3 1-9-16,-1 3-5 0,-1 1-8 0,4-1-7 15,-2 3-8-15,0 2-5 0,2-2-3 16,-1 0-5-16,1-2-4 0,2 3-11 0,0-5-17 15,-2-1-33-15,4 1-28 16,-2 1-48-16,2-1-47 0,-2-17-53 0,7 26-77 16,-3-14-123-16,0-4-414 0,2-1-131 0</inkml:trace>
  <inkml:trace contextRef="#ctx0" brushRef="#br1" timeOffset="98569.38">7620 5713 2493 0,'0'0'12'0,"5"-11"4"0,-5 11 7 0,0 0 19 16,0 0 11-16,0 0 1 0,0 0 31 0,0 0 0 16,0 0 6-16,0 0-7 15,-47 30-3-15,40-20 6 0,3 3-6 0,4-13-5 0,-9 25-8 16,7-13-2-16,2-12-6 16,0 22-8-16,0-22-7 0,4 20-6 0,-4-20-14 15,11 15-16-15,-11-15-15 16,13 8-9-16,-13-8-7 0,0 0 5 0,19 3 2 0,-19-3 12 15,0 0 16-15,22-13 15 16,-22 13 16-16,10-16 13 0,-10 16 20 0,8-15 12 16,-8 15 13-16,6-15 3 0,-6 15 3 0,7-12 0 15,-7 12-7-15,0 0-8 0,11-11-11 16,-11 11-3-16,0 0-7 0,0 0-10 0,0 0-4 16,0 0-25-16,0 0-6 15,0 0-4-15,23 23-6 0,-23-23-11 0,0 0-20 16,8 15-25-16,-8-15-27 0,0 0-42 15,6 13-45-15,-6-13-48 0,7 8-40 0,-7-8-42 16,0 0-66-16,0 0-122 0,0 0-467 0,0 0-354 16</inkml:trace>
  <inkml:trace contextRef="#ctx0" brushRef="#br1" timeOffset="98859.36">7777 5770 2817 0,'0'0'-17'0,"0"0"40"15,19-3 10-15,-19 3 22 16,0 0 6-16,0 0 10 0,0 0 15 0,19 13-2 0,-19-13-2 15,0 0-6-15,6 13-4 16,-6-13-6-16,0 0-7 0,4 13-7 0,-4-13-2 16,0 0-9-16,0 0-2 0,0 0-4 0,6 15-16 15,-6-15-24-15,0 0-27 16,0 0-14-16,0 0-14 0,0 0-8 0,0 0-3 0,0 0 11 16,0 0 4-16,24-26 15 15,-24 26 20-15,8-11 20 0,-8 11 25 0,0 0 19 16,11-15 6-16,-11 15 9 15,0 0 8-15,11-8 10 0,-11 8 12 0,0 0 3 0,0 0 0 16,0 0-12-16,19 0-5 0,-19 0-16 0,0 0-3 16,0 0-17-16,18 9-36 15,-18-9-61-15,0 0-70 0,14 6-72 0,-14-6-95 16,0 0-165-16,8 2-472 0,-8-2-345 16</inkml:trace>
  <inkml:trace contextRef="#ctx0" brushRef="#br1" timeOffset="99049.22">7927 5416 2969 0,'0'0'51'0,"0"0"-3"0,-3-21-12 0,3 21-10 0,0 0 2 16,0 0-7-16,10-19 0 15,-10 19-2-15,12-7-16 0,-12 7-23 0,19-8-29 16,-6 4-47-16,-13 4-46 15,25-10-41-15,-12 3-109 0,2-1-468 0,-3 3-42 16</inkml:trace>
  <inkml:trace contextRef="#ctx0" brushRef="#br1" timeOffset="99239.1">8134 5161 2330 0,'0'0'-14'16,"0"0"23"-16,0 0 28 0,0 0 26 0,0 0 15 15,0 0 5-15,0 0-2 0,0 0-9 0,8 41-10 0,-8-41-2 16,-6 33-5-16,4-18-13 16,0 5-3-16,0-1-9 0,0 2-22 0,0-3-51 15,0 4-55-15,0-2-63 16,0 1-106-16,0-2-499 0,0 2-56 0</inkml:trace>
  <inkml:trace contextRef="#ctx0" brushRef="#br1" timeOffset="99529.39">8443 5370 2319 0,'0'0'-26'0,"0"0"1"0,0 0 13 0,0 0 38 16,-12 46 11-16,6-28 26 0,1-2 7 16,-1 7 22-16,1 0 7 0,3 2-5 0,0 0-5 15,2-2-10-15,2 3-9 16,0 0-7-16,5 0-4 0,-1-2-8 0,5 1-6 16,-1 0-33-16,6 0-56 0,-2-4-59 15,1-2-53-15,0-3-63 0,-2-4-110 0,1-1-405 16,-2-2-8-16</inkml:trace>
  <inkml:trace contextRef="#ctx0" brushRef="#br1" timeOffset="99749.15">8596 5483 2173 0,'0'0'-17'0,"0"0"-3"16,0 0 10-16,13-17 1 0,-13 17-2 0,0 0 3 0,25-3 1 16,-25 3 1-16,27-6 3 0,-9 5-3 0,0-3 12 15,1 2-9-15,3 1-5 16,-2-5-5-16,2 4-27 0,-3-2-36 0,0 1-70 16,-2-3-146-16,-3 2-194 0,-2 0 346 15</inkml:trace>
  <inkml:trace contextRef="#ctx0" brushRef="#br1" timeOffset="99959.05">8750 5452 1521 0,'0'0'53'0,"-8"18"2"16,8-18 3-16,-6 19 3 16,6-19 37-16,-4 22 22 0,4-8 2 0,0-14 4 0,-3 30-4 15,3-12-9-15,-2 1-8 16,2-2-10-16,0 2-8 0,0 0-14 0,2-2-7 15,-2 2-6-15,3-2-22 0,-1-2-40 0,0 2-60 16,-2-17-46-16,4 31-44 16,-2-20-53-16,-2-11-95 0,4 18-375 0,-2-13 84 0</inkml:trace>
  <inkml:trace contextRef="#ctx0" brushRef="#br1" timeOffset="100349.11">8805 5731 1958 0,'0'0'65'0,"0"0"48"0,0 0-6 0,0 0 0 16,0 0-8-16,0 0-12 0,0 0 3 0,0 0-5 0,17 32-6 16,-17-32-6-16,5 17-4 15,-5-17-6-15,4 19-7 0,-4-19-2 0,8 14-6 16,-8-14-6-16,6 12-3 16,-6-12-8-16,0 0-25 0,14 9-12 0,-14-9-7 0,0 0-2 15,0 0-3-15,0 0 4 16,29-21 2-16,-29 21 14 0,13-16 16 0,-9 7 12 15,-4 9 18-15,10-15 10 16,-10 15 8-16,11-12-6 0,-11 12-9 0,6-11-6 16,-6 11-2-16,0 0 10 0,0 0 10 0,18-6 7 0,-18 6-5 15,0 0-2-15,0 0-3 16,0 0-10-16,0 0-1 0,24 11-4 0,-24-11-6 16,0 0-2-16,0 0-3 0,16 8 6 15,-16-8 15-15,0 0 5 0,0 0-5 0,0 0-2 16,0 0-1-16,27-8-3 15,-27 8 3-15,10-9-11 0,-10 9-7 16,16-14 0-16,-16 14-6 0,12-13-19 0,-4 5-43 16,-8 8-64-16,12-16-91 0,-6 4-94 0,-6 12-193 15,6-19-126-15,-4 9-339 0,-2 10-362 0</inkml:trace>
  <inkml:trace contextRef="#ctx0" brushRef="#br1" timeOffset="100619.07">9152 5414 2800 0,'0'0'-28'0,"0"0"47"16,9-13 29-16,-9 13 5 0,0 0 4 0,0 0 4 0,13-6 25 16,-13 6 20-16,0 0 8 15,0 0 4-15,25 25-6 0,-18-11 4 0,1 1-5 16,3 4-1-16,-3 2-4 15,2 4-2-15,-1-1-9 0,-2 3-11 0,1 0-8 0,-4-1-5 16,0 1-11-16,0-1-7 0,-4 2-4 0,0-6-12 16,0 1-20-16,-4 2-39 15,0-5-51-15,0 0-65 0,0-1-78 16,-2-6-75-16,-4 0-162 0,4-1-128 16,-2-3-292-16,0-1-237 0</inkml:trace>
  <inkml:trace contextRef="#ctx0" brushRef="#br1" timeOffset="101068.93">9557 5641 2594 0,'0'0'-43'15,"0"0"36"-15,0 0 19 16,23 9 26-16,-23-9 23 0,0 0 24 0,0 0 11 16,0 0 4-16,15 4 2 0,-15-4-3 15,0 0-8-15,27 2-13 0,-27-2-6 0,28 0-11 16,-11-2-7-16,-17 2-13 15,36 0-37-15,-17-2-43 0,-2 0-65 0,-17 2-56 16,31-5-75-16,-17 1-156 0,-4 2-414 0,-2-3-121 0</inkml:trace>
  <inkml:trace contextRef="#ctx0" brushRef="#br1" timeOffset="101559.17">9889 5431 2405 0,'-26'-2'-14'0,"26"2"37"15,0 0 3-15,0 0 9 0,0 0 8 0,0 0-2 16,0 0 9-16,0 0-7 0,0 0-4 16,0 0 2-16,0 0 8 0,0 0 15 0,0 0 3 15,0 0 7-15,39-19 5 16,-39 19 2-16,21-3-3 0,-21 3-5 0,27-2-10 16,-9-1-5-16,-2 2-9 0,4-1-4 15,-20 2-3-15,35-2-9 0,-15 0-15 0,-4 0-29 16,-16 2-30-16,30-2-58 15,-17 0-49-15,0 1-54 0,-3-1-109 0,-10 2-544 16,15-4-205-16</inkml:trace>
  <inkml:trace contextRef="#ctx0" brushRef="#br1" timeOffset="101711.21">10048 5353 2605 0,'0'0'-45'16,"0"0"3"-16,0 0 8 0,-13 10 5 0,13-10 0 15,0 0 3-15,0 0-1 16,-2 17-5-16,2-17-14 0,0 0-23 0,0 19-21 0,0-19-48 16,0 0-92-16,-2 22-336 0,0-14 242 0</inkml:trace>
  <inkml:trace contextRef="#ctx0" brushRef="#br1" timeOffset="103678.91">9980 5336 1705 0,'0'0'43'0,"0"0"24"15,0 0 18-15,0 0 14 0,8-13 9 16,-8 13 11-16,0 0 14 0,0 0 19 0,0 0 1 15,0 0 0-15,0 0 1 0,0 0-13 0,7 42-4 16,-7-42-8-16,0 32-3 0,-3-13-7 0,1-1-4 16,0 0-14-16,0 1 9 0,2 1 3 15,-2-1-12-15,2-1-9 0,-2 0-6 0,0-1-11 16,2-17-12-16,-4 32-4 16,4-18-9-16,0-14-2 0,-2 25-10 0,2-25-13 15,-2 22-18-15,2-22-40 0,2 21-64 16,-2-21-78-16,8 18-70 0,-2-13-99 0,4 1-151 15,0-2-99-15,0-1-242 0,1 2-173 0</inkml:trace>
  <inkml:trace contextRef="#ctx0" brushRef="#br1" timeOffset="104049.36">10196 5527 2443 0,'0'0'-73'0,"4"-20"38"0,-4 20 30 16,0 0 34-16,4-15 38 15,-4 15 31-15,0 0 20 0,0 0 7 0,0 0 9 16,0 0 6-16,0 0-8 0,0 0-11 0,0 0-13 16,0 0-11-16,0 0-12 0,0 0-7 15,-34 35-8-15,34-35-6 0,-8 24-8 0,2-12-6 16,6-12-6-16,-6 23-3 16,6-23-5-16,-3 19-5 0,3-19 0 15,-2 16-14-15,2-16-17 0,0 0-15 0,7 20-29 16,-7-20-11-16,0 0-23 0,0 0-2 0,16 4-2 15,-16-4 5-15,0 0 11 0,0 0 3 0,0 0 21 16,26-24 25-16,-26 24 25 16,10-11 20-16,-10 11 10 0,0 0-3 0,14-11 0 0,-14 11-3 15,0 0 9-15,0 0 18 16,16 0 3-16,-16 0-4 0,0 0-8 0,13 15-3 16,-13-15-5-16,12 15-1 15,-5-5-8-15,-7-10-12 0,15 18-35 0,-9-7-28 16,0-2-82-16,-6-9-62 0,16 14-78 15,-16-14-123-15,10 11-548 0,-6-9-348 0</inkml:trace>
  <inkml:trace contextRef="#ctx0" brushRef="#br1" timeOffset="104374.22">10386 5614 2839 0,'10'-12'-36'0,"-10"12"13"0,0 0 11 15,0 0 8-15,0 0 27 0,16-3 16 16,-16 3 6-16,0 0 3 0,0 0 2 0,0 0-5 15,0 0 0-15,10 22-4 16,-10-22-1-16,0 0-1 0,0 0 4 0,0 0-12 16,5 20 2-16,-5-20-2 0,0 0-1 0,0 0-5 0,0 0-5 15,0 0-14-15,0 0-8 16,0 0-2-16,0 0-6 0,0 0 6 0,30-20-2 16,-30 20 4-16,12-14-1 15,-12 14 20-15,13-14 11 0,-4 7 8 0,-9 7 15 0,14-8 20 16,-14 8 22-16,17-4 19 15,-17 4 3-15,19 0 5 0,-19 0-3 0,21 8-11 16,-10-2-10-16,0 1-9 0,-1 0-9 0,-10-7-10 16,20 19-5-16,-12-9-16 0,0 0-17 15,-8-10-48-15,13 13-67 0,-13-13-86 0,10 14-72 16,-10-14-127-16,9 7-211 16,-9-7-389-16,0 0-416 0</inkml:trace>
  <inkml:trace contextRef="#ctx0" brushRef="#br1" timeOffset="104569.43">10600 5178 3021 0,'4'-13'-32'0,"-4"13"23"16,10-12 1-16,-10 12 16 15,14-10 22-15,-14 10 26 0,21-7 7 0,-8 5-1 16,4-1-8-16,1 0-7 0,2 0-7 15,1 1-23-15,-2-2-33 0,2 3-53 0,1-2-58 16,-6-1-72-16,4 0-140 0,-4 1-464 0,-3-2-115 16</inkml:trace>
  <inkml:trace contextRef="#ctx0" brushRef="#br1" timeOffset="104758.98">10988 4921 2476 0,'0'0'5'15,"0"0"10"-15,12-7 22 0,-12 7 29 0,0 0 24 16,0 0 14-16,0 0-3 16,0 0-7-16,0 0-16 0,14 28-7 0,-14-28-3 0,-2 21-10 15,2-21-12 1,0 28-22-16,-4-10-41 0,4 1-36 0,0 3-66 0,-2-1-87 16,0 0-145-16,0 1-449 15,0 2-109-15</inkml:trace>
  <inkml:trace contextRef="#ctx0" brushRef="#br1" timeOffset="105059.1">11196 5205 2331 0,'0'0'-55'0,"0"0"29"0,0 0 29 16,0 0 31-16,0 0 29 0,-30 45 34 0,23-29 43 0,-1 4 9 15,0 4-1-15,-4 0 1 16,4 1-2-16,2 2-3 0,0 1-6 0,2-1-9 16,-3 3-14-16,5-1-12 15,-1-1-13-15,3 1-7 0,3 0-8 0,-1-1-16 16,5-1-12-16,0 0-34 0,0-4-49 15,3-3-75-15,4 0-79 0,-4-4-111 0,3-4-157 16,-2-1-472-16,2-3-342 0</inkml:trace>
  <inkml:trace contextRef="#ctx0" brushRef="#br1" timeOffset="106615.71">11404 5853 2667 0,'0'0'-131'0,"0"0"39"0,0 0 32 15,0 0 32-15,0 0 25 0,0 0 26 16,0 0 15-16,0 0 6 0,0 0 10 0,0 0-3 15,0 0-5-15,0 0-6 0,0 0 4 0,0 0 5 16,0 0 2-16,0 0 5 16,0 0 0-16,0 0 8 0,0 0 0 0,10-48 3 0,-10 48-5 15,2-17 0-15,-2 17-8 16,4-19-2-16,-2 3-8 0,2 0-8 0,-2-3-3 16,4-7-4-16,-1 0-4 15,1-6-5-15,2-3-8 0,-1 3-1 0,1-3-6 16,3 2-8-16,-1 0 3 0,1 1-1 15,-2 3-2-15,1-2 2 0,0 8-2 0,0 0-1 16,0 1 3-16,0 2-2 0,-1 4 1 0,-1 0-2 16,-1 3 1-16,2 3 1 0,-9 10-2 15,12-13-4-15,-12 13 4 0,0 0 4 0,17-2-4 16,-17 2 1-16,0 0 3 16,12 22 1-16,-12-22 1 0,3 22 0 15,-3-22 8-15,0 26 8 0,0-26 2 0,-1 25-1 16,1-25 0-16,-5 23 5 0,5-23 2 0,-6 19 2 15,6-19-5-15,-5 16 4 16,5-16-3-16,-9 11 0 0,9-11-1 0,0 0-5 0,0 0-9 16,-13 6-18-16,13-6-22 0,0 0-20 0,0 0-26 15,0 0-7-15,0 0-22 16,0 0-21-16,0 0 1 0,0 0-1 0,0 0 14 16,0 0 8-16,0 0 8 0,0 0 27 15,51-3 11-15,-39 11 41 0,-5 2 17 16,2 2 25-16,-3-1 35 0,-6-11 17 15,9 23 8-15,-9-23 4 0,0 24 7 0,0-24-5 16,-7 24 5-16,-1-13-4 0,8-11-9 0,-16 19-4 0,4-12-14 16,2 1-6-16,10-8-20 15,-24 11-42-15,16-7-55 0,8-4-61 0,-17 6-71 16,9-6-86-16,8 0-628 16,0 0-291-16</inkml:trace>
  <inkml:trace contextRef="#ctx0" brushRef="#br1" timeOffset="106899.03">11870 5140 2682 0,'0'0'-46'15,"0"0"43"-15,-2-26 16 0,2 26 12 0,0 0 11 16,0 0 5-16,0 0 14 0,17-5 13 0,-17 5 12 16,0 0-4-16,26-2-2 0,-26 2-2 15,26-1-3-15,-14-1-5 0,-12 2-5 0,36-2-9 16,-17 0-6-16,2 2-10 16,-2-1-20-16,-19 1-34 0,36-3-47 0,-16 3-62 0,-20 0-65 15,27-4-110-15,-16 3-551 16,-2-2-205-16</inkml:trace>
  <inkml:trace contextRef="#ctx0" brushRef="#br1" timeOffset="107129.4">12048 5111 2571 0,'-10'10'-59'16,"10"-10"17"-16,-8 13 1 0,8-13 20 15,-7 17 13-15,7-17 34 0,-7 23 29 16,5-9 32-16,0 0 16 0,0 4 13 15,0 0 2-15,0 1 15 0,2 3-13 0,0-1-10 16,0 0-8-16,0 2-10 0,-2-1-12 0,4 1-5 0,-2 1-11 16,0-3-13-16,0-1-16 15,0 1-33-15,0-1-45 0,2-1-51 0,-2-2-54 16,2-1-56-16,0-4-70 16,-2-12-139-16,2 23-388 0,0-16-113 0</inkml:trace>
  <inkml:trace contextRef="#ctx0" brushRef="#br1" timeOffset="107589">12219 5366 2344 0,'0'-19'-59'0,"0"19"24"15,0 0 18-15,0 0 1 0,0 0 16 0,0 0 12 16,0 0 20-16,0 0 11 15,0 0 12-15,0 0 11 0,0 0-1 0,0 0 5 16,-20 48-3-16,20-48-1 0,0 23-6 0,0-23 4 16,0 25-9-16,0-25-9 0,6 27-2 15,-2-15-3-15,-4-12-6 0,8 20 2 0,-5-11-11 16,-3-9 5-16,10 16-9 16,-10-16-12-16,14 7-17 0,-14-7-14 15,0 0 0-15,20 3-7 0,-20-3-2 0,0 0 1 16,21-14 5-16,-21 14 17 0,15-16 19 0,-15 16 17 15,11-12 12-15,-11 12 10 16,9-12-2-16,-9 12 0 0,7-10-5 0,-7 10-3 16,0 0-7-16,14-7-2 0,-14 7 0 0,0 0-3 0,0 0-1 15,0 0-3-15,27 11-3 16,-27-11 0-16,17 12-2 0,-5-9 14 0,-12-3 15 16,17 10 18-16,-3-6 17 0,-14-4 17 15,18 5 10-15,-18-5 3 0,0 0-6 16,24 0 0-16,-24 0-4 0,0 0 12 15,19-12-10-15,-19 12-20 0,11-16-7 0,-11 16-32 16,4-20-38-16,-2 6-49 0,-2 14-67 0,0-28-82 0,-2 14-94 16,2-4-230-16,0 3-117 15,-4 0-310-15,4 15-360 0</inkml:trace>
  <inkml:trace contextRef="#ctx0" brushRef="#br1" timeOffset="107868.98">12664 5050 3062 0,'0'0'81'0,"6"-5"-11"0,-6 5-7 0,0 0-5 16,0 0-2-16,0 0-10 15,23 15 0-15,-17-5 1 0,0 3-4 0,0 0 8 16,3 5 14-16,-1 2 24 15,2 5-3-15,-3-1 7 0,-1 3-11 0,1 8-5 0,-3-7-6 16,-2 5-11-16,1-3-2 0,-6 4-11 16,-1 3-28-16,-5-3-37 0,-2 0-43 15,-9 5-65-15,-3-2-62 0,-4 0-64 0,-7-5-132 16,-10 11-188-16,-4-6-276 0,4-6-195 16</inkml:trace>
  <inkml:trace contextRef="#ctx0" brushRef="#br1" timeOffset="117324.09">544 11571 657 0,'0'0'176'15,"-16"-12"-66"-15,16 12-38 0,0 0-30 0,-13-9-3 16,13 9-2-16,0 0 4 0,0 0-1 0,-16-7 19 16,16 7 7-16,0 0 1 15,0 0 4-15,0 0 7 0,-27 3 21 0,27-3-20 0,0 0 20 16,-13 9 4-16,13-9 0 16,-11 10-4-16,11-10 1 0,-10 11-15 0,10-11-11 15,0 0-3-15,-9 18-9 16,9-18-8-16,-4 11 0 0,4-11-11 0,0 0-2 0,0 0-3 15,-2 19-1-15,2-19-6 16,0 0 8-16,0 0-6 0,0 0 2 0,4 21 0 16,-4-21-2-16,0 0-2 0,0 0-2 0,9 9 1 0,-9-9-7 15,0 0-3-15,0 0-4 16,0 0 4-16,23-1-8 0,-23 1-5 0,0 0 0 16,0 0-6-16,17-16-6 15,-17 16 2-15,12-13-3 0,-12 13 4 0,11-17-9 16,-5 7 6-16,-6 10-1 0,10-22-1 15,-5 9 5-15,-5 13-1 0,8-23 3 0,-5 11 10 16,-3 12-6-16,6-22 12 0,-6 22-4 0,5-23 2 16,-5 23 6-16,0-18 9 0,0 18 9 15,2-21 12-15,-2 21 7 0,0-17 5 0,0 17 4 16,0 0-3-16,0-25-2 16,0 25-3-16,0-15-4 0,0 15-4 0,0 0-7 15,-2-21 1-15,2 21-4 16,0 0 1-16,-2-18 2 0,2 18 2 0,0 0 1 0,0 0 2 15,-3-18 0-15,3 18-3 16,0 0 2-16,0 0-5 0,0 0-4 0,0 0-4 16,0 0-5-16,0 0 5 0,0 0 6 0,0 0-1 0,0 0 1 15,0 0-4-15,0 0-6 16,0 0-2-16,-6 51 0 0,6-51-6 0,0 30-2 16,0-10-3-16,0-4 0 15,0 3-1-15,0-2-8 0,0-17-6 0,0 37-11 0,0-20-23 16,2 0-29-16,-4 1-38 15,2-18-41-15,0 32-42 0,2-17-48 0,-2-1-35 16,2-3-71-16,-2-11-102 0,0 22-480 0,0-12-316 0</inkml:trace>
  <inkml:trace contextRef="#ctx0" brushRef="#br1" timeOffset="118479.03">275 11584 2621 0,'0'0'-128'0,"-5"-17"29"0,5 17 35 16,0 0 10-16,0-28 23 16,0 28 20-16,0-22 10 0,0 22 10 15,0-21 6-15,0 21 10 0,0-21-23 16,0 21 25-16,0-21 10 0,0 21 15 0,3-15 1 0,-3 15-6 16,4-15-2-16,-4 15-9 15,0 0-2-15,8-14-3 0,-8 14-3 0,0 0-3 16,15-7-6-16,-15 7 5 15,0 0-7-15,0 0-1 0,0 0-1 0,33 21 4 0,-28-12-8 16,-5-9 1-16,10 21-2 0,-5-7 3 0,0-1 0 16,-5-13 10-16,2 24 10 15,0-10 11-15,-2-14 7 0,-2 24 3 0,2-24 8 0,-7 20 5 16,7-20 6-16,-9 19-1 16,3-10 3-16,6-9-1 0,-14 17 0 0,5-11 0 15,9-6-1-15,-23 12 7 16,14-8 2-16,9-4 0 0,-22 5-5 0,22-5-2 0,-22-2-8 15,22 2-7-15,0 0-4 16,-29-11-12-16,24 3-16 0,5 8-26 0,-9-17-28 16,9 17-36-16,2-21-46 0,-2 21-51 0,14-21-55 15,-3 9-42-15,3-1-128 0,1 0-568 16,3 0-379-16</inkml:trace>
  <inkml:trace contextRef="#ctx0" brushRef="#br1" timeOffset="118868.92">726 11399 2869 0,'0'0'-63'16,"0"0"12"-16,0 0 28 0,0 0 30 0,0 0 13 0,0 0 14 16,0 0-2-16,0 0 2 15,-3 50-4-15,3-50 3 0,0 30 7 0,-2-15 10 16,2 2 6-16,0-17 2 15,0 37-1-15,0-20-6 0,0 0-6 0,2 0-3 0,-2 1-6 16,3-2-2-16,-1 0-7 0,-2-16-17 0,0 24-18 16,0-24-32-16,0 21-41 15,0-21-27-15,1 20-35 0,-1-15-34 0,0-5-42 0,0 0-102 16,0 0-406-16,0 0 1 16</inkml:trace>
  <inkml:trace contextRef="#ctx0" brushRef="#br1" timeOffset="119429.24">685 11535 2115 0,'0'0'-42'15,"-6"-20"11"-15,6 20 36 16,-9-15 24-16,9 15 10 0,-6-15 19 16,6 15 16-16,-6-16 1 0,6 16 0 0,-2-16-5 15,2 16 1-15,0 0-10 0,-2-21-2 0,2 21-7 16,0 0-9-16,9-19 0 15,-9 19 4-15,10-12-16 0,-10 12-6 0,14-14 2 0,-14 14-1 16,19-9-5-16,-19 9-2 0,17-7-2 0,-7 3-5 16,-10 4 2-16,23-6-2 15,-23 6-2-15,22 0-1 0,-22 0-3 0,22 0-2 16,-22 0 5-16,19 6-2 0,-19-6 4 16,13 8 4-16,-13-8 3 0,13 12 11 15,-13-12 3-15,5 16 3 0,-5-16 6 16,0 15 3-16,0-15 0 0,0 0 1 0,-10 25-8 15,10-25 2-15,-9 15-6 0,9-15-6 16,-8 13 3-16,8-13-2 0,-6 11 0 0,6-11-2 16,0 0-4-16,-10 11-3 0,10-11-5 0,0 0-3 15,0 0-6-15,0 0-4 16,0 0-6-16,0 0-1 0,0 0-6 0,0 0-3 0,0 0 4 16,0 0-3-16,0 0 4 15,0 0-2-15,0 0 1 0,0 0 3 0,0 0-3 16,45 1 4-16,-45-1 0 15,18 6 2-15,-5-1 0 0,-13-5-1 0,16 16 3 0,-5-7 6 16,-6 1-5-16,4 1-5 0,-3 1 5 0,1 1 20 16,-2 1 12-16,-5-14 7 15,6 27 6-15,-6-17 7 0,0-10 1 0,0 27 7 16,-4-13-1-16,4-14-6 0,-16 25-3 16,5-14-4-16,1 0-4 0,-2-1-3 0,0-3-19 15,-4 1-24-15,1-2-34 16,-3-1-43-16,18-5-46 0,-29 4-52 0,20-4-52 15,9 0-121-15,-27-4-588 16,20 1-364-16</inkml:trace>
  <inkml:trace contextRef="#ctx0" brushRef="#br1" timeOffset="121759.24">1434 11637 2688 0,'0'0'-164'0,"0"0"25"16,0 0 16-16,0 0 15 0,0 0 12 0,0 0 20 0,0 0 10 16,0 0 9-16,0 0 10 15,0 0-1-15,0 0 12 0,0 0 7 0,0 0-6 16,0 0 18-16,0 0 7 0,0 0 2 16,0 0-6-16,0 0 11 0,0 0-4 15,-22 2 4-15,22-2-2 0,0 0 5 16,0 0 0-16,0 0-3 0,0 0 3 0,0 0 0 15,0 0 11-15,0 0-11 0,0 0 7 0,0 0 0 0,-21 2-1 16,21-2-7-16,0 0 14 16,0 0-3-16,0 0 3 0,0 0-6 0,-17 2 11 15,17-2-13-15,0 0-1 16,0 0-9-16,0 0 8 0,0 0 5 0,0 0-11 0,-22 0 11 16,22 0 7-16,0 0 5 15,0 0 8-15,0 0 9 0,0 0 6 0,0 0 2 16,0 0-3-16,0 0-5 15,0 0 1-15,0 0-14 0,0 0-3 0,0 0-7 0,0 0 2 16,0 0 5-16,0 0-7 0,0 0-3 0,0 0 6 16,0 0-3-16,0 0 5 15,0 0 8-15,0 0-13 0,0 0 3 0,0 0 1 16,0 0-8-16,0 0-3 0,51-17-13 16,-51 17 17-16,17-2-5 0,-17 2 0 15,19-2-1-15,-19 2 4 0,0 0 7 16,28-2-10-16,-28 2 6 0,18-2 14 0,-18 2-6 15,0 0-8-15,22 0-6 0,-22 0 11 16,0 0-5-16,21-1 2 0,-21 1-8 16,0 0 9-16,20-3 2 0,-20 3-22 0,0 0 13 0,25 0 1 15,-25 0-5-15,0 0 11 16,29-1-15-16,-29 1 3 0,19 0 6 0,-19 0-9 0,21 0 2 16,-21 0-4-16,21 0 2 15,-21 0-1-15,22 0-7 0,-22 0 25 16,18 0-16-16,-18 0 16 0,22 0-22 15,-22 0 2-15,21 1-1 0,-21-1 22 0,21 3-27 0,-21-3 6 16,21 1 6-16,-21-1 3 0,24 0-9 0,-24 0 3 16,21 2 3-16,-21-2-5 15,23 2 2-15,-23-2-4 0,21 0 7 0,-21 0-6 16,26 2 3-16,-26-2 0 0,20 0-3 16,-20 0 18-16,22 2-21 0,-22-2 9 15,19 0 0-15,-19 0 0 0,19 1-3 16,-19-1 3-16,21 0-3 0,-21 0-2 0,19 0 11 15,-19 0-13-15,23 0 4 0,-23 0 0 16,19 0-8-16,-19 0 8 0,0 0-4 0,28-1 17 16,-28 1-8-16,0 0 12 0,22 0 6 0,-22 0-3 15,0 0-2-15,20 0 3 16,-20 0-5-16,0 0 0 0,19 0-4 0,-19 0 3 0,0 0-7 16,26 0 0-16,-26 0-1 15,17 0-3-15,-17 0 3 0,23 0-1 0,-23 0-3 16,0 0 3-16,29 0 1 15,-29 0-4-15,20 1-1 0,-20-1 11 0,14 3-12 0,-14-3 2 16,0 0 0-16,24 0 1 0,-24 0 3 0,0 0-7 16,0 0-2-16,23 0 6 15,-23 0-1-15,0 0 0 0,17 0-2 0,-17 0 8 0,0 0-9 16,19 0 0-16,-19 0 0 16,0 0 0-16,19 0 0 0,-19 0 4 15,0 0-2-15,23 0 2 0,-23 0 9 16,0 0 10-16,20-3-5 0,-20 3 11 0,0 0-1 0,0 0-1 15,23-1 7-15,-23 1-2 16,0 0-6-16,0 0 0 0,21 0-7 0,-21 0 1 16,0 0-4-16,19 0 0 0,-19 0 3 15,0 0-8-15,22 0 1 0,-22 0-2 16,0 0-3-16,21 0 5 0,-21 0-7 0,0 0 4 0,23-2-4 16,-23 2 2-16,0 0-4 15,19 0 7-15,-19 0-4 0,0 0 2 0,0 0 2 16,20 0 2-16,-20 0 4 15,0 0 5-15,0 0 4 0,0 0 0 0,0 0 0 0,0 0-1 16,22 0-4-16,-22 0 0 0,0 0-2 0,0 0 1 16,0 0-9-16,0 0 5 15,26 0-3-15,-26 0-2 0,0 0-4 0,0 0 4 0,21 0-1 16,-21 0 0-16,0 0 4 16,16 2-7-16,-16-2 10 0,0 0 3 15,0 0 12-15,0 0-2 0,20 1 7 16,-20-1 2-16,0 0-2 0,0 0 1 0,0 0-4 0,0 0 1 15,0 0-4-15,18 3-5 16,-18-3-1-16,0 0-2 0,0 0-2 0,0 0-4 16,28-3-3-16,-28 3 2 0,0 0-4 0,17 0-2 15,-17 0-1-15,0 0-12 0,0 0-22 16,19-1-34-16,-19 1-68 0,0 0-88 0,0 0-173 16,9-9-204-16,-9 9-244 15,0 0-175-15</inkml:trace>
  <inkml:trace contextRef="#ctx0" brushRef="#br0" timeOffset="133529.06">2406 13033 765 0,'-4'22'149'16,"4"-22"-47"-16,0 0-20 16,0 0-17-16,0 0-16 0,0 0 2 15,0 0-4-15,0 0-3 0,0 0-1 16,0 0-7-16,0 0-5 0,0 0 30 0,0 0-28 0,0 0 6 16,0 0 14-16,0 0-11 15,-2-55-7-15,2 55 6 0,6-24-10 0,-6 24-3 16,8-26 9-16,-5 10-18 15,6 0-1-15,-1-2 0 0,0-1-8 0,-1 2-4 0,3-1 12 16,-1 0-18-16,1 1 0 0,1 0 1 0,-3 2-2 16,2-1-1-16,2 3 2 15,-4-1 0-15,2 3-3 0,-1 0 6 0,-9 11-9 16,15-20 3-16,-7 13 3 16,-8 7-7-16,15-11 4 0,-15 11 6 0,12-8-9 0,-12 8 6 15,0 0 0-15,20 0-5 16,-20 0 2-16,0 0 7 0,0 0-4 0,16 15 0 15,-16-15 0-15,7 11 4 16,-7-11-8-16,0 0 9 0,2 21-6 0,-2-21 1 0,0 16-4 16,0-16 14-16,0 0-13 0,-2 23 5 0,2-23-2 15,0 0 1-15,-7 19-11 16,7-19 10-16,0 0 4 0,-6 13-12 0,6-13 9 16,0 0 6-16,-6 12-2 15,6-12-1-15,0 0-4 0,0 0-3 0,0 0 0 0,0 0 1 16,0 0-4-16,0 0-1 15,0 0 3-15,0 0 2 0,0 0-1 0,0 0-4 16,0 0-1-16,24-43 5 0,-24 43-2 0,10-11 0 16,-10 11 0-16,15-11 5 0,-15 11-4 15,14-10 8-15,-14 10 1 0,18-5 0 0,-18 5 2 16,14-3 20-16,-14 3 29 16,0 0 8-16,0 0-8 0,30 8-3 0,-30-8 2 15,10 11-11-15,-10-11 7 0,7 14 7 16,-7-14-9-16,4 15 2 0,-4-15 5 0,0 0 3 15,-4 25 10-15,4-25 11 0,-9 19 3 0,9-19-10 16,-16 19-1-16,7-9-8 16,-4-3-10-16,3 3 1 0,-3-3-14 0,13-7 2 0,-23 13-3 15,10-8-3-15,13-5-8 16,-24 7-1-16,24-7-7 0,-20 4-17 0,20-4-34 16,-20 0-28-16,20 0-45 15,0 0-42-15,-21-4-41 0,21 4-65 0,0 0-549 0,-12-9-113 16</inkml:trace>
  <inkml:trace contextRef="#ctx0" brushRef="#br0" timeOffset="133998.93">2820 12678 2311 0,'0'0'-82'16,"0"0"31"-16,0 0 18 15,0 0 24-15,0 0 24 16,0 0 26-16,0 0 24 0,0 0 11 0,0 0 7 16,0 0 0-16,0 0 7 0,0 0-5 0,0 0-8 0,0 0 1 15,0 0-13-15,0 0-4 16,0 0 4-16,14-9-5 0,-14 9-4 0,19 0-2 15,-19 0-7-15,25-4-2 0,-25 4-9 0,27-1 2 16,-13-1-4-16,-14 2-6 0,27-4-3 16,-27 4-2-16,25-3-5 0,-14-2-11 0,-11 5-24 15,22-1-49-15,-22 1-44 16,18 0-49-16,-18 0-36 0,0 0-60 0,0 0-572 16,20 0-157-16</inkml:trace>
  <inkml:trace contextRef="#ctx0" brushRef="#br0" timeOffset="134198.91">2929 12676 2385 0,'0'0'-77'15,"0"0"31"-15,0 0 32 0,-8 17 25 0,8-17 38 16,-6 15 19-16,6-15 15 16,-7 21 12-16,0-7 2 0,3-2-2 0,-2 2 2 15,-2 1-9-15,1-1-9 0,1 1-7 16,0 0-10-16,1-2-1 0,-1 3-10 0,-1-4-16 15,1 2-39-15,6-14-52 0,-10 28-61 16,6-18-56-16,-2 2-91 0,2-1-560 16,0-1-151-16</inkml:trace>
  <inkml:trace contextRef="#ctx0" brushRef="#br1" timeOffset="143088.98">2822 11649 2074 0,'0'0'-149'16,"0"0"21"-16,0 0 21 0,0 0 9 0,0 0 12 0,0 0 10 16,0 0 12-1,0 0 9-15,0 0 5 0,0 0 5 0,0 0 6 0,0 0 1 16,0 0 11-16,0 0-1 15,0 0 10-15,0 0 1 0,0 0 4 0,0 0-1 16,0 0 5-16,0 0 0 0,0 0 4 0,0 0 3 0,0 0 0 16,0 0 7-16,0 0 3 15,0 0-1-15,0 0 2 0,0 0 3 0,0 0 4 16,0 0-3-16,0 0 1 16,0 0 0-16,0 0 2 0,0 0-6 0,0 0 3 0,0 0-5 15,0 0 7-15,0 0-10 16,0 0 4-16,0 0-4 0,0 0-2 0,0 0 3 15,0 0 1-15,0 0-4 16,0 0 6-16,0 0 0 0,0 0-2 0,0 0 5 16,0 0-2-16,0 0 1 0,0 0 4 0,0 0-1 0,0 0-3 15,0 0-4-15,0 0 1 16,0 0-1-16,0 0 0 0,24 32-4 0,-24-32-3 16,0 0-5-16,0 0 2 0,0 0-4 15,0 0-3-15,0 0-11 0,9 12-2 0,-9-12-5 16,0 0-3-16,0 0-6 15,0 0 9-15,0 0-2 0,6 11 10 0,-6-11-1 16,0 0 0-16,0 0 3 0,0 0-5 0,0 0-20 0,0 0-38 16,7 13-54-16,-7-13-111 15,0 0 81-15</inkml:trace>
  <inkml:trace contextRef="#ctx0" brushRef="#br1" timeOffset="146479.26">2806 11607 673 0,'0'0'4'0,"0"0"14"16,0 0 21-16,0 0 1 15,0 0 8-15,0 0-3 0,0 0 2 0,0 0 0 0,0 0-8 16,0 0-8-16,0 0 1 15,0 0-6-15,0 0-6 0,0 0 8 0,0 0-7 16,0 0-5-16,0 0-2 0,0 0 2 0,0 0-4 16,0 0-3-16,0 0 1 0,0 0-3 15,0 0 14-15,0 0 1 0,0 0 3 0,0 0-5 16,22 23-1-16,-22-23 5 16,0 0-1-16,0 0 1 0,0 0-6 0,0 0 3 15,6 11-8-15,-6-11 8 0,0 0-3 16,0 0-9-16,0 0 16 0,0 0-20 0,8 12 0 15,-8-12 0-15,0 0-3 16,0 0 8-16,0 0-5 0,0 0 12 0,11 9-14 16,-11-9-3-16,0 0 12 0,0 0-12 0,0 0 6 0,0 0-2 15,6 11-1-15,-6-11-1 16,0 0-4-16,0 0 5 0,9 12 4 0,-9-12-10 16,0 0 8-16,10 11-7 15,-10-11 0-15,0 0 6 0,9 12 1 0,-9-12-9 0,0 0 4 16,10 15 4-16,-10-15 6 15,8 13-12-15,-8-13 5 0,10 14-3 0,-10-14 5 16,6 13-5-16,-6-13-1 0,10 15 7 0,-10-15-9 16,8 16 3-16,-8-16 0 15,9 17 7-15,-4-10-7 0,-5-7 10 0,8 15-10 0,-8-15 5 16,10 16-5-16,-10-16 0 16,9 15 3-16,-9-15-1 0,8 15-1 0,-8-15-1 15,11 15 0-15,-11-15 0 16,9 16 5-16,-9-16-8 0,8 15 8 0,-8-15-3 0,8 15-4 15,-8-15 2-15,8 14 5 0,-8-14-5 0,12 15 3 16,-12-15 4-16,8 13-4 16,-8-13-8-16,10 13 7 0,-10-13 1 0,7 16 4 15,-7-16-1-15,10 13-7 0,-10-13 2 16,7 15 8-16,-7-15-8 0,8 14 9 0,-8-14-12 16,9 12 2-16,-9-12 7 15,10 14-5-15,-10-14-11 0,8 15 13 0,-8-15-8 16,12 13 6-16,-12-13 1 15,8 10-3-15,-8-10 4 0,8 13-3 0,-8-13-9 0,11 10 10 16,-11-10 1-16,8 11 0 0,-8-11-6 0,13 12 3 16,-13-12 3-16,11 12-3 15,-11-12 4-15,12 9-1 0,-12-9-1 0,11 10-9 16,-11-10 12-16,13 11-5 0,-13-11 3 16,10 12-1-16,-10-12-4 0,8 9 1 0,-8-9 2 15,11 11 1-15,-11-11-2 16,11 12 5-16,-11-12 0 0,10 9-5 0,-10-9 1 15,9 11-2-15,-9-11 4 0,0 0-6 0,12 13-2 0,-12-13 6 16,7 9-2-16,-7-9 1 16,9 9-7-16,-9-9 10 0,0 0-3 0,8 12 4 15,-8-12-4-15,0 0-4 16,10 11 4-16,-10-11 0 0,0 0 2 0,11 12 0 0,-11-12 1 16,0 0 0-16,13 13-1 15,-13-13-7-15,8 7 5 0,-8-7-2 0,0 0 1 16,13 12-3-16,-13-12 11 15,8 9-10-15,-8-9 8 0,0 0-7 0,11 12 5 0,-11-12-4 16,0 0 6-16,11 13-9 0,-11-13 4 0,0 0 0 16,8 12 0-16,-8-12 0 15,6 9 5-15,-6-9-8 0,0 0 1 0,8 14 2 16,-8-14 7-16,10 9-6 16,-10-9 6-16,0 0-7 0,10 13-2 0,-10-13 2 0,10 10 2 15,-10-10-2-15,9 11 2 16,-9-11 1-16,0 0 3 0,11 14-6 0,-11-14-1 15,8 11 14-15,-8-11-16 16,6 10 9-16,-6-10-4 0,0 0-4 0,11 15 2 0,-11-15-3 16,6 10 1-16,-6-10 1 0,0 0 1 0,10 13-2 15,-10-13 7-15,10 10-5 16,-10-10 6-16,6 11-7 0,-6-11 6 0,0 0-7 16,10 13 4-16,-10-13-1 0,6 9-1 15,-6-9 0-15,0 0 0 0,9 14 4 0,-9-14-3 16,0 0-2-16,9 15 1 15,-9-15 3-15,0 0-5 0,6 13 2 0,-6-13 2 16,0 0-5-16,6 13 8 0,-6-13-4 0,0 0-1 0,4 14 2 16,-4-14 3-16,0 0-7 15,0 0 9-15,7 15-12 0,-7-15 3 0,0 0 0 16,4 14 1-16,-4-14-1 16,0 0-1-16,6 14 3 0,-6-14-3 0,0 0-1 15,0 0 11-15,6 16-1 0,-6-16 6 16,10 10 2-16,-10-10 3 0,8 11-9 0,-8-11 10 15,8 11-9-15,-8-11 6 16,8 12-7-16,-8-12-3 0,12 12-2 0,-12-12 0 16,10 11 5-16,-10-11-5 0,10 11 9 0,-10-11-16 0,11 13 9 15,-11-13 0-15,8 14 0 16,-8-14 1-16,11 11 7 0,-11-11-15 0,9 11 6 16,-9-11 2-16,8 12-3 15,-8-12-5-15,10 10 9 0,-10-10-1 0,8 13-4 0,-8-13-5 16,12 13 6-16,-12-13 2 15,10 14 4-15,-10-14-6 0,13 13-6 0,-7-4 5 16,-6-9 3-16,15 16-9 0,-6-8 12 0,-9-8-5 16,14 15-4-16,-6-6 2 0,-8-9 7 15,14 16 16-15,-6-9 8 0,-8-7 4 0,12 16-6 16,-5-9 1-16,-7-7 0 16,13 15-11-16,-13-15 3 0,10 14 8 0,-3-7-12 15,-7-7-10-15,12 14 8 16,-6-7-5-16,-6-7-3 0,16 13-3 0,-8-6-1 0,-8-7 4 15,14 14-3-15,-4-8-1 0,-10-6 2 0,14 14-4 16,-14-14 5-16,13 13 4 16,-13-13-6-16,12 11-6 0,-12-11 3 0,13 12-3 15,-4-6 3-15,-9-6-3 0,12 13 0 16,-12-13 6-16,13 11-3 0,-13-11 0 0,13 12 2 16,-13-12 7-16,10 9-12 15,-10-9 3-15,11 11-3 0,-11-11 6 16,11 12-12-16,-11-12 3 0,10 12 9 0,-10-12-9 15,9 8 6-15,-9-8-3 0,8 13-3 0,-8-13 1 16,8 9 2-16,-8-9-6 0,6 12 2 0,-6-12 13 16,0 0-5-16,14 15-4 15,-14-15-1-15,6 9-1 0,-6-9 4 0,0 0 2 0,10 16-10 16,-10-16 6-16,9 9-1 16,-9-9 2-16,0 0 4 0,11 14 1 0,-11-14-6 15,6 9 1-15,-6-9 1 16,0 0-5-16,13 13 6 0,-13-13-9 0,8 10 6 0,-8-10 0 15,0 0 3-15,10 11 3 0,-10-11-11 0,12 8 4 16,-12-8 1-16,0 0 3 16,14 13-6-16,-14-13 13 0,10 10-10 15,-10-10-4-15,11 7 4 0,-11-7 0 0,11 8 7 16,-11-8-13-16,0 0 11 0,15 11 5 0,-15-11-5 16,8 6 4-16,-8-6 0 15,0 0-11-15,11 11 4 0,-11-11 2 0,0 0-4 16,13 10 0-16,-13-10 5 15,0 0-2-15,10 9 3 0,-10-9 3 0,8 9-3 0,-8-9 1 16,0 0 2-16,10 8 0 0,-10-8-2 0,0 0 4 16,16 11-1-16,-16-11 0 15,0 0-2-15,14 9 18 0,-14-9-17 0,0 0 4 0,11 9 5 16,-11-9 0-16,0 0 1 16,13 10 1-16,-13-10-4 0,11 8 0 0,-11-8-5 15,0 0 4-15,12 9-5 16,-12-9 3-16,0 0 0 0,10 7-6 0,-10-7-1 15,0 0-2-15,12 10-1 0,-12-10 7 16,10 7-11-16,-10-7 6 0,0 0-3 0,14 10 5 16,-14-10-7-16,11 5 6 0,-11-5-1 0,0 0 2 15,15 12-8-15,-15-12 1 16,11 6 1-16,-11-6 5 0,10 9-10 0,-10-9 5 0,13 8-1 16,-13-8 5-16,0 0-4 15,17 10 0-15,-17-10 4 0,12 7-5 0,-12-7 1 16,12 9 1-16,-12-9 0 15,10 7-3-15,-10-7 0 0,0 0 5 0,15 9-3 0,-15-9-1 16,0 0 7-16,10 10-9 0,-10-10 3 0,0 0-2 16,11 7-1-16,-11-7 1 15,0 0 1-15,11 8 0 0,-11-8-2 0,0 0-1 16,10 10 6-16,-10-10-1 0,0 0-4 16,0 0 2-16,12 9 0 0,-12-9 3 0,0 0-6 15,12 8 6-15,-12-8-1 16,0 0-1-16,8 11 0 0,-8-11-3 0,0 0 4 15,10 8-2-15,-10-8 0 0,0 0-1 0,9 11 5 0,-9-11-11 16,0 0 9-16,8 9 2 16,-8-9-3-16,0 0 1 15,11 10-4-15,-11-10-2 0,0 0 1 0,8 12 9 16,-8-12-2-16,0 0-1 0,9 10-7 0,-9-10 4 0,0 0 1 16,10 16-2-16,-10-16-2 15,6 10 0-15,-6-10 4 0,0 0-3 0,12 13-3 16,-12-13 1-16,0 0 4 15,10 12 1-15,-10-12-5 0,8 8 1 0,-8-8 6 16,11 9-1-16,-11-9-4 0,9 12 6 0,-9-12-6 0,10 8 3 16,-10-8-1-16,11 12-1 15,-11-12 2-15,10 9-1 0,-10-9 1 0,10 12-2 16,-10-12 1-16,12 12 1 16,-12-12-1-16,10 9 0 0,-10-9-2 0,10 11 3 0,-10-11-4 15,11 12 3-15,-11-12-1 16,13 11 4-16,-13-11-1 0,12 14-7 0,-12-14-2 15,11 11-6-15,-3-5-3 0,-8-6 2 0,16 12 2 0,-16-12 2 16,12 10 2-16,-12-10-2 16,12 14-1-16,-12-14 4 0,14 11-1 0,-14-11 6 15,10 12-4-15,-10-12 6 16,13 11-8-16,-13-11 6 0,10 11-1 0,-3-2-1 0,-7-9 1 16,10 11 3-16,-10-11 0 15,11 13-3-15,-11-13 6 0,10 12-6 0,-10-12 3 16,14 12-1-16,-8-4 1 15,-6-8 0-15,14 15-2 0,-8-7 8 0,3 1-7 0,-9-9-2 16,13 18 0-16,-5-10 0 0,1 1 3 0,-9-9-3 16,14 17 6-16,-7-9-3 0,2 1 12 15,-9-9-14-15,12 15-2 0,-4-7 8 16,-8-8-5-16,14 17-4 16,-8-9 4-16,-6-8 4 0,12 19-5 0,-5-9 17 0,1-1-14 15,0 3 2-15,1-3-1 16,0 2-2-16,1 1 5 0,-2 2-6 0,4-3 2 15,-2 0 1-15,0 2-5 16,1-1-1-16,-1 1 5 0,-1-1 2 0,2-1-5 0,-1 1 2 16,-2-1-13-16,4 2-24 15,-4-1-45-15,0-1-53 0,-2 1-62 0,-6-12-166 16,11 19-268-16,-5-9 153 0</inkml:trace>
  <inkml:trace contextRef="#ctx0" brushRef="#br1" timeOffset="147679.13">5918 13711 1761 0,'0'0'-67'0,"2"19"8"16,-2-19 14-16,0 0 10 16,4 19 15-16,-4-19-4 0,0 0 12 0,0 20 2 15,0-20-2-15,0 19 6 16,0-19-6-16,0 19-2 0,0-19-17 0,0 23-32 15,2-10-34-15,-2-13-54 0,0 23-211 16,0-7 115-16</inkml:trace>
  <inkml:trace contextRef="#ctx0" brushRef="#br1" timeOffset="147838.92">5926 14273 943 0,'0'0'-40'0,"0"16"8"0,0-16-1 16,-2 18 4-16,2-18 0 0,0 0-6 0,-4 23-15 0,4-23-42 16,-4 13-110-16,4-13 66 15</inkml:trace>
  <inkml:trace contextRef="#ctx0" brushRef="#br1" timeOffset="148009.01">5899 14465 582 0,'0'19'26'0,"0"-19"4"0,-3 18-8 0,3-18-5 15,0 0-6-15,-4 24 6 16,4-24-16-16,-2 15 3 0,2-15 3 0,-4 15-1 16,4-15-6-16,-6 15 4 0,6-15 1 15,-4 18 4-15,4-18 13 0,-2 15-16 0,2-15 3 16,-4 14-2-16,4-14-14 0,0 0-15 0,-5 22-26 16,5-22-54-16,0 0-101 15,-2 19 67-15</inkml:trace>
  <inkml:trace contextRef="#ctx0" brushRef="#br1" timeOffset="148988.97">5433 14611 657 0,'47'15'48'15,"-47"-15"-10"-15,0 0-3 16,12 11-6-16,-12-11 0 0,14 8-5 0,-14-8 3 16,14 9-3-16,-14-9-3 15,13 11 3-15,-5-4 8 0,-8-7 7 0,17 10 9 0,-8-2 7 16,-9-8-1-16,18 12 2 15,-8-3-2-15,-10-9-6 0,16 13-3 0,-8-7 3 16,1 3-7-16,-9-9-1 0,15 14-3 0,-6-6-5 16,-9-8 13-16,14 15-20 0,-6-10 0 15,-8-5 7-15,14 14-9 0,-14-14 3 0,10 13 2 16,-10-13 1-16,10 10-11 16,-10-10 8-16,11 11-3 0,-11-11-3 15,9 8 5-15,-9-8-4 0,8 11 0 16,-8-11 13-16,0 0 12 0,11 11-3 0,-11-11 2 0,0 0 1 15,10 7-13-15,-10-7 2 0,0 0-4 0,0 0-6 16,0 0-2-16,13 11 6 16,-13-11-15-16,0 0-6 0,0 0-18 15,0 0-26-15,0 0-23 0,11 9-28 0,-11-9-48 16,0 0-105-16,4 4-340 0,-4-4 221 0</inkml:trace>
  <inkml:trace contextRef="#ctx0" brushRef="#br1" timeOffset="149998.95">5375 14537 1518 0,'6'-16'-129'16,"-6"16"13"-16,0 0 13 0,2-14 13 0,-2 14 9 16,0 0 20-16,0 0 17 15,0 0 25-15,2-20 15 0,-2 20 17 0,0 0 12 0,0 0 9 16,0 0 20-16,0 0 12 15,0 0 8-15,0 0 14 0,2-16-3 0,-2 16-6 16,0 0 4-16,0 0-5 0,0 0-11 0,0 0-2 16,0 0-1-16,0 0 23 15,0 0 9-15,0 0 16 0,0 0-2 0,0 0-4 0,0 0 2 16,0 0 5-16,0 0-1 16,27 31 0-16,-27-31 0 0,17 16 5 0,-10-6-4 0,1-1-4 15,-2 2-4 1,3 1-10-16,2-1-6 0,-3 0-5 0,0 2-10 15,3-3-6-15,-2 3-10 0,1-1-4 0,-4-1-6 0,5 1-6 16,-3-2 2-16,1 2-4 16,0-3-7-16,-9-9-2 0,12 15-3 15,-6-7-9-15,-6-8-14 0,10 15-29 0,-10-15-21 16,12 12-54-16,-12-12-64 0,8 13-54 0,-8-13-88 16,10 11-661-16,-5-5-407 15</inkml:trace>
  <inkml:trace contextRef="#ctx0" brushRef="#br1" timeOffset="152098.9">5870 14923 2778 0,'0'0'-169'16,"0"0"9"-16,0 0 13 0,0 0 12 0,0 0 10 16,0 0 13-16,0 0 12 15,0 0 6-15,0 0-2 0,0 0 3 0,0 0 0 0,0 0 9 16,0 0 5-16,0 0 11 15,0 0 10-15,0 0 12 0,0 0 11 0,0 0 14 16,0 0 12-16,0 0 11 0,0 0 14 0,0 0 10 16,0 0 13-16,0 0 1 0,0 0-3 15,0 0 3-15,0 0 0 0,0 0-11 0,0 0 2 16,0 0-15-16,0 0-8 16,0 0-4-16,0 0-1 0,0 0 1 0,0 0-1 15,0 0-1-15,0 0-12 16,0 0 11-16,0 0 4 0,0 0 1 0,0 0-1 0,0 0 7 15,0 0 1-15,0 0 10 16,0 0 2-16,0 0-3 0,0 0 3 0,0 0-1 16,0 0-9-16,0 0-6 0,0 0-8 0,0 0-13 15,0 0-9-15,0 0-10 0,0 0-4 16,0 0 6-16,0 0-4 0,0 0 9 0,0 0-3 16,0 0-4-16,0 0 8 15,0 0-4-15,0 0 1 0,0 0 0 0,0 0 3 16,0 0 4-16,0 0 3 0,42-12 7 15,-42 12 13-15,0 0 18 0,0 0 10 0,0 0 10 16,0 0 13-16,0 0 10 0,0 0-5 0,0 0-2 16,0 0 4-16,0 0-16 15,23 0-3-15,-23 0-11 0,0 0-14 0,0 0 2 0,17-4-1 16,-17 4-12-16,0 0-2 16,0 0 2-16,21-6-2 0,-21 6-7 0,0 0 12 15,20-2-9-15,-20 2 3 16,0 0 1-16,18-4 1 0,-18 4 7 15,0 0-1-15,19-2-7 0,-19 2 1 0,0 0 6 0,19-1-1 0,-19 1 2 16,0 0-8-16,19-2 9 16,-19 2 7-16,0 0-8 0,22-2 16 0,-22 2 2 15,0 0-2-15,22 0 3 16,-22 0-2-16,0 0 5 0,22-2-5 0,-22 2 3 0,0 0-10 16,23-1 2-16,-23 1-3 15,17-3-10-15,-17 3 7 0,0 0 0 0,25-2 1 16,-25 2 3-16,20-3 9 15,-20 3 0-15,16-4 18 0,-16 4-7 0,0 0-4 0,26 0 9 16,-26 0-2-16,15-3 0 0,-15 3 5 0,0 0-3 16,20 0-7-16,-20 0-2 15,0 0-12-15,20-2 2 0,-20 2-2 0,0 0-4 16,21 0 3-16,-21 0-8 16,0 0 2-16,0 0-2 0,26 0 2 0,-26 0-6 0,0 0 4 15,20 0 6-15,-20 0 2 16,0 0-4-16,24-2-2 0,-24 2-6 0,0 0 2 15,24 0 1-15,-24 0-5 0,0 0-1 0,25 0-3 16,-25 0-1-16,0 0 3 0,21 0 5 16,-21 0-11-16,0 0 16 0,19 0-12 15,-19 0 3-15,0 0 1 0,0 0 8 16,21 0 1-16,-21 0-1 0,0 0 0 0,0 0 0 16,0 0-2-16,23 0 0 0,-23 0-1 15,0 0 0-15,0 0 1 0,22 0 1 0,-22 0-3 16,0 0-2-16,0 0-1 15,0 0-3-15,0 0 0 0,19 0 1 0,-19 0 1 16,0 0-4-16,0 0-2 0,0 0-6 0,0 0-14 0,0 0-34 16,0 0-39-16,0 0-58 15,0 0-108-15,10-7-214 0,-10 7-343 0,0 0-129 16</inkml:trace>
  <inkml:trace contextRef="#ctx0" brushRef="#br1" timeOffset="153498.76">5971 14915 2321 0,'0'0'-81'0,"0"0"25"16,0 0 11-16,0 0 5 0,0 0 6 0,0 0 16 0,0 0-4 16,0 0 6-16,0 0-2 15,0 0 7-15,0 0 2 0,0 0 12 0,0 0-3 16,0 0 8-16,0 0 6 15,0 0 0-15,0 0 6 0,0 0 5 0,0 0 5 0,0 0 11 16,0 0 6-16,0 0 9 0,0 0 8 0,0 0 5 16,0 0 12-16,55-7 2 15,-55 7 3-15,21 0-6 0,-21 0 0 16,25-1-6-16,-25 1-6 0,34 0-6 16,-12-2-7-16,-1 2-6 0,0 0 7 0,0-2-14 0,3 0-7 15,-4 2-3-15,4 0-2 16,-1-2-6-16,-1 2-5 0,0 0 2 15,0 0-5-15,-1-1-1 0,1 1-1 0,-2 0-3 0,0 0 4 16,0 0-5-16,-1 1-3 16,1-1 2-16,-2 2-3 0,2 0 3 0,-1 0 0 0,2 0-1 15,-2-1 2-15,3 2-4 16,-4-2-1-16,1 2 2 0,2-2-2 0,-2 1-2 16,1-2 2-16,-4 2 1 0,4 0-2 15,-1-1-2-15,-19-1 3 0,32 3-2 0,-18-2 0 16,-14-1-3-16,30 3 2 15,-30-3 1-15,25 2-2 0,-10-2 1 0,-15 0-5 16,23-2 3-16,-23 2 5 0,26 2-4 0,-26-2 2 0,23 0-2 16,-23 0 2-16,21 0-6 15,-21 0 6-15,21-2-3 0,-21 2-3 0,22 0 6 16,-22 0-3-16,22 0 0 16,-22 0 0-16,22 0 0 0,-22 0 1 0,23-3-1 15,-23 3 0-15,24-1-1 0,-24 1 1 16,22-3 0-16,-22 3 4 0,22 0-4 0,-22 0 0 15,21-1-1-15,-21 1 5 0,24 0-4 0,-24 0 1 16,22-2 0-16,-22 2 2 16,26 0 2-16,-26 0-1 0,28 0-5 15,-14 0 6-15,-14 0-2 0,33 0 3 0,-19 0-3 16,-14 0-1-16,34 0-2 0,-13-2 7 0,-2 2-5 16,0 0 1-16,0-2 0 15,-19 2-2-15,36-1 1 0,-17-2 0 0,-2 2 0 0,-17 1-2 16,36-4 4-16,-19 2 4 15,0 0 5-15,0 0-1 0,-17 2-3 0,32-2 6 16,-16 1-5-16,-16 1 1 0,32-3-4 0,-15 1-1 16,-2 1 4-16,-15 1-5 0,34-2 1 15,-17 0-1-15,2 0 1 0,-19 2-1 0,34-1-3 16,-18-4 5-16,2 4-6 16,-2-1 3-16,-16 2 0 0,33-4-1 15,-19 4 2-15,4-3 2 0,-18 3 0 16,28-2 1-16,-12 0-3 0,-16 2 6 0,29 0-8 15,-9 0-1-15,-20 0 4 0,33-3-3 0,-18 3-4 0,-15 0 4 16,32 0-3-16,-15 0 1 16,1 0 0-16,-18 0 3 0,36 0-3 0,-18 0 2 15,1-2-3-15,-19 2 0 0,36 0 2 16,-18 0 1-16,0 0 0 0,-18 0 8 0,35-2-1 16,-17 1-2-16,-18 1 0 15,34 0 2-15,-20 0-1 0,-14 0-2 0,36 0-2 16,-21 0 1-16,5-3-1 0,-20 3 0 15,35-2-1-15,-16 2 1 0,-2-2-3 0,-17 2 1 16,34-3 2-16,-17 3-3 0,0-3-2 0,2 2 6 16,-19 1-4-16,32-4 3 15,-16 0-2-15,2 2 3 0,-2 1-3 0,-16 1 3 0,35-4-3 16,-17 1-1-16,0 2 1 16,0-1-1-16,1 2 2 0,-19 0 1 0,36-5 4 15,-16 5 2-15,0 0 2 16,0 0 6-16,-20 0 7 0,37 0 2 0,-17 0 4 15,-4-2 4-15,-16 2 1 0,35-2 4 16,-17 2-3-16,-18 0 0 0,32-3-4 16,-14 3-5-16,-18 0-3 0,33-3-4 0,-18 0 0 0,-15 3-14 15,29-1-18-15,-29 1-29 16,26-2-46-16,-14-1-64 0,-12 3-81 0,22-1-159 0,-14-1-213 16,-8 2-298-16,0 0-283 15</inkml:trace>
  <inkml:trace contextRef="#ctx0" brushRef="#br1" timeOffset="159718.6">5569 15016 2473 0,'0'0'-209'0,"0"0"11"0,0 0 19 16,0 0 12-16,0 0 17 16,0 0 10-16,0 0 13 0,0 0-6 0,0 0-250 15,0 0 122-15</inkml:trace>
  <inkml:trace contextRef="#ctx0" brushRef="#br1" timeOffset="160188.85">5391 15029 1167 0,'0'0'33'0,"0"0"-1"16,-16-8 2-16,16 8-15 0,0 0 2 0,0 0-5 15,0 0-4-15,0 0-9 16,0 0-11-16,0 0-18 0,0 0-21 0,0 0-5 15,0 0-29-15,0 0-24 0,0 0-64 0,0 0-113 0,-12-2 91 16</inkml:trace>
  <inkml:trace contextRef="#ctx0" brushRef="#br1" timeOffset="160349.21">5252 15032 804 0,'0'0'49'0,"0"0"7"16,0 0 0-16,-22-1-8 0,22 1-7 0,0 0-13 0,0 0-28 16,0 0-30-16,0 0-66 15,0 0-106-15,-13-4-49 0,13 4 82 0</inkml:trace>
  <inkml:trace contextRef="#ctx0" brushRef="#br1" timeOffset="160499.01">5099 15043 729 0,'0'0'-2'0,"0"0"-35"0,0 0-47 0,0 0-119 16,-19-8 67-16</inkml:trace>
  <inkml:trace contextRef="#ctx0" brushRef="#br1" timeOffset="160668.75">4953 15036 673 0,'0'0'59'0,"0"0"-9"15,-19 2-17-15,19-2-33 16,0 0-42-16,0 0-61 0,0 0-120 0,0 0 72 15</inkml:trace>
  <inkml:trace contextRef="#ctx0" brushRef="#br1" timeOffset="160859">4792 15029 692 0,'-25'0'97'0,"25"0"7"16,0 0-9-16,0 0-8 0,-22 0-16 0,22 0-10 16,0 0-5-16,0 0-34 15,0 0-44-15,0 0-53 0,0 0-68 0,-21 0-201 0,21 0 111 16</inkml:trace>
  <inkml:trace contextRef="#ctx0" brushRef="#br1" timeOffset="161038.9">4561 15058 991 0,'0'0'22'0,"-21"0"-6"0,21 0-16 15,0 0-18-15,0 0-23 0,0 0-38 0,-23 0-80 16,23 0-85-16,0 0 79 15</inkml:trace>
  <inkml:trace contextRef="#ctx0" brushRef="#br1" timeOffset="161218.76">4316 15069 697 0,'-17'2'-9'0,"17"-2"-21"0,0 0-31 0,0 0-63 15,0 0-36-15,0 0 54 16</inkml:trace>
  <inkml:trace contextRef="#ctx0" brushRef="#br1" timeOffset="161669.04">3929 15066 479 0,'0'0'49'0,"0"0"-6"16,-24-3-4-16,24 3-11 0,0 0-8 16,0 0-1-16,0 0-4 0,0 0-1 0,-21 0 1 15,21 0-2-15,0 0-9 16,0 0-12-16,0 0-19 0,0 0-40 0,0 0-77 15,0 0-21-15,0 0 53 0</inkml:trace>
  <inkml:trace contextRef="#ctx0" brushRef="#br1" timeOffset="161819.01">3651 15069 485 0,'0'0'43'0,"0"0"-6"0,-25-3-20 0,25 3-34 16,0 0-41-16,-18 0-113 0,18 0 58 0</inkml:trace>
  <inkml:trace contextRef="#ctx0" brushRef="#br1" timeOffset="161979.04">3406 15059 502 0,'-24'0'20'0,"24"0"-10"0,0 0-22 0,0 0-27 15,-21 0-45-15,21 0-50 16,0 0 45-16</inkml:trace>
  <inkml:trace contextRef="#ctx0" brushRef="#br1" timeOffset="162288.68">2911 15027 460 0,'0'0'96'0,"-22"2"14"0,22-2-14 0,0 0-14 16,0 0-8-16,-21 0-13 15,21 0-15-15,0 0-14 0,0 0-42 0,0 0-54 16,0 0-110-16,-22 0-94 15,22 0 86-15</inkml:trace>
  <inkml:trace contextRef="#ctx0" brushRef="#br1" timeOffset="162428.69">2737 15023 793 0,'0'0'83'0,"-22"2"11"0,22-2-14 0,0 0-7 15,0 0-3-15,-18 4 3 16,18-4-22-16,0 0-19 0,0 0-23 15,0 0-38-15,0 0-46 0,-18 2-56 0,18-2-238 0,0 0 118 16</inkml:trace>
  <inkml:trace contextRef="#ctx0" brushRef="#br1" timeOffset="162568.79">2559 15035 1119 0,'0'0'46'16,"0"0"-2"-16,-20 3-8 15,20-3-9-15,0 0-12 0,0 0-15 0,-16 5-19 16,16-5-35-16,0 0-64 0,0 0-242 0,-16-3 114 16</inkml:trace>
  <inkml:trace contextRef="#ctx0" brushRef="#br1" timeOffset="162841.13">2204 15038 979 0,'0'0'-23'0,"-18"2"-4"0,18-2-11 0,0 0-17 0,0 0-23 16,-19 4-36-16,19-4-102 15,0 0 71-15</inkml:trace>
  <inkml:trace contextRef="#ctx0" brushRef="#br1" timeOffset="163008.62">1960 15032 642 0,'0'0'11'16,"0"0"-11"-16,0 0-41 0,-19 0-62 0,19 0-68 16,-9-1 56-16</inkml:trace>
  <inkml:trace contextRef="#ctx0" brushRef="#br1" timeOffset="163168.94">1818 15031 614 0,'0'0'74'0,"0"0"-13"16,0 0-5-16,0 0-5 0,-23 1-7 0,23-1-1 0,0 0-9 15,0 0-9-15,0 0-27 16,0 0-30-16,0 0-33 0,-25-3-42 0,25 3-157 15,0 0 86-15</inkml:trace>
  <inkml:trace contextRef="#ctx0" brushRef="#br1" timeOffset="163359.04">1683 15017 816 0,'0'0'64'0,"0"0"1"0,-18 2-4 0,18-2-1 0,0 0 18 16,0 0-1-16,0 0 17 15,0 0-20-15,-21 2-6 0,21-2-9 0,0 0 10 16,0 0-17-16,0 0-10 0,0 0-4 0,0 0-10 16,0 0-22-16,0 0-29 15,-23 0-35-15,23 0-59 0,0 0-58 16,0 0-273-16,0 0 396 0</inkml:trace>
  <inkml:trace contextRef="#ctx0" brushRef="#br1" timeOffset="170408.77">1259 7682 1204 0,'0'0'-30'15,"0"0"14"-15,0-23 14 16,0 23 22-16,0 0 18 0,0-19 11 0,0 19 13 16,0 0 0-16,0 0-4 15,0 0-4-15,0 0 24 0,0 0 9 0,0 0 13 16,0 0 10-16,0 0 12 0,0 0-1 15,0 0 5-15,0 0-7 0,2 66-11 0,0-47 12 16,-2 5 1-16,0-2-7 0,2 3-7 0,0 2-8 16,-2 1-6-16,2-1-11 15,0 1-9-15,0 1-5 0,4 0-5 0,-4-3-6 0,0 3-8 16,2-4-4-16,-3-1-9 16,1-5-14-16,0 0-19 0,1 0-41 0,-3-3-45 15,2 1-47-15,-2-17-37 16,2 21-48-16,-2-21-82 0,4 16-531 0,-4-11-158 0</inkml:trace>
  <inkml:trace contextRef="#ctx0" brushRef="#br1" timeOffset="170968.93">1636 7697 2301 0,'2'-11'-151'0,"-2"11"13"16,6-22 13-16,-1 11 16 15,-5 11 15-15,2-18 34 0,-2 18 23 0,1-17 12 16,-1 17 5-16,0 0 11 16,-3-23-1-16,3 23 12 0,0 0 16 0,-15-12 6 0,15 12 16 15,0 0 10-15,-26 0-7 16,26 0 0-16,0 0 11 0,-33 13 11 0,24-4 11 15,-4 4-5-15,3 0-6 0,-1 0 8 0,0 6-14 16,0-3-3-16,4 4 6 16,-3 0-13-16,4 2 1 0,0-2-3 0,2 2 0 0,2-2-2 15,-1 2-11-15,3-1 0 16,3 2 3-16,-1-2-5 0,2 1-4 0,2-1 1 16,0 0 0-16,6-1-8 0,-2-1 3 15,3-4-8-15,-4-1-1 0,4-4-2 0,-1 0-8 16,-1-2-18-16,3-3-10 15,-14-5-6-15,21 3-1 0,-21-3-6 0,19 0-7 16,-19 0 4-16,0 0-15 0,22-16 4 0,-17 9 0 0,-5 7 5 16,5-20 4-16,-5 20 11 15,0-22-5-15,0 22 21 0,-7-22 5 0,7 22 16 16,-10-19 13-16,10 19 9 16,-8-15 14-16,8 15 4 0,-11-12 2 0,11 12 9 0,-12-7-4 15,12 7 3-15,0 0-8 16,0 0-3-16,-15-7-7 0,15 7-1 0,0 0 3 15,0 0-10-15,0 0-1 0,0 0-7 0,0 0-2 16,0 0-11-16,0 0-37 0,0 0-48 16,0 0-47-16,53 1-48 0,-43-2-64 0,-10 1-514 15,22-8-28-15</inkml:trace>
  <inkml:trace contextRef="#ctx0" brushRef="#br1" timeOffset="171288.75">1887 7670 2063 0,'0'0'-94'0,"0"0"28"0,0 0 17 0,0 0 18 16,0 0 20-16,0 0 4 16,0 0 19-16,0 0 12 0,-35 44 4 0,26-31-10 15,2 1 3-15,1 1 1 16,0 0-2-16,2 1 4 0,2 0-5 0,-2 2 2 0,4-18 4 16,0 33-6-16,2-16 0 15,2-1-5-15,0 0-25 0,0-1-33 0,2-1-54 16,3-1-58-16,-2-4-86 15,3 1-255-15,-3-3 332 0</inkml:trace>
  <inkml:trace contextRef="#ctx0" brushRef="#br1" timeOffset="171808.82">1945 7831 1440 0,'0'-18'-2'0,"0"18"-1"0,0 0-1 0,0-17-2 15,0 17 2-15,0 0 4 0,0 0-3 0,0-19 1 16,0 19 0-16,0 0-6 16,0 0 8-16,0 0 2 0,0 0-6 0,0 0 18 0,4-16-11 15,-4 16 4-15,0 0 7 16,0 0-4-16,0 0 2 0,0 0 0 0,0 0 11 16,0 0 8-16,0 0 8 15,0 0 7-15,0 0 3 0,0 0 4 0,0 0 8 16,0 0 1-16,0 0-2 0,0 0 4 15,0 0-3-15,0 0 2 0,0 0-3 0,0 0-14 16,0 0 3-16,0 0-5 0,0 0-6 0,0 0-1 16,0 0-14-16,0 0 4 15,0 0-1-15,0 0-1 0,0 0 2 0,0 0-8 0,0 0 5 16,0 0-7-16,0 0 2 16,0 0-4-16,11 49 7 0,-11-49-5 0,4 21-3 15,-2-10-2-15,-2-11 0 16,4 29-3-16,-2-14 4 0,-2-15 0 0,3 25-4 0,-1-12-6 15,-2-13 7-15,3 23 2 0,0-12 0 0,-3-11-2 16,2 21-4-16,-2-21-2 16,0 17 9-16,0-17 5 0,0 0 9 0,0 23 9 15,0-23 13-15,0 0 11 16,-8 22-4-16,8-22-1 0,-7 13-5 0,7-13-7 16,-12 11 1-16,12-11-9 0,-13 8-5 15,13-8-3-15,-15 3-2 0,15-3-6 0,0 0-15 16,0 0-37-16,0 0-44 15,-29-9-55-15,29 9-65 0,-6-13-85 0,6 13-530 16,-4-18-130-16</inkml:trace>
  <inkml:trace contextRef="#ctx0" brushRef="#br1" timeOffset="171968.83">1996 7629 2388 0,'0'0'-44'0,"4"-19"11"16,-4 19-2-16,0 0 9 0,0 0-1 16,2-15-12-16,-2 15-30 0,0 0-50 0,0 0-70 15,0 0-388-15,0 0 225 16</inkml:trace>
  <inkml:trace contextRef="#ctx0" brushRef="#br1" timeOffset="172438.53">2072 7729 1602 0,'2'16'-70'0,"-2"-16"5"16,0 16 16-16,0-16 13 0,0 20 5 0,0-20 7 15,0 19 7-15,0-19 5 16,4 21 5-16,-4-21 10 0,5 19 7 0,-1-9 18 0,-4-10 0 15,4 17 4-15,-4-17 4 0,3 13 0 0,-3-13-4 16,0 0 5-16,7 15-1 16,-7-15-3-16,0 0-10 0,0 0-4 0,0 0 6 15,0 0-5-15,0 0-1 16,0 0 1-16,0 0-7 0,0 0-1 0,20-30 4 0,-20 30-9 16,4-15 13-16,-4 15 11 15,0 0-12-15,10-15-3 0,-10 15 14 0,9-10-21 16,-9 10 3-16,0 0-1 15,15-10-3-15,-15 10 3 0,0 0 0 0,0 0 4 16,0 0-2-16,0 0 0 0,35 13 1 0,-35-13-5 0,16 12 6 16,-8-6-6-16,-8-6-1 15,14 11-3-15,-14-11 9 0,16 12 8 0,-16-12 21 16,12 9 9-16,-12-9 21 16,9 8 24-16,-9-8 2 0,0 0-13 0,0 0-6 0,0 0-13 15,0 0-4-15,0 0-11 16,26-13-12-16,-26 13-40 0,0 0-40 0,4-26-61 15,-4 26-54-15,2-20-68 0,-2 20-139 0,2-24-259 16,-2 24 158-16</inkml:trace>
  <inkml:trace contextRef="#ctx0" brushRef="#br1" timeOffset="172718.88">2366 7636 1761 0,'6'-14'-38'0,"-6"14"-3"0,0 0 8 0,0 0 16 0,0 0 4 16,0 0 23-16,0 0 23 16,0 0-6-16,28 20 2 0,-28-20 6 0,12 18-1 15,-3-4-3-15,-2-1 18 16,-1 3 0-16,-2 0 1 0,2 3 1 0,-1-1-7 15,-1 1 1-15,-2 1-6 0,-2 0-3 0,0 0-3 0,-2 0-7 16,-2 3-13-16,-3-1-38 16,1 0-23-16,0-2-53 0,0-2-57 15,-6 1-84-15,8-2-297 0,-4-4 277 16</inkml:trace>
  <inkml:trace contextRef="#ctx0" brushRef="#br1" timeOffset="173268.51">2641 7491 1482 0,'0'0'-20'0,"5"-15"7"0,-5 15 9 16,0 0-1-16,0 0 17 0,0 0 22 16,0 0 13-16,0 0 14 0,0 0 5 0,0 0-6 0,0 0 12 15,0 0 45-15,-16 60-1 16,14-42 7-16,2 1 5 0,2 3-4 0,-2-2-9 15,2 5-3-15,-2-2-10 0,3 4-8 0,-3-1-8 16,2 0-5-16,0 1-7 0,0 0-8 16,-2 0-3-16,3 0-7 0,-3-3-6 0,2-1-6 15,-2-2-3-15,2 0-2 16,-2 0-6-16,2-4-9 0,-2-1-9 0,2 0-35 16,-2-16-52-16,2 26-44 0,-2-26-50 15,2 16-61-15,-2-16-107 0,2 12-458 0,-2-12-98 16</inkml:trace>
  <inkml:trace contextRef="#ctx0" brushRef="#br1" timeOffset="174218.76">3001 7890 2162 0,'0'0'-147'16,"0"0"14"-16,-13 13 15 0,13-13 24 0,0 0 19 16,0 0 27-16,0 0 21 0,0 0 13 15,0 0 23-15,0 0 11 0,0 0 8 0,0 0 26 16,0 0 14-16,0 0 0 16,0 0 9-16,0 0-4 0,0 0 6 0,0 0-14 15,0 0 8-15,0 0-13 16,28 11-9-16,-28-11-6 0,0 0-3 0,28 0-9 0,-28 0 1 15,25 3-5-15,-25-3 12 0,28 0-24 0,-14 0-25 16,-14 0-33-16,30 0-38 16,-30 0-40-16,27-3-48 0,-27 3-64 0,24-3-352 15,-16 0 217-15</inkml:trace>
  <inkml:trace contextRef="#ctx0" brushRef="#br1" timeOffset="174418.67">3069 7838 1782 0,'0'0'30'0,"0"0"3"0,-19-7-1 0,19 7-11 16,0 0 3-16,-15-4 8 15,15 4-1-15,0 0 15 0,0 0-6 0,0 0-5 16,0 0-10-16,0 0 3 16,0 0-4-16,0 0-2 0,0 0 6 0,0 0-8 0,0 0-3 15,0 0-19-15,0 0-37 16,44-9-42-16,-44 9-34 0,24 0-51 0,-24 0-59 15,26-5-303-15,-14 3 292 0</inkml:trace>
  <inkml:trace contextRef="#ctx0" brushRef="#br1" timeOffset="180398.46">275 15090 1911 0,'0'0'-37'0,"0"0"40"0,0 0 12 0,0 0 30 16,0 0 27-16,0 0 22 15,0 0 6-15,0 0 5 0,0 0 10 0,0 0-18 0,0 0-3 16,0 0-3-16,0 0 1 15,0 0 5-15,0 0-6 0,20-24-8 0,-20 24-9 16,0 0-8-16,0 0-9 0,0 0-2 0,20-3-7 0,-20 3-4 16,0 0-8-16,18-2-5 15,-18 2-2-15,0 0-8 0,25 2-8 0,-25-2-5 16,0 0-12-16,24 3-16 16,-24-3-23-16,0 0-30 0,20 3-27 0,-20-3-37 15,0 0-39-15,17 2-54 0,-17-2-137 16,6 2-381-16,-6-2-26 0</inkml:trace>
  <inkml:trace contextRef="#ctx0" brushRef="#br1" timeOffset="180868.93">480 14975 2104 0,'0'0'-78'16,"0"0"21"-16,2-21 5 16,-2 21 10-16,0 0 7 0,0 0 10 0,4-20 6 15,-4 20 15-15,0 0 6 16,9-14 6-16,-9 14 4 0,0 0 14 0,11-12 1 15,-11 12 11-15,12-5 3 0,-12 5 4 0,0 0-10 0,15-5 7 16,-15 5-11-16,0 0 9 16,0 0 5-16,0 0 14 0,0 0 8 0,0 0 11 15,18 18-8-15,-18-18 2 16,0 0 0-16,-2 21-1 0,2-21-2 0,0 0 3 0,-5 29-1 16,5-29-2-16,-7 23-2 15,5-11-2-15,2-12-1 0,-4 22-9 0,4-22-7 16,-5 24 0-16,3-13-8 15,2-11-5-15,0 22 0 0,0-22-6 0,0 19-1 0,0-19-1 16,4 16-3-16,-4-16-14 0,0 0-10 0,9 17-25 16,-9-17-15-16,10 3-21 15,-10-3-25-15,0 0-23 0,21 0-40 0,-21 0-22 16,0 0-40-16,0 0-73 16,25-14-462-16,-18 9-23 0</inkml:trace>
  <inkml:trace contextRef="#ctx0" brushRef="#br1" timeOffset="181128.78">649 15029 2129 0,'0'0'-52'16,"0"0"5"-16,7-17 13 0,-7 17 7 16,0 0 1-16,10-14 4 0,-10 14 1 15,0 0 4-15,13-12 1 0,-13 12 3 16,9-7 2-16,-9 7-2 0,0 0 6 16,0 0 14-16,20-2 11 0,-20 2 13 15,0 0 22-15,0 0 13 0,0 0 5 0,18 21 8 0,-18-21-1 16,3 14 4-16,-3-14-6 15,0 17 7-15,0-17-2 0,0 0 1 0,-1 22 6 16,1-22-3-16,-7 15 3 0,7-15 3 0,-6 14-5 0,6-14-4 16,0 0-1-16,-15 10-6 15,15-10-9-15,0 0-4 0,0 0-21 0,0 0-32 16,0 0-31-16,-34-24-48 16,34 24-54-16,-3-15-64 0,3 15-80 0,-5-16-593 15,5 16-212-15</inkml:trace>
  <inkml:trace contextRef="#ctx0" brushRef="#br1" timeOffset="181578.83">865 14923 2473 0,'0'0'-119'15,"0"0"12"-15,0 0 16 0,0 0 20 0,0 0 17 0,0 0 11 16,0 0 17-16,0 0 9 16,0 0 10-16,0 0 19 0,-23 37 20 0,23-37 1 15,-8 15 5-15,8-15 4 16,-5 17 11-16,5-17 4 0,-4 17-3 0,4-17-8 0,-2 22-1 16,2-22-5-16,-4 20 1 15,4-20-11-15,0 25 5 0,0-25-7 0,0 23-2 16,0-23-7-16,0 22-4 15,0-22-10-15,2 14-29 0,-2-14-32 0,2 15-31 16,-2-15-44-16,0 0-64 0,0 0-132 0,2 12-238 0,-2-12 239 16</inkml:trace>
  <inkml:trace contextRef="#ctx0" brushRef="#br1" timeOffset="181983.82">942 15079 1570 0,'0'0'-32'0,"6"-13"14"15,-6 13 4-15,0 0-6 16,0 0 6-16,7-15 6 0,-7 15 4 0,0 0 16 16,7-11 0-16,-7 11-2 15,0 0-1-15,0 0 14 0,14-13 3 0,-14 13 2 0,0 0 7 16,0 0-8-16,10-8 10 15,-10 8 2-15,0 0 14 0,0 0 6 0,0 0 6 16,0 0 2-16,0 0 2 0,0 0 6 0,0 0-11 16,0 0-9-16,23 21 1 15,-23-21-10-15,0 0 4 0,7 16-4 16,-7-16-3-16,0 0 12 0,2 13 8 0,-2-13 2 16,0 0-3-16,0 0 8 0,0 0 1 0,0 0-8 15,-13 25-2-15,13-25-4 16,0 0-8-16,-12 7-1 0,12-7-5 15,0 0-5-15,0 0-1 0,0 0-6 0,0 0-13 0,0 0-18 0,-33-17-29 16,33 17-12-16,0 0-22 16,-9-18-25-16,9 18-23 0,0 0-21 0,0 0-15 15,0-19-51-15,0 19-68 16,0 0-431-16,0 0 50 0</inkml:trace>
  <inkml:trace contextRef="#ctx0" brushRef="#br1" timeOffset="182528.58">1106 15036 2061 0,'0'0'10'0,"0"0"31"16,0 0 5-16,0 0 1 0,0 0 1 0,0 0 0 0,0 0 10 15,0 0-12-15,0 0 2 16,0 0-7-16,0 0-11 0,0 0 2 0,-31 25-5 15,31-25-4-15,0 0-8 0,-3 18 7 0,3-18-2 16,0 0-16-16,0 0-13 0,0 0-12 16,9 19-17-16,-9-19-13 0,0 0-7 0,0 0-12 15,0 0-8-15,22 1-7 16,-22-1 6-16,0 0 0 0,0 0 11 0,0 0 9 16,23-20 16-16,-23 20 12 15,7-13 25-15,-7 13 27 0,7-10 12 0,-7 10 27 16,0 0 13-16,8-12 10 0,-8 12 8 15,0 0 0-15,0 0-12 0,10-12-3 0,-10 12-10 16,0 0-10-16,0 0 9 0,0 0 5 0,0 0-3 0,0 0-1 16,0 0 4-16,0 0-1 15,0 0 1-15,13 26 0 0,-13-26-7 0,4 22-10 16,-4-22 0-16,3 28-3 16,-3-11-9-16,2-1-5 0,0 2-1 0,-2-2 0 15,0 4-5-15,0 0-5 0,0-2 1 16,0 3-1-16,0-3 3 0,-2 1 2 15,2-1 7-15,0 1 6 0,-5-2 5 0,3 0 4 0,0-2 1 16,-1 1 5-16,3-16 1 16,-8 25 2-16,4-14 0 0,4-11 0 0,-12 15-6 0,3-7-8 15,9-8-1-15,0 0-13 16,-18 3-14-16,18-3-26 0,0 0-28 16,0 0-39-16,-25-25-39 0,25 25-44 15,-5-19-58-15,5 19-58 0,-4-22-127 0,4 9-551 0,0 1-377 16</inkml:trace>
  <inkml:trace contextRef="#ctx0" brushRef="#br1" timeOffset="183678.51">1285 15407 2682 0,'0'0'-183'16,"0"0"34"-16,0 0 30 0,0 0 24 0,0 0 24 15,5-14 21-15,-5 14 34 16,0 0 16-16,0 0 10 0,0 0 17 0,0 0 11 0,0 0 5 15,0 0 2-15,2-17-9 0,-2 17 3 0,0 0 9 16,0 0-6-16,0 0 8 16,3-22 2-16,-3 22 6 0,0 0 2 0,2-20 5 15,-2 20 0-15,0-18-2 0,0 18 10 16,2-25-11-16,-2 10 25 0,0-4 2 0,0 19-8 16,-2-39-13-16,2 18-5 15,0-1-8-15,0 0-3 0,-2 1 0 0,2 0 0 16,0 1-1-16,-3 2-4 15,3-1-6-15,0 19-2 0,0-31-5 0,-2 17-2 0,2 14-3 16,0-24-4-16,0 24-6 0,2-21-3 0,-2 21-11 16,3-17-16-16,-3 17-2 15,4-15-6-15,-4 15 0 0,8-10 1 0,-8 10 3 16,0 0 4-16,0 0 3 0,19-4-4 16,-19 4 2-16,0 0 2 0,0 0 2 0,0 0 1 15,0 0 0-15,26 19 1 16,-26-19 0-16,5 10 6 0,-5-10 9 0,0 0 8 15,5 19 13-15,-5-19 8 0,0 0 8 0,0 0 6 0,-5 23 6 16,5-23 5-16,0 0 1 16,-7 13 3-16,7-13-4 0,0 0-4 0,0 0-7 15,-11 11-5-15,11-11-13 16,0 0-14-16,0 0-16 0,0 0-22 0,0 0-17 0,0 0-12 16,0 0-7-16,0 0 5 15,0 0-2-15,0 0 10 0,0 0 2 0,16-47 0 16,-16 47 8-16,0 0 3 15,19-6 10-15,-19 6 10 0,0 0 17 0,0 0 16 16,0 0 15-16,29 13 9 0,-29-13 8 16,9 13 0-16,-9-13 11 0,4 18 4 0,-4-18-1 15,2 21 0-15,-2-21 10 0,-2 22-11 0,2-22 5 16,-2 22-2-16,2-22-34 0,-7 21 1 16,7-21-5-16,-9 17-2 0,9-17-1 0,-10 15-21 15,10-15-38-15,-12 12-46 16,12-12-69-16,0 0-75 0,-19 1-74 15,19-1-132-15,0 0-169 0,-15-14-388 0,15 14-434 0</inkml:trace>
  <inkml:trace contextRef="#ctx0" brushRef="#br1" timeOffset="187749.06">353 7960 2756 0,'0'0'-220'16,"0"0"12"-16,0 0-8 0,-20-2-449 0,20 2 96 0</inkml:trace>
  <inkml:trace contextRef="#ctx0" brushRef="#br1" timeOffset="188098.81">275 7951 1822 0,'0'0'-82'0,"0"0"24"0,0 0 10 16,0 0 11-16,0 0 17 0,0 0 20 0,-21-2 23 0,21 2 16 16,0 0 2-16,0 0 12 15,0 0-2-15,0 0 8 0,0 0 15 16,0 0 4-16,0 0-10 0,0 0 11 16,0 0-16-16,0 0-12 0,16-32 1 0,-16 32-4 0,0 0-13 15,20-12 0-15,-20 12-3 16,18-6-2-16,-18 6-7 0,19-6-1 0,-19 6-2 15,17-1-1-15,-17 1-2 0,0 0 8 0,0 0-9 0,27 5 2 16,-27-5 5-16,9 9-1 16,-9-9 15-16,4 16 1 0,-4-16 4 0,-2 19 4 15,2-19 2-15,-4 23 10 16,4-23 13-16,-7 29 8 0,3-13-4 0,2-2 1 16,-1 1-2-16,3-15-8 0,-6 29-6 15,6-18-6-15,0-11-4 0,-3 23-4 0,3-23-4 16,3 19-3-16,-3-19 1 15,8 13-10-15,-8-13-2 0,12 12 1 0,-12-12-9 16,16 8-20-16,-16-8-26 0,22 0-30 16,-22 0-40-16,22 0-38 0,-22 0-36 15,25-6-47-15,-25 6-56 0,15-9-601 0,-3 3-243 0</inkml:trace>
  <inkml:trace contextRef="#ctx0" brushRef="#br1" timeOffset="188438.69">553 8032 2502 0,'0'0'-106'16,"0"0"23"-16,2-15 17 0,-2 15 27 0,0 0 22 0,0 0 18 15,0-18 10-15,0 18 20 16,0 0 8-16,3-20 6 0,-3 20 11 0,4-15 1 16,-4 15-1-16,0 0 13 15,9-17-14-15,-9 17-5 0,7-12-6 0,-7 12 4 16,0 0-17-16,13-8 5 0,-13 8-4 15,0 0-5-15,0 0 5 0,0 0-2 0,29 15 0 16,-29-15 1-16,5 19 0 0,-5-19 4 0,7 21 4 16,-7-10 9-16,0-11 9 0,3 26 10 15,-3-26 10-15,-3 22 7 0,3-22 13 0,-5 20 5 16,5-20 4-16,-7 15-5 16,7-15-3-16,-9 10-6 0,9-10-11 0,0 0-7 15,0 0-8-15,0 0-14 0,0 0-17 16,-33-23-31-16,33 23-42 0,-4-22-49 0,4 22-68 15,2-26-59-15,-2 26-89 0,8-26-156 0,-5 14-475 16,3 2-346-16</inkml:trace>
  <inkml:trace contextRef="#ctx0" brushRef="#br1" timeOffset="189328.7">677 7603 2648 0,'0'0'-161'0,"0"0"30"0,2-22 31 15,-2 22 25-15,0 0 28 16,0 0 23-16,0 0 42 0,0 0 8 0,0 0 14 0,0 0 20 16,0 0 7-16,0 0 9 15,27 37 6-15,-23-20 17 0,1-1 5 0,-3 3 4 16,2 1-2-16,-2 1 1 15,3 3-6-15,-2-1-11 0,1 2-11 0,1-2-3 16,1 2-7-16,-1-2-11 0,0 1-4 0,1-3-8 16,-2-3 0-16,1 0-9 0,0-2-2 15,-1-3-14-15,0 0-23 0,-4-13-30 0,10 19-32 16,-10-19-56-16,6 13-26 16,-2-8-34-16,-4-5-16 0,0 0-12 0,13 3-5 0,-13-3 7 15,0 0 9-15,0 0 21 16,6-21 29-16,-6 21 36 0,4-17 26 0,-2 8 25 15,-2 9 20-15,0 0 24 0,9-29 16 0,-5 20 4 0,-4 9 21 16,10-18 20-16,-10 18 5 16,11-14 20-16,-11 14 4 0,13-8 16 0,-13 8 5 15,17-5 10-15,-17 5 13 16,0 0 3-16,0 0-3 0,0 0-8 0,27 16-3 16,-27-16-7-16,8 11-8 0,-8-11-3 15,2 15-4-15,-2-15-2 0,0 0-5 16,3 22-11-16,-3-22-2 0,0 0-8 15,0 0-7-15,-5 20-20 0,5-20-26 0,0 0-52 16,0 0-55-16,-13 11-62 0,13-11-48 0,0 0-98 0,0 0-495 16,0 0-118-16</inkml:trace>
  <inkml:trace contextRef="#ctx0" brushRef="#br1" timeOffset="189818.44">991 7863 2356 0,'0'0'-55'0,"0"0"22"16,0 0 5-16,0 0 2 16,0 0 9-16,0 0 11 0,0 0-1 0,0 0 15 15,7 29 3-15,-7-29-8 0,0 0 3 16,5 19 5-16,-5-19-5 0,4 11 2 0,-4-11-5 16,0 0 5-16,15 13-3 15,-15-13 3-15,9 6-7 0,-9-6-2 0,0 0-10 0,0 0 0 16,23 1 1-1,-23-1-2-15,0 0-5 0,0 0 6 0,18-20 8 0,-18 20 18 16,7-16 17-16,-7 16 23 0,6-14 30 0,-6 14 20 16,2-15 10-16,-2 15 13 15,0 0 2-15,4-19-15 0,-4 19-13 0,0 0-10 0,0 0-2 16,0 0 1-16,0 0-2 16,0 0-10-16,0 0-8 0,0 0-6 0,0 0-8 15,0 0-5-15,15 41-5 0,-8-26-5 16,-1 3-3-16,1 4-5 0,0 1-3 0,2 4 0 15,0 0-1-15,0 3-7 0,-1 2 0 0,-3-5-2 16,4 6-2-16,-4-5 1 16,2-2-3-16,-3 2 11 0,-2-4 5 0,2 1 10 0,-4-6 5 15,0 0 2-15,2-3 1 16,-2-16 8-16,0 27 3 0,0-27-10 0,-4 22 4 16,4-22-6-16,-8 12 0 15,8-12-7-15,0 0-6 0,0 0-7 0,0 0-4 16,-36-21-17-16,26 8-24 0,2-1-32 15,1-2-37-15,2-1-45 0,3-2-70 0,-1 2-63 16,1-4-108-16,4 2-200 0,1-1-387 0,2 2-390 16</inkml:trace>
  <inkml:trace contextRef="#ctx0" brushRef="#br1" timeOffset="193038.88">3575 7767 734 0,'-2'-21'187'15,"2"21"-52"-15,0 0-61 0,0 0-30 0,0 0-14 16,-4-17 1-16,4 17-12 0,0 0-3 15,0 0-2-15,0 0 5 0,0 0-4 0,0 0 9 16,0 0 9-16,0 0 13 0,0 0 17 0,0-20 16 16,0 20-13-16,0 0 0 15,0 0-10-15,0 0-2 0,12-14-6 0,-12 14-9 0,0 0-6 16,13-9 1-16,-13 9-2 16,0 0 2-16,16-9 1 0,-16 9 14 0,0 0 14 15,0 0 12-15,22 2 11 16,-22-2 0-16,0 0-3 0,10 16-5 0,-10-16-3 0,4 17-7 15,-4-17-6-15,-2 21-7 0,2-21-1 0,-2 27-2 16,2-27-1-16,-4 27 3 16,2-14-2-16,-2 2 3 0,4-15-2 0,-2 25 0 15,2-25-4-15,-2 21-3 0,2-21-9 16,-2 21-1-16,2-21-2 0,0 15-4 0,0-15-4 16,4 15 1-16,-4-15-14 15,0 0-41-15,18 12-36 0,-18-12-55 16,24 0-46-16,-11 0-52 0,-13 0-72 15,30-7-535-15,-16-2-154 0</inkml:trace>
  <inkml:trace contextRef="#ctx0" brushRef="#br1" timeOffset="193288.59">3854 7796 2535 0,'0'0'31'0,"0"0"15"16,2-17-1-16,-2 17-3 0,0 0 5 0,0 0-6 15,0 0-8-15,6-12 0 16,-6 12-2-16,0 0-4 0,0 0-7 0,0 0-2 15,0 0 2-15,0 0 6 0,0 0 14 0,0 0 8 0,28 21-2 16,-28-21-3-16,4 22-2 16,-4-22-2-16,0 21 6 0,0-21-12 0,-2 20 9 15,2-20 5-15,-6 22 9 16,6-22 5-16,-6 17 0 0,6-17-1 0,-11 10-6 0,11-10-3 16,-11 8-9-16,11-8-6 15,0 0-11-15,0 0-31 0,0 0-34 0,0 0-68 16,0 0-70-16,0 0-99 15,-8-39-198-15,12 27-377 0,-4 12-199 0</inkml:trace>
  <inkml:trace contextRef="#ctx0" brushRef="#br1" timeOffset="194048.75">4076 7514 2497 0,'0'0'-80'0,"2"-17"21"0,-2 17 17 16,2-14 31-16,-2 14 10 16,0 0 12-16,0 0 18 0,5-19 41 0,-5 19 22 0,0 0 14 15,0 0-7-15,0 0-11 16,0 0-6-16,0 0-7 0,0 0-3 0,0 0 5 16,-9 64-7-16,9-50 1 15,0-14 3-15,0 35-7 0,0-17-6 0,0 1-6 16,2-2-8-16,-2-1-3 15,2 4-3-15,3-3-3 0,-3 0-5 0,0 0 1 0,0 0-7 16,0-3-3-16,-2-14-5 0,3 22-4 0,-3-22-15 16,4 19-19-16,-4-19-24 15,4 13-39-15,-4-13-38 0,0 0-25 0,13 10-6 0,-13-10 4 16,0 0 5-16,0 0 9 16,0 0 19-16,32-14 6 0,-32 14 17 0,14-20 19 15,-8 10 22-15,3-1 13 16,-9 11 30-16,13-20 31 0,-7 13 19 0,-6 7 10 15,11-15 4-15,-11 15-8 0,12-11 9 0,-12 11 2 0,13-4 7 16,-13 4 13-16,0 0 4 16,0 0 4-16,0 0 3 0,0 0 4 0,21 23 2 0,-21-23-8 15,0 0-4-15,-2 18 1 16,2-18-4-16,0 0-4 0,0 0-8 0,-16 26-3 16,16-26-10-16,-14 7-4 15,14-7-5-15,-12 6-4 0,12-6-21 0,0 0-38 0,0 0-49 16,0 0-50-16,0 0-82 15,-30-14-84-15,30 14-172 0,-6-14-451 0,6 14-287 16</inkml:trace>
  <inkml:trace contextRef="#ctx0" brushRef="#br1" timeOffset="194498.97">4373 7692 2671 0,'0'0'-81'0,"0"0"18"0,0 0 11 0,0 0 14 0,-4 22 30 15,4-22 20-15,0 0 13 0,0 0 5 0,-20 21-2 16,20-21-7-16,-6 11 5 16,6-11-6-16,0 0 1 0,-6 18-3 0,6-18 1 15,0 0-2-15,0 0-3 0,0 0-21 16,10 19-23-16,-10-19-11 0,14 4 5 0,-14-4 2 16,0 0 8-16,0 0 2 15,0 0 3-15,0 0 18 0,33-12 18 0,-33 12 21 16,8-11 17-16,-8 11 14 0,7-14 18 15,-7 14 13-15,0 0 8 0,8-17 3 0,-8 17-7 16,0 0-12-16,5-11-7 0,-5 11-7 0,0 0 9 16,0 0 2-16,0 0-6 15,0 0-9-15,0 0-6 0,4 39-5 0,-4-39-8 0,0 35-3 16,2-13-8-16,0 2-1 16,2 3-8-16,-2 1 0 0,0 0-4 0,4 1-1 15,-4 3-4-15,1-4-1 16,2-1-5-16,-3-1 1 0,-2-6 1 0,0 2 5 0,-2-3 6 15,2 0 10-15,-5-5 5 0,0 2 4 0,5-16 2 16,-12 23-4-16,6-17-6 16,6-6-5-16,-19 4-3 0,19-4-10 0,0 0-31 15,-28-20-40-15,20 9-55 0,4-7-57 16,0 2-70-16,2-4-77 0,4 0-166 0,2-3-169 16,2 2-192-16,0 1-166 15</inkml:trace>
  <inkml:trace contextRef="#ctx0" brushRef="#br1" timeOffset="198208.71">4904 7993 319 0,'0'0'54'0,"0"0"-37"15,-12-7-10-15,12 7 5 0,0 0 13 16,0 0 14-16,-14-12 16 0,14 12 8 0,0 0 17 15,-8-13 3-15,8 13-1 0,0 0 14 16,-6-14 1-16,6 14 7 0,0 0 2 16,-4-15-13-16,4 15 1 0,0 0 0 0,-2-21-17 0,2 21-7 15,0 0-10-15,4-27-5 16,-4 27-5-16,6-19-11 0,-6 19 7 0,8-25-15 16,-1 10 12-16,0 0-14 15,-1 0-3-15,2-5-3 0,3-1-7 0,-1 0 8 16,1 0-12-16,2-1 14 0,-3 1-9 15,2-1-1-15,2 0-1 0,-4 2-4 0,3 0 5 16,-3 3-10-16,1 2 16 0,-2-2-11 0,-1 5-8 16,0 1 0-16,-2-1 1 15,-6 12-7-15,12-18 3 0,-12 18 0 0,12-13 5 0,-12 13-8 16,15-7 4-16,-15 7-4 16,0 0 11-16,0 0-5 0,23 5 0 15,-23-5-3-15,0 0 2 0,11 21 2 16,-7-9-1-16,-4-12 1 0,4 27-4 0,-2-13 3 0,-2-14 10 15,0 28-13-15,0-17 2 0,0-11 1 0,-2 24 6 16,2-24 1-16,-6 24 5 16,6-24 0-16,-6 18 2 0,-1-10-11 0,7-8 6 15,-8 14 16-15,8-14-19 16,0 0 3-16,-11 10-9 0,11-10-9 0,0 0-14 0,0 0-15 16,0 0-23-16,0 0-13 15,0 0 6-15,0 0 0 0,0 0 9 0,0 0 10 16,0 0-2-16,0 0 12 15,0 0 1-15,0 0 1 0,0 0 5 0,0 0 1 0,0 0 4 16,40-1 2-16,-40 1 3 0,0 0 0 0,24 4 8 16,-24-4 3-16,12 4 18 15,-12-4 9-15,11 7 4 0,-11-7 15 0,0 0 6 0,13 13-8 16,-13-13 4-16,2 13 13 16,-2-13 13-16,0 0 0 0,0 0 9 0,-8 27 12 15,8-27 4-15,-14 18 2 16,6-11-1-16,-4 1-2 0,-2 1-6 0,0-1-9 15,-3-1-8-15,-2 1-5 0,0-1-12 16,-3 0-14-16,2-1-31 0,-2-2-49 0,1 1-56 16,-1-2-65-16,0 0-119 0,0 1-470 0,1-4-40 15</inkml:trace>
  <inkml:trace contextRef="#ctx0" brushRef="#br1" timeOffset="199308.97">3454 7838 2065 0,'0'0'-120'0,"0"0"31"16,0 0 11-16,0 0 17 0,0 0 16 15,0 0 2-15,0 0 16 0,0 0 12 0,0 0 18 16,0 0 11-16,0 0 7 16,0 0 11-16,0 0 8 0,0 0 3 15,0 0 4-15,0 0-1 0,0 0 6 16,0 0-2-16,0 0 3 0,0 0 0 0,0 0-3 0,0 0-10 15,0 0 4-15,-24-15 4 0,24 15 2 0,0 0-2 16,0 0 1-16,0 0 3 16,-26 2-4-16,26-2-1 0,0 0 1 0,0 0-13 15,-22 0 1-15,22 0-9 0,0 0 3 16,0 0-6-16,0 0-4 0,-21 0-2 0,21 0-2 16,0 0 0-16,0 0-2 0,0 0 4 15,0 0-7-15,0 0-2 0,-24 0 1 16,24 0-7-16,0 0 3 0,0 0 4 15,0 0 0-15,0 0-4 0,0 0-1 0,0 0-2 16,0 0 0-16,0 0-12 0,0 0 7 0,0 0-7 16,0 0 2-16,0 0-8 15,0 0 0-15,0 0 2 0,0 0 2 0,0 0-4 0,0 0-1 16,0 0-12-16,0 0-10 16,0 0-18-16,0 0-6 0,0 0-2 0,0 0 11 15,0 0 3-15,0 0 0 16,0 0 3-16,0 0 5 0,0 0 5 0,0 0 7 0,0 0-2 15,0 0 7-15,0 0 4 0,62 3 15 16,-62-3 15-16,0 0 12 0,0 0 36 16,0 0-29-16,0 0 2 0,0 0-1 0,0 0 8 15,0 0-11-15,0 0 4 16,0 0 1-16,0 0-10 0,0 0 3 0,0 0-4 0,0 0-1 16,0 0 1-16,0 0-11 15,0 0 6-15,0 0 0 0,0 0-4 0,0 0 1 16,0 0-22-16,0 0-18 15,0 0-32-15,0 0-34 0,0 0-35 0,0 0-50 0,0 0-100 16,0 0-304-16,0 0 217 0</inkml:trace>
  <inkml:trace contextRef="#ctx0" brushRef="#br0" timeOffset="-197518.27">1292 15884 1823 0,'-19'-9'-103'0,"19"9"22"0,0 0 17 16,0 0 12-16,0 0 13 0,0 0 14 0,0 0 1 16,0 0 7-16,0 0 10 0,0 0-7 0,0 0 6 15,0 0-4-15,0 0-9 16,0 0 4-16,0 0 1 0,8-24-1 0,-8 24-2 16,0 0 2-16,7-20 1 15,-7 20 2-15,7-13 7 0,-7 13 7 0,8-14 2 0,-8 14 14 16,7-15 13-16,-7 15 14 0,7-14 4 0,-7 14 6 15,0 0-2-15,11-15 10 16,-11 15-9-16,0 0 3 0,7-11-7 0,-7 11-2 16,0 0 9-16,0 0 0 15,0 0 5-15,0 0 13 0,0 0 8 0,0 0-5 0,0 0 11 16,0 0 0-16,0 0-15 16,0 0 2-16,17 34 3 0,-17-34-10 0,0 19-7 15,0-19-3-15,1 21-9 16,-1-21 1-16,2 24-4 0,-2-24-8 0,2 20-7 15,-2-20 3-15,3 19-7 0,-3-19-9 0,4 17-7 0,-4-17-16 16,4 15-24-16,-4-15-14 16,0 0-25-16,6 20-17 0,-6-20-33 0,0 0-25 15,2 13-62-15,-2-13-131 16,4 3-288-16,-4-3 157 0</inkml:trace>
  <inkml:trace contextRef="#ctx0" brushRef="#br0" timeOffset="-197128.14">1376 15793 1703 0,'0'0'-73'0,"0"0"20"16,0 0 8-16,0 0 6 15,0 0 3-15,0 0 4 0,0 0 4 0,0 0 4 16,0 0-3-16,0 0 6 15,0 0-1-15,0 0-1 0,-10-20-6 0,10 20-6 0,0 0-4 16,0 0-1-16,0 0 12 0,0 0-8 0,0 0 4 16,0 0 0-16,0 0-9 15,0 0-13-15,0 0 0 0,0 0-19 0,0 0-20 16,0 0-139-16,0 0 76 16</inkml:trace>
  <inkml:trace contextRef="#ctx0" brushRef="#br0" timeOffset="-191888.27">1344 15827 145 0,'0'0'95'0,"0"0"-14"16,0 0 5-16,-11-11-1 0,11 11-6 0,0 0 1 16,0 0-4-16,0 0-7 15,0 0-1-15,0 0 7 0,0 0-14 0,0 0 0 16,0 0-8-16,0 0-9 15,0 0 2-15,0 0-5 0,0 0 1 0,0 0 7 16,0 0 2-16,0 0 4 0,0 0 9 0,0 0-3 0,0 0 9 16,0 0-5-16,0 0-3 15,-10 36 9-15,10-36-14 0,0 0-1 0,0 21 0 16,0-21-2-16,0 0-8 0,0 25 4 16,0-25-17-16,0 19 6 0,0-19-3 15,0 18-13-15,0-18 3 0,-3 19-1 16,3-19-5-16,0 22-8 0,0-22 11 0,-3 23-12 15,3-23-2-15,0 21 2 0,0-21 16 0,3 21-21 16,-3-21-2-16,0 22 7 0,0-22 0 16,-3 21-5-16,3-21 9 0,-2 23-9 15,2-23-5-15,-2 22 11 0,2-22 0 16,-1 21-12-16,1-21 5 0,0 20 2 16,0-20 1-16,-2 20-8 0,2-20 3 15,-3 22-6-15,3-22 18 0,0 23-17 0,0-23 4 0,0 21 1 16,0-21-8-16,0 19 11 0,0-19-4 0,0 21 1 15,0-21 4-15,0 21-4 16,0-21 0-16,-2 19-3 0,2-19 3 0,0 19-3 16,0-19 9-16,0 18-5 15,0-18 4-15,0 20-16 0,0-20 7 0,0 18 23 0,0-18-20 16,0 0-1-16,-2 26-7 16,2-26 0-16,0 17 11 0,0-17-5 0,2 16-5 15,-2-16 5-15,0 0 0 16,0 24 3-16,0-24-6 0,0 15 9 0,0-15-7 0,0 0-2 15,2 23 9-15,-2-23-8 0,0 15 1 0,0-15 5 16,0 0-5-16,0 22 12 16,0-22-6-16,3 17-8 0,-3-17 3 0,0 17 4 15,0-17-8-15,2 17 7 0,-2-17 1 16,0 19-2-16,0-19-2 0,1 19 4 16,-1-19-7-16,4 19 3 0,-4-19 6 15,3 19 5-15,-3-19-10 0,3 21 2 0,-3-21 1 16,2 19-1-16,-2-19-4 15,0 19-4-15,0-19 8 0,0 18-4 0,0-18 8 0,-2 22-7 16,2-22 2-16,0 20-1 0,0-20-1 0,0 19 5 16,0-19-1-16,-3 18-5 15,3-18 1-15,0 19 5 0,0-19-2 0,0 19-1 16,0-19-1-16,0 21-1 16,0-21-6-16,0 19 6 0,0-19 2 0,0 19-1 15,0-19 8-15,0 21-10 0,0-21-2 16,0 23 7-16,0-23 2 0,3 23-5 0,-3-23 8 15,0 23-12-15,0-23-1 0,-3 21 10 0,3-21-3 16,3 23-3-16,-3-23 7 0,2 23-5 16,-2-23 0-16,0 21-4 0,0-21 3 0,0 22-10 15,0-22 12-15,0 21-1 16,0-21-2-16,0 20 0 0,0-20-3 0,0 21 3 16,0-21-3-16,1 16 9 15,-1-16-8-15,0 18 2 0,0-18-4 0,2 15 7 0,-2-15 5 16,0 0-3-16,0 25-2 0,0-25 0 0,2 17 0 15,-2-17-1-15,3 19-4 16,-3-19 7-16,2 19-9 0,-2-19 7 0,2 21 7 16,-2-21-10-16,2 19 2 15,-2-19 3-15,3 23-2 0,-3-23 9 0,0 21 1 0,0-21-6 16,0 23-2-16,0-23 2 16,-3 20 0-16,3-20 3 0,0 23-3 0,0-23-2 15,0 22-7-15,0-22 7 16,0 22-7-16,0-22 6 0,0 23-1 0,0-23 3 0,3 20-5 15,-3-20 21-15,0 25-31 0,0-25 9 16,-3 24 5-16,1-12 0 0,2-12-2 16,0 20 0-16,0-20-6 0,-4 23 9 0,4-23-3 15,-3 23-2-15,3-23 1 16,-2 21-1-16,2-21-1 0,0 23 0 0,0-23 0 0,2 21 3 16,-2-21-14-16,0 18 15 15,0-18-1-15,3 18-2 0,-3-18-1 0,2 17 3 16,-2-17 3-16,0 17-6 15,0-17 4-15,0 0-5 0,0 23-2 0,0-23 0 0,2 15 6 16,-2-15-3-16,0 0 3 0,0 23-1 0,0-23-2 16,0 0 10-16,2 21-10 15,-2-21 3-15,0 17-4 0,0-17 2 0,0 0 1 16,0 21-7-16,0-21 7 16,0 15-4-16,0-15 8 0,0 0-10 0,5 20 8 15,-5-20-5-15,0 0 8 0,2 19-7 16,-2-19 1-16,0 0 1 0,2 18-2 0,-2-18 5 15,0 0 5-15,2 16-7 0,-2-16-6 0,0 0 1 16,2 17 0-16,-2-17 2 0,0 0 2 16,1 17 0-16,-1-17-3 0,0 0 2 0,0 17 1 15,0-17-1-15,0 0 2 16,2 17 3-16,-2-17-6 0,0 0-2 16,0 22 7-16,0-22-4 0,0 0 0 15,2 21-2-15,-2-21 1 0,3 15-4 0,-3-15 5 0,2 15 3 16,-2-15 3-16,0 0 1 0,2 22 1 0,-2-22 11 15,2 18-2-15,-2-18-1 16,0 17 2-16,0-17-5 0,0 0-2 0,0 25 1 16,0-25-13-16,0 15-14 15,0-15-27-15,0 0-49 0,2 21-55 0,-2-21-73 0,0 0-167 16,6 15-311-16,-6-15 53 16</inkml:trace>
  <inkml:trace contextRef="#ctx0" brushRef="#br0" timeOffset="-188038.07">1323 16079 1935 0,'0'0'-90'0,"0"0"11"0,0 0 8 0,0 0 1 15,0 0 0-15,0 0-1 0,0 0 1 0,0 0-5 16,0 0-10-16,0 0-6 16,0 0-13-16,0 0-21 0,0 0-184 0,0 0 100 15</inkml:trace>
  <inkml:trace contextRef="#ctx0" brushRef="#br0" timeOffset="-186478.51">1323 16079 811 0,'0'0'-40'0,"49"7"9"0,-49-7-3 16,0 0 1-16,0 0 5 15,23 0 1-15,-23 0-9 0,0 0 2 0,25 0 3 16,-25 0-3-16,0 0 3 0,27 0 1 0,-27 0 5 0,18 0 3 15,-18 0 1-15,0 0 3 16,26 0 7-16,-26 0 5 0,19-2 4 0,-19 2 2 16,20 0 4-16,-20 0-4 15,18 2 2-15,-18-2-4 0,20 0 4 0,-20 0 0 16,21 3 4-16,-21-3 3 16,21 0-5-16,-21 0 2 0,22 0 1 0,-22 0 9 0,20 1 1 15,-20-1 6-15,22 0 7 16,-22 0-2-16,23 2 6 0,-23-2 0 0,22 0 5 15,-22 0-3-15,23 0 7 0,-23 0-1 0,23 2 11 16,-23-2-3-16,23 0 3 0,-23 0 4 16,24 2-6-16,-24-2-5 0,21 0-3 0,-21 0 5 15,25 0-4-15,-25 0 0 16,23 2 1-16,-23-2-12 0,26 1 2 0,-26-1-7 16,25 0-4-16,-10 3-4 15,-15-3 6-15,28 1-7 0,-28-1 8 0,31 2 4 0,-18-2 3 16,-13 0-4-16,32 4 7 15,-16-4 11-15,0 2-11 0,-16-2-2 0,29 2 1 16,-29-2-11-16,27 2 6 0,-10-2-8 0,-17 0-5 16,28 2 5-16,-15-2-2 15,-13 0-3-15,33 0-2 0,-18 0-7 0,-15 0 4 0,34 1-1 16,-16-1-3-16,-1 3 6 16,-17-3-12-16,37 0 3 0,-18 0 4 0,-1 0-13 15,0 0 9-15,4 0 2 16,-4 0-1-16,4 0 8 0,-22 0 3 0,37-3 6 15,-17 3-15-15,1 0 17 0,-2-1 0 0,-19 1-3 16,39 0 5-16,-19 0-13 0,2-2 4 16,-1 2-13-16,0-2 4 0,0 2 4 0,1-2-8 15,-2 0 5-15,-1 2-3 16,3-2-7-16,-4 0 4 0,2 0 4 0,-2 1-9 16,-18 1 3-16,37-3 2 0,-21 2-7 15,2-1-1-15,0 0 3 0,-18 2 6 0,37-2-9 16,-19 2 12-16,0 0-2 0,0-2-12 0,-18 2 0 15,39-1 18-15,-22 1-18 16,2 0 7-16,-1-3 4 0,-18 3-8 0,39 0-9 0,-18-2 13 16,0 2 3-16,-1 0 1 15,0 0-2-15,2 0-4 0,1 0-7 16,-2 0 5-16,0 0 7 0,3 0-10 16,-1 0-4-16,0 0 6 0,0 2-5 0,3-2 8 15,-3 3-11-15,3-3 10 16,-2 1-1-16,4 1-2 0,2-2 11 0,-5 2-10 0,3-2-3 15,2 2 8-15,-3 0 1 0,-1-2-3 0,4 1-2 16,-4 2-4-16,2-2 9 16,-3-1 0-16,-1 2 3 0,1 0-3 0,-1-2-12 15,1 2 14-15,-2-2-11 0,3 0 4 16,-1 0 4-16,1 2-4 0,-4-2-3 0,4 0 10 16,0 0-17-16,-3 0 15 15,3 0 8-15,-4 0-16 0,2 0 5 0,1 0 3 16,-1 0-6-16,-2 0 14 15,4 0-13-15,-1 0-4 0,-1 0 4 0,2 0 6 0,-2 0-3 16,2-2-2-16,-1 2 5 0,1 0-2 0,-1 0-8 16,-1 0 2-16,1 0 12 15,0-2-3-15,3 2-7 0,-3 0 15 16,1 0-9-16,-1 0 18 0,2 0-2 16,-1 0 12-16,-1 0 0 0,1 0 5 0,-1 0 1 0,1 0-8 15,1 0 3-15,0 0-8 16,1 0-2-16,-3 0-7 0,5 0-7 0,0 0 1 15,-1 2 5-15,1-2 0 0,-2 2 1 0,3-2-4 16,-1 0 0-16,2 0-5 0,-7 2 6 16,0-2-7-16,5 0-1 0,-1 0 12 0,1 0-14 15,0 0-4-15,-1 2 14 16,1-2-9-16,0 0-2 0,-3 2 3 16,3-2-8-16,-2 1 1 0,-3-1 4 15,1 0 1-15,3 3-3 0,-6-6 2 0,7 6-4 0,-5-3-3 16,1 0 2-16,-1 0-3 0,1 0-1 0,-3-3-1 15,2 3 5-15,-1-1-7 16,1 1 6-16,-1 0 2 0,-2-2 1 0,0 0 14 16,1 2-16-16,-2-2 0 15,0 0-3-15,1 0 8 0,-2 0-1 0,2 0-4 0,-3 1 8 16,2-2-1-16,-2 2-8 16,3-1 4-16,-4 0-11 0,3 0 7 0,1-1 13 15,0 0-12-15,2 1 3 16,-3 1 6-16,5-1-18 0,-2 0 12 0,-2 2 4 0,2-2-7 15,-1 0 5-15,1 2 2 0,-2-2-5 0,2 2-1 16,-3-2 5-16,3 2-10 16,-2 0 20-16,0 0-13 0,1 0-1 0,0 0 5 15,-2 0 2-15,3 0-9 16,-3 2-3-16,2-2 3 0,-2 0 2 0,3 2-7 0,-4 0-24 16,6-2 7-1,-3 0-8-15,1 2 18 0,-1-2-4 0,-2 2-8 0,2 0 8 16,1-2 1-16,0 0 6 15,-2 1-2-15,0 1 7 0,3-2-4 0,-1 3-6 0,-2-2 2 16,4-1 11-16,-3 2-7 0,3-2 5 0,-4 2-5 16,2-2 11-16,-1 0 2 15,3 2-4-15,-2-2-1 0,0 0-3 0,0 2 0 16,1-2-2-16,1 0 7 16,-1 0 4-16,0 0-5 0,5 0 6 0,-5 0-12 0,5 0 14 15,0 0-6-15,-1 0 3 16,1 0-9-16,0 0 11 0,-3 0-10 0,3 0 8 15,0 0 0-15,-5-2-9 0,5 4 6 0,-3-2-2 16,3 0-5-16,2 0 5 0,-6 1 4 16,6-1-4-16,1 3-1 0,-4-3 11 0,2 1-5 15,-1 1 0-15,0 0 0 16,-1-2-3-16,-1 2-3 0,-5-2-15 16,1 2-28-16,-4-2-26 0,0 0-27 15,1 0-36-15,-21 0-67 0,34-2-375 0,-22 2 225 0</inkml:trace>
  <inkml:trace contextRef="#ctx0" brushRef="#br0" timeOffset="-184848.39">2768 16052 1579 0,'0'0'-37'0,"0"0"10"16,0 0 10-16,2 15 1 15,-2-15 11-15,0 0 21 0,0 0 26 0,0 0 20 0,0 0 15 16,0 0 41-16,0 0 15 0,0 0 30 0,-2 23 13 16,2-23 3-16,0 0-4 15,0 17-3-15,0-17-10 0,0 18-18 0,0-18-18 16,-2 19-15-16,2-19-10 16,-2 21-14-16,2-21-23 0,0 24-47 0,-2-11-52 0,4 5-70 15,0 1-92-15,-2-2-136 16,2 2-558-16,-2 0-272 0</inkml:trace>
  <inkml:trace contextRef="#ctx0" brushRef="#br0" timeOffset="-183728.28">2723 15398 2515 0,'0'0'-153'0,"0"0"25"0,0 0 25 15,0 0 22-15,0 0 27 16,0 0 12-16,0 0 28 0,10 11 35 0,-10-11 13 15,0 0 21-15,0 20 1 0,0-20 8 0,-2 19 6 0,2-19 9 16,-6 25-2-16,6-25-6 16,-2 30 9-16,0-15-9 0,0 2-6 0,2-17 0 15,-2 33-13-15,0-18 0 16,0 0-5-16,2-15-4 0,-2 29-13 0,0-18-7 16,2-11-39-16,-2 24-47 0,2-24-49 15,0 18-55-15,0-18-100 0,2 12-473 16,-2-12-12-16</inkml:trace>
  <inkml:trace contextRef="#ctx0" brushRef="#br0" timeOffset="-183348.55">2866 15485 2131 0,'0'0'-55'0,"0"0"21"0,0 0 25 16,0 0 28-16,0 0 19 0,0 0 17 15,0 0 8-15,0 0 7 0,-9 47 2 0,9-47 7 16,-15 27 3-16,7-16 9 15,2 5-4-15,-6 2 1 0,2-1-4 0,0 0 3 0,-3 3-4 16,2-1-4-16,1-1-11 0,-1 2-7 0,1-1-5 16,0-2-10-16,-4-1 0 15,6 0-7-15,0 0-10 0,-3-3 0 0,2 2-14 16,1-4-15-16,2 2-35 0,-3-3-33 16,9-10-41-16,-8 18-35 0,8-18-34 0,-6 15-50 15,6-15-122-15,-5 8-395 16,5-8-19-16</inkml:trace>
  <inkml:trace contextRef="#ctx0" brushRef="#br0" timeOffset="-182588.13">2848 15859 2087 0,'0'0'-81'0,"0"0"13"16,0 0 10-16,0 0 11 0,0 0 0 0,0 0 11 15,0 0 21-15,0 0 8 16,0 0 15-16,0 0 12 0,0 0 6 0,0 0 6 16,0 0 0-16,0 0-1 0,0 0 1 15,0 0 9-15,3-21-9 0,-3 21 4 0,8-23-12 16,-3 7-3-16,-1-2-5 15,2 2 1-15,-2-4-1 0,3 0-2 0,-1 0-3 16,2 1 6-16,1-1-2 0,-2 5 13 0,1-2-2 0,0 1-1 16,0 0-6-16,4 3-4 15,-2 1-6-15,-2 3 2 0,-8 9-9 0,21-14 1 16,-12 11 8-16,-9 3-5 16,21-2 11-16,-21 2-8 0,0 0 0 0,26 10 8 15,-26-10-2-15,14 13 8 0,-9-3 4 16,-5-10 2-16,6 19 10 0,-6-19 14 0,2 19 9 15,-2-19 6-15,-2 18 9 0,2-18 6 0,-9 16-4 16,9-16-8-16,-8 12-7 16,8-12 0-16,0 0-7 0,-10 14-3 0,10-14-11 0,0 0-2 15,0 0-19-15,0 0-8 16,0 0 4-16,0 0-5 0,0 0-7 0,0 0-4 16,0 0-10-16,0 0-8 15,0 0-12-15,0 0-10 0,0 0-7 0,0 0-4 16,0 0-3-16,0 0 10 0,0 0 0 15,0 0 12-15,0 0-7 0,48-14 6 0,-48 14 14 16,13 9 1-16,-13-9 3 0,10 10 29 0,-10-10 8 16,4 14 14-16,-4-14 16 15,0 0 4-15,-2 26 0 0,2-26 0 0,-10 19-1 0,2-10 0 16,8-9-9-16,-18 14-5 16,8-6-3-16,-1 0-10 0,11-8-18 0,-18 14-29 15,6-10-47-15,12-4-51 16,-14 7-63-16,14-7-68 0,0 0-154 0,-19-2-377 15,19 2-77-15</inkml:trace>
  <inkml:trace contextRef="#ctx0" brushRef="#br0" timeOffset="-181978.49">3208 15570 2279 0,'0'0'-40'0,"0"0"32"0,-14-6 22 15,14 6 34-15,0 0 23 16,0 0 20-16,0 0 13 0,0 0 1 0,0 0-2 15,0 0-11-15,0 0-10 0,0 0-17 0,0 0 2 16,0 0-8-16,0 0-12 16,0 0-2-16,46-3-6 0,-46 3-4 0,26-2-1 0,-26 2-9 15,27-2-12-15,-12-1-24 16,-15 3-34-16,27-1-21 0,-27 1-52 16,26 0-40-16,-26 0-47 0,19-4-63 15,-19 4-508-15,15-4-69 0</inkml:trace>
  <inkml:trace contextRef="#ctx0" brushRef="#br0" timeOffset="-181798.18">3344 15535 2295 0,'0'0'-13'0,"0"0"42"15,-21 12 21-15,21-12 36 0,0 0 32 0,-2 19 12 0,2-19 4 16,-2 20 5-16,2-20-10 16,-2 19-17-16,2-19-10 0,0 26-10 0,2-13-11 15,-2-13-7-15,0 22-10 16,0-22-9-16,0 24-14 0,0-24-30 0,0 21-40 15,0-21-43-15,2 19-59 0,-2-19-56 0,4 17-65 0,-4-17-126 16,2 15-446-16,-2-15-154 16</inkml:trace>
  <inkml:trace contextRef="#ctx0" brushRef="#br0" timeOffset="-180238.35">5963 16134 2295 0,'12'-8'-150'0,"-12"8"23"16,0 0 15-16,0 0 29 0,0 0 31 0,0 0 39 15,0 0 13-15,0 0 23 0,0 0 29 0,0 0 18 16,0 0 26-16,0 0 12 16,0 0 5-16,0 0 0 0,-2 33 0 0,2-33-17 0,0 0-9 15,-2 22-8-15,2-22-12 16,0 0-29-16,-2 27-41 0,2-27-46 0,2 18-52 16,-2-18-41-16,0 17-58 15,0-17-125-15,0 0-307 0,-2 20 149 0</inkml:trace>
  <inkml:trace contextRef="#ctx0" brushRef="#br0" timeOffset="-179838.52">6159 15311 1753 0,'2'-16'-71'15,"-2"16"21"-15,0 0 33 16,0 0 24-16,0 0 31 0,0 0 15 0,0 0 12 0,0 0 3 16,0 0 0-16,0 0-10 15,-14 52 6-15,12-38-18 0,-3 1-3 0,5-15-1 16,-4 32 5-16,2-13-18 16,0-2-4-16,2 1-17 0,-2 0-14 0,0 1-38 15,2-19-31-15,-2 35-30 0,0-20-49 16,0 0-79-16,2-15-300 0,-3 22 285 0</inkml:trace>
  <inkml:trace contextRef="#ctx0" brushRef="#br0" timeOffset="-179598.45">6223 15561 1548 0,'0'0'-10'0,"0"0"19"0,0 0 31 0,0 0 18 16,0 0 7-16,0 0 17 0,-18 48-2 0,12-34 9 16,0 1-3-16,-2 1-5 15,0 0-8-15,-1 0 0 0,2-1-12 0,-1 1-2 16,2 1-9-16,-3-2-4 16,3-2-15-16,0 0-44 0,2 1-63 0,4-14-41 0,-10 20-59 15,10-20-148-15,-6 14-256 16,6-14 223-16</inkml:trace>
  <inkml:trace contextRef="#ctx0" brushRef="#br0" timeOffset="-179388.12">6195 15747 1750 0,'0'0'39'0,"0"0"2"0,13-10-13 0,-13 10-3 0,0 0 5 16,17-7 0-16,-17 7-1 0,19-5 5 0,-19 5-7 15,24-7-5-15,-8 6 2 16,2-3-4-16,0 2-7 0,1-2 7 0,0 2 1 16,0 0 1-16,3 0-14 15,-6 0-18-15,4 1-45 0,-4-4-38 0,-16 5-52 0,28-5-78 16,-28 5-309-16,17-5 285 16</inkml:trace>
  <inkml:trace contextRef="#ctx0" brushRef="#br0" timeOffset="-179188.4">6403 15692 1548 0,'0'0'22'0,"-12"15"12"0,12-15 12 0,-12 23 24 0,8-9 12 15,0-1 11-15,2 3 21 16,-2 0 19-16,2 1 4 0,-3 0 9 0,3 1 4 16,0-1-8-16,0 0-3 0,0-1-13 15,2-16-12-15,-4 31-8 0,4-15-18 0,0-16-14 16,-2 24-28-16,2-24-49 15,-5 21-61-15,5-21-68 0,0 22-75 0,0-22-142 16,-6 15-468-16,6-15-143 0</inkml:trace>
  <inkml:trace contextRef="#ctx0" brushRef="#br1" timeOffset="-154658.68">1283 16166 1528 0,'0'0'-105'15,"0"0"30"-15,0 0 18 0,0 0 24 0,0 0 19 16,0 0 19-16,0 0 18 16,0 0 8-16,0 0 7 0,0 0-1 0,0 0 6 15,0 0 0-15,0 0 1 0,0 0-2 16,0 0 5-16,0 0 11 0,0 0-13 0,0 0 0 16,0 0-4-16,0 0 1 15,0 0-9-15,0 0 6 0,0 0-4 0,0 0-4 16,34-3-9-16,-34 3 0 0,0 0 9 0,0 0-12 0,0 0-8 15,0 0 2-15,0 0 2 16,0 0 1-16,0 0 3 0,0 0 1 0,25 2 4 16,-25-2-2-16,0 0-2 15,0 0-7-15,0 0 2 0,22 1 2 0,-22-1-4 0,0 0 5 16,20 2-6-16,-20-2-5 16,0 0 2-16,21 0 3 0,-21 0 2 0,0 0-2 15,21 0-7-15,-21 0 4 16,0 0-3-16,21 0 9 0,-21 0-13 0,0 0 4 15,22 0 1-15,-22 0-3 0,0 0 2 0,0 0-3 0,20 0 1 16,-20 0-2-16,0 0 7 16,0 0-14-16,21 2 10 0,-21-2-10 0,0 0 10 15,22 0-8-15,-22 0 7 16,0 0-13-16,24 3 15 0,-24-3-10 0,16 0 5 16,-16 0-2-16,20 3 10 0,-20-3-9 15,18 1 0-15,-18-1 0 0,22 4 3 0,-22-4 4 16,22 2-14-16,-22-2 5 0,22 3 4 0,-22-3-1 15,19 1-2-15,-19-1-2 16,21 2 6-16,-21-2-3 0,21 1 0 0,-21-1 6 0,18 5 3 16,-18-5-3-16,23 2 5 15,-23-2-4-15,20 4-1 0,-20-4 5 0,24 1-5 16,-24-1 9-16,23 3-2 16,-10 0-1-16,-13-3 18 0,27 7 4 0,-13-6 8 0,-14-1 0 15,27 4 5-15,-14-2-3 16,-13-2 8-16,21 5-10 0,-21-5 3 0,23 2-6 15,-23-2-4-15,19 6-4 0,-19-6-3 0,19 4 2 16,-19-4-4-16,19 4 1 16,-19-4 2-16,16 1-2 0,-16-1-1 0,22 7 2 15,-22-7-1-15,19 3 0 0,-19-3 1 16,22 4-2-16,-22-4-2 0,20 5 2 0,-20-5-1 16,22 4-4-16,-22-4-3 15,19 6 0-15,-19-6-1 0,20 4-2 0,-9 0-2 0,-11-4-1 16,21 5 0-16,-21-5-6 0,22 6 3 0,-11-2-1 15,-11-4 0-15,20 6-2 16,-20-6 0-16,22 7-4 0,-12-3 5 0,-10-4-6 16,20 6 3-16,-20-6 1 15,18 7-1-15,-7-3-4 0,-11-4 1 0,22 6 1 0,-22-6-6 16,18 8 5 0,-10-2 2-16,-8-6-3 0,24 7 5 0,-16-1-3 0,-8-6 0 15,23 7 0-15,-11-1 3 16,-12-6-5-16,20 8 2 0,-6-5-1 0,-14-3-1 15,19 8 4-15,-5-4-4 0,-14-4 1 0,26 9 2 0,-16-2-3 16,2-2 2-16,2 1 0 16,-14-6-1-16,22 11 1 0,-10-5 4 0,-2 2-3 15,-10-8 6-15,23 11-5 0,-12-6 1 16,2 3 2-16,-13-8 1 0,20 14-1 16,-8-7 5-16,-2 0-3 0,0 1-5 15,1 0 3-15,0 2 2 0,-11-10-2 0,19 15 0 16,-11-8 1-16,2 3-3 0,-10-10 0 0,18 15 1 0,-10-5-3 15,-8-10 2-15,19 15-1 16,-12-8-2-16,-7-7 4 0,14 16-2 0,-7-9 0 16,-7-7-4-16,16 17 3 15,-6-7-2-15,-4-2 1 0,-6-8 2 0,14 17 2 16,-6-7-4-16,1-3-1 0,-9-7 3 16,15 19 1-16,-11-11 1 0,-4-8 5 0,15 18-4 15,-9-8 4-15,-6-10 0 16,13 17 3-16,-6-6-8 0,-1-3 3 0,-6-8-1 15,10 17-1-15,-4-5 1 0,4-3-3 0,-10-9 0 0,10 19 1 16,-4-7 0-16,-6-12 1 16,13 17-2-16,-7-8-2 0,-6-9 3 0,11 20-1 15,-5-11-5-15,-6-9 3 16,13 21 5-16,-7-12-5 0,0 3 2 0,-6-12-2 0,14 20-3 16,-8-7 2-16,0-4 4 15,-6-9-5-15,12 21 8 0,-5-10 0 0,2 1-4 16,-9-12 6-16,12 21 3 0,-5-12-5 0,-1 3 3 15,0-1 2-15,-6-11-7 16,15 21 6-16,-8-11 0 0,-1 1 3 0,0 0 1 0,-6-11-4 16,12 20 2-16,-5-12 0 15,2 3 0-15,-9-11-2 0,10 17-1 0,-3-7-1 16,-7-10-1-16,10 16 2 16,-4-8-3-16,-6-8-2 0,11 18 2 0,-11-18-2 0,11 14-2 15,-11-14 2-15,10 18-3 16,-6-11 3-16,-4-7 1 0,11 16 4 15,-11-16 0-15,9 17 3 0,-5-10-2 0,-4-7-2 0,10 18 1 16,-10-18 1-16,11 16-2 16,-7-6-2-16,-4-10 2 0,9 17-2 0,-3-8-1 0,-6-9-1 15,11 18-3-15,-7-9 3 16,-4-9-2-16,10 18 1 0,-4-9-1 0,-6-9 1 16,12 17-4-16,-6-9 1 15,-6-8 1-15,10 17-1 0,-4-10 1 0,-6-7 1 0,11 17-3 16,-4-9 3-16,-7-8-3 0,14 17 2 0,-7-9-1 15,-7-8-2-15,14 17 3 16,-5-7-1-16,0-1-1 0,-1 1 2 0,-8-10 2 16,14 17 3-16,-5-8 2 0,0 3-2 15,-1-4 1-15,-8-8-2 0,13 19 1 0,-3-12-2 16,-10-7 0-16,13 17-1 16,-6-9-1-16,-7-8 2 0,12 17 2 0,-6-10-3 15,-6-7-1-15,11 15-2 16,-4-4 2-16,-7-11 2 0,12 15-4 0,-12-15 3 0,13 16-5 15,-13-16 1-15,10 14 0 0,-10-14 1 0,9 14 0 16,-9-14-3-16,9 13 2 16,-9-13 0-16,8 14-2 0,-8-14 1 0,8 13 6 15,-8-13-5-15,8 13 1 0,-8-13-3 16,10 13 0-16,-10-13 1 0,8 12 0 0,-8-12 0 16,6 11 2-16,-6-11-1 15,8 13 8-15,-8-13-2 0,9 9 1 0,-9-9 3 16,8 12 1-16,-8-12 2 0,0 0-4 15,11 18 3-15,-11-18-3 0,9 11 1 0,-9-11 1 16,8 11 1-16,-8-11-7 0,6 10 2 0,-6-10-3 16,8 11 0-16,-8-11 0 15,10 12-2-15,-10-12 1 0,0 0 2 0,10 15 3 0,-10-15 3 16,10 12 0-16,-10-12 0 16,11 11 0-16,-11-11 3 0,11 12-5 0,-11-12 8 15,10 9-6-15,-10-9-2 16,11 10 2-16,-11-10-1 0,10 7-2 0,-10-7 0 15,0 0-1-15,15 11 2 0,-15-11-3 0,9 8 2 0,-9-8 2 16,0 0-3-16,16 11-2 16,-16-11 5-16,11 8 9 0,-11-8-4 0,13 10 2 15,-13-10-4-15,17 7 0 16,-17-7 0-16,17 7 20 0,-17-7-16 0,19 9 1 0,-9-5 5 16,-10-4-9-16,24 9 5 15,-12-5-6-15,1-1-3 0,-13-3 5 0,23 9-8 16,-10-5 1-16,-13-4 4 0,24 7-9 0,-24-7 1 0,18 3 1 15,-18-3-4-15,20 6 5 16,-20-6-5-16,18 4 4 0,-18-4 1 0,19 2-5 16,-19-2 3-16,26 4-6 15,-26-4 2-15,26 2 5 0,-12-1-5 0,1 2 2 0,-15-3 5 16,34 5-2-16,-16-3 1 16,0 2 3-16,3 0-1 0,0 0-5 0,0 0 2 15,-1-1-3-15,0-1 5 16,2 2 0-16,-3 0-3 0,0-2 1 0,0-1-10 15,-3 2 9-15,2-2-2 0,-18-1 6 0,31 2-3 0,-15-2 0 16,-16 0-1-16,26 0 4 16,-26 0-7-16,26 0 6 0,-26 0-1 15,26-2-4-15,-26 2 3 0,25-1 1 16,-25 1-6-16,26-3 4 0,-26 3-2 0,25-1-1 0,-25 1-3 16,25-5 1-16,-25 5 1 15,25-1-1-15,-25 1 5 0,24-2-1 0,-12 0-9 16,-12 2 11-16,26-2-11 0,-26 2 11 0,23-6-3 15,-23 6-1-15,24-5-3 0,-12 1 2 16,-12 4-2-16,24-8-5 0,-12 5-1 0,-12 3 6 16,26-12-3-16,-13 4-4 0,-1 3 4 15,-12 5 5-15,24-11-7 0,-16 4 1 0,-8 7 2 16,19-9 1-16,-19 9-1 16,17-12 2-16,-7 6-5 0,-10 6 7 0,21-9-3 15,-10 6-3-15,-11 3 4 16,21-11-1-16,-10 8 1 0,-11 3-6 0,23-10 6 15,-12 4 2-15,-11 6-1 0,21-10-7 0,-8 3 7 0,-3 0-4 16,-10 7 1-16,24-12 4 16,-14 5-1-16,0 0 1 0,-10 7-2 0,24-14-5 15,-15 6-10-15,-9 8 2 0,18-11 3 16,-6 6 2-16,-12 5-5 0,16-14 2 0,-6 8 0 16,-10 6 4-16,18-12 2 15,-10 5 1-15,-8 7-4 0,15-13 5 0,-15 13-4 16,14-12 4-16,-14 12-3 15,16-11 6-15,-16 11-5 0,12-13 6 0,-12 13-3 0,12-12 2 16,-5 5-3-16,-7 7-2 0,13-12 4 0,-13 12-2 16,13-13 0-16,-13 13 2 15,10-11-1-15,-2 2-5 0,-8 9 8 0,14-12-1 0,-14 12-2 16,10-14 6-16,-10 14-2 16,14-13-2-16,-7 4-3 0,-7 9 0 0,13-16 0 15,-13 16 8-15,10-16-7 16,-1 5 0-16,-3 0 1 0,-6 11-1 0,15-20 1 0,-8 9-1 15,-1 2 3-15,-6 9-1 0,12-23-2 0,-8 14 5 16,6-3-8-16,-10 12-1 16,12-23-3-16,-8 12 5 0,-4 11 0 0,12-21 2 15,-5 10 1-15,-7 11 6 0,9-21-9 16,-3 11 3-16,0-1-3 0,-6 11 3 0,11-19 1 16,-5 9 1-16,-6 10-5 15,13-22-1-15,-8 13 1 0,-5 9-1 0,10-17 9 0,-4 8-6 16,-6 9 0-16,10-20 1 0,-3 11 5 0,-7 9-7 15,11-17 1-15,-5 7 2 16,-6 10-2-16,10-16 1 0,-10 16 0 0,11-18 9 16,-11 18-6-16,10-17-3 0,-10 17-1 15,12-17-1-15,-12 17 0 0,10-18 4 0,-10 18-4 16,10-16 3-16,-4 8-3 16,-6 8 0-16,12-18 13 0,-12 18-10 0,10-16-2 15,-4 8-2-15,-2 0 2 0,3 1-1 16,-1-3 0-16,-6 10 1 0,13-15 1 15,-7 7 3-15,1 1-2 0,-7 7-1 0,10-15 1 0,-6 5 0 16,2 4 6-16,2-1-4 16,-8 7-4-16,10-16-1 0,-6 9 7 0,2-1-7 0,0 1 0 15,-6 7 2-15,9-15 0 16,-2 7 4-16,-3 0-6 0,-4 8 8 0,10-15-4 16,-3 6 4-16,-1 3-8 15,-6 6 0-15,10-16 0 0,-3 9 1 0,-2-1 0 0,-5 8 1 16,12-15-5-16,-8 8 7 15,2-1-8-15,0 1 3 0,1-3 0 0,0 2 4 16,-1 0-7-16,0 1 4 0,1-2 0 0,-1 2 2 0,-6 7-5 16,12-13 6-16,-5 7 2 15,-7 6-2-15,11-13-2 0,-5 7 0 0,-6 6 1 16,10-13-2-16,-4 7 2 16,-6 6 1-16,12-11-1 0,-6 3 3 0,-6 8-3 0,10-11 0 15,-3 5 3-15,-1-1-7 16,-6 7 3-16,11-12 7 0,-5 6-7 0,-6 6 0 15,11-11 1-15,-5 5 0 0,-6 6 2 0,10-11-2 0,-10 11 0 16,12-9-1-16,-12 9 2 16,10-12 0-16,-10 12 0 0,8-10-3 15,-8 10 2-15,10-7 4 0,-3 1-4 16,-7 6-3-16,0 0 7 0,17-15 4 0,-17 15-11 0,13-10 6 16,-13 10-9-16,14-11 2 15,-14 11 4-15,14-12-2 0,-14 12-3 0,16-11 1 16,-16 11 0-16,13-12 4 0,-13 12-3 0,15-11 2 15,-15 11 0-15,12-12 1 0,-12 12 0 16,13-9 0-16,-13 9-3 0,13-10 5 0,-13 10-3 16,15-9 5-16,-15 9-6 15,14-10 3-15,-14 10-2 0,16-7-2 0,-16 7 0 16,14-10 0-16,-14 10-2 16,15-9 6-16,-15 9-3 0,15-10 0 0,-15 10 0 0,15-7-1 15,-15 7 3-15,12-10-2 16,-12 10 1-16,16-9 0 0,-16 9 1 0,14-9 2 15,-14 9-1-15,14-8-1 0,-14 8-2 0,13-8 4 0,-13 8-2 16,13-10 0-16,-13 10-2 16,15-7 4-16,-15 7-2 0,12-8-1 0,-12 8 1 15,14-7-1-15,-14 7 0 16,12-8 3-16,-12 8-3 0,10-8 1 0,-10 8 6 0,13-10-4 16,-13 10-6-16,0 0 5 15,17-9-1-15,-17 9-1 0,15-8 1 0,-15 8-1 16,13-7 3-16,-13 7-3 0,13-8 2 0,-13 8 0 0,14-8-2 15,-14 8 1-15,12-5-2 16,-12 5 1-16,14-7 3 0,-14 7-6 0,14-6-1 16,-14 6 2-16,0 0-2 15,19-8 4-15,-19 8-5 0,16-6 3 0,-16 6 0 0,14-4 2 16,-14 4-4-16,14-5-1 16,-14 5 3-16,0 0 2 0,24-6-2 0,-24 6 2 15,15-4-3-15,-15 4 4 16,19-6 0-16,-19 6 1 0,17-4-1 0,-17 4 2 0,22-5-3 15,-22 5-3-15,18-4 1 0,-18 4 3 0,22-6-1 16,-22 6 0-16,18-3-1 16,-18 3 3-16,21-4-2 0,-21 4 2 0,18-4-1 15,-18 4-2-15,18-4 2 0,-18 4 5 16,18-2-5-16,-18 2 0 0,16-4-2 0,-16 4-1 16,0 0 2-16,24-1 2 15,-24 1-1-15,0 0 1 0,21-4-1 0,-21 4 1 16,0 0 5-16,24-2-6 0,-24 2 2 0,14-2-5 0,-14 2 3 15,0 0 7-15,23 0-9 16,-23 0 3-16,0 0-2 0,26-2-1 0,-26 2 5 16,18-2-2-16,-18 2 1 0,0 0-1 15,26-3-1-15,-26 3 1 0,19-3 0 0,-19 3-2 16,17-2 4-16,-17 2-3 16,0 0 2-16,25-1-2 0,-25 1-2 0,18-3 5 15,-18 3-1-15,16-1 3 0,-16 1-8 16,0 0 6-16,20-2 1 0,-20 2-8 0,0 0 4 15,18-2 0-15,-18 2-1 0,0 0 3 0,20-2-2 16,-20 2 3-16,0 0-3 16,0 0 0-16,23-2 0 0,-23 2-1 0,0 0 1 0,22 0 4 15,-22 0-2-15,0 0 0 16,0 0 0-16,26-2-2 0,-26 2 4 0,0 0 1 16,20 0-4-16,-20 0 2 15,0 0-5-15,21-1 6 0,-21 1-3 0,0 0 0 0,21-4 2 16,-21 4-1-16,15-3 5 0,-15 3-6 0,16-3-2 15,-16 3 3-15,0 0-1 16,22-4 1-16,-22 4-3 0,13-4 1 0,-13 4 3 0,0 0-2 16,21-2 1-16,-21 2-1 15,0 0-1-15,21-4 3 0,-15 2-4 0,-6 2 1 16,0 0-3-16,0 0 5 16,28-1-1-16,-28 1-2 0,0 0 4 0,19-4 1 0,-19 4-3 15,0 0 2-15,21-2-3 16,-21 2-3-16,0 0 3 0,21 0 2 0,-21 0 1 15,0 0-3-15,22-2 4 0,-22 2-3 0,0 0-1 0,25-2 1 16,-25 2 1 0,0 0-2-16,23-2 1 0,-23 2 0 0,19 0 0 0,-19 0-3 15,0 0 5-15,26-1 1 16,-26 1-1-16,0 0 0 0,25 0 3 0,-25 0-2 0,19-3-2 16,-19 3 1-16,19 0-3 15,-19 0 3-15,0 0-2 0,24-2 0 0,-24 2 0 16,0 0 0-16,18-1-1 0,-18 1 1 0,0 0-9 15,15 1-18-15,-15-1-33 0,0 0-45 16,0 0-68-16,13 0-78 0,-13 0-106 0,0 0-197 16,0 0-71-16,0 0-311 15,0 0-350-15</inkml:trace>
  <inkml:trace contextRef="#ctx0" brushRef="#br1" timeOffset="-152538.28">4660 16130 2661 0,'-18'23'-164'0,"18"-23"20"0,0 0 11 0,0 0 9 16,0 0 24-16,0 0 25 15,0 0 21-15,0 0 28 0,0 0 8 0,0 0 18 16,0 0 17-16,0 0 2 16,0 0 22-16,0 0 15 0,0 0 14 0,0 0-1 0,0 0 5 15,0 0-1-15,0 0 0 16,0 0-1-16,0 0-7 0,0 0-14 0,0 0-7 15,0 0-23-15,0 0-11 0,0 0-16 0,0 0-30 0,0 0-44 16,0 0-35-16,0 0-51 16,0 0-88-16,0 0-357 0,0 0 179 0</inkml:trace>
  <inkml:trace contextRef="#ctx0" brushRef="#br1" timeOffset="-152398.37">4642 16153 1700 0,'30'19'-21'15,"-30"-19"26"-15,0 0-2 0,0 0-5 0,0 0 7 0,2 15-3 16,-2-15 0-16,0 0-1 0,0 0-4 0,0 0-5 16,0 0-19-16,2 15-20 15,-2-15-26-15,0 0-39 0,0 0-69 0,0 0-225 16,0 0 128-16</inkml:trace>
  <inkml:trace contextRef="#ctx0" brushRef="#br1" timeOffset="-152218.42">4667 16340 1311 0,'0'0'55'0,"0"0"-1"16,0 21-14-16,0-21-4 0,0 0-2 0,0 16-9 15,0-16-10-15,0 0-18 16,3 18-24-16,-3-18-14 0,0 0-16 0,2 16-3 16,-2-16-16-16,0 0-9 15,0 0-20-15,2 16-64 0,-2-16-144 0,0 0 101 0</inkml:trace>
  <inkml:trace contextRef="#ctx0" brushRef="#br1" timeOffset="-152088.24">4636 16591 934 0,'0'0'14'16,"-7"15"1"-16,7-15-8 0,0 0-27 0,-7 20-28 15,7-20-47-15,0 0-173 16,-4 17 86-16</inkml:trace>
  <inkml:trace contextRef="#ctx0" brushRef="#br1" timeOffset="-151933.25">4561 16896 981 0,'-2'13'119'0,"2"-13"-22"0,-6 21-7 0,6-21-11 16,-6 18-17-16,6-18-24 15,-2 15-32-15,2-15-35 0,-5 14-41 0,5-14-64 16,0 0-270-16,-2 22 127 0</inkml:trace>
  <inkml:trace contextRef="#ctx0" brushRef="#br1" timeOffset="-151788.48">4533 17176 1095 0,'-4'21'-6'0,"4"-21"12"0,-4 19 2 0,4-19 5 15,-2 17-10-15,2-17-3 0,-2 18-10 0,2-18-20 16,-2 15-25-16,2-15-30 16,0 0-63-16,-2 21-115 0,2-21 85 0</inkml:trace>
  <inkml:trace contextRef="#ctx0" brushRef="#br1" timeOffset="-151628.58">4510 17500 959 0,'0'19'104'0,"0"-19"-23"0,0 17-4 0,0-17-7 16,-4 18-20-16,4-18-2 15,-2 15-7-15,2-15-11 0,-2 17-24 0,2-17-30 16,-4 16-45-16,4-16-60 16,0 0-277-16,-2 20 128 0</inkml:trace>
  <inkml:trace contextRef="#ctx0" brushRef="#br1" timeOffset="-151488.31">4523 17866 1188 0,'-4'17'-18'16,"4"-17"-10"-16,0 0-21 0,-2 23-33 0,2-23-58 15,0 0-149-15,-2 16 93 0</inkml:trace>
  <inkml:trace contextRef="#ctx0" brushRef="#br1" timeOffset="-151308.58">4510 18113 927 0,'0'0'73'0,"-4"16"-3"16,4-16-10-16,-2 13-20 0,2-13-19 0,0 0-26 15,-6 19-21-15,6-19-34 0,0 0-61 0,-4 13-201 16,4-13 102-16</inkml:trace>
  <inkml:trace contextRef="#ctx0" brushRef="#br1" timeOffset="-149008.59">4629 15717 941 0,'-4'-24'36'0,"4"24"21"16,0 0-12-16,0 0 11 0,0 0-5 0,0 0 7 16,0 0 15-16,0 0 2 0,0 0 21 15,0 0 6-15,0 0 0 0,0 0 13 0,0 0 3 16,0 0 10-16,0 0 6 0,0 0-6 0,0 0 3 15,0 0-2-15,0 0-9 16,0 0-9-16,0 0-11 0,0 0-7 0,-11 48-6 16,11-48-9-16,-2 24-5 0,2-24-8 15,-2 24-3-15,2-24-11 0,2 26-2 0,0-14-4 16,-2-12-3-16,4 25-5 16,-2-16-6-16,-2-9-2 0,7 22-6 0,-1-14-13 15,-6-8-15-15,11 14-13 0,-11-14-4 16,14 10-9-16,-14-10-2 0,18 6-1 0,-18-6 1 15,0 0 4-15,27-6-4 0,-27 6 5 0,19-12 4 16,-19 12-3 0,15-14 4-16,-9 6 7 0,-6 8 1 0,13-15 11 0,-13 15 8 0,11-14 10 15,-11 14-2-15,8-11 0 16,-8 11 1-16,0 0-7 0,8-12 7 0,-8 12 5 16,0 0-6-16,0 0-2 15,0 0 1-15,0 0 4 0,0 0-7 0,0 0 0 16,0 0-3-16,0 0-4 0,0 0 1 0,0 0-1 15,0 0-8-15,0 0 5 0,0 0-9 16,0 0-5-16,0 0 1 0,0 0-1 0,0 0 4 16,0 0-2-16,0 0 10 15,0 0-11-15,0 0-7 0,0 0 13 0,0 0-3 16,0 0 2-16,0 0-2 0,0 0 8 16,0 0-2-16,0 0 4 0,20-2 2 0,-20 2 2 15,8-15 2-15,-8 15 0 16,11-17 14-16,-7 8 2 0,-4 9 5 0,6-20 2 15,-6 20 6-15,6-17 11 0,-6 17-3 0,7-15-1 0,-7 15-8 16,4-13-3-16,-4 13-6 16,0 0-1-16,5-16-6 0,-5 16-19 0,0 0-26 15,0 0-38-15,4-15-42 16,-4 15-53-16,0 0-64 0,0 0-129 16,0 0-477-16,0 0-169 0</inkml:trace>
  <inkml:trace contextRef="#ctx0" brushRef="#br1" timeOffset="-148058.78">4993 15871 2422 0,'0'0'-83'15,"0"0"17"-15,0 0 2 0,0 0 9 16,0 0 16-16,0 0 22 0,0 0 14 0,0 0 23 0,0 0 18 16,0 0 1-16,0 0 11 15,0 0 7-15,0 0-2 0,0 0 11 0,-16 32-1 16,16-32-8-16,-4 15-6 16,4-15-2-16,0 0-5 0,-6 22-4 0,6-22-7 15,-2 14 1-15,2-14-4 0,0 0-1 16,-4 18-5-16,4-18-6 0,0 0 6 0,0 0-1 15,-2 17 8-15,2-17 1 0,0 0 8 0,0 0-1 16,0 0-1-16,0 0-5 16,0 0-3-16,0 0-6 0,0 0 2 15,0 0-4-15,0 0 1 0,0 0-5 0,0 0-2 16,0 0 0-16,0 0-1 0,24-40-2 16,-24 40-6-16,8-19 1 0,-8 19-2 15,8-17-2-15,-4 7-6 0,-4 10 8 0,9-19 0 16,-9 19-4-16,9-15 0 0,-9 15 4 0,8-15-4 0,-8 15-3 15,7-13 1-15,-7 13 0 16,0 0-3-16,10-12 1 0,-10 12 0 0,0 0 0 16,8-7 0-16,-8 7 2 15,0 0 0-15,0 0 0 0,0 0 0 0,0 0 11 16,0 0-2-16,0 0 9 0,0 0 2 16,26 19 2-16,-26-19 1 0,2 13-2 0,-2-13-3 15,4 17 1-15,-4-17-2 16,4 15-3-16,-4-15-1 0,2 16-3 0,-2-16 2 15,0 0-3-15,4 16-1 0,-4-16 2 0,0 0-2 16,0 0 0-16,3 17-2 16,-3-17 6-16,0 0 6 0,0 0-4 0,0 0-1 15,8 10-6-15,-8-10 1 0,0 0-4 16,0 0-7-16,0 0-3 0,0 0 0 0,0 0-5 16,26-30 6-16,-20 20 3 15,-6 10-5-15,10-16 2 0,-10 16 4 0,14-18-7 0,-14 18 6 16,8-13 0-16,-8 13 5 0,10-14 2 15,-10 14 1-15,6-10-4 0,-6 10-1 16,0 0-1-16,12-11-3 0,-12 11 3 0,0 0-2 16,0 0 4-16,0 0-2 0,0 0 6 15,16-1 3-15,-16 1 6 0,0 0 7 0,0 0 3 16,0 0-1-16,13 26-1 16,-13-26 5-16,4 15-2 0,-4-15 1 0,4 16-1 15,-4-16 2-15,5 17-7 16,-5-17-2-16,4 15-6 0,-4-15 2 0,4 15-7 0,-4-15-27 15,0 0-51-15,5 17-57 0,-5-17-92 0,0 0-161 16,0 0-586-16,0 0-410 16</inkml:trace>
  <inkml:trace contextRef="#ctx0" brushRef="#br1" timeOffset="-147048.7">4931 15693 2787 0,'0'0'-132'0,"0"0"36"15,7-13 25-15,-7 13 18 0,0 0 29 0,0 0 9 16,0 0 19-16,0 0 7 0,0 0 10 0,0 0 2 15,4-14 6-15,-4 14 10 16,0 0 9-16,0 0 5 0,0 0 6 0,0 0 14 0,0 0-3 16,0 0 2-16,0 0-4 15,0 0 0-15,0 0-10 0,0 0-3 0,0 0-4 16,0 0-4-16,9-10-6 16,-9 10 3-16,0 0 16 0,0 0 6 0,0 0-1 15,0 0-5-15,0 0 3 0,0 0-5 16,0 0-5-16,0 0-4 0,0 0-1 0,-4 45-3 15,4-45-2-15,0 0-2 0,-2 25-6 0,2-25-3 16,-5 19 2 0,5-19 4-16,-2 20-1 0,2-20-2 0,-4 18-6 15,4-18 2-15,-5 16-6 0,5-16-1 0,-4 13-3 16,4-13-2-16,0 0-1 0,-6 17 0 0,6-17-1 16,0 0-4-16,0 0-1 15,-6 15 2-15,6-15-3 0,0 0 2 0,0 0-2 16,-9 10 1-16,9-10-4 0,0 0 2 15,0 0 0-15,0 0-4 0,0 0 1 0,0 0-2 16,0 0-1-16,0 0 1 0,0 0 0 0,-36-17 0 16,36 17-2-16,-8-14 1 15,8 14-2-15,-8-11 4 0,8 11-4 0,-7-17-1 16,7 17-3-16,-5-20 1 0,5 20 0 16,-2-18-4-16,2 18 3 0,0-22-1 0,0 22 2 15,4-17-4-15,-4 17-4 16,3-20-9-16,-3 20-15 0,7-15-16 0,-7 15-26 15,0 0-29-15,4-17-54 0,-4 17-41 0,0 0-82 0,0 0-181 16,0 0-487-16,0 0-379 16</inkml:trace>
  <inkml:trace contextRef="#ctx0" brushRef="#br1" timeOffset="-144958.53">4157 18176 2711 0,'-26'4'-175'15,"26"-4"12"-15,0 0 10 0,0 0 7 0,0 0-3 16,0 0-12-16,0 0-28 0,0 0-318 0,0 0 317 0</inkml:trace>
  <inkml:trace contextRef="#ctx0" brushRef="#br1" timeOffset="-144838.71">3996 18174 1489 0,'-23'2'-12'0,"23"-2"2"15,0 0-3-15,0 0-25 16,-24 0-32-16,24 0-69 0,0 0-255 0,0 0 124 15</inkml:trace>
  <inkml:trace contextRef="#ctx0" brushRef="#br1" timeOffset="-144598.77">3505 18167 1008 0,'0'0'-133'15,"0"0"-158"-15,0 0 95 16</inkml:trace>
  <inkml:trace contextRef="#ctx0" brushRef="#br1" timeOffset="-144288.43">2921 18192 796 0,'0'0'4'0,"0"0"14"16,-22 3-1-16,22-3-10 16,0 0-31-16,-25 2-65 0,25-2-154 15,-19-2 80-15</inkml:trace>
  <inkml:trace contextRef="#ctx0" brushRef="#br1" timeOffset="-144148.54">2671 18207 909 0,'-15'6'164'0,"15"-6"-4"16,0 0-21-16,-17 6-27 0,17-6-21 0,0 0-61 0,-17 3-41 16,17-3-55-16,0 0-77 15,-18 4-306-15,18-4 391 0</inkml:trace>
  <inkml:trace contextRef="#ctx0" brushRef="#br1" timeOffset="-138948.85">791 17915 1599 0,'0'0'28'0,"0"0"17"0,0 0 1 0,0 0 4 16,0 0 2-16,-9-11 13 15,9 11 12-15,0 0 11 0,0 0 7 16,0 0 16-16,0 0 17 0,0 0 20 16,0 0 16-16,-9-11 14 0,9 11 7 0,0 0-2 15,0 0-7-15,0 0-13 0,0 0-13 16,0 0-16-16,0 0-10 0,0 0-9 0,-25 28-6 15,25-28-9-15,-8 15-9 0,3-6-5 0,5-9-1 16,-12 25-13-16,8-12-6 16,-2-1-2-16,1 2-14 0,5-14 4 0,-8 26-9 0,5-14-9 15,3-12-1-15,-2 23-4 16,2-23-11-16,0 20-8 0,0-20-12 0,5 17-6 16,-5-17-10-16,8 16-9 15,-8-16-4-15,13 10-10 0,-13-10-8 0,14 5-12 0,-14-5-8 16,18 2-13-16,-18-2-8 0,0 0-1 0,0 0-5 15,34-9 4-15,-34 9 2 16,15-10 8-16,-8 4 4 0,-7 6 12 0,14-11 3 16,-14 11 8-16,15-15 9 15,-9 7 9-15,-6 8 11 0,11-13 9 0,-11 13 4 0,6-17 7 16,-6 17 4-16,6-17 6 16,-6 17 11-16,2-15 9 0,-2 15 3 0,0 0 5 15,0-22 6-15,0 22-2 16,0 0 4-16,0 0 4 0,0-18 4 0,0 18 9 0,0 0 3 15,0 0 8-15,0 0-3 0,0 0 11 0,0 0-18 16,0 0-3-16,0 0-6 16,0 0 3-16,-40 26-8 0,40-26-4 0,-10 17-4 15,4-5 2-15,6-12 0 0,-9 24-12 16,5-12-2-16,-2 1 2 0,1 1-12 16,5-14-2-16,-9 24-16 0,5-11-22 15,4-13-30-15,-9 21-36 0,8-9-48 0,1-12-44 16,-6 20-49-16,4-13-62 0,2-7-130 0,-5 13-131 15,5-13-353-15,0 0-297 0</inkml:trace>
  <inkml:trace contextRef="#ctx0" brushRef="#br1" timeOffset="-138248.59">962 18171 2820 0,'10'-10'28'16,"-10"10"38"-16,0 0 8 0,0 0-3 0,0 0-1 0,0 0 5 16,0 0 4-1,0 0 3-15,0 0 7 0,0 0-1 0,0 0 5 0,0 0-10 16,0 0 1-16,0 0-3 0,0 0 1 0,0 0-4 15,2 38 1-15,-2-38-8 16,0 0-11-16,-6 23-3 0,6-23-5 0,0 0-7 0,-6 21-2 16,6-21-6-16,-4 15-6 15,4-15-2-15,0 0-7 0,-5 16-6 0,5-16-4 16,0 0-10-16,0 0-6 16,0 0-5-16,0 0-6 0,0 0 1 0,0 0-4 0,0 0-5 15,0 0 3-15,0 0 6 16,0 0-5-16,0 0 5 0,0 0 0 0,0 0 4 15,0 0 4-15,0 0-1 0,21-43 1 0,-21 43-2 0,8-15 2 16,-8 15 1-16,7-13 1 16,-7 13-2-16,9-13 6 0,-9 13-2 0,9-14 2 15,-9 14 5-15,0 0 1 16,11-13-3-16,-11 13 4 0,0 0 3 0,9-5 8 16,-9 5 3-16,0 0-1 0,0 0-2 15,0 0 0-15,0 0-1 0,0 0-6 0,25 18 0 16,-25-18-1-16,8 11-1 0,-8-11 0 0,0 0 0 15,10 10-2-15,-10-10-2 16,0 0 3-16,9 12-3 0,-9-12-2 0,0 0-9 0,0 0-8 16,10 7-13-16,-10-7-9 15,0 0-10-15,0 0-9 0,0 0-11 16,0 0-5-16,21-19-5 0,-21 19 5 16,9-13 9-16,-9 13 6 0,9-13 24 0,-9 13 17 0,7-12 19 15,-7 12 14-15,0 0 13 16,9-15 6-16,-9 15 3 0,0 0 5 0,9-10 6 15,-9 10 1-15,0 0 2 0,0 0 1 0,0 0-2 16,0 0 4-16,0 0-9 16,0 0 0-16,0 0-8 0,31 18-7 0,-31-18-5 0,8 9-15 15,-8-9-25 1,8 12-40-16,-8-12-54 0,6 11-64 0,-6-11-64 0,5 11-114 16,1-3-178-16,-6-8-443 15,0 0-415-15</inkml:trace>
  <inkml:trace contextRef="#ctx0" brushRef="#br0" timeOffset="-112708.95">26450 10919 1034 0,'0'0'177'0,"0"0"-35"0,0 0-46 15,0 0 8-15,0 0 3 16,0 0-12-16,0 0 9 0,0 0-1 0,0 0 14 16,0 0 12-16,0 0 4 0,0 0 5 15,0 0 3-15,0 0-2 0,0 0-10 0,0 0-11 16,0 0-9-16,0 0-16 0,0 0-10 15,0 0-9-15,0 0-7 0,0 0-13 0,0 0-18 16,0 0-13-16,0 0-11 0,0 0-11 16,0 0-10-16,0 0-7 0,0 0-4 15,0 0-10-15,0 0-6 0,0 0 1 16,0 0-2-16,31-34 1 0,-26 26 0 16,-5 8 4-16,8-21 10 0,0 10-8 0,-1-1 4 0,-7 12-2 15,12-19 3-15,-12 19 3 16,9-17 4-16,-9 17 0 0,10-14 4 0,-10 14-3 15,9-12 1-15,-9 12 1 0,6-10 5 0,-6 10-3 16,0 0 12-16,0 0 7 0,0 0-2 16,0 0 3-16,0 0 4 0,0 0-5 15,29 21 2-15,-29-21 1 0,2 17 2 16,-2-17-3-16,1 23 5 0,-1-23-3 16,0 27 1-16,0-14-6 0,0-13-3 0,0 28-17 15,-1-13-32-15,2 1-25 0,1-1-48 16,-2-15-48-16,2 27-123 0,-2-15-454 0,3-1-26 15</inkml:trace>
  <inkml:trace contextRef="#ctx0" brushRef="#br0" timeOffset="-110838.8">26569 10846 2140 0,'0'0'-67'0,"0"0"33"0,0 0 10 15,0 0 8-15,0 0 20 0,0 0 21 0,0 0 7 16,5-20 14-16,-5 20 2 16,0 0-1-16,0 0 8 0,0 0-13 0,0 0-7 15,0 0 0-15,0 0-1 0,0 0 1 16,0 0 3-16,0 0 2 0,0 0 4 0,0 0-10 15,0 0 5-15,0 0 6 0,0 0 5 0,0 0-8 16,0 0 9-16,0 0-8 16,-9 49-1-16,9-49-8 0,-5 22-1 0,0-6-1 0,5-16-6 15,-4 33 2-15,2-16-1 16,-1 2-4-16,-1 0-5 0,0 3 3 0,-1 0-4 16,0 1 1-16,1 1 0 15,1 1 1-15,1 2 4 0,0 0-5 0,0 1 1 0,-2 0 1 16,2 1-5-16,2 0 1 0,-1-1 5 0,1-1-8 15,-2 4 2-15,2-5-2 16,0 1-2-16,0-1 1 0,2 1-1 0,-2 0-2 16,1-1 2-16,1 2-1 0,-2-2-4 15,0 0-1-15,4 1 2 0,-4 1 1 0,0-3-3 16,0 2 0-16,0 0 3 16,2 0-1-16,-2-1 1 0,-2 1-3 0,2-5 4 15,0 1-4-15,0-2 3 0,0 4 0 16,0-4 4-16,0 2 1 0,2-2-1 0,0 0 2 15,0 2 2-15,-1-4-1 0,1 3-2 0,0-2 1 16,0-1 3-16,3 3-4 16,-2-5-3-16,-1 2 2 0,2-3 3 0,-2 1-6 0,0 2 0 15,1 0-3-15,-1-2 5 16,0 2-5-16,4 1-1 0,-3-1 3 0,0-1-3 16,1 4-2-16,1-1 4 15,-3 4-2-15,0-5 15 0,2 5-1 0,0-2-4 0,-3 2 0 16,3-2-1-16,-1 0-2 0,-1-2 2 0,3 4 5 15,-5-5 4-15,4 2 2 16,-2-2 9-16,0 1-4 0,0 0-1 0,1-3 0 16,-1 2-5-16,0-1 0 0,2 3-1 15,-1-3 1-15,-2 0-4 0,3 2 0 0,0-3-3 16,-2 1-1-16,3 2-3 16,-3 0-2-16,2-2-2 0,-2 2 3 0,3 1-4 15,0 0 3-15,-3 1-5 0,1 0 1 16,3 0-3-16,-2 0 3 0,1 1 1 15,-1-1 0-15,1 2-3 0,0-4 1 0,-3 0-4 0,2 0 2 16,1-1-1-16,-1 4 6 16,0-4-2-16,2-2 8 0,-2 1-1 0,0 0 3 0,-2 0-3 15,1 0 0-15,3 0-4 16,-2 0 2-16,-1 0 0 0,-1 2-3 16,3-4 1-16,0 4 0 0,-1-2-3 15,-2 0 0-15,2 2-2 0,-2-2 2 0,1 0-1 0,-1 0-2 16,5 1 1-16,-6-1-2 0,3-2 1 0,-2 2 1 15,0-2-1-15,0 2 3 16,1 0 1-16,1 0 1 0,0 0 0 0,-2-2 2 0,0 2-1 16,-1 1 0-16,-1-2-1 15,3 1 1-15,-1-1 2 0,0-1-4 0,-2 2-4 16,2-2 3-16,0 2 0 16,1-2 1-16,-3 0-4 0,2 1 1 0,-2 0-1 0,2 0 2 15,-2-1 0-15,2 1-3 16,-2-2-2-16,2 1 5 0,-2 0-5 0,2-1 1 15,-2-16-1-15,3 34 3 0,-3-19-2 0,2 0 1 16,0 3-2-16,-2-18 2 0,3 31-2 16,-1-16 0-16,0 4-1 0,-2-19 3 0,1 32-3 15,1-15 0-15,0 0 2 16,0 2 1-16,-2-2-1 0,2 0 1 0,-2 1-3 16,2 1 1-16,1-2 1 0,-3 1-1 15,0 0 0-15,0 0 2 0,0-2-1 0,2 3 4 16,-2-2-3-16,2 1 4 0,-2-18 2 0,0 33 2 15,2-18 1-15,-2-1 2 16,2 4-4-16,-2-18 0 0,2 26 7 0,-2-12-5 0,0-14-2 16,4 25 0-16,-2-12-5 15,-2-13 3-15,0 26 0 0,2-9 4 0,-2-1-4 16,0 0-3-16,0-16-2 16,0 32 3-16,-2-16 4 0,4 0-7 0,-2-16-2 15,0 33 3-15,0-18-1 0,2 2 6 16,-2 0-7-16,2 2-2 0,2-1 1 0,-3-2 2 15,3 2-4-15,-2-2 2 0,0 2 1 16,3-3 0-16,-2 2-2 0,-1-2-1 0,0 3 3 16,3-4 1-16,-3 1-4 0,-2-15 3 15,4 30-3-15,0-15 3 0,-2-1 1 16,-1 1-3-16,-1-15 3 0,4 26 3 0,1-13-10 0,-3 1 4 16,1 1 0-16,-3-15 2 15,6 29-4-15,-4-16 6 0,2 2-4 0,-4-15 0 16,5 29 2-16,-1-13 0 0,-2-5-4 0,-1 8 2 15,4-4 2-15,-3 0 1 0,0 3 1 16,3-1-1-16,-3-2 0 0,0 2-5 16,2 0-1-16,-2-2 6 0,0 5-3 15,-1-5-4-15,3 4 1 0,-1-3 7 0,1 2-3 16,-2 1 1-16,-2-2-4 0,1 2 3 16,1-2 2-16,-2 2-3 0,0 1-1 0,2-2 8 15,-4 1-3-15,2 2-3 0,0-3-1 0,0 2 0 16,2 0 0-16,-2 1 5 15,0-2-6-15,0 1 6 0,-2 0-7 0,4-1 6 0,-2 1-4 16,-2 0 3-16,2 1 1 16,0-3 3-16,0 4-7 0,0-1 11 0,0-1 3 15,-2 2 0-15,2-3 3 16,0 4 1-16,0-4 6 0,0 5 1 0,0-2 6 0,0 0 9 16,0 1-5-16,0 0 2 15,2 3-3-15,-2-1-11 0,4 0 10 0,-4-1-8 16,2-2 6-16,1 0-4 0,-1-1-2 0,2 0-11 0,-2 0 10 15,0 0 4 1,2 1-6-16,-2-4-5 0,2 3-1 0,-4 0 0 0,4 1 1 16,-1-3-5-16,1 1 3 15,-2 1-7-15,0-2 1 0,1 0 0 0,-1 2 0 0,3-1-5 16,-3-4 5-16,0 4-9 16,0-3-10-16,1-2-20 0,-1 2-24 15,0-6-44-15,0-1-69 0,3 3-97 16,-3-1-156-16,-2-12-186 0,2 11 31 0,-2-11-479 0,0 0-586 15</inkml:trace>
  <inkml:trace contextRef="#ctx0" brushRef="#br0" timeOffset="-108418.62">23317 14347 3161 0,'32'-4'-117'0,"-3"2"56"16,-3-2 4-16,-1 1 6 0,-4 0 15 15,0 2-3-15,1-3-2 0,-2 1 0 0,8 2-6 16,-4-3-3-16,-1 1-3 0,-1 0-6 0,-2 2-1 15,-1-3 8-15,1 1-4 16,-2 2 6-16,-18 1 10 0,32-4 0 0,-19 4 1 0,-13 0 3 16,23-2 21-16,-23 2-2 15,21-2 1-15,-21 2 16 0,22-2 8 0,-22 2 5 16,18-2 14-16,-18 2 4 16,24-2 5-16,-24 2 28 0,25 0-4 0,-10-1 15 0,-15 1 13 15,27 0 12-15,-7 0 8 16,-1 0 4-16,0-2 3 0,2 2 3 0,1-3-7 15,0 3-9-15,4 0-5 0,-1 0-8 0,5-1-14 16,2 1 2-16,-1 0-12 0,3-2-6 16,2 1-2-16,2 1-4 0,3-3-4 0,1 3 0 15,3-3 1-15,-2 3 3 16,0-4-1-16,0 3-4 0,-1-1-1 0,3 2-5 16,-3 0-1-16,-2-4-3 0,2 3-6 15,0 1-2-15,-2-2 0 0,-4 0-8 0,1-1 0 16,-1 3-3-16,-2-1 0 0,1 1-2 15,-3-2-5-15,4 2 0 0,-1-2-1 16,-5 2-1-16,6-2 0 0,-3 0-3 0,-1 2 1 0,-1-1-4 16,1-2-5-16,2 2 5 15,-1 1-6-15,-1-3 2 0,3 2-2 0,-1-1-1 16,-1 2-3-16,1-2 4 16,3 0-4-16,-2 2 4 0,1-1-2 0,2 1 0 0,2-3 3 15,4 2 1-15,-2 1-2 0,1-2 0 0,-2 0-3 16,1 2 3-16,3 0-1 15,-9-3 0-15,6 2-1 0,0-1-2 0,-5 2-1 16,4-1 4-16,-1-2-5 0,-2 1 4 16,-2 0 1-16,-2 0 1 0,2 1 2 15,-1-2-3-15,1 1 1 0,-1 1 0 16,-2-1-4-16,1 0 4 0,2 0-1 0,-3-1 3 16,1 0 0-16,0 2-2 0,-1-2 1 15,1 1 0-15,2-1 3 0,-4-1-3 0,1 3 3 16,1-4-1-16,-2 2 3 0,1 1 3 0,-1-1 2 15,1 1 1-15,-1-1-1 16,1-1 1-16,1 3 2 0,-1-1-2 0,1-1 0 0,1 2 0 16,0-1-1-16,-1 2 1 15,2-2-1-15,-3 0-2 0,3 0-3 0,-2 2 0 16,2-2-2-16,-2 0 3 16,0 1-2-16,2-2 1 0,-3 1-5 0,3 2 3 0,-1-2 1 15,-3 1 1-15,3-1-3 0,-3 0 4 0,0 2-1 16,-1-2 2-16,2 1-1 15,-2-2 0-15,1 2-2 0,-1 1 1 0,2-3 1 16,-1 2-3-16,-1-4 3 0,1 5-2 16,1-3-2-16,1 2 1 0,0-2 2 0,-1 1-2 15,2 0-1-15,-1 1 2 16,0-2 0-16,4-1 6 0,-4 3-7 0,2-1 3 16,0-1-3-16,0 2 1 0,1 0 1 15,-2-2-2-15,3 0 0 0,-2 2-2 0,-2 1 1 16,1-2 0-16,1 1 4 0,-1-2-7 0,1 2 2 15,0 1 0-15,-5 0 2 16,3-4-1-16,-1 2-1 0,2 2 0 0,0-4 2 0,-2 4-1 16,5-2-2-16,-2 2 0 15,-2-1 2-15,1-1-1 0,-1 2 0 0,0-3-2 16,2 1 1-16,-3 1-1 16,0-2 1-16,1 3 2 0,0-1 2 0,-2 1-3 15,-1-2 1-15,1 2 2 0,0 0 1 0,2-1 3 0,-3 1 1 16,1 0-2-16,2-3-1 15,-3 3-3-15,3 0 0 0,-2 0 2 0,2-2 1 0,-3 2-2 16,1 0 1-16,1 0-2 16,-1 0 1-16,1-2-2 0,-1 2 3 15,0 2-2-15,2-4-1 0,-1 2 5 16,-1 0-9-16,2 2 3 0,-2 0 2 0,-1-2-1 0,-1 3-1 16,0-3 1-16,-1 1 0 15,-3-1-2-15,-1 0 1 0,-2 0 2 0,0 0 2 16,1 0-4-16,0 0 1 0,-4 0-2 0,4 0 7 15,-3 0-7-15,1 2-1 16,0-4 4-16,0 4-4 0,-1-4-1 0,2 2 3 0,-2 0-1 16,3-1-1-16,-1 1-2 15,-2 0 0-15,0 0 1 0,3 0-2 16,-4 0 3-16,2-3-1 0,-1 3-1 16,-1 0 4-16,0-2-2 0,-20 2 0 0,38-2 0 0,-21 1 2 15,2 1-2-15,-19 0-1 16,36-3 4-16,-19 2 0 0,2 1-3 0,-19 0 2 15,36-3-1-15,-17 3-1 0,0 0 2 0,0 0-1 0,-19 0 2 16,36-3-1-16,-16 3 1 16,-4 0 0-16,-16 0 2 0,30 0 4 0,-13-2-3 15,-17 2 6-15,30 0-1 16,-30 0-4-16,33 0-1 0,-16 0 6 0,2 0 1 0,-19 0-7 16,36 0-1-16,-14 0 3 15,-6 0-1-15,3 2 0 0,-19-2 2 0,34 3-4 16,-22-3 2-16,-12 0-3 0,26 0-8 15,-26 0-13-15,19 0-26 0,-19 0-50 0,0 0-68 16,28 3-91-16,-22-3-168 0,-6 0-172 0,0 0-384 16,0 0-429-16</inkml:trace>
  <inkml:trace contextRef="#ctx0" brushRef="#br1" timeOffset="-84459.11">31140 14037 386 0,'0'0'228'15,"0"0"-58"-15,0 0-45 0,0 0-16 0,0 0-11 0,0 0-5 16,0 0 4-16,-3-19-7 0,3 19 0 0,0 0-6 15,0 0 3-15,0 0-11 16,0 0 6-16,0 0-2 0,0 0-9 0,0 0-1 16,0 0-8-16,0 0-10 0,0 0-1 15,0 0-2-15,0 0-8 0,0 0 7 0,0 0 6 16,0 0 2-16,0 0-3 16,0 0 4-16,0 0 2 0,0 0 5 0,0 0-1 15,0 0-5-15,0 0 4 16,0 0-1-16,0 0-5 0,0 0 6 0,0 0 1 0,0 0-6 15,0 0-1-15,0 0-3 0,0 0-1 0,0 0-2 16,0 0-3-16,0 0-10 16,0 0 0-16,0 0-1 0,0 0-6 0,0 0 0 15,0 0-5-15,0 0-1 0,0 0-3 16,-10 44-2-16,10-44-1 0,0 0-2 0,0 0-1 16,0 24-1-16,0-24 1 15,0 0-5-15,-2 16 1 0,2-16-4 0,0 0 0 16,-2 18 0-16,2-18-2 0,0 0 0 0,-3 19 2 0,3-19-2 15,0 0-3-15,-2 19 6 16,2-19-6-16,0 0 2 0,-2 17 1 0,2-17-3 16,0 0 1-16,-2 17 0 15,2-17 0-15,0 0 0 0,-2 17-2 0,2-17 2 0,0 0 0 16,0 0 1-16,-2 20-3 16,2-20 2-16,0 0-3 0,-4 12 5 0,4-12-6 15,0 0 1-15,0 0 1 0,-4 20-1 0,4-20 0 16,0 0 2-16,-4 15 1 15,4-15-2-15,0 0-2 0,0 0 3 0,-2 21 0 0,2-21-1 16,0 0-1-16,-5 15 0 16,5-15-3-16,0 0 6 0,-3 18 1 0,3-18 1 15,0 0 3-15,0 0 3 16,-4 18 2-16,4-18 3 0,0 0-1 16,-2 15 0-16,2-15-3 0,0 0 2 0,-2 19-7 15,2-19 3-15,0 0-1 0,-2 17-1 0,2-17-2 16,0 0 1-16,-4 20-1 0,4-20-1 0,0 0 0 15,-2 20 1-15,2-20-2 0,0 0-1 16,-2 18 2-16,2-18 0 0,0 0-4 0,0 22 3 16,0-22-2-16,-2 15 0 15,2-15-1-15,0 0 1 0,-4 21 3 16,4-21-4-16,-2 15 3 0,2-15 0 16,0 0-1-16,-5 20 3 0,5-20 3 0,-2 16 3 0,2-16 0 15,-2 15 3-15,2-15-2 16,0 0 4-16,-2 21-4 0,2-21-2 0,-5 13 0 15,5-13-1-15,0 0 0 0,-2 18-2 0,2-18-1 16,0 0 2-16,-2 17-4 0,2-17 6 16,0 0-7-16,-4 17 1 0,4-17-1 0,0 0 1 15,0 0-3-15,-4 20 0 16,4-20 3-16,0 0-2 0,-4 18 1 0,4-18-1 16,0 0 1-16,-5 19-2 15,5-19-1-15,0 0 3 0,-6 17-2 0,6-17 1 0,-4 13 0 16,4-13 0-16,-4 15-3 0,4-15 4 0,-7 14-2 15,7-14 3-15,-6 13-2 16,6-13 6-16,-7 15 3 0,7-15 1 0,-8 15 1 0,8-15 1 16,-8 17-1-16,8-17 7 15,-9 16 6-15,9-16 2 0,-11 14-3 0,7-2 3 16,4-12 1-16,-12 16 1 16,12-16 1-16,-13 19 9 0,7-12-7 0,6-7 1 15,-13 20-3-15,8-10-2 0,5-10-1 16,-14 18-6-16,8-8 3 0,-4-1-4 0,10-9-4 15,-12 19 4-15,4-9-4 0,0-1 2 0,8-9-6 16,-16 22 10-16,8-13-22 16,-1 1-2-16,9-10 4 0,-16 21-2 0,8-12 0 0,-2 1 6 15,0 2 4-15,2-2-3 16,-3 0 1-16,2 1 2 0,9-11 5 16,-18 21-3-16,7-9 1 0,3-3 5 15,-3 4-5-15,0-5 3 0,1 3-3 0,0-1 0 0,-2 0-3 16,2 1 0-16,-1-1-4 0,-1-1 4 0,1 2-1 15,0 0-4-15,1-2 3 16,0 1-4-16,-2-2 3 0,0 2-2 0,2 0-1 16,-1-1 1-16,-2 1-6 15,2 2 4-15,1-3-1 0,-2 0 1 0,-2 1 1 0,4 0-3 16,-2 1 0-16,1-3 10 16,-2 3-6-16,0-1-5 0,1-1 1 15,-1 1 3-15,2-1 3 0,-1 1-1 16,-1-1 4-16,0-2 0 0,3 3 4 0,-3-2-4 0,0 2 6 15,0-3 0-15,1 0-3 0,12-7-3 0,-24 14 2 16,14-6-7-16,10-8-2 16,-19 10 3-16,8-2-2 0,-1-1 3 0,12-7-4 15,-23 12 1-15,9-5-1 0,2-2 1 16,12-5 8-16,-28 11-9 0,16-6 0 0,-3 1 5 16,3-2-5-16,-4 3-5 15,16-7 0-15,-27 8 1 0,12-3 3 0,0 1 1 16,1-3 1-16,-4 3 0 0,2-2 0 15,16-4-2-15,-30 8 2 0,15-3-4 0,-2-1 5 16,2 0 0-16,-1 0 6 0,16-4-3 0,-30 6 6 16,15-2-5-16,15-4 3 15,-28 5-3-15,16-3-1 0,12-2 2 0,-28 5-6 0,16-2 0 16,12-3 3-16,-26 4-1 16,11-3-2-16,15-1-1 0,-25 2-1 0,25-2 2 15,-23 2-1-15,23-2-2 16,-26 2 2-16,14 0-3 0,12-2-2 0,-26 0 4 0,26 0-1 15,-25 0 0-15,25 0-1 0,-28 0 1 0,28 0 3 16,-27-2-5-16,27 2-1 16,-28 0-1-16,14-2 2 0,14 2 1 0,-32 0 2 15,17-2-2-15,15 2 3 0,-28-2-3 16,12 1-1-16,16 1 0 0,-30-4-1 0,12 1 2 16,18 3-1-16,-29-3-1 15,12-1 0-15,17 4 2 0,-31-4-3 0,15 0 2 16,16 4-1-16,-29-5 0 0,16 3 5 0,13 2-7 0,-31-6 8 15,17 2-9-15,-2 0 2 16,16 4 2-16,-28-8-1 0,12 5 0 0,1-2 2 16,15 5-4-16,-30-8 2 15,14 2 0-15,-2 1-2 0,3 1 2 0,-2-2 2 0,17 6-5 16,-33-12 2-16,15 6 1 16,2 2 0-16,1-3 0 0,-2 1 2 0,0 1-2 15,2-3 0-15,-2 2 2 0,3-2-3 16,-5 3 0-16,6-2 3 0,-2-2-1 0,-2 2 1 15,4 0-2-15,13 7-1 0,-30-14 2 0,15 6-1 16,3 1-1-16,-3-3 2 16,1 2-1-16,1 1-1 0,0-2-3 0,-2 1 4 0,3 0-1 15,-1 1 3-15,0-3-3 16,0 2 1-16,1 1 0 0,-1-4 1 0,0 3-3 16,0 1 1-16,1-4-2 15,-1 2 2-15,-1 2 18 0,3-5-1 0,0 5-4 0,-3-3-2 16,3-2 0-16,-1 3 1 0,12 9-5 15,-24-17 2-15,13 7-3 0,-1 3 0 16,-1-2 1-16,4-2-1 0,-4 4-1 0,13 7-3 16,-21-21 4-16,11 12 0 0,0-1-4 15,-1 0 0-15,0-2-1 0,1 5 2 16,-1-4-1-16,1 2 1 0,-2-3-1 16,12 12 4-16,-20-20-3 0,9 10 0 0,-2 0 1 15,3 1-5-15,-1 0 1 0,0-3 0 16,0 2 4-16,1 1-4 0,0-3 3 0,0 1-2 15,-3 1 0-15,4 0 1 0,1-1-2 0,8 11 1 16,-19-19 0-16,8 10-5 0,2-2 1 16,9 11 4-16,-16-19 2 0,6 6 0 0,2 4-1 15,8 9-1-15,-16-19 2 16,8 10-1-16,1-3-1 0,7 12-1 16,-13-19 4-16,6 11-1 0,7 8-4 15,-10-20 5-15,10 20-5 0,-10-15 4 0,10 15-2 0,-13-18-2 16,13 18 1-16,-11-17 0 0,11 17 5 0,-8-18-3 15,8 18-3-15,-11-14 3 16,11 14-3-16,-8-18-2 0,8 18 5 0,-9-15-5 0,9 15 2 16,-10-17 2-16,10 17 0 15,-9-15-2-15,9 15 2 0,-8-17 1 0,8 17-2 16,-8-15-1-16,8 15 2 0,-7-15 0 16,7 15 0-16,-9-16 2 0,9 16 0 0,-9-16-4 15,9 16 3-15,-7-17-3 16,7 17 1-16,-8-12 3 0,8 12-4 0,-10-16 6 15,10 16-4-15,-6-16 0 0,6 16-3 0,-7-15 3 0,7 15 2 16,-6-15-3 0,6 15 0-16,-6-17 4 0,6 17-5 0,-6-17 2 0,6 17 0 15,-4-17 1-15,4 17 2 16,-5-16-6-16,5 16 6 0,-4-17-3 0,4 17 0 0,0 0 0 16,-4-21 0-16,4 21 0 15,-8-12-1-15,8 12-2 0,0 0-3 0,-3-22 0 16,3 22 7-16,-4-13-1 0,4 13 0 0,0 0 1 0,-4-19-3 15,4 19 3-15,0 0-1 16,-2-19 2-16,2 19-2 0,0 0 0 0,-4-16 2 16,4 16-2-16,0 0 2 15,0 0-3-15,-5-23 0 0,5 23 1 16,0 0 0-16,-2-16 1 0,2 16-2 0,0 0 1 16,-4-18 3-16,4 18-2 0,0 0 0 15,-3-17 1-15,3 17 0 0,0 0-1 16,0 0 1-16,-2-22 3 0,2 22-3 0,0 0-3 0,-3-14 2 15,3 14 2-15,0 0 5 0,0 0 7 0,-2-19-3 16,2 19 7-16,0 0-8 16,0 0 2-16,-2-20-3 0,2 20 0 0,0 0-1 0,0 0 0 15,2-21-1-15,-2 21-2 16,0 0-2-16,0 0-12 0,0 0-11 0,0 0-20 16,0-21-32-16,0 21-43 15,0 0-54-15,0 0-82 0,2-9-72 0,-2 9-127 0,0 0-172 16,0 0 3-16,-9-7-423 0,9 7-560 0</inkml:trace>
  <inkml:trace contextRef="#ctx0" brushRef="#br1" timeOffset="-78429.1">31326 14392 3119 0,'0'0'-124'16,"0"-19"40"-16,0 19 26 16,0 0 19-16,0 0 37 0,0 0 25 0,0 0 14 0,0 0 13 15,0 0 10-15,2-17 2 16,-2 17 2-16,0 0 7 0,0 0 0 0,0 0-8 15,0 0-1-15,0 0-13 0,0 0-1 0,0 0-5 16,0 0-5-16,2 51-4 0,-2-51-2 16,0 20-5-16,0-20 0 0,2 17-2 0,-2-17-2 15,2 17-6-15,-2-17 0 16,0 0-3-16,3 23-2 0,-3-23-7 0,6 11-1 16,-6-11-3-16,0 0-2 15,10 13-4-15,-10-13 1 0,0 0 0 0,18 3 3 0,-18-3-3 16,0 0 1-16,0 0 1 0,22-16-1 0,-22 16 7 15,12-13 5-15,-12 13 8 16,10-16 12-16,-10 16 5 0,10-12 3 0,-10 12 0 16,9-10-4-16,-9 10-8 0,0 0-2 15,10-14-6-15,-10 14-3 0,0 0 0 0,0 0 0 16,0 0 0-16,0 0-2 16,0 0-4-16,0 0 2 0,0 0-2 0,0 0-2 15,0 0 3-15,0 0-4 0,32 14-1 16,-32-14 4-16,0 0-2 0,8 10-2 0,-8-10 1 15,0 0 2-15,0 0 4 0,0 0 5 0,16 5-4 16,-16-5-2-16,0 0 7 16,0 0 8-16,0 0 2 0,25-5 12 15,-25 5 4-15,15-7 0 0,-15 7 5 0,15-8 9 16,-15 8-4-16,16-12-4 0,-16 12-1 0,18-14-8 16,-10 8-3-16,-8 6-6 15,14-9-6-15,-14 9-10 0,14-9-12 0,-14 9-20 16,12-10-27-16,-12 10-31 0,0 0-37 0,13-12-53 15,-13 12-61-15,0 0-81 16,0 0-151-16,8-5-139 0,-8 5-267 0,0 0-219 0</inkml:trace>
  <inkml:trace contextRef="#ctx0" brushRef="#br1" timeOffset="-77789.17">31718 14511 2553 0,'0'0'-65'0,"-22"-16"18"0,22 16 23 16,0 0 9-16,0 0 33 0,0 0 12 0,0 0 19 16,0 0 8-16,0 0 8 0,0 0-9 15,0 0 3-15,0 0-2 0,0 0 1 0,0 0 7 16,0 0-6-16,0 0-3 16,0 0 3-16,0 0-3 0,0 0 0 0,0 0-4 0,0 0-1 15,0 0-9-15,0 0-6 0,0 0-4 16,64 4 0-16,-64-4-5 0,21 3-9 15,-21-3-10-15,22 0-16 0,-22 0-24 0,20-3-30 16,-20 3-30-16,20 0-34 16,-20 0-34-16,19-4-34 0,-19 4-55 0,14-4-547 0,-14 4-107 15</inkml:trace>
  <inkml:trace contextRef="#ctx0" brushRef="#br1" timeOffset="-77578.89">31834 14440 2347 0,'-15'-8'-25'0,"15"8"24"0,0 0 27 15,-16-7 32-15,16 7 33 16,0 0 25-16,-14-8 27 0,14 8 1 0,0 0-3 16,0 0 1-16,0 0-8 15,-14-5-3-15,14 5-8 0,0 0-9 0,0 0-12 16,0 0-10-16,0 0-9 0,0 0-10 16,0 0-15-16,0 0-15 0,0 0-22 0,0 0-27 15,48-5-38-15,-48 5-41 16,22-2-49-16,-22 2-59 0,21 0-62 0,-21 0-102 15,16-1-574-15,-16 1-342 0</inkml:trace>
  <inkml:trace contextRef="#ctx0" brushRef="#br1" timeOffset="-77329.05">32086 14440 2872 0,'0'0'0'0,"0"0"60"16,0 0 17-16,0 0 26 15,0 0 28-15,0 0 17 0,0 0 1 0,0 0-16 16,0 0-7-16,0 0-18 16,0 0-16-16,0 0-23 0,24-8-29 0,-24 8-63 15,0 0-80-15,0 0-96 0,0 0-172 16,0 0-221-16,0 0-270 0,0 0-218 0</inkml:trace>
  <inkml:trace contextRef="#ctx0" brushRef="#br1" timeOffset="-76299.01">28108 14415 2568 0,'-3'-18'-50'16,"3"18"41"-16,0 0 36 16,0 0 30-16,-3-15 24 0,3 15 12 0,0 0 9 0,0 0-2 15,0 0-3-15,0 0-8 0,0 0-6 0,0 0 5 16,0 0-6-16,0 0-8 15,0 0-7-15,0 0-6 0,0 0-7 0,0 0-5 16,0 0-5-16,0 0-4 16,0 0-6-16,-2 48 0 0,2-48-6 0,0 0-6 0,2 21-7 15,-2-21-14-15,0 0-6 16,5 15-7-16,-5-15-19 0,0 0 1 16,0 0-3-16,0 0 3 0,0 0 2 15,0 0-2-15,0 0 6 0,0 0 9 0,0 0-2 0,0 0 0 16,33-22 4-16,-33 22 0 0,0 0 8 0,8-14-1 15,-8 14-5-15,0 0-2 16,0 0 4-16,11-7 4 0,-11 7 1 0,0 0-2 0,0 0 0 16,0 0 2-16,0 0 2 15,23 13-1-15,-23-13 1 0,0 0 0 0,16 11 0 16,-16-11 4-16,0 0 1 16,13 4 7-16,-13-4 6 0,16 3 2 0,-16-3 4 15,0 0-2-15,23 0 7 0,-23 0 2 0,0 0-2 0,26-7-4 16,-26 7 2-16,14-8-14 15,-14 8-16-15,13-9-26 0,-13 9-33 0,11-9-63 16,-11 9-42-16,13-6-50 16,-13 6-101-16,8-10-551 0,-8 10-231 0</inkml:trace>
  <inkml:trace contextRef="#ctx0" brushRef="#br1" timeOffset="-75888.74">28449 14432 2593 0,'0'0'-31'16,"0"0"32"-16,0 0 23 15,0 0 13-15,0 0 9 0,0 0 1 0,0 0-5 16,0 0-1-16,0 0-11 0,0 0-4 0,0 0-1 0,0 0-10 15,0 0 3-15,0 0 2 16,13-11-5-16,-13 11-3 0,25-2-8 0,-25 2-10 16,25-2-24-16,-25 2-28 15,25-2-38-15,-12 0-33 0,-13 2-50 0,20-1-88 16,-20 1-423-16,12-3 58 0</inkml:trace>
  <inkml:trace contextRef="#ctx0" brushRef="#br1" timeOffset="-75688.98">28471 14375 2068 0,'0'0'53'0,"0"0"35"15,-13-6 13-15,13 6 8 16,0 0 10-16,0 0-5 0,0 0-2 0,0 0-13 16,0 0-8-16,0 0-10 0,0 0-11 15,29-19-9-15,-29 19-16 0,22-3-19 0,-22 3-32 16,20-2-41-16,-20 2-43 0,21-4-46 0,-21 4-44 15,22-4-77-15,-22 4-524 16,15-2-81-16</inkml:trace>
  <inkml:trace contextRef="#ctx0" brushRef="#br1" timeOffset="-74978.84">28943 14301 2243 0,'0'0'-62'16,"0"0"37"-16,0 0 17 15,0 0 24-15,0 0 28 0,20 7 22 0,-20-7 19 16,0 0 14-16,0 0 6 0,3 18 9 16,-3-18-10-16,0 0 6 0,0 0 2 0,-9 24 0 15,9-24-4-15,0 0-5 0,-14 17-7 0,14-17-6 16,-14 10-8-16,14-10-6 15,-12 8-5-15,12-8-2 0,-15 4-9 0,15-4-5 0,0 0-5 16,-23 1-6 0,23-1-6-16,0 0-1 0,0 0-5 0,-27-11-5 0,27 11-4 15,-14-10 1-15,14 10-6 16,-10-11 2-16,10 11-6 0,-10-13 0 0,10 13-3 0,0 0 0 16,-8-18-8-16,8 18 1 15,0 0-2-15,-5-15 0 0,5 15-2 0,0 0-2 16,0 0 0-16,0 0-1 0,0 0 3 0,15-21-1 15,-15 21 0-15,0 0-1 16,15-2-2-16,-15 2 4 0,0 0-5 0,27 4-5 0,-27-4-9 16,0 0-4-16,25 8-8 15,-25-8 2-15,20 6-9 0,-20-6-4 0,20 4-4 16,-20-4-4-16,20 4-5 16,-20-4-2-16,21 1-1 0,-21-1 8 0,21-1 4 0,-21 1 6 15,19-4 8-15,-19 4 14 0,22-8 10 0,-22 8 21 16,14-10 14-16,-14 10 18 15,15-7 16-15,-15 7 15 0,10-10 4 0,-10 10-4 16,0 0-7-16,9-14-11 0,-9 14-4 16,0 0-5-16,0 0-6 0,0 0-4 0,0 0-10 15,0 0-5-15,-28-21-17 16,28 21-25-16,-14-5-39 0,14 5-52 0,-20-4-64 16,20 4-83-16,-18-3-161 15,7 3-177-15,11 0-250 0,-26-3-187 0</inkml:trace>
  <inkml:trace contextRef="#ctx0" brushRef="#br1" timeOffset="185995.54">29456 14065 804 0,'-4'-25'150'16,"4"25"-61"-16,0 0-7 0,0 0-5 0,0 0-2 16,0 0 14-16,0 0-1 0,0 0-5 15,-6-14 2-15,6 14 0 0,0 0 12 0,0 0-3 16,0 0 6-16,0 0 3 16,0 0 5-16,0 0 1 0,0 0-10 0,0 0-4 15,0 0-2-15,0 0 3 0,0 0-3 0,0 0-6 0,-14 42-2 16,14-42 4-16,0 0-7 15,-7 15 0-15,7-15-3 0,0 0-7 0,-2 16-6 16,2-16-2-16,0 0-7 16,0 0-9-16,0 0-3 0,0 0-4 0,-5 17-3 0,5-17-5 15,0 0-3-15,0 0-1 16,0 0 4-16,0 0 10 0,0 0 16 0,0 0 14 16,0 0-2-16,0 0-2 15,0 0-8-15,0 0 4 0,0 0-8 0,0 0 3 0,0 0-3 16,0 0 0-16,0 0-5 0,0 0-5 0,0 0-4 15,0 0-1-15,0 0-3 16,0 0-2-16,0 0 2 0,0 0-3 0,0 0-7 16,0 0 1-16,0 0-8 0,26-36 1 15,-26 36-4-15,0 0 1 0,0 0-6 0,0 0-4 16,0 0-3-16,0 0 2 16,0 0-3-16,0 0 0 0,0 0 0 0,0 0-1 15,0 0-1-15,0 0-4 0,0 0 3 0,4 35 2 16,-4-35-3-16,0 0 0 0,0 20 2 15,0-20-3-15,0 0 2 0,0 0-1 0,0 19 7 16,0-19-4-16,0 0-5 16,0 0 3-16,0 0 1 0,0 0 1 0,2 18-2 15,-2-18 5-15,0 0-4 0,0 0 2 16,0 0 0-16,0 0-1 0,0 0-4 0,0 0 1 16,0 0-3-16,0 0 4 15,0 0 0-15,0 0-3 0,22-49 0 0,-18 38 2 0,-4 11-4 16,8-21 0-16,-8 21 6 0,5-16-3 15,-5 16-4-15,0 0-1 0,6-18 1 16,-6 18-1-16,0 0-2 0,0 0-5 0,4-14-11 16,-4 14-18-16,0 0-41 0,0 0-41 15,0 0-56-15,0 0-53 0,0 0-63 0,0 0-133 16,-10 39-174-16,3-30-343 16,7-9-369-16</inkml:trace>
  <inkml:trace contextRef="#ctx0" brushRef="#br1" timeOffset="188165.9">29476 13680 2692 0,'0'0'-154'0,"0"0"27"16,0 0 17-16,0 0 12 16,0 0 24-16,0 0 13 0,0 0 8 0,0 0 4 15,0-23-1-15,0 23 8 16,0 0 0-16,0 0 2 0,21-2 8 0,-21 2-3 0,0 0 10 16,28 0-5-16,-28 0 7 15,22 0 8-15,-22 0 2 0,26 0-2 0,-26 0-2 16,34 2 2-16,-19-2 3 0,4 2-3 0,2-2 3 0,-2 0-5 15,5 2 2-15,-4-1 0 16,4-1 11-16,-3 2-7 0,2 0 4 0,1-2-2 16,1 2 3-16,-1-2 4 15,3 1-5-15,-2 2-2 0,0 0 3 0,5-2 1 16,-2 0-2-16,1 2 0 0,-1-3 0 16,0 2 0-16,-1-1 2 0,1-1 0 0,-1 2 3 15,3 0 0-15,-3 0 4 0,-2 0 7 0,-1 0-2 16,1-2 3-16,-1 2 2 15,-1 0 1-15,-2-2-1 0,0 1 9 0,0-1-13 0,0 3 2 16,1-3 1-16,-4 1-5 16,4-1 8-16,-1 2 5 0,0-1 1 0,0 2-2 15,-1 0-1-15,-2-2 8 16,2 1-12-16,-1 0 1 0,-1 0 1 0,-18-2-5 16,34 1 1-16,-16 2-1 0,-18-3 2 15,29 1 6-15,-10 2 10 0,-2-3 11 0,-17 0 14 16,30 1 0-16,-18 2 21 0,-12-3-3 0,24 0 11 0,-24 0-10 15,23 1-8 1,-23-1-7-16,20 0-1 0,-20 0-6 0,0 0-9 0,24 3 12 16,-24-3 4-16,0 0-11 15,22 0 3-15,-22 0 5 0,0 0 3 0,0 0-8 16,19 1 6-16,-19-1-4 16,0 0-2-16,0 0-5 0,0 0-8 0,23-1 1 15,-23 1-8-15,0 0-3 0,0 0 6 0,17-3-11 0,-17 3-5 16,0 0 2-1,0 0-3-15,19-1-1 0,-19 1-4 0,0 0 1 0,0 0 0 16,21-4 1-16,-21 4-3 16,0 0-4-16,17-3 2 0,-17 3 1 15,0 0-3-15,19-4 3 0,-19 4-2 0,0 0-4 16,0 0 2-16,0 0 2 0,21-1-3 0,-21 1 1 16,0 0-8-16,0 0-21 15,0 0-19-15,0 0-46 0,0 0-34 0,18-4-37 16,-18 4-35-16,0 0-73 0,0 0-495 0,0 0-55 0</inkml:trace>
  <inkml:trace contextRef="#ctx0" brushRef="#br1" timeOffset="188385.78">31062 13685 2242 0,'0'0'-23'16,"-11"-9"10"-16,11 9 16 16,0 0 35-16,0 0 20 0,0 0 22 0,-11-12 19 15,11 12-5-15,0 0-5 0,0 0-8 0,0 0-15 16,0 0-2-16,0 0-8 15,0 0-5-15,0 0-6 0,0 0-7 0,0 0-2 0,0 0-3 16,0 0-2-16,0 0-4 16,0 0-2-16,0 0 5 0,-2 44-7 0,2-44-6 15,0 0 0-15,0 22 0 16,0-22-7-16,-6 11 0 0,6-11-41 0,-13 11-55 0,13-11-70 16,-19 11-85-16,4-7-154 15,1 2-363-15,-2-2-41 0</inkml:trace>
  <inkml:trace contextRef="#ctx0" brushRef="#br1" timeOffset="189185.59">29577 13493 2091 0,'0'0'-122'0,"0"0"17"15,0 0 27-15,0 0 30 0,0 0 27 0,0 0 16 16,0 0 20-16,0 0 9 0,0 0 11 0,0 0 9 15,-52 9 18-15,52-9-1 16,0 0 11-16,0 0-1 0,-4 16 5 0,4-16-5 0,0 0-15 16,0 0 7-16,-7 17 0 15,7-17 0-15,0 0 2 0,-7 13-4 0,7-13 5 16,0 0 7-16,0 0-6 16,-12 14-3-16,12-14-4 0,-11 7-9 0,11-7-2 15,0 0-3-15,-16 12-7 0,16-12-4 0,-12 7-6 0,12-7-3 16,0 0 0-1,-12 10-3-15,12-10-4 0,0 0-1 0,-12 7-2 0,12-7 0 16,0 0-1-16,0 0 5 0,0 0 10 16,-11 12-1-16,11-12-1 0,0 0 8 0,0 0 6 15,0 0 5-15,0 0 1 16,0 0 6-16,0 17-2 0,0-17-3 0,0 0-3 16,0 0-6-16,0 0-5 15,19 16 0-15,-19-16-7 0,16 9-2 0,-6-4-18 0,-10-5-28 16,20 8-42-16,-20-8-54 0,21 8-52 0,-7-5-61 15,-14-3-88-15,16 8-617 16,-8-4-347-16</inkml:trace>
  <inkml:trace contextRef="#ctx0" brushRef="#br1" timeOffset="191565.88">29945 13150 2759 0,'0'0'-107'16,"-6"-17"17"-16,6 17 18 16,0 0 22-16,-4-19 12 0,4 19 33 0,-2-16 24 0,2 16 20 15,0 0-6-15,0-26 6 16,0 26 14-16,2-22 2 0,-2 22-4 0,4-22 5 16,0 11 5-16,-4 11 2 15,10-31-1-15,-6 16-4 0,0-1-1 0,2-2-3 16,0 0 2-16,0-4-4 0,3 1-7 0,-2-2-3 0,1 0-10 15,-2 0-1-15,3 4 2 16,-1-3-7-16,0 2-8 0,2 3 1 0,-2-1 0 16,0 1-5-16,0 2-1 15,3 1-1-15,0 2-5 0,-1 0-1 0,-1 2 4 0,1 1-6 16,-10 9-8-16,18-15 0 16,-18 15 1-16,14-9-1 0,-14 9-2 15,12-4 0-15,-12 4 4 0,0 0-5 0,0 0 2 0,0 0 3 16,22 13-2-16,-22-13 4 15,0 0 2-15,-2 21-4 0,2-21 2 0,0 0 2 0,0 0-1 16,-15 25-1-16,15-25 0 16,-11 11 0-16,11-11 1 0,-12 8 3 0,12-8 3 0,-13 9-7 15,13-9 5 1,0 0-3-16,-15 8 4 0,15-8-6 0,0 0 2 0,0 0-8 16,-10 9-8-16,10-9-10 15,0 0-5-15,0 0 1 0,0 0-3 0,0 0 1 16,0 0 1-16,25 16 4 0,-25-16 5 0,15 7 2 0,-5-1-4 15,-10-6 7 1,18 13 0-16,-10-5 3 0,-8-8 2 0,12 15 6 0,-5-5-3 16,-7-10 2-16,4 15 12 15,-4-15 8-15,0 0 7 0,-8 26 7 0,8-26 2 16,-15 14 6-16,5-6 0 16,-4-3-2-16,0 0-5 0,-1 2-2 0,-2-3-3 0,17-4 0 15,-27 3-6-15,11-1 0 0,16-2-4 0,-24 0-11 16,24 0-19-16,-24-2-53 15,24 2-46-15,-19-3-58 0,13-1-50 0,6 4-103 16,-9-8-487-16,9 8-135 0</inkml:trace>
  <inkml:trace contextRef="#ctx0" brushRef="#br1" timeOffset="191875.44">30282 12801 2296 0,'0'0'-63'15,"0"0"36"-15,0 0 12 0,0 0 29 0,0 0 31 16,0 0 1-16,0 0 8 0,0 0-8 15,0 0 2-15,26 4-2 0,-26-4 2 0,19-2 8 16,-19 2-4-16,23 2 0 16,-23-2-4-16,23 0-1 0,-23 0-14 0,26 0-11 15,-26 0-14-15,25-2-38 16,-25 2-35-16,24-2-38 0,-24 2-47 0,20-1-70 0,-20 1-123 16,22-6-275-16,-12 3 169 15</inkml:trace>
  <inkml:trace contextRef="#ctx0" brushRef="#br1" timeOffset="192137.42">30648 12607 1859 0,'4'-9'15'0,"-4"9"7"16,0 0 1-16,0 0 24 15,0 0 31-15,0 0 9 0,0 0 15 0,0 0-7 16,0 0-4-16,0 0-8 0,0 0-10 16,16 30-8-16,-16-30-4 0,2 25-6 0,0-13-5 15,-2-12-7-15,-2 28 0 16,4-14-46-16,-2-14-48 0,-2 27-51 16,4-9-53-16,-4-7-70 0,2-11-146 15,-2 25-258-15,2-13 151 0</inkml:trace>
  <inkml:trace contextRef="#ctx0" brushRef="#br1" timeOffset="192805.44">29914 13018 1722 0,'0'0'-58'0,"0"0"23"0,0 0 8 16,0 0 7-16,0 0 25 15,0 0 5-15,0 0 8 0,0 0 11 0,0 0 6 16,0 0-7-16,0 0 5 0,0 0 5 0,53-7 2 0,-36 5 17 15,-17 2 0-15,40 2 10 16,-16-2 2-16,-2 0 11 0,10 2-13 0,0-2 9 0,-1 0-5 16,4 1-2-1,-1-1-7-15,-2 0 1 0,1 0-14 0,1 0 3 0,-2 0-7 16,0-1-10-16,-5 1 0 16,-1-2-1-16,-1 2-10 0,-4-2-2 0,0 0-2 15,1 2-14-15,-4 0-15 0,-18 0-20 0,30-2-26 16,-30 2-41-16,26 0-30 15,-26 0-50-15,21 0-93 0,-11 2-399 0,-10-2 96 16</inkml:trace>
  <inkml:trace contextRef="#ctx0" brushRef="#br1" timeOffset="193485.53">30187 13311 1809 0,'0'0'-91'16,"0"0"33"-16,0 0 20 0,0 0 31 0,0 0 21 16,0 0 22-16,0 0 19 15,0 0 17-15,0 0 15 0,0 0-7 0,0 0 7 16,0 0-18-16,0 0-6 0,0 0 2 0,0 0 3 0,0 0 3 15,0 0-4-15,0 0-8 16,0 0-8-16,0 0-2 0,0 0-3 0,2-43-8 16,-2 43 2-16,0 0 0 15,15-25-3-15,-11 15-7 0,-4 10-1 0,15-19 2 16,-15 19 5-16,13-16-3 16,-7 8-8-16,-6 8-2 0,14-19-1 0,-4 11-3 0,-10 8 0 15,14-15-6-15,-14 15 1 0,15-11 1 0,-6 3-5 16,-9 8-3-16,14-10 2 15,-14 10 0-15,13-7-4 0,-13 7 3 0,15-4-3 16,-15 4-3-16,0 0-4 0,17-4 3 16,-17 4 3-16,0 0-1 0,0 0-2 0,21 0-2 15,-21 0 4-15,0 0-3 16,0 0 2-16,13 12-2 0,-13-12 0 0,0 0 5 16,4 15-3-16,-4-15 0 0,0 0 3 0,0 19-1 0,0-19 6 15,0 0-5-15,-10 23 1 16,10-23 6-16,-12 15 7 0,12-15 3 0,-14 13-3 15,4-7-4-15,10-6-3 16,-20 10 3-16,10-5-1 0,10-5-4 16,-23 8 3-16,23-8-11 0,-20 6-31 0,20-6-55 15,-16 4-55-15,16-4-59 0,0 0-89 0,0 0-527 16,-24-9-133-16</inkml:trace>
  <inkml:trace contextRef="#ctx0" brushRef="#br1" timeOffset="193895.53">30502 13221 2239 0,'0'0'-170'0,"0"0"12"16,0 0 10-16,0 0 2 15,0 0-7-15,0 0-321 0,0 0 362 0</inkml:trace>
  <inkml:trace contextRef="#ctx0" brushRef="#br1" timeOffset="194635.46">29935 13194 1310 0,'0'0'-42'0,"0"0"16"0,0 0 9 15,0 0 17-15,0 0 10 16,0 0 21-16,0 0-3 0,0 0-2 0,0 0-2 16,18-23-2-16,-18 23 8 0,0 0-8 15,0 0 2-15,20-2-6 0,-20 2 15 0,0 0 0 16,0 0-6-16,0 0 2 0,0 0 4 0,0 0 1 15,32 10 12-15,-32-10 23 16,0 0-8-16,6 11-12 16,-6-11 2-16,0 0 1 0,5 13-7 0,-5-13-1 0,0 0 0 15,0 0-4-15,-5 23 1 0,5-23-10 0,0 0 6 16,0 0 5-16,-8 23 1 16,8-23-10-16,-4 12 6 0,4-12-8 0,0 0 1 15,-7 15 6-15,7-15-11 0,0 0-2 0,-4 13 9 0,4-13 3 16,0 0 0-16,0 0 15 15,0 0-6-15,0 0-1 0,0 0 9 0,7 23-4 16,-7-23-6-16,0 0-3 16,21 9-6-16,-13-5 0 0,-8-4-6 0,22 6-4 15,-22-6-16-15,22 6-16 0,-8-4-31 16,-14-2-40-16,23 4-42 0,-23-4-36 0,18 4-73 16,-18-4-146-16,18 0-298 15,-18 0 85-15</inkml:trace>
  <inkml:trace contextRef="#ctx0" brushRef="#br1" timeOffset="197455.94">30204 13240 1832 0,'0'0'-92'0,"0"0"21"0,0 0 24 16,0 0 15-16,0 0 16 15,0 0 9-15,0 0 19 0,0 0-7 0,0 0 5 0,28-18 8 16,-28 18 7 0,0 0 20-16,20-1 0 0,-20 1 2 0,0 0 19 0,24 0 2 15,-24 0-4-15,0 0 3 0,26 0 1 16,-26 0 0-16,0 0-4 0,25 3-5 15,-25-3-7-15,14 6-3 0,-14-6-4 0,14 10-5 16,-14-10-1-16,12 9 9 16,-12-9-4-16,8 13 4 0,-8-13-6 0,7 13-2 0,-7-13-1 15,4 14 2-15,-4-14 2 16,0 0 3-16,0 16-1 0,0-16 6 0,0 0 4 16,0 0 6-16,-7 25 2 15,7-25-4-15,-10 9-2 0,10-9-3 0,-12 9-5 0,12-9-3 16,-16 7-4-16,16-7-5 0,-16 7-2 0,16-7-9 15,-17 4-24-15,17-4-40 16,0 0-52-16,-26 0-45 0,26 0-52 16,0 0-73-16,0 0-145 0,-26-7-366 15,26 7-61-15</inkml:trace>
  <inkml:trace contextRef="#ctx0" brushRef="#br1" timeOffset="197865.55">30274 13285 2153 0,'0'0'-101'0,"0"0"37"0,0 0 13 16,0 0 12-16,0 0 20 15,0 0 22-15,-22-13 15 0,22 13 3 0,0 0 6 16,0 0 7-16,0 0 6 16,0 0-4-16,0 0 5 0,-31 19 2 0,31-19 12 15,-11 9-7-15,11-9 5 0,-8 12 5 0,8-12-3 0,-13 15-7 16,13-15-5-16,-10 17 2 15,4-7-5-15,-2 2-4 0,8-12-1 0,-14 20-4 16,8-8-6-16,-2-1 6 16,1 1-8-16,-2-1-3 0,1 0-7 0,8-11-39 15,-15 21-47-15,9-10-58 0,6-11-78 16,-13 14-173-16,13-14-245 0,-9 16 152 0</inkml:trace>
  <inkml:trace contextRef="#ctx0" brushRef="#br1" timeOffset="202105.49">29264 13661 1703 0,'0'0'-86'16,"0"0"9"-16,0 0 9 16,0 0 7-16,0 0 10 0,0 0 14 0,0 0 5 15,0 0 9-15,-18-6 6 0,18 6 10 0,0 0 3 0,0 0 9 16,0 0 4-16,0 0 9 15,0 0 2-15,0 0 11 0,0 0 19 0,0 0 8 16,0 0 12-16,0 0-4 16,0 0 7-16,0 0 0 0,-24 0-5 0,24 0-1 0,0 0 1 15,0 0-5-15,0 0-3 16,-28 4 10-16,28-4-10 0,-17 2-7 0,17-2 9 16,0 0-18-16,-28 3-1 0,28-3 0 15,-22 2-8-15,22-2-2 0,-24 2-1 16,24-2-10-16,-25 1 1 0,10 2 8 0,15-3-6 0,-25 3-1 15,9-2 1-15,16-1-1 16,-33 4-1-16,16-4 2 0,-3 2-9 0,20-2-1 16,-33 3 14-16,14-3-16 15,0 2-2-15,19-2-4 0,-34 4 1 16,15-4-1-16,1 2-1 0,0 0 1 0,18-2 6 16,-38 0-9-16,19 2 2 0,-3-2-2 0,3 0-4 15,19 0 4-15,-38 1 9 0,18-1 3 0,-1-1 4 16,4 2 1-16,17-1 1 15,-41-1-3-15,21 1-2 0,2 0 2 0,18 0-5 0,-38-2-2 16,17 4 2-16,1-2-7 16,20 0 2-16,-38 0 14 0,20-2-14 0,-1 2-1 15,19 0-5-15,-40 0 2 16,20-2-2-16,-3 2 0 0,2 2 4 0,-2-2-3 0,0 0 0 16,4 0 2-1,-5-2-4-15,2 2-3 0,-1 0 9 0,3 0-9 0,-4 0 2 16,3 0-1-16,-1 0 2 0,22 0 1 0,-40 0-2 15,22 0-2-15,-4 0 2 0,22 0-2 16,-35 2-1-16,15-2 4 0,0 0-1 0,2 2-1 16,18-2 1-16,-38-2 1 15,20 4-4-15,0-2 2 0,18 0 4 0,-30 0-2 16,15 1 7-16,15-1-11 16,-27 0-1-16,12 3 0 0,15-3 5 0,-25 1-1 0,25-1-1 15,-29 0-3-15,29 0 0 0,-25 2 5 0,25-2 1 16,-25 0-3-16,25 0 1 15,-27 1 3-15,27-1-5 0,-26 3 2 0,26-3-2 16,-23 0 3-16,23 0 0 0,-25 3-4 16,25-3 4-16,-25 0-4 0,25 0 0 0,-22 3 4 15,22-3-4-15,-22 0 3 0,22 0 11 16,-21 0-10-16,21 0-1 0,-21 2-1 16,21-2-3-16,-23 2 2 0,23-2 0 0,-23 1 8 0,23-1-7 15,-21 3 6-15,21-3-4 16,-24 1-8-16,24-1 5 0,-22 3 4 0,22-3-5 15,-25 1 2-15,25-1 2 16,-25 3-1-16,25-3-5 0,-25 4 11 0,25-4-10 0,-25 0 6 16,25 0-9-16,-26 1 4 15,26-1 6-15,-25 2-7 0,25-2 0 0,-23 2 5 16,23-2 3-16,-27 0-10 16,27 0 3-16,-24 0 4 0,24 0 0 0,-24 2 1 15,24-2-3-15,-23 2 0 0,23-2-3 0,-21 0 3 0,21 0 0 16,-19 0 0-16,19 0 2 15,0 0 0-15,-30 0-7 0,30 0 6 16,-16 0-5-16,16 0 3 0,0 0-13 16,-25 4-15-16,25-4-29 0,0 0-19 0,-15 2-28 0,15-2-21 15,0 0-49-15,0 0-75 16,0 0-490-16,-20-2-16 0</inkml:trace>
  <inkml:trace contextRef="#ctx0" brushRef="#br1" timeOffset="202435.45">26881 13625 2073 0,'0'0'-109'0,"0"0"19"0,16-8 23 0,-16 8 31 15,0 0 20-15,0 0 7 0,0 0 3 0,0 0 2 16,0 0 1-16,0 0 5 0,0 0 6 15,0 0 4-15,-14 47 6 0,14-47 11 0,-8 16-3 16,8-16 7-16,-10 15 9 16,10-15 5-16,-11 16-1 0,11-16 13 0,-9 12 1 15,9-12-8-15,-11 12-4 16,11-12-20-16,-9 9 10 0,9-9 11 16,0 0-6-16,-11 14 9 0,11-14-7 0,0 0-9 15,0 0-6-15,0 0-3 0,0 0-7 0,15 21-22 16,-15-21-38-16,21 7-32 0,-6-3-26 0,5-2-31 0,-3 1-63 15,4 0-118-15,0-2-247 16,0 1 252-16</inkml:trace>
  <inkml:trace contextRef="#ctx0" brushRef="#br1" timeOffset="203615.58">29086 13592 1493 0,'0'0'-68'0,"0"0"21"16,0 0 22-16,0 0 16 0,0 0 23 0,0 0 10 15,0 0 12-15,0 0 5 0,-2-17 1 0,2 17 5 16,0 0-1-16,0 0 9 0,0 0 3 15,0 0 3-15,0 0 9 0,0 0 3 0,0 0 4 16,0 0-2-16,0 0 7 16,0 0-13-16,0 0-2 0,0 0-4 0,0 0-7 15,0 0 2-15,0 0 4 16,0 0 2-16,0 0-5 0,0 0 8 0,0 0-9 0,0 0-7 16,0 0 2-16,0 0-16 15,0 0 0-15,0 0-1 0,0 0-4 0,0 0-2 16,0 0 2-16,0 0-11 0,0 0 8 0,0 0 7 15,0 0-11-15,0 0-1 0,0 0-9 16,0 0 4-16,0 0 5 0,39 24-10 0,-39-24 1 16,12 12-6-16,-12-12 0 15,14 11 3-15,-14-11-8 0,16 10 4 0,-16-10-4 16,12 11 3-16,-12-11 1 16,13 7-3-16,-13-7-4 0,8 11 16 0,-8-11 15 0,0 0 8 15,9 14 10-15,-9-14 3 0,0 0-6 0,0 16-2 16,0-16 3-16,0 0-9 15,0 0 0-15,-9 21-3 0,9-21-1 16,0 0-4-16,-10 18 1 0,10-18-7 0,-13 11 1 16,13-11-5-16,-16 13-6 0,6-8-26 0,10-5-53 15,-22 14-69-15,9-7-70 16,-2-1-106-16,2 2-671 0,-4-3-438 0</inkml:trace>
  <inkml:trace contextRef="#ctx0" brushRef="#br1" timeOffset="205615.67">27306 13316 2935 0,'0'0'-82'0,"0"0"35"16,0 0 34-16,0 0 14 0,0 0 18 0,-31-8 10 0,31 8 28 16,0 0-14-16,0 0 0 0,0 0-2 0,2-23 4 15,-2 23 9-15,0 0 3 0,0 0 11 16,11-30 2-16,-11 30 2 0,8-24-6 0,-3 10-7 15,2-2-6-15,0-3-9 16,1-4-4-16,-1 1-3 0,3-3-6 16,-2 2-5-16,3-4-1 0,-3 2-4 15,3 2-4-15,-3 1 1 0,4-1-7 0,-1 0 1 16,-2 0-4-16,2 4 2 0,0-2-3 16,-2 4-2-16,1 1 0 0,0 2-4 15,-3 0 5-15,2 3-3 0,1 1-6 0,0 0 6 0,-10 10-5 16,17-10 2-16,-17 10 0 15,19-5-1-15,-19 5-1 0,0 0-2 0,25 5-1 0,-25-5 5 16,16 9-3-16,-16-9 1 16,11 13 1-16,-6-3-1 0,-5-10 0 0,6 17 2 15,-6-17-3-15,2 20 6 16,-2-20-2-16,-8 19 0 0,8-19-1 0,-12 18 3 16,3-8-2-16,9-10 0 0,-17 15 2 15,8-9-1-15,9-6-2 0,-14 11 7 0,14-11-5 16,-13 8 1-16,13-8-2 0,0 0-20 0,-15 7-22 15,15-7-9-15,0 0-6 0,0 0-5 16,0 0-5-16,0 0 3 0,0 0 8 0,0 0 4 16,0 0 7-16,0 0 3 15,0 0 3-15,0 0-2 0,0 0 12 0,0 0-1 16,40 6 2-16,-40-6 4 16,15 4 0-16,-15-4 10 0,0 0 1 0,16 12 9 0,-16-12 14 15,6 10 5-15,-6-10 4 0,0 0 8 0,0 0 6 16,-6 25 3-16,6-25 1 15,-16 13 2-15,16-13-3 0,-19 14-2 16,7-9-3-16,-1 1-1 0,13-6-10 16,-23 10 3-16,11-6-7 0,12-4-3 0,-22 5-30 0,22-5-50 15,-21 4-59-15,21-4-54 16,-20-1-67-16,20 1-127 0,-17-8-414 0,17 8-93 16</inkml:trace>
  <inkml:trace contextRef="#ctx0" brushRef="#br1" timeOffset="205915.79">27723 12982 2362 0,'21'4'-12'16,"-21"-4"12"-16,0 0 6 16,0 0 11-16,0 0 10 0,0 0 5 0,27-4 0 15,-27 4 0-15,20-1-8 16,-20 1-3-16,22-5-6 0,-22 5 4 0,29-3-14 0,-17 1-16 16,-12 2-8-16,26-2-22 15,-26 2-24-15,25-2-23 0,-25 2-32 0,21-4-43 16,-21 4-61-16,15-4-366 0,-15 4 209 0</inkml:trace>
  <inkml:trace contextRef="#ctx0" brushRef="#br1" timeOffset="206115.4">27888 12915 1748 0,'0'0'25'0,"-15"-7"19"0,15 7 14 16,0 0 17-16,0 0 8 0,0 0 9 0,0 0 36 0,0 0 1 15,0 0 7-15,0 0 1 0,0 0 1 16,0 0-6-16,-14 21-7 0,14-21-14 15,0 0-16-15,2 25-4 0,-2-25-10 0,0 0-12 16,4 28-4-16,-4-28-10 0,2 21-17 16,-2-21-26-16,2 18-39 0,-2-18-43 0,2 16-46 15,-2-16-35-15,3 13-30 16,-3-13-39-16,0 0-70 0,8 19-517 0,-5-15-120 16</inkml:trace>
  <inkml:trace contextRef="#ctx0" brushRef="#br1" timeOffset="206375.69">28110 12782 2503 0,'9'-13'39'16,"-9"13"12"-16,8-10-9 0,-8 10 11 15,0 0 7-15,0 0-2 0,0 0 34 0,0 0 10 0,0 0-5 0,0 0-3 16,0 0-10-16,0 0-7 15,0 0-6-15,18 35-7 0,-18-35-9 0,0 23-3 16,0-23-4-16,1 24-6 16,-1-10-4-16,0-14-6 0,0 26-9 0,0-13-19 0,0-13-32 15,-1 25-46-15,1-25-41 16,0 27-43-16,0-14-35 0,-3-1-35 16,3-12-94-16,-5 23-498 0,3-12-145 0</inkml:trace>
  <inkml:trace contextRef="#ctx0" brushRef="#br1" timeOffset="206875.38">27404 13240 2285 0,'0'0'-123'0,"0"0"24"0,0 0 24 0,0 0 8 16,14-27 23-16,-14 27 13 15,0 0 23-15,0 0 5 0,16-8 1 0,-16 8 22 16,0 0 1-16,25-4 19 16,-25 4 10-16,20 0 4 0,-20 0 10 0,28-2-1 15,-28 2-3-15,34 0 0 0,-15 0 0 0,1-1-20 0,2 1 15 16,0 0 6-16,3 0-4 15,1-3 1-15,-2 3 1 0,2-1 0 16,-3 1-4-16,2-2-7 0,0 0 0 16,-3 2-9-16,0-2-8 0,-3 2-3 0,-19 0-11 0,34-2-18 15,-18 2-26-15,-16 0-31 16,26-1-53-16,-26 1-42 0,23-3-61 0,-23 3-126 16,20 0-316-16,-20 0 114 0</inkml:trace>
  <inkml:trace contextRef="#ctx0" brushRef="#br1" timeOffset="207345.62">27600 13347 1877 0,'0'0'-50'15,"0"0"9"-15,0 0 6 16,-9-14 2-16,9 14 0 0,0 0 7 0,0 0 2 0,0 0-2 16,0 0 7-16,0 0 3 15,33-19 2-15,-33 19 14 0,16-3 17 0,-16 3-4 16,20-6 21-16,-20 6-4 0,17-1 8 0,-17 1-5 15,0 0 3-15,19-1 5 16,-19 1 6-16,0 0 4 0,0 0 7 0,0 0-10 0,19 11-1 16,-19-11-1-16,0 0 3 15,0 0 3-15,0 0 1 0,0 0-10 0,-23 30 5 16,23-30-2-16,-7 11 5 16,7-11 7-16,-10 12 2 0,10-12-2 0,-10 12 2 15,10-12-7-15,0 0 2 0,-11 13 0 0,11-13 3 16,0 0-4-16,0 0 0 0,0 17-10 15,0-17 6-15,0 0-13 0,0 0 1 0,13 15-20 16,-13-15-18-16,16 6-27 16,-16-6-36-16,13 3-40 0,-13-3-58 0,21-1-58 0,-21 1-151 15,20-2-335-15,-20 2 38 16</inkml:trace>
  <inkml:trace contextRef="#ctx0" brushRef="#br1" timeOffset="208365.91">27842 13544 1958 0,'0'0'-63'0,"0"0"35"16,0 0 14-16,0 0 25 0,0 0 20 15,0 0 16-15,0 0 10 0,0 0 15 16,0 0 10-16,0 0 7 0,0 0 7 0,0 0 6 0,0 0 0 15,0 0-4-15,0 0-8 16,0 0 0-16,0 0-2 0,0 0-3 0,0 0 7 16,25-32-4-16,-25 32 0 15,9-19-5-15,-1 8-4 0,-2-3-2 0,1-1-10 0,1 2-7 16,-2-3-6-16,3 1-3 16,-3 1-7-16,3 1-4 0,-1 0-4 0,0-1-4 15,-1 3-4-15,-7 11-4 0,17-19-3 0,-10 12-6 16,-7 7-1-16,13-14-2 0,-13 14-5 15,13-7 1-15,-13 7 0 0,16-6-6 16,-16 6 0-16,0 0 2 0,23 2-2 16,-23-2-2-16,0 0 0 0,17 11 0 0,-17-11 0 15,5 10-2-15,-5-10 7 16,0 0-5-16,0 0 2 0,-2 23 0 0,2-23 1 0,0 0 2 16,-11 17-3-1,11-17 1-15,-11 9-2 0,11-9 4 0,0 0-4 0,-17 12 3 16,17-12 4-16,0 0-4 0,-14 6 2 0,14-6-4 15,0 0-9-15,0 0-6 0,0 0-12 16,0 0-7-16,0 0-2 0,0 0-3 0,0 0-2 16,0 0 2-16,0 0 2 15,0 0-1-15,0 0 3 0,0 0 4 0,0 0 2 16,0 0 2-16,0 0 4 16,0 0 1-16,0 0 2 0,53-6 1 0,-53 6 9 15,12 7 10-15,-12-7 7 0,6 12 9 0,-6-12 13 0,0 0 4 0,6 13 7 16,-6-13 7-1,0 0 2-15,0 0 5 0,0 0-5 0,-24 23-3 0,24-23-5 16,-14 7-5-16,14-7-9 16,-17 6 0-16,17-6-20 0,-16 4-30 0,16-4-30 15,-18 3-90-15,18-3-67 16,0 0-96-16,-16-3-198 0,16 3-382 0,0 0-256 16</inkml:trace>
  <inkml:trace contextRef="#ctx0" brushRef="#br1" timeOffset="209735.53">31183 14087 2473 0,'0'0'-137'0,"0"0"27"0,0 0 32 0,0 0 14 16,0 0 21-16,0 0 11 15,0 0 10-15,0 0 6 0,0 0 6 0,0 0 2 16,0 0 5-16,0 0 6 0,-4-21 8 0,4 21 24 15,0 0 4-15,0 0 35 16,0 0 5-16,0 0 9 0,0 0 13 0,0 0 16 0,0 0 10 16,0 0 5-16,0 0-2 15,0 0-13-15,-4-15-10 0,4 15-17 0,0 0-6 16,0 0-3-16,0 0 8 16,0 0-1-16,-8-14 7 0,8 14-1 0,0 0 0 0,0 0-4 15,0 0 0-15,0 0-3 0,0 0 1 0,0 0 0 16,0 0 3-16,0 0-5 15,0 0 8-15,0 0 1 0,-8-11-22 0,8 11 6 16,0 0-1-16,0 0-16 0,0 0-6 16,0 0-6-16,0 0 5 0,0 0-2 0,0 0-2 15,0 0-3-15,0 0-5 16,-9 39-5-16,9-39-5 0,-2 17-2 0,2-17-4 16,-2 19-2-16,2-19-3 15,-2 19 1-15,2-19-4 0,-2 17-1 0,2-17-1 0,-2 15-1 16,2-15-5-16,0 0 0 0,-3 20-1 0,3-20 0 15,0 0 4-15,-2 17-10 0,2-17 0 16,0 0-7-16,0 0-15 0,0 16-42 0,0-16-53 16,0 0-64-16,0 0-87 15,0 0-93-15,0 0-170 0,0 0-107 0,0 0 4 16,0 0-236-16,0 0-222 16</inkml:trace>
  <inkml:trace contextRef="#ctx0" brushRef="#br1" timeOffset="210685.58">31316 13527 2571 0,'0'0'-56'16,"0"0"29"-16,-7-13 42 16,7 13 42-16,0 0 37 0,0 0 30 0,0 0 17 0,0 0-6 15,0 0-3-15,0 0 11 0,0 0 2 0,0 0 0 16,0 0-14-16,0 0-8 15,0 0-8-15,0 0-11 0,0 0-3 0,-15 44-9 16,15-44-7-16,-4 23 6 0,2-12 0 16,2-11-7-16,-2 22-10 0,2-22-15 0,-4 23-1 15,4-23-7-15,-4 22-6 16,4-22-5-16,-2 17 1 0,2-17-11 0,-3 15-1 16,3-15 1-16,0 0-2 0,-5 17-3 15,5-17 2-15,0 0-5 0,0 0 1 0,0 0-3 16,0 0-6-16,0 0 3 0,0 0-8 0,0 0 4 15,0 0-4-15,0 0-2 16,0 0-2-16,0 0 0 0,0 0-10 0,10-62 11 0,-6 48-12 16,0-1 10-16,-4 15-2 15,8-27 8-15,-6 14 4 0,-2 13 15 0,6-23 1 16,-6 23-6-16,7-17-3 16,-7 17-2-16,4-14-10 0,-4 14-1 0,0 0 4 15,5-12-4-15,-5 12 5 0,0 0-7 0,0 0-1 0,0 0 7 16,0 0-8-16,0 0 2 15,0 0 5-15,0 0-15 0,-14 51 5 0,14-51-12 16,-4 28 4-16,0-15 2 16,4-13 2-16,-4 29 3 0,2-15 2 0,2-14-2 0,-4 22 2 15,4-22 1-15,-4 21 1 16,4-21 0-16,-2 16 2 0,2-16 1 0,-2 17 2 16,2-17 7-16,0 0 6 15,0 0-6-15,0 0-4 0,0 0-10 0,0 0-22 16,0 12-44-16,0-12-66 0,0 0-91 15,0 0-92-15,0 0-171 0,0 0-153 0,0 0-15 16,0 0-287-16,0 0-358 0</inkml:trace>
  <inkml:trace contextRef="#ctx0" brushRef="#br1" timeOffset="211655.36">27721 14185 2696 0,'0'0'-151'16,"0"0"29"-16,0 0 29 16,0 0 36-16,0 0 18 0,0 0 22 0,0 0 43 15,0 0-1-15,-34 33 5 0,30-19-3 16,-2-1-4-16,1 3 2 0,-3 2 1 0,0-4 0 16,1 8-8-16,-2-3-44 15,0 1-44-15,0 1-74 0,-2 1-140 0,-2-2-325 16,1 2 177-16</inkml:trace>
  <inkml:trace contextRef="#ctx0" brushRef="#br1" timeOffset="212242.75">27386 14935 1874 0,'2'-23'77'0,"-2"23"40"0,2-17 20 0,-2 17 23 16,6-15 11-16,-6 15 4 0,0 0-10 15,2-17-21-15,-2 17-16 0,0 0 10 0,0 0 2 0,0 0 6 16,0 0-6-16,0 0-11 0,0 0-19 15,0 0-13-15,0 0-5 0,0 55-12 16,0-55-8-16,-2 31-9 0,2-18-20 16,-5 4-30-16,5-17-43 0,-1 33-54 15,-1-18-58-15,0 1-58 0,2-16-62 16,-6 28-118-16,6-17-152 0,-2-2-320 16,2-9-199-16</inkml:trace>
  <inkml:trace contextRef="#ctx0" brushRef="#br1" timeOffset="212487.84">27543 15137 2557 0,'0'0'-31'0,"0"0"22"16,0 0 10-16,0 0-1 15,-27 38 8-15,20-26 11 0,-1-1 2 0,-3 3 3 16,0-1 1-16,1 3 0 0,-2 4-7 0,-1-1-5 16,1-1-32-16,0 2-27 0,1 1-19 15,2 1-47-15,-3-3-83 0,2-1-185 0,1 2-211 16,1-1 206-16</inkml:trace>
  <inkml:trace contextRef="#ctx0" brushRef="#br1" timeOffset="213095.63">27355 15816 1669 0,'0'0'6'0,"0"0"34"15,4 15 16-15,-4-15 14 0,0 0 29 0,0 0 32 16,0 0 6-16,0 0 5 0,0 0 4 16,0 0 1-16,0 0-10 0,0 0-3 15,0 0 0-15,0 0-2 0,0 0-10 16,19-38-6-16,-13 25-12 0,-2-7-9 16,-1 0-14-16,6-5-10 0,-4-4-7 0,3-6-9 0,3 4-7 15,-1-6-4-15,3 3-9 0,-1 2 14 16,-2-2-4-16,2 4-9 15,0 6 1-15,-2 3-3 0,-1 0-2 0,3 2-3 0,-1 1-8 16,-1 7 1-16,3 0-2 0,-3 4-2 16,4 1-7-16,-14 6 2 0,20-6-1 15,-20 6-3-15,0 0-1 0,25 9 0 0,-25-9-1 16,13 13-2-16,-13-13 1 0,7 18 1 16,-7-18-1-16,2 15 5 0,-2-15 9 15,-2 19 7-15,2-19 3 0,0 0 2 16,-14 24 7-16,14-24 2 0,-9 11-3 0,9-11 4 0,-11 9-7 15,11-9-3-15,0 0-4 16,0 0-17-16,0 0-18 0,-15 3-11 0,15-3-14 16,0 0-12-16,0 0-8 0,0 0-3 15,0 0 2-15,0 0 3 0,0 0 8 0,0 0 3 16,0 0 1-16,54-3 12 16,-54 3 7-16,17 6 10 0,-17-6 14 0,16 7 11 0,-16-7 10 15,7 12 17-15,-7-12 9 0,7 11 15 0,-7-11 8 16,0 0-4-16,0 0-6 15,-12 25-6-15,12-25-7 0,-20 11-9 0,7-3-28 16,13-8-52-16,-25 8-73 16,16-5-99-16,9-3-127 0,-27 0-252 0,16 0-32 0,11 0-301 15,0 0-321-15</inkml:trace>
  <inkml:trace contextRef="#ctx0" brushRef="#br1" timeOffset="-199711.54">11826 13786 2599 0,'0'0'-108'16,"0"0"37"-16,0 0 7 0,0 0 16 0,0 0 13 15,0 0 21-15,0 0 9 16,0 0 15-16,0 0 5 0,0 0 1 0,0 0 7 0,0 0 12 16,0 0 9-16,0 0 6 0,0 0 11 0,0 0-1 15,0 0 9-15,0 0-10 16,0 0 7-16,0 0 5 0,0 0 0 0,49 2 5 15,-49-2 5-15,23 0-6 16,-23 0 0-16,23 0-4 0,-23 0-2 0,24 0-1 16,-24 0-7-16,25 0-9 0,-12 2-4 15,-13-2-4-15,25-2-4 0,-25 2-6 0,25-2-8 16,-25 2-18-16,15-1-28 0,-15 1-30 16,20-3-40-16,-20 3-34 0,0 0-37 0,23-3-26 15,-23 3-44-15,0 0-129 0,9-8-417 0,-9 8-77 16</inkml:trace>
  <inkml:trace contextRef="#ctx0" brushRef="#br1" timeOffset="-199241.42">11933 13727 2253 0,'0'0'-39'15,"-15"-4"39"-15,15 4 36 0,0 0 18 0,0 0 27 16,0 0 21-16,0 0 13 0,-20-4 6 0,20 4-1 15,0 0-7-15,0 0-7 16,0 0-4-16,0 0-1 0,0 0-2 0,0 0 7 0,0 0-4 16,0 0-1-16,-18-1-3 15,18 1-7-15,0 0-4 0,0 0-5 0,0 0-2 16,0 0-4-16,0 0-1 16,0 0 0-16,0 0-3 0,0 0-1 0,0 0-1 0,0 0-2 15,0 0 3-15,0 0-4 0,0 0-12 0,0 0-5 16,0 0-6-16,0 0-5 15,0 0-5-15,0 0-4 0,0 0-2 0,0 0-7 0,0 0 3 16,0 0-5-16,0 0-2 16,0 0 0-16,0 0-3 0,0 0-2 0,0 0-1 15,0 0 0-15,0 0 7 16,0 0-14-16,0 0 8 0,0 0-3 0,0 0 7 0,0 0 1 16,0 0 0-16,0 0 3 0,0 0 3 0,0 0 23 15,0 0-2-15,0 0-2 16,0 0-2-16,0 0-11 0,0 0-1 0,0 0 3 15,0 0-6-15,0 0-6 0,51-14-5 16,-37 12 1-16,-14 2 4 0,31-1-9 16,-18-2-1-16,6 2-19 0,-19 1-14 0,32-2-27 15,-18 0-37-15,3 2-47 0,-6-2-55 16,5 2-65-16,-16 0-77 0,23 0-175 16,-23 0-114-16,15-2 27 0,-15 2-285 0,0 0-246 15</inkml:trace>
  <inkml:trace contextRef="#ctx0" brushRef="#br1" timeOffset="-104046.32">12783 13222 2642 0,'8'-15'-70'0,"-8"15"39"0,0 0 13 15,10-17 18-15,-10 17 9 16,0 0 12-16,5-14 4 0,-5 14 3 0,0 0-7 16,0 0 34-16,0 0 11 0,0 0 9 15,0 0 1-15,0 0 1 0,0 0 4 0,13 42 6 16,-11-27-4-16,0 2-4 16,-2 2-5-16,2 1-11 0,1-1-2 0,-1 3-8 15,0-2-6-15,1 1-5 0,1 2-4 0,-2-3-6 16,1 2 0-16,1-3-8 15,-2-2-20-15,2 0-42 0,1-1-48 0,-2 1-66 0,1-2-46 16,-4-15-119-16,4 22-589 16,-4-14-295-16</inkml:trace>
  <inkml:trace contextRef="#ctx0" brushRef="#br1" timeOffset="-103686.6">12565 13779 2657 0,'0'0'-77'16,"0"0"18"-16,0 0-1 0,0 0 7 0,0 0 10 15,0 0 9-15,0 0 18 0,0 0 5 0,0 0 6 0,0 0 11 16,54-6 4-16,-54 6-1 15,38-6 26-15,-15 2 9 0,6-1 17 0,2 1 8 16,7 0 7-16,-2-2 1 16,6 1-1-16,4 0 1 0,-4-2-7 0,2 3-1 0,-2 0-9 15,-2-1-6-15,-1 2-4 16,-5-3-8-16,1 5-2 0,-5-2-8 0,3 0-1 16,-4 0-7-16,-2-1 2 0,0 4-2 0,-5-2-3 15,-1 0-11-15,1 0-12 0,-2 2-21 16,0-2-34-16,-20 2-40 0,32-1-50 0,-18 1-54 15,-14 0-137-15,22 0-444 16,-13 1-85-16</inkml:trace>
  <inkml:trace contextRef="#ctx0" brushRef="#br1" timeOffset="-103166.34">12697 14192 2339 0,'0'0'-34'0,"-20"-3"17"0,20 3 2 16,0 0 24-16,0 0 22 16,0 0 24-16,0 0 24 0,0 0 16 0,0 0 2 15,0 0 3-15,0 0 4 16,0 0 1-16,0 0 2 0,0 0-4 0,0 0-1 0,54-14-6 16,-30 11-9-16,2-2-11 0,3 0-6 0,4 0-7 15,-3-2-9-15,1 4-3 16,-2-3-14-16,-1 0-13 0,-1 2-24 0,-6 0-27 15,0 0-44-15,-1 3-52 16,-4-1-44-16,-3 0-39 0,-13 2-60 0,0 0-124 0,16-2-404 16,-16 2-102-16</inkml:trace>
  <inkml:trace contextRef="#ctx0" brushRef="#br1" timeOffset="-102926.29">12870 14217 2388 0,'-14'8'-29'0,"14"-8"3"16,0 0 11-16,-12 11 30 15,12-11 11-15,0 0 32 0,-1 17 18 0,1-17 12 0,0 0 14 16,1 23 8-16,-1-23 2 16,2 19-1-16,-2-19 2 0,4 27-8 0,-2-12-7 15,2 1-10-15,2 0-9 16,-4 4-8-16,2-2-6 0,1 2-9 0,-1 0-4 16,2 2-8-16,-5-4-1 0,3 3-5 15,1 1-6-15,-3-4 1 0,3 1-5 0,-3-1-6 16,0-1-2-16,2-4-18 0,-2 2-41 0,-2-15-48 15,5 23-65-15,-3-13-62 16,-2-10-135-16,3 12-604 0,-3-12-380 0</inkml:trace>
  <inkml:trace contextRef="#ctx0" brushRef="#br1" timeOffset="-102446.59">13122 14621 2882 0,'0'0'-40'0,"0"0"28"16,20 5 4-16,-20-5 11 0,0 0 15 0,0 0 2 15,5 19 11-15,-5-19 13 16,4 12-3-16,-4-12-1 0,7 15-2 16,-7-15-1-16,9 19-7 0,-9-19 7 15,9 18-4-15,-5-9 0 0,-4-9-2 0,7 16-5 0,-7-16 1 16,6 13-2-16,-6-13 2 0,6 11 17 0,-6-11 16 15,0 0 1-15,0 0-9 16,0 0-2-16,0 0-8 0,0 0-1 0,0 0-6 16,0 0-6-16,11-34-7 0,-11 34-6 15,0-38-12-15,0 9-5 0,-2-3-5 0,2-8-2 16,0-1 1-16,-1-1 2 16,1 1 4-16,0 1 5 0,0-2 1 0,0 6 9 15,0 1 0-15,1 6 8 0,1-3 11 0,-2 6 4 16,4-1 2-16,0 2-1 0,-2 3-1 15,1 0-2-15,2 5-1 0,-1 0-2 16,3 2-6-16,-1 0-2 0,1 3-1 16,3-1-2-16,0 3 1 0,4 2-1 0,4-1-1 0,2-1 1 15,2 3-2-15,1 0 0 16,4-1-5-16,-2 2 0 0,0 1-6 0,-1-3 4 16,3 0-4-16,-4 2-24 15,-1-1-7-15,-4 1-18 0,2 2-22 0,-1-1-33 0,-2-1-31 16,-3 2-36-16,-14 4-34 0,24-5-34 0,-24 5-59 15,18-6-662-15,-11 6-378 16</inkml:trace>
  <inkml:trace contextRef="#ctx0" brushRef="#br1" timeOffset="-101846.39">13508 14711 2748 0,'0'0'-124'0,"-5"13"24"0,5-13 19 16,0 0 14-16,-4 17 18 0,4-17 33 0,0 0 13 16,0 0 19-16,-2 16 13 15,2-16-3-15,0 0 27 0,0 0-6 0,0 0 15 16,0 0 6-16,0 0 11 0,0 0 0 0,0 0 5 0,0 0-1 15,0 0-4-15,0 0-5 16,0 0-3-16,12-52-7 0,-12 34-4 0,0-2-5 16,2-2-5-16,0-5-6 15,2 4-5-15,1-6-1 0,-1 2-4 0,0-1 4 16,4 1 0-16,-2 2-6 0,-1-2-5 16,3 4-1-16,2 0 0 0,-3 0-2 0,3 3-8 15,-1 0 2-15,1 5-6 0,-1 2-2 0,-1 0 0 16,-1 0-4-16,3 5-2 15,-10 8 0-15,13-12 7 0,-13 12-6 0,0 0 3 0,18-8 0 16,-18 8 1-16,0 0 1 16,0 0 6-16,0 0 10 0,0 0 9 0,0 0 5 15,0 0-3-15,0 32 1 16,0-32-4-16,0 0-1 0,0 0-5 0,0 0-1 16,0 0-2-16,0 0-8 0,0 0-8 0,-5 24-8 0,5-24-12 15,0 0-5-15,0 0 0 16,0 0-4-16,16 4 3 0,-16-4-1 0,0 0-2 15,16 6 9-15,-16-6-4 0,9 8 7 16,-9-8 12-16,8 8 11 0,-8-8 13 0,5 16 7 16,-5-16 5-16,-2 21-2 15,2-21 3-15,-9 22-3 0,4-7-5 16,-6-5-5-16,0 4-2 0,0-3-18 16,-1 1-43-16,-1-2-54 0,-3 1-67 0,3-3-78 0,-2 1-181 15,-2-2-189-15,-3-1-280 0,4 1-253 0</inkml:trace>
  <inkml:trace contextRef="#ctx0" brushRef="#br1" timeOffset="-90346.03">10941 13618 477 0,'0'0'226'0,"0"0"-54"0,0 0-50 0,0 0-12 16,2-17-3-16,-2 17-8 15,0 0 2-15,0 0-12 0,0 0 7 0,0 0 10 16,0 0-7-16,7-13 14 0,-7 13-13 16,0 0-2-16,0 0-8 0,0 0-11 15,0 0-4-15,0 0-8 0,0 0-12 0,0 0-10 0,0 0-3 16,0 0-1-16,0 0 5 15,0 0-3-15,0 0 5 0,0 0 5 0,0 0-4 16,0 0-8-16,0 0 5 0,0 0-5 16,-25 44-3-16,25-44-4 0,-10 18-7 0,10-18 2 15,-6 19-3-15,4-6-1 16,2-13-7-16,-6 22 2 0,2-10-5 16,4-12-3-16,-3 21 5 0,3-21-4 0,-3 21-3 0,3-21 1 15,-2 22 0-15,2-22-1 0,-3 21 1 16,3-21-1-16,3 24-5 0,-3-24 1 0,0 18-2 15,0-18-3-15,2 16 7 16,-2-16-4-16,4 13 2 0,-4-13 2 0,0 0 4 0,2 17-9 16,-2-17-1-16,0 0 4 15,0 0-2-15,0 0 2 0,0 0 5 0,0 0 2 16,0 0-3-16,0 0 3 16,0 0-6-16,0 0 5 0,0 0-7 0,0 0 0 15,30-28 9-15,-30 28 0 0,0 0 3 0,0 0-1 0,10-11 1 16,-10 11-2-16,0 0-2 15,0 0-3-15,0 0-1 0,0 0-1 0,6-14 0 16,-6 14 0-16,0 0 1 0,0 0-7 16,0 0 1-16,0 0-2 0,0 0-2 15,0 0 0-15,0 0-1 0,0 0 1 16,0 0 0-16,0 0 1 0,0 0 1 0,0 0-1 16,9-11 3-16,-9 11-2 0,0 0-4 0,0 0 3 0,0 0 0 15,0 0 3-15,0 0-3 16,0 0 3-16,0 0-3 0,0 0-3 0,0 0 6 15,0 0 4-15,0 0-7 16,0 0 0-16,0 0 2 0,0 0-4 0,0 0 1 0,0 0 0 16,0 0 2-1,0 0-5-15,0 0 4 0,0 0 3 0,0 0-2 0,0 0 2 16,0 0-1-16,0 0 3 16,0 0-5-16,0 0-2 0,0 0 4 0,0 0 1 0,0 0 0 15,0 0-1-15,0 0-1 0,0 0 3 0,0 0-1 16,0 0 3-1,0 0-3-15,0 0-1 0,0 0 2 0,8-12 3 0,-8 12 0 16,0 0-1-16,0 0 3 16,0 0-4-16,0 0-3 0,12-9 0 0,-12 9-4 0,0 0 7 15,0 0 2-15,0 0-3 16,0 0-2-16,8-12 2 0,-8 12 0 0,0 0-2 16,0 0-3-16,6-13 4 15,-6 13 1-15,0 0-1 0,6-13 4 0,-6 13-2 0,0 0-1 16,6-19-3-16,-6 19 1 15,4-13 0-15,-4 13 2 0,0 0-3 0,6-20 0 16,-6 20 2-16,0 0-6 0,8-17 4 0,-8 17 2 16,0 0 2-16,0 0 3 0,4-15 4 15,-4 15 2-15,0 0-4 0,0 0 1 0,0 0 0 16,4-14-4-16,-4 14-3 16,0 0-2-16,0 0 1 0,0 0 1 0,0 0-1 15,0 0 0-15,0 0-1 0,0 0 3 0,0 0-5 0,8 37 5 16,-8-37 0-16,2 22-3 15,-2-22 3-15,0 22-2 0,0-22-1 0,0 20 1 16,0-20 1-16,3 17-2 16,-3-17 1-16,1 18-2 0,-1-18 0 0,0 0 3 15,2 21-4-15,-2-21 3 0,0 0-2 16,5 15 3-16,-5-15-2 0,0 0-3 0,6 10-14 16,-6-10 4-16,0 0-2 15,0 0 1-15,0 0 6 0,13 7-3 0,-13-7 6 16,0 0 1-16,0 0 3 0,0 0 0 0,0 0 3 0,23-25-3 15,-23 25 1 1,6-15-1-16,-6 15 1 0,10-18-4 0,-10 18-1 0,8-20 3 16,-4 7 0-16,-2-1-3 15,-2 14 1-15,6-25 0 0,-2 12-4 0,0 0 1 0,-4 13-16 16,7-25-24-16,-2 13-33 16,-5 12-38-16,6-17-33 0,-6 17-40 0,6-15-51 15,-6 15-135-15,4-11-439 0,-4 11-133 0</inkml:trace>
  <inkml:trace contextRef="#ctx0" brushRef="#br1" timeOffset="-89416.12">11155 14026 2344 0,'0'0'-93'16,"0"0"17"-16,0 0 19 0,0 0 18 15,0 0 9-15,0 0 3 0,0 0 4 16,0 0 11-16,0 0 0 0,0 0 3 0,0 0 5 0,0 0 9 16,0 0-6-16,0 0-1 15,0 0 12-15,0 0 1 0,0 0 5 0,0 0 8 16,0 0 3-16,0 0 9 0,0 0-6 0,0 0 3 0,-6 25 5 15,6-25-7-15,0 17 5 16,0-17-5-16,0 0-5 0,-2 25 5 0,2-25-11 16,-2 18 3-16,2-18-1 15,-4 14 9-15,4-14-4 0,0 0-9 0,0 0 3 0,-3 24 0 16,3-24-4-16,0 0 4 16,0 0-2-16,0 15 5 0,0-15 4 0,0 0 18 15,0 0 1-15,0 0 11 0,0 0-6 0,0 0-5 16,0 0-4-16,0 0 4 15,0 0 0-15,0 0-2 0,0 0-5 0,0 0 0 0,0 0-4 16,0 0-9-16,0 0 0 16,0 0-4-16,0 0-2 0,3-56-1 0,-3 56-1 15,4-21-4-15,-4 21-4 0,6-25-1 16,-3 14-3-16,-3 11 4 0,5-21-4 0,-1 9 3 16,-4 12 4-16,7-17 4 15,-7 17-4-15,4-16 2 0,-4 16-2 0,6-14-3 16,-6 14-2-16,0 0-1 0,9-13-3 0,-9 13 5 0,0 0-4 15,0 0-3-15,0 0 3 16,0 0 1-16,0 0-2 0,28 19-1 0,-28-19-4 16,5 15 4-16,-5-15 0 15,5 15 0-15,-5-15 1 0,5 14-1 0,-5-14 0 0,0 0-4 16,4 19 5-16,-4-19 1 16,0 0-5-16,2 15 0 0,-2-15 3 0,0 0 1 15,0 0 2-15,4 14-6 0,-4-14 2 0,0 0-1 16,0 0-12-16,0 0-4 0,0 0 0 15,0 0 3-15,0 0 3 0,0 0-5 0,0 0 1 16,0 0 5-16,0 0-3 16,0 0 2-16,23-33 2 0,-23 33 4 0,0 0 1 15,8-10-1-15,-8 10 0 0,0 0 3 16,0 0-2-16,18-4 3 0,-18 4 3 0,0 0-1 16,0 0-2-16,0 0 6 0,20 12-2 0,-20-12 2 15,12 9 1-15,-12-9-1 16,8 14 0-16,-8-14-3 0,8 18 5 0,-8-18-6 0,6 16-1 15,-6-16-4 1,7 17-28-16,-3-5-37 0,-4-12-57 0,7 23-72 0,-7-23-168 16,0 23-490-16,0-10-203 15</inkml:trace>
  <inkml:trace contextRef="#ctx0" brushRef="#br1" timeOffset="-88146.18">10713 16273 2548 0,'0'0'-49'0,"0"-19"22"15,0 19 16-15,0-17 20 16,0 17 15-16,0 0 8 0,-6-21-2 0,6 21 5 16,-12-11 11-16,12 11-3 15,-16-4 7-15,16 4 5 0,-21-3 5 0,21 3-4 0,-24 0-1 16,24 0 3-16,-23 4-7 16,23-4-4-16,-21 3-4 0,21-3-5 0,-19 10-4 15,19-10-3-15,-17 7-6 0,17-7-2 16,-13 9 0-16,13-9-4 0,-6 10 0 15,6-10-8-15,0 0-5 0,0 0 9 0,17 29-8 0,-7-22 1 16,5 5-2-16,0-3 0 16,1 2 3-16,4 1-6 0,-3-3 2 0,0 2-2 15,0 1 2-15,-5-4 0 0,2 1 3 16,-2-2 4-16,-2 2 7 0,-10-9 6 0,15 13 19 16,-10-4 19-16,-5-9 8 0,0 0-3 0,0 0-1 15,-16 29-6-15,4-23-6 16,-2 2-2-16,-4-5-7 0,-1-1-4 0,0 0-6 0,-2-2-3 15,21 0-15 1,-40-4-26-16,20 1-30 0,4-3-34 0,-1 2-36 0,17 4-47 16,-24-12-36-16,16 5-80 15,8 7-149-15,-8-14-468 0,8 14-260 0</inkml:trace>
  <inkml:trace contextRef="#ctx0" brushRef="#br1" timeOffset="-87926.13">10899 16359 2790 0,'18'7'11'0,"-18"-7"14"0,12 7 5 15,-12-7 12-15,6 16 11 16,-6-16 10-16,4 16 6 0,-4-16-2 0,0 17-4 0,0-17-5 16,2 21-1-16,-2-21-5 15,0 17-2-15,0-17-9 0,2 17 0 0,-2-17-3 16,0 0-8-16,2 23-8 0,-2-23-32 0,0 0-42 15,0 17-46-15,0-17-50 0,0 0-78 16,0 0-184-16,0 8-408 0,0-8-144 16</inkml:trace>
  <inkml:trace contextRef="#ctx0" brushRef="#br1" timeOffset="-87776.58">10897 16319 2691 0,'6'-20'78'15,"-6"20"-11"-15,2-15-50 0,-2 15-35 0,0 0-36 16,6-18-14-16,-6 18-28 0,6-15-57 16,-6 15-139-16,3-14-391 0,-3 14 72 0</inkml:trace>
  <inkml:trace contextRef="#ctx0" brushRef="#br1" timeOffset="-87456.33">11068 16357 1959 0,'8'11'-19'0,"-8"-11"8"0,7 21-2 16,-7-21 3-16,4 19 5 0,-2-7 0 15,-2-12 12-15,4 17 11 0,-4-17 30 0,0 0-5 16,2 19 11-16,-2-19-8 16,5 11 14-16,-5-11 4 0,0 0-19 0,0 0-8 15,0 0-11-15,0 0-8 0,0 0 8 0,0 0-23 0,0 0 0 16,0 0 3-16,14-40 5 15,-14 40 9-15,5-16 18 0,-5 16 2 0,8-18 5 16,-8 18-2-16,7-12 9 16,-7 12 22-16,0 0 9 0,13-9 19 0,-13 9 11 0,0 0-1 15,0 0-8-15,0 0-8 16,0 0-14-16,29 21-6 0,-29-21-8 0,8 15-5 16,0-7-13-16,-8-8-10 0,8 15-28 0,-8-15-41 15,8 12-44-15,-8-12-54 0,9 13-55 16,-9-13-80-16,5 4-193 0,-5-4-347 0,0 0-114 15</inkml:trace>
  <inkml:trace contextRef="#ctx0" brushRef="#br1" timeOffset="-87166.09">11369 16089 2499 0,'0'0'31'0,"0"0"14"0,0 0-8 0,0 0 0 16,0 0 2-16,0 0 0 16,0 0 3-16,0 0 2 0,0 0-6 0,-32 33 0 15,26-19-9-15,6-14 9 0,-8 27-2 16,4-13 16-16,-2-1 2 0,4 5 8 16,0 0-6-16,2 3-5 0,0-2-4 0,0-1-8 0,0 6-2 15,0-2-12-15,2 3-17 16,2-3-12-16,0-2-23 0,0 2-9 0,-2-4-15 0,2 1-32 15,1-4-21-15,-3 0-25 16,-2-15-25-16,3 25-24 0,-3-25-59 0,4 19-516 16,-4-19-36-16</inkml:trace>
  <inkml:trace contextRef="#ctx0" brushRef="#br1" timeOffset="-86456.48">11475 16231 2211 0,'0'0'-35'15,"0"0"28"-15,0 0-4 16,3-15 20-16,-3 15 13 0,0 0 14 0,0 0 12 0,0 0 10 16,0 0 2-16,0 0-13 15,0 0 2-15,0 0 8 0,-12 54-8 0,12-54-2 16,0 22 2-16,0-22-2 16,0 25-8-16,2-12-4 0,-2-13-2 0,5 25-1 0,-5-25-2 15,2 22-6-15,2-12 9 0,-4-10 2 0,6 21-6 16,-2-9 10-16,-4-12-6 15,11 17 6-15,-4-9-10 0,-7-8 3 0,12 11-6 16,-12-11-2-16,10 11-3 0,-10-11-3 16,14 6 2-16,-14-6-3 15,0 0-5-15,20 2-1 0,-20-2-1 0,0 0-2 16,20-12 2-16,-20 12-3 0,14-15-1 0,-7 4-2 16,-1 0-1-16,-6 11 2 0,12-24-1 0,-1 11 4 0,-6 0 6 15,-1 0 3-15,-4 13 6 16,12-23 6-16,-6 12 1 0,-6 11 0 0,5-21-2 15,-1 11-2-15,-4 10 5 16,5-21-4-16,-5 21-4 0,4-15 2 0,-4 15-2 0,4-15-3 16,-4 15-2-16,0 0-2 15,2-18-6-15,-2 18 3 0,0 0-5 0,0 0 2 16,0 0-2-16,0 0-4 16,-8-24 5-16,8 24-5 0,0 0 5 0,0 0-1 15,-22 0 0-15,22 0-3 0,0 0 2 0,0 0-2 0,-30 11-1 16,30-11 2-16,-16 10 0 15,16-10-2-15,-11 15 4 0,3-5 2 0,0-1 3 16,8-9 3-16,-11 26 4 16,4-10 1-16,3 1 1 0,2 0-1 0,1 2 2 0,-1 2-5 15,-1 0 0-15,-1 1-3 16,4-2 3-16,-2 1-6 0,2-2 1 0,-2 2-2 16,2 0 1-16,-2-2-10 0,0-1-16 15,-1 1-34-15,0 1-51 0,1-2-46 0,0 1-65 16,2-19-85-16,-4 26-183 0,2-13-408 0,2-13-254 15</inkml:trace>
  <inkml:trace contextRef="#ctx0" brushRef="#br1" timeOffset="-85876.32">11738 16597 2667 0,'0'0'-19'0,"0"0"26"16,9-7 2-16,-9 7 1 16,0 0 8-16,0 0 1 0,0 0 6 0,0 0 13 15,0 0-9-15,0 0 4 0,0 39 6 16,0-39 2-16,0 18-2 0,0-18 9 0,0 16 1 16,0-16-3-16,0 0-2 15,0 21-10-15,0-21 1 0,0 0-4 0,3 18 0 16,-3-18-3-16,0 0-3 0,0 0-7 0,0 0-11 0,0 0-3 15,0 0-6-15,0 0 0 16,0 0-4-16,0 0 6 0,0 0 3 0,15-46 6 16,-15 46 8-16,6-18 7 15,-6 18-2-15,8-18 4 0,-8 18-8 0,5-15 2 0,-5 15-3 16,6-12 2-16,-6 12-2 16,0 0 8-16,0 0 4 0,13-7-1 0,-13 7 2 15,0 0-4-15,0 0-3 0,0 0-3 0,0 0 0 16,23 19-3-16,-23-19-3 0,0 0 0 15,8 10-1-15,-8-10 1 0,0 0-3 0,0 0 1 16,11 9 1-16,-11-9 5 16,0 0-5-16,0 0-6 0,0 0-3 0,0 0-3 15,0 0 2-15,21-21-1 16,-21 21 3-16,9-16 3 0,-9 16 13 0,7-14 15 0,-7 14 5 16,5-10 6-16,-5 10-2 0,0 0-7 0,8-14-5 15,-8 14-6-15,0 0 3 16,0 0 6-16,0 0-1 0,0 0 0 0,0 0-4 0,0 0-1 15,30 17-9-15,-30-17 8 16,12 11-7-16,-12-11-2 0,8 16-2 0,-8-16-15 16,11 13-23-16,-11-13-32 15,7 13-37-15,-7-13-47 0,9 10-51 0,-5-4-52 16,-4-6-92-16,9 4-166 0,-9-4-402 16,0 0-278-16</inkml:trace>
  <inkml:trace contextRef="#ctx0" brushRef="#br1" timeOffset="-85596.68">12109 16096 2774 0,'0'0'0'15,"7"-12"10"-15,-7 12 5 0,0 0-14 0,11-11 6 16,-11 11 8-16,0 0 14 0,0 0 1 0,0 0 7 15,23 19 3-15,-16-6 1 16,-1 3 8-16,2-1 8 0,-1 2 10 0,-1 3 6 0,2 2 22 16,-4 2-9-16,3 0-5 15,-1 0-13-15,-3 1-2 0,2-2-9 0,-3 0-5 16,-2-2-6-16,0 0-4 16,0 0-16-16,-2-2-33 0,0-2-49 0,-1 0-65 0,0 0-58 15,3-17-57-15,-6 21-135 0,2-13-511 0,4-8-252 16</inkml:trace>
  <inkml:trace contextRef="#ctx0" brushRef="#br1" timeOffset="-85366.32">12389 16357 2796 0,'0'0'46'0,"0"0"11"0,0 0-4 0,13-10-1 15,-13 10-11-15,0 0-4 16,0 0-8-16,14-6-16 0,-14 6-19 0,0 0-16 16,23-3-20-16,-23 3-19 0,17-2-1 15,-17 2-13-15,23-4 0 0,-23 4-20 0,21-3-35 16,-21 3-58-16,15-4-119 16,-7 1-345-16,-8 3 121 0</inkml:trace>
  <inkml:trace contextRef="#ctx0" brushRef="#br1" timeOffset="-85216.26">12466 16275 2015 0,'-18'-5'116'0,"18"5"32"0,0 0 2 16,-18-8-2-16,18 8-5 16,0 0 9-16,0 0-3 0,-16-6-8 0,16 6-16 0,0 0-12 15,0 0-21-15,0 0-20 16,0 0-16-16,0 0-22 0,38-17-33 0,-20 13-32 16,-2 0-57-16,2 0-48 0,1-1-64 15,2-1-92-15,2-2-594 0,-2 1-258 16</inkml:trace>
  <inkml:trace contextRef="#ctx0" brushRef="#br1" timeOffset="-84946.24">12961 15961 2674 0,'8'-14'-19'0,"-8"14"53"16,0 0 7-16,9-13 10 0,-9 13 13 15,0 0 2-15,0 0 3 0,9-12 9 0,-9 12 25 0,0 0 7 16,0 0-2-16,0 0 4 16,0 0 4-16,9 36-1 0,-9-36 2 0,4 29-7 15,-3-14-7-15,1 3-10 16,0-1-13-16,0 2-3 0,0-2-10 0,0 2-9 0,1 0-5 16,0-4-19-16,-3 3-32 0,0-18-38 0,2 28-53 15,0-17-56-15,-2-11-54 16,4 22-70-16,-4-22-165 0,0 17-154 0,0-17-257 15,0 0-188-15</inkml:trace>
  <inkml:trace contextRef="#ctx0" brushRef="#br1" timeOffset="-84736.34">13230 16094 2589 0,'0'0'59'0,"11"-4"41"16,-11 4-3-16,0 0 2 15,13-6 8-15,-13 6 3 0,0 0-8 0,23-3-9 16,-23 3-10-16,23-2-10 0,-23 2-10 16,27-2-5-16,-10 0-9 0,3 2-5 0,-1-2-20 15,-19 2-17-15,38 0-34 16,-19 0-41-16,0-2-52 0,1 4-61 0,-4-4-55 16,-16 2-163-16,25-1-439 15,-15-2-172-15</inkml:trace>
  <inkml:trace contextRef="#ctx0" brushRef="#br1" timeOffset="-84166.18">13715 16303 2571 0,'0'0'7'0,"4"10"24"16,-4-10 6-16,0 0 21 15,0 0 18-15,0 0 12 0,9 13-2 0,-9-13-2 16,0 0-4-16,0 0-5 16,0 0-8-16,0 0-2 0,0 0 5 0,0 0-3 0,16-36 0 15,-12 23-5-15,-4 13-11 16,10-29-3-16,-6 12-8 0,1-6-11 0,-1-2-11 16,3-4-3-16,2-7-3 0,0 1-1 0,-3-4-6 15,1 1 5-15,3 0-4 0,0 0-1 16,-1 4 2-16,1-1-2 0,3 3-1 0,-3 0 1 15,3 2-2-15,2 3-3 16,-3 2 0-16,3 2-3 0,1 2-2 16,-5 4 2-16,5-1 3 0,-3 3-2 15,-4 2-4-15,3 3 4 0,-1 3-2 0,-11 7 2 0,13-9 0 16,-13 9 4-16,0 0 0 16,0 0 4-16,0 0 0 0,0 0 2 0,0 0 5 15,0 0 6-15,0 0 3 0,0 0 3 0,-28 38 0 0,28-38-7 16,-13 9 3-1,13-9-1-15,-12 7-2 0,12-7 0 0,0 0-14 0,-17 11-13 16,17-11-20-16,0 0-14 16,0 0-6-16,0 0 1 0,0 0 3 0,0 0 6 15,0 0 4-15,29 30 0 0,-20-21 7 16,3 0 1-16,1 5 5 0,1 3 3 0,-3 1 2 16,2-2 4-16,-1 4 8 15,-1-3 6-15,-5 1 3 0,2-4 13 0,-4 1 10 16,-2 0 9-16,-2-15 4 0,-6 27 1 0,-4-14-8 0,2-1-12 15,-4-2-40-15,-1-1-52 16,0 1-52-16,-2-3-66 0,-2-1-119 0,1-1-630 16,3-1-356-16</inkml:trace>
  <inkml:trace contextRef="#ctx0" brushRef="#br1" timeOffset="-83446.53">13072 16591 2704 0,'0'0'-87'0,"0"0"20"0,0 0 25 15,0 0 21-15,-11-7 18 16,11 7 37-16,0 0 7 0,0 0 15 0,0 0 8 0,0 0 3 16,0 0-4-16,0 0-3 15,0 0 5-15,0 0 0 0,0 0 8 0,0 0 8 16,0 0 1-16,0 0 0 16,0 0 0-16,0 0-5 0,0 0 0 0,0 0 0 0,0 0-9 15,0 0-4-15,44-11-10 0,-25 10-2 0,8-1-8 16,5 1-9-16,8-2-7 15,7 2-2-15,5-1-7 0,6 0 1 0,2-1-1 16,6 6-4-16,-3-6 1 16,5 6-2-16,-4-3-1 0,1 2 1 0,-2-2-5 0,-2 2 6 15,0-1-7-15,0 2-3 16,-10-2 2-16,-6-1-1 0,1 0-2 0,-11 2 0 16,-1-2-7-16,-5-2-13 0,-4 4-15 0,-3-4-21 0,-2 2-25 15,-1 0-33-15,-19 0-40 16,25 2-55-16,-25-2-118 0,11-2-645 0,-11 2-408 15</inkml:trace>
  <inkml:trace contextRef="#ctx0" brushRef="#br1" timeOffset="-83136.28">13250 16922 2931 0,'0'0'-17'0,"0"0"27"0,0 0 7 0,14 33-2 15,-14-33 0-15,2 19 3 0,-2-19 9 16,0 23 4-16,2-9-2 0,-2-14-2 0,2 32 0 15,-2-15 4-15,2-2-3 16,-2 3-4-16,3-2 2 0,-1 0 0 0,-2-16-5 16,2 24-5-16,-2-24-24 15,0 23-49-15,2-11-62 0,-2-12-71 0,4 15-176 0,-4-15-427 16,3 7-98 0</inkml:trace>
  <inkml:trace contextRef="#ctx0" brushRef="#br1" timeOffset="-82946.54">13409 17148 2517 0,'18'-4'61'0,"-18"4"-6"0,0 0-17 15,21-8-10-15,-21 8 2 16,20-7 0-16,-7 3 8 0,-13 4 1 0,25-4-6 0,-9 0-10 16,2 2-19-16,-18 2-6 0,32-4-21 0,-17 2-28 15,3 1-24-15,-18 1-34 16,32-5-42-16,-32 5-103 0,24-1-445 0,-15-1 45 15</inkml:trace>
  <inkml:trace contextRef="#ctx0" brushRef="#br1" timeOffset="-82786.31">13601 17075 2162 0,'0'0'43'0,"0"0"19"0,-17 12 9 0,17-12 14 15,-6 13 12-15,6-13 16 0,-4 15 2 0,4-15-10 16,-2 21-6-16,2-21-14 15,2 25-12-15,-2-25-4 0,4 27-16 0,-2-16-24 16,-2-11-26-16,5 25-56 0,-1-11-54 16,0-4-69-16,-4-10-146 0,8 18-482 0,-8-18-120 15</inkml:trace>
  <inkml:trace contextRef="#ctx0" brushRef="#br1" timeOffset="-82226.67">13724 17462 2371 0,'5'9'-56'0,"-5"-9"29"15,0 0 12-15,11 10 40 0,-11-10 18 0,0 0 18 0,0 0 21 16,8 9 14 0,-8-9 7-16,0 0 7 0,0 0-14 0,0 0-6 0,0 0-10 15,0 0 4-15,0 0-3 0,25-19-6 0,-25 19-7 16,7-22-8-16,-2 4-4 0,2-1-7 15,-3-7-7-15,2-3-11 0,1-6-3 0,0-4-4 16,0-1-5-16,2 0-4 16,1-5 1-16,-2 8-1 0,1 1 3 0,-3 2 3 15,4 2-4-15,-4 4 9 16,-1 6 0-16,4-2-2 0,-5 6 21 0,3 0-6 0,0 3-6 16,1 2-3-16,-1 2-6 15,3 1-1-15,-10 10-2 0,17-12-2 0,-17 12-3 16,21-5 1-16,-21 5-4 0,23 2-1 0,-23-2-3 0,21 6 0 15,-21-6 0 1,14 9-1-16,-14-9-1 0,9 13 3 0,-9-13-3 16,0 0 2-16,-2 20-3 0,2-20 4 15,0 0-3-15,0 0 1 0,-15 18-2 0,15-18 1 16,0 0 3-16,-12 8-5 0,12-8-8 16,0 0-10-16,0 0-9 0,0 0-6 0,0 0-11 15,0 0-4-15,0 0-3 0,0 0 5 0,0 0 4 16,0 0 2-16,0 0 3 15,22 19 5-15,-8-13-2 0,-3 3 5 0,-2-1 4 0,-9-8 6 16,17 22 6-16,-9-14 8 16,-2 4 14-16,-6-12 12 0,4 21 7 0,-4-21 7 15,-4 21-1-15,4-21-5 16,-18 22-1-16,3-12-5 0,3-2-17 0,-3 0-36 16,0-1-54-16,15-7-53 0,-25 8-75 0,25-8-172 0,-21 0-595 15,21 0-422-15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5:00:4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16274 3471 2599 0,'0'0'-91'15,"0"0"18"-15,0 0 12 0,0 0 8 0,0 0 11 16,-12-23 10-16,12 23 8 15,0 0 13-15,0 0 0 0,15-28 21 0,-15 28-6 0,12-14 9 16,-12 14 4-16,15-17 16 0,-6 10-6 0,1-1 15 16,-10 8-9-16,20-11 1 15,-10 5-2-15,-10 6-3 0,21-8-7 0,-8 5 2 16,-13 3-3-16,23-3 0 0,-23 3-4 16,28 3-4-16,-28-3-4 0,25 7 10 0,-12-3-3 15,-1 4-5-15,-12-8-1 16,21 13 3-16,-10-4-7 0,-2 1 10 0,-9-10-7 15,12 20 6-15,-6-8-2 0,-6-12 10 16,7 20 7-16,-7-20 10 0,2 20 0 16,-2-20 11-16,-5 19 3 0,5-19-2 0,-8 17-1 0,8-17 8 15,-12 15 0-15,3-7 1 16,9-8 4-16,-17 10 1 0,5-5 5 0,12-5 7 0,-22 4-5 16,22-4 2-16,-27 0 3 15,27 0 0-15,-28-6-4 0,14 1 2 0,-1-1-6 16,15 6-7-16,-26-15-9 15,14 7-9-15,0-3-21 0,2-1-24 0,2 1-29 0,8 11-43 16,-13-27-53-16,11 14-50 16,0 1-37-16,0 1-51 0,2 11-191 0,-2-26-425 15,2 14-248-15</inkml:trace>
  <inkml:trace contextRef="#ctx0" brushRef="#br0" timeOffset="750.12">15715 3437 2544 0,'0'0'-125'16,"0"0"25"-16,0 0 14 0,0 0 9 0,0 0 17 0,0 0 13 15,0 0 5-15,0 0 15 16,0 0 9-16,0 0 10 0,0 0 2 0,54 2 6 15,-54-2 2-15,26 0 10 16,-5 0 8-16,-3 0-3 0,4 0 14 0,-1 0-15 16,2 2-4-16,2-1 3 0,5 1 0 0,-3 0 0 0,1 0 3 15,2 2 0-15,-3-3 7 16,3 2-8-16,-2-2-1 0,-4 4 6 0,2-4-1 0,-5 1 1 16,3 2-2-16,-6-2 3 15,0 0-10-15,-2 0-10 0,-16-2 1 0,28 3-2 16,-28-3-2-16,23 3 3 15,-23-3-5-15,20 1-2 0,-20-1 1 0,0 0-10 16,16 2-2-16,-16-2-10 0,0 0-23 16,0 0-2-16,0 0-5 0,0 0 11 0,0 0-12 15,0 0 3-15,0 0 5 0,0 0 5 0,0 0-1 16,-28-35 13-16,28 35 19 16,-14-10-4-16,14 10 19 0,-15-12 15 0,15 12 5 0,-15-12 11 15,15 12 3 1,-15-10 15-16,15 10 6 0,-10-12 7 0,10 12 8 0,-11-9 10 15,11 9 8-15,0 0 4 16,-13-12 4-16,13 12-5 0,0 0-1 16,0 0-11-16,-12-12-8 0,12 12-11 0,0 0-2 0,0 0-7 0,0 0-1 15,0 0-2-15,0 0 1 16,0 0-8-16,0 0-6 0,0 0-4 0,0 0-4 0,0 0-4 16,0 0 0-16,36 35-4 15,-30-28 5-15,-6-7-7 0,11 15-4 0,-11-15 1 16,8 20-1-16,-6-11-1 15,-2-9-2-15,0 23 3 0,0-23-2 0,-6 26-2 0,0-14-12 16,-1 4-40-16,3-3-40 16,-2 0-60-16,0 1-47 0,-4-2-75 0,10-12-171 15,-10 22-320-15,8-13-36 0</inkml:trace>
  <inkml:trace contextRef="#ctx0" brushRef="#br0" timeOffset="1233.02">16440 3605 2109 0,'0'0'-79'0,"0"0"15"0,0 0 19 0,4-21 25 16,-4 21 12-16,0 0 28 0,0 0 17 16,6-14 23-16,-6 14 23 0,0 0-9 0,0 0-4 15,0 0 14-15,0 0 9 0,0 0 5 0,0 0 2 16,0 0 3-16,0 0-2 0,0 0-6 16,2 47-9-16,-2-30 3 0,0 2-4 0,0 3-7 15,-2-1-2-15,2 4-6 16,0 4-5-16,0-1-4 0,0 0-4 0,0 3-8 15,0-1-1-15,0 3-6 16,0 1-4-16,0-2-1 0,0 8-4 0,0-7-3 0,0 7-3 16,2-2 0-16,-2-5-3 0,0-1-6 0,0 0 2 15,2-1-5-15,-2-1 1 16,0-3-3-16,2 2-4 0,-2-9 3 0,2 3-1 0,-2-4 1 16,0 0-2-1,2-1-2-15,-2-2-2 0,0-16-6 0,5 25-14 0,-5-14-14 16,0-11-12-16,0 21-14 15,0-21-25-15,2 16-32 0,-2-16-50 0,0 0-47 0,0 12-43 16,0-12-102-16,0 0-499 16,0 0-202-16</inkml:trace>
  <inkml:trace contextRef="#ctx0" brushRef="#br0" timeOffset="1872.01">16501 3578 2394 0,'0'0'-118'0,"0"0"28"16,0 0 14-16,0 0 13 0,0 0 17 16,0 0 17-16,0 0 7 0,0 0 7 15,0 0 15-15,-47 20 11 0,37-12 20 0,0 1 7 16,-2 1 8-16,2 2 2 0,0-1 10 16,-1 1 18-16,0-1-4 0,1 2-14 0,-1-1 4 15,3 1-1-15,0 1-4 0,-2-1-5 16,2-2-8-16,0 2 2 0,8-13-6 15,-13 19-7-15,7-9 3 0,6-10-5 16,-9 13 2-16,9-13 8 0,-8 13 13 0,8-13 9 16,0 0 11-16,-9 14 2 0,9-14 0 0,0 0-10 0,0 0-5 15,0 0-6 1,0 0-5-16,0 0-6 0,0 0-8 0,0 0-6 0,0 0-4 16,26-44-5-16,-20 33-3 0,3-3-2 15,-1 4-5-15,-2-6 3 0,2 3 1 0,2-1-6 16,-4 2-1-16,2-2 1 15,0 2 0-15,3-1-2 0,-2 1-2 0,-3 1 1 16,3-1 3-16,-9 12 0 0,14-16 2 16,-8 8-2-16,-6 8 4 0,12-13-2 0,-12 13-2 15,10-10 6-15,-10 10-10 0,0 0 1 0,0 0 3 16,12-9 22-16,-12 9 0 16,0 0 5-16,0 0 4 0,0 0 2 0,15 22 4 15,-15-22-9-15,5 19-5 0,-5-19 0 16,6 23-4-16,-4-10 2 0,0 1-8 0,-2-14-4 15,9 26-15-15,-7-12-27 16,-2-14-38-16,6 22-57 0,-2-12-54 0,-4-10-34 0,6 19-51 16,-6-19-90-16,9 13-591 15,-6-8-355-15</inkml:trace>
  <inkml:trace contextRef="#ctx0" brushRef="#br0" timeOffset="2300.5">16556 3505 2742 0,'0'0'-109'0,"0"0"24"16,0 0 10-16,0 0 4 0,11-13 10 0,-11 13 8 15,0 0 2-15,0 0 11 16,0 0 13-16,0 0-4 0,27 0 4 0,-27 0 2 16,22 0-4-16,-22 0 7 0,28-1 1 15,-6 1 2-15,-1-3 3 0,3 3 3 0,4 0 5 16,3-3 8-16,3 3 0 15,0 0 5-15,2-1 13 0,1 1 6 0,1 0-8 16,-1 0 1-16,-1-2-6 0,-2 2 10 16,0 0-13-16,-3 0 12 0,1 0-1 0,-2-1-5 15,-7 1-4-15,0 0 12 0,0 0-22 0,-3 0 5 16,-4-3-16-16,-16 3-16 16,30 0-13-16,-30 0-36 0,23-1-39 0,-15-1-72 0,-8 2-361 15,14-6 261-15</inkml:trace>
  <inkml:trace contextRef="#ctx0" brushRef="#br0" timeOffset="2600.02">17388 3252 1657 0,'0'0'15'15,"2"-15"12"-15,-2 15-3 0,0 0 1 0,2-17 3 16,-2 17 1-16,0 0 6 0,0 0 26 15,0 0 34-15,0 0 8 0,0 0 3 0,0 0 8 16,0 0 4-16,0 0 4 16,13 55-8-16,-9-36-6 0,0 0-8 0,1 6-8 0,1 0-3 15,0 1-9-15,-2 2-10 0,5 7-7 0,-2-2-27 16,-1 2-3-16,2 2-5 16,-2-3 2-16,-2 2-6 0,3-3-2 0,-2-5 0 15,1 2-4-15,-4-1 1 0,2 0-5 16,0-4-1-16,0-1-17 0,1-3-34 0,-3-1-28 15,0-2-34-15,2 0-42 16,-2-3-23-16,-2-15-37 0,0 21-47 0,0-21-545 16,0 9-102-16</inkml:trace>
  <inkml:trace contextRef="#ctx0" brushRef="#br0" timeOffset="3540.24">17458 3229 2419 0,'0'0'-11'0,"-2"-17"0"0,2 17 5 0,0 0 15 16,0-21 5-16,0 21 21 16,0 0 15-16,0 0 1 0,2-21 7 0,-2 21-17 15,0 0-1-15,4-13 0 16,-4 13-8-16,0 0 6 0,12-11-4 0,-12 11-5 0,18-8-2 15,-18 8-2-15,25-8-4 16,-10 6-2-16,4-2-2 0,5 0-2 0,3 1-6 16,5 0-1-16,6 0-5 0,4-1-9 0,3 0-5 15,11 3-3-15,1-3 1 0,3 0-8 16,-1 1 4-16,2-3-16 0,3 3 5 0,1-1 1 16,-1 3-10-16,4-3 10 15,-2 2-6-15,-1-2 5 0,1 2-3 0,-3-1 8 16,-1 0 6-16,-3 1 7 0,-10 1 1 15,-1 1 3-15,-3-3 0 0,-3 2 8 0,-8 1-2 16,2-3 6-16,-7 3-3 16,1 0-5-16,-4 0 2 0,-3 0 5 0,1 0 9 15,-4 0-8-15,0 0 8 0,-20 0 6 0,33 0 1 0,-33 0 2 16,26 0 9-16,-26 0-4 16,24 0 1-16,-24 0-3 0,20 3 0 0,-20-3-2 15,17 5 9-15,-17-5-3 16,15 12-3-16,-7-6-4 0,-8-6-1 0,15 19 2 0,-9-8-1 15,1 3-4-15,0-1 2 16,-1 2-1-16,0 3-2 0,-2-1 0 0,2 3-3 16,1 1-1-16,-1 2-3 0,1 0 0 0,-1 2-4 15,0 0 2-15,1-1 2 0,-1 3 3 16,2 0-28-16,-1 1 2 0,-1 0-2 0,1 1 6 16,-1 0 2-16,0-1-1 15,-2-1-1-15,2 4 5 0,-1-5-3 0,2 1 1 16,-3 0 1-16,0 1 1 0,0-3-1 15,-2 0 6-15,2-2-5 0,-4 0 0 0,2-4 3 16,1 0 0-16,-1 2-5 16,-2-4 7-16,0 1 3 0,0-2-4 0,0-16 2 15,0 28-3-15,-2-14 4 0,2-14 7 0,-5 23 4 0,1-12-1 16,4-11 1-16,-16 19 1 16,4-10-6-16,0 0 6 0,-3-2-3 0,0-1 3 15,-2-1-5-15,-1 1 2 16,-4-2 1-16,-4 3-5 0,-1-4-1 0,-3 2 2 0,-4-3-5 15,-6 2-1-15,1 0 2 16,-2 0-2-16,-3-3 4 0,0 1-4 16,-1 1-2-16,1-2 1 0,-3 0-2 0,3 2 1 0,-1-3 0 0,-2 0-2 15,2 3 2-15,-1-3 0 16,1-3-3-16,-1 3 1 0,1 0 1 0,1 0 2 16,2 0 0-16,4 0-2 15,-4 0-1-15,4 0 3 0,4 0-2 16,-5 0 0-16,5-3-2 0,-2 3 2 0,3 0 2 15,-1 0-3-15,0 0 1 0,4-1 1 0,-1 1-2 16,1-1 4-16,2 1-10 0,3-3 6 0,-1 3-1 16,4-2 0-16,-2 1 1 15,1-1 0-15,1 2-3 0,2-2-9 0,-2 2-19 0,3-2-31 16,19 2-42-16,-36-4-43 16,20 2-41-16,-2-1-121 0,4-1-484 0,-1-2-98 15</inkml:trace>
  <inkml:trace contextRef="#ctx0" brushRef="#br0" timeOffset="4185.31">18167 3313 2248 0,'0'0'-57'0,"-8"-21"2"15,8 21 10-15,-11-10 11 16,11 10-3-16,-19-5 5 0,19 5 5 0,-25-2 3 0,25 2 22 16,-36 3 10-16,16 1 16 0,-3 2 15 0,0 2 24 15,0 3-1-15,1-1 4 16,1 3-4-16,0-2 0 0,4 3-4 0,1 1-5 16,0 0 8-16,4 1-13 0,-1 3-6 15,4-2-2-15,3-1-5 0,4 4-2 16,0-1-1-16,4 0-6 0,2 0 0 15,4 2-11-15,1 0-4 0,4-2 1 0,1 0-8 16,4-4-4-16,-2 1-5 16,4-1-4-16,-1-4-11 0,-1-1-4 0,2 0-3 0,-1-5-23 15,-2-1 5-15,0-1-3 0,-1-3 3 0,-16 0 3 16,30-4 6-16,-15 0 2 16,-15 4 5-16,21-13-3 0,-12 8 11 0,-9 5 15 0,10-16 1 15,-10 16 22-15,0 0-5 16,2-20 17-16,-2 20 2 0,0 0 0 0,-14-17 4 15,14 17 12-15,-17-8 3 16,17 8 14-16,-16-6-1 0,16 6 2 0,0 0-8 0,-24-5-3 16,24 5-9-16,0 0-2 0,0 0-6 0,-20-3-1 15,20 3-8-15,0 0-1 16,0 0 0-16,0 0-27 0,0 0-23 0,0 0-32 16,0 0-41-16,0 0-31 0,47 0-38 15,-47 0-56-15,21-3-89 0,-8 1-364 0,-3-2 86 16</inkml:trace>
  <inkml:trace contextRef="#ctx0" brushRef="#br0" timeOffset="4410.31">18317 3448 1896 0,'0'0'-17'15,"0"0"25"-15,0 0 10 16,0 0 15-16,0 0 14 0,0 0-7 0,0 0 1 15,0 0 11-15,0 0-3 16,-41 27 7-16,41-27-6 0,-8 20-2 16,8-20-8-16,-4 20-5 0,4-20 9 0,2 24-14 0,-2-24 15 0,4 26-4 15,2-16-23-15,-6-10-17 16,10 23-35-16,-2-11-35 0,0-2-45 0,1-1-60 16,-1-1-130-16,1-1-294 0,-1-3 194 15</inkml:trace>
  <inkml:trace contextRef="#ctx0" brushRef="#br0" timeOffset="4750.08">18482 3448 1763 0,'0'0'1'0,"0"0"17"0,-6-18 9 15,6 18 17-15,0 0 8 16,0 0 15-16,-12-7 19 0,12 7 7 0,0 0-10 15,0 0 4-15,0 0-14 16,0 0-8-16,-33 23-1 0,33-23-6 0,-6 11-9 0,6-11 1 16,-4 16-6-16,4-16 7 0,0 18-23 0,0-18 4 15,0 0-11-15,15 26-2 16,-7-15-13-16,3-1-11 0,0 1 1 16,1-1-2-16,0-1-9 0,2 2 2 0,-2-1 2 15,-1-1 7-15,-1 3-5 0,1-2 7 0,-2-1-4 16,-9-9 6-16,12 17-5 15,-8-10 7-15,-4-7-1 0,0 0 1 0,0 0-4 16,-12 29-18-16,12-29-46 0,-13 9-15 16,13-9-27-16,-19 7-39 0,19-7-66 0,-19 0-470 15,19 0 75-15</inkml:trace>
  <inkml:trace contextRef="#ctx0" brushRef="#br0" timeOffset="4950.18">18658 3420 2052 0,'22'-5'27'0,"-22"5"-2"16,0 0 2-16,0 0 17 0,26 12 0 0,-26-12 13 15,9 14 0-15,-4-6-2 16,-5-8-2-16,6 20-9 0,-2-8 3 16,-4-12-7-16,2 24-4 0,-2-24-2 0,-2 25-9 15,0-9-21-15,2-16-48 0,-4 28-54 16,0-13-61-16,-3-3-159 0,-2 2-332 15,-1 0 126-15</inkml:trace>
  <inkml:trace contextRef="#ctx0" brushRef="#br0" timeOffset="5350.01">18296 3728 1956 0,'0'0'6'0,"2"-19"4"16,-2 19 11-16,0 0 11 0,0 0-5 0,0 0 20 15,-26-7 26-15,26 7 23 0,0 0 18 0,0 0 6 16,-33 11-2-16,33-11-9 16,-15 10-3-16,15-10-9 0,-13 16-5 0,7-5-6 0,6-11-10 15,-4 18-4-15,4-18-10 16,0 23-11-16,0-23-27 0,14 23-33 0,-3-12-56 15,4 1-41-15,2-4-52 0,5-3-59 16,-4-2-111-16,3 1-451 0,3-1-76 0</inkml:trace>
  <inkml:trace contextRef="#ctx0" brushRef="#br0" timeOffset="5990.49">19629 3568 2270 0,'0'0'-70'0,"0"0"7"15,0 0 5-15,0 0 9 16,0 0 1-16,0 0 8 0,34 7 9 0,-34-7 3 16,33 0-6-16,-13 0 3 15,4-1 9-15,3-1 4 0,5 0 8 0,2 0 2 16,8 0 11-16,5 1 12 0,-1-4 9 15,3 4-8-15,0-1 9 0,1 0-9 0,-1 0-11 16,-1 0-15-16,-3 0-17 0,-1-1-45 0,-3 0-63 0,-3-2-137 16,-6 1-167-16,-6-2 408 15</inkml:trace>
  <inkml:trace contextRef="#ctx0" brushRef="#br0" timeOffset="6300.07">20605 3234 1356 0,'4'-19'50'0,"-4"19"10"15,5-13 2-15,-5 13-3 16,0 0-2-16,0 0 7 0,9-11 22 0,-9 11 13 16,0 0 4-16,0 0-4 15,0 0 17-15,0 0-9 0,16 47 7 0,-14-29 4 0,2-1-1 16,0 6 6-16,4 1-11 15,-2 3-11-15,0 0-12 0,0 4-31 0,1 3-2 16,1 0-4-16,-2 2-5 16,3 1-5-16,0-1-6 0,-1-1-3 0,0 1-1 0,0-1-5 15,4 0-5-15,-4-1 2 0,0-4-5 0,1-3-21 16,-3 0-28-16,1-5-46 16,1 2-36-16,-4-6-32 0,3-2-47 0,-3-3-71 15,-4-13-574-15,4 21-173 0</inkml:trace>
  <inkml:trace contextRef="#ctx0" brushRef="#br0" timeOffset="7410.12">20589 3096 2496 0,'0'0'-52'0,"0"0"13"0,-3-18 10 0,3 18 0 15,0 0 24-15,0 0 22 0,-2-16 12 0,2 16-6 0,0 0 1 16,0 0-4-16,17-14 3 16,-17 14-8-16,22-7-5 0,-6 4 4 0,4-1-19 15,0 3 5-15,10-3-13 16,1 0 1-16,10 0 0 0,-1 0-2 0,5-2-7 0,-1 3 1 15,2-3 8-15,8 1-2 16,-1-1-1-16,2-2 15 0,-1 3-14 0,4-1 8 16,1 0 1-16,0 0 1 0,1 2 4 0,-1-1 0 15,0 1-2-15,1 0 10 16,-1 2-13-16,-2-1 4 0,-9 0-11 0,1 0 5 0,2 1-14 16,-4 0-1-16,0 1-4 15,-1-2 3-15,-4 2-5 0,1-2 8 0,-5 3-2 16,-3-1 7-16,-1 1 6 0,0 0-2 15,-2-2 19-15,-1-1-8 0,-1 3 5 0,0-1-4 16,-1 1 12-16,-3-2 7 16,-2 1 2-16,-3 1-3 0,2-3 12 0,-2 1-3 15,-2 2 10-15,-19 0 1 0,32-2-9 0,-20 0 11 16,-12 2-15-16,24 0 3 0,-24 0-7 16,24 0-1-16,-24 0-4 0,18 2-4 0,-18-2-1 15,17 2 9-15,-17-2-14 16,15 6 7-16,-15-6 2 0,11 9-4 0,-11-9-5 0,12 15 5 15,-8-4-2-15,-4-11-2 16,14 22 2-16,-10-7-1 0,2 3 0 0,-2-2-2 16,2 8-1-16,-2-2 0 0,1 3-2 0,-1 0 4 15,0 3-3-15,-2-1 3 16,3 2-7-16,-1-1 5 0,0 6 0 0,0 3 2 0,1-3-5 16,-1-4 0-16,0 5 6 15,-2 0-29-15,2 2 4 0,0-2 1 16,-2-1 5-16,3 2 7 0,-3-3-6 15,1-1 8-15,-1 0-5 0,-2-2 7 0,0 3 11 0,0-2-6 16,0-1-6-16,0 0 6 16,0-1-6-16,0 0 4 0,0-5 5 0,0 1-2 15,0-4 2-15,2 0-8 0,-2-2 5 0,0-2 3 0,2 0 7 16,-2-17 7-16,0 27 6 16,0-13 13-16,0-14 2 0,-2 18 10 0,2-18 8 15,-4 19 6-15,4-19 2 16,-8 15-10-16,8-15-3 0,-14 10-5 0,14-10-5 0,-21 10-3 15,8-6-2-15,13-4-1 16,-33 5-4-16,13-5-5 0,-1 3 1 0,-2-2-5 16,-6 1-2-16,-1-2-4 0,0 0-3 0,-4 0 0 15,0-2-1-15,-2 2-5 16,-6-1 1-16,2 1 0 0,-5-3-2 0,1 3 1 0,-3-1 0 16,3-2 3-16,-3 3-3 15,1-1-1-15,-1 1 1 0,3 0-6 0,-3-3 4 16,3 3-2-16,-1 0-3 0,3 0 2 15,-2 0-2-15,5 0-2 0,-3 0 2 0,4 0-3 16,2 0 5-16,-1 0-2 16,-1 0 1-16,5-1 0 0,-5 1-4 0,2 0 3 15,2-2-1-15,-1 0-2 0,2 2 1 0,-1-2-1 0,2 1 2 16,3 1-4-16,-1-3 1 16,0 2 1-16,6-2-2 0,0 3 1 0,1-1-2 15,1-1 2-15,22 2 1 16,-40-3-1-16,21 2-4 0,19 1 3 0,-34-2 1 0,15 1-1 15,19 1-1-15,-31-3-1 16,15 1 4-16,16 2-3 0,-27-2 2 0,27 2-2 16,-28-4 0-16,14 3 3 0,14 1-5 0,-26-2-6 0,26 2-8 15,-23-4-33 1,23 4-51-16,-23-4-56 0,10 1-52 0,1 1-57 0,-2-1-112 16,2-2-494-16,-3 1-233 15</inkml:trace>
  <inkml:trace contextRef="#ctx0" brushRef="#br0" timeOffset="8090.23">21630 3288 2663 0,'7'-17'-57'0,"-7"17"11"15,0 0 4-15,-3-23 3 0,3 23 16 0,-6-15 16 16,6 15 28-16,-13-13 11 16,13 13 13-16,-17-12 14 0,5 8 5 0,12 4 9 0,-24-6 7 15,24 6 6-15,-30 0-3 0,30 0-4 0,-35 4-10 16,15 2 0-16,2 1-2 16,-4 3-6-16,3-1-6 0,0 5-1 0,0 0-4 15,3 2-4-15,0 2-5 0,2-1-4 16,-1 2-2-16,2 2-22 0,2 0-2 0,3 0-1 15,2 1-1-15,0 3 2 16,4-2-2-16,2-3 2 0,4 6-5 0,0-3-2 16,4-2 1-16,3-1-1 0,-1 2-7 0,5-5-2 0,0 0-8 15,1-2-15-15,2-4-14 16,1 3-23-16,2-4-22 0,0-3-16 16,-1 0-12-16,-2-6 0 0,2-1 0 15,-2 0 2-15,-18 0-11 0,35-9 12 16,-23 3 16-16,0-4 8 0,-12 10 17 0,18-18 15 15,-14 11 7-15,-4 7 25 0,2-21 5 0,-2 21 19 16,0 0 10-16,-10-27-1 0,10 27 6 0,-18-16 2 16,10 8 15-16,8 8 9 0,-21-11 9 15,10 5 7-15,11 6-2 0,-17-10 5 0,17 10-3 16,-16-6-9-16,16 6-10 16,0 0 4-16,-16-5 0 0,16 5-9 0,0 0 1 15,0 0-6-15,0 0-9 0,0 0-29 16,0 0-27-16,0 0-27 0,55-8-32 0,-35 7-28 15,-4-2-32-15,4-1-79 16,-1 1-477-16,0 1 32 0</inkml:trace>
  <inkml:trace contextRef="#ctx0" brushRef="#br0" timeOffset="8800.41">21975 3339 2007 0,'-7'-22'-65'0,"7"22"16"0,0 0 10 0,0 0 5 0,-18-4 23 16,18 4 25-16,0 0 19 15,0 0 25-15,-30 15 13 0,19-7 2 0,1 2 0 16,-1 1 1-16,2 0 20 15,1 3-5-15,0 1 2 0,2 0 2 0,-1 0-2 0,3 2-12 16,1-1-4-16,3 2-7 16,0 3-9-16,0-3-28 0,5 3-4 0,0 0-2 15,1 2-4-15,2-3-1 0,0 1-2 0,1-2-4 16,2 1-27-16,1-1-26 0,1-4-38 16,0 2-43-16,2-3-42 0,-3-5-68 0,-2-2-182 15,4 1-236-15,-2 0 127 0</inkml:trace>
  <inkml:trace contextRef="#ctx0" brushRef="#br0" timeOffset="9200.01">22198 3430 1853 0,'0'0'27'0,"2"-18"22"0,-2 18-6 0,0 0-5 16,0 0-6-16,0 0 0 16,-7-21 8-16,7 21 4 0,0 0 9 0,0 0 1 15,-17-2 2-15,17 2-9 0,0 0 2 0,0 0 0 16,0 0-7-16,-32 13 3 0,32-13-1 16,0 0-4-16,-12 13-10 0,12-13 1 0,0 0-19 15,-7 19-17-15,7-19-29 16,0 0-4-16,0 0-12 0,13 28 0 0,-13-28 7 15,10 16-4-15,-3-6 1 0,-7-10 3 16,15 17 16-16,-11-9 4 0,-4-8 4 0,12 17 7 16,-12-17 1-16,7 16 11 0,-7-16 14 0,5 14 25 15,-5-14 5-15,0 0 14 16,-5 24-3-16,5-24-3 0,0 0-5 0,-17 17-3 0,17-17-10 16,-12 9 0-16,12-9-10 15,-18 5-14-15,18-5-28 0,-16 6-41 0,16-6-45 16,-13 0-47-16,13 0-86 15,0 0-439-15,-19-9 82 0</inkml:trace>
  <inkml:trace contextRef="#ctx0" brushRef="#br0" timeOffset="9440.01">22284 3310 2071 0,'0'0'-5'0,"0"0"2"16,19 0 3-16,-19 0 0 0,0 0 6 0,17 14-2 0,-11-6 5 16,-6-8 7-16,13 25 3 0,-8-12 0 0,-1 2 17 15,2 1-14-15,-2-2 13 16,-2 4 4-16,2-3 3 0,-2 2-1 0,0 2-5 0,0-1-3 16,-2 0-13-16,0-18-25 15,-4 35-42-15,2-16-50 0,-2-4-63 16,-2 2-148-16,2 0-273 0,-2-1 217 15</inkml:trace>
  <inkml:trace contextRef="#ctx0" brushRef="#br0" timeOffset="10120.45">22796 3442 1667 0,'0'0'-10'16,"0"0"-7"-16,0 0 12 0,0 0-1 15,0 0 2-15,0 0 4 0,24 7 12 16,-24-7 5-16,0 0-2 0,23 0 5 15,-23 0 1-15,26 0-3 0,-26 0 2 0,31 0 10 16,-12 0 17-16,4 0 8 0,1-1 7 16,4 1-1-16,3-2 2 0,1 2 2 0,4 0 1 15,2 0 8-15,4 0 0 0,3 0 3 0,-1 0-5 16,3 0 6-16,-3-2-5 16,3 2-5-16,-3 0-12 0,1 2 0 0,-3-2-5 0,-6 0-6 15,-3 0-4-15,1 2-6 16,-2-2-4-16,-2 1-5 0,-3 2-4 0,-3-2-9 15,-3-1-20-15,0 3-21 16,-6 1-20-16,1-2-14 0,-16-2-29 0,28 5-20 0,-17-3-25 16,-11-2-33-16,0 0-81 0,19 6-438 0,-15-4 67 15</inkml:trace>
  <inkml:trace contextRef="#ctx0" brushRef="#br0" timeOffset="11840.35">23418 3503 1883 0,'0'0'-81'0,"0"0"14"0,0 0 9 15,0 0 13-15,0 0 8 16,0 0 9-16,0 0 8 0,0 0 10 0,0 0 11 0,0 0 13 15,0 0 21-15,0 0 18 16,0 0-6-16,0 0 7 0,0 0-3 0,0 0 0 16,0 0-4-16,0 0 8 0,0 0-15 0,9 44 0 15,-4-31-4-15,-1 5-1 0,0-3-3 16,2 2-4-16,1 6 0 0,-1 1-4 0,0 3-6 16,0 2 3-16,3 1-9 15,0 5 11-15,-3-1-6 0,2 2-1 0,-2 3 0 16,1-2-6-16,-2 4 2 0,1-4-6 15,-2 3 6-15,2 2-3 0,-2-2 4 0,3 1 0 16,-3-1-8-16,0 0 7 16,0-3-3-16,3 0-9 0,-3-1 5 0,-2-4 5 15,3-1-2-15,-3-1-5 0,4-1 0 0,-4 0 5 0,0-1-2 16,2-1-3-16,-2-3 6 16,2 1-3-16,0-2-8 0,0-4 11 0,0 2-1 15,-2-3-7-15,2-2-1 16,-2 0 0-16,0-1 6 0,0 0-1 0,-2-15-7 0,4 23 13 15,-4-23-10-15,0 17 19 16,0-17 7-16,-2 19 14 0,2-19 1 0,-8 12 5 16,8-12-1-16,-14 11 7 0,14-11-16 0,-20 10 1 0,5-6 2 15,-2 0-2 1,0 0-8-16,-2-1 5 0,0 1-14 0,-5-1 5 0,-1 0-5 16,-3 0-1-16,0-1-6 15,-2 2 3-15,0-2 2 0,-1 0-6 16,-4 1-4-16,-1-1 4 0,-6 1-8 0,2-2 1 15,-3 2 2-15,1 1 0 0,-1-3-4 0,-1 3 18 16,-2-2-4-16,1-1 1 16,1 1-1-16,-3 0-5 0,1 1 1 0,-3-3-2 0,0 1 3 15,3-1-7-15,-1 0 0 0,-1 0-3 0,1 0 2 16,-2 0-2-16,0 0-1 16,1-1 3-16,-3-2 0 0,0 3-7 0,1-2 6 15,-1 2-3-15,1-2-2 0,0 1 1 16,-1-1 0-16,3 0 2 0,-1 2-4 0,0-2 2 15,1 1 0-15,1 1 0 16,-1 0-1-16,1-3 2 0,0 3-3 0,0 0 2 16,-1 0 1-16,-1 0 2 0,-2 0 10 0,1 0 4 0,-1 0-1 15,-2 0 2-15,2-1 0 16,-2 2-2-16,-4-2-4 0,6 1-1 0,1 0-1 16,-10-3-2-16,3 3 1 15,4 0-2-15,-7-1-4 0,8 1 4 16,-7-3-1-16,0 1 0 0,-1 1-2 0,1 1-3 15,8-2 2-15,1 0-3 0,-2 0 5 16,3 0-3-16,1 2 1 0,-1-2 0 16,1 0-1-16,1 0 0 0,-1 1 1 0,-1-2-3 0,0 3 1 15,0-3-3-15,2 0 0 0,1 2 1 0,-1-3 2 16,1 0-2-16,-1 2 0 16,1 1-2-16,-1-3 2 0,1 2-2 0,-1 0 1 0,-1 0-1 15,-1 0 1-15,3 0 0 16,-1 0 1-16,-1 0-2 0,2 1 1 0,2-2 1 15,-3 1 2-15,5 1-5 16,-3-2 2-16,3 2 2 0,1-1-1 0,-2 0-1 0,-1-2 0 16,-3 2-1-16,2 1-1 0,0-2 2 0,-1-1 3 15,-1 1-6-15,-1 1 2 16,-1 0 0-16,-2-2-4 0,-3 1 3 0,5 0 1 0,-3 1-1 16,-2-1-1-16,3-1 3 15,5 2-3-15,-3 0 1 0,2 0 2 0,3 1-4 16,0-4 1-16,-3 4 2 15,3-1 2-15,1 0-1 0,1 0 2 0,-1 0-1 0,1 2-1 16,0-2 0-16,-1 0-1 16,7 2 2-16,0-1 0 0,-6-2-5 0,6 3 4 15,2 0-1-15,0 0 2 0,0 0-1 0,3 0 0 16,-1 0 7-16,0 0-11 0,2 3 4 16,5-3 3-16,-1 0-2 0,2 0 3 0,-2 0 0 15,3-3-4-15,-1 6 2 16,2-3-2-16,-2 0 4 0,1 0-4 0,1 0 0 15,2-3 1-15,-2 3 2 0,1 0-3 16,21 0-1-16,-38 3 1 0,18-3 0 0,2 0 1 16,-2 0-2-16,20 0-2 0,-35 0 0 0,17 0 5 15,18 0-5-15,-28 0 6 16,12 0-2-16,16 0-4 0,-27 0 3 0,27 0 3 0,-26-3-6 16,26 3 6-16,-23 0 0 15,23 0-2-15,-23-1-1 0,23 1 1 0,-19 0-2 16,19 0 5-16,-19-3-3 15,19 3-1-15,0 0 0 0,-28-1-1 0,28 1 1 0,0 0 1 16,-25-2-2-16,25 2 2 0,-17-2-1 0,17 2 4 16,0 0 1-16,-21-4 5 15,21 4-2-15,0 0 2 0,-21-3-1 0,21 3-5 0,0 0 3 16,0 0 0-16,-20-3-1 16,20 3-9-16,0 0-9 0,0 0-14 0,-16-3-7 15,16 3-8-15,0 0 4 16,-16-8-2-16,16 8-4 0,0 0-19 0,-16-11-39 0,12 7-54 15,4 4-70-15,-15-11-195 16,4 5-382-16,0 0-112 0</inkml:trace>
  <inkml:trace contextRef="#ctx0" brushRef="#br0" timeOffset="12300.11">15959 4109 2341 0,'0'0'3'0,"0"0"20"0,0 0-8 16,0 0-12-16,0 0-8 0,0 0-8 0,0 0-3 15,0 0 0-15,0 0-18 0,0 0-20 0,49-25-18 16,-35 22-21-16,2-1-17 16,0 0-27-16,-1 0-21 0,-15 4-106 0,32-7-195 0,-20 1 383 15</inkml:trace>
  <inkml:trace contextRef="#ctx0" brushRef="#br0" timeOffset="12670.03">15688 3193 1406 0,'17'-8'58'16,"-17"8"-4"-16,0 0-2 0,22-3-7 0,-22 3 0 0,18-4-8 16,-18 4-4-16,26-6-2 0,-14 4-6 0,-12 2-20 15,33-4 1-15,-19 0 1 16,-14 4-15-16,30-5-17 0,-18 3-23 0,1-2-35 16,-1 0-81-16,2 0-313 15,-14 4 356-15</inkml:trace>
  <inkml:trace contextRef="#ctx0" brushRef="#br0" timeOffset="12879.93">15834 3069 1516 0,'0'0'47'16,"0"0"-3"-16,0 0-4 0,0 0-8 0,0 0-6 15,0 0 9-15,0 0 14 0,0 0 28 16,0 0 3-16,-10 22 15 0,10-22 6 0,0 19 11 15,0-19-1-15,0 22-12 16,0-22-1-16,0 27-17 0,2-12-10 0,-2 2-33 16,0 0-64-16,2 0-82 0,0 0-116 0,-2 0-277 0,0 1-101 15,0-18 189 1</inkml:trace>
  <inkml:trace contextRef="#ctx0" brushRef="#br0" timeOffset="20970.06">1219 14454 304 0,'-11'-15'126'0,"11"15"-23"0,0 0 6 0,0 0-2 15,0 0 4-15,0 0-14 16,0 0 2-16,0 0-2 0,0 0-10 0,0 0-4 16,0 0-4-16,0 0-5 15,0 0 24-15,0 0-3 0,0 0 7 0,0 0-2 16,0 0 1-16,0 0 1 0,0 0-11 15,0 0 0-15,-14 41-6 0,14-41-10 0,-7 22-4 16,4-8-11-16,-1 1-1 16,2 1-5-16,-3 0-9 0,3 3-4 0,-1 1-4 15,1 1-1-15,0 0-4 0,-2 3-2 0,0-1-6 16,1 3-1-16,1-2-3 0,-1 3-2 16,1 1-4-16,-2-1 1 0,2 1 2 0,-1 3-2 15,1-2-4-15,0 0 2 16,0 0 4-16,1 3-9 0,-1-4 1 0,0 2 3 0,-3 1-6 15,3 0 1-15,0-5-2 16,0 2 8-16,-3 1-5 0,3 0-7 0,-1-5 6 16,-2 3-3-16,0 0 1 0,2-3 2 0,-2 2-6 15,1-4 4-15,2 3 0 16,-2 0-3-16,2-5 4 0,-3 2-5 0,3-3 5 0,0 2-5 16,-2-2-6-16,2 0 5 15,0 0 1-15,-2 2 2 0,2-5-6 0,1 4 3 16,-1-2 1-16,0-2 4 15,0 1-7-15,0 1 2 0,2-1-1 0,-2 0 1 0,2-17 3 16,-4 33-2-16,1-17-2 16,0 0 1-16,1-1 1 0,2-15-2 0,-3 32 2 15,3-18-2-15,0-14-1 0,-4 28 5 0,4-11 2 16,-2-2-5-16,2-15 3 16,0 29-3-16,-2-11 0 0,2-18 3 0,0 30-2 0,-2-16 2 15,2-14-3-15,0 34 6 16,0-21-6-16,0-13 6 0,0 28-7 0,0-14 4 15,0-14-3-15,0 27 3 16,-2-13-5-16,2-14 8 0,0 27-8 0,2-12 6 0,-2-15-1 16,0 28 0-16,0-11-2 0,0 0 6 0,0-17-8 15,0 32 5-15,2-15-1 16,-2-4-3-16,0-13-2 0,0 33 8 0,0-20-6 16,0-13 4-16,0 26-2 15,0-12 1-15,0-14-6 0,-2 25 3 0,2-25-16 0,2 25-18 16,-2-25-42-16,2 22-29 15,-2-22-33-15,2 20-44 0,-2-20-72 0,0 17-509 16,2-8-49-16</inkml:trace>
  <inkml:trace contextRef="#ctx0" brushRef="#br0" timeOffset="22050.17">713 15822 2137 0,'-26'-4'-101'0,"26"4"24"15,0 0 19-15,0 0 6 16,0 0 10-16,0 0 16 0,0 0 11 0,0 0 15 0,0 0 12 15,0 0 6-15,0 0 8 16,0 0 1-16,0 0-5 0,0 0-5 0,0 0 4 16,0 0-13-16,0 0 10 0,46-14 0 0,-46 14-13 15,0 0-5-15,33 2 0 16,-33-2-10-16,28 0 5 0,-13 2-6 0,5-2 8 0,1 1-7 16,-1-1-4-16,5 3 1 15,0-3-2-15,4 0 4 0,2 0-12 0,3 0 10 16,-3 0-17-16,1 0 1 15,-1 0-2-15,5 0 4 0,-2 0-1 0,-1-3 8 0,2 3 2 16,0-1 1-16,-3 1-3 0,3-2-8 0,-1 2 1 16,-2 0-10-16,1 0-15 15,1 0-12-15,2 0-13 0,-3-2 6 0,4 2-9 16,-1 0 4-16,2 0 11 16,0 0 6-16,5 2 19 0,-5-2 9 0,4 0 12 0,1 0 8 15,-3 2 5-15,2-1 6 16,0 2-3-16,-2 1 4 0,1-2-2 0,-6-1-3 15,6 3 2-15,-3 0 9 16,2 0 6-16,-2 2 7 0,1-2-2 0,1-1 5 16,-7 1 4-16,5 0-3 0,3 0 2 0,-3 1 1 0,2 0-9 15,0 0 3-15,1-1 0 16,-1 0 1-16,0 0 1 0,1-3 3 0,-2 4 5 16,1-4 8-16,1 0 1 15,-3-1 6-15,-2 3 6 0,0-3-8 0,-2 0 4 0,1 0-4 16,0 0 5-16,1 0-7 15,-2-3 3-15,0 3-20 0,-1 0 8 0,1-1 0 16,0 0-2-16,0-2-7 16,-3 3-4-16,3-2-4 0,-1 1 2 0,-5 1-1 15,2-2-5-15,0 2 0 0,-5 0-7 0,1 0-4 0,0 0-10 16,-1 2-6-16,3-1-8 16,-2 1-26-16,2 1-36 0,-4-2-65 0,-1 0-162 15,-1 2-99-15,-2-1 131 16</inkml:trace>
  <inkml:trace contextRef="#ctx0" brushRef="#br0" timeOffset="28270.01">1133 15422 1112 0,'0'0'-33'0,"0"0"17"0,0 0 12 0,0 0 6 15,0 0 5-15,0 0 13 0,0 0-5 16,0 0 7-16,0 0-7 0,0 0-6 0,0 0 2 16,0 0-4-16,0 0-5 0,0 0 3 0,0 0 2 15,0 0-7-15,0 0 5 16,0 0-3-16,0 0 0 0,0 0 1 0,0 0 4 16,0 0 0-16,0 0 16 0,0 0-6 15,0 0 6-15,0 0 24 0,0 0-16 0,0 0 3 16,0 0 4-16,0 0-4 15,0 0 6-15,0 0 1 0,45-7-2 0,-45 7-8 16,0 0 6-16,18-6-14 0,-18 6 2 0,17-1-3 0,-17 1 2 16,25-1-14-16,-25 1 18 15,31-5-3-15,-13 4 1 0,0-2-2 0,2 1 9 16,1 2 2-16,-1-3-10 16,4 3-3-16,-2-4 5 0,0 4-12 0,4-2 2 0,-3 0-4 15,1 2-7-15,-1 0 1 16,3 0 7-16,-5-2-8 0,4 2 4 0,-4 0-4 15,2 2 0-15,-2-2-1 16,1 0 11-16,-1 0-13 0,-3 0 0 0,2 2 4 16,-1-2-4-16,0 2-6 0,0-2 14 0,0 0-8 0,0 2-6 15,-19-2 7-15,34 2-2 16,-20-2-2-16,-14 0 12 0,30 2-16 0,-30-2-1 16,26 1 11-16,-26-1-6 15,21 0 13-15,-21 0 9 0,17 2-8 0,-17-2 14 0,0 0-3 16,21 0 7-16,-21 0 10 15,0 0 1-15,17 3-7 0,-17-3-1 0,0 0 0 16,0 0 3-16,0 0-8 16,21 0 1-16,-21 0-6 0,0 0 5 0,0 0-5 15,0 0 0-15,0 0-3 0,0 0-1 0,19 0-4 0,-19 0 2 16,0 0-3-16,0 0-4 16,0 0-6-16,0 0 4 0,0 0-1 0,18-8-4 15,-18 8-2-15,0 0-10 16,13-10-3-16,-13 10 4 0,13-10-4 0,-13 10-2 0,14-9-1 15,-14 9-1-15,16-11-14 16,-7 3 9-16,-9 8 7 0,19-17-6 0,-8 7 2 16,-1 1 10-16,1-2-4 0,3-3 4 0,1 1-6 15,0-1 5-15,0 1-1 0,-2 2 7 16,1 0-2-16,2 0-6 0,-2-3 6 16,1 0-3-16,0 2-1 0,2 0 8 15,-3 0-8-15,2-1-2 0,0 0 1 0,-5-1 7 16,3 1-4-16,-1 1 10 15,0-1-5-15,-1 3 3 0,0-2-5 16,0 1 7-16,0 0-8 0,0-1 7 0,-2 1-7 0,2 1 6 0,-1 1 2 16,0-2-13-16,2-1 11 15,-3 1 5-15,2-1-11 0,0 1 9 0,-2-3-11 16,2 3 7-16,-1-2-2 0,0 2-2 16,-1-3 4-16,3 2-2 0,-3-2-5 0,2 3 1 15,-2-1 7-15,-2 0-5 16,2 1 7-16,2-1-10 0,-2 1 5 15,1 0-9-15,-1-2 3 0,-1 4 2 0,2-2 4 16,-1-1-3-16,-10 12 6 0,16-18-5 16,-6 8-10-16,0-2 2 0,-2 5 4 0,-8 7 3 0,15-18-3 15,-8 11 0-15,-7 7 7 16,12-14-2-16,-12 14 7 0,11-11-2 0,-11 11 8 0,10-10-6 16,-10 10-7-16,11-9-2 15,-11 9 10-15,0 0-7 0,11-11 0 0,-11 11-3 16,0 0 6-16,10-10 3 15,-10 10 3-15,0 0 2 0,0 0-1 0,8-9 8 16,-8 9-6-16,0 0-3 0,0 0 4 0,0 0 2 0,0 0-3 16,0 0 4-16,11-12-7 15,-11 12 4-15,0 0-2 0,0 0 0 0,0 0-5 16,0 0 0-16,17-4-2 16,-17 4-8-16,0 0-12 0,23-3-6 0,-23 3-5 0,22-3-13 15,-22 3-13-15,30-3-1 16,-12 1-7-16,3 0 2 0,3 1 5 0,4-1 2 15,3-1 5-15,1 2 5 16,2-3 3-16,2 1 6 0,4 2 3 0,2 0 3 16,3-2 7-16,0 1-3 0,1 1-1 0,1-1 12 0,1 0 2 15,9-2-3-15,-8 2 3 16,-1-1 2-16,10-2-5 0,-9 3 9 16,-1-2 5-16,1 0-9 0,-1 1 7 15,1-1 2-15,-3 3-1 0,3-5 24 0,-5 5-4 0,1 0 1 16,-3-1 10-16,1-1 1 15,-7 2 2-15,-2 1-3 0,0 0-7 0,-3 0 3 16,1-3-10-16,-6 3 5 16,-1 0-8-16,-2 3 1 0,-2-3 6 0,-1 0-35 15,-2 0-21-15,-18 0-35 0,30 0-43 0,-17-3-62 0,-13 3-133 16,18 3-186-16,-18-3 334 16</inkml:trace>
  <inkml:trace contextRef="#ctx0" brushRef="#br0" timeOffset="31269.98">819 17541 1442 0,'0'0'3'0,"0"0"-3"0,0 0 0 0,15-3 2 16,-15 3 11-16,0 0 18 16,0 0 21-16,23 0 20 0,-23 0 8 0,0 0 4 0,0 0 19 15,0 0 24-15,27 3 11 16,-27-3 6-16,0 0 0 0,19 3-11 0,-19-3-12 15,0 0-11-15,25 0-18 16,-25 0-10-16,20 0-5 0,-20 0-13 0,24 0-5 16,-24 0-5-16,24 1-8 0,-11 2-1 0,-13-3-7 0,28 0-2 15,-28 0-2-15,29 1-4 16,-14-1-2-16,4 0-3 0,0 0-1 0,-19 0-7 16,37 0 1-16,-20 2-6 15,4-2 4-15,-4 0-5 0,3 0 4 0,-1 3-7 0,-19-3-1 16,35 0 2-16,-17 0-3 15,-1 1-4-15,-17-1 3 0,33 2-6 0,-18-2 2 16,-15 0-2-16,32-2 0 16,-14 2-2-16,-2-1 3 0,-16 1-5 0,33-3 5 0,-19 1 3 15,-14 2-2-15,29-4 0 0,-13 3 2 0,-16 1-2 16,30-4 3-16,-18 0-4 16,-12 4 0-16,28-3 2 0,-28 3-4 0,25-4 2 15,-10 0-1-15,-15 4 2 16,29-6-1-16,-15 2-3 0,-14 4 1 0,22-3-1 0,-22 3 2 15,24-6-6-15,-24 6 5 16,21-4 3-16,-21 4-5 0,19-4 4 0,-19 4 0 16,17-2-2-16,-17 2 3 0,16-3-2 0,-16 3 1 15,18-4-3-15,-18 4 4 0,17-4-3 16,-17 4 6-16,19-6 2 0,-19 6-9 16,17-8 5-16,-17 8-4 0,16-9 0 15,-6 4 3-15,-10 5-1 0,16-14-4 0,-8 6 3 16,-8 8 0-16,20-15-3 15,-12 6 6-15,0 0 0 0,3-2-4 0,-11 11 1 0,19-21 2 16,-10 9-2-16,-1 2 1 16,2-2-4-16,-1 1 0 0,2-2 3 0,-3 1 4 15,1-1-5-15,1 1 5 0,-2-1-3 0,-1-2 0 16,2 1 3-16,-1 0-2 0,0-3-8 16,-2 1 7-16,4-3 0 0,-2 3-2 0,0-2 2 15,0-2-2-15,1 1-1 16,-3 2 5-16,1 0-2 0,1-4-2 0,1 2-1 15,-1 0 0-15,-2 1-1 16,-1 0 4-16,6-3-2 0,-5 2-6 0,0 0 4 16,0 2-5-16,0-1 0 0,1-1 5 0,-3 1-5 0,2-4 1 15,1 5 0-15,-1-1 2 16,1 2-2-16,-1 0-4 0,2-2-4 0,-1 0 3 16,2 2-3-16,-1 0 5 0,-1-1-3 15,2 2 4-15,3-3 1 0,-4 6 1 0,0-4-4 16,1 1 7-16,-1 0-3 15,3-1 5-15,2 1-2 0,-5 2-1 0,2-1 0 16,1 1 2-16,-1 1-5 16,1-1 4-16,0 3 0 0,-1 0 1 0,1-2-2 0,4 0 5 15,-5 3-2-15,4 1 2 0,-2-2 1 0,0 3-1 16,1-1-6-16,0-2 3 16,-13 10 4-16,23-11-3 0,-5 6 2 0,-8-1 1 15,-10 6-3-15,23-8 4 16,-10 5-3-16,-13 3 3 0,21-4 0 0,-21 4-1 0,23-2 0 15,-23 2 4-15,23 0 2 16,-23 0 3-16,26 2-5 0,-14-1 0 0,-12-1 3 16,24 6 1-16,-24-6 3 0,21 6-2 0,-11-2-5 0,-10-4 4 15,22 8 2-15,-14-3-4 16,-8-5-2-16,21 11 3 0,-10-3-2 0,-2 2-2 16,-9-10 4-16,16 16-2 15,-8-8-2-15,2 3 3 0,-2-2 8 0,-8-9-1 16,12 19-1-16,-5-10 6 0,-1 3-7 15,1-1 5-15,-1 0-6 0,-6-11 1 0,10 24 4 16,-3-12 7-16,-1 0-2 16,-2 1 1-16,0 1-2 0,-4-14-2 0,7 25 5 15,-2-14-4-15,-3 2-4 0,-2-13 4 0,6 25-2 0,-4-13-6 16,-2-12 7-16,6 24-4 16,-4-8-2-16,-2-16 3 0,4 23 2 0,-2-11-8 15,-2-12 1-15,2 25 3 16,0-8-4-16,1-5 3 0,-3-12-2 0,2 27-6 15,1-14 6-15,-1 3 0 0,-2-16-3 16,2 26 1-16,2-10 1 0,-2-3-4 16,0 2 2-16,0 0 1 0,-2-15-4 0,4 29 4 0,-2-17 2 15,3 2-4-15,-1 0 1 16,-4-14 0-16,6 26 0 0,-2-12 12 0,1 1 4 0,-1-2-3 16,2 1 3-16,-1-1-1 15,1 0-1-15,-6-13 1 0,10 25-1 0,-4-12-5 16,2-1 3-16,-2 1-5 15,2-1 0-15,0-1-1 0,-1 1 1 0,1-3-5 16,1 2 4-16,-9-11-2 0,17 21-4 0,-9-13 1 0,0 3 0 16,1-3-1-16,-9-8 1 15,19 17-3-15,-11-10 0 0,1 2 2 0,-9-9-1 16,21 14 1-16,-10-6-1 16,-1-1 1-16,1 1-2 0,-11-8 1 0,23 14 2 0,-10-8-2 15,0 1-1 1,1 0 2-16,3-2-6 0,-2 0 2 0,4-1 3 0,-1 1-4 15,-2-1 3-15,3 1 1 16,0-1 0-16,0 0 4 0,1-3 2 0,-2 3-3 16,2-2 1-16,-2 2 2 0,3-3-7 0,-1 3 3 0,0-1 0 15,2-2-2-15,-1 1 1 16,1 0 1-16,-2 0-5 0,2 0 3 0,1-2 3 16,0 0 1-16,2 2 5 15,-1-2 6-15,2 0 4 0,-3 0 3 0,2 2 1 0,0-2-2 16,3 0-4-16,-3 1 1 15,-1-1-5-15,-2-1-2 0,2 2-2 0,-3-2-5 16,1 1-6-16,-6 1-12 0,-16-1-20 0,38-1-20 16,-25-1-37-16,-13 2-48 15,28-2-60-15,-28 2-57 0,19 0-80 0,-10 2-166 0,-9-2-457 16,0 0-383-16</inkml:trace>
  <inkml:trace contextRef="#ctx0" brushRef="#br0" timeOffset="32830.06">974 16758 2839 0,'0'0'-104'0,"0"0"36"0,0 0 7 15,0 0 11-15,0 0 6 16,-6 54 16-16,6-54 19 0,0 26 9 0,0-13 3 15,0-13 4-15,4 30 1 0,-4-13 20 16,0 0 13-16,0 2 15 0,0 0 9 0,-4 2-3 16,4 0-3-16,-2 0-4 0,-2 4-6 0,2 0-8 15,-3-2 2-15,1 1-11 16,2 1 1-16,-3-2-4 0,1 2-3 0,1 0-2 16,-1-1 0-16,-1-1-1 0,1 2-6 15,2-2-1-15,-3 1 2 0,3 1-4 0,0-4 1 16,0 0-2-16,1 4 1 15,-2-4-3-15,3 2 2 0,0-2-2 0,0 1-3 0,0 2 3 16,-2-3-3 0,4-1-3-16,-2 1 2 0,0 3 1 0,0-5 0 0,0 1 0 15,0-1-2-15,4 2-2 0,-4 0 2 0,0-2 0 16,2 0-1-16,-2 0 0 16,2-1-2-16,0-1 1 0,-2-17-4 0,0 30-4 15,0-16-9-15,0-14-27 0,0 22-35 16,0-22-49-16,3 21-55 0,-3-21-93 0,0 15-563 15,0-15-172-15</inkml:trace>
  <inkml:trace contextRef="#ctx0" brushRef="#br0" timeOffset="33450.05">728 17594 2440 0,'0'0'-72'0,"0"0"23"15,0 0 6-15,0 0 3 16,0 0-2-16,16-4-1 0,-16 4 10 15,0 0 2-15,0 0-17 0,23-2 4 16,-23 2-3-16,20 0 5 0,-20 0 7 0,20 0 4 16,-20 0 11-16,27-2 14 0,-27 2 7 0,29 0 4 15,-16 2 5-15,-13-2 14 0,35 0-17 16,-18 0-4-16,3 0-8 0,-2 2-8 0,2-2-11 16,1 1-9-16,-2-1-11 15,0 0-9-15,4 3-10 0,-4-3-11 0,4 0-14 0,-2 1-19 16,4 1-56-16,-3-2-229 15,2 0 124-15</inkml:trace>
  <inkml:trace contextRef="#ctx0" brushRef="#br0" timeOffset="34050.16">2046 17628 1082 0,'24'0'14'0,"-3"2"16"16,0-2 18-16,-2 0 4 0,2 1 0 0,1 1-3 16,0-2 8-16,2 2-10 0,1 1 3 15,3-2-8-15,-2-1-7 0,1 2 2 16,-1 0 2-16,3 0 9 0,-2 2 3 0,-4-4 21 16,5 3 0-16,-4-3 5 0,-2 2 11 15,2 1-20-15,-1-2-31 0,1 1-6 0,6 0 0 16,-6 2-6-16,4-3 6 15,-5 3-14-15,5-1 8 0,-2 0 3 0,-3-1-7 16,0 0-3-16,4 0 5 0,1 2-6 0,-3-2 0 16,1-1-8-16,2 3 15 0,-1 0-18 15,0-2 3-15,3 0-10 0,-3 0-8 0,3 0 7 16,0-1 1-16,-3 1-4 16,3 1 5-16,-2-3 6 0,-1 1 2 0,3 1-2 0,-5 0-2 15,-2 0 10-15,2-2-1 16,1 2-1-16,-2-1 5 0,1 2-11 0,-2-3 1 15,2 1-2-15,-1 2 5 16,1-3-4-16,-1 2 6 0,-2-2-6 0,2 0 3 16,2 0 3-16,-3 2-11 0,0-2 11 0,2 0-6 0,-1 0 10 15,-1 0-14-15,3 0 2 16,-4 0-4-16,4 0 0 0,-3 0 12 0,1 0 7 16,-4 0 9-16,4 0 17 15,-3 0 8-15,3 1 4 0,-4 1 0 0,2-2 2 0,-1 2-6 16,0-2 1-16,2 2-10 15,3-2 18-15,-2 1-7 0,0-1-6 0,4 3-4 16,1-2-1-16,-3-1-1 16,4 3-1-16,-3-3-2 0,3 1 1 0,0-1-1 15,-3 3 5-15,-1-3-3 0,0 2-5 0,4-1-6 0,-4-1-2 16,-5 2-6-16,3-2-21 16,-2 2-17-16,-2 0-40 0,-1 0-58 0,0-2-67 15,-19 0-151-15,25 2-608 16,-25-2-356-16</inkml:trace>
  <inkml:trace contextRef="#ctx0" brushRef="#br0" timeOffset="39760.23">10608 4892 78 0,'0'0'24'0,"0"0"-18"0,0 0-6 16,0 0-2-16,0 0 4 15,0 0-2-15,67 4-2 0,-53-4 4 0,6 3 0 0,-2-2-2 16,4-1 0-16,-1 2 8 0,2-2-3 0,0 2 3 16,1 0 0-16,-1-1-2 15,0-1 2-15,-2 2-2 0,3-2-2 16,-3 2 3-16,-1 1 1 0,-2-2-6 16,-18-1 2-16,28 3-6 0,-28-3 2 0,22 1-4 0,-22-1 0 15,18 2 2-15,-18-2 2 16,0 0-4-16,0 0 10 0,0 0-10 0,0 0-2 15,0 0 5-15,0 0 2 16,0 0-10-16,0 0 9 0,0 0 0 0,0 0-2 0,-64 10 2 16,50-10 2-16,14 0-6 0,-35 2 0 0,19-2 8 15,-4 1-8-15,20-1 8 16,-36 2-2-16,20 0 4 0,16-2-1 0,-28 2 3 16,28-2 2-16,-23 2 0 0,23-2 5 15,-20 4-1-15,20-4 1 0,-14 4-7 0,14-4 7 16,0 0-1-16,0 0-4 15,0 0-1-15,0 0-1 0,0 0 0 0,0 0-1 16,0 0 1-16,40 16-2 0,-40-16 11 0,26 7-2 0,-16-6 6 16,-10-1-7-16,25 4-1 15,-25-4-2-15,21 4 1 0,-12-1-3 0,-9-3-1 16,0 0-1-16,14 10 5 16,-14-10-3-16,0 0-1 0,0 0-1 0,0 0 1 15,0 0 5-15,-23 26 9 0,23-26 3 16,-25 10 6-16,15-4 5 0,10-6-1 0,-23 12-9 15,14-8-2-15,9-4 0 16,-19 11-2-16,19-11-2 0,-15 11-4 0,15-11 6 16,-11 10-3-16,11-10-3 0,-6 11 0 0,6-11 4 0,0 0 2 15,0 0 1-15,2 22 1 16,-2-22-6-16,0 0-2 0,8 16-2 0,-8-16 2 16,7 12-2-16,-7-12 4 15,0 0 9-15,9 15 5 0,-9-15 6 0,2 13 13 0,-2-13 7 16,0 0 1-16,0 21-3 15,0-21 6-15,-2 17-1 0,2-17 0 0,0 0 6 16,-2 23-2-16,2-23-4 0,2 15-14 16,-2-15 2-16,0 17-13 0,0-17-43 15,6 18-48-15,-6-18-75 0,6 17-164 16,0-8-159-16,-2-1 388 0</inkml:trace>
  <inkml:trace contextRef="#ctx0" brushRef="#br0" timeOffset="50169.9">17879 5806 627 0,'0'0'275'0,"0"0"-82"0,11-13-62 16,-11 13-23-16,0 0 3 0,6-15-4 0,-6 15 6 15,6-9 8-15,-6 9 10 0,0 0 13 16,6-14 0-16,-6 14 1 0,0 0 4 0,0 0 1 16,9-15-2-16,-9 15-9 15,0 0-13-15,0 0-12 0,0 0-11 0,0 0-12 0,6-13-13 16,-6 13-10-16,0 0-6 15,0 0 4-15,0 0 3 0,0 0-1 0,0 0 0 16,0 0-3-16,5 40-2 0,-5-40 11 0,2 25 0 16,-2-11-4-16,0-14-3 15,2 31-5-15,-2-12-5 0,0-1-1 0,0 0-4 16,0 3 2-16,0-2-2 0,0 3-3 16,-2-2-6-16,2-1-2 0,0 4-3 0,-2-2-5 15,4-1-4-15,-4 2 0 16,2-1-3-16,0-3 13 0,0 1-3 0,0-2-5 15,0-17 3-15,0 30-8 0,0-17-4 16,0-13-4-16,0 25 0 0,0-25 2 0,0 19-5 16,0-19-13-16,2 15-17 0,-2-15-26 15,0 0-37-15,0 0-35 0,0 0-30 0,0 0-45 16,0 0-30-16,4 8-26 0,-4-8-37 0,0 0-79 16,0 0-124-16,9-33-421 15,-3 16-291-15</inkml:trace>
  <inkml:trace contextRef="#ctx0" brushRef="#br0" timeOffset="50540.16">18110 5885 2646 0,'17'-14'-102'15,"-17"14"13"-15,12-8 16 0,-12 8 9 0,9-9 8 16,-9 9 3-16,0 0 22 16,0 0 25-16,15-7 10 0,-15 7 23 0,0 0-2 15,0 0 0-15,0 0 12 16,0 0 6-16,0 0 4 0,0 0-4 0,0 0 1 0,-34 30-5 15,34-30-1-15,-15 10 1 16,15-10-4-16,-17 9 11 0,17-9 1 0,-17 10-6 16,17-10 3-16,-16 7-1 0,16-7-4 0,-16 8-6 15,16-8 0-15,-12 8-5 0,12-8-1 16,0 0 1-16,-13 8-4 0,13-8-3 0,0 0 7 16,-8 9 5-16,8-9 16 15,0 0 3-15,0 0 4 0,0 0-2 0,14 24 0 0,-14-24 0 16,13 14 1-16,-13-14-1 15,17 15 7-15,-8-8 2 0,3 3-4 0,-2-1-3 16,4 1-7-16,-2 0-6 0,1 1-5 0,-1 0-6 16,1-1 2-16,2 0-5 0,-3-2-6 15,2 1-17-15,-2-2-30 0,1 1-42 0,-3-2-53 16,-10-6-50-16,22 13-55 16,-14-9-89-16,0 0-632 0,-8-4-371 0</inkml:trace>
  <inkml:trace contextRef="#ctx0" brushRef="#br0" timeOffset="51100.12">18404 5992 2767 0,'4'-15'-130'0,"-4"15"19"0,0 0 20 16,0 0 30-16,0 0 22 0,0 0 14 16,0 0 17-16,0 0 21 0,0 0 8 15,0 0 19-15,0 0 9 0,-17 44 17 0,17-44 11 16,-4 24 4-16,4-24 5 0,-4 25 2 16,2-12 0-16,2-13-4 0,0 28-11 0,2-12-5 0,0-1-7 15,0 0-5 1,-2-15-2-16,4 27 2 0,-2-14-12 0,-2-13 0 0,6 21-6 15,-3-11-1-15,-3-10-5 16,11 17-3-16,-11-17 1 0,10 14-6 0,-10-14-6 16,11 8 0-16,-11-8-4 0,14 3 3 0,-14-3-8 15,0 0-1-15,0 0-4 0,36-14-6 16,-25 8-1-16,-2-3-5 0,-1-1 0 0,2-1 3 16,-1-3-5-16,-9 14 5 15,13-24-2-15,-7 11 3 0,1 0-3 0,-3-1 5 0,-4 14 10 16,6-24 7-16,-2 14 7 15,-4 10 10-15,2-21 4 0,-2 21-5 0,0 0 6 16,-2-20 2-16,2 20 8 0,0 0 4 0,0 0-1 16,-12-14 1-16,12 14 0 0,0 0-4 15,0 0-2-15,0 0 1 0,0 0-5 16,0 0 7-16,0 0-2 0,-32 26 2 16,32-26 0-16,0 0-5 0,0 0-5 15,4 21 0-15,-4-21-2 0,0 0-4 0,0 0-8 16,26 18-22-16,-26-18-39 0,16 3-42 15,-16-3-64-15,22 2-56 0,-10-2-74 16,-12 0-137-16,21-4-190 0,-10 3-305 0,-11 1-291 16</inkml:trace>
  <inkml:trace contextRef="#ctx0" brushRef="#br0" timeOffset="98439.86">17517 6068 1079 0,'0'0'212'15,"-11"-18"-46"-15,11 18-43 0,0 0 45 0,0 0-29 16,0 0-4-16,0 0-9 16,-12-7-27-16,12 7-13 0,0 0-5 0,0 0-8 0,0 0-10 15,0 0-1-15,0 0-10 16,0 0-2-16,0 0 3 0,0 0-3 0,0 0 8 15,0 0 2-15,0 0 0 16,0 0-1-16,0 0 1 0,0 0-5 0,0 0-2 0,0 0-7 16,0 0-3-16,0 0-3 0,0 0-4 0,0 0-1 15,0 0-7-15,42 17-2 16,-42-17-1-16,0 0-4 0,0 0-1 0,0 0-3 0,0 0-5 16,0 0-3-16,0 0-5 15,0 0-4-15,0 0-3 0,0 0-3 0,0 0 3 16,0 0 1-16,0 0-1 15,0 0 3-15,0 0-6 0,0 0 0 0,0 0 6 16,0 0-9-16,0 0 6 0,0 0-2 0,-62-6-1 16,62 6 6-16,-18 10 2 0,7-4 9 15,11-6-1-15,-19 9 1 0,11-1 3 0,8-8-2 16,-17 9 1-16,17-9-4 16,-18 12 3-16,18-12-2 0,-12 7-1 0,12-7-1 0,-12 8-2 15,12-8 2-15,-14 6 0 16,14-6-2-16,0 0 2 0,-16 8 0 0,16-8-3 15,0 0 0-15,-22 0-1 16,22 0-2-16,0 0-9 0,0 0-10 0,-25-5-5 0,25 5 0 16,0 0-6-16,-14-5-17 0,14 5-15 0,0 0-16 15,-16-8-13-15,16 8-6 16,0 0 1-16,0 0 7 0,0 0 6 0,-16-9 0 0,16 9 14 16,0 0-16-16,0 0-10 15,0 0-16-15,0 0-20 0,-9-4-52 0,9 4-123 16,0 0-312-16,0 0 167 15</inkml:trace>
  <inkml:trace contextRef="#ctx0" brushRef="#br0" timeOffset="99449.85">17199 5899 1840 0,'3'-22'22'0,"-3"22"6"0,0 0 12 16,0 0 10-16,4-14 6 0,-4 14-5 15,0 0 13-15,0 0 2 0,0 0-7 0,0 0-4 16,0 0-9-16,0 0 0 15,0 0-5-15,0 0-6 0,0 0-8 0,-4 58 1 16,4-58 2-16,-3 23-5 0,1-10-2 0,2-13 2 16,-2 23-6-16,2-23 1 0,-2 21-6 15,2-21 0-15,-2 20-2 0,2-20 4 0,-2 18-3 16,2-18 0-16,0 0-1 16,-2 18 5-16,2-18-1 0,0 0 0 0,0 0-4 0,0 0 0 15,0 0-9-15,0 0 0 16,0 0-6-16,0 0-5 0,0 0-4 0,0 0 2 15,0 0-9-15,0 0 6 16,42-22 6-16,-42 22-3 0,17-14 7 0,-17 14 15 0,14-10 5 16,-14 10 8-16,14-10 0 0,-14 10 1 0,12-6 0 15,-12 6 8-15,0 0 3 16,17-3-9-16,-17 3 1 0,0 0 0 0,0 0 6 16,0 0 6-16,15 17 5 0,-15-17 5 15,0 0 1-15,-2 20-5 0,2-20 1 16,0 0-4-16,-13 25-4 0,13-25-5 15,-15 20-1-15,7-11-1 0,-2 0-6 0,-4-1-2 16,2 0-3-16,-3-1-1 0,2 1-3 0,-1-2 0 0,14-6 0 16,-25 11 0-16,9-7-6 15,4-1 2-15,12-3 1 0,-24 3-1 0,24-3-2 16,-21-3 1-16,21 3 1 16,-19-5 6-16,19 5 4 0,-17-7 3 0,17 7 6 0,-16-12-1 15,16 12-2-15,-14-13 13 16,14 13 3-16,-10-11 0 0,10 11 1 0,-4-14 1 15,4 14 1-15,0 0 1 16,-8-14 0-16,8 14-7 0,0 0 1 0,0 0-7 0,-9-15-15 16,9 15 1-16,0 0-2 0,0 0 0 0,0 0-9 15,0 0 2-15,0 0-1 16,0 0-1-16,0 0-1 0,-11 43-1 0,11-43 1 16,-2 22-4-16,-2-11-1 0,4-11-1 15,-4 25 17-15,1-9-4 0,3-16 2 0,-6 24-4 16,2-15-2-16,4-9-2 15,-10 22 1-15,10-22-3 0,-6 17 0 0,6-17-1 16,-8 18 2-16,8-18 0 0,-6 11-4 0,6-11 6 16,0 0-1-16,-10 11-3 0,10-11 6 15,0 0-9-15,0 0 0 0,0 0 0 0,0 0-2 16,0 0 1-16,0 0-4 16,-22-25 3-16,22 25-4 0,0 0 2 0,0 0 2 0,0-21-4 15,0 21 4-15,0 0-2 16,0 0-2-16,0 0 0 0,0 0-4 15,0 0 2-15,0 0 3 0,0 0-3 16,0 0 1-16,0 0 0 0,0 0 2 0,0 0 1 0,0 0 2 16,0 0 5-16,0 0 3 0,0 0-1 0,9 50 1 15,-9-50 0-15,-13 17-2 16,5-8-3-16,8-9 4 0,-19 16-1 0,11-9-23 0,8-7-29 16,-20 10-41-16,10-7-65 15,10-3-63-15,-20 6-76 0,10-6-119 16,10 0-166-16,-19-6-59 0,19 6-189 15,-19-3-143-15</inkml:trace>
  <inkml:trace contextRef="#ctx0" brushRef="#br0" timeOffset="99819.48">16755 6235 2353 0,'0'0'-83'0,"0"0"32"0,0 0 1 16,0 0 21-16,0 0 25 0,-28-10 16 0,28 10 29 16,0 0-1-16,0 0 7 0,-27 7 16 0,27-7 3 15,-19 6 25-15,19-6 18 16,-23 7 12-16,9-2 4 0,2 1 0 0,12-6-11 0,-30 8-2 16,14-2 3-16,-1-2 4 15,-1 1 6-15,0 1-2 0,-2-2-1 0,0 2-5 16,-2-2-4-16,1-1-5 15,0-1-2-15,0 2 2 0,0-2 1 0,-1-1-7 0,4 3 5 16,-2-1-5-16,20-3-2 0,-31 1-33 0,16 1-8 16,15-2-6-16,-27-2-3 15,27 2-2-15,-24 0-5 0,24 0-4 0,-21-4-23 0,21 4-11 16,-17-5-13-16,11 1-18 16,6 4-22-16,-15-7-27 0,15 7-42 0,-13-10-50 15,13 10-67-15,-9-10-71 16,9 10-167-16,-8-9-147 0,8 9-339 0,0 0-393 15</inkml:trace>
  <inkml:trace contextRef="#ctx0" brushRef="#br0" timeOffset="100059.44">16141 6493 2894 0,'0'0'82'0,"0"0"54"0,4 17 10 0,-4-17 10 16,0 0 11-16,0 0 9 0,4 13 1 0,-4-13 14 0,0 0-17 16,0 0-22-16,0 0-22 15,7 12-14-15,-7-12-32 0,0 0-28 0,4 6-44 16,-4-6-60-16,0 0-68 16,0 0-71-16,0 0-72 0,0 0-123 0,0 0-172 0,0 0-73 15,0 0-196-15,0 0-152 16</inkml:trace>
  <inkml:trace contextRef="#ctx0" brushRef="#br0" timeOffset="101389.74">15911 6279 2336 0,'0'0'-88'16,"0"0"35"-16,0 0 16 0,10-11 21 0,-10 11 14 16,0 0 20-16,0 0 8 0,0 0 18 15,0 0-5-15,0 0 12 0,0 0 25 0,0 0 18 16,0 0 2-16,0 0-4 16,0 0-6-16,0 0 8 0,0 0-1 0,0 0 8 15,0 0-7-15,0 0-4 0,-55 14 0 16,55-14-4-16,-24 5 1 0,10-1 1 0,14-4 7 15,-30 5 19-15,13-2-4 16,-2-3-4-16,0 1-10 0,-3 1 0 0,2-2-3 16,-4 2 1-16,1-2-4 0,0 0-10 0,0 0-3 0,-3 0-11 15,-1-2-3-15,-1 0-7 16,0 1-8-16,3-2 1 0,2 2-4 0,0-1 6 16,1 2-9-16,2-2-10 0,0 0 5 15,20 2-5-15,-33-2-7 0,33 2 5 16,-26-2-5-16,26 2-6 0,-21-2-3 15,21 2 0-15,0 0-7 0,-23 0-11 0,23 0-7 16,0 0-7-16,0 0-4 0,-17-1-7 0,17 1-7 0,0 0-12 16,0 0-3-16,0 0-10 15,0 0-1-15,0 0-8 0,0 0-1 0,0 0-5 16,35-19-6-16,-27 15 2 16,-8 4 2-16,20-10-1 0,-13 4-1 0,5 1 7 0,-3-1 9 15,-1-1 5-15,1 0 7 16,-1 2 3-16,1-3 12 0,-1 0 12 0,1 3 13 15,-4-3 14-15,-5 8 15 0,15-14 13 16,-7 9 10-16,-2-3 11 0,-6 8 9 0,0 0 10 16,16-15 5-16,-16 15-1 0,11-10-2 0,-11 10-1 15,0 0-2-15,11-11 2 16,-11 11-7-16,0 0 2 0,10-10-10 0,-10 10-1 0,0 0 0 16,0 0-7-16,0 0 5 15,9-9-6-15,-9 9-7 0,0 0-8 0,0 0-3 16,0 0 1-16,0 0-6 0,0 0-7 15,0 0-9-15,0 0 8 0,0 0-8 0,0 0 1 16,0 0 3-16,0 0-8 0,0 0 5 0,0 0-7 16,0 0 1-16,0 0 3 15,0 0-6-15,0 0 6 0,0 0-7 0,0 0 5 0,0 0-2 16,0 0-4-16,0 0 4 16,0 0-4-16,0 0-5 0,0 0 9 0,-41 25 0 15,41-25 6-15,-10 8-10 0,10-8 1 16,0 0-1-16,-18 7 4 0,18-7 1 0,0 0 2 15,-17 5 0-15,17-5-5 16,0 0-4-16,-18 7 1 0,18-7 0 0,0 0 3 16,-15 2 0-16,15-2 1 0,0 0-4 0,0 0 5 0,0 0-4 15,-19 3-2-15,19-3 2 16,0 0-1-16,0 0-1 0,0 0-1 0,0 0 2 16,0 0 1-16,0 0 1 0,-17 2 3 15,17-2-8-15,0 0 0 0,0 0 7 16,0 0-5-16,0 0 5 0,0 0-3 15,0 0 4-15,0 0-7 0,0 0 4 0,0 0 5 16,0 0-6-16,0 0 10 0,0 0-6 0,0 0 6 0,0 0 3 16,0 0-16-16,0 0 3 15,0 0 1-15,0 0-1 0,0 0 0 0,0 0 0 16,0 0 9-16,0 0-4 0,0 0-1 16,0 0-4-16,0 0 4 0,0 0-6 0,0 0 0 15,0 0 1-15,0 0-2 16,0 0-2-16,0 0 0 0,0 0-4 0,0 0 7 15,0 0-4-15,0 0 2 0,0 0 0 16,0 0 0-16,0 0 2 0,0 0 1 0,0 0 6 16,0 0-1-16,-11 17-5 0,11-17 0 0,-10 15 1 15,10-15 3-15,-15 18-6 0,6-9 3 16,1-1-7-16,8-8 7 0,-20 19-2 0,13-12 4 16,7-7-6-16,-16 14 5 15,16-14 2-15,-15 11-2 0,15-11-1 0,-9 10 0 0,9-10 6 16,-12 7 0-16,12-7-2 15,0 0 2-15,-10 10 3 0,10-10 0 0,0 0-7 16,0 0 7-16,-10 9-4 0,10-9 3 0,0 0 2 16,0 0-1-16,0 0 8 0,0 0-10 15,0 0 3-15,0 0 0 0,0 0-4 0,0 0 1 16,0 0-4-16,0 0 5 16,0 0-2-16,0 0 1 0,28 14 1 0,-28-14 1 0,13 9-1 15,-13-9 2-15,18 12-2 16,-7-5 1-16,-2 1-1 0,3 0-2 0,-4 2-6 0,5-2-8 15,-4 0-20 1,1 2-19-16,0-1-29 0,1 1-36 0,-2 0-45 16,-1-1-50-16,0 0-49 0,1 3-46 0,-7-5-108 0,-2-7-152 15,4 15-67-15,-4-15-281 16,-4 14-305-16</inkml:trace>
  <inkml:trace contextRef="#ctx0" brushRef="#br0" timeOffset="102009.38">14348 5942 2574 0,'-2'-17'-157'0,"2"17"33"0,0 0 28 0,0 0 35 16,0 0 34-16,0 0 39 16,2-21 40-16,-2 21 42 0,0 0 21 0,0 0 27 0,0 0 19 15,0 0 2-15,4-17-1 16,-4 17-1-16,0 0-15 0,0 0-11 0,0 0-9 15,0 0-15-15,0 0-10 16,0 0 2-16,0 0-11 0,0 0-4 0,0 0-4 0,0 0-3 16,0 0-8-16,0 0 4 0,-10 63-1 0,8-46-2 15,-3 0-2-15,0 1 13 16,1 4-2-16,1 1-6 0,-1-3-14 0,0 4-2 0,-1-2 1 16,-2 2-33-16,5-2-4 15,-5 1-3-15,3 0 0 0,-1 0-2 0,1-4-5 16,2 1 4-16,-3-4-9 15,1 1-6-15,1-2-9 0,-1 1-12 0,2-1-19 0,0-4-16 16,-3-1-27-16,5-10-23 0,-2 19-27 0,2-19-29 16,-3 15-46-16,3-15-40 15,0 10-42-15,0-10-104 0,0 0-99 0,0 0-424 0,0 0-312 16</inkml:trace>
  <inkml:trace contextRef="#ctx0" brushRef="#br0" timeOffset="102409.44">14467 6099 2745 0,'0'0'-56'0,"14"-10"28"16,-14 10 13-16,0 0 27 0,16-7 21 0,-16 7 27 15,0 0 12-15,0 0-7 16,0 0-7-16,0 0 2 0,0 0 5 0,0 0-4 0,0 0 0 16,0 0-4-16,0 0-5 15,0 0-7-15,0 0-2 0,-23 45-7 0,23-45-3 16,-13 13-5-16,4-7-3 15,9-6 1-15,-18 13 0 0,10-7 11 0,8-6 6 0,-17 12 6 16,17-12 8-16,-18 9 4 0,11-3 6 0,7-6-10 16,-13 9-1-16,13-9 1 15,0 0-1-15,-19 12-4 0,19-12-6 0,0 0-5 0,-10 7-5 16,10-7-4-16,0 0 4 16,-12 11 1-16,12-11 10 0,0 0 9 0,0 0 24 15,-2 16 6-15,2-16-4 16,0 0 7-16,16 24-29 0,-16-24 1 15,17 18 4-15,-7-8-5 0,3 1-1 0,-2 0-15 16,3-1-3-16,-3-1-6 0,1-1-2 0,-1 1 3 16,2 1-12-16,-2 0-3 0,-11-10-25 0,18 16-28 0,-10-8-39 15,-2-3-53-15,-6-5-68 16,11 11-63-16,-7-7-68 0,-4-4-159 0,0 0-135 16,5 13-361-16,-5-13-429 15</inkml:trace>
  <inkml:trace contextRef="#ctx0" brushRef="#br0" timeOffset="105259.58">2995 6425 2845 0,'0'0'-143'0,"0"0"32"0,0 0 19 16,0 0 21-16,0 0 27 15,-5-14 18-15,5 14 19 0,0 0 29 0,0 0 16 16,0 0 18-16,0 0 21 16,0 0 18-16,0 0 14 0,0 0 8 0,0 0 4 0,0 0 3 15,0 0-6-15,0 0-13 16,0 0-8-16,-2-18-12 0,2 18-16 0,0 0-4 15,0 0 4-15,0 0 0 16,0 0-1-16,0 0-2 0,0 0 0 0,-12 42-7 0,12-42-2 16,-5 24-7-16,1-11-3 0,2 2 2 0,-2 0-7 15,4-15-4-15,-4 30-2 16,2-12 3-16,-2 1-8 0,1-2 0 0,1 0-4 0,0 0-6 16,0 1-1-16,-3 0 2 15,3 0-7-15,2-1-1 0,-2 0 0 0,0 0-1 16,2-17-3-16,-2 31-3 15,0-17-4-15,2-14-17 0,-4 23-16 0,4-23-24 0,-2 20-23 16,2-20-27-16,-2 18-28 0,2-18-29 0,0 0-34 16,0 20-28-16,0-20-37 15,-2 6-103-15,2-6-552 0,0 0-311 0</inkml:trace>
  <inkml:trace contextRef="#ctx0" brushRef="#br0" timeOffset="105631.06">3123 6529 2723 0,'12'-10'-68'0,"-12"10"3"0,0 0 11 0,0 0 14 15,0 0 31-15,0 0 12 16,0 0 9-16,0 0 7 0,0 0-1 0,0 0 0 0,0 0 5 16,0 0-6-16,0 0 4 15,-41 31 16-15,31-25 6 0,10-6 2 0,-19 11 2 16,10-5-2-16,9-6-9 15,-16 7-1-15,16-7-3 0,-16 9-4 0,16-9 3 16,-12 8 7-16,12-8 28 0,-11 9 12 0,11-9-1 0,-11 11-3 16,11-11-2-16,0 0-3 15,-8 17 0-15,8-17-3 0,-2 15 0 0,2-15 0 16,0 0 2-16,2 23 4 16,-2-23 1-16,4 17 10 0,-4-17-3 0,11 19 0 0,-2-9-2 15,-1 0-6-15,-8-10-12 16,16 16-1-16,-6-6-9 0,0-1-6 0,-10-9-14 15,17 11-20-15,-9-5-24 16,-8-6-29-16,13 12-28 0,-13-12-25 0,11 11-22 0,-11-11-55 16,10 12-45-16,-4-8-61 0,-6-4-141 0,6 9-533 15,-6-9-381-15</inkml:trace>
  <inkml:trace contextRef="#ctx0" brushRef="#br0" timeOffset="106469.47">3344 6664 2723 0,'0'0'-139'0,"0"0"33"16,0 0 13-16,0 0 26 0,0 0 28 0,0 0 17 15,0 0 16-15,0 0 34 16,0 0 26-16,-17 8 38 0,17-8 27 0,0 0 7 15,0 0 3-15,-6 19-7 16,6-19-13-16,-4 17-9 0,4-17-8 0,-2 21-11 0,2-21-6 16,-5 22-7-16,3-6-10 0,2 2 0 0,0-18-6 15,-2 28-4-15,2-13-3 16,0-15-2-16,2 26-5 0,-2-10-2 0,0-16-5 0,2 25 1 16,1-14-6-16,-3-11 1 15,4 21-3-15,-4-21-3 0,2 17-3 0,-2-17 2 16,4 15-3-16,-4-15-4 15,0 0-9-15,8 11-12 0,-8-11-5 0,0 0-5 16,0 0-6-16,0 0-6 0,0 0-9 0,32-20-2 0,-32 20-7 16,17-19-2-16,-6 6 4 15,-3-3 4-15,3 3-1 0,-1-4 5 0,0-1 5 16,2 2-5-16,-2 0-1 16,0 1 3-16,-1 0 5 0,-3 1 3 0,3 3 12 0,-9 11 10 15,8-23 6-15,-8 23 1 16,7-16 2-16,-7 16 6 0,2-14-4 0,-2 14 1 15,0 0-1-15,0 0 8 0,-17-18 15 16,17 18 13-16,0 0 13 0,-22-3 9 0,22 3 8 16,0 0 2-16,0 0 8 0,-26 6 5 0,26-6 0 15,0 0-4-15,-18 9-14 16,18-9 2-16,0 0-8 0,-6 17-1 0,6-17-6 16,0 0-2-16,0 0-7 0,14 23-9 15,-14-23-19-15,18 11-24 0,-10-5-32 0,-8-6-30 16,19 8-35-16,-19-8-44 15,21 7-54-15,-8-2-51 0,-13-5-73 0,24 1-164 16,-12-1-405-16,-12 0-272 0</inkml:trace>
  <inkml:trace contextRef="#ctx0" brushRef="#br0" timeOffset="106989.78">3715 6715 2627 0,'0'0'-80'0,"0"0"42"15,0 0 35-15,0 0 18 0,0 0 32 16,0 0 17-16,0 0 24 0,0 0 12 0,0 0 14 16,0 0 3-16,0 0 10 0,0 0-11 0,0 0-7 15,0 0-4-15,0 0-6 16,0 0-7-16,0 0-1 0,0 0-8 0,0 0-5 0,46 5-8 16,-46-5-4-16,21-2-8 15,-21 2-5-15,24-4-5 0,-24 4-8 0,22-4-8 16,-22 4-11-16,22-2-15 15,-22 2-24-15,19-2-25 0,-19 2-35 0,17-2-32 0,-17 2-43 16,0 0-41-16,23-4-47 0,-23 4-74 0,0 0-645 16,13-5-395-16</inkml:trace>
  <inkml:trace contextRef="#ctx0" brushRef="#br0" timeOffset="107199.68">3806 6647 2820 0,'-24'-4'-67'0,"24"4"51"0,0 0 21 0,0 0 25 0,0 0 28 16,0 0 23-16,-17-2 22 0,17 2 1 0,0 0-2 15,0 0-6-15,0 0-8 16,0 0-8-16,0 0-9 0,0 0-7 0,0 0-8 16,49-16-27-16,-49 16-27 15,24-3-46-15,-24 3-51 0,22-4-56 0,-9 3-50 0,-13 1-82 16,24-6-608-16,-12 4-272 15</inkml:trace>
  <inkml:trace contextRef="#ctx0" brushRef="#br0" timeOffset="108139.72">4226 6686 2584 0,'0'0'-105'0,"0"0"23"15,0 0 12-15,-4 16 27 0,4-16 32 16,0 0 16-16,0 0 12 0,0 0 13 0,0 0-5 0,0 0 7 16,0 0 0-16,0 0 3 15,0 0 0-15,0 0 5 0,0 0-11 0,38-33 2 16,-29 23-6-16,-2-2 3 0,-1-1-1 15,2-1-9-15,-1-3 2 0,-1-2-11 0,2-6 0 16,-1 1-3-16,-1-3-6 0,3-2 11 0,-3-1 0 16,0 1 0-16,0 0 5 15,0 1 13-15,0 0 0 0,0 3 7 0,-2 0 0 0,0 3 0 16,0 2 2-16,-2 1 4 16,2 4 2-16,-1-1-11 0,-3 16-6 0,0-23-6 15,0 23-14-15,2-16 2 16,-2 16 0-16,0 0-2 0,0 0-3 0,0 0 1 0,0 0 3 15,0 0 2-15,-29 45-10 16,21-22 10-16,0 2-6 0,0-1 5 0,0 5 0 16,1 2 2-16,-1 3-3 0,1 0 4 0,1-8-1 15,-3 8 7-15,5-7 1 0,0-2 1 16,2 1-5-16,2-4 2 0,0-1 2 0,-2-4-2 16,4 3 2-16,0-5 6 15,-2-15-3-15,4 22-3 0,0-12 1 0,-4-10-9 16,13 13-12-16,-13-13-11 0,15 4-9 15,-15-4-11-15,0 0-2 0,25 0 4 0,-25 0 5 16,20-2 3-16,-20 2-3 0,0 0-1 0,25-2 5 16,-25 2-2-16,19 0 6 15,-19 0-2-15,19 4 7 0,-19-4 13 0,26 5 13 0,-12-2 13 16,-1 3 17-16,2-2 14 16,2-1 14-16,-3 3 16 0,4-3 10 15,-2 1 0-15,2-1 4 0,-18-3-4 16,35 4-1-16,-15-3-7 0,-4-1 0 0,-16 0-2 0,34 0-5 15,-19 0-7-15,-15 0-12 16,30-1-4-16,-30 1-13 0,25-4-19 0,-25 4-34 16,19-4-55-16,-19 4-74 0,19-8-82 0,-17 2-143 0,-2 6-258 15,5-13-351-15,-5 13-410 16</inkml:trace>
  <inkml:trace contextRef="#ctx0" brushRef="#br0" timeOffset="108334.96">4638 6311 2949 0,'-5'-18'23'0,"5"18"42"0,0 0 30 16,0 0 12-16,0 0 9 16,0 0-9-16,3-23-3 0,-3 23-12 0,0 0-15 15,0 0-26-15,0 0-41 16,0 0-48-16,4-17-63 0,-4 17-72 0,0 0-84 0,0 0-176 15,0 0-423-15,0 0-204 16</inkml:trace>
  <inkml:trace contextRef="#ctx0" brushRef="#br0" timeOffset="108899.82">4394 6993 2602 0,'0'0'-11'0,"0"0"31"0,0 0-4 15,0 0 0-15,0 0-1 16,0-15 3-16,0 15 14 0,0 0 3 0,0 0 0 16,0 0-9-16,0 0 3 15,-39 5 1-15,39-5 1 0,0 0 1 0,-26 10 4 0,26-10 4 16,-16 10 2-16,16-10-4 15,-14 15 1-15,5-11-2 0,9-4-11 0,-8 12 5 16,8-12-1-16,-6 13-4 0,6-13-3 0,0 0-4 16,2 23-2-16,-2-23-2 0,10 16-5 15,-10-16 2-15,13 17-4 0,-5-10 1 0,3 2-1 16,-2 1 0-16,-1-1-1 16,0 2 1-16,-8-11-3 0,16 18 9 0,-10-11-4 15,-6-7 17-15,10 16 14 0,-10-16 9 16,6 13-5-16,-6-13 2 0,2 15 3 0,-2-15 0 15,0 0-7-15,0 0 0 16,-14 25-5-16,14-25-1 0,-14 11-1 0,14-11-7 16,-18 4-2-16,18-4-11 0,-19 5-14 0,19-5-29 0,-17 2-47 15,17-2-74-15,0 0-74 16,-27-8-101-16,18 5-646 0,9 3-415 0</inkml:trace>
  <inkml:trace contextRef="#ctx0" brushRef="#br0" timeOffset="109359.64">4551 7228 2888 0,'0'0'-58'0,"10"13"40"16,-10-13 19-16,0 0 22 0,0 0 29 0,0 0 25 0,0 0 17 15,0 0 11-15,17 5-13 16,-17-5-8-16,0 0-12 0,19 0-6 0,-19 0-8 16,0 0-6-16,30-5-3 0,-30 5-7 0,25-3-3 0,-7 1-4 15,-4-2-5-15,-14 4-1 16,32-7-8-16,-13 6 0 0,-3-2-3 0,0-1-16 16,-16 4-12-16,31-8-18 15,-16 5-16-15,-2-1-8 0,-13 4-31 0,21-10-13 16,-21 10 2-16,15-9-12 0,-15 9-25 15,6-9 11-15,-6 9 5 0,0 0 19 0,0 0 10 16,0 0 21-16,0 0 9 0,0 0 27 0,-8-28 33 16,8 28 18-16,0 0 12 15,0 0 2-15,0 0 15 0,0 0 5 0,0 0 6 0,0 0 16 16,0 0 6-16,0 0 13 16,0 0 15-16,0 0 4 0,0 0-5 0,0 0-4 15,0 0-8-15,0 0-11 16,6 47-9-16,-6-47-13 0,0 0-13 0,0 0-25 0,2 22-42 15,-2-22-57-15,0 0-67 16,0 0-68-16,-2 13-78 0,2-13-168 0,0 0-426 16,0 0-247-16</inkml:trace>
  <inkml:trace contextRef="#ctx0" brushRef="#br0" timeOffset="110019.39">5187 7100 2586 0,'14'-8'-3'0,"-14"8"22"16,0 0 3-16,10-10-3 0,-10 10-1 16,0 0 7-16,0 0 0 0,0 0 12 15,0 0 12-15,0 0 5 0,0 0 6 16,0 0 2-16,0 0 15 0,0 0 5 0,-32-15 1 15,32 15-1-15,0 0-7 0,0 0-5 16,0 0-9-16,0 0-6 0,0 0-8 0,-34 11 0 16,34-11-6-16,0 0 1 0,0 0 0 0,0 0 4 15,-14 5-9-15,14-5 1 16,0 0-3-16,0 0-4 0,0 0-2 0,0 0 3 0,0 0 0 16,0 0-2-1,0 0 0-15,0 0 8 0,0 0-1 0,0 0-2 0,0 0 8 16,0 0-4-16,0 0-4 15,0 0-2-15,0 0-3 0,0 0-3 0,0 0-4 16,0 0 3-16,0 0-5 0,0 0-1 0,0 0-3 0,0 0 1 16,0 0-1-16,0 0 0 15,0 0-2-15,0 0 2 0,0 0-3 0,0 0 2 16,0 0-4-16,0 0-1 16,0 0-3-16,0 0 1 0,0 0-9 0,0 0-5 0,0 0 0 15,0 0-3-15,0 0-4 16,0 0 4-16,0 0-3 0,0 0 2 0,0 0-1 15,0 0 1-15,0 0-1 16,0 0 0-16,0 0 1 0,0 0 0 0,32-32-2 0,-32 32 5 16,14-4-3-16,-14 4 5 0,0 0-6 0,0 0 1 15,32 8 2-15,-32-8-4 16,10 9 3-16,-10-9-1 0,11 14-2 0,-11-14 9 16,8 14 10-16,-8-14 9 0,3 14-1 15,-3-14 2-15,0 0-1 0,-3 21 0 0,3-21 0 16,0 0 5-16,-14 18-5 15,14-18 3-15,-11 9 11 0,11-9 9 0,0 0-7 16,-19 6-3-16,19-6-12 0,0 0 3 0,0 0-21 0,-21-18-29 16,21 18-45-16,-4-17-54 15,4 17-68-15,2-17-70 0,-2 17-118 0,8-21-191 16,0 9-379-16,-1 0-387 16</inkml:trace>
  <inkml:trace contextRef="#ctx0" brushRef="#br0" timeOffset="110789.7">5880 6100 2794 0,'6'-11'-106'0,"-6"11"27"0,0 0 17 0,8-14 21 16,-8 14 19-16,0 0 8 0,0 0 11 0,0 0 14 0,0 0 14 15,0 0 23-15,0 0-8 16,0 0 6-16,0 0 15 0,0 0-14 0,-35-7 1 16,35 7-5-16,-26 14-5 15,12-7 0-15,-4 4-9 0,0 2-25 0,-2 1 0 0,-1 5 3 16,-2 4-1-16,0-3 7 15,-1 5 1-15,6 0-4 0,-4 0 5 0,1 0-1 16,5 0-1-16,-2 1 3 0,2-1 3 0,5 1-6 16,0-4-4-16,3 3 1 0,1-3 1 15,5 4-4-15,0-6 2 0,4 3-5 0,2 0 0 16,3-1-4-16,1 0-1 16,3-1 1-16,4-4-7 0,-3 0 2 0,6-4 0 15,-2 0-2-15,1-1-8 0,0-2-8 16,2-3-6-16,-1-3-3 0,-2 0-12 0,1-3-2 15,-17-1-8-15,30-1-7 16,-16-3 0-16,2-2 0 0,-16 6 5 0,20-13 17 16,-9 3-5-16,-2 1 9 0,-9 9-1 0,6-18 7 0,-6 18-1 15,2-20 3-15,-2 20 5 16,0 0 6-16,-15-25-1 0,6 18 4 0,9 7 7 16,-16-13 2-16,16 13-4 15,-24-10 13-15,14 5 2 0,10 5 18 0,-19-7-10 0,19 7 14 16,-20-4 0-16,20 4 26 15,-14-4 6-15,14 4 8 0,0 0 0 0,0 0 13 16,0 0 1-16,0 0 2 0,0 0-3 0,0 0-6 0,0 0-8 16,0 0-5-16,0 0-13 15,0 0-15-15,0 0-23 0,0 0-35 0,0 0-44 16,55 15-50-16,-43-15-47 16,2-1-64-16,0 1-125 0,-14 0-383 0,26-6-8 0</inkml:trace>
  <inkml:trace contextRef="#ctx0" brushRef="#br0" timeOffset="111309.61">5967 6696 2025 0,'0'0'-108'0,"0"0"34"16,0 0 33-16,0 0 21 0,0 0 30 0,0 0 15 16,0 0 20-16,0 0 15 15,0 0 14-15,0 0-1 0,0 0 27 0,0 0 2 0,0 0 15 16,-19 12 13-16,19-12 10 15,0 0 5-15,-11 14-2 0,11-14-3 0,-8 13-10 16,8-13-7-16,-11 16-16 0,11-16-12 0,-8 19-6 16,8-19-11-16,-4 22-5 15,2-11-13-15,2-11-4 0,0 25-2 0,0-25-7 0,4 23-8 16,-4-23-17-16,8 19-24 16,-2-10-30-16,3 1-44 0,-1 0-67 0,5-3-58 15,-2-1-75-15,-11-6-138 16,20 7-473-16,-8-2-263 0</inkml:trace>
  <inkml:trace contextRef="#ctx0" brushRef="#br0" timeOffset="111829.39">6205 6351 2596 0,'8'-14'-70'0,"-8"14"32"16,0 0 25-16,6-14 10 15,-6 14 18-15,0 0 6 0,0 0 9 0,0 0 4 16,0 0 27-16,0 0 16 0,0 0 10 15,0 0 12-15,0 0 5 0,0 0 7 16,-42 23 5-16,33-12-7 0,0 1-10 0,-1 2-5 0,1-2-9 16,-1 4-6-1,4-3-9-15,-3 2-5 0,2 0-8 0,3 1-4 0,0 0-9 16,0-2 3-16,4-14-10 16,0 32-4-16,4-16-26 0,0-3-33 0,2 3-33 0,3-4-29 15,0 1-40-15,3-1-36 16,3-2-43-16,0 0-43 0,0-5-78 0,1 3-543 15,0-4-236-15</inkml:trace>
  <inkml:trace contextRef="#ctx0" brushRef="#br0" timeOffset="112119.7">6409 6479 2640 0,'-10'-12'-31'0,"10"12"2"0,-13-7 14 0,13 7 31 16,0 0 27-16,-25-4 24 15,25 4 14-15,0 0 3 0,-26 3-5 0,26-3 0 16,0 0-6-16,-19 5-5 0,19-5-3 0,0 0-3 0,-10 14-11 16,10-14-1-16,0 0-9 15,2 18 1-15,-2-18-7 0,0 0-4 0,16 27-6 16,-9-15-2-16,4-1 1 16,-3 0-4-16,0 1-2 0,1 1-1 0,-1-2-4 15,0 2-1-15,-8-13-5 0,12 22 2 16,-10-11 6-16,-2-11-3 0,4 22 1 0,-4-22 2 15,-2 16-3-15,2-16-7 16,-8 16-23-16,8-16-36 0,-12 11-46 0,12-11-53 0,-12 7-72 16,3-4-69-16,9-3-596 0,0 0-270 0</inkml:trace>
  <inkml:trace contextRef="#ctx0" brushRef="#br0" timeOffset="112339.56">6492 6449 2639 0,'0'0'-67'0,"0"0"21"0,0 0 14 16,0 0 28-1,0 0 32-15,28 10 26 0,-28-10-5 0,6 13 7 0,-6-13 9 16,4 17 3-16,-4-17 13 16,2 21-6-16,-2-21 3 0,-2 22 0 0,2-22-7 15,-2 27-7-15,0-12-3 16,-2 0-12-16,-1 1-26 0,-2-3-41 0,1 3-55 0,0-1-60 15,0-1-65-15,-2-3-121 16,3 2-497-16,-4-4-139 0</inkml:trace>
  <inkml:trace contextRef="#ctx0" brushRef="#br0" timeOffset="113439.64">7150 6127 2311 0,'0'0'-85'16,"4"-17"24"-16,-4 17 17 0,0 0 11 0,2-15 27 0,-2 15 34 15,0 0 20-15,0 0 11 16,0 0 2-16,0 0 6 0,0 0-9 0,-8-21 5 0,8 21 7 15,0 0 2 1,0 0-9-16,0 0 5 0,-36 13-1 0,36-13 1 0,-24 15-3 16,12-4-4-16,-1 5-6 0,-1-3 0 0,-2 4-11 15,4 2-3-15,-2 0 1 16,0 2-6-16,2 0 1 0,-1 3-7 0,2-4-3 16,3 3-2-16,-1 0 1 0,3-1-4 15,2 1 0-15,2-2-1 0,2-2 1 0,2 2-7 16,2 0-10-16,2-2-8 15,5 2-8-15,0-3-5 0,1-1-11 0,3-2-13 16,0 0-17-16,2-2-9 0,2-3-12 16,0-1-14-16,-2 0-13 0,2-6-11 15,0 3-14-15,0-4 1 0,-2-1-5 0,-17-1 6 0,32-1 6 16,-32 1 9-16,23-8 13 16,-15 0 8-16,-8 8 31 0,14-13-3 0,-14 13 15 0,4-17 17 15,-4 17 5-15,0 0 17 16,-10-26 15-16,10 26 8 0,-10-16 14 0,10 16 9 15,-12-11 22-15,12 11 5 16,-13-12 13-16,13 12-1 0,-13-7-12 0,13 7 15 0,0 0 12 16,-15-8 3-16,15 8-6 0,0 0 0 0,0 0-4 15,0 0-3-15,0 0-5 16,0 0-6-16,0 0-9 0,0 0-9 0,0 0-16 16,0 0-35-16,0 0-52 15,43-12-42-15,-43 12-48 0,26-3-70 0,-14 1-129 0,0-1-346 16,4-1 66-16</inkml:trace>
  <inkml:trace contextRef="#ctx0" brushRef="#br0" timeOffset="114129.84">7489 6274 1849 0,'0'0'-147'0,"0"0"10"16,8-6 0-16,-8 6 3 0,0 0-287 0,0 0 132 15</inkml:trace>
  <inkml:trace contextRef="#ctx0" brushRef="#br0" timeOffset="114389.96">7497 6268 1079 0,'0'0'-70'0,"0"0"20"16,0 0 27-16,0 0 19 15,0 0 13-15,0 0 6 0,0 0 15 0,0 0 9 0,0 0 2 16,0 0 18-16,0 0 6 15,0 0-3-15,0 0 16 0,0 0 17 0,0 0 18 16,0 0 9-16,0 0 4 0,0 0-11 0,0 0-13 16,0 0-2-16,0 0 8 0,-46 19 6 15,46-19 7-15,-16 12-8 0,10-5 5 0,6-7-8 16,-12 12-8-16,12-12-12 16,-13 17-4-16,6-10-8 0,7-7-8 0,-10 17-4 15,10-17-12-15,-8 19-3 0,3-10-1 16,5-9-10-16,-6 24 1 0,4-14-7 0,2-10-2 15,-4 24 0-15,4-24-6 16,0 25 3-16,0-12 0 0,0-13-9 0,4 23 1 16,2-11-16-16,-6-12-30 0,11 20-41 0,-1-10-52 0,3-1-52 15,0-3-52-15,1 0-130 16,2-2-503-16,2-3-202 0</inkml:trace>
  <inkml:trace contextRef="#ctx0" brushRef="#br0" timeOffset="114784.56">7679 6384 2467 0,'0'0'-90'16,"-6"-14"26"-16,6 14 10 0,0 0 7 0,-8-14 22 15,8 14 29-15,-11-8 13 0,11 8 15 16,0 0 7-16,-21 0 15 0,21 0 24 0,0 0 22 15,0 0 13-15,-30 9 3 16,30-9-13-16,-17 12-10 0,17-12-8 0,-13 11-12 16,13-11-6-16,-13 15-5 0,13-15-7 0,-6 14-3 0,6-14-7 15,0 0-5-15,2 23 1 16,-2-23-15-16,7 15-11 0,-7-15-5 0,13 17 0 16,-7-9-2-16,-6-8-5 15,17 15 3-15,-7-6-3 0,-2 1-3 0,4-1 4 0,-2 1-2 16,-10-10-3-16,19 17 5 15,-10-7-9-15,-3-3 4 0,-6-7-5 0,10 18 2 16,-5-9 2-16,-5-9-2 0,4 16 5 0,-4-16 0 16,0 0 2-16,-9 20-3 0,9-20-14 15,-14 12-27-15,14-12-39 0,-24 9-62 0,14-5-38 16,-2-2-72-16,12-2-140 16,-24 0-364-16,11-2-38 0</inkml:trace>
  <inkml:trace contextRef="#ctx0" brushRef="#br0" timeOffset="114999.74">7770 6365 2144 0,'19'5'-29'16,"-19"-5"15"-16,17 8 4 15,-17-8 22-15,15 14-1 0,-15-14 20 0,10 14 8 16,-8-2 0-16,-2-12 3 0,4 20-11 15,-4-20-3-15,0 22-2 0,0-22-2 0,-2 23-7 16,-2-10-12-16,4-13-25 0,-8 23-32 0,4-10-50 16,0-3-54-16,4-10-100 15,-11 19-322-15,7-11 224 0</inkml:trace>
  <inkml:trace contextRef="#ctx0" brushRef="#br0" timeOffset="116179.73">5230 6383 1682 0,'0'0'2'0,"0"0"24"0,8-13 25 0,-8 13 29 16,0 0 30-16,11-9 24 0,-11 9 7 0,0 0 12 15,0 0-11-15,0 0-3 0,9-11-9 16,-9 11-12-16,0 0-17 0,0 0-12 0,0 0-12 16,0 0-10-16,0 0-4 15,0 0-7-15,0 0-5 0,0 0-7 0,0 0-3 16,0 0-6-16,0 0-4 0,-49 9-1 15,49-9-4-15,-17 8-1 0,17-8-3 0,-17 6 0 16,17-6 6-16,-14 7-4 0,14-7-2 0,-14 7 2 16,14-7 0-16,0 0-4 15,-8 14 2-15,8-14-4 0,0 0 1 0,0 0-4 0,0 0 0 16,0 0-1-16,19 28-2 16,-10-22-3-16,-9-6-1 0,14 10-2 0,-14-10 3 15,18 11-1-15,-18-11-2 16,12 11-3-16,-4-6 0 0,-8-5 1 0,13 11 0 0,-13-11 7 15,9 12 14-15,-9-12 17 16,4 13 7-16,-4-13 6 0,0 0-10 0,-2 21-1 16,2-21-5-16,0 0-1 0,-13 21-7 0,5-14-1 0,8-7-5 15,-15 12-3-15,7-4-6 16,8-8-29-16,-20 10-38 0,20-10-50 16,-18 9-59-16,8-6-46 0,10-3-103 15,-20 3-184-15,9-3-454 0,11 0-372 0</inkml:trace>
  <inkml:trace contextRef="#ctx0" brushRef="#br0" timeOffset="142029.29">8507 6751 2767 0,'0'0'-125'0,"0"0"34"16,0 0 15-16,0 0 21 0,0 0 11 16,23 6 10-16,-23-6 22 0,0 0 26 0,0 0 18 15,0 0 11-15,0 0 11 16,0 0 9-16,0 0 19 0,15 6 18 0,-15-6 18 15,0 0 11-15,0 0 0 0,0 0-4 0,0 0-3 0,0 0-5 16,17 4 0-16,-17-4-1 16,0 0 0-16,0 0 0 0,0 0 2 0,21 3-8 15,-21-3-9-15,0 0-5 0,19 3-4 16,-19-3-8-16,19 1 0 0,-19-1-5 0,20 4-13 16,-20-4-1-16,20 2-6 15,-20-2-9-15,24 2-1 0,-24-2-19 0,23 3 10 16,-23-3 1-16,24 0-7 0,-24 0-5 15,18 1-8-15,-18-1-1 0,0 0-3 0,24 0-7 16,-24 0-15-16,14 2-17 0,-14-2-15 0,0 0-26 16,0 0-29-16,24-2-57 15,-24 2-54-15,0 0-32 0,10-6-28 0,-10 6-62 0,0 0-138 16,0-10-120-16,0 10-268 16,0 0-198-16</inkml:trace>
  <inkml:trace contextRef="#ctx0" brushRef="#br0" timeOffset="142299.7">8564 6609 2490 0,'0'0'-100'0,"0"0"21"0,0 0 13 0,-14-6 12 16,14 6 17-16,0 0 22 15,0 0 21-15,0 0 19 0,0 0 13 0,-18-6 21 16,18 6 12-16,0 0 22 0,0 0 23 15,0 0 14-15,0 0 12 0,0 0 1 0,0 0-16 16,0 0-8-16,0 0-13 0,0 0-9 0,0 0-7 16,0 0-13-16,0 0-14 15,0 0-2-15,47-10-13 0,-47 10-12 0,25-1-18 0,-10-1-21 16,-15 2-29-16,32-4-38 16,-18 3-42-16,4-1-47 0,-2 2-47 0,-1-3-67 15,-15 3-624-15,26-1-277 16</inkml:trace>
  <inkml:trace contextRef="#ctx0" brushRef="#br0" timeOffset="149709.29">10894 6689 2438 0,'0'0'-47'16,"0"0"32"-16,0 0 23 0,-29-3-19 0,29 3 12 16,0 0 7-16,0 0 1 0,0 0 11 15,0 0-5-15,0 0 8 0,0 0 7 0,0 0 11 16,0 0 14-16,29-35-3 15,-29 35-3-15,11-13-8 0,-5 3-6 0,-6 10-13 16,16-19-32-16,-8 6-22 0,0-1-26 0,1-1-27 0,-1-6-13 16,-1 0-11-16,1-4-11 15,1-1 5-15,-5-1 7 0,2 0 17 0,-2 2 20 16,0 0 24-16,0 3 9 16,-2 3 17-16,-2 0 5 0,4 2 9 0,-4 17-6 0,0-29 5 15,0 29 3-15,-6-21-4 16,6 21 9-16,-9-12 9 0,9 12-4 0,0 0-5 15,0 0 6-15,0 0 11 16,-35 22 6-16,29-7 6 0,0 2 2 0,-1 6 10 0,5 0-7 16,0 3 0-16,2 1-4 0,0 2 10 0,2-3 3 15,0 3-10-15,5-1 8 16,-3-1-11-16,4 0 8 0,-1-3-2 0,1 1 5 0,3-4-4 16,-5-2-3-16,2-4-17 15,2 0-12-15,-2-5-51 0,0-2-22 16,1-4-24-16,-9-4-28 0,19 2-16 15,-19-2-37-15,17-6-26 0,-17 6-296 0,14-10 335 0</inkml:trace>
  <inkml:trace contextRef="#ctx0" brushRef="#br0" timeOffset="149849.2">11098 6674 1442 0,'13'-10'35'0,"-13"10"25"0,0 0 18 16,14-8 15-16,-14 8 22 15,0 0 7-15,0 0 9 0,20-2-9 0,-20 2 5 16,0 0-6-16,0 0 8 0,27 9-8 16,-27-9 0-16,17 4-10 0,-17-4-11 0,21 0-4 15,-21 0-15-15,22 2-10 16,-22-2-13-16,22-5-22 0,-22 5-31 0,24-8-41 15,-13 6-57-15,-1-5-49 0,0-1-63 0,-4 0-123 0,4-3-467 16,-8 2-103-16</inkml:trace>
  <inkml:trace contextRef="#ctx0" brushRef="#br0" timeOffset="150019.39">11229 6299 2429 0,'-12'-16'86'15,"12"16"13"-15,0 0-17 0,0 0-9 0,-11-15-6 0,11 15-4 16,0 0-7-16,0 0-9 0,0 0-21 0,-8-12-34 16,8 12-51-16,0 0-39 15,0 0-45-15,0 0-50 0,-6-6-115 0,6 6-390 0,0 0 55 16</inkml:trace>
  <inkml:trace contextRef="#ctx0" brushRef="#br0" timeOffset="150489.57">11105 6919 1995 0,'0'0'-39'0,"0"0"29"16,-26 6-1-16,26-6 5 16,-17 6 2-16,17-6 4 0,-19 6 12 0,19-6-4 15,-15 4-2-15,15-4 9 16,0 0-9-16,-16 10 2 0,16-10-3 0,0 0-2 0,-10 10 5 15,10-10-8-15,0 0 0 0,0 0 7 0,0 0-11 16,24 27-4-16,-18-19 0 16,7-1 4-16,-13-7-3 0,19 15 4 0,-7-5 6 15,-3 0 7-15,-1-3 6 0,4 3-11 16,-12-10 1-16,12 17 31 0,-8-7-10 0,-4-10 18 16,4 17 21-16,-4-17 21 15,0 19 7-15,0-19 5 0,0 0 3 0,-11 20-5 16,11-20-5-16,-16 12-20 0,16-12-3 15,-17 10-13-15,17-10-22 0,-17 4-47 0,17-4-56 16,0 0-54-16,-19 1-55 0,19-1-101 0,0 0-448 16,-15-11 8-16</inkml:trace>
  <inkml:trace contextRef="#ctx0" brushRef="#br0" timeOffset="151129.42">11212 7064 2144 0,'15'3'-57'0,"-15"-3"3"16,0 0 11-16,17 1-5 0,-17-1 1 0,0 0 11 15,21 2 4-15,-21-2 1 0,0 0-2 16,24 2 8-16,-24-2 5 0,18 0 1 0,-18 0 2 16,22 2 0-16,-22-2 1 15,23 1 2-15,-23-1 1 0,20 0 3 0,-20 0 5 16,18 0-7-16,-18 0 4 15,0 0 5-15,23 0-4 0,-23 0-10 0,0 0 4 0,0 0 1 16,0 0-10-16,0 0 5 0,17-3-2 0,-17 3-1 16,0 0 1-16,0 0 1 15,0 0 2-15,0 0 2 0,0 0-1 0,0 0 5 0,0 0 1 16,0 0 16-16,0 0 7 16,0 0-2-16,0 0 13 0,0 0-4 0,0 0 1 15,0 0 0-15,0 0 12 16,0 0 20-16,0 0 4 0,0 0 12 0,0 0 6 0,0 0 17 15,0 0-1-15,0 0-7 16,0 0 2-16,0 0-3 0,0 0-1 0,0 0 2 16,0 0-1-16,0 0 0 0,0 0 1 0,-31-29 12 15,31 29 12-15,0 0 4 0,0 0 4 16,0 0 8-16,0 0 6 0,0 0 3 0,0 0-6 16,0 0-18-16,2-23-13 15,-2 23-8-15,0 0-8 0,0 0-11 0,0 0-6 16,0 0-7-16,0 0-6 0,0 0-5 15,0 0-6-15,0 0-3 0,0 0-5 0,0 0-1 16,0 0-4-16,0 0-3 0,0 0-2 0,0 0 1 16,0 0 5-16,0 0-5 15,0 0 1-15,17-5 0 0,-17 5-6 16,0 0 0-16,0 0-3 0,0 0 0 0,31 10-1 16,-31-10-3-16,0 0 1 0,19 9 1 0,-19-9-1 15,11 9 2-15,-11-9 0 16,8 14-4-16,-8-14 1 0,6 15-4 0,-6-15 0 0,3 15 1 15,-3-15 1-15,0 19-3 0,0-19-6 0,0 19-21 16,0-19-30-16,-7 16-42 16,7-16-56-16,-8 15-56 0,2-7-58 15,6-8-97-15,-11 10-141 0,11-10-449 0,-11 5-380 16</inkml:trace>
  <inkml:trace contextRef="#ctx0" brushRef="#br0" timeOffset="151401.91">11619 7103 3071 0,'0'0'58'16,"0"0"0"-16,9 11-6 0,-9-11 18 0,0 0 12 0,0 0 14 15,0 0 11-15,0 0-6 0,0 0-8 0,0 0-9 16,0 0-12-16,0 0-6 16,0 0-5-16,0 0-10 0,8 11-17 0,-8-11-43 0,0 0-48 15,0 0-82-15,0 0-62 16,0 0-107-16,0 0-172 0,0 0-421 0,0 0-282 16</inkml:trace>
  <inkml:trace contextRef="#ctx0" brushRef="#br0" timeOffset="152459.1">11898 6318 2569 0,'0'0'-137'15,"0"0"26"-15,0 0 18 16,0 0 13-16,9-22 20 0,-9 22 21 0,0 0 13 16,0 0 7-16,0 0 11 15,6-11 3-15,-6 11 12 0,0 0-15 0,0 0 0 16,0 0 1-16,0 0 12 0,0 0-11 15,0 0 4-15,0 0 15 0,-35-2 0 0,35 2 9 16,-22 2 4-16,22-2 1 0,-24 6-9 0,24-6 3 16,-19 5-5-16,19-5-2 15,-21 8-8-15,21-8 0 0,-14 7 9 16,14-7-20-16,-15 8 2 0,15-8-14 0,-9 10-18 16,9-10-6-16,0 0-4 0,0 0-12 0,0 0 4 15,13 28 1-15,-2-20 3 16,1 1 1-16,3 0 12 0,0 0 7 0,1 0 5 0,4 3 16 15,2-1 8-15,-4-1 3 0,2 1-1 0,-5 0 3 16,1-3 2-16,-2 2 11 16,-3-1 7-16,0 1 12 0,-3-1 17 0,-8-9 11 15,8 23 18-15,-8-23 9 16,-2 20 9-16,2-20 5 0,-14 16 5 0,5-7-5 0,-4 0-7 16,1-2-9-16,-4-1-10 15,16-6-8-15,-26 10-9 0,12-7-21 0,1 1-38 16,13-4-58-16,-22 2-53 0,9 0-50 15,13-2-60-15,0 0-179 0,-28-8-239 0,18 2 147 16</inkml:trace>
  <inkml:trace contextRef="#ctx0" brushRef="#br0" timeOffset="153104.68">12479 6063 1895 0,'0'0'10'0,"0"0"-7"0,0 0 6 16,-4-24-2-16,4 24-2 0,0 0 17 0,-15-11 9 0,15 11-1 16,-19-4 4-16,19 4-4 15,-25 4 9-15,25-4 13 0,-29 7 1 0,12 1 9 0,-2-1 9 16,-3 3-4-16,4 4 4 16,0-1 1-16,-5 2-3 0,6 1-3 0,-4 4-2 15,6-1 4-15,-3 1-9 16,3-2 0-16,5 3-4 0,-1 1-1 0,2 0-8 0,5 0 1 15,-1-2-10-15,5 1 2 16,2 0-8-16,1 0-2 0,4 0-4 0,1-1-2 16,3-1-1-16,-1 1 0 0,3-2-9 0,0-3-4 15,3 0-6-15,-3-6-2 0,3 0-9 16,-3 1-12-16,2-4-17 0,-2-1-5 0,2 0-3 16,-15-5-12-16,26 0-8 15,-26 0-8-15,21-6-5 0,-21 6-7 0,14-13-2 16,-7 3-2-16,-7 10 1 0,6-21 12 15,-6 21 6-15,0-20 12 0,0 20 14 0,-6-24 18 16,6 24 20-16,-9-22 24 0,9 22 11 0,-9-15 23 16,9 15 11-16,-10-14 12 15,10 14 26-15,-12-9-6 0,12 9-6 0,-12-9-12 16,12 9-7-16,0 0 0 0,0 0-4 16,0 0 9-16,0 0-3 0,0 0-7 0,0 0-9 15,0 0-5-15,0 0-14 16,34-7-8-16,-34 7-19 0,28 0-20 0,-28 0-35 0,30 0-35 15,-10 0-48-15,-1 0-38 16,0-2-61-16,-19 2-92 0,36-4-477 0,-20 2-105 16</inkml:trace>
  <inkml:trace contextRef="#ctx0" brushRef="#br0" timeOffset="153389.21">12724 6197 2434 0,'0'0'-8'0,"0"0"11"0,0 0 0 0,-42 12 8 15,32-5-2-15,10-7 14 16,-15 16 14-16,6-7 4 0,-1 4-4 0,2 1-3 0,2 0 3 15,6-14-6-15,-7 28-3 16,5-13-6-16,2-15 7 0,0 26-9 0,4-10-7 16,0-3-27-16,1 0-21 0,3 0-40 0,4 1-46 0,1-5-53 15,-4 1-99-15,5-2-392 16,-1-2 96-16</inkml:trace>
  <inkml:trace contextRef="#ctx0" brushRef="#br0" timeOffset="153669.41">12856 6337 2039 0,'-8'-18'46'0,"8"18"0"0,-9-11-13 15,9 11 1-15,-14-8 1 0,14 8 10 16,0 0 25-16,-17-7 1 0,17 7-11 16,0 0 0-16,0 0-6 0,0 0-1 0,-25 3 3 0,25-3-6 15,0 0-9-15,0 0 2 16,-4 19-7-16,4-19-3 0,0 0-3 0,0 0-4 15,12 33-8-15,-6-22 9 0,-6-11-9 0,6 19 2 16,-6-19-2-16,5 21 9 0,-5-21 5 16,4 18 2-16,-4-18-5 0,0 17 0 0,0-17-3 15,0 0 0-15,-7 25-4 16,7-25-18-16,-14 11-41 0,14-11-53 0,-13 11-60 16,5-6-64-16,8-5-160 0,-17 4-380 15,17-4-40-15</inkml:trace>
  <inkml:trace contextRef="#ctx0" brushRef="#br0" timeOffset="153879.32">12960 6260 2259 0,'0'0'-16'0,"0"0"27"0,20 3-3 15,-20-3 8-15,0 0 17 16,14 14-2-16,-14-14 18 0,6 22-12 0,-3-10 2 15,1 4-6-15,-2-1 0 0,-2-15-3 0,5 35-6 16,-2-19-5-16,-3 4-11 0,0-1-44 16,-3 0-58-16,0 0-69 0,-1 0-170 0,-3 0-297 15,-3 2 150-15</inkml:trace>
  <inkml:trace contextRef="#ctx0" brushRef="#br0" timeOffset="178094.34">9570 6411 1723 0,'0'0'180'15,"0"0"-26"-15,0 0-35 0,6-12 10 0,-6 12 3 16,0 0-4-16,0 0-4 16,0 0 0-16,0 0-5 0,4-16-10 0,-4 16-2 0,0 0-2 15,0 0 5-15,0 0-3 16,0 0 1-16,0 0-10 0,0 0-5 0,0 0 10 16,0 0 2-16,0 0-6 15,0 0 1-15,0 0-8 0,0 0-13 16,0 0 0-16,0 0-5 0,-4 60-8 15,0-43-8-15,2 1-3 0,0 0-3 0,-2 1-4 0,1 3 0 16,-1 2-4-16,-1 2-1 0,3 0-5 0,-2 2 2 16,0 0-4-16,-2-1-4 0,1 2-6 15,1 0-5-15,2-1 4 0,-2-1-9 0,2-1 4 16,0-7 3-16,0 2-5 16,0-1-4-16,-1-1-16 0,1-4-7 0,2-15-18 15,-2 25-20-15,2-14-29 0,0-11-30 16,0 0-39-16,-2 25-47 0,2-25-44 0,0 12-55 15,0-12-115-15,0 0-150 0,0 0-387 0,0 0-366 16</inkml:trace>
  <inkml:trace contextRef="#ctx0" brushRef="#br0" timeOffset="178449.17">9718 6613 2799 0,'0'0'-54'0,"0"0"20"0,0 0 3 0,0 0-3 16,0 0 6-16,0 0 9 0,0 0 19 16,0 0 10-16,0 0 8 0,-27 41 1 0,15-31 1 15,2 0 9-15,0-1 15 0,-3 1 17 0,2-3 13 16,-2 3 0-16,1 0-6 16,-1-2-4-16,13-8-7 0,-23 14-4 0,13-8-6 0,-2 2-11 15,12-8 2-15,-18 9-5 16,18-9-3-16,-13 9 2 0,13-9 16 0,-13 8 10 15,13-8 13-15,0 0-1 0,-15 7 4 0,15-7-1 16,0 0-4-16,0 0-5 0,0 0-9 16,-4 14 8-16,4-14 5 0,0 0 6 0,0 0 5 15,21 17-3-15,-8-6 12 16,0-4-10-16,-1 2-8 0,6 3-7 0,2 1 12 16,2 1 0-16,1 2-16 0,-2 0-28 15,2 3-51-15,-1-5-70 0,1 5-98 16,-2-3-90-16,0 0-223 0,-3 0-119 15,-4-2-339-15,-2-3-394 0</inkml:trace>
  <inkml:trace contextRef="#ctx0" brushRef="#br0" timeOffset="-161617.99">2864 9949 642 0,'-20'-12'63'0,"20"12"-38"16,-18-11-32-16,6 4-15 0,2 1 0 0,0 2 7 15,10 4 15-15,-17-12 24 0,17 12 37 0,-17-9 5 16,17 9 17-16,-13-10 3 0,13 10 9 16,0 0 12-16,-14-9 13 0,14 9 12 0,0 0 12 15,-14-10 1-15,14 10 26 16,0 0 7-16,0 0 14 0,0 0 16 0,-12-7 2 16,12 7 0-16,0 0-6 0,0 0-9 15,0 0-12-15,0 0-19 0,0 0-18 0,0 0-20 16,0 0-11-16,0 0-16 0,0 0-11 0,0 0-3 15,0 0 1-15,0 0-4 16,0 0-1-16,-17 25-14 0,17-25-4 0,-5 19-1 0,3-4-3 16,2-15-2-16,-6 32-3 15,4-11-4-15,-2 0-5 0,0 3-7 0,2 0-2 16,-1 1-2-16,-1 2-5 16,2-1-2-16,-2 2-2 0,2-3-4 0,0 2-4 0,-2-2-2 15,1 1 2-15,1-1 1 16,0-2-6-16,0-2 0 0,-1 0-1 0,1-4-4 15,0 1-5-15,0-2-20 0,2-2-25 0,-2-1-31 16,2-13-37-16,-2 21-44 0,2-11-52 16,0-10-45-16,0 17-51 0,0-17-94 15,0 15-121-15,0-15-456 0,-4 10-424 16</inkml:trace>
  <inkml:trace contextRef="#ctx0" brushRef="#br0" timeOffset="-161098.18">2578 10039 2885 0,'0'0'-62'15,"0"-27"39"-15,0 27 7 16,4-21 4-16,-4 21 12 0,4-17 22 0,-4 17 24 15,6-19 10-15,-6 19 7 0,7-19 5 0,-7 19-3 16,11-17-2-16,-5 5 12 16,-6 12 9-16,12-19 8 0,-3 9 1 0,0 1-8 0,1-1-11 15,-10 10-5-15,19-17-13 16,-6 10-8-16,0-1-10 0,1 3-13 0,4-1-12 16,0 0-11-16,1 0-6 15,1 3 1-15,0-3-1 0,0 4 0 0,-2 0 0 0,2 1 3 16,1 1-4-16,-21 0 4 0,34 3-2 0,-20-1 10 15,4 4-7-15,-4 0 6 16,-1 1 3-16,0 1 3 0,0-1-1 0,-5 4 7 16,0-1 1-16,-8-10 13 0,13 21 8 15,-8-11 12-15,-5-10 0 0,6 20 3 0,-4-8 7 16,-2-12 5-16,-2 20 6 16,2-20 4-16,-6 20-20 0,6-20 8 0,-16 19-1 15,6-11 2-15,0 2-2 0,-4-3 31 16,0 0-16-16,-3 1-4 0,2-2-5 0,-2-1-8 15,1-1-8-15,-2 2-3 0,1 0-1 0,17-6-7 16,-32 3-5-16,18-3-10 16,2 3-25-16,-4-3-34 0,16 0-43 0,-23-6-57 15,12 2-69-15,11 4-66 0,-17-6-93 16,17 6-177-16,-8-10-79 0,8 10-352 0,0 0-412 16</inkml:trace>
  <inkml:trace contextRef="#ctx0" brushRef="#br0" timeOffset="-160018.08">3101 10433 2838 0,'0'0'-90'0,"0"0"35"15,0 0 36-15,0 0 9 0,0 0 10 16,0 0 16-16,24-23 21 0,-24 23 8 0,8-13 22 16,-8 13 15-16,6-17-1 15,-6 17 7-15,10-23 7 0,-6 9 3 0,1-1 4 16,1-4-14-16,1 2-4 0,-3-6-12 0,2 0-7 0,0-1-8 15,1-3-8-15,-1 3-9 16,0-4 0-16,0 4-3 0,-1-3-9 0,2 2 3 16,-1 3 4-16,-2-1-6 15,2 2 7-15,-2 2 2 0,0 1 3 0,3 3-3 0,-2-1 2 16,-1 4-8-16,-4 12-4 16,6-21-8-16,-6 21-3 0,6-18-4 0,-6 18 1 15,0 0-3-15,9-9 0 16,-9 9 0-16,0 0-2 0,0 0-2 0,0 0 3 15,0 0-3-15,16 44-1 0,-11-28-1 0,-1 2 2 0,-1 2-1 16,1-1 2-16,2 3-1 16,-2 1-2-16,2 1-1 0,0-2 1 0,-1-3 2 15,2 3-1-15,-3-4-3 0,0-3 0 16,0 2-1-16,0-4 0 0,-2 1-3 0,-2-14 5 16,7 20-3-16,-7-20 2 15,4 18-3-15,-4-18-5 0,4 15-3 0,-4-15-1 16,7 12-7-16,-7-12-14 0,0 0-14 15,0 0-4-15,10 7-4 0,-10-7 5 0,0 0-1 16,0 0-1-16,0 0-3 0,21-22 2 0,-21 22 4 16,6-22 8-16,-2 9 2 15,4-2 1-15,-4-2 0 0,2-3 2 0,-2 0-1 0,0-5 5 16,2 2 4-16,1-2 11 16,-1 1 22-16,1 1 11 0,1-2 12 0,-1 4 8 15,-3 4 13-15,2 1 10 16,-2 1 3-16,0 2 2 0,-4 13-9 0,7-21-7 0,-7 21-9 15,9-13 6-15,-9 13 3 0,0 0 4 0,0 0 5 16,0 0-4-16,0 0 5 16,0 0 6-16,18 30 3 0,-14-15 7 15,-1 1-23-15,1 1 1 0,-2 2-4 16,3 2 2-16,-1-1 3 0,0 6-11 0,0-4 0 0,0 3-6 16,1-2-2-16,-1 1-6 15,0-1-4-15,0-3-5 0,-2 1-8 0,2-2-19 16,1-2-34-16,-1-2-43 0,-1 0-65 15,1 1-73-15,-2-4-66 0,-2 2-112 0,2-3-178 16,-2-11-56-16,0 21-250 0,0-21-254 0</inkml:trace>
  <inkml:trace contextRef="#ctx0" brushRef="#br0" timeOffset="-159107.95">3880 10446 2661 0,'0'0'3'15,"0"0"28"-15,2-17 10 16,-2 17 4-16,0 0 23 0,0 0 24 0,2-17 17 16,-2 17 7-16,0 0-6 15,0 0-2-15,0 0 1 0,0 0 9 0,0 0-2 0,0 0 1 16,0 0 5-16,0 0-6 16,0 0-13-16,-30 34-11 0,30-34-10 0,-6 27-8 15,4-14-7-15,0 2-4 16,2-15-8-16,-2 31 0 0,2-14-9 0,0-17 1 15,-2 29-9-15,4-13-5 0,0-2-3 0,0 1-2 0,-2-15-1 16,4 27-4-16,0-13 1 16,-4-14 3-16,6 21-9 0,-2-12 2 0,-4-9 1 15,9 16-2-15,-9-16-2 0,11 11 4 16,-11-11-1-16,15 7-7 0,-15-7-1 0,16 2 1 16,-16-2 0-16,0 0-4 15,28-7-1-15,-28 7 2 0,19-13 2 0,-8 4-1 16,-3 0-19-16,3-2 7 0,-5-1-3 0,2-1 0 0,-1-4-1 15,-3 1 0-15,1-3 7 16,-1 1 0-16,0-3 3 0,-2 0 7 0,0 0 9 16,0-1 2-16,0 4 29 15,-2-1 1-15,2 0 9 0,-2 1-4 0,0 18-3 0,2-30 1 16,0 15-5-16,-2 15 0 16,0-23-3-16,0 23-4 0,2-19-1 15,-2 19-4-15,0-18-3 0,0 18 0 16,0 0-7-16,2-16-3 0,-2 16-3 0,0 0-1 15,0 0 0-15,0 0-4 0,3-18 1 0,-3 18-3 0,0 0-9 16,0 0-29-16,0 0-44 16,0 0-72-16,0 0-95 0,0 0-121 0,0 0-269 15,0 0 5-15,0 0 22 0,0 0-438 16,0 0-541-16</inkml:trace>
  <inkml:trace contextRef="#ctx0" brushRef="#br0" timeOffset="-154408.03">229 10092 2668 0,'0'0'-75'0,"0"0"18"0,0 0 20 15,0 0 32-15,0 0 17 0,0 0 32 16,0 0 20-16,0 0-4 0,0 0 2 0,0 0 5 16,0 0 2-16,0 0 8 15,0 0 11-15,8 51 5 0,-8-35 7 0,0 3-4 16,0 2-2-16,0-1-5 0,-2 6-4 15,2 0-6-15,0 0-7 0,-3 2-2 0,6-2-7 16,-6 3-3-16,3-2-6 0,0-1 0 0,0-1-7 16,0-2-5-16,3 0-2 15,-3-2-5-15,-3 0-5 0,3 0-2 0,0-2-1 0,0-2-3 16,3 0-2-16,-3-17-3 16,-3 29-3-16,3-29-5 0,0 22-14 0,0-22-21 15,0 19-24-15,0-19-31 16,3 17-43-16,-3-17-37 0,0 0-32 0,2 19-36 0,-2-19-59 15,0 0-111-15,0 0-474 0,2 4-231 0</inkml:trace>
  <inkml:trace contextRef="#ctx0" brushRef="#br0" timeOffset="-153967.95">191 10249 2609 0,'0'-27'-41'16,"0"27"5"-16,0-19 6 0,0 19 12 0,3-21 12 16,-3 21 24-16,2-20 15 15,-2 20 12-15,7-16 5 0,-7 16-10 0,5-18 6 0,-5 18 3 16,8-15 5-16,-8 15 14 16,11-16 7-16,-11 16-1 0,16-12-6 0,-9 5-1 15,-7 7-10-15,18-11-6 16,-18 11-6-16,18-9-6 0,-4 5-4 0,-14 4-4 0,24-5 0 15,-24 5-2-15,24-4 1 0,-24 4-6 0,25 4 2 16,-9-1 2-16,-2 1-4 16,0 4 0-16,-2-1 0 0,0 5-1 0,-1-1-1 15,0 1-3-15,-4 3 6 0,-1-3 9 16,2 4 8-16,-4-1 13 0,-2 1 8 0,-2-16 1 16,0 30 7-16,-4-14 0 15,0-1 4-15,-6 0-3 0,1 0-1 0,-2 0-4 16,-5 0-5-16,3-1-8 0,-5-3-4 15,2 2-5-15,-2-3-4 0,3-2-4 0,-1 0-4 16,1-2-4-16,-2-1-7 0,1-1-12 0,16-4-30 16,-26 3-27-16,12 0-36 15,14-3-38-15,-23-3-41 0,23 3-52 0,0 0-50 0,-26-3-107 16,26 3-155-16,-12-5-387 16,12 5-308-16</inkml:trace>
  <inkml:trace contextRef="#ctx0" brushRef="#br0" timeOffset="-152978.02">568 10607 2617 0,'0'0'-84'0,"0"0"41"15,0 0 31-15,0 0 24 16,0 0 18-16,0 0 19 0,0 0 25 0,0 0 23 16,0 0 11-16,0 0 6 15,0 0 0-15,0 0-6 0,0 0-1 0,0 0-3 0,0 0-4 16,17-52-6-16,-13 37 1 0,0-2-15 0,3-6-6 15,-2-4-13-15,-1-1-4 16,-1-7-8-16,5 1-3 0,-5-2-5 16,1 0-10-16,1-1-1 0,2 1-3 15,-3 2-3-15,0 5-1 0,1 1-5 0,-1 3 3 0,3 2 2 16,-4 4 1 0,1 2-6-16,1 1-3 0,-1 5-1 0,-4 11-4 0,8-15 2 15,-8 15-2-15,0 0-1 16,0 0 3-16,0 0-4 0,0 0 2 0,26 31-4 0,-22-17 4 15,0 4-4-15,1 1 2 0,0 2-3 0,2 1 1 16,-1 1 2-16,1 0 0 16,0 1-4-16,-1 0 0 0,-1 1 1 0,2-5-1 15,-1 3-1-15,-1 1 3 0,2-6-3 16,-3 0-1-16,0-1 0 0,-1 0 0 0,1-2 0 16,0 1 2-16,2-3-3 15,-6-13 1-15,8 23-5 0,-6-14 5 0,-2-9 1 16,3 18 1-16,-3-18 3 0,8 12 1 15,-8-12-5-15,0 0-12 0,8 12-9 0,-8-12 2 16,0 0-10-16,0 0-4 0,0 0-8 0,0 0-4 16,26-24-3-16,-17 10-1 15,-4-2-1-15,2-4 3 0,-1-3 2 16,3-2 5-16,-2 1-2 0,0-1 8 0,2 0 3 16,0 2 7-16,-2 0 6 0,-1 2 15 0,3 0 7 15,-5 4 12-15,6 0 2 16,-4 2 2-16,-1-1 0 0,-1 3 6 0,-4 13-1 15,12-23-1-15,-12 23-5 0,9-17-5 0,-9 17-1 0,6-14 3 16,-6 14 7-16,0 0 12 16,11-5 9-16,-11 5 5 0,0 0 1 0,0 0 17 15,0 0-3-15,21 34 1 16,-15-18-5-16,-2-1-9 0,0 3 2 0,0-2-4 0,3 3-4 16,-5 2 5-16,4 2-9 15,-2 0 5-15,-1 0-21 0,2 2 3 0,1-3 3 16,-3 3 1-16,-1-2 1 15,3 0-4-15,-3-2 0 0,0-1-2 0,0 2-5 0,2-3-3 16,-4 0-6-16,3 1-6 0,-1-4-17 16,0 1-30-16,-2-3-39 0,1-1-53 15,-1-13-72-15,4 24-63 0,-4-12-90 16,0-1-176-16,2-1-81 0,-2-10-348 0,-2 25-399 16</inkml:trace>
  <inkml:trace contextRef="#ctx0" brushRef="#br0" timeOffset="-152277.8">1250 11053 2859 0,'-6'-14'-72'16,"6"14"27"-16,0 0 8 16,-10-17 12-16,10 17 11 0,-11-9 16 0,11 9 34 15,0 0 29-15,-19-8 2 16,19 8 2-16,0 0 5 0,-22 2 11 0,22-2 4 0,0 0 3 15,-20 9 14-15,20-9-2 0,-16 13-5 0,16-13-12 16,-11 14-8-16,6-4-7 16,5-10-10-16,-7 15-2 0,7-15-8 0,-6 17-6 15,6-17-6-15,-2 15 1 16,2-15-7-16,0 0 1 0,4 23-6 0,-4-23 0 0,0 0-1 16,11 17-4-16,-11-17-6 15,10 7 3-15,-10-7-3 0,0 0-6 0,18 6 2 16,-18-6 1-16,0 0-3 0,20-2 1 0,-20 2-2 0,0 0-1 15,24-7-4-15,-24 7 3 16,11-14-3-16,-11 14 1 0,14-17-6 16,-7 8 5-16,-7 9 0 0,10-29-2 15,-6 12 1-15,-2 0 3 0,0-4-1 0,0 0-1 0,1 0-2 16,-3-4 6-16,2 1-4 16,-2-1 9-16,0 2 1 0,0-2 2 0,2 2 6 15,-2 3 9-15,0 1 2 16,2 0 1-16,-2-1 5 0,0 20 6 0,0-27-5 15,2 16-2-15,-2 11-5 0,0-21-8 0,0 21-1 0,0 0 8 16,0 0 2-16,0 0 4 16,0 0 3-16,0 0-9 0,0 0 3 0,0 0-6 15,0 0-10-15,0 0 3 16,-8 55 4-16,8-35-12 0,2-1 3 0,0-1-3 16,0 3-2-16,-2 0-24 0,2 0-14 15,0-2-14-15,0 2-30 0,0-2-38 0,0-2-43 16,4 3-58-16,-4-3-41 0,2-2-44 0,-4-15-91 0,3 23-128 15,-3-12-83-15,2-1-237 16,-2-10-165-16</inkml:trace>
  <inkml:trace contextRef="#ctx0" brushRef="#br0" timeOffset="-151917.79">1372 11094 2553 0,'0'0'-14'0,"0"0"11"16,0 0 3-16,0 0 11 0,18 2 13 0,-18-2 23 15,0 0 6-15,0 0 8 0,0 0-12 0,22-9-3 0,-22 9-2 16,10-10-1-16,-10 10 5 16,12-12 9-16,-12 12-1 0,15-15 1 0,-15 15-9 15,11-17-1-15,-2 6-5 16,-9 11 0-16,10-21 3 0,-6 11 7 0,-4 10 10 0,6-16 5 16,-6 16-4-16,6-16-6 15,-6 16 2-15,0 0 1 0,0 0 5 0,0 0 2 16,0 0-3-16,0 0 7 0,-16-20-4 0,16 20 0 15,0 0 1-15,0 0 0 0,0 0-4 16,-34 24 1-16,34-24-3 0,-11 17-7 16,5-8-4-16,6-9-6 0,-6 19-3 15,6-19-6-15,-4 23-1 0,2-11-4 0,2-12 1 16,0 0-7-16,6 31-2 0,-6-31 2 16,6 20-17-16,0-13-24 0,-6-7-24 0,17 18-34 15,-10-12-38-15,-7-6-44 16,17 7-53-16,-9-3-49 0,-8-4-62 0,0 0-123 15,24 0-539-15,-24 0-442 0</inkml:trace>
  <inkml:trace contextRef="#ctx0" brushRef="#br0" timeOffset="-151557.96">1619 10963 2995 0,'0'0'-67'0,"0"0"23"16,6-16 2-16,-6 16 14 0,0 0 15 15,0 0 32-15,4-11 29 0,-4 11 22 0,0 0 19 16,0 0 9-16,0 0 3 0,0 0 2 0,0 0-6 0,0 0-1 16,0 0-4-16,-42 23-12 15,42-23-10-15,-12 12-4 0,12-12-7 0,-7 9-5 16,7-9-5-16,0 0-7 16,-8 19-10-16,8-19-8 0,0 0-15 0,2 17-6 0,-2-17-11 15,0 0 2-15,11 21-6 16,-11-21 1-16,14 13 2 0,-7-5-1 0,-7-8 1 15,16 13 1-15,-7-6-1 0,-9-7 5 0,15 16 4 16,-9-9 5-16,-6-7 5 16,11 16 10-16,-11-16 11 0,6 16 7 0,-6-16 0 0,2 17 4 15,-2-17 1-15,0 0-3 16,0 0-6-16,-10 27-3 0,10-27-6 0,-9 9-18 16,9-9-21-16,0 0-36 0,-15 9-56 15,15-9-68-15,0 0-63 0,0 0-107 0,-15-6-165 16,15 6-387-16,0 0-276 0</inkml:trace>
  <inkml:trace contextRef="#ctx0" brushRef="#br0" timeOffset="-151318.18">1774 11110 2823 0,'0'0'42'0,"10"13"22"0,-10-13 10 0,2 13 6 15,-2-13 10-15,0 17 19 0,0-17 7 0,2 19 1 16,-2-19-6-16,0 19-10 16,0-19-9-16,0 19-11 0,0-19-4 0,0 0-9 0,2 23-5 15,-2-23-8-15,0 0 0 16,2 20-17-16,-2-20-29 0,0 0-36 0,0 0-43 16,0 0-52-16,1 15-64 15,-1-15-56-15,0 0-85 0,0 0-657 0,0 0-445 16</inkml:trace>
  <inkml:trace contextRef="#ctx0" brushRef="#br0" timeOffset="-151168.18">1774 11071 3118 0,'2'-21'51'0,"-2"21"22"16,2-15-2-16,-2 15 6 16,0 0 8-16,2-19 12 0,-2 19-2 0,0 0-13 15,0 0-13-15,0-21-38 16,0 21-56-16,0 0-74 0,0 0-86 0,0 0-124 0,0-19-660 15,0 19-415-15</inkml:trace>
  <inkml:trace contextRef="#ctx0" brushRef="#br0" timeOffset="-150528.09">1860 11115 2855 0,'0'0'-119'0,"0"0"20"0,0 0 28 0,0 0 28 15,14 4 22-15,-14-4 30 16,0 0 33-16,0 0 11 0,0 0 18 0,0 0 3 15,0 0 1-15,7 17-2 0,-7-17 0 0,0 0-4 0,0 0 8 16,0 19 3-16,0-19-3 16,0 0-1-16,2 17 1 0,-2-17 4 0,0 0-1 15,0 17-3-15,0-17-8 16,0 0-3-16,0 0-2 0,0 0 5 0,2 18-2 16,-2-18 1-16,0 0-9 0,0 0-2 15,0 0-11-15,0 19 0 0,0-19-6 16,0 0-2-16,0 0-4 0,0 0 6 0,0 0-3 0,0 0 6 15,0 0 8-15,0 0 7 16,0 0-3-16,0 17 10 0,0-17-7 0,0 0-3 0,0 0-10 16,0 0-5-16,0 0-5 15,0 0-5-15,0 0-2 0,0 0-4 0,0 0-1 16,0 0-4-16,0 0 3 16,0 0-5-16,18-40-3 0,-18 40-3 0,0 0 2 0,6-14 0 15,-6 14-5-15,0 0 3 16,6-14-7-16,-6 14-3 0,0 0 3 0,8-12 2 15,-8 12 0-15,0 0 1 0,0 0-4 0,7-16-2 0,-7 16 0 16,0 0 1-16,6-14-1 16,-6 14-10-16,7-10 5 0,-7 10 2 0,7-12 0 15,-7 12-1-15,10-15-1 16,-10 15 0-16,8-13-2 0,-8 13 2 0,7-12-5 16,-7 12-2-16,10-11-13 15,-10 11-15-15,0 0-24 0,9-11-24 0,-9 11-35 0,0 0-31 16,10-12-41-16,-6 8-37 15,-4 4-49-15,7-6-95 0,-7 6-145 0,0 0-415 16,0 0-346-16</inkml:trace>
  <inkml:trace contextRef="#ctx0" brushRef="#br0" timeOffset="-150228.17">2076 11163 2838 0,'13'12'-80'0,"-13"-12"8"15,10 7-2-15,-10-7 12 0,0 0 5 0,20 4-5 16,-20-4 2-16,0 0-16 16,0 0-11-16,31-9 2 0,-31 9 11 0,17-10 12 15,-8 2 20-15,-9 8 5 0,18-16 0 16,-12 5 9-16,-6 11 3 0,14-17-1 0,-10 7 10 16,-4 10 8-16,4-15 6 15,-4 15 18-15,0 0 25 0,0 0 19 0,0 0 16 16,-14-16 11-16,14 16 14 0,0 0 20 0,0 0 5 0,-32 9 7 15,32-9-6-15,-17 14-10 16,8-6-10-16,9-8-17 0,-11 18-7 0,4-8-10 16,7-10-26-16,-3 20-36 15,3-20-20-15,3 22-75 0,-3-22-76 0,12 19-105 0,-2-12-556 16,1 0-144-16</inkml:trace>
  <inkml:trace contextRef="#ctx0" brushRef="#br0" timeOffset="-149747.89">2390 11172 2493 0,'0'0'13'15,"0"0"26"-15,0 0-4 16,0 0 8-16,0 0 8 0,0 0 10 0,0 0 4 0,0 0 1 16,0 0-3-16,0 0-2 15,0 0-1-15,0 0-3 0,-38 31 7 0,38-31-4 16,-3 15 3-16,3-15 0 0,0 0-4 0,0 19-3 15,0-19-4-15,0 0-1 16,0 0 2-16,6 21-1 0,-6-21 2 0,0 0-2 16,0 0-9-16,13 7 0 0,-13-7-5 15,0 0-2-15,0 0-2 0,0 0-5 0,0 0-2 16,0 0-7-16,34-19 0 16,-34 19-2-16,10-14-2 0,-5 2-5 0,2-1 2 0,-3-3-4 15,-1 0-1 1,0-4 2-16,-1-2-1 0,0 0 6 0,0 1 13 0,-2-1 7 15,2 0 3-15,-2 2 5 0,0-1 3 0,2 2 5 16,-2 0 6-16,2 2 3 0,-2 17 15 16,0-27 3-16,0 27-3 0,3-22 3 0,-3 22-16 15,2-16-7-15,-2 16-5 16,0 0 0-16,0 0 11 0,0 0-16 0,0 0 3 16,0 0-20-16,0 0-2 0,0 0 6 15,0 0 1-15,4 61 2 0,-4-44 6 16,4 2-5-16,-4-2-2 0,2 2 0 15,0 0-8-15,0 0 0 0,2-1-13 0,-1-2-18 16,-1 2-51-16,0-3-64 0,-2-15-107 0,5 24-112 0,-5-10-221 16,0-4-58-16,0-10 27 15,0 0-337-15,-9 23-334 0</inkml:trace>
  <inkml:trace contextRef="#ctx0" brushRef="#br0" timeOffset="-144387.97">1705 10449 2267 0,'0'0'-83'0,"0"0"28"16,0 0 14-16,0 0 8 0,0 0 17 0,0 0 30 0,0 0 15 15,0 0 26-15,0 0 9 16,0 0 17-16,0 0 10 0,0 0 11 0,0 0 4 15,0 0 6-15,0 0 4 0,0 0-1 0,0 0-5 16,0 0-7-16,0 0 5 0,0 0-2 16,0 0-1-16,0 0-8 0,0 0-1 0,0 0-6 15,0 0-3-15,0 0-4 16,0 0 0-16,0 0-10 0,0 0-1 0,0 0-4 16,0 0-4-16,0 0-3 15,0 0-10-15,0 0-1 0,0 0-7 0,0 0-3 0,39-7 0 16,-39 7-4-16,0 0-4 0,30 3-4 0,-30-3-2 15,21-3-3-15,-21 3 0 16,27 0-9-16,-13-1 4 0,-14 1-4 0,29 0 1 0,-29 0 5 16,24-2 1-16,-24 2 8 15,28-2 1-15,-28 2 4 0,24-2 3 0,-24 2 2 16,23 0-5-16,-23 0-4 16,24-2 5-16,-24 2-8 0,18 0 2 0,-18 0-1 15,19-2-2-15,-19 2-6 0,0 0-5 16,21-2 4-16,-21 2-12 0,0 0-22 0,0 0-24 15,19-2-36-15,-19 2-50 0,0 0-66 16,9-1-73-16,-9 1-102 0,0 0-190 16,0 0-88-16,0 0-264 0,0 0-294 0</inkml:trace>
  <inkml:trace contextRef="#ctx0" brushRef="#br0" timeOffset="-136267.92">4510 10339 2620 0,'0'0'-124'0,"0"0"22"15,0 0 21-15,-21-6 13 0,21 6 26 0,0 0 19 16,0 0 27-16,0 0 4 16,0 0 6-16,0 0 25 0,0 0 7 0,0 0 10 0,0 0 5 15,0 0 7-15,0 0 4 16,0 0-2-16,0 0 7 0,0 0 11 0,0 0 0 15,0 0-3-15,0 0 0 0,0 0-8 0,0 0-6 16,0 0-7-16,0 0-1 0,58 10 3 16,-58-10-2-16,27 3 2 0,-12-3 0 15,2 1-5-15,-17-1-1 0,36 2-2 16,-20 0-9-16,4 0-5 0,-2-2 0 0,0 2-8 16,-18-2-4-16,29 0-5 0,-29 0-1 15,26 0-3-15,-14 2-2 0,-12-2-3 0,22 0 1 16,-22 0-9-16,19 0-7 15,-19 0-19-15,0 0-30 0,20 0-42 0,-20 0-51 16,12 2-49-16,-12-2-58 0,0 0-119 0,0 0-550 0,12 0-313 16</inkml:trace>
  <inkml:trace contextRef="#ctx0" brushRef="#br0" timeOffset="-135907.99">4716 10222 2643 0,'0'0'-101'0,"0"0"23"16,-5-18 20-16,5 18 23 0,0 0 26 0,0 0 6 16,0 0 17-16,0 0 24 15,-6-13 23-15,6 13 12 0,0 0 17 0,0 0 5 0,0 0 5 16,0 0 9-16,0 0 0 0,0 0 1 0,-11 38 3 15,11-38 0-15,-4 23-13 16,4-23-6-16,-6 26-6 0,4-10-4 0,0 1-1 0,-2-2-9 16,2 2-6-16,2-17-5 15,-4 32-9-15,4-17-6 0,-3-1-3 0,3-14-6 16,-5 29-4-16,3-13-3 16,0-3-4-16,2-13-1 0,-2 27-4 0,2-15-2 0,0-12-7 15,-2 24-23-15,2-24-36 16,0 21-48-16,0-21-62 0,2 19-55 0,-4-12-64 15,2-7-144-15,2 14-543 0,-2-14-400 0</inkml:trace>
  <inkml:trace contextRef="#ctx0" brushRef="#br0" timeOffset="-107848.14">5272 10510 649 0,'0'0'193'0,"-31"-9"-85"15,31 9-27-15,0 0-19 16,0 0 0-16,-9-12 8 0,9 12-1 0,0 0 2 15,0-20 7-15,0 20 7 0,0 0 6 0,2-24 3 16,-2 24 2-16,0 0-5 16,7-27 0-16,-7 27-8 0,4-21-6 0,-4 21-8 0,7-21-11 15,-5 12 2-15,-2 9-5 16,4-24-7-16,-2 11-10 0,-2 13 9 0,4-24-5 16,-2 10-1-16,-2 14 5 15,6-27-6-15,-2 12-3 0,0 2 6 0,-4 13-6 0,8-23-1 16,-4 10-3-16,-4 13-6 0,6-21-1 15,-6 21-1-15,6-19 2 0,-6 19-10 16,8-18 4-16,-8 18-1 0,9-14-7 0,-9 14 6 16,6-14-1-16,-6 14-1 0,7-9-2 15,-7 9-2-15,0 0 1 0,15-12-3 0,-15 12 0 16,14-6-2-16,-14 6 2 16,0 0-1-16,24-3-4 0,-24 3-4 0,0 0 5 15,23 0 0-15,-23 0 0 0,0 0 1 16,25 3-5-16,-25-3-21 0,19 6 7 0,-19-6 8 15,16 7 3-15,-16-7 10 0,16 10 8 0,-8-4 9 16,-8-6-1-16,16 12 5 16,-10-2 0-16,-6-10 1 0,13 18 0 0,-7-8-6 0,0 1-1 15,-6-11 3-15,11 25-5 16,-7-14 2-16,1 4 3 0,-1-2-1 0,0 1 1 16,-4-14 1-16,6 29 7 15,-4-14 1-15,0-2 0 0,0 2-5 0,-2-15-3 0,4 25-2 16,-2-11-2-16,-2-14-3 0,2 23-2 0,-2-23 2 15,0 22-1-15,0-22-2 16,0 19 0-16,0-19 3 0,3 19-1 0,-3-19 2 16,-3 17-2-16,3-17 3 0,-2 18-2 15,2-18 1-15,-4 15 7 0,4-15-3 0,-6 14 0 16,6-14-1-16,-8 14 1 16,8-14-3-16,-8 12 0 0,8-12 2 0,-14 11-4 15,14-11-4-15,-10 10 1 0,10-10-3 0,-15 7-3 0,15-7 3 16,-16 8-4-16,16-8 0 15,-16 6-4-15,16-6 3 0,-16 5 0 0,16-5 2 16,-18 7 3-16,18-7 2 16,-16 1 3-16,16-1 4 0,-19 2-2 0,19-2 1 0,0 0 2 15,-24 0-2-15,24 0-2 16,0 0 0-16,-26-6-3 0,26 6-3 0,-14-8 0 16,14 8 1-16,-15-7-2 15,15 7-3-15,-12-11-2 0,12 11-1 0,-13-14 0 0,13 14-2 16,-11-15 1-16,11 15-3 0,-10-15 1 0,10 15-3 15,-6-16 0-15,6 16 0 16,-7-13 1-16,7 13 0 0,-5-15-1 0,5 15 2 0,0 0-1 16,-6-21-2-16,6 21-2 15,0 0 2-15,-2-19 4 0,2 19-5 16,0 0-1-16,0 0 1 0,-2-21-1 16,2 21-3-16,0 0 4 0,0 0-1 0,0 0-2 15,4-19-2-15,-4 19 3 0,0 0 0 16,18-10 2-16,-18 10-6 0,18-5 6 0,-18 5-3 15,24-4 4-15,-11 1 0 0,-13 3-3 0,24-4-1 16,-24 4 4-16,26-3-2 16,-26 3-22-16,26-3-32 0,-14 0-42 0,-12 3-47 0,25-1-73 15,-25 1-68-15,24-6-146 16,-14 4-187-16,-10 2-313 0,0 0-342 0</inkml:trace>
  <inkml:trace contextRef="#ctx0" brushRef="#br0" timeOffset="-99518.11">6090 10497 522 0,'0'0'216'0,"0"0"-49"0,0 0-54 16,0 0-20-16,0 0-4 0,0 0-16 16,0 0 5-16,0 0 6 0,0 0-3 0,0 0 10 15,0 0 4-15,0 0-5 16,0 0 1-16,0 0 8 0,0 0-1 0,0 0 0 15,0 0-6-15,0 0-1 0,0 0-11 0,0 0-6 0,0 0-9 16,0 0-9-16,0 0 4 16,0 0-3-16,0 0 4 0,0 0 0 0,0 0 2 15,0 0 8-15,0 0 6 16,0 0 3-16,0 0 12 0,0 0-1 0,0 0 2 0,0 0-2 16,0 0 0-16,0 0-4 15,0 0 3-15,0 0-4 0,0 0-2 0,0 0-7 16,0 0-8-16,0 0 1 0,50 4-7 0,-50-4-9 15,19 4-1-15,-19-4-6 0,22 2 1 16,-22-2-8-16,22 4-2 0,-8-2-7 0,-14-2 1 16,23 1-6-16,-23-1-1 15,23 5-5-15,-23-5 2 0,25 2-1 0,-11 0 1 16,-14-2-2-16,24 2-5 16,-24-2 9-16,22 3 5 0,-22-3-3 0,21 2-1 0,-21-2-3 15,19 3 4-15,-19-3 2 0,17 3 0 0,-17-3-2 16,0 0-1-16,23 4 0 15,-23-4 0-15,0 0 9 0,17 2-22 0,-17-2 1 0,0 0 1 16,0 0 6-16,19 2 0 16,-19-2-1-16,0 0-2 0,0 0 3 0,0 0-3 15,0 0 1-15,0 0-2 16,20 2-4-16,-20-2 1 0,0 0-2 0,0 0-3 0,0 0 4 16,0 0-7-16,0 0 0 15,0 0-21-15,0 0-17 0,0 0-23 0,0 0-30 16,0 0-33-16,0 0-36 0,0 0-44 0,0 0-28 15,12 1-40-15,-12-1-41 16,0 0-97-16,0 0-128 0,0 0-365 0,0 0-281 0</inkml:trace>
  <inkml:trace contextRef="#ctx0" brushRef="#br0" timeOffset="-99008.58">6134 10375 2523 0,'0'0'-144'16,"0"0"27"-16,0 0 28 0,0 0 25 0,0 0 16 0,-15-7 20 16,15 7 26-16,0 0 13 15,0 0 13-15,0 0 17 0,0 0 8 0,0 0 21 16,0 0 5-16,0 0 15 16,0 0 6-16,0 0 0 0,0 0 1 0,0 0 6 15,0 0 0-15,0 0 1 16,0 0 3-16,0 0 9 0,0 0-4 0,0 0 2 0,0 0 2 15,0 0-4-15,0 0-1 0,0 0-5 0,0 0-4 16,0 0-6-16,0 0-1 16,0 0-1-16,0 0-7 0,0 0-1 0,0 0-7 0,0 0-11 15,0 0-6-15,53 8-3 16,-34-6-3-16,3-2-5 0,-2 2-7 0,6 0-3 16,-3-2-2-16,3 1-24 15,1 2 1-15,-4-2-9 0,0 2 4 0,-1-2-5 0,1 3-4 16,-4-2-17-16,0 0-30 0,-2 0-40 0,-17-2-49 15,27 2-58-15,-9-1-54 16,-6-1-78-16,5 0-179 0,-4 0-101 0,-13 0-266 16,25 0-234-16</inkml:trace>
  <inkml:trace contextRef="#ctx0" brushRef="#br0" timeOffset="-98068.06">7027 10450 2431 0,'0'0'-169'0,"-6"-13"24"0,6 13 21 15,0 0 13-15,0 0 26 0,-8-11 20 16,8 11 17-16,0 0 18 0,0 0 10 16,-6-16 20-16,6 16 11 0,0 0 1 0,0 0 13 0,-10-16 0 15,10 16 3-15,0 0 5 16,-4-16 8-16,4 16-1 0,0 0 6 0,-4-19-16 16,4 19 11-16,0 0-1 15,0-23-5-15,0 23 3 0,0-19 1 0,0 19-10 0,2-21-1 16,-2 21-3-16,4-27-2 0,3 12-6 0,0 2-1 15,-3-2-4-15,2-1 2 16,2 3-8-16,0-1 4 0,1 2-6 0,2 0 1 0,-1 0 6 16,1 1-5-16,4 0-2 15,-2 1 1-15,1 1 6 0,4-1-1 0,-2 2 3 16,3 3 2-16,0-4-1 16,0 4 13-16,1 0 8 0,0 0-3 0,0 4-2 0,-1-1 3 15,1 0 1-15,-20 2-3 16,36 0-3-16,-16 2 3 0,-3 0-7 0,-1 1 2 15,0 1 5-15,-2 2-6 0,1 1-4 0,-2 3 2 16,-1-1-1-16,1 1-3 0,-2 2-1 16,0-2 2-16,-1 4 3 0,-2 0 4 0,0-3-1 15,2 3 11-15,-4 1-2 16,-2-2 0-16,0 3 12 0,0-1-1 0,-2 0 4 16,0 0-6-16,-2 2-4 0,-2 1-1 15,-2-3-2-15,2 0-1 0,-4 0-4 0,0 1-3 16,0-3 4-16,-2 2-6 0,0-1-1 0,0-3-4 15,-5 2-2-15,3-1 0 16,-1-1-3-16,-4-2 0 0,3 1-2 0,-4 0 1 0,2-3 4 16,-1 1 5-16,-2-1 3 15,2-1 2-15,1 0 1 0,-4-2 0 16,4-1-1-16,-1-1-3 0,0 0-1 16,2-2-1-16,13 0-2 0,-27-2 2 0,14 0-7 0,13 2 6 15,-26-5 1-15,26 5 5 0,-22-11 0 0,9 5 2 16,13 6 6-16,-19-15-1 15,10 4 1-15,9 11-6 0,-14-20-1 0,10 11-5 0,-4-5 3 16,8 14-10-16,-10-23 2 16,6 12-5-16,4 11-3 0,-4-26 1 0,4 26-4 15,-2-24-3-15,2 24-8 16,2-23-17-16,-2 23-21 0,4-27-28 0,2 14-42 0,-2 0-48 16,5-1-51-16,-2 2-57 15,1-2-112-15,-2 1-602 0,3 0-436 0</inkml:trace>
  <inkml:trace contextRef="#ctx0" brushRef="#br0" timeOffset="-97578.2">7370 9919 2843 0,'0'0'-151'0,"0"0"21"0,0 0 14 0,7-13 17 15,-7 13 25-15,0 0 27 16,0 0 21-16,0 0 26 0,0 0 15 0,0 0 7 0,0 0 14 16,0 0 9-16,0 0 13 15,0 0 9-15,0 0 17 0,0 0 1 0,0 0-2 16,0 0-9-16,-17 45-5 0,17-45-6 0,-9 21-6 15,5-8 2-15,-1 3-3 0,-3 1-3 16,2 0-3-16,0 2-3 0,-3 1-5 0,2 3-8 16,-1-1 3-16,0 1-2 15,-1 2-4-15,1-2-1 0,2 1 2 0,-3 3-7 16,0-1 1-16,1-1-7 0,2 0 1 16,0 1-4-16,-2-1 3 0,2 1-3 0,0-4-2 15,0 3-1-15,0-1 1 16,-1 0 1-16,3-2-1 0,0 0 1 0,-1-2 3 15,-1 2 1-15,2-3 1 0,0 0 0 0,-1-3 1 0,-1 1-3 16,4-1-1-16,-4-1-1 16,2-2-1-16,4-13-4 0,-9 27 2 0,4-18 1 15,5-9-4-15,-8 20-2 16,8-20-4-16,-4 15-10 0,4-15-29 0,-4 14-42 0,4-14-60 16,0 0-68-16,0 0-105 15,-4 12-637-15,4-12-372 0</inkml:trace>
  <inkml:trace contextRef="#ctx0" brushRef="#br0" timeOffset="-96468.02">7542 10629 2823 0,'0'0'-87'0,"0"0"15"0,0 0 10 16,0 0 17-16,8-11 21 15,-8 11 27-15,0 0 15 0,0 0 18 0,0 0 10 16,0 0 13-16,0 0-3 16,0 0-1-16,0 0-2 0,0 38 10 0,0-38 10 0,0 0 1 15,-4 25 4-15,4-25 3 16,-2 19 4-16,2-19-6 0,-4 17 5 0,4-17-3 15,-2 16-6-15,2-16-3 0,-4 14-7 0,4-14-6 16,0 0-8-16,-2 20-5 0,2-20-5 16,0 0-3-16,-4 15-4 0,4-15 1 0,0 0 2 15,0 0 4-15,-4 15 7 16,4-15 5-16,0 0 4 0,0 0-1 0,0 0 6 16,0 0-9-16,0 0-9 15,0 0 0-15,0 0-6 0,0 0-6 0,0 0-2 0,0 0-2 16,0 0-3-16,0 0-3 0,0 0-4 0,0 0-2 15,22-51-3-15,-18 37-3 16,2 1 1-16,-6 13-2 0,11-25-3 0,-5 14 0 0,1-1-2 16,-1 0 1-16,3 2-2 15,-9 10 2-15,14-20-1 0,-6 9-3 0,-8 11 0 16,14-15-3-16,-14 15 4 16,12-13-3-16,-12 13 3 0,13-10-5 0,-13 10 4 0,13-4 1 15,-13 4-2-15,0 0 0 16,0 0-1-16,27 4 1 0,-27-4 1 0,13 10-1 15,-13-10 2-15,13 14 1 0,-13-14-3 0,10 16 0 16,-4-7 2-16,-6-9 1 16,9 20-2-16,-2-11 1 0,-7-9-1 0,8 20 0 0,-8-20 0 15,6 18 0-15,-2-9-1 16,-4-9-5-16,5 16 6 0,-5-16 0 0,4 15 2 16,-4-15-3-16,0 0 2 15,4 17 2-15,-4-17-5 0,0 0 6 0,6 15-3 0,-6-15 0 16,0 0 2-16,0 0-1 0,5 14 3 0,-5-14-2 15,0 0 1-15,0 0-1 16,0 0-2-16,0 0-1 0,0 0-3 0,0 0 5 16,0 0-4-16,0 0 0 0,25-24 1 15,-25 24 1-15,10-19 1 0,-4 8-2 0,2-2-2 16,-8 13-2-16,10-25-1 16,-4 12 1-16,3 0-5 0,-3-1-6 0,0 1 8 15,3-1 1-15,-3 1-3 16,5 0 0-16,-5-1 3 0,2 3 0 0,-8 11 1 0,14-19 0 15,-6 10 1-15,-8 9-5 0,8-16 7 0,-8 16-8 16,11-11 6-16,-11 11-1 16,0 0 10-16,11-10 6 0,-11 10-4 0,0 0 17 0,0 0 4 15,0 0 3-15,0 0 5 16,23 21 1-16,-23-21-17 0,6 18 2 0,-2-6 3 16,-4-12 4-16,6 22 1 15,-3-8 0-15,-3-14 2 0,6 26 2 0,-3-13-4 0,-3-13 0 16,4 29-7-16,-2-18 0 0,0 5 4 0,-2-16-9 15,4 22-3-15,-4-22 0 16,4 21-4-16,-4-21-2 0,2 19-4 0,-2-19-17 16,2 17-33-16,0-10-46 0,-2-7-71 15,2 11-88-15,-2-11-96 0,0 0-214 0,0 0-48 16,-8 15 28-16,8-15-262 16,0 0-183-16</inkml:trace>
  <inkml:trace contextRef="#ctx0" brushRef="#br0" timeOffset="-27025.22">5101 11617 2600 0,'0'0'-50'0,"-17"-27"17"15,17 27 0-15,0 0 5 16,-2-18 12-16,2 18 2 0,0-19 16 0,0 19 16 0,4-23 6 16,-4 23-1-16,6-29 10 15,-4 17 16-15,3-4 3 0,-1 1 14 0,-4 15 8 16,7-25-1-16,-3 12-1 0,2 1-13 0,-6 12-6 16,9-17-5-16,-3 8-10 0,-6 9-1 15,12-13-5-15,-12 13-3 0,18-8-6 0,-18 8-1 16,18-2-3-16,-18 2 4 15,0 0-2-15,32 13-5 0,-19-5-3 0,-3 3 3 16,1 1-3-16,0-1 3 0,-1 5-3 16,-2-1-1-16,2 0 0 0,-2 0-3 0,0 3 1 15,-4-3 0-15,3 0 0 16,-5-2 0-16,0 2 7 0,-2-15 12 0,0 29 11 16,0-29 8-16,-9 27-1 0,3-14-2 0,-2-1 1 0,-2-3 2 15,-4 3 5 1,0-5 0-16,1 2-1 0,-2-1-2 0,-2-3 0 0,3 2 6 15,-2-3 3-15,16-4-3 16,-27 1-3-16,27-1-2 0,-25-5-7 0,12-3-6 0,13 8-4 16,-19-19-3-16,10 8 0 15,1-1-2-15,4-1 1 0,4 13-1 0,-8-29 1 16,6 18-1-16,2 11-3 0,2-24-5 0,-2 24-1 16,6-22-4-16,0 9-1 0,4 3-2 15,-10 10-6-15,22-16-11 0,-10 9-28 0,1 2-31 16,2-2-44-16,-15 7-57 15,27-7-52-15,-11 5-63 0,-16 2-121 0,25 0-175 16,-9 2-316-16,-2 0-272 16</inkml:trace>
  <inkml:trace contextRef="#ctx0" brushRef="#br0" timeOffset="-26595.25">5639 11422 2578 0,'0'0'-96'0,"0"0"28"0,0 0 22 16,0 0 6-16,0 0 20 0,0 0 22 0,0 0 18 16,0 0 18-16,0 0 11 15,0 0 15-15,-17 51 3 0,8-39 11 0,3 0 11 16,-2 2-4-16,-2 0 6 0,0-3-4 15,2 1-1-15,0-1-6 0,-1-1-4 0,9-10 1 16,-13 18-4-16,13-18-3 16,-12 14 9-16,12-14 3 0,-11 13 8 0,11-13 7 0,-6 8 12 15,6-8-1-15,0 0-7 16,-9 11-3-16,9-11-3 0,0 0-7 0,0 0-12 16,0 0-10-16,-2 18-2 0,2-18-14 0,0 0-2 15,0 0-3-15,15 17 1 0,-15-17-4 16,15 13 0-16,-5-5-5 0,-1 0-3 0,-1 3-2 15,5-2 2-15,-1 3-7 16,0-1-2-16,0 0-4 0,0 1-4 0,1 0-18 0,0-1-37 16,-2-2-51-16,-3 3-56 15,2-2-73-15,-3-1-65 0,0-3-108 0,-7-6-174 16,4 13-45-16,-4-13-234 0,0 0-187 0</inkml:trace>
  <inkml:trace contextRef="#ctx0" brushRef="#br0" timeOffset="-25724.64">5899 11450 2493 0,'0'0'-59'0,"0"0"30"16,3-15 20-16,-3 15 7 0,0 0 22 16,0 0 19-16,0 0 17 0,0 0 3 15,0 0 0-15,4-15 6 0,-4 15-4 0,0 0 6 0,0 0 21 16,0 0 18-16,0 0 17 0,0 0-7 0,0 0-5 16,0 0-4-16,0 0-6 15,-2 62-9-15,2-44-7 0,0 1-6 0,0 1 0 16,0-1-8-16,0 1-7 0,0-1 0 15,0 2-6-15,2-4-6 0,-2 2-9 0,2 0 0 16,-2-19-6-16,0 31-3 16,0-18-12-16,0-13-28 0,0 23-42 0,0-23-48 0,2 19-64 15,-2-11-65-15,0-8-67 16,0 0-128-16,0 0-528 0,0 0-374 0</inkml:trace>
  <inkml:trace contextRef="#ctx0" brushRef="#br0" timeOffset="-24405.33">4756 11465 2593 0,'11'-16'-94'16,"-11"16"24"-16,0 0 17 0,0 0 27 0,0 0 15 15,0 0 25-15,0 0 20 0,0 0 19 16,0 0 1-16,0 0 14 0,0 0 2 0,0 0 2 16,0 0 5-16,-11 52 8 15,11-52 10-15,-9 16-2 0,3-6-4 0,6-10-1 16,-15 16-8-16,7-9-4 0,8-7-1 0,-17 15-9 16,6-8-7-16,11-7-5 0,-18 10-6 15,8-5-5-15,10-5-2 0,-12 8-8 0,12-8-3 16,-12 10-1-16,12-10-6 15,0 0 1-15,-13 9-6 0,13-9-4 0,0 0-2 0,0 0 0 16,-5 18 6-16,5-18 3 16,0 0 3-16,9 22 7 0,-9-22 9 0,15 19-7 15,-7-7 0-15,0-1-3 16,2 1-3-16,0 1-2 0,-2-2-7 0,3 3 3 0,-1-1-2 16,-1 0-3-16,-1 1-1 0,1-1-1 0,-1 1-2 15,-2-1-12-15,1 0-21 16,2-1-28-16,-9-12-39 0,8 18-34 0,-4-6-56 0,0-4-48 15,0-1-44-15,-4-7-142 16,0 0-497-16,0 0-303 0</inkml:trace>
  <inkml:trace contextRef="#ctx0" brushRef="#br0" timeOffset="-23894.98">4428 11454 2753 0,'0'0'6'0,"-2"-22"-9"0,2 22-5 0,0 0 8 15,0 0-9-15,-4-19 2 16,4 19-2-16,0 0 6 0,0 0 0 0,0 0 0 16,0 0 3-16,-9-10 9 0,9 10 4 0,0 0 2 15,0 0 2-15,0 0-1 0,-30 4 6 16,30-4-6-16,0 0 0 0,-26 1-1 0,26-1-5 15,-18 2 12-15,18-2-1 16,0 0 7-16,-26 4 3 0,26-4 0 0,-16 6 6 0,16-6 16 16,-17 6-2-16,17-6 2 15,-18 7-2-15,18-7-8 0,-14 13-1 0,8-5-4 16,6-8-10-16,-13 17 3 0,13-17-3 0,-7 19-4 0,3-9 0 16,4-10-1-16,-6 19-3 15,6-19-3-15,-2 17-8 0,2-17 3 0,0 0 0 16,0 22-4-16,0-22-4 15,0 0-3-15,8 14-9 0,-8-14-5 0,0 0-5 0,18 10-1 16,-18-10-2-16,14 2 6 16,-14-2-4-16,24 3 5 0,-24-3 0 0,23 7 6 15,-9-4 6-15,-1 3 11 16,0-1 8-16,-1 5 10 0,2-1 6 0,-4 1 2 0,0 2 0 16,-1 1-4-16,-1 0-2 0,-3 1 0 0,-3 1-3 15,-2-15-2-15,-2 28-2 16,-3-12-7-16,-1-2-15 0,-3-1-37 0,-1-1-44 15,0 2-58-15,0-2-56 0,-2-3-84 16,0-4-645-16,1 1-329 0</inkml:trace>
  <inkml:trace contextRef="#ctx0" brushRef="#br0" timeOffset="-21105.37">2755 15666 2996 0,'5'27'13'15,"-1"-11"-9"-15,-2 3-83 0,0 2-112 0,-2 0-236 16,0 6-297-16,-2-1 10 0</inkml:trace>
  <inkml:trace contextRef="#ctx0" brushRef="#br0" timeOffset="-20120.54">2721 16381 2110 0,'0'0'-42'0,"0"0"20"0,0 0 12 0,0 0-1 15,0 0 22-15,0 0-8 16,0 0 5-16,0 0-2 0,0 0 9 0,0 0-7 0,0 0 1 15,0 0 2-15,0 0-3 16,0 0-6-16,0 0-24 0,0 0-31 0,0 0-48 16,0 0-84-16,0 0-374 15,12-8 251-15</inkml:trace>
  <inkml:trace contextRef="#ctx0" brushRef="#br0" timeOffset="-20005.06">2733 16373 1584 0,'0'0'-24'0,"0"0"-20"16,0 0-64-16,0 0-116 0,-39 7-164 0,39-7 124 15</inkml:trace>
  <inkml:trace contextRef="#ctx0" brushRef="#br0" timeOffset="-19155.34">870 16489 1103 0,'0'0'64'0,"0"0"6"0,0 0-11 15,0 0-25-15,0 0-34 16,0 0-20-16,0 0-17 0,0 0-15 0,0 0-14 15,0 0-42-15,0 0-90 16,0 0-84-16,0 0 91 0</inkml:trace>
  <inkml:trace contextRef="#ctx0" brushRef="#br0" timeOffset="-18985.23">1065 16500 966 0,'14'5'75'16,"-14"-5"-34"-16,0 0-39 0,12 3-64 0,-12-3-104 15,0 0-117-15,0 0 90 16</inkml:trace>
  <inkml:trace contextRef="#ctx0" brushRef="#br0" timeOffset="-18815.25">1299 16509 981 0,'0'0'110'0,"0"0"6"0,14 4-27 0,-14-4-13 0,0 0-13 16,17 4-24-16,-17-4-14 0,0 0-21 0,23-2-33 16,-23 2-43-16,0 0-38 15,27-4-80-15,-27 4-172 0,20-6 116 0</inkml:trace>
  <inkml:trace contextRef="#ctx0" brushRef="#br0" timeOffset="-18704.99">1674 16481 966 0,'25'-2'-61'0,"-14"0"-33"0,-11 2-176 0,0 0 88 15</inkml:trace>
  <inkml:trace contextRef="#ctx0" brushRef="#br0" timeOffset="-18605.38">1872 16467 865 0,'0'0'64'0,"0"0"-9"16,29 3-10-16,-29-3-33 15,18 0-31-15,-7 0-37 0,-11 0-55 0,23 0-173 16,-10 0 93-16</inkml:trace>
  <inkml:trace contextRef="#ctx0" brushRef="#br0" timeOffset="-18345.26">2169 16471 798 0,'0'0'49'0,"23"0"27"0,-23 0-20 0,24 2-10 16,-24-2-12-16,25 2-16 0,-25-2-9 16,26-2-6-16,-26 2-3 0,28-2-12 0,-28 2 1 15,26-1-3-15,-10 1 16 16,-16 0 3-16,25-4 16 0,-25 4 4 0,23-3 12 16,-23 3-2-16,21 0-5 0,-21 0 3 0,24-1-3 0,-24 1-9 15,25-2-2-15,-25 2-7 16,23 0-11-16,-23 0 6 0,23 0 4 0,-23 0-4 15,22 0 8-15,-22 0 14 16,21 2 7-16,-21-2 20 0,19 0 5 0,-19 0-9 16,17 1-7-16,-17-1 3 15,0 0-18-15,26 3 0 0,-26-3-24 0,0 0-34 0,18 0-38 16,-18 0-56-16,0 0-122 0,20-4-177 0,-20 4 130 16</inkml:trace>
  <inkml:trace contextRef="#ctx0" brushRef="#br0" timeOffset="64924.37">2692 16470 993 0,'0'0'249'0,"0"0"-77"16,0 0-76-16,45-12-26 0,-45 12-13 0,0 0-4 15,0 0 12-15,0 0 26 0,0 0 3 16,0 0 5-16,0 0 10 0,0 0 19 0,0 0 12 16,0 0 4-16,0 0-2 0,0 0-14 15,0 0-12-15,0 0-18 0,0 0-7 0,0 0-22 16,0 0-36-16,0 0-58 0,0 0-62 0,6 23-75 16,-6-23-84-16,0 0-178 15,0 0-294-15,0 0 21 0</inkml:trace>
  <inkml:trace contextRef="#ctx0" brushRef="#br0" timeOffset="65114.51">2713 16702 2245 0,'0'0'36'16,"2"20"-9"-16,-2-20-13 0,0 19-20 16,0-19-8-16,0 20-4 0,0-20-5 0,0 19 1 15,0-19-5-15,-2 19-2 16,2-19-15-16,0 0 11 0,-2 25-15 0,2-25 8 0,-4 15 10 15,4-15-8 1,-2 15-16-16,2-15-22 0,-4 16-31 0,2-7-54 0,2-9-339 16,0 0 326-16</inkml:trace>
  <inkml:trace contextRef="#ctx0" brushRef="#br0" timeOffset="65214.07">2677 17009 1518 0,'0'22'17'15,"0"-22"0"-15,2 21-7 0,-2-21-7 0,0 21-16 16,0-21-26-16,0 20-24 15,0-20-50-15,0 16-94 0,0-16-163 0,2 20 117 16</inkml:trace>
  <inkml:trace contextRef="#ctx0" brushRef="#br0" timeOffset="65354.33">2658 17274 1144 0,'4'20'129'0,"-4"-20"-10"0,0 19-15 16,0-19-33-16,3 17-41 0,-3-17-33 0,2 19-33 15,-2-19-9-15,0 18-26 16,0-18-25-16,0 0-50 0,-5 24-247 0,5-24 125 16</inkml:trace>
  <inkml:trace contextRef="#ctx0" brushRef="#br0" timeOffset="65504.59">2594 17740 1146 0,'0'0'-7'16,"-2"25"-23"-16,2-25-104 0,0 0-188 0,-2 15 104 15</inkml:trace>
  <inkml:trace contextRef="#ctx0" brushRef="#br0" timeOffset="66254.53">2519 17847 1031 0,'0'0'94'16,"0"0"2"-16,-2-23 0 15,2 23-21-15,0 0 14 0,0 0 5 0,0 0 23 16,0 0 6-16,0 0 13 0,0 0-11 0,-20 36-6 16,20-36-3-16,-2 19-2 15,2-19-7-15,-2 21-3 0,2-21 2 0,2 22-10 0,-2-22-6 16,2 26-6-1,0-15-14-15,-2-11-5 0,6 21-14 0,-6-21-7 0,8 19-15 16,-8-19-16-16,6 17-9 16,-6-17-13-16,6 12-14 0,-6-12-5 0,0 0 1 15,9 11-5-15,-9-11 3 0,0 0 4 0,0 0 0 16,0 0 8-16,0 0 6 0,0 0 4 16,0 0 13-16,0 0 9 0,0 0 12 0,0 0 2 15,25-24 5-15,-25 24-2 0,0 0-3 16,0 0 0-16,0 0-3 0,0 0-5 0,0 0 1 15,0 0-2-15,0 0-1 16,0 0 1-16,23 4-9 0,-23-4 2 0,0 0-1 16,14 9 0-16,-14-9-2 15,12 6 0-15,-12-6-2 0,0 0-2 0,20 4-1 0,-20-4-8 16,0 0-1-16,22-3 6 0,-22 3-8 0,0 0 5 16,19-11 2-16,-19 11 6 15,10-14 0-15,-10 14 1 0,11-11 1 0,-11 11 0 16,4-12-1-16,-4 12 0 0,7-13-12 15,-7 13-9-15,0 0-16 0,8-17-22 16,-8 17-34-16,0 0-30 0,6-12-29 16,-6 12-26-16,0 0-24 0,0 0-71 0,0 0-496 15,0 0-46-15</inkml:trace>
  <inkml:trace contextRef="#ctx0" brushRef="#br0" timeOffset="66594.3">2796 18010 2259 0,'0'0'-12'15,"12"9"12"-15,-12-9 0 0,0 0 6 0,0 0 0 16,0 0 8-16,0 0 20 0,4 12 6 0,-4-12 12 16,0 0-2-16,0 0-12 0,0 0 2 15,8 12-20-15,-8-12 2 0,0 0 3 0,0 0-17 16,0 0-21-16,0 0-31 15,0 0-8-15,0 0-16 0,0 0-7 0,37-17-1 16,-37 17 3-16,11-16 11 16,-11 16 19-16,13-13 32 0,-13 13 32 0,10-13 24 0,-10 13 15 15,12-11 25-15,-12 11 22 0,14-6 26 16,-14 6 14-16,0 0 12 0,18-4 1 16,-18 4-8-16,0 0-12 0,0 0-14 0,30 10-18 15,-30-10-13-15,11 6-14 0,-11-6-27 16,0 0-40-16,16 9-56 0,-16-9-77 0,0 0-76 15,14 6-96-15,-14-6-651 16,0 0-363-16</inkml:trace>
  <inkml:trace contextRef="#ctx0" brushRef="#br0" timeOffset="72434.26">2735 14979 2683 0,'0'0'-159'0,"0"0"3"15,0 0-23-15,0 0-68 0,0 0-370 0,0 0 170 16</inkml:trace>
  <inkml:trace contextRef="#ctx0" brushRef="#br0" timeOffset="72604.46">2719 15023 1720 0,'0'0'-58'0,"0"0"1"15,0 0-16-15,0 0-17 16,0 0-32-16,0 0-47 0,0 0-208 0,0 0 120 16</inkml:trace>
  <inkml:trace contextRef="#ctx0" brushRef="#br0" timeOffset="72764.52">2705 14983 1133 0,'0'0'41'0,"0"0"-1"16,0 0-24-16,0 0-20 16,0 0-18-16,0 0-15 0,0 0-11 0,0 0-46 15,0 0-140-15,0 0-29 0,0 0 85 0</inkml:trace>
  <inkml:trace contextRef="#ctx0" brushRef="#br0" timeOffset="73164.36">2620 14977 660 0,'0'0'-93'0,"0"0"-98"16,0 0 65-16</inkml:trace>
  <inkml:trace contextRef="#ctx0" brushRef="#br0" timeOffset="73324.13">2546 14992 571 0,'0'0'28'16,"-19"5"-2"-16,19-5 6 0,0 0-10 16,-14 4-2-16,14-4 0 0,0 0 1 0,0 0-7 15,-18 3 3-15,18-3-4 0,0 0 1 0,0 0 10 16,0 0 12-16,0 0-1 16,-17 4 2-16,17-4-8 0,0 0-13 0,0 0-14 0,0 0-18 15,0 0-11-15,0 0-31 16,0 0-36-16,0 0-166 15,0 0 84-15</inkml:trace>
  <inkml:trace contextRef="#ctx0" brushRef="#br0" timeOffset="73633.97">2632 14983 686 0,'0'0'-13'0,"0"0"11"16,22-1 2-16,-22 1-7 15,0 0-4-15,0 0-8 0,0 0 3 0,0 0-5 16,0 0-1-16,0 0-3 0,0 0 7 15,0 0-5-15,0 0 6 0,0 0 10 0,0 0 12 16,0 0 5-16,0 0 10 16,0 0 1-16,0 0 3 0,0 0-3 0,0 0 7 15,0 0-4-15,-66 3-2 0,66-3-1 0,-19 4-3 0,19-4 4 16,-19 1-5-16,19-1-10 16,-21 0 6-16,21 0-6 0,-24 2 1 0,24-2 1 15,-22 2-2-15,22-2-2 16,-24 4-3-16,24-4 13 0,-23 3-2 0,23-3-2 15,-20 0-6-15,20 0 4 0,0 0-3 16,-22 1-8-16,22-1-2 0,0 0-10 0,-18 2-10 16,18-2-24-16,0 0-12 15,0 0-70-15,0 0-63 0,0 0 65 0</inkml:trace>
  <inkml:trace contextRef="#ctx0" brushRef="#br0" timeOffset="73884.25">2192 14998 496 0,'0'0'-27'0,"-16"4"-3"0,16-4 2 0,0 0-1 16,-22 3-3-16,22-3-1 15,-15 4 2-15,15-4 1 0,0 0-58 0,-20 3 30 0</inkml:trace>
  <inkml:trace contextRef="#ctx0" brushRef="#br0" timeOffset="77094.24">115 14950 378 0,'0'0'103'0,"0"0"-2"0,-9-16 12 0,9 16 7 16,0 0 1-16,0 0-1 15,0 0 28-15,0 0 8 0,-2-18 4 0,2 18 0 16,0 0-10-16,0 0-8 0,0 0-4 15,0 0-5-15,0 0-5 0,0 0-6 0,0 0-6 16,0 0-8-16,0 0-11 16,0 0-2-16,0 0-4 0,0 0-2 0,0 0-2 15,0 0-7-15,0 0-7 0,0 0-7 0,0 0-10 0,0 0-3 16,0 0-3-16,25 48-10 16,-17-35 1-16,-2 2-8 0,-2-3-2 0,2 1-5 15,-6-13-8-15,9 27-22 16,-3-15-27-16,-2 1-33 0,-4-13-38 0,11 21-44 0,-7-12-35 15,0-1-46-15,-4-8-132 16,10 9-452-16,-4-4-129 0</inkml:trace>
  <inkml:trace contextRef="#ctx0" brushRef="#br0" timeOffset="77384.24">241 15050 2342 0,'0'0'-77'0,"0"-18"4"15,0 18-7-15,0-19-15 0,0 10-1 0,2-3-2 16,-2 12 15-16,2-19 10 16,-1 10 6-16,-1 9 5 0,6-17 12 0,-6 17 4 15,7-13 15-15,-7 13 22 0,11-11 8 0,-11 11 11 0,0 0-3 16,15-7 3 0,-15 7 9-16,0 0-7 0,0 0 0 0,0 0-4 0,26 21 2 15,-26-21 5-15,8 16-3 16,-8-16 0-16,2 16 5 0,-2-16 10 0,0 20 1 0,0-20 7 15,-2 19 7-15,2-19 21 16,0 0-6-16,-8 21-3 0,8-21-10 0,-7 9-17 16,7-9-32-16,0 0-32 15,0 0-28-15,-14 0-42 0,14 0-91 0,0 0-290 16,0 0 344-16</inkml:trace>
  <inkml:trace contextRef="#ctx0" brushRef="#br0" timeOffset="77694.05">429 14844 1397 0,'0'0'12'15,"0"0"21"-15,0 0-8 16,0 0 4-16,0 0 15 0,0 0 10 0,0 0 9 15,0 0 13-15,0 0-10 16,0 0 2-16,0 0-10 0,23 22 4 0,-23-22-8 0,5 19-8 16,-5-19-8-16,2 22-1 15,-2-22-7-15,4 23 1 0,-4-10 5 0,0-13-8 16,4 24-10-16,-3-9 7 0,-1-15-24 0,4 22-14 16,-2-10-27-16,-2-12-23 15,6 16-20-15,-6-16-16 0,6 15-39 0,-6-15-60 0,0 0-346 16,7 11 269-16</inkml:trace>
  <inkml:trace contextRef="#ctx0" brushRef="#br0" timeOffset="77934.46">535 14949 1511 0,'0'0'7'16,"7"-15"18"-16,-7 15-6 16,5-12 4-16,-5 12-3 0,0 0-10 0,13-14 12 15,-13 14-9-15,0 0-4 16,18-5 16-16,-18 5-4 0,0 0-6 0,0 0 1 0,0 0 6 15,20 17 2-15,-20-17-7 16,7 14-4-16,-7-14 2 0,0 0 3 16,2 19-2-16,-2-19-6 0,0 0 6 15,-2 19-2-15,2-19 4 0,0 0 6 0,0 0 4 0,-12 14-4 16,12-14-20-16,0 0-7 0,0 0-29 0,0 0-16 16,0 0-23-16,0 0-38 15,0 0-50-15,0 0-124 0,-22-26-138 0,22 26 132 16</inkml:trace>
  <inkml:trace contextRef="#ctx0" brushRef="#br0" timeOffset="78484.04">742 14873 1232 0,'0'0'24'16,"0"0"16"-16,0 0 6 15,0 0-6-15,0 0-1 0,0 0 17 0,0 0 12 16,0 0-18-16,0 0 2 0,-42 19-5 0,42-19-8 16,0 0 9-16,-3 16-12 0,3-16 0 15,0 0 3-15,0 0-6 0,0 0-8 0,7 24 0 16,-7-24-5-16,0 0-3 15,9 11-15-15,-9-11-7 0,0 0-22 0,13 7-4 16,-13-7-15-16,0 0-8 16,0 0 2-16,0 0-2 0,0 0 3 0,0 0 1 0,0 0 0 15,0 0 6-15,34-16 0 0,-34 16 4 0,6-12 5 16,-6 12 10-16,5-15 6 16,-5 15 28-16,7-14 15 0,-7 14 10 0,0 0 16 15,6-16 16-15,-6 16 4 16,0 0 0-16,7-14-6 0,-7 14 7 0,0 0 9 0,0 0 7 15,0 0 4-15,0 0 0 16,0 0-12-16,0 0-2 0,0 0-13 0,0 0-3 16,0 0-10-16,11 44-5 15,-9-33-6-15,-2-11-3 0,3 27-4 0,1-12 0 0,-2-2-5 16,2 3 4-16,-4-16 3 0,2 24 0 0,-2-10 4 16,0-14 5-16,-6 27-3 15,4-15-7-15,2-12 3 0,-7 22-4 0,1-15-1 16,6-7-5-16,-14 13-20 0,14-13-34 15,-17 7-35-15,17-7-42 0,0 0-36 0,0 0-36 16,-34-16-66-16,34 16-502 16,-16-13-22-16</inkml:trace>
  <inkml:trace contextRef="#ctx0" brushRef="#br0" timeOffset="78894.37">915 14814 2091 0,'0'0'-66'0,"0"0"24"0,0 0 17 15,0 0 10-15,0 0 4 0,0 0 9 0,0 0 1 16,0 0 1-16,0 39-4 15,0-39 4-15,0 0 0 0,-8 32 0 0,8-32-3 16,-8 20 6-16,4-10 9 16,4-10-1-16,-9 19 3 0,2-10 7 0,7-9-9 0,-9 15 7 15,9-15 0-15,-7 9-3 0,7-9-15 0,0 0 4 16,0 0-5-16,0 0 3 16,0 0 8-16,0 0 13 0,0 0 9 0,0 0 22 15,-31-20 7-15,31 20 10 0,0 0 6 16,0 0-7-16,0 0-9 0,2-24-1 0,-2 24-5 15,0 0 6-15,0 0 2 16,0 0 0-16,33-7-12 0,-33 7 1 0,0 0-5 16,26 6-8-16,-26-6-12 15,18 8-44-15,-18-8-60 0,17 11-51 0,-17-11-81 0,16 9-152 16,-16-9-350-16,11 10 31 0</inkml:trace>
  <inkml:trace contextRef="#ctx0" brushRef="#br0" timeOffset="96204.07">0 15095 644 0,'3'-13'13'16,"-3"13"3"-16,0 0-8 0,0 0 6 0,0 0 1 16,0 0-4-16,0 0 0 15,0 0 2-15,0 0 2 0,0 0 10 0,0 0 1 0,0 0-1 16,0 0 8-16,0 0 1 15,0 0-3-15,0 0 5 0,0 0-4 0,0 0 4 16,0 0-2-16,0 0-3 16,0 0 5-16,0 0 1 0,0 0 3 0,0 0 2 0,0 0-1 15,0 0 4-15,0 0 3 0,0 0 9 0,0 0-3 16,0 0 1-16,0 0-3 16,0 0-5-16,0 0 6 0,0 0 6 0,0 0 4 15,20-6-3-15,-20 6 10 0,0 0-9 16,0 0 4-16,0 0 1 0,0 0-3 0,0 0 5 15,0 0-20-15,0 0-4 16,0 0 2-16,0 0-11 0,18-3 1 0,-18 3 0 16,0 0 2-16,0 0-4 0,0 0 10 15,0 0 2-15,0 0 4 0,0 0-5 0,0 0-2 16,0 0-1-16,0 0-9 0,0 0 1 0,0 0-7 16,0 0 0-16,0 0-1 0,0 0-7 15,0 0-2-15,0 0 0 0,0 0 0 0,0 0-6 16,0 0-1-16,0 0-1 15,0 0 1-15,0 0-3 0,0 0 7 0,0 0 2 16,0 0 7-16,0 0-4 0,0 0 4 16,0 0-1-16,0 0-4 0,0 0 5 15,0 0 1-15,0 0-1 0,0 0 0 0,0 0-4 0,0 0-2 16,0 0 1-16,0 0 0 16,0 0 1-16,0 0-4 0,0 0-1 0,0 0 5 15,0 0-2-15,0 0 3 0,0 0-2 16,0 0-4-16,0 0 3 0,0 0-2 0,0 0-2 15,0 0 0-15,0 0-2 16,0 0 2-16,0 0-4 0,0 0 1 0,0 0 1 0,0 0-4 16,0 0 2-16,0 0 2 15,0 0-4-15,0 0 2 0,0 0-1 0,0 0-4 16,0 0 2-16,0 0-1 0,0 0 0 0,0 0-1 0,0 0 0 16,0 0 0-16,0 0-4 15,0 0 2-15,0 0 0 0,0 0-1 0,0 0 2 16,0 0-5-16,0 0 4 15,0 0-2-15,0 0-2 0,0 0 5 0,0 0-4 0,0 0 2 16,25 9-1-16,-25-9-1 16,0 0 2-16,0 0-2 0,0 0 2 0,0 0-2 15,0 0 2-15,0 0-1 0,0 0-1 0,0 0 3 16,0 0-4-16,0 0-1 0,0 0 3 16,0 0-1-16,0 0 2 0,0 0-2 0,0 0 1 15,0 0-2-15,0 0 9 16,0 0-3-16,0 0-7 0,0 0 2 0,0 0-2 15,0 0-1-15,0 0 2 0,0 0-3 16,0 0 2-16,0 0 1 0,0 0 0 0,0 0 0 16,0 0 1-16,0 0-1 15,0 0 2-15,0 0-1 0,0 0 0 0,0 0 1 0,0 0-1 16,0 0-1-16,0 0-2 0,0 0 4 0,0 0 0 16,0 0 0-16,0 0 0 15,0 0-1-15,-49 9 4 0,49-9-5 0,0 0 4 16,0 0-2-16,0 0 0 0,0 0-3 15,-16 7 6-15</inkml:trace>
  <inkml:trace contextRef="#ctx0" brushRef="#br0" timeOffset="124424.11">7336 14040 2575 0,'0'0'-150'0,"0"0"20"16,-6 17 13-16,6-17 12 16,0 0 15-16,0 0 8 0,0 0 9 0,0 0 3 15,-4 15 12-15,4-15-5 0,0 0-4 16,0 0-5-16,0 0 2 0,-13 11-7 0,13-11 6 15,0 0 12-15,0 0 5 16,0 0 22-16,-11 10 18 0,11-10 19 0,0 0 13 16,0 0 5-16,0 0 10 0,0 0 6 0,0 0-1 0,-10 8 12 15,10-8-12-15,0 0-6 16,0 0 13-16,0 0-11 0,0 0 3 0,0 0-2 16,-6 15-4-16,6-15 9 15,0 0-7-15,-5 21-3 0,5-21-7 0,-2 17-1 0,2-17-1 16,-4 21-6-16,4-21 4 15,-6 26-1-15,1-12-3 0,1 3 15 0,0-2-4 16,2 4 1-16,-3-2-14 16,3 3 10-16,-2-1-12 0,2 4 5 0,-2-1-8 15,0 3 0-15,2-2 3 0,-2 2 4 16,2 0-9-16,2-1 13 0,-4 2-13 0,2 2 2 16,4-2 2-16,-2 5-7 0,0-1 3 0,4-1-1 15,-2 3 3-15,-2 1 9 16,0 1-20-16,2 4 3 0,-4 0 5 0,0 1-3 0,-2 3-2 15,2-3-10-15,0 1-9 16,-2 2-6-16,2-2-10 0,0 0-2 0,-2 0-3 16,2 1-10-16,0-1-6 15,-2-1 11-15,2 0 2 0,0 0 7 0,-1 0 7 0,1 1 3 16,-2-3 4-16,0 4 5 0,1-1 9 0,-1-2 1 16,0 2-1-16,0-3 3 15,-3 2 5-15,3 0-3 0,-2-2 3 0,0 1-2 16,0-1-1-16,1 1 1 0,-2 0-5 15,3 0 7-15,0-2 3 0,-2 2-3 0,4-1 2 16,0-1 0-16,-2 0 1 16,2 1 1-16,-1-4-1 0,1 4 4 0,0-1 3 15,-3 0 1-15,3-3 8 0,2-1-1 0,-4-2-1 0,4 5-1 16,-2-5 1-16,-2 8-2 16,2-2-5-16,-2-1 3 0,-1 3 0 0,3 0 2 15,-2-2-10-15,0 4 1 16,-2-2 11-16,-1 0-4 0,0 3 2 0,1-3 1 0,0 2 8 15,2-2 1-15,0 0-12 16,-2-2 14-16,4 4-8 0,-3-4-3 0,0 2 7 16,3-1 6-16,0-1-18 0,0 0 6 0,0-4-9 15,2 1-4-15,-2-1-12 0,2 0-12 16,-2-1-10-16,2 0-16 0,0-3-25 0,2-1-39 16,-4-5-88-16,2 0-306 15,2-4 323-15</inkml:trace>
  <inkml:trace contextRef="#ctx0" brushRef="#br0" timeOffset="127374.04">7470 14207 1392 0,'0'0'14'0,"0"0"25"0,0 0-2 0,0 0 6 16,0 0-1-16,0 0-7 0,0 0-5 16,0 0-5-16,0 0 3 0,0 0 4 0,10-13-16 15,-10 13 12-15,0 0-3 0,0 0 1 0,0 0 16 16,13-8 0-16,-13 8-9 16,0 0 4-16,0 0-4 0,0 0-7 0,19-4 2 0,-19 4-13 15,0 0-10-15,22 0-10 16,-22 0 0-16,20 0-5 0,-20 0-4 0,24 0-3 15,-24 0-7-15,27 3 1 16,-12-3-4-16,2 1 6 0,-17-1 3 0,32 8 4 16,-13-4 2-16,-3-1 6 0,2 1-7 0,0 2 7 0,0 0 2 15,-2 2-10-15,1-1 12 16,1 1-1-16,-4-1-4 0,4 3-6 0,-2-1 13 16,3 1-10-16,-2 2 7 15,-2-1-2-15,-1-2 5 0,2 5-1 0,0-2-6 0,2-1 9 16,-4 2-4-16,1-2-3 15,2 2 2-15,-2 2 1 0,1-3 1 16,2 2-4-16,-4 2 5 0,3-1 0 16,1 0 5-16,-2 0-7 0,4 0 2 0,-4 1 0 0,3 0-5 15,0 0 12-15,0 0-3 16,1 2 3-16,2-1-10 0,0 3 3 0,-1-1 11 16,3 3-11-16,-4-2 3 0,2 0 2 0,-3 1-3 15,2 0 0-15,-2 2-2 16,-1-1 3-16,2 3 0 0,-1-3 7 0,-2 3-5 0,0-3 13 15,-1 3-2-15,2 0 7 16,1-1-2-16,-2 1-4 0,2 1 1 0,-5 0 13 16,4 1-15-16,-2-1 4 0,2 1 1 0,-2-1 3 0,3 0-3 15,-1 0-2 1,-2 0-7-16,4-4 9 0,-2 2-1 0,2-1-4 0,-1-2-2 16,-1-4-1-16,2-2 1 15,1 2 4-15,0-3-4 0,0-1 5 0,3 2 13 16,-2-3 4-16,2 2 4 0,-1-3-1 15,3 0 4-15,-4 0-4 0,2 0-12 0,2 0 5 16,-1-3-7-16,-1-1-5 16,-2 3-7-16,0-5-3 0,1 0-4 0,-4 1-7 15,2-2 11-15,-1 0-7 0,0 0 6 0,-1 0 3 0,1-1 4 16,-2 1 22-16,2 0-8 16,-1 0 2-16,0 1 5 0,0 0-5 0,-1 2-2 15,0 0-2-15,-1 2-6 16,0-2-2-16,2 5 3 0,-3-1 4 0,2 2-10 15,-2 3-1-15,2-1-5 16,1 0-1-16,-3 4 1 0,6 4 2 0,-2-1-2 0,2 2 0 16,-1 0 0-16,1-1 3 15,0 5 0-15,0-6-2 0,-1 5 1 0,0-4-2 0,2 1 6 16,-1 0-9-16,-4 1-1 0,4-2 4 0,-3 1 1 16,0 1-6-16,0-3-4 15,0 3 5-15,0-1-1 0,0 1-8 0,-2-2 9 16,0 4-3-16,3-1 3 0,-2 4 3 15,1-2-5-15,0 0 2 0,2 1 1 0,1-1-4 16,0 3-1-16,4-1 8 16,2 1-3-16,-1 0 5 0,3-3 6 0,-1 2 4 15,3-1 5-15,-2 0 8 0,2-3-4 16,-1 3 4-16,1 0 8 0,-2-1 0 0,-1 0-2 16,-1 3 5-16,2-2-5 0,-1 0 1 0,-1-3-4 15,4 3 2-15,-3-5-5 16,5 3 0-16,2-2-1 0,-2-3-2 0,2 2-2 0,1-4-2 15,-4-3-5-15,-1 1-10 16,0-3-21-16,-3 0-37 0,-2-2-46 0,-4-1-74 16,-1-3-79-16,-1 1-167 15,-6-2-530-15,-7-5-360 0</inkml:trace>
  <inkml:trace contextRef="#ctx0" brushRef="#br0" timeOffset="129774.28">7108 15801 2698 0,'0'0'-153'0,"0"0"31"0,0 0 17 0,0 0 15 15,0 0 26-15,0 0 15 16,0 0 22-16,0 0 18 0,0 0 9 0,0 0 11 0,0 0 13 15,0 0 7-15,0 0-12 16,0 0 1-16,0 0 4 0,0 0-15 0,0 0 5 16,0 0 6-16,0 0-9 15,0 0-9-15,0 0-2 0,0 0-14 0,0 0-5 0,0 0-15 16,46-14 6-16,-46 14-1 0,21-4 4 0,-21 4-3 16,28-2 2-16,-14 1 4 15,-14 1 1-15,34-1-2 0,-14-3 2 0,-1 2 3 16,-1 2 2-16,4-1 1 0,-1 1 1 15,2-2-10-15,0 2 1 0,1-3 2 0,0 2-2 16,-2 1 2-16,2-1 3 16,1 1-2-16,3-3 4 0,-5 1 12 0,7 2-9 15,-7-1 7-15,2-1 2 0,-1-1 9 0,-1 3 2 16,3-1 6-16,-4-1 5 0,2 0 5 16,-1 0-7-16,1 0 9 0,0 2-5 0,0-1-1 15,2-2-1-15,-3 2-2 16,7-2 0-16,-5 1 0 0,2 2-1 0,1-3-6 0,-1 1 3 15,-1 2 2-15,1-4 1 16,-1 4 10-16,2-1-6 0,-6-2 3 0,4 2 7 16,1-2-7-16,-1 3-3 0,2-1 4 0,-1-1-1 15,-1 2 2-15,0 0 15 16,0-2-13-16,0 2-3 0,1 0-1 0,1 0-1 0,1 0 2 16,-1-2-6-16,-2 2-3 15,0 0 3-15,0 0-3 0,4 0-2 0,-5 0-2 16,3 0 4-16,-3 0 1 15,1 2-1-15,-2-2-5 0,4 0 9 0,2 2-12 16,-7-2-2-16,5 2 7 0,-3-2-7 16,1 0-5-16,-1 1 2 0,0-1 2 0,-1 3 12 15,1-3-15-15,-1 0 5 0,-2 1-7 0,2-1 4 16,-1 3-5-16,-1-3 7 0,-2 0-5 16,2 0 10-16,-3 0-11 0,2 1-2 0,-21-1 4 15,36 0 4-15,-17 2 1 16,-4-2-4-16,-15 0 2 0,32 0-7 15,-18 2 8-15,-14-2-8 0,32 2 4 0,-14 0 3 16,-4-1-6-16,-14-1 4 0,32 2 4 0,-17 1-4 16,1-2 2-16,-16-1-6 15,32 3 8-15,-15 0 2 0,-17-3-13 0,30 4 12 16,-16-2 3-16,2-1-5 0,-16-1 2 0,29 3 6 0,-14-1 6 16,0-1 3-16,-15-1 4 15,30 5-2-15,-14-5-2 0,2 1-1 0,-18-1 1 16,29 1 5-16,-29-1 3 15,28 3 2-15,-16-3 5 0,-12 0 1 0,22 2 2 0,-22-2-4 16,18 1-5-16,-18-1-3 16,0 0-5-16,24 0-7 0,-24 0-33 0,0 0-44 15,17 6-47-15,-17-6-44 0,0 0-93 16,10 1-530-16,-10-1-76 0</inkml:trace>
  <inkml:trace contextRef="#ctx0" brushRef="#br0" timeOffset="130014.08">9752 15808 2412 0,'0'0'-13'0,"0"0"2"0,0 0-44 0,0 0-44 15,0 0-61-15,0 0-120 0,0 0-293 0,0 0 230 16</inkml:trace>
  <inkml:trace contextRef="#ctx0" brushRef="#br0" timeOffset="131294.17">10002 16202 1572 0,'0'0'-34'0,"0"0"43"0,0 0 18 0,0 0-1 16,0 0 6-16,0 0 13 15,0 0 6-15,0 0-1 0,0 0 5 0,0 0 4 0,0 0-3 16,0 0-1-16,0 0 3 15,0 0 10-15,0 0 12 0,0 0-1 0,0 0 1 16,0 0-5-16,0 0-12 16,0 0-7-16,0 0-18 0,0 0-23 0,0 0-16 0,0 0-38 15,0 0-40-15,0 0-24 0,0 0-25 16,0 0-46-16,0 0-85 0,0 0-326 16,-2-22 216-16</inkml:trace>
  <inkml:trace contextRef="#ctx0" brushRef="#br0" timeOffset="131423.86">10012 16177 1570 0,'0'0'-67'0,"0"0"18"0,0 0 9 15,0 0 6-15,0 0 0 16,0 0-11-16,0 0-12 0,0 0-18 0,0 0-33 16,0 0-60-16,0 0-128 15,0 0 96-15</inkml:trace>
  <inkml:trace contextRef="#ctx0" brushRef="#br0" timeOffset="131545.45">10024 16190 815 0,'0'0'-4'16,"0"0"-5"-16,0 0-31 16,0 0-86-16,0 0-86 0,0 0 69 0</inkml:trace>
  <inkml:trace contextRef="#ctx0" brushRef="#br0" timeOffset="131863.67">10052 16193 741 0,'0'0'88'16,"0"0"17"-16,0 0-5 0,0 0-1 0,0 0-6 15,0 0-9-15,0 0-16 0,0 0-16 16,0 0-33-16,0 0-37 0,0 0-57 0,0 0-125 16,0 0-178-16,0 0 118 0</inkml:trace>
  <inkml:trace contextRef="#ctx0" brushRef="#br0" timeOffset="132018.8">9980 16219 1211 0,'0'0'76'16,"0"0"-12"-16,-14 3-9 16,14-3-28-16,0 0-22 0,0 0-32 0,0 0-33 0,0 0-44 15,-18 4-91-15,18-4-151 0,0 0 111 0</inkml:trace>
  <inkml:trace contextRef="#ctx0" brushRef="#br0" timeOffset="132163.63">9786 16253 965 0,'0'0'-6'0,"0"0"-3"16,-22 1-2-16,22-1-28 0,0 0-54 0,0 0-175 16,-21 0 86-16</inkml:trace>
  <inkml:trace contextRef="#ctx0" brushRef="#br0" timeOffset="132303.8">9606 16260 811 0,'-22'0'73'0,"22"0"-1"16,0 0-3-16,-16 2-29 16,16-2-44-16,-9 1-57 0,9-1-108 15,0 0-106-15,-17 0 88 0</inkml:trace>
  <inkml:trace contextRef="#ctx0" brushRef="#br0" timeOffset="132444.17">9303 16281 838 0,'-26'3'82'16,"26"-3"2"-16,-18 2-2 15,18-2-49-15,-18 3-36 0,10-2-61 0,8-1-115 16,0 0-110-16,-27 4 93 0</inkml:trace>
  <inkml:trace contextRef="#ctx0" brushRef="#br0" timeOffset="132594.07">8888 16325 804 0,'0'0'-17'0,"-17"1"-30"0,17-1-103 0,0 0-48 15,-26 3 65-15</inkml:trace>
  <inkml:trace contextRef="#ctx0" brushRef="#br0" timeOffset="132774.12">8604 16330 621 0,'-28'-1'45'0,"28"1"8"0,0 0-1 0,-18-4-5 16,18 4-10-16,0 0-8 16,-18-3-4-16,18 3-5 0,0 0 1 0,0 0-12 15,-18-1-18-15,18 1-32 0,0 0-70 0,0 0-154 16,-17-4 86-16</inkml:trace>
  <inkml:trace contextRef="#ctx0" brushRef="#br0" timeOffset="132923.9">8332 16298 882 0,'-24'0'142'0,"24"0"25"0,-19 1-14 0,19-1-37 15,-24 0-28-15,24 0-36 16,-18 3-33-16,18-3-29 0,-20 1-41 0,10-1-48 0,10 0-113 16,-19 0-195-16,6 0 129 15</inkml:trace>
  <inkml:trace contextRef="#ctx0" brushRef="#br0" timeOffset="133054.13">7835 16298 1040 0,'-24'4'-104'0,"24"-4"-205"0,-26 0 98 15</inkml:trace>
  <inkml:trace contextRef="#ctx0" brushRef="#br0" timeOffset="133203.83">7556 16296 983 0,'0'0'96'0,"-16"0"32"0,16 0-5 0,0 0-3 16,-22-2-12-16,22 2-7 0,0 0-9 0,0 0-23 16,-18 2-33-16,18-2-31 15,0 0-41-15,0 0-46 0,0 0-76 0,0 0-105 0,0 0-168 16,-24-2 418-16</inkml:trace>
  <inkml:trace contextRef="#ctx0" brushRef="#br0" timeOffset="133934.08">5931 16170 1291 0,'0'0'46'0,"0"0"13"15,0 0 2-15,0 0-10 16,0 0-9-16,19 42 5 0,-19-42-9 0,2 22-3 16,-2-22 0-16,2 24-5 15,-2-11 3-15,2 2-9 0,-2-15 1 0,5 27-1 0,-3-15-6 16,-2-12 6-16,4 19-11 0,-4-19-4 0,4 19-21 16,-4-19-23-16,6 17-27 15,-6-17-35-15,4 11-52 0,-4-11-74 0,0 0-210 16,4 6 417-16</inkml:trace>
  <inkml:trace contextRef="#ctx0" brushRef="#br0" timeOffset="134203.78">6041 16266 1280 0,'0'0'90'0,"13"-15"-3"16,-13 15 1-16,14-12-6 0,-14 12-15 0,16-12 0 15,-8 7-16-15,-8 5-2 16,18-6-1-16,-18 6-6 0,20-1-10 0,-20 1-9 15,0 0 2-15,27 5 2 0,-27-5-3 16,15 7 0-16,-15-7-13 0,11 10 14 0,-11-10-8 16,8 14 8-16,-8-14-1 15,0 0-6-15,2 19 6 0,-2-19-6 0,0 0-5 16,0 0 4-16,0 0-10 0,-12 24-2 0,12-24 1 0,0 0-17 16,-13 8-12-16,13-8-22 15,0 0-19-15,0 0-21 0,0 0-29 0,0 0-56 16,0 0-81-16,0 0-250 15,0 0 327-15</inkml:trace>
  <inkml:trace contextRef="#ctx0" brushRef="#br0" timeOffset="134554.21">6361 16195 1421 0,'0'0'12'15,"0"0"22"-15,0 0 7 16,0 0-12-16,0 0 8 0,0 0-4 0,0 0 4 16,12 17 4-16,-12-17 10 0,0 0-1 15,-2 22-9-15,2-22 11 0,0 0 4 0,2 24 2 16,-2-24 4-16,0 17-2 0,0-17 9 0,2 17-6 16,-2-17-5-16,4 13-1 15,-4-13 21-15,0 0-19 0,7 17-11 0,-7-17-21 0,0 0-11 16,9 12-16-16,-9-12-3 15,0 0-1-15,0 0-16 0,0 0 19 0,0 0-5 16,0 0-9-16,0 0 0 16,36-25-2-16,-36 25 5 0,8-13-4 0,-8 13-4 0,10-12-9 15,-10 12 5-15,9-9-11 0,-9 9-2 0,8-9-11 16,-8 9-7-16,0 0-24 16,0 0-17-16,13-8-51 0,-13 8-104 0,0 0-283 15,9-2 286-15</inkml:trace>
  <inkml:trace contextRef="#ctx0" brushRef="#br0" timeOffset="134753.83">6583 16275 1557 0,'0'0'43'0,"0"0"21"0,0 0-8 16,0 0-3-16,8 11-29 15,-8-11-11-15,0 0-11 0,0 0-9 0,0 0-7 16,0 0-1-16,-2 19-18 0,2-19-10 15,0 0-3-15,0 0-11 0,0 0 5 0,0 0 3 16,0 0 7-16,0 0-22 16,0 0-11-16,0 0-5 0,0 0-11 0,0 0-146 15,0 0-64-15,0 0 98 0</inkml:trace>
  <inkml:trace contextRef="#ctx0" brushRef="#br0" timeOffset="134914.07">6653 16273 983 0,'0'0'99'15,"0"0"16"-15,0 0-6 16,0 0 5-16,0 0-16 0,0 0-14 15,4 26 4-15,-4-26-7 0,0 0-6 0,0 0 8 16,-6 27-6-16,6-27-4 0,0 0-4 0,-7 19 5 16,7-19-5-16,0 0-1 15,-4 16-1-15,4-16-2 0,0 0 0 0,0 0-28 16,0 0-46-16,-7 15-33 0,7-15-51 0,0 0-55 0,0 0-71 16,0 0-438-16,-6 1 110 15</inkml:trace>
  <inkml:trace contextRef="#ctx0" brushRef="#br0" timeOffset="136504.08">6926 16234 1934 0,'0'0'-25'0,"0"0"8"0,0 0 12 15,0 0 0-15,0 0 15 0,0 0-9 0,0 0-1 16,0 0 5-16,0 0 2 16,0 0-1-16,0 0-3 0,0 0 8 0,-10 47-7 15,10-47 12-15,-12 13-13 16,12-13 3-16,-10 11 6 0,10-11-4 0,-13 10 5 0,13-10 7 15,-15 10-2 1,15-10-1-16,-12 7 2 0,12-7-3 0,0 0-8 16,-21 2 2-16,21-2-6 0,0 0 0 0,0 0-4 15,-24-8-7-15,24 8 10 0,0 0-12 0,-8-13-1 16,8 13 6-16,0 0-3 0,0 0-1 0,0-23 12 16,0 23 10-16,0 0 19 15,0 0 9-15,12-20 15 0,-12 20-4 0,0 0 19 16,18-7 6-16,-18 7 5 0,0 0-5 15,0 0-2-15,0 0-13 0,31 14 3 0,-31-14-16 16,11 17-15-16,-5-8-31 16,-6-9-37-16,15 18-60 0,-7-7-48 0,-2-2-96 15,-6-9-501-15,14 20-11 0</inkml:trace>
  <inkml:trace contextRef="#ctx0" brushRef="#br0" timeOffset="139203.88">10069 16267 2125 0,'0'0'-56'16,"0"0"15"-16,0 0 1 0,0 0 8 15,0 0-15-15,0 0-6 0,0 0-14 0,0 0-5 16,0 0-36-16,0 0-52 15,0 0-310-15,0 0 369 0</inkml:trace>
  <inkml:trace contextRef="#ctx0" brushRef="#br0" timeOffset="139364.2">10077 16223 1363 0,'0'0'10'0,"0"0"19"15,0 0 11-15,0 0-8 16,-2-25 9-16,2 25-4 0,0 0-15 0,0 0-2 15,0 0-5-15,0 0-20 16,0 0-42-16,0 0-67 0,0 0-166 0,0 0-101 16,0 0 121-16</inkml:trace>
  <inkml:trace contextRef="#ctx0" brushRef="#br0" timeOffset="139713.86">10067 16181 1158 0,'0'0'42'0,"0"0"-2"15,0 0-2-15,0 0-10 0,0 0-26 0,0 0-26 16,0 0-30-16,0 0-18 0,0 0-45 15,0 0-225-15,0 0 109 0</inkml:trace>
  <inkml:trace contextRef="#ctx0" brushRef="#br0" timeOffset="140024.01">10103 16006 1052 0,'0'0'39'0,"0"0"10"16,0 0-3-16,0 0-7 0,-6-20-12 0,6 20-16 15,0 0-34-15,0 0-27 0,0 0-91 16,0 0-205-16,-8-14 111 0</inkml:trace>
  <inkml:trace contextRef="#ctx0" brushRef="#br0" timeOffset="140183.9">10077 15922 1052 0,'0'0'41'16,"0"0"-4"-16,0 0-16 0,0 0-32 0,0 0-13 16,0 0-20-16,0 0-10 15,0 0-35-15,0 0-56 0,0 0-117 0,0 0 86 0</inkml:trace>
  <inkml:trace contextRef="#ctx0" brushRef="#br0" timeOffset="140523.86">10107 15809 736 0,'0'0'31'0,"0"0"22"0,0 0 12 16,0 0 6-16,0 0 4 15,0 0 20-15,0 0 9 0,0 0 10 0,0 0 19 16,0 0 20-16,0 0-14 0,0 0-5 15,0 0-17-15,0 0-12 0,0 0-13 0,0 0-8 16,0 0-23-16,0 0-20 16,0 0-25-16,0 0-36 0,0 0-28 0,0 0-32 15,0 0-33-15,0 0-63 0,0 0-107 0,0 0-261 0,-2-10 267 16</inkml:trace>
  <inkml:trace contextRef="#ctx0" brushRef="#br0" timeOffset="141113.96">10097 15779 1667 0,'0'0'41'15,"0"0"7"-15,0 0-12 16,0 0-6-16,0 0 6 0,0 0-14 0,0 0 6 0,0 0 6 16,0 0-7-16,0 0-3 15,0 0 1-15,0 0-7 0,0 0 4 0,0 0-4 16,0 0-9-16,0 0-1 15,0 0-25-15,0 0-1 0,0 0-10 0,0 0-17 16,0 0 11-16,0 0-11 0,0 0 0 16,0 0 7-16,0 0 4 0,0 0 14 0,0 0 7 15,0 0 7-15,0 0 6 0,0 0 1 0,0 0-4 16,0 0-5-16,0 0 0 16,0 0 3-16,12-14-2 0,-12 14 4 0,0 0 3 0,0 0-4 15,0 0 11-15,0 0-4 16,0 0 10-16,22 26-1 0,-22-26 4 0,0 0 7 15,0 0 8-15,-3 18-9 16,3-18 7-16,0 0-10 0,0 0-6 0,0 0 0 0,0 0 11 16,-17 16 0-16,17-16-7 0,0 0-17 0,0 0-17 15,0 0-10-15,0 0-13 16,0 0-10-16,0 0-9 0,0 0-10 0,0 0 1 16,0 0 6-16,0 0 10 15,0-50 16-15,0 50 6 0,0 0 10 0,15-15 20 16,-15 15 13-16,0 0 14 0,15-6 17 15,-15 6 8-15,0 0 3 0,0 0 15 0,0 0 1 16,0 0 20-16,0 0-12 16,0 0-10-16,19 25-2 0,-19-25 8 0,0 0 2 0,0 0-1 15,0 0-6-15,-13 27-3 0,13-27-13 0,0 0-6 16,-12 13 0-16,12-13-11 16,0 0-2-16,-15 10-5 0,15-10-26 0,0 0-21 15,0 0-31-15,0 0-18 0,0 0-23 16,0 0-6-16,0 0-10 0,0 0 3 0,0 0 7 15,0 0 3-15,0 0 2 16,0 0 4-16,0 0-15 0,0 0-69 0,0 0-330 16,0 0 326-16</inkml:trace>
  <inkml:trace contextRef="#ctx0" brushRef="#br0" timeOffset="141753.91">9777 15802 1506 0,'0'0'17'0,"0"0"8"0,0 0 1 0,0 0-13 16,0 0 2-16,0 0-3 0,0 0-12 15,29 27 0-15,-29-27-2 0,0 0-10 0,24 2-1 16,-24-2-4-16,21-2-3 0,-21 2 8 0,24 0 9 16,-24 0 5-16,22 0-1 15,-22 0 3-15,28 0 1 0,-13 2 6 0,-15-2 1 0,32 0-2 16,-18 0 0-16,-14 0 2 15,30 3-9-15,-15-3-1 0,-15 0 5 0,30 3-21 16,-14-2-1-16,2 2-15 16,-18-3-17-16,33 3-21 0,-16 0-18 0,-2-3-54 15,0 1-258-15,-15-1 127 0</inkml:trace>
  <inkml:trace contextRef="#ctx0" brushRef="#br0" timeOffset="141903.94">10438 15881 1146 0,'23'2'3'0,"-23"-2"11"0,18 1 9 15,-18-1-5-15,18 2-1 16,-18-2-1-16,0 0-2 0,25 3 1 16,-25-3 3-16,0 0-8 0,17 0-5 0,-17 0-1 0,0 0-9 15,15 1-16-15,-15-1-21 0,0 0-49 16,0 0-92-16,0 0-134 0,10 0 101 0</inkml:trace>
  <inkml:trace contextRef="#ctx0" brushRef="#br0" timeOffset="170543.48">10075 15200 856 0,'0'0'-12'0,"0"0"6"16,0 0 3-16,0 0 21 0,0 0 9 0,-23 25-2 0,23-25 0 16,0 0 8-1,0 0 13-15,0 0 2 0,0 22-2 0,0-22 4 0,0 0 2 16,-2 18 2-16,2-18 4 15,0 0 5-15,2 21 6 0,-2-21-5 0,0 0-3 16,2 21-16-16,-2-21 6 0,3 15 1 16,-3-15-1-16,0 0-9 0,4 19 4 0,-4-19-7 15,0 0-4-15,4 16 2 0,-4-16-16 0,0 0 1 16,4 13-9-16,-4-13 5 0,0 0 7 16,0 0-9-16,10 10-8 0,-10-10 0 0,0 0 3 15,0 0 0-15,22 0 3 16,-22 0-8-16,0 0 10 0,0 0-2 0,25-7-11 15,-25 7-1-15,0 0 9 16,19-7-8-16,-19 7 3 0,11-8-6 0,-11 8 0 0,0 0 1 16,14-13-2-16,-14 13 7 0,10-10-7 0,-10 10-1 15,8-13 7-15,-8 13-4 16,6-13 4-16,-6 13 0 0,4-15 13 0,-4 15 1 0,0 0-4 16,6-19 15-16,-6 19-10 15,0 0 24-15,2-16-22 0,-2 16-1 0,0 0 0 16,0 0-1-16,5-18-2 15,-5 18-6-15,0 0-1 0,0 0-8 16,0 0 0-16,0 0 1 0,0 0 4 0,0 0-10 16,0 0 11-16,0 0-9 0,0 0 9 0,0 0-10 15,0 0 11-15,0 0-10 0,0 0-3 0,0 0 0 16,0 0 5-16,0 0 10 16,0 0-6-16,0 0-6 0,0 0 4 0,0 0-4 0,0 0 3 15,-3 57-6-15,3-57-1 16,0 0 4-16,5 15 0 0,-5-15 1 0,0 0 10 15,7 13-16-15,-7-13-2 16,0 0 11-16,0 0 1 0,8 9-2 0,-8-9 3 0,0 0-6 16,0 0 6-16,13 6-5 0,-13-6 5 0,0 0-1 15,0 0-5-15,0 0 1 16,23-2 1-16,-23 2-4 0,0 0 7 0,0 0 2 16,0 0-1-16,23-11-2 0,-23 11 2 15,8-7-3-15,-8 7 14 0,0 0-6 0,12-16 6 16,-12 16 0-16,8-14 4 15,-8 14 13-15,4-12-4 0,-4 12-2 0,4-16 5 16,-4 16-5-16,0 0-4 0,4-23 0 16,-4 23-9-16,2-15 2 0,-2 15-3 0,0 0-15 15,2-20-19-15,-2 20-29 0,0 0-26 0,0 0-24 16,3-16-24-16,-3 16-36 16,0 0-82-16,0 0-444 0,0-9 70 15</inkml:trace>
  <inkml:trace contextRef="#ctx0" brushRef="#br0" timeOffset="171333.52">10518 15318 1885 0,'0'0'-106'16,"0"0"19"-16,0 0 27 0,0 0 18 0,0 0 14 0,0 0 13 15,0 0 10-15,0 0-2 16,0 0 19-16,0 0 11 0,-25 31-6 0,25-31 6 16,0 0-1-16,2 19 0 0,-2-19-6 0,0 0 6 15,0 23-4-15,0-23-1 0,0 17 6 16,0-17-9-16,0 0-2 0,-2 21 4 16,2-21-3-16,0 0-4 0,2 16 4 15,-2-16-10-15,0 0 5 0,0 0 3 0,0 18 1 16,0-18-6-16,0 0-2 15,0 0-11-15,0 0-1 0,0 0 1 0,0 0 7 0,0 0-6 16,0 0-2-16,0 0 1 16,0 0 12-16,0 0-13 0,0 0 8 0,4-52-3 15,-4 52 8-15,4-22-2 0,-4 22 15 0,4-21-4 0,-4 21 1 16,6-21 4 0,-6 21 10-16,5-18 18 0,-5 18-7 0,6-14-11 0,-6 14 3 15,0 0-4-15,7-16 2 16,-7 16-2-16,0 0 11 0,0 0-17 0,16-1 0 15,-16 1-2-15,0 0-3 0,0 0-3 16,0 0 12-16,26 18-15 0,-26-18 6 0,11 10-8 16,-11-10-6-16,10 11 12 0,-10-11-7 0,0 0 3 15,12 12-10-15,-12-12-1 16,0 0 6-16,10 12 2 0,-10-12-5 0,0 0 0 0,0 0-9 16,0 0-6-16,10 9-14 15,-10-9-6-15,0 0-5 0,0 0 1 0,0 0-4 16,0 0 2-16,0 0-1 15,0 0-6-15,12-29 7 0,-12 29 6 0,0 0 2 0,9-19 9 16,-9 19 10-16,11-11-1 16,-11 11 14-16,8-9 4 0,-8 9 12 0,0 0 20 15,13-12 10-15,-13 12-4 0,0 0 6 0,14-4-7 16,-14 4 8-16,0 0-17 16,0 0 3-16,0 0-8 0,22 16-4 0,-22-16-1 0,6 13-3 15,-6-13-16-15,6 13-37 16,-6-13-48-16,7 15-41 0,-7-15-85 0,4 14-426 15,-4-14 147-15</inkml:trace>
  <inkml:trace contextRef="#ctx0" brushRef="#br0" timeOffset="195143.41">9665 15906 143 0,'0'0'111'0,"0"0"-32"0,0 0-11 0,0 0-17 15,0 0-11-15,0 0-8 16,0 0-6-16,0 0-1 0,0 0-5 0,0 0-1 16,0 0 1-16,0 0-1 0,0 0-2 0,0 0-3 0,0 0 8 15,0 0 4-15,0 0 11 16,0 0 1-16,0 0 2 0,0 0-7 16,0 0 3-16,0 0-9 0,0 0 0 15,0 0-2-15,0 0-4 0,0 0 3 0,0 0-5 0,0 0 4 16,0 0-7-16,0 0 2 15,0 0-2-15,0 0 0 0,0 0 12 0,0 0 10 16,0 0 2-16,0 0 7 16,0 0 6-16,0 0-15 0,0 0-4 0,0 0-8 15,0 0-2-15,0 0-24 0,0 0 0 0,0 0-9 0,0 0 1 16,0 0-9-16,0 0-2 16,0 0-7-16,0 0 6 0,0 0 8 0,-15-39 24 15,15 39-11-15,0 0 3 16,0 0 6-16,0 0-3 0,0 0-4 0,-4-15 4 0,4 15 5 15,0 0-5-15,0 0 2 16,0 0 3-16,0 0-2 0,0 0 0 0,-5-18 0 16,5 18-8-16,0 0 1 0,0 0 12 0,0 0 4 15,0 0 10-15,-4-16 8 16,4 16-6-16,0 0 13 0,0 0-1 0,0 0-12 0,0 0 0 16,0 0 2-16,0 0-10 15,-4-16-3-15,4 16-1 0,0 0-3 0,0 0 1 16,0 0-1-16,0 0-5 15,0 0 0-15,0 0 2 0,0 0-3 0,0 0-2 0,0 0 8 16,0 0-13-16,0 0 0 16,0 0 12-16,0 0-12 0,0 0-5 0,0 0 4 15,0 0-5-15,0 0 4 0,0 0-4 0,0 0 8 16,0 0-3-16,0 0-6 16,0 0 6-16,0 0 12 0,0 0-1 0,0 0-13 0,0 0 0 15,0 0 8 1,-6 46-13-16,6-46 4 0,0 0 4 0,0 0-2 0,-2 18-2 15,2-18-2-15,0 0-20 16,0 0 7-16,0 0-8 0,0 0-1 0,0 0 2 0,0 18 0 16,0-18-6-16,0 0 10 0,0 0-6 0,0 0 14 15,0 0-7-15,0 0 6 16,0 0-4-16,0 0 8 0,0 0 1 16,0 0 1-16,14-47-1 0,-14 47 14 15,2-19-12-15,-2 19 5 0,2-21 3 0,-2 21 2 0,3-18 2 16,-3 18 40-16,2-19-16 15,-2 19 16-15,0 0-3 0,2-19-17 0,-2 19 4 16,0 0-7-16,0 0-12 16,0-19 6-16,0 19 4 0,0 0-4 0,0 0-4 0,0 0 3 15,0 0-14-15,0 0 5 0,0 0 5 0,0 0 0 16,0 0-9-16,0 0 9 16,0 0-13-16,-9 53 3 0,9-53 6 0,-2 20-7 15,2-20 4-15,0 21 0 16,0-21-6-16,-2 18 4 0,2-18 0 0,-2 18-2 15,2-18-8-15,0 0-4 0,2 23-18 16,-2-23-2-16,0 0 2 0,2 16 1 0,-2-16 8 16,0 0-12-16,0 0 0 0,9 11 6 0,-9-11 5 15,0 0 12-15,0 0 3 0,0 0-3 16,0 0 1-16,0 0 10 0,0 0 5 0,19-33 2 16,-19 33 14-16,2-17-11 15,-2 17 2-15,4-23 7 0,-4 23-6 0,4-23 5 16,-4 23-4-16,2-20 4 15,-2 20 1-15,2-20 11 0,-2 20 8 0,2-19-7 0,-2 19-3 16,5-13 3-16,-5 13-2 16,0 0-15-16,0 0 5 0,3-17-10 0,-3 17-1 15,0 0 7-15,0 0-9 0,0 0 8 0,0 0-6 16,0 0 1-16,0 0-6 0,0 0 3 16,0 0-5-16,-3 53 0 0,3-53 0 0,-3 21 2 15,3-21-1-15,0 21 4 16,0-21-6-16,0 22-6 0,0-22 4 0,0 22 1 15,0-22-2-15,-2 17-2 16,2-17-7-16,0 0 12 0,0 23-15 0,0-23 9 0,0 0-3 16,-4 17 15-16,4-17-9 0,0 0-1 0,0 0-10 15,0 0-6-15,0 0 5 16,0 0-8-16,0 0-2 0,0 0 3 16,0 0-2-16,0 0 5 0,0 0-5 0,0 0 6 15,0 0 18-15,0 0-14 0,16-55 0 0,-16 55 13 16,4-20 11-16,-4 20 9 15,4-16-5-15,-4 16 17 0,2-18-16 0,-2 18 11 16,4-13 3-16,-4 13-6 16,0 0-13-16,4-16 5 0,-4 16-4 0,0 0 2 0,0 0-7 15,0 0-4-15,0 0 4 0,0 0 0 0,0 0-5 16,0 0 8-16,0 0-9 16,0 0 2-16,0 0 3 0,0 0 4 0,0 0-9 0,7 54 0 15,-7-54 0-15,0 22 3 16,0-22-1-16,0 22 2 0,0-22-8 0,-2 21 9 15,2-21-5-15,-3 19-1 16,3-19 2-16,0 17-4 0,0-17 2 16,0 0 2-16,-2 19-11 0,2-19-6 0,0 0-29 0,0 0-30 0,0 0-40 15,0 0-58-15,0 0-186 16,7 5-243-16,-7-5 193 0</inkml:trace>
  <inkml:trace contextRef="#ctx0" brushRef="#br0" timeOffset="196033.58">6344 15871 1727 0,'0'0'-40'0,"0"0"7"16,0 0 8-16,0 0 6 0,0 0 9 16,0 0 7-16,0 0 13 0,0 0 12 0,0 0 3 0,0 0 1 15,17-37 11-15,-17 37-11 16,0 0 20-16,0 0 1 0,8-11 9 15,-8 11 2-15,0 0 1 0,0 0-10 16,0 0-8-16,0 0 2 0,14-7-1 0,-14 7-7 0,0 0 3 16,0 0-13-16,0 0-8 0,0 0 12 0,34 15-4 15,-34-15-13-15,9 10 11 16,-9-10-11-16,7 13 2 0,-7-13 7 16,0 0 0-16,2 17-8 0,-2-17 3 15,0 0-5-15,0 0-1 0,-16 25 2 0,16-25 0 0,-14 9 2 16,14-9 8-16,-17 8-1 15,17-8 13-15,-21 2 0 0,21-2 0 0,-19-2-5 16,19 2 1-16,0 0-7 16,-26-8-4-16,26 8 0 0,-12-9-12 0,12 9-26 0,-6-12 2 15,6 12-39-15,0 0-17 0,0 0-40 0,0 0-31 16,16-30-52-16,-16 30-107 16,22-13-300-16,-12 6 189 0</inkml:trace>
  <inkml:trace contextRef="#ctx0" brushRef="#br0" timeOffset="196563.27">6585 15783 1690 0,'0'0'-36'0,"10"-10"-3"16,-10 10 8-16,0 0-5 15,6-16 1-15,-6 16 6 0,0 0 7 0,6-16 2 16,-6 16 6-16,0 0 6 15,0 0 8-15,0 0 15 0,0 0 14 0,0 0 6 16,0 0 1-16,-28-9-1 0,28 9 4 16,0 0-1-16,0 0 2 0,0 0-7 0,-24 27 3 15,24-27 5-15,-6 13-10 0,6-13-6 0,-4 14-1 16,4-14-1-16,0 0-9 16,0 0 1-16,0 22 2 0,0-22-7 0,0 0-12 0,0 0 20 15,10 11-31-15,-10-11-14 16,0 0-10-16,0 0-4 0,0 0-11 0,0 0-4 15,0 0-10-15,34-20 3 16,-34 20 1-16,8-16 10 0,-8 16 8 0,12-18 5 16,-10 4 4-16,2 0 3 0,-2-2-4 0,0-2 10 0,-2 0 19 15,0-4-12-15,0 2 8 16,0-3 27-16,0 0 10 0,-2 2 27 16,2-1 2-16,-2 3 18 0,0-1 5 15,0 3 7-15,2 17 7 0,0-28-12 0,0 28 1 16,0-26-8-16,0 26-17 0,0-19 1 15,0 19-5-15,0 0 0 0,0 0 5 0,0 0 2 16,0 0 7-16,0 0-6 16,0 0-4-16,0 0-7 0,0 0-4 0,0 0 0 15,0 67-10-15,2-48-1 0,0 0-2 0,-2 0-1 0,2 2-14 16,-2-2-14-16,2 1-35 16,0 0-26-16,2-2-30 0,-2-2-25 0,0 0-35 15,0-2-62-15,-2-14-459 16,2 22 93-16</inkml:trace>
  <inkml:trace contextRef="#ctx0" brushRef="#br0" timeOffset="197063.34">6695 15651 1934 0,'0'0'-54'0,"0"0"14"16,0 0 5-16,0 0 3 15,0 0 19-15,0 0-2 0,0 0 0 0,0 0-3 16,0 0 8-16,5 44 0 16,-5-44 2-16,-3 20-1 0,3-20 9 0,-2 20 4 0,2-20-1 15,-3 22 0-15,3-22 6 0,-2 18-1 0,2-18-3 16,-2 16-2-16,2-16 0 16,0 0-11-16,0 18-2 0,0-18-6 0,0 0-9 15,0 0 0-15,0 0-14 0,0 0 4 16,0 0-4-16,0 0 7 0,0 0 5 0,0 0 1 15,0 0 13-15,0 0 8 16,-16-43 10-16,16 43 15 0,-2-22 9 0,2 22-10 16,2-26 3-16,-2 26-2 0,4-23 4 0,0 13-4 0,2-4-5 15,-6 14 0 1,14-20 2-16,-6 7-6 0,0 6 6 0,-8 7-7 16,12-13 3-16,-12 13 2 0,12-9 10 15,-12 9-2-15,0 0 17 0,0 0 4 0,0 0 6 16,0 0 13-16,0 0-8 0,0 0 1 15,0 0-4-15,0 0-5 0,14 26-3 0,-14-26-3 16,0 0 5-16,0 0 7 16,-6 23-1-16,6-23 0 0,0 0 7 0,0 25 1 15,0-25-1-15,2 20-4 0,2-8-5 0,-4-12 0 0,2 20-5 16,-2-20-12-16,2 24-24 16,1-13-40-16,-3-11-46 0,0 23-57 0,0-23-84 15,-3 19-185-15,-1-9-226 16,4-10 151-16</inkml:trace>
  <inkml:trace contextRef="#ctx0" brushRef="#br0" timeOffset="201206.19">8588 17631 1820 0,'0'0'-46'15,"27"-1"13"-15,-27 1-3 16,28 0-19-16,-16 0-11 0,3 0-7 0,0 0 4 16,-1-2 14-16,3 0 2 15,1 2 17-15,-2-2-3 0,2 0 5 0,-2 0 2 0,-1-2 16 16,2 0 6-16,-2 1 6 15,1-1 11-15,0 1 2 0,0-4-4 0,-1 2 2 16,2-2-10-16,0 0 5 16,0 1-13-16,0 1 2 0,0-1-8 0,-2-2 12 0,2 2 1 15,-1-1 2-15,0-2 4 16,0 1 10-16,0-1-1 0,0 1-2 0,1-3 12 16,-2 3 12-16,0-2 7 0,-1 1-7 0,0 0 1 15,-2 1 1-15,0-3-8 0,1 3 0 16,0-2-8-16,0 1-7 0,-1 0-5 0,1-2 0 15,-2 4-1-15,-1-3 1 16,1 1 0-16,0-1-5 0,1 0 3 0,-1 1 0 16,-1-1 2-16,1 1-7 0,0 0 3 0,-1-1 4 0,0 1-4 15,2-1 7-15,0 1-5 16,-12 9-1-16,21-18 1 0,-8 9-2 0,-2-1-11 16,1 1 8-16,0 0-10 15,0-1 1-15,0-2 7 0,-2 3 1 0,1-5-8 0,0 2 9 16,-3 2-5-16,5-4 0 15,-3 2 0-15,2-1-5 0,-2 0-2 0,-2 0 12 16,5 0-17-16,-4-1 9 16,1 1-15-16,-2 1 3 0,3 1-1 0,-3-3 4 15,1 3 0-15,2 0 2 0,-3 1-1 0,2-1 6 0,-10 11-1 16,20-19 4 0,-10 11-1-16,1 1-6 0,-11 7-7 0,17-12 0 0,-9 8-10 15,-1-1-3-15,3 0 4 16,-10 5 8-16,18-3 0 0,-18 3 17 0,16-4 5 0,-16 4 11 15,0 0 6-15,26 0 8 16,-26 0-6-16,16 6 6 0,-16-6 1 0,17 7-7 16,-17-7 6-16,18 12 2 0,-12-4 3 0,2 1-6 15,-8-9 7-15,15 23-4 0,-9-12 8 16,3 3-8-16,-3 1 10 0,0-1-3 16,3 1-5-16,-1 2 6 0,-1-2 10 15,1 0-8-15,1 4 2 0,1 0 3 0,-4-1-3 16,3-2 5-16,-2 0-10 15,-1 2 16-15,0-2-9 0,0 1-11 0,1 0 5 0,-1 1-3 16,-2-2-2-16,3 2-5 16,-3-1-3-16,2-2 0 0,-1 2 8 0,-1-2-2 15,0 1-6-15,0-1 3 0,2 0 4 16,-2 1-2-16,4-3 6 0,-4 2-4 0,2-2-1 16,0 2 7-16,0-1-5 0,1-1-1 0,1 1-1 15,-1-1-2-15,3 0-1 16,1-2-1-16,-1 3 7 0,3-4 2 0,0 1 0 15,1 0 10-15,4 1 0 0,-4-3 7 16,5 1-9-16,1-1 2 0,0 1 0 0,4-2-5 16,-1 1 5-16,3 0 0 0,-1 1 3 15,2-4 2-15,1 1-4 0,1-3 1 16,1 2-1-16,0-4-10 0,-3 0 1 0,3 0-6 0,0-2-4 16,-1 0-13-1,1 0-28-15,0-4-29 0,-1 0-33 0,1 0-38 0,-2-1-53 16,-1-1-43-16,-4-2-130 15,2 3-425-15,-3-3-58 0</inkml:trace>
  <inkml:trace contextRef="#ctx0" brushRef="#br0" timeOffset="-172693.4">6145 11489 1240 0,'0'0'-82'0,"0"0"12"16,0 0 11-16,0 0 7 15,0 0 7-15,0 0 7 0,0 0 15 0,0 0 5 16,0 0 10-16,0 0-4 0,0 0 8 0,0 0 4 0,0 0-2 16,0 0 0-16,0 0 2 15,-7-21-1-15,7 21 15 0,0 0 3 0,0 0 10 16,0 0-6-16,0 0 5 16,0 0 4-16,0 0-1 0,0 0 5 0,0 0 0 0,0 0 6 15,0 0-1-15,0 0-4 16,0 0 9-16,0 0-4 0,0 0 0 0,0 0-2 15,15-29-7 1,-15 29 2-16,0 0-1 0,15-7-3 0,-15 7-12 0,13-6 2 16,-13 6-6-16,14-6 1 0,-14 6-1 0,0 0-1 0,20-7-2 15,-20 7 0-15,14-5 0 16,-14 5-1-16,0 0 9 16,19-5-16-16,-19 5 4 0,0 0 1 0,20-2-7 15,-20 2 2-15,0 0 1 0,18 0-3 0,-18 0 5 0,0 0 0 16,0 0-2-16,0 0 2 15,22 6 4-15,-22-6 2 0,0 0 4 0,12 7 13 16,-12-7-4-16,0 0 0 16,8 13-1-16,-8-13-5 0,5 14 2 0,-5-14 1 15,0 0-6-15,4 23-4 0,-4-23 1 0,0 15-4 0,0-15 3 16,2 15 0 0,-2-15-1-16,3 17 9 0,-3-17-4 0,0 0 7 0,0 24-4 15,0-24-4-15,2 15 7 16,-2-15 8-16,0 17-5 0,0-17-4 0,0 0-3 15,-2 23 4-15,2-23 9 0,-5 17 3 16,5-17-1-16,-6 15-1 0,6-15 7 0,-11 19-18 16,11-19 12-16,-8 15-14 0,8-15 5 0,-10 13 0 15,10-13-5-15,-12 13-3 0,12-13-4 16,-8 12 4-16,8-12-3 0,-10 13 5 16,10-13-7-16,-11 8 2 0,11-8-4 15,-11 10-1-15,11-10 4 0,-10 10-7 0,10-10-1 16,0 0 6-16,-11 9-1 15,11-9-5-15,0 0-5 0,0 0 11 0,-12 9-3 0,12-9-3 16,0 0 3-16,0 0-3 16,0 0 0-16,-12 10-3 0,12-10-2 0,0 0 4 15,0 0-2-15,0 0 10 0,0 0-10 0,0 0 0 0,-10 8 2 16,10-8-5-16,0 0 0 16,0 0 9-16,0 0-2 0,0 0-4 0,0 0 6 15,0 0-4-15,0 0-1 16,0 0 15-16,0 0-4 0,0 0 3 0,0 0 0 15,0 0 2-15,0 0 2 0,0 0 5 16,0 0 2-16,0 0 0 0,0 0 4 0,0 0-4 16,0 0 5-16,0 0-1 0,0 0-3 0,0 0-3 15,0 0 0-15,0 0-4 16,0 0 1-16,0 0-3 0,0 0-4 16,0 0-3-16,0 0 1 0,0 0-4 0,0 0 2 15,0 0-1-15,0 0-2 0,43 0-1 0,-43 0-2 16,32-4 2-16,-16 2-1 15,-16 2-3-15,30-2 3 0,-15 1-6 0,-15 1 2 0,25 0 3 16,-25 0-9-16,27-3 9 0,-27 3-3 0,26 3 2 16,-26-3 0-16,26 1-3 15,-14 1 1-15,-12-2 3 0,25 2-5 0,-25-2-23 16,20 2-28-16,-20-2-29 16,20 6-39-16,-20-6-53 0,20 3-77 0,-10 1-514 0,-10-4-55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5:13:58.5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1966 3499 445 0,'9'-3'87'0,"-9"3"-37"16,25-4 0-16,-25 4 10 15,23 3 10-15,-23-3 6 0,23 4 18 0,-10 2-15 0,-2 0 10 16,2 1 1-16,-3 3-3 15,0 1 9-15,-1 1 2 0,0 0-9 0,-1 0 11 16,-2 4 27-16,1-2-3 16,-3 1 1-16,0 2-3 0,0-2-1 15,-4 0 0-15,0-15 6 0,0 29-2 0,0-29 1 16,-6 27-2-16,2-14-2 0,-5-2-10 0,9-11-5 16,-16 21 3-16,6-11 1 0,-2-3-3 0,12-7 0 15,-23 13-2-15,10-10 2 16,13-3-3-16,-25 4 0 0,25-4-4 0,-26 0 5 0,26 0-4 15,-25-8-23-15,12 4 0 16,13 4-3-16,-23-17-11 0,13 9 0 0,1-1-11 16,9 9-3-16,-13-25-9 15,8 14-4-15,5 11-1 0,0-24-8 0,0 24-4 0,7-21-5 16,0 10-3-16,-7 11-6 0,19-17-12 0,-9 11-20 16,-10 6-32-16,20-10-42 15,-7 7-55-15,-13 3-70 0,18-2-53 0,-18 2-101 0,13 2-175 16,-13-2-90-16,0 0-199 15,0 0-172-15</inkml:trace>
  <inkml:trace contextRef="#ctx0" brushRef="#br0" timeOffset="630.23">1305 3688 2394 0,'0'0'-47'16,"-17"-6"36"-16,17 6 34 15,0 0 24-15,-21-5 22 0,21 5 24 0,0 0 25 16,-17-6 12-16,17 6 0 16,0 0-4-16,0 0-8 0,0 0-6 0,0 0-10 15,0 0-15-15,0 0-8 0,0 0-10 0,0 0-8 0,0 0-6 16,0 0-10-16,0 0-4 16,51-5-2-16,-29 5-4 0,-22 0-1 0,43 3-6 15,-18 1-6-15,4-2-2 0,-2 1-5 16,-4 0-7-16,0-2-9 0,1 1-16 0,-4-2-10 15,1 3-19-15,-6-2-13 16,-15-1-18-16,33 4-9 0,-20-4-16 0,-13 0-9 16,21 4 5-16,-21-4-13 15,17 0 1-15,-17 0-11 0,0 0-1 0,0 0 4 0,0 0 24 16,14-12 7-16,-14 12 19 0,0 0 13 0,0 0 27 16,0-18 31-16,0 18 34 15,0 0 34-15,0 0 30 0,0 0 12 0,-4-27 4 0,4 27 7 16,0 0 13-16,0 0 3 15,2-22-12-15,-2 22-13 0,0 0-12 0,5-12-11 16,-5 12-10-16,0 0-9 16,15-8-9-16,-15 8-4 0,0 0-9 0,21 0-6 0,-21 0 0 15,0 0-3-15,0 0-6 0,27 9-2 0,-27-9-2 16,9 11-3-16,-9-11-1 16,4 14-3-16,-4-14 1 0,0 19-2 0,0-19-14 15,0 0-33-15,-15 31-37 0,8-20-47 16,2 2-61-16,-2 0-60 0,-2-1-115 0,3 0-607 15,2-1-392-15</inkml:trace>
  <inkml:trace contextRef="#ctx0" brushRef="#br0" timeOffset="1110.21">1955 3823 2755 0,'0'0'-103'0,"0"0"45"16,5-17 30-16,-5 17 16 0,0 0 17 0,6-11 4 0,-6 11 12 15,0 0 14-15,0 0 12 16,0 0 19-16,0 0 22 0,0 0 6 0,0 0-1 16,0 0 10-16,0 0-7 15,0 0-5-15,2 50-3 0,-4-32-2 0,2 6-5 0,0 0-5 16,0 7-6-16,0-1-6 0,-2 4-3 0,2 6-10 16,0 1-5-16,-2 3 1 15,0-1-5-15,0 0-4 0,-1 3-3 0,1 6-3 16,-1-2-4-16,0-5-1 0,1 5-5 15,-2-7 2-15,2 1-8 0,-1 0 4 0,1 0-1 16,0-2-2-16,0 0-4 16,0-2 0-16,0-2 0 0,-1-5-1 0,1-2-2 15,0-1 2-15,0-3-3 0,0-7-2 0,2-1 0 0,-3 0 2 16,2-4-5-16,1-15-23 16,0 25-30-16,0-25-39 0,0 0-47 15,-2 13-44-15,2-13-48 0,0 0-46 16,0 0-103-16,0 0-548 0,0 0-329 0</inkml:trace>
  <inkml:trace contextRef="#ctx0" brushRef="#br0" timeOffset="1580.01">1947 4117 2767 0,'3'-10'-103'0,"-3"10"14"15,8-18 7-15,-8 18 11 0,8-12 17 0,-8 12 16 0,4-14 12 16,-4 14 10-16,0 0-10 16,0 0 11-16,0 0 5 0,0 0 18 15,0 0 3-15,0 0 12 0,0 0 6 0,0 0 13 0,0 0 2 16,-31 33 3-16,22-20-4 0,0 1 3 16,-1 1 2-16,-2 0 1 0,0 2 0 15,-1-2 1-15,4 1-1 0,0-5 5 16,-2 2-5-16,2-1-6 0,9-12-2 15,-14 19-6-15,8-12 5 0,6-7-8 16,-9 16 0-16,9-16 9 0,-12 9 10 0,12-9-5 0,0 0-6 16,0 0-5-16,0 0-4 15,0 0-4-15,0 0-5 0,0 0-4 0,0 0-7 16,12-63-3-16,-5 46-3 0,3-4 6 0,-1 3 1 0,1 0 3 16,1 1-2-16,-3 4 4 15,2-3-1-15,1 6 6 0,1-3 4 0,-2 6 3 16,-10 7-2-16,16-15 3 15,-16 15 2-15,18-8 6 0,-18 8 11 0,16-4 11 16,-16 4 0-16,0 0-7 0,20 12-7 16,-20-12-3-16,16 15-7 0,-7-6-8 15,-1 3-24-15,-2-1-41 0,3 0-49 0,0 2-59 0,-9-13-62 16,19 20-61-16,-11-12-121 16,3 2-514-16,-3-3-287 0</inkml:trace>
  <inkml:trace contextRef="#ctx0" brushRef="#br0" timeOffset="2013.38">2152 3738 2565 0,'0'0'-106'0,"0"0"29"0,0 0 19 15,0 0 24-15,0 0 22 0,0 0 22 16,0 0 23-16,15-20 13 0,-15 20 1 0,0 0-6 15,0 0-6-15,0 0-5 16,33 5-2-16,-33-5-1 0,30 4-3 0,-11-3 0 0,5 1-10 16,0 0 0-16,5 0 1 15,3-2 1-15,4 2-7 0,-2 0 1 0,7-1 0 0,3 2-4 16,-5 2-15-16,3-2 6 16,-1 0-25-16,-5-1 21 0,-4 2-8 0,0-3 9 15,-3 2 0-15,-1 0-2 0,-6-1-34 16,0-2-15-16,-1 2-33 0,-4 0-45 0,-2-2-58 15,-15 0-141-15,22 2-236 0,-22-2 234 0</inkml:trace>
  <inkml:trace contextRef="#ctx0" brushRef="#br0" timeOffset="2355.52">3099 3452 1789 0,'0'0'64'0,"0"0"4"16,6-19-14-16,-6 19-11 15,0 0-8-15,4-13-3 0,-4 13 1 0,0 0 0 16,0 0 5-16,0 0 10 0,0 0 0 0,0 0-3 0,-12 47 4 16,7-32 7-16,1 5 2 15,0 6-1-15,-1 1 1 0,1 9-2 0,0 2 12 16,-2 2-28-16,1 2 4 15,1 0-7-15,0 7-1 0,0 2 6 16,0 1 0-16,2 0-5 0,-3-1 4 0,0-7-6 16,1 7-3-16,2-8-3 0,0-2-4 0,0-3-2 15,0 0-1-15,0-5-2 0,0-5-5 0,2 1 0 0,0-6-17 16,-2-2-32-16,2-2-31 16,0-1-28-16,0-18-48 0,0 25-65 0,0-25-127 15,2 10-413-15,-2-10-23 16</inkml:trace>
  <inkml:trace contextRef="#ctx0" brushRef="#br0" timeOffset="3203.93">2984 3453 2103 0,'-6'-23'-100'15,"6"23"32"-15,-4-16 21 0,4 16 26 0,0 0 15 16,0-19 9-16,0 19 0 0,0 0 1 16,0 0-3-16,6-21 7 0,-6 21 7 15,0 0 4-15,15-9 2 0,-15 9-6 16,19-5 2-16,-19 5 1 0,32-1-4 16,-11 1-1-16,2 0 0 0,6 0-5 0,3 0 1 0,7 0 4 15,5 1-3-15,5-1-6 16,-1 3 6-16,12-1 14 0,-1 1 1 0,4-1 1 0,1 0 1 15,-1 1 4-15,3 1-10 16,23 1-4-16,-15-2 4 0,-8 1-4 16,-1 0 0-16,1-1 3 0,-3 0-12 0,1 1 4 15,-5-1-9-15,-10-1 8 0,-1 0 3 0,1 1-13 16,-5-1 2-16,1 1 7 0,-5-2 0 16,-4-1-8-16,0 2 5 0,-2-2 3 15,-3 2 0-15,-1-2 2 0,0 2-3 0,-5-2 3 16,-3 0 5-16,-1 2 3 0,-2-2 8 15,0 0-1-15,-19 0 0 0,30 4 7 0,-30-4 8 16,20 4 6-16,-8 0-1 16,-12-4 0-16,12 12-3 0,-12-12-6 0,9 18 0 15,-5-7-5-15,-2 5-3 0,0-1-5 16,-2-15 5-16,0 38-7 0,0-19 2 0,-2 9-2 16,2 1-4-16,-2 0-1 0,2 3-5 15,-2 1 4-15,2-1-3 0,0 8-2 16,-2-2 2-16,2 0-3 0,0 0 5 0,2 2-7 0,0 0-4 15,0 0 2-15,2-1 9 16,0 2-8-16,3-5-1 0,-1 3 0 16,1-4-4-16,-1 0 5 0,2-1-3 0,-4-5 3 15,2-2-2-15,0-3-5 0,0 1 6 0,-4-4-3 16,2-2 1-16,-2 0 1 0,0-2-2 16,-2-2 1-16,0-15 10 0,2 27 16 15,-2-27 3-15,-6 22 0 0,0-11-7 16,6-11 1-16,-20 15-6 0,8-9-1 0,-3 0 4 15,-2-1-8-15,-4-1-4 0,-3 1-1 0,-3-3-2 16,-3 2-2-16,-4-2 3 16,-6 2-3-16,-4-2 0 0,-3-1-1 0,-2-1 0 0,-1 3-5 15,-7-3 2-15,-3 0-5 16,1 0 6-16,-2 0-1 0,-1 0-1 0,1 0 0 16,-3 0 0-16,3-3-2 0,-1 3 2 15,3-1-3-15,0-1 1 0,-1 0-1 0,12-2 1 16,-1 3 1-16,1-4-2 0,1 4 1 15,5-3-1-15,1 2 1 0,5-2 0 16,3 2 2-16,1 1-6 0,2-4 3 16,3 4 2-16,3-1-6 0,2 0-11 0,0 0-27 15,3 0-29-15,19 2-32 0,-36-2-29 0,21 0-46 16,0-2-59-16,15 4-150 0,-22-5-407 16,10 1-99-16</inkml:trace>
  <inkml:trace contextRef="#ctx0" brushRef="#br0" timeOffset="3810.2">3662 3687 2237 0,'0'0'-83'16,"0"0"19"-16,4-20 13 0,-4 20 13 15,0 0 6-15,0 0 9 0,2-17 11 16,-2 17-3-16,0 0 7 0,0 0 11 15,-12-13 8-15,12 13 17 0,0 0 22 0,-22-6 13 16,22 6 13-16,-21-2 15 16,21 2 21-16,-28 4-13 0,12 2-7 0,-2-1-5 0,0 4-12 15,-2 4-6-15,-1-1-9 16,2 5-2-16,0-1-8 0,3 3-5 0,-4 1-5 16,6-2-1-16,-2 3-2 0,4 2-8 0,-1-1-1 0,5 1-2 15,2 1-4-15,1 0-1 16,3-2-1-16,4 1-6 0,0 1-2 0,5-1-7 15,3-3-5-15,1 2-2 16,3-5-4-16,2-2-3 0,0 1-10 0,4-5 2 16,-2-2 3-16,1-2-5 15,-2-3 7-15,2 1 1 0,1-5-7 0,-20 0-2 16,29-5 4-16,-14 2 3 0,-2-3-4 0,-13 6 10 0,20-13 9 16,-10 5 8-16,-10 8 2 15,10-15 3-15,-10 15 6 0,4-13 11 0,-4 13 3 0,0 0-4 16,0 0 2-16,0-21 0 15,0 21-4-15,0 0 2 0,0 0-8 0,0 0-1 16,0 0-6-16,0 0 0 16,0 0-16-16,0 0-20 0,0 0-34 0,0 0-48 0,22-8-55 15,-12 10-66-15,-10-2-119 16,23-2-443-16,-10 0-88 0</inkml:trace>
  <inkml:trace contextRef="#ctx0" brushRef="#br0" timeOffset="4280.34">3856 4107 2217 0,'0'0'-59'16,"0"0"19"-16,0 0 28 0,0 0 15 0,0 0 33 16,0 0 27-16,0 0 33 15,0 0 17-15,-42-15 11 0,42 15-26 16,-19 11-1-16,19-11-4 0,-19 18-10 16,10-8 2-16,1 1 0 0,2 0-5 0,0 2-7 0,0 3-7 15,6-16-6-15,0 28-9 0,0-11-1 0,6-3-11 16,0 1-20-16,2-2-26 15,2-1-38-15,1-4-48 0,4 3-47 0,0-4-50 0,-1 0-59 16,4-6-136-16,-6-1-366 16,3 0-31-16</inkml:trace>
  <inkml:trace contextRef="#ctx0" brushRef="#br0" timeOffset="4650.01">4032 3820 2214 0,'0'0'-3'15,"0"0"25"-15,-10-10 6 0,10 10-1 0,0 0 16 16,0 0 0-16,0 0 5 0,-35 10-3 0,35-10 11 16,-14 11-1-16,14-11-1 15,-13 14-6-15,6-6-2 0,7-8-5 0,-8 18 1 16,8-18-3-16,2 21-8 0,-2-21-2 15,8 23-29-15,2-10-24 0,0-3-14 0,0 2-24 16,3-3-9-16,2-2-18 16,2 3-14-16,-3-3 16 0,2 1 9 0,0-1 13 0,-3 0 10 15,0-2 3 1,0 0 19-16,-13-5 7 0,18 10 22 0,-8-4 34 0,-10-6 33 16,0 0 30-16,14 14 5 0,-14-14-1 0,0 0-12 0,0 0-8 15,-8 21-8-15,8-21-12 16,0 0-7-16,-24 13-27 0,24-13-30 0,-17 9-39 15,17-9-50-15,-15 8-44 16,9-4-72-16,6-4-135 0,-15 2-291 0,15-2 139 16</inkml:trace>
  <inkml:trace contextRef="#ctx0" brushRef="#br0" timeOffset="5000.05">4297 3797 1827 0,'25'0'-17'0,"-25"0"24"0,0 0 9 16,15 13 28-16,-15-13 27 15,10 19 20-15,-6-3 21 0,0-4 10 0,2 4-7 0,-2-1 3 16,-2 2-10-16,0 1-8 0,-2 1-5 0,0-2-12 16,0-17-10-16,-4 36-5 15,0-19-11-15,-2 0-29 0,-2 0-46 16,0-1-63-16,-2 1-50 0,-1-4-56 0,-4-2-94 15,4 1-472-15,-5-3-36 0</inkml:trace>
  <inkml:trace contextRef="#ctx0" brushRef="#br0" timeOffset="5240.18">3955 3793 2236 0,'-2'-17'-30'16,"2"17"24"-16,0 0 11 0,-10-10-5 0,10 10 24 16,0 0 0-16,0 0 34 15,0 0 7-15,-36 29-3 0,30-16 3 16,-3 2-2-16,3 3-5 0,2-2-6 0,2 2-11 0,2 3 1 16,4 0-4-16,2 1-32 0,3 4-50 15,5 2-52-15,4-4-56 0,0 1-74 0,4 0-489 16,3-3 23-16</inkml:trace>
  <inkml:trace contextRef="#ctx0" brushRef="#br0" timeOffset="5759.98">4995 4089 2125 0,'-28'0'-16'0,"28"0"2"0,0 0 1 15,0 0 8-15,0 0 12 16,0 0-6-16,0 0-1 0,0 0 5 0,0 0-7 0,0 0 2 15,0 0-3-15,0 0 0 16,0 0-2-16,77 7 7 0,-51-7-8 0,5 2 6 16,3-2 7-16,4 2 19 15,4 0 16-15,5-1 21 0,1 1 21 0,-1 2 9 16,2-2-8-16,-1 1-7 0,-1-2-8 0,-1 1-5 0,-4-2-9 16,1 1-14-16,-9-1-23 15,0 3-23-15,-6-3-28 0,-3 0-40 0,-3 2-37 16,-4-4-40-16,-3 2-55 15,-15 0-120-15,25-4-282 0,-18 2 181 0</inkml:trace>
  <inkml:trace contextRef="#ctx0" brushRef="#br0" timeOffset="6120.13">5908 3653 1905 0,'2'-20'61'0,"-2"20"1"0,0 0-5 16,4-18 2-16,-4 18-19 0,0 0 2 0,0 0-6 16,0 0 10-16,0 0 5 15,0 0 1-15,0 0 12 0,0 0-9 0,6 47-1 16,-6-25 5-16,0 5 9 0,0 4 2 15,0 3 10-15,2 5-3 0,-2 3-1 0,0 4-11 16,0 1 2-16,-2 8-15 0,4-1-1 16,-2-2-9-16,0 2-5 0,2-9 5 0,-2 1-5 15,5-2-4-15,-3 2 1 0,0-5-8 0,2-1-2 16,-2-1-1-16,0-2-3 16,3-6-16-16,-3-4-22 0,2-3-38 0,0 1-46 0,-2-5-32 15,1-4-33-15,-1-5-82 16,2-2-194-16,-4-9-305 0,6 9-28 0</inkml:trace>
  <inkml:trace contextRef="#ctx0" brushRef="#br0" timeOffset="6500.18">5939 3355 2093 0,'0'0'-52'15,"7"-14"31"-15,-7 14 19 0,6-13 7 0,-6 13 19 16,0 0 8-16,15-15 1 16,-15 15 13-16,8-8-9 0,-8 8 21 0,16-7-23 15,-16 7-5-15,16-6-1 16,-16 6-11-16,25-4-1 0,-8 1 1 0,2 2 2 0,5 1-8 15,6 1 5-15,3-1-14 16,5 3-17-16,4-3-5 0,7 4 5 16,9 0-27-16,1-1-2 0,4 1-7 15,1 3 1-15,25-2 8 0,-2 3 0 0,-3-1 7 0,5 1 1 16,2 0-1-16,0-1 10 0,0 0-4 0,2 3 3 16,0-1 5-16,0-1 2 15,-2 2-13-15,0-2-13 0,-2-1-21 0,0 1-20 16,-4-1-19-16,-13-1-27 0,-9-2-10 15,-1 0-289-15</inkml:trace>
  <inkml:trace contextRef="#ctx0" brushRef="#br0" timeOffset="7290.09">8259 3453 1123 0,'61'4'-35'16,"-11"1"36"-16,-8-4 22 16,-5 1 14-16,-5 0 0 0,0 0-4 0,3 0-7 15,-7 0 6-15,5 0-11 16,-4 1 1-16,0 0-13 0,1-2 1 0,-2 2-5 0,-1 0-3 16,-5 0 1-16,-1-2 2 0,0 2 7 0,-4-2 12 15,-3 1 21-15,-14-2 16 16,26 0 23-16,-26 0 8 0,24 1-6 0,-24-1-9 0,18 0-4 15,-18 0 6-15,15 4 8 16,-15-4-7-16,13 6 0 0,-13-6 1 0,0 0-8 16,9 15-12-16,-9-15 7 15,4 17-10-15,-4-17-4 0,0 22 0 0,0-22-5 16,-2 28 9-16,0-11-12 0,0 2-4 0,0 4 4 16,-1-2-9-16,3 6-9 0,-2 2 6 15,0-1-6-15,2 2-4 0,-3 0 4 0,3 3-5 16,0 0-2-16,5 4-4 15,-3 2 5-15,1-1-3 0,1 0-1 0,0 0-6 16,0 0 3-16,0-1 2 0,0 0-5 16,0 0 3-16,0-1-2 0,-1 0 5 0,1 0-6 15,1-5-1-15,-3-3 5 16,2 3 0-16,-2-3-6 0,0-1 3 0,-2 0-2 0,2 0 1 16,-2-7 2-16,2 2 0 0,-2-2-2 0,0 0 6 15,-2-2-2-15,0 1-4 16,0-1 10-16,0-1 2 0,-2-2 5 0,0 3 2 0,4-18 6 15,-12 26 8-15,8-13 3 16,-2-2 5-16,6-11 4 0,-14 21 3 0,2-11-2 16,2 1-3-16,-3-3-6 15,-1-1-3-15,-1 2-5 0,-2-2-22 0,-5-1 0 16,2 0 0-16,-6-2-3 0,-1 4-1 0,-1-2 0 16,-6 2-3-16,-6 0-1 0,0 0 0 15,-2-3 1-15,-6 1-4 0,-4-1-1 0,-3 2 3 16,0-2 0-16,-5 1-6 15,1 0 0-15,-2-3-4 0,-1 3-2 0,1-3-2 0,-5 1-1 16,3 0 2-16,0 0-4 16,1-2 2-16,-1 2 3 0,3-2-4 0,3-1 4 15,4 1-2-15,5 1 3 16,-1-3-1-16,1 1-1 0,0 2 3 0,2-3-2 0,1-3 1 16,1 3-3-16,-1-1-1 0,5 1 0 0,-1-5-1 15,0 4-2-15,5-1 4 16,2 0 1-16,-2-2 0 0,2 0 3 0,1 3-4 0,1-3 0 15,-7-2 2-15,5 0 1 16,1 3-3-16,-3-3 0 0,0 0 1 16,0 1 1-16,4-2 3 0,1 4-4 15,1-2 2-15,0 1-2 0,1 0 0 0,1-2-1 16,0 2-4-16,1 0 4 0,1 0-3 0,4 1 3 0,0-1-1 16,1-1 2-16,-1 1-2 15,6 0 0-15,-2 1 4 0,2-1-1 0,16 4-1 16,-28-3 3-16,28 3 0 0,-25-4-8 15,25 4-17-15,-22-6-24 0,22 6-27 0,-18-2-38 16,18 2-49-16,0 0-45 16,-22-4-50-16,22 4-127 0,-10-6-499 0,10 6-256 15</inkml:trace>
  <inkml:trace contextRef="#ctx0" brushRef="#br0" timeOffset="8180.21">7411 3842 2663 0,'0'0'-28'0,"0"0"11"0,0 0-2 15,0 0 4-15,0 0 3 16,-24-15 0-16,24 15 5 0,-19-6 8 0,19 6 26 0,-26-6-2 15,14 5 9 1,12 1 11-16,-28-4 12 0,28 4 17 0,-25-4 2 0,25 4-5 16,-23-1-4-16,23 1-10 15,-21-3-4-15,21 3-9 0,0 0-1 0,-24 0-7 16,24 0-12-16,0 0-10 0,0 0-29 0,-16-7-28 0,16 7-2 16,0 0-5-16,0 0-6 15,0 0 5-15,0 0-2 0,32-29-6 0,-22 22 5 16,4-2 8-16,-1-2 0 0,0 2 3 15,4-4-1-15,-1-1 9 0,0 2 14 0,0-2-1 16,2 3 21-16,-4-3 13 16,-1 3 33-16,-1 1 10 0,0 2 12 0,0-1 2 0,-12 9-6 15,16-13-5-15,-16 13-7 16,16-12-8-16,-16 12 3 0,12-4 21 0,-12 4 24 16,0 0 9-16,0 0-5 0,0 0-4 0,17 23-7 15,-17-23-6-15,2 25-6 0,1-10-8 16,-3 3-7-16,0-2-5 0,2 5-6 0,-2-1-7 15,0 0-13-15,2 2-17 16,0 0-33-16,0-1-33 0,0 0-39 0,1 2-49 16,-1 0-58-16,0-2-41 0,-2-2-125 15,2-2-530-15,-2 1-283 0</inkml:trace>
  <inkml:trace contextRef="#ctx0" brushRef="#br0" timeOffset="8590.12">6928 4165 2606 0,'-22'1'-91'16,"22"-1"37"-16,0 0 15 0,0 0 20 0,-16 3 16 0,16-3 3 16,0 0 17-16,0 0-17 15,0 0 3-15,0 0-1 0,0 0-5 0,0 0 1 0,0 0-1 16,0 0 3-16,0 0 0 0,67 1 5 0,-45-1-7 16,-2 0-1-16,6 0 8 15,4 2 1-15,6-2-11 0,6 2 11 0,5 0-3 16,0 0 0-16,9-1 5 15,3 2 28-15,-1 0 3 0,1-1 14 0,0 2 0 0,-1-2 19 16,-7 0-13-16,-3 0-2 16,1-1-8-16,-3 2-1 0,-1-3-5 0,-3 1 1 15,-6-1-13-15,-5 3 2 0,-1-3-19 0,-4 0-30 0,-5 0-37 16,0 1-43-16,-2-1-57 16,-19 0-80-16,24 0-161 0,-16 0-277 0,-8 0 94 15</inkml:trace>
  <inkml:trace contextRef="#ctx0" brushRef="#br0" timeOffset="9100.06">7053 4409 1985 0,'0'0'-31'0,"0"0"12"0,0 0 18 15,0 0 7-15,0 0 20 16,-18-12 12-16,18 12 7 0,0 0 13 0,-20 1-4 15,20-1 2-15,0 0 1 16,0 0-16-16,-28 11-2 0,28-11-8 0,0 0 0 0,-15 9-1 16,15-9-10-16,0 0 1 15,-6 15 1-15,6-15-7 0,0 0 2 0,0 0-5 16,15 31-9-16,-9-20 6 0,2 0-9 0,1 1 0 0,0-1 4 16,1 3 2-16,-2-3-3 15,3 2 9-15,0-1-11 0,-3-1 1 0,-2 1 4 16,1-1 3-16,-7-11 20 15,10 19 26-15,-6-10 20 0,-4-9 24 0,3 16 17 16,-3-16 9-16,0 0 0 0,-5 20-21 16,5-20-9-16,-12 10-6 0,12-10-7 0,0 0-13 15,-23 8-8-15,23-8-6 0,-18 0-24 0,18 0-37 16,0 0-42-16,-29-9-55 16,29 9-50-16,-17-13-44 0,17 13-63 0,-15-14-140 0,9 6-416 15,0-2-141-15</inkml:trace>
  <inkml:trace contextRef="#ctx0" brushRef="#br0" timeOffset="9460.11">7404 4370 2458 0,'0'0'-12'0,"0"0"9"16,0 0-3-16,0 0 3 0,0 0 3 0,0 0 1 0,0 0 10 15,0 0 2-15,-40 21 15 16,40-21 17-16,-15 23 19 0,6-10-3 0,3 3 12 15,0 0 7-15,2 0-2 16,0-2 2-16,2 4-7 0,0-1-6 0,2 2-7 16,0-19-2-16,4 35-6 0,0-18-9 15,0-2-1-15,2 2-6 0,0-1-9 0,1-3-35 16,2 0-38-16,1-1-54 0,1-1-58 0,-3-1-64 16,2-3-95-16,-1-1-479 15,2-2-105-15</inkml:trace>
  <inkml:trace contextRef="#ctx0" brushRef="#br0" timeOffset="10160.21">7768 4418 2302 0,'0'0'-52'15,"0"0"16"-15,0 0 9 16,0 0 10-16,0 0 1 0,0 0 6 0,0 0 24 0,0 0 9 16,-36-16 19-16,36 16 0 15,0 0 20-15,-28 3-1 0,28-3-2 0,-23 4-4 16,23-4-1-16,-23 5-11 0,23-5-2 0,-19 6-4 16,19-6-3-16,-19 5-6 0,19-5-15 15,-11 8-3-15,11-8 3 0,0 0-16 16,0 0 0-16,0 19 3 0,0-19-1 15,0 0-2-15,18 17 0 0,-18-17 2 0,16 13 8 16,-5-6-8-16,0 2-2 0,-1-1 3 16,-2 1 5-16,-8-9 6 0,17 16 2 0,-10-9 6 15,-7-7 2-15,13 15 4 16,-13-15 19-16,6 13 9 0,-6-13 16 0,0 0 10 16,2 17 11-16,-2-17-1 0,0 0-1 15,0 0-7-15,-21 19-8 0,21-19-5 0,-17 8-11 16,17-8-2-16,-19 4-6 0,19-4-11 0,-20 2-38 15,20-2-42-15,-20 0-46 16,20 0-72-16,0 0-70 0,-22-6-127 0,16 1-531 16,6 5-260-16</inkml:trace>
  <inkml:trace contextRef="#ctx0" brushRef="#br0" timeOffset="10340.11">7754 4528 2533 0,'18'3'-99'16,"-18"-3"19"-16,21 0 11 16,-21 0 10-16,26 0 16 0,-26 0 10 0,28 0 9 0,-12 0 12 15,-16 0-7-15,32 0-5 16,-15 0 6-16,0 0-7 0,-17 0-18 0,29 0-21 16,-29 0-37-16,28-3-117 0,-15 2-298 0,-5-2 308 15</inkml:trace>
  <inkml:trace contextRef="#ctx0" brushRef="#br0" timeOffset="10560.02">7988 4464 1745 0,'-23'-3'124'16,"23"3"-19"-16,0 0-18 0,0 0 13 0,0 0 18 16,0 0 20-16,-9 25 11 15,9-25 6-15,-2 16 2 0,2-16-4 0,-2 17-15 16,2-17-9-16,0 21-15 0,0-21-11 15,2 21-12-15,-2-21-8 0,2 21-9 0,-2-21-12 16,4 20-20-16,-4-20-37 16,5 19-51-16,-5-19-50 0,4 20-60 0,-4-20-50 15,5 15-62-15,-5-15-103 0,6 15-466 0,-4-7-177 0</inkml:trace>
  <inkml:trace contextRef="#ctx0" brushRef="#br0" timeOffset="11005.13">8094 4459 2488 0,'0'0'39'0,"0"0"36"0,-6-16 3 0,6 16-10 0,0 0-6 16,0 0-3-16,0 0-4 16,0 0-8-16,8-25-4 0,-8 25-5 0,0 0-4 15,15-9-8-15,-15 9-1 16,17-7-9-16,-17 7 3 0,22-1-2 0,-22 1-2 16,22 0 0-16,-22 0-3 0,24 4 6 0,-24-4-11 0,19 7 1 15,-11-1 0 1,-8-6 2-16,8 15 3 0,-8-15 3 0,5 17 12 0,-5-17 17 15,-5 21 15-15,5-21 8 16,-10 25 9-16,4-14 10 0,6-11 6 0,-13 26-4 16,9-16-1-16,4-10-5 0,-9 20-8 15,9-20-4-15,-6 16-9 0,6-16-7 0,-4 16-3 16,4-16-2-16,0 0-4 0,2 21-6 0,-2-21-6 16,11 11-14-16,-11-11-28 0,14 8-33 15,-14-8-45-15,25 4-45 0,-7-2-55 0,0 0-38 16,-18-2-64-16,35-2-104 15,-17-2-564-15,0 2-388 0</inkml:trace>
  <inkml:trace contextRef="#ctx0" brushRef="#br0" timeOffset="11630.14">8079 4174 2767 0,'0'0'-134'0,"0"0"40"16,0 0 22-16,0 0 28 15,0 0 18-15,0 0 23 0,0 0 23 0,0 0 10 0,0 0 16 16,0 0 6-16,0 0 5 16,0 0 8-16,0 0 7 0,0 0 4 0,0 0 3 15,0 0-8-15,0 0-3 16,0 0-9-16,0 0-11 0,0 0-3 0,0 0-3 0,63 4-2 16,-63-4-7-16,37 0-2 0,-16 0-6 0,0 1 0 15,1 2-13-15,-4-3-20 16,2 0-33-16,-2 0-47 0,1 1-62 0,-19-1-71 15,30 0-150-15,-18 0-408 16,2 0-75-16</inkml:trace>
  <inkml:trace contextRef="#ctx0" brushRef="#br0" timeOffset="12630.18">8467 4445 2284 0,'0'0'-58'16,"0"0"13"-16,0 0 12 16,0 0 16-16,25 14 11 0,-25-14 15 0,11 14-3 15,-7-2 13-15,2-1-13 16,1 2 10-16,-3 2 11 0,0-1-18 0,-2 1 11 0,-2-15 13 16,2 30-7-16,-2-16-7 0,0-14 4 0,-4 30-10 15,0-16-11-15,0 1-13 16,-3-2-52-16,7-13-38 0,-12 26-55 0,5-18-126 0,1 0-275 15,-1 0 252-15</inkml:trace>
  <inkml:trace contextRef="#ctx0" brushRef="#br0" timeOffset="13190.21">8968 4172 1640 0,'0'0'-3'16,"0"0"6"-16,20-26-3 0,-20 26-5 0,0 0-1 15,0 0 2-15,25-3-2 16,-25 3 6-16,21 0 5 0,-4-1 3 0,-17 1 17 16,38 1-7-16,-15-1 17 0,7 0 8 0,0 3 4 0,4-3 15 15,1 1 11-15,7 2-4 16,1-3 7-16,3 3 16 0,1-1 12 0,-5 0 2 15,5-2-9-15,-5 2-10 16,-6-2-10-16,0-2-6 0,1 2-17 0,-5-2-23 0,-3 0-30 16,-1 0-34-16,-6 1-57 15,0-2-48-15,-3 2-62 0,-2-2-121 0,-4 2-317 16,-13 1 136-16</inkml:trace>
  <inkml:trace contextRef="#ctx0" brushRef="#br0" timeOffset="14582.81">9572 4189 1794 0,'0'0'-81'0,"0"0"12"0,-2 19 19 15,2-19 23-15,-2 22 15 16,2-22 12-16,-2 29 12 0,0-13 26 0,2 4 7 16,0 0 8-16,-3 1 10 0,3 0 17 15,0 4 3-15,0 2-3 0,0-2-1 0,0 5-9 16,0-2 1-16,0 3-2 0,3-1-13 0,-1 2 6 16,0 1-44-16,2 5 3 15,0-2-3-15,0 0 5 0,-2 2 8 0,2 1-5 0,0-1 14 16,1 2 0-16,-3-4 4 15,3 4-3-15,-1 0-6 0,0-2-1 0,0 2-2 16,0 2-12-16,-2-2 4 16,3 0 1-16,-3-1-8 0,0 0-3 0,0-1 2 0,2 0 0 15,-4-3 1-15,2-3 0 0,0 0-2 0,0-1-3 16,-2 0-7-16,0-1 4 16,2-1-5-16,-2-1 0 0,0-4 3 0,0 3-4 0,-2-6 5 15,2 1-6-15,-4-2 1 16,4-3-3-16,-4-2 1 0,2 3 3 0,2-18-4 15,-4 23 7-15,4-23 3 16,-11 18-9-16,7-10 5 0,4-8-3 0,-15 11-3 16,15-11 5-16,-17 10-2 0,17-10 3 15,-23 4 13-15,23-4-4 0,-30 2 8 0,11-4 10 16,-2 2 11-16,-3-2 6 0,-5-1 2 0,-1 0-3 16,-2 0 3-16,-1-1 0 0,-5 0 1 15,-2 0-1-15,-1-2-5 0,-1 2-5 0,0 0-1 16,-3 1-1-16,1-1-5 15,-3 1-3-15,3 0 6 0,-3 2-1 0,1-1 4 16,1 0 1-16,1 0-9 0,-3 2-1 16,3-2-4-16,2 2-5 0,-3-2-3 0,3 2 1 15,-3-2-5-15,-1 2 2 0,-1-2-7 0,-1-2 0 16,-2 3-3-16,-7-1 0 16,2-2 0-16,7 0-2 0,-12 2 1 0,1-2-1 0,0 2-3 15,-1-2 3-15,-1 1-1 16,0-1-2-16,-3 1 2 0,3-3-3 15,-3 2 2-15,5-4-1 0,-2 2-1 16,-1 0 1-16,3-1-1 0,-3-1 3 0,1 1-5 0,0-1 1 16,-19-1-4-16,9-2-10 15,12 4-1-15,-23-4-3 0,14 3-3 0,7-2 2 16,0 5 2-16,1-2-2 0,-1-1 2 0,2 2 2 0,-1 0 3 16,5-1-1-16,0 3 0 15,3-1 3-15,2 1-2 0,-3 0 4 0,7-2-1 16,-1 2 1-16,-1-1 4 15,-1 1-4-15,-4 0 3 0,-2-1 0 0,0-1 3 0,2 2-3 16,-2-2 1-16,0 0-2 16,0 2 4-16,-2-3-2 0,0 2 3 0,-1-3-2 15,1 2 0-15,0 0 1 0,3 0 1 0,-4-1 0 16,5 1-3-16,0-2 4 0,3 3-4 16,-4-4 0-16,9 2 0 15,-1 1 1-15,-3-1 1 0,-3-1 2 0,7 0-4 16,-1 3 3-16,-3-4-2 0,-1 1-1 0,7 1 1 0,-3-1 4 15,-3 0 3-15,5 2-3 16,-8-3-4-16,1-1 5 0,3 3-3 0,-3 0 1 16,7-1 0-16,-1 2-3 15,1-2 2-15,1 1 0 0,-3 3 0 0,1-4-1 16,-1 2-1-16,4-1 2 0,-3 0-1 0,1 4 1 0,1-2-2 16,-1-1-2-16,4 1 6 15,-1 0-3-15,3 1 0 0,5 0 1 0,-5-1-2 16,4 1 2-16,1 0 1 0,-1 2-2 15,3-1 2-15,1 1-2 0,-2-1-1 0,5 0 2 16,-5 1-2-16,5-2 4 16,-2 2-2-16,1-1 0 0,-2-2 2 0,1 4-5 15,1 1 6-15,0-2 0 0,3 0-2 16,1 2-1-16,2-2 0 0,0 2-1 0,-1-2 1 16,2 2 1-16,0-1-2 0,1-2 1 0,20 3 0 15,-40-1 1-15,21 1-1 16,-1-3 0-16,20 3 2 0,-39-1-1 0,20 1 1 0,2-2 6 15,17 2 3 1,-36-2 1-16,17 2 0 0,2-2-1 0,17 2-5 0,-31-4 5 16,15 4-4-16,2 0 2 15,1-2-2-15,-2 0-2 0,15 2 1 0,-31-4-4 0,13 3 4 16,4-2-3-16,-4 2 3 0,2-1-4 0,-1 2 2 16,2-2-2-16,-4 0 2 15,5 0-1-15,-6 1 1 0,4 1-2 0,-2-2 2 0,0-1-2 16,1 2 2-1,-4-3 1-15,4 2-2 0,-3 0 1 0,3 1-2 0,0-2 3 16,-2-1 0-16,3 2-1 16,-2-1-2-16,4 1 0 0,-1 0-2 0,-2-1-14 0,2 0-20 15,15 3-37-15,-26-8-44 16,14 5-56-16,2 1-55 0,-6-4-82 0,4 0-667 16,-1 1-428-16</inkml:trace>
  <inkml:trace contextRef="#ctx0" brushRef="#br0" timeOffset="15010">1512 4550 2919 0,'-21'3'-71'0,"21"-3"53"16,0 0 21-16,0 0 39 15,0 0 22-15,-16 4 21 0,16-4 26 0,0 0 12 16,0 0-1-16,0 0-15 0,0 0-9 0,0 0-11 16,0 0-7-16,0 0-6 15,0 0-8-15,0 0-20 0,62-6-32 0,-43 2-46 0,-3 3-63 16,1-3-76-16,0 0-83 15,-2-1-207-15,0 0-432 0,-2-2-275 0</inkml:trace>
  <inkml:trace contextRef="#ctx0" brushRef="#br0" timeOffset="15490.03">1400 3198 2620 0,'0'0'10'16,"0"0"43"-16,0 0-10 0,0 0-7 0,0 0 2 0,0 0 1 16,0 0 16-16,0 0 10 15,0 0 6-15,0 0-5 0,0 0-9 0,0 0-6 16,0 0-7-16,0 0-1 0,0 0-6 0,0 0-4 16,0 0-4-16,56-1-19 0,-56 1-30 15,25-2-47-15,-25 2-53 0,27-2-73 0,-16-2-81 16,5 0-564-16,-5 1-172 15</inkml:trace>
  <inkml:trace contextRef="#ctx0" brushRef="#br0" timeOffset="15690.21">1485 3059 2599 0,'0'0'67'0,"-10"-10"3"15,10 10-10-15,0 0-7 0,0 0-7 16,0 0-5-16,0 0 5 0,0 0-1 0,0 0-1 15,0 0-3-15,0 0 5 16,10 56-9-16,-10-41 2 0,2 3-8 0,-2 1 2 16,2 2-6-16,-2-2-11 0,-2 4-40 15,4-1-74-15,-4 1-83 0,0 3-121 16,2-4-538-16,-4 1-178 0</inkml:trace>
  <inkml:trace contextRef="#ctx0" brushRef="#br0" timeOffset="17720.08">32203 3696 1244 0,'0'0'240'0,"0"0"-39"0,0 0-4 16,0 0 8-16,0 0-16 0,0 0-10 0,0 0-10 15,-10-12-12-15,10 12 3 16,0 0 2-16,0 0 3 0,0 0 6 0,0 0-3 0,0 0-6 15,0 0-3-15,0 0-10 16,0 0-13-16,0 0 8 0,0 0-13 0,0 0-13 16,50-6-14-16,-50 6-16 15,23 3-8-15,-23-3-21 0,26 1-36 0,-14-1-45 0,0 2-54 16,-12-2-64-16,28 4-70 0,-13-1-59 0,-5-3-91 16,3 4-156-16,-13-4-102 15,15 3-225-15,-15-3-185 0</inkml:trace>
  <inkml:trace contextRef="#ctx0" brushRef="#br0" timeOffset="21550.05">28653 3503 539 0,'0'0'370'0,"0"0"-91"0,-1-19-65 0,1 19-21 16,0 0-10-16,0 0 0 16,1-21 1-16,-1 21-7 0,0 0 16 0,0 0 9 15,6-19 0-15,-6 19 5 16,0 0-5-16,4-14-8 0,-4 14-10 0,0 0-15 0,0 0-7 15,0 0-17-15,6-15-15 16,-6 15-11-16,0 0-20 0,0 0-5 0,0 0-13 16,0 0-12-16,0 0-1 15,0 0-14-15,0 0-5 0,-13 48-5 0,13-48-3 0,-8 33-5 16,4-16-5-16,0 6 20 0,-2 1 6 0,1 0-18 16,-2 0-5-16,3 1 2 15,-2-1-5-15,2 3 2 0,-2-2-11 16,2 0-2-16,-1-2-7 0,0-1-9 0,4-3-16 15,-4-2-24-15,3-1-28 0,-1-2-26 0,1-2-33 16,1-2-33-16,1-10-44 16,-2 20-34-16,2-20-24 0,0 9-66 0,0-9-127 0,0 0-149 15,0 0-280-15,0 0-251 16</inkml:trace>
  <inkml:trace contextRef="#ctx0" brushRef="#br0" timeOffset="21900.04">28864 3532 2583 0,'0'0'-2'16,"15"-8"30"-16,-15 8-11 0,0 0-3 16,0 0 7-16,0 0 13 0,0 0 13 15,0 0 7-15,0 0 1 0,0 0-1 0,0 0 0 0,0 0-4 16,0 0 7-16,-34 35 6 0,21-29 6 16,1 1 1-16,12-7-9 0,-24 13-3 15,12-7-7-15,1 1-3 0,1 1-5 0,10-8-8 16,-20 11-1-16,12-5-1 15,8-6-2-15,-14 11 1 0,14-11-1 0,-16 12 3 0,16-12 6 16,-13 14 5-16,7-7 9 16,6-7 0-16,-8 11 2 0,8-11 4 0,-4 17 5 0,4-17 0 15,0 0 0-15,0 0 1 16,10 26-3-16,-2-19 2 0,3 1-1 0,-1 2-5 16,4-1-5-16,-2 1-8 0,3-1-4 0,0 1-6 15,0-1-8-15,-2 3-19 0,8-3-30 16,-9 0-41-16,3 1-56 0,-2-1-67 0,-1 1-47 15,1-2-52-15,-2 1-106 16,0-3-124-16,-2 0-393 0,2-3-297 16</inkml:trace>
  <inkml:trace contextRef="#ctx0" brushRef="#br0" timeOffset="22379.99">29028 3739 2723 0,'0'-18'-59'16,"0"18"41"-16,0 0 23 16,0-22 11-16,0 22 9 0,0 0 19 0,0 0 20 15,0 0 14-15,0 0 0 0,0 0-1 0,0 0-5 0,0 0 5 16,0 0 16-16,0 0 2 16,0 0 1-16,0 0-5 0,-18 56-7 0,18-56-8 15,0 23-7-15,0-23-10 16,4 27-4-16,-2-17-4 0,-2-10-8 15,9 26-1-15,-4-15-9 0,1 0 1 0,0 1-6 16,-6-12 2-16,13 17-6 0,-3-11-2 0,-10-6-5 16,17 11-3-16,-6-6-6 15,-11-5-6-15,18 1-10 0,-18-1-8 0,0 0-7 0,32-12-1 16,-18 4-7-16,-4-3-2 0,-2-2-3 16,3-1 4-16,-3-1 0 0,1 0 2 15,-3 0 11-15,1-2 6 0,-3 4 12 0,0-3 11 16,-4 16 6-16,6-23-3 0,-6 23 6 15,0-15-2-15,0 15 4 0,0 0 4 0,-12-17 4 16,12 17 12-16,0 0 7 16,-22-2 3-16,22 2 1 0,0 0 4 0,-25 12 2 15,25-12-1-15,-14 11-8 0,14-11-2 0,-12 15-4 0,12-15-3 16,-6 18-4-16,6-18-5 16,0 19 0-16,0-19-7 0,10 18-21 15,2-8-25-15,0-2-49 0,1-3-65 16,4 1-78-16,2-3-76 0,-1-3-172 0,4 3-124 0,-3-3-320 15,-19 0-296-15</inkml:trace>
  <inkml:trace contextRef="#ctx0" brushRef="#br0" timeOffset="22970.16">29567 3728 2748 0,'0'0'-28'15,"0"0"28"-15,0 0 22 16,0 0 17-16,0 0 25 0,0 0 7 0,0 0 5 15,0 0 0-15,0 0 0 16,0 0-7-16,0 0-3 0,0 0 3 0,0 0 6 16,21-25 11-16,-21 25 5 0,30-4-5 15,-16 1-13-15,4 2-7 0,-2-3-13 0,1 4-31 16,-2-4-32-16,-15 4-46 0,29-6-62 16,-17 3-51-16,-2 2-52 0,-10 1-96 0,21-4-596 15,-21 4-305-15</inkml:trace>
  <inkml:trace contextRef="#ctx0" brushRef="#br0" timeOffset="23149.96">29605 3584 2793 0,'0'0'36'0,"-21"-9"34"0,21 9 17 16,0 0 19-16,0 0 10 16,-13-7 6-16,13 7-4 0,0 0-2 0,0 0-12 0,0 0-13 15,0 0-11-15,0 0-7 16,0 0-9-16,43-5-14 0,-29 7-30 0,2-4-42 15,-2 2-61-15,5 0-67 16,2 0-57-16,-2 0-63 0,1 0-125 0,-4-3-493 0,1 3-265 16</inkml:trace>
  <inkml:trace contextRef="#ctx0" brushRef="#br0" timeOffset="26179.99">30066 3360 2699 0,'0'0'-7'0,"-6"-17"26"0,6 17 26 16,0 0 13-16,-4-15 12 0,4 15 19 0,0 0 3 16,0 0 3-16,-2-17-6 15,2 17-12-15,0 0-7 0,0 0-7 0,8-17-7 16,-8 17-10-16,0 0-2 0,13-10-5 0,-13 10-7 0,15-6-2 16,-15 6-4-16,0 0-4 15,25-3-4-15,-25 3-2 0,19 2-3 0,-19-2-2 16,21 5 0-16,-21-5-6 15,20 10 0-15,-12-4-2 0,-8-6-4 0,12 17 4 16,-5-8-3-16,-7-9 0 0,2 23 1 16,-2-23-1-16,0 25 0 0,-2-10 2 0,2-15 1 15,-9 28-3-15,5-14 6 0,-2-1 6 0,2 1 1 16,4-14 6-16,-8 22 0 0,2-12 2 16,6-10-3-16,-4 17 1 0,4-17-1 0,-4 15 2 15,4-15 0-15,0 0-1 16,0 0 1-16,6 19-1 0,-6-19-2 0,14 7-1 15,-14-7-4-15,16 3-4 16,-16-3-14-16,22-2-18 0,-22 2-32 0,23-1-27 0,-23 1-64 16,28-5-42-16,-14 3-46 15,1-1-65-15,-15 3-636 0,28-9-350 0</inkml:trace>
  <inkml:trace contextRef="#ctx0" brushRef="#br0" timeOffset="26479.74">30437 3441 2753 0,'7'-11'-76'0,"-7"11"73"16,10-18 18-16,-6 8 25 15,-4 10 28-15,10-20 16 0,-3 8 15 0,-7 12 18 16,11-19-1-16,-11 19-5 0,6-15-9 16,-6 15-8-16,10-13-14 0,-10 13-9 0,7-10-11 15,-7 10-6-15,0 0-9 0,0 0 0 0,0 0-7 16,0 0-2-16,0 0-5 16,0 0-1-16,25 26-5 0,-25-26-4 0,3 26-1 0,-1-16-2 15,-2-10-1-15,0 27-1 16,0-14-2-16,0-13-4 0,-7 27 2 0,3-16 2 15,4-11 3-15,-13 22 7 16,5-13-3-16,-3 2 5 0,11-11 2 16,-16 8 11-16,16-8 2 0,-22 6 2 0,22-6-6 15,-17-2-2-15,17 2-6 0,0 0-11 0,-21-16-20 16,15 6-14-16,6 10-25 0,-7-24-24 0,7 24-43 16,2-23-46-16,-2 23-36 15,11-22-49-15,-5 11-62 0,3-1-145 0,4 2-456 0,-3 3-291 16</inkml:trace>
  <inkml:trace contextRef="#ctx0" brushRef="#br0" timeOffset="27679.8">30959 3469 2548 0,'0'0'-142'0,"0"0"24"16,0 0 21-16,0 0 13 16,0 0 23-16,14-17 21 0,-14 17 13 0,0 0 22 0,0 0 18 15,0 0 10-15,6-13 8 16,-6 13-3-16,0 0 9 0,0 0 2 0,0 0 5 15,0 0 3-15,0 0-10 16,0 0-5-16,0 0-2 0,0 0-4 0,0 0 3 0,0 0-3 16,0 0-10-16,0 0 1 15,0 0-8-15,0 0 6 0,-28-16 5 0,28 16-8 16,0 0 4-16,0 0-4 0,-29 4-4 0,29-4-5 0,0 0 0 16,0 0 0-16,-26 7 9 15,26-7-11-15,0 0-2 0,-16 5-2 0,16-5-8 16,0 0 4-16,0 0-1 15,-10 9 2-15,10-9-3 0,0 0 3 0,0 0-6 0,0 0 8 16,0 0 5 0,0 0-14-16,22 23 13 0,-22-23-3 0,12 10 3 0,-12-10-3 15,13 11-5-15,-13-11 5 0,15 13 9 0,-15-13-9 16,13 13 2-16,-13-13 10 16,10 14-21-16,-10-14 21 0,9 14 3 0,-9-14 0 0,0 0 12 15,7 14 0-15,-7-14 10 16,0 0-3-16,0 0 3 0,-16 19-6 0,16-19 8 15,0 0-14-15,-23 6 1 16,23-6-6-16,-19 2-8 0,19-2-45 0,-21-2-24 0,21 2-38 16,0 0-37-16,-24-7-30 15,24 7-80-15,-12-10-400 0,6 2 126 0</inkml:trace>
  <inkml:trace contextRef="#ctx0" brushRef="#br0" timeOffset="28059.83">31074 3541 1794 0,'0'0'-77'0,"0"0"12"0,0 0 8 0,0 0 12 0,17 8-6 15,-17-8 9-15,0 0 1 16,13-2 7-16,-13 2-2 0,0 0 7 0,0 0-1 15,21-9 16-15,-21 9 4 16,10-6 3-16,-10 6-5 0,11-12 5 0,-7 7 7 0,-4 5 8 16,0 0 6-1,0 0 7-15,9-17 2 0,-9 17 1 0,0 0 5 0,0 0 19 16,0 0 10-16,0 0 23 0,-28-13 15 0,28 13 16 16,0 0 6-16,0 0 4 15,-31 17 4-15,31-17-3 0,-16 13-1 0,16-13-6 0,-12 15-7 16,6-7-13-16,6-8-7 15,-6 17-10-15,6-17-6 0,-3 19-7 0,3-19-8 16,0 0-9-16,11 24-32 16,-11-24-42-16,14 12-41 0,0-5-46 0,-4-3-41 0,0-2-54 15,-10-2-129-15,24 0-359 16,-11 0 53-16</inkml:trace>
  <inkml:trace contextRef="#ctx0" brushRef="#br0" timeOffset="30759.97">31395 3602 827 0,'0'0'331'0,"0"0"-83"15,0 0-84-15,0 0-32 16,0 0-16-16,0 0-26 0,0 0 1 0,0 0-3 0,0 0 6 15,0 0-7-15,0 0 1 16,0 0-9-16,0 0-2 0,0 0 1 0,0 0 5 16,0 0-4-16,0 0-5 15,0 0-11-15,0 0-4 0,0 0-8 0,0 0-3 0,0 0-9 16,0 0-1-16,-12 31-8 0,12-31 0 0,0 0-6 16,-14 9 2-16,14-9-8 15,0 0 1-15,-16 10-15 0,16-10-15 0,-8 8-29 16,8-8-29-16,0 0-34 0,-13 9-37 15,13-9-49-15,0 0-140 0,-12 8-416 0,12-8-26 16</inkml:trace>
  <inkml:trace contextRef="#ctx0" brushRef="#br0" timeOffset="32779.69">31316 3495 939 0,'0'0'115'0,"-5"-22"-32"0,5 22-2 0,0 0 5 16,0 0-20-16,0 0-3 15,0 0 3-15,9-21-10 0,-9 21 9 0,0 0 10 16,0 0 6-16,0 0 7 16,6-13 7-16,-6 13 15 0,0 0 4 0,0 0 13 15,0 0 6-15,0 0 2 0,8-10-6 0,-8 10-6 16,0 0 1-16,0 0-7 0,0 0-5 16,0 0 2-16,0 0-5 0,0 0-11 0,0 0-10 15,0 0-9-15,0 0-7 16,0 0-10-16,0 0-7 0,0 0-6 0,0 0-7 0,0 0-5 15,0 0-2-15,0 0-5 16,0 0-4-16,0 0-2 0,0 0-1 0,0 0-4 16,0 0 1-16,0 0-3 15,0 0 0-15,0 0-5 0,0 0 6 0,0 0 1 0,0 0-1 16,0 0 2-16,0 0 5 0,0 0-2 0,-32 28 3 16,32-28-2-16,0 0 5 15,-12 14-5-15,12-14 4 0,0 0-3 0,-8 11 3 16,8-11-3-16,0 0 0 0,-9 13-4 15,9-13 2-15,0 0-1 0,0 0-1 16,-9 10-7-16,9-10 3 0,0 0 3 16,0 0 2-16,0 0-1 0,0 0-1 0,-6 13-1 15,6-13-1-15,0 0 0 0,0 0 0 0,0 0 1 0,0 0-1 16,0 0 1-16,-2 20 1 16,2-20-4-16,0 0 3 0,0 0 0 0,0 0-3 15,0 0 0-15,0 17-8 16,0-17 6-16,0 0-2 0,0 0-2 0,0 0 8 15,0 0-21-15,4 20 3 0,-4-20 4 16,0 0-1-16,6 12-1 0,-6-12 2 0,0 0-4 16,0 0 5-16,7 14 3 15,-7-14-7-15,0 0 2 0,0 0 0 0,5 13-1 0,-5-13 3 16,0 0 2-16,0 0 5 16,14 7 2-16,-14-7-1 0,17 2-3 0,-17-2-2 15,21 2 1-15,-21-2-3 0,23 0-1 16,-23 0-2-16,28 0-22 0,-28 0-20 0,28-4-47 15,-18 0-51-15,-10 4-66 0,25-3-60 0,-14-1-75 16,-11 4-137-16,19-4-124 16,-11 0-318-16,-8 4-319 0</inkml:trace>
  <inkml:trace contextRef="#ctx0" brushRef="#br0" timeOffset="33020.16">31555 3320 2771 0,'0'0'-23'0,"0"0"30"0,0 0 7 16,8-10-2-16,-8 10 14 15,0 0 5-15,0 0-1 0,0 0-4 0,17-8-11 16,-17 8-8-16,0 0-27 15,19-6-47-15,-19 6-41 0,15-5-62 0,-15 5-113 16,15-7-427-16,-9 4 30 0</inkml:trace>
  <inkml:trace contextRef="#ctx0" brushRef="#br0" timeOffset="33210.26">31734 3197 2158 0,'11'-10'82'0,"-11"10"25"16,0 0-2-16,13-5 17 0,-13 5 40 0,0 0 26 15,0 0 3-15,0 0-1 16,0 0-16-16,0 0-16 0,-7 47-23 0,3-30-13 0,2 0-11 16,-4 2-12-16,1 1-12 15,3 5-29-15,-2-3-55 0,0-1-68 0,2 4-102 16,-2 0-117-16,2 1-257 0,-5-1-418 0,0-4-399 16</inkml:trace>
  <inkml:trace contextRef="#ctx0" brushRef="#br0" timeOffset="37939.58">28051 3862 1797 0,'0'0'204'0,"13"4"-36"0,-13-4-12 0,0 0 3 0,15 3 6 16,-15-3 9-16,0 0-1 16,0 0-11-16,0 0 4 0,0 0 2 0,0 0 4 15,0 0 8-15,17 0 7 0,-17 0-2 0,0 0-32 16,0 0-17-16,0 0-15 0,0 0-14 16,19-16-12-16,-19 16-10 0,8-8-15 0,-8 8-5 15,8-11-12-15,-8 11-6 16,0 0-8-16,15-11-5 0,-15 11-5 0,0 0-2 0,0 0-2 15,0 0-2-15,22 22-6 16,-22-22-2-16,-2 24-7 0,2-24-26 0,-16 36-26 16,3-17-49-16,-7 4-71 15,-6 2-78-15,-7 0-72 0,-3-1-182 0,-6 1-139 0,-18 8 38 16,-1-3-249-16,-2-3-192 0</inkml:trace>
  <inkml:trace contextRef="#ctx0" brushRef="#br0" timeOffset="39119.76">27038 3869 2586 0,'0'0'28'0,"0"0"35"16,0 0 22-16,0 0 11 0,0 0 15 0,0 0 20 0,0 0 6 15,0 0 5-15,14-27-1 16,-14 27-9-16,5-13-15 0,-5 13-3 0,4-19-3 16,-4 19-7-16,6-21-4 15,-6 21-12-15,7-19-5 0,-2 8-10 0,-5 11-13 0,6-20-1 16,-6 20-10-16,10-16-4 0,-10 16-13 0,6-16-5 16,-6 16-10-16,7-9-7 15,-7 9-6-15,0 0-2 0,18-3-11 0,-18 3-12 16,0 0-16-16,0 0-11 15,34 7-10-15,-34-7-10 0,17 5-3 0,-17-5-7 0,14 6-6 16,-14-6-1-16,15 4 1 16,-15-4 1-16,0 0-5 0,21 4 9 0,-21-4 7 15,0 0 11-15,0 0 11 0,22-8 11 0,-22 8 17 0,0 0 17 16,0 0 11-16,9-10 6 16,-9 10 2-16,0 0-3 0,0 0 5 0,0 0-4 15,0 0-2-15,0 0-1 16,0 0 4-16,0 0 0 0,0 0-2 0,0 0 0 0,0 0 3 15,0 0 5-15,-33 40 10 16,24-32 7-16,9-8-3 0,-18 15 1 0,7-5 1 16,1-1-1-16,10-9-6 15,-21 12 2-15,11-7-6 0,10-5 2 0,-18 10-3 0,18-10-5 16,-18 8 3-16,18-8 1 0,-15 7-5 0,15-7 3 16,-19 0-2-16,19 0-3 15,0 0 2-15,0 0-3 0,-27-4 2 0,27 4 6 16,-15-8 2-16,15 8 4 0,0 0 1 15,-14-9 6-15,14 9 0 0,0 0-3 16,0 0-4-16,-15-8-5 0,15 8-6 16,0 0 0-16,0 0 6 0,0 0-1 0,0 0-1 15,-27 16 1-15,27-16-6 0,-13 13 1 0,7-3-3 0,6-10 3 16,-13 19-5-16,5-9-10 16,-2 1-25-16,3 0-34 0,-3-1-48 0,-2-1-68 15,3 2-66-15,9-11-100 16,-23 18-185-16,12-12-459 0,1-1-438 0</inkml:trace>
  <inkml:trace contextRef="#ctx0" brushRef="#br0" timeOffset="39579.83">26825 3815 2925 0,'0'0'-72'0,"0"0"32"0,0 0 11 0,6-10 33 16,-6 10 1-16,0 0 27 16,0 0 32-16,5-16 19 0,-5 16 2 0,0 0 0 15,0 0-3-15,0 0 1 0,5-15 10 0,-5 15-4 0,0 0-7 16,0 0-9-16,0 0-5 16,5-14-8-16,-5 14-9 0,0 0-7 0,0 0-2 15,0 0-6-15,10-10-4 16,-10 10-6-16,0 0-4 0,0 0 0 0,0 0 0 0,0 0-4 15,0 0-1-15,0 0-1 16,0 0 4-16,0 0-2 0,0 0 1 0,0 0-1 16,5 37 3-16,-5-37-5 15,0 0 3-15,0 0-1 0,-15 21 4 0,15-21 6 0,-8 12 8 16,8-12 6-16,-15 5 9 0,15-5 3 0,-13 8 3 16,13-8 5-16,0 0 4 15,-19 4 11-15,19-4 5 0,0 0-5 0,0 0-26 0,0 0-3 16,-25-16-5-16,25 16 2 15,-6-15-3-15,6 15-3 0,-7-21-5 16,7 21-2-16,-2-22-7 0,2 22 4 16,0-27-13-16,2 12-25 0,1-1-27 0,-1-1-30 0,0-2-48 15,2 2-58-15,1-1-70 16,-1-1-74-16,3 2-169 0,-4 1-148 0,-1-3-342 16,0 2-426-16</inkml:trace>
  <inkml:trace contextRef="#ctx0" brushRef="#br0" timeOffset="39729.68">26919 3311 3059 0,'11'-6'62'0,"-11"6"15"0,0 0-10 0,16-9-6 16,-16 9-8-16,0 0-4 0,11-11-9 0,-11 11-40 16,0 0-70-16,0 0-79 15,12-8-79-15,-12 8-150 0,0 0-437 0,0 0-135 0</inkml:trace>
  <inkml:trace contextRef="#ctx0" brushRef="#br0" timeOffset="39939.94">26603 3688 2455 0,'-7'14'-32'0,"2"-1"29"0,5-13-12 0,-11 24 33 15,5-10 25-15,-1-1 30 16,-1 0 20-16,0-1 7 0,3 2-7 0,-3-4-4 0,8-10-8 15,-16 24-10-15,9-13-5 16,-2-1-7-16,0 1-5 0,9-11-8 0,-15 18-5 16,8-7-32-16,7-11-40 15,-14 14-52-15,14-14-50 0,-15 14-47 0,7-10-85 0,8-4-551 16,-19 7-139-16</inkml:trace>
  <inkml:trace contextRef="#ctx0" brushRef="#br0" timeOffset="40109.87">26484 3527 2759 0,'0'0'160'0,"6"-16"-22"0,-6 16-38 0,7-12-12 0,-7 12-19 16,7-11-1-16,-7 11-22 16,0 0-48-16,5-13-73 0,-5 13-76 0,0 0-70 15,2-8-118-15,-2 8-474 16,0 0-136-16</inkml:trace>
  <inkml:trace contextRef="#ctx0" brushRef="#br0" timeOffset="40750.05">25935 3711 2463 0,'0'0'24'15,"0"0"18"-15,0 0 6 0,0 0 2 0,0 0 11 16,0 0 20-16,0 0 6 16,-12-29-5-16,12 29-8 0,0 0-8 0,14-29-8 15,-7 18-3-15,-7 11 10 0,14-19 13 16,-7 10 14-16,-7 9-7 0,10-17-11 16,-2 9-10-16,-8 8-7 0,13-11-4 0,-13 11-11 0,16-10-3 15,-16 10-4-15,17-3-1 16,-17 3-8-16,21 0-11 0,-21 0-11 0,21 3-13 0,-21-3-11 15,24 6-10-15,-12-5 3 16,-12-1-2-16,23 4 6 0,-23-4 1 0,19 5 3 16,-19-5 5-16,18 3 2 15,-18-3 11-15,0 0 10 0,20 0 17 0,-20 0 12 0,0 0 13 16,0 0 5-16,18 2 1 0,-18-2-4 0,0 0-6 16,0 0-5-16,0 0-7 15,0 0-4-15,0 0-6 0,0 0 2 0,0 0-4 16,0 0-3-16,0 0-2 0,0 0-2 15,0 0 0-15,-27 34 3 0,14-26-7 0,-1-2-2 16,-1 3 2-16,-1-2-1 16,0 2-2-16,-2-2-2 0,-2 1 3 0,4-3-5 15,-2 4 2-15,0-5 1 0,0-1-1 0,1 1-2 0,0-1 1 16,-1-1 2-16,18-2 1 16,-26 2 4-16,26-2 3 0,-25-4 2 0,25 4 2 15,-21-6 4-15,21 6 2 16,-22-8 9-16,15 1 3 0,7 7 3 0,-17-9 5 0,17 9 0 15,-12-9 3-15,12 9-4 16,0 0-5-16,-15-13-2 0,15 13-4 0,0 0-11 16,-14-5-2-16,14 5-4 15,0 0 2-15,0 0 6 0,0 0 17 0,-25 21-6 0,16-15-3 16,9-6 4-16,-13 21-13 0,5-10-14 0,0 3-30 16,-1-1-30-16,1 0-37 15,0 0-48-15,-3 3-46 0,3-1-52 0,-4-1-55 0,3 1-92 16,0-4-150-16,-2 0-94 15,0 0-225-15,2-1-195 0</inkml:trace>
  <inkml:trace contextRef="#ctx0" brushRef="#br0" timeOffset="40989.76">25547 3434 2658 0,'0'0'77'0,"5"-20"18"16,-5 20 4-16,4-16 2 0,-4 16-5 0,0 0-5 16,5-14-14-16,-5 14-1 15,0 0 2-15,0 0-4 0,0 0-5 0,0 0-7 0,20 36-6 16,-18-23-3-16,1 3-9 0,0 2-2 0,0 3-17 16,-3-2-52-16,0 4-55 15,0 0-68-15,0-1-48 0,-6 1-68 0,3 0-145 0,-5 2-430 16,-2-4-179-16</inkml:trace>
  <inkml:trace contextRef="#ctx0" brushRef="#br0" timeOffset="41850.04">25410 3713 2461 0,'4'-22'26'0,"-4"22"5"0,0 0-5 15,0 0-11-15,1-18 4 16,-1 18 18-16,0 0 12 0,0 0 7 0,0 0-4 0,0 0-2 15,0 0-6-15,0 0-4 16,0 0-2-16,0-20-3 0,0 20-1 0,0 0 7 16,0 0-8-16,0 0 8 15,0 0 13-15,0 0 24 0,0 0 3 0,0 0-7 0,0 0-9 16,0 0-7-16,-1-24-3 0,1 24-6 0,0 0-3 16,1-19 6-16,-1 19 2 15,0 0 9-15,4-17 9 0,-4 17 2 0,0 0-1 16,5-15-9-16,-5 15-9 0,0 0-6 15,0 0-9-15,0 0-2 0,0 0-2 0,0 0-7 16,0 0 4-16,0 0-8 16,0 0-3-16,0 0 1 0,0 0-4 0,0 0-2 15,17 39 0-15,-17-39 0 0,-2 20-2 16,2-20-1-16,-5 20 1 0,5-20-3 0,-4 16 1 16,4-16 17-16,-11 15-3 0,2-7-3 0,9-8 0 15,-13 13-3-15,13-13-1 16,-21 8-2-16,21-8-1 0,-25 1 0 0,25-1 3 0,-21-3 0 15,21 3-1-15,-21-12 4 16,9 5 3-16,1-2-4 0,2-3 0 0,0 0-3 16,9 12 7-16,-9-22 2 15,2 10 4-15,7 12 1 0,-6-23 4 0,6 23 13 0,-2-19 13 16,2 19-3-16,-2-17 0 0,2 17-7 0,0 0-4 16,-2-21-10-16,2 21-3 15,0 0-4-15,-3-17-7 0,3 17-1 0,0 0-11 0,0 0 7 16,0 0-2-16,0 0-4 15,0 0 0-15,0 0-24 0,0 0 5 0,0 0 2 16,5 55 4-16,-3-40-1 16,0 4-8-16,-2-1 6 0,2 3 0 0,-2 0-4 0,0 0-2 15,0 1-1-15,0 1-6 16,0 4-1-16,2 0-9 0,0-1 3 0,-2 3 1 16,3-3 2-16,-3 3-4 0,2-2 6 0,-2 0 4 0,0-1-3 15,-2 0 1-15,2-1 2 16,-5 2 1-16,3-7 3 0,-2 5-1 0,0-3 4 15,-4-5 0-15,2 4 3 16,-3-4 0-16,-1-2-1 0,2 0 1 0,-5-3 2 0,0 0-1 16,1-4 2-16,-4 0 3 15,0-2 6-15,-3-2 3 0,-2-2 6 0,0-2-4 16,-5 0-2-16,-4-4 1 0,1-2 2 0,-1-1 5 0,-2-3 3 16,-1 1-3-1,2-3 4-15,0-1 1 0,2 2-3 0,5-3-1 0,1 1 0 16,2 0-2-16,5-1 1 15,1-1-6-15,2 1 1 0,4 1-5 0,6 0-1 0,3 13-1 16,0-29-2-16,5 16-4 16,8-4 2-16,-1-1-2 0,8 1-7 0,2-2-3 15,2 0-27-15,6 1-18 0,-1-3-33 0,5-4-42 16,0 0-50-16,4 2-69 0,-4-2-50 16,0-1-114-16,-1 1-195 0,0-4-33 0,-6 3-293 15,1-4-344-15</inkml:trace>
  <inkml:trace contextRef="#ctx0" brushRef="#br0" timeOffset="42049.69">25252 3210 2935 0,'-10'-13'78'0,"10"13"14"15,0 0-6-15,0 0 2 0,-10-12 1 0,10 12-3 0,0 0-14 16,0 0-9-16,0 0-7 15,28-20-25-15,-15 15-34 0,2 2-31 16,-15 3-42-16,29-10-39 0,-12 6-49 16,-4 0-48-16,-2 0-105 0,0 3-529 0,-11 1-185 0</inkml:trace>
  <inkml:trace contextRef="#ctx0" brushRef="#br0" timeOffset="42829.94">23891 3469 2449 0,'10'-25'-55'0,"-10"25"34"0,6-11 30 16,-6 11 23-16,0 0 29 16,10-13 23-16,-10 13 21 0,0 0 6 0,6-12-2 15,-6 12-14-15,0 0-9 16,0 0-9-16,0 0-6 0,8-11-5 0,-8 11 8 0,0 0 7 15,0 0 6-15,0 0 2 16,0 0-9-16,0 0-4 0,0 0-11 0,0 0-3 16,0 0-9-16,0 0-2 15,0 0-7-15,0 0-5 0,-51 11-2 0,51-11-7 0,-21 2-1 16,21-2-5-16,-21 0-1 0,21 0-1 0,-24 2-2 16,24-2-4-16,-18 0-2 15,18 0-1-15,0 0-3 0,-26 0 1 0,26 0-2 0,0 0 4 16,-19 2-7-16,19-2-3 15,0 0-3-15,0 0 4 0,-17 9-3 0,17-9 4 16,-7 14-1-16,7-14-1 16,-8 16 2-16,8-16-5 0,-4 22 4 0,2-6-1 0,2-16-1 15,-6 29 2-15,4-13 0 0,-2-1 1 0,1 0 3 16,3-15-1-16,-5 31-4 16,3-16 4-16,2-15-2 0,-2 22-2 0,2-22 1 15,-2 22 2-15,2-22-2 0,-4 17 2 16,4-17 3-16,0 0-11 0,0 0-11 0,0 0-12 15,8 11-9-15,-8-11-5 16,0 0-4-16,0 0-10 0,0 0-3 16,34-21-2-16,-34 21 6 0,22-11 4 0,-10 5 4 15,1 1 7-15,-13 5 13 0,24-8 9 0,-24 8 11 16,24-2 10-16,-24 2 16 0,24 2 6 0,-24-2-2 16,19 8 5-16,-10-1 13 15,-9-7 12-15,13 15 23 0,-9-5 5 16,-4-10-4-16,6 23-5 0,-6-23-6 0,-4 31-9 15,0-16-3-15,-1 0-8 0,-1 0-4 0,-5 4-5 16,1-2-4-16,1 2-8 16,-3-1-20-16,-2-3-24 0,4 0-33 0,-2-1-41 0,-1 0-46 15,2 0-54-15,1-3-44 16,-1 0-59-16,1 0-113 0,3-2-153 0,-4-2-315 16,5-1-243-16</inkml:trace>
  <inkml:trace contextRef="#ctx0" brushRef="#br0" timeOffset="43249.89">24008 3755 2533 0,'4'-27'-64'16,"-4"27"24"-16,6-25 14 15,-4 10-3-15,2 2 20 0,-4 13 23 0,6-29 16 0,-2 17 19 16,1-1 11-16,-5 13 16 15,11-24 1-15,-5 12 3 0,0 1 5 16,1 2 4-16,-1-3-4 0,0 5-3 16,2-1-5-16,1 2-8 0,-9 6-10 0,15-9 1 0,-7 4-1 15,-8 5-3-15,18 0-7 0,-18 0 1 0,16 6-4 16,-16-6-1-16,15 15-1 16,-6-5-5-16,-3 1 3 0,1 3-4 0,-1-1-1 0,-2 2 10 15,-4-15 3-15,4 31 5 16,-2-14 0-16,-4 0 3 0,2-17-4 0,-6 32 7 15,2-16-1-15,-3-3 4 16,-1 1 2-16,-1-1 0 0,-1-2 2 0,1 1 1 16,-1-3-1-16,-1 1 6 0,11-10-11 15,-19 8 1-15,19-8-6 0,-19 3-4 0,19-3-9 16,0 0-7-16,-25-13 0 0,25 13-18 0,-13-23-16 0,9 10-19 16,0 0-30-16,1-3-28 15,1 1-32-15,2-1-36 0,0 16-43 0,0-26-44 16,0 15-52-16,0-3-104 15,5 3-156-15,-5 11-412 0,0-20-384 0</inkml:trace>
  <inkml:trace contextRef="#ctx0" brushRef="#br0" timeOffset="43739.92">23482 3875 2778 0,'0'0'-73'16,"0"0"56"-16,0 0 24 0,0 0 15 0,0 0 35 0,0 0 31 15,0 0 38-15,0 0 16 16,0 0 6-16,0 0-8 0,-11 17 0 0,11-17-3 16,0 17-20-16,0-17-9 15,-2 21-13-15,-2-8-11 0,4-13-9 0,-8 26-10 0,1-13-16 16,-1 0-26-16,-2 0-37 0,-2 0-39 16,0-1-45-16,0 0-49 0,-2-1-29 15,0-1-30-15,-1-3-28 0,0-1-35 0,-2-1-55 16,17-5-531-16,-28 3-202 0</inkml:trace>
  <inkml:trace contextRef="#ctx0" brushRef="#br0" timeOffset="44259.69">23164 4027 2594 0,'0'0'-7'0,"0"0"29"15,0 0 9-15,-14-7 25 0,14 7 17 0,0 0 21 0,0 0-1 16,0 0 1-16,0 0-2 16,0 0 1-16,0 0-12 0,-30 13-9 0,30-13-8 15,0 0-7-15,-13 9-7 16,13-9-4-16,0 0-5 0,-14 6-1 0,14-6-5 0,0 0-8 15,-20 4-20-15,20-4-9 16,0 0-8-16,-18 0-6 0,18 0-9 0,0 0-1 16,0 0 3-16,-28-11 1 15,28 11 1-15,-13-12 3 0,5 0-4 0,2 1 2 0,0-4 2 16,6 15 2-16,-10-34 1 0,8 15 3 0,-2-1 9 16,4 0 12-16,0-3 1 15,2 1 19-15,-2 2 9 0,4 1 3 0,-4 0 10 16,4 0 12-16,2 2 6 0,-2 0-3 15,2 2-7-15,0 1-5 16,2 0-8-16,1 3-2 0,2 0-5 0,-1 3-6 16,-10 8-6-16,21-13 0 0,-10 9-1 0,-11 4-3 15,23 1 5-15,-23-1-6 0,17 9 6 0,-17-9-2 0,15 13 4 16,-15-13 7-16,11 17 7 16,-9-7 3-16,-2-10 5 0,-2 22 3 0,2-22-5 15,-13 22-1-15,5-11-7 16,-6-2 1-16,0 1-7 0,-1-1 6 0,-4-1 19 0,0 0 4 15,0-4-4-15,-4 3 13 16,3-4-20-16,0-1 3 0,-2 2-1 0,-1-2 2 16,3 0 5-16,2 0 2 15,1 0 0-15,17-2-3 0,-30 4-7 0,30-4-8 0,-23 4-4 16,10 1-5-16,13-5-2 0,-16 10 1 16,16-10-10-16,-12 17-20 0,8-7-21 15,4-10-32-15,-2 21-36 0,2-10-45 0,0 2-70 0,2 2-84 16,0-3-126-16,0 3-196 15,-2 2-33-15,3-2-403 0,-1 2-553 0</inkml:trace>
  <inkml:trace contextRef="#ctx0" brushRef="#br0" timeOffset="44429.91">22913 4374 3673 0,'0'0'145'16,"8"5"-20"-16,-8-5-11 0,0 0-9 0,9 10 4 15,-9-10-14-15,0 0-16 16,8 8-37-16,-8-8-60 0,0 0-74 0,6 5-90 0,-6-5-80 16,0 0-174-16,0 0-156 15,0 0-293-15,0 0-257 0</inkml:trace>
  <inkml:trace contextRef="#ctx0" brushRef="#br0" timeOffset="48419.73">1388 6931 1190 0,'-8'-29'-78'0,"8"29"177"16,0 0 32-16,0 0 13 15,4-23 2-15,-4 23-7 0,0 0-7 0,0 0 3 16,0 0 11-16,4-20 14 0,-4 20 4 0,0 0 1 0,0 0-15 16,5-15-7-16,-5 15-12 15,0 0-15-15,0 0-5 0,0 0-8 0,0 0-8 16,0 0 0-16,2-16-17 15,-2 16-6-15,0 0-11 0,0 0-6 0,0 0-7 0,0 0-3 16,0 0-8-16,0 0-8 16,0 0-14-16,0 0-8 0,0 0-6 0,0 0-2 15,0 0-1-15,0 0-1 0,0 0 3 0,0 0-1 16,0 0 0-16,0 0 1 16,0 0-1-16,0 0 4 0,0 0 2 0,0 0 1 0,0 0 6 15,0 0-2-15,0 0-6 16,0 0 3-16,0 0-2 0,0 0 1 0,0 0-3 15,0 0-3-15,0 0-2 16,0 0-21-16,0 0-28 0,0 0-41 0,0 0-52 0,0 0-50 16,0 0-66-16,0 0-186 15,0 0-439-15,0 0-257 0</inkml:trace>
  <inkml:trace contextRef="#ctx0" brushRef="#br1" timeOffset="52670.19">1611 6677 2863 0,'0'0'2'0,"12"-10"19"15,-12 10 12-15,0 0 7 0,0 0 20 0,0 0 13 0,0 0 17 16,11-13-1-16,-11 13-5 15,0 0-3-15,0 0 0 0,0 0-7 0,0 0-2 16,0 0-13-16,0 0 0 16,0 0-6-16,0 0-3 0,0 0-1 0,0 0 5 0,-30-13 2 15,30 13 9-15,0 0-3 0,-31 5 3 0,31-5 9 16,-27 8-30-16,13-1 7 16,-3 1 2-16,1 0-8 0,-4 2 1 0,1 3-6 0,-2 1 4 15,0 1-9-15,1 0-1 16,0 6-5-16,-3-1 1 0,3 2-4 0,2 2-4 15,2-1-2-15,2-2-1 16,0 3 2-16,6 1-8 0,0-3 2 0,3 1-3 0,1-2-4 16,4 0-8-16,2-1-2 15,2 0-6-15,7 1 0 0,-2-1-5 0,5-2-7 16,3-1-1-16,3-2 1 0,-1 0-11 0,1-3-12 16,2 2-5-16,1-5-7 0,-1 1-14 15,3-6-5-15,-6 1-17 0,-1-1-11 0,1-2-16 16,-1-2-6-16,-18 0 1 15,28-4 16-15,-28 4 16 0,17-10 13 0,-7 3 5 16,-10 7 26-16,9-15 5 16,-9 15 16-16,2-17 6 0,-2 17 9 0,0 0 14 15,-11-26 17-15,11 26 6 0,-12-11 16 0,12 11 8 0,-11-9 10 16,11 9-1-16,0 0-1 16,-17-8-2-16,17 8-2 0,0 0-8 0,0 0 0 0,0 0-5 15,-15-5-6-15,15 5 1 16,0 0-5-16,0 0-2 0,0 0-7 0,0 0-14 15,0 0-20-15,0 0-39 16,45 0-52-16,-45 0-65 0,25-2-60 0,-15-2-86 0,-10 4-140 16,19 0-414-16,-19 0-229 15</inkml:trace>
  <inkml:trace contextRef="#ctx0" brushRef="#br1" timeOffset="53059.62">1836 7192 2664 0,'0'0'10'0,"0"0"33"0,0 0 24 16,0 0 23-16,0 0 19 0,0 0 23 0,0 0 14 16,0 0 7-16,-43-9-6 15,43 9-10-15,-13 16-14 0,3-6-11 0,3-1-11 16,-1 5-12-16,3-3-10 0,5-11-3 15,-8 25-11-15,5-13-10 0,3-12-3 0,-2 25-6 16,2-25-20-16,2 22-43 16,3-10-51-16,-5-12-54 0,11 16-72 0,1-6-65 15,-12-10-91-15,23 9-180 0,-8-5-375 0,2-4-294 0</inkml:trace>
  <inkml:trace contextRef="#ctx0" brushRef="#br1" timeOffset="53339.56">2083 6793 2730 0,'0'0'-23'0,"0"0"36"15,-5-15 28-15,5 15 40 0,0 0 29 0,0 0 24 16,0 0 17-16,0 0-2 15,-38 15-5-15,38-15-11 0,-21 20-13 0,10-6-9 0,-1 3-12 16,-1-1-11-16,2 2-8 16,1 0-12-16,1 2-8 0,1-1-11 0,4-3-13 15,-1 2-37-15,3-1-43 0,0-1-45 0,2-16-54 16,9 32-26-16,-3-19-51 0,2 0-73 16,3-3-149-16,0 2-460 0,3-2-291 0</inkml:trace>
  <inkml:trace contextRef="#ctx0" brushRef="#br1" timeOffset="53639.73">2335 6893 2836 0,'0'0'9'0,"0"0"8"0,-3-19 5 0,3 19 3 16,0 0 24-16,-15-11 23 0,15 11 12 15,0 0 3-15,-18-3-6 0,18 3-7 0,0 0-10 16,0 0-2-16,-26 14-10 15,26-14-5-15,-8 12-5 0,8-12-1 0,0 0-5 16,0 23-1-16,0-23-13 0,0 0-1 16,12 32-5-16,-6-19-8 0,3 1 4 0,0-1-1 15,-3-1-1-15,0 1 1 0,0 1-3 0,-2 0 3 16,1-1 17-16,-5-13 9 16,0 25 4-16,0-25 1 0,-7 23-8 0,-1-13 2 0,-2-1-6 15,-3 0-21 1,0-1-27-16,1-1-41 0,12-7-56 0,-24 11-57 0,24-11-57 15,-21 0-106-15,21 0-625 16,-14-7-396-16</inkml:trace>
  <inkml:trace contextRef="#ctx0" brushRef="#br1" timeOffset="53839.88">2404 6817 2980 0,'0'0'-12'0,"20"0"16"0,-20 0 6 0,0 0 20 16,18 14 24-16,-18-14 17 15,9 16 9-15,-5-4 2 0,-2 4 14 0,0 0 12 16,0 3-11-16,-2 0-8 16,2 0 3-16,-2 1-8 0,0 0-10 15,-2 2-9-15,0-1-6 0,0-2-26 0,0-1-47 0,0 1-53 0,-2-1-56 16,-1-4-52-16,-1 2-55 16,2-2-88-16,0-6-636 0,0 2-383 0</inkml:trace>
  <inkml:trace contextRef="#ctx0" brushRef="#br1" timeOffset="54019.82">2637 7112 3058 0,'0'0'3'0,"21"-4"-7"0,-21 4-3 0,25-3 4 16,-11 1 7-16,-14 2 0 15,24-6 3-15,-12 2-10 0,-12 4-40 0,22-7-38 16,-9 3-28-16,-13 4-26 0,20-10-26 15,-12 6-39-15,-8 4-97 0,8-11-346 0,-8 11 131 16</inkml:trace>
  <inkml:trace contextRef="#ctx0" brushRef="#br1" timeOffset="54139.7">2641 6983 2136 0,'0'0'174'0,"-19"-5"19"16,19 5-10-16,0 0-4 16,0 0-10-16,0 0-14 0,0 0-16 0,0 0-16 15,0 0-17-15,0 0-31 16,0 0-34-16,0 0-24 0,51-8-41 0,-27 7-51 0,2 0-70 15,2-2-75-15,0-3-147 16,1 1-505-16,1-1-237 0</inkml:trace>
  <inkml:trace contextRef="#ctx0" brushRef="#br1" timeOffset="54499.64">3236 6460 2605 0,'0'0'-6'16,"4"-17"43"-16,-4 17 7 0,0 0 18 0,0 0 22 15,6-14 28-15,-6 14 18 16,0 0 7-16,0 0-3 0,0 0-5 0,0 0-5 15,0 0 5-15,0 0 13 16,2 50 3-16,1-33-19 0,-3 2-12 0,0 4-12 16,0 2-10-16,2 4-21 0,0 1 1 15,-2 2-3-15,5 5-20 0,-3 0 7 0,0-2-15 16,0 5 5-16,2-4-5 0,-2 0-12 0,2-5-19 0,-2 0-30 16,3-5-38-16,-3 1-44 15,0-4-49-15,0-2-60 0,2-2-53 0,-4-2-70 16,2-4-134-16,0-1-111 15,-2-12-262-15,2 15-179 0</inkml:trace>
  <inkml:trace contextRef="#ctx0" brushRef="#br1" timeOffset="54829.99">3412 6754 2428 0,'6'-13'-14'0,"-6"13"46"0,6-21 18 0,-6 21 4 15,2-14 8-15,-2 14 2 16,0 0 6-16,0 0 20 0,0 0 18 0,0 0 6 15,0 0-6-15,0 0-3 16,0 0-6-16,0 0 2 0,0 0 0 0,0 0-2 0,-38 27-8 16,28-18-5-16,10-9-6 15,-17 21 4-15,9-14-3 0,-1 3 0 0,9-10-6 16,-15 16-11-16,15-16 0 0,-12 13-6 0,12-13-5 16,-11 11 4-16,11-11-9 0,-7 11 3 15,7-11-7-15,0 0-1 0,-6 16-4 0,6-16-4 16,0 0-11-16,8 23 8 15,1-12-9-15,0-1 1 0,3 1 0 0,6 3-5 16,0-1-4-16,1 1-5 16,3 0-1-16,-2-1-8 0,2 3-18 0,1-3-20 0,-4 3-37 15,0-3-41-15,1 0-58 0,-4 3-66 0,-3-6-91 16,2 1-192-16,-5-2-104 16,-1-1-245-16,-9-8-233 0</inkml:trace>
  <inkml:trace contextRef="#ctx0" brushRef="#br1" timeOffset="55099.99">3715 6969 2615 0,'4'-15'-18'0,"-4"15"39"0,0 0 15 0,0 0 25 0,0 0 24 16,0 0 23-16,0 0 28 15,-47 19 14-15,35-8 9 0,0 1 0 0,2 2-7 16,0-2-10-16,2 4-10 16,1 1-16-16,0-2-5 0,5 2-8 0,0 1-18 15,2-18-5-15,6 32-11 0,1-18-14 0,6 4-17 0,1-4-30 16,2-1-39-16,2-3-45 16,1-1-67-16,5-1-72 0,-6-6-80 0,4 4-133 15,-3-6-184-15,2 0-246 16,-2-6-209-16</inkml:trace>
  <inkml:trace contextRef="#ctx0" brushRef="#br1" timeOffset="55521.96">4127 6634 2606 0,'0'0'-44'0,"13"-14"6"0,-13 14 47 15,0 0 32-15,0 0 37 0,0 0 25 0,0 0 5 0,15 27 0 16,-15-27-3-16,-4 30 3 16,0-11 0-16,0 3 7 0,-4 1 2 0,2-1-4 15,-2 0-7-15,0 0-8 0,-3 2-8 0,0-4-7 0,-2-1-5 16,1 0-5-16,0-4-8 16,-4 0-5-16,4-3-6 0,-1 0-3 0,0-5-6 15,0-1-5-15,13-6-4 16,-20 1-4-16,20-1-12 0,0 0-12 0,-28-13-6 15,22 2-12-15,6 11-8 0,-9-27 1 16,7 12 0-16,2 15 1 0,0-24 4 0,0 24 3 16,4-23 5-16,3 14 12 15,-7 9 16-15,14-15 14 0,-14 15 12 0,24-5 10 16,-24 5-15-16,25 4 7 0,-25-4 8 0,32 13-10 0,-18-1-1 16,2-2-14-16,0 6 3 15,1 1-4-15,0 0-11 0,0 3-24 0,-2-6-39 16,0 4-55-16,-3-4-72 15,1 2-86-15,-6-3-124 0,1-2-190 0,-4-3-39 0,0-1-287 16,-4-7-271-16</inkml:trace>
  <inkml:trace contextRef="#ctx0" brushRef="#br1" timeOffset="57423.29">4824 6132 2797 0,'0'0'54'0,"0"0"24"15,0 0 12-15,-19-5 17 0,19 5 13 0,0 0-7 16,0 0-12-16,0 0-8 16,0 0-11-16,0 0-6 0,0 0-10 0,47-8-8 0,-29 7-5 15,4-2-6-15,5 1-4 16,3 0-2-16,2 1-4 0,1-1-7 0,-1 0-3 15,2 0-13-15,0 0-14 16,-1 0-17-16,-3 1-27 0,-2-2-29 0,-7 3-45 0,0-1-57 16,-2-2-74-16,-19 3-134 15,20-1-545-15,-20 1-334 0</inkml:trace>
  <inkml:trace contextRef="#ctx0" brushRef="#br1" timeOffset="57639.91">4993 6123 2777 0,'-8'12'11'0,"8"-12"18"0,-4 15 2 16,4-15-7-16,-2 20 28 16,2-20 28-16,0 27 35 0,0-10 5 0,2 1-2 15,-2 0 1-15,2 2 6 0,2 1 0 0,-4-1-5 0,4 1-2 16,-2 4-17-16,2-2-11 16,0 0-9-16,1 2-9 0,-1-2-12 0,0-2-11 0,-2-3-33 15,3 2-40-15,-1-1-44 16,0-3-46-16,0-2-54 0,1 1-47 0,-1-3-36 15,0-2-66-15,4-1-663 16,-4-1-438-16</inkml:trace>
  <inkml:trace contextRef="#ctx0" brushRef="#br1" timeOffset="57979.98">5480 6325 3153 0,'12'-10'12'0,"-12"10"7"15,0 0-10-15,0 0 11 0,0 0 23 0,0 0 31 16,0 0 22-16,0 0 3 16,0 0-1-16,0 0-4 0,-52 14-7 0,39-6-3 0,13-8-6 15,-19 14-3-15,10-6-6 0,9-8-8 0,-12 18-7 16,12-18-4-16,-8 16-9 16,8-16-10-16,2 21-10 0,-2-21-16 0,12 25-2 15,-4-11-4-15,5 0-1 0,0 0-1 16,0 1 1-16,-3 0 2 0,3 1 1 0,-2-2 2 15,-1-1 4-15,-2 0 6 16,-1 0 11-16,0-1 10 0,-7-12 4 0,6 22 4 16,-6-22-6-16,-4 21 0 0,4-21-5 15,-16 16 0-15,6-8-6 0,10-8-11 0,-24 8-27 16,10-8-38-16,14 0-55 0,-30-3-74 0,15 0-59 16,1-4-76-16,0-1-186 15,0-3-99-15,2 1-229 0,3-1-162 0</inkml:trace>
  <inkml:trace contextRef="#ctx0" brushRef="#br1" timeOffset="58139.99">5676 6502 2624 0,'18'2'50'0,"-18"-2"-4"0,27 4-13 0,-14-4-3 16,-13 0 1-16,27 0 3 0,-27 0-4 0,26 0-2 0,-26 0-15 15,25-2-36-15,-25 2-22 16,23-2-26-16,-23 2-27 0,26-4-30 0,-15 3-41 15,-11 1-117-15,18-10-376 16,-12 7 103-16</inkml:trace>
  <inkml:trace contextRef="#ctx0" brushRef="#br1" timeOffset="58309.84">5878 6413 2128 0,'0'0'106'0,"0"0"10"15,0 0-13-15,0 0-2 0,0 0 21 0,-26 25 11 16,26-25-4-16,-2 22-6 0,2-22-16 15,0 29-7-15,0-14-12 0,0 4-10 0,2-1-9 16,0-2-8-16,0 1-6 16,1 1-21-16,-1-1-52 0,0-2-67 0,3 0-71 0,-3 0-62 15,-2-15-131-15,2 22-516 0,-2-12-219 0</inkml:trace>
  <inkml:trace contextRef="#ctx0" brushRef="#br1" timeOffset="58549.8">6314 6177 2886 0,'0'0'123'0,"0"0"-6"0,0 0 2 0,21 11 12 16,-21-11 18-16,9 18 7 0,-7-4 1 15,2 1-18-15,0 4-14 0,0 4-13 16,-1 0-15-16,1 4-7 0,2-3-12 15,-2 5-12-15,2-3-9 0,1 3-35 0,0 0-62 16,-3 0-69-16,0-3-81 0,2 3-72 16,-6-3-130-16,0-1-178 0,-2 0-355 0,-4-2-333 15</inkml:trace>
  <inkml:trace contextRef="#ctx0" brushRef="#br1" timeOffset="58929.59">4751 7034 2769 0,'0'0'-67'0,"0"0"7"0,0 0 4 16,0 0 26-16,0 0 27 16,0 0 7-16,0 0 20 0,0 0-3 0,64-3 13 0,-34 0-7 15,5 0 2-15,8 0 18 0,5 1 18 0,10 0 17 16,5-1 0-16,24 1 1 16,2-5 1-16,2 7-11 0,2-4-5 0,5 1-5 15,-1 0-7-15,3 0-5 16,-1 2-8-16,1-3-2 0,-3 2-5 0,-4 0-2 0,-16-1-8 15,-12 0-11-15,1 2-17 16,-5-3-20-16,-2 1-27 0,-1 2-40 0,-12-3-41 16,-1 2-29-16,-10 0-42 15,-3-2-62-15,-2 3-575 0,-9-1-172 0</inkml:trace>
  <inkml:trace contextRef="#ctx0" brushRef="#br1" timeOffset="59699.96">5080 7547 2518 0,'6'-16'-24'0,"-6"16"17"15,0 0-5-15,0 0 27 16,6-13 22-16,-6 13 27 0,0 0 19 0,0 0 5 16,0 0 11-16,0 0 11 0,0 0 17 15,0 0 9-15,0 0 5 0,0 0-4 16,0 0-9-16,0 0-13 0,-12 55-8 0,6-38-10 0,0 0-11 16,-6 5-9-16,2-4-7 15,0 4-9-15,-5-4-8 0,2 0-1 0,-4 1-8 0,3-2-3 16,-2-2-3-16,2-2-5 15,-2-1-2-15,4-3-2 0,-1 0-3 0,3-2-13 16,10-7-13-16,-22 4-10 16,22-4-7-16,0 0-3 0,0 0-3 0,-22-17-2 0,22 17 5 15,0-20 1-15,0 20 1 0,0 0 12 0,10-27 3 16,-10 27 12-16,16-15 20 16,-4 8 11-16,0 1 9 0,-12 6 18 0,21-6 11 0,-21 6 37 15,24 2 9-15,-24-2-5 16,26 11-8-16,-12-1-7 0,0 0-10 0,1 3-7 15,0 0-12-15,0 3-5 16,1 0-12-16,0-1-8 0,-2 2-16 16,1-2-32-16,0-2-37 0,-4 1-48 0,1-5-57 15,-3 0-74-15,2 1-68 0,-3-3-83 0,0-1-152 16,-8-6-113-16,9 7 37 0,-9-7-293 0,0 0-258 0</inkml:trace>
  <inkml:trace contextRef="#ctx0" brushRef="#br1" timeOffset="59949.45">5288 7524 2856 0,'0'0'68'16,"2"-21"-6"-16,-2 21-7 0,0 0 9 0,0 0 4 15,10-16 8-15,-10 16 0 16,15-1-3-16,-15 1-8 0,23-5-8 0,-23 5-1 0,33-3-5 16,-15 1-10-16,3 2-6 15,-2-2-13-15,0 0-34 0,1 0-52 16,-2 0-81-16,-18 2-50 0,34-5-88 0,-21-1-634 0,-3 4-314 0</inkml:trace>
  <inkml:trace contextRef="#ctx0" brushRef="#br1" timeOffset="60129.61">5478 7449 2858 0,'-15'15'36'0,"8"-7"28"16,7-8 12-16,-10 29 22 0,6-12 13 0,0 1 13 15,-1 7 8-15,3-1-4 0,0 2-10 0,0 1-13 16,2-1-14-16,2 3-7 16,-2 0-5-16,0-2-14 0,0 1-8 0,2 1-6 0,-2-3-13 15,0-1-34-15,0-2-51 16,0-3-68-16,2 2-69 0,-2-5-73 0,-2 0-110 15,4-6-136-15,-2 1-366 16,0-12-230-16</inkml:trace>
  <inkml:trace contextRef="#ctx0" brushRef="#br1" timeOffset="60459.98">5749 7684 2667 0,'0'0'-6'0,"0"0"34"16,-21-12 9-16,21 12 49 16,0 0 24-16,-28 5 18 0,28-5-9 0,-22 7-8 15,22-7-9-15,-16 8-10 0,16-8-12 0,-15 11-8 16,15-11-7-16,-8 15-2 16,8-15-5-16,0 15-10 0,0-15-6 0,10 21-6 0,-1-8-2 15,-1-3-3-15,0 3-5 16,2 0-4-16,0-1 1 0,-2 1 5 0,2-1-1 15,-3-1 7-15,0 1 20 0,-7-12 21 16,8 21 12-16,-8-21 0 0,2 19-3 0,-2-19-5 16,0 0-10-16,-13 24-8 15,5-18-21-15,-5 2-42 0,3-4-53 0,10-4-71 16,-22 4-89-16,22-4-94 0,-18-7-181 0,7 4-123 0,11 3-294 16,-15-12-297-16</inkml:trace>
  <inkml:trace contextRef="#ctx0" brushRef="#br1" timeOffset="60619.88">5817 7850 2714 0,'16'0'-7'15,"-16"0"8"-15,30-4-2 0,-13 4-8 0,2-3 13 0,-19 3 5 16,34-3 3-16,-17 1 1 16,-2 0-7-16,-15 2-28 0,32-5-25 0,-20 1-20 15,-12 4-27-15,26-6-31 16,-16 3-62-16,-10 3-125 0,17-7-289 0,-11 2 192 0</inkml:trace>
  <inkml:trace contextRef="#ctx0" brushRef="#br1" timeOffset="60809.55">5971 7769 1882 0,'0'0'122'0,"-13"12"28"0,13-12-13 0,-6 18 15 16,2-7 23-16,4-11 19 15,-2 25 8-15,2-25-5 0,-3 32-17 16,6-13-14-16,-1 0-17 0,2 1-16 15,0 4-15-15,1-2-11 0,-1 0-14 0,0-1-10 0,0-3-18 16,0 1-37-16,0-3-57 16,-2-3-71-16,2 2-91 0,0-4-74 0,-4-11-128 15,2 16-172-15,-2-16-290 0,0 10-202 0</inkml:trace>
  <inkml:trace contextRef="#ctx0" brushRef="#br1" timeOffset="61019.54">6126 7664 2671 0,'0'0'72'15,"12"-7"27"-15,-12 7 4 0,0 0 9 0,0 0 17 16,15 25 7-16,-15-25 2 0,6 23-6 0,-2-9-12 0,1 5-12 16,-3-1-14-16,2 1-10 15,3 5-8-15,-3-2-7 0,2 0-10 0,0 2-16 16,-2-1-44-16,0-1-69 15,4 1-91-15,-2-2-83 0,-4-3-141 0,0-2-190 0,-2 0-284 16,0 0-213-16</inkml:trace>
  <inkml:trace contextRef="#ctx0" brushRef="#br1" timeOffset="69029.64">842 8701 1520 0,'0'0'231'0,"0"0"-111"0,0 0-33 15,2-17-42-15,-2 17 9 16,0 0 14-16,0 0 15 0,0 0-3 0,0 0 2 16,0 0 4-16,0 0 8 15,0 0 5-15,-12 59 16 0,9-35 3 0,-3 0 4 0,4 3 2 16,-2 1-9-16,-2 0-10 0,0 7-10 0,3-5-14 16,-1 5-9-16,0-1-7 15,-1-3-5-15,-2-1-9 0,3-2-7 0,2 1-11 16,-5-2-15-16,4-4-28 0,1-5-28 15,-2 2-43-15,2-3-46 0,2-17-37 0,-5 24-48 16,5-14-77-16,0-10-607 16,-5 12-276-16</inkml:trace>
  <inkml:trace contextRef="#ctx0" brushRef="#br1" timeOffset="69314.47">1062 8933 2785 0,'0'0'25'0,"10"-9"11"15,-10 9-1-15,0 0-2 0,0 0 1 16,0 0 10-16,0 0 11 0,0 0 3 0,0 0 15 16,0 0-2-16,-63 19-3 15,45-13 2-15,3 0 2 0,-3-1 6 0,2 3-2 0,0-2-3 16,1-1-7-16,3 1-6 0,12-6-8 0,-23 14-2 16,16-7-7-16,7-7-2 15,-10 16-5-15,10-16-4 0,-2 20-1 0,2-20 4 0,8 25 3 16,-3-11 2-16,4 1-4 15,2-1-4-15,2 4-1 0,-1-1-3 0,1-2-6 16,1 3-1-16,-3-3-17 16,0-2-37-16,-1 0-54 0,0 1-67 0,-3-2-72 0,2-3-126 15,-2-2-190-15,-3 1-364 0,-4-8-300 0</inkml:trace>
  <inkml:trace contextRef="#ctx0" brushRef="#br1" timeOffset="69730.03">1178 9223 2727 0,'0'0'-29'16,"20"-8"30"-16,-20 8 8 0,0 0 7 0,0 0 2 16,0 0 12-16,0 0 12 15,4 33 13-15,-4-33 4 0,0 19-1 0,0-19-6 0,2 21-3 16,-2-21-3-16,4 19 5 15,-1-8 4-15,-3-11 3 0,10 18-4 0,-10-18-3 16,13 13-11-16,-5-7-15 16,-8-6-24-16,19 6-21 0,-19-6-22 0,24-4-23 0,-24 4-8 15,22-12-13-15,-6 2-4 0,-4-3 19 0,3-2-1 16,-5-4 12-16,2-2 6 16,-4 0 15-16,-2-2 23 0,-1 3 23 0,-1 0 32 15,-1 2 29-15,-1 2 16 0,-2 16 24 16,-2-25 11-16,2 25 5 0,-7-19 14 15,7 19 2-15,-11-9 6 0,11 9-4 16,0 0-1-16,0 0-8 0,0 0-11 0,-32 17-10 16,32-17-13-16,-9 16-12 0,9-16-6 15,-4 24-14-15,4-24-6 0,4 26-8 0,3-14-21 16,0 1-30-16,6-3-44 0,3-1-63 0,-3-1-70 16,6 0-64-16,-4-6-80 15,5-1-160-15,-2-1-109 0,-2 3-306 0,2-6-272 0</inkml:trace>
  <inkml:trace contextRef="#ctx0" brushRef="#br1" timeOffset="70059.87">1767 9179 2783 0,'7'18'56'15,"-7"-18"23"-15,0 0-2 0,0 0-10 0,0 0-3 0,10 9 8 16,-10-9 2-16,0 0 1 15,21 4-8-15,-21-4-6 0,23 2-7 0,-23-2-9 16,32-2-9-16,-13 0-16 16,3-2-27-16,-4 3-44 0,4-2-57 0,-1 0-59 0,-6-1-75 15,4 1-134-15,-5-2-449 0,-5-1-151 0</inkml:trace>
  <inkml:trace contextRef="#ctx0" brushRef="#br1" timeOffset="70179.58">1897 9110 2742 0,'0'0'136'0,"-23"-1"-1"0,23 1-15 15,0 0-14-15,0 0-12 0,-20-2-17 16,20 2-16-16,0 0-29 0,0 0-42 16,0 0-48-16,0 0-53 0,0 0-40 15,0 0-43-15,45-10-74 0,-45 10-564 0,29-6-169 0</inkml:trace>
  <inkml:trace contextRef="#ctx0" brushRef="#br1" timeOffset="79449.73">2646 8725 710 0,'4'-10'159'0,"-4"10"-54"0,0 0-23 0,0 0-1 16,0 0-9-16,0 0 22 16,0 0 28-16,0 0-2 0,0 0 29 0,0 0 5 15,0 0 4-15,0 0-14 0,6 45-3 0,-8-27 0 0,2 1-5 16,-2 2-2-16,2 5-1 16,-4 4-2-16,4-1-5 0,-2 4-10 0,2-1-4 15,-2 6-8-15,2 2-3 16,-3 0-4-16,3-2-8 0,-2 2-6 0,0-1-9 0,2-1-6 15,-2-6-8-15,-1 1-8 16,3-4-6-16,-2-1-5 0,0-8-8 0,2 1-18 16,-2-2-17-16,0-1-26 15,2-18-32-15,-2 24-41 0,2-24-63 0,-2 20-47 0,2-20-55 16,0 0-129-16,-4 5-503 0,4-5-282 0</inkml:trace>
  <inkml:trace contextRef="#ctx0" brushRef="#br1" timeOffset="79849.78">2812 9078 2790 0,'0'0'-15'0,"0"0"17"16,0 0 4-16,0 0-5 16,0 0 2-16,0 0 0 0,0 0 4 0,0 0-4 15,0 0 1-15,0 0 4 16,0 0-6-16,0 0 0 0,-27 44 1 0,17-38 3 15,-3 1-6-15,-2 0 11 0,15-7 8 16,-28 9-3-16,16-5-5 0,-3 1-4 0,15-5 9 16,-21 5 3-16,21-5 3 15,-19 7 18-15,19-7 1 0,-15 4 4 0,15-4-2 16,0 0 10-16,0 0 9 0,-23 3 5 0,23-3 0 0,0 0-11 16,0 0 3-16,0 0-4 15,0 0 8-15,0 0 12 0,0 15 12 16,0-15 6-16,0 0 4 0,16 24-8 15,-7-13-2-15,2 1-5 0,1 2-8 0,3 2-7 0,0 1-6 16,0 1-15-16,1-2 1 16,2 1-1-16,-1 1-8 0,0-3-1 0,-2 3-5 15,1-4-8-15,0 0 3 0,-4 1-9 0,0-3-10 16,-3-3-37-16,2 0-49 0,-5 1-62 16,5-2-83-16,-7-3-96 0,-4-5-202 0,10 10-101 15,-10-10-235-15,0 0-208 16</inkml:trace>
  <inkml:trace contextRef="#ctx0" brushRef="#br1" timeOffset="86128.61">2249 9115 2414 0,'0'0'-101'0,"0"0"30"15,0 0 5-15,0 0 5 0,0 0 7 0,0 0 16 16,0 0-5-16,0 0 14 16,0 0 3-16,-35-22 6 0,35 22 0 0,0 0 12 0,0 0 18 15,0 0 6-15,0 0 23 0,0 0 18 0,-14-12-10 16,14 12 6-16,0 0 2 16,0 0-1-16,0 0-12 0,-4-18-7 0,4 18 4 15,0 0-4-15,0 0-6 16,4-22-3-16,-4 22 6 0,0 0-3 0,6-19 8 0,-6 19 4 15,0 0 9-15,5-22 2 16,-5 22 6-16,0 0 1 0,7-17-1 0,-7 17-7 16,6-11-6-16,-6 11-3 15,11-9-4-15,-11 9-4 0,10-12-1 0,-10 12 1 16,11-12 5-16,-11 12 5 0,11-7 5 0,-11 7 3 0,12-8-3 16,-12 8 2-16,0 0 4 15,18-6-6-15,-18 6-2 0,0 0 3 16,0 0-1-16,24 3-2 0,-24-3-5 0,0 0 3 15,20 12 0-15,-20-12-3 0,10 16 6 0,-9-7-1 16,-1-9-1-16,10 20-1 16,-8-8-1-16,-2-12-2 0,2 24-1 0,-2-24 0 15,0 25-5-15,0-25 1 0,-2 24-4 0,0-10-5 0,2-14-2 16,-4 23 1-16,4-23-4 16,-6 24-2-16,6-24-5 0,-3 21 2 0,-1-8-2 15,4-13-3-15,-6 20 3 16,-1-11-1-16,7-9 0 0,-11 19 0 0,11-19-3 0,-10 17 0 15,4-9-3 1,6-8 5-16,-13 17-8 0,13-17-3 0,-13 13 6 0,13-13-3 16,-12 13-2-16,12-13 0 15,-13 14 1-15,13-14-1 0,-13 12 1 0,13-12-2 16,-11 10 2-16,11-10 0 0,-10 11-4 0,10-11 2 0,-12 7 1 16,12-7-1-16,0 0 0 15,-12 11 0-15,12-11 0 0,0 0-1 0,0 0 0 16,-12 10 6-16,12-10 1 0,0 0 4 15,0 0 3-15,0 0 3 0,-8 9 1 0,8-9 7 16,0 0-4-16,0 0 4 16,0 0 5-16,0 0 0 0,0 0 10 0,0 0-18 15,0 0 10-15,0 0-3 0,0 0-2 0,0 0-9 0,42 0 0 16,-42 0-2-16,34-5-11 16,-17 5-10-16,-17 0-17 0,34-4-31 0,-16 0-41 15,0 2-54-15,1 2-79 16,-5-1-94-16,-1 1-218 0,-13 0-87 0,0 0-320 0,31 0-369 15</inkml:trace>
  <inkml:trace contextRef="#ctx0" brushRef="#br1" timeOffset="86959.88">3420 9329 2924 0,'0'0'0'0,"0"0"21"0,0 0 10 15,0 0 3-15,0 0 4 0,0 0 14 16,0 0 13-16,0 0 7 0,0 0 2 0,26-28-3 15,-26 28-6-15,25 0 5 16,-25 0 0-16,32-1 4 0,-11 1 3 0,-2 0-5 16,2 0-8-16,0 0-7 0,0 0-11 15,-1 1-16-15,-20-1-32 0,34-1-33 0,-20 1-51 16,-14 0-63-16,28 1-58 0,-28-1-71 0,19-1-139 16,-19 1-449-16,8-4-223 15</inkml:trace>
  <inkml:trace contextRef="#ctx0" brushRef="#br1" timeOffset="87139.72">3497 9181 2548 0,'-13'-9'2'15,"13"9"23"-15,0 0 2 0,-11-9 0 0,11 9 8 0,0 0 21 16,0 0 24-16,0 0 16 16,0 0 4-16,0 0-3 0,0 0-10 0,44-10-4 15,-28 8-12-15,-16 2-5 16,31 0-12-16,-12-2-37 0,2 2-62 0,-1 0-84 0,0-4-92 15,2 4-178-15,-3-2-425 16,0 1-151-16</inkml:trace>
  <inkml:trace contextRef="#ctx0" brushRef="#br1" timeOffset="87549.34">4022 9003 2459 0,'12'-18'-28'0,"-6"11"9"0,-6 7-2 0,14-15-8 0,-6 7 17 16,-8 8-2-16,18-17 2 16,-9 11-14-16,-9 6 1 0,24-11 2 0,-12 5 6 15,-12 6 17-15,24-6 18 16,-8 4 39-16,-16 2 11 0,26-4 11 0,-26 4 13 15,25 4-12-15,-25-4 4 0,22 8 1 16,-16-1 1-16,-6-7 7 0,10 23-9 0,-10-10-8 16,0-13-6-16,-6 32 1 15,0-12 1-15,-3-1-2 0,0 0 11 0,-1 2 9 16,-1 1 0-16,1 0 11 0,-1-3 2 0,-2 2-1 0,3 0 1 16,2-2-11-16,2-4-3 15,-2 3-12-15,2-3-10 0,2-1-4 0,0 2-7 16,4-16-5-16,2 25-8 0,-2-25-2 15,10 21-8-15,2-14-14 0,2 1-29 16,1-4-27-16,4-2-46 0,0-2-56 16,5-2-55-16,-4-2-49 0,4 0-52 0,-1-3-122 15,3-1-149-15,-6-2-274 0,0 3-177 0</inkml:trace>
  <inkml:trace contextRef="#ctx0" brushRef="#br1" timeOffset="87839.4">4523 9103 2674 0,'4'-15'56'0,"-4"15"8"0,6-27 4 15,-3 14 5-15,1 0 5 16,3-3 9-16,-7 16-11 0,10-22-2 0,-4 8 0 16,2 5-8-16,2-2-2 15,-10 11 4-15,18-16 7 0,-9 11 9 0,-9 5 2 0,19-6-1 16,-19 6-8-16,19 2-2 0,-19-2-3 0,12 13-7 16,-6-1-4-16,2-1-7 15,-8-11-6-15,2 23 10 0,-2-23 1 0,-2 26 4 16,-3-13 10-16,5-13 4 0,-13 27 9 15,3-16 7-15,-1-1 25 0,0-1-12 0,11-9 0 16,-21 12-19-16,21-12-9 16,-18 2-12-16,18-2-20 0,0 0-18 0,-26-17-26 0,26 17-32 15,-10-19-42-15,5 6-56 0,5 13-63 16,0-25-64-16,5 10-86 0,1 1-188 16,0 1-103-16,2 0-347 0,1 3-436 0</inkml:trace>
  <inkml:trace contextRef="#ctx0" brushRef="#br1" timeOffset="88289.8">5054 9187 2936 0,'0'0'-75'0,"-23"3"46"0,23-3 22 16,0 0 12-16,0 0 21 15,0 0 7-15,0 0 4 0,0 0-5 0,0 0-2 0,0 0-4 16,0 0 0-16,0 0-4 0,0 0 2 0,0 0 2 16,59-7 2-16,-37 3-2 15,1 3-2-15,5-1 1 0,1 0-3 0,3 0-3 0,0 1 4 16,2-2-8-16,-1 0 4 15,1 2-8-15,0-3 1 0,-2 2-18 0,-1-1-25 16,-3-3-38-16,-2 4-37 16,-5-2-43-16,-3 0-42 0,-2 1-69 0,-16 3-523 0,22-8-80 15</inkml:trace>
  <inkml:trace contextRef="#ctx0" brushRef="#br1" timeOffset="88539.57">5124 9077 2345 0,'0'0'-3'15,"0"0"15"-15,0 0 16 0,-21-3 1 0,21 3 6 0,0 0-6 16,0 0 1-16,0 0-2 0,0 0-5 0,0 0 2 16,0 0-7-16,0 0 18 15,0 0 9-15,0 0 15 0,53-13 12 0,-36 12 2 0,-17 1 1 16,36-5-12-1,-15 4-4-15,3 1-10 0,0-2-6 0,4 2-20 0,2 0-26 16,-3-2-39-16,3 2-42 16,0 0-56-16,-3-2-52 0,-1 0-90 0,-3 1-481 0,-2-2-51 15</inkml:trace>
  <inkml:trace contextRef="#ctx0" brushRef="#br1" timeOffset="88839.36">5632 8933 2394 0,'0'0'76'0,"0"0"1"0,-6-12 0 16,6 12 23-16,0 0 27 0,0 0 11 15,-7-14-1-15,7 14 0 0,0 0-18 0,0 0-8 16,0 0-7-16,0 0-7 0,0 0-8 0,0 0-7 16,0 0-13-16,0 0-2 15,0 0-11-15,53 22-4 0,-41-12-6 0,2 2-5 0,0 1-2 16,2 4 3-16,-4-1-3 15,1 1 5-15,-1 0 2 0,0 2 0 0,-6-2 2 16,-2 0-5-16,0 0-3 16,-4 0-2-16,0 1-10 0,-4-1 2 0,-2-2-6 0,0 0-16 15,-6 1-29-15,4-3-34 0,-2-2-40 0,1 3-51 16,1-5-37-16,-3 3-34 16,4-5-28-16,7-7-48 0,-10 12-106 15,10-12-526-15,-6 5-329 0</inkml:trace>
  <inkml:trace contextRef="#ctx0" brushRef="#br1" timeOffset="89479.85">6314 8768 2667 0,'8'-25'-143'0,"-8"25"24"0,4-11 24 0,-4 11 18 16,0 0 30-16,9-15 30 15,-9 15 28-15,0 0 32 0,7-14 24 0,-7 14 19 16,0 0 16-16,0 0 1 16,6-12-4-16,-6 12 6 0,0 0 21 0,0 0 17 0,0 0-4 15,0 0 1-15,0 0-5 0,0 0-6 0,0 0-5 16,0 0-4-16,0 51-2 16,0-51-4-16,-4 33-4 0,4-14 4 15,-2 2-4-15,2 3-1 0,-3 0-4 0,3 3 4 16,0 1 11-16,0 1-6 0,0 0-11 0,0 1-10 15,0-1-13-15,3 1-7 16,-1-2-8-16,0 1-11 0,0-2-4 0,0 0-6 0,0-3-1 16,2-1-4-16,-4-4-7 0,2-1-9 0,1-1-14 15,-3-17-25-15,4 26-27 16,-4-14-26-16,2-3-30 0,-2-9-41 0,0 15-48 16,0-15-55-16,4 10-45 0,-4-10-63 15,0 0-122-15,0 0-118 0,0 0-363 0,0 0-385 16</inkml:trace>
  <inkml:trace contextRef="#ctx0" brushRef="#br1" timeOffset="89839.71">6547 8953 2899 0,'0'0'-56'0,"8"-10"10"16,-8 10 8-16,9-10 3 0,-9 10 3 0,0 0 7 0,0 0 13 15,10-12 15-15,-10 12 13 16,0 0-10-16,0 0 15 0,0 0 14 0,0 0 7 15,0 0 10-15,0 0 6 16,0 0 0-16,0 0 2 0,0 0-7 0,0 0-7 0,-59 15 2 16,59-15-8-16,-21 7 15 15,8-3 2-15,13-4-1 0,-19 10 6 0,19-10-1 16,-17 7 2-16,17-7 8 0,-14 7-3 0,14-7 8 16,-14 5-2-16,14-5 5 0,0 0 7 15,-12 9-2-15,12-9-1 0,0 0-3 0,-6 14 2 16,6-14-1-16,0 0 1 15,0 0 4-15,14 28-7 0,-5-20-8 0,2 3-5 16,1-2-10-16,5 5-4 0,0-1-5 16,0 1-9-16,-1 0-2 0,4 0 0 0,1 1-36 15,-2 1-39-15,-2-3-62 0,3 0-75 0,-2 0-84 16,-5-3-110-16,0 1-178 16,-1 0-47-16,-3-2-308 0,-9-9-287 0</inkml:trace>
  <inkml:trace contextRef="#ctx0" brushRef="#br1" timeOffset="90459.73">6940 9058 2606 0,'0'0'-55'0,"0"0"67"0,0 0 33 16,0 0 14-16,0 0 16 16,0 0 6-16,0 0 5 0,0 0 4 15,0 0 1-15,0 0 3 0,0 0 16 16,0 0 6-16,0 0-13 0,0 0-5 0,0 0-3 0,0 0-5 15,0 0-8-15,0 0-11 16,0 0-8-16,0 0-7 0,47 11-4 0,-47-11-7 16,28 0-5-16,-12 2-3 15,-16-2-11-15,34 0-15 0,-17 0-22 0,1 0-41 0,-18 0-47 16,31-2-53-16,-18 0-52 0,-13 2-50 0,21-4-111 16,-15 1-582-16,-6 3-370 15</inkml:trace>
  <inkml:trace contextRef="#ctx0" brushRef="#br1" timeOffset="90649.72">6997 8957 2804 0,'0'0'-102'15,"0"0"32"-15,0 0 16 0,-18-4 5 0,18 4 38 0,0 0 23 16,0 0 33-16,0 0 10 16,0 0 6-16,0 0-1 0,0 0 19 0,0 0-5 15,0 0 4-15,0 0-16 16,0 0-10-16,0 0-12 0,0 0-21 0,65 4-49 0,-65-4-41 15,28 0-44-15,-14 0-40 16,2-2-48-16,-2 0-96 0,-2 0-416 0,-12 2 26 16</inkml:trace>
  <inkml:trace contextRef="#ctx0" brushRef="#br1" timeOffset="91129.59">7528 8739 2018 0,'8'-17'-36'0,"-8"17"50"16,0 0 20-16,4-13 24 15,-4 13 29-15,0 0 26 0,0 0 7 0,0 0 31 0,0 0 26 16,0 0 19-16,0 0 0 16,0 0-8-16,0 0-17 0,12 36-8 0,-10-18-3 15,-2 2-18-15,2 5-12 0,0 2-17 0,3 1-10 0,-3 0-13 16,0 3-10-16,2 0-10 16,1 1-8-16,-1-2-20 0,-2 0-42 0,2-2-55 15,-2-1-68-15,3-1-86 16,-1-5-75-16,-2-4-154 0,-2 0-143 0,0-5-316 0,0-12-280 15</inkml:trace>
  <inkml:trace contextRef="#ctx0" brushRef="#br1" timeOffset="91439.8">7772 8848 2778 0,'7'-7'-39'0,"-7"7"-2"15,14-15 1-15,-14 15 6 0,16-7 6 0,-16 7 3 0,18-4 7 16,-18 4 6-16,0 0 10 16,34 14 7-16,-21-4 13 0,0 3 10 0,-3 0 17 15,3 3 15-15,-5-1 19 0,1-1 12 0,0 2 0 0,-5 1 5 16,0-3 5 0,-4-14 4-16,0 24 11 0,0-24 7 0,-8 22 12 15,1-13 11-15,7-9 9 0,-19 11-1 16,6-7 9-16,13-4 28 0,-23-1-17 0,23 1-18 0,-19-14-20 15,9 5-22-15,10 9-21 16,-14-27-31-16,10 9-37 0,2 2-51 0,4-2-52 16,0 1-63-16,2 3-78 15,4-1-84-15,-2 2-154 0,2 3-164 0,-4 3 27 0,-4 7-252 16,0 0-192-16</inkml:trace>
  <inkml:trace contextRef="#ctx0" brushRef="#br1" timeOffset="100429.74">11778 3867 988 0,'1'-19'247'0,"-1"19"-25"0,0 0 5 16,0-19-34-16,0 19-12 0,0 0-8 0,5-21-7 16,-5 21-6-16,0 0 6 0,4-19-1 15,-4 19-3-15,0 0-4 0,2-15-6 0,-2 15-7 16,0 0-11-16,0 0-16 15,4-15-8-15,-4 15-13 0,0 0-4 0,0 0-9 16,0 0-2-16,0 0-9 0,0 0-3 16,7 53-10-16,-7-36-5 0,0 4-5 0,0 2-5 15,0 0-5-15,0 2-1 0,0 4-4 16,0-1-2-16,-2 0-2 0,2 0-6 0,0 4-3 16,-3-3 3-16,3 0-4 0,0 0-4 0,-2-3-1 15,0 1 0-15,2-2-1 16,-2-4-3-16,0 0-1 0,2-2-5 0,0-2-5 15,-2 1-13-15,2-18-24 0,-2 26-25 16,2-26-28-16,-2 21-32 0,2-21-42 0,0 17-51 16,0-17-51-16,-3 7-95 15,3-7-81-15,0 0-515 0,0 0-389 0</inkml:trace>
  <inkml:trace contextRef="#ctx0" brushRef="#br1" timeOffset="100789.46">12091 4059 2986 0,'0'0'6'0,"11"-13"15"16,-11 13 1-16,0 0 0 0,11-9 1 0,-11 9-3 15,0 0-2-15,0 0 1 0,0 0-5 0,0 0-1 16,0 0-1-16,0 0 1 0,0 0-7 16,0 0 21-16,-53 11 14 0,37-6 3 0,16-5 2 15,-28 14-1-15,14-8-3 16,1 0 0-16,0-1-2 0,13-5 1 0,-25 14 2 15,15-10 3-15,10-4 1 0,-18 12-6 16,18-12 2-16,-14 9 2 0,14-9-3 0,-13 9 3 16,13-9 2-16,-9 11 3 15,9-11 2-15,-5 12 3 0,5-12 3 0,0 0 10 16,-4 17-2-16,4-17 4 0,0 0 2 0,0 0 9 0,9 26-10 16,-9-26-4-16,13 16-6 15,-2-6-3-15,-2-1-9 0,0 0-4 0,5 1-5 16,1-1-4-16,-3 3-10 15,3-3-11-15,-1 1-31 0,-1 0-32 0,0-3-43 16,0 1-55-16,-1 2-68 0,3-5-75 16,-2 1-143-16,0-1-152 0,-2-1-373 0,-11-4-390 15</inkml:trace>
  <inkml:trace contextRef="#ctx0" brushRef="#br1" timeOffset="101409.28">12567 3905 2809 0,'2'-21'-63'0,"-2"21"22"0,4-17 19 0,-4 17-3 16,7-15 22-16,-7 15 19 16,0 0 4-16,3-18 3 0,-3 18 2 0,0 0 5 0,0 0 5 15,0 0 22-15,0 0 17 16,0 0 18-16,-25 0 16 0,25 0-4 0,-20 16 1 15,7-3-5-15,3-1 2 0,-3 5-7 16,-3 2 0-16,5 0-6 0,-2 2 0 16,-1 2-14-16,3 0-7 0,-5 5-8 0,5-3-2 0,2 2-10 15,-1-1-1-15,4-1-7 16,2 2-4-16,0-3-2 0,4-1-4 0,2 0-5 0,2-2-2 16,2 2-5-16,4-4-4 15,1 0-8-15,2-3-6 0,3-1-11 0,-3-3-2 16,5-1-7-16,-2-3-1 15,0-1-11-15,2-4-10 0,-5 0-11 0,1-2-13 0,0-2-9 16,-14 1-7-16,23-10 2 16,-13 3 4-16,-10 7 10 0,13-18 8 0,-11 7 16 15,-2 11 23-15,0-21 11 0,0 9 20 0,0 12 16 0,-6-21 14 16,4 14 6-16,2 7 13 16,0 0 9-16,-7-23 3 0,7 23 4 0,0 0-4 15,-4-15-10-15,4 15-6 16,0 0-6-16,0 0-5 0,0 0-7 0,15-16-26 0,-8 15-41 15,-7 1-59-15,0 0-73 16,29-8-63-16,-18 4-94 0,-1 2-185 0,0-2-452 16,-10 4-382-16</inkml:trace>
  <inkml:trace contextRef="#ctx0" brushRef="#br1" timeOffset="101949.77">12952 4020 2949 0,'0'0'-43'16,"0"0"33"-16,0 0 25 0,0 0 42 0,0 0 23 15,0 0 16-15,0 0 6 16,-42 25 0-16,36-14-7 0,-5 2-2 0,2 2-7 15,2 4-1-15,0-1-9 16,1-1-9-16,1 2-4 0,2 2-9 0,1-1-2 0,2 2-7 16,5-3-12-16,-2 1-32 15,3-2-35-15,1 0-44 0,1-4-51 0,2 4-44 0,1-7-65 16,0-2-111-16,-1-1-586 0,0-4-349 16</inkml:trace>
  <inkml:trace contextRef="#ctx0" brushRef="#br1" timeOffset="102239.39">13117 4092 3019 0,'5'-19'59'0,"-5"19"-2"0,0-14-2 15,0 14 9-15,0 0 8 0,0 0 17 0,-15-13 13 0,15 13-2 16,0 0-5-16,0 0-7 16,0 0-1-16,-28 6-6 0,28-6-1 0,0 0-8 15,0 0-3-15,-14 21-13 16,14-21-3-16,0 16-6 0,0-16-5 0,0 0-4 0,7 34-4 15,0-21-2-15,0 2 0 16,2 0-7-16,-3 1-5 0,2-1 1 16,-2 2-2-16,1-1-4 0,-1-1-1 15,-1 0 3-15,-2 0-4 0,-1-1-2 0,-2-14 2 0,0 26-2 16,0-26-3-16,-10 21-9 0,4-11-28 16,-5-1-34-16,11-9-37 0,-14 11-59 15,14-11-44-15,-13 6-69 0,13-6-140 0,-16-2-165 16,16 2-305-16,0 0-252 0</inkml:trace>
  <inkml:trace contextRef="#ctx0" brushRef="#br1" timeOffset="102459.49">13210 4087 2846 0,'0'0'63'0,"13"-10"-4"16,-13 10-8-16,0 0 8 0,0 0 20 0,20-4 21 15,-20 4 15-15,0 0 2 16,0 0-1-16,16 23-6 0,-16-23-2 0,3 21-3 0,1-6-1 15,-2 0 2-15,0 3-9 16,0-1-5-16,-2 2-15 0,3 0-9 0,-3 2-7 16,0-2-8-16,0 0-3 15,-3-2-24-15,1 2-24 0,2-19-27 0,-4 31-34 0,0-16-54 16,1-2-62-16,-2-4-65 0,-1 1-112 16,6-10-190-16,-5 13-408 0,5-13-380 15</inkml:trace>
  <inkml:trace contextRef="#ctx0" brushRef="#br1" timeOffset="102669.68">13522 4285 2804 0,'20'-8'-3'0,"-20"8"41"0,0 0 12 15,0 0 10-15,15-4 11 16,-15 4 2-16,0 0-11 0,21-2-6 0,-21 2-6 0,17-2-20 15,-17 2-27-15,23-3-37 16,-23 3-42-16,27-5-51 0,-14 4-39 16,-13 1-76-16,21-8-154 0,-13 4-310 15,0-2 37-15</inkml:trace>
  <inkml:trace contextRef="#ctx0" brushRef="#br1" timeOffset="102819.71">13614 4179 2331 0,'0'0'135'0,"-15"-3"1"16,15 3-11-16,0 0 4 15,0 0 10-15,-19-4-8 0,19 4-8 0,0 0-13 0,0 0-27 16,0 0-24-16,0 0-20 16,0 0-21-16,0 0-19 0,0 0-30 0,0 0-39 15,45-13-61-15,-45 13-57 0,29-6-86 0,-15 3-599 0,3 0-239 16</inkml:trace>
  <inkml:trace contextRef="#ctx0" brushRef="#br1" timeOffset="103969.34">14725 3934 2512 0,'-14'-2'-124'0,"14"2"15"0,-26-2 8 15,26 2 16-15,-26 0 7 16,26 0 19-16,-23 0 20 0,23 0 7 0,-22-2 14 15,22 2 25-15,-18-1 19 0,18 1 22 16,0 0 32-16,0 0-4 0,-26-4-2 16,26 4-9-16,0 0-3 0,-10-8-11 0,10 8-13 0,0 0-18 15,0 0 6-15,-4-17-8 0,4 17 3 16,0 0-3-16,0 0 2 0,12-25-8 16,-12 25 1-16,16-20 4 0,-11 9 1 15,6 0 5-15,-3 0 0 0,2-1-3 0,1-1 1 16,0 0-2-16,-2 1 2 0,1-1 4 15,3-1 5-15,-2 3 8 0,-2 0 14 0,2-1 11 16,-1 1 14-16,-2 1-4 16,-8 10-6-16,13-15 2 0,-13 15-3 0,14-13-9 15,-14 13-6-15,11-12-7 0,-11 12-6 16,0 0-4-16,10-9 10 0,-10 9 18 0,0 0 12 16,0 0 2-16,0 0 5 0,0 0 2 0,7 34 6 15,-7-34-1-15,0 29-3 16,-3-14-3-16,3 4-3 0,-2 0-1 0,2 0-6 15,0 2-5-15,2 1 3 0,-2 0-7 16,3 1-1-16,-1-3-11 0,0 5-2 0,0 0-6 16,0-4 3-16,2 0-9 0,-2 0-11 0,2-2 1 0,-3 1-11 15,4-2-25-15,-3-1-42 16,2 1-52-16,-4-18-64 0,3 27-65 16,-1-17-59-16,-2 0-132 0,0-10-159 15,5 16-375-15,-5-16-388 0</inkml:trace>
  <inkml:trace contextRef="#ctx0" brushRef="#br1" timeOffset="104329.39">15015 3834 2849 0,'9'-13'-113'16,"-2"0"17"-16,2 0 28 0,-2 2 26 15,-7 11 36-15,14-19 32 0,-8 7 20 16,4 2 7-16,-10 10 6 0,14-16-3 0,-9 7 2 15,-5 9-4-15,17-13-1 0,-17 13-4 16,14-7-1-16,-14 7-9 0,15-3 14 0,-15 3 0 16,0 0-2-16,21 12-2 15,-14-1-4-15,-7-11-12 0,10 28 1 0,-6-11 3 0,-4 2 2 16,2-3 5-16,-2 6 7 0,-2-3 4 0,0-1 7 16,-2 2 2-16,-1-1 1 15,-1-4 3-15,-2 2 4 0,0-3 4 0,-3-1 7 16,0-2 3-16,-1 1 1 15,-2-5 3-15,14-7-5 0,-22 8-6 0,8-6-15 0,14-2-4 16,0 0-4-16,-36-10-12 16,27 3-17-16,9 7-26 0,-18-23-32 0,12 10-42 0,-1-1-51 15,7 14-66-15,-1-23-54 0,-1 13-65 0,2 10-150 16,0-18-127-16,0 18-260 16,0-14-192-16</inkml:trace>
  <inkml:trace contextRef="#ctx0" brushRef="#br1" timeOffset="104799.42">14274 4446 2512 0,'0'0'-48'0,"0"0"16"16,0 0 6-16,0 0 13 0,0 0 16 0,0 0 10 15,0 0 24-15,0 0-13 16,0 0 15-16,54-12 11 0,-54 12 6 0,24-1 9 16,-7-1 1-16,2 1 4 0,2-2-5 15,2 1-5-15,8 1-6 0,1-2-5 0,3 2-4 16,7-1-10-16,2 0-6 0,3 2 0 0,1-2 0 16,0 0-1-16,0 0 9 0,3-2 11 15,-2 3 0-15,0-2 11 0,-1-1 7 0,1 1 4 16,-3 1-2-16,1 0-5 15,-5 0-4-15,1-2-10 0,-9 4-6 0,-2-3-9 16,-8 3-19-16,2-3-35 0,-5 2-48 16,1 1-69-16,-6-2-64 0,-16 2-95 0,20-2-660 15,-20 2-386-15</inkml:trace>
  <inkml:trace contextRef="#ctx0" brushRef="#br1" timeOffset="105209.35">14573 4685 2822 0,'0'0'-77'15,"0"0"31"-15,0 0 23 0,0 0 8 0,-32-4 21 16,32 4 29-16,-17 4 16 15,17-4 19-15,-19 6 5 0,19-6 12 0,-20 5-3 0,20-5-2 16,-16 10-3-16,16-10-10 16,-15 9-7-16,15-9-5 0,-9 12-9 0,9-12-7 15,-2 15-27-15,2-15-20 0,0 0-20 0,18 28-7 16,-9-16-1-16,4-1 4 16,1 1 2-16,-1-1 4 0,1 0 0 0,-1 3 18 0,-2-3 12 15,1 1 22-15,-4-3 27 16,-8-9 10-16,7 19 17 0,-3-7 13 0,-4-12 23 15,0 0-4-15,-15 34-1 0,7-22-9 16,-5-5-5-16,0 2-4 0,-3 1-10 16,3-4-7-16,-5 0-11 0,4-1-10 15,-1 1-13-15,15-6-30 0,-26 3-37 0,26-3-60 16,-24-3-67-16,13-1-64 0,2-3-83 0,3-1-170 0,6 8-124 16,-12-17-267-16,11 7-210 15</inkml:trace>
  <inkml:trace contextRef="#ctx0" brushRef="#br1" timeOffset="105669.78">14885 4685 2428 0,'0'0'-98'0,"0"0"33"0,0 0 33 0,0 0 49 16,0 0 54-16,0 0 40 16,0 0 41-16,0 0 28 0,0 0 12 0,0 0 10 15,0 0-1-15,0 0-9 0,0 0-13 0,-31 34-15 0,23-20-22 16,0-1 10-16,1 2-13 16,-2 0-14-16,5 0-16 0,-3 4-11 0,5 1-12 15,2-1-7-15,0-1-7 16,2 3-12-16,1-2-6 0,3-1-2 0,-2 0-34 0,3 2-34 15,0-5-35-15,1 0-46 16,0-1-59-16,1-3-73 0,0-1-52 0,2-3-154 16,1-1-161-16,-4-2-370 15,-8-4-409-15</inkml:trace>
  <inkml:trace contextRef="#ctx0" brushRef="#br1" timeOffset="106009.78">15172 4772 2935 0,'0'0'-34'0,"6"-11"21"0,-6 11 3 16,0 0 3-16,2-15 20 16,-2 15 27-16,0 0 22 0,0 0 17 0,0 0 10 15,0 0 3-15,-25-12 5 0,25 12 6 0,0 0-4 0,0 0-3 16,0 0-5-16,-34 12-8 16,34-12-13-16,0 0-1 0,-13 15-10 0,13-15-7 15,-5 13-4-15,5-13-6 16,2 19-11-16,-2-19-16 0,8 23-6 15,-2-12-5-15,0 3-1 0,1-2 3 0,5 1 9 16,-3 0 0-16,-1 0-2 0,1 1-1 0,-1-1 0 16,-4 1 15-16,2-1 6 15,-6-13 11-15,7 18 7 0,-7-18 6 0,-3 18 3 0,3-18 4 16,-12 13-5-16,12-13-7 0,-17 7-16 0,17-7 6 16,-21 7-10-16,21-7-26 15,-21 0-27-15,21 0-37 0,0 0-49 0,-28-12-58 0,20 6-62 16,2-5-81-16,4 1-181 15,-3-1-117-15,5 11-270 0,0-21-242 0</inkml:trace>
  <inkml:trace contextRef="#ctx0" brushRef="#br1" timeOffset="106169.44">15240 4837 2799 0,'0'0'100'0,"25"0"11"0,-25 0-9 15,0 0-14-15,24 0-9 0,-24 0-1 16,25-2-3-16,-25 2-8 0,25-2-7 0,-10 4-10 15,-15-2-6-15,30 0-11 16,-12-2-8-16,-18 2-23 0,29-2-31 0,-13 1-58 16,-16 1-59-16,24-3-57 0,-12 1-96 15,-12 2-598-15,13-5-277 0</inkml:trace>
  <inkml:trace contextRef="#ctx0" brushRef="#br1" timeOffset="106369.37">15404 4755 2848 0,'0'0'56'0,"0"0"18"15,-16-4 9-15,16 4 13 0,0 0 16 0,0 0 7 16,0 0 5-16,-13 15-3 16,13-15-1-16,0 0-3 0,-2 25-5 0,2-25-2 0,2 23-8 15,-2-23-8-15,6 29-12 0,-1-15-7 0,-1 0-6 16,-2 1-12-16,2 3-6 16,0-3-26-16,-2 0-39 0,2-2-56 0,-4-13-58 0,6 26-72 15,-2-16-53 1,-2-2-93-16,2 0-158 0,-4-8-441 0,4 11-364 0</inkml:trace>
  <inkml:trace contextRef="#ctx0" brushRef="#br1" timeOffset="106709.32">15565 4675 2810 0,'0'0'-48'0,"0"0"32"16,9-11 12-16,-9 11-6 16,0 0 7-16,0 0 1 0,14-11 14 0,-14 11 4 15,0 0 19-15,0 0 2 0,22-1 10 0,-22 1 10 16,0 0 7-16,0 0-4 0,23 12 3 16,-23-12 5-16,11 13 0 0,-11-13 10 0,4 18 5 15,-4-18 2-15,0 19 8 16,0-19 11-16,-2 20 3 0,2-20 14 0,-4 21 22 15,4-21-6-15,-4 21-4 0,4-21-10 16,-5 23-13-16,3-12-15 0,2-11-14 16,0 0-24-16,5 31-5 0,-1-22-11 0,-4-9-29 0,14 20-27 15,-5-15-42-15,-1 1-47 16,-8-6-53-16,26 10-59 0,-14-10-59 0,-2 0-112 0,-10 0-145 16,26-3-420-16,-14-2-384 15</inkml:trace>
  <inkml:trace contextRef="#ctx0" brushRef="#br1" timeOffset="106939.4">15881 4688 2979 0,'4'-17'-3'15,"-4"17"19"-15,0 0 9 0,6-14 19 0,-6 14 21 0,0 0 24 16,0 0 12 0,0 0 1-16,0 0 2 0,0 0-7 0,28 22-1 15,-28-22 1-15,8 24-2 0,-4-10-4 16,0 2 2-16,1-2-13 0,0 2-6 0,-1 1-6 0,-4 0-11 15,2 0-1-15,-2 0-13 16,0-17-15-16,0 30-25 0,-2-14-35 0,2-16-40 16,-4 23-54-16,4-23-54 15,-3 18-66-15,3-18-142 0,-9 9-193 0,9-9-296 16,-8 4-243-16</inkml:trace>
  <inkml:trace contextRef="#ctx0" brushRef="#br1" timeOffset="107259.68">16183 4321 2704 0,'0'0'28'0,"0"0"37"0,0 0 10 15,0 0 12-15,0 0 8 0,0 0-1 16,0 0-14-16,0 0 1 0,0 0-14 0,0 0-9 16,0 0-6-16,37 10-9 15,-37-10-5-15,22 1-21 0,-22-1-29 0,28-1-49 16,-13-2-62-16,-15 3-61 15,26-5-91-15,-16 3-616 0,-2-4-269 0</inkml:trace>
  <inkml:trace contextRef="#ctx0" brushRef="#br1" timeOffset="107424.46">16236 4227 2781 0,'0'0'62'0,"-23"-2"24"0,23 2-3 0,0 0 5 15,0 0 14-15,0 0 10 16,0 0 0-16,0 0-10 0,0 0-7 0,0 0-12 0,0 0-11 15,0 0-12-15,0 0-14 16,0 0-23-16,0 0-36 0,68 6-46 0,-49-6-77 16,-2 0-70-16,-17 0-123 15,32-4-624-15,-20 2-380 0</inkml:trace>
  <inkml:trace contextRef="#ctx0" brushRef="#br1" timeOffset="108809.45">17420 3841 1033 0,'0'0'233'0,"0"0"-74"16,0 0-56-16,0-21-22 0,0 21 2 0,0 0-20 15,8-18-3-15,-8 18-3 0,8-13-8 0,-8 13 4 0,12-15 25 16,-12 15 15-16,14-14 24 16,-6 9 8-16,-8 5-6 0,18-13-10 0,-6 7-7 15,-12 6-13-15,19-8-9 16,-6 4-10-16,-13 4-3 0,23-3-14 0,-23 3-7 15,22-3-3-15,-22 3-13 0,22 6-2 16,-11 0 2-16,-11-6-1 0,19 20-8 0,-12-5-6 16,-3-1 6-16,0 4 5 0,-4-1 9 0,-2 3 5 15,0-1 2-15,-2 7 2 0,-5-3 13 16,1-1 18-16,-1 4 5 0,1-4 7 0,-1 1 3 16,1-3 0-16,2 2-5 15,-1 0-8-15,0-6-6 0,5 1-4 0,2-2-8 16,0-15-2-16,9 31-7 15,0-18-4-15,-1-1-4 0,5-3-6 0,2-2-6 0,4-1-28 16,-1-2-32-16,2-4-52 16,3-2-49-16,2 0-71 0,0-4-59 0,-1-3-101 15,-3-2-164-15,-2-2-393 0,-2-2-317 0</inkml:trace>
  <inkml:trace contextRef="#ctx0" brushRef="#br1" timeOffset="109049.67">17951 3866 2787 0,'6'-16'56'0,"0"7"55"16,-6 9-3-16,10-18-12 0,-10 18-6 0,12-11 7 0,-12 11 14 15,14-7 5-15,-14 7-6 16,22-3-7-16,-22 3-10 0,0 0-9 0,31 13-10 16,-19-5-7-16,-2 2-5 15,-2-1-7-15,0 2-3 0,-8-11-5 0,12 22-1 0,-8-10 3 16,-4-12 5-16,2 18 3 0,-2-18 5 0,-4 19-1 16,4-19 5-16,-9 18-2 15,9-18 4-15,-13 11 2 0,13-11-4 0,-10 10-4 0,10-10-20 16,0 0 6-16,-16 3-12 15,16-3-21-15,0 0-32 0,0 0-33 0,-8-23-38 16,8 23-39-16,-4-22-55 16,6 10-50-16,-2 12-50 0,0-25-92 0,2 14-150 0,-2 11-89 15,-2-17-216-15,2 17-160 0</inkml:trace>
  <inkml:trace contextRef="#ctx0" brushRef="#br1" timeOffset="109519.34">17295 4327 2446 0,'0'0'-14'0,"0"0"37"16,0 0-6-16,0 0 4 0,0 0 15 15,0 0 10-15,0 0-3 0,0 0-3 16,0 0-5-16,60-12-1 0,-44 8-2 0,7 2 2 16,5-1 24-16,6-1 23 0,6 0 18 15,2 1 12-15,7 0-1 0,10 0-10 0,-2 2-6 16,3-2-11-16,-1 3-10 0,-9-3-5 0,8 3-8 16,-9 0-4-16,-1-1-9 15,-3 1-7-15,1 0-9 0,-3 1-15 0,-9-1-11 0,-1 0-25 16,-3 0-28-16,-4 0-42 15,-4 0-47-15,0 3-39 0,-5-3-52 0,-17 0-96 16,25-3-560-16,-25 3-256 16</inkml:trace>
  <inkml:trace contextRef="#ctx0" brushRef="#br1" timeOffset="109979.51">17504 4624 2640 0,'-21'3'-68'0,"21"-3"17"0,0 0 6 0,0 0 18 0,0 0 25 16,0 0 30-16,0 0 26 15,-29-3 29-15,29 3 10 0,0 0 3 0,-20 1 2 16,20-1 6-16,0 0 3 16,-23 6-6-16,23-6-10 0,-12 6-7 0,12-6-14 0,0 0-5 15,-16 9-7-15,16-9-7 0,0 0-8 0,-6 11-4 16,6-11-8-16,0 0-10 16,0 0-8-16,0 0-7 0,24 34-1 0,-14-27-3 15,1 2-5-15,-1 3 2 16,1 0-2-16,0-3 2 0,1 4-1 0,-4-2-2 0,1 3 3 15,-2-3 3-15,-1 1 11 16,-2 1 11-16,-4-13 8 0,4 21 14 0,-4-21 1 16,-4 18-1-16,4-18 0 15,-12 20-2-15,12-20-5 0,-20 12-2 0,10-9-6 0,10-3-3 16,-28 3-6-16,28-3-24 0,-31-5-29 0,15 0-39 16,0-3-56-16,4 1-56 15,-2-3-60-15,2 0-135 0,1 1-585 0,0-1-400 0</inkml:trace>
  <inkml:trace contextRef="#ctx0" brushRef="#br1" timeOffset="110539.57">17803 4511 2884 0,'0'0'-94'0,"0"0"33"16,0 0 24-16,0 0 28 16,0 0 15-16,0 0 35 0,0 0 13 0,-36 25 5 15,36-25 0-15,-8 14 5 16,8-14 3-16,-9 14 12 0,9-14 2 0,-11 19 9 0,5-7-1 15,2 2-3-15,-3-2 2 16,3 4-10-16,0-1-3 0,4-15-7 0,-6 33-9 16,4-16-6-16,-1 2-6 15,3 0-5-15,0 0-2 0,3 0-3 0,-3 0-5 0,2 0-4 16,0 2-2-16,2-2 2 0,0 4 5 0,3-3 1 16,-3 2 2-16,2-5-5 15,2 4-2-15,-1-4 3 0,2-2-6 0,-1 3-3 16,0-3-2-16,0-2-2 0,-1 0-3 15,2 0-17-15,-1-3-26 0,-8-10-37 0,15 18-55 16,-5-10-61-16,-10-8-48 16,13 8-78-16,-4-4-174 0,-9-4-445 0,10 7-326 15</inkml:trace>
  <inkml:trace contextRef="#ctx0" brushRef="#br1" timeOffset="111852.75">17985 4691 2705 0,'8'-12'-118'0,"-8"12"18"16,9-12 15-16,-9 12 13 0,8-11 12 0,-8 11 30 0,11-11 13 16,-11 11 8-16,13-10 3 15,-13 10-4-15,16-8 9 0,-16 8 2 0,18-2 12 16,-18 2 19-16,0 0 7 0,29 8 1 0,-18 0 6 0,-1 1-5 16,-10-9 9-16,15 23 15 15,-11-11 22-15,0 1 16 0,1 3 9 0,-5-16 18 16,2 22 3-16,-2-22 5 15,-5 25-1-15,1-12 6 0,4-13-1 0,-17 19 0 0,9-10 26 16,-2-1-6 0,10-8-5-16,-20 10-15 0,20-10-14 0,-20 4-19 0,20-4-4 15,0 0-16-15,-28-8-29 0,21 2-29 0,7 6-33 0,-12-15-49 16,7 5-53-16,5 10-68 16,-4-16-64-16,2 4-112 0,2 12-210 0,6-17-39 15,-6 17-279-15,0 0-244 16</inkml:trace>
  <inkml:trace contextRef="#ctx0" brushRef="#br1" timeOffset="112029.78">18280 4883 2674 0,'0'0'138'16,"6"13"26"-16,-6-13-14 15,6 10-18-15,-6-10-16 0,0 0-11 0,6 12-9 16,-6-12-9-16,4 3-28 0,-4-3-59 15,0 0-77-15,0 0-72 0,0 0-60 0,0 0-128 16,0 0-560-16,17-19-277 16</inkml:trace>
  <inkml:trace contextRef="#ctx0" brushRef="#br1" timeOffset="112569.35">18504 4509 2655 0,'10'-13'-34'0,"-10"13"40"0,0 0 4 16,6-11 7-16,-6 11 6 0,0 0 13 0,0 0 7 0,0 0 13 15,0 0 10-15,0 0 14 16,0 0 7-16,-42-3 11 0,42 3 7 0,0 0 6 16,-34 6 0-16,34-6-5 15,-21 4-11-15,21-4-8 0,-19 4-14 0,19-4-5 0,-15 4-8 16,15-4-6-16,0 0-7 15,-23 7-3-15,23-7-3 0,-13 10-5 16,13-10-6-16,-12 11-2 0,12-11-5 16,-11 15 0-16,11-15 0 0,-8 14-5 0,8-14-1 15,-7 15-2-15,7-15-3 0,-9 17 7 0,9-17-11 0,-2 17 4 16,2-17-3-16,-4 14 0 16,4-14-2-16,0 0 1 0,-2 21-2 0,2-21-2 15,0 0 1-15,-2 16-3 16,2-16 4-16,0 0-6 0,0 0-6 0,0 0-18 0,0 0-12 15,12 12-12-15,-12-12-8 16,0 0 4-16,0 0 5 0,0 0 3 0,0 0 11 16,37-17 10-16,-37 17 14 15,0 0 10-15,23-6 8 0,-23 6 14 0,21-1 8 0,-21 1 6 16,19 1 1-16,-19-1 1 0,21 6 1 0,-10-1 1 16,-11-5 0-16,17 14 6 15,-8-6-1-15,-9-8 6 0,12 17 1 0,-8-7 3 0,-4-10-2 16,2 21 18-16,-2-21-10 15,-4 20-3-15,4-20-7 0,-10 23-5 0,4-11-3 16,-3-1-19-16,0 1-24 16,1-1-37-16,-3-2-46 0,11-9-62 0,-16 18-71 0,7-12-54 15,0-3-112-15,9-3-186 0,-12 5-43 16,12-5-234-16,0 0-187 0</inkml:trace>
  <inkml:trace contextRef="#ctx0" brushRef="#br1" timeOffset="113209.24">18706 4719 2484 0,'0'0'10'0,"0"0"20"16,0 0-4-16,0 0-4 0,0 0 2 0,0 0-2 15,30 12 6-15,-30-12-1 16,0 0 1-16,21-3 0 0,-21 3 1 0,26 0 13 0,-26 0 16 16,32 0 5-16,-16 0-5 0,6 0-4 0,-3 0-14 15,-1 0-30-15,2 0-55 16,-20 0-30-16,32-1-52 0,-17-1-67 0,-15 2-86 0,18-2-457 16,-9 0-10-16</inkml:trace>
  <inkml:trace contextRef="#ctx0" brushRef="#br1" timeOffset="113429.57">18884 4686 2208 0,'0'0'11'0,"0"0"41"0,0 0 19 0,0 0 10 0,-16-7 10 15,16 7-3-15,0 0 12 0,0 0 17 0,0 0 22 16,0 0 8-16,0 0 4 16,0 0 3-16,0 0-3 0,0 0-9 0,0 0-7 0,2 38-12 15,-2-38-14-15,4 23-14 16,-4-23-10-16,4 26-8 0,-2-10-8 15,0-1-10-15,0 2-13 0,0-1-18 16,2-1-38-16,-2 1-40 0,2 0-51 0,-4 2-56 0,4-4-53 16,-2 0-44-16,-2-14-106 15,4 23-155-15,-4-14-361 0,0-9-242 0</inkml:trace>
  <inkml:trace contextRef="#ctx0" brushRef="#br1" timeOffset="114350.01">18620 4597 2464 0,'0'0'-103'0,"0"0"40"0,0 0 27 16,0 0 28-16,17-6 42 0,-17 6 25 16,0 0 23-16,0 0 13 0,0 0 2 0,0 0-5 0,0 0-14 15,0 0-4-15,0 0-8 16,0 0-5-16,0 0-6 0,0 0 3 0,0 0 3 15,0 0 10-15,0 0 9 16,0 0 13-16,0 0 1 0,0 0-4 0,0 0-8 0,0 0-10 16,-44 19-5-1,44-19-9-15,-12 10-2 0,12-10-12 0,0 0-2 0,-8 15-5 16,8-15-10-16,-2 13-14 0,2-13-28 0,0 0-9 16,16 23-13-16,-16-23-2 0,16 15 6 15,-4-6 3-15,-1-1 1 0,0 0 7 0,-1 2 0 16,1-3 9-16,-1 1 5 15,-10-8 11-15,14 15 18 0,-8-7 18 16,-6-8 4-16,8 15 2 0,-8-15 8 0,0 0 2 16,0 17-5-16,0-17-4 0,0 0-5 0,-12 18-4 15,12-18-1-15,-16 11-6 0,16-11-24 0,-14 7-39 16,14-7-54-16,-15 6-61 16,15-6-65-16,-17 2-102 0,17-2-187 0,-13-2-415 0,13 2-315 15</inkml:trace>
  <inkml:trace contextRef="#ctx0" brushRef="#br1" timeOffset="114739.62">19221 4578 2823 0,'0'0'26'0,"0"0"34"15,0 0 3-15,0 0 29 16,0 0 28-16,0 0 14 0,0 0-6 0,0 0-7 0,0 0-6 16,10 31-5-16,-10-31-9 15,3 22-7-15,-3-22-5 0,2 29-8 0,2-12-11 16,-2 1-8-16,0 1-4 0,3-2-4 0,-3 2-27 0,2-5-51 16,-2 5-61-16,0-1-88 15,0-3-71-15,-2-15-124 0,0 25-171 0,-2-14-369 16,2-11-301-16</inkml:trace>
  <inkml:trace contextRef="#ctx0" brushRef="#br1" timeOffset="115399.36">18393 4319 2563 0,'0'0'-137'16,"-16"-8"39"-16,16 8 32 0,0 0 27 15,0 0 33-15,0 0 32 0,0 0 16 0,0 0 34 16,0 0 18-16,0 0 10 0,0 0 4 0,0 0-6 16,0 0-2-16,0 0 2 15,0 0-1-15,0 0-1 0,0 0-1 0,0 0-10 0,0 0-10 16,0 0-9-16,0 0-11 15,54 6-3-15,-54-6-7 0,35 4-6 16,-13-2 0-16,6-1-6 0,6 3-4 16,11-1-5-16,-1-2-2 0,7 3-2 0,6-2-6 0,0 0 0 15,-4-2-1-15,-2 2-1 0,-2-2-3 0,3 1 0 16,-3-2-2-16,-3 1 3 16,1 0 0-16,-3 0-1 0,-3-2 4 0,-5 0-1 0,-2 2-3 15,-2-2 0-15,-3 2-9 16,-5-2-15-16,-2 2-21 0,0-2-34 0,-5 1-52 15,-17 1-65-15,32-3-73 16,-18-1-183-16,-4 4-474 0,-10 0-308 0</inkml:trace>
  <inkml:trace contextRef="#ctx0" brushRef="#br1" timeOffset="115769.4">19627 4477 2843 0,'-22'4'5'16,"22"-4"10"-16,0 0 1 0,0 0 19 15,0 0 44-15,0 0 29 0,0 0 18 16,0 0-5-16,12 28-1 0,-12-28-8 0,10 24-8 16,-3-10-5-16,-1 2-12 0,1-1-8 15,-3 4-10-15,0-2-6 0,-4 4-10 0,2 0-26 16,-6 4-33-16,0-3-69 15,-5 3-80-15,-4 4-84 0,-3-1-172 0,-6 1-569 16,-5 3-437-16</inkml:trace>
  <inkml:trace contextRef="#ctx0" brushRef="#br1" timeOffset="119719.23">17943 6944 1718 0,'0'0'225'0,"0"0"-110"16,0 0-25-16,0 0-27 0,0 0-34 0,0 0 1 16,0 0 5-16,0 0-4 15,0 0-2-15,0 0-9 0,0 0 3 0,0 0 3 16,0 0 15-16,0 0 20 0,0 0 23 15,0 0 6-15,0 0 0 0,0 0-6 0,0 0-9 16,0 0-13-16,0 0-7 16,0 0-14-16,0 0-19 0,0 0-29 0,0 0-11 15,22-48-16-15,-16 31-6 0,0-3-8 0,2-4 1 0,-2 0 4 16,0 1 6-16,3-2 15 16,-3 3 8-16,1 1 30 0,-1 3 8 0,0 2 3 15,1-1 2-15,-3 2 8 16,2 2 7-16,-6 13 1 0,6-24-2 0,-6 24-5 0,7-15-4 15,-7 15-6-15,0 0 0 16,0 0-2-16,0 0 1 0,0 0-3 0,0 0-2 16,0 0-4-16,0 0-1 15,13 49-6-15,-11-30 0 0,0 2-5 0,0 2-4 0,0 1-24 16,0 3-25-16,2 0-27 0,0-2-27 0,3 2-42 16,-2-3-26-16,-1-1-67 15,0 2-138-15,2-3-323 0,1-1 52 0</inkml:trace>
  <inkml:trace contextRef="#ctx0" brushRef="#br1" timeOffset="120199.42">18141 6741 1908 0,'11'-8'-106'0,"-11"8"27"0,0 0 20 0,0 0 7 15,0 0 17-15,0 0 16 0,0 0 24 0,0 0 16 16,0 0 14-16,0 0 1 16,0 0 8-16,0 0 13 0,0 0-6 0,0 0-4 15,0 0-3-15,0 0-13 0,0 0 9 16,0 0-10-16,0 0 2 0,0 0-14 0,0 0 17 15,0 0-1-15,0 0 2 16,0 0-10-16,0 0-3 0,0 0-6 0,0 0 3 16,0 0-10-16,0 0-18 0,0 0-14 15,0 0-25-15,0 0-28 0,0 0-43 0,0 0-89 16,0 0-361-16,0 0 241 0</inkml:trace>
  <inkml:trace contextRef="#ctx0" brushRef="#br1" timeOffset="121539.28">18046 6702 1629 0,'0'0'-12'0,"0"0"17"16,0 0 5-16,0 0 7 0,0 0 13 0,0 0 1 16,0 0 2-16,0 0-5 0,0 0-3 0,0 0-21 0,0 0-25 15,0 0-25-15,0 0-17 16,0 0-12-16,0 0-4 0,0 0 12 0,0 0 8 16,0 0 18-16,0 0 21 15,0 0 21-15,0 0 18 0,0 0 16 0,0 0 2 0,0 0 8 16,0 0-3-16,0 0-5 15,0 0 0-15,0 0-4 0,0 0 1 0,0 0 6 16,0 0 6-16,0 0 11 16,0 0 10-16,-12 35 1 0,12-35 4 0,0 17-22 0,0-17 4 15,0 20-15-15,0-20 3 0,-3 27-4 16,3-11-1-16,-2 2 0 0,2-18-8 16,-2 37-4-16,0-13-1 0,0-2-4 0,0 4-5 0,0-1 1 15,0 5-10 1,2-4 7-16,0-1-17 0,-2 3-4 0,2-1-1 0,-3 2 5 15,3-2-1-15,0 2-7 16,0-1-10-16,-2 1 4 0,2 4-9 0,-2 0-6 0,2-1 16 16,-2 0-12-16,0 6-4 0,0-2-1 15,-3 0 4-15,1 1 2 0,0-1 3 16,0 0-1-16,-2-1 7 0,0-2-1 0,0 2 2 16,2-5-2-16,0 1 8 0,0-1 0 15,2 1 2-15,-2-2 3 0,2-1-4 0,2 2 11 16,-2-3-1-16,0 2-3 15,2 0 6-15,-2-3-5 0,2 1 17 0,0 0-1 16,0-1 10-16,-3 0 7 0,3 0-3 16,0-2-2-16,0 0 4 0,3-1-4 0,-3-1-8 15,0 1-1-15,0-2-2 0,2 1-1 0,-2-1 1 16,0 2-5-16,0-2 6 16,0 0-1-16,0 0-7 0,2 0 2 0,-2-1-3 0,0 0 2 15,2 3-2-15,-2-5 23 16,2 4 2-16,-2-2 18 0,2 0-3 15,0 2 5-15,0-3 2 0,0 1-4 16,0 1-4-16,0-2-3 0,0 0-5 0,2 0 0 0,0 0-7 16,0 0-4-16,-2 1-3 0,2-1 3 0,0-1-4 15,0 3 4-15,-2-2 11 16,4 4 10-16,-4-4 2 0,1 2 2 0,1 0 8 0,-2 0-1 16,0 0 7-16,0 4 1 15,1-4-3-15,-3 2-1 0,0-2-3 0,0 1-6 16,-3 2-4-16,3-3-9 15,-2 1-1-15,0 1-7 0,2 0 2 0,-2 2-4 0,0-1-6 16,2-1 1-16,-2 2-3 16,-1-2 1-16,3-2 1 0,-2 4-2 0,0-2-1 15,2-2-3-15,-2 5 2 0,0-5-3 0,2 4-2 0,-2-3 1 16,0 0 5-16,0 1-3 16,2-2-1-16,0 0 1 0,-2 0-1 0,0 0-4 15,2-1 3-15,-2-1-2 16,2 0-3-16,-2 3-2 0,2-4 2 0,-2 0-4 15,0 1 3-15,2 0-3 0,-2 0 1 16,-2-2-3-16,4 2 8 0,0 0-4 0,-2 0 5 16,0 1 4-16,2-1 1 0,-2-1 3 0,0 1 1 15,2 2-1-15,-4-1 7 0,4 0-1 16,0 2 5-16,0-3 1 0,0 3 4 0,0-1-5 16,0 0 4-16,0 2 1 15,2-2-1-15,-2 1-1 0,2-2-8 0,-2 3 1 0,2-2 0 16,0-1-6-16,2 2 0 15,0-3-4-15,-2 2 2 0,2-2-1 0,-2 0-3 16,0 0-6-16,0 0 12 16,2 2-13-16,-2-2 2 0,0-2-5 0,0 2-1 0,0 0 9 15,2 0-9-15,-1-2 0 0,-1 3-4 0,0-4 0 16,0 4 3-16,0-1 8 16,3 0-7-16,-5-1 2 0,2 0 5 0,0 2-7 15,0 0 6-15,0-1-5 0,-2 3 2 16,0-4 4-16,2 3-10 0,-2-2 8 15,0 0-2-15,0 0-1 0,0 2 1 16,0-2 0-16,2 0-2 0,-2 0 1 0,-2-1 1 0,4 0 2 16,0 0-20-16,3 1 4 0,-3-1-1 0,0 0 1 15,0 1 0-15,2 2 2 16,-2-1 2-16,2 2 0 0,-2-1-3 0,0 2 8 16,0 1-3-16,-2-1-2 0,0 4 1 15,3-4-2-15,-3 2 4 0,0-1-3 0,-3 2-1 16,3-4-1-16,-4 3-13 15,2-4-19-15,0-1-28 0,0-1-41 0,0 0-65 0,0 1-65 16,0-4-67-16,-2 0-170 16,-1-3-94-16,1 3-399 0,0-4-406 0</inkml:trace>
  <inkml:trace contextRef="#ctx0" brushRef="#br1" timeOffset="123719.27">17147 10786 2793 0,'0'0'-127'0,"0"0"33"0,0 0 28 0,52 5 15 15,-52-5 24-15,19 0 16 16,-19 0 28-16,24 0 13 0,-24 0 24 0,26 3 2 16,-12-3-3-16,-14 0 9 0,30 0-9 0,-11 0-5 15,-1-3-3-15,-18 3-8 0,41 0-4 16,-20 0-9-16,2 0-1 0,1 0-6 0,-1 0-7 16,0 0-1-16,0 0-2 0,3 0 4 15,6 0-8-15,-3 0 4 0,1 0 3 0,2 0-6 16,-2-1 4-16,1 1-8 15,3 0-7-15,0 0-7 0,0-3-1 0,-1 3 8 16,3-1-2-16,1-2 9 0,-1 2 11 16,4-3 13-16,0 2 19 0,-4 1 1 0,0-2 3 15,4-1 2-15,0 1-4 0,3-1-3 0,-3 1-8 16,5-4 0-16,-3 5-2 16,2-1-7-16,3-1-2 0,1 1-3 0,1-3-4 0,4 1 2 15,-5 2-2-15,10 1 0 16,-9-2-4-16,-1 2 4 0,1-2 6 15,-1 2-5-15,3 1 1 0,-4-4-4 16,2 4 2-16,0-2-2 0,1 2-4 0,7-3 2 0,-6 4-2 16,0-2 2-16,-3 0-1 0,4-1-2 0,-1 3 2 15,-1-3 3-15,1 3 5 16,-3-1 1-16,3-1 10 0,-2 2-3 0,2 0-1 0,0 0 1 16,0 0 1-16,-1 0-5 15,-1 0-5-15,1 2-2 0,-1-2-1 0,1 1-6 16,-2-1-2-16,1 0-7 15,-3 0 1-15,-1-1-3 0,1 1-2 0,5 0-2 0,-3 0 1 16,3 0 1-16,0 0 4 16,0 0-2-16,2-2 2 0,6 2 1 0,-6 2 4 15,-2-4-1-15,0 4 3 0,0-4-2 0,-1 2 1 0,1 2-4 16,-2-2 1 0,1 0-4-16,-1 0 1 0,0 0-3 0,2 1 3 0,0-1-1 15,-1 0-3-15,-1 0 1 16,2 0-6-16,-3 3-4 0,2-6-4 0,-2 3-5 0,1-1 0 15,0-1 0-15,-5 0 4 16,5 2 4-16,-5-3-2 0,2 2 6 0,-1 1 2 16,-3-2 2-16,3 2 5 15,-3-2 0-15,3 2 3 0,-3 0 1 0,2-2-1 0,1 2-1 16,-3 0 2-16,3-2 1 0,-1 2-1 0,-2 0 1 16,1-1-2-16,-1 1-2 15,-4 0 1-15,7 0 1 0,-9 1 5 0,-1 1-9 0,8 0 1 16,-3 0-1-16,-4 0 2 15,0-1-3-15,0 2 1 0,5-1-4 0,-4 1 4 16,3 1 2-16,-6 0 5 16,0-2 16-16,5 2-8 0,-5 0 1 0,3-1 1 0,-1 1-2 15,-2 0-2-15,5 0-4 0,-7 0 2 0,1-1-1 16,1-1-1-16,0 2-2 16,-2 0 0-16,-1 0 0 0,1 0 1 0,0-2 3 15,-1 1-5-15,1 1-2 16,0-2-1-16,0 2 0 0,-1-2 2 0,1 2-2 0,-2-2 2 15,1 2 0-15,1-3 0 16,-2 2-6-16,0-3 1 0,-1 1 1 0,1 3-2 16,0-2-2-16,-3-1 2 0,3 2-2 15,-3-2 6-15,3 2-4 0,-2-2 3 0,1 3-5 16,-2-2-2-16,3 2 0 0,0-2-6 0,1 0-3 16,1 1-2-16,1-1-1 15,-2 2-3-15,3-2-10 0,1 0-7 0,-4 0-1 16,3 0-1-16,-1-2 0 0,-1 1 4 15,0-1 0-15,-1 0 11 0,-1 3 2 0,-4-3 4 16,-1 0 7-16,-1 0-2 0,-2 0 8 16,4 0 4-16,-3-3-5 0,1 6 4 0,-2-3-7 15,3-3-2-15,0 6-8 0,0-3-4 0,4 0 1 16,-3 0-4-16,3 0 6 16,-1 1 0-16,1-1-2 0,2 0 8 15,-2 2-2-15,-4-2 7 0,1 2 9 0,-2-2-1 16,-2 0 16-16,1 0-10 0,-1 0 3 0,-2 0-4 15,2 0 5-15,-1 0 0 16,-2 2 0-16,2-2-2 0,0 0 2 0,-4 0-6 0,2 0 3 16,3 2-9-16,-4-2-3 15,4 0-4-15,1 0 2 0,0 0-1 0,-4 0 3 16,4 0-4-16,-6-2 6 0,6 2 5 16,-4 0 2-16,0-2 7 0,-3 2 3 0,3-2-2 15,-2 2 0-15,2 0 1 0,-4 0-1 0,4 0 3 16,0 0-2-16,1 0 1 15,-1-2-1-15,1 4-2 0,2-2 2 0,1 0-7 0,0 0 1 16,0 0 4-16,0 0 5 16,2 0-5-16,-2 0 1 0,-1 2 3 0,0-2 2 15,1 2-1-15,0-2 6 0,1 2 2 0,-1-2 5 0,-1 0-6 16,-2 2 0-16,2-2-2 16,-1 2-1-16,-3 0-2 0,4-2-2 0,-1 1 2 15,1 2-2-15,-2-2-2 16,1-1 1-16,-2 0-2 0,0 3-2 0,1-3 1 15,-2 1 9-15,-18-1 11 0,38 0-6 16,-25 0 10-16,-13 0 5 0,28 0 0 0,-13 0-5 16,-15 0-3-16,25-1 1 15,-25 1-4-15,22 0-9 0,-22 0-5 0,18-3-11 0,-18 3-3 16,20-4-6-16,-20 4-6 0,0 0-6 0,21-1-7 16,-21 1 1-16,0 0-2 15,0 0 6-15,17-6-3 0,-17 6 5 0,0 0 1 16,0 0 5-16,8-9-4 0,-8 9 7 15,0 0-4-15,0 0-2 0,0 0-5 0,0 0-3 16,0 0-8-16,0 0-2 16,0 0 4-16,0 0 2 0,-19-32-5 0,19 32 8 15,0 0 2-15,0 0 8 0,-8-12 7 0,8 12 7 0,0 0 9 16,0 0 5-16,0 0 3 16,0 0 5-16,0 0 0 0,-10-11 0 0,10 11 1 15,0 0 1-15,0 0 0 0,0 0 2 16,0 0 4-16,0 0 3 0,0 0 3 0,0 0 4 15,0 0-8-15,0 0 1 16,0 0 2-16,0 0 0 0,0 0 3 0,0 0 1 16,35 34 5-16,-35-34 4 0,6 15 5 15,-6-15-1-15,4 19-1 0,-4-19-8 0,-2 19-2 16,2-19-24-16,-4 19-37 0,4-19-67 0,-12 15-97 16,1-11-122-16,-2 1-243 15,1-1-414-15,-3-2-405 0</inkml:trace>
  <inkml:trace contextRef="#ctx0" brushRef="#br1" timeOffset="128159.24">20066 10728 2832 0,'0'0'-115'0,"0"0"31"0,0 0 40 16,0 0 24-16,-3-23 28 0,3 23 17 0,0 0 25 15,0 0 13-15,0 0 12 0,0 0 16 0,0 0 7 0,0 0 3 16,0 0 3-16,0 0 7 16,0 0 4-16,0 0 4 0,-6-15 4 0,6 15 2 15,0 0 1-15,0 0 0 16,0 0-5-16,0 0-6 0,0 0 19 0,0 0-8 0,0 0-3 15,0 0-13-15,0 0-5 16,0 0-12-16,0 0-11 0,0 0-9 0,0 0 1 16,0 0-29-16,0 0-1 0,0 0-7 0,0 0 1 15,0 0-5-15,0 0-1 0,0 0-10 16,0 0 3-16,0 0-4 0,0 0 1 0,0 0-3 16,0 0 0-16,0 0-3 15,0 0-3-15,0 0-2 0,0 0 0 16,0 0 3-16,0 0 6 0,0 0 6 0,0 0 7 15,0 0-1-15,0 0 3 0,0 0 3 0,0 0-4 16,0 0 2-16,11-15 0 16,-11 15 2-16,0 0 4 0,0 0-1 0,0 0 2 0,0 0 2 15,0 0-2-15,0 0-1 0,0 0-4 0,0 0-5 16,0 0-3-16,0 0-2 16,0 0 1-16,0 0-5 0,0 0 1 0,0 0-4 0,12 38 0 15,-12-38-5-15,2 20-6 16,-2-20-15-16,3 22-27 0,-3-22-36 0,2 23-31 15,-2-10-58-15,0-13-78 16,0 25-73-16,0-12-147 0,-2 3-135 0,-1-1-25 16,1 0-518-16,-4 2-758 0</inkml:trace>
  <inkml:trace contextRef="#ctx0" brushRef="#br1" timeOffset="129029.53">19964 11353 3388 0,'0'0'-186'16,"0"0"41"-16,0 0 34 15,0 0 30-15,0 0 28 0,0 0 31 0,0 0 25 16,0 0 30-16,0 0 13 0,0 0-6 0,0 0 4 0,0 0-5 16,0 0-3-16,0 0-2 15,0 0-1-15,0 0-5 0,0 0-3 0,0 0 2 16,4-40-7-16,-4 40 1 15,0 0-3-15,0 0-2 0,9-17 4 0,-9 17-1 0,0 0 0 16,10-9-1 0,-6 4 6-16,-4 5 2 0,0 0 3 0,18-7-1 0,-18 7 0 15,8-4 0-15,-8 4 6 0,0 0 4 0,14 0 5 0,-14 0 2 16,0 0 6-16,0 0 5 16,0 0 3-16,22 18 1 0,-22-18-3 0,6 12 5 15,-6-12 0-15,2 16 5 16,-2-16 0-16,2 18-3 0,-2-18 3 0,0 0-3 0,-4 26 3 15,4-26-4-15,-8 19 2 16,4-8-10-16,4-11-3 0,-16 22-5 0,10-13-3 16,6-9-2-16,-12 15-8 0,12-15-2 0,-11 13-4 0,11-13-5 15,-9 14 0-15,9-14-2 16,-6 9 3-16,6-9-3 0,0 0-1 0,-6 14-2 16,6-14 3-16,0 0 0 15,0 0-1-15,0 0 0 0,15 21-3 16,-15-21 4-16,19 7-19 0,-19-7-24 0,23 4-24 15,-8-4-44-15,2 0-72 0,2 2-82 0,0-4-78 16,3 0-195-16,0 2-63 16,2-3-383-16,-1 3-402 0</inkml:trace>
  <inkml:trace contextRef="#ctx0" brushRef="#br1" timeOffset="163384.21">18393 6702 424 0,'0'0'190'15,"0"0"-77"-15,0 0-29 0,0 0-39 0,-6-9-7 0,6 9-7 16,0 0-6-16,0 0 6 16,0 0-6-16,0 0-9 0,0 0 7 0,0 0-9 15,0 0 2-15,0 0-2 0,0 0-1 0,0 0-1 0,0 0 4 16,0 0 3-16,0 0-3 16,0 0 0-16,0 0-7 0,0 0 5 0,0 0-9 15,0 0-2-15,0 0 4 16,0 0-5-16,0 0-9 0,0 0-10 0,0 0-10 15,0 0-3-15,0 0-1 0,0 0-1 16,0 0 4-16,0 0-1 0,0 0 9 16,0 0-3-16,0 0 11 0,0 0-1 0,0 0 8 0,0 0-1 15,0 0 13-15,0 0 8 16,0 0 1-16,0 0 4 0,0 0-3 0,0 0 12 0,0 0 5 16,0 0 1-16,0 0 11 15,0 0 5-15,0 0-6 0,0 0 14 0,0 0-4 16,17 42-4-16,-17-42 0 15,9 7-10-15,-9-7 4 0,0 0-1 0,12 14-12 0,-12-14-6 16,9 9 6-16,-9-9-11 16,10 13-1-16,-10-13-5 0,8 11 3 0,-8-11-2 15,12 14-2-15,-12-14-5 0,8 12 6 16,-8-12-8-16,8 13 9 0,-8-13-10 0,10 11 1 16,-10-11 1-16,10 11-3 0,-10-11 3 0,8 10-5 15,-8-10 4-15,8 10-2 16,-8-10-7-16,8 11 7 0,-8-11 0 0,9 10 9 15,-9-10-12-15,11 11 3 0,-11-11-5 16,10 14 0-16,-10-14 4 0,13 11 0 0,-13-11-4 16,14 14 0-16,-6-9 0 15,-8-5-8-15,12 13 11 0,-12-13-3 0,14 11-3 16,-7-3 3-16,-7-8 0 0,11 12-2 0,-11-12 12 0,12 12-10 16,-12-12 0-16,11 11-4 15,-11-11 3-15,12 12 2 0,-12-12 4 0,12 11-8 16,-12-11-3-16,10 11 9 15,-10-11-3-15,10 10 3 0,-10-10-3 16,8 11-6-16,-8-11 7 0,12 11-7 0,-12-11 6 16,10 13 1-16,-10-13 4 0,11 8-5 0,-11-8-1 15,10 12 12-15,-10-12-11 0,11 10-3 0,-11-10 6 0,11 9 0 16,-11-9-3-16,10 11 0 16,-10-11 3-16,10 9-11 0,-10-9 3 0,11 13-3 15,-11-13 12-15,11 10-4 16,-11-10-5-16,10 9 5 0,-10-9 0 0,11 7 1 0,-11-7-4 15,12 9-2-15,-12-9 4 16,11 7 4-16,-11-7-9 0,0 0 6 0,15 11 6 16,-15-11-9-16,8 7 6 0,-8-7-6 0,0 0 4 15,14 12 4-15,-14-12-6 0,0 0 13 16,10 11-5-16,-10-11-2 0,8 7 4 0,-8-7-13 16,0 0 2-16,10 14 10 15,-10-14-10-15,0 0-6 0,13 12 15 0,-13-12-9 16,9 9 4-16,-9-9-2 15,11 10 1-15,-11-10 1 0,10 7-5 0,-10-7 3 0,0 0 3 16,12 16-6-16,-12-16 3 16,12 10 6-16,-12-10-9 0,10 9-2 0,-10-9 5 15,10 9 2-15,-10-9 3 0,13 11 11 16,-13-11-16-16,11 9 5 0,-11-9-7 0,12 12 2 16,-12-12-3-16,11 10-1 0,-11-10 11 0,13 12-10 15,-13-12 6-15,11 11 2 16,-11-11-5-16,12 9 1 0,-12-9-1 0,10 13 4 0,-10-13-3 15,12 9-6-15,-12-9 5 16,10 11 20-16,-10-11-20 0,10 11-2 0,-10-11 0 16,9 10 9-16,-9-10-6 0,10 11-1 0,-10-11 10 15,11 12-10-15,-11-12 1 0,11 9 7 16,-11-9-8-16,10 14-1 0,-10-14-4 0,12 11 5 16,-12-11-8-16,12 15 16 15,-12-15-6-15,10 13-1 0,-6-6 2 0,-4-7-1 16,13 18 3-16,-13-18-8 15,11 15 3-15,-5-7 4 0,-6-8-5 0,13 18 9 0,-7-9-7 16,-6-9-1-16,12 15 5 16,-5-5-3-16,-7-10 1 0,15 16-1 0,-9-8-9 15,-6-8 9-15,13 16 6 0,-4-8-2 0,-9-8 8 0,12 18-1 16,-3-9 1-16,-9-9 7 16,14 16-13-16,-8-6 7 0,3-3-1 0,-9-7-3 15,15 17-1-15,-7-6-5 16,0-2 2-16,4 1-3 0,-12-10-3 0,16 17 7 0,-5-6 3 15,-3-2-5-15,3 1 2 16,0-1 0-16,-3 3-7 0,2-3 2 0,0 1 2 16,0 2-5-16,-2-4 11 0,3 4-8 0,-3-2 0 15,3-1 6-15,0 2-1 0,-3-1 7 16,2-1-7-16,2 1 4 0,-2 0-2 16,-2-1-4-16,2 0 3 0,2 2 2 15,-4-2-2-15,2-2-4 0,-10-7 4 0,17 20-2 16,-6-13 7-16,-2 2-14 0,-9-9 0 15,16 18 8-15,-6-9-2 0,0-1-2 0,-2 2-5 16,0-1 1-16,3 3 9 16,-3-4-4-16,1 3 5 0,-1-2 2 0,-1 2-10 15,-7-11 16-15,14 19 11 0,-6-8 2 16,0-4 5-16,-8-7 0 0,12 20 3 0,-4-10-1 16,-8-10-1-16,11 18-7 0,-5-11-1 0,-6-7-2 15,9 15-6-15,-9-15-5 16,10 14-19-16,-10-14-46 0,9 10-47 0,-5-5-68 15,-4-5-146-15,0 0-385 0,4 7 57 16</inkml:trace>
  <inkml:trace contextRef="#ctx0" brushRef="#br1" timeOffset="174469.16">17839 8338 1927 0,'0'0'-128'16,"0"0"-59"-16,0 0-332 15,0 0 304-15</inkml:trace>
  <inkml:trace contextRef="#ctx0" brushRef="#br1" timeOffset="175138.92">16789 8284 1572 0,'-11'-15'57'15,"11"15"31"-15,0 0 7 16,0 0 9-16,0 0-13 0,0 0 3 0,0 0-1 16,0 0-11-16,0 0-8 0,0 0-7 0,0 0-9 15,28-15-9-15,-28 15-1 0,0 0 4 16,21-5 3-16,-21 5 1 0,0 0 5 0,23-1-4 16,-23 1-4-16,0 0 0 15,0 0 1-15,26 3-6 0,-26-3 15 0,10 8 6 16,-10-8-9-16,0 0-3 0,9 19-7 15,-9-19 5-15,-5 19 1 0,5-19-5 0,-8 21 5 16,2-10-7-16,6-11-3 16,-13 25-1-16,4-14-8 0,3 2 0 0,6-13-4 0,-14 22-1 15,7-10 3-15,2-1-3 0,5-11-2 0,-8 21-2 16,8-21-5-16,-4 19 1 16,4-19-4-16,-2 18-3 0,2-18-4 0,0 0-13 0,4 18-26 15,-4-18-23 1,13 7-25-16,-13-7-46 0,17 3-36 0,-17-3-30 15,18-5-29-15,-18 5-32 0,20-5-83 16,-20 5-493-16,21-9-152 0</inkml:trace>
  <inkml:trace contextRef="#ctx0" brushRef="#br1" timeOffset="175409.27">16979 8425 2443 0,'0'0'-40'0,"0"0"31"0,13-13 35 0,-13 13 26 16,9-9 35-16,-9 9 18 0,0 0 15 15,0 0 1-15,10-10-5 0,-10 10-12 0,0 0-10 16,0 0-14-16,13-7-7 15,-13 7-11-15,0 0-8 0,0 0-5 0,26 1-6 16,-26-1-1-16,0 0-10 0,16 16 0 16,-16-16-6-16,13 12 0 0,-9-4-10 0,-4-8 5 15,7 19-6-15,-7-19 0 0,4 18 0 0,-4-18-5 16,-2 21 1-16,2-21 2 16,-7 16 1-16,7-16-4 0,-11 20-3 0,3-13 7 0,8-7-1 15,-14 12 0 1,14-12 5-16,-18 11 0 0,18-11 3 0,-14 4-4 0,14-4-14 15,0 0-28-15,0 0-38 16,0 0-46-16,-26-19-64 0,24 11-64 0,2 8-141 0,0-20-536 16,0 20-311-16</inkml:trace>
  <inkml:trace contextRef="#ctx0" brushRef="#br1" timeOffset="176599.1">17349 8403 2732 0,'0'0'-65'0,"0"0"10"0,8-17 9 0,-8 17 24 16,0 0 1-16,2-18 21 15,-2 18 13-15,0 0 14 0,0 0-1 0,-2-22-4 0,2 22 7 16,0 0 5-16,0 0 5 15,-22-11 9-15,22 11 4 0,0 0 4 0,-23 0 0 16,23 0-5-16,0 0-4 16,-28 14-8-16,28-14-1 0,-16 12-3 0,8-1-4 15,8-11 0-15,-10 19-4 0,6-10-3 0,4-9-8 0,-6 17-7 16,6-17-3-16,0 18-3 16,0-18-1-16,0 0-3 0,8 19-14 0,-8-19-3 15,12 7-2-15,-12-7 2 16,18 4-4-16,-18-4 8 0,0 0 11 0,0 0-6 0,29-10 3 15,-29 10 5-15,15-15-1 16,-6 6 4-16,-3-5-4 0,0-3 2 0,-2 0-5 16,4-6 3-16,-6-2 2 0,2-1 7 0,-2-1 11 15,0 0 13-15,-2-2 8 0,2 6 20 16,-2-1 11-16,0 0 1 0,0 4 1 0,0-1-6 16,0 2 5-16,0 19-3 15,-2-32-6-15,2 19-8 0,0 13-6 0,0-23-9 0,0 23-3 16,0-18-7-16,0 18-2 15,0 0-4-15,0 0 1 0,0 0-4 0,0 0 2 16,0 0-6-16,0 0 4 16,-24 42-4-16,22-22-1 0,0-1-1 0,2 1-1 0,-2 3 0 15,2-1 0-15,-2 4-4 0,4-3 1 0,-2 2-3 16,0-3-26-16,2 1-30 16,0-1-35-16,0-4-47 0,0 1-44 0,0 1-43 15,0-5-85-15,0 0-677 0,0 1-433 16</inkml:trace>
  <inkml:trace contextRef="#ctx0" brushRef="#br1" timeOffset="177589.25">17468 8199 2784 0,'0'0'-210'0,"0"0"27"0,0 0 35 0,0 0 33 16,0 0 34-16,0 0 33 15,-14-12 24-15,14 12 15 0,0 0 22 0,0 0 11 16,0 0 17-16,0 0 25 0,0 0 2 15,0 0 7-15,0 0-7 0,0 0 1 0,0 0-9 16,0 0-4-16,0 0-6 16,0 0-3-16,0 0-7 0,0 0-6 0,-13-10 0 15,13 10-5-15,0 0 2 0,0 0-3 0,0 0 2 0,0 0-10 16,0 0-3-16,0 0 3 16,7 45-1-16,-7-45-2 0,4 20 0 0,-4-20-7 15,2 22 2-15,-2-22 0 16,4 24-3-16,-2-13 1 0,-2-11 4 0,4 23-10 0,-2-12 6 15,-2-11-10-15,2 21-17 16,-2-21-13-16,4 18-11 0,-4-18-7 0,2 15-3 16,-2-15-7-16,5 16 7 0,-5-16 0 15,0 0-8-15,2 14-2 0,-2-14-8 0,0 0-1 16,0 0 15-16,0 0-6 0,0 18 0 0,0-18 4 16,0 0 2-16,0 0-1 15,0 0 5-15,0 0 7 0,0 0 5 0,0 0 7 16,0 0 8-16,0 0 9 0,0 0 9 15,-11-56 15-15,11 56 22 0,-2-26-18 0,0 11 11 16,0-3 10-16,2 18 7 16,-2-32 15-16,2 16 4 0,0 16 8 0,-2-28 3 15,2 28 6-15,2-25 7 0,-2 25 2 0,0-20-2 0,0 20-9 16,2-20-7-16,-2 20-6 16,2-15-8-16,-2 15-20 0,0 0-5 0,8-17-3 15,-8 17-9-15,14-6-5 16,-14 6 1-16,0 0-6 0,21-2 0 0,-21 2-10 0,0 0-5 15,0 0 11-15,23 14-10 16,-23-14 1-16,9 11-4 0,-9-11 10 0,4 13-7 16,-4-13 13-16,0 0 2 0,-4 23 11 15,4-23 0-15,0 0 8 0,-9 19-3 0,9-19-6 16,0 0-1-16,-9 14 7 0,9-14-4 0,0 0-3 16,0 0 0-16,-2 15-4 15,2-15-6-15,0 0-1 0,0 0-8 16,11 16 2-16,-11-16 0 0,17 14-4 0,-7-6 3 15,0-1 2-15,2 3 1 0,-2 1 7 0,1-2 12 16,-3 1 7-16,3 2 16 16,-3 0 6-16,-8-12-8 0,11 18-1 0,-9-6 0 0,-2-12-5 15,0 21-5-15,0-21 0 0,-8 19-29 0,-1-10-52 16,9-9-76-16,-17 19-62 16,8-13-105-16,1 2-595 0,0-3-265 0</inkml:trace>
  <inkml:trace contextRef="#ctx0" brushRef="#br1" timeOffset="180589.26">17999 8379 1002 0,'0'0'250'0,"0"0"-36"16,0 0-33-16,0 0-16 15,0 0 2-15,0 0-9 0,0 0 3 0,0 0-15 16,0 0 4-16,11-15-4 16,-11 15-5-16,0 0-12 0,0 0-11 0,0 0-7 0,0 0-10 15,0 0-18-15,0 0-14 0,0 0-25 0,0 0-38 16,17-6-52-16,-17 6-59 16,0 0-54-16,23-1-56 0,-23 1-94 0,24-4-524 0,-14 4-164 15</inkml:trace>
  <inkml:trace contextRef="#ctx0" brushRef="#br1" timeOffset="180769.05">18399 8358 2432 0,'24'2'-45'0,"-24"-2"34"0,21 1-12 16,-21-1 5-16,20 3 14 0,-20-3-14 16,0 0 18-16,26 0-8 0,-26 0 4 15,18 0 1-15,-18 0-16 0,19 0-1 16,-19 0-5-16,21 0-23 0,-21 0-13 0,25 0-22 15,-9-3-27-15,0 3-48 0,-16 0-53 0,36-1-293 16,-17 1 323-16</inkml:trace>
  <inkml:trace contextRef="#ctx0" brushRef="#br1" timeOffset="180909.15">19020 8370 1503 0,'0'0'30'0,"21"3"11"0,-21-3-11 15,19 2-4-15,-19-2-4 16,20 4 1-16,-20-4 1 0,16 2-6 0,-16-2-2 0,20 0-4 15,-20 0-17-15,20 2-13 16,-20-2-32-16,21 3-32 0,-21-3-92 0,26-3-285 16,-14 3 380-16</inkml:trace>
  <inkml:trace contextRef="#ctx0" brushRef="#br1" timeOffset="181039.02">19609 8427 1433 0,'22'2'24'0,"-22"-2"-14"0,22 2-17 0,-22-2-18 16,19 0-20-16,-19 0-25 16,19 0-20-16,-19 0-40 0,0 0-230 0,25-2 114 15</inkml:trace>
  <inkml:trace contextRef="#ctx0" brushRef="#br1" timeOffset="181222.53">19991 8423 1109 0,'18'2'128'0,"-18"-2"37"0,0 0-15 15,14 4-13-15,-14-4-6 16,0 0-22-16,0 0-18 0,18 3-38 0,-18-3-76 0,0 0-79 16,0 0-231-16,0 0-186 15,0 0 301-15</inkml:trace>
  <inkml:trace contextRef="#ctx0" brushRef="#br1" timeOffset="183088.84">19207 7243 1510 0,'0'0'-2'0,"24"-22"7"0,-24 22 10 0,0 0 10 0,0 0 11 16,0 0 22-16,0 0 35 15,0 0 7-15,0 0 22 0,0 0 4 0,0 0-3 16,20-3 2-16,-20 3-3 15,0 0-11-15,0 0-13 0,21-1-9 0,-21 1-10 0,19-2-13 16,-19 2-6-16,21 0-5 16,-21 0-10-16,21-2-2 0,-21 2-10 0,26-2-10 15,-26 2-14-15,23-2-7 0,-23 2-27 0,21-3-41 16,-21 3-36-16,20 0-51 0,-20 0-75 16,0 0-185-16,16-3-273 0,-16 3 66 0</inkml:trace>
  <inkml:trace contextRef="#ctx0" brushRef="#br1" timeOffset="183488.93">19647 7053 2009 0,'8'-15'-10'0,"-8"15"7"16,6-16 8-16,-6 16 19 0,9-11-2 16,-9 11 26-16,8-12-1 0,-8 12-8 0,13-11 9 15,-13 11-15-15,13-7 3 0,-13 7-7 0,14-6 0 16,-14 6-6-16,16-5-8 16,-16 5 2-16,0 0-2 0,0 0-3 0,27 5 9 0,-27-5-8 15,8 11-4-15,-8-11 0 16,0 0 3-16,0 24-8 0,0-24 11 0,-8 22-3 15,8-22 20-15,-11 25 3 16,5-12 11-16,-2 0 15 0,-1 3 13 0,0-3-4 0,1 0-7 16,2-1 2-16,0 1-9 0,-1 1-4 0,7-14-2 15,-4 20-3 1,4-20-4-16,-3 19-5 0,3-19-4 0,7 15-7 0,-7-15-29 0,11 10-39 16,-11-10-51-16,18 10-42 15,-9-9-37-15,-9-1-42 0,21-1-86 0,-21 1-441 16,21-4-16-16</inkml:trace>
  <inkml:trace contextRef="#ctx0" brushRef="#br1" timeOffset="183718.8">19858 7110 2222 0,'0'0'9'0,"7"-23"27"0,-7 23 8 15,8-17 25-15,-8 17 27 0,6-15 18 0,-6 15 1 16,9-15-6-16,-9 15-11 16,8-12-10-16,-8 12-10 0,0 0-9 0,18-8-7 0,-18 8-7 15,0 0-6-15,0 0-6 16,0 0-5-16,26 20-1 0,-26-20-1 0,7 15-2 15,-2-6 10-15,-5-9 0 16,0 18 11-16,0-18 5 0,0 0 5 0,-9 26 4 16,9-26-2-16,-9 14-4 0,9-14-2 0,-12 12-9 0,12-12-4 15,-18 4-7-15,18-4-20 16,0 0-51-16,0 0-55 0,-27-9-75 0,27 9-66 16,-8-19-94-16,1 8-194 0,5-1-357 15,0-1-236-15</inkml:trace>
  <inkml:trace contextRef="#ctx0" brushRef="#br1" timeOffset="184399.1">20294 6984 2464 0,'0'0'-123'0,"0"0"25"0,0 0 25 16,0 0 21-16,0 0 27 0,0 0 38 0,-8-23 18 15,8 23 33-15,0 0 13 0,0 0 6 0,0 0 8 16,0 0 10-16,-15-7-2 16,15 7 7-16,0 0-6 0,0 0-12 0,0 0-6 0,-30 19-7 15,30-19-9-15,-14 19-8 16,6-9-2-16,8-10-7 0,-14 18-6 0,8-6-2 15,6-12-3-15,-6 19-8 16,6-19-1-16,-2 17-1 0,2-17-5 0,0 0-3 16,6 24-11-16,-6-24-4 0,10 8-11 0,-10-8-1 0,16 6-10 15,-16-6 2-15,0 0 3 16,27-1-3-16,-27 1-2 0,0 0 4 0,27-16 1 16,-16 9-1-16,-3-3-2 15,3-3 2-15,-2-3 2 0,-3-2-3 0,2-5 6 16,-4-2-6-16,2-1 8 0,-1-1 10 15,0-2 17-15,-3 2 18 0,0-2 4 0,0 5 14 16,0-2 6-16,-2 7 8 16,2-3 5-16,-2 5 9 0,0 0 2 0,0 17-2 0,2-27-9 15,-2 27-10-15,0-18-6 0,0 18-6 0,0 0-6 16,0 0-3-16,0 0-6 16,0 0-5-16,0 0-1 0,0 0-3 0,0 0-4 0,-19 59 1 15,16-39-7-15,1 2-23 16,2 0-35-16,0 1-45 0,0 1-50 0,2 1-45 15,1 0-61-15,-1 0-59 16,3-6-154-16,-3-1-497 0,0 1-379 0</inkml:trace>
  <inkml:trace contextRef="#ctx0" brushRef="#br1" timeOffset="185298.99">20476 7015 2832 0,'0'0'-35'0,"0"0"16"15,11-9 10-15,-11 9-2 0,0 0 8 0,0 0-4 16,11-7 10-16,-11 7-3 16,0 0 5-16,0 0 1 0,0 0 1 0,0 0 8 15,12-9 13-15,-12 9 6 0,0 0-18 0,0 0-2 0,12-9-4 16,-12 9-8-16,0 0-12 16,12-11-16-16,-12 11 1 0,0 0-2 0,12-13-1 15,-12 13 12-15,0 0 12 16,8-11-15-16,-8 11 9 0,0 0 1 0,0 0 8 0,7-15 2 15,-7 15 2-15,0 0 6 16,0 0-2-16,2-19 0 0,-2 19 1 0,0 0-3 16,0-17 3-16,0 17-1 0,0 0 21 0,0-20 11 0,0 20 10 15,0 0 11 1,0 0 6-16,-2-21 4 0,2 21-4 0,0 0-8 0,0 0-6 16,0 0-10-16,0-19-12 15,0 19-11-15,0 0-22 0,0 0-16 0,0 0-4 16,-5-16-4-16,5 16 2 0,0 0 5 15,0 0 2-15,-4-16 1 0,4 16 6 0,0 0 11 16,0 0 14-16,-4-18 12 16,4 18 23-16,0 0 15 0,0 0 15 0,-2-18 12 15,2 18 4-15,0 0-3 0,0 0-11 0,0 0-12 0,0 0-8 16,0 0 4-16,0 0-4 16,0 0-4-16,0 0-5 0,0 0-4 0,0 0-5 15,-6 60-2-15,6-42-2 16,4 0-4-16,-2 0-5 0,2 2-4 0,0-2-3 0,1 1-1 15,-1-1-3 1,3-1 0-16,-3 0-5 0,0-4-8 0,0 2-23 0,-4-15-22 16,7 20-27-16,-7-20-28 0,6 15-44 0,-6-15-38 15,0 0-22-15,6 10-3 16,-6-10-5-16,0 0 4 0,0 0 12 0,0 0 9 0,0 0 19 16,-10-57 20-16,3 35 26 15,3-3 30-15,-2 1 40 0,2-1 41 0,-1-2 36 16,-1 4 39-16,1-2 27 0,1 1 24 15,0 5 18-15,0-3 2 0,2 3 13 0,0 3 11 16,0-1-2-16,2 17-16 16,0-31-17-16,0 31-15 0,4-24-16 0,0 10-11 15,4 3-10-15,-8 11-13 0,20-16-17 0,-10 8-11 0,-10 8-8 16,25-5-12-16,-25 5-10 16,26 0-2-16,-26 0-9 0,26 5 2 0,-16-1-9 15,-10-4 0-15,17 13 0 16,-11-6-1-16,-6-7 2 0,4 16 2 0,-4-16 2 0,0 0 0 15,-6 25 0-15,6-25 11 16,-11 16-1-16,11-16 3 0,-12 11-1 0,12-11 1 16,-10 12 3-16,10-12-1 0,-10 10-1 0,10-10-1 15,0 0-11-15,-8 10-7 16,8-10-10-16,0 0 0 0,0 0 3 0,0 0 0 0,15 29 3 16,-8-22 1-16,-1 5-3 15,-6-12 7-15,12 21-2 0,-7-9 8 16,1 1 8-16,-4 0 9 0,-2-13 4 15,2 23 3-15,-2-23-5 0,-4 27 6 0,0-16-5 16,-5 1-5-16,1 1-28 0,-2-3-50 16,-2 0-69-16,0 0-72 0,0-1-103 0,1-1-168 15,-2 0-403-15,3-2-254 0</inkml:trace>
  <inkml:trace contextRef="#ctx0" brushRef="#br1" timeOffset="185549.17">20959 6817 2803 0,'0'0'17'0,"0"0"8"0,0 0-7 0,0 0 3 0,0 0-1 16,-43 25 4-16,25-13 13 15,-1 4 4-15,-5 1 7 0,1 5-8 0,-2-2 3 16,1 1-5-16,-1-1-1 15,-1 2-4-15,3 1-5 0,0-2 1 0,0 0-6 0,1 1 1 16,2-1-17-16,2-3-46 16,4 1-69-16,-1-2-57 0,0-4-85 0,4-1-177 15,3-1-311-15,-2-2-13 0</inkml:trace>
  <inkml:trace contextRef="#ctx0" brushRef="#br1" timeOffset="186053.82">20643 7318 2153 0,'0'0'-17'0,"0"0"20"0,18 2 5 15,-18-2-8-15,0 0 0 16,0 0 11-16,0 0 11 0,0 0 7 0,10-25 10 16,-10 25 1-16,0-15 10 0,0 15 6 15,0-22 17-15,0 22 7 0,0-19 6 0,0 19 10 16,0 0-8-16,-2-24-11 15,2 24-9-15,0 0-2 0,-8-16 2 0,8 16-3 16,0 0-9-16,0 0-4 0,-24 4-3 16,24-4-8-16,0 0-2 0,-19 18 1 0,19-18-10 15,-11 15 1-15,11-15-5 0,-6 18-1 0,6-18-3 16,-2 20 0-16,2-20-1 16,0 0-3-16,8 26-5 0,-8-26 0 0,14 14-17 0,-6-10-7 15,-8-4-10-15,16 7-5 16,-16-7-8-16,22 0 5 0,-22 0-1 0,0 0 4 15,29-11-1-15,-20 3 7 16,0-3 0-16,-1-3 4 0,-2 0 5 0,-2-10 3 0,0-1 4 16,-2 0 10-16,3-1 11 0,-5-3 16 0,3 3 7 15,-3 3 14-15,0 2 16 16,0 3 10-16,2 0-3 0,-2 18-6 0,2-29-11 16,-2 29-10-16,0-19 2 0,0 19 7 15,0 0 3-15,0 0-4 0,0 0-3 16,0 0-6-16,0 0-2 0,0 0-1 15,-10 59-3-15,10-59-9 0,3 39-3 0,-3-21-5 16,5 1-22-16,-3 3-43 0,0-3-52 16,2 0-62-16,2 4-64 0,-2-7-66 0,2 0-150 15,-1 0-548-15,1-5-440 0</inkml:trace>
  <inkml:trace contextRef="#ctx0" brushRef="#br1" timeOffset="186383.09">20906 7265 3137 0,'12'-8'21'0,"-12"8"0"0,10-11-7 0,-10 11 1 16,6-12 3-16,-6 12-1 0,6-13 5 0,-6 13 0 15,6-19-3-15,-2 7-3 0,-4 12 2 16,6-25 5-16,-1 11 12 0,2 0 10 0,-3 0 0 16,2-1-9-16,-6 15-1 15,8-25-5-15,-3 14-4 0,-5 11-4 0,8-17-2 0,-8 17-1 16,2-14-6-16,-2 14 1 15,0 0 9-15,0 0 8 0,0 0 13 0,0 0 8 0,-35 2 9 16,35-2 10-16,-26 20 6 16,16-9 0-16,-4 7-6 0,2-4-3 0,6 2-5 15,-5 0-5-15,5 2-7 0,2-3-2 16,1 2-5-16,1 1-4 0,2-18-6 16,9 32-1-16,-1-16 3 0,7-2-11 0,-1-1-16 15,4-1-42-15,-2-5-50 0,4-1-78 16,1-2-77-16,0-4-103 0,-2 0-191 15,1-4-76-15,-2 1-228 0,-1-3-174 16</inkml:trace>
  <inkml:trace contextRef="#ctx0" brushRef="#br1" timeOffset="186533.24">21223 7234 2620 0,'0'0'133'0,"0"0"26"16,0 0-10-16,0 0 3 0,0 0 7 0,0 0-2 0,0 0-11 15,11 24-16-15,-11-24-14 0,0 0-14 16,0 0-10-16,0 20-11 0,0-20-20 15,0 0-37-15,0 0-55 0,5 13-87 0,-5-13-117 16,0 0-226-16,0 0-149 0,0 0-254 16,0 0-220-16</inkml:trace>
  <inkml:trace contextRef="#ctx0" brushRef="#br1" timeOffset="200798.94">17981 9582 603 0,'0'0'166'0,"0"0"-55"16,0 0-10-16,0 0-10 16,0 0-14-16,0 0 7 0,0 0 3 15,0 0 7-15,0 0 8 0,0 0 4 16,0 0 7-16,0 0-7 0,0 0 1 0,0 0-11 0,0 0-9 15,0 0-6-15,0 0-14 16,0 0-5-16,0 0-3 0,0 0-9 0,0 0-4 16,0 0-3-16,0 0 8 0,0 0 4 0,0 0 7 15,0 0 6-15,0 0 2 0,0 0 10 16,0 0 9-16,16 8 14 0,-16-8 4 0,0 0-5 16,0 0-1-16,0 0-6 15,0 0-6-15,0 0-1 0,0 0-4 0,0 0-5 16,0 0-11-16,0 0-6 0,0 0-7 15,-59 5-5-15,59-5-12 0,-23 4-20 0,10-3-26 16,13-1-29-16,-28 3-40 16,14 1-47-16,14-4-45 0,-32 5-61 0,15-5-110 15,3 2-614-15,0 0-382 0</inkml:trace>
  <inkml:trace contextRef="#ctx0" brushRef="#br1" timeOffset="201398.74">16905 9471 2800 0,'0'0'-70'0,"0"0"45"0,0 0 34 0,0 0 19 16,0 0 11-16,0 0 19 16,0 0 9-16,0 0 33 0,0 0 18 15,0 0-5-15,0 0-5 0,0 0-6 0,0 0-7 0,0 0-10 16,-4 51-9-16,4-51-3 0,-2 31 10 16,0-13-2-16,2-2-8 0,0-16-10 0,-2 35-7 15,4-18-7-15,-2-2-20 16,0-15-37-16,2 27-29 0,-2-14-38 0,0-13-39 0,0 23-23 15,0-23-31-15,2 23-35 16,-2-14-53-16,0-9-124 0,2 19-486 0,-2-11-222 16</inkml:trace>
  <inkml:trace contextRef="#ctx0" brushRef="#br1" timeOffset="201738.98">16992 9690 2677 0,'4'-9'-11'16,"-4"9"6"-16,11-20-13 16,-5 11 2-16,-6 9 1 0,15-21 2 0,-7 12 4 15,-8 9 3-15,18-18 11 0,-10 11-4 0,-8 7 3 0,17-10 4 16,-17 10 23 0,19-4 25-16,-19 4 27 0,0 0-2 0,27 8-8 15,-27-8-6-15,16 18-6 0,-10-9-3 16,0 4-9-16,-6-13-1 0,4 23 8 0,-4-23 9 0,0 23 11 15,0-23 10-15,-4 23 7 16,4-23 6-16,-4 21 0 0,-2-13 3 0,6-8-6 16,-9 14-3-16,9-14-6 0,-11 14-8 0,11-14-6 15,-8 7-7-15,8-7-23 16,0 0-20-16,0 0-33 0,0 0-33 0,0 0-30 0,0 0-30 16,-23-27-39-16,23 19-35 15,0 8-45-15,2-16-38 0,-2 16-194 0,6-16-446 0,-6 16-283 16</inkml:trace>
  <inkml:trace contextRef="#ctx0" brushRef="#br1" timeOffset="202293.89">17322 9659 2701 0,'0'0'-40'15,"11"-9"30"-15,-11 9-4 16,0 0 7-16,8-17 10 0,-8 17-3 0,6-14 28 16,-6 14 19-16,0 0 10 0,4-16 5 0,-4 16-5 0,0 0-5 15,0 0 15-15,0 0 3 16,0 0 0-16,0 0-1 0,-16-18-3 0,16 18-8 16,0 0-7-16,0 0-7 15,-32 22-1-15,32-22-6 0,-13 19-6 16,9-10 2-16,4-9-8 0,-10 19 2 0,10-19-5 15,-4 19-8-15,4-19 2 0,-2 19-2 0,2-19-7 16,0 15 0-16,0-15 1 16,0 0-2-16,10 19-6 0,-10-19-6 0,12 9-6 0,-12-9-3 15,15 2-6-15,-15-2-5 0,0 0 2 0,24-1-6 16,-24 1-3-16,18-8 5 16,-18 8 10-16,18-15-3 0,-12 5 5 0,-6 10 3 15,15-22 7-15,-11 6 10 0,1-1 15 16,-1-2 3-16,-2-3 3 0,2-3 2 0,-4 0 2 15,2-3 7-15,0 2 4 16,0 1 5-16,0 5 3 0,1-1-4 0,-1 2 1 16,-2 1 2-16,2 1-4 0,-2 17-5 0,4-26-5 0,-2 14-6 15,-2 12-4-15,2-19-4 16,-2 19 0-16,0 0-1 0,0 0 2 0,0 0 2 16,0 0-3-16,0 0-2 15,0 0 0-15,0 0-2 0,13 53-2 0,-11-35-1 0,1 1-1 16,1 0-5-16,0 4-13 15,-2-3-22-15,2 3-25 0,-2-2-26 0,0-1-37 16,2 0-33-16,-2 1-33 16,0-4-48-16,0 1-108 0,1-3-587 0,-3-3-335 15</inkml:trace>
  <inkml:trace contextRef="#ctx0" brushRef="#br1" timeOffset="202919.03">17581 9506 2732 0,'0'0'-83'0,"0"0"30"16,0 0 14-16,0 0 30 0,0 0-12 0,0 0 8 16,0 0 19-16,0 0 1 15,0 0 10-15,0 0-7 0,-6 55 11 0,6-40-5 0,0-15 4 16,-3 33-5-16,0-19-1 15,3-14 1-15,0 29 1 0,0-29-7 0,0 25 4 16,0-25-2-16,0 23-16 16,0-23-8-16,0 17-6 0,0-17-36 0,0 0-24 0,0 19-8 15,0-19-9-15,0 0 0 0,0 0-7 0,0 0-2 16,0 0 1-16,0 0 10 16,0 0 9-16,0 0 11 0,0 0 14 0,-26-51 31 15,21 35 24-15,1-1 34 0,-3 2 26 16,3 0 6-16,4 15 16 0,-6-29 7 0,2 14 14 15,4 15 12-15,-7-29 18 16,5 18 11-16,2 11 3 0,-4-19-2 0,4 19-5 16,-2-18-7-16,2 18-14 0,0 0-17 0,0-20-16 0,0 20-12 15,8-14-7-15,-8 14-16 16,15-12-21-16,-4 7-12 0,-11 5-14 0,21-8-14 16,-21 8-2-16,26-3-8 15,-14 1-1-15,-12 2-2 0,23-2-4 0,-23 2-2 16,0 0 4-16,28 4 1 0,-28-4 9 15,10 6 21-15,-10-6 17 0,0 0 0 0,0 0 13 16,0 0 10-16,-4 20 4 16,4-20 8-16,0 0 7 0,0 0-7 0,0 0 6 15,0 0-4-15,0 0-1 0,-16 20-9 0,16-20-8 0,0 0-2 16,0 0-1-16,0 0-5 16,4 22-3-16,-4-22-3 0,8 19-1 0,-4-9-2 0,-4-10-4 15,10 25 3-15,-4-14-3 16,-2 2 0-16,0 1 0 0,-4-14-3 0,2 24 2 15,-2-24-4-15,-4 25-1 16,0-12-25-16,4-13-51 0,-14 25-76 0,8-14-78 0,-4 1-134 16,-1-2-624-16,-2-1-431 0</inkml:trace>
  <inkml:trace contextRef="#ctx0" brushRef="#br1" timeOffset="203739.27">16818 10780 2929 0,'0'0'-99'16,"0"0"38"-16,-2-22 32 16,2 22 15-16,0 0 31 0,0 0 9 0,4-28 6 15,-4 28 3-15,0 0-3 0,9-17-8 0,-9 17 0 0,9-9 6 16,-9 9-3-16,0 0 3 16,14-7 4-16,-14 7 9 0,0 0 3 0,0 0 7 15,0 0-5-15,28 20-2 16,-28-20 1-16,6 15 0 0,-6-15 9 0,7 17 8 0,-7-17 3 15,0 16 7-15,0-16 1 16,0 0 5-16,-9 22 5 0,9-22 1 0,-10 10 0 16,10-10 1-16,0 0-7 0,-20 6-3 0,20-6-8 0,0 0-11 15,0 0-14 1,0 0-15-16,-29-23-21 0,24 14-23 0,3-1-25 0,2 10-32 16,0 0-53-16,0-29-51 15,4 20-42-15,-4 9-44 0,7-16-105 16,2 9-599-16,-9 7-407 0</inkml:trace>
  <inkml:trace contextRef="#ctx0" brushRef="#br1" timeOffset="204248.72">17149 10719 2839 0,'0'0'-122'0,"18"-9"26"0,-18 9 26 0,10-10 24 15,-10 10 22-15,0 0 45 16,0 0 39-16,2-22 33 0,-2 22 30 0,0 0 11 15,0 0 5-15,-16-19-4 16,16 19 1-16,0 0-2 0,-16-10-15 0,16 10-9 0,0 0-12 16,-24 0-12-16,24 0-5 0,0 0-11 0,0 0-7 15,-27 15-7-15,27-15-4 16,-13 13-8-16,13-13-3 0,-7 17-6 0,7-17-2 16,-4 19-4-16,4-19-10 0,2 17-10 15,-2-17-9-15,0 0-13 0,9 23-7 16,-9-23-12-16,11 12-3 0,-11-12-16 15,12 7-3-15,-12-7-5 0,15 4-7 0,-15-4-2 16,0 0 0-16,0 0 6 0,28-14 5 16,-28 14 0-16,12-15 9 0,-6 4 1 0,-1-2 7 15,0-5 7-15,-3 2 0 0,0-8 7 0,0 0 1 16,0-7 7-16,0-1 15 16,0-6 12-16,-2 3 20 0,0 1 28 0,0 4 24 0,-2-1 14 15,2 3 8-15,0 5 1 16,-2 4-3-16,2 0-9 0,0 19-10 0,-2-33-10 15,2 20-8-15,0 13-8 16,0-19-4-16,0 19 0 0,0 0 2 0,0 0-2 0,0 0-6 16,0 0 0-16,0 0-4 0,-4 53-2 0,4-30-5 15,2 2-8-15,2 1 1 16,0 3-4-16,0 0-3 0,0 1 0 0,1 0-6 0,-1 1-8 16,0-2-23-16,0 0-29 15,0-3-35-15,1 0-41 0,-1-3-60 0,3 1-52 16,-5-8-85-16,2 0-178 15,-2-4-99-15,0-1-291 0,-2-11-258 0</inkml:trace>
  <inkml:trace contextRef="#ctx0" brushRef="#br1" timeOffset="204849.04">17312 10604 2593 0,'0'0'-19'16,"0"0"38"-16,0 0 8 0,0 0 1 0,0 0-5 16,0 0 7-16,0 0 9 0,0 0 11 0,0 0 9 15,0 0 0-15,10 37-5 0,-10-37 0 16,3 24 2-16,-3-11 2 0,2 3 1 0,-2-16-5 16,2 25-3-16,0-12-6 15,-2-13-5-15,4 23-5 0,-4-23-7 0,2 20-18 16,-2-20-15-16,2 16-19 0,-2-16-25 15,0 0-24-15,2 14-16 0,-2-14-9 0,0 0 10 16,0 0-2-16,0 0 15 16,0 0 8-16,0 0 19 0,0 0 12 0,-27-37 17 15,27 37 1-15,-11-28 28 0,7 11 18 0,0 1 20 16,1-1 16-16,3 17 5 0,-4-32 4 16,2 16 5-16,2 16-9 0,2-26-2 0,0 13-7 15,5-3-2-15,-7 16-8 16,10-25-5-16,-3 14-6 0,1 2 1 0,-8 9-7 0,19-16-3 15,-11 11-1-15,4 1 2 16,-4 0 7-16,-8 4 6 0,14-2 5 0,-14 2 1 16,0 0-4-16,0 0-2 0,18 8-2 0,-18-8-2 0,0 0 2 15,0 0 5 1,0 0 2-16,0 0 1 0,0 0 0 0,-22 34-3 0,22-34-7 16,-8 9-2-16,8-9-4 15,0 0-10-15,0 0-3 0,-8 16-1 0,8-16-4 0,0 0 0 16,0 0-4-16,12 21 2 15,-6-16 0-15,3 5-3 0,2-1-2 0,-3 1 4 16,1 2-2-16,-1-1 9 16,-2 2 13-16,0 1 5 0,1-1 8 0,-2 1 2 15,-5-14 0-15,2 23-7 0,-2-23-4 0,-2 26-22 16,-3-14-45-16,5-12-60 0,-11 23-80 16,5-14-69-16,0 1-132 0,-1-3-193 0,7-7-29 0,-10 13-263 15,10-13-204-15</inkml:trace>
  <inkml:trace contextRef="#ctx0" brushRef="#br1" timeOffset="207390.1">18042 11426 445 0,'0'0'-10'0,"0"0"-64"15,0 0-24-15,0 0 9 16,0 0 29-16</inkml:trace>
  <inkml:trace contextRef="#ctx0" brushRef="#br1" timeOffset="207809.16">18042 11426 296 0,'0'0'90'0,"0"0"3"0,0 0-1 0,0 0 3 15,0 0 4-15,0 0-4 16,0 0 1-16,8 19 5 0,-8-19-7 0,0 0-3 0,0 0-8 16,2 15 0-16,-2-15 0 15,0 0-9-15,2 15-7 0,-2-15-4 0,0 0 2 16,5 18 7-16,-5-18-6 15,5 12-13-15,-5-12-3 0,6 14 6 0,-6-14-3 0,4 16 6 16,-4-16 12-16,6 15-1 16,-6-15 10-16,4 15 9 0,-4-15-6 0,4 17 7 15,-4-17-6-15,4 17-6 0,-4-17 3 0,0 18-11 0,0-18-4 16,0 18-5-16,0-18-7 16,-2 19-10-16,2-19 0 0,0 19-2 0,0-19 6 15,-2 17 6-15,2-17-1 16,0 17-2-16,0-17-4 0,-2 16 0 0,2-16-5 0,-2 13-2 15,2-13-8-15,-2 15-1 16,2-15-3-16,-2 14-4 0,2-14-1 0,-2 15-4 16,2-15 2-16,-2 15-3 0,2-15 10 0,0 16 2 0,0-16-1 15,-2 13 1-15,2-13-2 16,0 15-2-16,0-15-4 0,0 14-3 0,0-14 2 16,0 12-9-16,0-12 6 15,0 14-2-15,0-14 3 0,2 11 2 0,-2-11-1 0,0 0-6 16,-2 17-2-1,2-17 0-15,0 0 0 0,-2 12-2 0,2-12 5 0,0 0-21 16,0 0-14-16,2 11-26 16,-2-11-21-16,0 0-37 0,0 0-21 0,0 0-50 0,0 0-51 15,0 0-151-15,0 0-564 0,0 0-362 0</inkml:trace>
  <inkml:trace contextRef="#ctx0" brushRef="#br1" timeOffset="208091.17">18017 11827 2803 0,'0'0'-60'15,"0"0"57"-15,0 0 25 0,0 0 16 0,0 0 15 16,0 0 10-16,0 0 11 0,-38-1 21 16,38 1 3-16,-26 1-2 0,26-1-5 0,-27 3-10 15,27-3-10-15,-26 3-4 0,12-3-21 0,14 0-26 16,-26 2-38-16,26-2-52 16,-24 4-59-16,16-4-68 0,8 0-156 0,-19 2-528 15,19-2-248-15</inkml:trace>
  <inkml:trace contextRef="#ctx0" brushRef="#br1" timeOffset="208479.06">17054 11939 2614 0,'0'0'-20'16,"0"0"47"-16,0 0 10 0,0 0-9 0,-14-9 0 0,14 9-5 16,0 0-2-16,0 0 2 0,0 0 0 0,0 0-1 15,0 0-5-15,0 0-4 16,0 0 0-16,56-5-13 0,-41 3-13 0,-15 2-26 0,34-2-29 16,-16 0-38-16,0 0-41 15,-2 0-82-15,-3 1-481 0,0-3 31 0</inkml:trace>
  <inkml:trace contextRef="#ctx0" brushRef="#br1" timeOffset="208749.03">17286 11820 2109 0,'0'0'-3'0,"0"0"33"15,11-11 15-15,-11 11 11 0,0 0 11 16,0 0 14-16,0 0 24 0,0 0 19 0,0 0 7 16,0 0 8-16,0 0 3 0,0 0-6 0,0 0-1 15,17 26-17-15,-17-26-11 16,2 21-12-16,-2-21-13 0,2 25-10 16,0-10-4-16,0 3-9 0,-2-18-11 0,3 26-28 15,-1-15-29-15,-2-11-44 0,2 25-50 0,0-11-56 16,0-5-48-16,-2-9-88 15,0 0-651-15,2 25-370 0</inkml:trace>
  <inkml:trace contextRef="#ctx0" brushRef="#br1" timeOffset="209218.88">17367 11943 2819 0,'0'0'-98'0,"8"-22"4"0,-8 22 11 16,0 0 20-16,8-20 16 16,-1 13 21-16,-7 7 40 0,13-17 36 0,-13 17 19 15,12-15 10-15,-3 9 3 0,-9 6 3 0,14-11-1 0,-14 11-6 16,18-10 6-16,-18 10-3 16,16-3 3-16,-16 3 0 0,0 0-11 0,26 7-8 15,-26-7-2-15,15 17-9 16,-9-5-4-16,0 1-6 0,-1 0-2 0,1 3 2 0,-4-1 5 15,-2-15 0-15,5 26 6 16,-5-26 0-16,-2 25 5 0,2-25-8 0,-9 19-2 16,9-19-8-16,-13 14-6 0,13-14-2 0,-13 8-10 0,13-8-22 15,0 0-16-15,0 0-24 16,0 0-33-16,-34-27-35 0,30 15-38 16,4 12-49-16,-6-23-27 0,4 11-72 15,2 12-655-15,0-26-375 0</inkml:trace>
  <inkml:trace contextRef="#ctx0" brushRef="#br1" timeOffset="210958.81">18118 12024 2826 0,'0'0'-100'15,"0"0"22"-15,0 0 8 16,0 0 16-16,0 0 11 0,-2 26 23 16,2-26 6-16,0 0 11 0,0 0 12 15,-4 29 2-15,4-29 4 0,-2 19 11 0,2-19-5 0,0 23-2 16,0-23 5-16,2 27 3 15,2-10 4-15,-2-1 2 0,2 1 5 16,1 2-4-16,-1-3-1 0,0 4 8 16,0 2-2-16,0-3 0 0,1 4 6 0,-1 0 2 15,-2-1 7-15,3 2 2 0,-3-3-21 0,0 2-3 0,-2-3 1 16,0 2 0-16,2 0-4 16,-4 3-4-16,2-1 9 0,0-4-5 0,0 3 2 0,0-4 2 15,-2 2-2-15,2 2 0 16,-4-4-4-16,4 0-4 0,-3 1 7 0,-1-2 6 15,2 1-3-15,0 0 0 16,-3 0 2-16,3-1-3 0,0 0-4 0,0 0 2 16,-2 1-5-16,4-2-3 0,-2 0-3 0,0 1 0 0,2-18-5 15,-2 32 6-15,2-19-8 16,0-13 2-16,-3 30-4 0,3-17-1 0,0-13 1 0,-2 27-3 16,0-13 2-16,2-14-2 15,-2 30-5-15,0-18 5 0,0 1-2 0,2-13-2 16,-2 23 2-16,0-10 1 15,2-13 3-15,-2 21-4 0,2-21 0 0,-2 21 0 16,0-11 0-16,2-10-2 0,0 0-3 16,0 30 8-16,0-30-5 0,2 22-3 0,-2-22 4 15,2 24-3-15,0-13 3 0,-2-11-2 0,4 23 1 0,-4-23-2 16,2 23 0-16,2-12 5 16,-4-11 8-16,2 21 0 0,-2-21-2 0,2 19 2 15,-2-19-1-15,3 19-5 16,-3-19 1-16,0 19 1 0,0-19 0 0,0 0-5 0,-3 25 1 15,3-25 0-15,0 17-3 16,0-17 2-16,0 18-5 0,0-18 1 0,0 0 3 16,3 26-2-16,-3-26 2 0,0 15-2 0,0-15 2 0,0 0-2 15,0 21 2-15,0-21 3 16,0 0 2-16,0 21 0 0,0-21 0 16,0 0 1-16,0 22-3 0,0-22-1 15,0 0-2-15,-3 16 0 0,3-16-2 0,0 0 4 0,0 19 0 16,0-19-4-16,0 0 1 15,0 0-1-15,0 24 0 0,0-24-2 0,0 0 0 16,0 0 5-16,0 21-3 16,0-21 1-16,0 0-2 0,0 0 1 0,0 0-1 15,0 16 6-15,0-16 6 0,0 0-3 0,0 0 2 0,0 0 2 16,-2 18 1-16,2-18-2 16,0 0-1-16,0 0-1 0,0 0-2 0,-2 21 1 0,2-21-2 15,0 0-3-15,0 0 2 16,0 0-2-16,-2 17-1 0,2-17 0 0,0 0-2 15,0 0 3-15,0 0-4 16,0 0-2-16,0 0-1 0,0 0-11 0,0 0-7 16,-2 17-8-16,2-17-8 0,0 0-12 0,0 0-2 0,0 0-12 15,0 0-13-15,0 0-22 16,0 0-37-16,0 0-37 0,0 9-47 0,0-9-134 0,0 0-602 16,0 0-387-16</inkml:trace>
  <inkml:trace contextRef="#ctx0" brushRef="#br1" timeOffset="211269.16">18076 13493 2868 0,'0'0'-87'0,"0"0"32"0,0 0 27 0,0 0 37 15,-40-2 16-15,40 2 31 16,-26 2 32-16,9 0 11 0,-1-2 6 16,-4 2 2-16,3-2-10 0,0 1-3 15,0 2-13-15,-1-3-10 0,6 1-23 0,0-1-29 0,14 0-29 16,-26 2-55-16,26-2-54 15,-21 1-45-15,21-1-66 0,-18 0-155 0,18 0-424 16,0 0-128-16</inkml:trace>
  <inkml:trace contextRef="#ctx0" brushRef="#br1" timeOffset="211896.9">17009 13477 2449 0,'0'0'0'15,"0"0"36"-15,0 0 3 16,0 0-1-16,0 0 2 0,0 0 0 0,0 0 11 16,0 0 7-16,0 0 3 15,0 0 2-15,49-5-7 0,-49 5-5 0,18 3 0 0,-18-3-1 16,18 2 3-16,-10 0 4 15,-8-2 3-15,13 4 5 0,-13-4 1 0,10 4 6 16,-10-4 4-16,6 8-6 0,-6-8-4 16,0 0 2-16,0 0 1 0,0 0 4 0,0 27 0 15,0-27-1-15,0 0-5 0,-8 18-5 0,8-18-8 16,0 0-4-16,-2 19-13 16,2-19-12-16,0 0-14 0,-4 18-14 0,4-18-14 0,0 0-22 15,0 0-23-15,0 0-25 16,12 13-19-16,-12-13-21 0,0 0-22 15,18 4-20-15,-14-3-19 0,-4-1-52 16,0 0-150-16,14 0-454 0,-14 0-186 0</inkml:trace>
  <inkml:trace contextRef="#ctx0" brushRef="#br1" timeOffset="212378.72">16749 13613 2394 0,'-22'1'-106'0,"22"-1"29"16,0 0 24-16,-23 3 16 0,23-3 6 0,0 0 10 16,-19 1 10-16,19-1 26 0,0 0-3 15,0 0 12-15,-19 3 6 0,19-3 14 0,0 0 12 16,0 0 13-16,0 0 7 15,0 0 10-15,0 0 9 0,0 0 20 0,0 0 6 0,-14 5 3 16,14-5-4-16,0 0-4 16,0 0 3-16,0 0-13 0,0 0-4 0,0 0 3 15,0 0 1-15,0 0-4 0,0 0-9 0,0 0-12 0,50-13-9 16,-50 13-6-16,19-2-14 16,-19 2-11-16,24-4-26 0,-24 4-29 0,22-2-35 15,-22 2-39-15,22-2-49 16,-22 2-38-16,23-2-38 0,-13 0-74 0,-10 2-135 0,20-1-445 15,-8-2-224-15</inkml:trace>
  <inkml:trace contextRef="#ctx0" brushRef="#br1" timeOffset="212849.16">17011 13527 2618 0,'0'0'-59'16,"0"0"24"-16,0 0-5 0,0 0 19 0,5-25-7 15,-5 25 33-15,0 0 22 16,6-15 36-16,-6 15 28 0,6-12-10 0,-6 12 4 0,0 0-3 15,14-17-6-15,-14 17-5 16,14-9-7-16,-14 9-2 0,14-8-2 0,-14 8-1 16,20-5 6-16,-20 5 12 0,16 0 11 0,-16 0 1 0,0 0 7 15,0 0 0-15,28 11 4 16,-28-11-4-16,7 14-4 0,-7-14-9 0,0 16-3 16,0-16-11-16,-5 21-1 15,5-21-4-15,-9 25 3 0,1-9 1 0,2-5-2 0,-3 2-1 16,1-1-22-16,-1 1 4 15,3 0-2-15,-3-1-3 0,9-12 0 0,-10 21-1 16,6-12-7-16,4-9-1 16,-6 16-14-16,6-16-4 0,0 0-10 0,0 0-6 0,12 21-7 15,-2-19-14-15,1 1-16 0,2-3-22 0,2 2-31 16,-15-2-39-16,32-2-40 16,-16 2-35-16,2-3-29 0,-2-2-48 0,1 0-105 0,-2-1-112 15,-2 1-392-15,1-3-269 16</inkml:trace>
  <inkml:trace contextRef="#ctx0" brushRef="#br1" timeOffset="213118.65">17335 13530 2691 0,'0'0'33'0,"6"-16"60"0,-6 16 28 0,0 0 13 15,4-19 3-15,-4 19-2 16,6-12-8-16,-6 12-7 0,0 0-17 0,14-14-3 0,-14 14-11 16,0 0-8-16,18-3-11 15,-18 3-5-15,0 0-6 0,26 6 1 0,-26-6-3 16,17 11-1-16,-9-3-7 15,-8-8-4-15,11 17-1 0,-6-7 8 0,-5-10 3 16,4 19 15-16,-4-19-6 0,0 0 5 0,-6 22 5 0,6-22-19 16,-14 12 7-16,14-12 2 15,-19 4 1-15,19-4-1 0,0 0 1 0,-29-8-19 0,29 8-20 16,-17-19-25-16,11 8-22 16,0-3-29-16,0 2-43 0,4-4-53 0,2 0-68 15,0 16-54-15,6-29-118 16,-2 16-173-16,2 0-29 0,0 0-315 0,-6 13-292 0</inkml:trace>
  <inkml:trace contextRef="#ctx0" brushRef="#br1" timeOffset="-209127.68">22711 10658 2544 0,'0'0'-167'0,"0"0"27"15,0 0 21-15,0 0 40 16,0 0 14-16,0 0 8 0,0 0 14 0,0 0 18 0,0 0 9 16,0 0 32-16,0 0 6 15,0 0 5-15,0 0 9 0,0 0 9 0,0 0 20 16,0 0 14-16,0 0 1 15,0 0-2-15,0 0 3 0,0 0 7 0,0 0 3 0,-6 46-5 16,6-46 0-16,0 0-5 16,0 0 6-16,4 22-3 0,-4-22-5 0,2 16-5 15,-2-16-5-15,5 17-6 0,-5-17-4 16,2 16-7-16,-2-16-7 0,2 15-5 16,-2-15-4-16,0 0-9 0,0 20-15 0,0-20-38 0,0 0-57 15,0 17-57-15,0-17-61 16,0 0-82-16,0 0-570 0,-2 19-204 0</inkml:trace>
  <inkml:trace contextRef="#ctx0" brushRef="#br1" timeOffset="-208277.95">22669 11115 2426 0,'0'0'-108'0,"-19"-19"30"15,19 19 19-15,0 0 23 16,0 0 22-16,0 0 17 0,0 0 14 0,0 0 19 16,5-25 22-16,-5 25 15 0,0 0 14 15,0 0-8-15,0 0-3 0,12-17-6 0,-12 17 2 16,0 0-2-16,0 0-12 15,10-11-3-15,-10 11-5 0,0 0-9 0,0 0-5 16,16-4-3-16,-16 4-2 16,0 0-3-16,0 0 0 0,0 0-5 0,0 0 1 0,29 11 6 15,-29-11 3-15,0 0 1 0,5 18 0 0,-5-18-1 16,0 0-2-16,-5 21 11 16,5-21 6-16,0 0 8 0,-17 24 4 0,9-14-3 0,0-1-22 15,-2 3 6-15,10-12 12 16,-16 21 2-16,8-11-2 0,1 1-2 0,7-11-1 15,-15 17-7-15,9-7-8 16,6-10 3-16,-9 14-3 0,9-14-4 0,-6 18-1 0,6-18-4 16,0 0-1-16,6 20-4 0,-6-20-2 0,13 14-2 15,-2-8-6-15,-11-6-35 16,23 7-45-16,-11-5-58 0,6 1-65 0,-4-4-56 16,-14 1-116-16,32-4-619 15,-17-1-438-15</inkml:trace>
  <inkml:trace contextRef="#ctx0" brushRef="#br1" timeOffset="-208028.02">22871 11186 3006 0,'0'0'-47'0,"0"0"10"16,0 0 14-16,8-15-1 0,-8 15 18 15,0 0 11-15,0 0 15 0,0 0 12 0,8-10 4 16,-8 10 8-16,0 0-2 16,0 0 6-16,0 0 6 0,0 0 4 0,0 0-10 15,0 0 7-15,13 33-2 0,-13-33-2 16,0 0 0-16,-5 20 12 0,5-20 15 0,-10 16 10 15,10-16 8-15,-12 11 2 16,12-11 4-16,-22 9 1 0,12-5-6 0,10-4-4 16,-21 4-10-16,21-4-9 0,-22 0-6 0,22 0-8 15,0 0-8-15,-25-9-26 0,25 9-41 16,-13-17-58-16,11 5-80 0,0 2-78 0,0-3-91 16,2 13-218-16,0-26-81 15,2 13-207-15,-2 13-158 0</inkml:trace>
  <inkml:trace contextRef="#ctx0" brushRef="#br1" timeOffset="-204117.99">22534 13811 2562 0,'0'0'44'0,"0"0"10"16,0 0-3-16,0 0-3 0,0 0 18 0,0 0 30 16,0 0 26-16,0 0 14 15,0 0 1-15,0 0 3 0,0 0-2 0,0 0 7 16,0 0-9-16,0 0-1 0,0 0-23 16,0 0-4-16,0 0-13 0,0 0-16 0,0 0-31 15,0 0-42-15,0 0-76 16,0 0-114-16,-17-23-121 0,17 23-261 0,-2-8-49 15,2 8-220-15,0 0-170 0</inkml:trace>
  <inkml:trace contextRef="#ctx0" brushRef="#br1" timeOffset="-200378.15">20053 8549 2310 0,'0'0'-141'16,"0"0"14"-16,0 0 23 0,0 0 22 0,0 0 12 16,0 0 7-16,15-11 22 0,-15 11 11 15,0 0 5-15,0 0 12 0,0 0 1 0,0 0 5 16,0 0 9-16,0 0 3 15,0 0 7-15,0 0 4 0,0 0 4 16,0 0 7-16,0 0 9 0,0 0 2 0,0 0 3 0,0 0-10 0,0 0 5 16,0 0 0-16,0 0-10 15,0 0 9-15,0 0-6 0,0 0-2 0,0 0 8 16,0 0 27-16,0 0-6 16,25 16-1-16,-25-16-1 0,0 0 3 0,3 17-6 15,-3-17-1-15,0 0 0 0,6 15-9 16,-6-15-4-16,0 0 0 0,6 20 8 0,-6-20 6 15,4 13 1-15,-4-13 0 16,4 16 7-16,-4-16 1 0,8 15-3 0,-8-15-9 16,10 15-1-16,-10-15-7 0,10 17-4 0,-6-9-4 0,-4-8 0 15,11 17-3-15,-5-9-5 16,-6-8-1-16,11 17-2 0,-11-17-4 0,13 15 0 16,-7-8-3-16,0 6 3 15,-6-13-3-15,12 18 0 0,-4-10-1 0,-8-8-2 16,10 17-2-16,-4-8-1 15,-6-9 1-15,8 17-1 0,-8-17-2 0,11 16-1 0,-6-7-1 16,-5-9 3-16,10 20-1 16,-6-13-1-16,-4-7-2 0,11 15 6 0,-11-15-7 0,10 15 0 15,-6-5 8-15,-4-10 0 0,14 17-2 0,-8-7-3 16,-6-10 4-16,12 19-1 16,-6-8-1-16,-6-11 2 0,12 21-2 15,-6-9-2-15,-6-12 1 0,8 21-1 0,-2-10 1 16,1 0-1-16,-1 1-3 0,-6-12-2 0,9 20 4 15,-7-8-1-15,-2-12 3 16,6 23 0-16,-1-12-5 0,-5-11 7 0,4 24-2 16,-2-11 10-16,-2-13 7 0,4 23 0 0,-2-12-6 0,-2-11 2 15,6 29-1-15,-4-14-2 16,0-2 2-16,2 4-3 0,-2-1 2 0,4-1-2 16,-4 2 5-16,0-2-4 15,2 2 0-15,-2 1-2 0,2-1-2 0,0 0 1 0,0 0-4 16,-2 0-1-16,3 0 1 15,-3 1 0-15,2-2-1 0,0 2 2 0,1-1-3 16,-1 0 1-16,0 1-3 16,-2-4 0-16,5 1 1 0,-3 1-3 0,0 1 2 15,0-2 3-15,0 1-6 0,0-3 3 0,4 2-3 0,-8-15 1 16,6 29 1-16,-2-15-2 16,-2 0 4-16,2-1-2 0,-4-13-3 0,6 25 3 15,-2-13-3-15,-4-12 4 16,7 20-3-16,-3-8 2 0,-4-12-3 0,11 23 0 0,-5-12 2 15,-6-11-1-15,11 21-1 16,-5-10 3-16,-6-11-3 0,10 22-2 0,-3-12 1 16,0 1 2-16,-1 0 1 0,0 0-2 0,0 1 3 15,0-1-3-15,1 3-16 0,0-3-1 16,-1 1 4-16,2 1 1 0,1-2 2 0,-1 1-2 16,1-1 4-16,2 1 1 15,-1-1-1-15,0 1-2 0,-2-1 4 0,2 0 1 16,0 2 0-16,-2-5 0 15,1 4-1-15,-1-3 1 0,1 1 0 0,-9-10 0 0,15 19 3 16,-7-9-3-16,-8-10 1 0,12 19 1 0,-6-10 1 16,-6-9-2-16,12 17 2 15,-8-8 0-15,4 1 2 0,-8-10-5 0,15 21 3 16,-8-9 2-16,-1-3-1 16,-6-9 2-16,13 19-1 0,-9-9 1 0,4 1-2 0,-8-11 0 15,13 18 5-15,-8-9-5 16,-5-9-1-16,12 19 2 0,-8-9 0 0,-4-10 2 0,10 17-2 15,-10-17-1-15,10 16 3 16,-4-8-3-16,-6-8 0 0,8 17-3 0,-8-17 6 16,13 16-2-16,-7-7 0 0,-6-9 4 15,15 18-5-15,-8-11 2 0,1 2 0 0,-8-9-1 16,14 18 0-16,-10-11 0 0,-4-7 3 0,14 16-4 16,-8-7 0-16,-6-9 4 15,10 15-4-15,-3-5 1 0,-7-10-1 0,6 15-4 16,-6-15 6-16,9 17 0 0,-9-17-2 15,6 16 3-15,-6-16-2 0,7 13 0 16,-7-13 1-16,6 16-2 0,-6-16 4 16,6 14-5-16,-6-14 3 0,6 15 0 0,-6-15 0 15,8 16-1-15,-8-16 1 0,10 16-2 0,-10-16 1 0,6 12-1 16,-6-12 1-16,8 16 0 16,-8-16-1-16,8 16-3 0,-8-16 4 0,7 16 1 15,-7-16-2-15,9 17 1 16,-9-17 2-16,6 17-2 0,-2-8-1 0,-4-9 0 0,6 18 4 15,-6-18-3-15,7 17-1 16,-7-17 1-16,4 17-1 0,-4-17 3 0,4 17-1 16,-4-17 1-16,2 19-1 0,-2-19-1 0,4 17-2 15,-4-17 5-15,5 18-3 0,-5-18 1 16,2 15 0-16,-2-15 4 0,4 17-5 0,-4-17-1 16,7 17 0-16,-7-17 2 15,4 19-2-15,-4-19 3 0,6 20-2 0,-6-20-1 16,4 16 2-16,0-7 0 0,-4-9-1 15,7 19 3-15,-7-19-2 0,7 18-1 0,-3-7 3 16,-4-11-5-16,10 18 3 16,-10-18-2-16,8 19 2 0,-3-10 1 0,-5-9-1 15,6 19-2-15,-6-19-1 0,8 19 2 0,-5-9-2 0,-3-10 5 16,8 21-4 0,-5-12 3-16,1 5 2 0,0-1-4 0,0 0 1 0,0 1 3 15,0-1-4-15,0 0 4 16,3 1-2-16,0 0 1 0,-1 0-2 0,0 0 2 0,0-3-2 15,1 2 0-15,-7-13 1 16,12 25 1-16,-3-11-3 0,-3-3 1 0,1 0 1 16,-1 3-2-16,0-3 0 0,-6-11 2 0,10 23-1 15,-4-13-1-15,0 0 0 0,-6-10-2 16,8 20 4-16,-4-10-2 0,-4-10-1 0,6 18 2 16,1-6 2-16,-7-12-2 15,9 19-2-15,-3-7 1 0,-2-1 5 0,-4-11-4 16,8 21-2-16,-1-10 2 15,-3 3-2-15,2-1 0 0,-6-13 4 0,9 25-2 0,-5-11-2 16,1-2 2-16,-5-12-2 0,6 27 2 0,-2-14 1 16,0 1-4-16,0-1 3 15,2-1 1-15,-6-12-3 0,9 26 3 0,-2-13 3 0,-1-1-2 16,-2 0-3-16,-4-12 2 16,13 22-3-16,-7-10 2 0,0 0-4 0,1-1 3 15,-7-11 1-15,11 21 0 16,-5-12 0-16,-6-9-1 0,8 19 0 0,-2-7 0 0,0-3-4 15,-6-9 3-15,12 23 1 16,-6-13 0-16,-2 1 1 0,4 0 1 16,-8-11-2-16,13 23-1 0,-6-13 1 0,-1 1 0 15,3 0 2-15,-1 2-3 0,0-5 2 16,0 4-2-16,-8-12 1 0,16 23 2 0,-8-14-3 0,-2 3 1 16,-6-12 1-16,15 20-2 15,-10-10 0-15,-5-10-2 0,10 20 2 0,-6-12 2 16,-4-8-1-16,9 17 1 15,-3-6-1-15,-2 3 0 0,-4-14 0 0,11 20 5 0,-4-8-5 16,1-1-1-16,-2 1 2 16,2 1-1-16,-1-2 0 0,2 1 2 0,-1-3-1 15,0 4-1-15,3-2 1 0,-5 1-2 0,5-2 1 0,-2 2-2 16,-3 1 7-16,4-2-5 16,-4-2-2-16,4 3 2 0,-10-12-3 0,14 23 3 15,-8-12 0-15,0-1-1 16,1 3 1-16,-7-13-1 0,13 21 2 15,-7-10 0-15,1 1-2 0,-1-1 1 0,-6-11 2 16,12 21-1-16,-6-11-1 0,-6-10 0 0,14 20-2 16,-10-10 2-16,-4-10 2 0,12 18-5 0,-5-8 5 15,-7-10-2-15,10 16-1 16,-3-9 2-16,-7-7-2 0,10 18-2 0,-5-8 2 0,-5-10 0 16,8 14 1-16,-8-14 0 15,6 15-1-15,-6-15 0 0,9 16-1 0,-9-16 2 16,7 15 0-16,-7-15-2 15,4 17 2-15,-4-17 1 0,6 16 4 0,-6-16-5 0,6 14-2 16,-6-14 3-16,6 18-1 16,-6-18-1-16,9 16 2 0,-9-16-2 0,7 12 2 15,-7-12-5-15,4 16 2 0,-4-16 3 0,4 15 0 0,-4-15-6 16,4 13 3 0,-4-13 1-16,4 16-4 0,-4-16 6 0,2 17-1 0,-2-17 2 15,5 17 0-15,-5-17-1 16,2 17-1-16,-2-17 1 0,2 17 0 0,-2-17 0 15,4 18-2-15,-4-18 6 0,4 17-4 16,-4-17-3-16,6 17 2 0,-6-17 0 0,5 17-1 16,-5-17 0-16,4 15 0 0,-4-15 2 0,5 16-4 15,-5-16 5-15,4 15-3 16,-4-15 0-16,4 15-1 0,-4-15 2 0,2 15-1 0,-2-15 0 16,4 13 2-16,-4-13 0 15,0 0-2-15,4 23 2 0,-4-23 0 16,4 13 5-16,-4-13-8 0,0 0 0 15,4 20 2-15,-4-20-1 0,2 12-1 0,-2-12 1 0,0 0-2 16,8 20 2-16,-8-20 2 0,4 11-1 0,-4-11 1 16,0 0-3-16,6 18 1 15,-6-18 0-15,4 13-1 0,-4-13 3 16,0 0 4-16,4 17-6 0,-4-17 0 0,4 11 1 16,-4-11-1-16,5 14 1 0,-5-14 2 0,4 13-1 15,-4-13-2-15,0 0 8 16,6 17 0-16,-6-17 5 0,5 11-1 15,-5-11 1-15,0 0-1 0,6 18-3 0,-6-18-1 16,0 0 0-16,4 15 2 0,-4-15 0 0,0 0 2 16,5 15 2-16,-5-15-1 0,0 0-5 0,2 17 1 15,-2-17 0-15,0 0-1 16,2 16 1-16,-2-16 0 0,0 0-2 0,6 16 3 0,-6-16-1 16,6 11 1-16,-6-11 2 15,0 0 2-15,8 15 0 0,-8-15 1 0,10 11 2 16,-10-11-1-16,8 11 0 15,-8-11 1-15,10 14-2 0,-10-14 4 0,9 12 4 0,-9-12 0 16,8 13-1-16,-8-13-2 16,9 11 3-16,-9-11 6 0,8 13 0 0,-8-13 0 15,7 14-5-15,-7-14 2 0,0 0-1 0,6 19-5 0,-6-19 0 16,2 13 0-16,-2-13 15 16,6 14-8-16,-6-14-43 0,4 9-46 0,-4-9-71 15,2 7-97-15,-2-7-136 16,0 0-242-16,0 0 12 0,0 0-344 0,0 0-357 0</inkml:trace>
  <inkml:trace contextRef="#ctx0" brushRef="#br1" timeOffset="-198737.96">19920 8323 2623 0,'0'0'-217'15,"0"0"22"-15,0 0 12 0,0 0 16 0,0 0 14 16,0 0 15-16,0 0 11 15,0 0 18-15,-8-22 7 0,8 22 10 0,0 0 13 0,0 0 11 16,0 0 2-16,0 0 10 16,0 0 12-16,0 0 11 0,0 0-1 0,0 0 10 15,0 0 7-15,0 0 12 0,0 0 10 0,0 0 12 16,0 0 7-16,0 0 12 0,0 0 4 16,0 0 8-16,0 0 4 0,-12-9-5 0,12 9 1 15,0 0 1-15,0 0 13 16,0 0 7-16,0 0-2 0,0 0 6 0,0 0-6 15,0 0-1-15,0 0-5 16,0 0-7-16,0 0 7 0,0 0 2 0,0 0-5 0,0 0-4 16,0 0 3-16,0 0-14 15,0 0-3-15,0 0 15 0,0 0 5 0,0 0-3 16,0 0-1-16,0 0 8 0,0 0 11 0,0 0-14 16,0 0-3-16,0 0-10 0,32 31 3 15,-32-31-5-15,8 10-6 0,-8-10-7 16,0 0-1-16,9 16-4 0,-9-16 4 15,7 9-7-15,-7-9 6 0,0 0-15 0,6 15 4 16,-6-15 1-16,0 0 0 0,8 14 9 0,-8-14 3 0,0 0-1 16,11 13-5-16,-11-13 0 15,8 8 1-15,-8-8-2 0,0 0 2 0,13 9-3 16,-13-9-2-16,0 0 6 16,13 10 3-16,-13-10 1 0,0 0-5 0,0 0 2 0,10 9-3 15,-10-9-4-15,0 0-2 16,0 0-2-16,0 0-2 0,11 8-1 0,-11-8-4 15,0 0 4-15,0 0-2 16,15 6 5-16,-15-6-1 0,0 0 5 0,0 0 5 16,17 5-6-16,-17-5-3 0,0 0 0 0,0 0-6 15,12 5 4-15,-12-5-5 0,0 0-1 16,0 0-1-16,0 0 2 0,0 0-4 0,0 0 1 16,0 0-10-16,0 0-18 15,0 0-21-15,0 0-34 0,0 0-26 0,0 0-44 16,0 0-29-16,0 0-22 0,0 0-23 15,0 0-17-15,0 0-3 0,0 0-482 0,0 0 14 16</inkml:trace>
  <inkml:trace contextRef="#ctx0" brushRef="#br1" timeOffset="-198457.85">20080 8460 1938 0,'0'0'-136'0,"0"0"26"15,0 0 20-15,0 0 18 0,0 0 19 0,0 0 7 16,0 0 7-16,0 0 8 16,0 0 12-16,0 0 13 0,-47-16 11 0,47 16 12 15,0 0 27-15,0 0 3 16,0 0 7-16,0 0 12 0,0 0 19 0,0 0 12 0,-8-13 10 15,8 13-3-15,0 0 5 16,0 0-4-16,0 0-5 0,0 0-14 0,0 0-7 16,0 0-11-16,0 0-12 0,0 0 2 15,0 0-15-15,0 0-1 0,0 0 3 16,0 0 3-16,0 0 14 0,0 0 10 0,0 0 9 0,0 0 0 16,0 0 0-16,0 0 5 15,0 0 3-15,0 0-2 0,0 0-5 0,0 0-8 16,0 0-11-16,0 0-6 0,0 0-5 15,0 0-2-15,0 0-9 0,0 0-3 0,16 46-50 16,-16-46-78-16,4 13-105 16,-4-13-189-16,4 11-581 0,-4-11-408 0</inkml:trace>
  <inkml:trace contextRef="#ctx0" brushRef="#br1" timeOffset="-187288.06">21120 10717 375 0,'0'0'132'0,"0"0"-20"16,0 0-37-16,0 0-15 0,0 0 1 0,0 0-5 15,0 0-7-15,0 0 3 16,0 0 0-16,0 0 3 0,6-27 1 0,-6 27 0 0,0 0-3 16,0 0 6-1,0 0-14-15,0 0-1 0,0 0 6 0,0 0-4 16,0 0 1-16,0 0-5 0,0 0 8 15,0 0 2-15,0 0-11 0,0 0 3 0,0 0-6 0,0 0 3 16,0 0-12-16,0 0 5 0,0 0-3 0,0 0 11 16,0 0-12-16,0 0 7 15,0 0-7-15,0 0 6 0,0 0 10 0,0 0 1 16,0 0 10-16,0 0-1 0,0 0-10 16,0 0 1-16,0 0 0 0,0 0-6 0,0 0 4 15,0 0-11-15,0 0-1 16,0 0-9-16,0 0-2 0,6-15 1 0,-6 15-1 0,0 0-10 15,0 0 3-15,0 0-7 16,0 0 3-16,0 0-8 0,0 0 2 0,0 0-5 16,0 0 3-16,0 0 0 0,0 0-1 0,0 0-4 15,0 0 5-15,0 0-6 16,0 0-6-16,0 0 4 0,0 0-11 0,0 0 14 0,0 0-2 16,0 0-8-16,0 0-1 15,0 0-3-15,0 0 2 0,0 0 10 0,0 0 10 16,0 0 10-16,0 0 18 0,0 0 15 15,0 0 8-15,0 0-4 0,0 0-3 16,0 0-10-16,0 0-3 0,0 0-6 0,0 0-3 16,0 0-4-16,0 0-4 0,0 0-3 15,0 0 2-15,0 0-6 0,9-11-2 0,-9 11-1 0,0 0-5 16,0 0 1-16,0 0-4 16,0 0 4-16,0 0 1 0,0 0-3 0,0 0-7 15,0 0 2-15,0 0 2 16,0 0 2-16,0 0-3 0,0 0 3 0,0 0 2 0,0 0 3 15,0 0 12-15,0 0 8 16,0 0 5-16,0 0 7 0,0 0 7 0,0 0 1 16,0 0 12-16,0 0 6 0,0 0 5 0,0 0 1 0,0 0 3 15,0 0 0-15,0 0 2 16,0 0-2-16,0 0 0 0,0 0-3 0,0 0-14 16,0 0-7-16,0 0-3 15,0 0-10-15,0 0-1 0,0 0-4 0,0 0-1 16,0 0-6-16,0 0 1 0,0 0-6 15,0 0-3-15,0 0-4 0,0 0-1 0,0 0-1 16,0 0-3-16,0 0-2 0,0 0-1 0,0 0 0 16,0 0-1-16,0 0-4 0,0 0-1 15,0 0-1-15,0 0 2 0,0 0-4 0,0 0 0 16,0 0-1-16,0 0 3 16,0 0 2-16,0 0 0 0,0 0 2 0,0 0 6 15,0 0 2-15,-11 47 1 0,11-47-2 16,0 0 4-16,0 0-2 0,-16 6 5 15,16-6 4-15,0 0 11 0,0 0 7 16,0 0 6-16,0 0-10 0,0 0 9 0,0 0-13 16,0 0-2-16,0 0-4 0,0 0-9 0,0 0 8 0,0 0-2 15,0 0-3 1,0 0-8-16,0 0 1 0,0 0 2 0,0 0-7 0,0 0 3 16,10-48-6-16,-10 48 1 15,0 0-1-15,14-5-1 0,-14 5 0 0,0 0-3 0,0 0 1 16,0 0-3-16,0 0 0 15,0 0 0-15,0 0-1 0,32 13-3 0,-32-13 2 16,0 0-2-16,0 0 1 0,2 15 2 0,-2-15-2 16,0 0-1-16,0 0 5 0,0 0 4 15,0 0-6-15,-18 23-1 0,18-23 6 0,0 0 6 16,-20 8-2-16,20-8 8 16,0 0 4-16,-18 2-3 0,18-2 2 0,0 0-2 0,0 0-2 15,0 0 0-15,-26-18-9 16,26 18 6-16,-6-11-3 0,6 11 6 0,0 0-2 15,0 0 1-15,4-23-6 16,-4 23-1-16,0 0 1 0,0 0 1 0,13-15-4 0,-13 15-3 16,0 0-12-16,0 0-15 0,17-2-30 0,-17 2-44 15,0 0-61-15,0 0-72 16,0 0-89-16,0 0-202 0,0 0-101 0,0 0-348 16,0 0-422-16</inkml:trace>
  <inkml:trace contextRef="#ctx0" brushRef="#br0" timeOffset="-164287.95">21234 10639 1088 0,'0'0'114'0,"0"0"-41"15,0 0-31-15,-23-16-10 16,23 16 9-16,0 0 9 0,0 0 1 0,0 0 10 16,0 0 16-16,-6-15 14 0,6 15 7 15,0 0 13-15,0 0-7 0,0 0 5 16,0 0-9-16,0 0-11 0,0 0-11 15,0-21-6-15,0 21-11 0,0 0-6 0,0 0-4 0,0 0-10 16,0 0 0-16,6-22-6 0,-6 22-1 0,0 0-8 16,6-18 7-16,-6 18-12 15,4-15 5-15,-4 15-7 0,7-19-9 0,-3 7 4 16,-4 12 0-16,9-28-10 0,-3 13 2 16,-2-4 1-16,4-2 0 0,-1-2-1 0,2-4-3 15,-1 2-2-15,0-3 3 16,3-2-1-16,-1 1-3 0,3 0-3 0,-4 3 2 15,3 0 1-15,-2 0-3 0,4 3 4 16,-4 1-5-16,3-4 3 0,0 4-2 0,-1 1 7 16,1 0-5-16,1 1 2 0,0-2 3 0,0 3 1 15,1-2-4-15,0 2-1 16,2 2-8-16,0-2-2 0,4-2-7 0,-2 2-3 0,2 0 0 16,-2 4 1-16,3-5 6 15,0 1-1-15,2 0-9 0,1 2 12 0,-1-2-4 16,4 2 5-16,-4-2-4 15,2 0 2-15,-1 0 0 0,1 0-2 0,2 2 10 0,-3-4-4 16,3 1-2-16,-4 2 9 0,2-1-5 0,-1-1 3 16,3 0-3-16,-2 0-3 15,-1 0 2-15,0-2 3 0,-2 2 5 0,1-1 11 0,-1 0 5 16,0 0 1-16,-2 0 5 16,3 2-4-16,-4 0 17 0,-2 2-17 0,1-1-3 15,-2 3-4-15,-2 0 1 16,1 0-1-16,-2 1 8 0,-2 3-2 0,-2-3 1 0,-1 3-8 15,2 2 5 1,-11 9-2-16,15-17-2 0,-15 17-3 0,8-16-6 0,-8 16-3 16,4-14 1-16,-4 14-1 0,0 0-4 0,0 0 7 0,0 0-6 15,-17-24 0-15,17 24 3 16,-14-7-3-16,14 7 3 0,-18-6-3 0,18 6 2 16,-18-4 0-16,18 4-2 15,-20-4 1-15,20 4 7 0,0 0-4 0,-27-4 7 16,27 4 11-16,0 0-1 0,-19-1 0 15,19 1 3-15,0 0 1 0,0 0 5 0,0 0 2 16,-19-2 5-16,19 2 8 16,0 0-1-16,0 0-10 0,0 0 2 0,0 0-10 0,0 0-3 15,0 0-19-15,0 0-10 0,0 0-10 0,57-10-9 16,-57 10-10-16,24-3-2 16,-10-1-2-16,-14 4 2 0,28-4 7 0,-11 1 11 15,-3 0-11-15,-14 3 3 0,24-4 12 16,-24 4 8-16,20-4 6 0,-20 4 1 0,0 0 6 15,22-1 15-15,-22 1 3 16,0 0 7-16,0 0 1 0,8 12-2 0,-8-12-1 16,0 0-3-16,0 0-2 0,0 0-2 0,-21 37-4 0,21-37-12 15,-11 17-33-15,5-8-40 16,6-9-46-16,-10 15-44 0,6-7-64 0,4-8-134 16,-9 12-365-16,9-12 11 15</inkml:trace>
  <inkml:trace contextRef="#ctx0" brushRef="#br0" timeOffset="-163447.98">22762 8323 2039 0,'6'-10'-88'0,"-6"10"20"16,0 0 7-16,10-14 23 16,-10 14 7-16,0 0 11 0,8-15 20 0,-8 15 3 0,0 0 9 15,4-15 9-15,-4 15 7 16,0 0 10-16,0 0 14 0,8-15 12 0,-8 15 7 15,0 0-6-15,0 0 1 16,0 0-22-16,0 0 2 0,0 0 6 0,0 0 6 16,0 0-2-16,0 0-9 0,0 0-1 15,0 0 0-15,0 0 2 0,0 0-7 0,0 0 2 16,-25 49-2-16,20-36-6 0,1-1 0 0,4-12-6 16,-6 23-4-16,6-23-1 15,-2 22-2-15,2-22-17 0,0 20-13 0,0-20-14 0,4 15-31 16,-4-15-7-16,8 9-14 15,-8-9-3-15,0 0 2 0,18 8 4 0,-18-8 6 16,0 0 5-16,0 0 8 0,0 0 15 0,25-22 17 16,-25 22 9-16,9-16 11 0,-9 16 3 15,8-19 26-15,-6 8 16 0,-2 11 12 0,4-19 20 16,-4 19-3-16,5-15-17 16,-5 15-5-16,0 0-5 0,0 0 3 0,0 0 0 15,0 0-1-15,0 0-2 16,0 0-9-16,0 0-5 0,0 0 0 0,0 0-9 15,0 0 4-15,0 0-8 0,-15 50 3 16,15-50-12-16,0 0-1 0,8 27-5 0,-8-27 8 16,7 14-10-16,-7-14 1 0,10 11 1 0,-10-11 9 0,13 4-7 15,-13-4 9-15,0 0 2 16,0 0 13-16,0 0 11 0,35-15 11 0,-35 15 7 16,16-18 9-16,-10 5 5 15,2 0 2-15,-1-3 3 0,-1 0 0 0,1 1-9 0,-3-2-4 16,2 3-10-16,1-1-4 15,-3 1-7-15,-4 14-8 0,6-21-10 0,-6 21-32 16,8-17-41-16,-8 17-38 0,2-11-46 0,-2 11-52 16,0 0-76-16,0 0-175 0,0 0-459 15,0 0-269-15</inkml:trace>
  <inkml:trace contextRef="#ctx0" brushRef="#br0" timeOffset="-162668.27">23171 8310 2547 0,'0'0'-84'0,"0"0"24"0,0 0 10 0,0 0 7 16,0 0 6-16,0 0 11 16,0 0 19-16,0 0 20 0,0 0 7 0,0 0 11 15,0 0 9-15,-42-5-8 16,42 5 8-16,0 0-13 0,-20 15 3 0,20-15 2 0,-10 13-10 15,10-13 2-15,-6 16-3 16,6-16 0-16,-4 15 1 0,4-15-8 0,0 0-3 16,0 19-2-16,0-19 3 0,0 0-24 0,0 0-7 15,10 17-12-15,-10-17 0 0,0 0 5 16,17 3-10-16,-17-3-1 0,0 0 21 0,0 0 6 16,0 0 16-16,0 0 15 15,34-16 8-15,-34 16 19 0,10-14 11 16,-10 14 9-16,11-15 10 0,-4 6 9 0,-7 9 5 15,8-18 14-15,-8 18 15 0,6-13 0 0,-6 13-1 16,0 0-11-16,8-17-13 0,-8 17-11 0,0 0-7 16,4-11-14-16,-4 11-5 15,0 0-4-15,0 0-2 0,0 0-3 0,0 0-6 0,0 0-3 16,0 0-5 0,0 0-3-16,0 0-3 0,0 0-1 0,-10 59-2 0,8-48-3 15,-2 4-6-15,4-15 0 16,-4 28-1-16,0-9-5 0,2-5 2 0,-3 4-2 0,1-1-4 15,2 0 0-15,-3-2-3 16,1 1-3-16,0 3 3 0,4-19-2 0,-6 33-2 16,-1-21 4-16,3 4-2 0,0-3 7 0,4-13-3 15,-15 23 9-15,8-12 10 0,-1-2 12 16,8-9 9-16,-14 16 9 0,5-10 30 0,9-6-1 16,-15 10 10-16,15-10-27 15,-15 6 5-15,15-6-2 0,0 0 2 0,-23-2-8 16,23 2-11-16,0 0-2 0,-21-13-3 15,21 13-6-15,-8-13-4 0,8 13-6 0,-10-15-3 16,10 15-6-16,-2-17-13 0,2 17-16 0,0 0-23 16,10-27-23-16,-4 20-41 0,0-3-53 15,4 0-71-15,3 2-54 0,0-3-70 16,2 2-182-16,1 1-109 0,0 1 26 16,-2-4-222-16,4 4-157 0</inkml:trace>
  <inkml:trace contextRef="#ctx0" brushRef="#br0" timeOffset="-159797.78">23495 8284 1045 0,'0'0'398'0,"0"0"-80"0,0 0-64 0,0 0-57 0,0 0-18 16,0 0-22-16,-22 4-7 15,22-4-9-15,0 0 2 0,0 0 1 0,0 0-3 16,0 0 0-16,0 0-8 16,0 0-6-16,0 0-5 0,0 0 2 0,0 0-7 0,0 0-10 15,0 0-10-15,0 0-8 0,0 0-11 16,0 0-6-16,56 2-11 0,-56-2-6 16,27-2-6-16,-27 2-3 0,32 0-5 0,-10 0 10 15,-6-2-4-15,5 2-2 0,1-2-10 16,-2 2-2-16,2-2-10 0,-22 2 5 0,36-3 4 15,-21 3-14-15,-15 0-4 16,27-1-14-16,-27 1-11 0,25-1-16 0,-25 1-16 0,18-3-23 16,-18 3-21-16,0 0-30 0,18-2-35 0,-18 2-51 15,9-3-39-15,-9 3-51 16,0 0-106-16,0 0-122 0,0 0-361 0,0 0-249 16</inkml:trace>
  <inkml:trace contextRef="#ctx0" brushRef="#br0" timeOffset="-159418.29">23618 8167 2532 0,'0'0'-98'0,"-14"-6"37"16,14 6 29-16,0 0 4 0,-14-7 22 0,14 7 27 0,0 0 18 15,0 0 17-15,-14-7 23 16,14 7 12-16,0 0 11 0,0 0 15 0,0 0 5 15,-16-6 3-15,16 6-2 16,0 0-7-16,0 0-4 0,0 0-7 16,0 0-20-16,0 0-4 0,0 0-5 0,-17-3-4 0,17 3-4 0,0 0-3 15,0 0 8-15,0 0-6 16,0 0 4-16,0 0 1 0,0 0 0 0,0 0 0 16,0 0-2-16,0 0-6 15,0 0-11-15,0 0-5 0,0 0-8 0,0 0-12 0,0 0-7 16,61-5-8-16,-45 5-6 15,-16 0-2-15,29-1 0 0,-9-2-13 0,-4 3-7 16,2-4-7-16,-18 4-22 0,33-1-21 0,-16 1-22 0,0-2-23 16,-17 2-23-16,26-4-16 15,-26 4-21-15,22-1-16 0,-22 1-13 16,20-4-16-16,-14 0-20 0,-6 4-70 16,0 0-552-16,11-8-208 0</inkml:trace>
  <inkml:trace contextRef="#ctx0" brushRef="#br0" timeOffset="-158942.95">23814 8046 2423 0,'-10'-10'-93'0,"10"10"34"0,0 0 22 15,0 0 6-15,-10-13 22 16,10 13 16-16,0 0 25 0,-11-9 26 0,11 9 19 16,0 0 7-16,-11-12 11 15,11 12 1-15,0 0 3 0,0 0 7 0,0 0 1 0,-13-12 2 16,13 12-2-1,0 0-6-15,0 0-6 0,0 0-8 0,0 0-4 16,0 0-5-16,-10-9 4 0,10 9-7 0,0 0 2 0,0 0-2 0,0 0-6 16,0 0-5-16,0 0-8 15,0 0-5-15,0 0-5 0,0 0-6 0,0 0 3 16,0 0-10-16,0 0-4 16,0 0-2-16,0 0-3 0,0 0 1 0,43 33-8 15,-37-28-1-15,4 3 0 0,2 1-5 16,2-1-8-16,-2 2-9 0,3-1-9 0,-2 1-8 15,0-3-6-15,-1 3-3 16,2-3 1-16,0 1 0 0,-2 0 2 0,-1-1 1 0,2 1 2 16,-13-8 5-16,17 11-2 0,-17-11 3 0,14 9 5 15,-14-9 1-15,14 10 3 16,-14-10 0-16,8 6 3 0,-8-6 19 16,0 0 13-16,6 15 2 0,-6-15 5 15,0 0 4-15,-2 21-4 0,2-21 0 0,0 0-4 0,-17 26-2 16,10-16-3-16,-1 2-1 15,0-3-2-15,-3 3-3 0,1-2-1 0,-1 4-3 16,-2-2-13-16,3-3-32 0,-2 2-49 0,2 2-64 0,2-5-79 16,8-8-107-16,-17 15-186 15,13-8-425-15,4-7-366 0</inkml:trace>
  <inkml:trace contextRef="#ctx0" brushRef="#br0" timeOffset="-157437.84">25026 7382 2810 0,'0'0'-81'0,"0"0"40"15,-2-22 24-15,2 22 16 0,0 0 5 0,0 0 15 0,0 0 11 16,0 0 3-16,0 0 4 15,15-13 0-15,-15 13-5 0,0 0 2 16,0 0 4-16,16-8 1 0,-16 8 5 0,0 0-3 0,18-6-2 16,-18 6 0-16,0 0-9 0,18-6 2 15,-18 6-6-15,0 0-2 0,19-4-3 0,-19 4 1 16,0 0-6-16,0 0 6 16,0 0-4-16,21 2-2 0,-21-2-1 0,0 0 2 15,0 0-2-15,4 17-3 0,-4-17 0 16,0 0 0-16,0 0 0 0,-12 28-2 0,12-28 1 15,-10 19-3-15,1-11 13 16,9-8 8-16,-15 22 4 0,6-12 8 0,2 0 3 16,-4 0 5-16,11-10 4 0,-16 21-6 0,9-10 1 0,0-1-6 15,7-10-6-15,-13 19-4 16,6-9 2-16,7-10-3 0,-6 16 2 0,6-16 1 16,-4 18-2-16,4-18-2 15,0 0 1-15,6 25 2 0,-6-25-1 0,11 11-2 0,-11-11 1 16,18 9-3-16,-18-9-3 15,18 4-2-15,-18-4-3 0,23 2-11 0,-23-2-20 16,24-2-28-16,-24 2-32 0,27-13-41 0,-14 6-43 16,-1-1-45-16,-1-2-28 0,0 0-42 15,-1 0-79-15,-1-2-557 0,1 1-293 16</inkml:trace>
  <inkml:trace contextRef="#ctx0" brushRef="#br0" timeOffset="-157168.29">25262 7382 2723 0,'0'0'-25'0,"6"-12"56"16,-6 12 23-16,0 0 14 0,11-13 16 0,-11 13 0 15,0 0 2-15,14-9 2 16,-14 9-8-16,0 0-2 0,0 0-9 0,20 0-5 16,-20 0-6-16,0 0-6 0,0 0-6 0,25 19-5 0,-22-12-1 15,-3-7-4-15,8 22-6 16,-8-22-2-16,6 21-3 0,-3-9-1 0,-3-12-3 16,0 25-3-16,0-25-1 15,-5 20 12-15,-1-8 15 0,6-12 21 0,-19 17 16 0,11-7 12 16,-5-5 13-16,13-5 7 15,-21 7-26-15,21-7-4 0,-22 3-2 16,22-3-10-16,0 0-6 0,-27-12-9 0,27 12-20 0,-13-17-14 0,8 7-25 16,0-1-30-16,3 0-40 15,2 11-48-15,0 0-60 0,5-30-49 0,-1 20-58 16,-1 0-131-16,3 2-166 16,4 3-330-16,-10 5-311 0</inkml:trace>
  <inkml:trace contextRef="#ctx0" brushRef="#br0" timeOffset="-156518.45">24801 7842 2599 0,'0'0'-115'0,"0"0"31"15,0 0 26-15,0 0 7 0,0 0 14 16,0 0 16-16,0 0 11 0,0 0 7 0,0 0 14 0,0 0-11 0,0 0 6 16,0 0-1-16,0 0 1 15,0 0-11-15,0 0 2 0,56-10 10 0,-56 10-4 16,31 3 3-16,-12-2-1 16,-1-1 1-16,4 0 6 0,1 2 0 0,4-4 2 15,4 2 3-15,-2 2 29 0,3-4-6 16,2 4 13-16,-1-4-3 0,-1 2-5 0,2 0 1 15,1 2 0-15,-4-2 4 16,1 0 3-16,-1 0-1 0,-1-2-6 0,-1 2-1 16,2 0-7-16,-6 0-2 0,-2 0-4 0,1 0 2 0,-4 2-6 15,1-2-1-15,-21 0-4 16,32-2-6-16,-32 2-11 0,26 0-29 16,-26 0-31-16,22 2-25 0,-12 0-41 15,-10-2-40-15,13 2-78 0,-13-2-526 0,0 0-55 0</inkml:trace>
  <inkml:trace contextRef="#ctx0" brushRef="#br0" timeOffset="-155518.27">24974 8222 2278 0,'0'0'-41'0,"0"0"15"0,3-15-1 0,-3 15-3 16,0 0 5-16,0 0 6 0,0 0 8 16,0 0-6-16,0 0 12 0,-11-18 7 0,11 18 4 15,0 0 13-15,0 0 22 16,-15-6 11-16,15 6 1 0,0 0 5 0,0 0 14 15,0 0 6-15,0 0 6 0,0 0-2 16,-33 21 5-16,33-21-7 0,-11 15-2 16,7-5-5-16,4-10-5 0,-8 20-6 0,6-8-6 0,2-12-8 15,-5 23-2-15,5-23-4 16,0 21-5-16,0-21-2 0,2 18-12 0,-2-18-6 0,3 18-3 16,-3-18-10-16,5 13-8 15,-5-13-14-15,11 7-3 0,-11-7-1 0,0 0-4 16,19 4 7-16,-19-4 3 15,0 0 4-15,0 0 13 0,0 0 0 16,32-14 9-16,-32 14 5 0,14-13 9 0,-14 13 5 0,9-9-1 0,-9 9-6 16,0 0-5-16,11-7-2 15,-11 7-2-15,0 0-4 0,0 0 5 0,0 0-5 16,0 0-1-16,0 0-3 0,0 0 3 16,0 0-4-16,0 0-1 0,12 23-2 0,-12-23-4 15,0 0 2-15,0 0 4 16,13 12 1-16,-13-12-2 0,0 0 5 0,20 4 15 15,-20-4 19-15,0 0 20 0,0 0 17 16,29-10 4-16,-29 10 2 0,17-13-2 0,-9 8-5 16,-8 5-4-16,17-19-7 0,-8 8-4 0,-3-2-10 15,0 1-6-15,-6 12-11 16,12-23-25-16,-10 12-30 0,-2 11-36 16,7-19-45-16,-7 19-74 0,0 0-32 15,0-21-58-15,0 21-138 0,-9-9-545 0,9 9-374 0</inkml:trace>
  <inkml:trace contextRef="#ctx0" brushRef="#br0" timeOffset="-154848.12">25366 8320 2812 0,'0'0'-119'16,"0"0"22"-16,0 0 12 0,3-23 8 0,-3 23 20 0,0 0 13 16,0 0 13-16,0 0 11 0,0 0 16 0,0 0 5 15,0 0 21-15,0 0-12 16,0 0 17-16,0 0 3 0,-54 9 16 0,54-9-5 0,-10 14-9 16,10-14-2-16,-12 15 0 15,12-15-2-15,-9 18-3 0,9-18-7 0,-7 15 3 16,7-15-5-16,-4 15-4 15,4-15-2-15,0 0 5 0,2 20-9 16,-2-20 6-16,0 0-4 0,0 0 16 0,9 19-13 0,-9-19 0 0,0 0-14 16,13 5 4-16,-13-5 6 15,0 0-1-15,0 0 0 0,0 0-6 0,0 0 9 16,25-5-9-16,-25 5 7 0,0 0 5 16,0 0-2-16,16-23 3 0,-16 23 7 0,3-18 0 15,-3 18 7-15,6-20 9 16,-6 20 17-16,6-16 7 0,-6 16 2 0,5-16-3 15,-5 16 3-15,0 0-6 0,5-19-6 16,-5 19-4-16,0 0-5 0,0 0-6 0,3-14-3 16,-3 14 3-16,0 0 10 0,0 0 7 0,0 0 9 15,0 0-5-15,0 0-5 16,0 0-1-16,0 0-4 0,0 0-8 0,0 0-2 0,8 47-3 16,-8-47-1-16,0 18-4 15,0-18-6-15,2 25-1 0,-2-12-1 0,0-13-2 16,0 24-2-16,1-11-4 15,-1-13 0-15,0 29-2 0,2-13 0 0,-2 0-1 0,0-16 0 16,-2 28 1-16,1-12-2 0,1-16-3 0,-7 30 2 16,4-22-2-16,3-8 5 15,-8 20 4-15,-1-9 6 0,9-11 10 0,-13 15 8 0,3-7 4 16,10-8 4-16,-17 9 5 16,17-9 2-16,-21 6-9 0,21-6-3 0,-17-2-6 15,17 2-4-15,0 0-10 16,-23-15-21-16,23 15-27 0,-8-17-36 0,2 6-49 0,6 11-66 15,0-20-49-15,0 20-65 16,0 0-172-16,10-29-129 0,-8 20-256 0,4 2-192 16</inkml:trace>
  <inkml:trace contextRef="#ctx0" brushRef="#br0" timeOffset="-153898.39">25565 8541 2485 0,'0'0'-71'16,"0"0"22"-16,0 0 11 15,0 0 10-15,0 0 20 0,0 0 18 0,0 0 42 16,0 0 18-16,0 0 22 15,0 0 5-15,0 0 14 0,0 0-11 0,0 0-2 0,0 0-5 16,0 0-2-16,0 0 6 16,0 0-5-16,0 0-11 0,0 0-8 0,0 0-5 15,10 17-12-15,-10-17 0 0,0 0-5 0,4 17-8 16,-4-17-2-16,2 16-7 0,-2-16-2 16,4 13-3-16,-4-13-3 0,0 0-3 0,1 19-5 15,-1-19 1-15,0 0-2 16,6 16-3-16,-6-16 3 0,0 0-1 0,0 0-4 15,0 0 2-15,4 12-6 0,-4-12-2 16,0 0-6-16,0 0-2 0,0 0-1 0,0 0-4 16,0 0 5-16,0 0-3 0,0 0-3 0,0 0 6 15,21-41-2-15,-17 26-3 16,-2-1 4-16,1-3-1 0,-1-2 5 0,4-1-9 0,-3-3 1 16,2 2 1-1,-1-2 1-15,0 0 0 0,0 2 1 0,1-1-6 0,-3 1 4 16,1 2-2-16,-1-1-2 15,0 4 6-15,1-1 0 0,-1 4-1 16,0-3 1-16,1 4 0 0,-3 14 0 0,4-26 0 16,-4 26-1-16,2-21 3 0,-2 21-1 0,2-20 1 15,-2 20 0-15,2-14-4 0,-2 14 7 0,2-16-3 0,-2 16 2 16,0 0 1-16,5-15-1 16,-5 15 1-16,0 0-3 0,8-11-3 0,-8 11 2 15,0 0-2-15,14-9 2 16,-14 9-1-16,19-4-10 0,-19 4-7 0,21-3-3 0,-21 3-5 15,30-3 2-15,-12 1-3 16,3 0-2-16,3 0-6 0,5 1 0 0,0-1-5 16,3-1-4-16,-1 0 2 0,5 1-3 0,-1 0-5 15,2-1 0-15,-3 3-10 0,8-3 10 16,2 2-6-16,-4-2 7 0,2 0 12 0,-1 1 5 16,1 0 2-16,-3-1 20 15,2-2 12-15,-6 4 18 0,-3-3 15 0,4 0 9 16,-1 1 14-16,-3 2 4 15,-1-3 4-15,1 2 3 0,-1-1-12 0,0 0-3 16,-4 1-2-16,1-1-5 0,-6 1-2 0,0 2-7 0,1-2-4 16,-3 0-3-16,-2 1-6 15,-18 1-1-15,27-3-5 0,-27 3-14 0,25 0-18 0,-25 0-29 16,25-3-37-16,-25 3-39 16,17 0-37-16,-17 0-47 0,14 0-87 0,-14 0-560 15,0 0-199-15</inkml:trace>
  <inkml:trace contextRef="#ctx0" brushRef="#br0" timeOffset="-151998.18">26032 8318 2488 0,'0'0'-89'16,"0"0"25"-16,0 0 11 16,0 0 14-16,0 0 18 0,0 0 13 0,0 0 23 0,0 0 15 15,0 0 16-15,0 0 37 16,0 0 13-16,0 0 9 0,0 0 1 0,0 0 3 15,0 0 2-15,0 0-2 16,0 0-7-16,0 0-2 0,0 0-4 0,0 0-4 16,0 50-7-16,0-50-1 0,-3 19-1 0,3-19-1 0,0 23-2 15,0-23-9-15,0 22-6 16,0-22-2-16,3 23-11 0,-1-11-6 0,-2-12-4 0,2 19-9 16,-2-19-15-16,4 20-26 15,-4-20-29-15,2 18-46 0,-2-18-53 0,2 14-52 16,-2-14-65-16,0 0-142 15,2 13-545-15,-2-13-360 0</inkml:trace>
  <inkml:trace contextRef="#ctx0" brushRef="#br0" timeOffset="-151668.42">25887 8604 2761 0,'0'0'-113'0,"-21"0"27"0,21 0 8 0,0 0 20 0,0 0 26 16,0 0 11-16,-18 2 35 15,18-2 7-15,0 0 12 0,0 0 10 0,0 0 14 16,0 0 8-16,0 0 11 0,0 0 0 0,0 0 2 16,0 0-3-16,0 0-7 0,0 0-9 15,0 0-5-15,0 0-7 0,0 0-2 0,0 0 2 16,0 0-2-16,47 11 4 15,-47-11-2-15,28 0-1 0,-11 2-4 0,5-2-3 16,-3 0-2-16,0 3-6 0,2-3-6 0,0 1-3 0,0-1-12 16,-21 0-23-16,36 0-18 15,-20-1-36-15,2 2-20 0,-18-1-41 16,27 0-34-16,-27 0-39 0,22 0-80 16,-22 0-537-16,17 0-140 0</inkml:trace>
  <inkml:trace contextRef="#ctx0" brushRef="#br0" timeOffset="-151028.16">26136 8922 2341 0,'0'0'-71'0,"0"0"32"16,0 0 30-16,0 0 16 15,0 0 9-15,0 0 26 0,0 0 13 0,0 0 0 16,0 0 11-16,-29-4 4 16,29 4 6-16,0 0 6 0,0 0 2 0,-27-3 6 15,27 3-6-15,0 0-5 0,-28-2-3 16,28 2-5-16,-23-4-7 0,23 4 0 0,-24-2-6 15,24 2-1-15,-22-2-12 16,22 2 1-16,-21 0-9 0,21 0-4 0,-20-2-3 16,20 2-4-16,0 0-3 0,-20-2 0 15,20 2-4-15,0 0-4 0,0 0-9 0,0 0-5 16,0 0-5-16,0 0-17 0,0 0-21 0,0 0-12 16,0 0-11-16,0 0 0 15,0 0-6-15,0 0-1 0,0 0 0 0,0 0 0 0,0 0 12 16,0 0 5-16,38-30 0 15,-29 22 6-15,5 3 3 0,-1-5 6 0,1 1 3 16,-1 1 7-16,0-1-1 0,-1 1 18 0,1 0 9 0,-3-1-1 16,3 1 11-16,-13 8 16 15,20-11 11-15,-13 5 10 0,-7 6 2 16,13-9 3-16,-13 9-1 0,14-9-2 16,-14 9-1-16,0 0 25 0,11-7 4 0,-11 7 6 0,0 0 6 15,0 0 4-15,0 0-5 16,0 0-3-16,16 24-3 0,-16-24 2 0,2 18-10 15,-2-18-4-15,0 26-5 16,0-12-6-16,0-14-9 0,2 32-5 0,-2-15-3 0,0-2-5 16,0 2 0-16,2 1-4 0,-2-18-7 0,0 32-2 15,0-18-20-15,3-1-22 16,-3-13-25-16,0 25-33 0,0-25-42 0,0 21-43 16,2-12-48-16,-2-9-78 0,0 0-161 15,-2 19-439-15,2-19-272 0</inkml:trace>
  <inkml:trace contextRef="#ctx0" brushRef="#br0" timeOffset="-150018.15">26400 8517 2550 0,'16'-35'-115'0,"-16"35"28"0,0 0 24 16,0 0 11-16,9-15 17 0,-9 15 23 0,0 0 23 16,0 0 0-16,9-13 9 15,-9 13-1-15,0 0 7 0,0 0 9 0,0 0 7 0,2-16 5 16,-2 16 5-16,0 0-7 15,0 0 5-15,0 0 0 0,0 0-8 0,0 0-7 16,0 0 2-16,0 0-5 0,0 0-3 0,-9-23 1 16,9 23 1-16,0 0 4 0,0 0 2 15,0 0 6-15,0 0 4 0,0 0 5 0,0 0-3 16,0 0-5-16,0 0-1 16,0 0-7-16,-29 32 1 0,29-32-4 0,-7 14-2 15,7-14-1-15,-4 20-2 0,4-20 0 16,0 16-5-16,0-16-2 0,-2 20-2 0,2-20-9 15,0 0 7-15,4 26-3 16,-4-26-1-16,2 17-1 0,-2-17-1 0,7 15 0 16,-7-15-6-16,5 16 3 0,-5-16 0 15,4 13 1-15,-4-13-4 0,0 0 0 0,7 13 1 16,-7-13-5-16,0 0-2 0,13 8 1 0,-13-8 0 16,0 0 2-16,0 0-2 15,0 0 3-15,0 0-1 0,0 0 2 0,27-17 4 0,-27 17 5 16,9-12 9-16,-9 12 10 15,10-10 8-15,-10 10-4 0,0 0 8 0,6-15-4 16,-6 15-2-16,0 0-8 0,7-11-5 0,-7 11-2 16,0 0 0-16,0 0-5 0,0 0-1 15,0 0-6-15,0 0 4 0,0 0-5 0,0 0-1 16,0 0 3-16,0 0-3 16,0 0-1-16,0 0-3 0,0 0 2 0,22 23-2 15,-22-23-1-15,7 10-2 16,-7-10 3-16,7 10-1 0,-7-10-3 0,0 0 4 15,11 12 0-15,-11-12 13 0,0 0 18 16,0 0 11-16,13 10 5 0,-13-10-1 0,0 0 5 16,0 0-2-16,0 0-6 0,0 0-2 0,0 0-7 0,19-21-2 15,-19 21-9-15,6-13-13 16,-6 13-21-16,7-13-28 0,-7 13-42 0,8-14-47 16,-8 14-58-16,5-10-55 15,-5 10-68-15,5-9-144 0,-5 9-527 0,0 0-428 0</inkml:trace>
  <inkml:trace contextRef="#ctx0" brushRef="#br0" timeOffset="-149478.23">26756 8674 2807 0,'0'0'-149'0,"0"0"32"0,0 0 13 0,13-16 14 15,-13 16 34-15,0 0 30 16,0 0 17-16,0 0 18 0,-5-23 31 0,5 23-4 16,0 0 37-16,0 0-9 0,-22-13 35 15,22 13 0-15,0 0-4 0,-20 0-8 0,20 0-4 16,0 0-12-16,0 0-7 0,-29 14-4 0,29-14-5 16,-14 10-3-16,14-10-8 15,-9 14-5-15,9-14-4 0,-4 13-1 0,4-13-11 0,0 0-10 16,0 18-9-16,0-18-4 15,0 0-7-15,11 16-3 0,-11-16-1 0,14 8-1 16,-14-8 1-16,0 0 1 0,17 2 6 0,-17-2 9 0,0 0 7 16,0 0 4-16,27-12 8 15,-27 12 13-15,11-12 6 0,-11 12 12 0,12-15 10 16,-12 15 15-16,8-15 4 16,-8 15 5-16,9-12-1 0,-9 12-2 0,8-9-12 0,-8 9-11 15,0 0-8-15,0 0-2 16,13-7-8-16,-13 7-2 0,0 0-6 0,0 0-6 15,0 0-3-15,0 0-1 16,10 30-4-16,-10-30 0 0,4 21-1 0,-4-8-2 0,4 3-4 16,-4-16-2-16,4 32-3 0,-4-15 3 0,0 0-4 15,0-17 1-15,-2 34 2 16,0-16-6-16,0-3 2 0,-3 0-4 0,2 0-1 16,-5-2-3-16,8-13-2 0,-13 24-1 15,3-15-1-15,3-1-12 0,7-8-27 0,-17 10-31 16,17-10-44-16,-14 1-39 15,14-1-50-15,0 0-40 0,-21-14-86 16,21 14-137-16,-8-22-454 0,5 5-327 0</inkml:trace>
  <inkml:trace contextRef="#ctx0" brushRef="#br0" timeOffset="-149058.33">26854 8097 2618 0,'0'0'-154'0,"11"-7"28"0,-11 7 21 0,0 0 17 16,18-7 8-16,-18 7 14 15,0 0 17-15,0 0 10 0,0 0 5 0,28 10 8 16,-28-10 8-16,0 0 3 16,8 16 4-16,-8-16 14 0,2 15 10 0,-2-15 7 0,0 0 24 15,-4 23 28-15,4-23 8 0,-6 20 18 0,-1-10 21 16,7-10 15-16,-12 19 8 16,6-8 6-16,6-11 2 0,-7 18-4 0,1-8-8 0,6-10-14 15,-8 14-7-15,8-14-10 16,-6 12-7-16,6-12-3 0,0 0-8 0,0 0-12 15,0 0-8-15,0 0-9 16,14 27-25-16,-14-27-15 0,13 0-21 0,-13 0-25 16,20 0-30-16,-20 0-42 0,0 0-48 0,34-4-40 0,-24 2-53 15,-10 2-124-15,21-4-519 16,-10 0-252-16</inkml:trace>
  <inkml:trace contextRef="#ctx0" brushRef="#br0" timeOffset="-148708.22">27118 8477 2630 0,'0'0'-40'0,"8"15"34"16,-8-15 13-16,0 0 17 0,0 0 13 0,0 0 4 16,17 1 2-16,-17-1-8 15,0 0-2-15,0 0-4 0,25-3-4 0,-25 3 3 0,0 0 4 16,28-2-2-16,-28 2-7 15,24-2 1-15,-24 2-9 0,21-2-9 0,-21 2-46 16,17-2-42-16,-17 2-45 0,21-4-62 0,-21 4-128 16,11-4-392-16,-11 4 35 15</inkml:trace>
  <inkml:trace contextRef="#ctx0" brushRef="#br0" timeOffset="-148428.02">27296 8406 2085 0,'-11'-13'-3'0,"11"13"17"16,0 0-4-16,0 0 32 0,0 0 30 0,0 0 35 15,0 0 32-15,0 0 13 0,0 0-3 16,0 0-4-16,0 0-5 0,0 0-3 0,-20 34 4 16,20-34-3-16,-2 15-1 15,2-15-17-15,-2 18-9 0,2-18-12 16,-3 18-11-16,3-18-9 0,0 0-11 0,3 28-6 15,-3-28-8-15,0 18-3 0,0-18-6 0,2 19-8 16,-2-19-11-16,0 15-18 0,0-15-25 0,0 0-30 16,2 17-30-16,-2-17-40 15,0 0-47-15,2 16-44 0,-2-16-56 0,0 0-115 0,6 5-578 16,-6-5-388-16</inkml:trace>
  <inkml:trace contextRef="#ctx0" brushRef="#br0" timeOffset="-148133.74">27499 8269 2871 0,'10'-14'-45'16,"-10"14"26"-16,7-9 5 0,-7 9 1 15,0 0 2-15,12-8 48 0,-12 8 29 0,0 0 17 16,0 0 10-16,0 0 2 15,0 0 15-15,0 0 12 0,9 34 16 0,-9-34-2 0,2 21-4 16,-2-21-14-16,0 25-7 0,0-12-15 0,0-13-8 16,2 27-9-16,-2-13-8 15,0-14-11-15,2 24-5 0,-2-10-5 0,0-14-5 0,2 25-6 16,-2-25-26-16,2 23-31 16,-2-23-41-16,0 19-59 0,0-19-64 0,0 16-60 15,0-16-103-15,-2 13-151 16,2-13-452-16,-8 11-372 0</inkml:trace>
  <inkml:trace contextRef="#ctx0" brushRef="#br0" timeOffset="-147318.35">27813 7850 2753 0,'0'0'-123'0,"0"0"46"0,0 0 21 16,0 0 23-16,0 0 45 0,0 0 36 16,0 0 21-16,0 0 9 0,0 0 2 15,0 0-5-15,0 0-5 0,0 0-10 0,0 0-2 0,14-12-8 16,-14 12-3-16,0 0-5 16,19-2 0-16,-19 2-3 0,0 0-8 0,27 0 1 15,-27 0-4-15,24 0-1 16,-24 0 3-16,25-1-9 0,-25 1-1 0,25-3-3 0,-25 3-1 15,28-4-1-15,-15 3-10 16,-13 1-18-16,24-2-19 0,-24 2-27 0,17-4-41 16,-17 4-32-16,18-3-32 0,-18 3-41 15,0 0-96-15,15-5-466 0,-15 5-58 0</inkml:trace>
  <inkml:trace contextRef="#ctx0" brushRef="#br0" timeOffset="-147018.45">27811 7754 2206 0,'0'0'-78'0,"0"0"29"0,-15-9 20 15,15 9 23-15,0 0 31 16,0 0 45-16,0 0 17 0,0 0 20 15,0 0 6-15,0 0-2 0,0 0-7 0,0 0-3 16,0 0-4-16,0 0-10 0,0 0-7 0,0 0-10 16,0 0-9-16,58 5-2 0,-58-5-10 0,26 0-9 15,-26 0-6-15,29 0-17 0,-12-1-14 16,-17 1-26-16,29-3-33 0,-16 2-15 0,-13 1-28 16,25-3-32-16,-25 3-36 15,25-1-55-15,-25 1-143 0,15-3-334 0,-5 0 51 16</inkml:trace>
  <inkml:trace contextRef="#ctx0" brushRef="#br0" timeOffset="-145708.33">28426 7536 2015 0,'0'0'-24'16,"0"0"29"-16,0 0 33 0,0 0 38 0,0 0 19 0,0 0 21 15,0 0 12-15,0 0 10 16,0 0 5-16,0 0 29 0,0 0 18 0,0 0 9 16,0 0 9-16,0 0 20 0,0 0-6 15,0 0-24-15,0 0-25 0,-12 43-8 0,12-43-12 16,-2 20-14-16,2-20-20 0,0 23-9 0,0-23-16 16,-4 23-5-16,4-23-14 15,0 25-7-15,0-11-8 0,0-14-8 0,4 27-15 16,-4-14-14-16,0-13-31 0,2 25-28 15,0-14-30-15,-2-2-44 0,0-9-66 0,2 19-64 16,-2-19-72-16,-2 15-157 16,2-15-151-16,-8 12-1 0,8-12-248 0,-15 12-230 15</inkml:trace>
  <inkml:trace contextRef="#ctx0" brushRef="#br0" timeOffset="-78790.79">29489 7522 1137 0,'0'0'262'15,"0"0"-106"-15,0 0-22 0,0 0-8 0,0 0 13 0,0 0-11 16,0 0-10 0,0 0-13-16,0 0-7 0,-7-16-5 0,7 16-11 0,0 0-8 15,0 0-3-15,0 0 12 16,0 0 5-16,0 0-9 0,0 0-5 0,0 0-7 16,-12 41-5-16,5-27-11 15,3 4 1-15,-1-1-9 0,-1 2-2 0,2 1-4 0,2-2-6 16,-2 3 0-16,2-3-9 0,0 1-3 0,2-3-6 15,-2 2-9-15,2-18-2 16,0 24-5-16,0-24-4 0,2 21-1 0,-2-21-7 16,6 13 2-16,-6-13 0 0,10 7 1 15,-10-7 1-15,0 0 5 0,0 0-4 0,0 0 6 16,0 0 6-16,30-27 8 16,-30 27 1-16,6-15 5 0,-6 15 1 15,7-18 3-15,-7 18 3 0,6-15 0 16,-6 15-4-16,0 0-8 0,6-16 0 0,-6 16-3 0,0 0-5 15,0 0 5-15,0 0-4 0,0 0 3 0,0 0-3 16,0 0-1-16,0 0 3 16,0 0-4-16,28 22 7 0,-28-22-4 0,10 13-1 0,-10-13 0 15,12 7-2-15,-12-7 1 16,14 10 0-16,-14-10 3 0,19 8 1 0,-19-8 1 16,19 0 1-16,-19 0 6 0,19-2 9 15,-19 2 10-15,24-8 2 0,-24 8 6 0,18-13 7 16,-7 3 4-16,-2-1 0 0,-1-2 6 0,1 2-1 15,-1-3-7-15,-2 1-3 0,-6 13-8 16,11-24-1-16,-7 15-5 0,-4 9-6 16,7-15-17-16,-7 15-25 0,6-14-30 15,-6 14-40-15,0 0-44 0,0 0-54 0,4-11-53 16,-4 11-89-16,0 0-182 16,0 0-364-16,0 0-227 0</inkml:trace>
  <inkml:trace contextRef="#ctx0" brushRef="#br0" timeOffset="-78191.06">29957 7818 2581 0,'0'0'-81'0,"0"0"13"0,0 0 9 0,0 0 17 15,-18-19 18-15,18 19 19 16,0 0 11-16,-21 0 27 0,21 0-3 0,0 0 19 16,0 0-13-16,-32 16 1 0,24-10-6 15,8-6 2-15,-14 17-3 0,9-8-6 0,5-9 4 16,-11 20-9-16,11-20-1 16,-6 15-2-16,6-15-9 0,-2 15-1 0,2-15-7 15,0 0-1-15,0 0-2 16,0 0-3-16,0 0 2 0,12 17 8 0,-12-17 0 15,0 0 3-15,0 0 13 0,0 0 3 0,0 0 14 0,0 0 15 16,24-37 8-16,-24 37 15 16,8-20 19-16,-8 20 13 0,2-19 9 0,-2 19 8 15,5-15-8-15,-5 15-15 16,4-13-11-16,-4 13-17 0,0 0-5 0,0 0-4 0,0 0-9 16,0 0-5-16,0 0-2 15,0 0-6-15,0 0-5 0,0 0-1 0,0 0-6 16,0 0-4-16,8 47 0 0,-8-33 0 0,0-14-7 15,3 34 4-15,-6-15-5 0,3-1-1 16,0 1-4-16,-2 6 3 0,0-2-4 0,-2 0 1 16,2-1 2-16,-3 2-1 15,1-5 9-15,0 4 12 0,-2-5 9 0,0-2 2 0,2 2 3 16,-4-3 7-16,2-2-3 16,-2-2 1-16,8-11 3 0,-14 22 1 0,7-14-2 15,7-8-7-15,-17 5 1 16,17-5-26-16,0 0 1 0,0 0-6 0,0 0-13 15,-34-17-17-15,29 5-23 0,5 12-24 0,-8-25-36 0,4 10-45 16,4 15-62-16,0-26-48 16,2 8-59-16,0 2-154 0,0-2-148 0,2 2-280 15,3 1-269-15</inkml:trace>
  <inkml:trace contextRef="#ctx0" brushRef="#br0" timeOffset="-77930.85">30058 7886 2575 0,'0'0'-96'16,"0"0"36"-16,0 0 25 0,0 0 30 15,0 0 25-15,0 0 28 0,0 0 11 16,0 0 6-16,0 0 10 0,17-12-1 0,-17 12-4 0,0 0-5 15,25-1-6-15,-25 1-2 0,21 0-9 0,-21 0-6 16,24 0-11-16,-24 0-25 16,23-4-24-16,-23 4-34 0,23-2-44 0,-23 2-42 0,19-6-47 15,-19 6-59-15,15-6-494 16,-15 6-11-16</inkml:trace>
  <inkml:trace contextRef="#ctx0" brushRef="#br0" timeOffset="-77780.92">30168 7793 2203 0,'0'0'2'0,"-13"-6"40"0,13 6 24 0,0 0 26 15,0 0 20-15,-16-8 14 16,16 8-1-16,0 0-4 0,0 0-13 0,0 0-12 16,0 0-13-16,0 0-7 15,0 0-12-15,0 0-19 0,32-15-23 0,-32 15-46 0,18-6-56 16,-18 6-66-16,23-5-69 16,-23 5-129-16,22-7-452 0,-12 3-104 0</inkml:trace>
  <inkml:trace contextRef="#ctx0" brushRef="#br0" timeOffset="-77021.17">30448 7779 2198 0,'0'0'-114'0,"0"0"33"0,0 0 31 16,0 0 18-16,0 21 11 15,0-21 4-15,0 0 13 0,0 18 5 0,0-18 12 16,0 18-6-16,0-18-2 16,0 0 1-16,-2 27 12 0,2-27-2 0,2 17-5 15,-2-17 4-15,0 17-4 0,0-17 5 16,2 15 0-16,-2-15-4 0,0 0 12 0,2 17-1 15,-2-17-1-15,0 0 15 0,0 0-11 16,2 20 0-16,-2-20 10 0,0 0-6 16,0 0 2-16,0 0-18 0,8 9-5 0,-8-9-3 0,0 0 7 15,0 0-7-15,0 0 0 16,0 0-1-16,0 0-4 0,0 0 2 0,24-39 8 16,-20 28-8-16,0-4-11 15,0-1 7-15,2-4-14 0,-1-2-2 0,-1-5 1 16,0-2-4-16,-2-1-12 0,5-5-20 0,-5 5 8 0,0-1 5 15,2 0 4-15,-1-3 7 16,1 3 7-16,-2 3 5 0,0-2 8 0,2 1 4 16,-2 1 13-16,0-1 9 15,2 2 4-15,-2 2 5 0,2 1 9 0,2 1 3 0,-4 2 7 16,2 2-10 0,0 2 7-16,0-2-11 0,0 4-2 0,2-2-1 0,-1 4 1 15,-5 13-10-15,8-26 3 16,-6 16-11-16,-2 10 0 0,9-19-3 0,-9 19 8 0,8-15-5 15,-8 15-5-15,9-13 1 0,-9 13 2 16,10-10-4-16,-10 10 3 0,13-5 3 16,-13 5-7-16,0 0-4 0,23-6 8 0,-23 6-4 15,24-2-1-15,-24 2 5 16,29 0-6-16,-9 0-3 0,0 2 1 0,4-2-5 0,5 3 7 16,3-2-6-16,0-1 9 15,4 2-3-15,9 0-3 0,-1 0 0 0,5 2 7 16,7-1-1-16,1 1 25 0,5 0 17 0,-5-3 3 15,2 3-6-15,1 0-6 0,-5-2-7 16,-7 0 1-16,1 0 0 0,-5-2-5 0,1 2-4 16,-9-2 3-16,0 0 0 15,-2 3-2-15,-3-3 3 0,-5 0-6 0,-2 0 2 0,-3-3-5 16,-3 6-14-16,2-6-36 16,-20 3-50-16,30 3-52 0,-18-3-79 15,-12 0-153-15,19 1-362 0,-19-1 1 16</inkml:trace>
  <inkml:trace contextRef="#ctx0" brushRef="#br0" timeOffset="-76541.08">30814 7714 2077 0,'0'0'-82'0,"0"0"4"0,0 0 17 16,0 0 19-16,-13 5 20 15,13-5 27-15,0 0 31 0,0 0 14 0,0 0 21 16,0 0 22-16,0 0-12 0,0 0-11 0,0 0-3 16,0 0-7-16,43 8-3 0,-43-8-28 15,22 2-29-15,-22-2-35 0,26-2-40 0,-26 2-43 16,23-3-74-16,-23 3-169 16,19-6-162-16,-8 4 294 0</inkml:trace>
  <inkml:trace contextRef="#ctx0" brushRef="#br0" timeOffset="-76161.14">30949 7565 1511 0,'0'0'2'0,"-2"-18"0"15,2 18 13-15,0 0 12 0,0 0 3 0,2-23 12 16,-2 23 1-16,0 0 0 0,10-15-2 0,-10 15-5 0,12-8 4 15,-12 8-3-15,0 0 5 16,16-10 1-16,-16 10 12 0,15-4-3 0,-15 4-7 16,0 0-6-16,21-1-1 15,-21 1 2-15,0 0-10 0,0 0-4 0,21 13-3 0,-21-13 2 16,4 14 6 0,-4-14 1-16,0 18 13 0,0-18 7 0,0 0 14 0,-10 32 11 15,6-20-3-15,4-12 2 16,-11 25 0-16,7-15-7 0,-2 2 1 0,6-12-8 0,-9 18-7 15,9-18 5-15,-6 17-5 0,6-17-2 0,-3 17 6 16,3-17-3-16,0 0-7 16,5 21-4-16,-5-21-8 0,13 10-5 0,-13-10-31 15,14 7-34-15,-14-7-42 16,21 7-47-16,-7-4-52 0,-4-1-57 0,-10-2-163 0,24 0-390 16,-14 0-84-16</inkml:trace>
  <inkml:trace contextRef="#ctx0" brushRef="#br0" timeOffset="-75769.59">31254 7703 2324 0,'0'0'-33'16,"-19"-6"20"-16,19 6 11 15,0 0 24-15,0 0 1 0,0 0 14 0,0 0-1 0,0 0-4 16,0 0-5-16,0 0 4 0,0 0-3 16,0 0-4-16,38-11-1 0,-38 11 4 15,21-2-7-15,-21 2 0 0,24-2-4 0,-24 2-6 16,23-3-45-16,-23 3-35 16,21-1-45-16,-21 1-67 0,19-6-149 0,-11 3-278 15,-8 3 177-15</inkml:trace>
  <inkml:trace contextRef="#ctx0" brushRef="#br0" timeOffset="-75561.33">31300 7618 1827 0,'0'0'3'0,"-14"-4"3"0,14 4 19 16,0 0 43-16,0 0 33 0,0 0 9 15,0 0 23-15,0 0 6 0,0 0-1 16,-4 26-8-16,4-26-13 0,0 0-9 0,2 24-14 0,-2-24-10 0,2 22-10 15,-2-22-7-15,2 25-4 16,0-14-11-16,-2-11-16 0,2 23-31 0,-2-23-49 16,4 23-55-16,-2-12-65 15,-2-2-76-15,0-9-159 0,2 18-358 0,-2-18-42 16</inkml:trace>
  <inkml:trace contextRef="#ctx0" brushRef="#br0" timeOffset="-74501.19">31440 7887 2173 0,'0'0'-52'0,"0"0"11"0,0 0 8 0,0 0 12 15,0 0 9-15,0 0-3 16,0 0 7-16,0 0 4 0,0 0 4 0,0 0-4 0,0 0 8 15,0 0-3-15,0 0 10 0,0 0 12 0,0 0 7 16,0 0-3-16,0 0-8 16,0 0 11-16,0 0 0 0,-21 45-4 0,21-45 4 15,0 17-7-15,0-17 8 16,0 0 0-16,2 22-3 0,-2-22 4 0,2 15-9 0,-2-15 3 16,0 0 3-16,2 20-8 15,-2-20 2-15,0 0 4 0,2 16 19 0,-2-16 6 16,0 0 6-16,0 0-11 15,0 0-6-15,0 0-3 0,0 0-2 0,0 0-11 0,0 0-1 16,0 0-10-16,0 0-4 0,0 0-4 0,0 0-9 16,11-52-7-16,-9 36-10 15,-2 16-10-15,2-35 8 0,-2 16-1 0,2-1-5 16,-2-2 4-16,0 2 8 0,0-3 23 16,0 3 5-16,0-4 15 0,0 2-18 0,-2 0 4 15,2 0 2-15,0 3 2 16,0-3-10-16,0 3 5 0,0-1-4 0,2 2 7 15,1 1-1-15,-3 17 2 0,2-30 2 0,-2 17 4 0,0 13-2 16,4-25-3-16,-4 25 1 16,2-23-5-16,-2 23 1 0,5-21 1 0,-5 21-2 15,2-17-3-15,-2 17 0 16,0-15-3-16,0 15 1 0,0 0 2 16,4-19 1-16,-4 19 0 0,0 0 0 15,2-16-1-15,-2 16-2 0,0 0-1 0,0 0 0 0,4-15-4 16,-4 15-1-16,0 0-2 0,0 0-1 0,6-14-2 15,-6 14 5-15,0 0-5 16,0 0 2-16,0 0 2 0,8-12-1 0,-8 12 4 0,0 0 2 16,0 0 2-16,0 0 4 15,0 0 1-15,12-9-6 0,-12 9 1 0,0 0 1 16,0 0 2-16,20-4-4 0,-20 4 1 16,0 0-4-16,28 0 3 0,-28 0-5 0,25 0 2 15,-25 0-3-15,30 3 2 16,-11-2 1-16,0-1-5 0,0 2 5 0,5 0-2 15,-4 3-3-15,2-5 0 0,1 4 1 0,3-1-9 0,-4-3-8 16,6 4-5 0,-2-3-6-16,1-1-5 0,-3 3 6 0,-1-2-1 15,0-1 7-15,0 3-5 0,1-3 9 16,-4 0-2-16,2 1 7 0,-1-1 1 0,1 0-1 16,-2 0 0-16,2 0 3 15,-1 2-2-15,0-2 8 0,-2 0-4 0,1 1 5 0,-2 2 1 16,1-3-2-16,-2 1-1 0,2 2 4 0,-19-3-4 15,30 2-1-15,-30-2 15 16,28 2 2-16,-16-2 10 0,-12 0 7 16,23 1-8-16,-23-1 4 0,24 2 3 0,-24-2-3 15,18 2-4-15,-18-2 1 16,20 0-5-16,-20 0-1 0,19 2 2 0,-19-2-7 16,0 0-7-16,25 0-8 0,-25 0-19 15,17 0-16-15,-17 0-36 0,0 0-35 16,20 0-23-16,-20 0-55 0,10 0-81 0,-10 0-473 0,0 0-17 15</inkml:trace>
  <inkml:trace contextRef="#ctx0" brushRef="#br0" timeOffset="-72851.27">31686 7629 2129 0,'0'0'-31'16,"0"0"24"-16,0 0 22 0,0 0-3 0,0 0 42 0,0 0 36 15,0 0 22-15,0 0 17 16,0 0 8-16,0 0 4 0,0 0 7 0,0 0 1 15,0 0-5-15,0 0-3 0,0 0-5 0,-17 38-4 16,17-38-8-16,0 0-10 16,4 26-13-16,-4-26-8 0,5 21-13 0,-5-21-10 0,4 21-6 15,-2-10-7-15,-2-11-7 16,6 22-6-16,-2-11-4 0,-4-11-7 0,4 24-5 16,-2-14-12-16,-2-10-12 15,7 22-20-15,-5-11-21 0,-2-11-28 0,5 21-39 0,-5-21-32 16,6 17-42-16,-6-17-20 0,4 16-30 0,0-10-43 15,-2 2-97-15,-2-8-528 16,6 11-278-16</inkml:trace>
  <inkml:trace contextRef="#ctx0" brushRef="#br0" timeOffset="-72670.96">31912 7733 2487 0</inkml:trace>
  <inkml:trace contextRef="#ctx0" brushRef="#br0" timeOffset="-72321.23">31920 7718 2176 0,'5'-13'-107'0,"-5"13"42"15,0 0 19-15,7-18 28 0,-7 18 32 0,0 0 22 16,6-13 29-16,-6 13 22 0,0 0 14 0,0 0 3 0,6-14 4 15,-6 14-7-15,0 0 3 16,0 0-16-16,0 0-13 0,0 0-4 0,0 0 3 16,0 0-1-16,0 0 3 15,0 0-3-15,0 0-5 0,0 0-4 0,0 0-8 16,-48 30-4-16,41-21-6 0,-2 3-3 16,3 1-7-16,0-2 1 0,0 3-7 0,-1-2-3 15,7-12-1-15,-8 27-3 16,4-12-12-16,4-15-9 0,0 24-5 0,0-24-5 15,2 20-12-15,-2-20-12 0,6 22-18 0,0-14-15 0,-6-8-21 16,17 15-8-16,-9-10-5 16,-8-5-1-16,22 9 1 0,-22-9 3 0,19 5-1 15,-19-5 13-15,19 0-1 16,-19 0 13-16,0 0 14 0,25-8 19 0,-25 8 14 16,11-10 16-16,-11 10 10 0,4-13 17 15,-4 13 14-15,0 0 23 0,0 0 12 0,-11-30 7 16,11 30 8-16,-12-15-2 0,12 15-8 0,-17-14-8 15,17 14-9-15,-13-10-3 16,13 10-11-16,-13-8-22 0,13 8-37 0,0 0-54 0,-8-13-67 16,8 13-76-16,0 0-147 15,-6-7-385-15,6 7-24 0</inkml:trace>
  <inkml:trace contextRef="#ctx0" brushRef="#br0" timeOffset="-71601.14">32156 7808 2030 0,'0'0'-96'0,"0"0"24"0,0 0 24 16,-30-12 20-16,30 12 11 15,0 0 21-15,0-23 28 0,0 23 32 0,0 0 15 0,4-23-2 16,-4 23 8 0,0 0-8-16,9-21-5 0,-9 21-16 0,6-10-3 0,-6 10-7 15,0 0 1-15,17-10-6 16,-17 10-10-16,0 0 2 0,21 2-6 0,-21-2 3 15,0 0-10-15,22 8-5 0,-22-8-6 0,12 14 3 16,-6-6-9-16,-6-8 4 0,9 17 9 16,-9-17-10-16,4 15-6 0,-4-15 4 0,-2 17 7 15,2-17 11-15,0 0 17 16,-9 20 13-16,9-20 13 0,-14 8 3 0,14-8 4 16,-18 5 3-16,18-5 1 15,-16 2-2-15,16-2 0 0,0 0-13 0,-25-4-10 0,25 4-22 16,-16-10-25-16,16 10-36 0,-10-11-61 0,10 11-64 15,-4-13-53-15,4 13-88 0,0-16-531 16,0 16-162-16</inkml:trace>
  <inkml:trace contextRef="#ctx0" brushRef="#br0" timeOffset="-71031.09">32419 7742 2391 0,'0'0'-69'0,"0"0"38"16,0 0 11-16,8-9 2 15,-8 9 5-15,0 0 2 0,0 0 2 0,0 0 0 16,0 0 6-16,0 0 6 0,0 0-11 15,0 0 5-15,0 0 8 0,0 0 18 16,0 0-25-16,0 0 7 0,0 0-3 0,0 0 1 0,-47 0-10 16,47 0 14-16,0 0-3 15,0 0-7-15,0 0 6 0,-23 2-3 0,23-2-9 0,0 0-10 16,0 0-9-16,0 0 0 16,0 0-8-16,-21-2-2 0,21 2 2 0,0 0-4 15,0 0 0-15,0 0-4 16,0 0 1-16,0 0 7 0,0 0 2 0,4-27 4 15,-4 27 6-15,0 0 9 0,0 0 2 0,19-16 6 0,-19 16 2 16,10-8 3-16,-10 8-3 16,13-8 7-16,-13 8 15 0,13-10 2 0,-13 10 13 15,10-9 5-15,-10 9 15 16,14-8 16-16,-14 8 6 0,0 0-7 0,16-9-12 0,-16 9 8 16,0 0 16-16,15-7-2 15,-15 7 2-15,0 0 3 0,0 0-9 0,0 0 17 16,0 0-11-16,0 0 6 0,0 0 5 15,0 0-5-15,0 0 2 0,0 0 10 0,0 0 3 16,4 32-7-16,-4-32-4 0,-2 21-6 0,2-21-17 16,-2 21-3-16,2-21-6 0,-4 22-6 15,4-22-19-15,0 26-22 0,0-26-36 16,-3 24-53-16,6-11-55 0,-6 0-61 16,3-1-62-16,0-12-158 0,-4 27-425 15,-2-14-177-15</inkml:trace>
  <inkml:trace contextRef="#ctx0" brushRef="#br0" timeOffset="-70131.37">30096 8955 2435 0,'-6'-13'-93'0,"6"13"24"0,0 0 19 15,-4-18 27-15,4 18 26 0,0 0 19 0,2-25 29 16,-2 25 3-16,6-18 10 0,-6 18 12 0,6-21 11 0,-6 21 5 15,7-16-5 1,-7 16-7-16,6-18-10 0,-6 18-4 0,8-12-5 0,-8 12-10 16,9-14-8-16,-9 14 0 15,0 0-4-15,13-7-5 0,-13 7-1 0,0 0 1 0,0 0-8 16,28 6-2-16,-28-6-5 16,16 7 0-16,-16-7-3 0,15 9-10 0,-5-2 1 15,-10-7-2-15,20 9-1 16,-20-9 2-16,14 5-2 0,-14-5-2 0,18 6 2 0,-18-6 2 15,0 0 0-15,20-3 4 0,-20 3 4 0,0 0 2 16,20-13 7-16,-20 13-1 16,12-12 0-16,-5 2 2 0,-7 10-2 0,10-19-4 15,-10 19-1-15,8-17 1 16,-8 17-5-16,9-15-4 0,-9 15-10 0,7-14-28 0,-7 14-24 16,0 0-35-16,6-14-38 15,-6 14-41-15,0 0-55 0,0 0-150 0,0 0-435 16,0 0-122-16</inkml:trace>
  <inkml:trace contextRef="#ctx0" brushRef="#br0" timeOffset="-69771.36">30189 8963 2311 0,'0'0'-85'0,"0"0"28"15,-16 5 14-15,16-5 16 0,0 0 32 0,0 0 42 0,0 0 19 16,0 0 22-16,0 0 10 0,0 0 13 0,0 0-1 15,0 0 2-15,0 0-3 16,0 0-2-16,0 0 0 0,0 0-2 0,0 0-11 16,0 0-3-16,0 0-17 0,0 0-5 15,63-10-11-15,-63 10-6 0,26-5-8 0,-12 3-24 16,1-2-27-16,-15 4-33 16,27-5-57-16,-14 2-51 0,-13 3-58 0,22-3-111 15,-12 0-554-15,0 2-231 0</inkml:trace>
  <inkml:trace contextRef="#ctx0" brushRef="#br0" timeOffset="-67901.12">30793 8541 2517 0,'0'0'-114'0,"0"0"29"16,0 0 17-16,8-12 7 0,-8 12 22 0,0 0 23 15,0 0 13-15,0 0 17 0,0 0 6 0,0 0-1 0,0 0-3 16,6-12 10-16,-6 12-4 16,0 0 15-16,0 0 3 0,0 0 11 0,0 0 8 15,0 0 8-15,0 0-12 16,0 0 9-16,-40 24 4 0,40-24 12 16,-17 19 2-16,9-8-4 0,-1 1-4 0,1 0 2 15,-1 3-7-15,1-2-5 0,2 3-4 0,-1 0-4 16,0 0-6-16,3 0-5 0,0 2-10 0,0-1-5 15,2 3-9-15,2-4-10 16,0-16 1-16,0 31-7 0,2-17-10 0,-2-14-1 0,6 22-8 16,-4-11-9-16,-2-11-7 15,9 16-5-15,-9-16-2 0,11 13-2 0,-11-13-2 16,10 6 18-16,-10-6-11 16,0 0 15-16,0 0-1 0,0 0 11 0,0 0 7 0,0 0 13 15,28-23 8-15,-28 23 12 16,2-19 11-16,-2 19 8 0,-2-19 15 0,2 19 1 0,0 0 9 15,-7-29 10-15,7 29-2 0,-12-17 0 16,12 17-8-16,-11-13 0 0,11 13-4 16,-12-13-12-16,12 13-9 0,-12-10-2 0,12 10-6 15,-10-10-11-15,10 10-27 16,0 0-46-16,-12-13-64 0,12 13-66 0,0 0-67 16,0 0-123-16,-9-6-173 0,9 6-324 15,0 0-213-15</inkml:trace>
  <inkml:trace contextRef="#ctx0" brushRef="#br0" timeOffset="-67671.29">30816 8844 2630 0,'0'0'66'15,"0"0"52"-15,0 0 31 16,10 10 30-16,-10-10 20 0,0 0 3 0,0 0-5 15,0 0 17-15,0 0-28 0,11 9-22 0,-11-9-23 16,0 0-20-16,0 0-27 0,7 4-34 16,-7-4-45-16,0 0-53 0,0 0-74 0,0 0-78 15,0 0-74-15,0 0-108 16,0 0-163-16,0 0-432 0,0 0-412 0</inkml:trace>
  <inkml:trace contextRef="#ctx0" brushRef="#br0" timeOffset="-67361.23">30969 8661 2911 0,'0'0'-50'0,"4"-15"34"0,-4 15 23 15,0 0 30-15,4-15 33 16,-4 15 14-16,0 0-1 0,4-16-8 0,-4 16-8 15,0 0-5-15,0 0 3 0,0 0 8 0,0 0 6 16,0 0 1-16,0 0 1 16,0 0-6-16,0 0-1 0,0 0-10 0,8 48-3 0,-8-48-2 15,0 24-8-15,0-10-4 16,0-14-1-16,0 31-6 0,0-18-6 0,0-13-1 16,0 30-8-16,0-14-19 15,2-3-28-15,-2-13-41 0,-2 27-41 0,2-27-53 0,2 24-43 16,-2-24-32-16,0 19-60 0,0-19-116 0,0 16-462 15,2-10-227-15</inkml:trace>
  <inkml:trace contextRef="#ctx0" brushRef="#br0" timeOffset="-66771.2">31235 8581 2490 0,'0'0'-106'15,"0"0"23"-15,0 0 19 16,0 0 22-16,0 0 42 0,0 0 41 0,0 0 14 15,0 0 13-15,0 0 11 0,0 0 10 0,0 0 7 0,0 0 10 16,-40 36-2-16,34-20-5 16,0-3-4-16,-2 2-10 0,2 2-10 0,0 0-6 15,2 1-7-15,2-3-5 16,0 2-14-16,2-17-2 0,-2 29-13 0,6-16-11 16,-4-13-6-16,4 23-11 0,0-14-14 15,-4-9-9-15,10 14-15 0,-10-14-3 0,14 8 3 16,-14-8 10-16,0 0 0 0,0 0 11 0,0 0 19 15,25-18 17-15,-25 18 11 0,4-15 18 16,-4 15 15-16,0 0 7 0,-2-23 10 0,2 23 2 16,0 0 5-16,-19-22-2 15,11 16-6-15,8 6-13 0,-18-10-2 0,18 10-8 16,-18-8-8-16,18 8-26 16,-16-3-41-16,16 3-61 0,0 0-98 0,-19-4-108 0,19 4-232 15,0 0-420-15,0 0-354 16</inkml:trace>
  <inkml:trace contextRef="#ctx0" brushRef="#br1" timeOffset="-46941.51">17963 14586 1310 0,'0'0'327'0,"0"0"-98"0,0 0-96 16,0 0-50-16,0 0-9 0,0 0-32 0,0 0 5 16,0 0 1-16,0 0-3 15,-14-26-1-15,14 26 6 0,0 0-1 0,0 0 6 16,4-26 17-16,-4 26 9 0,6-18 11 0,-6 18-1 0,6-19 2 15,-6 19-8-15,10-21-7 16,-6 7-12-16,-4 14-7 0,10-23-7 0,-4 11-4 16,1-2-5-16,-1 3-4 15,-6 11-6-15,13-23 3 0,-9 13 0 0,-4 10 2 16,9-16 1-16,-9 16-1 0,6-14-4 16,-6 14-7-16,0 0-4 0,8-13 0 0,-8 13 0 15,0 0 4-15,0 0-1 16,0 0-2-16,0 0-1 0,20 27-1 0,-20-27-4 15,4 20-2-15,0-7-8 0,-2 0-16 0,4 1-29 0,-2 1-31 16,0 0-38-16,3-1-52 16,0 0-39-16,-7-14-60 0,8 24-163 0,-4-11-409 15,0-3-162-15</inkml:trace>
  <inkml:trace contextRef="#ctx0" brushRef="#br1" timeOffset="-45671.44">18072 14386 2321 0,'0'0'-110'0,"0"0"30"0,0 0 20 0,0 0 22 16,0 0 12-16,0 0 10 16,0 0 2-16,0 0 11 0,0 0 1 0,0 0 26 15,-8 41-6-15,8-41 9 0,-8 23 0 16,8-23 26-16,-2 29-20 0,-2-13 10 0,2 2 7 15,-2 0-1-15,2 1 5 0,-2 6-10 0,2-2 3 16,-3 4-1-16,1-2-9 16,0 1-2-16,0 3-1 0,0 0-10 0,-1-1 4 15,3 2-9-15,-2 1 0 0,-1-3 3 16,1 6-4-16,2-4-5 0,-2 5 4 16,2 1-1-16,-2 1-4 0,2-2 7 15,0 1-7-15,0-4-5 0,0 1 4 0,0-2-5 16,2 1 6-16,-2 2-7 0,-2-4-2 0,2 2 2 0,0 0 0 15,0 1 1-15,0-1-3 16,0-2 3-16,2 4 2 0,-2-4-3 0,2 2-5 16,-2-1 5-16,0-1-8 15,0-1 5-15,0 2-2 0,-2-1-4 0,2-1 2 0,-1-1 4 16,1 2-5-16,0-5-2 16,0 0 8-16,-2 2-6 0,2-2 6 0,-3-1 2 15,1 1-4-15,2-1 2 16,0 2-7-16,0-6-1 0,-3 6 5 0,3-5-3 0,2-1 3 15,0-1-4-15,0 2-6 0,0 1-3 0,2-1 2 16,0-3-7-16,-2 1 5 16,3-1 8-16,-1 3-4 0,0-3-1 15,0 4 10-15,-2-2-6 0,2 2-3 16,0-4 3-16,-2 3 5 0,2 2 5 0,1-2-7 0,-3 0 0 16,0 2 6-16,0-2-3 15,2 0 0-15,-2 0-3 0,0 2 6 0,2-3-3 0,-2 2 0 16,2 1 5-16,-4-3-5 0,4 0-2 15,-2 1 4-15,0-1 1 0,0-1 2 16,0 1-2-16,0-1-4 0,0 0-1 0,-2 0 4 16,4 1-6-16,-4-2 5 15,2 1-1-15,0 2 4 0,0-2-4 0,-2 0 11 16,0 0-7-16,-1 0-4 0,1 2 3 16,0-2-6-16,2 0 4 0,-2-2 1 0,0 2 1 15,0 0 0-15,2-19-3 16,0 36 0-16,-2-18 4 0,2-3-3 0,0-15-1 15,0 34 2-15,2-19-1 0,-2 3 6 0,0-1-4 0,2-2 0 16,-2-15-1-16,0 32 5 16,2-15-9-16,-2-1 8 0,0-16-7 0,2 32-2 0,-4-16 12 15,4 1-7 1,-2-17-4-16,-2 32 7 0,2-16-2 0,0 0-1 0,-2 2-2 16,2-18 2-16,-2 32 0 15,2-17 8-15,-2 2-11 0,2-17 6 0,0 33-6 16,-3-16 5-16,3-2-2 0,0-15-2 0,-2 34-2 0,2-17 4 15,0 1 3-15,0-18 2 16,0 29-1-16,0-15 0 0,-2 1 0 16,2-15-4-16,0 31 8 0,0-16-1 15,0-15-2-15,0 27 0 0,2-13 5 0,-2-14-8 16,0 29 4-16,0-15 1 16,0 1-2-16,0-15-4 0,0 29 5 0,0-12-5 0,0-1 13 15,0 0-2-15,0-16-2 16,0 32 14-16,0-14-14 0,0 1 2 0,0 1-3 0,-2-2 2 15,2 1-4-15,-2 0-2 0,2 3 3 0,0-3-4 16,-2 2-1-16,2-3-2 16,-2 4-10-16,-2-4-15 0,4 1-25 0,-4 1-38 15,2-1-30-15,0-2-46 0,0-2-128 16,0 1-469-16,-4-1-41 0</inkml:trace>
  <inkml:trace contextRef="#ctx0" brushRef="#br1" timeOffset="-20330">17951 15261 464 0,'0'0'150'0,"0"0"-26"15,0 0-31-15,0 0-10 16,0 0 0-16,0 0-17 0,0 0 6 0,0 0-3 16,0 0 7-16,0 0-3 0,-10-14 5 0,10 14 4 15,0 0 5-15,0 0-2 16,0 0 1-16,0 0-8 0,0 0 2 0,0 0-2 0,0 0-3 16,0 0 1-16,0 0 0 15,0 0-2-15,0 0 0 0,0 0-4 0,0 0-4 16,0 0-6-16,0 0-6 0,0 0-9 0,40 1-7 15,-40-1 3-15,18-1-13 0,-18 1-5 16,26 0-10-16,-26 0 0 0,31-6-10 0,-13 5-6 16,0-2-5-16,4 0-5 0,-1-1 2 15,3 1-2-15,2 1 2 0,0-4 2 0,0 2 6 16,1 1-3-16,1-1 3 16,2 0 3-16,-3 0-8 0,1-1-8 0,1 0 5 15,1 2-5-15,-2-1-12 0,0-2 15 0,2 2-14 16,0-2 1-16,-1 2 4 15,1 3-5-15,0-2 1 0,-1-3-1 0,-1 3 5 0,4 1 16 16,-5-1-16-16,3 1 12 16,2 2-1-16,-3-2 2 0,1 1 14 0,-2 1-10 15,1 0-4-15,-1-3 6 16,2 3-3-16,1 0 6 0,-1 0 6 0,2 0-3 0,0 0 6 16,-1-2-3-16,1 2-1 15,0 0-2-15,2 0 0 0,-1 2 0 0,-1-4 6 16,2 2-6-16,-3 0 3 0,1 0 6 0,0 0-13 0,-2 0 13 15,1 0-5-15,-3 0-1 16,2-1 6-16,-5 1-13 0,-1 0 4 0,-2-2 7 16,4 2-7-16,-5 0 0 15,3 0-3-15,-4-2 5 0,2 2-8 0,-1-2 3 16,0 2 1-16,-2 0 7 0,3 0-8 16,-4-2 0-16,4 1 9 0,-22 1-9 0,40-3-2 15,-21 3 4-15,2-1-5 16,0 1 6-16,0 0-2 0,1-3 2 0,-2 3-3 15,4 0-1-15,-3-2-1 0,3 2 7 0,-4 0-11 0,2 0 4 16,1 0 2-16,-2 0-6 16,2 0-3-16,-1 0-3 0,1-1 11 0,0 1-10 0,-2 0-8 15,3 0-2-15,-1 0 1 16,0-2 2-16,1 2 4 0,-1-2 2 0,1 2 1 16,-2-3-7-16,0 3 4 15,1 0-10-15,1-1-1 0,-2 1-4 0,2-2-5 16,-1 2 4-16,3-2-6 0,-4 2 7 15,4-2-8-15,-3 0 7 0,3 2 0 0,0 0 11 16,3 0 2-16,-6-1-9 0,6-2 9 0,1 3-6 16,-2 0 9-16,1 0 1 15,-3-1-2-15,0 1 9 0,-1 0-7 0,-2 0 10 0,2 0 13 16,-1-3-14 0,1 3-1-16,-1 0 12 0,-2 0-9 0,4 0-4 0,-2 0 4 15,-1 0-1-15,2-1-2 16,0 1-3-16,1 0-8 0,3 0 1 0,-1-2-8 15,0 0-3-15,1 2 0 0,1-2-5 0,2 2 3 0,-3 0 5 16,3 0-6-16,-2-2 6 16,2 0 8-16,-1 2-5 0,3-1 3 0,-2 1-5 15,0-3 11-15,1 0-9 0,-1 3 1 16,2 0 5-16,-3 0 6 0,3 0-6 0,-2-2 1 16,3 2 3-16,-7 0 5 15,4-2-2-15,1 2 7 0,-1-3-4 0,-1 3-1 16,3 0 0-16,-2 0-3 0,2 0-4 0,-1-3-6 15,3 1 1-15,-2 2 7 16,0-2-7-16,-1 1 5 0,1-1 5 0,1 2 3 0,1-2 6 16,0-1-2-16,-3 2-2 15,1 1 9-15,2-3-1 0,-2 3-3 0,1 0-10 0,0 0-2 16,-1 0 3 0,2-3-1-16,0 6-4 0,-2-6 4 0,1 3 2 0,2 0-2 15,-1 0-7-15,2 0 14 16,-2 0-5-16,2 0 7 0,7 0-2 0,-4 0 7 0,-1 3 3 15,-1-3-3-15,3 0-3 0,-4 0 6 0,-2 0-3 16,3 0-2-16,3 3-1 16,0-3 1-16,1 0-2 0,-1 0 2 0,1 0 2 15,-1 1-2-15,-5-1-3 16,1 0 10-16,-1 0 2 0,5 3-2 0,-4-3 2 16,-2 0 8-16,5 4-14 0,-6-4-6 15,1 0 3-15,4 1-5 0,-3 1-2 0,-1-2-3 16,0 2 0-16,-1-2 2 15,1 3-4-15,2-3 2 0,-1 0 0 0,5 3 3 16,0-1 0-16,-3-2 7 0,4 2 2 0,-4-2 2 0,2 3 15 16,0 0-9-16,-5-3-5 15,6 3-1-15,-1-1 1 0,-1 2-3 0,-4-2-4 16,5-1 0-16,-5 2 1 16,2 1-4-16,-2-3 7 0,-1 1-1 15,4-2-1-15,2 4 0 0,-1-2 4 0,2-2-2 16,-7 1-2-16,1 2-5 0,0-1-2 0,0-2-5 15,-1 2-13-15,4-2 3 0,1 1-7 0,-6 1-3 0,2-2 17 16,2 3-16 0,3-2 4-16,1 2 5 0,0-3-2 0,3 1 4 0,0 3 10 15,-1-4-1-15,0 2 10 16,3-2 8-16,-2 2-9 0,1-1 14 0,0-1 7 16,1 2-1-16,0-2 4 15,-1 0 14-15,0 3 15 0,2-3 24 0,-1 0 20 0,-6 1 11 16,3-1-7-16,2 0-6 0,-4 2 3 0,-6-2-13 15,-1 0-16-15,-3-2-19 0,1 2-33 16,-5 0-28-16,-1 0-72 0,-7-1-87 16,0 1-179-16,-8-3-219 0,-4 0 245 15</inkml:trace>
  <inkml:trace contextRef="#ctx0" brushRef="#br1" timeOffset="-18761.53">20049 15159 1622 0,'-16'8'15'0,"16"-8"30"0,0 0 8 16,-8 18 1-16,8-18-3 15,-4 15 4-15,4-15-12 0,-4 15 1 0,4-15 0 16,-4 15-7-16,4-15-9 16,-4 17-10-16,4-17-4 0,0 0-12 0,0 22-32 0,-2-16-39 15,2-6-43-15,-2 11-85 16,2-11-353-16,0 0 261 0</inkml:trace>
  <inkml:trace contextRef="#ctx0" brushRef="#br1" timeOffset="-17471.28">19981 14789 1565 0,'0'0'5'0,"0"0"40"15,0 0 14-15,0 0-3 16,0 0 6-16,0 0 13 0,0 0 25 0,0 0-10 15,0 0 4-15,0 0 8 0,0 0-1 16,0 0 1-16,0 0-2 0,0 0 4 16,0 0 0-16,15-12 1 0,-15 12-9 0,0 0-7 0,0 0-8 15,0 0-8-15,0 0-10 16,0 0-8-16,0 0-3 0,4-15-11 0,-4 15-4 16,0 0-4-16,0 0-5 0,17-9 0 15,-17 9-5-15,0 0 1 0,14-4-2 0,-14 4-5 16,0 0 0-16,0 0-3 0,0 0-1 15,24 9 1-15,-24-9 1 0,0 0-3 16,4 19 7-16,-4-19 8 0,0 0 7 0,-6 27 8 16,6-27 8-16,-8 19 5 15,8-19 7-15,-9 20 7 0,9-20 1 0,-11 18-3 0,11-18 1 16,-6 19-3-16,6-19-4 16,-4 15-7-16,4-15 1 0,0 0 5 15,-2 20-11-15,2-20-5 0,0 0-12 16,12 11-22-16,-12-11-39 0,16 4-42 0,-16-4-56 15,22 2-52-15,-7-2-62 0,-15 0-109 0,30-6-225 16,-18 3-370-16,-12 3-369 0</inkml:trace>
  <inkml:trace contextRef="#ctx0" brushRef="#br1" timeOffset="-16081.38">17892 16015 2726 0,'0'0'-123'16,"0"0"46"-16,0 0 30 0,0 0 23 0,0 0 27 0,0 0 17 16,0 0 29-16,0 0 23 15,0 0 20-15,0 0 14 0,0 0 11 0,0 0-10 16,0 0-6-16,0 0-8 0,0 0-10 0,0 0-11 15,0 0-23-15,0 0-28 0,44-3-30 16,-44 3-69-16,0 0-58 0,27 0-60 0,-27 0-105 16,18 0-534-16,-18 0-172 15</inkml:trace>
  <inkml:trace contextRef="#ctx0" brushRef="#br1" timeOffset="-15261.23">16876 16026 2403 0,'0'0'-61'16,"0"0"47"-16,0 0 21 0,0 0 20 0,0 0 30 15,0 0 18-15,0 0 15 0,0 0 24 16,0 0 11-16,0 0-4 0,0 0 0 16,0 0-8-16,0 0-8 0,0 0-10 15,0 0-9-15,0 0-8 0,0 0-13 0,0 0-9 16,0 0-17-16,0 0-28 16,57-4-30-16,-57 4-44 0,28 0-61 0,-16 0-58 15,3 0-77-15,-15 0-164 0,28 0-392 16,-16 0-135-16</inkml:trace>
  <inkml:trace contextRef="#ctx0" brushRef="#br1" timeOffset="-14841.34">17195 16005 2367 0,'0'0'-88'0,"0"0"24"16,0 0 19-16,0 0 14 0,0 0 12 15,0 0 14-15,0 0 5 0,0 0 19 16,0 0-5-16,0 0 11 0,0 0 5 0,0 0 0 0,0 0 13 16,0 0 0-16,0 0 6 15,0 0-5-15,-40 25 0 0,40-25 2 0,0 0-3 0,-21 4-8 16,21-4-9-16,0 0-14 16,0 0-18-16,-21-14-1 0,21 14-9 0,-7-15-11 15,7 15-5-15,0-22 11 16,0 22-4-16,3-25 11 0,-3 25 8 0,6-28 9 15,-2 15 6-15,0-1-1 0,-4 14 2 0,11-24 8 0,-4 12 11 16,-1 1 8-16,-6 11 14 16,12-18 6-16,-4 14 13 0,-8 4 1 0,14-9 7 15,-14 9 2-15,0 0 6 16,0 0 4-16,33 16 5 0,-24-3-7 0,0 0-1 16,-3 3-6-16,2 4-4 0,-2 3-9 15,0 0-1-15,-1 1-10 0,-2 0-3 0,-1-1-6 16,-2-2-6-16,-2 1-8 0,2-1-25 0,-3 0-37 15,0-1-57-15,6-4-64 0,-3 2-89 16,0-18-179-16,0 22-506 0,0-22-327 0</inkml:trace>
  <inkml:trace contextRef="#ctx0" brushRef="#br1" timeOffset="-12361.62">22701 15073 2596 0,'0'0'-171'16,"0"0"22"-16,0 0 24 16,0 0 13-16,0 0 16 0,0 0 20 0,0 0 19 0,0 0 21 15,0 0 13-15,0 0 25 16,0 0-7-16,0 0 21 0,0 0 19 0,0 0 2 15,0 0 19-15,0 0 19 0,0 0 8 0,0 0 6 0,0 0 6 16,0 0 9-16,0 0 5 16,0 0 4-16,0 0 13 0,0 0 18 15,0 0 21-15,0 0 0 0,0 0-7 16,0 0-13-16,0 0-16 0,0 0-14 0,0 0-12 16,4 38-13-16,-4-38-10 0,4 23-12 15,-4-23-13-15,2 22-36 0,1-8-59 0,-3-14-88 16,6 27-81-16,-6-13-180 0,0-3-177 0,-2 4-289 15,2-15-202-15</inkml:trace>
  <inkml:trace contextRef="#ctx0" brushRef="#br1" timeOffset="-8831.74">18097 15250 2414 0,'0'0'-132'0,"0"0"19"0,0 0 20 0,0 0 15 16,0 0 14-16,0 0 13 0,0 0 16 16,0 0 4-16,0 0 13 0,0-21 6 0,0 21 3 15,0 0 2-15,0 0 5 16,0 0 2-16,0 0 4 0,0 0 9 0,0 0 10 16,0 0 11-16,0 0-6 0,0 0 18 15,0 0 12-15,0 0 5 0,5-14 8 0,-5 14-2 16,0 0-4-16,0 0 0 0,0 0-5 0,0 0-8 15,0 0-5-15,0 0 4 16,0 0 6-16,0 0 8 0,0 0-9 0,0 0 4 0,0 0-3 16,0 0 2-16,0 0 0 15,0 0-2-15,0 0-2 0,0 0-4 0,-18 42-8 16,18-42-4-16,0 0-3 16,-6 19-3-16,6-19-7 0,-4 15 0 0,4-15-7 0,0 0 4 15,-4 20-11-15,4-20-7 16,0 0-2-16,-4 17-2 0,4-17 3 0,0 0-3 15,0 0-2-15,0 15 4 0,0-15 0 0,0 0-1 0,0 0-4 16,0 0 2-16,0 0 2 16,0 0 2-16,0 0 0 0,0 0 6 0,0 0 2 15,0 0 9-15,0 0 6 16,0 0 10-16,0 0 5 0,14-45 9 0,-14 45 2 16,0 0 5-16,8-18-2 15,-8 18-7-15,0 0-6 0,2-15-2 0,-2 15-12 0,0 0 0 16,0 0-5-16,0 0-4 0,0 0 5 0,0 0-7 15,0 0-5-15,0 0-19 16,0 0-46-16,0 0-56 0,5 48-64 0,-5-40-73 0,0-8-186 16,0 20-486-16,0-20-312 15</inkml:trace>
  <inkml:trace contextRef="#ctx0" brushRef="#br1" timeOffset="-4021.42">17934 16105 2596 0,'0'0'-170'0,"0"0"28"16,0 0 16-16,0 0 14 15,0 0 8-15,0 0 10 0,0 0 4 0,0 0 9 16,0 0 8-16,0 0 1 16,0 0-6-16,0 0-4 0,0 0-24 0,0 0-44 0,0 0-215 15,0 0 116-15</inkml:trace>
  <inkml:trace contextRef="#ctx0" brushRef="#br1" timeOffset="-3701.58">17900 16052 1080 0,'0'0'2'0,"0"0"-2"0,13-8-33 16,-13 8-32-16,0 0-23 16,0 0-24-16,0 0-150 0,0 0 86 0</inkml:trace>
  <inkml:trace contextRef="#ctx0" brushRef="#br1" timeOffset="-3431.35">17926 16037 780 0,'0'0'62'0,"0"0"21"0,0 0 8 16,0 0 5-16,0 0 10 15,0 0-18-15,0 0 8 0,0 0 13 16,0 0 2-16,0 0 13 0,0 0 10 0,0 0-8 0,0 0 4 15,0 0 5-15,0 0 2 0,0 0 2 16,0 0-12-16,0 0-10 0,0 0-14 0,0 0-14 16,0 0-7-16,0 0-10 15,0 0-4-15,0 0-15 0,0 0-16 0,0 0-16 16,0 0-16-16,0 0-9 0,0 0-18 16,0 0 2-16,0 0-3 0,0 0-2 15,0 0 4-15,21-2 5 0,-21 2-1 16,0 0 4-16,0 0 6 0,0 0 9 0,16-1 5 15,-16 1 9-15,0 0-1 0,0 0 3 0,0 0-6 0,0 0 2 16,0 0-2-16,0 0-11 16,0 0-14-16,0 0-58 0,0 0-57 0,0 0-72 15,0 0-132-15,0 0-444 0,0 0-76 16</inkml:trace>
  <inkml:trace contextRef="#ctx0" brushRef="#br1" timeOffset="-2924.93">17405 16071 2178 0,'0'0'-147'16,"0"0"-28"-16,10-20-2 0</inkml:trace>
  <inkml:trace contextRef="#ctx0" brushRef="#br1" timeOffset="-2651.55">17415 16051 1481 0,'11'-22'-5'0,"-11"22"39"0,6-17 46 15,-6 17 29-15,4-19 9 0,1 7 19 0,-5 12 12 16,7-24 7-16,-3 12 11 0,-4 12-3 0,6-23-14 15,-2 14-6-15,-4 9-16 16,6-17-12-16,-6 17-14 0,8-15-11 0,-8 15-12 0,10-8-4 16,-10 8-10-16,0 0-9 15,0 0-7-15,0 0-5 0,31 18-1 0,-23-6-3 16,-3 2-7-16,1-1 0 0,-1 0-7 16,-1 2-5-16,0 0 4 0,-2 1-2 0,-2-16 3 15,0 29 8-15,0-29 14 16,-2 25 8-16,-2-12 6 0,-3-2 10 0,7-11 3 15,-13 22-4-15,7-15 4 0,6-7-2 0,-17 9-9 16,17-9-5-16,-16 4 1 16,16-4-11-16,0 0-7 0,-26-13-8 0,26 13-20 0,-12-17-24 15,12 17-31-15,-7-20-43 16,7 20-54-16,-3-20-79 0,3 20-76 0,7-21-201 16,-4 11-105-16,-3 10-304 15,10-17-287-15</inkml:trace>
  <inkml:trace contextRef="#ctx0" brushRef="#br1" timeOffset="-351.43">17915 17784 2711 0,'0'0'-82'0,"0"0"-5"0,19-1-6 0,-19 1 0 16,0 0 10-16,0 0 1 16,0 0 16-16,0 0 18 0,0 0 23 0,0 0 17 15,0 0 27-15,0 0 36 16,0 0 44-16,0 0 37 0,0 0 20 0,0 0 1 0,0 0-9 16,0 0-6-16,-50 11-22 15,50-11-12-15,-28 1-9 0,11 1-12 0,-4 3-11 16,2-4-7-16,-3 1-21 0,4 0-39 0,-2 0-55 0,3 0-77 15,3-2-61 1,14 0-157-16,-30 1-538 0,20 2-242 0</inkml:trace>
  <inkml:trace contextRef="#ctx0" brushRef="#br1" timeOffset="38.65">16527 17889 2649 0,'0'0'34'0,"-22"-6"63"16,22 6 15-16,0 0-12 16,0 0-12-16,0 0-4 0,0 0 1 0,0 0 7 0,0 0 1 15,0 0-12-15,0 0-7 0,0 0-10 16,0 0-6-16,60-9-8 0,-60 9-1 15,25 0-13-15,-25 0-20 0,30 2-37 0,-30-2-53 0,30 3-66 16,-16-3-75-16,-14 0-156 16,23 2-550-16,-23-2-321 0</inkml:trace>
  <inkml:trace contextRef="#ctx0" brushRef="#br1" timeOffset="268.19">16836 17731 2823 0,'0'0'26'15,"0"0"54"-15,0 0 0 0,0 0-4 0,0 0-4 16,0 0-7-16,0 0-3 16,0 0-3-16,0 0-6 0,10 45-3 0,-10-31-7 0,0-14 0 15,0 30-8-15,0-12-10 16,2-5-12-16,-2-13-18 0,2 28-27 0,0-17-52 15,-2-11-44-15,2 25-62 0,-2-15-128 0,0-10-551 16,0 15-232-16</inkml:trace>
  <inkml:trace contextRef="#ctx0" brushRef="#br1" timeOffset="593.94">16870 17874 2621 0,'2'-16'-22'0,"-2"16"47"0,6-28-10 16,-2 14-5-16,2 0 1 0,-1 0-16 0,1 0 14 15,2 1 6-15,1 0-6 16,0 1 7-16,1 1-3 0,0 1 6 0,2 1-4 0,-12 9 9 16,20-13 7-16,-7 5 2 15,-13 8 6-15,17-6 1 0,-17 6-2 0,17 0 1 16,-17 0-1-16,0 0 1 0,14 15 1 16,-14-15 8-16,4 19 5 0,-4-19 14 0,-4 27 2 15,4-27-2-15,-10 33 1 0,2-18-2 0,4 2-1 16,-3 0 1-16,1 0 3 0,1 1 1 15,1-1-7-15,0-1-7 0,2 0-6 0,2-16-4 16,2 27-7-16,0-12-5 16,4-2-13-16,1-4-15 0,1 1-12 0,-8-10-26 15,19 15-39-15,-9-11-27 16,-10-4-40-16,24 6-25 0,-9-4-36 0,-15-2-58 16,25-8-126-16,-12 3-470 0,-3-1-204 15</inkml:trace>
  <inkml:trace contextRef="#ctx0" brushRef="#br1" timeOffset="1198.73">17145 17803 2484 0,'0'0'-26'16,"0"0"35"-16,0 0 2 0,0 0-1 0,0 0-7 15,0 0 2-15,32-9 19 16,-32 9 12-16,0 0 1 0,6-14-3 0,-6 14-4 16,0 0 11-16,8-13 4 15,-8 13 29-15,0 0 20 0,0 0 9 0,6-13 4 0,-6 13-15 16,0 0-6-16,0 0-9 16,0 0-6-16,13-6-9 0,-13 6-7 0,0 0-2 15,0 0-3-15,0 0-6 16,26 15-2-16,-26-15-7 0,12 13 1 0,-12-13-6 15,10 18 1-15,0-7-1 0,-6 0 5 0,2 3 4 0,-6-14 6 16,8 25-2-16,-6-14 9 16,-2-11 10-16,0 21 9 0,0-21 4 0,-2 20-1 0,2-20-2 15,-8 19-14-15,8-19 6 16,-12 15-12-16,2-8-12 0,10-7 9 0,-20 7-1 16,20-7-14-16,-22 0 7 15,22 0-4-15,-23-7-3 0,23 7-4 0,-21-14-5 16,12 5-2-16,1-3-5 0,2-3-2 0,6 15-9 0,-4-31-3 15,4 15-11-15,0-2-11 16,0 18-12-16,8-30-19 0,-2 15-30 0,2 1-35 16,1 1-39-16,2 4-56 0,-1-3-54 15,1 3-103-15,-1 0-159 0,-3 4-449 0,-7 5-424 16</inkml:trace>
  <inkml:trace contextRef="#ctx0" brushRef="#br1" timeOffset="1588.38">17054 17741 2938 0,'0'0'-70'0,"0"0"58"0,0 0 19 15,0-19 4-15,0 19 19 0,0 0 17 16,0 0 35-16,0 0 22 0,16-13 17 15,-16 13 4-15,0 0 1 0,0 0-4 0,0 0-4 0,0 0-4 16,28 32-6-16,-24-19-13 16,0 0-12-16,3 3-9 0,-5-2-14 0,2 4-32 15,0-3-50-15,-2 2-59 16,2 0-81-16,-2-2-74 0,-2-15-163 0,-2 30-137 0,0-14-341 16,-2-1-243-16</inkml:trace>
  <inkml:trace contextRef="#ctx0" brushRef="#br1" timeOffset="3418.62">22691 14556 2572 0,'0'0'-97'0,"0"17"39"16,0-17 34-16,0 0 19 0,-8 32 45 0,4-19 28 0,0-1 22 15,4-12 6-15,-12 24-4 16,8-10 2-16,-2-2 3 0,6-12-1 0,-7 22-10 16,3-12-2-16,4-10-5 15,-4 19 1-15,4-19-6 0,-3 18-6 0,3-18-7 0,7 17-8 16,-7-17-6-16,13 15-8 15,-7-7-19-15,-6-8-31 0,18 9-32 0,-18-9-55 16,22 4-56-16,-22-4-50 0,23-3-80 16,-23 3-616-16,24-7-280 0</inkml:trace>
  <inkml:trace contextRef="#ctx0" brushRef="#br1" timeOffset="3658.28">22807 14569 2635 0,'0'0'-17'0,"4"-17"54"0,-4 17 4 0,0 0-1 0,9-11 5 15,-9 11 0-15,0 0 10 0,0 0-4 16,25 3-4-16,-25-3-5 0,0 0-4 16,28 18-5-16,-20-11-1 0,0 3-5 15,-8-10 0-15,14 21 6 0,-8-10 19 16,-2 1 10-16,-4-12 11 0,2 21 11 0,-2-21 17 16,-2 19 10-16,2-19 4 0,-4 19 1 15,4-19-3-15,-9 13-12 0,9-13-8 16,0 0-14-16,-15 10-10 0,15-10-25 0,0 0-42 0,0 0-40 15,0 0-59-15,0 0-75 16,-19-37-74-16,19 37-149 0,0-18-197 0,0 5-288 0,0 13-248 16</inkml:trace>
  <inkml:trace contextRef="#ctx0" brushRef="#br1" timeOffset="8898.4">18019 16043 2478 0,'0'0'-159'0,"0"0"23"16,0 0 18-16,0 0 19 0,0 0 13 0,0 0 16 0,0 0 15 16,0 0 12-16,0 0 6 15,0 0 12-15,0 0 9 0,0 0 4 0,0 0 10 16,0 0 4-16,0 0 11 16,0 0-1-16,0 0-2 0,0 0 0 0,0 0 3 0,0 0-3 15,0 0-1-15,0 0-3 16,0 0 4-16,0 0-7 0,0 0 2 0,0 0-1 15,0 0-1-15,0 0 3 0,0 0-1 0,0 0 0 16,0 0 0-16,0 0 5 16,0 0-7-16,0 0-1 0,0 0 1 0,0 0-1 0,0 0-9 15,0 0-7-15,0 0-9 16,0 0-5-16,0 0-4 0,0 0-10 0,0 0 6 16,53 13 5-16,-53-13 1 15,14 6 3-15,-14-6 12 0,18 5-7 0,-18-5-2 16,16 6 2-16,-16-6-11 0,15 8-13 0,-15-8-13 0,17 8-14 15,-17-8-31-15,15 9-33 16,-7-4-182-16,-8-5 104 0</inkml:trace>
  <inkml:trace contextRef="#ctx0" brushRef="#br1" timeOffset="9098.47">18292 16173 838 0,'10'7'-20'16,"-10"-7"15"-16,20 9 3 0,-10-3 6 0,-10-6-4 15,21 10 3-15,-8-6-3 0,-2 3 0 0,-11-7 0 16,22 10-5-16,-8-5-4 0,-14-5-2 15,25 8-2-15,-15-4 0 0,3 1-5 0,2 1 3 16,-15-6 2-16,26 9 2 16,-12-5 7-16,-1 2 8 0,0-2 5 0,2 3 1 15,-3 1-1-15,-12-8 4 16,26 10-2-16,-14-3-4 0,1-1-7 16,0 1-13-16,-1 0-16 0,3-2-25 0,-15-5-24 15,24 11-121-15,-10-5 64 0</inkml:trace>
  <inkml:trace contextRef="#ctx0" brushRef="#br1" timeOffset="9963.29">19183 16555 543 0,'20'10'11'15,"-10"-6"8"-15,-10-4 3 0,18 7-3 0,-18-7-8 16,20 10 9-16,-12-6-10 15,-8-4-5-15,21 7-3 0,-13-1-4 16,-8-6 0-16,22 9 1 0,-12-2 2 16,3-2 5-16,0 2 7 0,0 0 2 0,1-2 3 0,2 3 10 15,-2-3-6-15,0 1 2 16,2 2 3-16,1-3-5 0,0 3 0 0,0-1 5 0,-3-1-11 16,6 0 0-1,-4 1 2-15,1 1-3 0,2-3 1 0,-2 3-2 0,1 0 0 16,-2-2 11-16,1-1-1 0,2 3 1 0,-2-2-4 15,0 1 4-15,0-1-11 16,-1 2 5-16,2-2-5 0,-3 1 4 16,1-1-3-16,2-1 1 0,-4 3-5 15,4-2 3-15,-4-1-2 0,1 2 3 0,2 0-2 0,-2-1 9 16,-1-1-3-16,2 1 4 16,-2 2 2-16,1-3-9 0,0 1 3 0,-3 2 10 15,3-3-12-15,0 1-9 0,-2 0 2 0,1 0-1 16,2 1 1-16,-4-1 7 0,3 0-20 15,0-1 6-15,0 3-10 0,-1 0-5 0,0-3 9 16,2 0 0-16,-1 3-14 16,2 0 12-16,-2-2 1 0,-1 1-3 0,2 1 11 15,0-2-1-15,-3 2-3 0,2-1 5 16,-1-1 5-16,-1-1-10 0,0 3 0 0,0-2 6 16,-1 1-6-16,1-1 0 15,0 0-2-15,-1 0-5 0,3 1-1 0,-2-1 11 16,0 2-8-16,1-2 5 0,0-1 5 0,-2 0 0 0,0 3 4 15,3-2 7-15,-2 2-2 16,0-3-4-16,-1 1 2 0,4-1-2 0,-2 2-1 16,-2-1-3-16,4-2-1 15,-16-4-3-15,25 14-5 0,-10-9-2 0,0 2 1 16,-3-3-2-16,3 1 0 16,0 1 5-16,-15-6-1 0,27 12 4 0,-11-8 5 0,-4 1 1 15,2-1-3-15,2 2 2 16,-4-1-4-16,-12-5 0 0,28 10-3 0,-15-4-3 15,1-3-10-15,0 3-13 0,0 0-6 0,-14-6-7 16,30 9-5-16,-14-5 3 0,-1 2-4 16,3-2 10-16,-4 1 0 0,5 1 6 0,-4 0 6 15,2 0 11-15,-2-1-6 16,4 0 6-16,-5 2 1 0,2-2-1 0,-2 1 0 16,1-2 3-16,-2 1-9 15,-13-5 2-15,27 12-7 0,-12-8 4 0,0 1-8 16,-3-1 0-16,3 2 0 0,0-2 6 0,0 2-1 0,0-3 2 15,0 3 9-15,-1-2 2 16,-1 2 6-16,-13-6 8 0,30 10 6 0,-18-7 0 16,4 1 0-16,-4 1 3 0,0-1-12 15,0 0-9-15,0 0-11 0,-4 0-22 0,5-2-26 16,-13-2-5-16,21 8-14 16,-10-5-126-16,-3 1 70 0</inkml:trace>
  <inkml:trace contextRef="#ctx0" brushRef="#br1" timeOffset="10678.6">21497 17487 558 0,'10'3'-6'0,"-10"-3"17"0,15 6 14 0,-7-2 5 15,-8-4 1-15,16 8-5 0,-16-8-4 0,14 7-2 16,-8-3-7-16,-6-4-3 0,16 7-12 16,-8-4-2-16,-8-3-5 0,15 7-13 15,-9-3-4-15,-6-4 4 0,15 5 1 16,-15-5 5-16,13 6 10 0,-13-6 15 0,12 6 4 16,-12-6 13-16,0 0-2 15,17 10-2-15,-17-10 8 0,13 7-12 0,-13-7 2 16,0 0 6-16,17 10-8 0,-17-10 9 0,10 6-1 0,-10-6-12 15,15 7 3-15,-15-7 11 16,13 8-6-16,-13-8 3 0,14 7 2 0,-14-7-2 16,14 8 7-16,-14-8 3 15,10 8 1-15,-10-8-1 0,0 0-2 0,17 11-5 16,-17-11 3-16,11 8 1 0,-11-8-8 16,12 10 0-16,-12-10 3 0,13 5-4 0,-13-5-1 15,14 8-2-15,-14-8 3 16,16 7 0-16,-16-7 4 0,16 8-10 0,-16-8-3 0,15 8 14 15,-15-8-19-15,13 7 6 0,-13-7 7 0,13 6-16 16,-13-6 8-16,12 7-3 16,-12-7-6-16,13 6 4 0,-13-6-3 0,0 0-6 15,17 7 4-15,-17-7-1 16,12 8 4-16,-12-8-6 0,18 7 1 0,-18-7-4 16,18 8 1-16,-18-8-4 0,18 8 1 15,-8-4-1-15,-10-4 7 0,19 8-5 0,-19-8-4 16,20 8 15-16,-12-2-11 0,-8-6-2 0,19 7 3 15,-19-7-6-15,19 7 1 16,-19-7 4-16,17 10-7 0,-9-6 2 0,-8-4 3 0,18 8-9 16,-18-8 8-16,14 5 1 15,-14-5-5-15,14 7 11 0,-14-7-11 0,16 8-3 16,-16-8 6-16,12 6 2 0,-12-6-3 16,13 6-4-16,-13-6 8 0,0 0-6 15,15 7 7-15,-15-7 3 0,0 0-7 16,15 8 7-16,-15-8 10 0,0 0-10 0,14 8 7 15,-14-8-4-15,0 0 4 0,14 9-10 0,-14-9 8 16,12 4-5-16,-12-4-2 0,0 0 2 16,17 7 0-16,-17-7 3 0,10 6-3 0,-10-6 0 15,0 0 7-15,18 6 2 16,-18-6-3-16,0 0 8 0,12 6-6 16,-12-6 2-16,0 0 2 0,0 0-5 15,17 5-1-15,-17-5 8 0,0 0-4 0,0 0 0 16,11 5 5-16,-11-5-4 0,0 0 11 0,0 0 3 0,12 7-4 15,-12-7-6-15,0 0 8 16,0 0-20-16,13 5-19 0,-13-5-15 0,0 0-36 16,0 0-43-16,0 0-115 15,15 4-206-15,-15-4 415 0</inkml:trace>
  <inkml:trace contextRef="#ctx0" brushRef="#br1" timeOffset="11588.57">23178 17851 1237 0,'0'0'19'0,"38"0"2"15,-18-2 0-15,2 0-25 0,-3 0-12 0,5 0-10 16,-4 2 0-16,4-2-3 15,-1 0 9-15,1 1 1 0,-2-2 5 0,0 1 26 0,1 2 8 16,0-2 8-16,0 1 22 16,-1-1 18-16,-1 2-1 0,0-2-1 0,0 0-3 0,1 0-14 15,-4-1-12 1,4 0-16-16,-3 2-2 0,1-2-6 16,2 0-3-16,-1 1-2 0,-2 0 7 0,2-1 0 15,-1 0 2-15,0 1 4 0,2 0 9 0,-3 2 6 16,2-1 11-16,0 1 10 0,1-3 2 0,-2 6-1 15,2-6 15-15,-1 3 2 16,0 0 0-16,0 0 5 0,-2-1 1 0,2 1-2 0,0 0 0 16,1-2-5-16,0 1 0 15,0-2-1-15,-1 3-14 0,1-1 0 0,0-2-8 16,0 0-10-16,-1 2-1 0,0-1-8 16,0 1-4-16,1-2-1 0,-2 0 8 0,0 1-7 15,-1 0 13-15,0 0 9 0,-19 2 10 0,29-2 3 16,-15 0 4-16,-14 2-7 0,22-2-3 15,-22 2-6-15,19-3-12 0,-19 3-21 16,0 0-23-16,24-3-26 0,-24 3-32 16,0 0-33-16,0 0-21 0,16 0-13 0,-16 0-16 15,0 0-3-15,0 0-7 16,0 0-15-16,0 0-45 0,0 0-88 0,0 0-362 0,-56 8 95 16</inkml:trace>
  <inkml:trace contextRef="#ctx0" brushRef="#br1" timeOffset="12458.41">22404 17925 1905 0,'0'0'-62'0,"0"0"13"0,0 0 1 0,0 0 12 15,5-25 15-15,-5 25 21 0,0 0 14 0,0 0 28 16,0 0 25-16,0 0 4 16,0 0 25-16,0 0 1 0,0 0-9 0,0 0-5 0,0 0-11 15,0 0-26-15,0 0-9 16,0 0-28-16,0 0-11 0,0 0-11 0,0 0 4 16,0 0-8-16,0 0 1 15,0 0 0-15,0 0 11 0,0 0-1 0,0 0 17 16,0 0-2-16,0 0-2 0,0 0 7 0,0 0-8 0,30 2 4 15,-30-2-3-15,0 0-1 16,34 2-4-16,-34-2 15 0,25 0-8 0,-10 2-2 16,-15-2 10-16,29 0-3 15,-11 0 10-15,0 0-5 0,2 0 2 0,-2 0 8 0,-18 0-17 16,39 0 4-16,-21-2 5 16,4 0 7-16,-3 2 0 0,0-2-3 0,2 0 4 15,-2 1-7-15,0-2 8 16,0-1-10-16,0 1 2 0,0-1-17 0,1 2-2 0,-4-2-6 15,4 3-1-15,-20 1-3 16,35-6-6-16,-18 3-2 0,2 2 5 0,-1-1 4 16,-18 2 6-16,31-2 0 0,-16 0 6 0,-15 2 0 15,29-2-8-15,-13 2 7 16,-16 0-4-16,29 0-1 0,-29 0 6 0,29 0-6 0,-14 0 6 16,-15 0 0-16,30 0-6 15,-30 0-3-15,28-1 10 0,-28 1-4 0,25 0 6 16,-25 0-1-16,23 0 1 0,-23 0-2 0,25-2-2 15,-25 2-3-15,26 0 6 0,-26 0-4 16,25 0 2-16,-25 0-3 0,26 2-3 0,-26-2-16 16,23 0-4-16,-23 0-4 15,23 0-37-15,-23 0-36 0,20 0-43 0,-14 0-78 16,-6 0-135-16,0 0-261 16,0 0 174-16</inkml:trace>
  <inkml:trace contextRef="#ctx0" brushRef="#br1" timeOffset="15058.4">18025 16066 1722 0,'0'0'-65'16,"0"0"15"-16,0 0 13 15,0 0 19-15,0 0 13 0,0 0 10 0,0 0 10 16,0 0-2-16,31 7-1 0,-31-7 11 0,0 0-6 0,0 0 1 15,22 8 16-15,-22-8 5 16,12 5 11-16,-12-5-3 0,14 6-5 0,-14-6-3 16,12 7 8-16,-12-7-12 15,15 8-6-15,-15-8 3 0,12 10-5 0,-12-10-5 16,16 12 0-16,-8-5-5 0,-8-7 2 16,21 15 5-16,-10-9-12 0,-1 2-2 15,1-1 5-15,-1 1-5 0,1-1 4 16,2 1 1-16,-1-1-7 0,2 0-5 0,-4 3 8 15,2-3-6-15,1-2 2 0,0 3 6 0,-13-8-15 16,19 12 7-16,-9-7-1 0,-10-5 1 16,16 10-7-16,-16-10 15 0,12 9-19 0,-12-9 6 15,14 9-11-15,-14-9-8 16,12 10-1-16,-12-10 2 0,12 8-3 16,-12-8-4-16,13 9 4 0,-13-9-6 15,12 8 5-15,-12-8-10 0,18 10 7 0,-18-10 4 0,14 9 2 16,-14-9 8-16,17 7 0 0,-17-7-3 0,19 10 3 15,-8-6 1-15,-11-4 2 16,21 9 1-16,-10-5-1 0,-11-4 0 0,20 9 0 0,-8-4 5 16,-2 2-13-1,-10-7 8-15,23 9-2 0,-12-5-1 0,-11-4 1 0,21 10-1 16,-11-6-4-16,-10-4 10 16,20 9 2-16,-20-9-3 0,20 8-2 0,-9-4 1 15,-11-4 2-15,19 7-1 0,-6-1-4 0,-13-6-5 16,26 8 4-16,-14-4 2 0,0 1-5 15,-12-5 4-15,26 8 8 0,-13-4 0 0,-13-4 4 16,21 7 3-16,-8-5-3 0,-13-2 4 16,20 8-1-16,-8-5-6 0,-12-3-3 15,20 6 4-15,-20-6-1 0,22 6-4 16,-11-2 13-16,-11-4-2 0,20 6 6 0,-6-2 6 16,-14-4-3-16,20 9-1 15,-20-9 3-15,22 6-16 0,-12-3 9 0,-10-3 0 16,23 10-9-16,-12-6 8 0,4 0 8 0,-15-4-17 0,26 8 10 15,-14-1-3-15,3-1-4 16,-3-1 2-16,1 1 7 0,2 0-5 0,-3-1 6 16,2 3 1-16,0-2-7 15,-1-1 6-15,2 2 3 0,0-3-7 0,-1 1-9 16,2 0 5-16,-2 1 4 0,3 0-2 16,-2-3 4-16,0 4-8 0,-1-2 5 0,2 1 6 15,-2-1-9-15,0 2-3 16,2-2 10-16,-2 0-13 0,-1 1 7 0,2 0 7 0,-15-6-8 15,25 14 6-15,-9-9-7 16,-2 1-4-16,1-1 0 0,-2 1 7 0,2 1-11 16,-1 0 11-16,2 0-3 0,-4-2-8 0,2 2 5 15,2 0-1-15,-4-1-1 16,3 2-1-16,0-1 4 0,0 0-2 16,-1 0 0-16,2 1 3 0,-2-3-6 0,3 3 0 15,-2-1-1-15,2 1-2 0,1 0-5 0,0-1 14 16,1 2-6-16,2 1-2 0,-4-3 7 0,7 3-4 0,-4-1-6 15,2 1 2 1,1-2-5-16,-2 1-8 0,2 0 6 0,-1 2-4 0,1-3 1 16,0 2-2-16,-2 0-1 15,3-1-8-15,-4 1 12 0,4 0-7 0,-1-1-6 16,1-1 2-16,-2 1 2 16,0-1-4-16,1 2 7 0,1-3 1 0,-4 1 0 15,-2-3 15-15,1 3-1 0,0-3 3 16,-2 3 4-16,-1-2-2 0,2 2 1 0,-2-3 1 15,1 1 1-15,0 2-7 0,0-3 10 0,1 1-7 16,-2 2-1-16,1-2-2 16,2-1 5-16,-2 1-5 0,2 2 8 0,0-3-9 15,0 4 2-15,0-5 9 0,-2 2-3 16,2 1 0-16,-2 0 4 0,0-2-2 0,0 2-4 16,-2 0 11-16,2-1-6 15,0 0 0-15,-3-1 7 0,2 0-14 0,0-1 4 16,-1 2 2-16,2 0-7 0,-2 0 10 0,-1-2 11 0,4 1 0 15,-4-1 8-15,4 2 15 16,-2-2 10-16,-1-1-1 0,0 3 9 0,-15-6-2 16,25 8 13-16,-9-4-19 15,-4-1 5-15,-12-3-6 0,23 8-1 0,-10-3 1 0,0 0-6 16,-13-5-3-16,24 7-4 16,-12-3 1-16,0 1-7 0,-12-5-6 0,24 7 8 15,-14-1 2-15,-10-6 3 0,21 8 0 16,-10-4-2-16,-11-4-1 0,21 8-6 0,-11-2-1 15,-10-6-4-15,20 7-6 16,-20-7-3-16,19 8 4 0,-9-2-2 0,-10-6-3 16,17 8 1-16,-6-3-8 0,-11-5 6 0,20 9-3 0,-10-3 1 15,-10-6-5-15,22 9 3 16,-11-2-2-16,4-2 2 0,-15-5-5 0,25 10 4 16,-9-5-2-16,-4 1 1 15,3-2-4-15,-2 1-3 0,-13-5 2 0,25 10 4 16,-13-7-3-16,-12-3-5 0,26 11 8 0,-16-8-1 0,-10-3-6 15,20 8 1 1,-20-8-1-16,19 7 1 0,-19-7 0 0,14 6 2 16,-14-6 1-16,16 8 0 15,-16-8 0-15,14 8-1 0,-14-8-3 0,14 7 0 0,-14-7-1 16,16 8 5-16,-16-8-2 0,14 7 2 16,-14-7-3-16,15 8 3 0,-15-8-7 0,18 9 7 15,-18-9-2-15,18 7 4 0,-18-7-6 0,18 9 4 16,-18-9-3-16,18 5-2 0,-18-5 0 15,15 8 2-15,-15-8-3 0,19 6 0 16,-19-6 7-16,17 7-8 0,-17-7 4 16,20 6-3-16,-20-6 1 0,18 7 2 0,-18-7 0 15,17 7-2-15,-17-7-3 16,17 3 6-16,-17-3-2 0,19 6-1 0,-19-6 0 16,15 7 4-16,-15-7 0 15,13 4-2-15,-13-4-2 0,14 6 1 0,-14-6 1 0,16 7 3 16,-16-7 1-16,14 6-1 0,-14-6-3 0,17 8 4 15,-17-8 0-15,19 8-5 16,-10-3 7-16,-9-5-1 0,20 7-1 0,-20-7 11 16,20 11-3-16,-10-8 9 0,-10-3 5 15,20 10-2-15,-10-6 0 0,-10-4-3 0,19 11 0 16,-9-4-1-16,-10-7-3 16,20 8 5-16,-10-1 0 0,-10-7 6 0,20 10-1 15,-10 0 2-15,-10-10 5 0,17 11-2 16,-5-1-6-16,-3-2 2 0,2-1-6 0,-11-7-6 15,18 16 4-15,-6-9-5 0,0-1-14 16,-4 1-18-16,3 1-31 0,0-1-32 16,-1 1-51-16,-10-8-48 0,17 12-85 0,-7-7-185 15,-2-1-335-15,-8-4-84 0</inkml:trace>
  <inkml:trace contextRef="#ctx0" brushRef="#br1" timeOffset="15978.64">17947 16083 2187 0,'0'0'-78'15,"0"0"35"-15,0 0 50 0,0 0 23 16,0-27 37-16,0 27 13 0,0 0 17 0,0 0 2 0,-17-4 5 16,17 4-11-16,0 0 3 15,-28 0-5-15,28 0-6 0,-28 0-5 0,10 0-16 16,18 0-23-16,-41 0-45 16,23 0-82-16,-4 2-55 0,-1-2-104 0,2 0-204 0,0 0-235 15,1 2 71-15</inkml:trace>
  <inkml:trace contextRef="#ctx0" brushRef="#br1" timeOffset="35838.47">21148 10854 147 0,'0'0'12'0,"2"-19"1"0,-2 19-7 0,0 0-4 16,0 0-2-16,0 0 8 0,0 0 0 16,0 0 5-16,-18-15 12 0,18 15 4 0,0 0 14 15,0 0 14-15,-8-12 12 16,8 12 4-16,0 0 8 0,0 0 6 0,0 0-8 16,0 0-6-16,0 0 5 0,0 0-9 15,-6-13-14-15,6 13-3 0,0 0-10 0,0 0-12 16,0 0-12-16,0 0-6 0,0 0-7 0,0 0-10 15,0 0-6-15,0 0-3 16,0 0-9-16,0 0-5 0,0 0 9 0,-11-9-4 0,11 9 1 16,0 0 8-16,0 0 12 15,0 0 4-15,0 0 14 0,0 0 2 0,0 0 0 16,0 0-1-16,0 0 6 16,0 0-7-16,0 0-2 0,0 0-5 0,0 0-4 15,0 0 2-15,0 0 4 0,0 0-1 0,0 0-1 16,0 0 0-16,0 0 14 0,0 0 1 15,0 0 14-15,0 0 14 0,0 0-6 0,0 0-5 16,0 0 5-16,0 0-9 16,0 0 0-16,-6 37-6 0,6-37-8 0,0 0-11 0,0 0-14 15,0 0-25-15,0 0-23 16,6 31-30-16,-6-31-31 0,0 0-36 0,-2 17-246 16,2-17 125-16</inkml:trace>
  <inkml:trace contextRef="#ctx0" brushRef="#br1" timeOffset="35998.34">21082 11194 990 0,'0'0'-88'0,"0"19"4"0,0-19 0 16,0 0-160-16,0 17 79 0</inkml:trace>
  <inkml:trace contextRef="#ctx0" brushRef="#br1" timeOffset="36418.2">21138 12098 703 0,'-2'23'37'0,"2"-23"5"0,0 22-2 0,0-22-7 16,-4 19-4-16,4-19-1 0,-2 19-1 0,2-19-1 15,0 18-10-15,0-18-16 16,-2 18-22-16,2-18-30 0,-2 19-31 0,2-19-62 0,0 0-82 16,2 24 75-1</inkml:trace>
  <inkml:trace contextRef="#ctx0" brushRef="#br1" timeOffset="36588.42">21134 12548 649 0,'2'15'37'0,"-2"-15"4"0,5 23-6 16,-5-10 5-16,0-13-11 16,5 25 0-16,-5-25-4 0,-2 25-7 0,2-12-9 15,0-13-9-15,-6 29-7 0,6-12-11 16,0-17-20-16,-2 31-27 0,2-18-68 0,0-13-84 16,5 30 69-16</inkml:trace>
  <inkml:trace contextRef="#ctx0" brushRef="#br1" timeOffset="36758.26">21198 13176 905 0,'0'0'140'0,"4"23"-16"0,-4-23-13 0,3 19-9 0,-3-19-10 16,2 19-16-16,-2-19-7 16,0 18-11-16,0-18-30 0,2 20-6 15,-2-20-29-15,0 16-18 0,0-16-23 0,0 17-9 16,0-17-8-16,2 19-18 0,0-12-20 15,-2-7-50-15,0 0-235 0,2 32 123 0</inkml:trace>
  <inkml:trace contextRef="#ctx0" brushRef="#br1" timeOffset="36898.4">21232 13527 1198 0,'0'0'47'0,"0"27"2"0,0-27-1 16,0 25-12-16,0-12-3 0,0-13 1 15,-2 25-5-15,4-12 1 0,-2-13-4 0,0 25-14 16,0-12-16-16,0-13-16 0,0 23-24 0,2-10-41 15,-2-13-50-15,3 23-274 0,-3-23 129 16</inkml:trace>
  <inkml:trace contextRef="#ctx0" brushRef="#br1" timeOffset="37038.41">21225 13992 1125 0,'0'0'-6'0,"0"26"24"0,0-26 3 16,-2 22-9-16,2-22 8 15,-2 22 1-15,0-9-14 0,2-13 1 0,-4 18-30 0,4-18-45 16,-6 19-95 0,6-19-160-16,-4 19 104 0</inkml:trace>
  <inkml:trace contextRef="#ctx0" brushRef="#br1" timeOffset="37168.51">21196 14363 1049 0,'0'0'74'0,"2"22"-4"15,-2-22-12-15,0 20-8 16,0-20-9-16,0 20-27 0,0-20-33 0,0 19-46 16,0-19-91-16,0 18-209 15,0-8 116-15</inkml:trace>
  <inkml:trace contextRef="#ctx0" brushRef="#br1" timeOffset="37318.2">21196 14718 1133 0,'0'0'72'0,"2"21"12"0,-2-21-3 16,4 19-11-16,-1-8-4 16,-3-11-14-16,4 20-5 0,-4-20-23 0,4 16-48 15,-2-7-55-15,-2-9-130 0,6 12-221 16,-4-4 421-16</inkml:trace>
  <inkml:trace contextRef="#ctx0" brushRef="#br1" timeOffset="37498.12">21253 15012 1349 0,'4'19'103'0,"-4"-19"3"0,2 13-14 16,-2-13-6-16,0 0-15 15,-2 22-4-15,2-22-25 0,0 0-8 16,0 20 3-16,0-20-7 0,0 15-1 0,0-15 1 16,2 17-3-16,-2-17-27 0,2 16-4 0,-2-16-29 15,2 16-27-15,1-7-17 16,-3-9-37-16,4 12-54 0,1-3-361 0,-5-9 289 15</inkml:trace>
  <inkml:trace contextRef="#ctx0" brushRef="#br1" timeOffset="37638.18">21285 15361 1597 0,'-2'11'25'0,"2"-11"10"0,-4 21 5 0,4-21 1 16,-4 22-5-16,4-22 4 15,-5 20 4-15,5-20-10 0,-2 18-5 0,2-18-8 16,-2 22-29-16,2-22-38 0,-3 17-56 0,3-10-132 15,0-7-266-15,0 0 326 0</inkml:trace>
  <inkml:trace contextRef="#ctx0" brushRef="#br1" timeOffset="37778.27">21261 15786 1570 0,'0'26'44'0,"0"-26"2"0,0 19-22 16,0-19-19-16,-2 21-2 0,2-21-10 0,0 19-11 15,0-19-20-15,-2 18-43 0,2-18-68 16,0 0-305-16,0 24 387 0</inkml:trace>
  <inkml:trace contextRef="#ctx0" brushRef="#br1" timeOffset="37938.48">21275 16090 1366 0,'0'0'26'0,"0"19"7"0,0-19 8 16,-2 20 1-16,2-20-3 0,-3 16 4 0,3-16 7 15,-2 18-13-15,2-18-12 0,-2 17 13 16,2-17-17-16,0 0-16 0,-3 21-16 16,3-21-26-16,-2 15-14 0,2-15-19 15,0 0-23-15,2 23-53 0,-2-23-296 16,0 17 404-16</inkml:trace>
  <inkml:trace contextRef="#ctx0" brushRef="#br1" timeOffset="38098.18">21253 16359 1244 0,'-2'21'33'16,"2"-21"29"-16,-4 22 29 15,4-22-3-15,-2 25 23 0,2-11 24 0,0-14-1 0,-2 25-1 16,2-10-13 0,0-15-10-16,-2 24-18 0,2-24-28 0,0 27-32 0,0-14-23 15,0-13-23-15,0 27-25 16,-2-13-16-16,2-14-21 0,-5 25-17 0,3-14-57 16,-2 2-92-16,4-13-329 0,-7 23 231 15</inkml:trace>
  <inkml:trace contextRef="#ctx0" brushRef="#br1" timeOffset="38234.43">21164 16877 1733 0,'0'0'64'16,"0"23"48"-16,2-12 1 15,-2-11-7-15,0 23 5 0,0-23-23 0,0 23-1 0,0-23-11 16,0 20-7-16,0-20-31 16,-2 20-33-16,2-20-48 0,2 19-41 0,0-11-46 15,-2-8-101-15,0 0-436 16,2 21 98-16</inkml:trace>
  <inkml:trace contextRef="#ctx0" brushRef="#br1" timeOffset="38418.82">21219 17239 2057 0,'0'0'27'0,"0"18"6"0,0-18 3 16,0 0-5-16,-4 24-4 15,4-24-13-15,-4 15 0 0,4-15 0 0,-4 13-31 0,4-13-18 16,0 0-18-16,-5 17-11 0,5-17 2 0,0 0-4 15,0 0 5-15,-2 19-2 16,2-19-26-16,0 0-39 0,2 12-69 0,-2-12-264 16,0 0 382-16</inkml:trace>
  <inkml:trace contextRef="#ctx0" brushRef="#br1" timeOffset="38518.33">21205 17406 1392 0,'-7'25'38'0,"7"-25"26"0,0 0-6 15,-2 14 4-15,2-14 8 16,0 0-11-16,0 0-11 0,-6 15-27 0,6-15-51 0,-2 6-78 15,2-6-203-15,0 0-132 0,0 0 401 0</inkml:trace>
  <inkml:trace contextRef="#ctx0" brushRef="#br1" timeOffset="39738.3">21213 18093 1176 0,'0'0'-32'0,"0"0"9"16,0 0-3-16,0 0-10 0,0 0-7 0,0 0 17 16,0 0 24-16,0 0 18 15,0 0 18-15,0 0 24 0,0 0 4 0,0 0 6 16,0 0-3-16,0 0 4 0,0 0 6 0,0 0-11 0,0 0 4 15,0 0 4-15,0 0-3 16,0 0-9-16,0 0-10 0,0 0 12 0,0 0 9 16,0 0 4-16,0 0 9 15,0 0 7-15,0 0 6 0,0 0-1 0,0 0-3 16,0 0-6-16,0 0-4 0,0 0-7 16,0 0-12-16,0 0-13 0,0 0 3 0,-32-4-12 15,32 4 0-15,0 0-5 0,0 0-2 0,0 0-11 0,0 0 1 16,0 0-8-16,0 0-6 15,0 0-13-15,0 0-12 0,0 0-4 0,0 0-12 16,0 0-6-16,0 0 5 16,0 0 3-16,0 0 6 0,0 0-3 0,0 0 12 0,0 0 12 15,0 0 5-15,51-15 9 16,-51 15 7-16,0 0 1 0,17-6-1 0,-17 6-1 16,0 0-3-16,0 0-3 15,0 0 8-15,0 0 3 0,0 0 5 0,0 0 0 0,0 0 2 16,0 0 2-16,0 0 4 0,0 0 9 0,0 0 3 15,0 0-5-15,0 0 3 16,-57 2 0-16,57-2-5 0,0 0-7 0,-24 1-5 16,24-1-1-16,0 0-7 0,-16 5-9 15,16-5-4-15,0 0-8 0,0 0 3 0,0 0 1 16,0 0-2-16,0 0-3 16,0 0-14-16,0 0-26 0,0 0-43 0,0 0-51 15,0 0-60-15,0 0-128 0,0 0-558 0,0 0-246 16</inkml:trace>
  <inkml:trace contextRef="#ctx0" brushRef="#br1" timeOffset="40968.31">18010 17864 2515 0,'0'0'-127'0,"0"0"27"0,0 0 12 16,0 0 17-16,0 0 18 0,0 0 15 0,0 0 9 15,0 0 11-15,0 0 22 0,0 0 10 16,0 0 18-16,0 0 23 0,0 0 7 0,0 0-1 16,0 0-15-16,0 0 4 15,0 0-14-15,0 0 1 0,0 0-13 0,0 0-25 16,40-7-28-16,-40 7-29 16,20 1-40-16,-20-1-44 0,20-1-127 0,-20 1-311 0,24 0 223 15</inkml:trace>
  <inkml:trace contextRef="#ctx0" brushRef="#br1" timeOffset="41128.31">18452 17906 1755 0,'16'3'70'0,"-16"-3"30"16,24 3-10-16,-24-3-1 0,20 0-15 0,-20 0-10 16,19 0-21-16,-19 0-1 15,21-3-24-15,-21 3-30 0,23-3-39 0,-23 3-47 0,24-6-53 16,-12 4-104-16,-12 2-314 0,30-8 238 0</inkml:trace>
  <inkml:trace contextRef="#ctx0" brushRef="#br1" timeOffset="41298.11">18914 17881 1647 0,'19'2'5'0,"-2"0"25"0,0 0 20 0,-17-2-6 16,26 3-6-16,-14 0-6 16,-12-3-4-16,26 4 3 0,-12-3-9 0,-14-1 1 0,26 4-1 15,-13-2 15-15,-13-2 6 16,22 2 19-16,-22-2 7 0,24 1-4 0,-11 1-9 15,-13-2-7-15,21 3-17 0,-21-3-40 0,25 0-48 16,-25 0-36-16,28 0-79 16,-28 0-167-16,30-3-213 0,-16 3 260 0</inkml:trace>
  <inkml:trace contextRef="#ctx0" brushRef="#br1" timeOffset="41438.24">19530 17952 1604 0,'0'0'123'0,"21"7"37"0,-21-7 18 0,17 4-21 16,-17-4-11-16,13 4-23 0,-13-4-12 0,14 3-18 15,-14-3-33-15,0 0-48 16,24 3-43-16,-24-3-35 0,17 1-23 0,-17-1-28 16,21 0-17-16,-21 0-2 0,23-1-28 15,-10 1-33-15,-13 0-387 0,25 0 213 16</inkml:trace>
  <inkml:trace contextRef="#ctx0" brushRef="#br1" timeOffset="41598.16">20106 17987 1730 0,'34'0'-12'0,"-20"1"14"0,-14-1 11 16,32 0 2-16,-17 0 0 16,-15 0 16-16,28 0 15 0,-14 0-19 0,-14 0 7 15,30-1-21-15,-15-2-22 0,-15 3-29 16,32-1-11-16,-16-2-19 0,2 2-30 0,1-2-28 16,-3 3-42-16,-16 0-274 15,38-3 404-15</inkml:trace>
  <inkml:trace contextRef="#ctx0" brushRef="#br1" timeOffset="41758.49">20665 17974 1385 0,'0'0'91'0,"27"2"28"0,-27-2-4 0,26 3-26 16,-26-3-37-16,25 0-26 0,-12 1-24 15,-13-1-7-15,25 0-8 0,-25 0-12 0,26 3-4 16,-26-3 6-16,25 0 2 16,-25 0-1-16,25 0 3 0,-25 0 0 0,30-3-7 0,-15 3 8 15,-15 0 3 1,34 0-10-16,-16 0-17 0,0 3-22 0,-1-3-40 0,2 0-47 15,-6 1-260-15,1-1 131 0</inkml:trace>
  <inkml:trace contextRef="#ctx0" brushRef="#br1" timeOffset="41848.37">21136 18001 1254 0,'16'2'56'0,"-16"-2"30"0,25 2 17 0,-25-2-20 0,17 4-10 15,-17-4 7 1,19 1-18-16,-19-1-36 0,19 5-34 0,-19-5-18 0,23 4-43 16,-12-4-62-16,-11 0-102 15,25 1-207-15,-12 1 402 0</inkml:trace>
  <inkml:trace contextRef="#ctx0" brushRef="#br1" timeOffset="42038.12">21467 18034 1240 0,'0'0'25'16,"34"0"4"-16,-34 0 2 15,21 0 2-15,-21 0-6 0,22 0-13 0,-22 0 18 0,22 0-20 16,-22 0 5-16,26-3 9 16,-26 3-1-16,25 3 9 0,-25-3 5 0,26 0 17 15,-26 0 9-15,28 1 14 0,-14-1-2 0,-14 0 0 16,28 3-6-16,-13-2-11 15,-15-1-28-15,32 0-34 0,-18 0-24 0,5 3-30 0,0-6-24 16,-4 6-39-16,4-6-52 16,0 3-358-16,2 0 289 0</inkml:trace>
  <inkml:trace contextRef="#ctx0" brushRef="#br1" timeOffset="42168.34">22059 18031 1584 0,'20'0'56'0,"-1"0"32"0,0-1 24 0,-19 1-1 16,31-2 4-16,-13 0 16 15,-18 2 17-15,34-4 9 0,-20 4 1 0,-14 0-6 0,28-3-18 16,-15 0-12-16,-13 3-15 0,20-1-21 15,-20 1-29-15,22-5-43 0,-22 5-64 16,14-3-70-16,-5 1-81 0,-9 2-204 0,11-6-387 16,-11 6-94-16</inkml:trace>
  <inkml:trace contextRef="#ctx0" brushRef="#br1" timeOffset="43268.09">21225 17595 2248 0,'0'0'-79'0,"-8"-22"27"0,8 22 14 15,0 0 11-15,0 0 1 16,-4-18-1-16,4 18 19 0,0 0-14 16,0 0 3-16,-2-17 11 0,2 17 3 15,0 0-7-15,0 0 1 0,0 0 2 0,-6-19-1 0,6 19-6 16,0 0 1-16,0 0 5 16,0 0-17-16,-3-17 2 0,3 17 4 0,0 0 18 15,0 0 4-15,0 0 11 0,0 0 9 0,-2-17 13 16,2 17 18-16,0 0 6 15,0 0 3-15,0 0 15 0,0 0 18 0,0 0 7 0,-6-14-1 16,6 14 8-16,0 0-14 16,0 0-7-16,0 0-13 0,0 0-8 0,-15-9-7 15,15 9-6-15,0 0-6 16,-19-5-4-16,19 5-8 0,0 0-3 0,0 0 1 0,0 0 5 16,-14-6 2-16,14 6 4 15,0 0-1-15,0 0-2 0,0 0-7 0,0 0 1 16,0 0 3-16,0 0-2 0,0 0-1 0,0 0 2 0,0 0-1 15,0 0 2-15,-16 23-4 16,16-23-6-16,0 0-1 0,2 22 1 0,-2-22-5 16,4 23-4-16,-4-23-4 15,8 25 6-15,-4-12-5 0,0 0-5 0,2 3-1 16,-2-5 6-16,0 3-5 0,-4-14-2 16,9 22-3-16,-5-12 3 0,-4-10 1 0,4 19-4 15,-4-19-3-15,3 15 4 0,-3-15-2 0,0 0-10 16,-9 17-10-16,9-17-4 15,0 0-3-15,-25 6-2 0,25-6 6 0,-20-2 4 0,20 2-1 16,0 0 2-16,-29-5-1 16,29 5 7-16,-17-10-5 0,17 10 0 0,-15-6 3 15,15 6 4-15,-10-10-4 16,10 10-6-16,0 0-10 0,0 0 0 0,0 0-6 16,0 0 6-16,0 0 3 0,0 0 1 15,0 0 6-15,40-13 4 0,-40 13 1 0,19 3 14 16,-19-3 15-16,0 0 11 0,26 7 9 0,-26-7 12 0,14 11 3 15,-6-5 5-15,-8-6-2 16,9 19-1-16,-9-19 0 0,4 21 1 0,-2-9-5 16,-2-12 7-16,-4 28 0 15,0-15 1-15,-1 3-1 0,-1-1 3 0,2 2 1 0,-2-1 3 16,0-3-5-16,-1 2-2 16,7-15-2-16,-7 28-11 0,5-15-2 15,2-13-5-15,2 26-11 0,2-14-20 0,4 0-31 0,-8-12-47 16,14 19-63-16,-2-7-78 0,-1-6-68 15,2-1-160-15,-2 1-110 16,-1-4-391-16,-10-2-357 0</inkml:trace>
  <inkml:trace contextRef="#ctx0" brushRef="#br0" timeOffset="53058.23">24960 11651 413 0,'0'0'242'0,"0"0"-62"0,0 0-77 0,0 0-1 16,0 0-10-16,8-12-5 0,-8 12 7 0,0 0 9 0,0 0-6 15,0 0 9-15,0 0 10 16,0 0 5-16,0 0 0 0,0 0-16 0,0 0-6 16,0 0-4-16,0 0-13 15,0 0-14-15,0 0-10 0,0 0-6 0,0 0 1 0,0 0-10 16,0 0-7-16,0 0-6 16,0 0 1-16,0 0-1 0,0 0-11 0,0 0 4 15,0 0-1-15,0 0-2 0,0 0-5 0,0 0 2 16,9-12-6-16,-9 12 2 15,0 0-7-15,0 0-2 0,0 0-7 0,0 0-25 0,0 0-20 16,0 0-29-16,0 0-33 16,0 0-22-16,0 0-28 0,0 0-52 0,0 0-461 15,0 0 85-15</inkml:trace>
  <inkml:trace contextRef="#ctx0" brushRef="#br0" timeOffset="58978.24">25075 15947 2419 0,'0'0'27'0,"0"0"33"0,7-12 2 15,-7 12 5-15,0 0 6 0,0 0-3 0,0 0-6 16,7-13 0-16,-7 13 9 16,0 0 19-16,0 0 13 0,0 0 3 0,0 0 6 15,0 0 0-15,0 0 5 0,-25 51 2 0,18-35-5 0,-4 0-8 16,2 1-13-16,-4 0-8 15,-1 2-12-15,1 0-4 0,-5 2-13 0,1-4 1 0,-2 4-8 16,-1-4-9 0,2-2 1-16,1 0-9 0,0-3-2 0,4-2-6 0,-1 1 3 15,2-1-4-15,4-2-4 16,8-8-5-16,-16 9-4 0,16-9-8 0,0 0 4 16,-14 5-4-16,14-5 2 15,0 0-3-15,0 0 1 0,0 0-2 0,0 0 1 16,0 0-1-16,0 0 2 0,0 0-1 0,0 0 7 0,0 0 5 15,63-7-3-15,-49 9 15 16,3-1 7-16,-17-1 0 0,33 7 9 0,-13-4-10 16,-3-1-17-16,2 4-7 0,1-2-2 15,-5-3-6-15,3 3-9 0,-2 0-22 0,-16-4-38 16,29 2-52-16,-15-2-59 16,1 6-55-16,-2-6-69 0,-13 0-191 0,23-6-85 15,-11 6-336-15,-12 0-313 0</inkml:trace>
  <inkml:trace contextRef="#ctx0" brushRef="#br0" timeOffset="61318.11">25502 15722 887 0,'0'0'320'16,"0"0"-60"-16,0 0-83 15,0 0-25-15,0 0-10 0,0 0-7 0,0 0 4 0,0 0 2 16,0 0 8-16,0 0 7 0,0 0 3 0,0 0 0 15,0 0-6-15,0 0-3 16,0 0 2-16,-23 3 0 0,23-3-9 0,0 0-10 16,0 26-10-16,0-26-9 0,0 30-9 15,0-10-2-15,0 1-11 0,0 1-5 0,0 5-2 16,1 0-8-16,-1 1-7 16,2 0 0-16,0 1-7 0,1 3 1 0,-1-4-31 0,2 2 4 15,-2 0-7-15,3-1-6 0,-3 2 0 0,0-5-4 16,0 1 1-16,2 0-5 15,-1-4 0-15,0-5-4 0,-3 1-3 0,2-1-12 16,0-3-25-16,-2-15-17 0,0 25-27 16,0-25-34-16,0 20-42 0,0-20-81 0,0 12-50 15,0-12-122-15,0 0-166 16,0 0-413-16,0 0-438 0</inkml:trace>
  <inkml:trace contextRef="#ctx0" brushRef="#br0" timeOffset="61673.2">25673 16081 3150 0,'11'-8'-6'15,"-11"8"9"-15,0 0-3 0,0 0 26 0,0 0 12 0,15-6 11 16,-15 6 5-16,0 0 3 16,0 0-10-16,0 0-6 0,0 0-1 15,0 0-5-15,0 0-1 0,-40 23-5 0,40-23-4 0,-17 9-1 16,17-9-2-16,-18 12-2 0,18-12-2 15,-17 10-6-15,17-10 2 0,-13 8-1 0,13-8-1 16,-13 9-2-16,13-9 0 16,0 0-2-16,-18 9 1 0,18-9-2 0,0 0 10 0,-9 12 15 15,9-12 6 1,0 0 7-16,-7 13-1 0,7-13 4 0,0 0 7 0,0 0 5 16,0 0 0-16,14 30 1 15,-6-17-2-15,2-5-9 0,0 3 0 0,0-2-7 16,3-1 0-16,-2 1-10 0,0-2-9 0,-1 1-22 0,-10-8-37 15,17 14-43-15,-10-9-66 16,-7-5-65-16,18 8-80 0,-18-8-191 0,16 6-110 16,-16-6-250-16,0 0-182 0</inkml:trace>
  <inkml:trace contextRef="#ctx0" brushRef="#br0" timeOffset="62227.86">26187 15749 2409 0,'9'-9'-51'0,"-9"9"24"16,13-14 31-16,-13 14 5 0,9-9 6 0,-9 9 20 0,0 0 21 15,8-12 0-15,-8 12 22 16,0 0 15-16,0 0 5 0,0 0 13 0,0 0 9 16,0 0-1-16,0 0-2 0,-52 25-3 15,31-11-6-15,4 1-2 0,-4-1-8 16,-2 6-8-16,-1-1 1 0,2 3-10 16,-1-2-4-16,1 2-3 0,2 0-9 0,1-2-1 15,-1 3-5-15,5-3-5 0,3 0-8 0,1-1-1 0,2 3-3 16,1-1-5-16,4-5-4 15,4 4-7-15,1-1-9 0,4-2-20 0,1-2-6 16,5 2-10-16,5 1-5 16,-1-6-10-16,6 1-13 0,-4-2-11 0,6-3-22 0,0-1-20 15,-2-1-24 1,0-5-18-16,-2 2-1 0,3-6-8 0,-22 3 8 0,36-4 15 16,-21-3 21-16,1 0 28 15,-5-1 30-15,-11 8 17 0,14-17 35 0,-14 17 23 16,3-19 28-16,-3 19 19 0,0 0 21 0,-16-27 13 0,16 27 3 15,-12-16-1-15,12 16 0 16,-16-9-6-16,16 9-10 0,-10-10-9 0,10 10-9 16,0 0-12-16,-9-10-5 15,9 10-6-15,0 0 0 0,0 0-12 0,0 0-16 0,0 0-24 16,0 0-39-16,31-10-64 16,-31 10-87-16,32-4-85 0,-17-1-195 0,1 1-105 15,-1 0-275-15,1-2-196 0</inkml:trace>
  <inkml:trace contextRef="#ctx0" brushRef="#br0" timeOffset="62587.85">26467 15951 2517 0,'0'0'-65'16,"0"0"13"-16,0 0 2 16,0 0 10-16,0 0 25 0,0 0 28 0,0 0 30 0,0 0 29 15,0 0 7-15,0 0 12 0,0 0 2 0,0 0 8 16,-38 28-2-16,38-28-2 15,-6 23-7-15,2-10-8 0,4-13-5 0,-3 33-10 16,3-18-7-16,0-15-7 0,5 33-5 16,-3-16-9-16,0-1-18 0,2-1-9 0,1 0-32 15,-1-1-26-15,2 2-44 16,0-3-40-16,0 1-59 0,1-3-106 0,5 1-551 0,-12-12-192 16</inkml:trace>
  <inkml:trace contextRef="#ctx0" brushRef="#br0" timeOffset="62908.05">26639 16075 2559 0,'0'0'-15'0,"0"0"19"0,10-13 16 15,-10 13 2-15,0 0 14 0,0 0 18 0,0 0 21 16,15-3 0-16,-15 3-3 16,0 0-8-16,0 0-6 0,10 31-4 0,-5-19-6 15,-5-12 2-15,4 30 0 16,1-15 3-16,-5-1 1 0,0 2 7 0,0-16 4 0,0 31 5 16,-3-16 8-16,1 1 6 15,2-16 13-15,-11 27-7 0,3-16-2 0,3 2-13 16,-7-5-7-16,12-8-15 0,-19 13-34 0,9-9-36 0,10-4-37 15,-22 0-57-15,22 0-67 16,0 0-68-16,-25-16-158 0,19 7-550 0,0-4-385 16</inkml:trace>
  <inkml:trace contextRef="#ctx0" brushRef="#br0" timeOffset="63048.29">26625 15947 3000 0,'9'-12'68'0,"-9"12"1"15,0 0-9-15,13-13-22 0,-13 13-10 0,0 0-31 0,7-9-34 16,-7 9-62-16,0 0-74 16,0 0-151-16,3-8-486 0,-3 8-129 0</inkml:trace>
  <inkml:trace contextRef="#ctx0" brushRef="#br0" timeOffset="63507.88">26773 16109 2511 0,'12'13'67'0,"-12"-13"19"0,0 0-8 0,0 0-11 16,9 10-7-16,-9-10-10 16,0 0 3-16,0 0-2 0,0 0-9 0,2 19-3 15,-2-19-4-15,0 0 2 0,0 19 6 0,0-19-4 0,2 16 5 16,-2-16 2-16,0 0-8 15,2 19-1-15,-2-19-10 16,0 0 3-16,4 17-5 0,-4-17 0 0,0 0-2 16,3 12 2-16,-3-12-14 0,0 0 5 0,0 0-4 0,0 0-2 15,0 0 0-15,0 0 2 16,0 0 2-16,29-36 5 0,-27 25 11 0,-2 11 17 16,7-22 12-16,-7 22 10 15,5-21 9-15,-5 21 5 0,4-19-3 0,-4 19-10 16,5-14-5-16,-5 14-9 0,4-13-7 0,-4 13-4 0,0 0-7 15,0 0-4-15,10-12-3 16,-10 12 1-16,0 0-6 0,0 0-2 0,0 0-3 0,0 0-1 16,29 16-3-1,-29-16 3-15,0 0-7 0,15 9-1 0,-15-9 2 0,0 0 9 16,13 7 7-16,-13-7 9 16,0 0-2-16,0 0-10 0,0 0-21 0,25-5-22 15,-25 5-36-15,7-14-42 0,-7 14-58 0,9-16-63 16,-4 4-59-16,-5 12-116 0,6-19-169 15,-2 8-383-15,-2 0-363 0</inkml:trace>
  <inkml:trace contextRef="#ctx0" brushRef="#br0" timeOffset="63738.06">27041 15953 2952 0,'0'0'3'0,"24"9"15"0,-24-9-3 15,0 0 6-15,0 0 32 0,0 0 15 16,5 18 18-16,-5-18-5 0,4 15-14 0,-4-15 0 16,7 20-6-16,-5-6 1 15,3 0 3-15,-3 1-3 0,-2-15-2 0,3 28-7 16,-3-15-3-16,0-13-7 16,-3 30-12-16,-2-15-37 0,-1 0-44 0,-1-2-58 0,2 1-48 15,-5-3-51-15,-2-3-81 0,1 3-650 0,1-4-349 16</inkml:trace>
  <inkml:trace contextRef="#ctx0" brushRef="#br0" timeOffset="64298.2">27301 15466 2912 0,'-2'-26'9'0,"2"26"9"0,0 0-3 0,0 0-3 15,0 0 10-15,0 0 16 16,0 0 4-16,0 0-3 0,0 0 4 0,0 0-6 16,0 0 7-16,-9 54 8 15,9-36 10-15,0 4 0 0,0 3 3 0,2 2-3 16,0 3-2-16,3 1-5 0,-3 1-4 0,3 2-6 0,-1 2-3 15,1 1-4-15,-1-1 0 16,-2 0 1-16,2 2 5 0,-2 0-3 0,-1-2 10 16,1 2 2-16,0 1 6 15,-2-2-2-15,0 4 0 0,0-3 1 0,0 0-8 0,-2 2-3 16,0-4-2-16,1 4 0 16,-3-2-2-16,2 0-4 0,-2-2 2 0,0 1-7 15,-1-1-2-15,1 0-6 0,1-1 0 0,-2-3-1 16,3-2-4-16,0-2-9 0,2-1-23 15,-2-4-39-15,2-2-49 0,0-2-55 0,0-2-72 16,-2-3-83-16,2-14-175 16,0 22-105-16,0-22-291 0,0 0-248 15</inkml:trace>
  <inkml:trace contextRef="#ctx0" brushRef="#br0" timeOffset="64877.99">27359 16808 2591 0,'8'-15'-37'0,"-8"15"61"0,0 0 19 16,0 0 34-16,0 0 25 0,0 0 9 15,0 0-3-15,0 0-8 0,0 0-10 16,0 0-9-16,0 0-8 0,0 0-8 0,0 0-6 0,0 0-4 16,0 46-5-1,0-46-7-15,2 19-1 0,-2-19-4 0,4 21-4 0,1-11-1 16,-5-10-6-16,10 19-2 0,-2-12-5 15,-8-7-9-15,11 14-8 0,-11-14-6 16,13 7-7-16,-13-7-1 0,14 2 2 0,-14-2-1 16,0 0 3-16,0 0 1 15,27-16 6-15,-27 16 11 0,8-9 15 0,-8 9 15 0,0 0 4 16,10-13 5-16,-10 13 1 16,0 0-5-16,11-10-6 0,-11 10-1 0,0 0-5 15,0 0-4-15,0 0 0 0,0 0-4 16,0 0-4-16,0 0-1 0,0 0-2 0,0 0-4 15,24 13 0-15,-24-13 1 0,0 0 1 16,14 10 5-16,-14-10 7 0,0 0 4 16,17 2 7-16,-17-2 10 0,0 0 9 15,0 0 1-15,23-9-6 0,-23 9-8 0,12-13-6 16,-6 1-12-16,-1 1-17 0,0-5-31 16,1 1-29-16,-2 2-31 0,1-2-43 15,-5 15-52-15,7-24-49 0,-3 14-68 16,-4 10-126-16,5-16-124 0,-3 10-356 0,-2 6-281 15</inkml:trace>
  <inkml:trace contextRef="#ctx0" brushRef="#br0" timeOffset="65411.8">27867 16852 2714 0,'0'0'-12'15,"0"0"28"-15,0 0 5 0,0 0 11 0,0 0 22 16,0 0 12-16,0 0 19 0,0 0 1 16,0 0-2-16,0 0-4 0,0 0-9 15,0 0-7-15,0 0-2 0,-58 2-9 16,58-2 1-16,-9 17-6 0,5-7-7 16,4-10 1-16,-5 19-5 0,5-19-8 15,0 17 2-15,0-17-3 0,0 0-5 0,11 21-2 0,-11-21-3 16,9 10 2-16,-9-10-5 0,16 3-1 15,-16-3-2-15,0 0-1 0,24-6 2 16,-24 6-3-16,18-11-2 0,-18 11 2 0,16-17 10 16,-6 8 4-16,-4-1 20 0,-6 10 11 15,11-19 10-15,-11 19 9 0,10-16 2 16,-10 16-6-16,8-12-10 0,-8 12-9 16,0 0-7-16,11-12 1 0,-11 12-9 15,0 0-3-15,0 0-2 0,0 0-6 16,0 0 1-16,0 0-5 0,6 34-2 0,-6-34-1 0,3 30 1 15,-2-12-5-15,1 1 3 0,0-1-8 0,1 4 2 16,-1-1 3-16,-2-2-2 16,2 2 0-16,-2-2 11 0,-2-2 14 0,0 0 27 0,-3-2 12 15,5-15-4-15,-10 27 0 16,4-15 4-16,-5-3-5 0,11-9-7 0,-23 12-9 16,10-9-5-16,13-3-5 15,-25 0-5-15,25 0-11 0,-23-7-24 0,23 7-20 16,-20-20-25-16,11 8-26 0,4-6-34 15,1-1-48-15,0-2-65 0,4 0-62 0,0-2-88 16,4-2-159-16,0 3-65 0,-1-4-413 0,4 4-478 16</inkml:trace>
  <inkml:trace contextRef="#ctx0" brushRef="#br0" timeOffset="66228.11">27838 16144 2971 0,'0'0'-103'0,"0"0"44"0,0 0 30 16,0 0 27 0,0 0 21-16,0 0 23 0,0 0 21 0,0 0 10 15,0 0 4-15,0 0 6 0,0 0 5 16,0 0 11-16,0 0 9 0,0 0 3 0,0 0 2 0,0 0-5 16,0 0-11-16,0 0-7 15,0 0-12-15,0 0-6 0,0 0-9 0,0 0-8 16,0 0-8-16,50 9-2 0,-50-9-6 0,19 1-3 0,-19-1 0 15,23 0-7 1,-23 0-7-16,25-1 0 0,-25 1-5 0,27-2 6 0,-27 2-6 16,24 0 0-16,-24 0-4 15,25 0-5-15,-25 0-13 0,22-1-11 0,-22 1-24 16,0 0-26-16,24-3-30 0,-24 3-43 16,0 0-49-16,0 0-53 0,19-2-88 0,-19 2-157 15,11-1-419-15,-11 1-294 0</inkml:trace>
  <inkml:trace contextRef="#ctx0" brushRef="#br0" timeOffset="66598.16">27861 16006 2615 0,'0'0'-80'0,"0"0"41"0,0 0 30 0,0 0 25 16,0 0 25-16,0 0 26 0,12-25 29 15,-12 25 23-15,0 0 11 0,0 0 0 0,19-1 3 16,-19 1 3-16,0 0-5 16,20 0-3-16,-20 0-12 0,0 0-16 0,33 0-11 15,-33 0-10-15,23 0-20 16,-23 0-31-16,25-1-38 0,-25 1-52 0,23-3-57 0,-23 3-64 16,22-3-69-16,-22 3-156 15,20-1-515-15,-12-1-327 0</inkml:trace>
  <inkml:trace contextRef="#ctx0" brushRef="#br0" timeOffset="67788.32">28545 15961 2739 0,'0'0'-78'0,"0"0"32"0,0 0 33 16,0 0 44-16,-12-18 35 15,12 18 36-15,0 0 21 0,0 0 14 0,0 0 15 16,0 0 11-16,0 0 1 16,0 0-4-16,0 0-7 0,0 0-17 0,0 0-16 0,0 0-11 15,0 0-18-15,0 0-11 0,0 0-14 0,37 0-25 16,-37 0-27-16,23-2-31 15,-23 2-41-15,29-1-41 0,-11-1-57 0,1 2-36 16,0-3-58-16,-19 3-137 0,35-3-173 16,-16-1-294-16,-1 2-205 0</inkml:trace>
  <inkml:trace contextRef="#ctx0" brushRef="#br0" timeOffset="68241.61">28970 15854 2478 0,'0'0'-96'16,"0"0"27"-16,0 0 10 15,0 0 19-15,0 0 32 0,0 0 17 0,0 0 38 0,0 0 12 16,0 0 7-16,0 0 10 16,0 0 9-16,0 0 4 0,0 0 4 0,0 0-6 15,0 0-6-15,0 0-10 0,0 0-2 0,0 0-7 16,0 0-9-16,0 0 2 15,0 0-3-15,0 0-2 0,0 0 3 0,0 0-6 0,0 0 5 16,0 0-1-16,0 0-1 16,0 0-6-16,0 0 6 0,0 0-12 0,-51-16-1 15,51 16 2-15,0-19-3 16,0 19-2-16,0 0 0 0,4-28 6 0,-4 28-5 0,6-16-3 16,-6 16-2-16,10-16-6 15,-10 16-2-15,12-12-3 0,-12 12-2 0,15-7-1 16,-15 7-3-16,0 0-1 0,23 4 2 0,-23-4-1 15,17 15-1-15,-11-4-1 16,-1 2 2-16,0 3 0 0,1 1 1 0,-6 1 6 0,0 4 3 16,0-2-1-16,-6 3 1 15,0 3 0-15,-2-2-1 0,-2-1 0 0,-1 0-5 16,-2 0 0-16,-2-2 0 16,1 3-8-16,-2-3-24 0,1-2-49 0,3-1-67 15,1-5-72-15,1 0-94 0,2-1-165 16,1-5-516-16,7-7-434 0</inkml:trace>
  <inkml:trace contextRef="#ctx0" brushRef="#br0" timeOffset="68618.38">29137 15879 2990 0,'6'-25'-19'0,"-4"12"19"0,-2 13 11 15,4-23 16-15,1 11 12 16,-5 12 5-16,7-25 7 0,-3 16-3 16,-4 9-11-16,10-18-1 0,-10 18-16 15,11-14 1-15,-11 14-4 0,15-8 0 0,-15 8-3 16,0 0 1-16,0 0-1 16,0 0-4-16,31 21 0 0,-27-8 0 0,0 2-3 0,-1 5 2 15,-3-3 3-15,0-1-1 0,0 4-3 0,-3-1 12 16,1-2 2-16,-2 2 7 15,0-2 12-15,0-2 12 0,0 1 13 0,-2-3 5 16,-1 0 7-16,-1-1 4 0,8-12 0 16,-17 17 5-16,8-11-3 0,9-6-1 0,0 0-3 15,-23 2-8-15,23-2-9 16,0 0-14-16,-17-20-20 0,17 20-26 16,-4-27-34-16,2 12-55 0,2 15-58 15,2-33-73-15,0 13-81 0,2 4-150 0,0-2-142 0,0 1-251 16,-4 17-179-16</inkml:trace>
  <inkml:trace contextRef="#ctx0" brushRef="#br0" timeOffset="69067.14">29482 15883 2536 0,'0'0'9'16,"0"0"39"-16,0 0 29 0,0 0 30 0,0 0 21 15,-10 8 10-15,10-8 8 0,0 0-10 0,0 0-18 16,0 0-15-16,0 0-13 0,0 0-14 15,0 0-11-15,0 0-8 0,44 0-19 0,-44 0-25 16,25 0-30-16,-25 0-23 0,30-1-45 16,-15 1-47-16,-15 0-51 0,28 0-50 0,-28 0-107 15,24-4-532-15,-10 2-233 16</inkml:trace>
  <inkml:trace contextRef="#ctx0" brushRef="#br0" timeOffset="69358.06">29842 15662 2695 0,'0'0'19'16,"-14"-8"20"-16,14 8 30 15,0 0 25-15,0 0 14 0,0 0 12 0,0 0 4 16,0 0-10-16,0 0-17 0,0 0-10 16,0 0-14-16,0 0-12 0,0 0-4 0,26-16-13 15,-26 16-9-15,26-2-9 16,-26 2-15-16,32-2-21 0,-15-1-17 0,-1-1-47 0,-16 4-34 16,34-4-64-1,-18 1-61-15,-2-1-130 0,-1 0-517 0,-3 0-248 16</inkml:trace>
  <inkml:trace contextRef="#ctx0" brushRef="#br0" timeOffset="69578.03">30011 15562 2677 0,'0'0'-45'16,"0"0"7"-16,0 0 15 16,0 0 49-16,0 0 29 0,0 0 19 0,0 0 13 15,-19 24 6-15,19-24 3 0,-6 22 10 0,-1-9-2 16,3 1 2-16,0 2-6 15,0 3-6-15,2-3-8 0,-2 5-11 0,0-2-1 0,2 2-15 16,0-2-17-16,2 1-27 16,0-2-35-16,0 0-48 0,0-18-44 0,4 32-44 15,0-17-41-15,0-1-51 16,-4-14-100-16,17 19-486 0,-9-12-168 0</inkml:trace>
  <inkml:trace contextRef="#ctx0" brushRef="#br0" timeOffset="69948.12">30191 15735 2527 0,'0'0'9'0,"0"-20"8"16,0 20 13-16,0 0 32 0,-10-16 35 0,10 16 26 15,0 0 11-15,-22-7-5 0,22 7-15 0,0 0-5 16,-33 7-8-16,33-7-3 16,-24 16 1-16,12-5-7 0,1 0-8 0,0 3-4 15,3 0-14-15,0 0-1 0,2 0-7 0,1 1-7 16,1 0-3-16,4-15-6 0,-3 28-2 15,3-28-4-15,3 22-6 0,-3-22-2 0,7 18-9 16,-1-10-15-16,-6-8-8 16,12 10-11-16,-12-10-6 0,0 0-5 0,22-3-1 15,-22 3 1-15,0 0 3 16,23-22 3-16,-15 11 0 0,0-3 16 0,1 3 23 0,-2 0 21 16,-7 11 13-16,12-19 11 15,-12 19-1-15,8-14 1 0,-8 14-10 0,12-9-4 16,-12 9-6-16,0 0 5 0,0 0-1 0,0 0-1 15,0 0-4-15,0 0-4 0,27 21-8 16,-27-21-4-16,8 18-12 0,-8-18-29 0,11 17-41 16,-11-17-52-16,6 15-69 15,-6-15-69-15,9 13-74 0,-9-13-170 0,6 7-110 16,-6-7-298-16,0 0-280 16</inkml:trace>
  <inkml:trace contextRef="#ctx0" brushRef="#br0" timeOffset="70278.19">30337 15854 2839 0,'0'0'1'16,"0"0"-3"-16,11 12-1 16,-11-12 8-16,0 0 18 0,7 15 16 0,-7-15 11 15,4 13-10-15,-4-13-4 16,0 0 1-16,2 17-8 0,-2-17-2 16,0 0 2-16,4 17 4 0,-4-17-3 15,0 0 5-15,0 0-1 0,2 13 2 0,-2-13 6 0,0 0-15 16,0 0-12-16,0 0-6 0,0 0-9 0,0 0-8 15,0 0-5-15,21-35 7 16,-14 25 0-16,-7 10 15 0,10-20 18 0,-10 20 15 16,11-17 10-16,-11 17 11 15,8-12-3-15,-8 12 4 0,8-9 19 0,-8 9 22 0,0 0 16 16,20-1 6-16,-20 1-1 16,0 0 0-16,18 17-11 0,-18-17-19 0,18 15-7 15,-12-8-12-15,2 6-17 0,-8-13-22 0,15 14-30 16,-6-6-40-16,-9-8-59 15,11 11-67-15,-11-11-72 0,0 0-129 0,12 10-203 0,-12-10-40 16,0 0-264-16,0 0-222 16</inkml:trace>
  <inkml:trace contextRef="#ctx0" brushRef="#br0" timeOffset="70492.92">30537 15411 2724 0,'0'0'29'0,"-5"-15"8"16,5 15-5-16,0 0-3 15,0 0 1-15,0 0 3 0,19-15-6 0,-19 15-3 16,18-4-7-16,-18 4-9 0,26-1-16 16,-13-2-32-16,-13 3-49 0,34-3-59 15,-21-3-104-15,4 0-511 0,-5 1-49 0</inkml:trace>
  <inkml:trace contextRef="#ctx0" brushRef="#br0" timeOffset="70658.58">30807 15099 2284 0,'0'0'-3'0,"0"0"18"0,9-9 19 16,-9 9 24-16,0 0 32 15,0 0 38-15,0 0-2 0,0 0-13 0,0 0-12 16,0 0-10-16,8 50-6 0,-8-34-5 0,0 1-17 0,0 3-40 15,2 2-66 1,0 0-95-16,-2 2-136 0,0 2-592 0,-2 2-223 0</inkml:trace>
  <inkml:trace contextRef="#ctx0" brushRef="#br0" timeOffset="71668.9">30998 15486 2520 0,'0'0'-88'0,"0"0"38"16,0 0 33-16,0 0 28 15,0 0 29-15,0 0 25 0,0 0 20 0,0 0 7 16,0 0 12-16,-27 40 3 0,20-26 3 16,-2 3 11-16,3 3 24 0,-2 1-2 0,1 2 6 15,1 3-5-15,0-2-5 16,1 3-5-16,1 0-15 0,0-1-12 0,2 3-8 16,-1-3-8-16,1 5-9 15,4-5-15-15,1 2-3 0,-1 2-5 0,4-4-6 0,1 3-10 16,1 1-4-16,1-2-19 0,1-6-29 0,0 1-48 15,4-4-65-15,-2 1-81 16,1 0-76-16,2-5-150 0,-5-2-166 0,3-3-343 16,-5 0-349-16</inkml:trace>
  <inkml:trace contextRef="#ctx0" brushRef="#br0" timeOffset="78476.04">31288 15658 941 0,'0'0'395'0,"0"0"-77"0,0 0-48 15,0 0-33 1,0 0-10-16,0 0-13 0,0 0-15 0,0 0-17 0,0 0-11 16,0 0-7-16,0 0-11 15,0 0-17-15,0 0-5 0,0 0-15 0,0 0-10 0,0 0-4 16,0 0-13-16,0 0-8 16,21-35-8-16,-21 35-9 0,9-15-8 0,-9 15-2 15,8-17-9-15,-8 17-3 0,11-14-9 0,-11 14-4 16,12-13-4-16,-12 13-13 15,11-7-5-15,-11 7-10 0,15-6-6 0,-15 6-4 0,0 0-11 16,22 2-5-16,-22-2 0 16,14 11-1-16,-14-11 5 0,12 18 2 0,-8-9 0 15,-4-9 3-15,5 25 2 0,-3-14 3 16,-2-11 5-16,0 27-4 0,0-11 3 16,0-16 2-16,-4 25 2 0,-1-9 2 15,5-16 5-15,-10 23 6 0,2-13 10 0,8-10 9 16,-14 18-1-16,14-18 2 0,-14 11 6 0,14-11 3 0,-15 10 0 15,15-10 1 1,0 0 1-16,-19-2 0 0,19 2-6 0,0 0 3 16,-13-21-9-16,13 21-9 0,-2-20-11 15,2 20-12-15,0-23-29 0,0 23-36 0,0-25-40 16,0 25-55-16,4-21-58 16,-4 21-73-16,7-20-178 0,-7 20-115 0,6-16-263 15,-6 16-205-15</inkml:trace>
  <inkml:trace contextRef="#ctx0" brushRef="#br0" timeOffset="78717.93">31550 15879 2478 0,'0'0'4'0,"0"0"73"0,11 12 19 0,-11-12 27 15,0 0 27-15,0 0 9 0,0 0-1 16,0 0-13-16,0 0-18 0,0 0-14 16,0 0-18-16,0 0-13 0,0 0-25 15,0 0-23-15,0 0-38 0,0 0-35 0,0 0-41 16,10 11-49-16,-10-11-63 16,0 0-78-16,0 0-179 0,0 0-391 0,0 0-177 0</inkml:trace>
  <inkml:trace contextRef="#ctx0" brushRef="#br0" timeOffset="79308.11">31785 15452 2422 0,'6'-17'-28'16,"-6"17"28"-16,10-13 15 0,-10 13 1 0,0 0 9 0,8-15 0 15,-8 15-4-15,0 0 3 16,0 0-8-16,0 0 4 0,0 0 2 16,0 0 2-16,0 0 7 0,0 0 4 15,0 0 2-15,0 0 1 0,0 0 3 0,0 0-6 16,0 0-3-16,0 0-2 0,0 0-5 16,-32 33-2-16,32-33 0 0,-15 8 14 0,15-8-14 15,-17 5-4-15,17-5 5 16,-15 5 0-16,15-5 2 0,0 0 16 0,0 0 12 15,-26-5 8-15,26 5 9 0,0 0 7 0,0 0 10 0,-16-9 9 16,16 9 1-16,0 0-8 16,0 0-13-16,0 0-11 0,-12-7-7 0,12 7-5 15,0 0-7-15,0 0-3 16,0 0-6-16,-12 29-6 0,12-29 1 0,-4 22-5 16,2-8 0-16,2-14-6 0,-6 30-2 15,6-15-1-15,-2 0-1 0,2-15-1 0,-4 29-2 16,4-16-1-16,0-13-4 0,0 25 1 0,0-25-13 15,2 19-11-15,-2-19-12 16,6 15-15-16,-6-15-15 0,13 10-7 0,-13-10-11 0,17 4-8 16,-17-4 8-16,0 0 3 15,32-4 9-15,-32 4 9 0,25-7 3 0,-13 4 11 16,-12 3 8-16,26-4 7 16,-26 4 14-16,26 0 9 0,-26 0 7 0,25 3 3 15,-25-3 1-15,19 4-2 0,-11 3 5 0,-8-7 6 0,11 13 6 16,-11-13-4-16,4 15-3 15,-4-15 0-15,0 0 0 0,-10 27-4 0,3-15-2 16,7-12-6-16,-19 19-30 0,10-11-42 16,-1 4-59-16,0-5-51 0,0 2-58 15,10-9-110-15,-20 14-548 0,12-4-269 16</inkml:trace>
  <inkml:trace contextRef="#ctx0" brushRef="#br0" timeOffset="79817.96">31997 15576 2689 0,'4'-15'-34'15,"-4"15"14"-15,0 0 28 16,0 0 38-16,0 0 20 0,0 0 22 0,0 0 1 15,0 0-7-15,0 0 0 0,0 0 1 0,0 0 5 16,0 0-7-16,0 0-6 16,-14 51-3-16,14-51-5 0,-5 22-10 0,5-22 0 0,3 22-8 15,-3-22-7-15,4 21-9 16,2-12-8-16,-6-9-17 0,12 15-21 0,-12-15-12 0,18 10-9 16,-18-10-6-1,16 4 1-15,-16-4-1 0,0 0 5 0,0 0 3 0,30-14 2 16,-21 6 5-16,-9 8 14 0,8-16 13 0,-8 16 24 15,10-15 15-15,-10 15 3 16,6-11 11-16,-6 11-2 0,0 0-3 0,10-15 3 16,-10 15-2-16,0 0-5 15,0 0-5-15,0 0-4 0,0 0-3 0,0 0-1 0,0 0 0 16,0 0-7-16,0 0-1 16,0 0-1-16,22 23 0 0,-22-23 1 0,0 0 2 15,18 7 3-15,-18-7 8 0,0 0 11 0,0 0 2 16,25-10 3-16,-25 10-4 15,10-9-4-15,-10 9-7 0,14-18-5 0,-14 18-3 0,6-20-15 16,-2 9-23-16,-4 11-30 16,6-21-31-16,-6 21-43 0,2-23-54 0,-2 23-62 15,0-17-87-15,0 17-153 16,0-11-114-16,0 11-254 0,0 0-172 0</inkml:trace>
  <inkml:trace contextRef="#ctx0" brushRef="#br0" timeOffset="80417.77">32450 15625 2524 0,'0'0'-40'0,"0"0"3"15,-9-17 19-15,9 17 26 0,0 0 22 0,-12-10 24 16,12 10 16-16,0 0 12 16,-20-1 7-16,20 1 12 0,0 0 4 0,-24 12-1 0,24-12-5 15,-18 18-12-15,12-7-6 16,-3 2-9-16,9-13-9 0,-10 24-5 0,8-13-6 16,2-11-14-16,-4 21-19 15,4-21-16-15,2 21-15 0,-2-21-13 0,6 17-3 16,-6-17-11-16,11 12 3 0,-11-12 0 0,0 0-2 0,14 8 14 15,-14-8 13-15,0 0 22 16,0 0 25-16,0 0 14 0,0 0 22 0,28-24 19 16,-28 24 8-16,4-15 16 15,-4 15 5-15,4-15 0 0,-4 15 1 0,0 0 11 0,6-18-14 16,-6 18-18-16,0 0-10 16,6-13-10-16,-6 13-13 0,0 0-4 0,0 0-9 15,0 0-8-15,0 0-5 0,0 0 3 0,0 0-10 16,0 0 0-16,0 0-3 15,6 50-2-15,-4-35-8 0,-2 5 3 0,2-2-4 0,2 5-3 16,0 2 0-16,0 2-10 16,0 1 8-16,1 1-3 0,-3-3 1 0,2 5-6 15,-2-3 1-15,-2-1-1 16,0 0 5-16,-2 0-5 0,0-6 2 0,-2 2 3 0,-1-3-6 16,-5 0 10-16,2-5-15 15,0 0 3-15,-4-5 2 0,0-3-3 0,-1 0-4 16,13-7-7-16,-23 1-26 0,23-1-36 0,-21-15-49 0,13 5-72 15,3-5-68-15,-4-4-108 16,5-1-205-16,2 0-54 0,2-3-333 0,0 2-394 16</inkml:trace>
  <inkml:trace contextRef="#ctx0" brushRef="#br0" timeOffset="81308.03">32607 15370 2781 0,'0'0'-144'0,"0"0"28"16,0 0 17-16,0 0 21 0,0 0 16 16,0 0 20-16,-4-23 17 0,4 23 21 0,0 0 7 15,0 0 9-15,0 0 19 16,0 0 10-16,0 0 12 0,0 0 16 0,0 0 4 0,0 0 14 16,0 0 4-16,0 0 7 15,0 0 4-15,0 0 3 0,0 0 1 0,0 0-8 16,0 0-5-16,0 0-7 0,0 0-11 0,0 0-5 15,0 0-4-15,0 0 9 16,0 0 12-16,0 0 10 0,0 0 4 0,0 0 5 0,0 0-11 16,0 0-6-16,0 0-8 15,0 0-7-15,14 42-1 0,-14-42-15 0,10 19-3 16,-5-5-7-16,2 1-2 16,1 0-4-16,0 6-4 0,3 0-1 0,-1 7-6 15,3 3 0-15,0 2-7 0,-3-1 1 0,1 1-3 0,0 2-4 16,-3 0 1-16,-2 1 0 15,1 0-10-15,-5 0-17 0,-2-6-32 0,-5 2-53 16,1 3-56-16,-4 1-55 0,-4 1-70 16,-8 1-137-16,1 0-164 0,-4-2-390 0,-2 3-408 15</inkml:trace>
  <inkml:trace contextRef="#ctx0" brushRef="#br0" timeOffset="94817.87">28240 17257 1091 0,'0'0'184'0,"0"0"-58"16,0 0-33-16,0 0-10 0,0 0-5 16,0 0-10-16,0 0 9 0,0 0 5 0,0 0-2 15,0 0 2-15,0 0 6 0,0 0 9 0,0 0 4 16,0 0 12-16,0 0-3 16,0 0 0-16,0 0-1 0,0 0-15 0,0 0 2 15,0 0-7-15,0 0-10 0,0 0-4 0,0 0-9 0,0 0 0 16,0 0-3-16,0 0 1 15,0 0 5-15,0 0-4 0,31-30 8 0,-31 30-6 0,0 0-14 16,9-8 0 0,-9 8-9-16,0 0-4 0,12-13-3 0,-12 13-3 0,9-9-1 15,-9 9-1-15,0 0 6 16,15-9 3-16,-15 9 4 0,12-5 6 0,-12 5 5 16,0 0-5-16,15-9-5 15,-15 9-4-15,0 0-3 0,19-2-5 0,-19 2-5 16,0 0 0-16,0 0-5 0,28 2-1 0,-28-2-6 0,16 3 2 15,-16-3-5-15,16 7 0 16,-16-7 0-16,16 7-1 0,-16-7-4 0,20 8 1 16,-20-8-1-16,16 10 0 15,-7-4-1-15,-9-6-1 0,15 7-2 0,-15-7 4 0,12 5 2 16,-12-5 8-16,13 6 4 16,-13-6 7-16,0 0 1 0,18 2-7 0,-18-2 0 15,0 0-2-15,0 0-1 0,22-13 0 0,-22 13-6 16,12-16 1-16,-5 9-2 15,-7 7-3-15,11-13 0 0,-11 13 0 0,9-14-3 0,-9 14-16 16,8-9-23-16,-8 9-31 16,0 0-51-16,8-14-57 0,-8 14-69 0,4-4-80 15,-4 4-170-15,0 0-82 16,0 0-360-16,0 0-339 0</inkml:trace>
  <inkml:trace contextRef="#ctx0" brushRef="#br0" timeOffset="95463.31">28305 17380 2771 0,'0'0'-97'15,"0"0"25"-15,0 0 23 0,0 0 26 0,0 0 31 0,0 0 29 16,-13 8 28-16,13-8 12 16,0 0 23-16,0 0 7 0,0 0-3 0,0 0-3 15,0 0-6-15,0 0-1 0,0 0 0 16,0 0 1-16,0 0 0 0,0 0 3 0,0 0 7 16,0 0 2-16,0 0-4 15,0 0-4-15,0 0-5 0,0 0-6 0,0 0-11 16,0 0-2-16,0 0-4 0,38 14-6 0,-38-14-4 15,20 1-7-15,-20-1-5 0,23 3-7 16,-10 0-1-16,-13-3-9 0,30 7-8 0,-18-4-22 16,-12-3-25-16,26 5-43 15,-14-3-47-15,-12-2-60 0,25 4-58 16,-14-4-96-16,-11 0-154 0,19 1-98 16,-19-1-303-16,0 0-254 0</inkml:trace>
  <inkml:trace contextRef="#ctx0" brushRef="#br0" timeOffset="-195214.23">28838 17285 1622 0,'0'0'57'15,"0"0"25"-15,0 0 0 0,0 0-3 0,0 0 13 16,0 0 12-16,0 0 26 0,0 0-1 16,0 0 3-16,0 0-1 0,0 0 1 0,0 0-3 15,0 0 0-15,0 0-4 16,0 0-7-16,0 0-5 0,0 0-10 0,0 0-8 16,0 0-11-16,43-19-7 0,-43 19-7 0,0 0-8 15,30 0-8-15,-30 0-7 0,26 0-7 16,-26 0-10-16,24 0-26 0,-24 0-38 0,26-2-46 15,-26 2-72-15,29-4-73 16,-15 1-123-16,-2-2-617 0,-12 5-405 0</inkml:trace>
  <inkml:trace contextRef="#ctx0" brushRef="#br0" timeOffset="-194854.66">29351 16945 2932 0,'0'0'-63'0,"8"-11"21"0,-8 11 21 0,0 0 6 15,9-12 21-15,-9 12 16 0,0 0 2 16,9-11 17-16,-9 11 6 0,0 0 17 0,0 0 21 15,0 0 15-15,0 0 11 16,0 0 0-16,0 0-1 0,10 30-7 0,-10-30-5 16,0 28-15-16,-2-11-4 15,2 2-9-15,0 0-7 0,0 2-5 0,0 0-5 0,0 0-5 16,0 1-7-16,-2-1-4 16,2 3-3-16,0-6-5 0,0 3-6 0,0-2-14 15,0 0-27-15,0-2-36 0,0-17-39 0,0 29-50 16,0-29-39-16,2 23-54 15,-2-11-73-15,0-12-156 0,0 0-403 0,4 18-226 0</inkml:trace>
  <inkml:trace contextRef="#ctx0" brushRef="#br0" timeOffset="-194434.44">29770 16972 2603 0,'7'-11'-16'0,"-7"11"16"16,6-16 3-16,-6 16 10 0,0 0 2 0,6-13 7 16,-6 13 15-16,0 0 18 0,0 0 17 15,0 0 5-15,0 0 3 0,0 0 2 0,-44 25 7 16,29-10 2-16,0 0 2 16,-2 4-9-16,0 5-2 0,0-3-17 15,3-1 1-15,-2 3-12 0,6 0-3 0,0-2-6 0,1 4-3 16,3-4-4-16,-1 1-6 0,3-2 0 15,2-1-4-15,2-2-3 0,2 0-4 0,2-2-13 16,-4-15-12-16,13 21-9 16,-4-11-16-16,-9-10-11 0,18 5-6 0,-18-5-5 15,22 0-5-15,-22 0 3 16,21-11 5-16,-21 11 6 0,19-19 13 0,-13 8 15 0,-1-1 25 16,-1-3 14-16,-4 15 10 0,-2-27 14 0,2 27 11 15,-5-26 2-15,-1 14 4 16,6 12-2-16,-10-20 1 0,1 12-9 0,9 8-3 15,-15-12-7-15,15 12-3 16,-14-8-12-16,14 8-16 0,0 0-35 0,-20-4-46 0,20 4-53 16,0 0-69-1,0 0-110-15,0 0-232 0,0 0-387 0,0 0-312 0</inkml:trace>
  <inkml:trace contextRef="#ctx0" brushRef="#br0" timeOffset="-193994.25">29927 17079 2794 0,'0'0'6'0,"10"-17"23"0,-10 17 8 0,4-15 16 15,-4 15 16-15,4-13 9 0,-4 13 10 16,0 0-8-16,10-19-9 0,-10 19-9 0,6-14-6 16,-6 14-5-16,6-11-6 15,-6 11-7-15,12-10-6 0,-12 10-7 0,16-8 0 16,-16 8-2-16,0 0-4 16,23-3 0-16,-23 3-1 0,0 0-5 0,21 8 3 15,-21-8-2-15,13 14-2 0,-7-4 2 0,-6-10-2 0,4 23-1 16,-4-9 0-16,0-14-1 15,-4 29 0-15,0-13 8 0,-4 1 10 0,1 0 3 16,-2-1 6-16,-1 2 2 16,-1 0 10-16,-1-3 2 0,3-2-2 0,0 2-1 0,1-1-3 15,2-2-4-15,-2-2-3 16,8-10-6-16,-10 19-4 0,10-19-1 0,-6 18-3 16,6-18 0-16,0 0-19 0,10 21-27 0,-10-21-37 15,16 9-56-15,-1-5-47 16,0-1-73-16,-15-3-80 0,33 0-181 0,-15 0-427 0,-18 0-327 15</inkml:trace>
  <inkml:trace contextRef="#ctx0" brushRef="#br0" timeOffset="-193804.43">30225 17336 2938 0,'0'0'103'15,"0"0"11"-15,0 0-16 0,0 0-2 0,0 0 15 16,0 0 13-16,0 0-4 15,0 0-8-15,-13 25-10 0,13-25-15 0,0 0-13 16,0 0-31-16,0 0-36 16,0 0-54-16,0 0-76 0,0 0-82 0,0 0-111 0,0 0-196 15,0 0-378-15,0 0-268 16</inkml:trace>
  <inkml:trace contextRef="#ctx0" brushRef="#br0" timeOffset="-192674.31">30500 17230 2603 0,'0'0'-56'16,"0"0"21"-16,0 0 14 15,0 0 8-15,0 0 11 0,0 0 4 16,0 0 13-16,0 0-6 0,0 0 7 0,0 0 2 16,0 0 11-16,-8-46 8 0,8 46 6 0,8-30 10 15,-1 14 5-15,-1-1 9 0,3-2 11 0,-1 2-11 16,-1 2-4-16,1-1-5 15,0 3-5-15,0 2-5 0,2 0-8 0,-10 11-5 0,14-13 2 16,-14 13-5-16,0 0-3 16,0 0-2-16,28 14 1 0,-22 0-7 0,-2-1 2 15,0 2-3-15,1 0-5 16,-3 2 3-16,0-2 0 0,-2-15-6 0,-2 27 13 16,2-27 10-16,-4 25 0 0,1-14 6 0,-5 1 17 0,8-12 7 15,-13 13 10-15,13-13 0 16,-21 5-4-16,21-5-3 0,0 0-3 15,-32-14-9-15,22 3-4 0,1 1-10 16,-1-2-6-16,5-3-26 0,5 15-33 0,-10-29-37 16,8 14-47-16,2 15-56 0,4-25-58 15,0 10-70-15,-4 15-151 0,15-21-480 0,-8 16-325 16</inkml:trace>
  <inkml:trace contextRef="#ctx0" brushRef="#br0" timeOffset="-192249.16">30816 16999 2861 0,'0'0'25'0,"4"-12"7"16,-4 12-9-16,0 0 12 0,6-21 5 0,-6 21 6 0,5-17-3 15,-5 17-4-15,10-19-4 16,-3 11-5-16,-7 8-5 0,14-19-5 0,-8 10 1 15,-6 9-2-15,16-13-2 16,-16 13-2-16,16-11-2 0,-16 11-4 0,20-7 2 0,-20 7-3 16,17 0-1-1,-17 0-3-15,0 0 5 0,22 10-4 0,-22-10-1 0,14 16 10 16,-14-16 11-16,6 19 15 0,-6-8 2 0,0-11 7 16,-4 22 2-16,4-22 4 15,-13 24-2-15,6-12-2 0,7-12-7 0,-12 20-5 0,8-12-3 16,4-8-2-16,-9 17-4 15,9-17-4-15,-2 16-3 0,2-16-2 0,0 0-2 16,11 26-1-16,-3-15-2 16,0 3-1-16,3-1-3 0,0 0 1 0,1 5-6 15,-3-6 4-15,0 4 6 0,-3-3 14 16,-2 1 8-16,-4-14 6 0,4 23-1 0,-4-23-5 16,-6 20-17-16,6-20-31 0,-17 17-70 0,6-8-93 15,-5-6-133-15,0 3-250 16,16-6-421-16,-31 5-427 15</inkml:trace>
  <inkml:trace contextRef="#ctx0" brushRef="#br0" timeOffset="-187294.66">25338 17843 1394 0,'0'0'223'16,"-4"-19"-74"-16,4 19-48 0,0 0-17 0,0 0 20 16,0 0 2-16,0 0 9 0,-4-17-17 0,4 17-5 0,0 0-10 15,0 0-1-15,0 0-6 16,0 0 3-16,0 0 8 0,0 0-2 0,0 0 4 15,0 0 0-15,0 0 1 16,0 0 1-16,0 0-1 0,0 0-3 0,0 0 2 16,0 0-5-16,0 0-8 0,-17 40-1 15,17-40-7-15,-6 19-5 0,6-19-5 16,-9 24-6-16,6-10-2 0,-2-1-3 0,1 3-5 0,4-16-3 16,-7 30-2-16,1-14-6 15,4-1 1-15,-3 1-2 0,1 0-4 0,1 0-2 0,-1-1-3 16,-1-1-2-16,1 2-1 15,4-16-1-15,-6 30-2 0,0-14 0 0,4-5-5 16,2-11-3-16,-6 23-28 16,4-11-41-16,2-12-44 0,-5 16-57 0,5-16-43 15,-2 15-59-15,2-15-124 16,-7 14-172-16,7-14-287 0,0 0-193 0</inkml:trace>
  <inkml:trace contextRef="#ctx0" brushRef="#br0" timeOffset="-186644.49">25234 17826 2402 0,'-6'-14'-87'0,"6"14"28"16,0 0 11-16,-4-17 21 0,4 17 21 0,0 0 22 16,6-22 19-16,-6 22 21 15,7-14 6-15,-7 14 19 0,11-15 3 0,-11 15 6 0,12-13 6 16,-12 13 9-16,17-10 4 16,-8 4 5-16,3-2-5 0,-12 8-2 0,19-9-10 15,-8 4-13-15,-11 5-8 0,25-10-6 0,-9 6-10 16,0 2-1-16,-16 2-9 15,32-3-9-15,-17 3-2 0,1-3 0 0,-16 3-4 0,34 3-8 16,-19 0 6 0,1 1-2-16,-16-4-3 0,24 12 1 0,-12-5-1 0,0 2-3 15,-4 1-5-15,2 0 3 16,-10-10-4-16,10 19-3 0,-5-10 1 0,-5-9-2 0,2 20 8 16,-2-20 2-16,-2 22 6 0,2-22 6 0,-13 21 5 15,3-10-1-15,0 1 12 16,-2-3-5-16,-2 3 1 0,0-2-3 0,-3-3 1 15,0 5 1-15,0-5 5 16,-5 2-3-16,4-3 1 0,2 0-2 0,-4-2-7 0,3-3 0 16,17-1-7-16,-30 3-7 15,17-1-3-15,13-2-17 0,-25-2-20 0,25 2-35 16,-19-7-43-16,19 7-57 16,0 0-65-16,-13-9-61 0,13 9-112 0,0 0-204 15,0 0-8-15,0 0-239 0,0 0-171 0</inkml:trace>
  <inkml:trace contextRef="#ctx0" brushRef="#br0" timeOffset="-185284.57">25601 18238 2545 0,'0'0'2'16,"0"0"23"-16,-7 13 23 15,7-13 30-15,0 0 24 0,0 0 20 0,0 0 4 16,0 0-5-16,0 0-6 16,0 0-7-16,0 0-11 0,0 0 1 0,0 0-5 15,0 0 4-15,0 0-4 0,0 0 2 16,0 0 2-16,20-44 2 0,-20 44-9 0,9-20-8 16,-6 6-5-16,5-1-8 0,-5-3-1 0,2 1-6 15,1-2 9-15,-2 2-4 16,3 0-6-16,-4-1-2 0,1 4-6 0,1-2-11 0,2 3 0 15,-7 13 0-15,6-22-10 16,-6 22-5-16,8-20 1 0,-8 20-11 16,5-15 2-16,-5 15 1 0,6-14-7 15,-6 14 1-15,0 0-2 0,0 0-6 0,10-12 1 16,-10 12 1-16,0 0 5 16,0 0-2-16,0 0-7 0,21 26-1 0,-21-26 2 0,7 18 4 15,-3-8 0-15,2 4-3 0,-6-14 0 0,9 21 2 16,-4-10-4-16,-5-11 1 15,9 21 0-15,-5-11-11 0,-4-10 14 0,7 19 1 16,-3-10-9-16,-4-9 3 0,7 15 2 16,-7-15-10-16,5 13 6 0,-5-13 2 0,5 12-9 15,-5-12 8-15,0 0 2 16,8 15-6-16,-8-15 8 0,0 0-4 0,0 0 2 16,4 14-3-16,-4-14 4 0,0 0-2 0,0 0-1 0,0 0 2 15,0 0-4-15,14 4-2 16,-14-4 2-16,0 0-3 0,0 0-6 0,0 0 5 15,16-25-2-15,-16 25-1 16,10-18 0-16,-6 7 8 0,2-3-7 0,-6 14-1 16,9-26 7-16,-3 11-7 15,-2 0 2-15,0 1-3 0,0-1 8 0,1 0-5 0,1 1 1 16,-2-1-4-16,4-1 2 0,-8 16 7 0,9-28-4 16,-5 15 4-16,0-1-3 15,3 1 2-15,-7 13-3 16,9-22 2-16,-2 10-1 0,-7 12-2 0,9-19 2 0,-9 19-5 15,8-17 9-15,-8 17-1 0,10-16 0 0,-10 16-5 16,9-14 5-16,-9 14 2 16,6-10-1-16,-6 10 0 0,0 0 4 0,10-13-1 15,-10 13-5-15,0 0 7 16,9-13-7-16,-9 13 3 0,0 0 5 0,0 0-6 0,8-10 4 16,-8 10 2-16,0 0-6 0,0 0 3 0,0 0 0 15,0 0-5-15,9-10 1 16,-9 10 2-16,0 0-4 0,0 0 4 0,0 0-4 15,0 0 2-15,0 0 0 0,0 0-5 16,0 0 1-16,0 0-1 0,0 0 4 16,18 23 3-16,-18-23 5 0,3 17-3 15,-3-17 8-15,2 22-6 0,-2-22 5 0,0 24-3 16,0-24-3-16,-2 31 4 0,2-17 2 0,0 4 3 0,0-18-3 16,-3 32-1-16,1-13 3 15,2-2 4-15,0 2 7 0,-2-2-11 0,2-17 6 16,-2 36-7-16,2-18 3 15,-2-1 0-15,0 0-5 0,2-17 4 0,-2 32-7 16,0-17-1-16,2-15 0 16,-2 29-1-16,2-15-6 0,0-14-11 0,-2 24-28 0,2-24-48 15,-2 19-68-15,2-19-93 16,-2 18-97-16,2-18-211 0,-3 11-66 0,3-11 22 16,0 0-303-16,-10 15-292 0</inkml:trace>
  <inkml:trace contextRef="#ctx0" brushRef="#br0" timeOffset="-183794.48">26171 18304 2568 0,'0'0'-133'0,"0"0"31"15,0 0 19-15,0 0 24 0,0 0 26 0,-8-14 14 0,8 14 28 16,0 0 24-16,0 0 20 16,0 0 14-16,0 0 11 0,0 0 12 0,0 0 9 15,0 0 7-15,0 0 8 0,0 0 6 0,0 0 3 16,0 0-3-16,0 0-3 15,0 0-3-15,0 0-9 0,0 0-5 0,0 0-8 0,0 0-5 16,0 0-7-16,0 0-7 16,0 0 2-16,0 0 1 0,0 0-3 0,0 0-9 15,0 0-6-15,0 0-6 16,0 0 1-16,0 0-9 0,0 0 3 0,0 0-3 16,0 0-2-16,0 0 0 0,0 0 4 0,0 0-4 0,2 61 1 15,-2-61-9-15,0 16-2 16,0-16-6-16,0 17 0 0,0-17-6 0,-2 17 0 15,2-17-2-15,0 0-5 16,-3 25 5-16,3-25-4 0,0 16 2 0,0-16-7 16,0 0 3-16,0 24-4 15,0-24 2-15,-3 13-3 0,3-13 0 0,0 0 2 16,3 21-2-16,-3-21-1 0,0 0-2 16,3 17 8-16,-3-17-8 0,0 0-2 0,2 16 0 15,-2-16 3-15,0 0-3 0,0 0 1 0,2 19 3 16,-2-19-2-16,0 0-2 0,0 0 4 15,7 17-1-15,-7-17-3 0,0 0-1 0,0 0 4 16,6 11-9 0,-6-11 13-16,0 0-8 0,0 0 1 0,0 0 3 0,3 14-4 15,-3-14 0-15,0 0 5 16,0 0-7-16,0 0 4 0,0 0 0 0,13 5 0 16,-13-5 3-16,0 0-6 0,0 0 0 0,0 0 0 15,0 0 2-15,0 0 0 0,0 0 2 16,0 0-2-16,34-12 1 0,-34 12 0 0,0 0 1 15,13-13-2-15,-13 13 3 16,11-11-2-16,-11 11-4 0,8-9 5 0,-8 9 0 0,8-12 1 16,-8 12 3-16,9-11 3 15,-9 11-4-15,8-12 8 0,-8 12 3 0,8-13 2 16,-8 13-2-16,0 0 1 16,7-17 5-16,-7 17-5 0,4-14-8 0,-4 14 4 15,0 0-7-15,9-17 1 0,-9 17 1 0,5-15 3 0,-5 15-2 16,2-15-4-16,-2 15 9 15,0 0-11-15,4-21 3 0,-4 21 3 0,1-17-2 16,-1 17 7-16,0 0-1 16,2-23 0-16,-2 23 1 0,2-13 0 0,-2 13 2 15,0 0-6-15,2-21 5 0,-2 21 4 16,0 0 1-16,0-17 0 0,0 17 0 0,0 0-1 16,0 0-1-16,2-22-1 0,-2 22-4 0,0 0-2 15,0 0 0-15,0-17 1 16,0 17 1-16,0 0-4 0,0 0 0 0,0 0-3 0,0 0-2 15,0-22 2-15,0 22-4 16,0 0 3-16,0 0-3 0,0 0 3 0,0-17 2 16,0 17-2-16,0 0 5 15,0 0-3-15,0 0-1 0,0 0 4 0,0 0-3 16,0 0-1-16,0 0 0 0,0 0-5 16,0 0-3-16,0 0 2 0,0 0-2 0,0 0 3 15,0 0 0-15,0 0 1 0,0 0 2 0,0 0 2 16,0 0-1-16,0 0 1 15,0 0 2-15,0 0 0 0,0 0-3 0,0 0 0 0,-9 55-1 16,9-55 1-16,-2 24 0 16,0-12-10-16,2-12-34 0,0 29-36 15,-2-14-58-15,2-15-92 0,-5 28-98 16,5-13-234-16,-5 3-48 0,5-18 21 0,-8 30-460 16,5-15-564-16</inkml:trace>
  <inkml:trace contextRef="#ctx0" brushRef="#br0" timeOffset="-182414.32">26643 18203 3194 0,'0'0'-51'15,"0"0"29"-15,0 0 25 0,0 0 33 0,0 0 26 0,0 0 25 16,0 0 18 0,0 0 7-16,0 0-2 0,0 0-2 0,0 0-3 0,0 0 5 15,0 0-1-15,0 0 4 16,0 0-6-16,0 0-6 0,0 0-5 0,0 0-18 16,0 0-3-16,0 0-10 0,0 0-6 0,0 0-3 0,0 0-3 15,0 0-10-15,0 0-3 16,0 0-8-16,31 7 2 0,-14-4-8 15,-17-3 0-15,29 3 1 0,-14-3-12 16,1 4-7-16,-16-4-11 0,30 0-17 0,-30 0-20 0,25-1-23 16,-25 1-34-16,23-4-41 15,-11-1-38-15,-12 5-49 0,20-5-54 0,-20 5-94 16,12-8-173-16,-12 8-405 16,0 0-382-16</inkml:trace>
  <inkml:trace contextRef="#ctx0" brushRef="#br0" timeOffset="-182254.68">26661 18076 2886 0,'0'0'0'0,"-18"-6"38"16,18 6 9-16,0 0 17 0,-13-6 18 0,13 6 23 15,0 0-7-15,0 0-14 16,0 0-4-16,0 0-11 0,0 0-9 0,0 0-14 0,0 0-32 16,49-7-47-16,-29 7-75 0,1 0-80 0,0-2-123 15,6-2-608-15,1 2-317 16</inkml:trace>
  <inkml:trace contextRef="#ctx0" brushRef="#br0" timeOffset="-179864.37">27204 17893 2689 0,'0'0'-89'0,"0"0"36"0,0 0 32 16,0 0 30-16,0 0 25 0,4-16 30 16,-4 16 33-16,0 0 13 0,0 0 11 0,0 0-2 15,0 0 3-15,0 0-6 0,0 0-6 0,0 0-2 16,0 0-9-16,0 0-7 15,12-10-9-15,-12 10-8 0,0 0 0 0,0 0-4 16,0 0 2-16,0 0-2 16,0 0-1-16,0 0-4 0,0 0-10 0,11 35-5 15,-11-35-3-15,3 15 1 16,-3-15-12-16,0 19 0 0,0-19-5 0,2 21-5 16,-2-21 1-16,2 23-3 0,1-12-1 0,-3-11 0 15,2 25-7-15,0-13 1 0,-2-12-3 16,4 23 1-16,-1-12 0 0,-3-11-3 0,2 23-1 15,-2-23 1-15,4 19-3 16,-4-19-1-16,3 19-1 0,-3-19 0 0,2 15 0 16,-2-15-3-16,4 16 0 0,-4-16 3 15,0 0-4-15,6 17 1 0,-6-17-2 0,0 0-1 16,0 0 0-16,2 19 2 0,-2-19-11 16,0 0-20-16,4 11-28 0,-4-11-42 15,0 0-39-15,0 0-52 0,0 0-52 0,0 0-56 16,0 0-152-16,0 0-132 15,8 14-297-15,-8-14-244 0</inkml:trace>
  <inkml:trace contextRef="#ctx0" brushRef="#br0" timeOffset="-179224.36">27416 17915 2602 0,'0'0'-70'0,"0"0"14"16,0 0 21-16,0 0 17 16,0 0 15-16,0 0 15 0,0 0 5 15,0 0 15-15,0 0 4 0,0 0 18 0,0 0 18 16,0 0 17-16,0 0 1 0,0 0 7 16,0 0-2-16,0 0-15 0,0 0-10 0,18-6-7 15,-18 6-6-15,0 0 0 0,25 0-11 16,-25 0-3-16,0 0-2 0,29 0-8 15,-29 0-8-15,24 3 3 0,-24-3-6 0,29-3 1 16,-29 3-2-16,27 0-4 0,-11-2-3 16,-16 2-4-16,24 0 2 0,-24 0 1 15,25-1 4-15,-25 1 9 0,23-4 8 0,-23 4 6 16,21-4 8-16,-21 4 7 16,14-1 0-16,-14 1 4 0,0 0 0 0,22-7 4 0,-22 7-1 15,0 0 1-15,14-1-9 16,-14 1-4-16,0 0-5 0,0 0-7 0,0 0-3 15,0 0-4-15,0 0 4 0,0 0-4 16,0 0 1-16,17 8-3 0,-17-8-3 16,0 0 4-16,0 0-3 0,0 0 6 15,0 0-7-15,-27 37 2 0,18-27 3 16,0 1-3-16,-1 1 1 0,0 0 0 0,-4 3-4 16,1-2 0-16,4 2-2 0,-3 1 0 0,3-2-7 15,-5 4 1-15,6-3-7 0,1 0-24 16,0-2-40-16,-2 3-71 0,3-1-92 15,-3-1-104-15,2-3-229 0,1 4-51 0,0-2-359 16,-2 3-396-16</inkml:trace>
  <inkml:trace contextRef="#ctx0" brushRef="#br0" timeOffset="-178314.57">27778 18300 2918 0,'0'0'65'0,"0"0"56"0,0 0 17 0,0 0 19 16,4 19 36-16,-4-19 21 0,0 0 4 15,0 0 6-15,0 0-16 0,0 0-21 0,0 0-22 16,0 0-20-16,0 0-18 15,0 0-12-15,0 0-26 0,0 0-47 0,11 10-59 16,-11-10-92-16,0 0-132 16,0 0-206-16,0 0-158 0,0 0-5 0,0 0-377 0,0 0-445 15</inkml:trace>
  <inkml:trace contextRef="#ctx0" brushRef="#br0" timeOffset="-176274.43">28112 18112 2932 0,'0'0'-125'0,"0"0"20"0,0 0 26 16,0 0 12-16,0 0 35 0,0 0 22 15,0 0 25-15,0 0 4 0,0 0 14 0,0 0 4 16,0 0 6-16,0 0 11 16,0 0 11-16,0 0 7 0,0 0 4 0,0 0-1 15,0 0-2-15,0 0-2 0,0 0-7 0,0 0-3 0,0 0-3 16,0 0 2-16,0 0 0 15,0 0-2-15,0 0-3 0,0 0-4 0,0 0-3 16,0 0-6-16,0 0-3 16,0 0-4-16,0 0-4 0,0 0-4 0,0 0 2 15,0 0 4-15,-29-31 0 16,29 31 0-16,0 0 0 0,-8-11 8 0,8 11 2 0,0 0 1 16,-8-18-6-16,8 18 1 0,0 0 2 0,-1-17-1 15,1 17-3-15,0 0-2 16,0 0-2-16,3-26-1 0,-3 26-3 0,8-14-2 15,-8 14-4-15,6-12 0 0,-6 12-4 16,8-13 1-16,-8 13-1 0,9-13-1 0,-9 13-3 16,12-12-2-16,-12 12 2 15,11-9-2-15,-11 9-1 0,12-10 3 0,-12 10-1 16,11-7 1-16,-11 7-1 16,0 0-2-16,17-7-1 0,-17 7-2 0,0 0 1 0,0 0 3 15,23 1 3-15,-23-1-3 0,0 0 3 0,16 16 0 16,-16-16 0-16,6 20 1 15,-3-6 1-15,-1 2 6 0,0 0 6 0,-2 2 3 16,0-18 5-16,-4 39-6 16,1-15-1-16,-3-2-5 0,0 3 2 0,-8 4 0 15,-2-2 2-15,-2-1-21 16,-3 0-36-16,-4 0-48 0,-6-2-66 0,3 4-82 0,-7-4-105 16,4 1-225-16,-3-2-69 0,3-1-347 0,3-3-415 15</inkml:trace>
  <inkml:trace contextRef="#ctx0" brushRef="#br0" timeOffset="-156014.87">958 10947 1296 0,'0'0'242'0,"0"0"-65"15,0 0-69-15,4-17 7 0,-4 17-25 0,0 0 14 0,0 0 6 16,0 0 7 0,0 0 8-16,4-15 3 0,-4 15 11 0,0 0 4 0,0 0 0 15,0 0 3-15,0 0-1 16,0 0-7-16,0 0-11 0,6-14-11 0,-6 14-9 0,0 0-10 16,0 0-9-16,0 0-15 0,0 0-2 0,0 0-12 15,0 0-7-15,0 0-3 16,0 0-10-16,0 0-1 0,0 0-1 0,-30 31-4 15,21-19-2-15,0-1-5 0,-2 2 1 16,3 1-2-16,-2 3 0 0,-1 2 1 0,-1 0-3 16,5 0-3-16,1 2 0 15,-3-1 0-15,4 2-4 0,2-1-2 0,1-2-1 16,0 4-2-16,2-2-1 0,2-2 1 0,2 2 0 0,0 1-1 16,5 0-2-16,-3-1 3 15,3-3-1-15,5 0-4 0,-1-1 3 0,-1-3-2 16,1-3-1-16,0-3-8 15,1-1 10-15,1-1-7 0,1-3 0 0,-16-3-4 0,32 0-6 16,-32 0-4-16,29-7 0 16,-12 1-4-16,-5-1 3 0,3-3-4 0,-2-1 1 15,2-3-3-15,-4 2 3 16,0-2 1-16,3-4 4 0,-3 1-2 0,-3 2-2 16,2-4 4-16,-3 2 2 0,0 0 2 0,-3-1 2 0,2 1 3 15,-2 1 10-15,-1 0 6 16,3 0 6-16,-4-1 4 0,-2 17 5 0,4-29-1 15,-2 19 7-15,-2 10-4 16,6-19-1-16,-6 19 5 0,3-18-10 0,-3 18-7 0,4-15 1 16,-4 15 0-16,0 0-2 15,0 0-1-15,0 0-5 0,0 0 4 0,0 0-4 16,-30 0-1-16,30 0 6 0,-19 19 2 0,8-5-5 0,3-1 11 16,-2 3 0-16,-2 4-17 15,1 2 0-15,0-2 4 0,0 3 5 0,1 2-3 16,-3 1 1-16,4 1 1 15,-2-2-2-15,1 3 0 0,0-1-5 0,1 0 1 0,3-3 5 16,-4 3-5 0,3-2-1-16,1 0-1 0,-3 0-2 0,2-4 5 0,0 1-11 15,3-3-7-15,-1-2-22 16,1 1-24-16,-2-3-32 0,0-2-40 0,6-13-36 16,-8 27-50-16,5-18-36 0,1 0-43 0,-3 1-112 0,5-10-142 15,-4 16-387-15,4-16-343 16</inkml:trace>
  <inkml:trace contextRef="#ctx0" brushRef="#br0" timeOffset="-155164.67">1200 11715 2732 0,'0'0'-99'0,"0"0"32"0,0 0 16 0,0 0 32 15,0 0 28-15,0 0 13 16,2-21 32-16,-2 21 16 0,0 0 5 0,0 0-1 16,0 0-2-16,0 0 10 0,0 0 15 15,0 0-1-15,0 0 2 0,0 0-3 0,0 0 1 16,0 0 1-16,0 0-6 0,0 0-4 0,4 49 1 16,-4-49-5-16,2 20-4 15,-2-20-6-15,0 27-4 0,0-27-9 0,-2 24-5 0,2-11-2 16,0-13-7-16,0 26-10 15,0-26 0-15,-2 20-6 0,2-20-2 0,0 17-6 16,0-17 2-16,0 0 2 16,-2 24 0-16,2-24-2 0,0 0 0 0,0 0-2 0,0 0-5 15,0 0 0-15,0 0-3 16,0 0-1-16,0 0-4 0,0 0-2 0,0 0 2 16,0 0-8-16,17-49 5 0,-17 49-6 0,6-26 1 15,-2 17 0-15,-4 9 0 0,9-23-1 16,-9 23 0-16,6-17 1 0,-6 17-2 0,8-15-3 15,-8 15 3-15,5-12-6 16,-5 12 5-16,0 0 0 0,0 0 2 0,14-6 1 16,-14 6-2-16,0 0 1 0,0 0 2 15,0 0 0-15,16 25-2 0,-16-25 3 0,5 17-2 16,-5-17-1-16,5 18-2 0,-5-18 4 0,4 16 1 16,-4-16-2-16,4 16 0 15,-4-16 3-15,5 11 2 0,-5-11-2 0,5 12 6 0,-5-12-4 16,0 0-1-16,0 0-2 15,0 0 3-15,0 0-9 0,0 0 8 0,0 0-4 16,0 0 2-16,27-29-3 16,-21 19 7-16,-6 10-7 0,9-24 2 0,-2 12-1 0,1 2 1 15,-8 10 0-15,10-16 3 16,-10 16-1-16,9-14-2 0,-9 14 3 16,9-9 0-16,-9 9 1 0,0 0 15 0,0 0 12 0,0 0 2 15,0 0 8-15,29 15-8 0,-29-15 3 16,10 17-4-16,-10-17-1 0,10 23-3 0,-5-9-2 15,1-4-2-15,-1 4-2 16,-5-14-2-16,7 27-4 0,-2-16-6 0,-1 0-3 16,-4-11-24-16,6 18-31 0,-6-18-44 15,6 13-57-15,-6-13-71 0,8 14-70 0,-8-14-151 16,4 5-176-16,-4-5-14 0,0 0-215 0,0 0-187 16</inkml:trace>
  <inkml:trace contextRef="#ctx0" brushRef="#br0" timeOffset="-154745.05">1754 11558 2502 0,'0'0'36'0,"0"0"26"15,0 0-1-15,0 0-8 0,0 0-6 0,0 0 9 16,0 0-1-16,0 0-1 16,0 0-7-16,0 0 1 0,0 0-4 0,0 0-6 0,0 0 5 15,0 0 6-15,0 0 5 16,58-5-4-16,-40 3 0 0,4 1-7 0,-2-3-4 16,3 1-18-16,-1 0-34 0,0-1-46 15,-1 0-45-15,-4 2-46 0,2-1-47 16,-3-3-92-16,0 2-524 0,-8 1-136 0</inkml:trace>
  <inkml:trace contextRef="#ctx0" brushRef="#br0" timeOffset="-154544.69">1822 11399 2633 0,'-15'-4'102'16,"15"4"-8"-16,0 0-11 15,0 0-10-15,-19-4 0 0,19 4 16 0,0 0 17 16,0 0 13-16,0 0-2 0,0 0-14 15,0 0-10-15,0 0-9 0,0 0-7 0,0 0-13 16,0 0-3-16,55 0-14 16,-36-1-9-16,-19 1-37 0,41-4-38 0,-21 2-58 15,6-2-58-15,-1-1-62 16,3-1-59-16,-2 0-131 0,-1 1-474 0,-2-2-242 0</inkml:trace>
  <inkml:trace contextRef="#ctx0" brushRef="#br0" timeOffset="-154104.47">2550 11010 2671 0,'0'0'-34'0,"0"0"17"16,0 0-1-16,0 0 34 0,0 0 20 0,0 0 15 15,0 0 18-15,0 0-1 16,0 0-1-16,0 0-3 0,0 0 7 0,7 67 9 0,-7-50 1 16,-2 2 9-1,4 0 2-15,-2 2 0 0,0 3-4 0,2-2-6 0,-2 2-10 16,0 3-7-16,0 0-7 0,0 1-5 0,0-1-6 0,0 0-6 16,2 0-6-1,-2-6-4-15,2 2-14 0,-2 0-25 0,2-5-37 0,0 1-47 16,0 1-53-16,3-3-55 15,-5-4-67-15,0-13-130 0,4 25-491 0,-4-15-260 16</inkml:trace>
  <inkml:trace contextRef="#ctx0" brushRef="#br0" timeOffset="-153354.71">2468 11046 2714 0,'0'0'28'15,"0"0"4"-15,-5-17-2 0,5 17-1 0,0 0 9 16,0 0 5-16,0-21 6 15,0 21 2-15,0 0 0 0,5-22-4 0,-5 22 1 0,4-18 0 16,-4 18-4 0,11-17 5-16,-7 8 2 0,6-1-5 0,0 1-2 0,2-1-7 15,2 2-7-15,1-1 1 16,2 2-4-16,4-1-3 0,5 0-2 0,1 3-3 0,1 1-1 16,2 0-1-16,-4 2-2 0,4 0 1 0,-6 2-6 15,1 0 0-15,1 4 3 16,-6 0 4-16,4 1 6 0,-3 4 0 0,-3-1 16 15,-4 3 13-15,-4 2 6 16,1 0 4-16,-2 3 3 0,-5-4 9 0,-2 4 1 16,-2-16 1-16,-4 28-6 0,-2-13 0 15,-6 1 1-15,-2-1-20 0,-3 0-1 16,0-2-1-16,-4 1 0 0,2-3-2 0,-2 0-7 0,-1-1-6 0,4-4-1 16,-2-1-5-16,3-1-21 15,-1-2-38-15,18-2-54 0,-32-3-69 0,19 0-69 16,0 0-70-16,1-5-142 15,1 3-163-15,11 5-332 0,-10-10-337 16</inkml:trace>
  <inkml:trace contextRef="#ctx0" brushRef="#br0" timeOffset="-152464.75">3125 11510 2820 0,'0'0'-35'16,"0"0"19"-16,0 0 3 0,0 0 12 0,0 0 10 15,0 0 24-15,0 0 21 16,0 0 19-16,0 0 9 0,0 0 15 15,0 0 12-15,0 0 12 0,0 0 4 16,0 0-11-16,0 0-15 0,0 0-7 0,0 0-14 0,0 0-5 16,0 0-7-1,0 0-8-15,0 0-6 0,22-42-13 0,-18 27 2 0,-2-1-5 16,3-1-4-16,-1-2-4 0,2-4-4 0,-1-2-3 0,-1-2-3 16,0-2-1-16,0 1-3 15,3-2-4-15,-3-1 3 0,2 3-4 0,-2 1 0 16,0 0-4-16,1 1 2 15,0 1-3-15,-1 3-2 0,0 2-1 0,2 1-3 16,-4 2 1-16,2 2-3 0,-4 15-3 16,6-23-2-16,-6 23 0 0,5-13 3 0,-5 13-1 15,0 0 2-15,0 0 1 16,0 0 2-16,0 0 3 0,0 0-5 0,11 48 4 16,-9-34-1-16,0 4 0 0,0-1 0 0,0 2 3 0,2 0-2 15,-2 0 0-15,3-2 2 16,-3 2 0-16,2 0-2 0,0-2 1 0,-2 0-1 15,2-1 3-15,-2-1-4 16,-2-15 4-16,7 21 1 0,-7-21 1 0,4 17-4 0,-4-17-7 16,5 10-18-16,-5-10-10 15,0 0-4-15,0 0 4 0,0 0 0 0,0 0 1 16,27-25 3-16,-27 25 5 0,9-29 2 0,-3 12 3 16,-2-2-1-16,0 0 9 15,2-1 4-15,1-2 11 0,-3 2 3 0,2 0 4 16,-1 3 3-16,1 2 9 0,-1-1 6 15,1 1 11-15,-6 15 10 0,8-23 0 0,-4 14-7 16,-4 9-1-16,0 0 17 16,8-14 20-16,-8 14 5 0,0 0 1 0,0 0 1 0,0 0-4 15,16 39-9-15,-12-23-18 16,-2 2-4-16,0 3-5 0,0 4-4 0,0 1-2 16,2 1-4-16,1 1-4 0,-1 7 3 0,2-1-8 0,1-2-2 15,1 0-26-15,-1 2-28 16,-1-6-44-16,0-1-56 0,0-3-81 0,4 3-67 15,-6-4-153-15,2 0-161 16,-4-5-38-16,2 0-249 0,-4-1-246 16</inkml:trace>
  <inkml:trace contextRef="#ctx0" brushRef="#br0" timeOffset="-151754.87">3808 11959 2646 0,'0'0'-16'0,"-4"-20"22"16,4 20-10-16,-9-25 4 0,3 12 4 0,-3 2-1 15,9 11 4-15,-17-22 2 0,7 12 10 0,-2 1 11 16,0 3 18-16,-2-2 30 15,14 8 23-15,-26-8 22 0,13 7 10 0,13 1-2 16,0 0-1-16,-34 6-8 16,22-1-11-16,12-5-6 0,-22 19-11 0,12-7-12 0,2 1-7 15,1 0-8-15,3 3-3 16,0-1-12-16,2 3 1 0,2-18-9 0,-2 28-3 16,2-28-7-16,4 27-1 0,0-16-6 0,-4-11 1 0,6 18-3 15,1-10-1-15,-7-8-8 16,12 14-7-16,-12-14-9 0,0 0-4 0,20 1-7 15,-20-1 3-15,0 0-4 16,22-18 6-16,-15 6-6 0,0-3 4 0,-1-2-2 16,-2-6 1-16,0-2-4 0,0-1 4 15,-1-6 2-15,-1 3-1 0,0-2 11 0,-2 0 17 16,0 3 18-16,0 0 8 0,0 4 4 0,0 3 9 16,0 0 5-16,0 5-25 15,2 0-1-15,-2 16-5 0,0-27-2 0,0 27-6 0,0-19 4 16,0 19 7-16,0 0 4 15,0 0-2-15,0 0 3 0,0 0-1 0,0 0 2 16,0 0-11-16,-13 54 3 16,15-36-7-16,0 6 0 0,1 3-8 0,1-1 6 0,0 1-8 15,2 1-2-15,1 1-6 16,-1-2-19-16,3-1-25 0,-3-2-32 0,0 0-38 16,2-3-58-16,0 0-73 0,-2-6-62 0,0-2-143 0,0-1-151 15,-2-5-30-15,-4-7-230 16,0 0-202-16</inkml:trace>
  <inkml:trace contextRef="#ctx0" brushRef="#br0" timeOffset="-151392.93">3820 11965 2536 0,'0'0'-21'0,"0"0"14"16,0 0-5-16,0 0 3 15,13-8-3-15,-13 8 1 0,0 0-4 16,0 0 15-16,17-7-6 0,-17 7-18 0,10-7-10 15,-10 7-6-15,13-8 0 0,-13 8-4 0,17-14 14 16,-8 7 0-16,-9 7-2 16,16-20 8-16,-7 8 4 0,-2-1 1 0,1 0 12 0,-4-2 15 15,2 4 11-15,-6 11 35 16,9-25 23-16,-9 25 13 0,2-21 13 0,-2 21 15 16,0 0 12-16,-9-21 11 0,9 21 8 0,0 0 7 15,-18-8-3-15,18 8-2 16,0 0 1-16,0 0-7 0,-39 20-7 0,31-11-5 0,-2 4-8 15,1-1-9-15,0 1-8 16,3 2-20-16,0 1 0 0,0-1-14 0,4-1-6 16,2-14-10-16,-2 32-4 15,6-19-13-15,2 3-19 0,0-5-27 0,4-2-34 0,1 0-42 16,4-3-49-16,0 0-62 0,2-2-55 0,0-2-52 16,-17-2-112-16,38-2-157 15,-21 0-312-15,0-2-248 0</inkml:trace>
  <inkml:trace contextRef="#ctx0" brushRef="#br0" timeOffset="-151104.67">4157 11865 2639 0,'0'0'43'0,"4"-16"34"0,-4 16-3 15,0 0-6-15,0 0-10 0,4-19-4 16,-4 19-10-16,0 0 2 0,0 0-3 0,0 0-2 16,0 0-6-16,0 0 11 0,0 0 3 0,0 0 9 15,0 0-5-15,0 0 1 16,0 0-10-16,0 0-2 0,0 0-5 0,0 0-3 0,0 0-5 15,0 0-3-15,0 0 1 16,-12 47-13-16,12-47-4 0,14 23 0 0,-5-12-1 16,0 1-1-16,-1 1-3 15,0 1 1-15,1-1 1 0,-3 0-3 0,0-1-3 0,1 1 4 16,-7-13 2-16,4 21 6 0,-4-21-5 0,-4 21 2 16,4-21-2-16,-11 15 3 15,11-15-9-15,-15 11-25 0,15-11-22 0,-18 4-47 16,18-4-65-16,-18-1-63 0,18 1-113 15,-16-15-574-15,8 4-297 0</inkml:trace>
  <inkml:trace contextRef="#ctx0" brushRef="#br0" timeOffset="-150744.75">4383 11925 2646 0,'0'0'-86'16,"0"0"53"-16,0 0 45 0,0 0 39 0,0 0 8 0,0 0 15 16,0 0-4-16,0 0-1 15,0 0-6-15,0 0 7 16,0 0-4-16,0 0-1 0,0 0 4 0,0 0-1 15,0 0 16-15,0 0 15 0,0 0 5 0,7 15 3 0,-7-15-7 16,0 0-7-16,4 17-10 16,-4-17-1-16,4 15-10 0,-4-15-4 0,4 16-5 15,-4-16-9-15,7 17-2 16,-7-17-8-16,2 17-3 0,-2-17-2 0,6 15-11 0,-6-15-16 16,5 16-33-16,-5-16-40 0,0 0-50 0,6 15-59 15,-6-15-58-15,0 0-77 16,0 0-161-16,0 11-476 0,0-11-364 0</inkml:trace>
  <inkml:trace contextRef="#ctx0" brushRef="#br0" timeOffset="-150584.6">4335 11767 2999 0,'-2'-19'111'0,"2"19"16"15,0 0-17-15,0-21-19 0,0 21-12 0,0 0-9 16,0 0-16-16,2-23-24 15,-2 23-48-15,0 0-59 0,0 0-63 0,2-15-64 16,-2 15-82-16,0 0-610 0,0 0-276 16</inkml:trace>
  <inkml:trace contextRef="#ctx0" brushRef="#br0" timeOffset="-150244.64">4449 11813 2593 0,'0'0'-73'0,"7"11"37"16,-7-11 5-16,6 13 22 0,-6-13 21 15,4 17 5-15,-4-17 12 0,6 19-7 16,-2-7 7-16,-4-12-7 0,7 23 6 0,-3-12 6 0,-4-11 11 16,9 21 6-16,-7-10 3 15,-2-11 1-15,8 20-2 0,-8-20-2 16,4 17 3-16,-4-17 0 0,5 13 13 0,-5-13 20 15,0 0 18-15,6 13 10 0,-6-13-6 0,0 0-4 16,0 0-7-16,0 0 0 16,0 0-12-16,0 0-7 0,17-32-6 0,-17 32-2 0,9-28-4 15,-3 9-5-15,-2-1-7 16,2 1-4-16,0-2-5 0,1 4-6 0,0 0-7 16,-1 2-18-16,0 0-27 0,-2-1-40 0,-4 16-46 15,11-23-63-15,-7 14-67 0,-4 9-111 16,8-17-187-16,-5 11-410 0,-3 6-350 0</inkml:trace>
  <inkml:trace contextRef="#ctx0" brushRef="#br0" timeOffset="-149944.68">4801 11910 2751 0,'0'0'-74'0,"8"9"40"15,-8-9 3-15,0 0 5 0,0 0-4 0,13 6 7 16,-13-6 1-16,0 0 10 15,0 0-3-15,0 0-2 0,18-24 6 0,-18 24 16 16,7-16 16-16,-7 16 9 0,5-20 33 16,-5 20 28-16,0-19 11 0,0 19 14 0,0-16 3 15,0 16 4-15,0 0 1 16,-10-19 4-16,10 19 2 0,0 0-3 0,0 0 6 0,-18-2-9 16,18 2-3-16,0 0-11 0,0 0-8 0,-23 26-17 15,16-16-3-15,7-10-14 16,-7 23-5-16,3-12-9 0,4-11-2 0,-2 22-8 0,2-22-8 15,4 24-25-15,-4-24-36 16,9 18-62-16,-9-18-78 0,17 12-114 0,-6-8-182 16,-1 0-156-16,0-2-315 15,-10-2-344-15</inkml:trace>
  <inkml:trace contextRef="#ctx0" brushRef="#br0" timeOffset="-149229.61">5139 11882 2809 0,'6'-14'-53'16,"-6"14"20"-16,2-15 21 0,-2 15 25 0,0 0 31 16,0 0 30-16,-6-26 13 0,6 26 14 15,0 0 2-15,-12-10 5 0,12 10 7 16,0 0 5-16,-24 0-2 0,24 0-4 16,0 0-7-16,-23 10-4 0,23-10-9 0,-17 18-7 0,10-9-9 15,7-9-7-15,-12 25-7 0,8-11-4 16,4-14-7-16,-2 24-6 0,0-12-5 15,2-12-4-15,2 26-3 0,2-12 1 0,-4-14-15 16,10 22 4-16,-4-10-3 16,2-2-5-16,-8-10-7 0,14 13-4 0,-14-13 0 0,14 7-3 15,-14-7-5 1,16 2 4-16,-16-2-3 0,0 0 0 0,0 0-1 0,25-15 1 16,-25 15-2-16,12-19 1 0,-7 6 1 0,-3-4-3 0,0-3 0 15,3-1 4-15,-3-1-3 16,2-4 2-16,-2 0-2 0,0-3 4 0,2-1 0 15,-2 0 0-15,0-7-2 16,2 0 4-16,-4-3 3 0,5 0-12 0,-3-1 6 16,0 1 6-16,1 2 7 0,-3 4 5 15,2 1 7-15,0 3 5 0,-2 2-3 0,2 2 4 16,-2 4 7-16,2 1-7 0,-2 2 0 0,2 2-7 16,-2 17 1-16,0-27-3 15,0 13-4-15,0 14-4 0,2-16-3 16,-2 16 0-16,0 0-1 0,0 0 0 0,0 0 0 15,0 0 2-15,0 0-3 0,0 0 2 0,-12 55 1 16,9-32-2-16,1 3-1 16,2 3 2-16,2 2-1 0,-2-1 1 0,3 2-3 0,-1 3 2 15,0 1-3-15,2 3 2 16,2-2-1-16,0 0 0 0,1 0-2 0,1-1-1 16,1-1-7-16,-1 2-21 0,1-8-32 0,-3 0-32 0,0 0-35 15,0-3-39-15,1-1-52 16,0 0-37-16,-5-6-89 15,2 0-167-15,-4 0-91 0,-2-3-291 0,2-16-264 16</inkml:trace>
  <inkml:trace contextRef="#ctx0" brushRef="#br0" timeOffset="-147835.02">5719 11243 2664 0,'0'0'2'15,"0"0"40"-15,0 0-1 16,0 0 13-16,0 0 19 0,0 0 24 0,0 0 22 16,0 0 2-16,0 0 2 0,0 0 0 15,0 0-4-15,0 0 3 0,0 0 8 0,0 0-3 16,0 0-1-16,0 0-2 0,46-20-11 0,-46 20-12 0,24-5-9 16,-10 3-12-16,4 0-4 15,-1-2-15-15,1 2-14 0,2 1-11 16,-20 1-27-16,36-2-32 0,-17 0-43 15,-4 0-51-15,-15 2-70 0,29 0-57 0,-19-2-103 0,4 2-204 16,-14 0-432-16,0 0-443 16</inkml:trace>
  <inkml:trace contextRef="#ctx0" brushRef="#br0" timeOffset="-147264.57">6458 10894 2997 0,'-7'-21'-68'0,"7"21"20"15,0 0 10-15,0 0 27 0,0 0 35 16,0 0 31-16,0 0 23 0,0 0 13 0,0 0 0 0,0 0 3 0,0 0 23 16,0 0 10-16,0 0 5 15,0 0-5-15,0 0-5 0,0 0-9 16,-4 50-10-16,4-33-11 0,-2 2-8 15,2 4-11-15,0 3-2 0,2 3-9 0,-2 2-26 0,2-2-2 16,3 10-2-16,-1-3-1 16,0 2-7-16,2 1 0 0,1-3-1 0,-1-2 4 15,-1 0-13-15,3-1-1 16,-4-5-12-16,0-3-24 0,2 0-36 0,-4-7-37 16,3 0-52-16,-3-1-49 0,1-2-44 0,-1-3-48 0,-2-12-173 15,0 14-508-15,0-14-414 16</inkml:trace>
  <inkml:trace contextRef="#ctx0" brushRef="#br0" timeOffset="-146843.87">6354 11027 2914 0,'-4'-13'-68'0,"4"13"52"16,-2-23 26-16,2 23 26 0,-2-16 26 0,2 16 14 15,0 0 13-15,0-25 2 0,0 25 1 16,6-18-8-16,-6 18-8 0,9-17-7 16,-3 7 0-16,-6 10-3 0,14-19 1 0,-4 10-3 0,0 0-4 15,-10 9-1 1,21-18-5-16,-10 10-6 0,1-1-5 0,1 3-7 0,-1 1-4 16,4-3-2-16,-2 2-8 0,-14 6 2 0,28-5-5 0,-14 3-1 15,-14 2-4-15,32 2 2 16,-15 2-3-16,1 2-1 0,-4 1-1 0,3 2-1 15,0 3-1 1,-2 1-1-16,-1 2 2 0,-3 2-2 0,0-2-1 0,-5 1 6 16,-2 0 7-16,0 2 8 0,-2-1 9 15,-2-17 5-15,-4 33 7 0,-2-16 5 0,-2-2 3 16,-1 1-21-16,-4-1 4 0,-1-1-4 0,-3 0 2 16,-1-5-6-16,0 3-5 15,0-4-2-15,2-3-9 0,-1 1-23 0,-2-2-34 16,2-1-50-16,17-3-60 15,-30 0-71-15,18-3-56 0,12 3-122 0,-28-6-164 0,15 5-382 16,13 1-370-16</inkml:trace>
  <inkml:trace contextRef="#ctx0" brushRef="#br0" timeOffset="-144421.98">6877 11496 1137 0,'2'-15'164'0,"-2"-4"-52"0,0 0-32 15,2-2-15-15,-2 0 21 16,0 0 0-16,3 0 16 0,-1-2 3 0,-2-2 7 0,2 6 14 16,0-4 1-16,0-1 5 15,0 2 0-15,0 0 3 0,0-2-4 0,0-2-4 16,2 1-3-16,-2 4-12 0,0 1-8 0,0-5-13 0,0 4-10 16,2-2-11-16,0-2-10 15,-2 5-6-15,0-1-2 0,0 0-6 0,0-1-5 16,-2 4-2-16,2-3 3 15,0 2 2-15,0-1 4 0,-2 20 5 0,2-32 1 0,0 18-3 16,-2 14-8-16,2-21-9 16,-2 21-3-16,4-15-5 0,-4 15-3 0,0 0 0 15,0 0-4-15,0 0 0 16,0 0-1-16,0 0-2 0,0 0 1 0,22 50-2 0,-18-31-3 16,0 0 0-16,1 0-2 0,-1 5-1 15,2-1 2-15,-2 1-2 0,2 1-2 16,-1-3 1-16,2 1-1 0,-1-2 1 0,-2-2-3 15,2 0 1-15,-2-2 2 0,3-1-4 16,-3-2 0-16,3-2-2 0,-7-12 2 16,6 20 4-16,-6-20-1 0,6 18-1 15,-6-18-8-15,6 8-4 0,-6-8-7 0,0 0-3 16,0 0-1-16,0 0-4 0,0 0-2 0,21-30-4 0,-16 16-2 16,-1-4 2-16,1-4 2 15,-1 0-1-15,2-2 4 0,0 0 1 0,0 1 2 16,1 0 3-16,0 0 6 15,-3 2 6-15,2 2 9 0,0 1 8 0,-2 2 9 0,3 3 2 16,-1-1-2-16,-6 14-2 16,9-22-5-16,-9 22 0 0,8-16-1 0,-8 16 8 15,0 0-1-15,15-3 3 16,-15 3 8-16,0 0 6 0,0 0 2 0,18 29 5 0,-10-15 4 16,-4 3 6-16,2 0 1 0,2 4-1 0,1 2-3 15,-1 1-1-15,1-2-2 16,1 3-10-16,-1-3 5 0,1 5-9 0,-1-2-3 0,0 0 15 15,1 1-7 1,-2 6-12-16,1-8-21 0,0 0-30 0,-3 3-34 0,0-2-35 16,0 0-39-16,-1-3-49 15,-1 5-51-15,-2-5-58 0,0-3-121 16,0 1-186-16,0-3-374 0,-2 1-416 0</inkml:trace>
  <inkml:trace contextRef="#ctx0" brushRef="#br0" timeOffset="-143864.79">7601 11479 2882 0,'0'0'-19'0,"0"0"40"0,4-14-4 0,-4 14-3 0,0 0-1 15,0 0 0-15,0 0 24 16,0 0 18-16,0 0-8 0,0 0 3 0,0 0 4 16,0 0 3-16,0 0 1 15,0 0 7-15,-2 58 3 0,2-58 4 0,0 28-4 0,2-14-5 16,2 3-3-16,-2-2-5 0,0 2-4 0,2-1-6 16,2-1-6-16,0 0-1 15,-2-2-6-15,2 1-1 0,-6-14-4 16,8 21-2-16,-4-12 2 0,-4-9 0 15,7 15 2-15,-7-15-3 0,11 8 3 0,-11-8-10 0,0 0 2 16,0 0-7-16,0 0-1 16,0 0-1-16,33-23-5 0,-26 14 1 0,0-6 0 15,-3 1-2-15,2-3 5 16,0 0 4-16,0-1 1 0,-2-1 4 0,1 2 7 0,0-2 6 16,-3 0 13-16,2 2 7 0,-2 0 5 0,2 3 5 15,-4 14 3-15,4-23 1 16,0 12 21-16,-4 11 0 0,5-18-15 0,-5 18-14 0,2-16-3 15,-2 16-8 1,0 0 2-16,0 0 3 0,0 0 3 0,0 0-3 0,0 0-5 16,0 0 2-16,0 0-2 15,0 0-2-15,0 0-4 0,0 0-2 0,-13 53-4 0,13-53-8 16,0 29-6-16,0-12 1 0,2 0-1 0,-2-17-15 16,2 33-27-16,0-18-32 15,3 1-41-15,-3-1-49 0,2-1-68 16,0 2-66-16,0-5-97 0,1 3-175 0,-1-4-63 15,-2 3-418-15,-2-13-534 0</inkml:trace>
  <inkml:trace contextRef="#ctx0" brushRef="#br0" timeOffset="-138914.82">7918 11075 1499 0,'0'0'293'0,"0"0"-60"0,0 0-50 16,0 0-27-16,0 0 13 0,-10-10 2 0,10 10-9 15,0 0-5-15,0 0-4 16,0 0-4-16,0 0-10 0,0 0-3 0,0 0-9 16,0 0-4-16,0 0-13 0,0 0-11 0,0 0-13 0,0 0-4 15,0 0-12-15,0 0-7 16,0 0-7-16,0 0-6 0,52-1-9 0,-52 1 0 15,35 4-6-15,-17-1-5 16,4 0 1-16,4-2-10 0,-1 1-14 0,-4-2-26 16,2 0-32-16,-1 0-34 0,-2-2-38 15,2 2-48-15,-1-1-49 0,-5-2-54 0,-16 3-96 16,24-6-154-16,-16 5-342 0,-8 1-225 0</inkml:trace>
  <inkml:trace contextRef="#ctx0" brushRef="#br0" timeOffset="-138674.61">8109 10994 2629 0,'0'0'7'0,"0"0"15"0,0 0 6 16,0 0 18-16,-15-5 25 0,15 5 32 0,0 0 24 16,0 0 16-16,0 0 5 0,0 0 4 0,-13 25-4 15,13-25 0-15,-6 21-6 0,4-10-8 16,2-11-30-16,-4 31-11 0,2-18-7 0,0 5-11 15,0-1-10-15,-3 1-6 16,3-2-9-16,0 0-9 0,2-16-24 0,-5 32-22 16,5-17-49-16,0-15-59 0,-2 24-64 15,2-10-66-15,0-3-77 0,0-11-148 0,2 19-508 16,-2-9-428-16</inkml:trace>
  <inkml:trace contextRef="#ctx0" brushRef="#br0" timeOffset="-138085">8570 11258 2919 0,'0'0'-97'0,"9"-12"39"15,-9 12 27-15,9-11 25 0,-9 11 18 0,6-13 33 16,-6 13 17-16,2-17 4 0,-2 17-3 0,0-21-3 16,0 21-6-16,0-29 1 15,0 13 6-15,-2-6-1 0,2 1 3 0,-2-4-4 0,4-3-10 16,0-1-3-16,0 1-2 15,2-3-11-15,3-3 5 0,-3 5-3 0,2-5-5 16,2 2 1-16,1 5-4 0,0 0 1 16,-1 2 0-16,2 3 0 0,-1 1-3 0,4 2-6 15,-3 2 0-15,1 3-6 16,1 5 1-16,4 1 1 0,-16 8-5 0,24-2 1 16,-24 2-3-16,28 17 1 0,-13-4-2 0,0 7-4 15,-2 0-3-15,1 7-2 16,-2 3-14-16,-2 2-3 0,0-3-3 0,-4-2 1 0,-1 1 3 15,-1 1 3-15,-2-3 0 16,0 0 4-16,-4 1 2 0,-2-3 2 0,-3 1 4 0,-3-4 3 16,2 0 11-1,-6-2 10-15,2-4 12 0,0 3 12 0,-1-8 14 0,0-2 16 16,-2 0 15-16,1-2-4 0,14-6 3 0,-26 0-7 0,26 0-7 16,-23-6-9-16,23 6-10 15,-17-19-6-15,10 8-9 0,7 11-23 0,-2-25-19 16,2 25-28-16,7-26-40 15,1 12-47-15,3 0-59 0,6 1-62 0,-3-2-80 0,6 4-194 16,-2-1-462-16,0 1-417 16</inkml:trace>
  <inkml:trace contextRef="#ctx0" brushRef="#br0" timeOffset="-132094.85">1816 13489 1818 0,'0'0'280'0,"-13"12"-96"16,13-12-63-16,0 0-3 0,0 0-9 0,0 0 9 15,0 0-8-15,0 0-7 0,0 0-5 16,0 0 0-16,0 0 6 15,0 0 3-15,0 0 12 0,0 0 8 0,21 15-1 16,-21-15 1-16,0 0-11 0,19 3-8 0,-19-3-7 16,17 3-10-16,-17-3-6 15,23 1-4-15,-23-1 2 0,28 2-11 0,-11-2-4 0,2 2-9 16,0-2-4-16,0 3-5 0,2-3-9 16,-21 0-4-16,36 0-5 0,-22 0-6 15,-14 0-22-15,29 0-29 0,-29 0-27 16,20 0-30-16,-20 0-35 0,0 0-43 0,18 0-54 15,-18 0-36-15,0 0-22 0,0 0-49 0,0 0-103 16,0 0-501-16,0 0-331 16</inkml:trace>
  <inkml:trace contextRef="#ctx0" brushRef="#br0" timeOffset="-131865.08">1860 13445 2775 0,'0'0'-68'16,"0"0"19"-16,-13-9 27 0,13 9 26 0,0 0 39 15,0 0 30-15,-13-10 26 16,13 10 12-16,0 0 5 0,0 0-4 0,0 0-1 16,0 0-1-16,0 0 3 0,0 0-9 15,0 0-2-15,0 0-10 0,0 0-11 0,28-19-8 16,-28 19-10-16,19-2-7 0,-19 2-12 0,22 0-19 0,-22 0-37 16,20-4-38-1,-20 4-36-15,26-3-46 0,-13 0-39 0,-13 3-22 0,29-3-37 16,-16-1-65-16,-13 4-614 15,30-6-303-15</inkml:trace>
  <inkml:trace contextRef="#ctx0" brushRef="#br0" timeOffset="-131144.69">2749 12966 2676 0,'0'0'-43'16,"0"0"42"-16,4-18 18 0,-4 18 16 0,0 0 11 15,0 0 2-15,5-17 12 0,-5 17-3 0,0 0-6 16,0 0-8-16,0 0 3 16,0 0-9-16,0 0-3 0,0 0-6 0,0 0 2 15,0 0-6-15,-25-10 3 0,25 10-7 16,0 0-1-16,-26 0-4 0,26 0 2 0,-19 0-4 16,19 0-3-16,-23-2 5 0,23 2-4 0,-24 0 5 15,24 0 3-15,-23-1-3 16,23 1-1-16,-22 0 2 0,22 0 1 0,-18-3 10 0,18 3-1 15,0 0 2-15,0 0-6 16,-30 0 1-16,30 0-6 0,0 0 3 16,0 0 15-16,-17 6 7 0,17-6-7 15,0 0 1-15,-6 13-3 0,6-13 0 0,-4 16-1 0,4-16 3 16,-2 21 3-16,2-21 5 0,-2 27-5 0,2-14 9 16,0-13-2-16,-2 32 3 15,2-14-1-15,0-1-8 0,2-2-2 0,-2 3-1 16,2-4-4-16,-2-14-6 15,2 27-1-15,-2-27-1 0,2 23-3 0,-2-23 0 16,2 19-3-16,-2-19-7 0,4 11-8 16,-4-11-8-16,0 0-7 0,15 4 1 0,-15-4-2 15,0 0 1-15,0 0-5 16,32-17 2-16,-22 10 0 0,-10 7 0 0,24-14 1 0,-14 6 2 16,5 0 1-16,-2 3 0 0,-13 5 1 0,25-6 4 15,-25 6 6-15,21-1 9 16,-21 1 13-16,23 7 14 0,-12 1 2 0,0 0 9 15,-3 2 1-15,-2 2 0 16,-1 1-1-16,-3 3-1 0,-2-16 0 0,-2 30-6 0,-3-13-1 16,1 2-2-16,-2-2-7 15,0-1-1-15,-3 1-5 0,0-2-4 0,-1 0-27 16,2-1-29-16,-1-3-44 0,0 0-44 0,9-11-81 16,-12 18-66-16,12-18-143 15,-13 7-205-15,13-7-295 0,0 0-311 0</inkml:trace>
  <inkml:trace contextRef="#ctx0" brushRef="#br0" timeOffset="-130744.68">2927 13155 2671 0,'4'-21'-84'16,"-4"21"24"-16,2-18 6 0,-2 18 9 0,0-19 25 15,0 19 34-15,4-19-1 16,-4 19 18-16,7-21 11 0,-7 21-3 0,11-18-2 16,-5 10-9-16,-6 8 3 15,17-14 9-15,-9 8 0 0,-8 6 5 0,22-2-7 16,-22 2 4-16,22 4-6 0,-22-4 4 0,24 15-8 0,-11-4 8 16,-5 0 2-16,3 5 12 15,-3 0 7-15,-1 0 5 0,-3 2 6 0,0 0 13 0,-2 2 3 16,-2-1 18-16,-4 0 0 15,0 0 0-15,-2 1 4 0,-3-1-9 0,0 0-3 16,-3-3-9-16,-1-1-8 16,1-3-6-16,-4-3 0 0,2 0-5 0,-1-5 12 15,15-4-2-15,-30 3-8 0,30-3-8 16,-28-10-9-16,16 4-5 0,2-4-10 0,1-3-23 16,9 13-31-16,-11-29-38 0,11 13-39 0,0 16-45 15,2-31-76-15,2 14-69 16,-2 0-149-16,6 2-209 0,-2 1-293 0,-6 14-344 15</inkml:trace>
  <inkml:trace contextRef="#ctx0" brushRef="#br0" timeOffset="-130384.81">3357 13312 2784 0,'0'0'-67'0,"0"0"14"0,0 0 25 0,0 0 25 15,0 0 31-15,0 0 16 16,-11 31 10-16,11-31 7 0,0 0 3 16,15 5-10-16,-15-5-4 0,19 2-3 15,-19-2-6-15,28 2 0 0,-14-2-1 16,-14 0-6-16,40-4-5 0,-18 3-1 0,-1-2-8 0,3 2-15 0,-2-2-32 16,0 0-47-16,1-1-47 15,-4 1-58-15,2-2-78 0,-1-1-549 0,-6 3-125 16</inkml:trace>
  <inkml:trace contextRef="#ctx0" brushRef="#br0" timeOffset="-129384.75">4320 12982 2295 0,'0'0'-50'16,"-9"-11"19"-16,9 11 11 0,0 0 12 0,-6-13 9 16,6 13 24-16,0 0 13 0,0 0 22 0,0 0 21 15,0 0 21-15,0 0 20 16,0 0 2-16,0 0 9 0,0 0 7 0,0 0 3 15,0 0 4-15,8 49 3 0,-3-34-9 16,-3 4-9-16,0 2-13 0,0 0-9 16,3 7-10-16,-1-5-8 0,-2 2-12 15,2 2-5-15,-2-2-17 0,2 0 2 0,0-3-10 0,0 2-11 16,0-3-33-16,0-5-39 0,0 2-51 0,0-3-61 16,0-1-60-16,-4-14-97 15,8 16-216-15,-4-10-450 0,-4-6-413 0</inkml:trace>
  <inkml:trace contextRef="#ctx0" brushRef="#br0" timeOffset="-128984.73">4527 13003 2866 0,'0'0'-113'16,"0"0"6"-16,0 0 20 0,0 0 24 0,2-17 25 15,-2 17 14-15,0 0 36 16,0 0 9-16,0 0 6 0,0 0-1 0,18-5-1 0,-18 5 5 16,0 0-9-16,24 0 1 15,-24 0-3-15,24-5 2 0,-24 5-8 0,25-3-1 16,-12 1-9-16,-13 2 7 0,23-4 1 16,-23 4-1-16,24-5 12 15,-24 5 17-15,19-4 34 0,-19 4-10 0,17-4 9 0,-17 4-1 0,0 0-6 16,0 0 22-16,23 0 22 15,-23 0-1-15,0 0 0 0,8 15-6 0,-8-15-6 16,2 17-5-16,-2-17 5 16,-4 23 1-16,4-23 6 0,-6 36-6 0,0-15-2 15,2 2-9-15,-3 0-3 0,1 2-5 16,-3 0-11-16,1-1-8 0,-1 1 0 0,-1 1-9 16,4-2-5-16,-4 0-8 0,4-1-11 0,0 0-33 0,0-4-31 15,0-2-39-15,2 1-49 16,-1-4-70-16,5-14-62 0,-6 23-100 0,6-13-201 15,0-10-424-15,0 0-438 16</inkml:trace>
  <inkml:trace contextRef="#ctx0" brushRef="#br0" timeOffset="-128505.05">4908 13422 3061 0,'9'10'-26'0,"-9"-10"0"15,0 0 7-15,8 11 21 0,-8-11 41 0,0 0 43 0,0 0 28 16,9 10 14-16,-9-10 9 0,0 0 5 16,0 0 6-16,0 0 3 0,0 0 0 0,0 0 7 15,0 0-13-15,0 0-21 16,8 13-14-16,-8-13-24 0,0 0-35 0,0 0-45 16,0 0-58-16,0 0-75 0,0 0-99 0,0 0-131 0,0 0-223 15,0 0-41-15,0 0-238 16,0 0-213-16</inkml:trace>
  <inkml:trace contextRef="#ctx0" brushRef="#br0" timeOffset="-128094.92">5232 13089 2497 0,'0'0'-86'0,"0"0"16"0,11-7 13 0,-11 7 16 16,0 0 20-16,0 0 13 16,0 0 28-16,0 0 7 0,0 0 20 0,0 0 22 0,0 0 13 15,0 0 13-15,0 0 15 16,-28 32 16-16,28-32 10 0,0 0 4 0,-16 7-6 16,16-7-14-16,0 0-10 0,-22 0-14 0,22 0-8 15,0 0-11-15,0 0-5 16,-28-16-12-16,28 16-5 0,-10-12-8 0,10 12-4 0,-8-15-3 15,8 15-2-15,-2-16-8 16,2 16 0-16,0 0-4 0,4-25-5 0,-4 25-1 16,8-11-2-16,-8 11-7 15,17-9 3-15,-17 9-3 0,21-4 1 0,-21 4-2 0,28 8 9 16,-13-1 8-16,-3 4 7 0,1 3 5 0,2 2 6 16,-5 2 3-16,4 3-2 15,-6 0-5-15,-2 2-1 0,-2 0-7 0,-4 0-4 16,0 0-19-16,-4-1-47 0,-2 3-67 15,-2 2-86-15,-8-3-103 0,2 1-224 16,-8 0-124-16,-1-2-238 0,-1-2-242 16</inkml:trace>
  <inkml:trace contextRef="#ctx0" brushRef="#br0" timeOffset="-111145.09">5626 13334 664 0,'0'0'52'0,"0"0"-30"15,0 0 0-15,0 0-6 0,0 0 1 0,0 0 6 16,0 0 6-16,0 0 6 16,0 0 8-16,0 0 11 0,-2-23-7 15,2 23-5-15,0 0-1 0,0 0 1 0,0 0-1 16,0 0-6-16,0 0-2 0,0 0-4 16,0 0-8-16,0 0 10 0,0 0 0 0,0 0 5 0,0 0 7 15,0 0 1-15,0 0 1 0,0 0 7 16,0 0-7-16,0 0-1 0,0 0 0 0,0 0-6 15,0 0-3-15,0 0-8 16,0 0-14-16,0 0-14 0,0 0-11 0,0 0-15 16,0 0-3-16,0 0 2 15,0 0-5-15,0 0 3 0,0 0 5 0,0 0 4 0,0 0 4 16,0 0-16-16,0 0-18 0,0 0-35 0,0 0-74 16,0 0-258-16,0 0 131 15</inkml:trace>
  <inkml:trace contextRef="#ctx0" brushRef="#br0" timeOffset="-110184.8">5950 13319 1095 0,'0'0'-98'0,"0"0"-39"0,0 0-148 0,0 0 92 16</inkml:trace>
  <inkml:trace contextRef="#ctx0" brushRef="#br0" timeOffset="-109564.82">5765 13303 853 0,'-12'-8'124'0,"12"8"43"15,0 0 16-15,0 0-2 0,0 0 3 0,0 0 6 16,0 0 8-16,0 0 10 0,0 0 3 0,0 0-8 16,0 0-9-16,0 0-4 0,0 0-13 15,0 0-12-15,0 0-10 0,0 0-17 0,0 0-20 16,44-6-16-16,-44 6-8 15,34-4-12-15,-17 4-26 0,3-3-41 0,-2 0-41 16,0 2-50-16,-18 1-54 16,31-6-62-16,-16 2-86 0,-15 4-173 0,21-7-467 0,-13 1-321 15</inkml:trace>
  <inkml:trace contextRef="#ctx0" brushRef="#br0" timeOffset="-109344.91">5702 13186 3065 0,'-18'-1'147'16,"18"1"-8"-16,0 0-23 0,0 0-11 0,0 0-13 16,-18 9-8-16,18-9 1 0,0 0 0 15,0 0-7-15,20 32-1 0,-14-18-7 0,2 1-6 16,0-1 4-16,1 2-7 0,2 2-2 0,-3 0-7 16,1 0-6-16,-1 1-4 15,0 0-6-15,1-1-22 0,-4 0-42 0,1-1-47 0,-2-2-50 16,2 1-47-16,-2 0-54 15,-2-4-44-15,-2-12-95 0,4 22-142 0,-2-14-354 16,-2-8-217-16</inkml:trace>
  <inkml:trace contextRef="#ctx0" brushRef="#br0" timeOffset="-108724.9">6022 13417 2667 0,'10'-10'-3'16,"-10"10"6"-16,0 0 10 15,0 0-11-15,0 0 2 0,9-12 25 0,-9 12 15 0,0 0 33 16,0 0 13-16,0 0 4 0,0 0-9 0,8-16 0 16,-8 16 1-16,2-13 5 15,-2 13 1-15,5-22 2 0,-5 22-6 0,4-26 0 16,-2 11-11-16,0-5-4 15,0 1-11-15,0 0-1 0,-2 0-4 0,4-2 5 0,-2 1 4 16,3-3-3-16,0 0-4 16,-1 0-2-16,2 0-7 0,-2 2-7 0,2 2-2 15,0 2-1-15,3 2-8 0,-2-1-4 16,1 3-3-16,0 0-2 0,3 1-4 0,-1 3-1 16,-10 9-2-16,22-14-5 0,-10 13 1 0,-12 1 0 15,24 0 1-15,-24 0-6 16,27 9 1-16,-16-2 2 0,2 5-2 0,-1 1 3 0,0 4-3 15,0 0 1-15,-2 2 1 16,-2 1-4-16,-1 1 1 0,2-1 1 0,-5 0-3 16,0 1 2-16,-2-2 1 15,-2 2 2-15,-2-2 1 0,0 0 3 0,-4 0 4 16,-1 2 4-16,-2-2 4 0,-3-2-2 0,0 1 12 16,-4-4-4-16,2 0 3 0,-1-1 1 15,-2 1-2-15,2-7-3 0,1 2 2 0,-2-3-22 16,2-4 1-16,14-2-1 15,-28 2 1-15,28-2-4 0,-29-7 2 0,15-1 0 0,2-2 5 16,2-2-1-16,-2 4 3 16,12 8 3-16,-10-26-5 0,8 16-2 0,2 10-5 15,0 0 1-15,12-33 3 16,2 19-2-16,2 3-5 0,6-1-2 0,3 2 2 0,3 1-11 16,-1 1-11-16,3 3-16 0,0-1-19 0,-4 1-37 15,-2-1-47-15,-3 2-59 16,1 2-62-16,-6 1-51 0,-5 1-133 0,-11 0-155 0,13-3-25 15,-13 3-207-15,0 0-158 16</inkml:trace>
  <inkml:trace contextRef="#ctx0" brushRef="#br0" timeOffset="-108164.89">5579 13362 2335 0,'0'0'-81'0,"-8"-12"42"0,8 12 21 16,0 0 12-16,0 0 9 16,0 0 17-16,0 0 13 0,0 0 7 0,0 0 8 0,0 0 8 15,0 0 2 1,0 0 1-16,0 0 4 0,0 0 5 0,0 0 4 0,0 0 14 16,-15-7 11-16,15 7 5 0,0 0 7 0,0 0 3 15,0 0 4-15,0 0-1 16,0 0 4-16,0 0-6 0,0 0-7 0,0 0-9 0,0 0-8 15,0 0-10-15,0 0-8 16,0 0-5-16,0 0-9 0,53-6-6 0,-36 3-9 16,2 2-18-16,2-1-24 15,1-2-24-15,-2 2-36 0,2-2-41 0,-1 2-53 0,-5 1-64 16,-16 1-88-16,26-2-160 0,-20 0-453 0,-6 2-317 16</inkml:trace>
  <inkml:trace contextRef="#ctx0" brushRef="#br0" timeOffset="-96234.89">6833 13279 2590 0,'0'0'-173'0,"0"0"27"0,0 0 23 0,0 0 17 15,0 0 20-15,0 0 22 16,0 0 8-16,0 0 25 0,0 0 12 0,0 0 14 0,0 0 11 16,0 0 9-16,0 0 8 0,0 0 6 0,0 0 9 15,0 0 16-15,0 0 6 16,0 0 13-16,0 0-1 0,0 0 6 0,0 0 4 15,0 0 10-15,0 0 1 0,0 0 0 16,0 0 4-16,0 0 1 0,0 0 2 0,0 0-8 16,0 0 3-16,0 0-11 15,0 0-1-15,0 0-5 0,0 0-3 0,0 0-2 16,0 0 1-16,0 0-6 0,0 0-2 0,0 0 1 0,0 0-2 16,0 0-1-16,0 0-2 15,0 0 1-15,0 0-4 0,0 0 2 0,53 4-5 16,-53-4 1-16,18-1-8 15,-18 1-5-15,22 0-2 0,-22 0-4 0,21 0-5 0,-21 0-4 16,21-3-5-16,-21 3 0 16,0 0-2-16,27-1-6 0,-27 1 0 0,0 0 1 15,24 0-2-15,-24 0-1 0,0 0 0 0,16 0-1 16,-16 0-4-16,0 0-1 16,0 0-9-16,20-2-13 0,-20 2-22 0,0 0-28 0,0 0-31 15,0 0-35-15,0 0-50 16,0 0-37-16,17-4-58 0,-17 4-112 0,0 0-588 15,0 0-426-15</inkml:trace>
  <inkml:trace contextRef="#ctx0" brushRef="#br0" timeOffset="-95825.09">6841 13186 2865 0,'-10'-17'-126'0,"10"17"29"16,0 0 14-16,0 0 11 0,0 0 11 0,0 0 29 15,0 0 29-15,0 0 20 16,-10-11 21-16,10 11 9 0,0 0 14 0,0 0 8 15,0 0 9-15,0 0 5 0,0 0 11 16,0 0 6-16,0 0-2 0,0 0 2 0,0 0-5 16,0 0-2-16,0 0-7 15,0 0 1-15,0 0 3 0,0 0 8 0,0 0 1 0,0 0 1 16,0 0-6-16,0 0-6 0,0 0-11 0,39-4-4 16,-39 4-10-16,24-2-8 15,-24 2-5-15,24-2-5 0,-24 2-9 0,26-2-5 16,-13 0-17-16,-13 2-24 0,23-2-28 15,-23 2-33-15,25-4-41 0,-25 4-45 0,26-1-45 16,-16-1-63-16,-10 2-78 16,24-3-144-16,-14 2-387 0,-10 1-239 0</inkml:trace>
  <inkml:trace contextRef="#ctx0" brushRef="#br0" timeOffset="-94964.91">7437 12990 2515 0,'-16'-8'-90'0,"16"8"33"0,0 0 22 0,0 0 9 16,-15-7 14-16,15 7 21 15,0 0 15-15,0 0 19 0,0 0 11 0,-13-9 17 16,13 9 5-16,0 0-3 0,0 0-3 0,-6-14-1 0,6 14 0 16,0 0-3-16,0 0-6 15,0 0 2-15,6-27-9 0,-6 27-8 0,0 0-4 16,16-17-5-16,-6 9-6 15,0 1 0-15,-10 7-4 0,28-14-3 0,-11 8-4 16,0-1 2-16,0-1-6 0,1 3 0 16,2-2-4-16,-1 4 2 0,-2-1-4 0,0 1 1 15,-1 0-2-15,-16 3 2 0,26-2-4 0,-26 2 2 16,19 2 1-16,-19-2-2 16,13 10 2-16,-13-10 0 0,4 15-1 0,-4-15 0 0,0 0 5 15,-17 27-1-15,8-18 6 16,-3 1 8-16,0 1-4 0,-2-1 4 15,0 2-1-15,-1-3-3 0,2-1 0 16,-2 1-3-16,3-1-4 0,0-3 0 0,-2 3 2 0,14-8-2 16,-16 10-1-16,16-10-3 15,-13 6-11-15,13-6-8 0,0 0-4 0,0 0 2 16,0 0 0-16,0 0 1 0,0 0 1 0,0 0 1 16,0 0 0-16,0 0 0 15,0 0 3-15,0 0-1 0,0 0 5 0,0 0 10 0,59-12 9 16,-59 12 9-16,32 7 0 15,-17-1 1-15,-1 2-1 0,2 0-6 0,-2 1-2 16,-2 1-1-16,2 1 2 0,-4 0-2 16,-2 3-2-16,1-1-4 0,-3 0 5 0,-2 1-3 15,-4-14-3-15,0 27 5 16,0-27-3-16,-10 27-2 0,1-14-1 0,-5 2-2 16,-6-2 0-16,0 1 1 0,-2-4-3 15,-3 0 1-15,-1-1-2 0,2-1-12 0,-4-2-3 16,2-2-24-16,1 0-19 15,1-4-30-15,4 3-37 0,0-6-41 0,20 3-41 16,-29-4-52-16,13-2-109 0,8 2-512 0,8 4-243 0</inkml:trace>
  <inkml:trace contextRef="#ctx0" brushRef="#br0" timeOffset="-94145.26">7821 12940 2568 0,'0'-19'-75'16,"0"19"22"-16,0 0 10 0,0-18 14 0,0 18 5 16,0 0 7-16,2-25 29 15,-2 25 22-15,6-20 19 0,-6 20 8 0,6-19 3 0,0 10 3 16,-6 9 8-16,14-23-1 0,-8 14-2 0,5-3-3 16,-3 2 2-16,3 1-15 15,-11 9-26-15,21-17-3 0,-9 10-7 16,2 0 0-16,0 0 5 0,-1 1-10 0,-13 6 0 15,30-8 3-15,-18 7 3 0,-12 1-2 0,26 0 4 16,-26 0 10-16,21 5-8 16,-8-1 0-16,-1 4 2 0,-12-8-6 0,19 17 3 0,-12-6-4 15,-1-1-5-15,1 3 6 16,-7-13-5-16,6 25 1 0,-4-11 3 0,-2-14 10 16,-2 29-3-16,0-13 3 0,0-1 5 0,-5 2-3 15,1-1-5-15,1-1-2 0,-3 0-1 16,0 0-8-16,1-1 3 15,-1-1-2-15,0 2-2 0,-1-3 0 0,-2 1 0 16,3-2-4-16,0 1 1 0,-1-3 3 0,0 2-3 16,9-11 4-16,-12 24 0 0,3-13 2 15,3 1-4-15,6-12-2 0,-13 24 0 0,9-12-1 16,4-12 1-16,-9 23-2 0,9-23 3 0,-2 20-4 16,2-20 1-16,2 23-6 15,-2-23 3-15,7 19 0 0,-7-19 0 0,11 16-4 0,-5-8-2 16,-6-8-4-16,17 14-8 15,-17-14-6-15,16 8-2 0,-16-8-13 0,24 6-5 16,-24-6 3-16,24-2 1 16,-24 2 1-16,20-4 0 0,-20 4 5 0,19-11 7 0,-10 3 13 15,-9 8 3-15,15-19 11 16,-11 5 9-16,-4 14 3 0,2-24 2 0,0 11 10 16,-2 13 8-16,-8-28 6 0,2 12 4 0,-3 0 0 15,-2 3 3-15,-1-3-1 0,-1 0-3 16,-2 3 1-16,0-1 3 0,1 1 1 0,-2 0-5 15,4 3-3-15,-3-2-6 16,3 1-5-16,-2 2-3 0,2-1-2 0,2 1-1 16,-1-3-10-16,0 3 1 0,11 9-11 15,-16-17-9-15,9 9-20 0,7 8-33 0,-13-15-41 16,13 15-53-16,-8-16-63 0,8 16-72 0,-9-15-172 16,7 10-128-16,2 5-278 15,0 0-212-15</inkml:trace>
  <inkml:trace contextRef="#ctx0" brushRef="#br0" timeOffset="-93205.22">8295 12529 2520 0,'0'0'-80'16,"4"-17"25"-16,-4 17 1 0,7-18 31 0,-7 18 0 16,6-16 23-16,-6 16 40 0,8-20 9 15,-3 11 11-15,-5 9 17 0,7-19 6 0,-1 7 11 16,-6 12 6-16,8-17 8 0,-8 17 3 0,10-19-3 16,-6 12-11-16,-4 7-7 15,12-16-13-15,-12 16-14 0,14-11 3 0,-14 11-12 0,15-5-5 16,-15 5-3-16,0 0-9 15,24 1 1-15,-24-1-2 0,16 10-7 0,-16-10 4 16,12 13-9-16,-2-4 1 16,-10-9-2-16,8 19 0 0,-8-19 4 0,2 19 3 0,-2-19 3 15,-2 19 15-15,2-19 15 16,-8 17 3-16,-2-7 6 0,10-10 0 0,-18 12 3 16,18-12-7-16,-21 7-3 0,21-7-2 0,-24 2-6 0,24-2-9 15,-22-8-6-15,22 8-16 16,-22-15-27-16,12 6-30 0,1-3-32 0,9 12-46 15,-13-19-51-15,9 10-63 16,2-1-66-16,2 10-167 0,0 0-129 0,2-17-288 0,-2 17-239 16</inkml:trace>
  <inkml:trace contextRef="#ctx0" brushRef="#br0" timeOffset="-77285.37">834 14802 694 0,'11'-11'217'0,"-11"11"-44"0,10-10-24 15,-10 10-21-15,0 0-22 0,10-12-6 16,-10 12 10-16,0 0-1 0,0 0 8 0,9-11-14 0,-9 11-6 15,0 0-16 1,0 0-9-16,0 0 7 0,0 0 6 0,0 0 1 0,0 0-1 16,0 0-5-16,0 0 0 15,5 40-6-15,-5-40-7 0,-9 32-5 0,4-12-6 0,-3 3-9 16,-1-3 0-16,-1 2-7 16,-3 0-2-16,1 1-7 0,-1 0 21 15,0-2-4-15,-1 0-5 0,1-2-4 0,-1 0-4 0,1 0-3 16,1-3 1-16,1-3-2 0,1-2 2 15,0-1 9-15,1-2 3 0,9-8-2 0,-17 10-7 16,17-10 0-16,-17 4-2 16,17-4-3-16,0 0 1 0,0 0-5 15,-29-13 1-15,29 13 0 0,-11-15-1 0,11 15 2 0,-9-19-5 0,9 19-2 16,-7-19 4-16,7 19-7 16,-4-19 1-16,4 19 0 0,0-22 2 0,0 22 1 15,0-18-1-15,0 18 3 16,0 0 3-16,2-25-3 0,-2 25 0 0,2-14 1 0,-2 14-4 15,0 0 0-15,5-15-3 16,-5 15-4-16,0 0-1 0,13-9 9 0,-13 9-3 16,0 0 3-16,18-2 4 15,-18 2 2-15,0 0-8 0,27 3 6 0,-27-3 2 16,21 10 1-16,-11-4 2 0,-10-6 0 0,19 11 0 0,-8-4-4 16,0 0 2-16,-11-7-3 15,22 15-3-15,-12-7-2 0,-1 1 1 0,2 1-2 16,0-2-3-16,0 0-2 15,-2 2-2-15,1 0-3 0,0-1 3 0,-10-9-3 0,16 20-3 16,-6-10-8-16,-4-1-24 16,-6-9-21-16,13 13-37 0,-13-13-35 0,12 13-43 15,-5-6-45-15,-7-7-50 0,8 10-64 0,-8-10-137 16,6 10-136-16,-6-10-252 0,0 0-187 16</inkml:trace>
  <inkml:trace contextRef="#ctx0" brushRef="#br0" timeOffset="-76505.09">1130 15098 2449 0,'0'0'-29'15,"0"0"35"-15,0 0 18 0,0 0 20 0,0 0 24 16,0 0 24-16,0 0 19 0,0 0 13 0,0 0-6 0,0 0-7 16,0 0-3-16,0 0-9 15,0 0 0-15,0 0-1 0,0 0 4 0,0 0-1 16,30-3-3-16,-30 3-8 15,15 3-9-15,-15-3-9 0,19 1-6 0,-19-1-6 0,17 4-9 16,-17-4-6-16,23 2-2 16,-23-2-8-16,23 3-2 0,-23-3-5 15,22 0-3-15,-22 0-12 0,18 3-12 0,-18-3-19 0,0 0-19 16,23 2-22-16,-23-2-28 0,0 0-33 16,0 0-29-16,24-2-35 0,-24 2-32 0,6-3-43 15,-6 3-102-15,0 0-542 16,0 0-292-16</inkml:trace>
  <inkml:trace contextRef="#ctx0" brushRef="#br0" timeOffset="-76185.31">1227 15043 2624 0,'-16'-11'-94'0,"16"11"28"16,0 0 22-1,0 0 3-15,-11-5 24 0,11 5 16 0,0 0 13 0,0 0 27 16,0 0 13-16,0 0 20 15,0 0 22-15,0 0 15 0,0 0 7 0,0 0 2 16,0 0-2-16,0 0-4 0,0 0-3 16,0 0-1-16,0 0 2 0,0 0-5 15,0 0-3-15,0 0-3 0,0 0-3 0,0 0-1 0,0 0-5 16,0 0-4-16,0 0-1 16,0 0 1-16,0 0-7 0,0 0-6 0,0 0-6 15,0 0-16-15,57 5 6 16,-57-5-11-16,17 0-11 0,-17 0 3 0,0 0-5 0,31 0-3 15,-31 0-10-15,20 3-25 16,-20-3-34-16,0 0-35 0,21 0-50 0,-21 0-56 0,14 1-60 16,-14-1-90-16,14 0-165 15,-14 0-119-15,8 4-243 0,-8-4-208 0</inkml:trace>
  <inkml:trace contextRef="#ctx0" brushRef="#br0" timeOffset="-72775.33">1998 14604 2529 0,'0'0'-39'16,"0"0"25"-16,2-18 22 0,-2 18 7 0,0 0 25 16,0 0 14-16,0 0 21 0,0 0 13 15,4-13 11-15,-4 13-2 0,0 0-1 0,0 0 9 16,0 0 7-16,0 0 13 0,0 0-4 0,0 0-5 16,0 0-11-16,0 0-12 15,0 0-6-15,0 0-14 0,0 0-7 0,6 50-7 0,-6-50-5 16,2 21-6-1,-2-21-7-15,2 23 1 0,-2-23-4 0,0 24-6 0,1-13-5 16,-1-11 2-16,4 25-5 16,-4-25-3-16,2 22-2 0,-2-22 0 0,0 19-5 0,0-19-8 15,2 17-21-15,-2-17-23 0,0 0-42 0,2 19-46 16,-2-19-53-16,0 0-61 16,0 0-73-16,3 17-166 0,-3-17-446 0,0 0-326 15</inkml:trace>
  <inkml:trace contextRef="#ctx0" brushRef="#br0" timeOffset="-72470.1">2239 14757 2861 0,'21'-8'10'0,"-21"8"4"0,0 0-7 0,0 0 5 16,0 0-14-16,19-2 19 16,-19 2-5-16,0 0 3 0,0 0 2 0,24-3 2 15,-24 3 8-15,18-1 5 0,-18 1 19 16,24-2 5-16,-24 2 4 0,23-2-3 0,-23 2-6 16,28-2-3-16,-28 2-12 0,28-2-9 15,-16 1-19-15,-12 1-24 0,25 0-32 16,-25 0-39-16,24-4-31 0,-24 4-32 0,20-3-28 15,-20 3-48-15,20-3-93 16,-12 1-399-16,-8 2 21 0</inkml:trace>
  <inkml:trace contextRef="#ctx0" brushRef="#br0" timeOffset="-71945.25">2842 14444 2087 0,'0'0'-56'0,"9"-10"12"0,-9 10 13 15,0 0 4-15,10-9 9 16,-10 9 16-16,0 0 4 0,0 0 12 0,0 0 33 0,0 0 6 15,0 0 12 1,0 0 14-16,0 0 8 0,0 0 1 0,0 0-4 0,0 0-6 16,0 0-10-16,-51 14-7 15,51-14-5-15,-16 11-5 0,7-4-3 0,9-7-8 0,-19 12-1 16,19-12-7-16,-13 11-1 0,13-11-7 0,-10 9-1 16,10-9-7-16,-6 13-7 15,6-13-11-15,0 0-12 0,0 0-8 0,6 24-15 16,-6-24-7-16,15 13 20 15,-5-5-15-15,1 1 11 0,2-2 6 0,-1 3-5 0,-2-1 5 16,4-1 9-16,-2 4 1 16,-1-3 9-16,-1 1 6 0,1-1-5 0,-2 2 4 15,-1 0 4-15,0-2-5 16,-8-9 5-16,8 19 15 0,-8-19 12 0,8 18 9 0,-8-18 14 16,-2 17-1-16,2-17 6 0,0 0 8 0,-14 20 2 15,14-20-6-15,-14 12-4 16,14-12-7-16,-15 7-6 0,15-7-5 0,-20 3-10 15,20-3-18-15,0 0-30 16,-26-8-36-16,26 8-33 0,-18-10-46 0,18 10-40 0,-12-13-51 16,12 13-129-1,-13-14-402-15,11 7-35 0</inkml:trace>
  <inkml:trace contextRef="#ctx0" brushRef="#br0" timeOffset="-71674.96">3050 14630 2211 0,'0'0'-60'16,"10"7"8"-16,-10-7 14 16,0 0 27-16,7 10 30 0,-7-10 26 0,0 0 17 15,4 18 18-15,-4-18 5 0,2 15 0 16,-2-15-5-16,2 15-2 0,-2-15 1 0,0 0-6 15,0 27-8-15,0-27-4 16,2 15-15-16,-2-15 2 0,0 0-9 0,0 24-20 16,0-24-24-16,0 0-39 15,0 15-32-15,0-15-44 0,0 0-56 0,0 0-95 0,0 7-454 16,0-7 6-16</inkml:trace>
  <inkml:trace contextRef="#ctx0" brushRef="#br0" timeOffset="-71475.12">3012 14495 2301 0,'2'-22'93'0,"-2"22"12"0,0 0-13 16,0 0 3-16,0-19 4 0,0 19-6 0,0 0-10 15,0 0-11-15,0 0-34 16,0-15-44-16,0 15-50 0,0 0-42 0,0 0-45 15,0 0-50-15,0 0-84 0,4-7-442 16,-4 7 18-16</inkml:trace>
  <inkml:trace contextRef="#ctx0" brushRef="#br0" timeOffset="-71054.44">3181 14657 2091 0,'6'11'-77'15,"-6"-11"3"-15,9 18 11 0,-9-18 18 0,4 16 18 16,-4-16 13-16,4 10 20 16,-4-10 6-16,0 0 6 0,2 18 24 0,-2-18-13 0,0 0 15 15,0 0 32-15,4 19-6 0,-4-19 12 0,0 0 5 16,0 0-2-16,0 0 1 16,0 0 3-16,2 15-3 0,-2-15-6 0,0 0-10 15,0 0-9-15,0 0-3 0,0 0-11 16,0 0 0-16,0 0-7 0,0 0-3 0,0 0-7 15,10-47-3-15,-10 47-1 16,4-18-2-16,-4 18-1 0,6-19-3 0,-6 19-4 16,6-17 2-16,-6 17 8 15,8-13 3-15,-8 13-1 0,9-13 1 0,-9 13 15 0,0 0 19 16,13-7 11-16,-13 7-3 0,0 0 0 16,0 0-7-16,0 0-2 0,0 0-4 15,27 22 0-15,-27-22 3 0,9 15-8 0,-9-15-5 16,9 17-4-16,-5-7-4 0,-4-10-5 15,6 18-4-15,-2-8-3 0,-4-10-13 0,6 17-21 16,-6-17-27-16,6 14-48 16,-6-14-46-16,10 13-67 0,-10-13-71 0,6 11-133 15,-2-7-551-15,-4-4-379 0</inkml:trace>
  <inkml:trace contextRef="#ctx0" brushRef="#br0" timeOffset="-70315.45">3648 14447 2856 0,'0'0'-82'0,"0"-22"16"15,0 22 6-15,0 0 1 0,0 0 17 0,0 0 27 0,0 0 30 16,0 0 22-16,0 0 11 16,0 0 12-16,0 0 3 0,0 0 12 0,0 0 9 15,0 0 5-15,-24 46 0 0,24-46-2 0,-2 24-13 16,2-11-2-16,0-13-10 0,2 28-6 15,-2-28-4-15,2 26-7 0,0-13-7 0,2 1 1 16,-4-14-7-16,8 22-2 16,-4-15-1-16,-4-7 2 0,14 16-7 0,-6-9-4 15,-8-7-12-15,21 6-18 16,-21-6-18-16,21 0-7 0,-21 0 2 0,23-6 0 16,-23 6-8-16,24-15 8 0,-16 4-3 0,3-2 3 0,-3 0 6 15,1-5-1-15,-3 1 2 16,1 2 18-16,-3-2 3 0,0 2 8 0,0-1 13 15,-4 16 9-15,4-25 7 0,-4 25-4 16,2-19-2-16,-2 19 0 0,-2-19-1 0,2 19-2 16,0 0 3-16,-12-13 2 15,12 13 5-15,0 0 6 0,0 0 2 16,0 0 7-16,-34 24 7 0,25-13 2 0,1 4 0 0,0-1-3 0,-2 2-3 16,2 4-2-16,0 1-1 15,0-1-3-15,-1 1-5 0,3 2-4 0,-3 0-4 16,5-1-3-16,-2 1-4 15,-1-1-6-15,3-1-13 0,2-2-29 0,-2 0-31 16,0-2-38-16,0 0-55 0,1-1-50 16,3-16-56-16,-5 30-104 0,5-19-144 0,-2 0-359 15,2-11-215-15</inkml:trace>
  <inkml:trace contextRef="#ctx0" brushRef="#br0" timeOffset="-69765.12">3852 14753 2545 0,'0'0'-30'16,"17"-6"27"-16,-17 6-3 16,0 0 15-16,0 0 17 0,0 0 7 0,15 21 19 15,-15-21 5-15,0 0 2 0,0 23 5 0,0-23 2 16,0 17 1-16,0-17 8 0,0 18 4 15,0-18 0-15,0 0-3 0,0 24-11 16,0-24-6-16,0 0-3 0,0 16-2 16,0-16-7-16,0 0 5 0,0 0-1 0,0 0-8 15,0 0-2-15,0 0-8 0,0 0-5 0,0 0-1 0,0 0-7 16,0 0-3 0,0 0-1-16,19-40-5 0,-19 40-4 0,10-18 6 0,-3 8-4 15,-7 10-4-15,11-15 2 16,-11 15-2-16,10-14-4 0,-10 14 2 0,12-7 3 0,-12 7 4 15,0 0 7-15,18-1-2 16,-18 1 1-16,0 0 0 0,0 0 2 0,19 15 1 16,-19-15-3-16,6 10-4 15,-6-10 0-15,0 0 0 0,10 12-2 0,-10-12-1 16,0 0 4-16,9 10-1 0,-9-10-3 0,0 0 2 0,0 0-3 16,0 0-4-16,0 0 3 15,0 0-1-15,0 0-2 0,31-16 2 0,-31 16-1 16,10-11 5-16,-10 11 16 15,0 0 11-15,14-12 4 0,-14 12 2 0,0 0-3 0,10-8-4 16,-10 8 1-16,0 0 7 16,0 0-4-16,0 0-2 0,26 3-6 0,-26-3-1 15,0 0-5-15,15 13-11 16,-15-13-26-16,10 12-40 0,-10-12-50 0,6 10-57 16,-6-10-62-16,8 17-71 0,-8-17-158 0,-2 18-145 0,2-18-267 15,0 0-212-15</inkml:trace>
  <inkml:trace contextRef="#ctx0" brushRef="#br0" timeOffset="-68965.19">2051 15066 2403 0,'-19'3'-122'0,"19"-3"21"0,0 0 14 16,0 0 8-16,0 0 2 16,0 0 15-16,-22 2-1 0,22-2 15 0,0 0-3 15,0 0 5-15,0 0 9 0,0 0 16 0,0 0 22 16,0 0 18-16,0 0 17 0,-19 2 14 16,19-2 21-16,0 0 22 0,0 0-10 0,0 0-6 15,0 0-6-15,0 0 0 16,0 0-7-16,0 0 1 0,0 0-10 15,0 0-3-15,0 0-5 0,53 9 6 16,-34-7-11-16,5-2-5 0,4 2 0 0,3-2 4 0,3 0 6 16,2 2 4-16,8-2 3 15,3 2-11-15,-2-2 2 0,3-2-10 0,1 4 25 16,-1-4-7-16,1 0-3 0,1 2-5 16,2-2-8-16,-1 0-3 0,-1 2-6 0,-1-2-1 15,-1 2-1-15,1 0-5 0,0-1 1 0,-1 1-4 16,2 0-4-16,-2 0 0 15,1-3-1-15,-1 3-4 0,-1 0 2 0,2 0-2 16,-1-3 2-16,-1 3 10 16,-3 3 8-16,3-3 12 0,-3 0 9 0,-2 3 7 0,-5-3 2 15,1 0 1-15,-4 1-3 16,-1-1-7-16,-1 2-9 0,0-2-2 0,-2 2-3 16,-1 0-4-16,-5-2-4 0,-1 2-2 0,0-2-4 0,-4 0-5 15,3 2 2-15,-6-2-5 16,-16 0-17-16,28 0-18 0,-28 0-24 0,23 1-32 15,-23-1-43-15,17 0-52 16,-17 0-50-16,0 0-91 0,17 0-643 16,-17 0-386-16</inkml:trace>
  <inkml:trace contextRef="#ctx0" brushRef="#br0" timeOffset="-68004.99">2085 15498 2901 0,'0'0'-61'0,"0"0"12"0,0 0 11 16,0 0 24-16,0 0 27 0,-7-13 25 16,7 13 23-16,0 0 7 0,0 0-1 15,0 0-2-15,0 0-1 0,0 0 18 0,0 0 20 16,0 0 11-16,0 0 4 15,0 0-9-15,0 0-7 0,0 0-8 0,0 0-4 0,7 58-8 16,-7-42-6-16,0-16-4 16,4 30-8-16,0-14-7 0,-3 0-3 0,2 1-11 15,1 1-1-15,-2-3-6 0,2 0-3 0,-2 0-7 16,-2-15-19-16,6 25-32 0,-4-14-39 16,-2-11-46-16,4 22-55 15,-4-22-52-15,4 16-42 0,-4-16-89 0,6 11-172 16,-6-11-331-16,0 0-202 0</inkml:trace>
  <inkml:trace contextRef="#ctx0" brushRef="#br0" timeOffset="-67785.34">2313 15699 2473 0,'0'0'-23'0,"0"0"32"16,0 0 7-1,19-4-3-15,-19 4 2 0,0 0-7 0,17-2 2 0,-17 2-1 16,0 0 12-16,25-3-13 16,-25 3 5-16,22-4-11 0,-22 4 5 0,25-3-1 0,-12 0 0 15,-13 3 7-15,23-3-25 16,-23 3-46-16,21-6-46 0,-21 6-46 0,19-5-104 16,-19 5-387-16,16-8 132 0</inkml:trace>
  <inkml:trace contextRef="#ctx0" brushRef="#br0" timeOffset="-67555.14">2444 15608 2003 0,'0'0'82'15,"0"0"-3"-15,0 0-6 0,0 0 1 0,0 0 12 0,0 0 19 16,-23 10 17-16,23-10 6 0,0 0-8 16,-5 18-2-16,5-18-5 0,-2 20 3 15,2-20 6-15,-2 24 4 0,2-11-12 0,0-13-9 16,0 28-11-16,0-12-9 15,0-16-10-15,0 29-12 0,0-15-18 0,0-14-24 0,0 26-28 16,0-26-35-16,0 23-43 16,0-23-54-16,2 23-44 0,-2-23-40 0,2 17-49 15,-2-17-128-15,5 14-435 0,0-8-170 0</inkml:trace>
  <inkml:trace contextRef="#ctx0" brushRef="#br0" timeOffset="-67065.33">2810 15486 2391 0,'6'-11'-98'0,"-6"11"20"0,0 0 16 16,4-16 21-16,-4 16 5 16,0 0 23-16,0 0 23 0,0 0 29 0,0 0 18 15,-26-11 17-15,26 11 7 0,0 0 6 0,-26 3 8 0,26-3 7 16,0 0-2-16,-27 4-5 16,27-4-10-16,-16 4-5 0,16-4-7 0,0 0-11 15,-18 8-8-15,18-8-9 16,0 0-8-16,0 0-13 0,0 0-11 0,0 0-13 0,0 0-11 15,0 0-8-15,26 31-3 16,-16-26 3-16,0 3 4 0,3-1-9 0,0 1 9 16,0 1-1-16,-1 1 3 15,-2-1 2-15,2 3 0 0,0-1-3 0,-2 1 4 16,-1 1 2-16,0-2 4 0,-3 1 2 0,0-1 13 16,-6-11 8-16,7 22 13 0,-7-22 13 15,0 19 13-15,0-19-1 0,0 0-1 16,-9 24-1-16,3-16-4 0,6-8-2 15,-13 9-3-15,13-9-7 0,-15 7-4 0,15-7-23 0,0 0-37 16,-28-3-34-16,28 3-38 16,0 0-46-16,-20-15-36 0,20 15-40 0,-11-17-96 15,11 17-486-15,-4-17-110 0</inkml:trace>
  <inkml:trace contextRef="#ctx0" brushRef="#br0" timeOffset="-66837.09">2978 15554 2339 0,'17'12'17'0,"-17"-12"21"0,11 13-16 0,-11-13-3 16,6 18 10-16,-2-10-12 0,-4-8-5 0,4 22 13 16,-4-22-1-16,2 24-1 15,-2-24 3-15,2 22-3 0,0-10-10 0,-2-12 3 0,2 16-5 16,-2-16-10-16,2 17-24 15,-2-17-34-15,0 0-59 0,5 16-75 0,-5-16-164 16,0 0-254-16,0 0 183 16</inkml:trace>
  <inkml:trace contextRef="#ctx0" brushRef="#br0" timeOffset="-66685.12">3012 15503 1917 0,'0'0'82'15,"4"-11"-8"-15,-4 11-51 16,0 0-32-16,6-13-34 0,-6 13-26 0,0 0-39 16,0 0-69-16,0 0-365 15,4-16 272-15</inkml:trace>
  <inkml:trace contextRef="#ctx0" brushRef="#br0" timeOffset="-66325.07">3133 15549 1689 0,'8'21'31'0,"-8"-21"-8"16,6 19 2-16,-4-7-1 0,-2-12 2 0,2 22-4 15,-2-22 4-15,4 24 1 0,-4-24-4 0,3 19 7 16,-3-19 1-16,2 17 4 16,-2-17 11-16,2 15 5 0,-2-15 12 0,0 0 2 0,2 15-11 15,-2-15-6-15,0 0-3 16,0 0-12-16,0 0-1 0,0 0-3 0,0 0-2 15,0 0-11-15,0 0 11 16,0 0-13-16,0 0-4 0,13-51 8 16,-11 40-2-16,-2 11 5 0,4-20 16 0,-4 20 1 15,4-18 2-15,-4 18-7 0,7-11 12 0,-7 11 19 16,0 0 30-16,12-8 11 0,-12 8 6 0,0 0-2 16,0 0-6-16,0 0-8 15,20 24-9-15,-20-24-11 0,8 16-7 0,-8-16-7 0,6 17-7 16,-6-17-5-16,4 20-22 15,-4-20-23-15,4 17-41 0,-4-17-45 0,5 13-48 16,-5-13-46-16,7 14-37 16,-7-14-78-16,0 0-618 0,10 6-300 0</inkml:trace>
  <inkml:trace contextRef="#ctx0" brushRef="#br0" timeOffset="-65795.35">3467 15362 2611 0,'0'0'-121'0,"4"-15"22"16,-4 15 27-16,0 0 32 0,0 0 18 16,0 0 46-16,0 0 17 0,0 0 22 0,0 0 8 15,0 0 9-15,0 0 8 0,0 0 3 0,-27 46 8 16,23-32 3-16,0-3-8 15,4-11-7-15,-8 30-9 0,6-15-14 0,0 1 3 16,2-16-12-16,-2 32-2 0,2-18-8 16,0-14-7-16,2 26-5 0,0-15-6 0,-2-11-12 15,12 24-8-15,-8-16-14 0,-4-8-22 0,12 15-22 16,-4-8-29-16,-8-7-19 16,22 5-27-16,-22-5-9 0,21 0-8 0,-21 0 1 0,28-8 7 15,-16 3 8-15,1-5 13 16,-2 1 22-16,1-3 15 0,-3-1 20 0,1 0 37 15,-4-1 17-15,3 3 34 16,-2-3 43-16,-7 14 7 0,8-20 14 0,-8 20-1 16,6-19 7-16,-6 19-1 0,2-15 4 15,-2 15-7-15,0 0 5 0,0 0-5 0,0 0 4 16,-16-15 1-16,16 15 3 0,0 0-5 0,0 0-4 16,0 0-1-16,-39 30-2 15,33-17-4-15,-2 0-6 0,-1 3-6 0,0 3-3 0,3 0-2 16,0 1-9-16,2 4-7 15,-2-3-5-15,-2 2-5 0,4-2-7 0,0 0-3 16,0-3-11-16,0-1-13 16,2 2-22-16,-2-3-23 0,-1-2-36 0,5-14-34 15,-4 28-46-15,4-28-44 0,-2 20-39 0,2-12-41 16,0-8-127-16,0 14-529 0,0-14-335 16</inkml:trace>
  <inkml:trace contextRef="#ctx0" brushRef="#br0" timeOffset="-65175.15">3715 15644 2755 0,'0'0'-94'16,"0"0"23"-16,0 0 2 0,0 0 9 15,0 0 13-15,10 26 24 0,-10-26 5 0,0 0 21 0,0 22 21 16,0-22 4-16,0 17 2 0,0-17 9 16,0 0-3-16,-2 25 8 0,2-25 2 15,0 15-5-15,0-15-3 0,0 0-10 16,0 17-2-16,0-17 2 0,0 0 4 0,0 0-9 16,0 0 0-16,0 0-7 0,0 0-3 0,0 0-3 0,0 0-5 15,0 0-7-15,0 0-4 16,0 0-4-16,0 0-2 0,0 0-2 0,16-44 3 15,-16 44-7-15,10-17-3 16,-10 17 12-16,6-13 3 0,-6 13-8 0,8-13 11 16,-8 13 6-16,0 0 17 0,15-8 13 15,-15 8 20-15,0 0-3 0,0 0 0 0,0 0-8 16,0 0 0-16,26 19-4 0,-26-19-2 0,8 15-4 16,-8-15 0-16,4 17 2 15,-4-17 0-15,6 15 1 0,-6-15 0 0,2 14-8 0,-2-14-3 16,0 0 4-16,6 16-2 15,-6-16-2-15,0 0-1 0,0 0-2 0,8 12-10 16,-8-12-11-16,0 0-3 16,0 0-7-16,0 0-11 0,0 0-12 0,16-34 1 15,-16 34-2-15,8-19 12 0,-1 10 4 0,-7 9 13 0,11-16 10 16,-11 16 7 0,8-13-6-16,-8 13 20 0,13-8 18 0,-13 8 15 0,0 0 15 15,0 0 7-15,21 3 2 16,-21-3 1-16,0 0-10 0,15 18-7 0,-15-18-3 15,6 17-7-15,-2-5-7 0,-4-12-5 16,4 21-5-16,0-10-9 0,-4-11-25 0,5 21-39 16,-5-21-53-16,2 21-72 15,3-10-74-15,-5-11-122 0,0 14-190 0,0-14-327 16,0 0-236-16</inkml:trace>
  <inkml:trace contextRef="#ctx0" brushRef="#br0" timeOffset="-63955.37">4513 15113 2594 0,'0'0'-82'0,"0"0"25"15,0 0 16-15,0 0 30 0,0 0 25 0,0 0 18 16,0 0 27-16,0 0 1 0,0 0 5 0,0 0 13 16,0 0 11-16,0 0 10 0,0 0 12 15,0 0 3-15,0 0-4 0,0 0-4 0,0 0-3 16,0 0-1-16,0 0-7 15,0 0-8-15,0 0-8 0,0 0-6 0,0 0-2 0,0 0-6 16,0 0-1-16,0 0-4 16,46 13-4-16,-46-13-3 0,17 4-4 0,-17-4-7 15,0 0 0-15,27 2-5 16,-27-2-5-16,17 0 1 0,-17 0-3 0,0 0-3 16,22 0-5-16,-22 0-3 0,0 0-2 0,18 0-2 0,-18 0-1 15,0 0 0 1,0 0-5-16,18 2-11 0,-18-2-17 0,0 0-23 0,0 0-29 15,0 0-39-15,0 0-46 16,21 1-51-16,-21-1-48 0,0 0-82 0,0 0-128 16,6-5-441-16,-6 5-296 0</inkml:trace>
  <inkml:trace contextRef="#ctx0" brushRef="#br0" timeOffset="-63615.18">4502 15044 2715 0,'0'0'-67'0,"0"0"18"0,0 0 12 15,0 0 16-15,0 0 19 16,0 0 16-16,0 0 35 0,0 0 7 0,0 0 12 0,0 0 3 15,0 0 1-15,0 0 11 16,0 0 6-16,0 0 9 0,0 0 2 0,0 0 2 16,0 0-8-16,0 0-3 15,43-6-6-15,-43 6 1 0,0 0-8 0,29 2-8 0,-29-2-6 16,21-2-7-16,-21 2-7 0,17 2-6 16,-17-2-12-16,0 0-18 0,26-2-23 15,-26 2-31-15,0 0-34 0,18 0-39 0,-18 0-41 0,0 0-43 16,18 5-50-1,-18-5-96-15,0 0-548 0,10 0-269 0</inkml:trace>
  <inkml:trace contextRef="#ctx0" brushRef="#br0" timeOffset="-56525.59">5264 15066 896 0,'0'0'153'0,"0"0"-49"0,0 0-20 16,-12-12-6-16,12 12-4 15,0 0 9-15,0 0 8 0,0 0-4 0,-11-10-2 0,11 10 10 16,0 0-3-16,0 0 16 0,-9-12-2 0,9 12 19 16,0 0-1-16,0 0 3 15,-8-16 1-15,8 16-12 0,0 0-7 0,-5-19-11 16,5 19-13-16,0 0-8 15,0-24-9-15,0 24-9 0,3-19-6 16,-3 19-5-16,6-19-2 0,-6 19-10 0,8-19-4 16,-8 19-6-16,9-18-2 0,-5 10-3 0,-4 8-2 15,11-17-2-15,-11 17-4 0,12-7-2 0,-12 7 2 0,18-5-2 16,-18 5-1-16,0 0-1 16,27 7-1-16,-27-7 0 0,19 14-1 15,-10-6-1-15,-1 1-1 0,2 3 1 16,-2-1-1-16,4 1 2 0,-6 1 2 0,2 0-7 15,-4 0 3-15,3 0 2 0,-7-13-1 16,8 26 3-16,-5-13 17 0,-1 0-1 0,-2-13 5 16,2 23 1-16,-2-23 9 15,-2 21 2-15,2-21 3 0,-5 17 3 0,5-17 9 16,-8 17 1-16,8-17 0 0,-13 10 6 0,13-10 0 16,-16 8-3-16,16-8 2 15,-20 1-7-15,20-1-5 0,-21-1-6 0,21 1 2 16,-26-6-6-16,26 6 1 15,-24-12-7-15,10 4-4 0,4 1-2 0,10 7 1 0,-21-15-8 16,10 8-7-16,11 7 3 0,-13-18-2 16,13 18-7-16,-8-17-17 0,8 17-13 15,-2-19-21-15,2 19-23 0,0 0-30 0,0-23-53 16,0 23-52-16,4-12-57 0,-4 12-64 16,0 0-136-16,6-15-163 0,-6 15-209 0,5-8-160 15</inkml:trace>
  <inkml:trace contextRef="#ctx0" brushRef="#br0" timeOffset="-56215.55">5541 15090 2475 0,'0'0'-32'16,"0"0"33"-16,0 0 30 0,20 1 32 0,-20-1 31 0,0 0 32 15,0 0 22-15,0 0 8 16,0 0-2-16,0 0-9 0,0 0-14 0,16 3-5 16,-16-3-18-16,0 0-9 0,0 0-10 15,0 0-9-15,0 0-15 0,0 0-27 16,0 0-41-16,0 0-43 0,0 0-51 0,0 0-66 15,0 0-53-15,0 0-72 0,0 0-127 16,2-18-459-16,-2 18-243 0</inkml:trace>
  <inkml:trace contextRef="#ctx0" brushRef="#br0" timeOffset="-55502.46">5710 14923 2530 0,'0'0'-66'0,"0"0"31"15,0 0 22-15,-10-25 17 0,10 25 1 16,0 0 13-16,0 0 17 0,-8-18 2 0,8 18-7 16,0 0 2-16,-2-17-4 0,2 17 0 15,0 0 0-15,2-20 3 0,-2 20 9 16,0 0-4-16,6-20-3 0,-6 20 8 0,6-12-8 0,-6 12-3 16,6-13-1-16,-6 13-8 15,11-9 2-15,-11 9-1 0,0 0-2 0,15-12-2 16,-15 12-2-16,0 0 1 0,17-5-2 15,-17 5-1-15,0 0 1 0,19 0 5 0,-19 0-4 16,0 0-1-16,19 9 1 16,-19-9 4-16,10 10 4 0,-10-10 2 0,14 13-2 15,-14-13 3-15,8 14 0 0,-8-14 8 0,6 18 0 16,-2-9 3-16,-4-9 2 0,5 21 2 16,-5-21 0-16,4 24-2 0,-4-24-6 0,-2 22-2 15,2-22 6-15,-2 23-12 16,2-23 4-16,-3 25-2 0,1-13 0 0,2-12-5 0,-4 18 4 15,4-18-2-15,-4 19 0 16,4-19-2-16,-6 16 0 0,6-16-1 16,-7 13 0-16,7-13-5 0,-6 13-2 0,6-13-4 15,0 0 2-15,-7 15 2 0,7-15-4 0,0 0 1 16,0 0-1-16,-4 16-2 0,4-16 0 16,0 0 0-16,0 0 3 0,0 0 4 0,-4 13 8 15,4-13 3-15,0 0 10 0,0 0 2 0,0 0 4 16,0 0-4-16,0 0-2 15,0 0-3-15,0 0-1 0,0 0-4 0,0 0 2 16,0 0-2-16,30 3 0 16,-30-3-3-16,0 0 1 0,29-7-2 0,-29 7-5 15,26-7 0-15,-26 7-2 0,28-4-3 16,-16 0-6-16,-12 4-18 0,25-5-22 0,-12 0-40 16,-13 5-39-16,21-5-53 0,-21 5-55 15,20-5-69-15,-20 5-135 0,16-6-158 16,-10 3-295-16,-6 3-240 0</inkml:trace>
  <inkml:trace contextRef="#ctx0" brushRef="#br0" timeOffset="-54841.84">6383 14920 2550 0,'0'0'-84'0,"0"0"24"16,0 0 21-16,0 0 16 16,0 0 18-16,0 0 25 0,-20-13 18 0,20 13 11 0,0 0 5 15,-30 0 8-15,30 0 3 0,-25 4 7 16,25-4 10-16,-30 5 9 0,13-1 5 0,2-1 0 15,15-3 5-15,-31 9-3 0,15-6-8 16,16-3-1-16,-22 5-2 0,22-5-2 16,-22 3 0-16,22-3-1 0,-17 2-5 15,17-2-6-15,0 0-11 0,-21-2-8 0,21 2-11 16,0 0-8-16,0 0-3 0,-13-16-5 0,13 16-4 16,0 0-8-16,0-19 2 15,0 19-8-15,0 0-2 0,13-23 2 16,-13 23-5-16,13-24 1 0,-7 13-1 0,5-2-2 15,-3 2-1-15,0 1 0 0,3-2 0 0,-2 0 1 16,1 3-2-16,0-2 2 0,2 1-1 16,-4-2-2-16,2 3 2 0,-10 9 0 15,17-19-2-15,-6 12 2 0,-11 7 0 16,13-13 4-16,-13 13 1 0,10-15-1 0,-10 15-1 16,10-8 0-16,-10 8 1 0,0 0-3 0,12-9 7 0,-12 9 13 15,0 0 3-15,0 0-3 16,0 0 0-16,0 0-1 0,0 0 3 0,0 0 0 15,18 24 4-15,-18-24 4 16,4 17-4-16,-4-17 5 0,5 23 2 0,-3-13-1 0,0 7-3 16,-2-17 1-16,5 30-4 15,-3-10-3-15,2-5-3 0,-2 4-1 0,0 2-1 16,0-2-2-16,0 1-2 16,0 1 15-16,-2 0 2 0,3-1-15 0,1 2 10 15,-2 2-10-15,0-2 2 0,0-1-16 16,-2-1-33-16,2-2-34 0,0-1-53 0,-2 0-70 15,2-2-80-15,-2-15-135 0,0 24-188 16,-2-11-19-16,2-13-247 0,-8 18-202 16</inkml:trace>
  <inkml:trace contextRef="#ctx0" brushRef="#br0" timeOffset="-41655.47">1449 16908 1214 0,'0'0'116'16,"0"0"-62"-16,0 0-17 0,-10-10-3 0,10 10-18 15,0 0 4-15,0 0 12 0,0 0-2 16,0 0 1-16,0 0 7 0,0 0 2 0,-10-13 10 15,10 13 6-15,0 0 12 16,0 0-4-16,0 0 3 0,0 0 2 0,0 0 2 0,0 0 13 16,0 0-7-16,0 0-1 15,0 0 0-15,0 0 3 0,0 0 3 0,0 0-11 16,0 0 3-16,0 0-13 0,0 0-3 0,-11-10-2 16,11 10-5-16,0 0-6 15,0 0-1-15,0 0-9 0,0 0-6 0,0 0-1 0,-27 23 4 16,27-23-3-16,-11 13 8 15,3-3-10-15,0 1 3 0,-1 1-5 16,9-12-1-16,-11 25 0 0,2-14 6 16,2 2-10-16,2-1-1 0,5-12 1 0,-10 26-2 15,9-14-2-15,1-12 1 0,0 24-1 0,0-24-3 0,3 26-1 16,2-13 1-16,3-2-5 16,1 1 1-16,0-3-7 0,0 1-9 0,2-3-6 15,3 1-4-15,-14-8-12 16,20 7-5-16,-20-7-14 0,22 4 5 0,-22-4-7 0,19 0 3 15,-19 0 4-15,0 0 11 16,24-11-3-16,-24 11 6 0,10-14-6 0,-10 14 9 16,6-15 5-16,-6 15 11 15,2-17 3-15,-2 17 10 0,2-17 7 0,-2 17 12 16,0 0 5-16,-4-21 0 0,4 21 1 0,0 0-6 16,0 0-1-16,0 0 2 0,-11-17-4 15,11 17-1-15,0 0-4 0,0 0 1 0,0 0-2 16,0 0 3-16,0 0 1 15,0 0 3-15,0 0-8 0,-23 32 3 0,23-32-5 0,0 0 0 16,0 0-2-16,15 31 2 16,-15-31-3-16,13 15 0 0,-7-7-5 0,4-1 0 15,-10-7-5-15,19 12-1 0,-8-7-1 0,-11-5-2 16,22 8-1-16,-22-8 4 16,21 3-4-16,-21-3 3 0,21-3-2 0,-21 3 4 15,19-10 3-15,-19 10 4 0,17-16 6 16,-9 3 7-16,1 2 0 0,-5-4 3 0,3 2 2 15,-4-4 9-15,2 2 9 16,-3-3 1-16,-2 18-2 0,2-32-1 0,2 17-7 0,-4 15-3 16,2-25-10-1,-2 25-16-15,0-22-25 0,0 22-37 0,0-18-50 0,0 18-44 16,0 0-45-16,2-18-67 0,-2 18-149 0,0 0-367 16,0 0-81-16</inkml:trace>
  <inkml:trace contextRef="#ctx0" brushRef="#br0" timeOffset="-18505.34">1798 17321 741 0,'0'0'218'16,"0"0"-74"-16,0 0-33 0,0 0-47 16,0 0 9-16,0 0-13 0,0 0 6 0,0 0-10 15,0 0 10-15,0 0-8 0,0 0 7 0,0 0-6 16,0 0 6-16,0 0 16 16,0 0 4-16,0 0 7 0,0 0-1 0,-16-38-4 0,16 38 5 15,0 0-8-15,0 0-3 16,0 0-11-16,0 0 4 0,0 0-4 0,0 0 4 15,0 0 7-15,0 0 3 16,0 0-12-16,0 0-1 0,0 0-9 0,0 0-5 0,0 0-6 16,0 0 1-16,0 0-3 15,-25 32-8-15,25-32-1 0,-5 11-1 0,5-11 1 16,-6 15 1-16,6-15 1 0,-9 17-3 0,9-17-2 16,-9 18-7-16,9-18-2 15,-7 17 1-15,7-17-3 0,-7 19-5 0,7-19-2 0,-9 18 0 16,9-18-6-16,-6 15 2 15,6-15-1-15,-7 13-1 0,7-13 5 0,0 0-6 16,-7 13 4-16,7-13 0 16,0 0 1-16,0 0-2 0,-4 14 1 0,4-14-3 15,0 0-1-15,0 0-2 0,0 0 2 0,0 0-1 16,0 0 0-16,0 0-2 0,0 0 6 16,0 0 0-16,0 0-3 0,0 0 6 0,0 0 0 15,14-46 2-15,-14 46 1 16,4-15 3-16,-4 15-1 0,8-18-4 0,-8 18 2 15,7-18-2-15,-2 7-2 0,-5 11-2 16,8-19-3-16,-8 19-1 0,8-17 0 0,-8 17-1 16,9-15-1-16,-9 15-3 15,8-13 2-15,-8 13-6 0,8-11 4 0,-8 11-3 16,0 0 3-16,8-13-6 0,-8 13 1 0,0 0 2 0,0 0-1 16,16-10 1-1,-16 10-2-15,0 0-1 0,0 0 3 0,0 0 0 0,0 0 0 16,0 0-1-16,21 17 1 15,-21-17-2-15,0 0 2 0,9 19-2 0,-9-19 1 16,4 14 1-16,-4-14-2 16,6 16 2-16,-6-16 0 0,2 18 1 0,-2-18-3 15,2 17 1-15,-2-17-1 0,2 17 1 0,-2-17 0 0,0 0 2 16,0 23-4-16,0-23 2 16,0 0 1-16,3 19 2 0,-3-19-3 0,0 0-1 15,0 0 2-15,1 18 1 0,-1-18-3 16,0 0-3-16,0 0 2 0,0 0-5 0,0 0 2 15,0 0-1-15,0 0-1 16,0 0 0-16,0 0 2 0,31-35-3 0,-25 22 3 16,2 1-1-16,2-1 1 15,0-1-1-15,0 2 1 0,0-2-1 0,1 3 0 0,2-3 2 16,-3 3 2-16,1-1 0 0,-1 3-2 0,1-1 1 16,0 0-1-16,-11 10 2 15,16-9 2-15,-16 9 2 0,17-4 0 0,-17 4-2 16,0 0 4-16,24 8-2 15,-24-8 6-15,12 12 2 0,-12-12 1 0,9 19 2 0,-5-9 2 16,-4-10-4-16,7 22-1 16,-5-11 1-16,-2-11-5 0,6 25 2 15,-6-14 0-15,0-11-4 0,4 21 4 0,-4-21-11 0,2 16-25 16,-2-16-23-16,2 15-27 16,-2-15-26-16,0 0-27 0,2 17-24 0,-2-17-36 0,0 0-40 15,0 0-62-15,0 0-143 16,6 11-472-16,-6-11-296 0</inkml:trace>
  <inkml:trace contextRef="#ctx0" brushRef="#br0" timeOffset="-17985.61">2406 17270 2745 0,'0'0'-62'0,"15"5"15"16,-15-5 10-16,0 0 28 15,0 0 28-15,0 0 27 0,13 8 17 0,-13-8 15 0,0 0 1 16,0 0 4-16,17 6 6 15,-17-6 8-15,0 0 11 0,21 5 4 0,-21-5 3 16,19 4-7-16,-19-4-9 16,22 2-8-16,-22-2-11 0,21 3-7 0,-21-3-6 15,27 0-10-15,-27 0-6 0,25 3-7 0,-25-3-2 16,28 0-7-16,-16 0-2 0,-12 0-6 16,26 0-7-16,-26 0-20 0,17 0-28 0,-17 0-32 15,0 0-38-15,23-3-33 16,-23 3-38-16,0 0-40 0,0 0-66 0,11-7-105 0,-11 7-518 15,0 0-282-15</inkml:trace>
  <inkml:trace contextRef="#ctx0" brushRef="#br0" timeOffset="-17765.77">2539 17224 2797 0,'0'0'87'0,"0"0"14"15,0 0-14-15,0 0-9 0,0 0-6 0,-14-5 12 16,14 5 16-16,0 0 3 15,0 0-6-15,0 0-8 0,0 0-8 16,0 0-3-16,0 0 1 0,0 0-2 0,0 0 3 16,0 0-7-16,0 0-7 0,0 0-6 15,0 0-5-15,0 0-11 0,44-10-19 0,-44 10-20 0,27-3-32 16,-11 2-40-16,0-2-39 16,4 0-58-16,1 1-37 0,0-2-46 0,-2 1-79 15,7-1-655-15,-6 1-440 0</inkml:trace>
  <inkml:trace contextRef="#ctx0" brushRef="#br0" timeOffset="-16285.43">3414 16557 2874 0,'0'0'-115'16,"0"0"30"-16,-10-12 13 16,10 12-1-16,0 0 5 0,0 0 18 0,0 0 7 0,-24 2 16 15,24-2 19-15,0 0 22 0,0 0 7 16,-21 23 17-16,21-23 2 0,-4 20 1 16,2-5-1-16,2-15 13 0,0 33-6 0,0-15-10 15,2 1 10-15,0 6-7 16,2 0-3-16,0 1-3 0,2 0-5 0,-1 3 2 0,3 4-2 15,-1-1-8 1,1-1 3-16,1-1-1 0,1 1-5 0,-4-4-1 0,2-1-1 16,0 1-5-16,-2 0-1 15,0-3 1-15,-2-1 3 0,-4-2 0 0,2-2-6 16,-2 0 6-16,0-2 3 0,0-17 7 0,-6 33 6 0,2-20 2 16,0 0-1-1,4-13-5-15,-14 22-3 0,14-22 3 0,-12 13-2 0,12-13-6 16,-12 3-1-16,12-3-6 15,0 0 1-15,0 0-5 0,-24-3-2 0,24 3-2 0,0 0 1 16,0 0-2-16,0 0 2 16,0 0-2-16,-6-21 3 0,6 21 0 0,0 0-2 15,0 0 0-15,0 0 2 0,0 0 4 0,30-15 6 16,-30 15 6-16,0 0 9 16,24 3 3-16,-24-3 6 0,18 10 4 0,-8-3 5 0,-1 5 3 15,-1-2 0-15,1 3-6 16,-1 2 2-16,-1 2-6 0,1 0-1 0,-4 2-6 15,2 2 2-15,1 3-6 16,-2 0 0-16,-3 3 2 0,2-3-3 0,-2 4 7 16,-2 1-1-16,2 0 2 0,-4 3-4 15,2-1-2-15,0 0 0 0,0 1-7 0,-2 0 3 16,0 0-12-16,0 1 6 0,0-1-2 0,0 0 0 16,-1 3-2-16,0 1-1 15,1 0-3-15,0-3 5 0,0 3-5 0,2-3 2 16,0-2-1-16,-2 4 3 0,2-3-7 15,2 1-5-15,-2 2 6 0,0-3-1 0,4 0-2 16,-2 0 1-16,1-1-2 16,2-1 3-16,-1-1-5 0,0-2-9 0,2-1-23 15,0-3-29-15,0-1-37 0,3 0-41 0,0-5-60 0,1-1-63 16,-1-2-113-16,-1 0-203 16,-2-7-329-16,-6-7-291 0</inkml:trace>
  <inkml:trace contextRef="#ctx0" brushRef="#br0" timeOffset="-13450.79">4195 16434 2568 0,'0'0'-128'0,"0"0"32"0,-2-22 28 0,2 22 15 0,0 0 21 16,0 0 14-16,0 0 14 16,0 0 13-16,0 0-1 0,0 0 0 0,0 0-8 15,0 0 0-15,0 0 4 0,0 0 7 0,0 0 17 16,0 0 6-16,0 0 6 0,0 0 11 16,0 0 1-16,0 0 10 0,-42 14-2 0,42-14 3 15,-20 11-2-15,8-3 8 16,-1 1-8-16,0 0 8 0,0 1-4 0,1 0-7 15,2 3-7-15,-4-1-4 0,6-1-3 16,-2 2-4-16,1 0-6 0,1 0-1 0,1 1 0 16,7-14-6-16,-10 27-2 15,8-14-4-15,2-13-2 0,0 26 0 0,0-26-2 16,4 24 2-16,0-15-2 0,-4-9-14 0,13 19-18 0,-7-11-11 16,5 2-21-16,-11-10-9 15,20 9 0-15,-10-5-2 0,-10-4 6 0,18 6-7 16,-18-6-8-16,20 2 7 15,-20-2 10-15,0 0 0 0,25-7 0 0,-25 7 24 16,10-7-6-16,-10 7 15 0,0 0 11 16,6-21 4-16,-6 21 26 0,-2-17 1 0,2 17 12 15,0 0 7-15,-10-25 10 0,10 25 5 0,-12-17 2 16,12 17 6-16,-13-13 3 16,13 13-5-16,-15-10-4 0,15 10-9 0,-17-7-2 0,17 7-5 15,-14-8-10-15,14 8 2 16,-18-4-6-16,18 4-18 0,0 0-17 0,-21-2-32 15,21 2-38-15,0 0-47 16,-15 0-58-16,15 0-78 0,0 0-175 0,-13-4-323 0,13 4-41 16</inkml:trace>
  <inkml:trace contextRef="#ctx0" brushRef="#br0" timeOffset="-13205.29">4224 16715 2475 0,'0'0'127'0,"18"2"0"16,-18-2-14-16,0 0-3 0,0 0 0 0,14 4 1 15,-14-4-5-15,0 0-13 0,0 0-13 16,0 0-8-16,0 0-22 0,18 4-24 15,-18-4-25-15,0 0-39 0,0 0-42 16,0 0-55-16,12 2-69 0,-12-2-123 16,0 0-534-16,0 0-217 0</inkml:trace>
  <inkml:trace contextRef="#ctx0" brushRef="#br0" timeOffset="-12875.36">4525 16412 2591 0,'4'-13'-26'0,"-4"13"36"15,0 0 8-15,9-15 22 0,-9 15 22 16,0 0 4-16,0 0-2 0,4-14 15 0,-4 14 12 15,0 0 3-15,0 0 0 16,0 0-4-16,0 0-4 0,0 0 2 0,-4 53-6 0,4-35-4 16,0 1-3-1,-2 2-7-15,4-2-8 0,-2 2-7 0,0 2-3 0,2-2-7 16,0 4-5-16,1-4-5 0,-1-1-22 0,0 0-31 16,0-4-37-16,0 1-37 0,0-1-42 15,2-1-38-15,-4-15-32 0,6 21-110 0,3-16-602 16,-7 2-321-16</inkml:trace>
  <inkml:trace contextRef="#ctx0" brushRef="#br0" timeOffset="-12465.64">4794 16471 2649 0,'0'0'-74'16,"11"-13"26"-16,-11 13 14 0,6-13 16 0,-6 13-11 15,0 0 20-15,6-11 33 0,-6 11 11 16,0 0 16-16,0 0 22 0,0 0 8 0,0 0 8 16,0 0 17-16,0 0 2 15,0 0 12-15,-42 32-2 0,34-21-9 0,0 1-12 0,-2-1-7 16,2 4-5-16,2-1-10 0,-3 1-7 0,3-1-9 16,0 1-2-16,1 3-6 15,1-3-7-15,0 3-7 0,2-1 0 0,-1 0 0 16,3-17-8-16,3 32-6 15,-1-16-11-15,2-1-7 0,0-2-11 0,3-2-10 0,-1 1-9 16,-6-12-9-16,15 16-6 16,-15-16-9-16,12 11-9 0,-12-11 6 0,14 6 6 15,-14-6 11-15,0 0 8 0,0 0 13 0,0 0 17 0,0 0 10 16,0 0 22 0,0-37 16-16,0 37 5 0,0 0 11 0,-24-26-2 0,16 18-5 15,8 8-3-15,-20-16-8 16,12 11-8-16,8 5-12 0,-17-12-26 0,17 12-39 15,-14-11-51-15,14 11-71 0,-12-5-73 16,12 5-139-16,-6-10-176 0,6 10-325 0,0 0-236 16</inkml:trace>
  <inkml:trace contextRef="#ctx0" brushRef="#br0" timeOffset="-69003.18">5605 16456 452 0,'0'0'117'0,"0"0"15"16,0 0 9-16,0 0 8 0,0 0 6 0,0 0 5 16,-6-19 15-16,6 19-2 0,0 0 8 0,0 0-4 15,0 0-2-15,0 0-3 16,0 0-10-16,0 0-3 0,0 0-10 0,0 0-7 0,0 0-10 16,0 0-11-16,0 0-11 15,0 0-9-15,0 0-8 0,0 0-7 0,0 0-6 16,0 0-8-16,0 0-8 0,48 10-6 15,-48-10-6-15,25 0-4 0,-25 0-7 16,30 0-5-16,-11 0-2 0,-2-2-5 0,-17 2 0 0,32-2-5 16,-15 0-3-16,-1 0 0 0,-16 2-15 15,32-2-11-15,-17 0-15 0,-15 2-19 0,26-4-10 16,-26 4-22-16,20-2-19 16,-20 2-45-16,18 0-15 0,-18 0-32 0,10 0-34 15,-10 0-76-15,0 0-612 16,0 0-294-16</inkml:trace>
  <inkml:trace contextRef="#ctx0" brushRef="#br0" timeOffset="-68693.13">5789 16490 2670 0,'-17'10'-21'0,"17"-10"29"0,0 0-4 0,0 0-4 16,0 0-3-16,0 0 9 15,0 0 1-15,0 0 20 0,0 0 17 0,0 0 17 16,0 0 5-16,-9 13 24 0,9-13 19 15,0 0 10-15,-2 16 3 0,2-16-3 16,-4 16-5-16,4-16-10 0,-4 27-7 0,0-9-15 0,2-2-4 16,-3 2-11-16,1-1-5 15,0 2-3-15,2 0-5 0,-2 0-5 16,-1 0-5-16,1-2-6 0,2 2-2 0,-3 0-3 16,3-1-10-16,0-2 1 0,0 0 1 0,2-16-9 15,-4 30-18-15,2-16-23 16,2-14-28-16,-4 20-32 0,4-20-50 0,0 22-42 0,0-22-57 15,0 0-101-15,-2 19-199 16,2-19-337-16,0 0-233 0</inkml:trace>
  <inkml:trace contextRef="#ctx0" brushRef="#br0" timeOffset="-68006.45">5987 16797 2673 0,'0'0'-2'0,"-12"11"16"16,12-11-4-16,0 0 8 0,0 0-4 15,0 0 12-15,0 0 6 0,0 0-1 0,0 0 4 0,0 0 2 16,0 0-6-16,0 0 4 0,0 0-4 16,38 4 3-16,-38-4-12 0,22-6 8 0,-22 6-7 15,25-3 1-15,-25 3-10 0,28-6-13 0,-16 2-29 16,-12 4-40-16,26-3-20 16,-14-1-18-16,-12 4-13 0,21-6-52 0,-12-1-55 0,-9 7-501 15,13-8 5 1</inkml:trace>
  <inkml:trace contextRef="#ctx0" brushRef="#br0" timeOffset="-67853.24">6066 16703 2104 0,'0'0'52'0,"-17"-3"32"0,17 3 1 0,0 0-11 16,0 0-6-16,0 0-8 0,0 0-7 0,0 0-6 16,0 0 2-16,0 0-11 15,0 0 0-15,0 0-34 0,43-16-24 0,-27 15-33 0,-16 1-25 16,37-4-46-16,-19 0-49 15,0-1-137-15,0 1-323 0,0-2 146 0</inkml:trace>
  <inkml:trace contextRef="#ctx0" brushRef="#br0" timeOffset="-54583">6486 16694 161 0,'2'-15'83'0,"-2"15"-71"16,4-16 1-16,-4 16 20 0,2-16 11 0,-2 16 0 15,0 0 11-15,4-21 3 16,-4 21 10-16,2-15 1 0,-2 15 7 0,0 0 1 0,4-20 6 16,-4 20-9-1,0 0-6-15,8-18-4 0,-8 18-11 0,10-10-21 0,-10 10-4 16,12-14-2-16,-12 14-5 15,15-13 2-15,-15 13-1 0,15-11 6 0,-15 11 5 0,19-6 6 16,-19 6-6-16,16-6 11 0,-16 6-9 16,18-2 14-16,-18 2-3 0,0 0 0 15,25 6 6-15,-25-6-1 0,17 9-2 16,-17-9 10-16,11 14 1 0,-5-5 0 16,-6-9-6-16,4 20 1 0,-4-20 7 0,0 24 10 0,0-11-4 15,0-13 8-15,-10 29-8 16,3-13 5-16,1-4-4 0,-3 4 3 15,1-2-2-15,-3-1 3 0,1-2-4 16,0 1 5-16,-2-1 0 0,2-2-3 0,10-9 5 16,-21 16-7-16,10-9-2 0,11-7 2 0,-19 11-2 15,19-11 2-15,-19 1 2 0,19-1-3 16,0 0-4-16,-23-11-1 0,23 11-2 0,-15-15-3 16,15 15-6-16,-11-17-5 15,11 17-6-15,-8-20-6 0,4 10-7 0,4 10-14 16,-7-18-24-16,7 18-32 0,-2-20-36 15,2 20-43-15,0-21-42 0,0 21-49 0,7-17-72 16,-7 17-157-16,8-15-400 0,-8 15-179 0</inkml:trace>
  <inkml:trace contextRef="#ctx0" brushRef="#br0" timeOffset="-54313.23">6801 16783 2417 0,'0'0'-44'0,"0"0"48"16,10 8 19-16,-10-8 9 15,0 0 14-15,0 0 8 0,13 10 7 0,-13-10 3 0,0 0-4 16,0 0-3-16,0 0-8 15,9 7-3-15,-9-7-7 0,0 0-8 0,0 0-28 16,0 0-20-16,0 0-59 16,0 0-37-16,8 7-55 0,-8-7-104 0,0 0-447 0,0 0 20 15</inkml:trace>
  <inkml:trace contextRef="#ctx0" brushRef="#br0" timeOffset="-53815.81">6904 16538 2053 0,'6'-21'-41'0,"-6"21"17"0,8-15 8 16,-8 15-2-16,4-13 12 0,-4 13-10 0,8-12-11 0,-8 12 7 16,10-11-12-16,-10 11-6 15,13-13 9-15,-13 13-2 0,19-12-2 16,-10 8 21-16,-9 4 1 0,18-6 12 15,-18 6 14-15,22-4 6 0,-22 4 1 0,0 0-4 16,23 4 3-16,-23-4 2 0,13 8-8 0,-13-8 11 0,8 12 13 16,-8-12 9-16,0 0 34 15,-2 24 5-15,2-24 10 0,0 0 4 0,-10 28 0 16,4-18-8-16,6-10-8 0,-12 16-6 16,6-7-12-16,6-9-7 0,-12 13-7 0,12-13-2 15,-8 10-11-15,8-10 2 16,0 0-25-16,-12 15-14 0,12-15-12 15,0 0-15-15,0 0-17 0,0 0-13 16,0 0-1-16,0 0-3 0,0 0-2 0,24 17 9 16,-24-17 2-16,19 4 9 0,-19-4 11 0,19 8-5 15,-19-8 11-15,19 7 11 0,-11-3 15 16,-8-4 3-16,16 13 14 0,-10-4 20 16,-6-9 1-16,10 16 3 0,-10-16 12 15,2 19 3-15,-2-19 4 0,-2 21-4 0,2-21-2 16,-12 23-4-16,3-11-7 0,-2-1 1 15,1-2-11-15,-1-1-12 0,-1 1-26 0,12-9-32 16,-22 14-37-16,14-8-38 0,8-6-48 0,-16 7-73 16,6-5-211-16,10-2-215 15,0 0 113-15</inkml:trace>
  <inkml:trace contextRef="#ctx0" brushRef="#br0" timeOffset="-53148.23">7217 16483 1861 0,'14'-12'-75'0,"-14"12"4"0,0 0 11 0,12-11-1 16,-12 11 2-16,11-9 8 0,-11 9 12 0,0 0 10 15,15-8 14-15,-15 8 6 16,0 0 7-16,12-8 8 0,-12 8 4 0,0 0 2 0,17-6 5 16,-17 6 3-16,0 0 2 15,22-2-10-15,-22 2 7 0,0 0-4 0,22 4-10 16,-22-4 5-16,16 6 7 16,-16-6 0-16,12 8 1 0,-12-8 4 0,13 9 3 15,-13-9-2-15,8 9 11 0,-8-9 2 0,6 12 18 16,-6-12 5-16,0 0 17 0,-2 23 15 15,2-23-13-15,-10 17-2 0,10-17-6 16,-13 17 1-16,5-9-9 0,8-8-4 16,-15 13-4-16,15-13 0 0,-13 12-12 0,13-12 1 15,-12 8-28-15,12-8-21 0,0 0-9 0,-8 13-19 16,8-13-17-16,0 0 5 16,0 0-3-16,0 0 11 0,0 0 20 0,35 11-4 15,-35-11 16-15,21 6 17 0,-8-3-11 16,-13-3 3-16,24 9 3 0,-12-4 13 0,-2 1-7 15,-10-6 3-15,20 13 2 0,-12-7 7 16,-8-6 3-16,13 15 6 0,-13-15 9 0,6 13 7 16,-6-13-3-16,0 0 4 0,-6 23-4 0,6-23-13 15,-15 15-5-15,7-7-23 16,8-8-34-16,-24 13-43 0,14-7-44 0,-5 0-58 16,15-6-126-16,-26 7-369 0,14-3 93 15</inkml:trace>
  <inkml:trace contextRef="#ctx0" brushRef="#br0" timeOffset="-12653.48">20609 10713 673 0,'0'0'118'0,"0"0"-24"0,0 0 9 0,0 0-25 0,0 0-14 16,0 0 13-16,0 0-6 15,0 0-7-15,0 0 12 0,0 0 0 0,0 0-1 0,0 0 3 16,0 0 8-16,0 0-5 16,0 0 14-16,0 0-6 0,0 0 3 0,0 0 4 15,0 0-1-15,0 0-3 16,0 0 5-16,0 0-2 0,0 0 0 0,0 0 1 15,0 0 0-15,0 0 0 0,0 0 0 16,0 0-5-16,0 0 2 0,0 0-5 0,0 0-9 16,0 0-7-16,0 0-9 0,0 0-6 15,0 0-12-15,0 0-31 0,0 0-41 16,0 0-55-16,-2 33-57 0,2-33-54 0,0 0-83 0,0 0-615 16,-6 29-269-16</inkml:trace>
  <inkml:trace contextRef="#ctx0" brushRef="#br0" timeOffset="-10773.3">18092 10723 2508 0,'0'0'-163'0,"0"0"26"0,0 0 19 0,0 0 15 15,0 0 12-15,0 0 13 0,0 0 18 0,0 0 7 16,0 0 23-16,0 0 17 16,0 0 11-16,0 0 26 0,0 0 19 0,0 0 19 0,0 0 29 15,0 0 11-15,0 0 3 16,0 0 19-16,0 0 0 0,0 0-1 0,54 3-6 15,-54-3-12-15,0 0-7 16,0 0-2-16,0 0-8 0,21-1 2 0,-21 1-2 0,0 0-8 16,0 0-5-16,26-2-3 0,-26 2-8 0,18 0-3 15,-18 0-3-15,0 0-7 16,28-2-6-16,-28 2-3 0,19 0-3 0,-19 0-3 16,18 0-7-16,-18 0-1 15,20-2 1-15,-20 2-4 0,19 2-1 0,-19-2-2 16,0 0 1-16,23 0-2 0,-23 0-8 15,0 0 4-15,21 0-1 0,-21 0 0 0,0 0-1 16,0 0-5-16,22-2 1 0,-22 2-2 0,0 0-1 0,0 0 0 16,0 0-8-16,21 0-11 15,-21 0-23-15,0 0-27 0,0 0-28 0,0 0-41 16,0 0-45-16,13 2-22 16,-13-2-38-16,0 0-94 0,0 0-535 0,0 0-220 15</inkml:trace>
  <inkml:trace contextRef="#ctx0" brushRef="#br0" timeOffset="-10193.08">18704 10719 2429 0,'0'0'-124'0,"0"0"30"16,0 0 19-16,0 0 15 0,0 0 22 0,0 0 15 0,0 0 14 15,0 0 18-15,0 0 12 16,0 0 9-16,0 0 22 0,0 0 14 0,0 0 6 16,0 0 0-16,0 0 12 15,0 0 0-15,28 2 1 0,-28-2-5 0,0 0-2 16,0 0-5-16,23 0 0 0,-23 0-12 15,18 2-3-15,-18-2-3 0,0 0 1 0,24 0 5 16,-24 0-3-16,20 0-4 0,-20 0 1 0,21 2-12 16,-21-2-1-16,19 1-3 0,-19-1-7 15,21 0-5-15,-21 0 1 0,20 2-2 0,-20-2-6 16,20 2 0-16,-20-2 5 16,0 0-2-16,24 0-2 0,-24 0-1 0,17 2 3 15,-17-2-1-15,0 0-7 16,0 0 2-16,23 0-4 0,-23 0-1 0,0 0-8 0,15 1-18 15,-15-1-23-15,0 0-27 16,0 0-44-16,0 0-33 0,25-1-37 0,-25 1-23 16,11-2-45-16,-11 2-125 0,0 0-392 0,14-4-51 15</inkml:trace>
  <inkml:trace contextRef="#ctx0" brushRef="#br0" timeOffset="-9643.51">19371 10704 2088 0,'0'0'-124'0,"0"0"21"15,0 0 20-15,0 0 13 0,0 0 21 0,0 0 17 0,0 0 17 16,0 0 17-16,0 0 16 0,0 0 14 0,0 0 7 16,26 1 13-16,-26-1 3 15,0 0-1-15,0 0 3 0,0 0 2 0,20 2 8 0,-20-2 4 16,0 0 3 0,24 3 8-16,-24-3-9 0,17 1 0 0,-17-1 3 0,19 2 2 15,-19-2-12-15,21 2-4 16,-21-2-3-16,22 0-3 0,-22 0-1 0,20 2-3 15,-20-2-4-15,22 2 0 16,-22-2-7-16,19 2-4 0,-19-2-3 0,19 2 2 0,-19-2-7 16,0 0-4-16,23 2 1 0,-23-2-5 0,0 0-11 15,20 0-17-15,-20 0-28 16,0 0-31-16,0 0-20 0,18 1-37 0,-18-1-22 16,0 0-33-16,0 0-76 0,0 0-489 15,15 0-21-15</inkml:trace>
  <inkml:trace contextRef="#ctx0" brushRef="#br0" timeOffset="-9023.58">20080 10701 2058 0,'0'0'-99'0,"0"0"20"0,0 0 22 0,0 0 16 16,0 0 17-16,0 0 6 0,0 0 31 0,0 0-8 15,24-5 1-15,-24 5 26 0,0 0-10 16,0 0 6-16,0 0 11 0,0 0 6 0,0 0 18 16,26 4-15-16,-26-4 4 0,0 0 6 15,20 0-9-15,-20 0 1 0,17 1-2 0,-17-1-2 16,22 3-6-1,-22-3 16-15,22 0-6 0,-22 0-4 0,22 1 2 0,-22-1 4 16,21 2-2-16,-21-2-15 0,19 0-3 0,-19 0-1 0,17 3-6 16,-17-3 2-16,0 0-27 15,0 0-13-15,26 1-13 0,-26-1-28 0,0 0-28 16,16 0-20-16,-16 0-29 16,8 2-32-16,-8-2-64 0,0 0-417 0,0 0 128 15</inkml:trace>
  <inkml:trace contextRef="#ctx0" brushRef="#br0" timeOffset="-8063.26">20623 10725 1746 0,'0'0'-79'0,"0"0"24"0,0 0 3 0,0 0 12 16,0 0 1-16,0 0-5 0,0 0-4 0,0 0-11 16,14 1-24-16,-14-1-43 0,0 0-241 15,0 0 116-15</inkml:trace>
  <inkml:trace contextRef="#ctx0" brushRef="#br0" timeOffset="-5913.26">20811 10658 1004 0,'14'-4'-20'16,"-14"4"6"-16,0 0 3 0,0 0-10 0,0 0-3 16,0 0-3-16,0 0-4 0,0 0-7 0,0 0 5 0,0 0-12 15,20-2-38 1,-20 2-137-16,0 0 73 0</inkml:trace>
  <inkml:trace contextRef="#ctx0" brushRef="#br0" timeOffset="-4093.22">20781 10642 695 0,'0'0'54'0,"0"0"8"0,0 0-8 15,0 0-3-15,0 0-4 16,0 0 5-16,0 0 5 0,0 0-11 0,0 0 1 0,0 0 2 16,0 0-12-16,0 0 3 15,0 0 8-15,36-19-14 0,-36 19 1 0,0 0-1 0,20-7-21 16,-20 7-16-16,16-8-18 15,-16 8-25-15,15-7-35 0,-15 7-51 0,17-10-251 16,-7 5 120-16</inkml:trace>
  <inkml:trace contextRef="#ctx0" brushRef="#br0" timeOffset="-3913.2">21118 10427 1126 0,'0'0'37'0,"8"-7"14"0,-8 7 3 16,0 0 3-16,0 0 0 0,12-13-6 0,-12 13-13 16,0 0 11-16,10-8-21 0,-10 8-29 0,0 0-14 0,0 0-24 15,10-12-29-15,-10 12-37 16,0 0-67-16,0 0-205 0,10-12 121 0</inkml:trace>
  <inkml:trace contextRef="#ctx0" brushRef="#br0" timeOffset="-3773.44">21228 10313 1041 0,'0'0'-32'0,"11"-9"4"0,-11 9-10 16,0 0-32-16,0 0-52 16,0 0-127-16,6-14 80 0</inkml:trace>
  <inkml:trace contextRef="#ctx0" brushRef="#br0" timeOffset="63354.24">8063 16460 2455 0,'0'0'-91'0,"0"0"15"16,0 0 10-16,0 0 20 0,-12 10 21 0,12-10 19 0,0 0 17 15,0 0 20-15,0 0 25 16,0 0 6-16,0 0 15 0,0 0 16 0,0 0 10 16,0 0-4-16,0 0-9 0,0 0-11 15,0 0-9-15,0 0-1 0,0 0-6 0,0 0-14 16,0 0-2-16,22-41-4 16,-12 32-10-16,3-3 0 0,-2-1 0 0,4-2-6 15,1 1-3-15,2-1-5 0,-2 0-1 0,-1-2 2 0,2 1 0 16,0 2-7-16,-2-2 0 15,2 1-3-15,0 0 2 0,-2-1-2 16,2 1 0-16,-3 1-4 0,2 2 1 16,-2-2-2-16,-2 5 2 0,0-3-2 0,-2 5 0 15,0-3-5-15,-10 10-16 16,15-13-18-16,-15 13-35 0,15-14-61 0,-15 14-52 0,11-11-81 16,-11 11-163-16,10-13-321 0,-4 5-25 15</inkml:trace>
  <inkml:trace contextRef="#ctx0" brushRef="#br0" timeOffset="63694.16">8649 15559 2172 0,'4'-14'-54'0,"-4"14"12"0,0 0 2 0,6-13 5 15,-6 13 3-15,0 0 25 16,0 0 17-16,0 0 24 0,0 0-7 0,0 0 27 16,0 0 4-16,8 41 12 0,-8-25 3 0,0-16 7 15,0 36-8-15,0-17-7 16,3 0-2-16,-3 3 1 0,0-4-16 0,2 1-2 0,-2 3-5 15,2-6-5-15,-2 3-3 16,3-3-3-16,-1-2-25 0,-2-14-34 0,2 25-41 0,-2-25-32 16,2 24-35-1,-2-24-54-15,0 13-148 0,2-8-296 0,-2-5 145 16</inkml:trace>
  <inkml:trace contextRef="#ctx0" brushRef="#br0" timeOffset="64054.13">8617 15953 1975 0,'-4'19'43'0,"4"-19"7"0,0 0-11 15,0 0 24-15,0 0 6 0,0 0 10 0,0 0 9 16,0 0-3-16,0 0-4 16,0 0-7-16,0 0-9 0,0 0 4 0,19 11-1 15,-19-11-1-15,0 0-6 0,27-3-4 0,-27 3-11 0,26-4-4 16,-26 4-3-16,27-4-26 15,-10 2-28-15,-17 2-31 0,34-4-33 16,-19 4-25-16,-15 0-37 0,25-1-35 16,-25 1-68-16,24-3-495 0,-16 3-12 0</inkml:trace>
  <inkml:trace contextRef="#ctx0" brushRef="#br0" timeOffset="64324.07">8572 16113 2156 0,'-14'5'-46'0,"14"-5"20"0,0 0 2 0,-13 8 16 16,13-8 11-16,0 0 16 16,0 0 8-16,0 0 9 0,0 0 11 0,0 0 2 15,0 0-6-15,0 0 0 0,0 0 9 0,0 0-7 16,0 0 3-16,55 4-7 0,-40-4-4 15,-15 0-7-15,38-1-3 16,-19 1-6-16,0 0-14 0,0-3-26 0,-19 3-30 16,36 0-17-16,-22 0-39 0,0 0-43 0,-14 0-72 15,0 0-420-15,29 0 138 16</inkml:trace>
  <inkml:trace contextRef="#ctx0" brushRef="#br0" timeOffset="64544.01">8706 16170 1836 0,'0'0'12'0,"0"0"4"0,-13 7 3 0,13-7-10 0,0 0 7 16,0 0 21-16,-6 16 14 15,6-16 3-15,0 0 13 0,0 19 7 0,0-19 9 16,0 0-7-16,2 27 6 16,-2-27 6-16,2 19-12 0,-2-19-8 0,0 23-3 15,2-10-6-15,-2-13-5 0,-2 25-7 0,4-10-7 0,-2-15-18 16,-2 25-22-16,2-25-25 15,2 22-35-15,-2-22-31 0,2 21-29 16,-2-21-36-16,2 17-70 0,-2-17-485 16,2 8 27-16</inkml:trace>
  <inkml:trace contextRef="#ctx0" brushRef="#br0" timeOffset="65033.88">8922 15989 2103 0,'0'0'-34'0,"0"0"17"16,0 0-2-16,0 0 25 0,0 0 13 16,0 0 14-16,0 0 1 0,0 0 16 0,0 0-10 15,26-2 1-15,-26 2-2 16,2-15 10-16,-2 15 7 0,4-18 16 0,-4 18 7 16,2-16 7-16,-2 16-3 0,4-17-3 0,-4 17-6 0,4-15-7 15,-4 15-13 1,0 0-4-16,0 0-5 0,10-12-5 15,-10 12-4-15,0 0-4 0,0 0-8 0,32 9 4 16,-32-9-10-16,19 8-7 0,-19-8 4 0,22 7-4 16,-12-3-3-16,-10-4-3 15,20 6 1-15,-20-6-2 0,18 2 4 0,-18-2 3 0,0 0-6 16,26-5 10-16,-26 5 9 16,13-10 3-16,-13 10 2 0,10-12-2 0,-10 12-2 15,6-14-2-15,-6 14 0 0,6-14-10 0,-6 14-22 0,8-16-28 16,-8 16-32-16,4-12-29 15,-4 12-36-15,0 0-47 0,0 0-55 0,4-16-114 16,-4 16-410-16,0 0-46 16</inkml:trace>
  <inkml:trace contextRef="#ctx0" brushRef="#br0" timeOffset="65283.86">9036 16103 2279 0,'0'0'-28'0,"0"0"0"15,0 0 5-15,0 0 21 0,-15 2 26 0,15-2 8 16,0 0 2-16,0 0 5 16,0 0-10-16,0 0 0 0,0 0 0 0,0 0 3 15,0 0 3-15,0 0 2 0,0 0-8 0,48-26 1 0,-32 22-5 16,-2 0-12-16,4 0-28 15,-18 4-34-15,35-8-41 0,-15 5-56 0,-4-1-96 16,4-1-413-16,-1-1 115 16</inkml:trace>
  <inkml:trace contextRef="#ctx0" brushRef="#br0" timeOffset="65723.97">9297 15737 2049 0,'0'0'38'0,"-9"-12"-8"0,9 12-3 16,0 0-15-16,-5-14 8 16,5 14-20-16,0 0-1 0,0 0-5 15,10-23-9-15,-10 23-5 0,14-9-2 16,-14 9-2-16,19-8-3 0,-4 3-3 0,-15 5 8 15,29-3-5-15,-11 3 6 0,-18 0-11 0,29 8 11 0,-14-2 1 16,0 0 1-16,-5 3 4 16,0 0 7-16,-2 3 10 0,-2 0 25 0,-6-12 27 15,4 22 29-15,-4-22 19 16,-2 20 17-16,2-20 10 0,-2 20-4 0,2-20-12 16,-4 15-6-16,4-15-18 0,0 0-13 0,-4 21-7 15,4-21-10-15,0 0-9 0,0 0-7 16,4 18-8-16,-4-18-2 0,6 13-1 0,-6-13-8 15,12 12 4-15,-12-12 0 16,13 13-2-16,-13-13-3 0,13 12 2 0,-13-12 0 16,10 14 1-16,-10-14 7 0,7 13 7 15,-7-13-2-15,0 0-6 0,-7 23-6 0,7-23-44 16,-12 16-73-16,12-16-76 16,-17 11-124-16,6-6-619 0,11-5-302 0</inkml:trace>
  <inkml:trace contextRef="#ctx0" brushRef="#br0" timeOffset="66344.25">8704 16689 2630 0,'0'0'-46'0,"0"0"12"16,4-16 5-16,-4 16 2 0,0 0-3 0,0 0 1 15,0 0 29-15,0 0 26 0,0 0 19 0,0 0 0 16,0 0-3-16,0 0 8 15,0 0-1-15,0 0 4 0,0 0 5 0,0 54 8 16,0-54-3-16,-2 22-7 16,2-22-6-16,0 27-2 0,0-13-9 0,0-14-9 15,0 26-24-15,0-26-43 0,-2 23-46 16,2-23-54-16,2 23-56 0,-2-23-112 0,0 17-444 16,0-17-30-16</inkml:trace>
  <inkml:trace contextRef="#ctx0" brushRef="#br0" timeOffset="66669.2">8403 16902 2145 0,'0'0'-85'0,"0"0"7"16,0 0 7-16,0 0 9 16,0 0 13-16,0 0 20 0,0 0 13 0,38-16 7 15,-38 16 11-15,24-3 8 0,-8 1 10 16,1 0-6-16,3 0 9 0,0 0-10 16,0 2 13-16,3-2-5 0,-2 0-1 0,2 1 4 0,1-2-9 15,-1 2-7-15,-2-2 3 16,0 2-10-16,1-1-1 0,-2 2-12 0,0-2-9 15,-1 0-28-15,-19 2-23 0,34-4-36 16,-22 4-46-16,-12 0-107 0,28-5-156 0,-18 5 132 16</inkml:trace>
  <inkml:trace contextRef="#ctx0" brushRef="#br0" timeOffset="67439.04">8483 17113 1186 0,'0'0'35'0,"0"0"17"0,0 0-7 15,0 0 15-15,0 0-22 16,0 0 3-16,0 0 5 0,0 0 8 0,0 0 18 0,0 0 6 15,0 0 11-15,0 0 2 16,0 0 4-16,0 0 11 0,0 0 3 0,0 0-5 16,0 0-5-16,0 0-3 0,-8 27-11 15,8-27 0-15,-10 17-12 0,4-7-6 0,6-10-1 16,-16 17-6-16,10-10-4 16,6-7-1-16,-12 18-8 0,12-18-5 0,-13 13-2 15,13-13-1-15,-11 9-8 0,11-9 5 16,-11 8-9-16,11-8-4 0,0 0-18 0,-20 2-13 15,20-2-10-15,0 0 5 0,0 0-2 0,-18-17 7 16,18 17 1-16,0 0 6 16,-8-19-4-16,8 19 8 0,0 0-7 0,0-17 10 0,0 17 4 15,0 0-1 1,0 0 0-16,12-19 5 0,-12 19-2 0,0 0 8 0,16-8 4 16,-16 8 7-16,0 0 4 0,21 2 4 0,-21-2 2 15,0 0-6-15,27 11 10 16,-18-5-10-16,-9-6-3 0,16 15 0 0,-8-5-7 0,2 0-4 15,-10-10-3 1,12 15-21-16,-6-7-29 0,-6-8-34 0,13 14-49 0,-4-8-40 16,-9-6-44-16,10 12-79 15,-10-12-606-15,13 5-256 0</inkml:trace>
  <inkml:trace contextRef="#ctx0" brushRef="#br0" timeOffset="67654.02">8598 17163 2710 0,'0'0'-33'0,"0"0"17"15,0 0-5-15,0 0 5 16,0-25-2-16,0 25-1 0,0 0 10 0,0 0-7 16,0 0 2-16,21-4 2 0,-21 4 6 15,19-1-7-15,-19 1-11 0,23-3-17 16,-23 3-20-16,20-1-28 0,-20 1-38 0,16-2-63 0,-16 2-105 15,15 0-247-15,-15 0 272 16</inkml:trace>
  <inkml:trace contextRef="#ctx0" brushRef="#br0" timeOffset="67824.08">8712 17127 1689 0,'-53'7'46'0,"53"-7"1"16,0 0 40-16,-10 15-5 0,10-15 17 0,-6 16 15 15,6-16-13-15,-5 18-2 0,5-18-2 0,-2 20-2 16,2-20-9-16,-2 21-11 0,2-21-5 15,-2 21-8-15,2-21-6 0,0 21-5 0,0-21-8 16,0 19-29-16,0-19-44 16,2 17-42-16,-2-17-43 0,0 0-45 0,2 19-60 15,-2-19-143-15,0 0-286 16,0 0 123-16</inkml:trace>
  <inkml:trace contextRef="#ctx0" brushRef="#br0" timeOffset="68324.22">8996 16881 1858 0,'0'0'6'0,"0"0"43"0,0 0 4 0,0 0 6 0,0 0 7 16,0 0 4-16,0 0-2 0,0 0 7 0,0 0-9 15,8-25-5-15,-8 25-5 16,0 0 1-16,2-25-1 0,-2 25 5 0,3-15-5 15,-3 15-2-15,4-17-5 0,-4 17 0 16,4-13-10-16,-4 13 2 0,0 0-8 0,6-14-6 16,-6 14-3-16,0 0 0 15,0 0-5-15,0 0 2 0,22 0-3 0,-22 0-4 16,0 0-6-16,20 14 5 16,-20-14-3-16,18 9-2 0,-18-9-1 0,16 10-9 0,-7-7 4 15,-9-3-1-15,17 4-2 0,-17-4 6 0,0 0-1 16,23-1 10-16,-23 1-1 0,16-10 4 15,-16 10-3-15,10-11 4 0,-10 11 0 0,8-17-9 16,-8 17-9-16,6-10-22 16,-6 10-39-16,0 0-38 0,7-18-43 0,-7 18-57 15,0 0-122-15,0 0-438 16,0 0-47-16</inkml:trace>
  <inkml:trace contextRef="#ctx0" brushRef="#br0" timeOffset="68577.18">9006 16993 2293 0,'0'0'-2'0,"0"0"19"0,-10 10-7 15,10-10 5-15,0 0 19 0,0 0 11 0,0 0 10 16,0 0-4-16,0 0 8 0,0 0 4 15,0 0-4-15,0 0-2 0,0 0-7 0,31 9-3 16,-31-9-4-16,0 0-10 16,32-3-17-16,-32 3-29 0,26-4-35 15,-26 4-49-15,32-6-41 0,-17 2-79 16,-3-1-154-16,2-1-281 0,0-2 121 0</inkml:trace>
  <inkml:trace contextRef="#ctx0" brushRef="#br0" timeOffset="68824.21">9309 16696 1985 0,'6'-10'27'0,"-6"10"-17"0,0 0 6 0,0 0 6 15,0 0 21-15,0 0 15 0,0 0 4 0,0 0 0 16,0 0 3-16,22 25 4 15,-22-25-6-15,4 27-1 0,-2-12-7 16,0 1-5-16,1 1-6 0,-1-2-4 16,2 3-22-16,-2-2-34 0,0 0-48 0,2-1-51 0,-4-15-57 15,2 23-146-15,0-14-335 16,-2-9 118-16</inkml:trace>
  <inkml:trace contextRef="#ctx0" brushRef="#br0" timeOffset="69143.97">9386 16738 1853 0,'0'0'-7'0,"4"-21"7"0,0 12 2 15,-4 9-7-15,6-19-11 0,-6 19 12 0,11-18 8 16,-3 7 4-16,-8 11 0 16,15-17 3-16,-4 9-7 0,-1 0 9 0,-10 8-4 15,18-11 1-15,-18 11 1 0,16-4 9 0,-16 4 1 16,0 0 4-16,0 0-2 0,26 8 21 15,-26-8-4-15,6 14 14 0,-6-14 19 16,-2 20 24-16,2-20 7 0,-6 25 24 16,1-11 5-16,-1 1 4 0,1-2 1 0,-1 0 2 15,2 2-5-15,-2-1-5 16,0-1-9-16,6-13-7 0,-8 25-17 0,8-25-9 16,-4 21-11-16,4-21-8 0,0 21-7 0,0-21-23 0,10 17-34 15,-10-17-49-15,14 11-58 16,-4-5-68-16,-10-6-86 0,26 0-167 0,-13 0-493 15,-13 0-310-15</inkml:trace>
  <inkml:trace contextRef="#ctx0" brushRef="#br0" timeOffset="75093.81">20859 10633 1200 0,'0'0'201'0,"0"0"-67"0,0 0-29 0,0 0 1 15,0 0-32-15,0 0 28 0,0 0 2 0,0 0 10 16,0 0-11-16,0 0 7 0,0 0-5 15,0 0-4-15,0 0-18 0,0 0-5 0,0 0-11 16,0 0-6-16,0 0-20 16,0 0-26-16,0 0-24 0,0 0-20 0,30-29-37 0,-30 29-20 15,0 0-20 1,13-5-17-16,-13 5-14 0,0 0-28 0,14-5-15 0,-14 5-55 16,0 0-331-16,18-8 242 0</inkml:trace>
  <inkml:trace contextRef="#ctx0" brushRef="#br0" timeOffset="75243.79">20995 10551 1604 0,'0'0'-12'15,"0"0"22"-15,17-7 23 16,-17 7 17-16,0 0 1 0,9-8 15 0,-9 8 12 16,0 0 11-16,0 0-16 15,16-10-9-15,-16 10-5 0,0 0-9 0,12-7-12 0,-12 7-21 16,0 0-40-16,14-9-33 0,-14 9-12 0,12-9-37 16,-8 5-36-16,-4 4-52 15,9-7-347-15,-9 7 274 0</inkml:trace>
  <inkml:trace contextRef="#ctx0" brushRef="#br0" timeOffset="75373.93">21146 10456 1585 0,'16'-14'19'0,"-16"14"24"0,8-7 12 16,-8 7 16-16,0 0 5 0,13-8 29 15,-13 8 2-15,0 0 5 0,0 0-14 0,15-9-10 16,-15 9-12-16,0 0-11 0,11-9-17 0,-11 9-28 16,0 0-35-16,10-10-30 0,-10 10-31 15,9-8-26-15,-9 8-37 0,9-9-83 16,-9 9-403-16,8-11 159 0</inkml:trace>
  <inkml:trace contextRef="#ctx0" brushRef="#br0" timeOffset="75523.74">21293 10315 1835 0,'0'0'-5'0,"15"-14"28"16,-15 14-1-16,0 0 8 16,0 0-3-16,0 0-1 0,11-9 1 0,-11 9-3 15,0 0 3-15,0 0-8 0,0 0-27 0,9-11-17 16,-9 11-25-16,6-4-27 0,-6 4-47 15,0 0-48-15,10-10-343 0,-10 10 309 0</inkml:trace>
  <inkml:trace contextRef="#ctx0" brushRef="#br0" timeOffset="75613.99">21443 10197 1452 0</inkml:trace>
  <inkml:trace contextRef="#ctx0" brushRef="#br0" timeOffset="75684.05">21459 10185 1414 0,'0'0'21'0,"0"0"11"0,10-9-6 16,-10 9-3-16,0 0 4 0,10-9-8 0,-10 9 3 0,0 0-9 15,11-8-13-15,-11 8-23 16,0 0-23-16,11-13-39 0,-11 13-78 0,0 0-253 16,13-14 129-16</inkml:trace>
  <inkml:trace contextRef="#ctx0" brushRef="#br0" timeOffset="75843.74">21639 10033 1202 0,'0'0'-4'0,"16"-14"4"0,-16 14-1 16,0 0 13-16,10-9 9 16,-10 9 19-16,12-7-2 0,-12 7 5 0,0 0-2 0,14-9 2 15,-14 9-16 1,0 0-17-16,15-9-23 0,-15 9-37 0,9-3-55 0,-9 3-122 16,8-4-127-16,-8 4 114 0</inkml:trace>
  <inkml:trace contextRef="#ctx0" brushRef="#br0" timeOffset="77444.06">22193 10705 999 0,'0'0'35'16,"0"0"20"-16,0 0 16 0,0 0 8 0,0 0 16 15,0 0 16-15,7-19 26 16,-7 19 14-16,0 0-4 0,0 0 6 0,0 0-10 0,0 0-15 15,0 0-18-15,0 0-13 16,0 0-12-16,0 0-7 0,0 0-16 0,0 0-27 0,0 0-39 16,0 0-37-16,0 0-58 15,0 0-50-15,0 0-95 0,0 42-457 16,0-42 46-16</inkml:trace>
  <inkml:trace contextRef="#ctx0" brushRef="#br0" timeOffset="78083.99">21780 9964 2052 0,'0'0'27'16,"0"0"33"-16,0 0 12 0,0 0-9 0,0 0-10 16,0 0-3-16,0 0-7 15,0 0-31-15,0 0-45 0,0 0-39 0,32-21-57 16,-32 21-108-16,9-6-385 0,-9 6 161 0</inkml:trace>
  <inkml:trace contextRef="#ctx0" brushRef="#br0" timeOffset="78228.72">21937 9890 1836 0,'0'0'22'0,"17"-4"26"16,-17 4-4-16,0 0-6 0,0 0-11 15,16-4 2-15,-16 4-2 0,0 0-5 0,0 0-25 16,16-5-24-16,-16 5-30 16,0 0-48-16,12-8-83 0,-12 8-360 0,9-8 261 0</inkml:trace>
  <inkml:trace contextRef="#ctx0" brushRef="#br0" timeOffset="78384">22093 9814 1654 0,'0'0'58'0,"0"0"19"0,0 0 9 15,22-2 1-15,-22 2 1 16,0 0-7-16,0 0-17 0,0 0-5 0,0 0-23 16,15-8-31-16,-15 8-27 0,0 0-34 0,0 0-16 0,0 0-42 15,12-9-30 1,-12 9-61-16,0 0-335 0,0 0 276 0</inkml:trace>
  <inkml:trace contextRef="#ctx0" brushRef="#br0" timeOffset="78518.33">22172 9764 1563 0,'0'0'24'0,"10"-7"31"0,-10 7 16 15,0 0 18-15,0 0 15 0,0 0 12 0,0 0 9 16,0 0 9-16,0 0-9 16,13-8-13-16,-13 8-10 0,0 0-11 0,0 0-14 0,0 0-10 15,0 0-8-15,0 0-31 0,0 0-49 0,0 0-64 16,0 0-68-16,0 0-104 15,7-13-497-15,-7 13-40 0</inkml:trace>
  <inkml:trace contextRef="#ctx0" brushRef="#br0" timeOffset="78875.59">22279 9678 2095 0,'0'0'-118'0,"0"0"18"16,0 0 12-16,0 0 1 0,0 0-8 0,0 0-16 15,0 0-56 1,0 0-266-16,5-7 415 0</inkml:trace>
  <inkml:trace contextRef="#ctx0" brushRef="#br0" timeOffset="79044.09">22284 9671 1387 0,'0'0'109'0,"0"0"-1"0,0 0-2 0,0 0-20 16,0 0 10-16,0 0-26 0,0 0-25 15,0 0-29-15,0 0-33 0,0 0-44 16,0 0-41-16,0 0-72 0,0 0-362 16,0 0 281-16</inkml:trace>
  <inkml:trace contextRef="#ctx0" brushRef="#br0" timeOffset="79244.04">22380 9669 1657 0,'14'4'75'0,"-14"-4"20"0,0 0 20 16,0 0-8-16,0 0 13 15,0 0-10-15,0 0-7 0,0 0-19 0,0 0-14 16,0 0-22-16,0 0-35 0,0 0-32 16,0 0-29-16,24-2-33 0,-24 2-41 0,0 0-66 15,0 0-108-15,14-6-291 0,-14 6 209 0</inkml:trace>
  <inkml:trace contextRef="#ctx0" brushRef="#br0" timeOffset="79413.78">22553 9661 1637 0,'0'0'0'0,"0"0"27"0,0 0 19 16,19 3-1-16,-19-3 2 0,0 0 7 0,0 0-10 0,0 0-6 0,0 0-10 15,0 0-9-15,0 0-19 16,19-9-19-16,-19 9-20 0,7-3-21 0,-7 3-29 0,0 0-55 15,8-10-115-15,-8 10-187 16,8-5 395-16</inkml:trace>
  <inkml:trace contextRef="#ctx0" brushRef="#br0" timeOffset="79563.79">22699 9629 1337 0,'0'0'36'15,"0"0"34"-15,0 0 0 0,17 4 9 0,-17-4 8 0,0 0 12 16,0 0-3-16,0 0 2 15,0 0-18-15,0 0-17 0,0 0-22 16,19 0-36-16,-19 0-37 0,0 0-28 0,0 0-47 16,17-6-63-16,-17 6-104 0,10-5-217 0,-10 5 342 15</inkml:trace>
  <inkml:trace contextRef="#ctx0" brushRef="#br0" timeOffset="79723.79">22949 9623 1472 0,'0'0'65'0,"0"0"15"16,17 3 16-16,-17-3-5 0,0 0 0 0,0 0-1 0,0 0-17 16,18 0-3-16,-18 0-22 15,0 0-30-15,0 0-29 0,0 0-27 0,0 0-31 16,22-7-46-16,-22 7-75 16,0 0-376-16,17-5 239 0</inkml:trace>
  <inkml:trace contextRef="#ctx0" brushRef="#br0" timeOffset="79874.11">23196 9622 1649 0,'0'0'10'0,"0"0"20"0,18 4 3 0,-18-4-2 15,0 0 5-15,0 0-8 16,16 1-5-16,-16-1 1 0,0 0-13 0,0 0 1 16,0 0-28-16,23-4-10 0,-23 4-23 0,0 0-27 15,16-1-39-15,-16 1-79 0,0 0-263 16,14-4 381-16</inkml:trace>
  <inkml:trace contextRef="#ctx0" brushRef="#br0" timeOffset="80024.01">23485 9618 1296 0,'0'0'-2'0,"24"0"16"0,-24 0 3 15,0 0 0-15,0 0-6 0,0 0-4 0,24-4-7 16,-24 4-11-16,0 0-25 0,0 0-19 15,15-5-61-15,-15 5-88 0,0 0-105 16,15-9 98-16</inkml:trace>
  <inkml:trace contextRef="#ctx0" brushRef="#br0" timeOffset="80194.06">23713 9583 963 0,'0'0'55'0,"0"0"13"0,0 0-14 0,0 0-1 0,23-1 6 15,-23 1-15-15,0 0 8 16,0 0-8-16,0 0-11 0,17-3-27 0,-17 3-28 16,0 0-24-16,0 0-45 15,15-5-88-15,-15 5-180 0,8-2 115 0</inkml:trace>
  <inkml:trace contextRef="#ctx0" brushRef="#br0" timeOffset="80373.81">23965 9574 1151 0,'0'0'86'0,"15"2"14"0,-15-2 23 0,0 0-8 0,0 0 9 15,18 2 4 1,-18-2-5-16,0 0-12 0,0 0-11 0,0 0-14 0,24-4-12 16,-24 4-30-16,0 0-53 0,0 0-57 0,0 0-65 15,17-9-148-15,-17 9-319 0,0 0 194 16</inkml:trace>
  <inkml:trace contextRef="#ctx0" brushRef="#br0" timeOffset="-128988.19">22140 9724 503 0,'0'0'146'0,"0"0"-35"15,0 0-15-15,0 0-7 0,0 0 0 0,0 0-11 16,0 0 3-16,0 0-11 0,0 0-6 16,0 0-6-16,0 0-10 0,0 0-14 0,0 0-34 15,0 0-34-15,0 0-53 16,0 0-108-16,22-27-182 0,-22 27 120 0</inkml:trace>
  <inkml:trace contextRef="#ctx0" brushRef="#br0" timeOffset="-128520.06">21421 9607 1006 0,'-26'0'-50'0,"26"0"10"0,0 0 8 16,-21 0 1-16,21 0 9 0,0 0 4 15,-22-3 1-15,22 3 5 0,0 0 1 0,-20-5 1 0,20 5 1 16,0 0-4-16,-20-4-22 16,20 4-40-16,-14-5-136 0,14 5 70 0</inkml:trace>
  <inkml:trace contextRef="#ctx0" brushRef="#br0" timeOffset="-128329.71">20811 9593 684 0,'-19'4'46'16,"19"-4"-2"-16,-17 2-5 15,17-2-14-15,0 0-1 0,-21 1 1 0,21-1-1 0,0 0 1 16,-18 3-5-16,18-3-1 15,0 0-8-15,0 0-16 0,-18 1-20 0,18-1-33 16,0 0-77-16,0 0-119 0,-22 0 83 16</inkml:trace>
  <inkml:trace contextRef="#ctx0" brushRef="#br0" timeOffset="-128179.94">20415 9639 818 0,'0'0'51'16,"-19"2"-11"-16,19-2 1 0,-19 0-14 0,19 0-14 16,-17 1-33-16,17-1-36 0,0 0-78 0,-28-5-126 0,20 3 86 15</inkml:trace>
  <inkml:trace contextRef="#ctx0" brushRef="#br0" timeOffset="-128009.8">19850 9626 936 0,'0'0'91'0,"-27"0"-9"15,27 0-19-15,-20-3-2 0,20 3-16 0,0 0 0 16,-21 0-15-16,21 0-25 0,-17-4-24 16,17 4-26-16,-17-3-40 0,17 3-40 0,-19-6-230 15,19 6 112-15</inkml:trace>
  <inkml:trace contextRef="#ctx0" brushRef="#br0" timeOffset="-127844.3">19238 9582 1096 0,'-13'1'27'0,"13"-1"-10"15,-22 2 1-15,22-2-6 0,-22 0-10 0,22 0-18 16,-24 2-28-16,14-2-60 15,10 0-117-15,-19-4-40 0,19 4 85 0</inkml:trace>
  <inkml:trace contextRef="#ctx0" brushRef="#br0" timeOffset="-127709.92">18726 9571 706 0,'-24'3'-29'0,"16"-1"-3"0,8-2-7 0,-19 3-7 15,19-3-11 1,-17 6-112-16,17-6 56 0</inkml:trace>
  <inkml:trace contextRef="#ctx0" brushRef="#br0" timeOffset="-127529.49">18298 9633 712 0,'-16'4'123'0,"16"-4"-17"16,-22 4-25-16,22-4-5 0,-17 1-16 0,17-1-13 15,0 0-19-15,-17 4-17 0,17-4-30 0,0 0-64 16,0 0-116-16,0 0-112 0,-25-5 99 16</inkml:trace>
  <inkml:trace contextRef="#ctx0" brushRef="#br0" timeOffset="-127360.09">17953 9655 974 0,'-15'4'1'0,"15"-4"-82"16,0 0-169-16,-21 2 34 15,21-2 71-15</inkml:trace>
  <inkml:trace contextRef="#ctx0" brushRef="#br0" timeOffset="-126624.99">17513 9762 829 0,'0'0'105'0,"0"0"-19"0,0 0-34 16,0 0-26-16,0 0-38 15,-37 2-41-15,37-2-59 0,0 0-191 16,0 0 96-16</inkml:trace>
  <inkml:trace contextRef="#ctx0" brushRef="#br0" timeOffset="-126470.01">17138 9745 815 0,'0'0'-11'0,"-27"-2"-6"0,27 2-10 15,-28-1-25-15,28 1-38 0,-29-5-117 16,13 4 67-16</inkml:trace>
  <inkml:trace contextRef="#ctx0" brushRef="#br0" timeOffset="-126299.78">16679 9696 734 0,'0'0'104'0,"-17"1"1"0,17-1-15 0,0 0-7 16,-24-1-6-16,24 1-18 0,0 0-13 16,-20-2-27-16,20 2-45 0,-16 0-54 0,16 0-106 15,0 0-151-15,-25-8 107 0</inkml:trace>
  <inkml:trace contextRef="#ctx0" brushRef="#br0" timeOffset="-126129.84">16337 9664 1006 0,'-26'0'66'0,"26"0"15"0,-22 0-13 0,22 0-11 0,-21 1-5 16,21-1-4-16,-19 0-13 0,19 0 4 0,0 0-5 15,-25 0-5-15,25 0 1 16,0 0 9-16,-26-1-21 0,26 1-1 0,0 0-14 16,-23-3-16-16,23 3-33 0,-15 0-43 15,15 0-63-15,-19-3-279 0,11 0 418 0</inkml:trace>
  <inkml:trace contextRef="#ctx0" brushRef="#br0" timeOffset="-125529.67">13787 9519 1382 0,'0'0'104'0,"0"0"15"16,-20 2 14-16,20-2-4 15,0 0 8-15,0 0 1 0,-17 3 8 0,17-3-2 16,0 0-7-16,0 0-13 15,0 0-14-15,0 0-14 0,0 0-10 0,0 0-12 0,0 0-4 16,0 0-9-16,0 0-9 0,0 0-22 16,0 0-24-16,0 0-31 0,0 0-35 15,0 0-32-15,0 0-31 0,66-3-7 0,-48 1-29 0,-18 2-24 16,27-4-35-16,-13 2-69 16,-14 2-348-16,24-4 147 0</inkml:trace>
  <inkml:trace contextRef="#ctx0" brushRef="#br0" timeOffset="-125060.01">13892 9407 1766 0,'0'0'-53'0,"0"0"12"0,0 0 8 15,3-24 1-15,-3 24 2 0,8-11 5 0,-8 11 5 0,0 0 8 16,12-17 10-16,-12 17 7 16,11-10 4-16,-11 10 19 0,0 0-14 0,16-10 2 15,-16 10 1-15,7-9-2 0,-7 9 3 0,0 0 4 16,13-8-12-16,-13 8 3 0,0 0-3 16,0 0 0-16,22-3 7 0,-22 3-3 0,0 0-5 15,0 0 2-15,0 0 11 0,0 0 5 16,19 13-2-16,-19-13 9 0,0 0 10 15,4 15 9-15,-4-15-11 0,0 0 1 16,-2 21-9-16,2-21 4 0,0 0 8 0,-6 26 7 16,6-26 3-16,-6 20 4 0,2-8 6 0,4-12-6 0,-9 24-4 15,5-11-2 1,-3 1-8-16,0-1-4 0,0 1-3 0,1 1-6 0,6-15-1 16,-9 21-5-16,4-12-3 15,5-9-3-15,-9 17-1 0,9-17 2 0,-5 16-3 0,5-16-8 16,-6 13-1-1,6-13 0-15,0 0-6 0,0 0-15 0,0 21-2 0,0-21-44 16,0 0-16-16,0 0-16 0,13 11-22 16,-13-11-38-16,12-1-37 0,-12 1-112 15,0 0-319-15,20-12 170 0</inkml:trace>
  <inkml:trace contextRef="#ctx0" brushRef="#br0" timeOffset="-124799.98">14027 9519 1740 0,'9'-13'31'0,"-9"13"34"0,0 0 4 0,9-14-5 15,-9 14-8-15,0 0 9 0,11-11-11 16,-11 11-7-16,0 0 5 0,0 0-13 0,10-12 1 16,-10 12-18-16,0 0-7 0,0 0-3 0,0 0 8 0,0 0-12 15,0 0 1-15,0 0 2 16,0 0 1-16,0 0-8 0,0 0 7 0,21 27-16 16,-21-27 16-16,2 14 1 15,-2-14-9-15,0 0 15 0,-2 25-7 16,2-25-4-16,0 0 5 0,-6 20 0 15,6-20 17-15,0 0 2 0,-7 16-4 0,7-16 14 0,0 0-8 16,0 0-11-16,0 0-24 16,-18 3-54-16,18-3-34 0,0 0-43 0,-11-21-71 15,11 21-185-15,-2-24-196 0,2 12 212 0</inkml:trace>
  <inkml:trace contextRef="#ctx0" brushRef="#br0" timeOffset="-124439.78">14279 9222 1634 0,'0'0'-9'0,"0"0"28"15,0 0 9-15,0 0 17 0,0 0-12 0,0 0-9 0,0 0 22 16,0 0-4-16,0 0 15 0,0 0 3 16,0 0-13-16,0 0 15 0,0 0 8 15,-2 41 0-15,2-41 10 0,-10 30 0 0,6-13 5 0,-3 1-2 16,3 1-9-16,-1-1-6 16,0 2-7-16,-1 2-3 0,2 0-1 0,-3-5-15 15,3 2-2-15,-1-2-1 0,3 1-6 16,-3-3 3-16,5-15-3 0,-3 27-9 0,1-16-5 15,2-11-9-15,-4 19-25 16,4-19-31-16,-4 18-31 0,4-18-30 0,2 10-62 16,-2-10-52-16,0 0-77 0,0 0-398 0,0 0 53 0</inkml:trace>
  <inkml:trace contextRef="#ctx0" brushRef="#br0" timeOffset="-124184.34">14328 9490 1980 0,'18'-12'-1'15,"-18"12"50"-15,13-7-6 0,-13 7 7 0,10-8-17 16,-10 8 7-16,0 0-6 0,15-5-8 0,-15 5 1 0,0 0 7 16,0 0-11-1,0 0 9-15,0 0-8 0,21 11 2 0,-21-11 6 0,0 0 0 16,4 17-1-16,-4-17 14 16,0 0-3-16,-4 20 8 0,4-20-13 0,0 0 0 0,-10 18-1 15,10-18-2-15,-7 12-10 16,7-12 14-16,-10 9-8 0,10-9 1 0,0 0-4 15,-15 6 0-15,15-6-12 16,0 0-21-16,0 0-21 0,0 0-47 0,0 0-32 0,0 0-32 16,0 0-49-16,-25-16-132 0,25 16-353 0,0 0 91 15</inkml:trace>
  <inkml:trace contextRef="#ctx0" brushRef="#br0" timeOffset="-123684.41">14591 9431 1956 0,'0'0'-3'16,"0"0"3"-16,0 0 8 0,0 0 0 15,0 0-5-15,0 0 4 0,0 0-3 0,0 0 20 0,0 0 0 16,-25 42-13-16,17-33 5 16,8-9 11-16,-13 19-5 0,7-10 2 0,6-9 6 15,-9 18-13-15,9-18-1 16,-8 14-5-16,8-14 1 0,-5 13-6 0,5-13-3 0,0 0-9 15,0 0-6-15,0 0-12 16,11 23-7-16,-11-23-8 0,0 0-4 0,0 0 5 16,22-2-4-16,-22 2 10 0,0 0 11 0,0 0 5 15,23-23 15-15,-23 23 15 16,13-15-1-16,-13 15 16 0,5-14 19 0,-5 14 20 0,9-14 14 16,-9 14 5-16,0 0 4 15,8-13-4-15,-8 13-9 0,0 0-7 16,0 0-11-16,6-11-7 0,-6 11 0 15,0 0-1-15,0 0-3 0,0 0-3 0,0 0-4 0,-2 43-7 16,2-43-2-16,-4 32-2 16,2-15-1-16,0 0-6 0,0 2-2 0,0 0 1 0,-2 0-4 15,-1 2-2-15,1-2 0 0,1 0-3 0,-6-1 4 16,6 2 1-16,-3-2 6 16,0-2 1-16,-1 0 2 0,-1-1 6 0,0 0 7 15,-3-2-2-15,2-1 6 0,-1-1 0 16,0-2-7-16,10-9 0 0,-23 12-6 0,14-8-12 15,9-4-19-15,0 0-27 16,-33-5-25-16,33 5-44 0,-16-12-42 0,16 12-21 16,-11-21-51-16,7 8-130 0,4 0-476 0,0 13-135 0</inkml:trace>
  <inkml:trace contextRef="#ctx0" brushRef="#br0" timeOffset="-123220.03">15022 9336 2315 0,'9'-12'-68'0,"-9"12"30"15,0 0 4-15,14-9 4 0,-14 9 6 0,0 0 2 16,0 0 7-16,0 0 22 0,0 0 16 0,0 0-5 15,0 0 6-15,16 24-2 16,-16-24 8-16,-3 25 4 0,1-7 6 0,2-18 8 16,-5 30 4-16,1-15 4 0,-3 3-3 0,1-4 4 0,0 1-5 15,0 1 0-15,-4-3-6 16,2 1-8-16,0-2 1 0,8-12-5 0,-15 18 0 16,11-8 8-16,4-10 5 15,-13 11 0-15,13-11-2 0,-14 8-5 16,14-8-4-16,0 0-4 0,0 0-6 15,0 0-4-15,0 0-4 0,-28-19-5 0,28 19-2 0,-3-15-9 16,3 15 2-16,0 0 5 0,3-23 2 0,-3 23-1 16,0 0-1-16,0 0-5 15,9-22 7-15,-9 22 9 0,0 0 7 0,0 0 4 16,18-5 1-16,-18 5 2 0,0 0-2 16,0 0-3-16,30 15-1 0,-30-15-3 0,17 14-3 15,-7-6-3-15,0 5-2 0,2-4-19 16,-2 2-40-16,3 3-66 0,0 0-51 15,0-5-60-15,-1 2-153 0,-2 1-457 16,1-3-160-16</inkml:trace>
  <inkml:trace contextRef="#ctx0" brushRef="#br0" timeOffset="-121216.2">13005 9579 2453 0,'0'0'-66'0,"0"0"17"16,0 0 6-16,0 0 10 0,0 0 10 15,0 0 10-15,0 0 13 0,0 0 2 0,0 0 4 0,0 0 3 16,0 0-1-16,0 0 23 0,0 0 12 16,0 0 12-16,0 0 0 0,39-11-2 15,-39 11-8-15,0 0 2 0,21 3-19 0,-21-3 4 0,0 0-1 16,30 5-4-16,-30-5 4 16,20 2-9-16,-20-2-5 0,25 4 2 0,-14-3 0 15,-11-1-5-15,27 2-2 0,-27-2-11 16,23 0-11-16,-23 0-33 0,20 2-24 0,-20-2-49 15,18-2-37-15,-18 2-66 16,0 0-480-16,15-3 51 0</inkml:trace>
  <inkml:trace contextRef="#ctx0" brushRef="#br0" timeOffset="-120910.02">12990 9521 1993 0,'0'0'-71'0,"0"0"11"0,0 0 0 0,0 0 3 15,-14-11 2-15,14 11 10 0,0 0 10 0,0 0 12 0,0 0 11 16,0 0 12-16,0 0 19 16,-9-10-6-16,9 10 19 0,0 0 8 0,0 0 13 15,0 0 1-15,0 0-2 16,0 0 2-16,0 0-14 0,0 0 2 0,0 0 14 15,0 0-13-15,0 0-7 0,0 0 9 16,0 0-13-16,42-8 5 0,-42 8-12 0,23 0-6 16,-7-2 12-16,-16 2-22 0,27 0-15 0,-27 0-39 0,32-2-33 15,-17 2-42-15,1-2-58 16,-16 2-122-16,24-4-208 0,-14 3 314 0</inkml:trace>
  <inkml:trace contextRef="#ctx0" brushRef="#br0" timeOffset="-119980.27">11771 9385 1498 0,'0'0'25'15,"0"0"32"-15,0 0 18 16,0 0 20-16,-6-20 22 0,6 20 7 0,0 0 16 0,0 0-3 16,0 0 3-16,0 0 2 15,0 0-7-15,0 0-4 0,0 0-3 0,0 0-11 16,0 0-12-16,0 0-10 15,0 0-15-15,0 0-3 0,0 0-8 0,0 0 1 0,0 0-5 16,0 0-5-16,0 0-2 0,-6 42-7 16,6-42-8-16,-3 24-3 0,3-24-2 15,0 27-7-15,0-27 1 0,0 27-6 0,0-15-2 16,0-12-3-16,0 25-3 0,3-11 0 16,-3-14-6-16,-3 25-8 0,3-25-8 15,3 22-33-15,-3-22-24 0,0 20-38 16,0-20-34-16,0 19-42 0,0-19-34 15,2 13-50-15,-2-13-123 0,0 11-459 0,0-11-179 16</inkml:trace>
  <inkml:trace contextRef="#ctx0" brushRef="#br0" timeOffset="-119389.91">11818 9410 2423 0,'0'0'-101'0,"-3"-19"22"0,3 19 9 0,0 0 11 0,0 0 10 15,0 0 14-15,-6-15 9 16,6 15 12-16,0 0 6 0,0 0 8 0,0 0 3 16,0 0 5-16,0 0 8 0,6-23 5 0,-6 23-1 15,0 0-9-15,7-10 10 16,-7 10-4-16,0 0-7 0,17-8-4 0,-17 8 4 0,16-7 13 16,-16 7-10-16,20-2-10 15,-20 2 3-15,20-4-11 0,-20 4 15 0,18 0 1 16,-18 0-8-16,0 0 3 15,24 6 11-15,-24-6 14 0,14 10 25 0,-14-10-4 0,7 15 5 16,-7-15-1-16,3 19-2 0,-3-19-3 16,-5 25-11-16,0-10 0 0,-1 0-6 15,0 0-6-15,-4 1 1 0,2-1 5 0,0 0-5 16,0-2 1-16,-2 3 3 0,0-1-5 16,3 0-6-16,-3-1 0 0,2-1 5 15,3-2-4-15,5-11-2 0,-14 22 0 16,14-22-4-16,-9 16-5 0,9-16 7 0,-6 16 0 0,6-16 12 15,-2 13 5-15,2-13-2 16,0 0-1-16,15 17-1 0,-15-17-9 0,19 8 1 16,-4-7-2-16,-1 3-3 0,-14-4-2 0,34 3-3 0,-16-2-14 15,1-1-29-15,-19 0-48 16,29 0-46-16,-14 0-48 0,-15 0-75 0,23-4-157 16,-13 3-326-16,-10 1 3 15</inkml:trace>
  <inkml:trace contextRef="#ctx0" brushRef="#br0" timeOffset="-117289.93">12277 9650 2131 0,'0'0'-40'0,"0"0"22"0,0 0 11 0,0 0 14 15,0 0 16-15,0 0 10 0,0 0 10 16,0 0 8-16,0 0-1 0,0 0 7 0,0 0 10 16,0 0 14-16,0 0 19 15,0 0 11-15,0 0 3 0,0 0-1 16,0 0-17-16,0 0-10 0,0 0-8 0,0 0-6 15,0 0-14-15,0 0-3 0,0 0-6 0,0 0-5 16,0 0-11-16,0 0-11 0,0 0-24 0,0 0-38 16,0 0-37-16,0 0-34 15,0 0-33-15,0 0-28 0,0 0-38 0,0 0-80 0,0 0-476 16,3-13-53-16</inkml:trace>
  <inkml:trace contextRef="#ctx0" brushRef="#br0" timeOffset="-116760.2">12419 9500 2226 0,'0'0'-61'15,"13"-12"17"-15,-13 12 11 0,9-7 0 16,-9 7 8-16,0 0-2 0,9-12 9 15,-9 12 7-15,0 0-2 0,0 0 11 0,0 0 12 0,0 0-4 16,0 0 15-16,0 0-10 0,0 0 7 0,0 0-4 16,0 0 2-16,0 0 5 15,-59 9-4-15,59-9 4 0,-21 4-7 0,21-4-3 16,-19 4-6-16,19-4 5 0,-18 4-3 16,18-4 12-16,-15 3-4 0,15-3-2 0,0 0-4 15,0 0 7-15,-23-1-16 16,23 1 3-16,0 0 3 0,0 0-5 0,0 0 3 0,-4-19-8 15,4 19 4-15,0 0 7 16,0 0-7-16,18-28 4 0,-18 28-5 0,15-18 4 16,-10 9 9-16,5-1 5 0,-10 10 9 0,17-21 17 15,-10 12 0-15,2-1 12 16,-9 10 11-16,15-17 3 0,-8 8 4 0,-7 9 3 0,10-14-6 16,-10 14 5-16,8-10-7 15,-8 10-4-15,0 0-8 0,13-12-3 16,-13 12-7-16,0 0-2 0,0 0 13 15,0 0 8-15,0 0 0 0,0 0-8 0,0 0-1 16,14 36-7-16,-14-36-8 0,0 23-1 0,0-23-5 0,0 26-3 16,0-10-3-16,0-16-8 15,0 28 3-15,0-15-7 0,2 2-15 0,-2-15-27 0,0 25-35 16,0-25-44-16,0 27-41 16,1-14-32-16,-1-13-45 0,0 21-96 0,-1-9-527 15,1-12-183-15</inkml:trace>
  <inkml:trace contextRef="#ctx0" brushRef="#br0" timeOffset="-115500.29">12615 9055 2476 0,'0'0'-91'0,"6"-13"8"15,-6 13 6-15,0 0 24 16,0 0 6-16,5-19 31 0,-5 19 13 16,0 0 6-16,0 0 9 0,-2-19 12 0,2 19 20 15,0 0 10-15,0 0 14 0,0 0 6 0,0 0-6 16,0-23-6-16,0 23-5 15,0 0-8-15,0 0-3 0,0 0-3 0,0 0-7 16,0 0-5-16,0 0-4 0,-44 25 1 0,35-16-9 0,1 3-1 16,1 0-1-16,7-12-5 15,-16 24-1-15,9-13-6 0,3 3-14 0,-2-2-4 0,6-12-10 16,-3 18-11 0,3-18-16-16,-3 18 10 0,3-18-16 0,0 0-3 0,0 0 1 15,6 21-3-15,-6-21 2 16,0 0 10-16,17 1-1 0,-17-1 5 0,0 0 8 15,0 0 5-15,23-19-2 0,-23 19 2 16,10-17 4-16,-3 5 11 0,-1-2 6 0,-6 14 6 16,11-29 3-16,-5 12 17 0,-2 0 7 0,4-1 12 15,-4 2 18-15,1-4-9 16,-1 4 8-16,0-2-1 0,-2 1 13 0,2 2 2 0,-1-2 4 16,-3 17-4-16,5-25 7 15,-5 25 1-15,4-23-5 0,-4 23-6 0,5-17-4 16,-5 17-9-16,4-16-6 15,-4 16-4-15,0 0 0 0,0 0 17 0,0 0 0 0,0 0 0 16,0 0-5-16,0 0-6 0,0 0-3 0,0 0-2 16,0 0-6-16,0 0-2 15,0 66-2-15,-2-51-4 0,2 2-1 0,0-17-3 0,0 32-6 16,0-14-9-16,0-3-25 16,0-15-33-16,4 32-40 0,-3-16-39 0,1-1-40 15,-2-4-38-15,0 2-81 0,0-1-547 16,0-12-173-16</inkml:trace>
  <inkml:trace contextRef="#ctx0" brushRef="#br0" timeOffset="-114870.15">12736 8877 2517 0,'2'-19'-30'16,"-2"19"15"-16,0 0-4 16,3-19 1-16,-3 19-3 0,0 0 1 0,4-14-1 15,-4 14 2-15,0 0 6 0,0 0 2 0,0 0 8 0,0 0-6 16,0 0 6-16,0 0-1 16,8 44 4-16,-8-44-4 0,7 27 2 0,-5-14-5 15,-2-13 8-15,5 24 5 0,-4-10-13 16,-1-14 11-16,6 24-8 0,-6-24 8 0,2 19 1 15,-2-19-10-15,2 16-7 16,-2-16-4-16,0 0 3 0,1 17-1 0,-1-17-5 16,0 0 2-16,0 0 3 0,0 0-3 0,0 0-2 15,0 0-5-15,0 0 2 0,0 0 8 16,0 0-11-16,0 0 7 0,-32-40 1 0,28 28 9 16,4 12 1-16,-2-32 6 0,1 19 1 15,1 13-3-15,1-27-4 0,3 14 4 16,-4 13-2-16,8-25-1 0,1 14 8 15,-1 2 1-15,3-1-6 0,-1 1-10 0,4 1-2 16,-1 0 2-16,-13 8 5 0,26-9 4 0,-14 6-4 0,-12 3 3 16,25-1-2-1,-25 1 6-15,19 4 1 0,-19-4 16 16,13 9 21-16,-13-9 3 0,7 13 1 0,-7-13 2 16,0 17 9-16,0-17 7 0,0 0 12 0,0 0 0 15,-12 29-1-15,12-29-9 0,-8 13-4 16,8-13-10-16,0 0-4 0,-7 15-9 0,7-15-9 15,0 0-4-15,0 17 1 16,0-17-8-16,0 0 2 0,13 22-7 0,-4-12-4 0,-1-1-1 16,0 3-4-16,3-1 4 0,-1 0-1 0,-1 1 0 15,-1-1 4-15,1 3-4 16,-2-3 10-16,-4 2-8 0,-3-13-4 16,8 25-7-16,-8-25-31 0,0 25-38 15,-2-12-49-15,-5 0-92 0,0 0-193 0,-2-1-213 0,3-1 163 16</inkml:trace>
  <inkml:trace contextRef="#ctx0" brushRef="#br0" timeOffset="-96470">21200 17203 595 0,'0'0'154'0,"0"0"-74"16,0 0 23-16,0 0-24 0,0 0-11 0,0 0-15 16,0 0-9-16,0 0-16 0,5-19-7 0,-5 19-14 15,0 0-4-15,0 0-8 16,0 0-2-16,0 0 2 0,0 0 6 0,0 0-2 15,0 0 18-15,0 0-1 0,0 0 3 16,0 0 14-16,0 0-6 0,0 0 6 0,0 0 3 16,0 0-10-16,0 0-2 0,0 0-7 0,0 0-2 15,0 0 0-15,0 0-1 0,0 0-14 16,0 0 3-16,0 0 2 0,0 0-3 0,0 0 6 16,0 0-1-16,4-15-4 15,-4 15 9-15,0 0-7 0,0 0 5 0,0 0 2 16,0 0-12-16,0 0-12 15,0 0 5-15,0 0-11 0,0 0-2 0,0 0-1 16,0 0 3-16,0 0 6 0,0 0 0 0,0 0 14 0,0 0 3 16,-11-18-2-16,11 18 14 15,0 0-5-15,0 0 0 0,0 0 5 0,0 0-4 0,0 0-4 16,0 0-1-16,0 0-3 16,0 0 5-16,-10-11-6 0,10 11-1 0,0 0 7 15,0 0-5-15,0 0 0 16,0 0 5-16,0 0 7 0,-13-7-4 0,13 7-3 15,0 0 3-15,0 0 6 0,0 0-3 16,0 0-6-16,0 0 2 0,0 0 7 0,0 0-15 16,0 0 4-16,-19-4 8 0,19 4-9 0,0 0 1 15,0 0 12-15,0 0 3 16,0 0 1-16,0 0 1 0,0 0-3 0,-30 1 2 16,30-1-3-16,0 0-6 0,0 0 3 15,-21 3-10-15,21-3 4 0,0 0 9 0,-19 1-13 16,19-1 2-16,0 0 9 15,-17 4-8-15,17-4 2 0,0 0-7 0,-16 3 5 0,16-3 5 16,0 0-1-16,-18 4 0 0,18-4 0 0,0 0-5 16,-17 4 15-16,17-4-14 15,0 0-5-15,-15 6 5 0,15-6-8 0,0 0-1 16,-17 3-1-16,17-3 2 16,0 0 0-16,0 0 4 0,-16 9 3 0,16-9-6 0,0 0 8 15,-16 3-3-15,16-3 1 16,0 0-12-16,-16 7 5 0,16-7 2 0,0 0 2 15,-15 6-5-15,15-6 3 16,0 0-8-16,-17 5 9 0,17-5-2 0,0 0-2 0,-15 7 2 16,15-7 1-16,0 0 6 0,-17 7-14 0,17-7 0 15,0 0 13-15,-19 7-11 16,19-7-4-16,-12 6 4 0,12-6 4 0,0 0-3 16,-18 9 0-16,18-9 12 0,-10 6-13 15,10-6-1-15,0 0 7 0,-15 11-7 0,15-11 2 16,0 0-6-16,-15 11 4 15,15-11 1-15,-8 10-1 0,8-10 1 16,0 0 1-16,-13 12-2 0,13-12 1 0,0 0 7 0,-12 13-5 0,12-13-5 16,0 0 7-16,-14 11-3 15,14-11-6-15,0 0 18 0,-10 11-18 0,10-11 6 16,-8 8-3-16,8-8-6 16,0 0 7-16,-13 12-1 0,13-12 1 0,0 0 4 0,-15 9 3 15,15-9-5-15,-8 7 6 16,8-7-17-16,0 0 9 0,-13 12-1 0,13-12 6 15,0 0-4-15,-12 12-11 16,12-12 12-16,0 0 7 0,-14 11-11 0,14-11 4 16,0 0 6-16,-12 11-8 0,12-11 8 0,-8 11-1 0,8-11-8 15,0 0 9-15,-16 14-1 16,16-14-4-16,-10 10 1 0,10-10-5 0,-10 12 0 16,10-12 10-16,-11 11-14 0,11-11 5 15,-10 11 19-15,10-11-20 16,-14 11-3-16,14-11 10 0,-12 14-10 0,12-14 12 15,-12 11-2-15,12-11-6 0,-14 12 10 0,14-12-11 16,-12 11-2-16,12-11 8 0,-13 11-4 0,13-11-1 0,-13 11 5 16,13-11-3-16,-12 13-1 15,12-13 2-15,-13 11-1 0,13-11 6 16,-12 9-9-16,12-9 14 0,-14 10-5 16,14-10-8-16,-14 10 7 0,14-10-10 15,-15 11 5-15,15-11-1 0,-13 7 10 16,13-7-6-16,-12 10-6 0,12-10 14 0,-15 8-8 0,15-8-3 15,-15 5-3-15,15-5-2 16,-17 8 5-16,17-8-3 0,-14 8 8 0,14-8-4 16,-20 6 10-16,20-6-17 0,-17 5 3 0,17-5 3 0,-19 5 6 15,19-5-6-15,-17 7-5 16,17-7 10-16,-18 5-2 0,18-5-1 0,-18 4-7 16,18-4 5-16,-19 6 5 0,19-6-9 15,-17 5 14-15,17-5-9 0,-19 6-1 0,19-6 0 16,-16 2-3-16,16-2 0 15,-20 5 14-15,20-5-14 0,-16 5 1 0,16-5 8 16,-20 3-6-16,20-3 3 0,-19 4-15 0,19-4 12 16,-21 3 0-16,21-3-3 0,-21 4 2 15,21-4 5-15,-22 5 2 0,22-5-7 0,-20 3 5 16,20-3-2-16,-21 6-8 16,21-6 21-16,-22 4-15 0,22-4-5 0,-23 4 2 15,10-3 2-15,13-1 13 16,-21 3-11-16,21-3-4 0,-23 2-1 0,23-2-2 0,-29 1 0 15,15-1 4-15,14 0 7 16,-29 2-8-16,12-2 0 0,17 0-3 0,-34-2 1 16,17 2-1-16,17 0 6 0,-36-1-11 0,17-1 8 0,19 2 2 15,-32 0-1-15,18 0-1 16,14 0 11-16,-32-3-11 0,32 3 4 0,-30 0-7 16,30 0 3-16,-27-1 0 15,11 1 1-15,16 0 7 0,-27 1-2 0,27-1-8 0,-25 0 5 16,25 0-3-16,-25 0 11 15,25 0-2-15,-26 0-15 0,11 3 6 0,15-3 3 16,-27 2-6-16,27-2 1 0,-30 0 2 0,15 1-5 16,15-1 1-16,-36 2-3 15,17 0 4-15,0-2 5 0,-2 2-5 0,-3 0-4 0,4 2 10 16,-4-2-6-16,1-1 8 16,-1 2-5-16,-3 0-7 0,2-2 4 0,-3 5-14 15,5-5-3-15,-1-1-16 16,-1 3-15-16,-3-2-7 0,2-1-19 0,-4 0-10 0,0 2-44 15,-1-4-64-15,-1 2-306 16,2 0 323-16</inkml:trace>
  <inkml:trace contextRef="#ctx0" brushRef="#br0" timeOffset="-94370.34">21107 17197 1438 0,'0'0'-42'0,"0"0"16"0,0 0 4 0,0 0 11 16,0 0-3-16,23-32 11 15,-23 32 3-15,0 0 7 0,0 0 5 0,11-14 3 0,-11 14-6 16,0 0 13-16,0 0-11 15,11-10-1-15,-11 10 2 0,0 0-2 0,0 0 14 16,12-5 3-16,-12 5-2 0,0 0 3 0,0 0 9 0,0 0-4 16,0 0 2-16,26 2-2 15,-26-2-13-15,0 0 8 0,0 0 7 0,21 10-14 16,-21-10 1-16,14 6-6 16,-14-6 12-16,16 7 6 0,-16-7-2 0,14 8 7 0,-14-8 14 15,15 8-5-15,-6-1 1 16,-9-7-5-16,14 11 4 0,-14-11-6 0,17 11-9 15,-10-2-7-15,-7-9-6 16,17 12 0-16,-9-6 2 0,-8-6-2 16,14 14 0-16,-14-14 12 0,16 11-2 0,-10-3 2 0,-6-8 8 15,15 11 2-15,-15-11 6 0,13 13 2 16,-13-13 3-16,10 12-8 0,-3-5-1 0,-7-7-8 16,10 13-3-16,-10-13 0 15,8 16-7-15,-2-9-2 0,-6-7-2 0,10 18 0 0,-10-18-4 16,8 14-3-16,-8-14 7 15,10 16-8-15,-10-16 0 0,11 16-2 0,-11-16 1 16,9 15-5-16,-3-8 4 0,-6-7-7 0,8 16 6 16,-8-16-2-16,9 15 0 15,-9-15-2-15,8 13-2 0,-8-13-2 0,6 15 0 0,-6-15-1 16,9 14-3-16,-9-14 5 16,7 13 0-16,-7-13-2 0,8 13 2 0,-8-13-1 15,8 14 2-15,-8-14-1 16,11 11 4-16,-11-11-2 0,11 12-2 0,-11-12 1 0,8 10 1 15,-8-10-5-15,8 11 5 16,-8-11-2-16,9 14 0 0,-9-14 1 0,8 10-2 16,-8-10-1-16,9 14 3 0,-9-14-2 0,6 12-5 15,-6-12 4-15,9 9 3 0,-9-9-5 16,8 11 3-16,-8-11-2 0,0 0 2 0,14 16-4 16,-14-16 3-16,12 9 0 15,-12-9-1-15,10 11-1 0,-10-11 1 0,13 10 2 0,-13-10 1 16,13 8-2-16,-13-8-2 15,15 7 4-15,-15-7-3 0,16 3 2 0,-16-3-1 16,13 9 0-16,-13-9 2 0,19 3-4 16,-19-3-3-16,17 6 3 0,-17-6-3 0,0 0 2 15,23 4 2-15,-23-4-5 0,15 1 6 0,-15-1-1 16,0 0 2-16,22 7-7 16,-22-7 8-16,12 2-6 0,-12-2 6 0,0 0 3 0,19 3-3 15,-19-3 2 1,0 0 3-16,21 2 3 0,-21-2-2 0,15 2 1 0,-15-2-2 15,0 0-2-15,24 4-1 16,-24-4 4-16,18 2-6 0,-18-2-2 0,18 2 2 16,-18-2-1-16,18 1 0 0,-18-1 1 0,21 0-2 0,-21 0 2 15,22 3 0-15,-22-3 0 16,18 1 2-16,-18-1-1 0,22 2-2 16,-22-2 1-16,19 0-2 0,-19 0 2 15,19 0 2-15,-19 0-4 0,19 1 1 0,-19-1-3 0,0 0 0 16,28 0 4-1,-28 0-3-15,18 0-2 0,-18 0 4 0,20 3-2 16,-20-3-1-16,19 0 0 0,-19 0 1 0,21 0-2 0,-21 0 1 0,23 0-3 16,-23 0 3-16,24 0-2 15,-24 0 3-15,23-3-1 0,-23 3 1 0,25-1 2 16,-25 1-3-16,27-2 1 16,-13 4 2-16,-14-2 0 0,29 0-1 0,-12 0 10 15,2 0 0-15,-19 0 2 16,36 0 2-16,-19 1-3 0,2-1 2 0,0 3-6 0,-19-3 1 15,38-3 1-15,-14 6-4 16,-6-3 3-16,6 0-3 0,-1 0-4 0,1 0 5 16,0-3-8-16,6 3 0 0,-3-1 4 0,3 1-3 0,0-2 0 15,2-2 7-15,-1 3-8 16,1-1 4-16,0 0-7 0,-1 2-2 16,1 0-5-16,0-2-14 0,3 2-24 15,-4 0-31-15,1 0-46 0,0-2-29 0,-5 2-54 0,-2 0-143 16,-1-2-463-16,-5 2-140 15</inkml:trace>
  <inkml:trace contextRef="#ctx0" brushRef="#br2" timeOffset="-14480.48">21384 11268 1520 0,'0'0'32'0,"0"0"13"0,0 0 12 0,0 0 7 16,0 0-14-16,0 0-3 0,0 0-6 16,0 0-14-16,0 0 12 0,0 0-26 15,0 0-21-15,0 0-26 0,0 0-36 16,0 0-43-16,0 0-57 0,0 0-327 0,0 0 332 15</inkml:trace>
  <inkml:trace contextRef="#ctx0" brushRef="#br2" timeOffset="-14340.65">21228 11264 1442 0,'0'0'24'0,"0"0"14"0,-26 0 8 16,26 0-7-16,0 0 1 15,0 0-4-15,-23-2 1 0,23 2-12 16,0 0-4-16,0 0-18 0,-23-2-9 15,23 2-31-15,-12-2-31 0,12 2-32 0,-18-2-43 0,18 2-63 16,0 0-183-16,-25-3 122 0</inkml:trace>
  <inkml:trace contextRef="#ctx0" brushRef="#br2" timeOffset="-14200.72">20889 11241 1218 0,'-23'0'71'0,"23"0"13"16,0 0-8-16,-23 0-12 0,23 0-3 0,0 0-5 15,-24-2-9-15,24 2-14 0,0 0-15 16,-21 0-31-16,21 0-38 0,-15 0-50 16,15 0-77-16,0 0-271 0,-25 0 391 0</inkml:trace>
  <inkml:trace contextRef="#ctx0" brushRef="#br2" timeOffset="-14040.49">20474 11237 1373 0,'0'0'57'16,"0"0"4"-16,-19 2-7 0,19-2-10 0,0 0-29 16,0 0-17-16,-18 2-20 0,18-2-25 15,-10 2-39-15,10-2-48 0,0 0-77 0,0 0-151 16,-20 0 116-16</inkml:trace>
  <inkml:trace contextRef="#ctx0" brushRef="#br2" timeOffset="-13870.43">20186 11254 1100 0,'-23'2'63'16,"23"-2"13"-16,-21 2-2 0,21-2 5 0,-22 2-2 0,22-2-9 15,0 0-8-15,-27 2-7 16,27-2-1-16,-17 0-6 0,17 0-12 0,0 0-22 16,-25-2-20-16,25 2-28 0,0 0-22 15,-28 0-25-15,18-2-42 0,10 2-68 0,-26-4-227 16,16 3 131-16</inkml:trace>
  <inkml:trace contextRef="#ctx0" brushRef="#br2" timeOffset="-13581.71">19761 11239 1341 0,'-25'0'133'0,"25"0"32"0,-24 2-22 16,24-2-16-16,-21 0-18 16,21 0-6-16,-23 0-13 0,23 0-10 0,-19 2-10 0,19-2-28 15,-22 0-36-15,22 0-39 16,-20 0-22-16,20 0-15 0,-24-2-12 0,14 0-5 15,10 2 0-15,-26-2-3 0,26 2-3 0,-23 0-7 16,7 0-10-16,16 0-11 16,-24 0 1-16,9-2 13 0,15 2 20 0,-28 0 43 0,14 0 33 15,14 0 29-15,-28 0 28 16,28 0 13-16,-28 0 12 0,28 0 15 0,-27 0 11 16,27 0 1-16,-26 0 17 15,26 0-13-15,-25 2 7 0,25-2-5 0,-23 2-14 0,23-2-6 16,-23 2-13-16,23-2-9 15,-24 2-32-15,24-2-48 0,-24 0-56 0,12 0-59 16,-5 0-132-16,2 0-329 0,-4 0 202 0</inkml:trace>
  <inkml:trace contextRef="#ctx0" brushRef="#br2" timeOffset="-13460.43">18757 11253 1723 0,'0'0'38'16,"-21"1"19"-16,21-1-14 0,-19 2-40 0,19-2-29 15,-19 2-28-15,19-2-41 0,-18 2-49 16,18-2-78-16,-24 0-208 0,13 0 415 0</inkml:trace>
  <inkml:trace contextRef="#ctx0" brushRef="#br2" timeOffset="-13300.76">18328 11265 1252 0,'0'0'54'0,"-20"3"37"0,20-3 0 16,-14 1-2-16,14-1-11 0,0 0-25 0,-20 4-15 0,20-4-34 16,0 0-37-16,-12 2-60 15,12-2-117-15,0 0-248 0,-14-2 380 0</inkml:trace>
  <inkml:trace contextRef="#ctx0" brushRef="#br2" timeOffset="-13160.48">18097 11269 1476 0,'0'0'154'0,"-21"4"20"0,21-4-24 0,0 0-16 16,-15 4-25-16,15-4-38 0,0 0-15 0,0 0-61 15,0 0-50-15,-13 4-78 16,13-4-160-16,0 0-293 0,0 0 212 0</inkml:trace>
  <inkml:trace contextRef="#ctx0" brushRef="#br2" timeOffset="-11740.61">14254 11323 1861 0,'0'0'95'0,"0"0"-7"0,0 0-4 15,0 0-18-15,0 0-7 0,0 0-7 0,0 0 10 0,0 0-6 16,0 0 0-16,0 0 1 16,0 0 6-16,0 0 15 0,0 0 9 0,0 0 12 15,0 0 7-15,0 0 0 16,0 0-15-16,0 0-5 0,0 0-10 0,0 0-9 16,0 0-7-16,0 0-8 15,0 0-4-15,0 0-2 0,0 0-3 0,0 0-3 0,0 0 1 16,0 0-4-16,0 0-5 15,0 0-3-15,0 0-3 0,0 0-5 0,0 0 1 16,0 0-2-16,0 0-6 0,0 0 0 0,0 0-2 0,0 0 2 16,0 0-3-16,0 0-2 15,0 0 1-15,0 0 3 0,0 0-1 0,0 0-1 16,0 0-2-16,0 0 2 0,0 0 0 16,0 0 3-16,0 0 1 15,0 0 3-15,0 0 5 0,0 0 9 0,0 0 2 16,0 0 2-16,0 0-6 0,0 0-4 0,0 0-5 0,0 0-1 15,0 0-5-15,0 0 0 16,0 0-1-16,0 0-3 0,0 0-3 0,0 0 1 16,2-33-2-16,-2 33 0 0,0 0-1 0,0-21-2 15,0 21 1-15,0 0 3 16,0-19 1-16,0 19 5 0,0 0 3 0,-4-17 0 0,4 17 1 16,0 0 0-16,0 0-4 15,0 0-3-15,0-19-3 0,0 19-4 0,0 0-3 16,0 0 1-16,0 0-2 0,0 0 2 15,0 0-2-15,0 0 3 0,0 0 1 0,0 0-3 16,0 0 2-16,-2 57 4 0,2-39-4 0,0 1 4 16,0-19-5-16,-1 38 1 15,1-19 1-15,-2 2-1 0,0 0-1 0,-1-2-2 16,1 0-3-16,0 0-10 0,-2-2-23 16,2-2-21-16,2-15-20 0,-5 25-29 0,5-25-25 15,-2 23-27-15,2-23-22 16,-2 18-23-16,0-13-44 0,2-5-106 0,0 0-572 0,-5 9-326 15</inkml:trace>
  <inkml:trace contextRef="#ctx0" brushRef="#br2" timeOffset="-11340.81">14290 11310 2668 0,'4'-10'-96'16,"-4"10"27"-16,7-15 12 0,-7 15 5 0,11-14 8 16,-11 14 9-16,9-13 5 15,-9 13 9-15,9-13 5 0,-9 13-3 0,16-10 5 16,-16 10 5-16,15-8-3 0,-15 8 5 16,19-1 3-16,-19 1 1 0,0 0-2 0,25 9 5 15,-25-9 0-15,17 14 22 16,-8-5 6-16,-4 4 17 0,4 1 3 0,-5-2 2 0,1 4 14 15,-1 0 6-15,-4-16 0 16,3 24 3-16,-3-10-7 0,0-14 7 0,-7 28-4 16,2-16-3-16,-1 1 3 0,6-13-5 0,-17 19 6 0,9-12 12 15,8-7-2 1,-17 12 1-16,6-8-4 0,11-4-12 0,0 0-4 0,-29-6-5 16,29 6-1-16,-17-11-9 15,17 11-7-15,-12-23-9 0,8 9-17 0,1 1-25 16,3 13-25-16,0-23-42 0,0 23-53 15,7-26-50-15,3 15-57 0,-2-1-131 0,1 0-475 16,1 2-188-16</inkml:trace>
  <inkml:trace contextRef="#ctx0" brushRef="#br2" timeOffset="-10750.48">14572 11132 2447 0,'0'0'-62'16,"0"0"21"-16,3-13-2 0,-3 13 12 0,0 0 20 16,0 0 30-16,0 0 30 15,0 0 12-15,0 0 6 0,0 0 1 0,0 0-8 0,-11 49 6 16,9-30 8-16,0-1 3 16,0 3-2-16,2-1-6 0,0-1-1 0,-2 5-7 15,2-3-6-15,0-1-8 16,0 1-3-16,2-1-7 0,0-1 1 0,2-2-10 0,-2 0-2 15,0-4-2-15,-2-13-6 16,5 21-10-16,-5-21-16 0,13 11-12 0,-13-11 1 16,14 4-4-16,-14-4 2 0,0 0 1 0,27-19-2 0,-16 4 7 15,0-2-1-15,1-2 2 16,1-2 5-16,2 2 10 0,-1 0 7 0,2-2 20 16,-3 2-3-16,3 4 7 15,-1-3-7-15,0 5-2 0,-1 4 2 16,1-1 3-16,-2 3 1 0,0 1 3 0,-13 6 2 15,21-4 2-15,-21 4 12 0,0 0 9 0,22 8 1 16,-22-8-1-16,0 0-5 16,5 20-2-16,-5-20-2 0,0 0-5 0,-10 27 1 15,10-27-9-15,-10 15-5 0,10-15-2 0,-14 16 0 0,14-16-6 16,-11 9-37-16,11-9-39 16,0 0-58-16,0 0-53 0,0 0-48 0,-20-6-54 15,20 6-99-15,0 0-529 0,-2-19-277 16</inkml:trace>
  <inkml:trace contextRef="#ctx0" brushRef="#br2" timeOffset="-10290.51">14975 11165 2620 0,'16'-2'-37'16,"-16"2"78"-16,0 0 18 0,0 0-6 0,0 0-5 0,13 19-5 16,-13-19 4-16,0 0-7 15,-4 26 1-15,4-26 1 0,-7 24-4 16,7-24 0-16,-5 22 0 0,1-11-5 15,4-11-4-15,-5 22 0 0,5-22-3 0,-4 18-4 0,4-18-5 16,0 0-11-16,-3 21-7 0,3-21-14 16,0 0-18-16,0 0-9 0,0 0-5 0,16 6 1 15,-16-6 0-15,0 0 3 0,0 0 5 16,0 0 15-16,22-32 18 0,-22 32 19 16,6-18 16-16,-6 18 18 0,10-17 6 0,-10 17 19 15,3-12 6-15,-3 12 5 0,7-12-6 16,-7 12-9-16,0 0-7 0,0 0-3 15,9-11-2-15,-9 11-7 0,0 0 0 16,0 0-5-16,0 0-6 0,0 0-2 0,13 41-5 16,-7-27-5-16,-3 1-2 0,2 2-4 15,-3 1 3-15,3-2-3 0,-3 4 1 0,-2-1-7 16,2 1 0-16,-2 2 3 0,2-1-3 0,-4-3 5 16,2 1 1-16,-2 2-1 15,0-3 4-15,-3-1-1 0,0 0-2 0,3-2 1 16,2-15 0-16,-11 25 3 15,8-15 6-15,3-10-4 0,-13 14 1 0,13-14-4 0,-14 8 2 16,14-8-16-16,0 0-16 0,0 0-20 16,-35-18-23-16,30 8-34 0,5 10-42 0,-14-25-42 15,10 12-36-15,0-3-36 0,2 2-58 0,2 14-676 16,-2-31-422-16</inkml:trace>
  <inkml:trace contextRef="#ctx0" brushRef="#br2" timeOffset="-9760.47">15269 11113 2861 0,'0'0'-135'16,"0"0"49"-16,7-13 9 0,-7 13 7 0,0 0 20 16,0 0 15-16,13-11 27 0,-13 11 13 15,0 0 7-15,0 0 14 0,0 0 6 16,0 0 14-16,0 0 11 0,0 0 11 16,24 24-3-16,-24-24 1 0,1 19-8 0,-1-19 6 15,-1 27-2-15,-1-11-6 16,2-16 16-16,-4 32-3 0,0-17-4 0,0 2-5 15,0-3-4-15,-3-2-8 0,0 2 1 16,7-14-9-16,-10 22 1 0,10-22-1 0,-8 16-4 16,8-16-2-16,0 0-3 0,-14 8-8 0,14-8 4 0,0 0-6 15,0 0 3 1,0 0-6-16,0 0-1 0,-14-35 2 0,14 35-1 0,0-19 0 16,0 19-2-16,0 0-1 15,5-26 9-15,-5 26-3 0,6-15-4 0,-6 15 8 16,8-14 12-16,-8 14-1 0,13-6 11 15,-13 6 0-15,0 0 2 0,22 0 4 0,-22 0-7 16,0 0-5-16,27 16-1 0,-15-9-5 0,-1 1-1 0,-1 1-4 16,1 3-3-16,0-1-5 15,-1 1-2-15,2-1-7 0,-1 1-12 0,1-1-36 16,-2 0-50-16,-3-1-62 16,4 0-68-16,-2-2-90 0,0-1-210 15,-3-1-457-15,-6-6-415 0</inkml:trace>
  <inkml:trace contextRef="#ctx0" brushRef="#br2" timeOffset="35128.89">13486 11501 632 0,'0'0'144'0,"0"0"-26"15,0 0-29-15,0 0-6 0,0 0-5 0,0 0 15 16,0 0-7-16,0 0 16 16,0 0 16-16,0 0 16 0,0 0 9 0,0 0 9 0,0 0 5 15,0 0 2-15,0 0-4 16,0 0-9-16,0 0-11 0,0 0-17 0,0 0-11 0,0 0-6 15,0 0-12-15,0 0-4 0,0 0-7 0,0 0-6 16,0 0-2-16,36-8-11 16,-36 8-8-16,24 0-3 0,-24 0-5 0,26 1-6 15,-26-1-3-15,21 2-2 16,-21-2-5-16,27 4-17 0,-17-3-26 0,-10-1-26 16,24 3-26-16,-24-3-36 0,18 1-33 15,-18-1-28-15,18 0-34 0,-18 0-46 0,0 0-92 16,14-1-432-16,-14 1-56 0</inkml:trace>
  <inkml:trace contextRef="#ctx0" brushRef="#br2" timeOffset="35369">13495 11371 2194 0,'0'0'-76'16,"-9"-10"34"-16,9 10-1 0,0 0 19 0,0 0 21 0,0 0 15 15,0 0 22-15,0 0 20 0,0 0 27 0,0 0 0 16,0 0 10-16,-5-15 3 16,5 15 9-16,0 0-4 0,0 0-5 0,0 0-13 15,0 0-5-15,0 0-10 16,45 4-8-16,-45-4-23 0,20 1-31 0,-20-1-40 16,23 4-45-16,-23-4-25 0,22 0-45 15,-10-2-54-15,-12 2-107 0,21-2-373 0,-21 2 70 16</inkml:trace>
  <inkml:trace contextRef="#ctx0" brushRef="#br2" timeOffset="36019">12181 11390 1966 0,'0'0'-49'0,"0"0"19"0,0 0 17 16,0 0 11-16,0 0 22 0,0 0 7 15,0 0 26-15,0 0 24 0,0 0-14 0,0 0 9 16,0 0-5-16,0 0 0 0,0 0 5 0,0 0-1 16,0 0-5-16,0 0 0 15,0 0-13-15,0 0 2 0,0 0-11 0,65-4-4 0,-65 4-2 16,22-4-10-16,-22 4-13 16,23-2-12-16,-23 2-14 0,18-2-21 0,-18 2-35 0,20-2-28 15,-20 2-16-15,0 0-34 16,27 0-43-16,-27 0-94 0,14-1-333 0,-14 1 170 15</inkml:trace>
  <inkml:trace contextRef="#ctx0" brushRef="#br2" timeOffset="36709.06">12751 11043 1672 0,'0'0'-100'0,"0"0"4"0,7-14 12 16,-7 14 9-16,0 0 5 16,0 0 20-16,0 0 15 0,4-15 6 0,-4 15 21 15,0 0 8-15,0 0 3 16,0 0 9-16,0 0 10 0,0 0 13 0,5-15-11 0,-5 15-1 16,0 0-4-16,0 0-2 15,0 0 6-15,0 0 6 0,0 0 12 0,0 0 2 16,0 0 8-16,0 0 10 0,0 0 1 15,0 0 5-15,0 0-4 0,-43 23 9 0,43-23-3 16,-19 17-14-16,11-6 4 0,-3 1 0 0,0 0 10 16,2 3-11-16,-2 0-4 0,0 2-7 15,-3 1-1-15,5-2 2 0,0 4-11 16,-2-1-2-16,4-5-5 0,1 4 3 16,2-1 0-16,0 0-9 0,2-2 6 0,0 2-2 15,2-17-5-15,2 27-7 0,0-14 6 16,2 1-6-16,-4-14-1 0,8 19-11 0,-8-19-11 15,15 13-14-15,-7-7-13 0,-8-6 6 16,0 0 2-16,21 6-1 0,-21-6-5 16,19-3-1-16,-19 3 6 0,0 0 3 0,20-15-2 0,-20 15 6 15,11-17 5 1,-4 9 0-16,-7 8-2 0,6-17 5 0,-6 17 16 0,3-17 10 16,-3 17 15-16,3-16 15 15,-3 16 6-15,0 0 0 0,0 0-2 0,-8-28-4 16,8 28 1-16,-9-11-13 15,9 11 6-15,-11-9-10 0,11 9 4 0,0 0-9 0,-15-12-3 16,15 12-1-16,0 0-3 0,-14-7-4 0,14 7 3 16,0 0-14-16,0 0-18 0,-18-8-38 15,18 8-48-15,-6-2-55 0,6 2-113 0,0 0-448 16,0 0 18-16</inkml:trace>
  <inkml:trace contextRef="#ctx0" brushRef="#br2" timeOffset="36990.43">12830 11401 2167 0,'-16'19'14'15,"16"-19"22"-15,0 0 11 0,0 0 30 0,0 0 25 16,0 0 33-16,0 0 13 0,0 0-5 0,0 0-9 16,0 0-12-16,0 0-19 0,0 0-7 15,0 0-12-15,0 0-10 0,0 0-15 0,0 0-17 16,0 0-36-16,0 0-46 16,0 0-62-16,0 0-54 0,0 0-78 15,0 0-152-15,0 0-436 0,0 0-149 16</inkml:trace>
  <inkml:trace contextRef="#ctx0" brushRef="#br2" timeOffset="37389.1">12866 11205 2406 0,'0'0'-68'0,"4"-18"4"0,-4 18 30 16,5-15 28-16,-5 15 12 15,6-14 7-15,-6 14 4 0,5-14 0 0,-5 14 7 16,0 0-11-16,11-18-6 0,-11 18 6 0,13-9-7 0,-13 9 9 16,13-6-12-16,-13 6 2 15,17-3-2-15,-17 3 3 0,0 0 5 0,23 0 5 16,-23 0 10-16,0 0 0 16,24 11 4-16,-24-11 3 0,13 13 3 0,-13-13 3 0,7 15 13 15,-3-4 15-15,-4-11 12 16,0 22-1-16,0-22 6 0,-4 28-8 0,0-14-4 15,1 1-3-15,-1 1-4 0,-4-4 3 0,8-12 10 0,-10 25 6 16,5-11-1-16,5-14-5 16,-6 21-6-16,6-21-5 0,-6 18-5 0,6-18-6 15,-3 12-5-15,3-12 1 16,0 0-8-16,0 20-1 0,0-20-3 0,0 0-7 16,11 12-9-16,-11-12-25 0,19 4-41 15,-19-4-50-15,23 0-66 0,-23 0-58 0,27-1-81 16,-10-2-171-16,-6 0-416 15,0 1-256-15</inkml:trace>
  <inkml:trace contextRef="#ctx0" brushRef="#br2" timeOffset="43229.09">21391 11271 2467 0,'0'0'-180'0,"0"0"27"15,0 0 33-15,0 0 11 0,0 0 21 0,0 0 14 16,0 0 13-16,0 0-1 0,0 0 14 15,0 0 1-15,0 0 3 0,0 0 5 0,0 0 5 16,0 0 4-16,0 0 5 0,0 0-3 0,0 0 1 16,0 0-3-16,0 0 1 15,0 0 1-15,0 0 1 0,0 0-8 0,0 0-14 16,0 0-20-16,0 0-23 0,0 0-51 16,0 0-121-16,0 0 86 0</inkml:trace>
  <inkml:trace contextRef="#ctx0" brushRef="#br2" timeOffset="43508.93">21435 11132 802 0,'-12'-15'53'0,"12"15"13"16,0 0 12-16,0 0 7 15,0 0 1-15,0 0-2 0,0 0-4 0,0 0-18 0,0 0-1 16,0 0-10-16,0 0-9 16,0 0-8-16,0 0-21 0,0 0-23 0,0 0-34 15,0 0-40-15,0 0-72 16,0 0-269-16,10-20 135 0</inkml:trace>
  <inkml:trace contextRef="#ctx0" brushRef="#br2" timeOffset="43688.83">21475 10987 1170 0,'-4'-24'27'0,"4"24"4"0,0 0 4 16,0 0 0-16,0 0 6 15,0 0 5-15,0-21 11 0,0 21-15 0,0 0 4 16,0 0-9-16,0 0-17 0,0 0-10 0,0 0-37 0,2-17-37 16,-2 17-53-16,0 0-91 15,0 0-179-15,4-10 123 0</inkml:trace>
  <inkml:trace contextRef="#ctx0" brushRef="#br2" timeOffset="43849.28">21459 10831 1079 0,'0'0'-7'0,"-4"-15"3"0,4 15 6 0,0 0 1 15,0 0 3 1,0 0-6-16,0 0-20 0,0 0-31 0,-2-21-90 0,2 21-146 16,0 0 93-16</inkml:trace>
  <inkml:trace contextRef="#ctx0" brushRef="#br2" timeOffset="44038.97">21469 10711 995 0,'0'0'110'0,"0"0"24"0,0 0 9 16,0 0 17-16,0 0 6 16,0 0 6-16,0 0-16 0,0 0-23 0,-8-25-15 15,8 25-14-15,0 0-13 16,0 0-10-16,0 0-35 0,0 0-41 0,0 0-59 15,0 0-71-15,0 0-87 0,0 0-184 0,4-15-187 16,-4 15 217-16</inkml:trace>
  <inkml:trace contextRef="#ctx0" brushRef="#br2" timeOffset="44308.73">21465 10671 1528 0,'0'0'-122'0,"0"0"10"15,0 0 8-15,0 0 9 0,0 0 6 0,-34 26 12 16,34-26 4-16,0 0 8 16,0 0-18-16,0 0-154 0,0 0 79 15</inkml:trace>
  <inkml:trace contextRef="#ctx0" brushRef="#br2" timeOffset="44468.93">21429 10723 730 0,'-8'13'68'0,"8"-13"5"0,0 0-5 15,0 0 4-15,0 0-11 0,0 0-17 0,0 0-44 16,0 0-50-16,0 0-109 0,0 0-142 16,0 0 98-16</inkml:trace>
  <inkml:trace contextRef="#ctx0" brushRef="#br2" timeOffset="46008.97">21490 11222 809 0,'0'0'-5'0,"0"0"16"0,0 0 18 16,0 0-4-16,0 0 9 16,0 0 4-16,0 0-5 0,0 0 4 0,0 0-10 15,0 0-4-15,0 0-14 16,0 0-52-16,0 0-86 0,0 0-168 0,0 0 95 0</inkml:trace>
  <inkml:trace contextRef="#ctx0" brushRef="#br2" timeOffset="61769.16">4214 18049 1111 0,'0'0'202'0,"0"0"-116"0,-13 27-23 0,13-27-12 15,0 0-6-15,0 0 6 0,-10 11 0 16,10-11 11-16,0 0 7 0,-11 10 4 0,11-10 5 15,0 0 5-15,0 0 10 0,-11 9 6 0,11-9 0 16,0 0 8-16,0 0-6 16,0 0-8-16,-10 11-6 0,10-11-1 0,0 0-13 15,0 0-2-15,0 0-9 16,-14 8-6-16,14-8-3 0,0 0-4 16,0 0-1-16,-20 4 8 0,20-4 7 0,0 0-1 15,0 0-2-15,0 0-2 0,-21-3 5 16,21 3-5-16,0 0-8 0,0 0 2 15,-17-13-7-15,17 13-4 0,0 0-1 0,-7-15 4 0,7 15-5 16,0 0 3-16,-6-17-2 0,6 17-1 0,0 0-1 16,-4-19 2-16,4 19-7 15,0 0 0-15,2-19-2 0,-2 19-1 16,0 0-3-16,0 0-1 0,4-21-4 16,-4 21 3-16,0 0-9 0,7-17-1 0,-7 17-1 0,0 0 1 15,10-14-2-15,-10 14-2 16,0 0-4-16,11-8 2 0,-11 8-1 15,0 0-1-15,13-9 0 0,-13 9-1 0,0 0 0 0,14-4 3 16,-14 4-1-16,0 0 3 0,0 0-3 16,24 3-1-16,-24-3 2 0,0 0 3 0,19 6-2 15,-19-6 3-15,0 0 3 16,17 11 0-16,-17-11-3 0,8 9 0 16,-8-9 4-16,9 11 0 0,-9-11 3 15,6 14 8-15,-6-14-3 0,6 14 0 0,-6-14 4 0,4 14-4 16,-4-14 5-16,2 19 7 15,-2-19-8-15,0 0 6 0,-4 26-6 0,4-26 13 16,-2 18-8-16,2-18-1 0,-6 22-1 0,0-11 2 0,6-11 0 16,-11 21 0-1,3-10-9-15,-1 1 1 0,-2-1-3 0,1 1-3 0,-2 1-1 16,0-3-6-16,2 1 6 16,0 1-13-16,-3-3-16 0,2 0-19 0,-2 1-30 15,1-2-36-15,0-1-51 0,12-7-65 16,-24 12-59-16,14-11-131 0,-1 1-190 0,11-2-30 15,0 0-274-15,0 0-277 0</inkml:trace>
  <inkml:trace contextRef="#ctx0" brushRef="#br2" timeOffset="74646.19">5435 18131 342 0,'0'0'36'0,"0"0"-22"0,0 0-9 16,0 0-26-16,0 0-51 0,0 0-33 0,0 0 37 15</inkml:trace>
  <inkml:trace contextRef="#ctx0" brushRef="#br2" timeOffset="75278.56">5524 17871 507 0,'0'0'199'0,"0"0"20"0,0 0-18 15,0 0-10-15,-34 23 0 0,34-23-2 0,0 0 7 16,0 0-1-16,0 0-4 16,0 0-11-16,0 0-9 0,0 0-4 0,0 0-2 15,0 0-3-15,0 0-7 16,0 0-2-16,0 0-13 0,0 0-9 0,0 0-14 0,0 0-9 16,0 0-15-16,0 0-4 15,0 0-11-15,0 0-5 0,0 0-5 0,36 21-18 16,-36-21-7-16,19 2-4 0,-19-2-2 0,26 2-6 15,-14 0 1-15,-12-2 0 16,34 4 0-16,-19-3-3 0,5-1-6 0,-4 3-1 0,4-1-1 16,-20-2-6-16,29 0-1 15,-12 2-3-15,-17-2 1 0,27 1-1 0,-13 1-2 0,-14-2-1 16,20 0 3 0,-20 0-1-16,17 2-6 0,-17-2-15 0,0 0-24 0,21 2-29 15,-21-2-35-15,0 0-49 16,0 0-49-16,0 0-48 0,0 0-46 0,0 0-95 15,11-11-118-15,-11 11-366 0,0 0-227 0</inkml:trace>
  <inkml:trace contextRef="#ctx0" brushRef="#br2" timeOffset="75659.12">5694 17912 2565 0,'0'0'-65'0,"-18"-5"26"0,18 5 18 0,0 0 4 16,0 0 17-16,0 0 23 0,0 0 12 16,0 0 25-16,0 0 34 0,0 0 7 0,-16 12 3 15,16-12 8-15,0 0 1 16,0 0-6-16,-4 22-6 0,4-22-4 0,0 20-5 15,0-20-4-15,2 22-7 0,-2-22-9 0,2 26-4 0,0-13-3 16,-2-13-4-16,4 27 2 16,-2-14-2-16,0 2 5 0,-2-15 2 0,4 29-4 15,-2-12-6-15,0-2-6 0,1-1-6 16,-3-14-2-16,3 24-8 0,-1-12-1 0,-2-12-3 16,2 21-5-16,-2-21-1 15,2 17-2-15,-2-17-4 0,4 13-7 0,-4-13-17 16,0 0-25-16,0 0-39 15,2 18-54-15,-2-18-60 0,0 0-52 0,0 0-65 16,0 0-149-16,0 0-525 0,0 0-422 0</inkml:trace>
  <inkml:trace contextRef="#ctx0" brushRef="#br2" timeOffset="76099.08">5931 18171 2876 0,'0'0'-88'0,"0"0"23"16,0 0 25-1,15 9 12-15,-15-9 10 0,0 0 17 16,0 0 20-16,0 0 11 0,0 0 11 0,0 0 0 16,0 0 4-16,0 0 6 0,0 0 5 0,12 7 5 0,-12-7 3 15,0 0 4 1,0 0-4-16,19 1-1 0,-19-1-10 0,0 0-4 0,24-1-2 15,-24 1-7-15,0 0-4 0,29-3-1 0,-29 3-5 16,24-4-8-16,-24 4 1 16,22-1-5-16,-8-2-5 0,-14 3-1 0,25-3-15 15,-25 3-28-15,25-2-32 0,-25 2-31 16,19-4-33-16,-19 4-35 0,20-6-56 0,-20 6-117 16,12-6-463-16,-12 6-110 15</inkml:trace>
  <inkml:trace contextRef="#ctx0" brushRef="#br2" timeOffset="76358.79">6017 18070 2333 0,'0'0'61'16,"0"0"30"-16,-16-6 18 0,16 6-2 0,0 0 1 0,0 0 12 15,0 0 9-15,0 0 10 16,0 0-6-16,0 0-8 0,0 0-12 0,0 0-10 15,0 0-12-15,0 0-3 0,0 0 5 0,0 0-9 16,0 0-1-16,0 0-6 16,0 0-16-16,0 0-4 0,0 0-4 0,50-6-9 0,-50 6-15 15,23-1-20-15,-23 1-33 16,22 0-34-16,-22 0-47 0,19 0-38 0,-19 0-60 16,0 0-74-16,21-5-163 15,-15 4-519-15,-6 1-394 0</inkml:trace>
  <inkml:trace contextRef="#ctx0" brushRef="#br2" timeOffset="79478.78">6646 18068 2800 0,'0'0'-142'16,"0"0"32"-16,0 0 20 0,0 0 25 0,0 0 19 0,0 0 23 15,-15-8 17-15,15 8 18 16,0 0 6-16,0 0 18 0,0 0-3 0,0 0 2 16,-8-11 3-16,8 11-4 0,0 0 8 15,0 0 1-15,0 0 2 0,-6-19-7 0,6 19 5 16,0 0-3-16,-2-23 4 15,2 23-2-15,2-19 2 0,-2 19-3 0,2-21 6 16,-2 21 4-16,4-23-3 0,-4 23 3 16,2-22 1-16,-2 22 1 0,4-18-3 0,-4 18 9 15,4-17-4-15,-4 17-11 0,7-16-1 0,-7 16-8 16,6-13-7-16,-6 13 1 16,0 0-7-16,13-15-4 0,-13 15 3 0,11-5-3 0,-11 5-2 15,0 0 1 1,0 0 1-16,0 0-4 0,32 17 1 0,-32-17 1 0,12 16-4 15,-8-4 1-15,0 2 0 0,2 1 1 16,-3-2 3-16,1 2 2 0,-2 0 2 16,-2-15 2-16,3 32-2 0,-3-16 4 0,0-16 8 15,-5 31 2-15,1-18 4 0,-3 2 1 16,3-1 4-16,-4-3-2 0,2 0 4 0,6-11-4 16,-20 19 4-16,10-10-2 15,10-9-1-15,-17 11-1 0,17-11-5 0,-21 3-4 16,21-3 0-16,-21-3-7 0,21 3-6 15,-20-14 0-15,12 6-2 0,8 8-1 0,-15-21-4 16,9 10-1-16,6 11-1 0,-9-25-4 0,7 14-6 16,2 11-15-16,0-25-24 15,0 25-33-15,2-21-42 0,-2 21-47 0,7-18-42 0,-7 18-54 16,6-18-87 0,-6 18-155-16,13-11-410 0,-13 11-299 0</inkml:trace>
  <inkml:trace contextRef="#ctx0" brushRef="#br2" timeOffset="79688.69">6809 18133 3003 0,'0'0'115'15,"0"0"4"-15,0 0-15 0,0 0-10 0,0 0-4 16,0 0-1-16,0 0-1 15,2 15-9-15,-2-15-16 0,0 0-24 0,0 0-37 0,0 0-38 16,0 0-52-16,0 0-49 0,0 0-53 0,0 0-71 16,0 0-170-16,0 0-411 15,0 0-180-15</inkml:trace>
  <inkml:trace contextRef="#ctx0" brushRef="#br2" timeOffset="80088.68">6912 17919 2450 0,'0'0'-42'0,"8"-17"31"0,-8 17 8 16,6-13 11-16,-6 13 15 0,4-13 10 0,-4 13 2 16,8-14-13-16,-8 14 2 15,9-10-10-15,-9 10 1 0,13-11-8 0,-13 11 4 0,14-8 0 16,-14 8 9-16,17-5 8 0,-17 5 13 0,20-2 18 15,-20 2 3-15,0 0 7 16,24 5-6-16,-24-5-2 0,14 14-2 16,-14-14-3-16,8 17-2 0,-8-17 1 15,2 21 3-15,-2-21-1 0,-2 24 3 0,2-24 3 0,-6 27 1 16,2-13 2 0,-3-1 1-16,2 0 1 0,-1 1 4 0,6-14-2 0,-8 21-3 15,4-11 0-15,4-10-5 16,-4 16-1-16,4-16-7 0,-4 14-4 0,4-14-2 15,0 0-4-15,-5 19-5 0,5-19 2 0,0 0-6 0,0 0-1 16,9 17-6-16,-9-17-11 16,14 5-19-16,-14-5-27 0,0 0-30 0,26-1-43 15,-26 1-39-15,0 0-59 16,27-10-52-16,-27 10-131 0,20-13-155 0,-12 4-322 16,-8 9-212-16</inkml:trace>
  <inkml:trace contextRef="#ctx0" brushRef="#br2" timeOffset="80498.95">7184 17870 2553 0,'0'0'-24'0,"0"0"10"15,2-18 2-15,-2 18-1 16,0 0-7-16,0 0 11 0,0 0 4 0,9-13-4 0,-9 13 8 15,0 0 2-15,0 0-5 0,12-9-2 0,-12 9 15 16,0 0-3-16,18-6 24 16,-18 6 0-16,0 0 8 0,20-2 8 0,-20 2 1 15,0 0 3-15,0 0 5 0,28 6-3 16,-28-6 1-16,10 7 2 0,-10-7-1 0,11 12-2 16,-11-12 2-16,6 13 3 15,-6-13-3-15,4 17 6 0,-4-17 11 0,0 20-3 16,0-20 14-16,0 22 0 0,0-22 2 0,-4 29 6 0,0-16 3 15,0 2 0-15,4-15-3 16,-6 29 1-16,1-18-10 0,5-11-6 0,-4 23-5 0,2-11-6 16,2-12-6-16,0 0-6 15,0 26-6-15,0-26-5 16,6 13-9-16,-6-13-26 0,11 8-27 0,-11-8-42 16,16 4-55-16,-16-4-53 0,24-4-55 15,-24 4-102-15,24-8-174 0,-24 8-454 16,16-11-389-16</inkml:trace>
  <inkml:trace contextRef="#ctx0" brushRef="#br2" timeOffset="102178.79">8094 18169 1323 0,'0'0'203'16,"0"0"-45"-16,0 0-66 0,0 0-19 0,0 0 12 0,0 0 6 15,22-4 7-15,-22 4-7 0,0 0 2 0,0 0-7 16,0 0-9-16,18-4-11 16,-18 4-9-16,0 0-1 0,0 0-10 0,24-3 2 15,-24 3-3-15,0 0-10 0,21-6-7 16,-21 6-1-16,17-4 6 0,-17 4-2 0,21-6 3 16,-21 6-7-16,26-5-3 15,-10 2 3-15,-1-2-8 0,4 1-3 0,0 0-7 16,-2-2 7-16,4 0-9 0,3 1 4 0,1-1-6 15,1-2 2-15,-2 1-1 0,2 0 2 16,0-1-4-16,1 0-1 0,1 0 0 0,-3-1 5 16,3 0-2-16,-3 1-1 15,2 1-8-15,-1-2 2 0,-3 0 1 0,3 2 4 16,-4-3-1-16,0 0-3 0,1 3 0 16,1-3-3-16,-4 2 0 0,2-1 2 0,-1 2-2 15,0-1 2-15,-4 0-5 16,0 0 8-16,0 1 2 0,0 2 8 0,-2-2-1 15,0 2 0-15,-15 5 6 0,25-8 2 16,-14 2 5-16,-11 6 10 0,18-5-2 0,-18 5 4 16,18-8 1-16,-18 8-3 0,14-6 2 0,-14 6 2 15,0 0 5-15,19-7 1 16,-19 7 1-16,0 0 1 0,15-6-3 0,-15 6-1 0,0 0-4 16,13-6-4-16,-13 6-2 15,0 0-7-15,0 0-6 0,0 0-4 0,16-7-14 16,-16 7-13-16,0 0-19 0,0 0-19 0,0 0-21 15,0 0-22-15,0 0-13 0,0 0-16 16,0 0 0-16,6-14-3 0,-6 14-3 0,0 0 12 16,0 0 4-16,0 0 4 0,0 0 0 15,0 0 9-15,0 0 7 0,0 0 5 16,-20-24 15-16,20 24 22 0,0 0 24 16,-10-8 21-16,10 8 30 0,0 0 23 15,0 0 11-15,0 0 17 0,-17-6 10 16,17 6 1-16,0 0 0 0,0 0 1 0,0 0-3 15,0 0-3-15,0 0-3 0,0 0-7 0,0 0 0 0,0 0 0 16,0 0 0-16,0 0 1 16,0 0 2-16,0 0 0 0,0 0-3 0,0 0-7 0,0 0-5 15,0 0-6 1,0 0-6-16,0 0-8 0,0 0-10 16,0 0-8-16,0 0 2 0,0 0-12 0,0 0 0 15,35-7-1-15,-35 7-4 0,0 0-3 0,0 0-3 16,0 0 1-16,0 0-5 0,22 21-16 0,-22-21-14 0,0 0-28 15,0 17-40-15,0-17-29 16,0 0-36-16,-4 23-28 0,4-23-53 0,0 0-114 16,-6 17-462-16,0-13-150 15</inkml:trace>
  <inkml:trace contextRef="#ctx0" brushRef="#br2" timeOffset="102585.32">9485 17554 2493 0,'0'0'33'0,"2"-25"40"15,-2 25-2-15,0 0-4 0,0 0-7 0,0 0-4 16,0 0 26-16,0 0 17 0,4-14 3 16,-4 14 3-16,0 0-7 0,0 0-18 15,0 0-3-15,0 0-1 0,0 0-3 16,0 0 0-16,8 46-4 0,-8-46-7 0,5 22-9 0,-5-22-5 15,4 22-4-15,-2-11-7 0,-2-11-14 0,3 23-11 16,-1-11-26-16,-2-12-28 16,4 23-33-16,-4-23-39 0,2 20-46 0,-2-20-42 0,4 15-59 15,-4-15-137 1,2 16-459-16,-2-16-208 0</inkml:trace>
  <inkml:trace contextRef="#ctx0" brushRef="#br2" timeOffset="102908.71">9711 17590 2608 0,'0'0'-28'0,"0"0"35"0,0 0 0 0,0 0 25 15,0 0 16-15,0 0 23 0,0 0 10 16,0 0 11-16,0 0 2 0,0 0-9 16,0 43-3-16,0-43-5 0,-8 27 1 0,4-13 7 15,-2 1 4-15,-4-2 3 16,4 4-3-16,0-2-9 0,-2 0-3 0,-1 1-11 0,3 2-12 16,-3-4-2-16,3 0-11 15,-2 1-13-15,1-3-17 0,1 1-27 0,6-13-32 16,-10 19-36-16,5-10-43 0,5-9-43 0,-7 18-27 15,5-13-39-15,2-5-92 0,-2 11-554 16,2-11-250-16</inkml:trace>
  <inkml:trace contextRef="#ctx0" brushRef="#br2" timeOffset="103148.62">9718 17926 2715 0,'0'0'11'16,"0"0"27"-16,0 0 1 0,0 0 4 16,0 0 0-16,17-7 3 0,-17 7 1 0,13-6 6 15,-13 6-5-15,16-7-3 16,0 1-5-16,-16 6-6 0,26-11-4 0,-13 5-5 16,2-1 0-16,0 1-2 0,-1-2-6 15,0 3-9-15,-14 5-10 0,27-10-34 0,-18 4-19 16,-9 6-49-16,21-6-33 0,-13 4-32 0,-8 2-56 0,0 0-121 15,8-3-362 1,-8 3 38-16</inkml:trace>
  <inkml:trace contextRef="#ctx0" brushRef="#br2" timeOffset="103328.53">9851 17900 2239 0,'0'0'102'0,"0"0"30"0,-6 17-5 0,6-17-3 0,0 0-8 15,4 19-2-15,-4-19-3 16,0 0-4-16,10 23-3 0,-10-23-10 0,7 17-8 0,-7-17-10 15,4 19-10-15,1-9-6 0,-5-10-2 16,2 21-10-16,-2-21-2 0,2 19-11 16,-2-19-23-16,2 15-39 0,-2-15-49 0,0 0-54 15,2 21-54-15,-2-15-50 16,0-6-107-16,0 0-533 0,0 0-239 0</inkml:trace>
  <inkml:trace contextRef="#ctx0" brushRef="#br2" timeOffset="103638.53">9957 17544 2751 0,'0'0'49'0,"0"0"12"0,0 0-7 0,0 0-4 16,0 0-3-16,0 0-2 16,17-6 8-16,-17 6-5 0,0 0-1 0,16-4-2 15,-16 4-5-15,18-4-5 16,-18 4-5-16,16-4-3 0,-16 4-2 0,18-4-4 0,-18 4-6 16,21-3-18-16,-21 3-22 15,18-2-53-15,-18 2-44 0,18 0-36 0,-18 0-63 16,12-4-116-16,-12 4-439 0,11-1-69 0</inkml:trace>
  <inkml:trace contextRef="#ctx0" brushRef="#br2" timeOffset="103818.82">10000 17487 2288 0,'0'0'108'0,"0"0"40"0,0 0-12 0,0 0-29 15,-8-16-20-15,8 16-12 16,0 0-3-16,0 0-3 0,0 0-4 0,22-22-8 0,-22 22-9 15,15-8-16-15,-15 8-3 16,17-8-7-16,-17 8-6 0,19-7-19 16,-19 7-32-16,18-7-58 0,-6 4-50 0,-2 2-53 0,-10 1-143 15,19-9-450-15,-8 6-94 0</inkml:trace>
  <inkml:trace contextRef="#ctx0" brushRef="#br2" timeOffset="104328.87">10497 17195 2400 0,'0'0'26'16,"12"-5"30"-16,-12 5 1 0,0 0-6 16,0 0-4-16,0 0 4 0,0 0 6 15,0 0-2-15,0 0-3 0,0 0-2 16,0 0 0-16,0 0 4 0,0 0 9 0,0 0 14 0,0 0 4 15,0 0 6-15,0 0-9 0,-25 37-6 16,25-37-7-16,-15 6-6 0,15-6-11 16,0 0-3-16,-25 2-1 0,25-2-5 0,0 0-6 15,-26-2 5-15,26 2 2 16,0 0 5-16,-18-2-1 0,18 2 0 0,0 0-6 16,0 0-1-16,-22 2 2 15,22-2 7-15,0 0-2 0,-8 12-1 0,8-12-1 0,0 0 5 16,-6 21-4-16,6-21-4 0,0 19-7 0,0-19-2 0,2 23-2 15,-2-23-5 1,2 21-2-16,-2-21-5 0,2 20-9 0,-2-20-5 0,4 18-9 16,-4-18-6-16,4 10-12 15,-4-10-7-15,0 0-7 0,12 11-6 0,-12-11-6 16,0 0 2-16,0 0 7 16,28-5 0-16,-28 5 6 0,0 0 5 0,30-9 5 0,-30 9 8 15,19-2 18-15,-19 2 14 16,22 2 6-16,-22-2 12 0,20 3 4 0,-20-3-2 15,18 13-3-15,-12-6-3 0,-6-7-4 16,8 18-4-16,-6-7-18 0,-2-11-19 16,-2 23-32-16,2-23-37 0,-10 28-61 0,1-7-39 0,-2 0-77 15,-5-2-140-15,-2 6-563 16,-2 2-409-16</inkml:trace>
  <inkml:trace contextRef="#ctx0" brushRef="#br2" timeOffset="105298.82">8522 18316 2800 0,'-21'-4'-117'0,"21"4"33"0,0 0 26 15,0 0 13-15,-18-5 4 16,18 5 11-16,0 0 31 0,0 0 11 0,0 0 29 0,0 0 15 16,0 0 18-16,0 0 0 15,0 0 5-15,0 0-1 0,0 0-2 0,0 0-6 16,0 0-2-16,0 0-3 15,51-7 3-15,-51 7-1 0,0 0-3 0,24 4-8 16,-24-4-3-16,18 5-10 0,-18-5-9 0,22 4 0 0,-9 0-5 16,-13-4-8-16,27 8-7 15,-10-2-5-15,0 0-3 0,0-3-6 0,0 5 2 16,4-1-1-16,0 1 1 0,1 2-4 16,-4-2 1-16,6 3-1 0,-3-4-1 15,1 3 0-15,0 0 6 0,2-1-7 16,-3 2-1-16,2-3 1 0,0 2-6 0,-1-1-3 0,1-1-3 15,0 1-5-15,0-2 5 0,-1 1-5 0,1 2 6 16,-2-5 8-16,-2 1-4 16,1 1 0-16,-2-2 3 0,-1 1-1 15,2-3 6-15,0 1-2 0,1 0 1 16,-2 0 0-16,2-2-3 0,-2-1 3 0,1 2 3 0,-1-2-4 16,2 1 1-16,0 0-4 15,-4-2 2-15,4 2-2 0,-1 0 2 0,-1 2 0 16,0-2 5-16,-2-1-2 0,0 4 3 0,-16-5-7 15,31 5 5-15,-18-1-1 16,2-2 2-16,-15-2-1 0,25 5 2 0,-12-1-4 0,-13-4 2 16,25 8 6-16,-12-6 1 15,-13-2 4-15,23 7 8 0,-13-3 4 0,-10-4 3 16,24 8 0-16,-16-4-1 0,-8-4-2 16,20 6 0-16,-20-6-5 0,19 7-2 0,-9-3 2 15,-10-4-3-15,0 0-4 16,22 8 1-16,-22-8-7 0,0 0-9 0,12 4-24 15,-12-4-24-15,0 0-38 0,0 0-43 0,15 5-38 16,-15-5-73-16,0 0-124 0,0 0-403 16,0 0-67-16</inkml:trace>
  <inkml:trace contextRef="#ctx0" brushRef="#br2" timeOffset="105708.84">10331 18209 2331 0,'0'0'25'0,"0"0"56"15,9-14 8-15,-9 14 0 0,0 0 4 0,0 0 15 16,0 0 22-16,0 0 9 16,8-8-8-16,-8 8-6 0,0 0-7 0,0 0-11 15,0 0-2-15,0 0 1 16,0 0 0-16,13 35-2 0,-13-35-3 0,3 20-8 0,1-10-10 16,-4-10-9-16,6 25-10 15,-4-9-5-15,0-3-6 0,2 0-6 0,-4-13-8 16,4 29-10-16,0-16-9 0,-1 2-9 0,-3-15-9 0,5 25-14 15,-3-13-9 1,-2-12-14-16,4 22-20 0,-4-22-19 0,0 22-26 0,0-22-21 16,2 18-32-1,-2-18-22-15,2 18-26 0,-2-18-23 0,0 0-66 16,0 19-672-16,2-14-399 0</inkml:trace>
  <inkml:trace contextRef="#ctx0" brushRef="#br2" timeOffset="106058.58">10670 18379 2868 0,'0'0'-97'0,"0"0"30"15,0 0 17-15,0 0 7 16,0 0 1-16,0 0 11 0,0 0 11 0,0 0 20 16,0 0 18-16,-25 49 18 15,14-38 4-15,3 1 0 0,-2-1 13 0,-4 2 4 16,4 1 8-16,-2 1 7 0,-2 0 5 16,2 0-2-16,-1 2-7 0,1-1-3 15,-2 1-11-15,2-2-2 0,0 2-8 16,0-1-4-16,0 1-2 0,2-4-4 0,1 2-4 15,-1-2-19-15,1-1-18 0,0-1-27 0,1-1-38 0,8-10-34 16,-12 19-38-16,5-13-41 16,7-6-121-16,-9 10-505 0,9-10-133 15</inkml:trace>
  <inkml:trace contextRef="#ctx0" brushRef="#br2" timeOffset="106538.53">10683 18651 2325 0,'0'0'-20'16,"0"0"22"-16,0 0 18 0,24 7 0 0,-24-7-2 0,0 0-6 15,4 13 25-15,-4-13 19 16,0 0 27-16,-2 22-4 0,2-22 4 0,0 0-5 15,-14 26-9-15,8-16 7 0,6-10 5 0,-14 22 7 16,5-14 7-16,3 2 1 0,6-10-4 16,-17 15-6-16,8-7-15 0,9-8-7 0,-14 11-7 15,14-11-8-15,-16 10-4 16,16-10-8-16,-14 2-3 0,14-2-9 0,0 0-11 16,0 0-6-16,0 0-1 0,0 0 0 15,-19-17-1-15,19 17-2 0,0 0 2 0,0 0-2 16,0 0 5-16,0 0-2 0,0 0 2 0,0 0 8 0,0 0 4 15,21-35 5 1,-21 35 2-16,12-4 0 0,-12 4 0 0,0 0-2 0,22-3-4 16,-22 3-1-16,0 0 2 15,25 0-3-15,-25 0 6 0,0 0 0 0,28 5 4 16,-28-5 2-16,18 6 8 0,-8 0-5 16,-10-6-3-16,18 11-4 0,-9-5-4 0,1 2-6 15,-10-8-8-15,17 13-12 16,-8-8-13-16,-9-5-23 0,12 10-30 0,-12-10-19 15,14 8-42-15,-14-8-57 0,14 8-34 0,-10-7-84 0,-4-1-130 16,0 0-480-16,0 0-311 16</inkml:trace>
  <inkml:trace contextRef="#ctx0" brushRef="#br2" timeOffset="106778.44">10861 18619 2735 0,'0'0'39'0,"0"0"49"16,-2-25 1-16,2 25-3 15,0 0-18-15,0 0-7 0,8-13-8 0,-8 13 6 16,0 0 2-16,15-12-5 0,-15 12-5 16,15-8-6-16,-15 8-10 0,14-6 0 0,-14 6-3 15,18-7-11-15,-18 7-16 0,16-8-30 16,-16 8-43-16,17-3-47 0,-10 0-51 0,-7 3-60 15,0 0-138-15,13-3-453 0,-13 3-143 0</inkml:trace>
  <inkml:trace contextRef="#ctx0" brushRef="#br2" timeOffset="106958.73">10931 18584 2566 0,'0'0'55'0,"0"0"28"0,2 25-12 0,-2-25-4 16,0 0-10-16,0 21-4 0,0-21 4 0,2 19 2 0,-2-19-3 15,2 21-4-15,-2-21-9 16,2 23-9-16,0-12-4 0,-2-11-11 0,0 21-14 16,0-21-22-16,0 19-19 0,0-19-60 15,2 17-52-15,-2-9-101 0,0-8-184 0,0 0-295 16,-4 19 6-16</inkml:trace>
  <inkml:trace contextRef="#ctx0" brushRef="#br2" timeOffset="108268.55">11172 18352 2065 0,'0'0'-59'15,"0"0"15"-15,0 0 22 0,0 0 20 0,0 0 15 16,0 0 2-16,0 0 7 0,0 0 24 16,0 0-9-16,0 0 18 0,0 0-3 0,0 0 20 15,0 0-7-15,0 0 5 0,0 0 6 16,0 0 10-16,0 0 0 0,0 0 16 15,0 0-1-15,0 0 1 0,0 0 1 0,0 0-5 0,0 0-6 16,0 0-7-16,0 0-7 16,0 0 2-16,0 0-1 0,0 0-1 0,0 0-1 0,0 0-4 15,0 0-6 1,0 0-7-16,0 0-6 0,0 0-3 0,0 0-5 0,20-36-6 16,-20 36 2-16,0 0-3 15,0 0 8-15,20 0-5 0,-20 0-1 0,0 0-3 16,0 0-3-16,0 0-6 0,26 1 0 15,-26-1-1-15,0 0-3 0,0 0-5 0,23 0 1 16,-23 0-5-16,0 0-4 0,17-1 3 0,-17 1-4 16,0 0-1-16,0 0-3 0,0 0-3 15,23 0 1-15,-23 0-2 0,0 0-3 0,0 0-5 16,20-3-9-16,-20 3-7 16,0 0-9-16,0 0-14 0,0 0-17 15,18-4-20-15,-18 4-20 0,0 0-35 0,0 0-25 16,0 0-36-16,11 0-19 0,-11 0-62 0,0 0-107 15,0 0-496-15,0 0-248 0</inkml:trace>
  <inkml:trace contextRef="#ctx0" brushRef="#br2" timeOffset="108658.46">11168 18255 2620 0,'0'0'-48'0,"0"0"39"15,0 0-7-15,0 0 7 0,0 0 1 16,0 0 11-16,0 0 27 0,0 0 16 16,0 0 16-16,0 0 12 0,0 0-6 0,0 0-3 0,0 0 6 15,0 0 4-15,0 0-2 16,0 0 1-16,44 0-8 0,-44 0-5 0,0 0-3 16,0 0-12-16,26 2-12 0,-26-2-14 15,0 0-25-15,20 0-23 16,-20 0-28-16,0 0-29 0,0 0-26 0,22 0-15 0,-22 0-14 0,11 0-20 15,-11 0-38-15,0 0-71 16,0 0-444-16,14-5 26 0</inkml:trace>
  <inkml:trace contextRef="#ctx0" brushRef="#br2" timeOffset="162842.75">11498 18209 2916 0,'0'0'-48'16,"4"-17"36"-16,-4 17 19 0,0 0 8 15,0 0 9-15,0 0 15 0,0-18 9 16,0 18 7-16,0 0 19 0,0 0 16 0,0 0 4 16,0 0 4-16,0 0 6 15,0 0 11-15,0 0 10 0,0 0-7 0,5 64-14 0,-3-47 6 16,0-1-9-16,3 3-15 0,-3 3-9 0,-1-3-6 15,3 2-14-15,-2 0-1 16,2 0-5-16,0-2-11 0,2-2-17 0,-4 0-28 16,0-2-31-16,-2-15-32 0,4 25-35 15,-2-14-46-15,-2-11-38 0,2 19-59 16,-2-19-138-16,0 0-184 0,0 0-314 16,-8 16-250-16</inkml:trace>
  <inkml:trace contextRef="#ctx0" brushRef="#br2" timeOffset="163262.89">11642 18213 2833 0,'18'-4'29'16,"-18"4"5"-16,0 0-4 0,0 0 5 16,0 0-1-16,26 10 12 0,-26-10 11 0,0 0 7 15,7 12 5-15,-7-12-6 0,0 0-4 0,0 0-8 16,-7 26-1-16,7-26-7 0,0 0-3 0,-10 17-5 15,10-17 4-15,0 0-4 16,-15 11-1-16,15-11-8 0,0 0 0 16,0 0-6-16,-21-4-4 0,21 4-9 0,0 0-1 15,-12-20-6-15,12 20-4 0,-6-19-2 0,6 19 2 16,-1-23-1-16,1 23 0 16,3-24 1-16,-3 24 3 0,11-21-6 0,-6 10 0 15,3 2 4-15,-8 9 3 0,17-20 0 0,-8 15 0 0,-9 5 3 16,19-8 7-16,-19 8 11 15,0 0 11-15,30 4 8 0,-30-4 2 0,16 15-2 16,-5-3 1-16,-5 1-6 16,1 2 3-16,-1 2-4 0,-4 2-1 15,3 0-3-15,-5 4-1 0,-2 2-1 0,-3-1-3 16,-1 3-8-16,-3-2 6 0,2 0-4 0,-1 0-3 16,-2 0-6-16,0-2-23 15,-2-3-27-15,3-3-35 0,-3 2-35 0,6-3-45 0,0-3-47 16,-3-3-89-16,9-10-180 0,-11 15-424 0,11-15-276 15</inkml:trace>
  <inkml:trace contextRef="#ctx0" brushRef="#br2" timeOffset="163932.96">11741 18574 2586 0,'-25'16'-101'16,"25"-16"24"-16,0 0 17 16,0 0 20-16,-7 13 11 0,7-13 15 15,0 0 28-15,0 0 12 0,0 0 22 0,0 0 18 16,4 23 8-16,-4-23 8 0,0 0 1 0,0 0 2 16,14 12-8-16,-14-12-1 15,12 5-6-15,-12-5-3 0,0 0-6 0,24 2-4 0,-24-2-3 16,19-2-2-16,-19 2-6 0,0 0-2 0,27-11 1 15,-16 5-3-15,-11 6 4 16,19-15-1-16,-13 5 5 0,4 1 2 0,-10 9 7 16,9-19-1-16,-9 19-3 15,4-21-1-15,-4 21-3 0,0-21-6 0,0 21-3 16,-6-23-4-16,0 9-3 0,6 14 5 16,-15-26 0-16,6 13 4 0,-1 0 3 0,1 1 1 15,-3-2 0-15,1 4-2 0,11 10-7 16,-16-22-4-16,7 12-3 0,9 10-10 15,-11-16-19-15,11 16-22 0,-11-16-39 0,11 16-47 16,-7-16-69-16,7 16-54 0,-5-13-91 16,5 13-215-16,-2-11-395 0,2 11-335 0</inkml:trace>
  <inkml:trace contextRef="#ctx0" brushRef="#br2" timeOffset="164186.64">12021 18449 2780 0,'0'0'-21'16,"12"8"31"-16,-12-8 2 0,7 7 7 0,-7-7 26 15,8 10 21-15,-8-10 6 0,0 0 4 0,8 16 0 0,-8-16-13 16,8 12-5-16,-8-12-4 15,0 0-11-15,9 14-5 0,-9-14-14 0,0 0-41 16,0 0-48-16,7 13-57 16,-7-13-59-16,0 0-157 0,0 0-490 15,0 0-158-15</inkml:trace>
  <inkml:trace contextRef="#ctx0" brushRef="#br2" timeOffset="164542.93">12215 18312 2461 0,'0'0'-12'0,"0"0"39"16,9-8 3-16,-9 8-9 16,0 0 8-16,0 0-8 0,0 0 5 0,0 0 22 15,0 0 6-15,0 0 10 0,0 0 15 0,0 0 2 16,0 0 16-16,-21-23-1 15,21 23-3-15,-9-11-11 0,9 11-4 0,0 0-6 0,-6-18-10 16,6 18-9-16,0 0-8 16,0-18-3-16,0 18-10 0,0 0 0 0,11-15-1 15,-11 15-8-15,0 0 4 16,23-4-2-16,-23 4 8 0,0 0 14 0,35 20 3 0,-26-6-3 16,2 3 4-16,-3 2-7 15,0 2-6-15,-4 2 1 0,-3 2-2 0,-1-5-10 16,-1 7-3-16,-5-2-28 0,-3 0-30 0,-3-1-39 15,-1 1-54-15,-3 0-52 16,-3-2-75-16,0-2-166 0,0-3-533 0,0-6-381 0</inkml:trace>
  <inkml:trace contextRef="#ctx0" brushRef="#br2" timeOffset="176763.02">18146 10733 590 0,'0'0'109'0,"0"0"-26"0,0 0-18 16,0 0-18-16,0 0-2 16,0 0-5-16,0 0-1 0,0 0 2 0,0 0-4 15,0 0 11-15,0 0-6 0,0 0 9 0,0 0-8 0,0 0 0 16,0 0 12-16,0 0 2 15,0 0 16-15,0 0 3 0,0 0 7 0,0 0 14 16,0 0 1-16,0 0 2 16,0 0 20-16,0 0 6 0,0 0 10 0,0 0 1 15,0 0-1-15,0 0-2 0,0 0-7 16,0 0-8-16,0 0 2 0,0 0 0 0,0 0-1 16,0 0 1-16,0 0-4 15,0 0-6-15,0 0-8 0,0 0-5 0,0 0-8 16,0 0 1-16,0 0-1 0,0 0-11 0,0 0-5 0,0 0-9 15,0 0-2-15,0 0-7 16,0 0 1-16,0 0-8 0,0 0-6 0,0 0-4 16,0 0-1-16,0 0-4 15,0 0-6-15,0 0-2 0,0 0-4 0,0 0 3 0,0 0-6 16,23-10-4-16,-23 10-1 16,0 0 2-16,19 0-3 0,-19 0 1 0,0 0-3 15,27 0-2-15,-27 0 4 16,0 0-5-16,26 0 2 0,-26 0-7 0,21 0 3 0,-21 0-1 15,20 0 5-15,-20 0 0 0,0 0-4 0,24 0-2 16,-24 0-2-16,0 0 0 16,22-2 1-16,-22 2 0 0,0 0-1 0,21 0 0 0,-21 0 0 15,0 0 0-15,24-2 0 16,-24 2 3-16,0 0-4 0,22-2 1 0,-22 2 3 16,18-2-4-16,-18 2-1 15,0 0 2-15,25-2 0 0,-25 2-3 0,0 0 5 0,23 0-4 16,-23 0-2-16,0 0 2 0,23-2 0 0,-23 2 0 15,0 0 0-15,24 0 0 16,-24 0 2-16,0 0-4 0,21-1 0 0,-21 1 4 16,0 0-2-16,19 0 0 15,-19 0 0-15,0 0 0 0,21 0 1 0,-21 0-2 0,0 0 2 16,22-3-3-16,-22 3 4 16,0 0 0-16,20 0 4 0,-20 0-1 0,0 0 1 15,22 0-1-15,-22 0 5 0,0 0 2 0,0 0 7 0,27-2 5 16,-27 2 1-16,0 0-1 15,20 0 16-15,-20 0-2 0,0 0 3 0,18 0-6 16,-18 0-8-16,0 0-13 0,0 0 11 16,24 0-8-16,-24 0 1 0,0 0 1 0,0 0-1 15,19 0-13-15,-19 0 4 16,0 0-9-16,0 0-1 0,0 0-6 0,0 0-23 16,18 0-28-16,-18 0-46 0,0 0-47 15,0 0-80-15,0 0-57 0,0 0-112 0,9-1-174 16,-9 1-18-16,0 0-347 0,0 0-356 0</inkml:trace>
  <inkml:trace contextRef="#ctx0" brushRef="#br2" timeOffset="177302.48">19020 10710 2840 0,'0'0'-65'16,"0"0"19"-16,0 0 13 0,0 0 4 0,19 1 7 0,-19-1 4 15,0 0 8-15,0 0 14 16,0 0 12-16,0 0 8 0,0 0 7 16,17 2 13-16,-17-2 10 0,0 0 19 15,0 0 8-15,0 0-1 0,0 0 4 0,24 2-6 0,-24-2-4 16,0 0 3-16,16 2-4 0,-16-2 3 0,0 0 0 15,26 2 4-15,-26-2-1 16,18 0-1-16,-18 0-2 0,20 0-7 0,-20 0-8 0,19 2-4 16,-19-2-9-16,18 0-5 15,-18 0-4-15,20 0-2 0,-20 0-4 0,17 2-4 16,-17-2-1-16,0 0 1 16,23 0 4-16,-23 0-1 0,0 0 5 0,21 2-3 0,-21-2 0 15,0 0 1-15,0 0-3 0,22 0-1 0,-22 0 0 16,0 0 3-16,0 0 3 15,18 0 7-15,-18 0 0 0,0 0 3 0,0 0 0 16,0 0-1-16,24-2 1 0,-24 2 17 16,0 0-10-16,0 0-5 0,21-2 2 15,-21 2-10-15,0 0-6 0,0 0-8 16,17-2 2-16,-17 2 2 0,0 0-9 0,0 0 4 16,0 0-13-16,19-2 1 0,-19 2 5 15,0 0-11-15,0 0-3 0,0 0-8 0,0 0-14 16,0 0-17-16,12-2-24 0,-12 2-35 0,0 0-42 15,0 0-61-15,0 0-86 16,0 0-122-16,12-8-158 0,-12 8-59 0,0 0-308 0,0 0-340 16</inkml:trace>
  <inkml:trace contextRef="#ctx0" brushRef="#br2" timeOffset="177852.77">19729 10721 2710 0,'0'0'-108'0,"0"0"32"16,0 0 17-16,0 0 15 0,0 0 23 0,17 5 22 15,-17-5 31-15,0 0 26 16,0 0 14-16,0 0 15 0,0 0 9 0,0 0 1 0,0 0 14 16,0 0-2-16,17 2 5 15,-17-2 4-15,0 0-4 16,0 0-5-16,0 0-9 0,0 0-4 0,19 2 0 16,-19-2 1-16,0 0-12 0,0 0-3 0,21 0-8 15,-21 0-4-15,0 0 0 0,22 2-9 0,-22-2-5 0,0 0 4 16,25 1-5-16,-25-1-1 15,17 0-4-15,-17 0-2 0,19 3-4 0,-19-3-4 16,0 0-3-16,28 0 4 0,-28 0 4 16,16 3-4-16,-16-3 4 0,0 0-2 15,26 0-5-15,-26 0-1 0,0 0-3 16,23 0-9-16,-23 0 2 0,0 0 2 0,21 0 19 16,-21 0-12-16,15 1-1 0,-15-1-3 15,0 0 0-15,0 0-2 0,23 0 1 0,-23 0-5 16,0 0-3-16,0 0-1 0,19 0 0 0,-19 0-4 15,0 0-3-15,0 0-4 16,0 0 2-16,19 0 0 0,-19 0-4 0,0 0-5 0,0 0-2 16,17 2-13-16,-17-2-13 15,0 0-20-15,11 0-25 0,-11 0-31 0,0 0-45 16,0 0-56-16,0 0-80 16,14-6-82-16,-14 6-139 0,0 0-107 0,10-8-371 0,-10 8-435 15</inkml:trace>
  <inkml:trace contextRef="#ctx0" brushRef="#br2" timeOffset="178342.98">20364 10730 2852 0,'0'0'-154'0,"0"0"33"15,23 3 20-15,-23-3 16 16,0 0 25-16,0 0 22 0,0 0 24 0,0 0 17 0,18 6 23 16,-18-6 13-16,0 0 4 15,0 0 10-15,0 0 13 16,16 3 14-16,-16-3 8 0,0 0 9 0,0 0-2 16,20 2 2-16,-20-2 2 0,0 0-3 0,20 0 0 0,-20 0-1 15,0 0-4-15,22 0 2 0,-22 0-7 0,0 0-8 16,23 0-3-16,-23 0-6 15,14 2-1-15,-14-2 2 0,0 0-3 0,22 0 1 16,-22 0 2-16,0 0-5 16,21 0 2-16,-21 0-2 0,0 0 3 0,23-2 2 0,-23 2-7 15,0 0 0-15,23 0-4 16,-23 0-2-16,20-2-2 0,-20 2-5 0,0 0 2 16,28 0 16-16,-28 0-3 0,18 0-10 15,-18 0 4-15,19 0-9 0,-19 0-10 0,0 0-3 16,24-2-14-16,-24 2-1 0,0 0 3 0,20 2-5 15,-20-2 6-15,0 0-8 16,0 0-3-16,20-2-10 0,-20 2-20 0,0 0-12 0,0 0-19 16,14 0-26-16,-14 0-37 15,0 0-51-15,0 0-61 0,0 0-43 0,13-1-66 16,-13 1-121-16,0 0-123 0,0 0-383 16,0 0-388-16</inkml:trace>
  <inkml:trace contextRef="#ctx0" brushRef="#br2" timeOffset="179662.72">20893 10767 2742 0,'0'0'-170'0,"0"0"21"0,0 0 14 15,0 0 9-15,0 0 19 0,0 0 19 0,0 0 13 16,23-14 19-16,-23 14 29 15,0 0 7-15,0 0 4 0,0 0 11 16,0 0 10-16,0 0 0 0,0 0 1 16,0 0 7-16,0 0 7 0,0 0 6 0,0 0 0 0,0 0 13 15,0 0 4-15,0 0 5 16,0 0 6-16,0 0-1 0,0 0-1 0,0 0-9 16,0 0 3-16,0 0-6 15,0 0 0-15,0 0 7 0,0 0-5 0,0 0-6 0,0 0 5 16,0 0 7-16,0 0 4 15,0 0 4-15,0 0 6 0,0 0 7 16,24 2 4-16,-24-2 8 0,0 0-2 0,0 0-3 0,0 0-7 0,0 0 7 16,0 0-4-16,0 0 0 15,0 0-2-15,19-2-2 0,-19 2-5 0,0 0-1 16,0 0-6-16,0 0-1 16,0 0 2-16,0 0-6 0,0 0 1 0,0 0-7 0,0 0-1 15,19-2-2-15,-19 2-4 0,0 0-4 0,0 0 1 16,0 0-3-16,0 0-1 15,0 0-2-15,0 0-2 0,0 0-3 16,0 0-2-16,0 0-4 0,0 0 1 0,0 0-3 16,0 0 2-16,0 0 0 0,0 0-3 0,0 0 2 15,0 0 4-15,0 0 1 16,0 0 3-16,0 0 2 0,0 0 0 0,21 0 0 16,-21 0 1-16,0 0 1 0,0 0-3 15,0 0-2-15,0 0-2 0,0 0-1 0,0 0 0 16,0 0-5-16,0 0 2 0,0 0-5 0,0 0-2 15,0 0-1-15,0 0-1 16,0 0 0-16,0 0 5 0,0 0-8 0,0 0 0 16,0 0-1-16,0 0-3 0,0 0 3 15,0 0 0-15,0 0-2 0,0 0-1 0,0 0 5 16,0 0 5-16,0 0 0 16,0 0 1-16,0 0-1 0,0 0 0 0,0 0 1 0,0 0-4 15,0 0-3-15,0 0 4 0,0 0-3 0,0 0-2 16,0 0 1-16,0 0 0 15,0 0 0-15,0 0-6 0,0 0 4 0,0 0 0 16,0 0 0-16,0 0-1 0,0 0 0 16,0 0-1-16,0 0 0 0,0 0 0 0,0 0 0 15,0 0 6-15,0 0-8 16,0 0 0-16,0 0 1 0,0 0 0 0,0 0 2 16,15 7-2-16,-15-7 2 0,0 0-1 0,0 0 0 0,0 0 1 15,0 0-1 1,0 0 4-16,0 0-2 0,0 0-1 0,0 0 1 0,0 0-2 15,0 0-2-15,0 0 1 16,0 0 0-16,0 0 5 0,0 0-5 0,0 0 0 16,0 0 1-16,0 0-2 0,0 0 1 15,0 0 1-15,0 0-4 0,0 0 3 0,13 4 8 16,-13-4-10-16,0 0 3 16,0 0-2-16,0 0 2 0,0 0-1 0,0 0-2 0,0 0 1 15,0 0 3-15,0 0-5 16,0 0 8-16,0 0-8 0,0 0 2 0,0 0 1 15,0 0-3-15,0 0 0 0,0 0 2 16,0 0-1-16,0 0 2 0,0 0 0 0,0 0 0 16,0 0-3-16,0 0 2 0,0 0 2 0,0 0 3 15,0 0 3-15,0 0-8 16,0 0-1-16,0 0-2 0,0 0 3 0,0 0-2 0,0 0 3 16,0 0 0-16,0 0-3 15,0 0 0-15,0 0-2 0,0 0 3 0,0 0-1 16,0 0 3-16,0 0 5 0,0 0-5 0,0 0-3 15,0 0 4-15,14 5-2 16,-14-5 3-16,0 0-1 0,0 0-3 0,0 0 1 0,0 0 3 16,0 0-6-16,0 0 2 15,0 0-4-15,0 0-3 0,0 0-4 0,0 0-11 16,0 0-7-16,0 0-8 16,0 0-3-16,0 0-2 0,0 0-4 0,0 0 0 0,0 0-7 15,0 0-14-15,0 0-16 0,0 0-20 0,0 0-25 16,0 0-36-16,0 0-50 15,8 0-59-15,-8 0-96 0,0 0-124 16,0 0-385-16,0 0-249 0</inkml:trace>
  <inkml:trace contextRef="#ctx0" brushRef="#br2" timeOffset="185312.85">21154 10719 2435 0,'0'0'-181'0,"0"0"14"0,0 0 12 15,0 0 14-15,0 0 10 0,0 0 4 0,0 0 14 0,0 0 3 16,0 0 12-16,0 0 12 15,0 0 5-15,0 0 11 0,0 0 20 0,0 0 12 16,0 0 7-16,0 0 10 16,0 0 8-16,0 0 6 0,0 0 3 0,0 0 4 15,0 0-2-15,0 0 0 16,0 0-1-16,0 0 3 0,0 0 3 0,0 0 5 0,0 0 2 16,0 0 3-16,0 0 7 15,0 0 15-15,0 0-7 0,0 0 10 0,0 0 5 16,0 0-2-16,0 0-7 0,0 0 5 0,0 0-11 0,0 0-3 15,0 0-13-15,0 0-10 16,0 0-11-16,0 0-25 0,0 0-29 0,0 0-37 16,0 0-61-16,0 0-110 15,0 0 87-15</inkml:trace>
  <inkml:trace contextRef="#ctx0" brushRef="#br2" timeOffset="185582.46">21179 10681 732 0,'0'0'-16'0,"0"0"-6"16,0 0-10-16,0 0-7 15,0 0-21-15,0 0-7 0,0 0-100 0,0 0 285 0,0 0-168 16</inkml:trace>
  <inkml:trace contextRef="#ctx0" brushRef="#br2" timeOffset="186712.66">21188 10675 361 0,'0'0'10'0,"0"0"7"0,0 0 8 0,0 0 1 15,0 0 3-15,10-6 6 0,-10 6-1 0,0 0 7 16,0 0-1-16,0 0 4 15,0 0 8-15,0 0-3 0,0 0 17 0,0 0-6 0,0 0 7 16,17-10 4-16,-17 10-9 16,0 0-11-16,0 0 4 0,0 0-6 0,0 0-8 15,0 0-3-15,0 0-3 16,0 0 3-16,0 0-16 0,0 0-15 0,0 0 5 0,0 0-4 16,0 0 11-16,0 0-6 15,0 0 6-15,13-5 8 0,-13 5-5 0,0 0 0 16,0 0-2-16,0 0 8 0,0 0 2 0,0 0 4 0,0 0-3 15,0 0 4-15,0 0 4 16,0 0-3-16,0 0-7 0,0 0-1 0,0 0 0 16,0 0-3-16,0 0 11 15,0 0-3-15,0 0 18 0,0 0-19 0,11-9 11 16,-11 9 5-16,0 0-4 0,0 0-2 16,0 0 14-16,0 0-9 0,0 0-3 0,10-10-3 15,-10 10-7-15,0 0 12 0,0 0-4 0,0 0-6 16,0 0-4-16,12-8-3 0,-12 8-3 15,0 0 0-15,0 0 4 0,0 0 5 0,14-7 1 16,-14 7 6-16,0 0 2 16,0 0 2-16,0 0-4 0,0 0 2 0,0 0-5 15,12-7-3-15,-12 7-2 16,0 0-5-16,0 0-3 0,0 0-4 0,0 0 0 0,0 0 1 16,0 0-4-16,0 0 1 15,0 0-5-15,0 0-1 0,0 0 1 16,0 0-5-16,0 0-6 0,0 0 7 0,0 0-3 0,0 0 3 0,13-9-3 15,-13 9-3-15,0 0 5 16,0 0 0-16,0 0 2 0,0 0 4 0,0 0-1 16,0 0 2-16,0 0 3 15,0 0-6-15,0 0 1 0,0 0-5 0,0 0 0 0,0 0-1 16,0 0-3-16,0 0 0 16,0 0 1-16,0 0 1 0,0 0-1 0,0 0-2 15,0 0-3-15,0 0 0 0,0 0 6 0,0 0-5 16,0 0 1-16,0 0-1 0,0 0 1 15,0 0-3-15,12-7 0 0,-12 7 3 0,0 0 1 16,0 0-1-16,0 0-1 16,0 0-7-16,0 0 5 0,0 0-1 15,0 0 0-15,0 0 0 0,0 0-2 0,0 0 4 16,0 0 0-16,0 0-4 0,0 0 5 0,0 0-3 16,0 0 3-16,0 0-6 15,0 0 2-15,0 0 2 0,16-6-1 0,-16 6-3 16,0 0 5-16,0 0-2 0,0 0 1 0,0 0-1 0,0 0 3 15,0 0-3-15,0 0 2 16,0 0-1-16,0 0 1 0,0 0 0 0,0 0 0 16,0 0-2-16,12-8-2 15,-12 8 5-15,0 0-4 0,0 0 6 0,0 0 0 0,0 0 1 16,0 0 5-16,0 0 3 16,0 0 2-16,0 0 6 0,14-7 1 0,-14 7 0 15,0 0 1-15,0 0-5 0,0 0 1 0,0 0-2 0,0 0-2 16,0 0 0-16,0 0-1 15,0 0-4-15,0 0 2 0,0 0-1 0,0 0-1 16,0 0 1-16,14-8 2 16,-14 8 3-16,0 0 3 0,0 0 2 0,0 0 2 0,0 0 2 15,0 0-2-15,10-9 3 16,-10 9-3-16,0 0 3 0,0 0 0 0,0 0-9 16,0 0-2-16,0 0 2 15,13-8-4-15,-13 8 1 0,0 0 3 0,0 0 3 16,0 0 2-16,0 0-1 0,0 0 1 0,12-7-7 0,-12 7 3 15,0 0-3-15,0 0 0 16,0 0 3-16,0 0 5 0,0 0-2 0,13-8 5 16,-13 8-4-16,0 0 0 15,0 0 5-15,0 0-4 0,0 0 0 16,0 0 4-16,0 0-1 0,0 0-2 0,15-8-1 16,-15 8 1-16,0 0-2 0,0 0-2 0,0 0-2 15,0 0 2-15,0 0-6 0,0 0-1 0,0 0 1 0,0 0-6 16,0 0 2-16,10-7-5 15,-10 7-9-15,0 0-11 0,0 0-10 0,0 0-16 16,0 0-22-16,0 0-18 16,0 0-20-16,0 0-23 0,0 0-29 0,0 0-39 0,0 0-31 15,0 0-33-15,6-4-73 16,-6 4-129-16,0 0-433 0,0 0-268 0</inkml:trace>
  <inkml:trace contextRef="#ctx0" brushRef="#br2" timeOffset="187182.53">21556 10429 2544 0,'0'0'-135'0,"0"0"22"15,0 0 25-15,0 0 19 0,0 0 23 16,0 0 18-16,0 0 15 0,0 0 13 0,0 0 13 16,12-7 7-16,-12 7 23 15,0 0-1-15,0 0 3 0,0 0 4 0,0 0-8 16,0 0 10-16,0 0-4 15,16-6 5-15,-16 6 4 0,0 0 2 0,0 0 6 0,0 0 4 16,0 0-4-16,14-7 4 0,-14 7-2 0,0 0 0 16,0 0-4-16,13-8-3 15,-13 8-6-15,0 0 3 0,0 0-5 0,0 0-10 0,15-11-2 16,-15 11-4-16,0 0-4 16,0 0-3-16,0 0-8 0,0 0 3 0,13-8-4 15,-13 8-4-15,0 0-4 0,0 0-7 0,0 0-4 16,0 0-11-16,0 0-8 0,10-7-7 15,-10 7-19-15,0 0-33 0,0 0-38 0,0 0-18 16,0 0-14-16,0 0-47 16,10-10-90-16,-10 10-478 0,4-6-51 0</inkml:trace>
  <inkml:trace contextRef="#ctx0" brushRef="#br2" timeOffset="187692.64">21814 10258 2158 0,'0'0'-90'15,"0"0"25"-15,0 0 10 0,11-9 7 0,-11 9 9 0,0 0 13 16,0 0 13-16,0 0 18 16,0 0 8-16,0 0 14 0,0 0-6 0,0 0 12 15,0 0 2-15,0 0 0 16,12-8 0-16,-12 8 4 0,0 0 5 0,0 0-3 16,0 0 3-16,0 0 9 0,0 0-9 15,0 0-5-15,0 0 4 0,0 0-10 0,16-8-2 16,-16 8 1-16,0 0-8 0,0 0 12 15,0 0-11-15,0 0 4 0,10-7-1 0,-10 7-3 16,0 0 2-16,0 0-5 0,0 0-2 0,10-10-1 16,-10 10-1-16,0 0-4 15,0 0 2-15,0 0 5 0,0 0 3 0,0 0 2 16,13-7 5-16,-13 7 11 0,0 0 4 16,0 0 9-16,0 0-1 0,0 0 1 0,0 0-8 15,0 0-4-15,0 0-5 0,0 0-1 0,11-10-6 16,-11 10-8-16,0 0-7 15,0 0-16-15,0 0-17 0,0 0-14 0,0 0-29 0,0 0-17 16,0 0-30-16,0 0-16 16,0 0-33-16,10 0-31 0,-10 0-71 0,0 0-473 15,0 0-5-15</inkml:trace>
  <inkml:trace contextRef="#ctx0" brushRef="#br2" timeOffset="188092.76">22004 10107 2068 0,'0'0'-77'16,"0"0"34"-16,0 0 9 15,0 0 20-15,0 0 10 0,15-11 19 0,-15 11 3 0,0 0 7 16,0 0 9-16,0 0 3 16,0 0-4-16,11-10 4 0,-11 10-3 0,0 0 6 15,0 0 11-15,0 0-6 16,0 0-5-16,0 0 0 0,13-9 0 0,-13 9-2 0,0 0-9 16,0 0 4-16,0 0 6 15,0 0 2-15,10-10 2 0,-10 10-3 0,0 0 0 16,0 0 2-16,0 0-3 0,0 0-2 15,0 0-4-15,10-9-4 0,-10 9-2 0,0 0 0 16,0 0-7-16,0 0-7 0,0 0-6 0,12-9-7 16,-12 9-18-16,0 0-21 15,0 0-18-15,0 0-32 0,0 0-24 0,0 0-30 16,10-9-39-16,-10 9-92 0,0 0-374 16,0 0 127-16</inkml:trace>
  <inkml:trace contextRef="#ctx0" brushRef="#br2" timeOffset="188482.58">22180 9957 1805 0,'0'0'-54'0,"0"0"18"16,0 0 16-16,0 0-3 0,13-6 15 0,-13 6-1 0,0 0 4 16,0 0 9-16,0 0 1 15,0 0-4-15,0 0 6 0,0 0-2 0,0 0 5 16,0 0-10-16,15-5 5 16,-15 5 7-16,0 0-4 0,0 0 5 15,0 0 0-15,0 0 12 0,0 0-9 0,0 0 1 0,15-6-4 0,-15 6 3 16,0 0-3-16,0 0 3 15,0 0 6-15,0 0-1 0,0 0-5 0,12-8 13 16,-12 8-7-16,0 0-2 0,0 0 2 16,0 0 7-16,0 0-10 0,0 0-3 0,0 0-8 15,13-7-5-15,-13 7-13 16,0 0-14-16,0 0-11 0,0 0-30 0,0 0-16 16,0 0-40-16,0 0-67 0,0 0-312 15,0 0 326-15</inkml:trace>
  <inkml:trace contextRef="#ctx0" brushRef="#br2" timeOffset="189612.99">22333 9888 1310 0,'0'0'-89'15,"0"0"12"-15,0 0 12 0,0 0 4 0,0 0 9 16,0 0 9-16,0 0 16 0,0 0 7 0,0 0 9 16,0 0 11-16,0 0 2 15,0 0 0-15,0 0 16 0,0 0-9 0,0 0 2 0,0 0-4 16,0 0 4-16,0 0-4 16,0 0 0-16,0 0-3 0,0 0 5 0,0 0-5 15,0 0 6-15,0 0 1 0,0 0 7 0,0 0-4 16,0 0 6-16,0 0 0 15,0 0-1-15,0 0 2 0,0 0 2 0,0 0-3 0,0 0 3 16,0 0-1-16,0 0 8 16,0 0-4-16,0 0-5 0,0 0 5 0,0 0 7 15,0 0 0-15,0 0-1 16,0 0 6-16,0 0 0 0,0 0-1 0,0 0-12 0,0 0 6 16,0 0-1-16,0 0-8 15,0 0-2-15,0 0 5 0,0 0 1 0,0 0-1 16,0 0 0-16,0 0-9 0,0 0 1 15,0 0-4-15,0 0-1 0,19 6-4 0,-19-6-10 16,0 0 14-16,0 0-3 0,0 0-5 0,0 0 4 16,0 0 10-16,0 0 3 15,0 0 6-15,0 0 14 0,0 0-12 0,0 0 1 16,0 0-7-16,0 0-3 0,0 0 7 16,0 0-11-16,0 0 5 0,0 0-1 0,0 0-5 15,0 0-1-15,0 0-6 0,0 0 3 0,0 0-2 16,0 0-3-16,0 0-3 15,0 0 1-15,0 0-3 0,0 0 7 0,0 0-2 0,0 0-1 16,0 0 17-16,0 0-10 16,0 0 8-16,0 0 8 0,0 0 15 0,0 0-12 15,0 0-2-15,0 0-2 16,0 0-1-16,0 0-1 0,0 0-7 0,14-12-3 16,-14 12-2-16,0 0 1 0,0 0-5 0,0 0 0 0,0 0 15 15,0 0-24-15,0 0 3 16,16-8 4-16,-16 8 2 0,0 0 1 15,0 0 4-15,0 0-4 0,0 0 5 0,0 0 4 16,0 0-16-16,12-5 0 0,-12 5 6 0,0 0-2 16,0 0-10-16,0 0 3 15,0 0-7-15,0 0-14 0,0 0-4 0,0 0-9 16,13-8-5-16,-13 8-27 0,0 0-7 16,0 0-18-16,0 0-26 0,11-3-28 0,-11 3-54 15,0 0-392-15,8-8 206 0</inkml:trace>
  <inkml:trace contextRef="#ctx0" brushRef="#br2" timeOffset="190052.71">22635 9774 1640 0,'0'0'-60'0,"0"0"12"16,0 0 10-16,0 0 4 15,0 0 11-15,0 0 6 0,24-7 6 0,-24 7 4 16,0 0 1-16,0 0-1 0,0 0 3 16,0 0 1-16,14-9 10 0,-14 9 6 0,0 0 6 15,0 0 3-15,0 0 12 16,14-7 17-16,-14 7-22 0,0 0 26 0,0 0 2 16,0 0 1-16,0 0 1 15,0 0-15-15,14-8 0 0,-14 8 1 0,0 0-13 0,0 0-4 16,0 0 3-16,0 0-8 0,0 0-20 15,0 0-17-15,0 0-20 0,0 0-22 16,13-6-15-16,-13 6-16 0,0 0-15 0,0 0-22 0,6-5-22 16,-6 5-309-16,0 0 386 15</inkml:trace>
  <inkml:trace contextRef="#ctx0" brushRef="#br2" timeOffset="190422.6">22764 9682 1266 0,'0'0'-19'16,"0"0"28"-16,0 0 19 0,0 0 11 0,0 0 23 15,0 0 12-15,0 0 7 16,0 0 14-16,0 0 15 0,0 0-22 16,0 0-5-16,18-8-14 0,-18 8-7 0,0 0-10 15,0 0-14-15,0 0 1 0,0 0-15 0,0 0-13 16,0 0-7-16,14-5-8 0,-14 5-7 0,0 0-5 15,0 0-4-15,0 0 1 16,0 0 0-16,0 0 5 0,0 0 1 0,0 0 2 0,0 0 19 16,0 0 2-16,0 0-2 15,0 0 4-15,15-5 7 0,-15 5 0 0,0 0 6 16,0 0 3-16,0 0 5 16,0 0 2-16,0 0-2 0,0 0-1 0,0 0-11 0,0 0 5 15,0 0 0-15,0 0-8 0,0 0-10 0,0 0 1 16,0 0-12-16,0 0-12 15,0 0-25-15,11-5-36 0,-11 5-37 0,0 0-64 16,0 0-121-16,0 0-257 16,0 0 252-16</inkml:trace>
  <inkml:trace contextRef="#ctx0" brushRef="#br2" timeOffset="191392.81">22683 9737 1460 0,'0'0'-97'0,"0"0"12"0,0 0 7 0,0 0-1 0,0 0-17 16,0 0-31-16,0 0-170 15,0 0 95-15</inkml:trace>
  <inkml:trace contextRef="#ctx0" brushRef="#br2" timeOffset="191602.32">22724 9717 791 0,'0'0'-22'0,"0"0"7"0,0 0-9 16,0 0-11-16,0 0-22 16,0 0-34-16,0 0-93 0,0 0 61 15</inkml:trace>
  <inkml:trace contextRef="#ctx0" brushRef="#br2" timeOffset="192212.78">22743 9724 547 0,'0'0'28'16,"0"0"0"-16,0 0-4 0,0 0 2 15,0 0 0-15,0 0 11 0,0 0-4 0,0 0 7 16,0 0 0-16,0 0 11 0,0 0 8 0,0 0-1 16,0 0 8-16,0 0-4 15,0 0-4-15,0 0 6 0,0 0-8 0,0 0 1 16,0 0 3-16,0 0-9 0,0 0-6 16,0 0-6-16,0 0 0 0,0 0 1 0,0 0-14 15,0 0 6-15,0 0-2 0,0 0-7 0,0 0-7 16,0 0 9-16,0 0-22 0,0 0 2 15,0 0-7-15,0 0 1 16,0 0-1-16,0 0-5 0,0 0 6 0,0 0-12 16,0 0-7-16,0 0-6 0,0 0-2 0,0 0-19 15,0 0-18-15,0 0-24 16,0 0-48-16,0 0-63 0,0 0-178 0,0 0 118 16</inkml:trace>
  <inkml:trace contextRef="#ctx0" brushRef="#br2" timeOffset="195502.43">22873 9650 981 0,'0'0'-31'0,"0"0"22"0,0 0 27 16,0 0 7-16,0 0 16 16,0 0 11-16,0 0 15 0,0 0-6 0,0 0 9 0,0 0-6 15,0 0-9-15,0 0-4 16,-18-9-3-16,18 9 7 0,0 0-18 0,0 0 13 16,0 0 9-16,0 0 18 15,0 0 8-15,0 0 25 0,0 0 6 0,0 0 2 16,0 0 4-16,0 0-4 0,0 0 1 0,0 0-7 15,0 0-2-15,0 0 0 0,0 0-1 16,0 0 5-16,0 0 3 0,0 0 4 0,0 0 1 16,0 0 0-16,0 0 0 0,0 0-2 15,0 0-4-15,0 0-8 0,0 0-7 16,0 0-9-16,0 0-6 0,0 0-9 16,0 0-5-16,0 0-3 0,54 4-1 0,-54-4-7 15,0 0-6-15,27 5-5 0,-27-5-7 0,24 4-6 0,-12-3 1 16,-12-1-3-16,30 4-7 15,-16-2-2-15,3 2-4 0,0-2 0 0,0 0-2 16,1 2-4-16,0-3-1 16,-1 3 3-16,0-1-6 0,2-2-1 0,-2 3-1 0,0-2 1 15,0 0-2 1,2 0-3-16,-2 0-1 0,0 0 3 0,-17-2-3 0,33 1 0 16,-17 2 0-16,0-2 0 0,-16-1-2 0,30 2 0 0,-15 1-2 15,-15-3 5-15,28 1-1 16,-16-1-3-16,-12 0 2 0,26 2-1 0,-26-2 1 15,25 2-1-15,-25-2-1 16,24 0 3-16,-24 0-5 0,20 2 0 0,-20-2-1 16,22 2 3-16,-22-2-2 0,21 2-2 15,-21-2 2-15,19 2 4 0,-19-2-4 0,0 0 0 16,23 0-3-16,-23 0 1 16,14 2 7-16,-14-2-6 0,0 0-1 0,22 1 6 15,-22-1-3-15,0 0 0 0,0 0-1 0,23 0 3 0,-23 0-4 16,0 0 3-16,17 0-1 15,-17 0 2-15,0 0-6 0,19 0 5 0,-19 0-3 16,0 0 2-16,20 0 0 16,-20 0 3-16,0 0-4 0,0 0 0 15,20 0-2-15,-20 0 2 0,0 0-8 0,0 0-8 16,0 0-20-16,0 0-26 0,0 0-34 0,22-3-36 16,-22 3-39-16,0 0-35 15,0 0-34-15,0 0-50 0,0 0-53 0,0 0-100 0,0 0-523 16,0 0-409-16</inkml:trace>
  <inkml:trace contextRef="#ctx0" brushRef="#br2" timeOffset="195962.89">23418 9639 2759 0,'0'0'-148'0,"0"0"30"0,0 0 21 16,0 0 19-16,0 0 16 15,0 0 11-15,0 0 21 0,0 0 19 0,0 0 16 0,0 0 4 16,0 0 32-16,0 0 2 16,0 0 2-16,0 0-2 0,0 0 4 0,0 0 14 15,0 0 2-15,0 0 6 0,0 0-7 0,0 0-6 16,0 0-8-16,0 0 2 0,64 0-11 15,-64 0 0-15,0 0-7 0,19-2-2 0,-19 2-5 16,0 0-4-16,20-4-3 16,-20 4-9-16,0 0-16 0,20-4-22 15,-20 4-30-15,0 0-56 0,22-2-36 0,-16 1-61 16,-6 1-100-16,13-4-360 0,-13 4 88 0</inkml:trace>
  <inkml:trace contextRef="#ctx0" brushRef="#br2" timeOffset="196432.43">23798 9629 1917 0,'0'0'-16'0,"0"0"32"16,18 2 23-16,-18-2 31 0,0 0 3 0,0 0 19 15,0 0 18-15,0 0 12 0,20 2 8 16,-20-2 0-16,0 0 6 0,0 0-9 0,0 0-2 15,0 0 1-15,0 0-10 0,21-2-11 0,-21 2-11 16,0 0-8-16,0 0-11 16,19 0-3-16,-19 0-7 0,0 0-7 0,0 0-1 15,25-2 3-15,-25 2 1 0,0 0-2 16,20 2-1-16,-20-2 2 0,0 0-6 0,22 2 1 16,-22-2-1-16,18 0 0 15,-18 0-2-15,19 0 1 0,-19 0-1 0,18 0-3 16,-18 0 4-16,20 0-2 0,-20 0-1 15,0 0 3-15,27-2-6 0,-27 2-4 0,17-2 0 16,-17 2-9-16,0 0 1 16,27-3-5-16,-27 3-5 0,16-3-1 0,-16 3-2 15,16-1-1-15,-16 1-5 0,0 0 1 16,24-3-2-16,-24 3-3 0,0 0-1 0,23-1 3 16,-23 1-2-16,0 0-4 0,21-4 7 15,-21 4-7-15,0 0-1 0,19-2-3 0,-19 2-4 16,0 0-12-16,0 0-19 0,18-2-30 0,-18 2-37 15,0 0-47-15,0 0-52 0,14-1-40 16,-14 1-42-16,0 0-68 0,0 0-112 16,10-5-75-16,-10 5-354 0,0 0-262 15</inkml:trace>
  <inkml:trace contextRef="#ctx0" brushRef="#br2" timeOffset="196795.78">24298 9591 2633 0,'0'0'-68'15,"0"0"39"-15,0 0 23 16,0 0 26-16,0 0 26 0,17-4 13 0,-17 4 18 0,0 0 13 15,0 0 12-15,0 0 8 16,0 0 4-16,0 0 1 0,18-4 0 0,-18 4-9 16,0 0-3-16,0 0-11 0,0 0-2 15,21 0-6-15,-21 0-12 0,0 0-5 16,21 2-6-16,-21-2-8 0,0 0-4 0,33 0-6 16,-33 0-5-16,22 0-2 0,-22 0-6 15,28 0-3-15,-9 0-3 0,0 0-4 0,-19 0-1 0,41 0 0 16,-22 0-3-16,2 0 0 15,0 0-4-15,0 2 5 0,0-4 7 0,1 4-1 16,1-2 11-16,0-2-4 0,0 4 11 16,1-2 2-16,0 0 2 0,-2 0 4 15,1 3-1-15,-1-6-1 0,0 6 3 16,3-3-4-16,-3 0 4 0,0 0 17 0,-1-3-2 0,0 3 4 16,0 0-7-16,-21 0 1 15,30-2-5-15,-16 2-7 0,-14 0-14 0,26-2-5 16,-26 2-8-16,19 0-33 0,-8 0-40 15,-11 0-52-15,0 0-89 0,10-4-77 0,-10 4-122 16,0 0-213-16,0 0-12 16,-40-8-376-16,14 2-451 0</inkml:trace>
  <inkml:trace contextRef="#ctx0" brushRef="#br2" timeOffset="200432.87">22631 9755 2853 0,'0'0'-179'0,"0"0"28"16,0 0 19-16,-19 9 25 0,19-9 17 16,0 0 19-16,0 0 9 0,-14 8 19 0,14-8 16 15,0 0 16-15,0 0 6 16,-14 7 36-16,14-7 5 0,0 0 10 0,0 0 28 0,-16 11 11 16,16-11 12-16,0 0 6 0,-11 9 7 0,11-9 1 15,-11 8 4-15,11-8-3 16,0 0-1-16,-16 11-2 0,16-11-2 0,-13 8-3 15,13-8-3-15,-17 9 1 0,17-9-4 16,-15 11 5-16,15-11 0 0,-16 10 0 0,4-5-3 16,12-5 2-16,-18 10-10 15,18-10-4-15,-17 10 22 0,17-10-9 0,-22 9-8 16,22-9-20-16,-14 7-2 0,14-7 5 16,-16 9-17-16,16-9-3 0,-10 7-6 15,10-7-3-15,0 0-6 0,-16 8-6 0,16-8-3 0,0 0-3 16,-13 7-10-16,13-7-11 15,-5 4-24-15,5-4-38 0,0 0-44 0,0 0-63 0,-8 8-78 16,8-8-91-16,0 0-190 16,0 0-104-16,0 0-332 0,0 0-386 0</inkml:trace>
  <inkml:trace contextRef="#ctx0" brushRef="#br2" timeOffset="200902.39">21992 10086 2778 0,'0'0'-115'0,"0"0"42"0,0 0 19 15,0 0 26-15,0 0 16 16,0 0 33-16,0 0 25 0,0 0 31 0,0 0 15 0,-17 4 12 16,17-4 15-16,0 0 4 0,0 0 4 0,0 0 0 15,0 0 0-15,-11 10-2 16,11-10-5-16,0 0-1 0,0 0-4 15,-8 15-5-15,8-15-8 0,0 0-8 16,-6 13-5-16,6-13-2 0,0 0-6 0,-11 15-2 0,11-15-9 16,-11 10-5-16,11-10-7 15,-10 9-9-15,10-9-5 0,-11 10 4 0,11-10-8 16,-12 11-9-16,12-11-7 0,-13 12-11 16,13-12-23-16,-11 12-21 0,11-12-28 15,-10 7-31-15,10-7-40 0,-11 9-41 0,11-9-37 0,-11 10-30 16,5-4-46-16,6-6-91 0,-15 6-137 15,9-1-376-15,-4 1-260 0</inkml:trace>
  <inkml:trace contextRef="#ctx0" brushRef="#br2" timeOffset="201302.58">21556 10489 2618 0,'0'0'-91'0,"0"0"34"0,-12 7 31 16,12-7 5-16,0 0 42 0,0 0 31 16,0 0 24-16,-14 9 13 0,14-9 12 15,0 0 0-15,0 0 2 0,-12 9 4 16,12-9 0-16,0 0-3 0,-9 11 2 0,9-11-7 0,0 0-1 16,0 0-9-16,-14 11-8 15,14-11-7-15,0 0-11 0,-13 10-6 0,13-10-7 16,-11 7-10-16,11-7-2 0,0 0-19 0,-16 9-35 15,16-9-42-15,-14 10-41 16,14-10-49-16,-14 10-36 0,14-10-34 0,-19 12-36 16,6-7-64-16,2 0-540 0,1 1-209 15</inkml:trace>
  <inkml:trace contextRef="#ctx0" brushRef="#br2" timeOffset="201742.74">21097 10736 2565 0,'0'0'-65'0,"-18"4"14"16,18-4 4-16,-18 6 7 0,18-6-14 16,-24 9-32-16,10-5-62 0,-4-1-152 15,2 3-267-15,-5 2 238 0</inkml:trace>
  <inkml:trace contextRef="#ctx0" brushRef="#br2" timeOffset="-213284.01">21611 10533 771 0,'0'0'98'0,"0"0"-46"0,0 0-28 0,6-14-21 15,-6 14-4-15,0 0 4 0,0 0-3 0,0 0 0 16,0 0 6-16,0 0 8 0,0 0 2 16,0 0 11-16,0 0 7 0,0 0 12 0,0 0 1 15,0 0 4-15,0 0-5 16,0 0-11-16,0 0 4 0,0 0 3 0,0 0-6 16,11 39-5-16,-11-39-2 15,0 0 1-15,-2 17 4 0,2-17-5 0,0 0 3 0,-3 20 6 16,3-20-11-16,0 0 3 0,-2 23 1 0,2-23-8 15,0 0-6-15,-2 21 1 16,2-21-2-16,0 0-1 0,0 17-2 0,0-17 15 0,0 0-15 16,0 0-5-16,-2 19 8 15,2-19 13-15,0 0 4 0,0 0 17 0,0 0-3 16,0 0 3-16,0 0 2 16,0 0-8-16,0 0-4 0,0 0-4 0,0 0 1 0,0 0 8 15,0 0-1-15,0 0-2 0,0 0 0 0,0 0-4 16,0 0 10-16,-8-52 2 15,8 52-1-15,0 0-1 0,2-26 6 0,-2 26 4 16,4-17 8-16,-4 17 3 16,2-15 12-16,-2 15-6 0,0 0 0 0,2-21-12 0,-2 21-1 15,0 0-7-15,0 0-10 16,4-16-3-16,-4 16 4 0,0 0 10 0,0 0 0 16,0 0-1-16,0 0-2 15,0 0 0-15,0 0-4 0,0 0-4 0,0 0-2 0,0 0-6 16,0 0-2-16,-16 47-7 0,16-47 0 0,-5 12 1 15,5-12-9-15,0 0-2 16,-4 16 3-16,4-16-1 0,0 0-3 0,0 0-1 0,-6 15-2 16,6-15 2-16,0 0-2 15,0 0 2-15,0 0-2 0,0 0-1 0,0 0-5 16,0 0 1-16,0 0-2 16,0 0 0-16,0 0 0 0,0 0 6 0,0 0 0 0,0 0 2 15,0 0 2-15,0 0 4 16,0 0 8-16,0 0-1 0,2-51 7 0,-2 51 0 15,0 0 4-15,4-18-7 0,-4 18-2 0,0 0-2 16,0 0-3-16,0 0-6 0,2-17-4 16,-2 17-3-16,0 0 2 0,0 0-5 0,0 0 2 15,0 0 1-15,0 0-3 16,0 0-2-16,0 0-1 0,0 0 0 0,0 0-1 16,0 0 1-16,0 0-2 0,0 0-1 15,0 0 1-15,0 0 7 0,0 54-6 0,0-54 1 16,0 0-1-16,0 0 6 0,0 0-5 0,0 0-1 15,0 0-1-15,0 0 2 16,0 0-3-16,0 0-2 0,0 0 1 0,0 0 2 0,0 0-3 16,0 0 6-16,0 0 1 15,0 0 3-15,0 0 3 0,32-37 4 0,-32 37-4 16,9-16 5-16,-9 16-4 16,6-10 7-16,-6 10-6 0,6-12-6 0,-6 12-2 0,0 0-1 15,0 0-4-15,0 0 3 0,0 0-1 16,0 0 0-16,0 0 1 0,0 0-2 15,0 0 0-15,0 0-1 0,0 0 1 0,0 0 0 16,0 0 2-16,0 0-14 0,0 0-15 16,0 0-29-16,22 25-44 0,-22-25-69 0,0 0-83 15,0 0-158-15,-4 11-187 16,4-11 15-16,0 0-308 0,0 0-258 0</inkml:trace>
  <inkml:trace contextRef="#ctx0" brushRef="#br2" timeOffset="-201314">18650 17879 500 0,'0'0'205'0,"0"0"-74"16,0 0-29-16,0 0-22 0,0 0-21 0,0 0-10 0,0 0-5 16,0 0-2-1,0 0-3-15,0 0 2 0,0 0-4 0,0 0-12 0,0 0-2 16,0 0-4-16,0 0-2 0,0 0 1 0,0 0-2 15,0 0-3-15,0 0-2 16,0 0 4-16,0 0 7 0,0 0-4 0,0 0 8 0,0 0 4 16,0 0 7-16,0 0-2 15,0 0 10-15,0 0 17 0,0 0 7 0,0 0 9 16,0 0-1-16,0 0 7 16,0 0 1-16,0 0 4 0,0 0 1 0,0 0 6 0,0 0 1 15,0 0 3-15,0 0 3 0,0 0 4 0,0 0-1 16,0 0-4-16,0 0-7 15,0 0-8-15,0 0-8 0,0 0-5 0,0 0-7 0,0 0-6 16,0 0-4-16,32-8-3 16,-32 8-4-16,0 0-5 0,0 0 4 15,0 0 5-15,0 0-8 0,0 0-1 16,0 0-6-16,31 10-2 0,-31-10-1 0,0 0-6 16,17 2-2-16,-17-2-1 0,0 0 0 15,19 2-5-15,-19-2-5 0,0 0 1 0,19 0-2 16,-19 0-4-16,0 0 1 0,21 2-7 0,-21-2-4 15,0 0-8-15,24-2-2 0,-24 2 1 16,16-2-1-16,-16 2 1 0,0 0 1 0,26-4-1 16,-26 4 4-16,0 0-2 15,21-2 0-15,-21 2 0 0,14-1 0 0,-14 1 4 16,0 0 2-16,22 0-4 0,-22 0-1 16,0 0 3-16,25 0-1 0,-25 0-1 0,22 0 3 15,-22 0-2-15,20 0-1 0,-20 0-1 0,22 1-5 16,-22-1-5-16,23-1 2 15,-23 1 3-15,23 1-2 0,-23-1 3 0,24 2-1 16,-24-2 2-16,23 2 5 16,-23-2 2-16,22 0 3 0,-22 0-2 0,18 4 3 0,-18-4 2 15,19 0 1-15,-19 0-3 16,20 0-1-16,-20 0-6 0,0 0 1 0,26-2-1 0,-26 2-3 16,20 0 0-16,-20 0-5 15,0 0-1-15,28-2 1 0,-28 2 0 0,0 0 4 16,23 0-1-16,-23 0-4 0,14-2 6 15,-14 2-4-15,0 0 1 0,24 0-4 0,-24 0 2 16,0 0 2-16,25 0 2 0,-25 0 2 0,17 2 5 16,-17-2 0-16,0 0 2 15,25 2-1-15,-25-2-2 0,18 0 2 16,-18 0 1-16,0 0 0 0,27 2-1 0,-27-2-2 16,17 2 4-16,-17-2-3 0,19 2-3 0,-19-2 6 15,19 1-5-15,-19-1 4 0,19 0 0 0,-19 0-4 16,20 3 2-16,-20-3 5 15,18 0-9-15,-18 0 5 0,19 1 0 0,-19-1 1 0,22 3 0 16,-22-3 0-16,20 0-2 16,-20 0 2-16,20 1-4 0,-20-1 2 15,21 0-1-15,-21 0 1 0,17 2 0 0,-17-2-5 16,0 0 4-16,25 2 0 0,-25-2-2 0,17 2 1 16,-17-2-1-16,0 0 7 15,23 0-6-15,-23 0-3 0,16 2 6 0,-16-2-1 16,0 0 0-16,22 1 1 0,-22-1-1 15,0 0 3-15,24 2 2 0,-24-2-3 0,17 3 4 16,-17-3-3-16,16 1 2 0,-16-1 0 0,0 0-5 16,26 2-2-16,-26-2-1 15,19 0-4-15,-19 0 0 0,17 2-2 0,-17-2 3 0,19 2 1 16,-19-2 0-16,0 0 2 16,28 0-1-16,-28 0 3 0,16 2 1 0,-16-2-3 15,18 1 3-15,-18-1 0 0,0 0-2 0,27 4 0 16,-19-4 2-16,3 3 0 0,-11-3-1 15,19 0-3-15,-19 0 3 0,22 0 1 0,-22 0-1 16,20 0 2-16,-9 0-1 16,-1 2 4-16,-10-2-3 0,24 0 2 0,-12 0-2 15,2 0 0-15,0 0 3 0,-14 0 1 16,28 0 1-16,-13 0-2 0,-1 0-2 0,2 0-1 16,-4 0 3-16,-12 0-1 0,27-2-1 15,-14-1 1-15,-13 3 2 0,25 0-5 16,-14 0 3-16,-11 0-2 0,23-1 1 0,-10 1 0 0,-13 0 1 15,23-3-3-15,-12 2-4 16,-11 1 4-16,23-2 1 0,-23 2-2 0,23-2 2 16,-23 2-1-16,26 0 0 15,-26 0-2-15,23-4 2 0,-23 4 0 0,26-1 0 0,-26 1 0 16,22-3 0-16,-22 3 0 16,24-2 0-16,-24 2 0 0,21-3-5 0,-21 3 2 15,19-4-3-15,-19 4-1 0,19-2 2 0,-19 2-2 0,18-4 3 16,-18 4-3-16,16-4-3 15,-16 4 7-15,15-5 3 0,-15 5 1 0,0 0 0 16,21-8-1-16,-21 8 1 16,15-3 3-16,-15 3-8 0,15-7 4 0,-15 7 2 15,17-5-2-15,-17 5 6 0,18-5-2 16,-18 5-1-16,20-6 0 0,-20 6-1 0,21-8 6 16,-21 8-6-16,19-4 1 0,-8-2-2 0,-11 6-4 15,20-5 0-15,-20 5 1 0,20-8 0 16,-20 8-2-16,17-8 1 0,-17 8-2 15,15-7 5-15,-15 7 0 0,17-11 5 16,-17 11-1-16,14-7 3 0,-14 7 1 0,16-13-4 16,-16 13 2-16,14-13 2 0,-8 7-3 15,-6 6 1-15,15-11-2 0,-6 3 2 0,-9 8-1 16,14-11-3-16,-14 11 1 16,13-12-3-16,-13 12 2 0,13-9 2 0,-13 9-3 15,15-10-1-15,-15 10 2 0,12-9-5 0,-12 9 4 0,10-11-2 16,-10 11 1-16,14-8 1 15,-14 8-2-15,14-9-2 0,-14 9 0 0,15-10-6 16,-15 10 6-16,13-9-1 16,-13 9 0-16,15-12 0 0,-15 12-1 0,14-10-1 0,-14 10-4 15,16-13 0-15,-16 13 5 16,16-9-1-16,-16 9 1 0,15-11 0 0,-6 4 3 16,-9 7-3-16,17-11 3 15,-17 11 0-15,14-11-1 0,-14 11 0 0,16-13 1 0,-10 8 0 16,-6 5-2-16,12-10 2 0,-4 5-1 0,-8 5 2 15,14-9 1-15,-8 3-3 16,-6 6 0-16,12-12 1 0,-5 8-3 0,-7 4 2 16,12-11-2-16,-7 6-1 0,-5 5 4 15,13-10-3-15,-7 3 0 0,-6 7 1 0,12-12 4 16,-6 6-5-16,-6 6 3 16,14-13 0-16,-8 7-1 0,-6 6-4 0,10-11 3 15,-3 4-2-15,-7 7 4 0,10-12 2 0,-3 6-5 0,-7 6 2 16,8-12 0-16,-3 5-2 15,-5 7 5-15,8-11-2 0,-2 2 1 0,-6 9 2 16,8-11-2-16,-8 11-2 16,10-12-2-16,-10 12-1 0,6-9-2 0,-6 9-7 15,6-11-8-15,-6 11-2 0,6-9 0 16,-6 9 1-16,4-10 2 0,-4 10 0 0,5-12 9 16,-5 12 0-16,6-9 1 0,-6 9-5 0,5-10 10 0,-5 10 4 15,6-7 2-15,-6 7 3 16,0 0 5-16,8-14-10 0,-8 14 6 0,7-7 2 15,-7 7 2-15,8-8 2 16,-8 8 0-16,8-7 3 0,-8 7-1 0,7-7 2 0,-7 7-2 16,11-9-3-16,-11 9 1 15,8-5 0-15,-8 5-3 0,12-5-1 0,-12 5 0 16,14-6 2-16,-14 6-5 16,14-1 4-16,-14 1 4 0,13-4 7 0,-13 4-1 15,0 0 7-15,21 0 1 0,-21 0 1 0,13 0 2 0,-13 0-2 16,16 0 2-1,-16 0 7-15,18 4-8 0,-18-4 2 0,16 1-3 0,-16-1-2 16,17 6-1-16,-17-6 3 0,18 1-6 16,-10 1-1-16,2 2 0 0,-10-4 0 0,20 3 0 15,-10-1 0-15,-10-2-1 16,19 7-4-16,-10-4 2 0,-9-3 5 0,14 6 2 16,-7-2 5-16,-7-4-2 0,12 9 0 15,-6-6-1-15,-6-3-4 0,14 11-1 0,-14-11-2 16,10 9 0-16,-10-9 0 0,10 10 3 0,-10-10 5 15,11 10 1-15,-11-10-5 16,13 12 7-16,-13-12 3 0,15 11-6 0,-15-11 1 0,12 12-3 16,-3-6 1-1,-9-6 6-15,13 13-2 0,-13-13 0 0,12 13 0 0,-4-6-2 16,-8-7-5-16,14 14 4 16,-14-14-3-16,12 14-4 0,-12-14-2 0,11 11 1 0,-5-3 7 15,-6-8 4-15,15 14-1 0,-6-7-1 0,-9-7 9 16,18 15 4-16,-10-8-4 15,4 1 20-15,-4 2-3 0,-8-10-6 0,19 15-3 0,-13-9 5 16,-6-6-8 0,17 15 0-16,-10-10-6 0,-7-5 0 0,14 14-1 15,-14-14-11-15,16 13 1 0,-6-5-2 16,-2 0-3-16,-8-8-2 0,18 12 1 0,-10-3-2 0,2-2-25 16,-10-7 3-16,19 12 2 15,-10-5-1-15,-9-7 2 0,17 11 0 0,-7-5 0 16,-10-6 6-16,18 10-3 0,-18-10 7 0,18 9 0 0,-18-9 0 15,17 10 0-15,-17-10 2 16,17 9 1-16,-6-5 2 0,-11-4 2 0,18 8-4 16,-18-8-2-16,24 7 1 15,-11-3 1-15,-13-4-7 0,25 6 10 0,-12-4-4 0,-13-2 1 16,30 5-4-16,-16-2 3 16,-14-3-2-16,28 3-5 0,-13 1-1 0,-15-4 6 15,30 4-5-15,-18-2 4 0,-12-2-2 0,28 3-1 0,-14 0 0 16,-14-3 0-1,26 1 1-15,-13 2-2 0,-13-3 0 0,28 1 2 0,-16 1-3 16,-12-2 1-16,25 2-2 16,-25-2 4-16,26-2-3 0,-26 2-2 0,25 0 2 0,-12 2-1 15,-13-2 0-15,25-2 0 16,-25 2-4-16,28-2 2 0,-28 2-1 0,27-1 4 16,-12 1-4-16,-15 0 1 0,30 0-1 15,-16-3 2-15,-14 3-3 0,30-4 7 0,-13 4-8 16,-17 0 4-16,32-3-3 0,-18 1 5 0,-14 2-3 15,32-2 1-15,-17 2-4 16,-15 0 5-16,34-2-1 0,-15 0 6 0,-19 2-8 0,36-2 4 16,-19 2-2-1,2 0-1-15,0-2-2 0,-19 2 10 0,38 0 3 0,-19 0-5 16,0 0 0-16,1 0 2 16,0 0-1-16,-20 0 1 0,39 0-2 0,-21 0-1 0,2 0-2 15,-2 0 0-15,-18 0-1 16,35 0-3-16,-19-1-3 0,-16 1-7 0,30 1-18 15,-16-1-11-15,0 0-23 0,-2 0-33 0,-12 0-53 0,21 2-72 16,-21-2-75-16,18-3-198 16,-18 3-74-16,0 0-9 0,0 0-392 15,0 0-421-15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7:22:06.5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1505 4075 114 0,'0'0'346'15,"0"0"-98"-15,0 0-49 0,0 0-40 0,0 0-21 16,0 0-12-16,0 0-11 0,0 0-12 16,0 0 3-16,0 0 1 0,0 0-4 15,0 0 10-15,0 0 5 0,0 0 2 0,0 0 9 16,0 0-1-16,0 0-4 0,0 0-6 16,0 0-10-16,32 7-12 0,-32-7-4 0,31 6-6 0,-14-2-13 15,0 0-8-15,0 0-2 0,4-1-11 16,-2 1-3-16,3 0-7 0,-4 0 0 15,4 2-7-15,3-3-5 0,-4 1-2 0,2 2-6 16,3-1-1-16,-3-1 1 0,3 0-3 16,-4 2 1-16,2-2-6 0,-5-2 0 0,1 2 4 15,-2-1 1-15,2 0 3 16,-4-2 2-16,-16-1-7 0,28 4-1 16,-28-4-1-16,22 4-1 0,-22-4-1 15,20 1 1-15,-20-1 15 0,17 3 8 16,-17-3 4-16,0 0 3 0,21 1-3 0,-21-1-2 15,0 0-2-15,17 2-7 0,-17-2-2 16,0 0-8-16,0 0-20 0,17 2-27 0,-17-2-37 16,0 0-50-16,0 0-54 0,13 4-54 0,-13-4-61 0,0 0-113 15,0 0-502-15,0 0-277 0</inkml:trace>
  <inkml:trace contextRef="#ctx0" brushRef="#br0" timeOffset="536.59">2190 4155 2524 0,'0'0'-147'0,"0"0"21"0,0 0 15 0,0 0 20 31,0 0 14-31,0 0 19 0,0 0 11 0,0 0 7 0,0 0-1 0,0 0 6 15,0 0 7-15,0 0 7 0,0 0 1 16,2-23 8-16,-2 23 9 0,12-15-4 16,-12 15 12-16,14-15 9 0,-6 5-13 0,2 0 4 15,-10 10 9-15,22-19-18 0,-9 12 8 16,-3-3 2-16,1 3-3 0,-11 7 9 16,25-12 1-16,-14 6-6 0,-11 6 11 0,21-4 11 0,-21 4 4 15,23 0-2-15,-23 0-5 0,20 7-2 16,-20-7 2-16,18 10-5 0,-11-2-7 15,4 2 3-15,-3 1 7 0,-8-11-5 16,10 24 12-16,-5-11 1 0,-1 1 1 0,-4-14 0 16,4 25 2-16,-4-11-7 0,0-14 0 15,-2 29 0-15,2-29 1 16,-6 28 2-16,1-14-3 0,-1-4-4 16,0 2 5-16,-2 1 3 0,-2-3 3 0,10-10-1 15,-16 16 7-15,8-12-4 0,8-4 6 16,-20 11 7-16,20-11-4 0,-21 3 0 15,21-3-4-15,-23-1-3 0,23 1-1 16,-23-6-8-16,23 6 0 0,-22-10-8 0,12 5 2 16,10 5-5-16,-21-14-5 0,21 14-10 0,-13-15-20 0,13 15-29 15,-7-15-23-15,7 15-36 0,0-17-26 16,0 17-53-16,11-18-61 0,-11 18-461 16,11-15 41-16</inkml:trace>
  <inkml:trace contextRef="#ctx0" brushRef="#br0" timeOffset="1153.65">2252 4323 1958 0,'10'-14'-91'0,"-10"14"23"15,0 0 20-15,0 0 15 0,9-9 20 16,-9 9 10-16,0 0 21 0,0 0 3 16,0 0-7-16,0 0 2 0,0 0 2 0,0 0-5 15,0 0 7-15,0 0 6 0,0 0-7 16,0 0 6-16,0 0-3 0,0 0-6 0,0 0 12 0,-2 46-1 16,2-46 2-16,-2 20-4 0,2-20 16 15,-2 25 0-15,-1-11 3 0,3-14 0 16,-2 28-3-16,0-13-1 0,0 3 5 15,2-18-7-15,-2 36-5 0,0-17 5 0,2 0-4 16,-3-2-3-16,2 2 1 0,-2 0-2 16,3 2 1-16,0-2 2 0,-2-1-8 0,2 2 1 0,0 2 2 15,-2-3 3-15,0 1 5 0,2 1 5 16,0-2-12-16,-3 2 19 0,2-2-3 0,-2 0-1 16,1 1-5-16,0 0-4 0,2-2-4 15,-2 2-2-15,0-4-7 0,0 0-1 16,0 2-2-16,2-18-1 0,-2 30-1 0,0-16-2 15,2-14-3 1,-2 23 3-16,2-23-4 0,0 21-1 0,0-21-1 16,-3 15-8-16,3-15-9 0,0 0-27 15,-1 21-30-15,1-21-25 0,0 0-42 16,0 0-46-16,0 0-110 0,1 11-486 16,-1-11-70-16</inkml:trace>
  <inkml:trace contextRef="#ctx0" brushRef="#br0" timeOffset="1924.66">2249 4416 2165 0,'0'0'-124'0,"0"0"18"16,0 0 11-16,0 0 19 0,0 0 14 16,0 0 12-16,0 0 15 0,0 0 17 0,0 0 11 15,0 0 10-15,-19-4 7 0,19 4 12 16,0 0 13-16,0 0 8 0,0 0 3 15,-16 15 3-15,16-15 4 16,-14 16-6-16,14-16-7 0,-14 17-1 16,6-8-4-16,-1 1-2 0,9-10 2 15,-15 21-5-15,7-10 0 0,-1-1 0 0,1 2-15 16,0-3 6-16,8-9-3 0,-16 21-4 16,10-14 2-16,6-7-2 0,-12 15-3 15,6-7-1-15,6-8 0 0,-9 12-4 16,9-12 2-16,0 0 7 0,-9 15-3 0,9-15 0 0,0 0 5 15,0 0-4-15,0 0 5 0,0 0-18 0,0 0 4 16,0 0-1-16,0 0 0 0,0 0-7 16,0 0-1-16,31-37 5 0,-22 24 8 0,3-4-17 15,0 0 7-15,-2-4-7 0,1 2 0 16,2-2 12-16,-4-1-6 0,5 3 0 16,-4 1 4-1,4-1-2-15,-4 0 6 0,-2 4 4 0,1 2 1 16,-1 1 6-16,1 1-3 0,-3-1-4 15,-6 12 8-15,11-17-17 0,-11 17 6 0,8-12-3 16,-8 12 15-16,10-7 12 0,-10 7 8 16,0 0-2-16,0 0-4 0,0 0 2 15,27 24-3-15,-20-12-3 0,-2 1-6 16,1 1-5-16,-1-1 5 0,-1 2-4 0,0 0-5 0,0 1-26 0,-1 1-47 16,3-1-43-16,-4 0-40 0,-2-16-59 15,4 25-116-15,-2-14-307 0,-2-1 161 16</inkml:trace>
  <inkml:trace contextRef="#ctx0" brushRef="#br0" timeOffset="2498.46">2087 4002 1707 0,'0'0'-75'0,"0"0"18"0,0 0 10 0,0 0 10 16,0 0 15-16,0 0 17 0,-28 6 17 15,28-6 25-15,0 0 12 0,0 0-2 0,0 0-1 16,0 0 1-16,0 0-16 0,0 0 0 16,-6 21 5-16,6-21-3 0,0 0-2 0,0 0 1 15,14 30-9-15,-5-20-7 0,0 2 7 16,0-1-4-16,0 0-1 0,3 3 1 0,-2-3-8 0,0 3 5 16,1-1-5-16,-3 1-2 0,1-1 3 15,-3 0 10-15,1 0 8 0,-3 0 18 16,-4-13-1-16,2 31 4 0,-4-14-7 0,-4-1 0 15,-1-1-9-15,-4 4 2 0,-1-2-13 16,-1-2-15-16,1 3-24 0,0-5-35 0,-1 2-41 16,4-3-58-1,-4-1-101-15,4-1-356 0,0-1 181 16</inkml:trace>
  <inkml:trace contextRef="#ctx0" brushRef="#br0" timeOffset="3231.8">2446 4201 1682 0,'0'0'-65'15,"0"0"10"-15,0 0 9 0,0 0 11 0,0 0 14 16,0 0 15-16,0 0 11 0,0 0 12 15,0 0 5-15,0 0 3 0,0 0-10 0,0 0 4 16,53 7-6-16,-53-7-3 0,28 0 4 16,-13 0-8-16,-15 0 4 0,38-2-3 15,-14 2-4-15,-4 0-6 0,6 0-4 0,1 0 4 0,1-1-12 16,2 1 0-16,-1-3 0 0,1 3-5 16,0 0-2-16,-1-1 6 0,1 1 16 0,0-3-13 15,-4 2 3-15,0 1 6 0,-1 0-4 16,-1-2 6-16,-3 2-1 0,2-2 1 15,-2 2 4-15,1 0-7 0,0 0 8 16,0-2 1-16,-1 2-3 0,0 0 1 0,0 0 1 0,-1 0-1 0,0 0 0 16,-20 0-1-16,39 2 13 0,-18-2-11 15,-2 0-1-15,-2 0-4 0,0 2 2 16,-17-2 4-16,30 0-1 0,-15 0-5 16,-15 0 7-16,22 0-1 0,-22 0-6 0,24 0 9 15,-24 0-5-15,19 0-1 0,-19 0 3 16,21-2-6-16,-21 2-3 15,19-2-5-15,-19 2 1 0,0 0-4 16,26 0 6-16,-26 0-3 0,0 0-12 0,21-2-23 16,-21 2-30-16,0 0-73 0,0 0-237 15,19-4 122-15</inkml:trace>
  <inkml:trace contextRef="#ctx0" brushRef="#br0" timeOffset="7229.53">3672 3829 133 0,'0'0'47'0,"0"0"38"0,0 0 4 16,0 0-8-16,4-17 4 0,-4 17-4 15,0 0-16-15,0 0-8 0,0 0 0 16,0 0-1-16,7-11 6 0,-7 11 3 0,0 0 12 16,0 0 8-16,0 0 6 0,0 0 3 15,0 0 10 1,0 0-5-16,0 0 8 0,2 44-9 0,-2-44-14 16,-4 26-1-16,-1-10-1 0,1 0 1 15,0 4-2-15,0 3-15 0,0 0 1 0,-3-1-4 16,2 4-2-16,1 2-9 0,0 0 2 15,0 1-4-15,2 0-5 0,-2 1-5 16,2 0-2-16,0-1-4 0,0 1-2 0,2 1 2 16,-2-1-4-16,0-1-5 0,2 0 2 0,-3 0-4 15,3 0-1-15,-2-3 8 0,2 2-15 0,-2-3 7 16,-1-3-7-16,3 1 1 0,-2-2-2 16,0-2 15-16,2 0-14 0,-2-2-3 0,2-17 1 15,-2 29-1-15,0-16-3 0,2-13-4 16,-2 23-2-16,2-23-13 0,-2 17-25 15,2-17-32-15,0 0-50 16,0 19-47-16,0-19-51 0,0 0-123 16,0 0-341-16,0 0 78 0</inkml:trace>
  <inkml:trace contextRef="#ctx0" brushRef="#br0" timeOffset="8880.67">3729 3827 1809 0,'0'0'-142'0,"0"0"20"0,0 0 17 0,0 0 31 0,0 0 23 15,0 0 20-15,0 0 24 0,0 0 7 0,20-4 14 16,-20 4 1-16,0 0 8 0,0 0 4 16,0 0-5-16,29 2 4 0,-29-2 1 15,21 0-4-15,-21 0-3 0,29 2 2 16,-11 0-12-16,3-2 4 0,2 2 1 0,2-2-5 15,5 2 7 1,4-1-4-16,2-1-4 0,7 3 1 0,1-1-5 16,3 1 8-16,1 0-5 0,1-2-3 15,-3 1 7-15,5 0-4 0,0 1-6 16,7-3 5-16,-2 3-2 0,3-2-5 16,1 2 1-16,-1-1 4 0,0-1 0 0,-1 2-3 15,-7-3 8-15,-3 1-10 0,1-1 7 16,-1 2-6-16,-3 2 1 0,-1-2 1 0,-1 0 1 0,-1 0-4 15,-6 0 3-15,-2-1 0 0,-3 1-6 0,-1 1 6 16,0-3-8-16,-7 1 5 0,1 0 7 16,-4 2-6-16,2 0 1 0,-3-2 3 15,-3 1 3-15,-16-2 9 0,36 2 6 16,-22 0 6-16,-14-2 12 0,23 1 18 0,-23-1-8 16,23 0 9-1,-23 0-5-15,17 2 2 0,-17-2-8 0,16 2-8 16,-16-2 10-16,0 0 9 0,18 11 0 15,-18-11-2-15,8 10-11 0,-8-10 5 0,6 14-7 16,-6-14-5-16,3 15-4 0,-3-15-4 16,4 19 3-16,-4-19-4 0,2 22 1 15,-2-8-4-15,0-14-1 0,2 30-3 16,0-12 5-16,-2-1-5 0,2 2-4 0,0 0 5 0,1 2 0 16,-3-2-11-16,0 2 6 0,2 0-7 0,0-2 1 15,0 2-2-15,-2-2-2 0,2 0-1 16,0 1 3-16,1-1-2 0,-1-1 2 15,0 0 0-15,0 1-10 0,0-3 4 0,0 0 2 16,2 1 2-16,-2-2-3 0,0 0 1 16,-2-15 0-16,4 25 2 0,-2-12-3 0,-2-13-6 0,5 21 5 15,-5-21-1-15,5 21 1 0,-3-9-3 16,-2-12-2-16,4 19 2 0,-4-19-2 0,2 19 2 16,-2-19 2-16,4 17-2 0,-4-17 1 15,2 15 2-15,-2-15-6 0,2 15 0 16,-2-15 2-16,2 16 1 0,-2-16-2 0,0 0 1 15,2 20 2 1,-2-20-1-16,2 14 1 0,-2-14 3 16,0 0-3-16,0 21-4 0,0-21-2 0,0 0 5 15,0 0-4-15,-4 23 12 0,4-23-10 16,0 0 2-16,-4 17-3 0,4-17 1 16,0 0 3-16,-8 15-4 0,8-15 0 0,0 0-3 15,-8 15 3-15,8-15-2 0,-6 12 3 16,6-12 2-16,0 0-10 0,-8 15 8 0,8-15-2 0,0 0 1 15,-8 13 5-15,8-13-2 0,0 0-10 16,-6 12 10-16,6-12-6 0,0 0 3 0,0 0 2 16,-11 13-5-16,11-13 3 0,0 0 0 15,0 0 3-15,-6 14-3 0,6-14 2 16,0 0 2-16,0 0-1 0,-13 12 0 0,13-12-5 16,0 0 7-1,-13 9-5-15,13-9 4 0,0 0 0 0,-16 4-6 16,16-4 4-16,0 0 0 0,-24 3 1 15,24-3 0-15,-19 2-2 0,19-2-1 16,-23 0-1-16,23 0-1 0,-23-2 4 16,23 2-4-16,-26-2 4 0,26 2-4 0,-30-1 1 15,30 1 7-15,-31-3-9 0,11 2 3 16,20 1 4-16,-36-2-5 0,16-1-4 0,0 2 4 0,-3-2-2 16,1 2 1-16,0 1 2 0,-2-3 0 15,-1 2 2-15,1 1-4 0,0 0 3 0,-2-2-4 16,3 2-1-16,-7-1 2 0,4 1 3 15,1 0-5-15,0 0 1 0,2 0 2 0,-3-3 1 16,0 3-6 0,1 0 2-16,-1 0 3 0,2 0 0 0,-6 0-2 0,5 0-1 0,-1 0 0 0,2-1 2 15,2 1 0-15,-2 0 2 0,1-2-2 16,-1 2-1-16,4 0 8 0,-2 0-5 0,1 0-2 16,21 0-1-16,-40 0 3 0,21 0 3 15,-2 0-1-15,21 0-7 0,-41 0 5 16,23 0-2-16,-2-2 2 0,20 2 0 0,-36-2 1 15,17 0 5 1,1 2-1-16,-2-2-4 0,20 2-2 0,-38-2 2 16,19 0-2-16,2 1 1 0,17 1-4 15,-33-3 3-15,15 1 1 0,18 2-5 16,-29-1 5-16,29 1 0 0,-26-4 0 0,12 2 0 16,14 2 0-16,-26-2-1 0,26 2 0 15,-25-2-2-15,25 2 2 0,-28-2 1 16,16 0 1-16,12 2-1 0,-28-1-4 0,11-2 0 0,17 3 4 15,-34-1-2-15,20-2-2 0,14 3-8 0,-34-3-20 16,16-1-15-16,2 2-23 0,16 2-22 16,-28-5-23-16,15 2-41 0,1 0-56 15,12 3-105-15,-22-8-370 0,12 4 66 0</inkml:trace>
  <inkml:trace contextRef="#ctx0" brushRef="#br0" timeOffset="9767.56">4525 4114 1883 0,'0'0'-117'15,"0"0"6"-15,-10-12 16 0,10 12 14 0,0 0 16 16,-15-10 17-16,15 10 18 0,-17-5 5 0,17 5 13 15,-19-6 21-15,19 6 15 0,-22-4 4 0,22 4 8 16,-27-2 13-16,27 2-1 0,-25 0 11 16,25 0 8-16,-27 2-1 0,9 0-10 0,2 1 12 15,-4 2-5-15,1 0 3 0,-2 3 5 16,0 1 2-16,-1 0-1 0,4 4 11 16,-5-2-7-1,1 0 1-15,2 5-11 0,0-2-1 0,1 1-9 16,2 3-7-16,0-1-4 0,3 2-3 15,0 0-2-15,4-1-5 0,2 0-1 0,1-1 0 16,3 2-4-16,4-1-4 0,0-18 3 16,4 32-5-16,1-16-6 0,3-4 2 15,0 1-4-15,2 1 0 0,4-3 6 0,0-1-8 16,1-2 1-16,2 1-1 0,2-3-10 0,1-2 11 16,0 2-5-16,2-5 3 0,-1 2-4 0,2-3 0 15,-2 0 0-15,1-3-2 0,-1 2-4 16,-2-3 2-16,-2-2-2 0,-1 0-1 0,0 1-1 15,-16 5-1-15,22-14-1 0,-11 7 2 16,-11 7-1-16,11-15 0 0,-11 15-1 16,4-14-1-16,-4 14-3 15,0 0 5-15,0 0-3 0,-23-25 6 16,23 25-10-16,-17-8 7 0,17 8-3 16,-22-5 3-16,22 5-4 0,-22-6 4 0,22 6-3 15,-22-2 0-15,22 2 12 0,-17-2-4 16,17 2-2-16,0 0 7 0,-19-4 1 0,19 4 1 15,0 0-5-15,0 0-2 0,0 0 6 16,0 0-1-16,0 0-2 0,0 0 0 0,0 0-1 0,0 0 1 16,0 0 0-16,0 0-27 0,0 0-30 15,64-1-45-15,-64 1-46 0,22 0-36 16,-10 0-58-16,-12 0-105 0,16-4-362 0,-7 0 47 16</inkml:trace>
  <inkml:trace contextRef="#ctx0" brushRef="#br0" timeOffset="10168.67">4576 4437 1945 0,'0'0'-96'0,"0"0"21"0,0 0 31 16,0 0 13-16,-13 27 21 0,13-27 20 15,0 0 14-15,-14 13 8 0,14-13 17 0,-13 9-4 16,13-9 22-16,-13 14-3 0,13-14 2 15,-8 15-6-15,8-15 9 0,-9 16-13 16,9-16-2-16,-6 16-4 0,6-16-8 16,-4 17-2-16,4-17-2 15,0 18-5-15,0-18 3 0,0 0-10 16,10 23 4-16,-10-23-38 0,11 11-17 0,-3-6-50 16,-8-5-20-16,20 6-35 0,-20-6-40 15,20 4-46-15,-20-4-377 0,22 0 203 16</inkml:trace>
  <inkml:trace contextRef="#ctx0" brushRef="#br0" timeOffset="10654.28">4836 4178 1595 0,'0'0'-84'0,"0"0"25"16,0 0 28-16,0 0 19 0,0 0 26 0,0 0 10 0,0 0 6 16,0 0 6-16,0 0 9 0,-49 19 2 15,49-19 3-15,-12 20 2 0,6-6-6 16,2 0-5-16,0 1-3 0,4-15-3 0,-5 29-4 15,2-12 0-15,3-17-9 0,3 28 7 16,0-12-11-16,1-1-20 0,2-2-22 0,0-2-26 16,2 2-24-1,1-3-38-15,0-1-34 0,-9-9-78 16,18 16-219-16,-9-10 398 0</inkml:trace>
  <inkml:trace contextRef="#ctx0" brushRef="#br0" timeOffset="11055.05">5048 4234 1193 0,'4'-17'-44'0,"-4"17"14"0,2-15 6 0,-2 15 8 16,0 0 9-16,0 0 17 0,0 0 24 15,-6-20 6-15,6 20 13 0,0 0 8 16,0 0-2-16,0 0 4 15,0 0 26-15,0 0-15 0,-40 15 0 16,40-15 5-16,-15 11-5 0,15-11-16 0,-12 13 3 16,12-13-3-16,-12 18-14 0,12-18 5 15,-6 17-16-15,6-17 0 0,-4 17 2 16,4-17-26-16,2 19-9 0,-2-19-11 0,8 17-15 16,-8-17-8-16,14 19-2 0,-4-9 7 15,-2-2-4-15,3 1 6 0,2-1-4 0,-2-1 9 0,-1 1 4 16,0-1-2-16,-1 3 12 0,-9-10 3 15,17 14 7-15,-11-7 14 0,-6-7 31 16,8 14 0-16,-8-14 1 0,7 13 10 0,-7-13-10 16,0 0 2-16,0 0-5 0,-15 23-3 15,15-23-11-15,-16 11 6 16,16-11-11-16,-22 9-5 0,12-6-10 0,10-3-14 0,-24 9-29 0,24-9-20 16,-21 4-44-16,21-4-38 0,-18 1-55 15,18-1-411-15,-16-3 193 0</inkml:trace>
  <inkml:trace contextRef="#ctx0" brushRef="#br0" timeOffset="11302.54">5177 4205 1702 0,'17'-3'-55'0,"-17"3"10"0,0 0 3 16,19 6 8-16,-19-6 18 0,11 9 26 15,-11-9 15-15,12 16 10 0,-3-4 12 16,-5-1 1-16,3 2 13 0,-3 3 3 0,0-3 8 0,0 3-2 16,-2-2-6-16,-2-14-1 0,2 31-6 15,-2-18-5-15,0-13-4 0,-6 30-12 0,2-12-31 16,-2-5-15-16,-1 2-36 0,1-3-36 16,-3 1-41-16,1-4-50 0,8-9-93 15,-15 18-240-15,7-11 323 0</inkml:trace>
  <inkml:trace contextRef="#ctx0" brushRef="#br0" timeOffset="11910.82">5704 4298 1375 0,'-20'2'-48'0,"20"-2"20"0,0 0 18 16,0 0 22-16,0 0 23 0,0 0 13 16,0 0 6-16,0 0 7 0,0 0-10 0,0 0-11 15,0 0 12-15,0 0-10 0,0 0 7 16,0 0 0-16,0 0-8 0,0 0-3 15,0 0 1-15,0 0-5 0,0 0-10 0,0 0 9 16,77 2-2-16,-55-2-12 0,3-2-7 0,5 2 6 16,4 2-1-16,4-4-9 0,8 2 3 0,3 2-1 15,4-2-6-15,8 0 3 0,1-2 4 16,-3 4-5-16,1-2 3 0,-2-2-2 0,-5 2-4 16,6 0 3-16,-7 0-3 0,0 0-1 15,-3 0 4-15,-2 0-4 0,-1 0 9 16,-4-2-8-16,-5 2 3 15,-3-2 2-15,-3 2-5 0,-1 0 3 16,0-1 3-16,-8 1 2 0,2 0 8 16,-3-3 4-16,-21 3-1 0,34-3 5 0,-20 3 7 15,-14 0-9-15,26 0-7 0,-26 0-3 16,19-1-26-16,-19 1-21 0,20-2-20 0,-20 2-50 16,0 0-61-16,0 0-109 0,22-5-300 15,-18 1 231-15</inkml:trace>
  <inkml:trace contextRef="#ctx0" brushRef="#br0" timeOffset="12374.21">7110 4056 1595 0,'0'-17'-43'0,"0"17"14"16,0 0 16-16,2-22 6 0,-2 22 14 0,0 0 8 15,2-15 20-15,-2 15-5 0,0 0 0 0,0 0-6 16,0 0 9-16,0 0 15 0,0 0 23 0,0 0-8 16,0 0 8-16,0 0 2 0,0 0 0 15,0 0 7-15,0 0-5 0,0 0-5 16,0 58 2-16,-2-41 1 0,2 4-5 0,-4 5-5 15,4 0-13-15,-2 2 0 16,2 0-6-16,-2 0-6 0,2 4 6 0,0-2-5 0,0 1-7 0,0-1 5 16,2 0-7-16,0 1-3 0,-2-1 4 15,2 1-4-15,0-1 2 0,0 1-1 16,0-2-8-16,0-1 27 0,0 0-8 0,0 0-6 16,0 0 1-16,-2-2-6 0,2 0-2 15,-2-6 0-15,2 1-1 0,-2-2-2 0,0 0-1 16,0-1-8-1,0-2-2-15,0-16 4 0,0 29-16 0,0-18-17 16,0-11-22-16,0 0-20 0,-2 25-47 16,2-25-48-16,0 12-50 0,0-12-96 15,0 0-495-15,0 0-101 0</inkml:trace>
  <inkml:trace contextRef="#ctx0" brushRef="#br0" timeOffset="13847.26">7065 3900 2247 0,'0'0'-115'0,"0"0"14"0,0 0 12 16,0 0 5-16,7-13 7 0,-7 13 6 16,0 0 5-16,0 0 9 0,14-8 3 0,-14 8 9 15,14-6-3-15,-14 6 7 0,18-6 3 16,-18 6 7-16,26-4 0 0,-9 3 9 0,2-4-4 15,2 4 5-15,7-2-2 0,1 2 9 16,3 1-2 0,2-2 1-16,4 0 4 0,4 2-3 0,5-2 3 15,2 2 1-15,-1-1 8 0,3-2-3 16,-1 2-2-16,8-1-2 0,-7 2 5 16,4-5-1-16,-7 2 0 0,3 1 5 0,-3 0-7 15,-1 0 1-15,0 0 3 0,-1 0 3 16,-2 1 0-16,4-2 10 0,-4 1 5 0,-2 1 2 0,0-1 3 15,1 2-1-15,-7-2-3 0,2 2-2 16,0 0 2-16,5 2-4 0,-5-4 0 0,-2 4 0 16,1-2-3-16,-1 2-2 0,1-2 5 15,-1 1-3-15,0-1-6 0,-2 2 4 16,-1-2-2-16,1 3-1 0,0-3 5 0,-5 1 4 16,3-1 3-16,-4 0 1 0,-3 2 7 15,1-2-3-15,-2 0-4 0,0 2-2 0,-2-2 4 0,1 0-3 16,-1 0-5-16,0 0 0 0,-2 0 11 15,-1 0 0-15,-3 2 16 0,-16-2 6 0,30 0 16 16,-15 0 3-16,-15 0 6 0,23 0 3 16,-23 0-1-16,21 0-18 0,-21 0-2 15,20 2-7-15,-20-2-3 0,0 0-1 0,20 4 7 16,-20-4 6 0,12 6-3-16,-12-6-3 0,10 7 4 0,-10-7-1 15,8 10-9-15,-8-10 9 0,6 11-1 16,-6-11-8-16,5 17-1 0,-5-17-3 15,4 23-1-15,0-12-8 0,-4-11 0 0,4 32-1 16,1-16 3-16,-3 1-8 0,0 2-2 16,2 3-4-16,-2 0 1 0,3 1-2 15,-3 3 0-15,2-3 4 0,0 2-3 0,0 2-2 0,-2 0 0 16,4-3 2-16,-4 3-2 0,4 0-5 0,-2 0 3 16,0-2-1-16,0 1-2 0,0 0 5 15,0 0-5-15,-2 0 5 0,0-1-5 16,0 0-2-16,1 0 3 0,-1-3-3 0,0 0 2 15,-2 0 0-15,2-1 0 0,-2 0-3 16,2-2-1-16,-2 1 2 16,3 0 4-16,-3-1-5 0,0 0-4 15,2-2 4-15,-2 2-2 0,0-19 0 16,2 33 3-16,-2-20-3 0,0-13 1 0,2 28 8 16,-2-16-11-16,0-12-2 0,2 20 6 15,-2-20-5-15,0 20 0 0,0-20 4 16,2 15 3-16,-2-15-3 0,0 0 1 0,-4 19 3 15,4-19-2-15,0 0 6 0,-6 16-3 0,6-16-4 0,0 0-2 16,-18 11 5-16,18-11-1 0,-18 8 2 16,18-8-2-16,-24 5-1 0,9-2-3 15,-4 0 1-15,0-1 1 0,1 2-5 0,-6-2 2 16,0 0 2 0,1-1-1-16,-7 1 1 0,3 1-3 15,-2-2 0-15,-4 2 1 0,5-2 1 0,-4 1-5 16,-3 2 6-16,3-2-4 0,-1-1 6 15,-1 4-7-15,0-4 1 0,2 1 3 0,-3 0-2 16,1-2-1-16,0 2-1 0,0 0 3 16,-1 0-1-16,0 0-19 0,1 2-2 15,0-2-3-15,-2 0 4 0,3 1 1 0,-1 1 6 16,0-2-5-16,0 1 7 0,-1 0 2 16,2-2-3-16,-1 3 2 0,0-2 0 0,2 0 1 0,-1 0-1 15,1 0 10-15,2-1-5 0,-1 2-1 16,-1-1-3-16,2 0 4 0,0-2-2 0,-1 1 2 15,1-1-1-15,0 0 1 0,1 0 1 16,-1 0 0-16,2-1 2 0,1-1 0 16,2 2-5-16,-2-2 3 0,3 2 1 0,1 0-2 15,-1 0 1-15,1-3-1 0,2 3 2 0,0-1 1 16,0 1 2-16,-3-2-4 0,5 0 0 0,19 2 1 16,-40-4 2-16,21 4-1 0,19 0-1 15,-36-1 4-15,20 1-6 0,-4-4-4 16,3 1 6-16,-2 2 3 0,19 1 1 0,-34-4-3 15,19 2 0-15,15 2 1 0,-34-4-3 16,20 3 0-16,14 1 2 16,-30-2 0-16,30 2-2 0,-25 0 2 15,25 0 0-15,-26-2-2 0,26 2 4 0,-23 0-1 16,23 0 0-16,-24-3-3 0,24 3-1 16,-22 0 6-16,22 0-6 0,-24 0 3 15,24 0 0-15,-23-1 0 0,23 1-3 16,-21 0 6-16,21 0-2 0,-21-2-2 0,21 2 1 15,0 0 5-15,-28 0-42 0,28 0-35 0,0 0-68 0,-26-2-82 16,26 2-181-16,-14-4-335 0,5 2-11 16</inkml:trace>
  <inkml:trace contextRef="#ctx0" brushRef="#br0" timeOffset="15852.9">8122 3997 1983 0,'0'0'-147'0,"0"0"13"0,-6-25 16 15,6 25 20-15,0 0 20 16,0 0 12-16,0 0 18 0,0 0 22 16,-7-17 3-16,7 17 22 0,0 0 13 0,0 0 10 15,0 0 13-15,-4-16 18 0,4 16 11 16,0 0 12-16,0 0 10 0,0 0 6 15,0 0 10-15,0 0-3 0,0 0-12 0,0 0-10 16,0 0-14-16,0 0 8 0,0 0 11 16,0 0 7-16,0 0 4 0,0 0-4 0,0 0 1 0,0 0 1 15,0 0-2-15,0 58-9 0,0-58-4 16,-3 32-4-16,1-16-10 0,4 2-7 0,-2-2-5 16,0 3-1-16,0-2-5 0,3 0-4 15,-1 1-6 1,-2-18-4-16,2 32-18 0,0-17-46 15,0-2-51-15,-2-13-53 0,5 24-50 0,-5-24-66 16,2 19-144-16,0-11-325 0,-2-8 11 16</inkml:trace>
  <inkml:trace contextRef="#ctx0" brushRef="#br0" timeOffset="16254.11">8239 4092 1971 0,'0'0'-130'0,"4"-17"30"0,-4 17 13 15,4-13 10-15,-4 13 8 0,8-14 8 16,-8 14 6-16,8-9 9 0,-8 9 6 16,15-6 18-16,-15 6-3 0,0 0 1 0,21-2 19 0,-21 2-9 15,0 0 16-15,21 10 13 0,-21-10 4 16,14 15 1-16,-8-4 16 0,0 1 7 0,0 1-9 15,-2 2 7-15,0 1 2 0,1-1-4 16,-2 2-2-16,-1-2 8 0,-2-15 2 0,0 27 10 16,0-14 9-16,0-13-11 0,-2 24 4 15,-6-10-1 1,8-14-2-16,-10 19 8 0,2-11-9 16,8-8-14-16,-15 11 2 0,15-11-6 0,-17 3-6 15,17-3-2-15,0 0 4 0,0 0-7 16,-32-12-6-16,32 12 0 0,-13-18-1 0,9 7-6 15,4 11-1-15,-6-24-8 0,4 12-2 16,2 12-23-16,-4-23-22 0,4 23-25 0,0-20-25 16,0 20-39-16,2-22-56 0,-2 22-415 0,2-19 192 15</inkml:trace>
  <inkml:trace contextRef="#ctx0" brushRef="#br0" timeOffset="16887.14">7643 4389 1640 0,'0'0'-102'0,"0"0"16"0,0 0 16 0,0 0 22 16,0 0 17-16,0 0 15 0,0 0 9 16,0 0 7-16,32 13 4 0,-32-13-1 15,0 0 11-15,25 4 5 16,-12-1-2-16,-13-3 6 0,25 1 4 16,-7 3-5-16,0-4-3 0,4 4-2 15,-1-2-2-15,3-2 7 0,-2 1-5 0,8 2 4 16,-1-2-9-16,1 1-1 0,2 1 4 15,-3-2-6-15,1-1-2 0,0 2 3 16,-1-2 10-16,1 1-10 0,0-1-4 0,0 3-4 16,-1-3 5-16,-3 0-2 0,-1 2-7 0,-2-2 9 15,0 0-2-15,1 2 1 0,-1-2-9 0,-2 0 6 16,2 2 4-16,-1-2-2 0,0 2-3 16,0-1-2-16,-1-1 18 0,1 2-3 0,-2 0 5 15,0-2 6-15,1 2 10 0,-21-2-13 16,36 1 2-16,-19-1 2 0,-17 0-10 15,29 3 13-15,-16-3-12 16,-13 0-8-16,23 0 1 0,-23 0 2 16,19 3-5-16,-19-3-16 0,0 0-18 15,24 0-30-15,-24 0-37 0,0 0-55 0,0 0-104 16,6-6-196-16,-6 6 396 0</inkml:trace>
  <inkml:trace contextRef="#ctx0" brushRef="#br0" timeOffset="17504.3">7904 4616 1183 0,'0'0'-64'16,"0"0"4"-16,0 0 10 0,0 0 7 0,10-11 9 16,-10 11 16-16,0 0 6 0,0 0 1 0,0 0 11 15,0 0 3-15,0 0 17 0,0 0 7 16,0 0 13-16,0 0-1 0,-36-4 4 15,36 4 3-15,0 0-7 0,0 0 3 0,0 0-7 16,-29 11 5-16,29-11-7 0,-14 6-4 16,14-6-3-16,0 0-1 0,-10 9-1 0,10-9 5 0,0 0-18 15,0 0 6-15,0 0 5 0,-4 19-7 16,4-19-5-16,0 0 4 0,0 0-2 16,24 18-7-16,-14-13 6 0,-10-5-1 15,21 12-1-15,-10-8-4 0,-11-4 10 0,21 11-8 16,-9-5-6-16,0 1-1 0,-12-7 4 15,18 12-4-15,-10-6 6 16,-8-6 8-16,16 13 4 0,-16-13 10 16,6 15 9-16,-6-15 12 0,4 15 12 15,-4-15 9-15,2 13 6 0,-2-13 12 0,0 0-6 16,-8 22 10-16,8-22-4 0,-13 11 1 16,13-11-2-16,-15 8-3 0,15-8-3 15,-18 7 0-15,18-7-7 0,-20 4-10 0,20-4-6 16,-25 2-6-16,25-2-9 0,-24 2 1 0,24-2-11 0,-26-4-3 15,26 4-16-15,-24-5-19 0,24 5-29 16,-22-9-42-16,22 9-35 0,-19-9-31 16,19 9-46-16,-14-11-73 0,10 3-465 0,-1 0 5 15</inkml:trace>
  <inkml:trace contextRef="#ctx0" brushRef="#br0" timeOffset="17842.47">8154 4618 2014 0,'0'0'-93'0,"0"0"13"15,0 0 17-15,0 0 18 0,0 0 25 16,0 0 20-16,0 0 14 0,0 0 7 16,0 0 18-16,0 0-3 0,6 21 12 0,-6-21 8 0,0 0 8 15,0 0 16-15,-10 27 3 0,10-27-3 16,-8 19 2-16,8-19-7 0,-4 21-2 0,4-21-8 16,-2 21-8-16,0-8-4 0,2-13 21 15,-2 24-9-15,2-24-5 0,2 27-12 16,0-13 2-16,2-1-11 0,0 0-28 0,-4-13-41 15,16 22-44 1,-10-9-49-16,4-6-55 0,-10-7-98 0,20 13-445 16,-12-8 15-16</inkml:trace>
  <inkml:trace contextRef="#ctx0" brushRef="#br0" timeOffset="18329.43">8397 4648 2058 0,'2'-15'-76'0,"-2"15"15"0,0 0 40 16,0 0 26-1,0 0 9-15,0 0 29 0,0 0 13 16,-29 0 10-16,29 0 8 0,0 0 2 0,0 0-5 15,-28 19 0-15,28-19-7 0,-15 9-2 16,15-9 2-16,-11 12-9 0,11-12-5 16,-8 12-1-16,8-12-7 0,0 0-5 0,-2 18-4 15,2-18-19-15,0 0-24 0,14 20-26 16,-14-20-15-16,20 13-3 0,-8-7 2 0,1 2 8 0,0-3 7 16,-1 3-7-16,3-2 7 0,-2-1 0 15,0 1 15-15,-1 2 0 0,-12-8 6 0,20 9 22 16,-12-4 15-16,-8-5 17 0,15 12 7 15,-15-12 12-15,10 13 7 16,-10-13 7-16,0 0 2 0,5 16 1 0,-5-16-5 0,0 0 0 0,0 0 0 31,0 0 1-31,-22 21-9 0,22-21-5 0,-16 7-5 16,16-7 0-16,-18 4-8 0,18-4-5 16,-18 4-2-16,18-4-6 0,-22 0-2 0,22 0-6 15,0 0-19-15,-27-6-31 0,27 6-33 16,-18-9-35-16,18 9-37 0,-14-14-40 15,14 14-42-15,-14-17-78 0,9 8-491 0,0-1-84 16</inkml:trace>
  <inkml:trace contextRef="#ctx0" brushRef="#br0" timeOffset="18561.34">8552 4711 2226 0,'0'0'-86'0,"0"0"14"0,18 4 5 16,-18-4 11-16,0 0 9 0,24 2 15 15,-24-2 4-15,19 0 12 0,-19 0 3 16,21 2-4-16,-21-2 1 0,25 2 1 0,-25-2 2 16,24 0-2-1,-24 0-5-15,21 0-18 0,-11 0-45 16,-10 0-45-16,0 0-96 0,22-4-181 0,-22 4 128 15</inkml:trace>
  <inkml:trace contextRef="#ctx0" brushRef="#br0" timeOffset="18777.49">8638 4677 1186 0,'0'0'4'0,"0"0"3"16,0 0 10-16,0 0 32 0,0 0 22 15,0 0 4-15,-17 9 12 0,17-9 9 0,0 0-3 16,0 0 8-16,0 23-7 0,0-23 8 15,0 0-5-15,2 24-12 0,-2-24 24 0,4 17-14 16,-4-17-14-16,7 16-6 0,-7-16-6 16,4 17-5-1,-4-17-10-15,7 18-23 0,-7-18-37 0,6 15-38 16,-6-15-40-16,6 14-36 0,-6-14-46 16,0 0-57-16,10 13-439 0,-5-11 103 15</inkml:trace>
  <inkml:trace contextRef="#ctx0" brushRef="#br0" timeOffset="19131.97">8754 4664 1802 0,'0'0'-92'0,"0"0"19"0,0 0 25 0,0 0 31 16,0 0 20-16,6-14 26 0,-6 14 24 16,0 0 8-16,0 0 10 0,0 0-1 15,0 0 6-15,0 0-7 0,0 0 12 16,0 0 7-16,0 0-10 0,12 41-10 0,-12-41 1 16,4 12-13-16,-4-12 0 0,4 18-12 15,-4-18-1-15,6 17-3 0,-6-17-3 0,4 17-9 0,-4-17 4 16,7 17-10-16,-7-17-15 0,6 17-46 15,-6-17-48-15,7 17-46 0,-7-17-59 0,6 14-84 16,-4-9-365-16,-2-5 134 0</inkml:trace>
  <inkml:trace contextRef="#ctx0" brushRef="#br0" timeOffset="19580.03">8920 4610 1771 0,'0'0'-53'0,"0"0"24"15,0 0 15-15,0 0 16 0,0 0 11 16,0 0 4-16,0 0 9 0,0 0-1 16,0 0 8-16,0 0 16 0,0 0 6 15,0 0 4-15,30 21 12 0,-30-21 13 0,10 15 16 16,-4-4 1-16,0-1 3 0,-2 4-7 16,3 0-9-16,-7-14-4 0,7 28-11 15,-5-15-7-15,-2-13-4 0,0 30-8 0,-4-14 20 0,-1-1-42 16,-2-2-45-16,1 2-53 0,-2-1-67 0,-2-1-67 15,-6 1-137-15,2-1-381 0,-1 0 19 16</inkml:trace>
  <inkml:trace contextRef="#ctx0" brushRef="#br0" timeOffset="25198.02">9502 4327 582 0,'0'0'214'0,"0"0"-60"16,0 0-32-16,0 0-29 0,0 0-11 15,0 0-9-15,0 0 4 0,0 0-8 0,0 0 7 16,0 0 1-16,0 0 17 0,0 0-3 15,0 0 3 1,0 0 9-16,0 0 16 0,0 0-11 0,0 0-11 16,0 0-5-16,48-3-10 0,-48 3-9 15,0 0-12-15,30 3 2 0,-30-3-13 16,26 0-6-16,-12 0-5 0,-14 0-7 0,37 0 1 16,-17 0-8-16,4 0 4 0,-3 0-5 15,5 0-4-15,-4 0 1 0,4 0-7 0,0 0 3 16,-1 0-3-16,5 1 1 0,-5-2 5 0,0 1 8 15,1 1-14-15,-3-1 6 0,1 0 3 0,-2 0-3 16,2 3 1-16,-1-3-1 0,-1 1-1 16,-4-1 3-16,4 2 3 0,-3 0-8 15,-19-2 0-15,32 2-3 0,-18-2 0 0,-14 0 1 16,28 2-6-16,-28-2 3 0,23 0-1 16,-23 0-6-16,21 2-12 15,-21-2-19-15,17 0-38 0,-17 0-45 16,0 0-43-16,22 1-53 0,-22-1-86 0,10-3-503 15,-10 3-99-15</inkml:trace>
  <inkml:trace contextRef="#ctx0" brushRef="#br0" timeOffset="27953.37">10137 4298 2176 0,'0'0'-135'0,"0"0"18"0,0 0 20 16,0 0 13-16,0 0 10 0,0 0 4 0,0 0 13 16,0 0 11-16,0 0 4 0,0 0 8 15,17 38 3-15,-17-38 10 0,0 0 9 16,2 25 16-16,0-14-1 0,-2-11 0 0,2 23 9 15,-2-23-3 1,2 25 5-16,-2-8 10 0,2-2-6 16,-2-15-2-16,0 33 2 0,0-16-6 0,2 0 7 15,-2 0 8-15,2 2-10 0,-2-2 1 16,0 2 4-16,0 2-4 0,2-2 4 0,-2 2 8 16,0-2 0-16,0 5-7 0,0-5 13 15,3 3-1-15,-3-1 19 0,0 0 2 16,0 0-7-16,0 4-3 0,2 0-1 0,-2-1 14 0,2 2-12 15,1 0-2-15,-1-1 2 0,0 1-8 16,2 0 1-16,-2 1-2 0,2 0-7 0,-2 0 4 16,0-1-6-16,2 1-6 0,-2 0 1 15,0-1-3-15,3 1-5 0,-3-2 10 16,0 1-4-16,1 2-7 0,-3-2 1 0,2-1 4 16,0-1-6-1,0 1-5-15,-2-2 2 0,2 0 9 16,-2 0-17-16,0-1 0 0,2-1 9 0,-2 3-8 15,0-4-1-15,0 2 4 0,0-2-2 16,0 1-4-16,0-1 4 0,2 0 1 0,-2-1-2 16,0-1 3-16,0 1-8 0,2 0 1 15,-2-2 9-15,0 2-4 0,2 0-6 16,-2-1 1-16,0 0 6 0,2 1-3 0,0-1 11 0,1 0-8 16,-1 2-5-16,0-4 1 0,0 2 1 15,0-3-2-15,-2-15 1 0,2 33-1 0,0-18 1 16,0-2-4-16,-2-13 1 0,2 20 1 15,-2-20 1-15,2 20 8 0,-2-20-9 0,3 15 9 16,-3-15-4-16,0 0 4 0,2 22-2 16,-2-22 3-16,0 0 5 15,0 0-4-15,0 17 14 0,0-17-7 16,0 0 1-16,0 0-5 0,0 0 3 16,-7 14-3-16,7-14-5 0,0 0 3 15,0 0 0-15,-16 6 0 0,16-6-5 0,0 0 0 16,-21 4-4-16,21-4 4 0,-24-2-4 15,24 2 3-15,-26 0 1 0,26 0-6 0,-31-2 2 16,14 1-2-16,17 1 6 0,-39-3-4 0,19 1-3 0,-1 0 7 16,-1 1-3-16,-3-1-2 0,0 0 1 15,-3 0-3-15,3 0 6 0,-5-1-1 16,2 0 2-16,-1 2-7 0,-3-2 0 16,0 2 0-16,-1-1 0 0,-1 0 2 0,2 0 1 15,-4-1-6-15,2 0 1 0,-2 1-3 16,2 0 10-16,-2 1-7 0,2-2-2 0,-2 2 5 0,1-1-1 15,3-2-2-15,-4 3 3 0,1-2 0 0,2 0-3 16,-1 2 4-16,2-1-2 0,-2-2 0 16,1 3 6-16,1-1-9 0,-2-2 2 15,2 2 1-15,1 0-6 0,-3-2 5 0,2 3-2 16,0-4 0-16,-1 4 1 0,-2-2 2 16,3 2-3-1,-2-2-3-15,1 0 3 0,-1 1 3 0,0 0-4 16,2-1 1-16,1 1 3 0,-3-1 0 15,4 3 0-15,-2-1 3 0,1-2-4 0,-1 2-1 16,-2-1 0-16,3 0 4 0,-3 2-4 16,-1-2 0-16,3 2-3 0,-2-2 5 15,1 1-3-15,-3-2 13 0,2 3-13 0,0-1 0 16,1-1 0-16,-1 2 0 0,-2-2 1 0,1 0 3 16,-1 0 2-16,1 0-3 0,-1 2-4 0,0-1 1 15,2-2 3-15,-3 2 1 0,2-2 1 16,1 2-2-16,0-1-6 0,-2 0 6 0,2 0 0 15,3 0-3-15,-3 2 6 0,0-2-6 16,2 0 2-16,3 0-1 0,-3 1 1 16,0-2 1-16,3 2-3 15,-3 1-1-15,2-3 5 0,-1 2-1 16,-1 1 3-16,0-2-9 0,-1 0 8 0,2 0 4 16,-1 2-9-16,-2-2 7 0,5 1-4 15,-3-2 0-15,0 1-3 0,0 1 0 16,1 1 3-16,-1-2 0 0,0 0 0 0,-2 0 5 15,3 0-7-15,-5 0-1 0,2 0 5 16,0 2-2-16,-1-1-2 0,-2-2 7 0,3 1-8 0,-2 0 1 16,2 1-1-16,1 1 3 0,-3-2-5 15,2 0 5-15,-1 0 0 0,3 0 0 0,1 2 0 16,-1-2-3-16,2 1 4 0,-1 1 1 16,1-3-1-16,3 2-2 0,-2-2 1 0,-1 2 0 15,2-1-3-15,1 0 6 0,-3 0-5 16,2 0 4-1,1 1-1-15,3-2 1 0,-3 1-1 0,0 0 2 16,1 1-2-16,-1-2-5 0,-1 3 1 16,5-1-2-16,-7-1 9 0,2 0-3 15,1 2-4-15,0-2 5 0,-3 1-8 0,3-2 6 16,1 3-3-16,-1-3 2 0,1 3 5 16,-4-1-1-16,1-1-7 0,-1 2 2 0,2-1 0 15,-3-2 0-15,1 3-1 0,0-1 6 0,-1 1-3 16,1-2-4-16,0 2 0 0,-1-2 7 0,1 2-8 15,0-2 4-15,2 0 1 0,-4 2 0 16,4-2 1-16,-1 0-5 0,1 0 1 16,-2 1 6-16,1-2-4 0,-1 1-1 0,2 1 4 15,-1-2-7-15,1 3 3 0,-2-1-1 16,3-3 3-16,-1 4 0 0,0-2 0 0,2 0-3 0,-2 0 3 16,1 1 0-16,1-2 0 0,0 2-3 15,3 1 3-15,-2-3 3 0,2 2-7 0,-3-2 5 16,3 2-4-16,-1 1-2 0,0-4 12 15,0 4-9-15,1-2 1 0,-3 0 1 16,3 2-4-16,0-1 5 0,-1-2-2 0,1 2-2 16,0 1-1-1,0-2-2-15,-1 2 0 0,3-2 2 0,-2 0 1 16,2 2 10-16,-3-2-14 0,3 2 6 16,0 0 2-16,0-2-1 0,-1 2-4 0,2-2 2 15,-2 2 12-15,1 0-14 0,0-2 0 16,-2 2 5-16,1 0-6 0,2 0 5 15,-2 0-3-15,-1-1 0 0,-1 1 3 0,4 0-2 16,-4 0 0-16,3-3 3 0,-1 3-1 0,2 0 0 16,-2-1 0-16,1 1 11 0,2 0-8 0,-2-2-3 15,21 2-3-15,-40 0 6 0,21 0-4 16,0-2 1-16,19 2-2 0,-39 0 2 0,23-2 3 16,16 2-3-16,-36-2-3 0,19 2 3 15,-3 0-4-15,20 0 7 0,-33-2-3 16,16 0 1-1,-2 0-2-15,19 2 2 0,-32-2 1 0,14 2-1 16,18 0-4-16,-30-3 3 0,15 3-1 16,15 0 2-16,-32-3-5 0,14 3 7 0,18 0-2 15,-31-1-2-15,31 1 0 0,-32 0 3 16,16-2-2-16,16 2-2 0,-30-2 0 0,30 2 6 16,-30-2-5-16,15 2 2 0,15 0 5 15,-25-2 10-15,25 2-13 0,-21-1-3 0,21 1 1 0,-24-3-2 16,24 3 2-16,-20-3 0 0,20 3 2 15,-20-2-3-15,20 2-1 0,0 0 8 16,-29-2 10-16,29 2 5 0,-18-2 5 0,18 2 7 16,0 0 3-16,-22-4 5 0,22 4-1 15,-13-2-4-15,13 2-5 0,-15-1 0 0,15 1-6 16,-13-3 1-16,13 3-1 0,-14-4-10 0,14 4-2 16,-16-1 2-16,16 1-2 0,-16-4-5 0,16 4 0 15,-17-2-2-15,17 2 0 0,-19-2 1 16,8 0-4-16,11 2 2 0,-19-1-5 0,19 1 6 15,-21-3-4-15,11 2-3 0,10 1 4 16,-20-3-3-16,20 3 3 0,-19-1-3 0,19 1 2 31,-17-2 7-31,17 2-6 0,-18 0 0 0,18 0-1 16,-13-3 1-16,13 3-3 0,-18-1 2 16,18 1 2-16,-16-2 6 0,16 2-1 0,-15-1 6 15,15 1-2-15,0 0-2 0,-21-5 5 16,21 5-6-16,-15-2 2 0,15 2-1 0,-15 0-3 15,15 0 0-15,0 0-3 0,-17-4 1 16,17 4 0-16,0 0-3 0,-16 0 0 0,16 0 0 0,0 0 1 16,-18-1-1-16,18 1 0 0,0 0-2 15,-15-2 2-15,15 2-4 0,0 0 5 16,-14-2-2-16,14 2-2 0,0 0 2 0,0 0-2 16,-18-2 0-16,18 2 4 0,0 0-2 15,-14-1-1-15,14 1 1 0,0 0 3 0,0 0-2 16,-17-3 0-1,17 3 0-15,0 0 2 0,-13-4-2 0,13 4-2 16,0 0 5-16,-10-6 3 0,10 6 1 16,0 0 4-16,-11-7-7 0,11 7 1 15,-9-6-2-15,9 6 1 0,-8-8-2 0,8 8 1 16,0 0-2-16,-11-11-1 0,11 11 1 16,-8-9-2-16,8 9-1 0,-8-10 2 15,8 10-3-15,-10-10 0 0,10 10 3 0,-10-9-4 0,10 9 1 16,-6-10 2-16,6 10 0 0,-6-9 4 0,6 9 3 15,-6-10 2-15,6 10 7 0,-6-11 2 16,6 11-2-16,-3-12 2 0,3 12-3 0,0 0 8 16,-4-17-5-16,4 17-3 0,-2-11-1 15,2 11-2-15,0-15-6 0,0 15 3 16,0 0-3-16,0-21 2 16,0 21-1-16,0-15-3 0,0 15-3 15,2-15 4-15,-2 15-1 0,2-18 0 16,0 9-4-16,-2 9 2 0,3-18 0 0,3 9-2 15,-4-2 0-15,2 1-1 0,-4 10 2 16,6-23-2-16,-2 10 0 0,0 0 1 0,0-1-1 16,0 1-1-16,0 0 2 0,-1-3-1 15,2 3 2-15,-3 1-3 0,-2 12-2 0,8-28 1 16,-4 15-2-16,-2-2 2 0,-2 15-2 0,9-27 1 16,-5 12-3-16,0 3 3 0,1-3-7 15,-3 2-7-15,2-1-15 0,-4 14-20 0,7-25-36 16,-5 11-31-16,2 4-63 0,-2-2-67 15,-2-2-138-15,0 14-561 0,0-22-370 0</inkml:trace>
  <inkml:trace contextRef="#ctx0" brushRef="#br0" timeOffset="28477.01">2385 4772 2823 0,'0'0'-84'0,"0"0"6"0,0 0 8 0,0 0 20 0,0 0 9 16,0 0 8-16,0 0-5 0,21 6 9 16,-21-6 3-16,0 0 2 0,30-4 5 15,-30 4-2-15,27-4-1 0,-12 3 7 0,-15 1 7 16,33-6-4-16,-21 4-4 0,-12 2-7 15,27-4-33-15,-27 4-39 0,24-4-54 16,-24 4-105-16,16-6-280 0,-12 5 286 0</inkml:trace>
  <inkml:trace contextRef="#ctx0" brushRef="#br0" timeOffset="29011.31">1872 3793 1477 0,'0'0'-42'0,"0"0"3"16,0 0 16-16,0 0 4 0,0 0 4 15,0 0 18-15,0 0 13 0,0 0 4 0,0 0 11 0,0 0 5 16,0 0 22-16,0 0 8 0,0 0 10 16,19-15 19-16,-19 15-2 0,0 0 3 15,24 1-10-15,-24-1-13 0,0 0 3 0,30 0-17 16,-30 0-1-16,19 3-15 0,-19-3-5 15,0 0-18-15,25 2-29 0,-25-2-36 16,17 0-24-16,-17 0-39 16,0 0-47-16,22-5-52 0,-22 5-364 15,12-5 231-15</inkml:trace>
  <inkml:trace contextRef="#ctx0" brushRef="#br0" timeOffset="29341.57">1980 3695 1538 0,'-14'-14'-88'0,"14"14"6"0,0 0 24 0,0 0 21 0,0 0 11 16,0 0 14-16,0 0 17 0,0 0 11 15,0 0 12-15,0 0 5 0,0 0 13 16,0 0 22-16,0 0 7 0,0 0 8 0,-8 30-13 16,8-30-1-16,0 19 8 0,0-19-5 15,0 20-11-15,0-20 15 0,0 22-27 0,0-22-2 16,0 23 7 0,0-23 2-16,-3 26 3 0,3-13-2 15,0-13 1-15,3 28-11 0,-3-28 3 0,-3 25-11 16,3-25-3-16,0 22-3 0,0-22-6 15,0 23 5-15,0-23-38 0,0 19-52 0,0-19-61 16,-2 18-88-16,2-18-179 0,-3 13-212 16,3-13 192-16</inkml:trace>
  <inkml:trace contextRef="#ctx0" brushRef="#br0" timeOffset="32651.23">29329 3360 719 0,'0'0'143'0,"0"0"-12"15,-2-22-52-15,2 22 4 0,0 0 4 0,0-21 0 16,0 21 5-16,0 0 19 0,0-19 9 16,0 19 10-16,0 0 5 0,0 0 13 0,0-20 4 15,0 20-1-15,0 0-1 0,0 0-13 16,0 0-18-16,0 0-15 0,0-19-17 0,0 19-12 15,0 0-8-15,0 0-9 0,0 0-1 16,0 0-8-16,0 0-7 0,0 0-2 0,0 0-6 16,0 0-3-16,0 0-3 0,-8 54 2 15,8-54-3-15,0 25-5 0,0-25-4 16,0 27 1-16,0-10 0 0,0-17-2 0,2 32-1 0,-2-13-2 16,2 0 20-16,-2 0-5 0,2 1-2 15,0-2 0-15,0 1-3 0,0 0-1 0,2-1-5 16,-2 1 0-16,0-1-1 0,0 0-3 15,0-1 0-15,0 2-2 0,0-4 0 16,-2-15-2-16,2 31-1 0,0-18 0 0,-2-13-22 16,2 23-21-1,-2-23-25-15,4 21-25 0,-4-21-14 16,2 15-10-16,-2-15-29 0,0 0-28 0,4 15-39 16,-4-15-45-16,0 0-66 0,0 0-449 15,0 0-53-15</inkml:trace>
  <inkml:trace contextRef="#ctx0" brushRef="#br0" timeOffset="33105.86">29499 3505 2178 0,'8'-13'-83'0,"1"2"13"0,-9 11 25 0,15-19 27 15,-9 10 15-15,-6 9 32 0,15-12 22 16,-15 12 5-16,13-11 11 0,-13 11 4 16,10-9-11-16,-10 9-9 0,0 0-10 15,11-9 0-15,-11 9-4 0,0 0-1 0,0 0-12 16,0 0 3-16,0 0 0 0,0 0-7 0,0 0 0 0,0 0 2 15,0 0 0-15,0 0-4 0,0 0-1 16,-17 48 4-16,9-39-6 0,8-9 4 16,-20 16-6-16,10-5 3 0,0-2 1 15,-4 1 0-15,4-1-1 0,10-9-7 0,-19 17 3 16,11-11 12-16,8-6-15 0,-16 13 5 16,8-7-10-16,8-6 5 15,-10 9-6-15,10-9 4 0,0 0-4 16,-15 12 7-16,15-12 5 0,0 0 11 15,-11 11 23-15,11-11 6 0,0 0 19 16,0 0 11-16,0 0 9 0,0 0 1 0,-6 12 12 16,6-12 8-16,0 0 2 0,0 0-8 15,21 15-9-15,-21-15-6 0,19 8-6 0,-4 0-6 16,-2-3-10-16,-1 1-10 0,5 4-7 0,-2-3-2 0,0 2-8 16,-1 1-8-16,2-2-3 0,-4 1-12 15,1 1-16-15,0-2-23 0,-3-1-25 16,1 1-27-16,-11-8-26 0,14 13-32 15,-14-13-26-15,16 14-28 0,-10-7-20 0,-6-7-17 16,10 13-20-16,-8-5-27 0,-2-8-80 16,9 9-478-16,-9-9-150 15</inkml:trace>
  <inkml:trace contextRef="#ctx0" brushRef="#br0" timeOffset="33553.94">29779 3743 2368 0,'8'-15'-53'0,"-8"15"23"16,8-13 21-16,-8 13 23 0,7-12 23 0,-7 12 21 16,0 0 6-16,0 0 2 0,8-15-16 0,-8 15-6 15,0 0-5-15,0 0-10 0,0 0 5 16,0 0 3-16,0 0-4 0,0 0 19 0,0 0 9 16,0 0-3-16,0 0 2 0,0 46-3 15,0-46 0-15,0 23-4 0,0-23-4 16,2 25-1-16,0-14-2 15,-2-11 8-15,5 24 9 0,-5-24 2 16,6 24 2-16,-1-15-6 0,1 1-3 16,-6-10-5-16,12 15-5 0,-4-9-6 0,-8-6-2 15,20 7-6-15,-20-7-6 0,19 1-7 16,-19-1-11-16,0 0-5 0,32-10-4 0,-22 2-2 16,0-1 1-16,2-5-4 0,-4 0 1 15,-2 0 1-15,0-4-3 0,1 3 2 0,-3 0 3 0,-2 0 0 16,-2 15-3-16,0-27-3 0,0 27-3 15,-6-25 3-15,2 15-1 0,4 10 0 16,-15-22 5-16,7 16 12 0,8 6-3 0,-20-10 5 16,20 10-4-16,-18 0 5 0,18 0 14 15,0 0 5-15,0 0-1 0,-28 16 3 0,28-16-2 16,-2 15 0-16,2-15-4 0,0 0 4 0,21 35-11 16,-8-24-24-16,3 1-48 0,6-3-68 0,3 1-96 15,1-5-166-15,1-1-264 0,-4-2-218 16,-1 0-215-16</inkml:trace>
  <inkml:trace contextRef="#ctx0" brushRef="#br0" timeOffset="40848.86">30333 3575 590 0,'0'0'266'0,"0"0"-65"16,0 0-37-16,0 0-22 0,0 0 18 15,0 0 6-15,0 0-7 0,0 0-3 16,0 0 2-16,0 0 1 0,0 0 1 0,0 0-4 0,0 0 6 0,0 0 1 16,0 0 7-16,0 0-3 0,0 0 2 15,0 0-13-15,0 0-3 0,0 0-11 16,0 0-4-16,0 0-13 0,0 0-15 15,0 0-8-15,0 0-15 0,0 0-10 0,0 0-7 16,0 0-10-16,0 0-3 0,0 0-8 16,17-10-1-16,-17 10-10 15,19 0-2-15,-19 0 0 0,24 1-6 16,-24-1-6-16,25 0-2 0,-25 0-4 0,26 2-1 16,-26-2-3-16,24 0-2 0,-24 0-6 15,26 0-17-15,-26 0-21 0,21 0-22 16,-21 0-28-16,0 0-29 0,26-2-37 15,-26 2-50-15,16 2-45 0,-16-2-37 0,0 0-63 16,20 0-135-16,-20 0-462 0,0 0-357 0</inkml:trace>
  <inkml:trace contextRef="#ctx0" brushRef="#br0" timeOffset="41176.55">30418 3482 2705 0,'0'0'-143'15,"0"0"22"-15,0 0 22 0,0 0 18 0,0 0 17 16,0 0 29-16,0 0 27 0,0 0 24 0,0 0 11 15,0 0 27-15,0 0 10 0,0 0 15 16,0 0 9-16,0 0-8 0,0 0-2 0,0 0-5 16,0 0-14-16,0 0-5 0,0 0-2 15,0 0-8-15,0 0-10 0,0 0-17 16,50 13-28 0,-50-13-35-16,26-3-44 0,-26 3-41 0,32 0-49 15,-19 0-88-15,-13 0-437 0,32-4 41 16</inkml:trace>
  <inkml:trace contextRef="#ctx0" brushRef="#br0" timeOffset="41697.9">30769 3349 2049 0,'0'0'-43'0,"0"0"24"16,0 0 17-16,-8-15 24 0,8 15 10 0,0 0 8 16,0 0-7-16,0 0 6 0,0 0 4 15,0 0-1-15,0 0 1 0,16-17 2 0,-16 17 11 16,0 0 10-1,16-6-4-15,-16 6-5 0,0 0-5 16,18-4-9-16,-18 4-5 0,0 0 0 0,28 0-12 16,-28 0 2-16,0 0-11 0,25 3-1 15,-25-3 0-15,16 5-4 0,-16-5-7 16,12 9 8-16,-12-9-4 0,10 12 4 0,-10-12 0 16,7 17-6-16,-7-17 6 0,0 21-3 15,0-21 1-15,-7 24 0 0,3-10-2 0,-2-1 11 0,0 1-13 16,2 0 0-16,-2 0 4 0,-2 3-2 15,4-3 7-15,-4-1 18 0,4 3 2 16,-2-4 1-16,6-12 0 0,-7 24-5 0,5-12-4 16,2-12 1-16,-4 20 5 0,4-20 0 15,4 20-3-15,-4-20 4 0,9 16 2 0,-3-8 4 16,-6-8-2 0,16 11-7-16,-16-11-12 0,18 6-24 15,-18-6-35-15,23 0-55 0,-23 0-46 16,23-4-68-16,-23 4-88 0,23-10-559 0,-14 5-202 15</inkml:trace>
  <inkml:trace contextRef="#ctx0" brushRef="#br0" timeOffset="42067.43">31057 3496 2484 0,'9'-15'-41'16,"-9"15"44"-16,8-14 15 0,-8 14 17 0,8-15 16 15,-8 15 28-15,6-13 12 0,-6 13 5 0,12-16 3 16,-12 16-4-16,10-13 5 0,-10 13 5 15,8-12 4-15,-8 12-2 0,9-9-9 16,-9 9-14-16,0 0-15 0,13-10-10 0,-13 10-8 0,0 0-8 0,0 0-4 16,0 0-6-16,0 0-7 0,31 14 0 0,-31-14-3 15,12 17-4-15,-6-10-2 0,-6-7-3 16,8 22 0-16,-4-13-3 0,-4-9 3 0,6 21-6 16,-6-21 3-16,2 19-2 0,-2-19-2 15,0 19 2-15,0-19 3 0,0 0 1 16,-8 25 12-1,8-25 14-15,-8 11 7 0,8-11 9 0,-10 10 10 16,10-10 7-16,0 0 2 0,-20 7 1 16,20-7 0-16,0 0-10 0,-19-1-6 0,19 1-9 15,0 0-3-15,-17-16-10 0,17 16-1 16,-11-16-7-16,11 16-7 0,-4-22-13 0,4 22-23 16,-2-23-23-16,2 23-41 0,-2-22-53 15,8 8-67-15,-2 1-65 0,3 1-110 0,-1 1-190 16,3-1-61-16,1 3-217 0,3-2-179 0</inkml:trace>
  <inkml:trace contextRef="#ctx0" brushRef="#br0" timeOffset="46552.72">31857 3262 2414 0,'0'0'-86'16,"0"0"23"-16,15-5 15 0,-15 5 18 0,0 0 21 16,0 0 4-1,0 0 13-15,15-5 12 0,-15 5 8 0,0 0 22 16,0 0 2-16,0 0 17 0,0 0 3 15,0 0-2-15,0 0-4 0,0 0-13 16,0 0-6-16,0 0-7 0,0 0-4 0,0 0-1 16,0 0-5-16,0 0-1 0,0 0-2 15,0 0 0-15,0 0-7 0,-44 17-3 16,44-17 2-16,-24 6-4 0,24-6-2 0,-24 6 2 0,12-3-8 16,12-3-1-16,-19 7-2 0,19-7 2 15,-17 3-1-15,17-3 1 0,-13 5 0 0,13-5-8 16,0 0 1-16,-12 11 2 0,12-11-4 15,0 0 5-15,0 0 1 0,0 0-2 16,0 0 0-16,27 24-1 0,-18-19-2 0,-9-5 0 16,23 14 1-16,-11-7-2 0,0 3 7 0,-2-2 0 15,2-1-12-15,-1 1 8 0,-2 1-3 0,1 1 0 16,-10-10 3-16,15 18 2 0,-9-7-5 16,-6-11 2-16,11 16-4 0,-4-6 10 15,-7-10-4-15,6 17 0 0,-6-17 2 0,2 18-1 16,-2-18 2-16,0 15 1 0,0-15 5 15,0 0 4 1,-12 19 0-16,12-19 1 0,-18 10 3 0,18-10 9 16,-19 5-5-16,19-5 5 0,-21 2-4 15,21-2 1-15,-21 0-5 0,21 0 0 0,-24-6-8 16,24 6-25-16,-23-11-32 0,13 5-23 16,10 6-50-16,-17-13-37 0,17 13-39 15,-13-18-58-15,13 18-512 0,-10-15-56 0</inkml:trace>
  <inkml:trace contextRef="#ctx0" brushRef="#br0" timeOffset="47223.35">32058 3457 2139 0,'0'0'-117'0,"0"0"16"0,0 0 23 15,0 0 22-15,0 0 29 0,0 0 18 16,0 0 18-16,0 0 2 0,0 0 12 0,0 0 3 15,0 0 21-15,0 0 13 0,0 0-2 16,0 0-4-16,0 0 6 0,0 0-5 0,0 0-12 0,13-18 3 16,-13 18-1-16,0 0-15 0,19-5-1 15,-19 5 6-15,0 0 2 0,18-9-13 0,-18 9 14 16,10-8 1-16,-10 8 6 0,0 0 8 16,8-12 2-16,-8 12-7 0,0 0-5 15,0 0-4-15,6-12-6 0,-6 12-3 0,0 0-7 16,0 0-3-16,0 0 3 0,0 0-10 0,0 0 5 15,0 0 5-15,0 0 1 0,-52 8-3 0,52-8 3 16,-24 11-6-16,14-3 6 0,-1-1-4 16,11-7-1-16,-22 17-2 0,14-9-2 0,0 0 4 15,8-8-1-15,-12 13-4 0,12-13 1 16,-7 15-1-16,7-15 3 0,0 0-3 16,7 25-2-16,-7-25 2 15,14 19-2-15,-4-12-1 0,4 3 0 16,-2-2-7-16,3 0-6 0,0-1-34 0,0 0-64 0,-1-1-61 15,4 0-69-15,-18-6-120 0,27 2-415 16,-12 0-56-16</inkml:trace>
  <inkml:trace contextRef="#ctx0" brushRef="#br0" timeOffset="47486.41">32397 3406 2259 0,'0'0'-51'0,"8"-17"18"0,-8 17 22 0,0 0 6 16,0 0 27-16,0 0 12 0,0 0 24 16,0 0 4-16,-23-15 11 15,23 15 0-15,0 0 14 0,0 0-9 16,-40 17 6-16,28-11-2 0,0 3 1 16,0 0 1-16,4 1-6 0,-3-1-6 15,2 3-3-15,9-12-9 0,-14 19-2 0,7-7-7 16,7-12-3-16,-4 19-4 0,4-19 0 15,2 17-2-15,-2-17-7 0,11 17-4 0,-11-17-11 16,16 11-38-16,-2-6-45 0,-14-5-69 0,24 5-55 0,-24-5-71 16,28-5-147-16,-13-2-389 0,-2 0-102 15</inkml:trace>
  <inkml:trace contextRef="#ctx0" brushRef="#br0" timeOffset="47733.92">32543 3183 2368 0,'0'0'-43'0,"0"0"19"16,0 0 30-16,0 0 3 0,0 0 19 0,0 0 7 15,-9-11 9-15,9 11-6 0,0 0 0 0,0 0-2 16,0 0 3-16,0 0-11 0,0 0 3 0,0 0-12 15,41 3-1-15,-41-3-9 0,21 0-30 16,-21 0-37-16,23 3-43 0,-23-3-36 0,20-3-47 16,-20 3-89-16,18-1-333 0,-11-3 185 15</inkml:trace>
  <inkml:trace contextRef="#ctx0" brushRef="#br0" timeOffset="47987.59">32740 3067 1705 0,'0'0'-11'0,"4"-14"19"16,-4 14 20-16,0 0 28 0,0 0 45 0,0 0 13 15,0 0 8-15,6-12 8 0,-6 12-15 16,0 0-14-16,0 0 5 0,0 0 21 16,0 0 16-16,0 0-2 0,0 0-15 0,0 0-7 15,0 0-14-15,0 0-13 0,-8 50-5 16,8-50-6-16,-2 23-18 0,0-7-13 0,-2 0-25 15,0-2-64-15,2 4-72 0,-3 1-71 16,-4 1-102-16,3 1-213 0,-2 0-312 0,-3 2-125 16</inkml:trace>
  <inkml:trace contextRef="#ctx0" brushRef="#br0" timeOffset="49137.01">29372 4597 2394 0,'0'0'-35'16,"0"0"15"-16,13-14 5 0,-13 14 7 0,0 0 3 0,0 0 12 16,0 0 20-1,0 0 4-15,0 0 13 0,0 0 20 16,0 0-6-16,0 0 15 0,0 0 22 16,0 0 4-16,10 29 6 0,-10-29 7 0,0 0-5 15,5 23-5-15,-5-23-9 0,2 18-10 16,0-5-10-16,-2-13-4 0,0 25-8 15,0-25-4-15,2 30-8 0,0-15-2 0,-2 0-8 0,0 3-1 16,2-4-7-16,-2-14 1 0,2 31-6 16,0-18-15-16,-2-13-27 0,2 25-43 15,-2-11-74-15,0-14-52 0,7 20-45 0,-7-20-99 16,2 16-579-16,-2-16-298 0</inkml:trace>
  <inkml:trace contextRef="#ctx0" brushRef="#br0" timeOffset="49538.29">29325 4612 2683 0,'0'-17'-75'0,"0"17"20"16,0 0 11-16,0-21 28 0,0 21 5 15,0 0 25-15,4-17 8 0,-4 17-7 0,0 0 5 16,10-17-1-16,-10 17-5 0,10-9-4 16,-10 9 3-16,14-8-1 0,-14 8 0 15,18-8 0-15,-18 8-8 0,19-6-2 0,-19 6 4 0,25 0 0 16,-25 0 1-16,31 0-6 0,-13 2 2 0,-1 1-3 16,-1 0 2-16,2 1-4 0,-4-1 1 15,4 4-1-15,-18-7 8 0,25 9 3 16,-13-3 1-16,-12-6 8 0,17 11 10 15,-10-4 5-15,-7-7 31 0,6 15 18 0,-6-15 10 16,0 18 0-16,0-18-7 0,0 0-7 0,-15 23-7 0,9-13-6 16,6-10-6-16,-15 15-5 0,6-8-7 15,-1 2-7-15,10-9-14 0,-17 12-16 16,17-12-41-16,-15 9-48 0,15-9-55 0,-12 6-72 16,12-6-103-16,-13 0-569 0,13 0-247 15</inkml:trace>
  <inkml:trace contextRef="#ctx0" brushRef="#br0" timeOffset="50378.6">29812 4914 2520 0,'-4'19'-112'16,"4"-19"37"0,0 0 24-16,0 0 34 0,0 0 42 15,-6 17 30-15,6-17 34 0,0 0 27 0,0 0 14 16,0 0-1-16,0 0-2 0,0 0-18 15,0 0-10-15,0 0-4 0,0 0-4 16,0 0-9-16,0 0-7 0,0 0-11 0,0 0-4 16,0 0-5-16,-2-64-12 0,4 45-3 15,-2 19-8-15,2-40-6 0,0 19 0 0,0-3-4 0,0 3-3 16,-2-2 0-16,2 2-3 0,0 4 0 16,1-2 10-16,-1 4-2 0,-2 15 2 0,4-27-7 15,-4 27-1-15,2-23-9 0,-2 23-5 16,5-15-7-16,-5 15 4 0,0 0 1 15,0 0-2-15,8-10 3 0,-8 10 5 0,0 0-8 16,0 0 3 0,0 0-3-16,16 30 3 0,-16-30-3 0,10 18 3 15,-10-18 0-15,8 18-2 0,-2-4-3 16,-6-14 6-16,8 20-2 0,-1-11 1 16,-7-9 0-16,6 19-2 0,-6-19-2 0,9 15 4 15,-9-15-1-15,6 13 0 0,-6-13 0 16,9 12 2-16,-9-12 2 0,0 0 3 15,8 11-5-15,-8-11-5 0,0 0-11 0,0 0 2 0,0 0-7 16,0 0-3-16,0 0 0 0,32-17-3 0,-32 17 2 16,12-19 3-16,-5 8-2 0,-1-5 3 15,1 4 4-15,-1-2 1 0,0-1 8 16,-6 15 2-16,11-25 3 0,-7 14 4 0,2-1 2 16,-6 12-1-16,9-17 6 0,-9 17-4 15,7-18 0-15,-7 18-5 0,8-11 0 0,-8 11-1 0,6-11-3 16,-6 11-1-16,0 0-3 0,8-14-4 15,-8 14 4-15,0 0 0 0,0 0-1 0,0 0 3 16,0 0 0-16,0 0 0 0,0 0 3 16,26 23-1-16,-26-23-2 0,8 19 3 15,-1-7 0-15,-1 1-1 0,0 0 2 16,1 1 4-16,1 1 7 16,-1 2 5-16,1 1-1 0,-2-3 3 0,2 4-1 15,2-1-6-15,-2 3 5 0,0-3-2 16,-2-1-2-16,3 2-2 0,-1-2 0 15,-1-2-3-15,-1 2-4 0,1-3-24 0,-1 0-39 16,-6-14-52-16,10 20-45 0,-6-12-51 16,0-3-69-16,-4-5-175 0,10 6-410 15,-10-6-214-15</inkml:trace>
  <inkml:trace contextRef="#ctx0" brushRef="#br0" timeOffset="50895.83">30379 4688 2518 0,'0'0'-69'0,"0"0"29"0,0 0 10 0,0 0 22 16,0 0 25-16,0 0 30 0,0 0 11 16,0 0 6-16,0 0-9 0,0 0-10 0,0-22-9 15,0 22 6-15,0 0-9 0,0 0-2 16,0 0-3-16,0 0-3 0,0 0-1 16,0 0-1-16,0 0 4 0,0 0-7 0,32 26 2 15,-32-26-2-15,21 11-6 0,-7-5 1 0,-2 2 1 16,2-2-4-16,0 2 0 0,0-3 2 0,1 1-19 15,0-1-2-15,-2 1-2 0,-13-6-4 16,24 10 24-16,-16-7 0 0,-8-3-2 0,16 6 5 16,-16-6-7-16,15 8-3 0,-15-8 1 15,0 0 4-15,13 8 13 0,-13-8 18 16,0 0 10-16,0 0-2 16,2 17 1-16,-2-17-5 0,0 0 2 15,0 0 2-15,-21 22-1 0,14-14-1 16,7-8-1-16,-16 17-9 0,8-9-1 0,8-8-1 15,-22 19-6-15,14-10-4 0,-3 2-1 16,0-4-1-16,1 2-4 0,10-9 0 0,-17 18-10 16,9-13-16-16,8-5-23 0,-14 8-43 15,14-8-34-15,0 0-50 0,-12 13-38 0,12-13-48 0,0 0-92 16,-8 10-489-16,8-10-155 0</inkml:trace>
  <inkml:trace contextRef="#ctx0" brushRef="#br0" timeOffset="51344.07">30706 4883 2380 0,'0'0'-90'15,"0"0"17"-15,0 0 12 0,0 0 23 16,0 0 27-16,0 0 27 0,0 0 41 0,0 0 8 16,0 0 23-16,0 0 11 0,0 0-2 15,-38 19 4-15,38-19 5 0,-13 13-7 16,4-3-10-16,1 1-4 0,8-11-9 0,-17 21-8 16,9-8-9-16,-3-1-6 0,2-1-7 0,1 1-4 15,0 1-8-15,0-3-13 0,-2 0-17 0,0 2-26 16,10-12-40-16,-15 21-50 0,7-9-50 15,1-4-72-15,7-8-160 0,-12 15-360 0,5-10-40 16</inkml:trace>
  <inkml:trace contextRef="#ctx0" brushRef="#br0" timeOffset="52215.71">31044 4507 2136 0,'11'-11'-57'0,"-11"11"16"16,0 0 10-16,11-10 9 0,-11 10 12 0,0 0 14 0,0 0 12 15,0 0 1-15,0 0 12 0,0 0-2 16,0 0 0-16,0 0 15 0,0 0 8 0,0 0 11 15,0 0-5-15,0 0-7 0,0 0-5 16,0 0 2-16,0 0-8 0,-45 0-1 16,45 0-5-16,0 0-1 0,-21 0 12 0,21 0 1 15,0 0 9 1,0 0 3-16,-21 0 7 0,21 0-1 16,0 0-9-16,0 0 4 0,0 0-11 0,0 0-7 15,-24 3-1-15,24-3-9 0,0 0 0 16,-12 13 0-16,12-13-3 0,-9 12-3 0,9-12 0 15,-10 14-6-15,10-14 0 0,-9 18-2 16,9-18-1-16,-8 17-1 0,3-6 1 16,5-11 17-16,-6 19-7 0,6-19 1 0,-4 21-2 0,4-21 1 15,-2 19-6-15,2-19-2 0,-4 19-2 16,4-19-7-16,0 0-10 0,0 21-6 0,0-21-11 16,0 0-7-16,4 15-18 0,-4-15-11 15,0 0-2-15,12 7-7 0,-12-7 2 0,0 0 12 16,0 0 0-16,0 0 6 0,30-7 12 15,-30 7 5-15,0 0 5 0,0 0 10 0,25-7 6 0,-25 7 11 16,16-4 2-16,-16 4 1 0,0 0 0 16,0 0-3-16,25 4-2 0,-25-4 2 15,15 5 14-15,-15-5 2 0,10 12 10 0,-10-12 17 16,9 13 7-16,-9-13-2 0,6 20-7 16,-6-20-3-16,0 19 0 0,0-19 0 15,-2 22-11-15,2-22-2 16,-9 27-2-16,3-12-5 0,2-2-4 15,-2 1-14-15,-1-2-38 0,-2 2-48 0,1 2-63 16,2-3-58-16,-2-2-95 0,-1 3-550 16,0-2-190-16</inkml:trace>
  <inkml:trace contextRef="#ctx0" brushRef="#br0" timeOffset="52632.51">31175 4681 2538 0,'10'-17'-45'15,"-10"17"5"-15,8-18 7 16,-8 18 18-16,10-16 21 0,-10 16 18 16,8-16 10-16,-1 8-4 0,-7 8-6 15,13-15-2-15,-5 7-8 0,-8 8 2 0,15-9-4 16,-15 9 0-16,17-10 0 0,-17 10-6 15,17-3-3-15,-17 3 1 0,0 0 1 16,25 3-5-16,-25-3 7 0,17 12 6 0,-17-12-8 16,13 15-1-16,-7-5 12 0,-6-10-1 0,8 20 4 0,-3-8 2 15,-5-12 1-15,2 23 2 0,-2-23 11 16,-2 23 14-16,2-23 21 0,-9 23 24 16,3-10 7-16,-2-3 2 0,-1-1-5 0,9-9 1 15,-19 19-4-15,10-13-1 0,-1 1 0 16,10-7 4-16,-19 8 0 0,19-8 0 15,-17 2-17-15,17-2-8 0,0 0-10 0,-25-7-11 0,25 7-26 16,-13-16-31-16,13 16-38 0,-11-22-52 16,9 10-73-16,0-5-79 0,0 0-136 0,2-1-207 15,0 18-258-15,2-37-191 0</inkml:trace>
  <inkml:trace contextRef="#ctx0" brushRef="#br0" timeOffset="52933.39">31464 4259 2435 0,'0'0'-70'16,"0"0"13"-16,16-6 2 0,-16 6-1 16,0 0 7-16,0 0 15 0,0 0 8 0,0 0 15 0,0 0 0 15,16 22 5-15,-16-22 3 0,0 14-8 16,0-14 14-16,0 0 17 0,-2 25 6 0,2-25 26 15,0 0 20-15,-10 20 25 0,10-20 15 16,-8 13 2-16,8-13 1 0,-10 10-4 16,10-10 3-16,0 0-4 0,-15 12-6 15,15-12-7-15,0 0-8 16,0 0-12-16,0 0-12 0,0 0-10 16,-30-26-18-16,30 26-16 0,-4-19-26 0,4 19-35 15,-2-21-34-15,2 21-31 0,2-18-55 16,-2 18-59-16,4-19-112 0,0 12-473 15,-4 7-117-15</inkml:trace>
  <inkml:trace contextRef="#ctx0" brushRef="#br0" timeOffset="54174.3">29906 5963 2733 0,'0'0'-124'0,"-26"2"27"16,26-2 8-16,0 0-10 0,0 0-20 15,0 0-28-15,0 0-53 0,0 0-392 16,0 0 204-16</inkml:trace>
  <inkml:trace contextRef="#ctx0" brushRef="#br0" timeOffset="54522.26">29622 5761 1639 0,'0'0'-30'0,"0"0"21"16,0 0 11-16,0 0 11 0,0 0 6 15,0 0 11-15,0 0 16 0,0 0 22 16,0 0-3-16,0 0-7 0,0 0 3 0,0 0-14 16,0 0-4-16,0 0-16 0,0 0-24 0,0 0-32 0,0 0-36 15,0 0-31-15,0 0-43 0,0 0-56 16,0 0-307-16,0 0 324 0</inkml:trace>
  <inkml:trace contextRef="#ctx0" brushRef="#br0" timeOffset="56111.29">30001 5946 2400 0,'0'0'-49'16,"0"0"31"-16,-4 19 27 0,4-19 31 0,0 0 21 15,0 0 13-15,0 0 8 0,0 0 7 16,0 0-8-16,0 0-5 0,0 0-2 0,0 0 2 0,0 0-6 16,25-44 2-16,-21 33-1 0,2-3-11 15,-1-3-4-15,2 1-8 0,-1-8-8 16,0 3-1-16,-2-4 2 0,2 2 0 0,0 0-4 16,-1-1-1-16,0 3 4 0,-3 1 9 15,4 1 6-15,-2 1-4 0,0 1-3 0,-2 2-3 16,-2 15-10-16,7-24-8 0,-7 24-7 0,6-16-2 15,-6 16-2-15,0 0-3 0,0 0-1 0,0 0-1 16,0 0-3-16,0 0 4 0,0 0-4 16,24 28 3-16,-24-28-6 0,8 27 1 15,-4-14 0-15,0 0 0 0,0 1-1 0,0 1 1 16,3-3-2-16,-7-12-2 0,9 24 2 16,-5-14 1-16,-4-10-4 15,8 17 2-15,-4-8 2 0,-4-9-2 16,9 14 2-16,-9-14-1 0,8 11-4 15,-8-11-3-15,0 0-3 0,15 8 1 16,-15-8-1-16,0 0 0 0,0 0-2 0,0 0-3 16,31-18-6-16,-19 9 5 0,-4-2-4 15,0-1 3-15,1-1 1 0,2-2 1 0,-3 1 7 16,1 1 11-16,-1 0 6 0,0 0 6 0,-8 13 7 16,11-18 7-16,-4 8 0 0,-7 10 4 0,8-13-1 15,-8 13-8-15,8-14-2 0,-8 14-1 16,0 0-13-16,8-13 5 0,-8 13-10 15,0 0 4-15,0 0-2 0,0 0 1 0,0 0-4 16,0 0 4-16,0 0-5 0,0 0 4 16,26 29-4-16,-22-18-1 15,-4-11 2-15,7 25 0 0,-3-11-3 16,0 1 4-16,0-2 0 0,0 2-4 16,1 3 3-16,-3-3 0 0,3 0-4 0,-1 0 3 15,0 0-1-15,-2 1 0 0,0-1 0 16,2-1 0-16,-4-14-5 0,4 26-11 15,0-15-23-15,-4-11-32 0,2 20-36 0,-2-20-40 16,5 17-46-16,-2-10-60 0,-3-7-123 0,4 10-192 16,-4-10-278-16,0 0-183 0</inkml:trace>
  <inkml:trace contextRef="#ctx0" brushRef="#br0" timeOffset="56581.67">30602 5635 2440 0,'0'0'-81'15,"0"0"27"-15,0 0 25 0,0 0 32 16,0 0 29-16,0 0 45 0,0 0 16 0,0 0 13 16,0 0 6-16,0 0-2 0,0 0-8 15,0 0-7-15,0 0-9 0,0 0-12 16,0 0-1-16,0 0-5 0,0 0-12 0,0 0-1 0,0 0-5 16,0 0-5-16,0 0 0 0,0 0-6 0,0 0-6 15,0 0-4-15,38 19-2 0,-28-16-2 16,-10-3-5-16,20 13-1 0,-8-8-2 15,-1 3-3-15,-11-8 0 0,17 12-3 16,-6-5-5-16,-3 1 0 0,-8-8 0 0,13 13 0 16,-13-13 3-1,13 17 6-15,-11-7 11 0,-2-10 17 0,4 20 5 16,-4-20 12-16,-4 23-1 0,0-7-5 16,-3-1-5-16,0 0-6 0,1 0-4 15,-2 1-3-15,1-1-4 0,-1 0-9 16,2-2-19-16,-1 1-35 0,-2-1-59 0,9-13-68 15,-8 23-61-15,2-16-100 0,6-7-172 16,-4 16-435-16,0-10-332 0</inkml:trace>
  <inkml:trace contextRef="#ctx0" brushRef="#br0" timeOffset="62886.17">29672 5578 938 0,'0'0'141'0,"0"0"-30"0,5-17-21 16,-5 17-7-16,0 0-6 0,4-19 8 0,-4 19 9 15,0 0-3-15,7-15 8 0,-7 15-7 16,0 0-5-16,2-16 4 0,-2 16-3 0,0 0 12 16,0 0 1-16,0 0-5 0,4-16-7 15,-4 16-6-15,0 0-8 0,0 0-9 16,0 0-11-16,0 0-6 0,0 0-9 0,0 0-2 0,-13-20-5 16,13 20-1-16,0 0-4 0,-17-4-5 15,17 4-1-15,0 0-4 0,0 0-1 0,-28-1-5 16,28 1 5-16,0 0-5 0,-25 3 2 15,25-3-6-15,-19 4 1 0,19-4-4 0,-21 5 5 16,21-5-5-16,-16 4 1 0,16-4-2 16,-20 6 0-16,20-6-3 15,-14 7 9-15,14-7-11 0,0 0 3 16,-22 8 2-16,22-8-2 0,-15 8 2 16,15-8-1-16,-14 12-3 0,14-12 8 15,-18 11-3-15,12-3-2 0,6-8 2 0,-14 13-5 16,14-13 0-16,-16 17 2 0,8-7 4 15,2-1-4-15,6-9-2 0,-15 21 11 16,11-12-2-16,4-9 7 0,-11 22 5 0,7-13-5 0,4-9-1 0,-7 21 2 16,3-9-2-16,4-12-1 0,-4 24 1 15,2-12 0-15,2-12 3 0,-4 26-2 16,2-14 0-16,2-12 4 0,-2 29-1 0,2-16 2 16,0-13-2-16,0 29-1 0,2-16 1 15,0 3-7-15,-2-16 1 0,6 28 1 16,-2-13-6-16,0-2 1 15,3 0-3-15,-3 1 2 0,3-1 1 16,-7-13-3-16,10 25-2 0,-4-14 1 16,-1-1 2-16,-5-10-6 0,8 15 2 0,-8-15 0 15,8 17 0-15,-8-17-3 0,12 12-1 16,-4-7-7-16,-8-5-14 0,16 9-1 16,-16-9-6-16,20 4-1 0,-20-4-5 0,23 0 2 15,-23 0 5-15,23-4-3 0,-23 4 10 0,25-7-2 0,-11 4 3 16,-14 3 0-16,25-10 4 0,-15 4 4 15,-10 6 1-15,19-12 6 0,-8 7-1 16,-11 5 6-16,16-11-4 0,-6 3 3 0,-10 8-8 16,14-13 5-16,-14 13 0 0,15-14 2 15,-9 7-1-15,-6 7 3 0,11-13-1 0,-11 13 0 16,8-12 1-16,-8 12-2 0,7-11-2 0,-7 11 4 16,0 0-2-16,8-18-1 0,-8 18 0 0,0 0 5 15,8-14-6-15,-8 14 1 0,0 0 3 16,7-17-3-16,-7 17-2 0,0 0-1 15,5-16-2-15,-5 16-4 0,0 0 4 0,0 0 0 16,0-19 2-16,0 19 5 0,0 0 6 16,0 0 5-1,2-16 1-15,-2 16-6 0,0 0 0 0,0 0-2 16,0 0-1-16,0 0 0 0,-16-18-2 16,16 18-1-16,0 0 4 0,-18-7-2 0,18 7 4 15,0 0-5-15,-19-5 3 0,19 5-2 16,0 0-2-16,-20-2 2 0,20 2 4 15,0 0-5-15,-20-4 0 0,20 4 2 0,0 0-4 16,0 0 4-16,-24 0-2 0,24 0-2 0,0 0 4 16,0 0 4-16,0 0 4 0,0 0 7 0,-21 2-1 15,21-2 1-15,0 0 5 0,0 0-5 16,0 0 0-16,0 0-2 0,0 0-4 0,0 0 5 16,0 0-6-16,0 0-3 0,0 0 3 15,0 0 1 1,0 0-3-16,0 0-2 0,0 0 0 15,61-9 0-15,-61 9-3 0,24-4 2 0,-24 4 0 16,23-2-2-16,-23 2-3 0,23-4 0 16,-23 4-16-16,19-2-22 0,-19 2-31 0,17-2-40 15,-17 2-31-15,15 0-36 0,-15 0-76 16,0 0-163-16,23-4-318 0,-15 4-3 0</inkml:trace>
  <inkml:trace contextRef="#ctx0" brushRef="#br0" timeOffset="63656.68">30987 5850 2191 0,'0'0'-7'0,"0"0"23"0,0 0 13 16,0 0 20-16,0 0 17 0,0 0 22 15,0 0 27-15,0 0 8 0,0 0 3 16,0 0-6-16,0 0-6 0,0 0-9 16,0 0-10-16,0 0-11 0,-32 41-7 0,26-30-12 15,0 0-13-15,-3 3-39 0,-3 1-66 0,1 4-72 0,-2 0-65 16,-1 0-94-16,-4 2-590 0,0 0-243 16</inkml:trace>
  <inkml:trace contextRef="#ctx0" brushRef="#br0" timeOffset="68929.58">31227 5639 2472 0,'0'0'-114'0,"0"0"23"0,0 0 27 16,0 0 22-16,0 0 29 0,0 0 10 15,0 0 31-15,23-8 19 0,-23 8 21 0,0 0 14 16,0 0 18-16,0 0 10 0,0 0 12 16,0 0 18-1,0 0 8-15,0 0 8 0,0 0 0 0,0 0-4 16,0 0-15-16,0 0-15 0,0 0-10 16,0 0-1-16,0 0-13 0,0 0-11 15,2 23-14-15,-2-23-3 0,-2 21-7 0,2-21-4 16,-2 29-9-16,0-14-5 0,2-15-4 15,0 34-5-15,0-14-4 0,0-1 2 0,-3-1-8 16,6 3 0-16,-3 1-4 0,0-1 1 0,2-3-9 16,-2 1-6-16,2 1-20 0,-2-4-23 0,2 2-19 15,-2-18-32-15,2 28-31 0,-2-16-37 16,0-12-39-16,2 20-53 0,-2-20-70 0,0 20-148 16,2-12-463-16,-2-8-334 0</inkml:trace>
  <inkml:trace contextRef="#ctx0" brushRef="#br0" timeOffset="69578.36">31375 5839 2667 0,'0'0'-120'0,"4"-18"31"0,-4 18 18 0,0 0 22 0,0 0 19 16,0 0 27-16,0 0 28 0,0-19 32 15,0 19 15-15,0 0 16 0,0 0 2 0,2-18 2 16,-2 18-1-16,0 0 7 0,4-21-3 15,-4 21 4-15,2-17-3 0,-2 17-6 16,6-19-5-16,-6 19-12 0,7-21-4 0,-2 10-6 16,-5 11-2-1,8-22-3-15,-4 13-2 0,-4 9 1 0,10-19-4 16,-10 19-8-16,11-16-4 0,-11 16-6 16,13-11-3-16,-13 11-2 0,15-9-4 15,-15 9-4-15,14-7-1 0,-14 7-3 0,20-1-4 16,-20 1 0-16,0 0 0 0,29 9-5 15,-16-3 2-15,-2 2-3 0,-1 2-2 16,0 1 1-16,2 0 2 0,-2 1-4 0,-2 2 3 0,3-1 0 16,-2-1-6-16,-3 2 3 0,2 2 2 0,-2-3-2 15,-1 0 3-15,-5-13-2 0,4 26 0 16,-4-14 7-16,0-12 1 0,-2 23 4 16,2-23 6-16,-9 25 1 0,3-14 0 15,-2-1-2-15,-3-1 7 0,0 1 0 0,-1-3 2 16,-1 1-2-1,13-8 1-15,-27 11 7 0,16-5 2 0,11-6 4 16,-24 6 4-16,24-6-7 0,-20 4-4 16,20-4 6-16,-22-4-3 0,22 4-3 15,-19-8-3-15,19 8-5 0,-19-13-3 16,13 6-8-16,6 7 4 0,-15-22-12 0,9 9-14 16,2-2-10-16,0 0-15 0,-2-3-17 15,2 1-20-15,2-2-23 0,0 2-29 0,0 0-39 0,2 17-48 16,2-31-37-16,-2 18-50 0,0 13-124 15,2-25-186-15,0 16-259 0,-2 9-217 0</inkml:trace>
  <inkml:trace contextRef="#ctx0" brushRef="#br0" timeOffset="70967.03">32116 5557 2915 0,'4'-15'-98'16,"-4"15"32"-16,0 0 10 0,6-14 21 15,-6 14 27-15,0 0 30 0,0 0 18 16,6-14 13-16,-6 14-8 0,0 0 11 0,0 0 20 15,0 0 0-15,0 0 1 0,0 0-1 16,0 0-6-16,0 0-4 0,0 0-5 0,0 0-5 0,-2 47-6 16,2-47-7-16,0 21 0 0,0-21-8 0,0 25-1 15,0-12-3-15,0-13-7 0,2 27 1 16,-2-27-5-16,2 24-1 0,0-12-1 16,-2-12 0-16,3 23-5 0,-3-23-1 0,4 21-17 15,-4-21-7-15,2 19-23 0,-2-19-13 16,2 13-22-1,-2-13-10-15,0 0-33 0,5 15-37 0,-5-15-19 16,0 0-22-16,6 8-24 0,-6-8-42 16,0 0-509-16,0 0-56 0</inkml:trace>
  <inkml:trace contextRef="#ctx0" brushRef="#br0" timeOffset="71785.09">32145 5620 2206 0,'-4'-11'-61'0,"4"11"22"0,-11-20 4 0,11 20 21 15,-8-19 26-15,8 19 31 0,-6-17 17 16,6 17 21-16,-8-19 8 0,8 19-2 0,-8-15 5 16,8 15 2-16,-6-13-2 0,6 13-2 15,-6-15 5-15,6 15-1 0,0 0-1 16,-4-18-4-16,4 18 1 16,0 0-12-16,0 0-2 0,-2-21-9 15,2 21-4-15,0 0-7 0,0 0-9 16,6-18-3-16,-6 18-6 0,0 0-4 0,14-16-4 15,-14 16-3-15,16-8-6 0,-16 8-3 16,16-5 0-16,-16 5-3 0,22-6 2 16,-22 6-6-16,25-2 2 0,-10 0-3 0,-15 2 0 15,29 0-1-15,-29 0-3 0,32 2-1 0,-17 0 1 0,-15-2-5 16,24 3 1-16,-12 2-2 0,-12-5 7 16,22 9-7-16,-14-5 2 0,-8-4-2 15,14 14 3-15,-14-14-3 0,11 15 1 0,-11-15 2 16,4 15 0-16,-4-15 0 0,-2 18 2 15,2-18-5-15,0 0 3 0,-13 25 1 16,7-17 1-16,6-8-4 16,-16 17-1-16,6-9 3 0,0-1-1 15,10-7-2-15,-21 14 2 0,10-6 1 0,11-8 3 16,-19 11-7-16,19-11 3 0,-16 9-1 16,16-9 1-16,-18 8-1 0,18-8 1 15,-12 5 1-15,12-5 2 0,0 0 1 0,-17 7-1 16,17-7-10-16,0 0-5 0,0 0-3 15,0 0-3-15,-15 4-9 0,15-4 2 0,0 0-1 0,0 0-2 16,0 0 5-16,0 0 1 0,0 0 0 16,0 0 5-16,0 0 2 0,0 0 0 15,0 0-1-15,0 0 4 0,49 1 2 0,-49-1 0 16,21 2-1-16,-21-2 4 0,23 4 2 16,-23-4 1-16,22 4 0 0,-22-4-1 15,22 5 1-15,-10 0 3 0,-12-5-4 0,22 9 3 0,-11-2 0 16,2-1 0-16,-2 2-1 0,1-1 2 0,-12-7 2 15,22 15-2-15,-12-6-1 0,-2-2 5 16,-8-7 2-16,15 13-2 0,-8-5 6 16,-7-8 6-16,10 14 3 0,-10-14 13 0,7 10 8 15,-7-10 15-15,0 0 10 0,0 0 6 16,-7 27-1 0,7-27 1-16,-10 12-6 0,10-12-1 0,-20 13-5 15,12-7-2-15,8-6-18 0,-24 13 11 16,12-10 2-16,-3 4-3 0,15-7-8 0,-27 9-2 15,12-5-5-15,0 0-10 0,15-4 7 16,-23 5-8-16,23-5 1 0,-22 4-7 16,22-4-16-16,-21 2-15 0,21-2-21 0,-18 0-17 15,18 0-24-15,0 0-23 0,-24-6-37 0,24 6-46 16,-14-5-58-16,7 1-60 0,7 4-170 0,-15-10-133 16,15 10-233-16,-12-10-172 0</inkml:trace>
  <inkml:trace contextRef="#ctx0" brushRef="#br0" timeOffset="103697.04">32007 5744 1261 0,'0'0'-61'0,"0"0"10"0,0 0 9 15,0 0 5-15,0 0 8 0,0 0 6 16,0 0 13-16,0 0 13 0,0 0-3 0,0 0 13 15,0 0-3 1,0 0-3-16,0 0 6 0,0 0 3 0,0 0-2 16,0 0 4-16,0 0-1 0,-8-26 8 15,8 26-2-15,0 0 0 0,0 0 1 16,0 0 4-16,0 0 7 0,-10-23 3 16,10 23 0-16,0 0-9 0,-9-12 2 0,9 12-9 15,0 0 0-15,-9-13 2 0,9 13-2 16,0 0-2-16,-8-13 0 0,8 13 0 0,0 0-1 0,0 0-7 15,-10-10-2-15,10 10-2 0,0 0 5 16,0 0-1-16,-13-12-4 0,13 12 4 0,0 0-4 16,0 0-11-16,-15-6 11 0,15 6 4 15,0 0-9-15,0 0 4 0,0 0-14 16,0 0 4-16,-19-5 3 0,19 5 0 0,0 0 2 16,0 0-4-1,0 0 2-15,0 0 0 0,0 0-2 16,-26 7 4-16,26-7-2 0,0 0 3 0,0 0-6 15,-12 8 5-15,12-8-4 0,0 0-1 16,-11 10 1-16,11-10 4 0,0 0-2 0,0 0-7 16,-12 11 10-16,12-11 1 0,0 0-1 15,-9 11 0-15,9-11 1 0,0 0-8 16,0 0 8-16,-9 14-6 0,9-14 2 0,0 0-2 0,-6 11 6 0,6-11-6 0,0 0 0 16,0 0 6-16,0 0-1 0,-8 15-3 15,8-15-5-15,0 0 8 0,0 0-1 16,-8 14-2-16,8-14 3 0,0 0-3 15,-8 15 4-15,8-15-3 0,0 0 2 0,-10 15-3 16,10-15 5-16,-6 10-8 0,6-10 1 16,0 0 2-16,-6 13 2 0,6-13 1 15,0 0-1 1,0 0 1-16,-6 17-3 0,6-17 4 0,0 0-1 0,0 0 2 0,-5 18 0 0,5-18 1 16,0 0-6-16,0 0 4 0,0 16 2 15,0-16-1-15,0 0-6 0,0 0 4 16,0 0-1-16,0 0-4 0,7 20 10 15,-7-20-1-15,0 0 3 16,0 0 8-16,0 0 0 0,0 0 8 16,0 0 5-16,6 11-4 0,-6-11 0 15,0 0-1-15,0 0-5 0,0 0 2 0,0 0-6 16,20 0 4-16,-20 0-7 0,0 0 0 16,0 0-1-16,0 0 4 0,33-10-2 15,-33 10 0-15,15-3-11 0,-15 3 0 0,0 0 6 16,17-6-5-16,-17 6 2 0,0 0 0 0,16-6 0 0,-16 6 12 15,0 0-6-15,16-6 7 0,-16 6-4 16,0 0 5-16,0 0-2 0,14-8-1 16,-14 8 10-16,0 0-14 0,12-5 6 15,-12 5-5-15,0 0-6 0,0 0 14 0,12-10-12 16,-12 10-2-16,0 0 3 0,0 0-3 16,10-9-4-16,-10 9 7 15,0 0-6-15,0 0 9 0,11-9 12 16,-11 9-12-16,0 0 2 0,0 0 10 15,0 0-3-15,8-14-1 0,-8 14 8 16,0 0-1-16,0 0-5 0,0 0 7 0,0 0-7 16,0 0 1-16,4-17-6 0,-4 17-4 15,0 0-3-15,0 0 2 0,0 0-1 0,0-17-5 16,0 17 4-16,0 0-5 0,0 0 4 0,0 0-1 16,0 0-8-16,-2-25 1 0,2 25 3 0,0 0-4 15,0 0-3-15,-4-16 3 0,4 16 0 16,0 0 0-16,0 0 1 0,-4-20 0 15,4 20 1-15,0 0 0 0,-5-16-9 0,5 16 6 16,0 0-2 0,-4-16 7-16,4 16 5 0,0 0 1 0,0 0 0 15,-6-19-2-15,6 19 5 0,0 0-1 0,-4-14 12 16,4 14-10-16,0 0 3 0,0 0 7 0,-2-21 5 16,2 21-6-16,0 0-4 0,0 0-3 15,-5-17 0-15,5 17-4 0,0 0-1 16,0 0 1-16,0 0-3 0,-2-25 0 15,2 25-2-15,0 0-2 0,0 0-3 0,0-14 3 16,0 14 2-16,0 0 1 0,0 0 1 16,0 0 1-16,0 0 7 0,0-22-1 0,0 22 5 15,0 0 0-15,0 0-2 0,0 0-1 16,0 0-1-16,0-20 1 0,0 20 0 0,0 0-2 16,0 0-2-16,0 0 1 0,2-18 0 15,-2 18-6-15,0 0 1 0,0 0-3 16,0 0-1-16,0 0 0 0,0 0 5 0,3-17-8 0,-3 17 2 15,0 0-3-15,0 0 3 0,0 0-3 16,0 0 0-16,0 0 0 0,0 0-1 0,0 0-1 16,0 0 3-16,0 0-5 0,0 0 4 15,0 0 4-15,0 0-9 0,0 0 3 16,0 0-1-16,0 0-1 0,0 0 2 0,0 0 2 16,0 0-3-1,0 0 0-15,0 0 0 0,0 0-4 16,0 0 0-16,0 0 2 0,0 0 0 15,0 0-3-15,0 0 3 0,0 0-3 0,0 0 3 16,0 0-1-16,0 0 2 0,0 0-1 16,0 0 0-16,0 0 4 0,0 0-4 0,0 0 1 15,0 0 3-15,0 0-3 0,0 0 4 16,0 0-2-16,0 0-4 0,0 0 3 0,0 0-1 0,0 0-1 16,0 0 3-16,0 0-4 0,0 0-1 15,0 0 2-15,0 0-1 0,0 0-1 16,0 0-1-16,0 0 1 0,0 0 0 0,0 0 1 15,0 0-3-15,0 0 3 0,0 0-2 16,0 0 6-16,0 0-7 0,0 0 4 0,0 0 0 16,0 0-1-1,0 0 1-15,0 0-4 0,0 0 4 16,0 0-1-16,0 0 7 0,0 0-8 0,-7 54 2 16,7-54-3-16,0 0 3 0,-2 18 0 15,2-18 0-15,0 0-2 0,-3 19 3 0,3-19 3 16,0 0-4-16,-2 22-2 0,2-22 1 15,0 0 0-15,-2 16 2 0,2-16 0 16,-4 13 1-16,4-13-1 0,0 0-1 0,-4 16 1 0,4-16-2 0,0 0 0 16,0 0-2-16,0 19 1 0,0-19 2 15,0 0-3-15,0 0 1 0,0 20 2 0,0-20 0 16,0 0-2-16,0 0 1 0,2 16 2 16,-2-16-2-16,0 0 2 0,0 0 1 0,0 0-4 15,0 18 1-15,0-18 1 0,0 0 0 16,0 0-5-16,0 0 5 0,0 0 0 15,0 0 0-15,0 16 0 0,0-16 2 0,0 0-2 16,0 0 2-16,0 0-1 0,0 0-1 16,4 16-1-16,-4-16 2 0,0 0-1 15,0 0 1-15,0 0 1 0,0 0-2 0,0 0-2 16,0 0 4-16,0 0-2 0,0 0-3 16,2 15 3-16,-2-15 0 15,0 0 0-15,0 0 0 0,0 0-3 16,0 0 2-16,4 13 1 0,-4-13 3 15,0 0-5-15,0 0 0 0,0 0 2 0,0 0 0 16,0 0 0-16,7 14 2 0,-7-14-5 16,0 0 1-16,0 0 2 0,0 0-2 15,9 11 3-15,-9-11 0 0,0 0-3 0,0 0 4 16,0 0-4-16,8 10 2 0,-8-10 2 0,0 0-2 0,0 0 3 16,0 0-2-16,11 9 0 0,-11-9 2 15,0 0-2-15,0 0 1 0,0 0-1 16,8 10-2-16,-8-10 3 0,0 0-4 15,0 0 2-15,0 0 2 0,0 0 1 0,10 8-5 16,-10-8 1-16,0 0 4 0,0 0-3 16,0 0 0-16,0 0 0 15,12 8 0-15,-12-8-3 0,0 0 3 16,0 0 1-16,0 0-1 0,0 0-1 16,0 0 1-16,10 10 0 0,-10-10 0 15,0 0-6-15,0 0-39 0,0 0-39 0,12 10-55 16,-12-10-40-16,0 0-72 0,9 13-195 15,-7-7-368-15,-2-6-140 0</inkml:trace>
  <inkml:trace contextRef="#ctx0" brushRef="#br1" timeOffset="10608.37">1941 7745 31 0,'0'0'149'16,"4"-16"-68"-16,-4 16-11 0,0 0 31 0,5-15 12 16,-5 15-3-16,0 0-11 15,8-15-4-15,-8 15 1 0,0 0 15 0,8-15-11 0,-8 15 17 16,0 0-1-16,8-15-4 16,-8 15 6-16,0 0-4 0,11-16 17 0,-11 16 20 15,6-11 12-15,-6 11 9 16,9-11 1-16,-9 11 2 0,0 0-4 0,6-16-5 15,-6 16-8-15,0 0-15 0,6-15-15 0,-6 15-11 16,0 0-14-16,3-13-12 0,-3 13-12 16,0 0-9-16,0 0-9 0,0 0-8 0,-11-24-5 15,11 24-5-15,-16-8-7 16,16 8-3-16,-26-5-4 0,11 3-1 0,15 2-5 0,-35 5 2 16,14-4-5-16,-1 5 5 15,-4 2 7-15,3 1-1 0,-4 2 0 16,2 1 8-16,-1 3-4 0,-2 1 2 15,3 0 5-15,1 6 4 0,3-1-7 0,2 1 3 0,0 4-3 16,5 0 1-16,-1-3 0 0,8 1-6 16,-1 3-2-16,4 2 1 0,4-3-10 15,2 3 3-15,2 0-3 0,5 1-4 0,5-2 0 16,1 1 2-16,2-4-12 0,4-1 8 16,0-2-2-16,3-3 0 0,-4-4-3 15,3-3-6-15,1 0 3 0,2-5-5 16,-4-2-9-16,2-3-6 0,-3-2-8 0,1-2-7 15,-2-2-4-15,-2-3-1 0,-4 0 2 0,1-1 0 0,-4-2 0 16,-3-1 0-16,-8 11 5 16,9-22 3-16,-9 22 2 0,-4-20 1 0,4 20 4 15,-11-19 3-15,11 19 11 16,-17-17-4-16,10 9 10 0,7 8 1 16,-11-11 2-16,11 11 4 0,-7-12-1 0,7 12 5 15,0 0-3-15,-10-12 3 0,10 12-1 0,0 0-4 16,0 0-7-16,0 0 8 0,0 0-17 0,33-5-20 15,-33 5-34-15,22 2-51 0,-22-2-66 16,27 0-72-16,-27 0-118 0,27 0-203 0,-17-2-57 16,4 2-225-16,-14 0-197 15</inkml:trace>
  <inkml:trace contextRef="#ctx0" brushRef="#br1" timeOffset="10928.18">2241 8073 2490 0,'0'0'-41'0,"0"0"18"16,0 0 2-16,0 0 4 0,0 0 26 0,0 0 17 15,0 0 32-15,0 0 18 16,0 0 12-16,-27 26 3 0,17-15 11 16,0 3 1-16,2 0-7 0,2-1 2 15,0 3-11-15,-1-2-7 0,3 0-8 0,4-14-7 0,-2 27-9 16,2-27-14-16,4 27-20 16,1-13-31-16,5-5-32 0,0 1-34 15,4 0-41-15,-2-5-45 0,0 1-40 16,-12-6-82-16,28 2-541 0,-13-2-147 0</inkml:trace>
  <inkml:trace contextRef="#ctx0" brushRef="#br1" timeOffset="11198.25">2576 7865 2400 0,'2'-11'-61'0,"-2"11"7"0,4-19 12 0,-4 19 19 15,2-17 15-15,-2 17 29 0,0 0 37 16,4-22 1-16,-4 22-6 0,0 0 5 0,0 0 11 16,0 0 16-16,0 0 17 15,-19-9 1-15,19 9 1 0,0 0 2 0,0 0-1 16,-38 31-10-16,28-22-5 16,2 4-10-16,-2 1-6 0,2 1-11 0,4-2-6 15,-2 2-16-15,4 2-41 0,0-2-39 16,2-15-53-16,6 31-52 0,0-17-56 0,2-2-104 15,6-2-567-15,0 0-236 0</inkml:trace>
  <inkml:trace contextRef="#ctx0" brushRef="#br1" timeOffset="11488.28">2800 7897 2793 0,'2'-17'46'0,"-2"17"-10"16,0 0 0-16,0 0-1 0,-19-11-2 0,19 11 2 15,0 0 13-15,-21-2-10 16,21 2-1-16,0 0-1 0,0 0-3 0,0 0-2 0,0 0-3 16,-29 11-6-16,29-11-2 15,0 0-1-15,0 0-9 0,8 27-6 0,-8-27-5 16,14 19 1-16,-14-19 0 16,15 21-3-16,-8-8 3 0,-1-1-2 0,1 0 4 15,-3-1 1-15,-4-11-3 0,6 26 8 16,-6-13 15-16,0-13 6 0,-4 23-2 0,-2-11 2 15,6-12-4-15,-13 19-4 0,4-12-5 0,9-7-38 16,-15 12-58-16,15-12-72 16,-14 4-102-16,14-4-161 0,-14-4-387 0,14 4-112 0</inkml:trace>
  <inkml:trace contextRef="#ctx0" brushRef="#br1" timeOffset="11688.27">2946 7831 2506 0,'0'0'38'15,"0"0"-10"-15,19 0-3 16,-19 0 21-16,0 0 29 0,15 12 1 0,-15-12 2 16,10 18-5-16,-10-18 1 15,5 21-3-15,-3-6-6 0,-2-15 2 0,0 27-9 16,0-10-4-16,0-17-2 0,-7 30-8 16,5-12-4-16,-2-3-6 0,0 0-29 0,0 1-58 15,4-16-60-15,-5 23-76 16,5-23-107-16,-4 16-577 0,2-8-234 0</inkml:trace>
  <inkml:trace contextRef="#ctx0" brushRef="#br1" timeOffset="11858.56">3270 8068 2670 0,'0'0'4'0,"21"-3"14"0,-21 3-5 16,24-7-7-16,-24 7 4 0,22-3 5 0,-8 2-9 0,-14 1-11 15,25-6-34-15,-15 2-60 16,5-2-45-16,-15 6-64 0,19-9-110 0,-11 3-294 16,0 0 173-16</inkml:trace>
  <inkml:trace contextRef="#ctx0" brushRef="#br1" timeOffset="11987.99">3357 7942 1854 0,'0'0'94'0,"-13"-5"35"0,13 5-6 16,0 0 4-16,-15-8-7 0,15 8-1 0,0 0-15 15,0 0-13-15,0 0-14 0,0 0-30 0,0 0-50 0,38-10-50 16,-38 10-71 0,37-1-63-16,-19-3-137 0,4 1-366 0,1-5 64 15</inkml:trace>
  <inkml:trace contextRef="#ctx0" brushRef="#br1" timeOffset="14728.14">5904 7224 2609 0,'0'0'-43'15,"0"0"13"-15,-14-9 21 0,14 9 44 16,0 0 43-16,0 0 38 0,0 0 29 16,0 0 6-16,0 0-2 0,0 0 2 15,0 0-8-15,0 0-16 0,0 0-13 0,0 0-2 16,0 0-6-16,0 0-9 16,41-12-8-16,-22 15-8 0,-19-3-7 0,41 0-14 0,-19 3-3 15,4-1-8-15,1-2-4 16,1 2-9-16,-3-2-25 0,-2 2-29 0,-4-2-41 15,-1 2-47-15,-18-2-44 0,26 1-51 0,-26-1-54 0,18 0-93 16,-18 0-144-16,0 0-398 16,0 0-266-16</inkml:trace>
  <inkml:trace contextRef="#ctx0" brushRef="#br1" timeOffset="14908.24">6124 7225 2649 0,'-22'6'-66'0,"22"-6"33"0,-16 7 30 15,16-7 39-15,-14 12 27 0,14-12 50 0,-10 17 13 16,6-8 9-16,4-9-2 0,-7 24 0 0,5-10-5 15,0 4-8-15,2-18-9 16,0 31-6-16,0-12-11 0,0 1-8 0,2 1-8 0,0 0-11 16,-2-1-17-16,3 2-25 15,-1-2-31-15,-2-1-34 0,2 3-34 0,0-4-44 16,0 2-42-16,0-2-42 16,0-3-45-16,-2-15-80 0,6 27-576 0,-4-17-292 0</inkml:trace>
  <inkml:trace contextRef="#ctx0" brushRef="#br1" timeOffset="15258.57">6510 7413 2919 0,'12'-16'46'0,"-12"16"-12"0,4-12-9 16,-4 12 8-16,0 0 0 15,0 0 21-15,0 0 14 0,0 0 11 0,-22-22 6 0,22 22 5 16,-20 0 5-16,20 0 6 0,-26 2 0 0,26-2-2 15,-25 9-6-15,14-5-12 16,11-4-6-16,-23 12-9 0,12-6-8 0,11-6-3 16,-13 19-7-16,9-10-5 15,4-9-11-15,-2 23-8 0,2-23-6 0,10 31-12 16,-3-16-1-16,2 5-3 0,1-2 1 16,2 1-2-16,-1-1 1 0,0-3-2 0,-3 1 2 15,1-4-2-15,-3 2 3 16,-2-3-2-16,-4-11 11 0,4 21 6 0,-4-21 5 0,0 0-4 15,-16 21-5-15,16-21 0 0,-26 4 1 0,13-2-6 16,13-2-14-16,-32-5-36 16,16 0-60-16,1 0-73 0,0-5-63 0,2-2-105 0,3 0-184 15,2-1-430-15,4 1-388 16</inkml:trace>
  <inkml:trace contextRef="#ctx0" brushRef="#br1" timeOffset="15428.36">6663 7516 2874 0,'0'0'-26'16,"25"8"17"-16,-13-7-5 15,-12-1 3-15,22 4 33 0,-9-2 14 0,-13-2 0 16,26 2-29-16,-12 0-1 0,-14-2-15 16,28 0-22-16,-28 0-30 0,28-2-36 0,-28 2-48 15,27-4-62-15,-17-1-165 16,-1 1-261-16,-9 4 145 0</inkml:trace>
  <inkml:trace contextRef="#ctx0" brushRef="#br1" timeOffset="15616.4">6851 7427 1900 0,'-20'-5'93'16,"20"5"23"-16,0 0 3 0,0 0 14 0,0 0 8 0,-26 13 12 16,26-13 2-1,-6 14-3-15,6-14-16 0,-6 18-11 0,6-18-15 0,-3 24-8 16,3-24-11-16,3 27-12 0,-3-27-5 0,2 29-10 0,0-19-31 15,-2-10-48-15,4 28-53 16,0-14-67-16,0-3-67 0,-4-11-72 0,6 15-202 16,-2-8-328-16,-4-7-120 15</inkml:trace>
  <inkml:trace contextRef="#ctx0" brushRef="#br1" timeOffset="15827.99">7131 7286 2652 0,'11'-10'149'16,"-11"10"-14"-16,0 0-17 16,10-9-7-16,-10 9 23 0,0 0 13 0,0 0 11 15,0 0 2-15,0 0-10 16,21 20-13-16,-21-20-18 0,4 23-4 0,1-8-40 0,-3 2-8 16,0 4-3-16,2 5-5 15,1-4-14-15,-3 5-26 0,2-1-38 0,0-1-57 16,-2 2-68-16,4-1-70 0,-4-3-77 0,0-1-163 15,0-2-148-15,-4-2-259 0,2-1-214 16</inkml:trace>
  <inkml:trace contextRef="#ctx0" brushRef="#br1" timeOffset="16268.16">5950 7933 2476 0,'0'0'-50'16,"0"0"35"-16,0 0 30 0,-21 2 18 0,21-2 20 0,0 0 0 16,0 0 18-16,0 0 0 15,0 0 6-15,0 0-8 0,0 0 2 0,0 0-10 16,66 10-8-16,-37-6-5 16,13-2-8-16,4 1-1 0,16 1-4 15,2 2-1-15,24 0-3 0,3-2-1 0,2 8 7 16,-2-8 11-16,-2 5 6 0,3-4 9 15,-3 0 11-15,0 1 8 0,-16-2 10 0,-6-1-4 0,-4-1-1 16,-5 1-11-16,-4-3-8 16,-5 2-10-16,-7-2 0 0,-6 2-19 0,-7-2-33 0,1 0-50 15,-7 0-64-15,-1 1-73 16,-8-1-74-16,-14 0-128 0,20 3-592 0,-20-3-426 16</inkml:trace>
  <inkml:trace contextRef="#ctx0" brushRef="#br1" timeOffset="17058.09">6028 8446 2975 0,'0'0'-81'0,"0"0"10"15,0 0 20-15,0 0 18 0,0 0 14 0,0 0 4 16,0 0 3-16,0 0 7 0,0 0-3 0,-21 50 5 0,15-37 15 15,-2-3 10-15,-2 3 18 16,0 0 6-16,0-4 10 0,-1 4 12 0,0-5 4 16,-1 3-1-16,1-2-3 15,-1-4-2-15,12-5-6 0,-20 12 4 0,20-12 1 0,-18 3 0 16,18-3-1-16,0 0-5 16,-24-5-2-16,24 5-4 0,0 0 3 0,-13-17 9 15,13 17 3-15,-4-15 4 16,4 15 5-16,0 0 5 0,0 0 2 0,8-27 5 0,-8 27 1 15,0 0 10-15,21-8-5 0,-21 8 5 16,0 0-11-16,32 10-14 0,-32-10-1 16,30 15-6-16,-13-4-8 0,0 5-6 0,0-3-5 15,1 1-8-15,0 0-6 0,-1 1-14 16,-2-1-17-16,-1 1-28 0,1-5-36 16,-5-3-49-16,2 3-64 0,-2 0-62 15,-2-5-65-15,1-2-139 0,-9-3-164 0,13 4-382 16,-13-4-442-16</inkml:trace>
  <inkml:trace contextRef="#ctx0" brushRef="#br1" timeOffset="17253.38">6255 8422 3184 0,'4'-19'96'15,"-4"19"3"-15,0 0-16 0,0 0-9 16,17-12-4-16,-17 12 5 0,24-5 6 0,-8 2-4 0,1 1-12 15,-17 2-5-15,40-2-6 0,-20 1-4 0,0-2-19 16,0 3-28-16,-2-2-47 16,-18 2-63-16,37-3-75 0,-23 1-87 0,-14 2-137 15,24-7-529-15,-18 6-346 16</inkml:trace>
  <inkml:trace contextRef="#ctx0" brushRef="#br1" timeOffset="17423.15">6486 8351 2863 0,'0'0'12'16,"-18"9"27"-16,10 1-4 0,-3-1 9 0,11-9 11 15,-14 24 16-15,7-10 4 0,3 1 2 16,-1 3-1-16,3-1-3 0,0 0-6 0,0 2-7 16,2 0-2-16,2 0-8 15,-2-2-2-15,2 0-10 0,0 1-16 0,1-3-32 16,-3-15-37-16,6 27-55 0,-3-16-46 16,-3-11-51-16,4 19-55 0,-4-19-143 0,4 15-407 15,-4-15-120-15</inkml:trace>
  <inkml:trace contextRef="#ctx0" brushRef="#br1" timeOffset="17758.3">6718 8529 2478 0,'0'0'33'0,"0"0"3"0,0 0 1 15,0 0 9-15,0 0 16 0,0 0 37 0,0 0 22 16,0 0 11-16,-32-14 7 0,32 14-4 0,0 0 1 15,-27 4-10-15,27-4-6 16,0 0-10-16,-28 10-11 0,28-10-7 0,-14 10-19 0,14-10-2 16,-8 15-11-16,8-15-8 15,-6 17-12-15,6-17-20 0,0 0-10 0,14 33-3 16,-8-18-2-16,2-1-1 16,1 1 1-16,-1-2 0 0,-1 3 0 0,1 0-2 15,-1-2-2-15,-3-1 7 0,2-1 18 16,-6-12 10-16,2 21 4 0,-2-21 0 0,0 0-5 15,-10 25-5-15,10-25 1 0,-17 7-5 0,17-7-12 16,-26 0-33-16,26 0-40 16,-26-6-64-16,26 6-84 0,-22-11-84 0,11 1-155 0,3 1-178 15,1-1-254-15,3 0-245 16</inkml:trace>
  <inkml:trace contextRef="#ctx0" brushRef="#br1" timeOffset="17918.39">6807 8671 2749 0,'0'0'74'0,"24"3"8"0,-24-3-9 16,23 3-10-16,-23-3 6 0,23 1-21 15,-8 1 2-15,-15-2-5 0,30 0-7 16,-16 2-13-16,-14-2-9 0,28 0-22 16,-28 0-41-16,27-2-48 0,-27 2-46 0,26-2-47 15,-26 2-80-15,16-7-532 0,-9 3-109 16</inkml:trace>
  <inkml:trace contextRef="#ctx0" brushRef="#br1" timeOffset="18098.14">6985 8615 2365 0,'0'0'6'0,"0"0"39"0,0 0 17 15,-28 8 26-15,28-8 31 16,-8 12 26-16,8-12 7 0,-5 16 3 0,5-16 5 16,-2 26-9-16,2-26-6 15,2 28-8-15,1-11-23 0,-1 0-9 0,2 1-13 16,-2 0-11-16,3 0-8 0,-1-1-18 0,0-1-40 0,2-1-53 15,-3-2-68-15,-3-13-85 16,6 23-71-16,-6-23-175 0,6 14-532 0,-4-9-415 16</inkml:trace>
  <inkml:trace contextRef="#ctx0" brushRef="#br1" timeOffset="18298.28">7219 8654 3201 0,'0'0'66'15,"0"0"-9"-15,18-4-3 0,-18 4 46 0,0 0 39 16,0 0 3-16,0 0 6 16,14 28-4-16,-11-16-2 0,-3-12-16 0,4 32 10 0,-2-12-15 15,0 1-12 1,3 1-19-16,-3 5-27 0,2-4-57 0,-2-3-80 0,-2 3-112 16,0-4-119-16,0 2-276 15,0-1-17-15,0-20-338 0,-6 29-350 16</inkml:trace>
  <inkml:trace contextRef="#ctx0" brushRef="#br1" timeOffset="20608.18">4983 7951 460 0,'14'-4'182'0,"-14"4"-31"15,0 0-24-15,15-5-39 16,-15 5-23-16,0 0-12 0,0 0 2 0,17-5-6 16,-17 5 3-16,0 0 2 0,0 0-8 15,0 0 3-15,0 0-4 16,17-5-5-16,-17 5 2 0,0 0 2 0,0 0-9 0,0 0 0 15,0 0-8-15,0 0-1 0,0 0-13 16,0 0-18-16,0 0-36 0,0 0-56 0,0 0-106 0,0 0-250 16,0 0 392-1</inkml:trace>
  <inkml:trace contextRef="#ctx0" brushRef="#br1" timeOffset="23117.86">4178 7396 1528 0,'0'0'46'15,"15"-6"35"-15,-15 6 10 0,0 0-1 0,0 0 9 16,0 0 13-16,17-4-5 16,-17 4 7-16,0 0 9 0,0 0 1 0,0 0 1 0,0 0 0 15,14 16-5-15,-14-16-5 16,0 0-3-16,2 25-9 0,-2-25-9 0,3 24-11 15,-6-8-5-15,3 0-6 0,0 4-1 0,-2-1-8 0,2 1 2 16,2 1 4-16,-4 6-5 16,2-3-3-16,0 0-8 0,0 2-1 0,0 0-4 15,-2-2-2-15,4 3-1 16,0 0 2-16,-2-7 0 0,3 3-1 0,-1-2 0 0,0-2-10 16,1 1-4-1,-1-5-6-15,-2-15 0 0,2 28-4 0,0-15 1 16,-2-13-3-16,2 22-3 0,-2-22-18 0,2 18-25 15,-2-18-33-15,2 14-30 0,-2-14-47 0,0 0-51 16,0 0-23-16,6 18-12 0,-6-18-12 0,0 0-19 16,4 3-39-16,-4-3-581 15,0 0-234-15</inkml:trace>
  <inkml:trace contextRef="#ctx0" brushRef="#br1" timeOffset="23548.3">4576 7605 2679 0,'15'-10'-15'0,"-15"10"9"0,8-8 3 0,-8 8 0 15,0 0 5-15,0 0 12 16,0 0 35-16,0 0 6 0,0 0 0 0,0 0-1 16,0 0-9-16,0 0 2 0,-40 27-8 15,28-19 14-15,-2 1 11 0,0-2-10 0,-1 2-3 16,0 1-6-16,0-4 0 0,3 3-9 0,12-9-2 15,-22 14-1-15,14-8-6 16,8-6-5-16,-17 11-3 0,17-11 1 0,-15 8-1 0,15-8-6 16,-13 5 2-16,13-5-2 15,0 0 1-15,-14 9-3 0,14-9 3 0,0 0-1 16,0 0 1-16,-12 8 6 16,12-8 1-16,0 0 3 0,0 0 1 0,0 0 19 0,0 0 9 15,0 0 14-15,6 23 5 16,-6-23 3-16,12 13 4 0,-1-3 5 0,-3-1 6 15,7 6-9-15,0 0 2 0,1 3-1 0,6 3-7 16,-1 0 0-16,2 0-8 0,0 2-6 16,1 0-8-16,0-1-3 0,-2 1-9 0,2 1-2 15,-1-2-9-15,3 0-8 16,-6 0-16-16,2-5-33 0,-5-4-36 0,-3 2-48 16,4-2-76-16,-6-3-76 0,-4 0-144 15,1-1-224-15,-9-9 22 0,11 8-237 16,-11-8-192-16</inkml:trace>
  <inkml:trace contextRef="#ctx0" brushRef="#br1" timeOffset="26691.76">1598 10046 1667 0,'0'0'166'16,"6"-11"-69"-16,-6 11-45 0,0 0-19 0,0 0 34 16,0 0 49-16,0 0 10 15,0 0 3-15,0 0 20 0,0 0 4 0,0 0 3 0,0 0-2 16,2 42 1-16,-2-42-7 0,0 30-12 15,0-11-10-15,-2 1-13 0,2 1-11 16,0 2-9-16,-2-1-13 0,2 1-6 0,-2 3-8 16,2 1-4-16,-2-6-10 0,0 2-5 15,2-2-6-15,0-2-2 0,-2 0-5 0,2 0-3 16,-2-2-12-16,2-17-23 16,-3 29-35-16,3-29-41 0,0 22-42 0,0-22-48 15,0 19-54-15,0-12-50 16,0-7-28-16,0 0-676 0,7 13-434 0</inkml:trace>
  <inkml:trace contextRef="#ctx0" brushRef="#br1" timeOffset="27048.03">1793 10212 3010 0,'14'-15'-56'0,"-14"15"4"15,7-10 39-15,-7 10 2 0,0 0 31 0,0 0 23 16,0 0 16-16,0 0 2 0,0 0-1 0,0 0-6 0,0 0-6 15,0 0 2-15,0 0 1 16,-49 17 1-16,49-17-4 0,-23 8 2 0,11-4-5 16,12-4-9-16,-18 7-2 15,18-7-6-15,-15 6-1 0,15-6-1 0,-14 6-5 0,14-6 1 16,-14 6-4 0,14-6 1-16,0 0 0 0,-15 8 11 0,15-8 7 0,0 0 7 15,-10 12 10-15,10-12 3 16,0 0 3-16,-6 14 8 0,6-14 2 0,0 0-1 0,0 19 4 15,0-19-3-15,0 0-10 16,14 23-4-16,-5-14 1 0,1 1-15 0,2 3 2 16,-3-1-3-16,6 2-6 0,-1-2-5 0,-3 0-8 15,1 1 1-15,-1-2-19 16,2 3-10-16,-1-2-36 0,-4-2-45 0,2 2-53 0,1 0-59 16,-2-1-51-16,-1-1-116 15,2-1-180-15,-10-9-410 0,14 15-389 0</inkml:trace>
  <inkml:trace contextRef="#ctx0" brushRef="#br1" timeOffset="27731">1960 10441 2856 0,'6'-14'-78'0,"-6"14"14"0,6-9 24 0,-6 9 6 15,0 0 8-15,0 0 11 0,0 0 33 0,8-11 26 16,-8 11 21-16,0 0 2 0,0 0 2 16,0 0 1-16,0 0 2 0,0 0 0 0,0 0 2 15,0 0-2-15,0 0-4 16,0 0 1-16,0 0 0 0,0 0-5 16,0 0 1-16,0 0-5 0,20 26-5 15,-20-26-3-15,0 0-5 0,0 0-7 0,0 0-1 0,0 0-4 16,8 12-5-16,-8-12-4 15,0 0 0-15,0 0-4 0,0 0 2 0,0 0-6 16,0 0-3-16,0 0-2 0,0 0 3 0,0 0 1 16,0 0-3-16,2 14 1 0,-2-14-1 15,0 0-3-15,0 0-1 0,0 0 1 0,0 0-3 16,0 0-1-16,0 0 2 16,0 0 2-16,0 0-3 0,2 16-4 0,-2-16 0 15,0 0-1-15,0 0-1 16,0 0 2-16,0 0 0 0,-4 22-3 0,4-22 2 0,0 0 2 15,0 0 0-15,0 22-2 0,0-22 1 0,0 0 1 16,4 14-3-16,-4-14 1 16,0 0 1-16,3 16-2 0,-3-16 1 0,8 12-2 0,-8-12 2 15,0 0-1-15,11 14 0 16,-11-14-4-16,8 8 3 0,-8-8-10 0,0 0-12 16,17 7-14-16,-17-7-14 15,0 0-10-15,24-4-5 0,-24 4-10 0,18-8 1 16,-18 8-1-16,24-16 3 0,-14 7 8 15,1-2 7-15,2-3 5 0,-2-1 17 16,1 2 19-16,-4-2 18 0,2 1 23 0,0 1 19 0,-4 1 8 16,-6 12-3-16,10-19-3 15,-10 19 4-15,4-13 3 0,-4 13 7 0,0 0 6 0,0 0-6 16,0 0 0-16,0 0 0 16,-40 2 1-16,40-2 1 0,-21 15-6 0,13-5-7 15,8-10-4-15,-15 17-7 16,8-8-1-16,7-9-4 0,0 0-18 0,7 29-30 15,1-18-31-15,3-1-28 0,6-2-64 0,1 0-77 0,0-2-92 16,0-1-220-16,2-3-450 16,1-1-430-16</inkml:trace>
  <inkml:trace contextRef="#ctx0" brushRef="#br1" timeOffset="27928.52">2472 10510 2958 0,'0'0'-6'0,"0"0"33"0,0 0 0 0,0 0 8 16,0 0 6-16,0 0 5 15,0 0 6-15,29 3-1 0,-29-3-6 0,24-2-4 16,-24 2-9-16,25-1-14 16,-10-4-34-16,2 4-48 0,-17 1-58 15,30-8-57-15,-16 4-43 0,-3-2-51 0,-11 6-500 16,15-9-67-16</inkml:trace>
  <inkml:trace contextRef="#ctx0" brushRef="#br1" timeOffset="28048.05">2616 10426 2361 0,'0'0'74'0,"-17"-6"30"16,17 6 3-16,0 0 3 0,-19-10 3 0,19 10 1 0,0 0 0 15,-15-3-5-15,15 3-14 16,0 0-6-16,0 0-25 0,0 0-42 0,0 0-62 16,0 0-74-16,0 0-76 15,47-4-113-15,-31 2-562 0,-16 2-221 0</inkml:trace>
  <inkml:trace contextRef="#ctx0" brushRef="#br1" timeOffset="28765.46">3006 10523 2553 0,'0'0'-86'0,"0"0"10"15,0 0 12-15,26-6 2 0,-26 6 16 0,18-16 14 16,-8 7 21-16,3-5-4 16,2-2 5-16,0-4 7 0,-1 0 0 0,4-7 12 15,0-3 1-15,2-9 1 0,1-1 8 16,-3-1-8-16,2-5 10 0,-4 2 9 0,2 0 19 15,-6 2 19-15,1 6 12 0,-5 2 12 0,1 2-4 16,-2 5 6-16,-1 2-2 16,-4 6-6-16,0 1-5 0,-2 18 5 0,-2-19-5 0,2 19-10 15,0 0-3-15,0 0 0 16,0 0-5-16,-42 38-4 0,29-10-1 16,0 4 12-16,0 5-5 0,1 6-8 15,4 3-3-15,-2-1-7 0,6-2-3 0,0-5-7 0,4-1 1 16,0-5-7-16,4-1-2 0,-2-1-3 15,5-4 0-15,-2-5-8 0,1-4-8 16,0-2-27-16,2-6-16 0,1 1-16 0,-9-10-3 0,17 8 4 16,-17-8-1-16,0 0 4 15,25-6 8-15,-25 6 11 0,0 0 19 0,24-8 19 16,-24 8 11-16,14-4 3 16,-14 4 2-16,0 0 4 0,28 2 17 0,-28-2 11 15,25 8 10-15,-12-3 3 0,4 2 10 16,-1-4 5-16,4 3 6 0,-1 0 3 0,4-1-4 15,0-1-7-15,3 1-14 0,-3-2-6 0,0-1-9 16,0-4-13-16,1-1-17 16,-2 0-33-16,0-3-39 0,-3-1-56 0,-1-3-85 0,-4-1-93 15,-4-3-180-15,-4-1-172 16,-4-3-331-16,-4-1-400 0</inkml:trace>
  <inkml:trace contextRef="#ctx0" brushRef="#br1" timeOffset="28908.17">3581 9940 3361 0,'0'0'167'0,"-10"-15"-15"0,10 15-21 16,0 0-9-16,0 0 7 0,-7-14-16 15,7 14-19-15,0 0-18 0,0 0-47 16,0 0-66-16,0 0-92 0,-6-11-108 16,6 11-204-16,0 0-194 0,0 0-248 0,0 0-251 15</inkml:trace>
  <inkml:trace contextRef="#ctx0" brushRef="#br1" timeOffset="29278.01">3408 10608 2797 0,'0'0'51'0,"0"0"-3"0,0 0-6 15,0 0-1-15,0 0 3 16,0 0 9-16,-22 23 3 0,22-23 1 0,-19 8-3 16,9-2-5-16,10-6-5 15,-22 13-4-15,14-7-6 0,-2 3-4 0,10-9-2 0,-11 16-1 16,6-5-10-16,5-11-14 16,-2 21-17-16,2-21-7 0,5 25-13 0,1-12-2 15,3 3 1-15,-3-1 7 0,2 0-1 16,1 2 13-16,0-2 8 0,-3 0 11 0,-2 1 22 15,0-1 25-15,-4-15 32 0,0 24 21 0,0-24 6 16,-8 23-3-16,0-13-11 16,-4-3-10-16,12-7-8 0,-20 14-7 0,20-14-19 0,-20 6-31 15,20-6-45-15,-19 0-66 16,19 0-81-16,0 0-82 0,0 0-146 0,-21-16-569 16,21 16-412-16</inkml:trace>
  <inkml:trace contextRef="#ctx0" brushRef="#br1" timeOffset="29648.17">3414 10958 2891 0,'12'1'17'0,"-12"-1"37"16,24 4 0-16,-10-2 1 15,-14-2 18-15,33 2 10 0,-15-1 3 0,2-1-7 16,-2 0-9-16,4 0-10 0,1 0-4 16,1-1-10-16,-2 1-2 0,4-2-6 15,-1 2-4-15,-1-2-5 0,-2 0-4 16,2 0-15-16,-5-2-5 0,3 2-17 0,-8-4-18 15,4 3 2-15,-18 3-3 0,20-8 5 0,-11 2 2 0,-9 6 2 16,0 0-1 0,9-15 4-16,-9 15 17 0,0 0 10 0,0 0 18 0,0 0 19 15,0 0 16-15,-24-19 17 16,24 19 4-16,0 0-3 0,0 0-2 0,-22-4 2 0,22 4 4 16,0 0 3-16,0 0 2 15,0 0 7-15,0 0 6 0,0 0-6 0,-12 23-10 16,12-23-7-16,0 0-11 0,0 0-5 0,22 29 3 15,-14-22-11-15,-8-7-28 0,14 16-7 16,-5-11 3-16,-9-5-5 0,11 12-6 0,-11-12-13 16,0 0-21-16,10 13-35 15,-10-13-61-15,0 0-79 0,0 0-81 0,0 0-115 16,0 0-182-16,0 0-47 16,0 0-263-16,0 0-259 0</inkml:trace>
  <inkml:trace contextRef="#ctx0" brushRef="#br1" timeOffset="29958.07">4085 11013 2790 0,'0'0'118'0,"0"0"61"0,0 0 28 15,0 0 24-15,0 0 22 16,0 0-11-16,0 0 24 0,0 0-10 0,0 0-16 16,0 0-16-16,0 0-22 15,0 0-16-15,0 0-16 0,0 0-19 16,0 0-12-16,0 0-16 0,0 0-16 0,25-8-11 16,-25 8-18-16,0 0-17 0,0 0-26 0,0 0-34 0,0 0-39 15,0 0-46-15,0 0-59 16,0 0-78-16,0 0-84 0,0 0-121 0,0 0-191 15,0 0 3-15,0 0-519 0,0 0-763 16</inkml:trace>
  <inkml:trace contextRef="#ctx0" brushRef="#br1" timeOffset="30610.38">4670 10078 3529 0,'-18'-9'-111'0,"18"9"21"15,-23-4 15-15,23 4 24 16,-32 0 29-16,16 0 20 0,16 0 15 0,-32 4 2 15,32-4 6-15,-24 8 1 0,14-2 1 0,10-6 2 0,-13 17 0 16,13-17-2-16,-2 19-5 16,2-19 1-16,6 24-1 15,1-8-3-15,1 0-2 0,0 0-1 0,1 2 2 16,0-4 8-16,-3 2 18 0,0 1 16 16,-2-2 26-16,-2 0 18 0,0 0 11 0,-2-15 11 15,-2 25 1-15,-2-9-6 0,4-16-11 0,-19 20-7 16,6-11-19-16,-1-2-7 0,-1-2-22 0,15-5-41 15,-28 8-51-15,14-5-64 16,14-3-73-16,-22 0-78 0,22 0-83 16,-14-8-172-16,7 2-454 0,7 6-408 0</inkml:trace>
  <inkml:trace contextRef="#ctx0" brushRef="#br1" timeOffset="31108.23">5317 9885 2929 0,'0'0'-47'0,"6"-20"24"0,-6 20 16 16,0-19 18-16,0 19 25 15,0 0 10-15,-11-24 12 0,3 14 10 0,-4 2 9 16,-4 3 12-16,0-1 11 0,-6 4 11 0,-1 1 8 0,-5 2 2 15,-1 5 1-15,-5 1 8 16,-2 7 4-16,2-1-2 0,3 6-12 0,-5 2-6 0,4 5-13 16,0 3-34-16,5 4-6 15,1 2-5-15,8 0-4 0,2 0 4 0,4-2-9 16,5 3-9-16,3 2-6 16,4-6-8-16,6 2-1 0,3-2-6 15,3-1-13-15,6-5-1 0,0 1-2 0,4-4-7 16,1-4 0-16,5-2-2 0,-6-6-1 0,4 1 1 15,-2-6-1-15,1-2 0 0,-3-3 0 0,-2-2 1 16,-1-5-2-16,-2 0 0 16,-4-4-2-16,-1 1 10 0,-3-2-7 0,-9 11 1 0,9-21 3 15,-9 21 0-15,-2-20 11 16,2 20 2-16,0 0 7 0,-11-19 10 0,11 19 1 16,0 0 0-16,-15-10-5 0,15 10 5 15,0 0-7-15,0 0 2 0,0 0-2 0,0 0-2 16,0 0-3-16,0 0-4 0,0 0-12 0,0 0-33 15,40 32-43-15,-22-30-63 16,-2-1-65-16,1-1-72 0,-2 0-83 0,4-1-163 0,-3-1-77 16,0-1-287-16,-16 3-262 15</inkml:trace>
  <inkml:trace contextRef="#ctx0" brushRef="#br1" timeOffset="31348.11">5442 10399 2677 0,'0'0'24'0,"0"0"44"16,-23 19 28-16,23-19 24 0,0 0 27 0,-24 8 15 0,14-3-4 15,10-5-8-15,-24 14-9 16,14-7-17-16,-1 3-14 0,1 1-11 0,-1 1-6 16,2-1-14-16,3 3-8 15,0-1-4-15,6-13-8 0,-2 24-8 0,2-24-21 0,6 25-23 16,0-11-41-16,5-5-46 0,2 3-51 0,0-5-60 15,3 1-58-15,2-4-98 16,0-3-157-16,1-1-405 0,-2 0-301 0</inkml:trace>
  <inkml:trace contextRef="#ctx0" brushRef="#br1" timeOffset="31568.3">5698 10149 2997 0,'-8'-7'76'0,"8"7"22"0,-18-14 22 16,18 14 17-16,-20-3 6 16,20 3 3-16,-24 3-9 0,24-3-14 0,-25 14-10 0,14-5-15 15,0 4-10-15,3 1-10 16,0 3-4-16,4 0-8 0,1 2-10 16,3 0-22-16,5 2-35 15,1 2-42-15,2-4-42 0,2 1-57 0,6 0-44 0,-4-5-56 0,3 0-79 16,2-4-140-16,-2-4-477 0,-1 1-349 0</inkml:trace>
  <inkml:trace contextRef="#ctx0" brushRef="#br1" timeOffset="31818.12">5874 10190 2851 0,'0'0'20'16,"0"-22"50"-16,0 22 26 16,0 0 22-16,-4-19 18 0,4 19 11 0,0 0-1 15,-9-10-6-15,9 10-7 16,0 0-17-16,0 0-14 0,0 0-27 0,0 0-6 0,0 0-10 15,0 0-3-15,0 0-6 0,0 0-5 16,0 0-3-16,-13 39-7 0,13-39-3 16,4 25 0-16,-4-25-7 0,7 28-2 0,-3-10 1 15,-4-3-9-15,2-1 2 0,-2-14 0 16,0 28-5-16,0-28 3 0,-4 24-4 0,2-12-3 16,2-12-7-16,-9 19-40 15,9-19-54-15,-12 15-74 0,12-15-71 0,-9 10-118 16,9-10-187-16,-6 5-54 0,6-5-234 0,0 0-165 0</inkml:trace>
  <inkml:trace contextRef="#ctx0" brushRef="#br1" timeOffset="31998.21">5950 10250 2490 0,'0'0'57'16,"8"-9"10"-16,-8 9 1 16,0 0-4-16,15-8 16 0,-15 8 26 0,0 0 9 15,0 0-12-15,0 0-7 16,28 23-12-16,-22-12-11 0,0 3-2 0,-2-1-8 0,1 2-8 15,-5-15-2-15,2 33-8 0,-2-18-9 16,0-15-41-16,-5 30-48 0,1-14-54 16,0-3-64-16,0-2-87 0,4-11-157 0,-6 22-420 15,4-13-169-15</inkml:trace>
  <inkml:trace contextRef="#ctx0" brushRef="#br1" timeOffset="32538.31">6667 9842 2536 0,'7'-15'20'0,"-7"15"26"16,0 0 23-16,0 0 32 0,0 0 18 0,0 0 11 15,-21-20 4-15,21 20-6 16,-26 3-4-16,26-3 2 0,-38 12 5 0,13-3 1 16,-3 5 2-16,0 2-2 0,-1 4-7 15,1 0-14-15,1 5-7 0,2 6-13 16,-1 2-10-16,5-5-3 0,6 4-11 0,0 3-7 0,5-5-8 15,6 4 3-15,0-5-17 16,6 0-18-16,2-3-14 0,2-1-16 0,6-2-14 0,2-3-17 16,2-2-11-16,1-4-13 15,3 0 1-15,0-4-1 0,0-5 11 0,-1-2 5 16,-1-1 4-16,2-4 11 16,-20 2 11-16,32-14 4 0,-18 5 1 0,-1-3 4 0,-5-1 5 15,-1 0 4-15,-1-3 4 16,-6 16 2-16,0-24 9 0,0 24 7 0,-6-22 8 15,6 22 12-15,-11-15 3 0,11 15 3 0,-13-9 4 16,13 9 0-16,0 0-5 0,0 0-3 16,0 0-4-16,0 0-4 0,0 0 1 0,0 0-3 15,0 0-19-15,0 0-19 16,0 0-33-16,0 0-36 0,59 21-53 0,-39-19-61 16,-1-1-56-16,-19-1-101 15,38-7-188-15,-19 3-439 0,0-1-427 0</inkml:trace>
  <inkml:trace contextRef="#ctx0" brushRef="#br1" timeOffset="32738.05">6957 10078 3062 0,'0'0'55'0,"0"0"48"16,0 0 21-16,-41-1 3 16,41 1 11-16,-22 9-3 0,22-9 1 0,-23 15 0 15,14-3-37-15,-2 1-13 0,5 3-5 16,0-1-12-16,2 3-7 0,2 1-11 15,2 1-30-15,0-1-34 0,4 2-46 0,0-2-53 0,4 2-69 16,3-2-44-16,2-4-53 16,-2-1-128-16,1-5-558 0,2-1-405 15</inkml:trace>
  <inkml:trace contextRef="#ctx0" brushRef="#br1" timeOffset="32988.25">7080 10235 3014 0,'0'0'7'0,"-2"-23"55"0,2 23 28 15,0 0 24-15,-11-13 6 0,11 13 2 16,0 0-10-16,0 0-5 0,-12-5-14 0,12 5-5 16,0 0-7-16,0 0-9 0,0 0-7 15,0 0-5-15,-13 29-9 0,13-29-1 0,0 0-6 16,2 29-5-16,-2-29-5 16,7 25-2-16,-5-12-2 0,2 1-1 0,-4-14-9 15,4 24 1-15,-2-12-2 0,-2-12 0 16,0 25-1-16,0-25-2 0,-2 21 3 0,2-21-3 15,-4 21-5-15,4-21-24 16,-8 15-42-16,8-15-61 0,-11 13-76 0,4-7-67 16,7-6-132-16,-10 5-173 0,10-5-368 0,0 0-343 0</inkml:trace>
  <inkml:trace contextRef="#ctx0" brushRef="#br1" timeOffset="33188.1">7190 10227 2919 0,'0'0'7'16,"0"0"38"-16,0 0 35 0,0 0 27 0,31 14 22 16,-21-6 15-16,-2 2-3 0,-2 4-2 15,0 1-7-15,1 1-14 0,-3 1-6 0,1 1-20 16,-3-2-7-16,-2 1-9 16,0 2-7-16,0-1-13 0,0-18-28 0,-2 32-34 15,-3-17-58-15,3-2-69 0,2-13-77 16,-6 25-94-16,3-15-182 0,3-10-494 0,-2 17-438 15</inkml:trace>
  <inkml:trace contextRef="#ctx0" brushRef="#br1" timeOffset="37118.29">7904 10422 1107 0,'0'0'206'0,"0"0"-64"15,0 0-28-15,0 0 6 16,0 0 6-16,0 0-3 0,0 0 5 0,0 0-3 15,0 0-3-15,0 0 5 0,0 0-4 16,0 0 5-16,0 0 1 0,0 0-3 16,0 0 4-16,0 0-4 0,0 0-4 0,0 0-6 0,0 0-2 15,0 0-2-15,0 0-1 16,0 0-10-16,0 0-6 0,0 0-5 0,0 0-6 16,0 0-4-16,40-15-9 0,-40 15-9 15,25 2-4-15,-25-2-9 0,28 0-7 0,-14 1-3 16,-14-1-3-16,30 0-7 0,-15 0-13 0,-15 0-20 15,27 0-32-15,-27 0-39 16,24-3-44-16,-24 3-63 0,21-3-44 0,-11 2-36 0,-10 1-103 16,10-6-149-16,-10 6-355 15,0 0-230-15</inkml:trace>
  <inkml:trace contextRef="#ctx0" brushRef="#br1" timeOffset="37338.13">7946 10321 2488 0,'-14'-8'-59'16,"14"8"47"-16,0 0 35 0,0 0 25 0,0 0 38 15,0 0 41-15,0 0 31 16,0 0 13-16,0 0 7 0,0 0-10 0,0 0-12 16,0 0-13-16,0 0-18 0,0 0-16 15,63 2-13-15,-45 0-22 0,2-2-24 0,-20 0-32 16,34 0-42-16,-18-2-41 0,-16 2-55 0,28-2-61 15,-13 0-47-15,-15 2-74 16,22-5-666-16,-16 3-413 0</inkml:trace>
  <inkml:trace contextRef="#ctx0" brushRef="#br1" timeOffset="40309.74">8670 9812 2875 0,'0'0'-122'16,"0"0"29"-16,0 0 38 15,0 0 18-15,0 0 40 0,0 0 13 0,0 0 21 16,0 0 10-16,0 0 12 16,0 0 14-16,0 0 10 0,0 0 14 15,-3 44 10-15,3-44 16 0,5 25 3 0,-3-9-1 16,3 2 4-16,-1 0-15 0,-2 2-6 0,4 5-13 15,-2-2-8-15,3-1-5 0,-1 5-9 0,0-4-5 0,1 1-6 16,-3 0-5-16,3-3-2 16,-1-1 1-16,-2 0-12 0,2-3-4 15,-2-2-5-15,-2 0-5 0,2-2 0 16,-4-13-5-16,8 25-12 0,-4-15-21 0,-4-10-33 0,6 15-46 16,-6-15-74-16,0 0-82 15,8 14-109-15,-8-14-178 0,6 1-444 0,-6-1-419 16</inkml:trace>
  <inkml:trace contextRef="#ctx0" brushRef="#br1" timeOffset="41108.02">8938 10107 2804 0,'0'0'-150'0,"0"0"31"16,0 0 16-16,0 0 24 0,0 0 17 0,-4-19 18 16,4 19 26-16,0 0 40 15,0 0 11-15,0-19 24 0,0 19 5 0,0 0 17 16,0 0 4-16,9-23 9 0,-9 23 13 0,7-15 1 16,-7 15-6-16,8-15-6 0,-8 15 5 15,10-15 0-15,-4 8-3 0,-6 7-4 0,14-20-3 16,-6 13 1-16,-8 7-4 0,15-16-8 0,-7 11-12 15,-8 5-7-15,17-14-3 16,-8 8-5-16,-9 6-9 0,20-7-1 0,-20 7-3 0,20-2-2 16,-20 2-3-16,21 2-6 15,-21-2 2-15,21 9-3 0,-10 0-3 0,-1 1-2 16,-2 0 0-16,2 4-2 16,-4-2-3-16,0 2 0 0,2 1 0 0,-4-1-2 15,1-1 2-15,-3 2-2 0,-2-15 0 16,2 27 1-16,-2-27 1 0,-2 25 1 0,2-25 6 15,-5 22 6-15,1-10 11 0,4-12-5 0,-12 21 2 0,4-10-1 16,8-11 4-16,-18 18-2 16,10-13 4-16,8-5 1 0,-17 9 1 0,6-3 0 15,11-6 8-15,-17 4 21 16,17-4 0-16,0 0-10 0,0 0-9 0,-32-10 3 0,32 10-7 16,-10-13-2-16,10 13-6 15,-10-19-5-15,10 19-11 0,-7-21-4 0,7 21-12 16,-4-23-18-16,2 12-30 0,0-2-33 0,-1-3-52 0,3 2-67 15,0 14-73-15,0-24-100 16,0 11-199-16,0 13-41 16,0-23 20-16,0 23-270 0,3-20-203 0</inkml:trace>
  <inkml:trace contextRef="#ctx0" brushRef="#br1" timeOffset="41738.14">9485 9846 2440 0,'0'-20'-49'0,"0"20"37"0,0 0 17 16,2-23 19-16,-2 23 32 0,0 0 30 0,0-18 16 0,0 18 8 15,0 0-9-15,0 0-5 16,4-14 7-16,-4 14 11 16,0 0 5-16,0 0-4 0,0 0 0 0,0 0-5 15,0 0-2-15,4 48 1 0,-2-32-5 16,0 1-4-16,-2 2-6 0,3-2-4 0,-1 4-8 16,0-2-9-16,0 2-3 0,-2 1-11 0,2-2-5 15,3 5-9-15,-3-6-2 16,0 0-6-16,0 0-3 0,-2-2-3 0,2-1-6 0,-2-16-27 15,2 26-36-15,-2-26-45 0,2 19-51 0,-2-19-73 16,7 16-60-16,-7-16-101 16,4 5-144-16,-4-5-445 0,0 0-390 15</inkml:trace>
  <inkml:trace contextRef="#ctx0" brushRef="#br1" timeOffset="42018.32">9703 9964 2908 0,'12'-7'-30'0,"-12"7"10"0,0 0 8 0,0 0 22 15,0 0 32 1,0 0 28-16,0 0 13 0,0 0-2 0,0 0-7 16,0 0-4-16,0 0-2 0,0 0 0 15,-52 2 9-15,52-2 6 0,-22 5-2 0,22-5 1 0,-19 7 1 16,19-7-1-16,-16 5-9 16,16-5-4-16,-11 11-3 0,11-11 3 15,-7 14-1-15,7-14-1 0,0 0 1 16,4 25 0-16,-4-25-7 0,16 23-1 0,-10-11 14 15,5 1-4-15,-1 3-8 0,1-2-3 0,2 1-5 0,1-2-6 16,4 2-7-16,-4-1-9 16,-1-3-13-16,-1 0-23 0,1 0-46 0,-4-4-53 0,1 2-83 15,0-1-75-15,0-3-150 16,0 3-202-16,-2-4 12 0,5 2-256 0,-13-6-207 16</inkml:trace>
  <inkml:trace contextRef="#ctx0" brushRef="#br1" timeOffset="44154.89">10323 10012 2359 0,'0'0'-190'0,"0"0"14"15,-24 2 37-15,24-2 36 0,0 0 36 16,-18 2 35-16,18-2 29 0,0 0 23 0,0 0 11 15,-19 2 24-15,19-2 17 0,0 0 18 0,0 0 18 16,0 0 11-16,0 0-4 16,0 0-7-16,0 0-8 0,-21 1-2 0,21-1 0 0,0 0 13 15,0 0 10-15,0 0 8 16,0 0 9-16,0 0 2 0,0 0-11 0,0 0-10 16,0 0-12-16,0 0-14 15,0 0-8-15,0 0-12 0,0 0-10 0,72 4-8 16,-49-1-4-16,7-2-6 0,2 1-4 15,1 0-2-15,7 2-8 0,2 0-6 0,1-1 0 16,-1 0-4-16,1-2-1 0,-5 3-3 16,-2-2-7-16,-4 2-13 0,-1-4-16 0,-3 3-29 15,-7-1-33-15,0-2-48 0,-2 3-58 0,-2-2-43 16,-17-1-91-16,17-1-176 16,-17 1-370-16,0 0-224 0</inkml:trace>
  <inkml:trace contextRef="#ctx0" brushRef="#br1" timeOffset="44417.85">10393 9983 2565 0,'-21'-1'-83'0,"21"1"12"16,0 0 5-16,-26-4 16 0,26 4 28 0,0 0 25 16,-17-4 16-16,17 4 24 15,0 0 4-15,0 0 32 0,0 0 14 0,-18-2 10 16,18 2 12-16,0 0-6 0,0 0-4 15,0 0 0-15,0 0-1 0,0 0-11 0,0 0-4 16,0 0-7-16,0 0-10 0,0 0-9 0,71-4-7 16,-49 4-6-16,1 0-5 0,4 0-5 15,6 0-9-15,-2 0-14 0,3 0-23 0,-2 0-36 16,0 0-43-16,-3 3-51 16,3-3-39-16,-2 0-30 0,-8-3-41 0,2 3-74 0,-3-1-489 15,-2 1-125-15</inkml:trace>
  <inkml:trace contextRef="#ctx0" brushRef="#br1" timeOffset="44834.02">10721 9877 2308 0,'-14'-12'-82'0,"14"12"43"16,0 0 27-16,0 0 18 0,-14-11 32 0,14 11 25 15,0 0 25-15,0 0 12 16,0 0 16-16,0 0 6 0,-10-8 6 0,10 8 1 16,0 0-2-16,0 0-2 0,0 0-3 15,0 0-5-15,0 0-5 0,0 0-7 0,0 0-6 16,0 0-9-16,0 0-6 16,0 0 4-16,0 0-9 0,0 0-6 0,0 0-7 0,0 0-6 15,0 0-7-15,0 0-5 16,48 13-6-16,-32-7-6 0,0 0-1 0,3 0-1 15,1 3-5-15,2-1-4 0,0 1-2 0,3 3-3 16,-1-2-2-16,-4 1-3 16,2-1 0-16,-5 1-5 0,-4-1 4 0,0-1-3 0,-5 2-1 15,1 1 19-15,-9-12 0 16,3 24-1-16,-3-10-3 0,0-14-1 0,-8 27 0 16,0-13-3-16,-1 0-8 15,-2 0-12-15,-1-3-38 0,1 1-43 0,-1 1-52 16,-2-2-65-16,6 0-53 0,-4 0-65 0,6-3-155 0,-3 0-124 15,4 0-280 1,5-8-243-16</inkml:trace>
  <inkml:trace contextRef="#ctx0" brushRef="#br1" timeOffset="45633.23">11539 9728 2715 0,'2'-19'36'15,"-2"19"23"-15,0 0 17 0,0 0 20 0,2-17 25 16,-2 17 14-16,0 0 3 16,0 0-5-16,0 0-18 0,0 0 6 0,0 0 2 15,0 0-2-15,0 0 5 16,0 0-14-16,0 0 4 0,0 0-10 0,11 57-3 16,-9-39-5-16,-1-2 16 0,3 5-17 15,1 2 12-15,-1 2-12 0,2 0-35 0,1-2-4 16,-3 3-8-16,6 1-5 0,-5-2-6 15,1-2-16-15,0 2-19 0,1-2-21 0,-4-7-30 16,3 2-31-16,-1-4-37 0,-4 0-45 0,3-4-34 16,-2-2-53-16,-2-8-57 0,4 13-113 15,-4-13-126-15,0 0-426 0,0 0-410 0</inkml:trace>
  <inkml:trace contextRef="#ctx0" brushRef="#br1" timeOffset="45868.16">11721 9907 3048 0,'4'-11'6'0,"-4"11"23"0,6-15 9 15,-6 15 6-15,0 0 17 0,0 0 1 0,2-20 11 16,-2 20 14-16,0 0-3 16,0 0 3-16,0 0-3 0,-28-2-5 0,28 2-2 0,0 0-1 15,-29 10-3 1,29-10-5-16,-16 12-1 0,16-12-12 0,-16 13 0 16,16-13 3-16,-9 17 3 0,9-17-5 15,-5 17-2-15,5-17-3 0,3 21-6 0,-3-21-8 16,13 22 1-16,-1-10-6 0,-1 0 2 15,6 0-9-15,0 0-2 0,5 2-4 0,-2-1-15 16,4-1-22-16,-1-3-36 0,0-2-69 0,-2 2-99 0,-1-6-103 16,-3-1-240-16,3 0-24 15,-20-2-293-15,28-2-252 0</inkml:trace>
  <inkml:trace contextRef="#ctx0" brushRef="#br1" timeOffset="46427.97">12116 10001 2698 0,'0'0'3'15,"0"0"23"-15,0 0 18 16,-14 8 27-16,14-8 9 0,0 0 10 0,0 0-4 16,0 0-6-16,0 0-12 15,0 0-5-15,0 0-8 0,0 0-4 0,59 1-3 16,-39-2-10-16,-20 1-2 0,36 0-19 16,-19 0-39-16,2-2-48 0,-2-1-68 0,-17 3-72 15,28-5-151-15,-15 1-483 16,-6 0-187-16</inkml:trace>
  <inkml:trace contextRef="#ctx0" brushRef="#br1" timeOffset="46567.85">12107 9911 2509 0,'-12'-4'78'16,"12"4"20"-16,0 0-14 0,0 0-20 0,0 0-11 0,0 0-5 16,0 0-9-16,0 0-8 15,0 0-32-15,0 0-70 0,57-10-52 0,-38 10-50 16,2-1-102-16,4-3-462 0,-8 2-9 0</inkml:trace>
  <inkml:trace contextRef="#ctx0" brushRef="#br1" timeOffset="47227.87">12612 9729 2167 0,'0'0'-30'16,"11"-16"21"-16,-11 16 9 0,9-7-11 0,-9 7 9 16,0 0 18-16,18-10 17 0,-18 10 11 15,16-6 18-15,-16 6-4 0,18-4 2 0,-18 4 4 16,21 0 13-16,-21 0 8 0,0 0 3 0,26 6 11 15,-26-6 5-15,12 9 3 16,-12-9-5-16,2 16 0 0,-2-16-2 0,0 0 4 0,-5 28 0 16,5-28 2-16,-12 26 9 15,6-14 4-15,-3 2-3 0,1 1 24 0,2-1-7 16,0-1-11-16,-1 0 5 16,3 2-8-16,4-15-35 0,-5 25-8 15,5-11-8-15,0-14-8 0,9 22-3 0,0-8-7 16,1-5-8-16,5 2-21 0,3-2-24 0,-3-2-35 15,6-3-44-15,-4-1-52 0,2-1-56 16,1 1-48-16,-2-6-43 0,2 1-91 0,-2-1-111 16,0-3-493-16,-5-2-428 0</inkml:trace>
  <inkml:trace contextRef="#ctx0" brushRef="#br1" timeOffset="56068.15">14287 6720 1694 0,'0'0'136'0,"0"0"-65"15,0 0-22-15,0 0 8 0,0 0 31 0,0 0 15 16,0 0 12-16,0 0-8 0,0 0 14 16,0 0 6-16,0 0 15 0,7 45 14 0,-7-45 4 15,-2 35 9-15,2-18-2 16,0 4-5-16,2 1-15 0,-2 4-13 0,3 0-5 15,-3 0-14-15,2 4-14 0,0-2-8 0,0 1-10 0,1-1-9 16,-1 1-6-16,0-3-7 16,0 3-6-16,1-1-7 0,1-1-3 0,0-2-3 0,-2 1-8 15,-1-1 0-15,3-2-6 16,-2-1-7-16,1-3-14 0,0-3-18 16,-1-1-30-16,-2-15-25 0,0 26-30 15,0-26-26-15,2 20-24 0,-2-20-40 0,4 15-59 0,-4-15-64 16,0 7-159-16,0-7-507 0,0 0-425 0</inkml:trace>
  <inkml:trace contextRef="#ctx0" brushRef="#br1" timeOffset="56438.29">14652 6999 2906 0,'0'0'-83'0,"15"-9"27"0,-15 9 9 16,0 0 35-16,0 0 40 0,0 0 23 15,0 0 20-15,0 0 12 0,0 0-10 0,0 0-4 16,0 0 6-16,-46 25 5 16,29-20 7-16,0 3 3 0,0-2-2 0,0 1-4 15,1-1-3-15,-2-2-1 0,2 2-3 16,-2 0 2-16,3-1-3 0,15-5-4 0,-27 7-8 16,16-3-7-16,11-4-3 15,-18 8-6-15,18-8 1 0,-19 8 11 0,19-8 6 0,-7 11 7 16,7-11-8-16,0 0 0 0,0 23-21 15,0-23-6-15,16 20 4 0,-6-8 4 16,4 1 1-16,3 1-3 0,5 4-2 0,2-1-5 16,2-1 1-16,2 3-8 15,-1-1 2-15,1-1-6 0,-3-2-7 0,2 0-13 16,-5-1-15-16,-4-3-23 0,3 1-29 16,-7-2-29-16,1-3-34 0,-2 2-44 0,0-2-39 15,-1 0-41-15,-4-2-59 0,4-1-156 16,-12-4-139-16,14 4-264 0,-14-4-223 0</inkml:trace>
  <inkml:trace contextRef="#ctx0" brushRef="#br1" timeOffset="56941.27">15299 6805 2505 0,'6'-13'-50'15,"-6"13"27"-15,4-22 11 16,-4 22 6-16,0-16 14 0,0 16 28 16,0 0 15-16,-8-19 21 0,8 19 11 15,-13-7 6-15,13 7 6 0,-21-3 16 0,21 3 5 0,0 0 2 16,-41 13 11-16,25-3-1 16,-2 5 0-16,2 0-7 0,-3 3-6 0,2 5-8 15,-2 0-13-15,3 2-3 16,0 1-12-16,4 0-6 0,1-1-11 0,1 1-2 0,3 3-8 15,3-3-3-15,4 0-5 0,0 1-7 0,4 0-2 16,3-1-3-16,4-1-2 16,5 2-8-16,0-4-6 0,4-1-10 0,-5-3-12 0,8 1-15 15,-2-6-7-15,1 0-7 16,-4-4-7-16,4-1 0 0,-8-3-5 0,3-4-1 16,0 1-5-16,-17-3-2 15,23-3 0-15,-23 3-4 0,20-8 4 0,-20 8 4 0,8-15 4 16,-8 15 3-16,2-21 6 0,-2 21 7 15,0 0 15-15,-8-31 14 0,8 31 12 16,-12-19 8-16,5 9 6 0,7 10 1 0,-7-12 1 16,7 12-3-16,0 0-2 0,-8-18-2 15,8 18 4-15,0 0 3 0,0 0-2 0,0 0 0 16,0 0-3-16,20-9-1 16,-20 9-2-16,30 0-13 0,-30 0-22 0,32 0-45 15,-15-2-65-15,3-1-65 16,-5 3-78-16,5-5-162 0,-3 1-517 0,-2 0-379 15</inkml:trace>
  <inkml:trace contextRef="#ctx0" brushRef="#br1" timeOffset="57187.77">15665 6993 2820 0,'0'0'-61'0,"-4"-16"31"0,4 16 6 0,0 0 18 15,-15-9 33-15,15 9 28 16,0 0 25-16,-26 1 8 0,26-1 8 0,-20 14-4 16,8-5-5-16,12-9-9 15,-18 23 3-15,7-10 3 0,5 0-10 0,-1 5-2 0,3-3-10 16,2 3-6 0,-2-2-24-16,4-16-23 0,4 33-34 0,0-18-46 0,0 0-58 15,5 0-46-15,-3-2-44 16,-6-13-101-16,15 16-546 0,-7-8-223 0</inkml:trace>
  <inkml:trace contextRef="#ctx0" brushRef="#br1" timeOffset="57480.2">15737 7070 2732 0,'0'0'35'16,"0"0"-1"-16,-4-20 0 15,4 20 5-15,-12-12 28 0,12 12 20 0,-12-7 2 16,12 7-4-16,0 0-9 0,-19-3-5 0,19 3-8 15,0 0-1-15,0 0 1 0,-25 10 2 16,25-10-5-16,0 0-4 0,-4 21-5 0,4-21-6 16,0 0-5-16,8 28-14 15,-2-16-8-15,5 1-7 0,-2-2-2 0,1 3 2 0,0-1-2 16,0-2 0-16,0 2-2 16,-2-1 3-16,-2 1 7 0,1-1 7 0,-7-12 6 15,4 21 1-15,-4-21 0 0,0 19-2 0,0-19-3 16,-9 16-1-16,9-16-7 15,-12 13-24-15,12-13-46 0,-14 7-58 0,14-7-68 0,-16 8-73 16,16-8-131-16,-12 2-583 16,12-2-408-16</inkml:trace>
  <inkml:trace contextRef="#ctx0" brushRef="#br1" timeOffset="57702.8">15927 7059 3080 0,'15'-4'12'16,"-15"4"7"-16,0 0 20 0,0 0 33 16,19 12 11-16,-19-12 15 0,9 12 0 0,-9-12-5 15,6 24-8-15,-4-13-9 0,-2-11-8 0,2 24-4 16,-2-8-6-16,0-16 0 16,-2 29-10-16,-2-16-3 0,2 2-8 0,2-15-6 0,-7 23-26 15,3-14-31-15,4-9-43 16,-8 20-75-16,8-20-56 0,-8 13-107 15,5-6-185-15,3-7-400 0,-7 8-269 0</inkml:trace>
  <inkml:trace contextRef="#ctx0" brushRef="#br1" timeOffset="57897.91">16240 7196 2861 0,'0'0'63'16,"20"-8"10"-16,-20 8-2 0,17-7 3 15,-17 7 1-15,21-7 9 0,-10 0-7 16,-11 7-8-16,26-7-15 0,-12 3-13 0,-14 4-26 0,23-6-36 16,-23 6-39-16,19-5-41 15,-19 5-50-15,11-8-52 0,-11 8-34 0,0 0-54 16,0 0-482-16,0 0-69 16</inkml:trace>
  <inkml:trace contextRef="#ctx0" brushRef="#br1" timeOffset="58008.05">16260 7097 2243 0,'-22'-5'-9'15,"4"2"76"-15,18 3 32 16,-26-3 24-16,26 3 18 0,-15-3 21 0,15 3 5 15,0 0-14-15,0 0-24 0,0 0-20 0,0 0-23 16,0 0-26-16,0 0-31 16,0 0-31-16,59-16-35 0,-37 13-52 0,3-1-52 0,3 1-69 15,-4-1-141-15,4-2-486 16,-2 0-177-16</inkml:trace>
  <inkml:trace contextRef="#ctx0" brushRef="#br1" timeOffset="58418.2">16996 6606 2452 0,'0'0'-78'0,"0"0"9"0,9-14 11 0,-9 14 5 16,11-10-2-16,-11 10 12 16,14-8-1-16,-14 8 10 0,22-5 3 0,-22 5 0 0,20-2 4 15,-20 2 14-15,28 0 22 16,-28 0 14-16,27 2 14 0,-27-2 25 0,24 5 8 16,-14 0 21-16,-10-5 16 15,18 14 7-15,-14-5 7 0,-4-9 6 0,0 23 10 0,0-23-2 16,-9 34-1-16,0-14-11 0,-1 1-9 15,0 2-6-15,-1-2 1 0,-2 2-7 16,3-1-9-16,-1 2-5 0,3-2-6 0,-1 0-2 0,2 0-8 16,3-5-7-1,4 1-4-15,0-18-9 0,2 30-5 0,5-17-14 16,2-1-21-16,1-3-27 0,1-1-41 16,1-2-48-16,3-2-58 0,0-1-45 0,-1-3-47 0,-14 0-89 15,30-11-614-15,-15 1-391 16</inkml:trace>
  <inkml:trace contextRef="#ctx0" brushRef="#br1" timeOffset="58715.52">17379 6711 2899 0,'0'0'-43'0,"9"-20"38"0,-9 20 30 15,9-14 38-15,-9 14 25 16,4-13 3-16,-4 13-4 0,10-10-10 0,-10 10-6 16,0 0-9-16,19-13-5 15,-19 13-4-15,15 0 2 0,-15 0 0 0,0 0-2 0,27 15 0 16,-20-7 0-16,2 4-6 0,-9-12 1 0,8 24 4 15,-6-13 3-15,-2-11 6 16,-2 30 11-16,-2-17 6 0,-2 0 6 16,-4 0 8-16,0 0 4 0,-2-1-6 15,-4-4 3-15,2-1-26 0,-1 0-8 0,15-7 1 16,-28 8-9-16,28-8 0 0,-24-3-13 16,24 3 2-16,-22-8-12 0,22 8-10 0,-15-15-16 15,15 15-22-15,-6-21-30 16,6 10-30-16,0 11-47 0,0 0-62 0,8-36-48 0,-1 23-70 15,-1-1-145-15,0 2-162 16,0 1-296-16,2 3-302 0</inkml:trace>
  <inkml:trace contextRef="#ctx0" brushRef="#br1" timeOffset="59287.84">16822 7184 2649 0,'0'0'-93'0,"0"0"28"16,0 0 8-16,0 0 13 15,0 0 12-15,0 0 9 0,0 0 15 0,41-23 17 16,-22 22-6-16,2 1-1 16,3-3 4-16,6 3-6 0,3 0 9 0,3 0 12 15,8-1 8-15,3 1 2 0,-1 1 7 16,3-2 4-16,2 1 10 0,0 0 9 0,0-2 11 15,-1 2 4-15,1 0 5 0,0-3-2 0,-3 2 3 16,1 0 1-16,1-2 5 16,-6 3-8-16,0-1-11 0,1-2-6 0,-10 3-6 0,1 0-8 15,-4-1-1-15,0 2-18 16,-9-2-25-16,1 2-47 0,-4-1-65 0,2 3-49 16,-5-2-58-16,-17-1-123 0,26 4-503 15,-16-3-178-15</inkml:trace>
  <inkml:trace contextRef="#ctx0" brushRef="#br1" timeOffset="59758.01">17177 7457 2541 0,'0'0'-24'0,"-18"-6"34"15,18 6 1-15,-21-5 4 0,21 5 15 0,-29-2 27 16,12 0 14-16,17 2 3 0,-30-3-4 0,30 3-7 15,-28 0-5-15,28 0-6 0,-21 5-5 16,21-5 0-16,-15 5-5 16,15-5-4-16,0 0-16 0,-4 21-8 0,4-21-18 15,0 0-11-15,22 31-18 0,-14-18-6 0,2 1 7 16,4 3-4-16,-4-5 7 0,2 6 9 16,-1 2 3-16,0-4 23 0,-3-2 22 0,1 5 17 15,-5-4 16-15,2 0 9 16,-4 1 8-16,-2-16 3 0,0 24 1 0,0-24 0 15,-6 24-4-15,-3-12-3 0,9-12-7 0,-16 18-4 0,7-11-6 16,-4-1-7 0,13-6-5-16,-23 9-12 0,23-9-31 0,-21 0-58 0,21 0-64 15,-19-2-57-15,19 2-54 16,-17-9-103-16,12 1-605 0,5 8-356 0</inkml:trace>
  <inkml:trace contextRef="#ctx0" brushRef="#br1" timeOffset="60118.1">17407 7529 2874 0,'-6'-20'-26'0,"6"20"24"0,0 0 22 0,-7-14 26 16,7 14 15-16,0 0 24 16,-11-12 19-16,11 12 13 0,0 0 2 0,0 0 2 15,-24 4-9-15,24-4 1 16,0 0 0-16,-22 18-4 0,16-7-11 0,6-11-9 16,-11 25-5-16,9-11-12 15,0 4-6-15,2-1-6 0,2 4-6 0,2 0-5 16,1 0-7-16,3 3-3 0,0-2-10 0,0 1-8 0,4-3-20 15,-2-1-21-15,0 1-31 16,4-2-42-16,-4-2-49 0,3-3-60 16,-1-1-68-16,-1-5-146 0,0 1-174 0,-3-5-290 15,2 2-248-15</inkml:trace>
  <inkml:trace contextRef="#ctx0" brushRef="#br1" timeOffset="60417.83">17735 7545 2874 0,'-4'-20'72'0,"4"20"9"16,-11-16 13 0,11 16 22-16,-14-14 14 0,14 14 12 0,-18-12-7 0,18 12-17 15,-16-7-11-15,16 7-10 16,-16-4-9-16,16 4-5 0,0 0-12 16,0 0-4-16,-22 9-2 0,22-9-9 0,0 0-26 15,-2 22-7-15,2-22-7 0,0 0-14 0,10 32-10 16,-4-19 0-16,-2 0-1 15,2 1 2-15,2 1 0 0,-2-2 3 0,-2 2-1 16,0-1 5-16,0-1 2 0,-4-13 5 0,2 25 15 0,-2-25 9 16,-2 23 3-16,2-23 1 15,-10 23-2-15,2-14-7 0,-4 1-1 0,0-3-6 16,-3 1-29-16,0 0-52 16,0-2-71-16,15-6-72 0,-20 7-87 0,20-7-187 0,-18 0-118 15,18 0-280-15,0 0-243 0</inkml:trace>
  <inkml:trace contextRef="#ctx0" brushRef="#br1" timeOffset="60632.74">17729 7659 2568 0,'14'-6'-47'16,"-14"6"16"-16,20-6 22 0,-20 6 34 15,27-5 7-15,-8 3 27 0,0 0-1 0,3 2-9 16,-2-2-8-16,4 1-8 15,1-2-14-15,1 0-19 0,2-1-9 16,-8 1-5-16,2-1-24 0,1-3-16 0,-5 3-13 0,0 0-18 0,-4 0-11 16,-5-3-40-16,0 2-41 15,-9 5-67-15,4-14-353 0,-4 14 195 16</inkml:trace>
  <inkml:trace contextRef="#ctx0" brushRef="#br1" timeOffset="60825.26">18038 7509 1771 0,'0'0'-2'0,"-13"-6"24"16,13 6 36-16,0 0 44 0,0 0 26 0,-21 0 29 15,21 0 15-15,0 0 19 0,0 0 1 16,-15 15-1-16,15-15-9 0,-6 15-5 16,6-15-9-16,-4 20-13 0,4-20-15 15,-4 22-14-15,4-22-16 0,2 25-13 16,-2-10-8-16,4 1-9 0,-4-16-10 0,6 32-9 0,-4-17-15 16,4-1-22-16,-2-1-35 15,3-2-40-15,-7-11-43 0,13 22-57 0,-7-10-50 16,-6-12-49-16,11 17-115 0,-5-13-222 15,2 0-268-15,-8-4-209 0</inkml:trace>
  <inkml:trace contextRef="#ctx0" brushRef="#br1" timeOffset="61077.94">18294 7489 2715 0,'0'0'52'0,"2"-17"4"15,-2 17 22-15,0 0 27 0,0 0 24 0,0 0 14 16,0 0-6-16,0 0-5 0,0 0-8 16,0 0-9-16,0 0-9 0,0 0-2 0,6 52-8 15,-4-38-6-15,2 2-6 16,-4-16-6-16,7 31-9 0,-3-16-11 16,1 3-10-16,-1-4-6 0,0 1-14 0,0-2-24 15,-4-13-40-15,5 26-47 0,-3-15-67 0,-2-11-52 16,6 19-63-16,-6-19-130 0,2 15-198 0,0-8-281 15,-2-7-243-15</inkml:trace>
  <inkml:trace contextRef="#ctx0" brushRef="#br1" timeOffset="61367.86">18520 7350 2536 0,'0'0'-87'0,"0"0"34"0,0 0 22 0,0 0 30 15,0 0 39-15,0 0 27 16,0 0 24-16,0 0 4 0,0 0 3 16,0 0 1-16,15 46 10 0,-13-29 12 0,0 2 15 15,3 3-2-15,-3 0-6 0,2 5-6 16,-2-1-10-16,0 0-9 0,1 2-15 0,-3 0-9 15,0-1-8-15,0-1-6 0,-5 2-10 0,3-2-5 16,-4 1-49-16,-1-3-71 0,-1 2-86 0,-3-3-82 16,-1 2-166-16,-4 1-183 15,0-2-247-15,-3 0-171 0</inkml:trace>
  <inkml:trace contextRef="#ctx0" brushRef="#br1" timeOffset="151397.58">1456 12093 918 0,'-7'-20'303'0,"7"20"-79"16,0 0-72-16,0 0-4 0,0 0 8 15,0 0 12-15,0 0 0 0,0 0-5 0,0 0 6 16,0 0-2-16,0 0 2 0,0 0-3 15,-4-16-6-15,4 16-7 0,0 0-3 0,0 0-20 16,0 0-13-16,0 0-18 0,0 0-6 16,0 0-14-16,0 0-4 0,0 0-10 0,0 0-6 0,-21 30-6 15,15-17-3-15,0 1-9 16,-3-1-2-16,-3 6-6 0,5 0 2 0,-1 0-4 16,-4 0-4-16,3 2 1 15,4 0-1-15,-3-1-4 0,3 0-1 0,1-4-1 0,-1 4-1 16,5-2-1-16,-2-2-3 0,2-16-3 0,4 31 5 15,1-19-6-15,2 1 5 16,-1 0-7-16,1-4-1 16,6 1 0-16,1-4-6 0,-1-1 6 0,4-1-4 15,-17-4-8-15,29 2 1 0,-12-2 0 16,-17 0-1-16,33-7 0 0,-16-1-1 0,1 0-5 16,-4-1-3-16,4-5-5 0,-4-1 3 0,1 0-2 15,0-2 0-15,-4-4 0 0,1 2 2 16,-1-4 1-16,-3 0 0 0,-1 0 3 0,1 2 1 15,-4 1 3-15,0 2 2 0,0 0 2 16,-1 0 8-16,2 3 4 0,-5 15 4 16,4-27-5-16,-4 27 0 0,4-20-4 0,-4 20 1 0,0 0 2 15,0 0 2-15,0 0-4 16,0 0 10-16,0 0-4 0,0 0 3 0,0 0 11 16,-43 38 7-16,33-22-1 15,-3 5-7-15,0 1 5 0,-3 4 2 0,-1 0-5 0,0 5-1 16,-1-2-22-16,1 1 4 0,1 1-1 0,-2-1-1 15,1 2 0-15,3-1 1 16,-1-1-3-16,1 1 4 0,3-1-4 0,0 1-7 16,2-6-19-16,1 1-26 0,2-3-38 15,0 0-55-15,2-2-60 0,2-2-51 0,2-2-54 16,-4-2-127-16,8-1-164 16,-4-2-307-16,2-2-289 0</inkml:trace>
  <inkml:trace contextRef="#ctx0" brushRef="#br1" timeOffset="152029.86">1610 12743 2787 0,'5'-12'9'0,"-5"12"8"0,0 0-5 0,10-13 2 15,-10 13-2-15,0 0 26 16,0 0 31-16,0 0 11 0,0 0 3 16,0 0 1-16,0 0-7 0,0 0 0 15,0 0 15-15,0 0-3 0,0 0-6 0,-10 55-3 0,10-55-8 16,-4 22-6-16,1-12-4 16,3-10-6-16,-4 21-8 0,4-21-6 0,-4 15-4 15,4-15 2-15,0 0-2 0,-4 19 13 0,4-19 15 16,0 0 7-16,0 0-7 0,0 0-6 15,0 0-7-15,0 0-8 0,0 0-8 0,0 0-7 16,0 0-8-16,0 0-3 16,36-38-4-16,-28 27 3 0,-2 0-9 15,-6 11-3-15,15-18 2 0,-9 11-4 16,-6 7-2-16,12-12 1 0,-12 12 1 0,0 0 4 0,0 0-4 16,0 0 7-16,0 0-7 15,0 0 6-15,35 18-2 0,-35-18 1 0,7 13-4 16,-7-13 0-16,6 15 1 0,-6-15 2 15,5 13-4-15,-5-13 1 0,0 0 1 0,7 17 1 16,-7-17-2-16,0 0 3 0,9 10 8 0,-9-10-2 16,0 0-6-16,0 0 3 15,0 0-2-15,0 0-4 0,0 0-1 0,34-23 3 0,-26 14-4 16,-8 9 5-16,15-14-4 16,-6 6-2-16,-9 8-1 0,14-13-1 15,-14 13 3-15,13-11-3 0,-13 11-1 0,15-4 13 0,-15 4 8 16,0 0 6-16,0 0 13 0,27 8 10 15,-27-8-6-15,16 13-2 0,-8-3 3 0,-3-1-7 16,-5-9-8-16,14 21 4 16,-8-8-4-16,1-1-14 0,-7-12-31 0,11 19-42 15,-6-10-53-15,-5-9-70 0,11 16-67 16,-7-10-85-16,1-1-212 0,-5-5-98 0,0 0-331 16,0 0-419-16</inkml:trace>
  <inkml:trace contextRef="#ctx0" brushRef="#br1" timeOffset="152308.63">2271 12645 2997 0,'6'-21'-56'15,"-6"21"11"-15,0 0 14 0,0 0 25 0,0 0 23 16,0 0 19-16,15-6 8 0,-15 6-5 16,0 0-4-16,27 0 0 0,-27 0-4 0,32 0 2 15,-13 0-1-15,3 3-3 16,-2-3-3-16,4 0-12 0,-1-3 5 16,-1 3-16-16,-2-1-24 0,0 1-39 0,-2-3-53 15,0 0-56-15,-18 3-56 0,23-8-103 0,-17 4-401 16,-6 4 0-16</inkml:trace>
  <inkml:trace contextRef="#ctx0" brushRef="#br1" timeOffset="152467.61">2396 12489 2211 0,'0'0'36'0,"0"0"2"0,-24-2 5 0,24 2 5 16,0 0 22-16,0 0 5 16,0 0 16-16,0 0 1 0,0 0 1 0,0 0 1 0,0 0-9 15,0 0-7-15,0 0-8 0,0 0-8 0,0 0-25 16,70-4-43-16,-51 2-61 15,1 0-56-15,0 1-81 0,0-5-152 0,-2 3-411 16,2-2-55-16</inkml:trace>
  <inkml:trace contextRef="#ctx0" brushRef="#br1" timeOffset="155287.24">3410 12011 2208 0,'22'0'-54'0,"-22"0"31"16,0 0 23-16,0 0 34 0,0 0 27 0,0 0 20 15,0 0 11-15,0 0 8 0,22-2-5 16,-22 2-3-16,0 0-3 0,0 0-3 0,0 0-2 16,0 0 1-16,0 0-4 15,0 0-8-15,0 0-4 0,0 0-12 0,0 0-3 16,0 0-6-16,0 0-9 0,0 0-3 15,0 0-3-15,0 0-6 0,-44-18 0 16,44 18-4-16,-30-3-3 0,13 3-6 0,17 0 4 0,-36-2-8 16,19 2-1-16,17 0-1 15,-36 2-5-15,19 0-3 0,17-2-3 0,-27 4 3 0,14-3-8 16,13-1 2-16,-23 4-2 16,23-4-1-16,-17 6 5 0,17-6 0 0,-15 8 0 15,15-8 6-15,-9 11-2 0,9-11-5 16,-8 15 3-16,8-15 4 0,-4 18-4 15,4-18 6-15,-6 16-6 0,6-16 2 0,-6 20 2 0,6-20 5 16,-6 19 0-16,6-19 1 16,-4 15-3-16,4-15-2 0,-4 16 5 0,4-16-2 15,-4 12-1-15,4-12 2 16,0 0-2-16,0 0 0 0,-4 17 1 0,4-17 3 16,0 0-5-16,0 0 8 0,-4 14-5 15,4-14-3-15,0 0 1 0,0 0-1 0,0 0-3 16,0 0 3-16,0 0-5 0,0 0-2 15,0 0 3-15,0 0 0 0,0 0 2 16,0 0-4-16,0 0 0 0,36-32 2 0,-36 32-4 0,10-8 3 16,-10 8-3-1,0 0 1-15,17-7-3 0,-17 7 3 0,0 0 3 16,15-3 3-16,-15 3-1 0,0 0-2 16,0 0 0-16,0 0 4 0,25 8-2 0,-25-8 0 0,11 10 8 15,-11-10 12-15,9 13 10 0,-9-13 5 0,6 21 5 16,-2-10 3-16,0 4 2 15,-4-15-7-15,2 32-1 0,0-14-5 0,-2-1-3 16,-2 2-4-16,2 0 1 16,-4 1-3-16,-4 0-1 0,0 2-4 0,-4-4-1 15,0 3 1-15,-1-2 6 0,-1-1-31 16,-2-2-39-16,4-6-48 0,0 1-66 0,-2-1-79 16,2-4-107-16,4-1-223 15,8-5-306-15,-16 3-237 0</inkml:trace>
  <inkml:trace contextRef="#ctx0" brushRef="#br1" timeOffset="155707.21">3440 12398 2689 0,'0'0'-25'0,"-8"-31"16"15,8 31-10-15,0 0-2 0,0-19 8 0,0 19 10 16,6-15 19-16,-6 15-13 16,6-21 6-16,0 9-7 0,2 1 2 0,1 0 5 15,1-2-5-15,3 2 14 0,0 0-5 16,-1 1 1-16,6 1-1 0,-4 2-2 0,3 1 9 16,-2 0-13-16,2 2 6 15,-17 4 3-15,28-3 16 0,-28 3 7 0,22 7 15 16,-10-1 5-16,-12-6 3 0,14 19-1 0,-8-6 3 0,-1 1 2 15,-3 1 2-15,-2-15 5 16,-4 32 1-16,-1-15 6 0,-1-2 4 0,-2 0-4 16,-3 1 1-16,-4-1 7 15,3-2 4-15,-6 1 4 0,2-3 6 0,1-1-3 0,-2-4 16 16,2-1-23-16,15-5 2 16,-28 0-10-16,28 0-16 0,-23-8-21 0,13 1-38 15,-1-5-52-15,11 12-59 0,-13-24-67 0,11 9-68 16,0-1-98-16,4 3-183 15,-2 13-116-15,4-27-195 0,3 16-160 16</inkml:trace>
  <inkml:trace contextRef="#ctx0" brushRef="#br1" timeOffset="156427.55">4054 12354 2456 0,'0'0'-13'0,"0"0"34"0,0 0 24 15,0 0 18-15,0 0 29 0,0 0 31 0,0 0 26 16,0 0 9-16,0 0-10 16,0 0-14-16,0 0-11 0,0 0-5 0,0 0-5 15,35 21-3-15,-14-21-12 0,4 0-7 0,7 0-15 0,0 0-6 16,2 0-24 0,0 0-30-16,-2 0-43 0,-2 0-54 0,-6 0-54 0,2 1-58 15,-3-2-70-15,-3 1-114 0,-4 0-575 0,-16 0-379 16</inkml:trace>
  <inkml:trace contextRef="#ctx0" brushRef="#br1" timeOffset="157237.57">4817 12114 2806 0,'0'0'-108'0,"0"0"33"0,0 0 24 0,0 0 35 15,0 0 28-15,0 0 19 16,0 0 22-16,0 0 5 0,0 0 6 16,0 0 25-16,0 0 11 0,0 0 13 15,0 0 4-15,0 0-1 0,0 0-2 16,0 0 3-16,0 0-5 0,-2 62-5 0,2-44-4 16,-2 1-8-16,2 4-7 0,-2-2-7 0,2 1-7 15,0-1-9-15,-2 2-8 0,2 0 12 0,0-2-10 16,0 2-7-16,0-4-9 15,0 2-27-15,0-5-42 0,0-16-44 0,0 27-66 0,2-13-61 16,-2-14-81-16,0 20-168 16,2-13-172-16,-2-7-237 0,0 0-202 0</inkml:trace>
  <inkml:trace contextRef="#ctx0" brushRef="#br1" timeOffset="157677.45">4940 12209 2412 0,'0'0'-94'16,"0"0"30"-16,2-18 15 16,-2 18 25-16,0 0 8 0,5-16 20 0,-5 16 14 15,0 0 12-15,8-20-4 0,-8 20 9 0,8-11-5 0,-8 11-8 16,14-14 7-16,-14 14-3 15,14-11-2-15,-14 11-8 0,21-7 9 0,-10 3 0 16,-11 4 2-16,21-4 1 16,-21 4 13-16,21 3 0 0,-21-3 2 15,21 8 7-15,-11-2-3 0,-10-6 2 0,18 18 11 16,-14-9-5-16,-4-9 12 0,2 23 14 16,-2-23 2-16,-4 27 4 0,0-11-1 15,-5 0 2-15,0 3-4 0,-1-3 2 0,0 1 3 0,-4 2-1 16,2-1 1-16,2-1 1 0,-3 1-6 0,4-3-2 15,-1-2-3-15,1 3-6 16,3-3 18-16,0 0-7 0,0 0-10 0,0 0-9 16,6-13 0-16,-4 22-9 15,4-22-5-15,2 17-4 0,-2-17-3 0,16 15-7 0,-4-7-18 16,1-5-38 0,-13-3-51-16,32 3-59 0,-14-3-86 0,2-3-80 0,-1-2-171 15,0 2-164-15,-4-4-295 0,-1 1-333 0</inkml:trace>
  <inkml:trace contextRef="#ctx0" brushRef="#br1" timeOffset="157837.3">5310 12491 2931 0,'11'13'107'0,"-11"-13"16"0,9 10-19 0,-9-10-10 0,0 0 23 16,6 11 29-16,-6-11 8 15,0 0-4-15,0 0-22 0,0 0-13 16,11 11-25-16,-11-11-33 0,0 0-56 0,0 0-73 0,0 0-94 15,0 0-107-15,0 0-216 0,0 0-140 16,16-15-198-16,-16 15-156 0</inkml:trace>
  <inkml:trace contextRef="#ctx0" brushRef="#br1" timeOffset="158355.7">5486 12146 2388 0,'4'-16'-37'0,"2"1"17"16,-6 15 17-16,10-22 22 16,-6 10 13-16,2 0 12 0,-6 12 18 0,13-16 9 15,-5 8-9-15,2 0-3 16,-10 8-6-16,24-10-5 0,-14 7-1 0,-10 3 9 16,26-2 1-16,-26 2 8 0,23 5 1 15,-23-5 1-15,19 14-6 0,-10-5-5 0,-9-9-4 16,6 22-4-16,-4-9-5 0,-2-13-4 0,-2 29 0 15,-2-13-4-15,-2 2-1 16,-1-1 6-16,-4 2 3 0,3 0 4 0,-3 0 1 0,3 0-3 16,-2 0-5-16,3 2-2 15,-2-6-4-15,5 3-4 0,0-2-4 0,0 0-1 16,4-16-2-16,-2 30-1 16,2-30-3-16,4 23 1 0,-2-11-6 0,6-1 0 0,1-2-6 15,0 1-5-15,-9-10-6 0,18 13-3 0,-7-9-3 16,-11-4 3-16,22 7-3 15,-22-7 1-15,18 3 3 0,-18-3 1 0,22-3 3 16,-22 3 7-16,0 0 10 0,18-8 1 16,-18 8 0-16,7-14 2 0,-7 14 4 0,2-19 5 15,-2 19 0-15,0 0 0 16,-9-33 5-16,3 20 9 0,-2-2 3 0,-2 2 5 16,0-2 7-16,0 1 1 15,0 0 3-15,1 0-6 0,-2 0-11 0,3 0-3 0,-1 2-2 16,3 0-7-16,6 12-21 0,-10-21-22 15,10 21-56-15,-11-17-61 0,11 17-83 16,-7-15-76-16,7 15-179 0,-2-12-173 0,2 12-264 16,0 0-288-16</inkml:trace>
  <inkml:trace contextRef="#ctx0" brushRef="#br1" timeOffset="172104.27">6163 12390 578 0,'0'0'229'16,"5"-21"-70"-16,-5 21-62 0,0 0-14 0,0 0-10 16,0 0-7-16,0 0 12 0,0 0 4 15,0 0-7-15,0 0 7 0,0 0-2 0,0 0-1 16,0 0 6-16,0 0-2 0,0 0 13 0,0 0-1 15,0 0 11-15,0 0-4 16,0 0-4-16,0 0 0 0,0 0-11 0,0 0-5 16,0 0 3-16,0 0-2 0,0 0-3 15,0 0 0-15,0 0-1 0,0 0-7 0,0 0-1 16,0 0 3-16,0 0-1 16,0 0-3-16,17-4-4 0,-17 4 0 0,0 0-8 0,0 0-1 15,28 2-2-15,-28-2-1 0,0 0 2 0,29 2 0 16,-29-2-4-1,23 2-3-15,-23-2-2 0,25 0-2 0,-11 2-3 16,-14-2 0-16,24 0-2 0,-24 0-1 16,26 2-1-16,-26-2-5 0,21 1-1 0,-21-1-1 0,22 0-4 15,-22 0-3 1,18 2-1-16,-18-2-1 0,0 0-6 0,26 3 2 16,-26-3-5-16,0 0 0 0,21 1-2 15,-21-1 0-15,0 0-3 0,15 2-6 0,-15-2-4 0,0 0-16 16,0 0-23-16,0 0-25 15,0 0-55-15,23-3-42 0,-23 3-45 16,0 0-50-16,0 0-101 0,15-6-150 0,-15 6-364 16,0 0-237-16</inkml:trace>
  <inkml:trace contextRef="#ctx0" brushRef="#br1" timeOffset="172547.26">6138 12269 2478 0,'0'0'-128'0,"0"0"23"16,0 0 14-16,39-5 30 16,-39 5 23-16,0 0 24 0,0 0 6 0,0 0 25 15,0 0 21-15,0 0 16 0,0 0 9 0,0 0 23 16,22 1-1-16,-22-1 6 0,0 0-5 15,22 0-6-15,-22 0-6 0,0 0 2 16,31 0-10-16,-31 0-7 16,28-1 1-16,-14 1-9 0,-14 0 1 0,30 0-6 15,-30 0-8-15,30 0-3 0,-15 0-1 16,-15 0-10-16,28-2-20 0,-28 2-29 0,25 0-23 0,-25 0-51 16,25 2-46-16,-25-2-47 15,21-2-110-15,-8 2-457 0,-13 0-45 0</inkml:trace>
  <inkml:trace contextRef="#ctx0" brushRef="#br1" timeOffset="173377.32">6960 12249 2178 0,'0'0'-60'0,"0"0"30"0,0 0 10 16,0 0 7-16,0 0 13 0,0 0 10 0,0 0 21 15,0 0 12-15,10-8 7 16,-10 8 4-16,0 0-9 0,0 0 14 0,0 0 17 0,0 0 10 16,0 0 14-16,0 0 2 15,0 0 1-15,0 0 2 0,0 0-4 0,0 0-7 16,-58 2-7-16,58-2-4 16,-24 2-4-16,24-2-6 0,-32 1 0 15,15-1 2-15,17 0-7 0,-32 0-3 0,18 0-5 0,14 0-2 0,-28 3-10 16,28-3-2-16,-23 0 0 15,23 0-1-15,-20 0-5 0,20 0-1 0,0 0-12 16,-18-4-8-16,18 4-6 16,0 0-1-16,0 0-6 0,0 0 5 0,0 0-3 0,0 0-1 15,0 0-2-15,0 0 1 16,0 0-1-16,22-40-3 0,-22 40 4 0,16-14-5 16,-8 7-2-16,-8 7 4 15,21-17-2-15,-8 9 1 0,-2-1-2 0,1-2 0 0,-2 1-3 16,4-2-2-16,-4 2-1 0,0-3 1 0,-1 4-4 15,4-4 0-15,-2 1 0 16,-3-2-1-16,2 3-1 0,-2 0 3 0,4-2 1 16,-4 3 2-16,0-1 1 15,-8 11 10-15,17-19 3 0,-10 11 5 0,-7 8-2 0,12-15 6 16,-12 15 2-16,11-12 2 16,-11 12-5-16,10-9 2 0,-10 9-2 0,0 0-3 15,9-12-3-15,-9 12 0 0,0 0-4 0,0 0 6 0,0 0 5 16,0 0 7-16,0 0 2 15,0 0 4-15,0 0 1 0,9 35 1 0,-9-35-3 16,-2 26 2-16,2-11-3 16,2 5 1-16,-2-1 4 0,0 0-3 15,2 0 3-15,-2 0 1 0,0 2-3 0,2 0-18 16,-2 0-4-16,2 0 9 0,0-1 1 0,-2 2-2 16,2-2-2-16,2 1 1 15,-2-2-4-15,0 1-2 0,0-3 1 0,0-1-4 16,3 1 0-16,-5-17 0 0,4 26-4 15,-4-14-8-15,0-12-14 0,5 20-21 0,-5-20-31 16,2 17-35-16,-2-17-35 0,2 13-49 0,-2-13-45 16,0 0-35-16,2 18-92 15,0-13-135-15,-2-5-429 0,0 0-329 0</inkml:trace>
  <inkml:trace contextRef="#ctx0" brushRef="#br1" timeOffset="174027.81">7197 12065 2735 0,'0'0'-95'15,"0"0"17"-15,0 0 15 0,0 0 16 0,0 0 33 16,0 0 22-16,10-8 24 16,-10 8 11-16,0 0 8 0,0 0 6 0,0 0 3 15,0 0-6-15,0 0-1 16,14-11-10-16,-14 11-1 0,0 0 1 0,12-11 1 0,-12 11-2 16,8-9 6-16,-8 9-1 15,10-13 3-15,-10 13 8 0,9-14 4 0,-9 14 8 16,7-15 9-16,-7 15 5 0,10-19 0 0,-10 19 4 0,6-15 4 15,-6 15 4-15,9-14-5 16,-9 14-9-16,0 0-10 0,6-17-9 0,-6 17-9 16,0 0-3-16,0 0-2 15,0 0 3-15,0 0 5 0,0 0 0 0,0 0-3 16,0 0 0-16,13 38-3 0,-13-38-3 16,2 31-3-16,-2-12 0 0,0-2-4 0,3 4-8 15,-3-2-1-15,2 2-9 0,0 1 5 0,0-3 0 16,0 1-5-16,0 1 0 15,0 0-3-15,0-4 1 0,0 2-3 0,-2-2 1 0,2 0-4 16,0-2-4-16,-2-15-9 16,4 25 1-16,-4-25-19 0,2 21-31 15,-2-21-31-15,2 17-39 0,-2-17-50 16,3 18-50-16,-1-13-64 0,-2-5-108 16,4 10-216-16,-4-10-360 0,0 0-408 0</inkml:trace>
  <inkml:trace contextRef="#ctx0" brushRef="#br1" timeOffset="174467.24">7502 11748 2852 0,'10'-12'-115'0,"-10"12"14"0,0 0 15 16,12-9 8-16,-12 9 15 0,0 0 21 0,0 0 20 15,0 0 15-15,0 0 10 16,0 0 6-16,28 17 12 0,-28-17 10 16,4 11 7-16,-4-11 24 0,0 0 7 0,0 0 12 15,0 0 16-15,-8 27 10 0,8-27 15 0,0 0 10 16,-20 13 8-16,20-13 10 16,-14 4 4-16,14-4-5 0,0 0-12 0,-25-4-9 0,25 4-16 15,0 0-15-15,-22-15-13 0,22 15-35 0,-8-13-36 16,8 13-50-16,-2-16-55 15,2 16-87-15,0 0-72 0,0 0-150 0,15-21-206 16,-15 21-238-16,12-1-188 16</inkml:trace>
  <inkml:trace contextRef="#ctx0" brushRef="#br1" timeOffset="178307.3">9477 11965 2542 0,'0'0'-45'0,"0"0"18"0,4-15 23 16,-4 15 17-16,0 0 23 0,0 0 24 0,6-15 8 15,-6 15 9-15,0 0-7 16,0 0-7-16,0 0-2 0,0 0-4 0,8-12 3 16,-8 12 1-16,0 0-14 15,0 0 4-15,0 0-6 0,0 0 19 0,0 0-8 0,0 0-3 16,0 0-2-16,0 0-7 16,-18 46-7-16,8-31 2 0,0 0-5 15,0 4-6-15,-3-2-1 0,-2 1 3 0,2-2-1 16,1 2 5-16,-3-1-4 0,0-2 7 15,1 1-3-15,1-1 2 0,-2-2-4 0,2-1 2 0,1-3-4 16,1 2 1-16,-2-3 0 16,1 0-5-16,12-8-4 0,-24 11 2 15,14-9-2-15,10-2-2 0,-21 2-2 0,21-2-2 16,0 0-2-16,-30-8 0 0,30 8 2 0,-18-11 1 16,10 3 0-16,8 8 2 15,-10-18 3-15,10 18-2 0,-6-22-1 0,6 22 3 16,-5-20-5-16,5 20 1 0,3-24-5 0,-3 24 0 0,6-21-3 15,-6 21 4 1,10-19 0-16,-4 9 0 0,-6 10-5 0,18-15-1 16,-8 8-3-16,0-1 2 0,-10 8-3 15,22-9 0-15,-9 5-3 0,-13 4 2 0,20-8-2 16,-20 8 4-16,22-1-4 0,-22 1-2 16,19 1 1-16,-19-1 3 0,19 10-2 0,-19-10 1 15,13 11 0-15,-7-1-1 0,-6-10 2 16,13 19 1-16,-9-8-1 0,3 1 1 15,-3 1-1-15,-4-13 5 0,10 27 3 0,-6-14 4 0,2 1-4 16,2-1 0-16,-4 2-1 16,2-2 4-16,0 3-5 0,-6-16-2 0,10 25 0 15,-1-15 1-15,-3 4-1 16,1-2 0-16,-7-12-1 0,11 17-8 0,-11-17-21 0,10 15-35 16,-10-15-38-16,8 11-56 15,-8-11-78-15,0 0-92 0,18 8-185 0,-14-8-127 16,-4 0-190-16,0 0-151 0</inkml:trace>
  <inkml:trace contextRef="#ctx0" brushRef="#br1" timeOffset="178587.45">9752 12257 2566 0,'20'1'17'0,"-20"-1"6"16,0 0 4-16,0 0 7 0,0 0 22 0,0 0 14 15,18 4 2-15,-18-4-6 16,0 0-7-16,0 0-12 0,0 0-4 0,18 6-2 16,-18-6-5-16,18 4-6 0,-18-4-1 15,21 1-4-15,-7 1-3 0,-14-2-5 0,32 4-21 16,-14-4-38-16,-2 2-31 0,-16-2-37 0,30 0-39 15,-15 0-29-15,-3-2-59 16,-12 2-535-16,22-6-65 0</inkml:trace>
  <inkml:trace contextRef="#ctx0" brushRef="#br1" timeOffset="178757.13">9853 12172 2290 0,'0'0'40'15,"-15"-3"33"-15,15 3 8 0,0 0 0 0,0 0-3 16,-19-6-4-16,19 6 5 15,0 0-7-15,0 0-11 0,0 0-2 0,0 0-7 16,0 0-10-16,0 0-12 16,0 0-6-16,68 0-43 0,-47 0-39 0,0 0-40 0,0 0-43 15,3-1-73-15,-3-2-159 16,0 1-328-16,0 0 47 0</inkml:trace>
  <inkml:trace contextRef="#ctx0" brushRef="#br1" timeOffset="179537.42">10487 11786 1954 0,'8'-15'-74'0,"-8"15"16"16,0 0 14-16,0 0 14 0,0 0 22 16,0 0 34-16,0 0 17 0,0 0 31 15,0 0 15-15,0 0 8 0,0 0 15 0,0 0-2 0,0 0-5 16,0 0-10-16,0 0 3 16,0 0 8-16,0 0-4 0,0 0 3 0,0 0-3 15,0 0-1-15,0 0 2 0,10 46-8 0,-10-31-4 16,2 4-5-16,0-2-4 15,2 2-7-15,-2 2-5 0,3 1-2 0,-3-1-5 16,3 0-4-16,-1 1-7 0,0-3-4 16,-2 0-5-16,2-1-6 0,-2 0-1 0,2-4-11 15,-1 2 2-15,-3-16-10 16,6 23-18-16,-6-23-35 0,2 19-36 0,-2-19-65 0,6 11-78 16,-6-11-128-1,4 3-206-15,-4-3-316 0,0 0-221 0</inkml:trace>
  <inkml:trace contextRef="#ctx0" brushRef="#br1" timeOffset="179827.39">10863 11978 2599 0,'0'0'-12'16,"0"0"15"-16,0 0-4 0,12-13-5 16,-12 13 7-16,0 0-10 0,0 0 27 15,22-6 22-15,-22 6 4 0,0 0-1 16,26 0 1-16,-26 0-1 0,24 0 2 0,-24 0 1 16,33 3-3-16,-15-3-5 0,0 0-3 15,0 0-11-15,1 0-8 0,-19 0-25 16,34-3-44-16,-16 3-47 0,-18 0-47 0,26-4-77 0,-10 3-150 15,-6-3-302-15,-10 4 83 16</inkml:trace>
  <inkml:trace contextRef="#ctx0" brushRef="#br1" timeOffset="180317.3">11502 11730 1942 0,'0'0'-55'0,"0"0"8"0,5-16 6 15,-5 16 6-15,0 0 26 16,0 0 12-16,0 0 12 0,-9-24 8 0,9 24 1 16,0 0 9-16,-15-8 1 15,15 8 0-15,0 0 20 0,-21-1 17 0,21 1 4 16,0 0-1-16,0 0-4 0,-25 4 4 0,25-4-14 0,0 0-6 15,0 0-7-15,-19 11 0 16,19-11-4-16,0 0-6 0,-9 12-6 0,9-12-3 16,0 0-3-16,0 0-6 15,0 0 3-15,9 24-2 0,-9-24-4 0,0 0-4 0,14 21 5 16,-6-12-14-16,1 0 9 16,2 2-5-16,-1-2-4 0,3 3-3 0,0-1 3 15,-2 2 0-15,1-1-2 0,-2 0-5 0,0-1 4 16,0 0 3-16,-3 3-8 0,0-3 4 15,-7-11 1-15,9 21-6 0,-9-21 13 0,4 20 3 16,-4-20 6-16,-2 16 17 16,2-16 6-16,-8 16 6 0,8-16 7 0,-15 13 3 15,15-13-6-15,-18 10-2 16,18-10-8-16,-17 7-3 0,17-7-1 0,-18 6-5 0,18-6-2 16,-19 2-30-16,19-2-10 15,0 0-33-15,-23-4-51 0,23 4-33 0,0 0-45 16,-16-11-65-16,16 11-160 0,-3-12-310 0,3 12 35 15</inkml:trace>
  <inkml:trace contextRef="#ctx0" brushRef="#br1" timeOffset="181147.59">11745 11879 2066 0,'14'-10'-11'15,"-14"10"13"1,0 0 15-16,0 0 7 0,0 0 31 16,0 0 29-16,0 0 29 0,0 0 12 0,0 0-1 15,0 0-2-15,25 25-3 0,-25-25-4 0,4 17 3 16,-4-17-4-16,4 22 0 0,-2-11-12 15,-2-11-8-15,7 27-11 0,-5-16-6 16,-2-11-13-16,4 23-4 0,-4-23-5 0,2 22-6 0,-2-22-10 16,6 18-19-16,-6-18-33 15,0 15-43-15,0-15-50 0,0 0-58 0,0 0-70 16,2 15-120-16,-2-15-560 0,0 0-311 16</inkml:trace>
  <inkml:trace contextRef="#ctx0" brushRef="#br1" timeOffset="181317.25">11721 11746 2875 0,'4'-17'-12'0,"-4"17"15"0,0 0-1 0,4-19 2 0,-4 19 22 16,0 0-3-16,7-17-3 15,-7 17-7-15,0 0-33 0,3-12-43 0,-3 12-49 16,0 0-53-16,0 0-88 0,8-12-478 0,-8 12-1 15</inkml:trace>
  <inkml:trace contextRef="#ctx0" brushRef="#br1" timeOffset="181677.32">11961 11930 2165 0,'13'18'-20'0,"-4"-7"1"16,-1 1-4-16,0-3 15 15,-8-9 31-15,11 15 18 0,-11-15 29 0,9 12-11 16,-9-12-5-16,9 10 0 16,-9-10-1-16,0 0 7 0,9 9 15 0,-9-9 7 0,0 0 3 15,0 0 3-15,0 0-21 16,0 0-11-16,0 0-12 0,0 0 4 0,0 0-6 16,0 0-5-16,19-27-4 15,-19 27 6-15,8-15 9 0,-8 15 9 0,7-12 0 0,-7 12 8 16,0 0 3-16,9-15 6 0,-9 15-6 0,0 0 12 15,11-6 2-15,-11 6 6 16,0 0 0-16,0 0-9 0,0 0-10 16,27 21-1-16,-27-21-6 0,11 16-10 15,-2-5-1-15,-2-1-6 0,2 1-6 0,-2 1-1 0,-7-12-19 16,17 18-19-16,-11-10-43 16,-6-8-42-16,10 15-53 0,-10-15-66 15,9 8-80-15,-9-8-177 0,9 4-522 0,-9-4-443 0</inkml:trace>
  <inkml:trace contextRef="#ctx0" brushRef="#br1" timeOffset="182147.7">12372 11584 3045 0,'2'-15'-10'0,"-2"15"13"0,0 0-10 0,0 0 3 16,0 0 27-16,0 0 30 0,0 0 10 0,0 0 3 0,0 0-4 15,0 0-9 1,0 0-5-16,0 0-1 0,0 0-5 0,-11 53 0 0,11-53-4 16,-1 27-4-16,1-14-1 15,0-13-5-15,1 28-3 0,4-10-1 0,-1-3 0 0,1-2-2 16,3 1-4-16,4-1 1 16,-5 0 2-16,5-2-8 0,2-1 2 0,0-2-2 15,2-2-6-15,1 0-12 0,-1-3-9 16,-16-3-7-16,30 0-12 0,-13-2 7 15,-17 2-6-15,29-13 2 0,-14 3 1 0,0-3 0 16,-5-2 8-16,4-1 8 0,-7-3 7 16,-1 2 14-16,2-1 15 0,-4 2 15 0,0 0 1 15,-4 16-18-15,3-26 2 16,-1 14 0-16,-2 12 0 0,0 0 7 0,-5-22 3 0,5 22 2 16,0 0 1-16,-18-6-3 0,18 6 5 0,0 0 0 15,0 0-1-15,-31 27-1 16,25-14-1-16,-5 4 0 0,3 0-2 0,-1 3-3 0,1 2-1 15,3 2-2-15,-4-1-4 16,4 1 3-16,1-1-6 0,-3 1-3 0,3-1-3 16,2 0-24-16,-2-4-43 15,0 0-59-15,2-1-69 0,2-2-60 0,-4-2-90 0,4-3-201 16,0-11-363-16,-3 18-276 16</inkml:trace>
  <inkml:trace contextRef="#ctx0" brushRef="#br1" timeOffset="182637.44">12713 11879 2608 0,'0'0'-55'0,"13"-6"43"0,-13 6 10 0,0 0 10 0,0 0 35 16,0 0 22-16,0 0 19 15,0 0-3-15,2 35 0 0,-2-35-7 0,-2 22-8 16,2-22 3-16,0 24-8 0,0-24-6 0,-2 22-3 15,2-22-6-15,-2 22-6 16,2-22-1-16,0 15-2 0,0-15 2 0,0 0 1 0,0 19-9 16,0-19-2-16,0 0-6 15,0 0-2-15,0 0-2 0,0 0-2 0,0 0-3 16,0 0-2-16,0 0 1 0,23-50 0 16,-17 39-2-16,1-1 2 0,-7 12 0 0,12-20-3 15,-6 10-2-15,-6 10-8 0,11-14 11 0,-11 14-7 16,12-8 1-16,-12 8 0 15,0 0 8-15,0 0 1 0,0 0 2 0,19-6 0 0,-19 6-1 16,0 0-2-16,0 0-2 16,0 0 0-16,0 0-1 0,0 0 5 0,0 0 1 15,0 0-2-15,0 0-1 16,0 0-1-16,21-1-4 0,-21 1 2 0,0 0 8 0,7-10 14 16,-7 10 12-16,0 0 2 15,13-11 2-15,-13 11 1 0,0 0 11 0,18-4 9 16,-18 4 15-16,0 0 6 15,20 10 4-15,-20-10-3 0,20 15-13 0,-10-7-1 0,-2 3-15 16,3 0-9-16,-1 2-5 0,-1-1-18 16,-1 0-44-16,2-3-61 0,-5 3-85 15,3-2-99-15,-4-3-151 0,-4-7-234 0,0 0 10 16,0 0-243-16,0 0-243 16</inkml:trace>
  <inkml:trace contextRef="#ctx0" brushRef="#br1" timeOffset="183417.14">10606 12272 2518 0,'0'0'-102'15,"0"0"27"-15,0 0 16 0,0 0 25 0,22 3 22 16,-22-3 26-16,19 0 29 15,-19 0 6-15,23 0 9 0,-23 0-3 0,33 3-2 0,-15-3-7 16,3 1-6 0,3-1 1-16,8 0-10 0,-3 0 2 0,5 2 0 0,4-2-1 15,6 0 3-15,1 0 2 16,4 0-1-16,1 0 8 0,10 1 16 0,1-1 7 16,2 3-7-16,5-1-5 0,23 2-13 0,0-1 6 0,-2 1-10 15,2-2-2-15,-2 2-2 16,-15-1-3-16,-7-2-3 0,2 3-7 0,-1-4-1 15,0 2-5-15,-5-1 0 0,0 1 4 16,-5-2-3-16,-6 0-3 0,-3 2 7 0,-2-2-10 16,-2 0 2-16,-2 0-1 15,-7 0 0-15,-5 0-3 0,1 0 0 0,-10 0 1 16,2 0-18-16,-5-2-43 0,2 2-54 16,-21 0-52-16,26 0-64 0,-26 0-141 0,12 2-471 15,-12-2-167-15</inkml:trace>
  <inkml:trace contextRef="#ctx0" brushRef="#br1" timeOffset="183797.43">10871 12762 2450 0,'0'0'-41'0,"0"0"19"0,0 0 8 0,0 0 12 15,0 0 22-15,0 0 41 0,0 0 31 0,0 0 10 16,0 0 3-16,0 0 3 15,-14 26-2-15,14-26-2 0,-2 17 0 16,2-17-6-16,0 21 3 0,0-21-6 0,0 23-8 16,0-23-5-16,0 23-7 0,0-23-11 0,2 21-6 15,0-10-11-15,-2-11-2 16,2 19-4-16,-2-19-9 0,0 21-16 0,0-21-38 0,2 15-52 16,-2-15-67-16,2 16-65 0,-2-16-93 0,2 9-680 15,-2-9-436-15</inkml:trace>
  <inkml:trace contextRef="#ctx0" brushRef="#br1" timeOffset="183997.51">11012 12931 3006 0,'18'-4'-20'0,"-18"4"16"0,0 0 1 0,23-4-13 15,-23 4 5-15,20-2 27 16,-20 2 26-16,22-3 21 0,-22 3-1 0,28-4-10 15,-15 2-5-15,-13 2-5 0,30-4-8 0,-16 4-4 0,-14 0-18 16,28-5-34-16,-16 2-74 16,-12 3-62-16,24-6-73 0,-24 6-147 0,15-7-389 15,-11 1-55-15</inkml:trace>
  <inkml:trace contextRef="#ctx0" brushRef="#br1" timeOffset="184183.94">11180 12836 2318 0,'0'0'-31'0,"0"0"23"0,0 0 17 15,0 0 30-15,-10 21 34 16,10-21 36-16,0 0 11 0,2 24-6 16,-2-24-14-16,2 22-11 0,-2-22-9 15,5 22-7-15,-5-22-8 0,5 27-7 0,-2-13-3 0,2-1-11 16,-1 0-7-16,-4-13-26 16,6 22-49-16,-2-10-55 0,-4-12-45 15,6 19-42-15,-4-11-63 0,-2-8-96 0,5 13-388 16,-5-13 8-16</inkml:trace>
  <inkml:trace contextRef="#ctx0" brushRef="#br1" timeOffset="184557.46">11602 12773 2085 0,'0'0'-12'16,"6"-14"8"-16,-6 14-8 0,0 0 4 0,0-19 0 0,0 19 13 15,0 0 20 1,0 0 19-16,-16-15 14 0,16 15 8 0,-18-4 5 0,18 4 9 0,0 0 8 16,-25 4 6-16,25-4-3 15,0 0-6-15,-26 9-13 0,26-9-6 0,-12 10-7 16,12-10-5-16,-9 13-13 16,9-13-22-16,-4 16-14 0,4-16-15 0,0 0-11 0,9 27 0 15,-3-16-5-15,0 2 2 0,2 0 6 0,-2-1-2 16,4 3 4-16,1-1 4 15,-6 1 10-15,2 0 7 0,-1-2 7 0,0 3 12 16,-1-1 17-16,-1-1 17 0,-4-14 8 16,0 26 7-16,0-26-1 0,-6 21 0 0,6-21-6 15,-11 17-7-15,2-10-6 16,9-7-5-16,-20 12-4 0,20-12-7 0,-22 4-25 16,22-4-42-16,-23-4-44 15,23 4-59-15,-17-10-46 0,17 10-65 0,-15-21-163 0,9 8-388 16,2 0-101-16</inkml:trace>
  <inkml:trace contextRef="#ctx0" brushRef="#br1" timeOffset="184767.09">11752 12898 2509 0,'0'0'35'0,"9"20"8"0,-9-20-3 0,4 19-6 16,-4-19 9-16,2 21 21 15,-2-21 19-15,0 24-2 0,0-11-1 0,0-13-13 16,2 23 4-16,-2-23-17 16,2 23-5-16,-2-23-3 0,3 21-5 0,-3-21-16 0,2 17-37 15,-2-17-59-15,2 12-64 16,-2-12-97-16,0 0-184 0,0 0-360 0,0 0-69 16</inkml:trace>
  <inkml:trace contextRef="#ctx0" brushRef="#br1" timeOffset="184917.19">11750 12782 2545 0,'0'0'103'0,"0"0"-6"0,0 0-30 0,4-15-34 0,-4 15-32 16,0 0-38-16,0 0-67 16,7-17-68-16,-7 17-167 0,2-10-351 0,-2 10 64 15</inkml:trace>
  <inkml:trace contextRef="#ctx0" brushRef="#br1" timeOffset="185247.7">11887 12893 2098 0,'0'0'-13'0,"9"21"4"0,-5-12 12 0,-4-9 11 16,9 21 32-16,-5-11 2 15,-4-10 18-15,7 21 2 0,-4-12-15 0,-3-9-2 16,8 19-7-16,-8-19-5 0,10 14 0 0,-10-14 1 15,6 13 5-15,-6-13-6 0,0 0 4 16,9 11-8-16,-9-11-9 0,0 0-1 16,0 0-5-16,0 0-2 0,0 0-5 15,0 0-1-15,35-19 3 0,-35 19-5 0,13-11 11 16,-13 11 16-16,15-11 17 0,-15 11 11 16,14-8-1-16,-14 8 24 0,0 0 13 0,19-4 4 15,-19 4-4-15,0 0-8 0,25 10-7 0,-25-10-7 16,16 11-12-16,-7-3-6 15,2 1-4-15,-6 2-6 0,4-1-7 16,0 1-7-16,-3 0-20 0,-6-11-42 16,15 20-46-16,-9-12-62 0,-6-8-51 0,11 15-67 0,-11-15-144 15,8 6-530-15,-8-6-329 16</inkml:trace>
  <inkml:trace contextRef="#ctx0" brushRef="#br1" timeOffset="185757.08">12412 12687 2852 0,'0'0'-16'16,"7"-14"16"-16,-7 14 6 0,0 0-21 0,0 0 15 0,0 0 3 15,0 0 20-15,0 0 3 0,0 0 6 0,0 0-2 16,-22 45 0-16,22-45 1 15,-6 22 11-15,4-10 4 0,2-12 1 0,-2 24 2 16,2-24-8-16,4 29-3 0,-4-16-1 16,6 0-3-16,-1 2-5 0,1-3-2 0,0-1-5 15,3 1 0-15,0-2-4 16,-9-10-5-16,18 16 4 0,-6-11-12 0,-12-5-12 16,20 6-16-16,-20-6-16 15,26 0-16-15,-26 0-16 0,27-7-12 0,-15-1-7 16,2-1 6-16,-2-2 13 0,-1-3 16 0,2 0-3 15,-3-5 27-15,-2 1 29 0,-2 3 30 16,-3-2 15-16,3 4 12 0,-6 13 11 0,2-27-2 16,-2 27 3-16,-2-19 1 0,2 19 1 15,-9-15 4-15,9 15 4 0,-14-5 0 0,14 5 5 16,0 0 2-16,-29 1-3 16,29-1-4-16,-22 13-4 0,8-3-2 0,3 2-5 15,0-1-5-15,-3 6-5 0,3 0-1 16,-2 0-9-16,4 4-6 0,0-1-2 0,-1 3-5 15,2 2-1-15,3-1-6 0,-1 1-2 0,-1-2 0 0,0 1-4 16,2-1-8-16,1 0-10 16,-2-2-27-16,2-2-35 0,3-2-52 0,-3-2-52 15,4 0-44-15,-6-4-54 16,6-11-144-16,-2 16-574 0,2-16-435 0</inkml:trace>
  <inkml:trace contextRef="#ctx0" brushRef="#br1" timeOffset="186327.02">12655 12984 2959 0,'0'0'-108'15,"0"0"8"-15,0 0 16 0,0 0 26 0,17 17 33 16,-17-17 21-16,0 0 27 15,0 25 9-15,0-25 7 0,-2 19 4 0,2-19 2 16,-2 19 7-16,2-19 5 16,-2 19 6-16,2-19-7 0,-2 17-2 0,2-17-4 0,0 0-7 15,-2 21-2-15,2-21 1 16,0 0 3-16,-1 16-9 0,1-16-3 16,0 0 3-16,0 0-11 0,0 0 3 0,0 0-11 0,0 0-1 0,0 0-1 15,0 0-2-15,27-44 2 16,-22 33-3-16,-5 11-1 0,9-18 3 0,-9 18 1 15,9-15 6-15,-9 15-2 16,7-12-5-16,-7 12 7 0,0 0 10 16,13-9 9-16,-13 9 1 0,0 0 2 0,0 0-1 15,0 0-5-15,0 0 0 0,0 0-4 0,22 19-3 16,-22-19-2-16,0 0-3 16,0 0-6-16,9 14 5 0,-9-14-1 0,0 0 3 15,0 0-3-15,0 0-5 0,0 0-1 0,16 3-5 0,-16-3-1 16,0 0-4-16,0 0-5 15,19-19 4-15,-19 19-2 0,13-15-2 0,-5 7 1 16,-8 8 1-16,17-15 14 16,-11 8 7-16,-6 7 9 0,15-10 12 15,-15 10 16-15,21-6 14 0,-21 6 6 0,18 0 4 16,-18 0-17-16,20 8 2 0,-20-8-12 0,18 9-10 16,-18-9 4-16,19 13-9 15,-11-5-10-15,-8-8-29 0,13 14-38 0,-13-14-55 16,12 9-71-16,-9-4-72 0,-3-5-93 0,0 0-211 0,0 0-79 15,0 0-308-15,0 0-321 16</inkml:trace>
  <inkml:trace contextRef="#ctx0" brushRef="#br1" timeOffset="186949.86">13041 11936 2713 0,'0'0'-98'0,"0"0"16"0,0 0 18 16,7-15 24-16,-7 15 14 0,0 0 23 0,11-11 17 0,-11 11 16 15,0 0 13-15,11-10 26 16,-11 10 15-16,0 0 15 0,16-6 2 0,-16 6 10 0,0 0 6 16,0 0 2-16,0 0-7 15,25 14-8-15,-25-14-6 0,9 15-2 0,-9-15-4 16,6 20-8-16,-6-20-8 16,4 20-5-16,-1-8-9 0,-3-12-8 0,5 24-8 15,-3-12-23-15,-2-12-54 0,2 24-84 16,-2-24-104-16,3 19-222 0,-3-9-194 0,0-10-186 15,0 0-144-15</inkml:trace>
  <inkml:trace contextRef="#ctx0" brushRef="#br1" timeOffset="-129693.54">13593 12321 441 0,'0'0'64'15,"0"0"-4"-15,0 0-4 0,-15 8 7 16,15-8-9-16,0 0-1 0,0 0 7 0,0 0 3 15,-16 10 7-15,16-10-4 0,0 0 0 16,0 0-1-16,0 0-11 0,0 0 2 0,-13 5-3 16,13-5-10-16,0 0 8 0,0 0 0 0,0 0 2 0,0 0 14 15,0 0 16-15,0 0 30 16,0 0 24-16,0 0-2 0,0 0 8 0,0 0-2 16,0 0-9-16,0 0-16 15,0 0-8-15,0 0-9 0,0 0-10 0,0 0-1 16,0 0-9-16,0 0-14 0,0 0-9 15,0 0-4-15,0 0-15 0,0 0 7 0,0 0-6 16,29-34-4-16,-29 34-6 16,11-14 0-16,-11 14-3 0,16-11-3 0,-16 11-6 15,13-12 1-15,-13 12-2 0,16-8-5 0,-16 8 1 0,20-5 0 16,-20 5-3 0,16 0 0-16,-16 0 0 0,0 0-2 0,31 8 0 0,-31-8-1 15,18 7-3-15,-9-1 0 16,-9-6 2-16,14 10-2 0,-14-10 3 0,16 9 0 0,-16-9-5 15,9 8 2-15,-9-8 0 16,0 0 1-16,16 9-4 0,-16-9 3 0,0 0-10 16,17 0-3-16,-17 0-18 0,0 0-1 0,0 0-2 15,27-16-1-15,-18 11-4 0,-9 5-19 16,16-9-7-16,-16 9-1 0,15-12-18 16,-15 12-19-16,14-7-44 0,-14 7-46 15,9-8-102-15,-9 8-475 0,9-3-61 0</inkml:trace>
  <inkml:trace contextRef="#ctx0" brushRef="#br1" timeOffset="-129394.05">13634 12407 2172 0,'-22'2'-44'0,"22"-2"30"16,0 0 10-16,0 0 22 0,0 0 4 0,0 0 15 16,-19 4 16-16,19-4 15 0,0 0-8 0,0 0 0 15,0 0 8-15,0 0-14 16,0 0-5-16,0 0 1 0,0 0 8 0,0 0 3 0,0 0 7 16,0 0-6-16,57 5-4 15,-41-3-2-15,-16-2-11 0,35 2-5 0,-19-2-15 16,2 0-29-16,1 2-34 15,-19-2-32-15,35 0-46 0,-18-2-19 0,-17 2-71 0,32-4-130 16,-22 4-360 0,1-1 53-16</inkml:trace>
  <inkml:trace contextRef="#ctx0" brushRef="#br1" timeOffset="-128773.46">14144 12300 1954 0,'0'0'-46'0,"0"0"15"16,0 0 25-16,0 0 2 0,0 0 29 0,-27-27-4 16,27 27 1-16,0 0 9 0,11-27-1 0,-9 14 12 0,3 0 23 15,3-2-6-15,-3 1 15 16,3 1 5-16,-2 0 6 0,-6 13-4 0,9-21-12 16,-3 10-7-16,-6 11-4 15,17-14-8-15,-17 14-9 0,15-4 1 0,-15 4-6 0,0 0 0 16,25 14-5-16,-17-4-2 15,-1 2 1-15,-4 4-9 0,4-1 0 0,-5 1-5 16,2-1-1-16,-4-15 1 0,0 30 1 0,0-13-8 0,0-17 8 16,-6 29 8-1,1-17 15-15,0 1 20 0,5-13 5 0,-15 21 3 0,6-16 5 16,9-5-1-16,-19 6-6 16,19-6-8-16,-19 0-5 0,19 0-1 0,0 0-9 0,-25-16-9 15,25 16-4 1,-16-16-20-16,13 3-18 0,3 13-36 0,-4-20-39 0,4 20-56 15,0 0-38-15,9-28-53 16,-1 18-123-16,0 3-508 0,-1 1-212 0</inkml:trace>
  <inkml:trace contextRef="#ctx0" brushRef="#br1" timeOffset="-128586.45">14407 12355 2554 0,'0'0'54'0,"0"0"40"0,2 16-3 16,-2-16 12-16,0 0 10 0,0 0 8 0,2 17 7 0,-2-17-16 16,0 0-11-16,0 0-30 15,0 0-38-15,0 0-57 0,0 0-51 0,0 0-65 16,0 0-54-16,0 0-132 16,0 0-536-16,17-29-214 0</inkml:trace>
  <inkml:trace contextRef="#ctx0" brushRef="#br1" timeOffset="-128263.97">14524 12020 2609 0,'11'-11'-13'16,"-11"11"13"-16,0 0-7 0,10-14 8 0,-10 14 12 16,0 0 2-16,15-9 16 15,-15 9 0-15,13-6 0 0,-13 6-10 0,18-2 2 0,-18 2-1 16,0 0-2-16,25 6 3 15,-25-6 5-15,18 11-1 0,-10-3 6 0,-8-8-3 16,9 19 3-16,-6-8-2 0,-3-11 7 0,0 25 7 16,0-25 13-16,-7 31 19 15,0-16 16-15,-2 0 6 0,-1 5 15 0,-1-4 8 0,1 0-3 16,1-1 4-16,-1-2-15 16,1 1-8-16,3-1-10 0,6-13-10 0,-10 19-8 15,10-19-6-15,-8 17-8 16,8-17-5-16,0 0-11 0,10 19-17 0,-10-19-35 0,17 6-42 15,-1-4-39-15,-16-2-49 16,33 0-75-16,-15-2-51 0,-18 2-170 0,37-6-157 16,-22 3-259-16,-1-2-199 0</inkml:trace>
  <inkml:trace contextRef="#ctx0" brushRef="#br1" timeOffset="-124203.8">1085 14593 2422 0,'0'0'-89'0,"2"-16"35"16,-2 16 20-16,0 0 18 15,4-17 18-15,-4 17 10 0,0 0 27 0,1-17 9 16,-1 17 19-16,0 0 12 15,3-17 5-15,-3 17 2 0,0 0 5 0,0 0 7 0,2-19 5 16,-2 19-3-16,0 0 4 0,0 0-4 0,0 0-17 16,0 0-8-16,-2-21-8 15,2 21-13-15,0 0 1 0,0 0-9 0,0 0-7 16,0 0 2-16,0 0-5 0,0 0-5 16,0 0 0-16,-29 40-2 0,25-29-6 0,-4 2 0 15,8-13 0-15,-3 27-8 16,1-11 6-16,2-16-9 0,-2 28 2 0,2-12 1 15,0-16-5-15,0 26-6 16,2-13-8-16,-2-13-10 0,3 23-3 0,-3-23-2 0,8 19 0 16,-3-11-3-16,-5-8-3 15,10 11-15-15,-10-11-3 0,16 6-11 0,-16-6 1 16,0 0-7-16,28-8 0 0,-28 8 2 0,18-11 4 16,-7 4 6-16,-11 7 8 0,16-18 11 15,-10 10 12-15,-6 8 13 0,10-16 12 0,-6 6 14 16,-4 10 6-16,8-13-4 15,-8 13-1-15,0 0-6 0,4-15 7 0,-4 15-1 16,0 0 2-16,0 0 1 16,0 0-1-16,0 0-1 0,0 0 0 0,0 0-2 0,0 0-4 15,-25 42-1-15,25-42-3 0,-1 20-2 0,1-20-3 16,3 23-4-16,-3-23-1 16,7 21 1-16,-7-21 0 0,12 18-2 0,-6-11 3 15,-6-7-4-15,13 11 0 0,-13-11 1 16,16 6 0-16,-16-6-3 0,0 0 4 15,23-4 0-15,-23 4 8 0,0 0 8 16,15-20 4-16,-15 20 0 0,6-26 0 0,-4 11 1 16,-1-3 0-16,-1 2-3 0,0 16-3 0,0-34 1 0,0 19-10 15,0 15-19-15,0-26-23 16,5 13-35-16,-5 13-40 0,2-21-51 0,-2 21-56 16,0 0-68-16,2-21-653 15,-2 21-348-15</inkml:trace>
  <inkml:trace contextRef="#ctx0" brushRef="#br1" timeOffset="-123523.6">1398 14718 2693 0,'0'0'-134'16,"0"0"22"-16,0 0 21 0,0 0 26 0,0 0 21 15,0 0 26-15,0 0 25 16,0 0 10-16,0 0-5 0,-32-31 14 16,32 31-10-16,0 0-4 0,0 0 11 0,0 0-12 15,0 0-3-15,0 0 2 0,0 0-11 0,20-24 4 16,-20 24 3-16,0 0-9 15,17-6-6-15,-17 6 9 0,0 0-11 0,0 0 8 16,23-3 0-16,-23 3 1 0,0 0 4 16,0 0-1-16,28 11-1 0,-28-11 5 0,8 11 4 15,-8-11 11-15,8 14-2 0,-8-14 10 0,5 19 5 16,-5-19 5-16,2 21 1 16,-2-21 6-16,-5 20 4 0,5-20-1 0,-5 26 1 0,-2-13 3 15,1 0-3-15,-1 1-1 16,7-14-7-16,-13 21 3 0,7-8-10 0,6-13-1 15,-10 16-1-15,10-16-3 16,-9 14-2-16,9-14 2 0,0 0-7 0,-9 12-3 16,9-12 1-16,0 0-7 0,0 0 0 0,0 0-4 0,0 0 3 15,0 0-3-15,0 0-1 16,0 0 1-16,0 0-2 0,0 0 5 0,0 0-8 16,0 0 3-16,0 0-3 15,0 0 2-15,0 0-5 0,0 0 4 0,0 0-7 16,0 0 10-16,0 0-4 0,0 0 3 15,0 0-6-15,0 0 2 0,0 0 6 0,0 0-2 16,0 0-4-16,0 0-1 0,0 0 1 0,0 0 4 16,0 0-11-16,0 0 6 15,0 0-3-15,0 0-3 0,0 0 4 0,0 0-4 0,0 0 3 16,0 0 1-16,0 0 1 16,0 0 0-16,0 0-1 0,0 0-1 0,0 0-6 15,0 0-8-15,0 0-21 16,0 0-13-16,0 0-17 0,0 0-17 0,16 19-26 0,-16-19-22 15,0 0-30-15,0 0-41 16,0 0-57-16,0 0-447 0,0 0 37 0</inkml:trace>
  <inkml:trace contextRef="#ctx0" brushRef="#br1" timeOffset="-122394">1416 14818 2103 0,'0'0'-2'16,"0"0"10"-16,0 0 1 0,0 0 1 0,0 0 10 16,0 0-6-16,0 0 11 15,0 0 8-15,2-16 0 0,-2 16 2 0,0 0 10 16,0 0 6-16,0 0 18 16,0 0-4-16,0 0 10 0,0 0 2 0,0 0-2 0,0 0-14 15,0 0-5-15,0 0-3 16,0 0-3-16,0 0-8 15,0 0-2-15,0 0-4 0,0 0 2 0,0 0-6 16,0 0 8-16,0 0-2 0,0 0 0 0,0 0-2 0,0 0-5 16,0 0 0-16,0 0-3 0,0 0-9 0,0 0 5 15,-18 46-4-15,18-46-2 16,0 0 15-16,0 0 11 0,0 0 3 0,0 0 8 16,0 0-3-16,0 0-5 15,0 0-4-15,0 0-4 0,0 0-7 0,0 0-2 16,0 0-5-16,0 0-9 0,0 0 1 15,14-53 2-15,-14 53-9 0,6-18 4 0,-6 18 3 16,8-15 1-16,-8 15 13 0,6-15 6 0,-6 15 11 16,5-13 4-16,-5 13 5 0,0 0 3 15,6-14-4-15,-6 14-7 0,0 0-4 0,0 0-5 16,4-15 0-16,-4 15-11 16,0 0-1-16,0 0-2 0,0 0-2 0,0 0-2 15,0 0-3-15,0 0 3 16,0 0-6-16,9 38 3 0,-9-38 2 0,2 18-1 15,-2-18-3-15,0 18 5 0,0-18-4 16,0 23-1-16,0-23 1 0,-2 23-1 0,2-23-5 16,-4 23-2-16,1-12 2 0,3-11-4 0,-4 21 2 15,4-21 0-15,-4 19-2 16,4-19-2-16,-4 19-2 0,4-19 3 0,0 0-3 16,-5 19 3-16,5-19-3 0,0 0 12 15,-3 16 9-15,3-16-2 0,0 0-7 0,0 0-6 16,0 0-1-16,0 0-2 0,0 0-1 15,0 0-4-15,0 0 0 0,0 0-3 0,0 0 1 16,10-54 0-16,-10 54 0 0,4-26-4 0,0 14 2 16,-4 12 2-16,7-25-1 15,-5 14 1-15,-2 11-1 0,9-23-4 0,-6 12-1 0,-3 11-9 16,13-19 6-16,-9 9-6 16,4 1 3-16,-8 9-3 0,15-16 7 0,-8 9-6 15,-7 7 2-15,15-12 5 16,-15 12 1-16,16-9 3 0,-16 9 2 0,16-2-1 0,-16 2 1 15,0 0 2 1,0 0-2-16,28 13-1 0,-28-13-2 0,12 11 4 0,-12-11 1 16,9 16-3-16,-9-16 3 0,10 15 2 0,-10-15-4 15,6 15 1-15,-6-15 0 16,5 18-1-16,-5-18 6 0,4 13-7 0,-4-13 3 0,2 15 0 16,-2-15-1-16,0 0 2 15,4 17 5-15,-4-17-7 0,0 0-7 16,0 0 11-16,7 15 1 0,-7-15-5 15,0 0 0-15,0 0-5 0,0 0-1 0,0 0-3 0,0 0-1 16,0 0-1-16,0 0 1 16,0 0 0-16,30-26 2 0,-30 26-1 0,9-18 3 15,-9 18 0-15,9-16 1 0,-3 7 4 0,-6 9 0 16,9-17 3-16,-9 17 3 0,9-12-2 16,-9 12 6-16,7-13 2 0,-7 13-3 0,9-10 0 15,-9 10 6-15,0 0-7 16,9-12 1-16,-9 12 5 0,0 0 3 0,0 0 2 15,0 0-2-15,0 0 5 0,0 0 2 16,0 0-7-16,22 22 3 0,-22-22 3 0,6 18-6 16,-6-18 1-16,6 21 0 0,-4-9 0 0,-2-12-5 15,6 23 5-15,-6-11-7 16,0-12 1-16,3 25-3 0,-1-12-6 16,-2-13 10-16,3 24-8 0,-3-24 0 0,5 19 1 15,-5-19-11-15,2 19-6 0,-2-19-18 0,2 15-20 16,-2-15-29-16,0 0-43 15,5 13-65-15,-5-13-74 0,0 0-120 0,2 6-181 0,-2-6-49 16,0 0-295-16,0 0-296 16</inkml:trace>
  <inkml:trace contextRef="#ctx0" brushRef="#br1" timeOffset="-18429.59">2283 14691 645 0,'0'0'287'16,"0"0"-103"-16,0 0-58 0,0 0-51 0,0 0-24 15,0 0-6-15,0 0-1 0,-4-21-2 0,4 21 19 16,0 0 3-16,0 0 17 15,0 0 19-15,0 0 17 0,0 0 13 0,0 0 5 0,0 0 2 16,0 0-6-16,0 0 1 0,0 0-9 0,0 0-13 16,0 0 5-16,0 0-5 15,0 0-2-15,0 0 4 0,0 0-2 0,0 0-3 16,0 0-2-16,0 0-3 0,0 0-10 16,0 0-3-16,0 0 5 15,0 0-9-15,0 0 3 0,0 0-5 0,20-9 0 16,-20 9-6-16,0 0-7 0,22 0-3 15,-22 0 0-15,24 0-5 0,-24 0-8 0,29-2-5 16,-13 2-3-16,2-2-6 0,-18 2-5 16,34 0-2-16,-15-3-7 0,1 3-1 0,-20 0-1 15,34-1-2-15,-18 0-3 16,-16 1-17-16,28-2-17 0,-28 2-22 0,23-3-27 16,-23 3-33-16,19-3-37 0,-19 3-52 0,15-3-41 15,-9-1-61-15,-6 4-106 0,0 0-157 16,0 0-367-16,0 0-314 0</inkml:trace>
  <inkml:trace contextRef="#ctx0" brushRef="#br1" timeOffset="-18112.12">2224 14439 2723 0,'-8'-9'-59'15,"8"9"31"-15,0 0 25 16,0 0 10-16,0 0 24 0,0 0 37 0,0 0 26 16,0 0 22-16,0 0 6 0,0 0 5 15,0 0-4-15,0 0-9 0,0 0-7 0,0 0-4 16,0 0-10-16,0 0-11 15,49-2-10-15,-49 2-8 0,22 4-5 0,-22-4-6 0,26 2-19 16,-26-2-30-16,26 2-41 16,-26-2-52-16,25 3-71 0,-25-3-54 0,26-3-64 15,-12 1-169-15,-14 2-431 16,22-2-247-16</inkml:trace>
  <inkml:trace contextRef="#ctx0" brushRef="#br1" timeOffset="-17194.45">3094 14091 2639 0,'0'0'-56'0,"-2"-22"29"0,2 22-6 0,0 0 9 15,0 0 24-15,0 0 21 0,-11-10 30 16,11 10 10-16,0 0 12 0,0 0-3 0,-25 28 4 16,15-14 11-16,-1 3 0 15,0 2 18-15,-1 2-1 0,-1 0 3 0,2 1-4 16,1 2-9-16,-1 4-4 15,3-1-9-15,2 0-6 0,-3 0-7 0,2-1-5 0,1 0-7 16,4 0-5-16,-2-2-3 0,4-3-7 0,0-2-1 16,2 0-3-16,4-1-5 15,0-3-3-15,3-2-4 0,0-4-1 0,3 1-5 16,-1-3-4-16,-11-7-9 0,26 6-4 16,-26-6-11-16,24-4-3 0,-24 4-8 15,26-11 1-15,-15 3 3 0,-1-3 4 16,-1 2 3-16,-9 9 15 0,8-25 13 0,-8 25 7 15,3-21 11-15,-3 21 9 0,-5-23 10 16,5 23 6-16,-13-18 1 0,5 7 0 16,8 11-1-16,-15-15 0 0,15 15-7 0,-14-12-11 0,14 12-2 15,-16-11-3-15,16 11-10 16,-14-8-16-16,14 8-29 0,-11-7-34 0,11 7-48 16,0 0-61-16,0 0-62 0,-11-13-59 15,11 13-115-15,0 0-156 0,0 0-378 0,0 0-339 16</inkml:trace>
  <inkml:trace contextRef="#ctx0" brushRef="#br1" timeOffset="-16884.12">3353 14511 3014 0,'0'0'128'0,"0"0"14"0,10 10-6 15,-10-10 14-15,0 0 16 16,8 7 16-16,-8-7 15 0,0 0 12 0,0 0-11 16,0 0-21-16,11 11-18 15,-11-11-19-15,0 0-16 0,0 0-16 0,0 0-8 0,0 0-18 16,0 0-19-16,0 0-37 15,11 9-48-15,-11-9-68 0,0 0-85 0,0 0-103 16,0 0-171-16,0 0-178 0,0 0 25 0,0 0-374 16,0 0-428-16</inkml:trace>
  <inkml:trace contextRef="#ctx0" brushRef="#br1" timeOffset="-464.32">3757 14087 927 0,'0'0'141'0,"0"0"-37"0,12-10 6 0,-12 10-22 16,0 0 6-16,0 0 14 15,11-8 5-15,-11 8 7 0,0 0-4 0,0 0 2 16,0 0 4-16,0 0-4 15,0 0-6-15,0 0-4 0,0 0-8 0,0 0-4 16,0 0-7-16,0 0-4 0,0 0-10 16,0 0-10-16,0 0-6 0,0 0-5 15,0 0-11-15,0 0 0 0,0 0-5 0,0 0-5 0,-57 7-1 16,57-7-2-16,-26 1-4 16,26-1-3-16,-25 3-3 0,25-3-6 0,-24 2-2 0,24-2-2 15,-18 1 0-15,18-1-3 16,0 0 1-16,-26 0 3 0,26 0-2 15,0 0-1-15,-17 3 5 0,17-3-6 0,0 0-2 16,0 0 0-16,-16 4 0 0,16-4-5 0,0 0 6 16,0 0-3-16,-13 12-1 0,13-12 4 0,-9 16 1 15,9-16-3-15,-8 19-2 16,4-9 2-16,4-10-5 0,-8 26 5 0,6-13-3 16,2-13 5-16,-8 23-4 0,4-11-1 15,4-12 5-15,-4 20-4 0,4-20-2 0,-2 20 5 16,2-20-7-16,-4 15 3 15,4-15-1-15,0 0 3 0,-2 17-2 0,2-17-1 16,0 0 0-16,0 0-10 0,0 0-10 0,0 0-7 0,12 11-5 16,-12-11 3-16,0 0 1 15,0 0 5-15,34-9-2 0,-34 9 1 16,22-6 10-16,-22 6 9 0,25 0 9 16,-25 0 3-16,26 2 4 0,-14 0-1 0,-12-2 4 15,28 8-2-15,-14-5 1 0,-14-3 2 16,21 11 1-16,-10-6 1 0,-11-5 4 0,15 15 4 15,-11-7 7-15,-4-8 3 16,4 20-5-16,-4-20-3 0,-6 26 3 0,6-26-6 16,-10 26-3-16,1-11-7 0,-2-1-17 0,3-4-20 0,-3 5-31 15,1-4-38-15,2 0-44 16,-4 0-44-16,4-2-44 0,8-9-95 0,-14 12-513 16,7-7-165-16</inkml:trace>
  <inkml:trace contextRef="#ctx0" brushRef="#br1" timeOffset="75.36">3903 14169 2429 0,'0'0'-36'0,"6"-15"20"16,-6 15 9-16,6-13 8 0,-6 13 2 0,7-14 8 15,-7 14 12-15,9-9-9 0,-9 9 11 16,0 0-6-16,10-16-3 0,-10 16 4 16,8-7 23-16,-8 7 3 0,0 0 6 0,20-8-3 0,-20 8-4 15,0 0 5-15,0 0 6 16,0 0 0-16,23 14-7 0,-23-14 3 0,0 21 0 16,0-21 10-16,-5 30-10 0,3-10 4 15,-4 0-3-15,-2 3-3 0,-1-1-5 0,-2 3 0 16,1 1-5-16,0-2-3 15,-1-1-1-15,0 0-9 0,3 1-1 0,1-7-2 16,1 1-2-16,2-3-5 0,0 0 0 0,0-1-5 0,4-14-4 16,0 21-5-16,0-21-8 15,0 0-15-15,10 20-7 0,-10-20-5 16,17 9-7-16,-17-9-2 0,21 2-4 16,-21-2 2-16,21-5 3 0,-21 5 7 0,24-3 3 0,-24 3 11 15,18-8 11-15,-18 8 16 16,17-8 15-16,-17 8 22 0,11-9 0 0,-11 9 7 15,0 0 2-15,5-15 5 0,-5 15 5 0,0 0 5 16,0 0-2-16,-18-26 4 16,18 26 3-16,-19-14 6 0,9 6-3 0,-1 0-4 0,11 8-9 15,-19-15-1-15,7 7-12 16,12 8-1-16,-20-15-13 0,10 7-22 0,1-1-24 16,-1 0-23-16,10 9-32 0,-18-19-41 15,12 5-51-15,6 14-39 0,-10-21-51 0,4 10-72 16,4 0-171-16,-2 1-376 15,4 10-221-15</inkml:trace>
  <inkml:trace contextRef="#ctx0" brushRef="#br1" timeOffset="3455.5">5463 14375 2455 0,'0'0'-84'0,"0"0"44"0,0 0 24 0,5-13 20 0,-5 13 15 15,0 0 28-15,0 0 26 16,0 0 22-16,0 0 15 0,0 0 11 0,0 0 13 16,0 0 5-16,0 0 5 15,0 0-5-15,0 0-7 0,8-12-10 0,-8 12-9 0,0 0-8 16,0 0-12-16,0 0-11 15,0 0-7-15,0 0-12 0,20-5-6 0,-20 5-4 16,22-2-4-16,-22 2-10 0,27-2-4 0,-9 2-1 16,0-2-6-16,4 2 1 0,-1-2-6 15,0 2-2-15,0 0-2 0,1 0-7 16,-4-2-7-16,-18 2-12 0,39 0-10 16,-23 0-12-16,-16 0-15 0,28-1-18 0,-28 1-26 15,21 0-29-15,-21 0-39 16,19 0-42-16,-19 0-46 0,0 0-108 0,17-4-613 0,-17 4-407 15</inkml:trace>
  <inkml:trace contextRef="#ctx0" brushRef="#br1" timeOffset="3685.76">5734 14356 2884 0,'-17'7'-83'0,"17"-7"25"15,0 0 10-15,-9 10-5 0,9-10 13 0,0 0 35 16,-6 19 28-16,6-19 24 15,-6 20 16-15,4-7 11 0,2-13 8 0,-4 29 8 16,2-11 6-16,0 1 3 0,0-2 5 0,-1 3-4 0,0 0-9 16,1-1-7-16,-2 0-10 15,2 0-7-15,-2 2-5 0,2-3-9 0,0-1-7 16,0-2-1-16,2-15-12 0,-4 26-30 16,2-13-34-16,2-13-50 0,-2 20-46 0,2-20-52 15,0 18-48-15,0-18-85 16,0 0-591-16,-3 16-292 0</inkml:trace>
  <inkml:trace contextRef="#ctx0" brushRef="#br1" timeOffset="3915.53">5888 14772 2717 0,'0'0'-29'15,"20"1"30"-15,-20-1-4 0,0 0 15 0,0 0 4 16,0 0 16-16,0 0 0 0,23 0-1 0,-23 0-7 16,0 0 1-16,23-4-21 0,-23 4-15 15,21-3-21-15,-21 3-10 0,26-2-11 0,-14 0-31 16,-12 2-26-16,26-4-36 16,-26 4-68-16,21-8-468 0,-13 7 72 0</inkml:trace>
  <inkml:trace contextRef="#ctx0" brushRef="#br1" timeOffset="4055.69">6009 14709 2110 0,'0'0'40'16,"0"0"10"-16,-16-4-5 0,16 4 15 0,0 0-4 15,0 0-11-15,0 0-5 16,0 0-4-16,0 0-22 0,0 0-25 0,0 0-37 0,37-29-39 16,-18 23-35-16,0 1-65 15,3-3-141-15,3 1-220 0,0-2 261 0</inkml:trace>
  <inkml:trace contextRef="#ctx0" brushRef="#br1" timeOffset="4486.14">7108 14034 1622 0,'0'0'57'0,"0"0"4"0,2-13 4 16,-2 13 18-16,0 0 14 0,0 0 21 0,0 0 5 16,0 0-2-16,0 0-4 0,0 0-1 15,0 0-5-15,-2 56 1 0,0-40-1 0,4 3-1 16,-2-19-2-16,0 37-8 16,0-17-7-16,2 0-8 0,0 0-11 0,0 1-3 15,-2-2-13-15,2 1-1 16,0 0-9-16,0-1-4 0,0 0-18 0,0-1-29 15,-2 0-41-15,2-2-48 0,-2-16-54 0,0 33-52 0,0-22-69 16,0-11-148-16,-2 24-394 16,2-24-127-16</inkml:trace>
  <inkml:trace contextRef="#ctx0" brushRef="#br1" timeOffset="4815.7">6875 14615 2281 0,'-13'3'-76'0,"13"-3"30"0,0 0 8 0,0 0 15 16,-15 7 13-16,15-7 20 0,0 0 13 16,0 0 17-16,0 0-1 0,0 0 8 0,0 0 1 15,0 0 5-15,0 0 13 16,0 0-1-16,0 0 0 0,0 0-13 0,0 0 6 15,51 9 5-15,-31-6-3 0,0-3 8 0,6 0-5 0,1 0 7 16,9 0 4 0,0 0 6-16,11 0 1 0,-1 0 3 0,1 0-5 0,1 3-12 15,-1-3-3-15,-1 0-7 16,-1-3-8-16,-7 3-3 0,-2 0-19 0,-4 0-27 16,-3 0-27-16,-1 0-39 0,-4 0-52 15,-3 0-40-15,-7 0-44 0,-14 0-78 0,26-3-586 16,-18 6-225-16</inkml:trace>
  <inkml:trace contextRef="#ctx0" brushRef="#br1" timeOffset="5605.42">6827 15197 2707 0,'2'-20'19'0,"-2"20"6"0,0 0-7 0,0 0-3 16,0 0 8-16,0 0 10 15,0 0 13-15,0 0 7 0,0 0 0 0,0 0-8 0,0 0-2 16,12 48-1-16,-10-33 0 15,0 2 3-15,0 1 3 0,2-2 2 0,-1 2-2 16,1-1-1-16,-2-2-6 0,2 1-5 0,-2-1-6 0,-2-15 1 16,5 23-5-16,-1-11-3 15,-4-12 5-15,2 15 16 0,-2-15 13 0,0 0 5 16,4 15-12-16,-4-15-5 16,0 0-1-16,0 0-6 0,0 0-3 0,0 0-4 0,0 0-5 15,0-57-1-15,-2 35-7 16,2 1 1-16,-2 0-4 0,4 0 0 0,-2-2-5 15,2 3-3-15,1-2 2 0,-1 3-3 0,0-3 3 16,4 0 4-16,-2 3-4 16,2 1 0-16,2 1-2 0,4-2 0 15,-2 1-3-15,0 5 0 0,6-3-1 0,-2 1-1 16,1 2 1-16,5 2 0 0,-2 0 0 0,4-1-2 16,-1 4 1-16,4-2 2 15,-2 3-3-15,3 0 1 0,-1 1-2 0,1 0-4 0,-2 2-24 16,-2 1-30-16,-1-1-32 15,-2 1-39-15,2-1-29 0,-3 3-59 0,-4-1-67 16,-14 2-136-16,26-5-456 0,-18 2-241 0</inkml:trace>
  <inkml:trace contextRef="#ctx0" brushRef="#br1" timeOffset="6155.45">7260 15222 2615 0,'0'0'-46'0,"0"0"37"16,0 0 14-16,0 0 11 0,0 0 12 0,0 0-7 0,0 0 7 16,0 0 6-16,0 0 26 15,0 0 18-15,0 0 13 0,0 0-6 0,0 0-4 0,-9 26-7 16,9-26 2-16,-10 19-6 16,2-7-7-16,2 0 1 0,-4 1-11 0,2-2-3 15,-2 2-6-15,1-2-2 16,-1-1-4-16,1 2-5 0,-1-3-2 0,-1 1-2 15,11-10-2-15,-14 15-1 0,14-15 0 0,-16 9-4 0,16-9-4 16,-12 5-3-16,12-5-6 16,0 0-9-16,0 0-3 15,0 0-7-15,-17-22-4 0,17 22 3 0,0-19 0 16,0 19 2-16,0 0 1 0,6-31 7 0,-6 31 10 0,9-16 0 16,-9 16 2-16,10-16 13 15,-10 16 9-15,10-11 2 0,-10 11 8 0,18-8 6 16,-18 8 5-16,17 0 0 15,-17 0 0-15,0 0-3 0,34 13-2 0,-20-3-6 0,2-3-4 16,-2 5-4-16,3 1 0 0,-2 0-5 0,2 1-3 16,-1-1-3-16,2 2-20 15,-6-4-36-15,3 0-49 0,-4 0-58 0,1-3-60 16,-1 3-68-16,-3-4-134 16,-2 1-177-16,1-1-292 0,-7-7-227 0</inkml:trace>
  <inkml:trace contextRef="#ctx0" brushRef="#br1" timeOffset="7185.68">7738 15025 2655 0,'0'0'3'0,"0"0"-3"0,-2-21 3 0,2 21-6 16,0 0-1-16,0 0 8 0,0 0 8 0,0 0 1 0,0 0 5 16,0 0-4-16,0 0 3 15,-34 39 4-15,30-28 1 0,0 1-4 0,4-12 6 16,-4 29-9-16,4-16 9 16,0-13-8-16,4 27-2 0,0-14-1 0,0 1-4 15,5-3-3-15,0 1-4 0,-9-12-14 16,18 15-27-16,-7-10-12 0,-11-5-5 15,23 6 6-15,-23-6 3 0,19 0 21 0,-19 0 14 0,0 0 4 16,28-13 23-16,-28 13 7 16,12-5 12-16,-12 5 9 0,12-8 0 15,-12 8-1-15,0 0 0 0,14-8 4 0,-14 8-12 16,0 0 2-16,0 0-8 0,0 0-4 0,19-6 3 16,-19 6-9-16,0 0 3 15,0 0-6-15,0 0 5 0,0 0-3 0,26 9 2 16,-26-9 2-16,0 0 5 0,20 2 3 15,-20-2 3-15,0 0 8 0,24-5 15 0,-24 5 8 16,17-6 11-16,-17 6 12 0,15-11-5 0,-15 11-1 16,17-15-5-16,-11 5-10 15,-6 10-3-15,15-20-8 0,-11 10-7 0,-4 10-6 0,9-17-1 16,-3 8-22-16,-6 9-27 16,6-16-42-16,-6 16-66 0,0 0-78 0,6-16-96 15,-2 13-193-15,-4 3-426 16,0 0-305-16</inkml:trace>
  <inkml:trace contextRef="#ctx0" brushRef="#br1" timeOffset="7605.69">8225 15233 2767 0,'0'0'-35'0,"0"0"27"0,6 14 2 0,-6-14 9 16,0 0 24-16,0 0 0 0,0 0 7 0,-4 24 5 16,4-24-2-16,0 0 2 15,-4 23-4-15,4-23-2 0,-4 17 1 0,4-17 2 16,0 0 7-16,-2 20 2 16,2-20 2-16,0 0 5 0,-4 18 1 0,4-18 4 0,0 0 10 15,0 0 3-15,0 0-8 16,0 0-3-16,0 0-12 0,0 0-3 0,0 0-4 15,0 0-5-15,0 0-7 0,0 0-3 0,23-42 4 0,-16 29 6 16,1 2 5-16,-8 11 9 16,12-20 8-16,-3 9-5 0,0 3-1 15,-9 8 0-15,14-14-1 0,-14 14 9 16,15-8 5-16,-15 8 6 0,0 0 0 0,19-3 6 0,-19 3-1 16,0 0-21-1,0 0-8-15,23 14-9 0,-23-14 2 0,8 14-4 0,-8-14-6 16,10 10-1-16,-10-10-16 15,6 18-38-15,-6-18-67 0,6 11-75 0,-2-6-94 0,-4-5-158 16,7 14-175-16,-7-14-11 0,0 0-244 0,0 0-196 16</inkml:trace>
  <inkml:trace contextRef="#ctx0" brushRef="#br1" timeOffset="9125.52">8481 15257 2435 0,'0'0'-105'0,"0"0"22"0,0 0 14 15,0 0 19-15,-48-10 10 0,48 10 18 16,0 0 13-16,0 0 21 0,0 0 17 0,-8-13 2 0,8 13 13 16,0 0 8-16,0 0 22 0,0 0 7 0,0 0-3 15,0 0 8-15,0 0-4 16,0 0-10-16,4-26-3 0,-4 26-9 0,0 0-2 16,0 0-8-16,0 0-6 15,0 0-4-15,14-15-5 0,-14 15-3 0,0 0-3 0,14-6 0 16,-14 6 0-16,0 0-2 15,0 0 3-15,14-10-2 0,-14 10 1 0,0 0-2 16,0 0 3-16,0 0 0 0,17-4-8 0,-17 4-3 0,0 0-2 16,0 0-2-16,0 0 0 15,0 0 1-15,0 0-6 0,0 0 2 0,0 0 3 16,0 0-6-16,0 0 4 16,0 0-5-16,0 0-3 0,0 0 2 0,0 0-1 0,25 10 1 15,-25-10 1-15,0 0 2 16,0 0 0-16,0 0-1 0,0 0 3 0,0 0 10 15,0 0-1-15,7 12-1 0,-7-12 6 0,0 0 4 16,0 0 1-16,0 0-3 0,6 13-2 16,-6-13 3-16,0 0-3 0,6 11 5 15,-6-11 5-15,0 0-1 0,0 0 1 16,8 15 4-16,-8-15 0 0,0 0-1 0,8 18-4 16,-8-18 5-16,6 9-1 15,-6-9-2-15,6 14-1 0,-6-14 0 0,6 12-5 0,-6-12-1 16,6 12-2-16,-6-12-6 15,4 14 1-15,-4-14-5 0,7 13-5 0,-7-13-31 16,0 0-50-16,9 15-65 0,-9-15-79 0,4 6-88 0,-4-6-209 16,0 0-473-16,0 0-441 15</inkml:trace>
  <inkml:trace contextRef="#ctx0" brushRef="#br1" timeOffset="198721.43">8964 14659 1218 0,'0'0'186'0,"0"0"-40"0,0 0-17 15,0 0-17-15,0 0 11 0,-10-7 4 16,10 7 8-16,0 0 0 0,0 0 12 0,0 0 9 16,0 0 10-16,0 0-4 0,0 0-4 15,0 0-8-15,0 0 0 0,0 0-7 0,0 0-6 16,0 0-10-16,0 0-9 0,0 0-5 15,0 0-11-15,0 0-7 0,0 0-11 16,0 0-1-16,38-5-4 0,-38 5-11 16,27 0-2-16,-10 0-9 0,-17 0-5 0,37 3-2 15,-19-3-10-15,1 0 2 0,3 0-9 16,-22 0-5-16,36 0-2 0,-22 0 2 0,-14 0-8 16,28 2-4-16,-28-2-1 0,25 0-13 15,-25 0-14-15,24 1-24 0,-24-1-24 16,14 0-34-16,-14 0-40 0,0 0-55 0,22 0-49 15,-22 0-69-15,0 0-188 0,0 0-108 16,0 0-268-16,0 0-236 0</inkml:trace>
  <inkml:trace contextRef="#ctx0" brushRef="#br1" timeOffset="198994.14">9038 14579 2721 0,'0'0'21'16,"0"0"15"-16,0 0 11 0,0 0 17 0,0 0 18 15,0 0 20-15,0 0 11 0,0 0 4 16,0 0-5-16,0 0-3 0,0 0-5 16,0 0 0-16,25-25 0 0,-25 25-2 0,24-6-11 15,-24 6-12-15,30-4-11 0,-13 3-12 16,-1-3-24-16,2 2-30 0,-18 2-31 15,33-3-45-15,-14-1-37 0,-2 2-54 0,3 0-51 16,-20 2-61-16,26-4-125 0,-10 3-506 16,-6-2-298-16</inkml:trace>
  <inkml:trace contextRef="#ctx0" brushRef="#br1" timeOffset="199561.44">9631 14417 2583 0,'0'0'-148'15,"0"0"28"-15,0 0 20 0,4-20 30 0,-4 20 18 16,0 0 32-16,0 0 29 0,0 0 19 16,2-20 16-16,-2 20-1 0,0 0 0 15,6-14 8-15,-6 14-9 0,0 0 7 16,7-16 3-16,-7 16-5 0,9-12 10 0,-9 12 4 16,6-12 0-16,-6 12-1 0,10-11 1 15,-10 11-9-15,10-9-4 0,-10 9-3 0,16-8-3 16,-16 8-7-16,17-7-1 0,-17 7 0 15,19-5 5-15,-19 5 4 0,21 3-1 16,-21-3 0-16,16 7-4 0,-16-7-6 0,18 14 4 16,-10-3-1-16,-2 1-3 0,-6-12 4 15,5 24 2-15,-5-11 7 0,0 5-3 0,0-18 4 16,-9 32-4-16,3-17-3 0,0 3 1 16,0-3-2-16,-4 0-3 0,0-1-1 15,2 0 4-15,-5-1 0 0,5-3 5 0,-5 0 1 16,2-1 10-16,11-9 3 0,-20 10-3 15,20-10 0-15,-18 3 0 0,18-3-8 16,0 0 0-16,-25-13-3 0,25 13-2 16,-11-16-8-16,7 4 4 0,4 12-10 0,-6-25-1 15,6 25 0-15,-2-25-5 0,2 25-9 16,2-25-14-16,0 12-20 0,-2 13-36 0,6-25-50 16,-2 13-45-16,-4 12-69 0,9-22-76 15,-9 22-176-15,9-15-113 0,-5 9-246 0,-4 6-171 16</inkml:trace>
  <inkml:trace contextRef="#ctx0" brushRef="#br1" timeOffset="199844.18">9990 14672 2521 0,'0'0'69'0,"8"10"52"0,-8-10 10 16,0 0 10-16,0 0 27 0,10 12 17 15,-10-12 15-15,0 0-15 0,0 0-2 16,0 0-18-16,10 8-36 0,-10-8-18 0,0 0-10 16,0 0-14-16,0 0-22 0,0 0-29 15,0 0-39-15,0 0-57 0,0 0-64 16,0 0-74-16,15-4-59 0,-15 4-118 0,0 0-158 15,0 0-389-15,2-23-326 0</inkml:trace>
  <inkml:trace contextRef="#ctx0" brushRef="#br1" timeOffset="200294.04">10099 14461 2713 0,'6'-17'-67'0,"-6"17"39"15,8-16 12-15,-8 16 4 0,9-15 16 16,-9 15 1-16,11-16-2 0,-5 4 4 16,-6 12 4-16,17-18-1 0,-7 9-3 0,1 1-2 15,0 1 5-15,1-1-7 0,1 0 5 16,2 3-4-16,-15 5 0 0,25-11 5 16,-12 8 12-16,-13 3 4 0,21-5 11 0,-21 5 6 15,0 0-4-15,26 5 15 0,-26-5 3 16,8 10-7-16,-8-10 2 0,0 0 5 0,-4 23 17 15,4-23 4-15,0 0 10 0,-13 26-3 16,13-26-3-16,-9 15-10 0,9-15-7 16,-8 17-11-16,8-17-3 0,-6 13-7 0,6-13-5 15,0 0-12-15,-4 16-2 0,4-16-4 16,0 0-8-16,0 0-9 0,12 22-11 16,-12-22 0-16,15 12-4 0,-4-3 5 0,-3 0-4 15,3 0 6-15,-1 1 5 0,-1 2 1 16,2-1 8-16,-3 1 4 0,0-2 16 15,-4 4 16-15,-4-14 5 0,4 24 0 0,-4-24-1 16,-4 29-10-16,-2-17 1 0,0-1-4 16,-5 0-8-16,3 1-3 0,-3-1-16 15,3 0-32-15,-3-3-39 0,11-8-45 0,-14 15-51 16,14-15-48-16,-12 13-39 0,12-13-84 16,-10 3-620-16,10-3-379 0</inkml:trace>
  <inkml:trace contextRef="#ctx0" brushRef="#br1" timeOffset="205471.09">10761 14573 954 0,'0'0'144'0,"0"0"-49"0,-17 4-3 16,17-4-2-16,0 0-23 0,0 0 11 0,-23 0-19 15,23 0-6-15,0 0 5 0,-24 2 5 16,24-2-9-16,-20 0-3 0,20 0-1 15,-22 0 11-15,22 0-2 0,0 0 6 0,-29-2-2 16,29 2 6-16,-22-2-9 0,22 2-7 16,0 0-3-16,-29-2-3 0,29 2-10 15,-17-2 2-15,17 2 0 0,0 0-11 0,-23-2-3 16,23 2-1-16,0 0-3 0,-17-3-2 16,17 3-1-16,0 0 1 0,-17-6-10 0,17 6 5 15,0 0 1-15,0 0-9 0,-12-8 5 16,12 8-9-16,0 0-4 0,0 0 4 0,-10-13 4 15,10 13-21-15,0 0-11 0,0-18 14 16,0 18-19-16,0 0 6 0,12-22 4 16,-12 22 5-16,10-17-3 0,-4 8 7 15,-6 9-9-15,11-16 9 0,-11 16 6 16,13-14-7-16,-7 5 17 0,-6 9-10 0,17-19-6 16,-7 9 0-16,1 2-6 0,2-3-1 0,-1 2-15 15,2-1 1-15,-2 1 10 0,0 1-3 16,-12 8 6-16,22-15 2 0,-14 10-4 15,-8 5 5-15,15-12 11 0,-15 12-5 0,12-7 0 16,-12 7-1-16,14-8 3 0,-14 8-7 16,10-8 10-16,-10 8-7 0,0 0 7 15,17-9 3-15,-17 9 1 0,0 0 2 16,0 0 0-16,15-7 7 0,-15 7 2 0,0 0 5 16,0 0 9-16,0 0-7 0,0 0 16 15,0 0-1-15,0 0-3 0,0 0-4 0,4 29-2 16,-4-29 5-16,0 0-12 0,-6 31 5 15,6-31-2-15,-5 23-4 0,3-10 1 16,2-13 7-16,-2 27 2 0,0-12-10 0,2-15-4 16,0 33-2-16,-2-21 2 0,2-12 2 15,2 29 1-15,-2-15-4 0,0-14 4 16,0 26-7-16,2-13-1 0,-2-13 4 0,0 27-3 16,0-27 1-16,2 24-4 0,-2-24-5 15,0 20 5-15,0-20 2 0,2 22 5 16,-2-22-7-16,3 20-6 0,-3-20-19 0,2 19-24 15,-2-19-45-15,2 22-37 0,-2-22-87 16,0 17-473-16,2-8 67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8:19:40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679 13318 1958 0,'0'0'-115'0,"0"0"20"0,0 0 19 16,0 0 14-16,-15-6 10 15,15 6 26-15,0 0 7 0,0 0 14 0,0 0 13 16,0 0 4-16,0 0 7 0,0 0 4 0,0 0-8 16,0 0 5-16,0 0 0 15,69 0-1-15,-49 0-1 0,5 0 9 0,1 2-6 0,4-2 1 16,3 0-4-16,3 2-2 15,1-2 2-15,5 0-6 0,0 0-8 0,2 2 1 16,1-2 5-16,0 0-5 16,1 1 5-16,-2-1-4 0,3 2-6 0,-5-2 5 0,3 0-3 15,-3 2 3-15,1-2-2 16,-7 2 2-16,-2-2-7 0,2 0 9 0,-1 0-4 16,-1 0 5-16,-5 2 7 0,3-2-4 0,-3 0 0 15,-6 0 15-15,4 0 13 16,-6 0 2-16,0-2 5 0,-2 2-1 0,0-2 3 0,-19 2-15 15,33-2 3-15,-33 2 3 16,26-2-6-16,-26 2 5 0,24-1-12 0,-24 1 9 16,19 0-6-16,-19 0-12 15,16-2-17-15,-16 2-26 0,0 0-27 0,0 0-27 0,26 0-20 16,-26 0-15-16,0 0 0 0,0 0 13 16,0 0 6-16,0 0 7 0,15 3 5 15,-15-3 2-15,0 0 0 0,0 0-5 0,0 0-9 16,0 0-16-16,0 0-28 15,0 0-184-15,0 0 104 0</inkml:trace>
  <inkml:trace contextRef="#ctx0" brushRef="#br0" timeOffset="560.29">2014 13363 936 0,'0'0'38'0,"0"0"13"0,1 16 13 16,-1-16 17-16,0 0-4 0,0 0 6 0,6 15 1 0,-6-15-7 15,0 0 2-15,4 13 18 16,-4-13-6-16,0 0-11 0,9 15 7 15,-9-15-11-15,6 11 2 0,-6-11 1 16,11 12-9-16,-11-12-2 0,12 16 1 0,-3-8-8 16,2 5-9-16,-1-4-9 0,0 2-5 15,4 1 0-15,0 1-8 0,1 3 6 0,2-3-6 16,-2 0 9-16,1 3 7 0,1-2 2 0,0 4 7 16,0-1 2-16,0-1-2 15,0 3-31-15,1-1-3 0,-1 6-5 0,1-5 3 0,1 3-3 16,0 1 0-1,-4-4-2-15,0 0-1 0,1 5-6 0,-1-4 2 0,3 0-2 16,-6 1 2-16,3-1-1 16,0 1-4-16,-1-2 7 0,2 2-4 0,-4-1-3 15,3-1 7-15,-2 3-7 0,2-1-1 16,-1 1 0-16,0-3 2 0,-2 4-1 0,0-1 2 16,1-2-2-16,0 2 1 0,0 0-2 0,-3-1-1 15,3 0-1-15,-2-1 3 16,1 2 0-16,0-1 0 0,0 0 3 0,0 0-2 0,1 0 0 15,-3-1 5-15,6 2-4 16,-6 0 3-16,2-3 1 0,0 3 5 0,-2-1-2 16,0 0 1-16,3 0-5 15,-2-1 1-15,-1 2-1 0,1-3 3 0,-3-1 1 16,0 0-5-16,2-1 2 0,-4-3-5 0,2 1 0 0,-2 0 2 16,0-2-4-16,-1-1 2 15,2 1-1-15,-7-13 1 0,12 25-1 0,-8-16 2 16,3 0-5-16,-7-9 4 15,8 19-2-15,-2-8-2 0,-6-11-7 16,7 14-6-16,-7-14-18 0,9 14-19 16,-9-14-31-16,6 11-25 0,-6-11-28 0,0 0-38 0,8 13-25 15,-8-13-52-15,0 0-513 16,8 5-50-16</inkml:trace>
  <inkml:trace contextRef="#ctx0" brushRef="#br0" timeOffset="1130.14">3141 14888 2223 0,'17'5'-56'0,"-17"-5"15"15,0 0-3-15,13 6 1 0,-13-6 7 0,0 0 0 16,0 0 12-16,0 0-3 0,16 6-2 0,-16-6-5 16,0 0 6-16,0 0 2 15,0 0 5-15,15 3 3 0,-15-3-2 0,0 0 3 16,0 0-1-16,0 0 12 0,24 0-8 15,-24 0-1-15,14 3 2 0,-14-3-4 0,0 0 6 16,24 1-3-16,-24-1-1 16,17 0 2-16,-17 0 10 0,0 0-4 0,20 3 7 15,-20-3 7-15,0 0 6 16,22 3-1-16,-22-3-2 0,16 2 8 0,-16-2-11 0,0 0 4 16,26 2-1-16,-26-2-11 0,17 1 12 0,-17-1-7 15,19 3-8-15,-19-3 1 16,17 1 1-16,-17-1-4 0,18 3 4 15,-18-3 2-15,16 4 2 0,-16-4 4 0,21 3-6 16,-21-3-1-16,26 4 2 0,-14 0 8 0,-12-4 4 16,30 4-3-16,-16-4 5 15,-14 0-2-15,28 4-8 0,-13-3 3 0,-15-1-5 16,24 3 4-16,-24-3-5 0,22 1-2 0,-22-1 1 16,20 4-6-16,-20-4 5 0,21 0 0 15,-21 0-5-15,19 0 7 0,-19 0 0 0,0 0-1 16,25 0 4-16,-25 0 0 15,16 2 5-15,-16-2-5 0,0 0 5 0,0 0-7 16,24 0-3-16,-24 0-2 16,0 0-6-16,0 0 2 0,22 0 2 0,-22 0-1 0,0 0 2 15,17 2 2-15,-17-2-8 16,0 0 8-16,0 0 2 0,18 1 1 0,-18-1 3 16,0 0 3-16,0 0-8 0,0 0-5 15,0 0-10-15,0 0-14 0,0 0-19 0,0 0-24 16,0 0-15-16,0 0-10 0,0 0-24 15,0 0-31-15,0 0-221 0,0 0 117 16</inkml:trace>
  <inkml:trace contextRef="#ctx0" brushRef="#br0" timeOffset="1960.04">3117 14908 999 0,'0'0'-20'0,"0"0"18"0,0 0 22 0,0 0 3 0,0 0-2 16,0 0 8-16,0 0 6 16,0 0 4-16,0 0 10 0,0 0-16 0,0 0 9 15,0 0-2-15,0 0 1 16,0 0 4-16,0 0 21 0,0 0-8 0,0 0 21 0,0 0-6 16,0 0 5-16,0 0-6 0,0 0-5 0,62 4-6 15,-62-4 3-15,29 3-10 16,-11-3-2-16,2 0-8 0,0 1 2 15,3 1-11-15,1-2-2 0,0 2-5 0,6-2 9 16,0 2-11-16,1-1 12 0,1-1-5 0,5 3-5 16,-3-2 12-16,6 4-1 15,-3-3-13-15,6 1 2 0,-3 1-3 0,0-2 0 16,3 2 9-16,-1-1-10 0,0 1-5 0,5 0 3 0,-3 0-2 16,3 0-4-16,-3-3 1 15,1 4-4-15,-1-4-1 0,1 3 1 0,-1-2 1 16,-2-2-5-16,-3 3 1 15,-3-3 4-15,0 0-4 0,0 1 6 0,-3-2 4 16,1 1 9-16,-2-3 2 16,0 3 12-16,-1-2 4 0,1 0-1 0,0 0 2 0,-3-2 0 15,3 2 3-15,-2 1 2 0,-1-3 2 0,1 4 2 16,0-4 8 0,-1 3 8-16,-1-2 1 0,2 3 4 0,-3 0-2 0,3-1 1 0,-6-2-4 15,5 3-5-15,-3 0-2 16,-2 0-12-16,2 3-5 0,2-3-2 0,-3 1-5 15,-1 2-4-15,-2-3-3 16,0 1-6-16,-1-1-1 0,-2 2-4 0,2 0-3 0,-21-2-5 16,28 2-1-16,-14 0-14 15,-14-2-21-15,22 1-29 0,-22-1-42 0,0 0-59 16,23 2-57-16,-23-2-53 0,0 0-96 0,12 4-149 16,-12-4-366-16,0 0-231 15</inkml:trace>
  <inkml:trace contextRef="#ctx0" brushRef="#br0" timeOffset="4560.37">827 16675 2629 0,'0'0'-27'0,"0"0"9"15,0 0-7-15,0 0-4 0,0 0 8 0,0 0 3 16,0 0 5-16,0 0-2 0,0 0 4 0,0 0 2 0,0 0 12 16,0 0 6-16,0 0 9 15,0 0 29-15,25-17 14 16,-25 17 4-16,0 0-6 0,22 0 4 0,-22 0-8 15,21 0-4-15,-21 0-9 0,27 0-3 0,-27 0-2 16,36-2-5-16,-16 2 1 0,2 0-10 16,2 0-2-16,1-2 3 0,-2 2 6 0,2 0 2 15,6 0-3-15,-6 2 3 16,4-2-1-16,0 2-5 0,2 0-1 0,-2 0-3 16,1-2-4-16,2 1-1 0,-1 2-2 0,0 1-5 0,2-3 1 15,-1 3 2-15,-1-2-6 16,-1 2 4-16,-1-2-6 0,-2 1 6 0,0 4-5 15,-2-4 1-15,0 3 2 16,0-2 6-16,-5 1-6 0,4 1 3 0,-3-2-4 16,0 2 1-16,0 1 0 0,-2-1 1 15,2 2-2-15,-2-1-4 0,-2-1 0 0,2 2 3 16,1 0-5-16,-2 1 3 0,2 0-3 0,1 1 2 16,-4 1-2-16,4-1 6 15,0-1-4-15,-2 3 1 0,2-1 0 0,-4 1-1 16,1-1 1-16,0 2 4 0,-1-1-2 15,0 1-1-15,-4-2 2 0,4 3 2 0,-5-1 1 16,4 0 0-16,-6 1 7 16,0-1-2-16,5 2 3 0,-6-1-6 0,-1-1 4 15,3 2-1-15,-3 1 1 16,0-1 0-16,1 0-5 0,0 2 5 0,-1-1-1 0,-3-1 3 16,4 0-1-16,-2 2 2 0,0-2-1 0,1 1-2 15,-4-1-2-15,2 2 1 16,1-2 2-16,-1 2 1 0,0 1-1 0,-1-2-4 15,1 1 0-15,1 1 5 16,-3-1-3-16,2-1 0 0,0 0 0 0,0 2-2 0,-3-2 0 16,6 2-1-16,-4-3-1 15,2 2 2-15,-3-1-1 0,5-1 0 0,-3-1 2 16,0 2 1-16,3 0-2 0,0-1 2 0,-3 0-4 16,2-2 4-16,0 1-4 0,2-1 4 15,-2 1 0-15,0-1 1 0,0 0-1 0,3-2 5 16,0 1 1-16,-3 1 2 15,1 0-1-15,3-4-1 0,-4 3-2 0,4-1-1 16,-2-1-2-16,0 2-3 16,1-3-3-16,-2 2 2 0,1-3-4 0,-10-8 4 0,19 16 0 15,-11-7 4-15,-8-9-2 0,18 13 3 16,-12-5-1-16,-6-8-2 16,16 14 1-16,-8-9-1 0,-8-5-3 0,16 14 2 0,-7-9-1 15,-9-5 1-15,14 11-1 0,-5-4 0 16,-9-7-2-16,17 12 2 0,-17-12-2 0,14 10 0 15,-4-4-2-15,-10-6-3 16,16 9 2-16,-16-9 0 0,19 7-4 0,-19-7 3 16,17 7-5-16,-17-7-1 15,21 4 3-15,-21-4-4 0,22 0 2 0,-22 0 3 0,22-4-3 16,-22 4 0-16,26-7 1 0,-15 4-6 0,-11 3 2 16,30-9-1-16,-16 2-2 15,1 0 3-15,0-1-4 0,0 3 6 0,-1-4-2 16,1 1-7-16,0-1 4 15,-1-1-1-15,4-4 2 0,-1 3-2 0,0-2 1 0,-2-3-1 16,-1 1-2 0,2 1-1-16,0-4 0 0,-1 1 2 0,-2-2 0 0,1-1 0 15,1 0-1-15,0 1-3 0,0-2 4 0,-1 2-1 16,0-2 2-16,-2 3 1 0,1 0 0 16,-3-1 1-16,3 1-2 0,0 1 0 0,-3 0 1 15,0 2 0-15,4-2-2 16,-2 1 5-16,1 0-10 0,0 0 8 0,-3 3-1 15,3-3 0-15,-1 0 0 16,2 6 0-16,-2-3 0 0,1-1 2 0,2 0-2 0,-3 3 1 16,3-2-2-16,0 1 4 15,0-1-3-15,-3 3-5 0,6-3 7 0,-2 4 1 16,1-5-5-16,0 3 3 0,0 0 0 0,-3 1 2 16,4 1-1-16,1-4 2 15,-2 3-4-15,2 0 3 0,-3 1 1 0,4-1-2 0,-1-1 0 16,2 1 1-16,-2 1 0 15,1-1 0-15,-2 1-1 0,2-1 5 0,-2 2-3 16,-1-1 0-16,1 1-1 16,0-1-2-16,2 2 2 0,-4-1 1 0,6 0 1 0,-5 1-2 15,1 1 0-15,0-2 2 16,0 2-1-16,2 1-2 0,-1-1 1 0,1 2 4 16,0-2-4-16,-2 2 1 0,6 0 0 0,-3 1-2 15,3 1 2-15,-2-4 1 16,6 2-2-16,-2 1 1 0,-1 0-2 0,-1-1 1 0,-2 1 0 15,2 1 3-15,-1-2-2 16,-1 2-2-16,0 1 4 0,2-1 3 0,-3 0-3 16,3-1-2-16,-2 2 0 15,2-1 0-15,1 0 2 0,1 0 1 16,0 2-2-16,-2 0 1 0,6-2 4 0,-2 0-1 0,-1 2 4 0,1 0 4 16,3 0-3-16,-1-2 3 15,-2 2-2-15,1 0-1 0,-3 0 3 0,0 0-9 16,-2 0 6-16,0 0 1 15,-1 0-4-15,1 2-1 0,-4-2 0 0,0 2-3 16,-1-2-6-16,0 2-9 16,-2 0-22-16,-17-2-33 0,28 4-52 0,-16-3-65 0,-12-1-102 15,21 5-246-15,-21-5-83 16,13 5-291-16,-13-5-295 0</inkml:trace>
  <inkml:trace contextRef="#ctx0" brushRef="#br0" timeOffset="59220.15">14993 4281 321 0,'0'0'73'0,"0"0"-22"16,0 0-17-16,0 0-11 0,0 19-8 16,0-19-15-16,0 0-57 0,0 0-86 0,0 0 35 15,0 0 36-15</inkml:trace>
  <inkml:trace contextRef="#ctx0" brushRef="#br0" timeOffset="59894.36">14912 4397 496 0,'-5'15'107'16,"5"-15"-5"-16,0 0-22 0,0 0-5 16,-4 13-1-16,4-13 8 0,0 0 5 0,0 0 0 0,0 0 3 15,0 0 2-15,0 0 15 16,0 0-4-16,0 0 35 0,0 0 3 0,-4 16 13 15,4-16 12-15,0 0-3 16,0 0-14-16,0 0-13 0,0 0-14 0,0 0-17 0,0 0-5 16,0 0-15-16,0 0-7 15,23-52-10-15,-17 37-12 0,1-2-2 0,-3-2-7 16,4-4-9-16,-2 0-2 0,3-3-6 0,-1-6-7 16,3 0-7-16,-1 0 1 0,3-2-6 15,-1 0-6-15,1-1-1 0,3 1 1 0,-5-1-2 16,5 6-3-16,-3-2 2 15,-2 4 0-15,3-2-4 0,-1 7 2 0,-2 1-2 16,1 2-1-16,1 1 3 16,0 1-7-16,-3 4 6 0,0 1 0 0,2 3-3 0,-3 0 0 15,-9 9 1-15,20-6-1 0,-20 6 2 0,0 0 0 16,25 6-23-16,-25-6 3 16,15 17 0-16,-7-4 2 0,-3-1 6 0,-2 1-8 0,-3-13 10 15,6 24 0-15,-6-8 3 16,0-16 0-16,-9 29 0 0,4-18 2 0,-1 1 3 15,-4 1-3-15,-1-4 6 16,1 1-3-16,-3-1 3 0,0-1-1 0,13-8 1 0,-26 8 0 16,26-8 2-16,-22 1-5 15,22-1 4-15,-24-1-3 0,24 1 3 0,-19-8-5 16,19 8 1-16,-14-11-2 0,14 11-2 16,-10-13-7-16,10 13-1 0,-2-16-1 0,2 16 6 15,0 0-8-15,0 0 8 0,18-27-2 0,-18 27 1 16,15-8 2-16,-15 8 5 15,23-6-4-15,-23 6 3 0,27 0 0 0,-27 0-2 16,27 5 1-16,-12 0 7 16,-1 1-9-16,-3 2 4 0,1-1-2 0,-2 3-2 0,-2 1 8 15,0 1 0-15,0 1 5 16,-8-13-7-16,2 23 6 0,-2-23 4 0,-4 26 16 16,-3-14-2-16,-5 1 1 0,3-1-1 0,-7 1-8 0,-2-1 5 15,-2-1-7-15,-1-1 5 16,-1-1-20-16,-2-3-29 0,1 1-50 0,-1 0-35 15,4-4-45-15,-5-3-85 16,5-2-549-16,1 1-106 0</inkml:trace>
  <inkml:trace contextRef="#ctx0" brushRef="#br0" timeOffset="60470.09">15561 3866 2311 0,'0'0'-89'15,"0"0"4"-15,2-20 17 0,-2 20 19 0,0 0 1 0,0 0 11 16,0 0 11-16,0 0 12 15,0 0 2-15,7-15 12 0,-7 15 22 0,0 0-22 0,0 0 19 16,0 0-1-16,0 0-4 16,0 0 10-16,0 0 0 0,43 21-3 0,-34-17-4 15,-9-4-1-15,24 13-1 0,-14-5 7 0,3-1-11 16,-2 1 3-16,1 2-6 16,-1-3 0-16,-1 5 1 0,-2-3-7 0,1 3 5 0,0-1 11 15,-3 1 2-15,-6-12 2 16,9 24 17-16,-7-12 16 0,-2-12 21 0,-2 24 10 15,2-24 9-15,-11 28 1 16,3-14-1-16,0 0-6 0,-4 0-5 0,0-4-11 16,-1 3-10-16,-2 1-2 0,3 0-9 15,-3-3-6-15,3 1-3 0,-2-3-12 0,0 2-8 16,3-2-26-16,-2-1-42 0,3 2-50 0,10-10-45 0,-17 15-37 16,17-15-76-16,-13 8-553 15,5-5-118-15</inkml:trace>
  <inkml:trace contextRef="#ctx0" brushRef="#br0" timeOffset="60809.83">16046 3746 2420 0,'0'0'-36'0,"4"-12"8"15,-4 12 16-15,0 0 10 0,0 0 56 0,0 0 43 16,0 0 25-16,0 0 9 0,0 0 7 0,0 0 2 16,0 0 2-16,0 0 9 0,0 0-5 15,10 48-5-15,-10-35-15 0,0-13-11 0,-2 32-11 16,2-13-12-16,2 1-11 15,-2-4-5-15,0 5-10 0,0 0 1 0,0 1-11 0,0-2-12 16,3 1-20-16,-1 0-46 16,-2 0-63-16,2 0-87 0,-2 0-85 0,0-3-167 15,0 2-182-15,-2-2-274 0,0-2-251 16</inkml:trace>
  <inkml:trace contextRef="#ctx0" brushRef="#br0" timeOffset="65219.61">10568 4902 2459 0,'0'0'-158'16,"0"0"19"-16,0 0 15 0,-14 12 8 0,14-12 9 15,0 0 15-15,0 0 13 16,0 0 19-16,0 0 24 0,0 0 16 0,0 0 15 0,0 0 5 15,-11 9 3-15,11-9 3 16,0 0 0-16,0 0-6 0,0 0 4 0,0 0 4 16,0 0-6-16,0 0 3 15,0 0 8-15,0 0 2 0,0 0 12 0,0 0 5 0,0 0 3 16,0 0 3-16,0 0-2 0,0 0 7 0,0 0 1 16,0 0-12-16,0 0 9 15,0 0-11-15,0 0-1 0,0 0 8 0,0 0-15 16,41 11-4-16,-29-9 7 0,-12-2-14 15,36 2 3-15,-15 0 2 0,-1 0-8 0,2 2-3 16,0-3 6-16,1 2-6 16,5 0 5-16,-3 1-5 0,-2-2-2 0,1 0 4 15,1 0-7-15,-4 1 3 0,0 0 5 0,-1-2-4 0,-2 2-4 16,-3-2 3-16,-15-1-3 16,28 4-12-16,-28-4-7 0,20 2 8 0,-20-2-3 15,18 2-2-15,-18-2 11 16,0 0 1-16,0 0-9 0,11 6 8 0,-11-6-1 0,0 0 8 15,0 0-7-15,0 0-5 16,0 0 6-16,-40 13 5 0,40-13-6 0,-30 1 1 16,10 4-1-16,2-3 2 15,-4 1 1-15,1 1-6 0,0-2 0 0,0 1 10 0,1 0 1 16,2 1-8-16,0-3 5 0,18-1-3 0,-29 6 0 16,17-4 0-16,12-2-1 15,-22 4 8-15,22-4-11 0,-10 8-1 0,10-8 10 16,0 0-1-16,0 0-4 0,0 0 0 15,0 0-3-15,27 22 6 0,-27-22-2 0,28 10 4 16,-14-5 3-16,2 0-7 16,-2 0-3-16,1-1 5 0,0 2-1 0,-15-6 9 15,23 9-20-15,-12-3 11 0,-11-6 4 0,16 7-3 16,-16-7 2-16,11 14 7 0,-11-14-10 16,4 13 7-16,-4-13-5 0,-2 18 4 0,2-18 2 15,0 0 1-15,-10 26 8 16,10-26-4-16,-11 19 15 0,5-8-3 0,1 3 12 0,5-14-9 15,-12 23 1 1,6-12 8-16,1 3-8 0,5-14-4 0,-8 28 10 0,4-13-3 16,2 2-2-16,2-17-14 15,0 32 8-15,-2-14-3 0,4-1 1 0,0 0-6 0,0 0 8 16,2-1-2-16,-2 1-23 0,5-2-32 0,-3 0-53 16,0 1-68-16,-4-16-204 15,4 20-240-15,-4-8 193 0</inkml:trace>
  <inkml:trace contextRef="#ctx0" brushRef="#br0" timeOffset="137637.79">7595 12178 471 0,'0'0'206'16,"0"0"-61"-16,0 0-60 0,0 0-9 0,0 0-10 15,0 0-15-15,0 0 7 16,0 0 10-16,0 0 2 0,0 0 6 0,0 0-6 15,0 0 4-15,0 0-11 0,0 0 0 16,0 0-16-16,0 0 2 0,0 0 0 16,0 0 0-16,0 0 2 0,38-15-9 15,-38 15 1-15,0 0 5 0,23-1-11 0,-23 1 12 16,21 0-24-16,-21 0 5 0,25-3-8 0,-25 3 4 0,32 0-6 16,-12-2 1-16,-2 2-12 15,6 0-6-15,-1-2-1 0,3 2 8 0,-1 0-2 16,2-1 5-16,-2 1-13 15,1 0 6-15,4 0 9 0,1 0-7 0,-7 0 4 16,8 1 8-16,-7-1-14 16,3 2 5-16,2 0-2 0,-4 1-6 0,4-2 6 0,-3 1-1 15,-1 2-2-15,0 2 0 0,1-3 0 0,-1 1 3 16,-4 2-7-16,4 0 8 16,-3-1-8-16,3 1 4 0,-2 2-3 0,-2-3 4 15,0 3-10-15,1-1 8 0,1 1 0 16,-4 0-4-16,4 1 10 0,-1-2-11 0,-2 3 1 15,2 0 5-15,1-2 5 16,-3 3-7-16,2-1 11 0,-2 2-3 0,1-2-7 16,-2 2-4-16,4-1 10 0,-3 1-5 15,1 1 0-15,0 1-5 0,2 2 10 0,1 0-4 16,-1 0-4-16,-2 3 0 0,0-3 3 16,-1 3 7-16,3 0 1 0,-6-2-1 0,4 2 0 15,-1 2 5-15,-2 1-3 0,0-2 0 0,2 1-10 16,-2 2 7-16,-4-2 1 15,0-3-2-15,0 4-1 0,1 3-4 0,-3-4 2 16,2 5 1-16,-3-3-2 0,2 0 5 16,0 4-2-16,-3-4-1 0,1 4 5 0,1 1-6 15,0-1-7-15,-1 1 5 0,2-1-5 0,0 2 4 16,-1-3-4-16,-1 3 5 16,3-2-5-16,-2 0 7 0,1 1-4 15,0-1 2-15,0-1-6 0,-3-4 2 0,2 2-2 16,1 2 3-16,1 2 0 0,0-2 4 0,-2-1 6 15,1-1-6-15,2-1-7 16,-2 4 0-16,-1-6-2 0,-1 2 6 0,4-2-8 16,0 5-15-16,-3-4-8 0,0-4 5 15,1 4-7-15,-1-1 7 0,2-3-1 0,-4 3 7 16,1-1 3-16,4 2-6 0,-4 1 7 0,2-2 0 16,0 0-4-16,-2 0 4 0,1 0-3 15,-1 0 8-15,2-3 1 0,-4 3 0 16,2-3-7-16,1 0 2 0,0-1-11 15,-3-1 4-15,3-4-9 0,2 3-4 0,0-1 2 16,-1-3 11-16,4 0-8 16,-4-1 9-16,3-3-5 0,-2 3 11 0,2-4 9 15,1 1-4-15,-2-1 8 0,1-1-13 0,2 4 6 16,0-5 16-16,3-1-5 0,-2 2 10 16,6-1-12-16,-1 1 5 0,1-1 3 0,1-3-1 0,0 3-8 15,3-2 3 1,2 2-9-16,-3-1 6 0,3-1 5 0,1 2-5 0,-2 0 18 15,1-2-18-15,0 2 3 16,-3-1-1-16,3 2 1 0,0-2 9 0,-2-1-2 0,1 3 1 16,-1-2-10-16,0 1-2 0,-4-1-1 0,4 3-1 15,-2-2 6-15,-1-1 11 16,3 0-20-16,-5 1 3 0,3-1 0 0,0 3 1 0,-1-5 11 16,-2 4 0-16,0 0-1 15,1 0 11-15,-2-2-3 0,-3 1 5 0,5 0-1 16,-6 0 11-16,4 1 3 15,-2 2-7-15,-2-1 4 0,1 1 5 0,-1 1-3 0,2-1 6 16,-2 4 3-16,1 0 11 16,-1 1 6-16,4 0 7 0,-3 0 7 0,2 2-5 15,3 3-6-15,-1-2-5 0,1 2-3 16,3-2-6-16,1 3-5 0,2-2-3 16,-1-4-6-16,5 3-3 0,2-2-8 15,3-5-23-15,-1 4-26 0,4-4-32 0,4-2-28 16,-3-3-43-16,13 3-35 0,-12-6-61 15,2 1-169-15,-4-2-430 0,-2 0-146 16</inkml:trace>
  <inkml:trace contextRef="#ctx0" brushRef="#br0" timeOffset="141689.67">7722 14523 2237 0,'0'0'-182'15,"0"0"9"-15,0 0-19 0,0 0-350 16,0 0 272-16</inkml:trace>
  <inkml:trace contextRef="#ctx0" brushRef="#br0" timeOffset="141739.21">7704 14528 1535 0</inkml:trace>
  <inkml:trace contextRef="#ctx0" brushRef="#br0" timeOffset="141769.51">7704 14528 1318 0,'0'0'-86'0,"0"0"2"0,0 0-12 0,0 0-13 0,0 0-202 16,0 0 99-16</inkml:trace>
  <inkml:trace contextRef="#ctx0" brushRef="#br0" timeOffset="141929.72">7690 14537 876 0,'0'0'9'0,"0"0"8"16,-15 6 1-16,15-6 1 0,0 0-2 16,0 0-3-16,0 0-9 0,0 0 3 0,0 0-10 15,0 0 7-15,-17 5-7 16,17-5 6-16,0 0-9 0,0 0 5 15,0 0 7-15,0 0 9 0,0 0-2 16,-19 4-5-16,19-4 3 0,0 0-12 0,0 0-3 0,0 0-20 16,0 0-20-16,-19 2-15 0,19-2-18 0,0 0-15 15,-13 2-158-15,13-2 82 16</inkml:trace>
  <inkml:trace contextRef="#ctx0" brushRef="#br0" timeOffset="143039.42">7590 14558 642 0,'-23'4'-26'0,"23"-4"11"0,0 0 5 15,-21 1 1-15,21-1 9 0,0 0 13 16,-20 0 15-16,20 0 13 0,0 0 5 15,0 0 13-15,0 0-6 0,-18 3 3 0,18-3-9 16,0 0 0-16,0 0-10 0,0 0-5 16,0 0-1-16,0 0-5 0,0 0 4 0,0 0-14 15,0 0 0-15,0 0 7 0,-21 1-13 0,21-1 16 16,0 0-1-16,0 0 1 16,0 0 2-16,0 0 4 0,0 0-4 0,0 0 1 0,0 0 2 15,0 0-4-15,0 0 0 16,0 0-3-16,0 0 6 0,0 0 1 0,0 0-8 15,0 0 2-15,0 0-1 16,0 0 1-16,0 0 3 0,0 0 2 0,0 0-4 0,63-5 10 16,-63 5-10-16,26 0 9 15,-26 0 10-15,27 0 2 0,-13-2 0 0,-14 2 4 16,34 0-7-16,-18 0 1 0,-16 0 2 0,35 0-8 16,-15 0-5-16,-2 2-1 15,4-2-2-15,-3 0-8 0,2 0 3 0,2 0-6 0,1 1 3 16,1-1-4-16,-2 0 12 15,9 3-2-15,-3-3 1 0,1 1 7 0,2 1 4 16,-1-2-3-16,1 2 5 16,1 0-5-16,1 0 1 0,-1 0-2 0,3 0 0 0,-2 0-8 15,2-2-4-15,-3 4-2 0,3-3-7 16,1-1-4-16,-1 4-2 0,4-1-5 16,0-1-3-16,-6-1-11 0,0 1 1 0,2 0 8 15,-2 0-6-15,0 0 4 0,-3-1-5 16,3 2 3-16,0-3-6 0,-2 3-3 15,1-3-3-15,-1 2-5 0,2 0 2 16,-2 1 2-16,2-3 5 0,-2 3-10 0,2-3 2 16,-2 2 4-16,-1 0-2 15,1-1-5-15,0 3-1 0,2-4 5 0,-3 0 7 0,-1 0-3 16,2 3-1-16,-1-2 19 0,-1-1-2 0,0 0 4 16,-3 0-1-16,3 0-5 15,0 0 8-15,-1 0 2 0,1 0 3 0,0-1-5 0,1 1-10 16,1-3 12-16,-2 3-1 15,-1 0 9-15,3 0-12 0,-2 0 8 0,0 0 6 16,-2 0-13-16,2 0 7 16,0-4 2-16,-5 4-5 0,1 0-2 0,-1 0 4 0,1 0-3 15,-4 0-11-15,4 0 7 0,-2 0 2 0,-1 0 13 16,3 0-20 0,-4 0 10-16,2 0-2 0,1 0 2 0,1 0 1 0,-1 0 1 15,0 0 1-15,1 4-2 16,3-4 3-16,1 0-1 0,2 0-1 15,-3 0-5-15,3 0 4 0,0 0 2 0,-1 3 2 16,1-3 8-16,0 1-7 0,0 2 5 0,-1-3-4 16,4 0-9-16,-6 0 7 0,4 0-3 0,-5 3 3 15,2-3-4-15,0 1 8 0,-1-1-14 16,1 3 0-16,0-3 1 0,-3 1-8 16,3-1 2-16,-5 0 0 0,3 2 2 15,-2-2 0-15,-2 0 1 0,2 0 0 0,-1 0-6 16,1 0 2-16,2 3-2 0,-5-3 3 15,2 0-10-15,2-3 10 0,-3 3-7 0,1 0-1 16,-1 0-3-16,2 0-2 16,-4-2 2-16,4 2-1 0,-3-1 1 0,1-2 8 15,-1 2-8-15,0 1 4 0,0-3 1 0,1 3 5 0,-2-3-4 16,3 2 0-16,-5-2 2 16,4 3 4-16,-1-4-1 0,0 3 4 0,0-1-6 15,1 2 4-15,1-2 3 16,0-1-1-16,1 3 0 0,-1 0-2 0,3 0 2 15,-3-3 1-15,0 1 2 0,0 2-5 16,0-2 3-16,-2 2 7 0,0 0-5 0,-2 0 5 16,0 0 10-16,4 0 0 0,-8-3 17 0,6 3-14 15,-3 0 2-15,2-3 2 0,-22 3 5 16,39 0 0-16,-17-1 1 0,-4 1 0 0,3 0-3 16,-21 0 4-16,38 0-5 15,-23 0 0-15,5-2-8 0,-20 2-4 0,36 0 5 16,-19-2-2-16,-17 2 2 15,29 0-5-15,-29 0 0 0,21-2-2 0,-21 2-7 0,21 0-17 16,-21 0-37-16,0 0-61 16,25-2-74-16,-25 2-183 0,11-1-551 0,-11 1-312 15</inkml:trace>
  <inkml:trace contextRef="#ctx0" brushRef="#br0" timeOffset="146659.47">10829 14675 2657 0,'0'0'-112'0,"0"0"26"0,0 0 21 0,0 0 12 0,0 0 10 16,0 0 9-16,0 0 15 0,0 0 5 0,0 0 17 15,0 0 20-15,0 0-6 16,0 0 0-16,0 0 16 0,0 0 8 0,0 0 8 0,0 0 13 16,0 0 7-16,0 0 6 15,0 0 1-15,0 0 5 0,0 0 3 16,0 0-10-16,0 0-13 0,0 0 0 15,-5 51-10-15,5-51 3 0,0 0-4 0,0 17-12 0,0-17 3 16,0 0-6-16,0 0-5 16,0 19 1-16,0-19-2 0,0 0-5 0,0 0 4 15,0 0-1-15,0 0-5 0,0 0-2 0,0 0 1 16,0 0-9-16,0 0 2 16,0 0-1-16,0 0 3 0,0 0-6 0,0 0 2 0,0 0-2 15,0 0-1-15,0 0 0 16,0 0 0-16,0-64 0 0,0 64 4 0,3-19 4 15,-3 19 1-15,2-18 1 16,-2 18-1-16,0 0-1 0,0-21 1 0,0 21-1 0,0 0-2 16,0 0 1-16,0 0 9 15,0 0 5-15,0 0-4 0,0 0 0 0,0 0-1 16,0 0-5-16,0 0 0 0,0 0-3 0,0 0 2 0,0 0-7 16,0 0 1-16,-2 59-3 15,2-59-2-15,-3 18 1 0,3-18-1 0,0 0-2 16,0 20 3-16,0-20-3 15,0 0 1-15,-2 20-2 0,2-20 0 0,0 0-2 16,0 0-3-16,0 0-6 0,0 0 3 16,0 0-5-16,0 0 2 0,0 0 3 0,0 0-2 15,0 0 0-15,0 0 3 0,0 0 5 0,0 0 5 16,0 0 6-16,0 0 9 16,11-58 2-16,-11 58 6 0,0 0 1 0,5-13 0 0,-5 13-7 15,0 0-6-15,0 0 1 16,4-14-5-16,-4 14 1 0,0 0-9 0,0 0-25 15,0 0-32-15,0 0-51 16,0 0-60-16,0 0-65 0,0 0-124 0,0 0-196 16,0 0-348-16,0 0-272 0</inkml:trace>
  <inkml:trace contextRef="#ctx0" brushRef="#br0" timeOffset="147599.15">6864 14531 2683 0,'0'0'-59'0,"0"0"28"0,0 0 1 0,0 0 5 16,0 0 14-16,0 0 17 15,0 0 21-15,0 0 12 0,0 0 23 0,0 0 6 0,0 0 6 16,0 0 8-16,0 0 4 16,0 0 9-16,0 0 8 0,0 0-1 0,0 0-12 15,0 0-8-15,62-3-9 0,-62 3-11 0,18 2-21 16,-18-2-23-16,20 0-31 16,-20 0-48-16,19 1-43 0,-19-1-57 15,19 3-45-15,-10-3-70 0,-9 0-586 0,14 0-214 16</inkml:trace>
  <inkml:trace contextRef="#ctx0" brushRef="#br0" timeOffset="147899.54">7074 14297 2512 0,'0'0'-43'0,"2"-15"37"0,-2 15 10 16,0 0 4-16,0 0 1 16,2-20 3-16,-2 20 7 0,0 0 16 0,0 0 20 0,0 0 16 15,0 0 14-15,0 0 7 0,0 0 1 0,0 0 2 16,0 0-7-16,0 0-4 16,0 0-7-16,6 54-10 0,-6-40-9 0,2 1-2 0,-2 2-7 15,0-17-5-15,2 32-11 16,-2-14-19-16,0-2-23 0,0-16-29 0,0 31-27 15,0-18-35-15,0-13-46 16,3 27-32-16,-3-15-58 0,0-12-113 0,2 19-424 16,0-12-66-16</inkml:trace>
  <inkml:trace contextRef="#ctx0" brushRef="#br0" timeOffset="148469.32">7158 14399 2327 0,'9'-17'23'0,"-9"17"18"15,6-19 6-15,-6 19-9 0,9-15-2 0,-9 15 11 0,8-17 0 16,-1 8 1-16,-7 9-3 16,12-18-8-16,-4 9-1 0,-8 9-5 0,18-15-2 15,-10 4-8-15,0 4 7 16,-8 7 0-16,18-11 2 0,-18 11-4 0,17-10 2 0,-17 10 0 15,14-5 5-15,-14 5 5 16,0 0 7-16,22 4 7 0,-22-4-4 0,0 0 2 16,10 17-1-16,-10-17-1 0,0 22-6 0,0-22 0 0,-2 28-6 15,-2-12 5-15,2 2-5 16,-4-1 0-16,1 0-1 0,-2 2-1 0,3 0-8 16,0 0 1-16,0 0-2 15,0-1-1-15,0-1-7 0,1-1 2 0,-1 0 0 16,4-16-2-16,-2 29-2 0,2-29-5 15,0 22-1-15,0-22-9 0,2 17-11 0,-2-17-8 16,9 14-9-16,-9-14-20 16,12 5-13-16,-12-5-8 0,0 0-9 0,22 6 13 15,-22-6-2-15,0 0 3 0,0 0 23 0,0 0 8 0,25-13 17 16,-25 13 20-16,0 0 4 16,9-12 3-16,-9 12 9 0,0 0 6 0,0 0 6 15,-3-20 12-15,3 20 6 16,0 0 10-16,0 0 8 0,-15-27 8 0,15 27 0 15,-10-16-1-15,10 16-7 0,-10-15-4 16,10 15-11-16,-12-17-6 0,12 17-6 0,-10-15-3 16,10 15-20-16,-10-15-12 0,10 15-23 0,-9-14-22 15,9 14-18-15,-8-17-28 0,8 17-33 16,-5-15-32-16,5 15-39 0,-4-11-40 0,4 11-105 16,-2-15-566-16,2 15-283 15</inkml:trace>
  <inkml:trace contextRef="#ctx0" brushRef="#br0" timeOffset="148859.38">7395 14339 2688 0,'0'0'-45'16,"0"0"26"-16,0 0 3 0,9-13-5 0,-9 13 3 15,0 0 3-15,5-18 24 0,-5 18 12 16,4-13-3-16,-4 13 13 0,6-13-6 0,-6 13-9 16,0 0 1-16,12-16 9 15,-12 16-1-15,14-7-14 0,-14 7-2 0,14-5-3 16,-14 5 4-16,0 0 0 0,0 0-1 0,30 12 8 0,-22-5 4 16,-8-7-5-16,17 16 4 15,-11-2 3-15,2-2-1 0,0 3-4 0,-2-2 0 16,-2 2 6-16,-2 0 9 15,-2-15-4-15,2 29 11 0,-2-16-6 0,0-13 9 0,-6 24 4 16,2-13 7-16,4-11 6 16,-14 15 2-16,6-8 3 0,8-7 5 0,-14 7 1 15,14-7-9-15,0 0-8 0,-28-7-5 0,28 7-12 16,-19-15-21-16,9 5-17 16,0-3-23-16,10 13-35 0,-14-27-40 0,12 17-54 0,2 10-56 15,-6-28-103-15,8 15-583 16,-2 2-277-16</inkml:trace>
  <inkml:trace contextRef="#ctx0" brushRef="#br0" timeOffset="162169.5">7993 13805 2527 0,'0'0'-159'16,"0"0"20"-16,0 0 20 0,0 0 19 0,0 0 9 15,0 0 13-15,0 0 10 16,0 0 17-16,0 0 4 0,0 0 4 0,0 0 1 16,0 0 5-16,0 0 5 0,0 0 2 15,0 0 6-15,0 0 0 0,0 0 1 0,0 0 7 16,0 0 4-16,10 25 17 15,-10-25 0-15,0 0-1 0,0 0 10 0,0 0-3 16,0 0 12-16,0 0-3 0,-2 20 9 16,2-20-14-16,0 0 9 0,0 0-3 15,0 0-4-15,-2 22 0 0,2-22-4 0,0 0 1 0,0 0 2 16,-2 19 1-16,2-19 1 16,0 0 1-16,0 0-8 0,-2 23 12 0,2-23 5 0,0 0-6 15,0 21-4-15,0-21 9 16,0 0-12-16,2 23 8 0,-2-23-13 0,-2 17 4 15,2-17-4-15,0 19 6 16,0-19 3-16,0 21 7 0,0-21-10 0,0 21 0 16,0-21 14-16,0 23-9 0,0-23 1 0,-2 21-4 0,2-21-1 15,2 22 2-15,-2-22 0 16,-2 25-6-16,4-13-6 0,-2-12 3 0,0 23 1 16,0-23 1-16,2 24-2 0,-2-24-1 15,2 23 8-15,-2-23-11 0,2 20 1 0,-2-20 4 16,2 18-7-16,-2-18 1 15,2 19 1-15,-2-19 5 0,2 16 3 0,-2-16 3 16,4 13-2-16,-4-13 13 16,0 0-11-16,5 20-5 0,-5-20-9 0,0 0 3 0,2 15-3 15,-2-15 0-15,0 0-9 0,2 15 11 0,-2-15 7 16,0 0-12-16,0 0 7 16,5 18-7-16,-5-18 11 0,0 0-2 0,2 16-3 15,-2-16 8-15,0 0-10 16,0 0 4-16,0 18 9 0,0-18-17 0,0 0 4 0,0 0-4 15,2 18-4-15,-2-18 1 16,0 0-17-16,0 0-15 0,0 0-15 0,0 17-18 16,0-17-23-16,2 7-35 0,-2-7-77 0,0 0-395 0,0 0 192 15</inkml:trace>
  <inkml:trace contextRef="#ctx0" brushRef="#br0" timeOffset="163079.37">8007 14382 1612 0,'0'0'-75'0,"-10"-13"31"16,10 13 23-16,0 0 28 16,0 0 15-16,0 0 9 0,0 0 7 0,0 0 14 15,-7-11 11-15,7 11 15 0,0 0 8 0,0 0 5 16,0 0-5-16,0 0 2 0,0 0-10 16,0 0 0-16,0 0-12 0,0 0-5 15,0 0-9-15,0 0-5 0,0 0 5 16,0 0-16-16,0 0 3 0,0 0-13 15,0 0-4-15,0 0 2 0,0 0-6 16,0 0-2-16,0 0 0 0,0 0 3 0,0 0-6 16,0 0 0-16,0 0-3 0,0 0 6 0,0 0-9 0,0 0-7 15,0 0-16-15,0 0-29 16,0 0-16-16,0 0-13 0,0 0 0 0,0 0-7 0,0 0 3 16,0 0 5-16,0 0 8 15,0 0 12-15,0 0 8 0,0 0 12 0,0 0 14 16,0 0 4-16,0 0 14 15,0 0 2-15,0 0 9 0,0 0 1 0,0 0 25 16,0 0-23-16,0 0-2 0,0 0 6 16,0 0-3-16,0 0 5 0,0 0 2 15,0 0 9-15,0 0 15 0,0 0 5 0,0 0 11 0,0 0 10 16,0 0 1-16,0 0 8 16,0 0 3-16,0 0-4 0,0 0 3 0,0 0-5 0,0 0 2 15,0 0-3-15,0 0-2 16,0 0-3-16,0 0-3 0,0 0-3 0,0 0-3 15,0 0-6-15,0 0-2 16,0 0-5-16,13 49-5 0,-13-49-4 0,6 20-1 0,-4-8-1 16,-2-12-1-16,7 20-5 0,-5-8-4 0,-2-12-4 15,5 18 0-15,-5-18-6 16,4 19 2-16,-4-19-5 0,4 14 2 0,-4-14-4 16,0 0 5-16,4 17-5 0,-4-17-1 15,0 0 0-15,0 0 2 0,0 0-6 0,0 0 3 16,0 0-2-16,0 0 0 15,0 0-4-15,24-34 2 0,-24 34-1 0,6-23 1 16,-2 12 1-16,0-3 1 16,-4 14-3-16,8-25-1 0,-1 12-5 0,-1-1-12 0,-6 14-18 15,11-23-45-15,-7 7-53 0,3 4-62 0,-3-5-79 16,0 3-198-16,0 2-444 16,-4 12-304-16</inkml:trace>
  <inkml:trace contextRef="#ctx0" brushRef="#br0" timeOffset="163909.21">7936 13885 2562 0,'0'0'-150'0,"0"0"26"0,0 0 22 16,0 0 15-16,0 0 24 0,0 0 12 0,0 0 27 15,0 0 14-15,0 0 15 0,0 0 18 0,0 0-1 16,0 0 2-16,0 0 12 16,-16-16 1-16,16 16-1 0,0 0 10 0,0 0-6 15,0 0-1-15,0 0 7 0,0 0-21 16,0 0-5-16,0 0-3 0,0 0 4 0,0 0-1 15,0 0-8-15,0 0 3 16,0 0 11-16,0 0-3 0,12-29 10 0,-12 29 3 0,0 0 0 16,0 0 7-16,6-15-5 0,-6 15-3 0,0 0-1 15,0 0-6-15,6-14-5 16,-6 14 1-16,0 0-8 0,0 0 2 0,8-13-3 16,-8 13 1-16,0 0-1 0,6-12-7 15,-6 12 1-15,0 0-4 0,9-15 0 0,-9 15-4 16,9-9-9-16,-9 9 6 15,8-13 1-15,-8 13-11 0,11-12-1 0,-11 12 13 16,6-11-4-16,-6 11 11 0,0 0 8 16,10-15-3-16,-10 15 6 0,0 0 7 15,9-13-4-15,-9 13 2 0,0 0 5 0,0 0 0 0,0 0 17 16,0 0 17 0,11-7 2-16,-11 7 3 0,0 0 3 0,0 0-3 15,0 0-1-15,0 0-4 0,0 0-6 0,6 35-3 16,-6-35-6-16,2 15-3 0,-2-15-10 0,2 15-18 15,-2-15-29-15,2 17-43 16,-2-17-60-16,4 15-56 0,-4-15-107 0,2 16-212 0,-2-9-335 16,0-7-155-16</inkml:trace>
  <inkml:trace contextRef="#ctx0" brushRef="#br0" timeOffset="165559.37">8453 13894 2394 0,'0'0'-96'0,"6"-17"23"16,-6 17 13-16,0 0 10 15,0 0 11-15,6-12-3 0,-6 12 14 0,0 0 1 16,0 0-1-16,0 0 6 15,0 0 7-15,0 0-1 0,4-15 5 0,-4 15 4 0,0 0 12 16,0 0 8-16,0 0-3 16,0 0 7-16,0 0 9 0,0 0-11 15,0 0-9-15,0 0 4 0,0 0 4 0,0 0 2 0,0 0-8 16,0 0 10-16,0 0 15 0,0 0-5 16,0 0 2-16,6-14 14 0,-6 14 0 0,0 0 7 15,0 0-3-15,0 0-11 16,0 0 7-16,0 0-9 0,0 0-3 0,0 0-6 15,0 0-1-15,0 0 1 0,0 0-5 16,0 0 4-16,0 0-10 16,0 0-5-16,0 0 11 0,0 0-6 0,0 0-2 0,-55 14-1 15,55-14-8-15,-21 3 1 0,21-3 12 16,-21 0-11-16,21 0-4 0,-22 0 11 0,22 0-10 0,-20 0-8 16,20 0 8-16,0 0 8 15,-24-3-1-15,24 3-1 0,0 0 8 0,-19 0-8 16,19 0 4-16,0 0-7 15,0 0 4-15,0 0-2 0,0 0 0 0,-17 7-3 0,17-7 1 16,0 0 4-16,-6 15 9 16,6-15-13-16,-3 17 10 0,3-17-1 0,-2 22 5 15,2-22-4-15,0 24 5 0,0-24-11 0,-2 24 13 0,4-8-5 16,-2-16 2-16,0 24-6 16,-2-10 4-16,2-14-2 0,2 21-4 0,-2-21-1 15,0 17 5-15,0-17-9 16,0 0 1-16,2 21-5 0,-2-21-9 0,0 0-8 0,0 0-6 15,9 8-13-15,-9-8 4 16,0 0-12-16,0 0 11 0,0 0-14 0,0 0 7 16,0 0 7-16,36-25 2 0,-36 25 8 0,20-6 7 15,-20 6 6-15,18-6 17 0,-18 6 17 16,22 0 9-16,-22 0 7 0,23 5 10 0,-23-5 8 16,19 9 9-16,-8-1 7 15,-11-8 4-15,12 15-1 0,-6-8-6 0,-6-7-7 16,6 20-5-16,-6-20-5 0,-2 20-5 15,2-20-7-15,-4 20-9 0,4-20-29 0,-10 17-27 16,10-17-37-16,-11 15-44 16,11-15-43-16,-13 11-39 0,9-5-20 0,4-6-45 15,0 0-103-15,-19 5-400 0,19-5-31 0</inkml:trace>
  <inkml:trace contextRef="#ctx0" brushRef="#br0" timeOffset="165879.21">8526 14075 2211 0,'0'0'-46'0,"12"-9"7"15,-12 9 3-15,0 0 1 0,16-11 3 16,-16 11 7-16,12-7 7 0,-12 7 4 0,13-7-4 16,-13 7-3-16,13-7 11 15,-13 7 17-15,17-6-9 0,-17 6 15 0,0 0 16 16,20-2 2-16,-20 2 8 0,0 0 17 15,22 7 7-15,-22-7 4 0,10 8 8 0,-10-8 0 16,9 16-2-16,-9-16-1 16,4 18 6-16,-4-18 0 0,0 18 0 0,0-18 0 15,0 0-3-15,-11 25-4 0,11-25 4 0,-10 13-6 0,10-13-2 16,-19 10-6-16,19-10-4 16,-21 2-8-16,21-2-8 0,0 0-11 0,-28-10-26 15,28 10-32-15,-21-17-38 16,15 6-46-16,-2-1-37 0,3-1-53 0,-4-1-134 0,5 1-449 15,0 0-85-15</inkml:trace>
  <inkml:trace contextRef="#ctx0" brushRef="#br0" timeOffset="168769.1">6979 13647 2229 0,'16'-1'-93'0,"-16"1"14"16,0 0 5-16,0 0 8 0,22-3 10 16,-22 3 0-16,0 0 7 0,18-2 6 0,-18 2 5 0,0 0 7 15,22-1-4-15,-22 1 6 0,0 0 2 0,19 0 2 16,-19 0 8-16,0 0 12 15,21 0-7-15,-21 0 7 0,0 0 0 0,23 0 7 0,-23 0-7 16,20 0 5-16,-20 0-4 16,0 0 8-16,29 0 4 0,-29 0-9 0,21 1-5 15,-21-1-2-15,23 0 1 0,-23 0 2 0,24 2-5 16,-24-2 3-16,25 3 0 16,-25-3 4-16,24 1-4 0,-24-1-3 0,27 2 6 0,-27-2 4 15,23 1-12-15,-23-1-1 16,28 3 9-16,-15-3-6 0,-13 0-5 0,25 0-1 15,-25 0-1-15,27 2 7 16,-27-2-4-16,26 0 2 0,-14 2 5 0,-12-2 7 0,26 0 0 16,-26 0 3-16,25 0 6 0,-25 0 1 0,24 0-10 15,-24 0 7-15,23 0-3 16,-23 0 2-16,23 0 0 0,-23 0-1 16,21-2 3-16,-21 2-6 0,24 0 0 0,-24 0 5 15,23-2-4-15,-23 2 1 0,21 0 6 0,-21 0-7 16,23-3-1-16,-23 3 3 15,22 0 0-15,-22 0 6 0,20-1 9 0,-20 1-15 16,22 0 0-16,-22 0 4 0,21 0-9 16,-21 0 7-16,21 0-4 0,-21 0 9 0,19-2-10 15,-19 2 5-15,20-1-2 0,-20 1 0 0,0 0-7 16,27 0 16-16,-27 0-11 16,17 0 0-16,-17 0 4 0,0 0 0 0,25-3 0 0,-25 3-1 15,0 0-2-15,26 0 6 16,-26 0 0-16,14-2-7 0,-14 2 7 0,0 0 11 15,26 0-8-15,-26 0-3 16,19 0 3-16,-19 0-6 0,0 0 5 0,28 0-2 16,-28 0-4-16,18-1-1 0,-18 1 0 15,22-3 2-15,-22 3 1 0,19 0-8 0,-19 0 0 16,21-1 7-16,-21 1 0 0,0 0-6 0,27 0-2 16,-27 0 6-16,20 0-4 0,-20 0-1 15,20 0 2-15,-20 0 3 0,20-2 8 0,-20 2-11 16,21 0 1-16,-21 0-6 15,21-2-4-15,-21 2 7 0,23-2 5 0,-23 2-3 16,22-2-4-16,-22 2 0 0,21 0 9 16,-21 0 6-16,20-2-18 0,-20 2 5 15,22-1 10-15,-22 1-5 0,21 0-8 0,-21 0 3 0,17-3 0 16,-17 3 0-16,19-1 0 16,-19 1 0-16,0 0 3 0,28 0-1 0,-28 0-4 0,18-3-1 15,-18 3-5-15,0 0-1 16,28 0 4-16,-28 0 4 0,19 0-6 0,-19 0 2 15,22-1 5-15,-22 1 8 16,20 0-11-16,-20 0-7 0,24-3 7 0,-24 3-2 0,25 0 2 16,-25 0 6-16,26-1-3 0,-26 1-3 0,27-2-1 15,-12 2 1-15,-15 0-9 16,28-2-1-16,-14 0 1 0,-14 2-1 16,30-2 0-16,-15 0 1 0,-15 2 2 0,28-2 8 15,-28 2-1-15,27-2 0 0,-12 2-1 16,-15 0 3-16,25-1-6 0,-25 1 0 15,28-3 7-15,-28 3 0 0,27-1 10 0,-27 1-10 16,28 0 2-16,-14-2-4 0,-14 2 1 16,28 0-1-16,-14-2 4 0,-14 2-4 15,28 0 2-15,-28 0-2 0,28 0 4 0,-15-2-4 0,-13 2 4 16,26 0 8-16,-26 0-3 16,30 0-4-16,-30 0 5 0,28 0-1 0,-13 0 8 0,-15 0-5 15,32-2 5-15,-18 2 8 16,-14 0 1-16,32-1 0 0,-17 1 14 0,-15 0-12 15,32 0-3-15,-18 0-1 16,-14 0-3-16,37-3 10 0,-18 3-16 0,-2 0 3 0,-17 0 5 16,38-1-13-16,-19 1 2 0,0-2 4 0,0 2-7 15,-19 0 6-15,36-2 0 16,-15 0-2-16,-2 2 0 0,0-2 8 0,1 0-6 16,-20 2 11-16,40-2-12 0,-19 2-2 15,-3-2 7-15,2 2-14 0,-2-1 3 0,-18 1 1 16,41-3-3-16,-24 3 8 15,2 0-11-15,0-1-4 0,-19 1 6 0,38 0-6 16,-19 0 0-16,0 0 1 16,1-3 1-16,-20 3 2 0,38 0-9 0,-20-1 10 0,1 1-2 15,1 0 0-15,-2-2-5 0,-18 2 11 0,36 0-2 16,-19-2-6-16,3 2 4 16,-20 0 1-16,34-2 0 0,-20 2-13 0,-14 0 17 0,30-2 2 15,-15 0-7 1,-15 2 2-16,25 0 14 0,-25 0-14 0,25-1 3 0,-25 1-6 15,26 0 2-15,-26 0 5 16,23-3-9-16,-23 3 4 0,24 0-2 0,-24 0 6 0,22-1 0 16,-22 1 1-16,24-3 9 15,-24 3 0-15,25 0 10 0,-25 0 0 0,26 0 6 16,-26 0-6-16,24-1 16 0,-24 1-8 16,24 0 9-16,-24 0-1 0,28 0-4 15,-28 0-2-15,25 0-3 0,-25 0-9 0,26-2 2 16,-26 2-24-16,19 0-21 0,-19 0-53 15,19 0-38-15,-19 0-66 0,0 0-163 0,17 0-293 16,-17 0 153-16</inkml:trace>
  <inkml:trace contextRef="#ctx0" brushRef="#br0" timeOffset="174769.41">9701 13573 1679 0,'0'0'-116'0,"0"0"20"0,-2-19 16 0,2 19 20 15,0 0 13-15,0 0 21 16,0 0 19-16,0 0 14 0,0 0 11 0,0 0 4 0,0 0 4 16,0 0 8-16,0 0 1 15,0 0-1-15,6-21-3 0,-6 21 1 0,0 0-10 16,0 0 2-16,0 0-1 0,0 0 1 0,0 0 4 16,0 0-11-16,0 0 13 0,0 0 6 15,0 0-6-15,0 0 5 0,0 0-8 0,0 0 9 16,0 0 0-16,0 0 3 15,0 0 3-15,0 0-3 0,0 0-9 0,0 0 10 16,0 0 0-16,0 0 1 0,0 0-5 16,0 0 1-16,0 0-15 0,-12 53 6 15,12-53-14-15,0 0 3 0,-14 6 9 0,14-6-13 0,0 0 5 16,-16 6 11-16,16-6 2 16,0 0-1-16,0 0-7 0,-22-3 4 0,22 3-4 15,0 0 2-15,0 0-2 0,0 0-1 16,-16-14 2-16,16 14 7 0,0 0-10 0,-7-12 8 15,7 12-11-15,0 0 1 16,0 0-1-16,0 0 6 0,0 0-10 0,0-21 7 0,0 21 1 16,0 0-2-16,0 0-2 0,0 0 2 0,0 0 0 15,19-13 3-15,-19 13-3 16,0 0 14-16,0 0-7 0,20 0 1 0,-20 0 0 16,0 0 7-16,0 0-8 0,0 0 0 15,0 0 0-15,24 13 4 0,-24-13-2 0,0 0-4 16,7 11 2-16,-7-11 3 15,0 0 0-15,7 14-2 0,-7-14-2 0,0 0 2 16,0 0 2-16,0 19-6 0,0-19 3 16,0 0-5-16,0 0-3 0,0 0 2 0,0 0-4 15,-10 25 3-15,10-25-4 0,0 0-2 0,0 0 4 16,0 0-3-16,-8 11 0 16,8-11-1-16,0 0-1 0,0 0-1 0,0 0-2 0,0 0-4 15,0 0 2-15,0 0-3 16,0 0-6-16,0 0 1 0,0 0 2 15,0 0-2-15,-29-25 0 0,29 25-2 16,0 0 0-16,-5-15 2 0,5 15 2 0,0 0-1 16,0 0-1-16,0 0 4 0,5-22-4 0,-5 22 0 0,0 0 0 15,0 0 2-15,0 0 2 16,13-16-1-16,-13 16-7 0,0 0 4 16,0 0-1-16,14-6-1 0,-14 6 6 15,0 0-1-15,0 0 6 0,0 0-3 0,0 0 2 0,0 0 3 16,0 0-1-16,28 18 0 15,-28-18-1-15,0 0 4 0,6 13 2 0,-6-13 0 0,0 0 2 16,0 0 2-16,2 15 1 16,-2-15 0-16,0 0 1 0,0 0-1 15,0 0-3-15,0 0-1 0,-14 23-4 0,14-23 1 0,0 0 5 16,-16 4 0-16,16-4 2 16,0 0-3-16,0 0 3 0,0 0-1 0,-24-3-4 0,24 3-1 15,0 0-1-15,0 0-3 16,-14-16-2-16,14 16-2 0,0 0 1 0,-4-16-4 15,4 16-2-15,0 0 2 16,0 0-2-16,0 0 0 0,4-24 2 0,-4 24-3 0,0 0 1 16,0 0 0-16,16-14-2 15,-16 14 3-15,0 0 0 0,0 0 3 0,16-4 0 16,-16 4 4-16,0 0-3 0,0 0 4 0,0 0 1 0,0 0 0 16,0 0 5-16,0 0 2 15,0 0 2-15,0 0 3 0,22 18-2 0,-22-18 2 16,0 0 1-16,0 0 3 15,0 0 1-15,0 0-1 0,0 0-3 0,0 0-1 0,0 0 2 16,0 0-3-16,0 0 2 16,0 0-7-16,-26 28 2 0,26-28-2 0,0 0-3 15,0 0-3-15,0 0 2 0,0 0-2 0,0 0-2 16,0 0-2-16,0 0 2 0,0 0 0 16,0 0-6-16,-21-32 0 0,21 32 3 0,0 0-2 15,0 0-1-15,0 0-3 16,0 0 3-16,0 0 2 0,19-24-4 0,-19 24 4 15,0 0-3-15,0 0 3 0,19-5-3 16,-19 5 2-16,0 0-1 0,0 0 3 0,0 0-5 16,0 0 3-16,30 10-5 15,-30-10 2-15,0 0 3 0,0 0 5 0,8 13 2 16,-8-13-2-16,0 0 3 0,0 0 3 0,0 0-4 0,0 0 3 16,0 0-1-16,-8 27 0 15,8-27-6-15,0 0-10 0,0 0-4 16,0 0-35-16,0 0-38 0,0 0-53 15,0 0-73-15,-19 0-59 0,19 0-132 0,0 0-168 0,0 0-411 16,-16-25-428-16</inkml:trace>
  <inkml:trace contextRef="#ctx0" brushRef="#br0" timeOffset="177679.4">15895 8222 2772 0,'0'0'-197'0,"-6"13"24"0,6-13 24 16,0 0 19-16,0 0 19 0,-6 16 10 0,6-16 20 0,0 0 22 15,0 0 8-15,-9 13 16 16,9-13 9-16,0 0 7 0,-6 13 16 0,6-13 5 16,0 0 4-16,0 0 9 15,-8 15 4-15,8-15-4 0,0 0-2 0,-9 13 0 16,9-13 0-16,0 0 2 0,-9 13 0 15,9-13-5-15,0 0 9 0,-8 15 4 0,8-15-2 16,0 0 10-16,-6 20 0 16,6-20 13-16,-4 15 23 0,4-15-15 0,-4 15-7 15,4-15-6-15,-7 17 2 0,7-17 6 0,-5 17 2 0,5-17-1 16,-4 18-2-16,4-18-5 16,-6 16 0-16,6-16 3 0,-4 18 4 0,4-18-2 15,-4 17-2-15,4-17-4 16,-4 15-5-16,4-15 2 0,-5 16 1 0,5-16-2 0,-2 16 3 15,2-16 0-15,-4 16 6 16,4-16-5-16,-2 18-2 0,2-18-1 0,0 0 7 16,0 24-4-16,0-24-2 0,2 17-2 0,-2-17-4 15,0 17 1-15,0-17-2 0,2 17 0 16,-2-17-5-16,4 19 2 0,-4-19 5 0,2 19-6 16,-2-19-3-16,5 19-4 15,-5-19 2-15,4 19-26 0,-4-19-2 0,3 20 0 16,-3-20 1-16,5 19 4 15,-5-19 1-15,4 18 5 0,-4-18 8 0,4 19-1 0,-4-19 4 16,5 20 1-16,-5-20 1 16,7 19 1-16,-7-19 5 0,4 19-1 0,-4-19-5 15,6 19 4-15,-6-19-3 0,4 20 2 0,-4-20-2 0,4 18-1 16,-4-18-3 0,6 19 4-16,-6-19 0 0,5 17 1 0,-5-17 0 0,7 19 1 15,-3-9 2-15,-4-10 4 16,8 19-6-16,-2-8-4 0,3 0-2 0,-1 0 0 15,3-1 0-15,0 2-14 0,-1 0-15 16,0-1-27-16,4-1-35 0,-2 0-31 0,3 0-35 16,-3 2-29-16,2-3-37 0,-2 1-74 0,2 0-622 15,0-1-292-15</inkml:trace>
  <inkml:trace contextRef="#ctx0" brushRef="#br0" timeOffset="178799.35">17699 8093 2526 0,'0'0'-164'0,"0"0"22"15,0 0 25-15,0 0 18 0,0 0 25 0,0 0 23 16,0 0 15-16,0 0 16 15,0 0 11-15,0 0 23 0,0 0 7 0,0 0 10 16,0 0 6-16,0 0 18 0,0 0 12 16,0 0-7-16,0 0 11 0,42 24-1 0,-42-24 1 15,9 11-9-15,-9-11-3 0,9 11-4 0,-9-11-6 16,10 15 5-16,-4-8-7 16,-6-7 11-16,11 20 3 0,-5-11-3 0,1 4 0 0,-1-2-4 15,0 0-1-15,1 0-2 16,-1 2-10-16,0 1-2 0,0 0 1 0,1-1-4 15,0 0-6-15,-1 0 4 16,0 0 2-16,0 3 0 0,2-1 7 0,0-2-1 16,-2 2 2-16,0 0 0 0,0 1 2 15,-2 0-3-15,3-1-3 0,-3 2 0 0,0-2-5 16,1 0-2-16,-1 3 2 0,-2-1-1 0,2 0-1 16,-2 2 1-16,1-1 7 15,-3 0-1-15,0 3-22 0,2-3 6 0,-4 6 1 0,2-5-3 16,-5 5 0-16,-1 2 0 15,-1-2-5-15,1-1 0 0,-3 2 0 0,-1 0 1 16,-2 3-23-16,-4 1-47 16,-2-1-72-16,0 1-79 0,-9 2-146 0,-3-1-234 0,-4 1-283 15,-1-3-225-15</inkml:trace>
  <inkml:trace contextRef="#ctx0" brushRef="#br0" timeOffset="182118.95">9368 9681 2481 0,'0'0'-102'16,"0"0"38"-16,0 0 17 0,-10 9 26 0,10-9 21 0,0 0 32 16,0 0 17-16,0 0 16 15,0 0 1-15,0 0 2 0,0 0 5 16,0 0 15-16,0 0-17 0,0 0 0 15,0 0-5-15,0 0-3 0,0 0-5 0,0 0-4 16,8-61-10-16,-4 44 3 0,0-2-8 16,4-3-5-16,-2-2-8 0,0-1 0 15,0 4-7-15,2-2-4 0,3 4-2 0,-2 1-2 0,1 0-3 16,-1 3-2-16,1 4-1 16,0-3 2-16,0 5-3 0,0-1 0 0,-10 10-1 0,17-7 2 15,-17 7-5-15,0 0 1 16,27 8 1-16,-18 3-2 0,-1 4 2 0,3 4 1 15,-2 2 1-15,-3 2-1 16,0 1 1-16,0 1-4 0,-2 0 0 0,1 0 0 0,-5 0 1 16,2-3 7-16,-2 0-5 0,-2 1-3 0,-1-4 4 15,1-1-2 1,-4 0 4-16,0-1-2 0,0-2 1 0,-5-2 0 16,0-1 5-16,-1-2-9 0,-1-1 3 15,-2-3 4-15,0-1-1 0,15-5-2 0,-24 3 2 0,24-3-2 16,-28-8 7-16,15 2 7 15,13 6 9-15,-24-15 3 0,16 7 6 0,8 8-1 16,-14-18-1-16,14 18-3 16,-2-18-4-16,2 18 0 0,0 0-4 0,12-27-2 0,-2 18-1 15,3 1-3-15,2 0 0 0,0 2-4 0,1 1-1 16,2 1-6-16,-18 4-21 16,32-8-29-16,-18 7-41 0,-14 1-40 0,30 1-46 15,-30-1-36-15,23 3-67 0,-23-3-125 16,19 1-405-16,-10 3-118 0</inkml:trace>
  <inkml:trace contextRef="#ctx0" brushRef="#br0" timeOffset="182489.28">9875 9545 2311 0,'0'0'-38'0,"10"-9"26"16,-10 9 15-16,0 0 7 0,10-10 4 15,-10 10 16-15,0 0-4 0,0 0 23 0,0 0 14 16,0 0-7-16,0 0 3 16,0 0-3-16,0 0-6 0,0 0-6 0,0 0-6 15,0 0 3-15,-29 38 10 0,20-30-1 16,9-8 1-16,-16 13 0 0,7-5-6 0,9-8-3 16,-19 11-3-16,10-5-7 0,9-6-3 0,-12 9-2 15,12-9-5-15,-12 8 2 16,12-8-3-16,0 0-2 0,-16 12-2 0,16-12 0 0,0 0-2 15,-8 9 7-15,8-9-4 16,0 0 2-16,0 0 8 0,0 0 2 0,14 33 4 16,-4-24 0-16,0 1 0 0,-2-1 1 0,5 1-3 0,-2 0-1 15,3 3-1 1,-1-4-3-16,1 2-9 0,0-1 6 0,0 0-7 0,-1-1-2 16,-2 1-20-16,1-1-24 15,-1-1-43-15,-1 0-47 0,1-1-59 0,-11-7-73 16,15 12-176-16,-11-7-408 0,-4-5-172 15</inkml:trace>
  <inkml:trace contextRef="#ctx0" brushRef="#br0" timeOffset="183409.19">10348 9422 2400 0,'9'-14'-81'0,"-9"14"26"15,0 0 17-15,0 0 15 16,0 0 9-16,11-11 12 0,-11 11 7 0,0 0-5 0,0 0 5 16,0 0 3-16,0 0 2 15,0 0-3-15,6-12 5 0,-6 12-4 0,0 0 32 16,0 0-4-16,0 0 4 0,0 0 5 15,0 0 7-15,0 0 5 0,0 0 3 16,0 0-5-16,0 0-3 0,0 0-1 16,0 0-9-16,0 0-5 0,0 0-13 0,0 0 5 15,0 0-10-15,0 0-5 0,0 0-1 0,0 0-2 0,0 0-1 16,0 0 3-16,0 0-3 16,0 0-1-16,0 0 6 0,0 0-8 0,0 0 2 15,0 0-5-15,0 0 3 16,0 0 4-16,0 0-4 0,0 0-4 0,0 0 0 0,0 0 3 15,0 0-6-15,0 0 2 16,0 0-2-16,0 0-1 0,0 0 0 0,0 0-1 16,0 0 2-16,0 0 2 0,0 0 3 0,0 0-2 15,0 0 0-15,0 0-4 0,0 0 2 16,0 0 2-16,0 0 1 0,0 0-3 0,0 0-1 16,0 0 2-16,0 0-4 15,0 0 1-15,0 0 2 0,0 0 4 16,0 0-3-16,0 0 11 0,0 0 4 0,0 0 9 15,0 0 10-15,0 0 6 0,0 0-1 0,0 0 1 16,0 0-2-16,0 0-3 16,0 0 0-16,0 0 13 0,0 0 7 0,0 0-1 15,0 0-4-15,0 0-3 0,-10 52 0 0,10-34-8 0,-3 0 1 16,1 5-4-16,0 0-2 16,2 1-2-16,-2 1-4 0,0 0-3 0,0-2-2 15,2 0-4-15,-3-3 2 16,3 2-5-16,0-3-5 0,-2 0-18 0,2-19-26 0,-2 30-40 15,2-17-40-15,0-13-32 16,0 23-58-16,0-23-69 0,0 0-159 0,2 18-426 16,-2-18-202-16</inkml:trace>
  <inkml:trace contextRef="#ctx0" brushRef="#br0" timeOffset="183729.21">10479 9545 2493 0,'10'-10'-49'15,"-4"-1"45"-15,-6 11-7 0,14-15 17 0,-8 7-10 0,-6 8 8 16,24-15 10-16,-11 7 13 16,-1 1 9-16,4 1-7 0,0-1 2 0,2 1 9 15,-4 2 12-15,3-2 5 0,-17 6 7 0,34-3 2 16,-20 1-1-16,-14 2-2 0,24 5-1 16,-24-5 0-16,21 13-3 0,-17-3 13 0,-4-10 10 15,5 23 8-15,-10-5 3 16,5-18 0-16,-11 34-1 0,1-16-3 0,0 2 3 15,-2 1 0-15,0-2 5 0,0 0-7 16,1-1-7-16,2 1-1 0,1-3-9 0,-1 0-6 16,5-1-4-16,-2 0-8 0,6-15-8 0,0 22-4 15,0-22-14-15,8 24-3 16,1-15-24-16,1-1-35 0,1 0-44 0,4-3-44 0,-1-1-65 16,4-2-73-16,-18-2-133 15,23 0-182-15,-12 0-354 0,-11 0-338 16</inkml:trace>
  <inkml:trace contextRef="#ctx0" brushRef="#br0" timeOffset="184379.05">9370 9609 2696 0,'0'0'-109'0,"0"0"28"16,2-22 33-16,-2 22 34 16,0 0 16-16,4-13 24 0,-4 13 19 0,0 0 12 15,0 0-4-15,0 0 3 0,0 0-3 16,8-16-5-16,-8 16-9 0,0 0 16 0,0 0 8 15,0 0 5-15,0 0 10 16,0 0-1-16,0 0 2 0,0 0 0 0,0 0 7 16,-36 37-6-16,27-25-4 0,0-3-4 0,-3 1-8 0,1 1-5 15,-1 0-6-15,-2-1-5 16,2-1-4-16,0 1-7 0,0-2-1 0,12-8-6 16,-20 15-3-16,11-9-1 15,9-6-1-15,-13 11-2 0,13-11-5 16,-13 9 1-16,13-9 1 0,-10 9 4 15,10-9 6-15,0 0 1 0,0 0 3 0,-10 10 1 0,10-10-1 16,0 0 0-16,0 0 3 16,0 0 2-16,0 17 3 0,0-17-5 0,0 0 0 0,16 17-6 15,-16-17-3-15,15 16-9 0,-4-8 2 0,-3 1 1 16,3 1-3-16,-3-1-3 16,-8-9-9-16,18 14-23 0,-10-7-18 0,-8-7-29 15,12 13-33-15,-12-13-42 0,13 12-44 16,-13-12-44-16,7 11-59 0,-7-11-125 15,-2 12-153-15,2-12-274 0,0 0-177 16</inkml:trace>
  <inkml:trace contextRef="#ctx0" brushRef="#br0" timeOffset="185119.42">8964 9614 2455 0,'0'0'-97'0,"6"-15"13"15,-6 15 18-15,0 0 9 16,0 0 40-16,4-16 19 0,-4 16 26 0,0 0 6 0,0 0 7 16,0 0 15-16,0 0-13 15,0 0-5-15,0 0 9 0,0 0-11 16,-14-18-2-16,14 18-9 0,0 0 7 15,0 0-13-15,-34 7 5 0,34-7-5 0,-23 4-1 0,23-4-5 16,-24 6 17-16,10-5-18 16,14-1 5-16,-24 4-8 0,24-4 0 0,-21 3 3 15,21-3 4-15,-19 3 14 0,19-3 12 0,0 0 4 16,-21 2-1-16,21-2 0 16,0 0 1-16,-14 4-7 0,14-4-1 0,0 0 12 0,-12 10 12 15,12-10 5-15,0 0-11 16,-6 18 0-16,6-18-14 0,-2 18 1 0,2-18-2 15,0 0-3-15,-4 24-6 16,4-24 0-16,-2 16-3 0,2-16-4 0,0 16 0 0,0-16 4 16,0 0-1-16,-2 25-3 0,2-25-2 0,0 0 0 15,0 19-3-15,0-19-1 16,0 0-4-16,0 0-1 0,0 22-4 0,0-22 4 16,0 0-11-16,0 0-6 0,10 7-2 15,-10-7-5-15,0 0 3 0,0 0 0 0,28-3 3 16,-28 3-1-16,0 0 1 15,29-3 3-15,-29 3 6 0,24 0 11 0,-24 0 7 16,26 4 2-16,-16-2 1 0,-10-2 6 16,18 8 2-16,-18-8 4 0,16 11-3 15,-10-3 2-15,-6-8-1 0,6 15-2 0,-6-15-2 0,-2 19 2 16,2-19-6-16,-10 19-4 16,1-8 0-16,-2 1-23 0,1-1-33 0,-7 1-41 15,2-1-61-15,-2 4-66 0,-2-5-88 16,2 3-190-16,-1-3-466 0,-4 2-367 0</inkml:trace>
  <inkml:trace contextRef="#ctx0" brushRef="#br0" timeOffset="194069.41">9713 13611 957 0,'0'0'192'0,"0"0"-68"0,0 0-48 16,0 0-16-16,0 0-2 0,0 0-5 15,0 0-4-15,0 0 16 0,0 0 11 0,0 0-15 0,0 0-9 16,0 0 5-16,0 0-8 15,0 0-1-15,0 0 1 0,0 0 9 0,0 0-11 16,0 0 0-16,0 0-6 16,0 0-13-16,0 0-22 0,0 0-30 0,0 0-30 0,0 0-39 15,0 0-51-15,0 0-124 0,0 0-269 0,0 0 282 16</inkml:trace>
  <inkml:trace contextRef="#ctx0" brushRef="#br0" timeOffset="194229.07">9681 13756 1632 0,'0'0'17'0,"-2"17"-6"16,2-17-1-16,0 0 10 0,0 19-7 0,0-19 6 0,0 0-13 0,0 0 2 15,0 21 7-15,0-21-2 16,0 0-6-16,0 0-10 0,2 15-12 0,-2-15-13 16,0 0-12-16,0 0-23 15,2 15-24-15,-2-15-59 0,0 0-305 0,0 14 391 0</inkml:trace>
  <inkml:trace contextRef="#ctx0" brushRef="#br0" timeOffset="194369.08">9669 14015 1291 0,'0'21'29'16,"0"-21"16"-16,2 19-14 16,-2-19-1-16,0 14 3 0,0-14-15 0,0 0-11 15,2 21-15-15,-2-21-37 0,0 11-44 16,0-11-90-16,0 0-202 0,0 14 121 0</inkml:trace>
  <inkml:trace contextRef="#ctx0" brushRef="#br0" timeOffset="194489.31">9671 14249 1111 0,'0'0'38'0,"-2"17"6"16,2-17-7-16,0 0-23 0,-2 22-19 15,0-15-48-15,2-7-86 0,0 0-205 0,-6 16 109 0</inkml:trace>
  <inkml:trace contextRef="#ctx0" brushRef="#br0" timeOffset="194629.44">9675 14450 1211 0,'2'15'138'16,"-2"-15"4"-16,0 0-16 0,0 22 0 0,0-22-5 0,0 0-19 15,-2 18-19-15,2-18-4 16,0 0-70-16,0 0-67 0,0 21-76 0,0-21-196 0,-2 8-189 15,2-8 301-15</inkml:trace>
  <inkml:trace contextRef="#ctx0" brushRef="#br0" timeOffset="196169.02">9557 15012 1542 0,'0'0'52'0,"0"0"21"0,0 0 11 0,0 0 13 16,0 0 5-16,0-23 14 16,0 23 2-16,0 0 6 0,0 0-1 0,0 0-9 15,0 0-13-15,0 0-5 0,-3-17 8 0,3 17 6 0,0 0 6 16,0 0-1-16,0 0-1 16,0 0-5-16,0 0-8 0,0 0-12 0,-39 25-5 15,39-25-13-15,-18 19-3 16,12-8-11-16,0 0-4 0,0 2-6 0,6-13-4 0,-8 28-6 15,4-13-3-15,4-15-6 16,-2 24-10-16,2-24-6 0,6 23-14 0,0-11-9 16,-6-12-15-16,14 18-17 0,-6-12-12 0,-8-6-9 15,22 6-7-15,-22-6 5 0,21 0 6 16,-21 0 15-16,24-10 15 0,-24 10 15 16,18-13 14-16,-10 6 20 0,-8 7 15 15,12-13 11-15,-12 13-2 0,10-14 2 0,-10 14 0 0,6-10 7 16,-6 10 7-16,0 0 1 15,0 0-5-15,0 0-6 0,0 0-5 0,0 0-5 16,0 0-2-16,0 0-4 16,0 0-5-16,0 0-3 0,0 0-9 0,0 0-3 0,0 0-7 15,0 0-3-15,-6 47-6 0,6-47-5 0,13 8 4 16,-13-8-2-16,16 4 3 16,-16-4 0-16,20 0 6 0,-20 0 10 0,0 0 6 15,25-8 5-15,-25 8 4 16,13-13-1-16,-5 4-3 0,-8 9-5 0,11-15-3 15,-11 15-7-15,8-19-23 0,-3 9-31 16,-5 10-45-16,2-17-57 0,-2 17-62 16,4-13-71-16,-4 13-138 0,2-12-137 0,-2 12-305 0,0 0-212 0</inkml:trace>
  <inkml:trace contextRef="#ctx0" brushRef="#br0" timeOffset="196611.43">9921 15193 2535 0,'0'0'-36'0,"0"0"37"0,0 0 5 0,0 0 27 0,0 0 14 15,0 0 24-15,0 0 25 16,0 0 12-16,0 0 6 0,-30-22 3 0,30 22-4 16,-14-1 2-16,14 1 8 15,0 0 1-15,-26-3-1 0,26 3-8 0,-21 8 0 0,21-8-15 16,-22 12-10-16,14-4-11 15,-2 2-6-15,10-10-6 0,-18 20-4 16,12-8 2-16,0 1 0 0,6-13 7 16,-8 22-11-16,6-10-3 0,2-12-3 0,2 23-1 0,-2-23-9 15,10 21-4-15,-2-12-4 0,4-1-8 0,2 0-25 16,-14-8-28-16,28 5-41 16,-16-2-57-16,-12-3-75 0,30-7-67 0,-15 2-157 15,1-3-154-15,-2-4 13 0,-2 1-281 16,-1-3-184-16</inkml:trace>
  <inkml:trace contextRef="#ctx0" brushRef="#br0" timeOffset="-199767.86">7707 9694 2384 0,'0'0'-125'0,"0"0"24"0,0 0 25 0,-11-12 14 15,11 12 14 1,0 0 18-16,0 0 12 0,0 0-1 0,0 0 2 0,0 0 1 16,0 0 10-16,0 0 2 15,0 0 0-15,0 0 2 0,0 0 5 0,0 0-4 16,0 0 4-16,24 37 3 0,-16-28 4 15,2 0-2-15,4 1-5 0,0 1 10 0,3 2-9 16,0-1 8-16,2 2 3 16,3-1-12-16,0 0 4 0,4 4 1 0,1 1-7 15,-1-3 2-15,4 0 1 0,-1 3 4 0,1-2 0 0,2 4-5 16,-1-3 18-16,3 6-20 16,2-1 6-16,0 1-1 0,-7-1 0 0,1-2 2 15,0 1-4-15,-1-2 5 16,-1 4-6-16,0-2 1 0,-3 2-4 0,1-2 0 0,-4 1 6 15,2 1 0-15,-3 0-3 16,0 0 10-16,-2 0-13 0,-3-4 3 0,0 0 2 16,-1 0-2-16,0 0 0 0,-3 1 5 15,1-4 0-15,0 0-8 0,-2-1 13 16,-1-2-5-16,-2 1 6 0,3-1-2 0,-2 0 2 0,1-1 4 16,-2-1-10-16,-1 1 9 15,1-1 9-15,1-2-10 0,-9-9 5 0,17 20-1 16,-11-11 7-16,2-1-4 15,-8-8 6-15,14 15-5 0,-14-15-7 0,10 13 1 16,-10-13-1-16,12 10-5 0,-12-10 6 16,9 9-4-16,-9-9 7 0,0 0-2 0,11 12 4 15,-11-12-7-15,0 0 9 0,10 10-4 0,-10-10 4 0,0 0-4 16,0 0-3-16,11 7 4 16,-11-7-10-16,0 0-4 0,0 0 3 0,0 0 2 15,16 6-3-15,-16-6-1 16,0 0-5-16,22 2-5 0,-22-2 6 0,14 2-2 0,-14-2-4 15,22 0 14-15,-22 0-12 16,23-2-2-16,-23 2-5 0,28 0 0 0,-28 0 3 16,30-2-1-16,-16 2 0 0,-14 0-1 0,38-3-5 15,-19 3 9-15,1-1-5 16,0 1 3-16,0-2 1 0,1 2-3 0,-1-2 3 0,2 2-4 16,1-2-1-16,-1 0-5 15,3 2-7-15,-4-1 6 0,3 1-2 0,-1-3 3 16,0 3 9-16,-2-1-11 15,3 1 3-15,-2-2 2 0,0 2 2 0,-1 0-6 0,3 0 5 16,-2-3-1-16,0 3 3 16,1 0-4-16,1 0-2 0,-4 0-8 0,2 0 2 15,-1 0-1-15,-2 0 4 0,2 0-4 0,-2 3 6 0,-19-3 4 16,32 0-6-16,-17 0 7 16,-15 0 2-16,27 2-6 0,-27-2-2 0,24 0 14 15,-12 1-11-15,-12-1 11 16,0 0-6-16,28 0 0 0,-28 0 3 0,17 3 0 15,-17-3 0-15,0 0 9 0,20 0-3 16,-20 0 0-16,0 0-3 0,0 0 5 0,22 0 1 16,-22 0-6-16,0 0 1 0,0 0 4 0,19 1-7 15,-19-1 7-15,0 0 1 16,0 0-9-16,15 4 9 0,-15-4-3 0,0 0 6 0,0 0 2 16,15 4-8-16,-15-4 6 15,0 0 0-15,0 0 5 0,0 0-11 0,16 8 9 16,-16-8-1-16,0 0 4 15,0 0 0-15,14 7 6 0,-14-7-5 0,0 0 2 0,10 9-10 16,-10-9 4-16,0 0 1 16,12 10-7-16,-12-10 3 0,0 0-2 0,16 12 8 15,-16-12-7-15,10 9-3 0,-10-9 1 0,10 10 6 0,-10-10-3 16,11 9 6-16,-11-9-2 16,13 10 12-16,-13-10-7 0,15 11 0 0,-7-5 13 15,2 2 2-15,-10-8-5 16,20 15-4-16,-8-8-2 0,1 1-1 0,0-1-1 15,0 1-1-15,-1 2 1 0,3-1 8 16,2-1-3-16,0 2 10 0,4 0 6 0,0 1 3 16,3 0-1-16,0 0-3 0,6 3 4 0,7 0 1 15,-3-2-10-15,-3 2-4 16,5-1-5-16,0 0-3 0,0 1 0 0,3-3-2 0,-5 2-4 16,3 1 0-16,-1-3 0 15,-2 3-3-15,2-1-1 0,-2 0-24 0,2 1 1 16,-4-3 0-16,0 2 5 15,0 1-3-15,-5-2 4 0,-2-2-1 0,0 0 5 0,1 1-7 16,-1 1 2-16,0 0 4 16,-3-2 1-16,-1 2 0 0,3-1 0 0,-4 3-3 15,1-3 3-15,-1 3-2 0,-4-3 0 0,4 3 1 0,-2-1 1 16,-3-1 0-16,3-1-3 16,-4 1 6-16,0 1-3 0,-2-4 1 0,2 2-3 15,-3 1 2-15,2-2 1 16,0 1 2-16,-1-2 3 0,1 3 2 0,-2-3 3 0,-1-1 2 15,1 1 9-15,-1 1-2 16,1-2-2-16,-11-8-1 0,18 12-1 0,-11-5-1 16,-7-7-1-16,15 11-4 0,-15-11 0 15,16 11 0-15,-16-11-1 0,13 10 0 0,-3-4-1 16,-10-6-3-16,15 9-26 0,-15-9-26 0,12 8-62 16,-12-8-49-16,12 6-73 15,-12-6-155-15,9 6-459 0,-9-6-183 16</inkml:trace>
  <inkml:trace contextRef="#ctx0" brushRef="#br0" timeOffset="-194717.68">9881 11226 2322 0,'0'0'-175'16,"0"0"24"-16,0 0 19 0,0 0 16 15,0 0 8-15,0 0 16 0,0 0 6 0,0 0 13 16,0 0 4-16,0 0 14 15,0 0 4-15,0 0 13 0,0 0 2 0,0 0 5 16,0 0 1-16,0 0 7 0,0 0-2 16,0 0 3-16,0 0 6 0,0 0 4 0,0 0 6 15,0 0 15-15,0 0 7 0,0 0-3 16,0 0 5-16,0 0 0 0,0 0-4 0,0 0 0 16,0 0-7-16,0 0-7 15,0 0-12-15,0 0-8 0,0 0-10 0,0 0 1 16,0 0-5-16,0 0 2 0,0 0-8 0,0 0 20 0,0 0 8 15,0 0 12-15,0 0 0 16,0 0 1-16,0 0-2 0,0 0 4 0,0 0-5 16,0 0 6-16,0 0-4 0,0 0 0 15,0 0 0-15,0 0-4 0,0 0-5 0,0 0-7 16,0 0 0-16,0 0 8 16,0 0-5-16,0 0 3 0,0 0 6 0,0 0 6 15,0 0 1-15,0 0 10 0,0 0-4 16,0 0 4-16,0 0-6 0,0 0-1 15,0 0-1-15,0 0-1 0,0 0 1 0,0 0 1 16,0 0 1-16,0 0 0 0,0 0-3 16,0 0 5-16,0 0 4 0,0 0-1 15,0 0 19-15,0 0 7 0,0 0 12 0,0 0 3 0,0 0 2 16,0 0 1-16,0 0-9 16,0 0-5-16,0 0-6 0,0 0-3 0,0 0-6 15,0 0-13-15,0 0-4 0,0 0-8 16,0 0-9-16,0 0-5 0,0 0 2 0,0 0 3 15,0 0 0-15,0 0 0 0,0 0 7 16,0 0 4-16,0 0 3 0,0 0 6 16,0 0-1-16,0 0 4 0,0 0-3 0,0 0-6 0,0 0 7 15,4-35-4-15,-4 35-10 16,0 0 4-16,0 0 4 0,0 0-6 0,0 0 6 16,0 0-1-16,0 0-9 15,0 0 1-15,0 0-1 0,0 0 2 0,0 0 5 16,28 22-2-16,-28-22-1 0,0 0 3 15,0 0 2-15,6 14-2 0,-6-14 2 0,0 0 8 16,0 0-1-16,0 0 12 0,0 18 13 16,0-18 11-16,0 0 5 0,0 0 6 0,0 0 6 15,0 0-5-15,0 0 13 0,0 0-1 16,0 0 2-16,0 0-2 0,0 0-3 0,0 0 0 16,0 0-5-16,0 0-12 15,0 0-5-15,0 0-7 0,0 0 4 0,0 0-18 16,0 0 6-16,0 0-9 0,0 0 0 0,0 0-7 0,0 0-1 15,0 0-6-15,-13-46 3 16,13 46-1-16,0 0-1 0,0 0-6 0,0 0 4 16,0 0-4-16,0 0 5 0,0 0-6 15,0 0 3-15,0 0-5 0,0 0 7 0,0 0-4 16,0 0 4-16,0 0 3 16,0 0 13-16,0 0 8 0,0 0 10 0,0 0 1 15,0 0 2-15,0 0 0 0,0 0-1 16,0 0-4-16,0 0-3 0,0 0-19 15,0 0-31-15,0 0-28 0,0 0-34 0,0 0-32 16,0 0-27-16,0 0-44 0,0 0-107 0,0 0-478 16,7-13-46-16</inkml:trace>
  <inkml:trace contextRef="#ctx0" brushRef="#br0" timeOffset="-189227.86">9913 11207 2038 0,'0'0'-166'0,"0"0"29"0,0 0 26 15,0 0 22-15,0 0 21 0,0 0 10 0,0 0 12 16,0 0 3-16,0 0 10 0,0 0 0 16,0 0-2-16,0 0 6 0,0 0 4 0,0 0-3 15,0 0 5-15,0 0 0 16,0 0 9-16,0 0-4 0,0 0 4 0,0 0 3 15,0 0 1-15,0 0 4 0,0 0 10 16,0 0-1-16,0 0 6 0,0 0-9 0,0 0 6 16,0 0 1-16,0 0-2 0,0 0-3 0,0 0 3 15,0 0-8-15,0 0-3 16,0 0-3-16,0 0 6 0,0 0-6 0,0 0 2 0,0 0 5 16,0 0 7-16,0 0 10 15,0 0 10-15,0 0 1 0,0 0 4 0,0 0-5 16,0 0-1-16,0 0 3 15,0 0 2-15,0 0-8 0,0 0-5 0,0 0-2 0,0 0 3 16,0 0 0-16,0 0-5 0,0 0-3 0,0 0 8 16,0 0 7-16,0 0-8 15,0 0-6-15,0 0 9 0,0 0-2 0,0 0-3 16,0 0 6-16,0 0 4 0,0 0-1 16,0 0 3-16,0 0 6 0,0 0-4 0,0 0 9 15,0 0-9-15,0 0-10 16,0 0-3-16,0 0-5 0,0 0 2 0,0 0-4 15,0 0-5-15,0 0 4 0,0 0-2 16,0 0-4-16,0 0 4 0,0 0-6 0,0 0 1 16,0 0 1-16,0 0-4 0,0 0 5 0,0 0-7 15,0 0-10-15,0 0-3 16,0 0-9-16,0 0-1 0,0 0-10 0,0 0-11 0,0 0-8 16,0 0-2-16,0 0-6 15,0 0 5-15,0 0 3 16,0 0 6-16,0 0-10 0,0 0-3 0,0 0-7 15,0 0-4-15,0 0 1 0,0 0-6 0,0 0-19 0,0 0-134 16,0 0 77-16</inkml:trace>
  <inkml:trace contextRef="#ctx0" brushRef="#br1" timeOffset="-164948.21">6481 9967 612 0,'0'0'109'0,"0"0"-43"0,0 0-33 0,0 0-11 16,0 0-15-16,0 0-27 0,0 0-25 0,0 0-31 16,0 0-52-16,0 0-66 15,0 0 64-15</inkml:trace>
  <inkml:trace contextRef="#ctx0" brushRef="#br1" timeOffset="-162596.28">6462 9962 522 0,'0'0'10'0,"0"0"3"0,0 0 2 15,0 0 3-15,0 0 10 16,0 0 15-16,0 0 5 0,0 0 4 0,0 0 12 15,0 0-2-15,0 0 13 16,0 0 0-16,0 0 9 0,0 0-12 0,0 0 3 0,0 0 3 16,0 0-10-16,0 0 1 0,0 0 2 0,0 0-26 15,0 0 3-15,0 0-8 16,0 0-2-16,0 0-3 0,53-9 4 0,-53 9 1 16,17-2 5-16,-17 2 4 0,21-4-9 15,-21 4 3-15,24 0-6 0,-24 0-1 0,20-1 2 16,-20 1-2-16,24-3-9 15,-24 3 0-15,23 0-1 0,-23 0-14 0,23 0 6 16,-23 0-5-16,19-1 1 0,-19 1-1 16,0 0-3-16,26 0 0 0,-26 0-3 0,0 0 6 15,19 1-4-15,-19-1-5 0,0 0 3 0,0 0-6 16,21-1 5-16,-21 1-7 16,0 0 5-16,0 0 1 0,0 0 4 15,0 0 3-15,21 0 7 0,-21 0-3 0,0 0 7 16,0 0 0-16,0 0-2 0,0 0 4 0,0 0-2 15,20 1-7-15,-20-1 7 16,0 0-9-16,0 0 3 0,0 0-4 0,0 0 2 16,0 0 0-16,10 8-4 0,-10-8 4 0,0 0-6 0,0 0 10 15,0 0-13-15,2 16 3 16,-2-16 1-16,0 0 0 0,0 0 12 0,0 16-6 16,0-16 3-16,0 0 5 15,0 0-3-15,-2 24-1 0,2-24 4 0,0 0-11 0,2 22-5 16,-2-22 14-16,2 16-14 15,-2-16 0-15,4 20 6 0,-4-20-10 0,4 18 6 16,-4-18-6-16,4 18 5 16,-4-18-2-16,5 21 0 0,-5-21-2 15,5 20 5-15,-5-20-4 0,4 19-6 0,-4-19 8 0,4 19-6 0,-2-8 3 16,-2-11-2-16,4 21 3 16,-4-21-3-16,2 19 2 0,-2-19-2 0,4 19 3 15,-4-19-5-15,7 21 0 0,-5-9 5 16,-2-12-5-16,4 21-1 0,-4-21 3 15,6 18-3-15,-6-18 3 0,5 21 1 16,-3-11-5-16,-2-10 5 0,4 19 3 0,-4-19-7 16,5 19 10-16,-5-19 2 0,4 18 1 0,-4-18-1 0,2 17-1 15,-2-17-3-15,4 16 1 16,-4-16-2-16,4 16-2 0,-4-16 3 0,4 15-5 16,-4-15 1-16,4 17 6 15,-4-17-5-15,2 15 0 0,-2-15-4 0,4 18 4 0,-4-18-2 16,6 16 0-16,-6-16 0 15,4 16-1-15,-4-16 5 0,2 20-5 0,-2-20 3 16,4 16-6-16,-4-16 5 0,4 17-2 16,-4-17 0-16,4 15-1 0,-4-15-4 15,4 18 10-15,-4-18-7 0,4 15 3 0,-4-15-3 0,5 13 4 16,-5-13-1-16,6 16-3 16,-6-16 3-16,0 0-2 0,5 19-2 0,-5-19 3 15,4 15-3-15,-4-15 4 16,4 13-3-16,-4-13 0 0,4 14 2 0,-4-14 1 0,5 13-4 15,-5-13 2-15,6 13-1 16,-6-13 3-16,4 15-1 0,-4-15-3 0,6 16 5 16,-6-16-1-16,6 13-4 0,-6-13 2 0,8 13-1 15,-8-13 1-15,8 16-3 0,-8-16 2 16,4 13 2-16,-4-13-2 0,6 13 0 0,-6-13 0 16,6 15 2-16,-6-15 0 15,7 14-2-15,-7-14 3 0,4 13-2 0,-4-13 2 16,7 16 0-16,-7-16-3 0,6 13 3 15,-6-13-5-15,4 13-2 0,-4-13 7 0,6 13 0 16,-6-13-3-16,5 14 4 16,-5-14-2-16,6 13-6 0,-6-13 7 0,4 13-6 15,-4-13 2-15,4 14 1 0,-4-14 4 0,4 13-5 0,-4-13 5 16,5 15-6-16,-5-15 4 16,0 0-4-16,9 19 2 0,-9-19 3 0,4 14-3 15,-4-14 3-15,0 0-1 16,4 18-3-16,-4-18 2 0,4 14 3 15,-4-14-4-15,0 0-1 0,6 17 0 0,-6-17 2 16,0 0 0-16,4 18-2 0,-4-18 4 0,4 11 2 16,-4-11-6-16,0 0 4 0,5 17-2 0,-5-17 3 15,3 13-1-15,-3-13-5 16,0 0 0-16,4 19 4 0,-4-19 2 0,4 13-1 0,-4-13-4 16,0 0-1-16,4 22 1 15,-4-22 2-15,2 13-1 0,-2-13 3 0,2 19-3 16,-2-19 4-16,4 19-4 15,-4-19 1-15,2 17 2 0,-2-17 1 0,5 17 0 0,-5-17-5 16,2 16 2-16,-2-16 1 0,2 15-1 0,-2-15-1 16,2 17 3-16,-2-17-6 15,2 16 6-15,-2-16-6 0,0 0 3 0,2 20 0 16,-2-20 1-16,2 13 1 0,-2-13-1 16,0 0-2-16,2 22 3 0,-2-22-3 0,0 0 4 15,0 19-1-15,0-19-2 16,0 0 3-16,3 19-2 0,-3-19-2 0,0 0 0 15,2 18-1-15,-2-18 5 0,0 0-3 16,2 18 0-16,-2-18 1 0,0 0-2 0,2 16 1 16,-2-16 0-16,0 0 3 0,0 0-5 0,2 19 2 15,-2-19-2-15,0 0 3 16,0 0-1-16,2 14-1 0,-2-14 2 0,0 0-2 0,0 0 2 16,0 0-4-16,5 18 6 15,-5-18-6-15,0 0 7 0,0 0-1 0,0 0-4 16,0 0 1-16,0 0 1 15,2 17-1-15,-2-17 4 0,0 0-9 0,0 0 5 0,0 0-3 16,0 0 3-16,0 0 0 16,0 0 0-16,0 0 0 0,0 0 0 0,0 0 0 15,4 15 0-15,-4-15 0 0,0 0 0 0,0 0 0 16,0 0-1-16,0 0 2 16,0 0-1-16,0 0 0 0,0 0 0 0,0 0-1 0,0 0 1 15,0 0 1-15,4 15-2 16,-4-15-1-16,0 0 1 0,0 0 4 15,0 0-3-15,0 0-2 0,0 0 2 16,0 0 0-16,0 0-2 0,0 0 0 0,0 0 1 0,4 14 4 16,-4-14-3-16,0 0-2 0,0 0 1 0,0 0 4 15,0 0-6-15,0 0-4 16,0 0 7-16,0 0-2 0,0 0 3 0,0 0-4 16,0 0 0-16,0 0 1 0,16 7 0 15,-16-7 5-15,0 0-3 0,0 0 0 16,0 0 1-16,0 0 4 0,0 0-3 15,0 0 0-15,14 4-1 0,-14-4-2 0,0 0-1 16,0 0 5-16,0 0-3 0,0 0 4 0,0 0-8 0,0 0 3 16,0 0 5-16,0 0-7 15,15 6 3-15,-15-6 1 0,0 0 1 0,0 0-2 16,0 0 0-16,13 7 2 16,-13-7-6-16,0 0 4 0,0 0-2 0,16 4 0 0,-16-4 0 15,0 0 3-15,0 0-2 16,0 0-1-16,17 3 6 0,-17-3-2 0,0 0-4 15,0 0 2-15,0 0 2 16,18 7-1-16,-18-7-1 0,0 0-5 0,0 0-4 0,24 0 0 16,-24 0-10-16,18 1 2 0,-18-1 4 0,0 0 7 15,27-1-7-15,-27 1 5 16,0 0-4-16,24 0 6 0,-24 0-2 0,0 0 3 16,22 0-2-16,-22 0-1 15,0 0 4-15,26-2-3 0,-26 2 3 0,19 0 0 0,-19 0 1 16,22 0 10-16,-22 0-7 15,18 0-2-15,-18 0 2 0,24-2-1 0,-24 2 0 16,21-3-2-16,-21 3 3 16,23-3-3-16,-23 3-5 0,23-2-10 0,-23 2-11 15,22-2-11-15,-22 2-5 0,25-2 1 0,-12 1 8 0,-13 1-7 16,25-3 9-16,-25 3 7 16,26-1 7-16,-26 1-15 0,24 0 12 0,-24 0-3 15,24-3 0-15,-24 3 1 0,23 0 4 16,-23 0 2-16,22-2 4 0,-22 2-4 0,18 0 12 15,-18 0-5-15,20 2 5 16,-20-2-1-16,21 0 8 0,-21 0-6 0,19 0 3 16,-19 0 0-16,21 0-1 0,-21 0-4 0,24 0 1 0,-24 0 1 15,22 3 2-15,-22-3-1 16,24 0 1-16,-24 0-8 0,25 0 9 0,-25 0 0 16,24 1-3-16,-24-1 1 15,23 0 2-15,-23 0 3 0,23 3-3 0,-23-3-1 0,23 1 7 16,-23-1-5-16,26 2 2 15,-26-2-1-15,26 0 2 0,-12 2-1 0,-14-2 5 16,30 0-4-16,-17 2-1 0,-13-2 0 0,32 0 5 16,-18 0 5-16,3 2 5 0,-17-2 3 15,32 1-3-15,-18-1-2 16,-14 0-2-16,30 3-2 0,-13-1-1 0,-17-2 7 16,32 0-3-16,-15 2 4 0,0-1-10 15,1-1-3-15,-18 0 13 0,34 0-13 0,-19 3 0 16,-15-3-12-16,30 1-16 0,-30-1-13 0,28 0-27 15,-16 2-37-15,1-2-46 16,-13 0-88-16,25-2-424 0,-14 1 107 0</inkml:trace>
  <inkml:trace contextRef="#ctx0" brushRef="#br1" timeOffset="-138294.72">6456 12239 1778 0,'0'0'-96'16,"0"0"28"-16,0 0 12 0,0 0 9 0,0 0 7 16,0 0-1-16,0 0 7 0,0 0-6 0,0 0-1 0,0 0-20 15,0 0-31-15,0 0-34 16,2-22-215-16,-2 22 110 0</inkml:trace>
  <inkml:trace contextRef="#ctx0" brushRef="#br1" timeOffset="-136727.96">6458 12217 959 0,'0'0'0'0,"0"0"18"0,6-16 5 16,-6 16 8-16,0 0 1 15,0 0 1-15,0 0-8 0,6-11 0 0,-6 11-8 0,0 0-3 16,0 0 2-16,0 0-4 0,0 0 1 0,0 0 6 16,7-18 5-16,-7 18-1 15,0 0 11-15,0 0-4 0,0 0-5 0,0 0 3 0,0 0-8 16,9-9-3-16,-9 9-3 16,0 0 5-16,0 0-9 0,0 0 5 0,0 0 2 15,14-6-2-15,-14 6 12 16,0 0 2-16,0 0 7 0,0 0 1 0,20-2 0 0,-20 2-1 15,0 0 0-15,0 0 0 16,22 7-6-16,-22-7-3 0,0 0 2 0,22 7-1 16,-22-7-2-16,13 3 1 0,-13-3-8 0,12 9 5 15,-12-9 2-15,0 0-6 16,14 9 4-16,-14-9 3 0,10 9-8 0,-10-9 0 0,8 10 1 16,-8-10-7-16,0 0 13 15,10 17-9-15,-10-17-7 0,7 13 0 16,-7-13 11-16,8 11-11 0,-8-11-2 15,7 14 8-15,-7-14-10 0,6 11 0 0,-6-11-3 0,6 12 2 16,-6-12 1-16,7 11-2 0,-7-11-1 0,0 0 11 16,8 17-9-16,-8-17 1 15,4 14-1-15,-4-14 2 0,0 0-4 0,8 17 13 16,-8-17-12-16,3 13 5 0,-3-13 0 16,5 14 5-16,-5-14 0 0,0 0 1 0,2 18-4 15,-2-18 7-15,2 16-3 16,-2-16-3-16,2 15 1 0,-2-15 4 0,0 0 4 15,2 21 1-15,-2-21-12 0,2 14 8 16,-2-14 0-16,0 0 7 0,2 21-17 0,-2-21-5 16,0 15 1-16,0-15 9 0,0 0-8 0,0 22-2 15,0-22 4-15,0 16-4 16,0-16-3-16,2 15 6 0,-2-15-2 0,0 0-1 0,-2 27 4 16,2-27 4-16,-2 17-3 15,2-17-6-15,0 21 4 0,0-21 1 0,-2 19-8 16,2-19 3-16,0 20 1 15,0-20 3-15,0 22-7 0,0-22-1 0,0 21 2 0,0-21 9 16,-2 18-9-16,2-18-1 0,-2 18 6 0,2-18-5 16,0 0-3-16,-2 25 1 15,2-25 4-15,0 17-2 0,0-17-1 0,0 17 5 16,0-17 2-16,0 0-6 16,0 25 2-16,0-25 1 0,0 17-6 0,0-17 1 0,2 16 2 15,-2-16 3-15,0 20-3 16,0-20-3-16,4 17 12 0,-4-17-6 0,2 17-6 15,-2-17 3-15,4 18 1 16,-4-18 1-16,4 19 2 0,-4-19-1 0,6 17-6 0,-6-17 10 16,7 17-8-16,-3-7 1 0,-4-10-6 0,9 17 5 15,-9-17-2-15,6 15-3 16,-6-15-7-16,8 11 7 0,-8-11-3 0,9 13 1 0,-9-13 8 16,6 10-6-16,-6-10-3 15,0 0 8-15,9 15-1 0,-9-15-2 0,6 10 5 16,-6-10-5-16,0 0 5 15,13 10-1-15,-13-10 3 0,0 0 5 0,12 9-14 16,-12-9 6-16,0 0 0 0,0 0 0 16,20 2 0-16,-20-2 0 0,0 0 3 0,0 0 2 15,0 0 6-15,25-11-4 0,-25 11 0 0,10-10 2 16,-10 10 1-16,13-14-1 16,-13 14-3-16,13-15-5 0,-13 15 14 0,12-15-11 0,-6 5 2 15,-6 10-3-15,16-18-6 16,-10 10 11-16,2-3-8 0,-8 11 5 0,15-19-1 15,-8 9-4-15,-7 10-6 16,13-21 3-16,-7 9-4 0,0 0 3 0,-6 12-1 0,10-26 3 16,-5 14 4-16,0 0-4 0,-5 12-1 0,8-27 0 15,-4 15-22-15,0-1-5 16,-4 13 8-16,6-24 1 0,-4 10 6 0,-2 14 2 16,9-24-7-16,-2 10 8 0,-7 14 0 15,6-25 5-15,-2 14-5 0,-4 11 0 0,8-24 13 16,-3 12-11-16,-5 12-2 15,10-26 5-15,-6 13 5 0,-4 13-10 0,9-23 3 16,-4 12 6-16,-5 11 5 0,6-22-8 0,0 10-5 0,-2-2 13 16,-4 14-7-16,8-22 7 15,-1 9-8-15,-7 13 4 0,11-20 2 0,-7 11-3 16,-4 9 2-16,8-19 2 16,-8 19-8-16,9-17 8 0,-9 17-5 0,8-18-1 0,-8 18-4 15,9-15 11-15,-9 15-2 16,6-13 3-16,-6 13-9 0,9-15 9 0,-9 15-6 15,6-16 3-15,-6 16 3 16,8-13-3-16,-8 13-6 0,6-16 9 0,-6 16 0 0,6-11 1 16,-6 11-8-16,10-12 1 15,-10 12 0-15,0 0 3 0,10-16-3 0,-10 16-3 16,10-12 6-16,-10 12 0 0,9-10 1 0,-9 10-1 0,0 0-4 16,13-12 7-16,-13 12 0 15,10-8-2-15,-10 8-2 0,0 0 1 0,15-12-2 16,-15 12 1-16,13-7-2 15,-13 7 12-15,13-6-3 0,-13 6-9 0,0 0 13 0,20-7-5 16,-20 7-10-16,16-6-2 0,-16 6 10 0,0 0-2 16,19-6-5-16,-19 6 1 15,12-6 1-15,-12 6 4 0,0 0 11 0,18-4-14 16,-18 4-5-16,0 0 1 0,14-5 8 16,-14 5-10-16,0 0 4 0,22-4 9 0,-22 4-8 15,16-2-1-15,-16 2-4 16,17-3 16-16,-17 3-9 0,0 0-5 0,28-3 5 15,-28 3 9-15,18-2-1 16,-18 2-4-16,22-1 5 0,-22 1 8 0,23 0 1 0,-23 0-5 16,26-3 1-16,-12 2 3 0,-14 1 0 0,32 0-1 15,-13-2 9-15,0 2 3 16,-19 0 12-16,39-2 9 0,-21 2 2 0,2-2-5 0,-2 2 0 16,-18 0-7-1,39-2-3-15,-23 2 0 0,4 0-12 0,-20 0-1 0,29-1-11 16,-29 1-21-16,26-3-36 15,-26 3-35-15,20 3-46 0,-10-3-41 0,-10 0-75 16,0 0-510-16,14-5-34 0</inkml:trace>
  <inkml:trace contextRef="#ctx0" brushRef="#br1" timeOffset="-136158.27">6625 12195 2142 0,'0'0'-54'0,"-10"-9"27"16,10 9 23-16,0 0 16 15,-20-5 7-15,20 5 18 0,-21-3 16 0,21 3 12 0,-34 0 11 16,14 0 1-16,-6 0-3 0,-4 0-5 0,-1 0-3 16,-3 0-11-16,-2-2-2 15,1 2-13-15,-1 0-6 0,5 0-21 0,-3 0-44 16,4 0-46-16,1 0-68 0,3 0-123 16,3 0-446-16,4 2 27 0</inkml:trace>
  <inkml:trace contextRef="#ctx0" brushRef="#br1" timeOffset="-53848.23">373 13311 178 0,'0'0'58'16,"-8"-16"25"-16,8 16-3 16,0 0 2-16,0 0-16 0,0 0-5 0,-5-16-3 0,5 16-8 15,0 0 3-15,0 0 3 16,0 0 6-16,0 0 8 0,0-21 18 0,0 21-3 15,0 0 8-15,0 0-3 16,4-18 5-16,-4 18-4 0,0 0 10 0,5-16-9 0,-5 16 12 16,0 0-18-16,7-13 12 0,-7 13-12 0,0 0-12 15,8-13-9 1,-8 13-5-16,0 0-10 0,14-8-7 0,-14 8-5 16,0 0-2-16,0 0-7 0,21-4 0 15,-21 4-4-15,0 0-2 0,0 0 1 0,15 13-6 0,-15-13-9 16,0 0 8-16,9 19-2 15,-9-19 1-15,2 18 2 0,-2-18-7 0,0 0 6 16,-9 25-1-16,9-25-7 0,-11 15 4 0,5-6 2 16,6-9-2-16,-17 13-3 0,7-6 8 15,10-7 5-15,-19 11 3 0,19-11 4 0,-17 3 9 16,17-3-8-16,0 0 5 16,-27-3-6-16,27 3-9 0,-14-13 4 0,14 13-6 15,-9-20-4-15,5 6-8 0,4 14-20 16,0-22-22-16,0 22-25 0,2-23-25 0,-2 23-23 15,7-23-28-15,-3 14-30 0,-4 9-46 0,10-17-83 16,-4 11-330-16,3 0 159 16</inkml:trace>
  <inkml:trace contextRef="#ctx0" brushRef="#br1" timeOffset="-53238.78">518 13111 1682 0,'0'0'-80'0,"6"-13"20"16,-6 13 21-16,0 0 7 0,4-15 15 16,-4 15 5-16,0 0 20 0,0 0 6 0,5-17 6 15,-5 17-6-15,0 0-1 16,0 0-1-16,0 0 13 0,0 0 7 0,0 0 8 15,0 0 5-15,0 0-5 0,0 0 10 0,0 0-19 0,-40 29-5 16,40-29 8 0,-11 21-13-16,5-10-5 0,6-11 12 0,-6 21-2 0,6-21-1 15,-3 19 12-15,3-19-11 16,-2 18 6-16,2-18 2 0,0 0-13 0,3 18 4 16,-3-18-1-16,0 0-13 15,16 8 4-15,-16-8 1 0,0 0-19 0,22-2-3 0,-22 2-5 16,0 0-18-16,27-14 11 15,-18 7-4-15,-9 7 6 0,18-17-9 0,-10 8 1 16,-8 9 11-16,14-22-5 0,-9 9 9 0,-1-2-2 16,1 0 11-16,-5 15 6 0,2-36-4 15,-2 16 10-15,-2 0 6 0,-1-6 1 0,1 2 10 16,0 3 13-16,2-2 29 16,-2 3 47-16,0-2-8 0,2 1-8 0,-1 0 3 15,-1 2 8-15,2 0 0 0,-2 2-5 16,2 17-5-16,0-29-11 0,0 29-16 0,0-20-10 15,0 20 1-15,5-12-2 0,-5 12 9 0,0 0-5 16,0 0-5-16,0 0-7 16,0 0-3-16,24 36-7 0,-19-18-3 0,1 1-5 0,-1 3-4 15,-1 2-1-15,2 3-3 16,0 0-2-16,-2 0-3 0,0 0-5 0,-1 0-11 16,1-1-9-16,-2-2-17 15,4 2-22-15,-4-4-22 0,0-3-27 0,0 2-29 16,1-1-28-16,-3-4-34 0,2 2-31 15,0-5-44-15,-2-13-98 0,2 21-457 0,0-15-124 16</inkml:trace>
  <inkml:trace contextRef="#ctx0" brushRef="#br1" timeOffset="-52608.76">762 12986 2288 0,'0'0'-104'0,"0"-23"21"16,0 23 7-16,0 0 2 0,0 0 18 0,0 0 19 0,0 0 20 15,0 0 12-15,0 0 5 16,0 0 2-16,0 0-2 0,0 0 2 0,0 0 7 16,0 0 3-16,-11 55-4 0,8-42 3 15,3-13 4-15,0 27-9 0,0-27 4 0,-2 27 4 16,2-27-7-16,0 23-7 15,0-23-7-15,0 19-2 0,0-19-12 0,0 17-2 16,0-17-9-16,0 0-17 0,0 0-10 0,2 15-8 0,-2-15-1 16,0 0 6-16,0 0-9 15,0 0 8-15,0 0 1 0,0 0 10 0,0 0-2 16,-8-66 16-16,6 49 19 16,2-1 10-16,0 18 12 0,-3-34 13 0,3 17 7 15,0 0 15-15,0 17 2 16,3-31 12-16,-3 18 5 0,4 0 1 0,-4 13-6 15,6-25-6-15,-1 14-1 0,-5 11-5 16,13-21-7-16,-8 11-4 0,-5 10-5 16,16-13 3-16,-5 9-4 0,-11 4 3 0,15-8-11 0,-15 8 4 0,18-4-9 15,-18 4-4-15,0 0 7 16,0 0 2-16,24 9 0 0,-24-9-6 0,0 0 4 16,0 0 8-16,0 0 3 15,0 0 15-15,-21 35 18 0,21-35 2 0,-13 13-1 16,13-13-7-16,-14 10 4 0,14-10-12 15,-9 10-5-15,9-10-10 0,0 0 11 0,-11 15-10 16,11-15 0-16,0 0-5 0,0 0 4 0,9 26-7 16,-9-26-4-16,15 18-1 15,-3-9-1-15,-3 3 0 0,4 1-3 0,1 1-7 0,-4-4 9 16,0 6 2 0,1-2-9-16,-2-2 2 0,-3 4-1 0,-1-2 5 0,-5-14-2 15,1 24-11-15,-1-24 14 16,-6 27-13-16,-2-15-14 0,-1-2-37 0,0 2-52 15,-1-1-55-15,-2-1-79 0,-1-1-447 16,-4 3 72-16</inkml:trace>
  <inkml:trace contextRef="#ctx0" brushRef="#br1" timeOffset="-51388.9">261 15145 1901 0,'0'0'-99'16,"0"0"5"-16,0 0 0 0,0 0-4 0,0 0-10 15,0 0-22-15,0 0-71 0,0 0-153 16,0 0 114-16</inkml:trace>
  <inkml:trace contextRef="#ctx0" brushRef="#br1" timeOffset="-51238.76">400 15137 981 0,'29'0'37'0,"-29"0"8"15,0 0-15-15,0 0-14 0,21-3-9 0,-21 3-7 16,0 0-18-16,17-4-31 0,-17 4-53 15,0 0-211-15,21-5 101 0</inkml:trace>
  <inkml:trace contextRef="#ctx0" brushRef="#br1" timeOffset="-51128.75">883 15105 804 0,'18'0'-81'0,"-18"0"-159"0,16 0 78 15</inkml:trace>
  <inkml:trace contextRef="#ctx0" brushRef="#br1" timeOffset="-50948.6">1507 15066 705 0,'19'3'36'0,"-19"-3"1"0,17 2-24 0,-17-2-20 0,17 2-23 16,-17-2-21-16,0 0-31 15,22-4-126-15,-22 4 68 0</inkml:trace>
  <inkml:trace contextRef="#ctx0" brushRef="#br1" timeOffset="-50758.82">2146 15038 618 0,'19'2'20'16,"-4"-2"-1"-16,-15 0-1 0,20 3-1 0,-20-3 1 15,0 0-1-15,22 0-3 0,-22 0 7 16,0 0 8-16,21 0 2 0,-21 0-8 0,0 0 8 16,24 0-13-16,-24 0-21 15,0 0-26-15,28-3-37 0,-28 3-85 0,26-4-64 16,-10 0 70-16</inkml:trace>
  <inkml:trace contextRef="#ctx0" brushRef="#br1" timeOffset="-50618.79">2703 15021 760 0,'0'0'96'16,"16"4"9"-16,-16-4-32 16,0 0-2-16,18 2-14 0,-18-2-5 0,0 0-15 0,18 2-25 15,-18-2-42-15,0 0-24 16,20 0-30-16,-20 0-32 0,0 0-206 0,25-2 102 15</inkml:trace>
  <inkml:trace contextRef="#ctx0" brushRef="#br1" timeOffset="-50458.49">3028 14989 981 0,'0'0'64'0,"0"0"21"0,0 0-11 16,0 0-5-16,0 0-8 15,0 0 1-15,0 0-13 0,0 0-10 0,0 0-19 16,0 0-47-16,0 0-60 0,0 0-106 0,0 0-199 16,0 0 124-16</inkml:trace>
  <inkml:trace contextRef="#ctx0" brushRef="#br1" timeOffset="-50288.42">2639 14998 1233 0,'-17'4'52'0,"1"-2"-7"0,16-2 0 0,-26 4-11 0,26-4-5 16,-23 1-5-16,23-1 5 16,-23 3-21-16,23-3-19 0,-27 1-3 0,27-1-8 15,-26 0-2-15,26 0-15 16,-28 0-21-16,9-1-32 0,19 1-33 0,-36-3-240 0,17 2 116 16</inkml:trace>
  <inkml:trace contextRef="#ctx0" brushRef="#br1" timeOffset="-50098.74">1985 15002 1103 0,'-17'0'53'0,"17"0"9"0,-29 0 11 16,29 0 6-16,-28 0 13 15,14 0-14-15,14 0-4 0,-28-1-8 0,28 1-1 16,-28 0-16-16,28 0-29 16,-25-3-30-16,25 3-23 0,-28-1-26 15,28 1-21-15,-33-3-10 0,17 1-2 0,-2 0 5 16,18 2 1-16,-34-1 13 0,16-2 2 0,18 3 6 15,-31-3-4-15,14 3-9 16,-2-1-8-16,19 1-4 0,-32-3-157 0,15 3 80 16</inkml:trace>
  <inkml:trace contextRef="#ctx0" brushRef="#br1" timeOffset="-49998.46">1515 14979 644 0,'-14'0'-8'0,"14"0"38"15,-31-2 14-15,31 2 19 0,-27 2 13 16,27-2 7-16,-25 0 18 0,10 0 8 0,15 0 3 16,-23 3-5-16,23-3 1 15,-25 0-24-15,25 0-7 0,-22 0-15 0,22 0-37 16,-26 1-48-16,26-1-71 0,-28-4-114 15,10 0-245-15,1 2 392 0</inkml:trace>
  <inkml:trace contextRef="#ctx0" brushRef="#br1" timeOffset="-49828.9">926 14962 1431 0,'-23'4'73'0,"23"-4"-5"0,-20 0-13 0,20 0-25 15,-22 0-18-15,22 0-24 16,-23 0-5-16,23 0-11 0,-25-2-10 0,25 2-13 15,-24 0-6-15,24 0 4 16,-27-2 5-16,27 2 3 0,-29-2 3 0,29 2-8 0,-27-2-29 16,27 2-64-16,-27-4-188 0,14 3 105 0</inkml:trace>
  <inkml:trace contextRef="#ctx0" brushRef="#br1" timeOffset="-49708.62">499 14949 1096 0,'-25'4'136'0,"25"-4"2"15,-15 4-19-15,15-4-14 0,0 0-14 0,-25 3-26 16,25-3-29-16,0 0-58 0,-23-2-82 0,23 2-178 0,-17-4-166 16,17 4 396-16</inkml:trace>
  <inkml:trace contextRef="#ctx0" brushRef="#br1" timeOffset="-48948.49">166 14379 1214 0,'0'0'-7'0,"0"0"11"16,0 0-4-16,8-12-2 15,-8 12 0-15,0 0 2 0,13-7 0 0,-13 7 0 16,0 0-2-16,18-7 4 16,-18 7 0-16,0 0 0 0,18-6 20 0,-18 6 15 0,0 0-1 15,20-4 11-15,-20 4 2 16,0 0-6-16,21 2 1 0,-21-2 5 0,0 0-7 15,15 9-7-15,-15-9 4 0,0 0-18 16,4 17 11-16,-4-17-3 0,0 0-1 16,-6 26-1-16,6-26-3 0,-9 20 6 0,2-9 17 0,2 4 9 15,-1-4-6-15,1 4 4 16,5-15-7-16,-13 25-12 0,8-12 4 0,1 1-4 16,4-14 0-16,-9 20 12 15,9-20-1-15,-4 21 17 0,4-21-13 0,-2 17 1 0,2-17-6 16,0 0 3-16,0 21-8 15,0-21 0-15,0 0-3 0,10 13-18 0,-10-13-11 16,14 5-27-16,-14-5-41 0,0 0-33 0,24 0-43 16,-24 0-64-16,0 0-87 0,30-7-330 15,-21 1 170-15</inkml:trace>
  <inkml:trace contextRef="#ctx0" brushRef="#br1" timeOffset="-48538.66">367 14497 1864 0,'0'0'19'0,"0"0"19"0,6-17-17 15,-6 17 16-15,0 0 9 0,7-18 3 0,-7 18 2 16,0 0-6-16,4-15 0 16,-4 15-4-16,0 0-9 0,6-13 7 15,-6 13-2-15,0 0-7 0,10-11-13 0,-10 11 13 16,0 0-18-16,0 0 11 0,11-11-8 0,-11 11 0 16,0 0-4-16,0 0-1 15,16-8-7-15,-16 8 0 0,0 0 8 0,0 0-7 16,18 0-1-16,-18 0 2 15,0 0-2-15,0 0 0 0,23 9 6 0,-23-9-5 0,16 8-4 16,-16-8 8-16,13 13-16 0,-7-4 2 0,-6-9 8 16,10 14-1-16,-10-14-1 15,7 15 5-15,-7-15-2 0,2 19-3 0,-2-19 6 16,0 17-5-16,0-17 2 16,0 0 7-16,-9 23 5 0,9-23-7 0,-7 17 2 0,7-17-3 15,-11 14-2-15,11-14 5 16,-13 11-1-16,13-11 7 0,-14 8 8 15,14-8 8-15,-13 5 3 0,13-5 6 0,0 0-8 16,0 0-4-16,-25-1-9 0,25 1-3 0,0 0-2 16,0 0-12-16,-9-23-24 0,9 23-12 0,0 0-36 15,4-26-26-15,-4 26-22 16,9-20-37-16,-9 20-43 0,11-17-103 0,-4 7-316 16,0 1 167-16</inkml:trace>
  <inkml:trace contextRef="#ctx0" brushRef="#br1" timeOffset="-47078.6">64 14516 1645 0,'0'0'-93'0,"0"0"23"16,0 0 23-16,0 0 21 0,0 0 16 0,0 0 10 16,0 0 9-16,0 0 3 15,0 0 6-15,0 0 18 0,0 0 11 0,0 0 6 16,0 0 15-16,0 0 10 0,0 0 11 16,0 0 7-16,0 0 14 0,0 0-21 0,0 0-15 15,0 0-5-15,0 0-15 16,0 0 3-16,0 0-16 0,0 0-3 0,0 0-8 15,0 0-18-15,0 0-36 0,0 0-32 16,0 0-30-16,0 0-40 0,45 0-43 16,-45 0-114-16,13 0-273 0,-13 0 255 0</inkml:trace>
  <inkml:trace contextRef="#ctx0" brushRef="#br1" timeOffset="-46128.73">704 14241 1499 0,'6'-11'-42'0,"-6"11"27"0,0 0 11 0,0 0 8 16,9-12 11-16,-9 12 27 0,0 0 9 0,0 0 6 16,0 0 3-16,0 0-7 15,0 0 0-15,0 0 2 0,7 39-12 0,-7-39 10 0,-5 26 2 16,3-8 5-16,0-1-4 16,0 2 8-16,0 0-9 0,-1 0-1 15,1 0-11-15,2 0 2 0,0-19-10 16,0 37 3-16,0-21-9 0,0 0 0 0,0-16-2 0,5 25 0 15,-5-25 3-15,2 23 1 0,-2-23-1 0,4 14-7 16,-4-14-11-16,7 10-9 16,-7-10-27-16,0 0-26 0,0 0-10 0,0 0-29 15,0 0-22-15,38-26-20 0,-31 13 3 16,2 0 15-16,2-2 13 0,-2 1 28 0,0 3 16 16,3 0 20-16,-2 0 20 15,3 1 19-15,-2 1 20 0,3 3 30 0,0-2 17 16,-14 8 18-16,22-5-2 15,-22 5 8-15,25-3-11 0,-25 3-2 0,19 5-13 0,-19-5 2 16,15 11-7-16,-15-11-3 0,10 12-9 16,-10-12-1-16,4 13 0 15,-4-13 0-15,0 0-3 0,0 0-2 0,-14 25-8 0,14-25-1 16,-16 7-2-16,16-7-4 16,-18 7-1-16,18-7-7 0,0 0-17 0,-23-3-25 0,23 3-46 15,0 0-38-15,-17-11-44 16,17 11-54-16,-6-14-101 0,6 14-380 15,0-15 75-15</inkml:trace>
  <inkml:trace contextRef="#ctx0" brushRef="#br1" timeOffset="-45638.71">1115 14341 2003 0,'0'0'-34'0,"13"7"10"0,-13-7 4 0,0 0 20 0,0 0 10 16,0 0 14-16,-7 25 15 15,7-25 9-15,0 0-9 0,-11 21-3 0,11-21-6 16,-2 15 3-16,2-15 6 0,0 0 8 0,-2 21 1 16,2-21-12-16,0 0 7 0,9 20-14 15,-9-20-15-15,11 9-7 0,-11-9-29 0,11 6-13 16,-11-6-14-16,0 0-7 16,23 1-3-16,-23-1 5 0,0 0-3 15,0 0 8-15,24-15 1 0,-24 15 2 16,12-11 9-16,-12 11 13 0,8-13 22 0,-8 13 25 0,5-12-1 15,-5 12 25-15,0 0 18 16,10-11 0-16,-10 11 1 0,0 0-13 0,0 0 5 16,12-10 16-16,-12 10 5 0,0 0 1 0,0 0 0 15,0 0-3-15,0 0-10 0,9 31-9 16,-9-31 5-16,2 22 10 0,-2-22-9 0,0 29-1 16,0-10-10-16,2-1-3 15,-2 0 0-15,0 1-7 0,2 2-7 0,-2-2 5 16,0 2-10-16,2 1-2 15,-4-2-2-15,0 2 1 0,0-3-3 0,0-1 8 0,-4 0 5 16,1-1 3-16,-1-2 10 0,0-1-2 0,-5-1-3 16,1-3-1-16,-2-1-3 15,12-9-8-15,-20 10 0 0,20-10-6 0,-22 0-12 16,22 0-16-16,-23-10-30 0,12 0-29 16,11 10-46-16,-17-21-46 0,13 8-41 0,4 13-43 15,-8-25-70-15,6 10-573 16,2 2-245-16</inkml:trace>
  <inkml:trace contextRef="#ctx0" brushRef="#br1" timeOffset="-44648.33">1307 14702 2409 0,'0'0'-195'16,"0"0"22"-16,0 0 24 0,0 0 35 0,0 0 35 0,0 0 30 16,0 0 21-16,0 0 23 15,0 0 5-15,0 0 17 0,0 0 9 0,0 0 13 16,0 0-2-16,0 0-4 16,0 0-6-16,0 0 4 0,0 0-5 0,0 0-8 15,0 0 16-15,0 0-10 16,0 0-8-16,0 0 11 0,0 0-8 0,0 0 2 0,0 0-5 15,0 0 8-15,0 0-10 0,0 0 10 16,0 0-5-16,30-27 6 16,-30 27-1-16,0 0 2 0,7-18 10 0,-7 18 1 0,6-16 4 15,-6 16-6-15,3-11-9 0,-3 11 6 16,7-17-12-16,-7 17 4 0,4-15-3 0,-4 15 1 16,8-17-7-16,-8 17 4 15,6-19-5-15,-2 7-4 0,-4 12 1 0,8-27-1 16,-5 15-2-16,-1-4-1 0,6-3 4 15,-4 2-5-15,5-3-8 0,-5-4 2 0,4 3-4 16,-5-2 8-16,5 2-16 0,-4-2 17 0,2 4-13 16,-1 2 8-16,1-1 6 15,-1 2 0-15,0 0-3 0,0 1-4 0,-1 3-10 0,2-3 11 16,-6 15-6-16,14-19 5 16,-6 11-4-16,-8 8 8 0,16-13-13 15,-16 13 7-15,17-2 3 0,-17 2-6 16,0 0-3-16,24 5 9 0,-24-5-11 0,11 10 7 0,-11-10 5 15,10 14-5-15,-10-14 2 16,2 18 8-16,-2-18-12 0,-2 17 14 0,2-17 10 16,-10 16 4-16,10-16 2 0,-11 14 0 0,11-14 2 15,-14 15-3-15,14-15 0 16,-13 7-4-16,13-7-4 0,-9 7 0 0,9-7-11 0,0 0-14 16,0 0-8-16,-16 6-10 15,16-6-22-15,0 0-9 0,0 0-10 0,0 0 10 16,0 0 1-16,0 0 5 15,0 0 6-15,0 0 9 0,44 11 2 0,-44-11 14 0,16 7 14 16,-8 0 22-16,-8-7 13 0,16 12 2 0,-10-1 4 16,-6-11 10-16,8 16 11 15,-8-16-9-15,1 19 14 0,-1-19 0 0,-3 20-10 16,3-20 0-16,-14 18-8 16,2-8-23-16,0 0-58 0,2-3-73 0,10-7-91 0,-25 9-203 15,11-5-210-15,14-4 172 16</inkml:trace>
  <inkml:trace contextRef="#ctx0" brushRef="#br1" timeOffset="-36368.4">9964 10697 205 0,'0'0'126'0,"0"0"-33"0,0 0-6 0,0 0-16 0,0 0-19 16,0 0-4-1,0 0-7-15,0 0-6 0,0 0 0 0,0 0-13 0,0 0 3 16,0 0-3-16,-3-22-2 16,3 22-9-16,0 0 5 0,0 0-4 0,0 0 1 0,0 0-8 15,0 0-5-15,0 0-7 16,0 0-16-16,0 0-30 0,0 0-36 0,0 0-167 15,0 0 83-15</inkml:trace>
  <inkml:trace contextRef="#ctx0" brushRef="#br1" timeOffset="-35358.81">9927 10668 716 0,'0'0'20'0,"0"0"22"0,0 0 25 16,0 0 0-16,0 0 11 0,0 0 11 0,0 0-5 15,0 0 4-15,0 0-5 16,0 0 3-16,0 0-5 0,0 0-5 15,0 0-13-15,0 0 7 0,0 0-19 0,0 0-2 0,0 0-1 0,0 0-11 16,0 0-7-16,0 0-1 16,0 0-1-16,0 0-4 0,0 0-5 0,0 0-3 0,21-22 9 15,-21 22-11 1,0 0-1-16,0 0 3 0,20-1-4 0,-20 1 6 0,0 0 7 16,0 0 11-16,0 0 0 15,0 0 7-15,0 0-7 0,30 7-3 0,-30-7-2 0,0 0-1 16,0 0-4-16,8 17 0 15,-8-17 6-15,0 0-7 0,4 17 1 0,-4-17 2 16,0 0 6-16,2 19 5 0,-2-19-5 0,0 0 0 16,0 21 1-16,0-21-9 15,0 0-3-15,0 21 0 0,0-21-3 0,0 15 2 16,0-15-5-16,0 0 3 0,-2 20-4 16,2-20-5-16,0 0 1 0,0 21 1 0,0-21-3 15,0 0-2-15,-2 17 9 16,2-17-3-16,0 0 0 0,0 0 5 15,2 21-5-15,-2-21-3 0,0 0-4 0,0 0 1 0,2 17-1 0,-2-17 5 16,0 0-7-16,0 0 3 16,0 17 2-16,0-17-4 0,0 0-3 15,0 0 2-15,4 14 2 0,-4-14-1 16,0 0-4-16,0 0 9 0,8 12-8 0,-8-12 3 16,0 0 1-16,0 0-3 0,11 9-3 15,-11-9 5-15,0 0 2 0,0 0-1 0,0 0-3 0,0 0 0 16,11 11 2-16,-11-11 0 15,0 0 1-15,0 0-1 0,0 0-2 0,0 0 4 16,0 0-8-16,0 0 3 0,0 0 1 0,0 0 0 16,0 0-1-16,0 0 6 15,0 0 4-15,0 0 3 0,0 0-3 0,0 0 1 0,0 0-1 16,0 0 0-16,0 0-1 16,0 0-1-16,0 0 3 0,0 0-4 0,0 0-1 15,0 0 3-15,25-17-3 16,-25 17 1-16,0 0-2 0,0 0 4 0,0 0-7 15,0 0 2-15,0 0 1 0,0 0 0 0,0 0-1 0,0 0 0 16,0 0 0 0,0 0 2-16,0 0-9 0,0 0 3 0,0 0-1 15,0 0 0-15,0 0-1 0,0 0 5 0,0 0-4 16,0 0-1-16,0 0-1 0,0 0 0 0,0 0 3 16,-27 35-3-16,27-35 1 15,0 0 0-15,0 0-3 0,-2 16 7 0,2-16-8 0,0 0 7 16,0 0-2-16,0 0 0 15,6 23 1-15,-6-23-1 0,6 9 0 0,-6-9 0 16,0 0-2-16,9 18 0 0,-9-18 2 0,8 11 2 16,-8-11-4-16,6 11 0 15,-6-11 0-15,10 14 4 0,-10-14 1 0,6 12 1 0,-6-12 11 16,4 12 8-16,-4-12 5 16,0 0 7-16,2 20 3 0,-2-20 1 0,0 0-4 15,0 0-6-15,-8 23 1 16,8-23-5-16,-12 9-36 0,12-9-53 0,-12 12-83 0,12-12-89 15,-17 3-213-15,9-2-461 0,8-1-298 0</inkml:trace>
  <inkml:trace contextRef="#ctx0" brushRef="#br1" timeOffset="-9334.72">29313 11458 155 0,'0'0'66'0,"0"0"-29"15,0 0-24-15,0 0 1 0,0 0-3 16,8-12-3-16,-8 12-2 0,0 0-8 0,0 0-4 16,0 0 0-16,0 0-4 0,0 0 1 15,0 0 1-15,0 0 0 0,0 0-1 16,0 0 5-16,0 0-2 0,0 0 4 15,0 0-2-15,0 0 0 0,0 0 1 0,0 0-1 16,0 0 4-16,0 0-20 0,0 0-24 0,0 0-11 16,0 0 18-16</inkml:trace>
  <inkml:trace contextRef="#ctx0" brushRef="#br1" timeOffset="-8018.63">29272 11464 163 0,'0'0'36'15,"0"0"9"-15,0 0 3 0,0 0 6 16,0 0-1-16,0 0 8 0,0 0-4 0,0 0-14 15,0 0 7-15,5-15-11 0,-5 15-9 16,0 0-14-16,0 0 5 0,0 0-5 0,0 0-1 16,0 0 1-16,0 0-3 0,0 0-5 15,0 0-1-15,0 0 6 0,0 0-6 16,0 0 6-16,4-16-1 0,-4 16 3 16,0 0 3-16,0 0 7 0,0 0 8 0,0 0 1 15,0 0 7-15,0 0 2 0,0 0-4 16,0 0 3-16,0 0-6 0,0 0-8 15,0 0 1-15,0 0 1 0,0 0-13 16,0 0 4-16,0 0 2 0,0 0-6 0,0 0 2 16,0 0-4-16,0 0 4 0,0 0 0 15,0 0-9-15,0 0 7 0,0 0-1 0,0 0 8 0,0 0-6 16,0 0 1-16,0 0-1 16,0 0 1-16,0 0 8 0,0 0-7 0,0 0 3 15,0 0 7-15,0 0-3 0,0 0-12 16,0 0 3-16,0 0 2 0,0 0 10 0,0 0 9 15,0 0-8-15,0 0 2 0,0 0 1 0,0 0 9 16,-23 36-9-16,23-36-2 16,0 0-2-16,0 0-4 0,0 0 6 0,0 0-2 0,0 0-12 15,0 0 9-15,0 0-2 16,-8 13-11-16,8-13 21 0,0 0-6 0,0 0 5 16,0 0-2-16,-7 12 14 15,7-12-4-15,0 0 3 0,0 0-4 0,-9 14-7 0,9-14 5 16,0 0-2-16,-12 15-6 15,12-15 8-15,0 0-13 0,-13 13-4 0,13-13 3 16,-8 12-5-16,8-12-4 0,-11 15 0 0,11-15 0 16,-13 13 7-16,13-13-7 15,-10 15-3-15,4-7 0 0,6-8 7 0,-14 15 13 0,14-15 4 16,-10 16 4-16,10-16-1 16,-14 13 1-16,9-5 1 0,5-8-6 15,-13 12-1-15,13-12-3 0,-12 14-5 16,12-14 3-16,-13 13 0 0,13-13-6 0,-11 11-1 0,11-11 0 15,-10 10-2-15,10-10-4 0,-9 12 2 0,9-12-3 16,0 0-4-16,-12 12 1 16,12-12-1-16,0 0-4 0,-10 11 0 0,10-11-6 15,0 0-8-15,-12 9-13 16,12-9-14-16,0 0-23 0,-10 10-19 0,10-10-28 0,0 0-30 16,-8 10-28-16,8-10-41 15,0 0-70-15,0 0-495 0,-7 5-58 0</inkml:trace>
  <inkml:trace contextRef="#ctx0" brushRef="#br1" timeOffset="-7438.82">29121 11482 2178 0,'4'-14'-91'16,"-4"14"24"-16,0 0 14 15,0 0 16-15,0 0 24 0,0 0 12 0,0 0 22 0,0 0 6 16,0 0 21-16,0 0 16 15,0 0-1-15,0 0 4 0,0 0 6 0,0 0 1 16,0 0 2-16,0 0 1 0,0 0 1 0,0 0-1 16,0 0 2-16,-41 25-7 15,41-25 0-15,-12 12 0 0,3-3-1 0,9-9-1 0,-17 18-3 16,9-7 3-16,0-3-6 16,8-8 2-16,-20 18-3 0,10-7 2 15,-1-1 1-15,0-3 0 0,-1 3-8 16,1 1 3-16,-1-3-4 0,0 1 0 0,0 1 1 0,2-1-2 15,-3-1 0-15,0 2 4 0,3-1-6 0,10-9 0 16,-21 16 1-16,9-5-1 16,2-4-3-16,0 3 0 0,10-10-5 0,-23 15 2 15,14-5-6-15,-2-3 1 0,11-7-5 16,-20 15-4-16,10-7 0 0,10-8-5 0,-16 14-3 16,10-9-3-16,6-5-4 15,-18 14 1-15,18-14-2 0,-13 11-2 0,13-11-2 16,-14 9-3-16,14-9-1 15,-11 10-3-15,11-10-10 0,0 0-17 0,-16 10-26 0,16-10-27 16,0 0-25-16,-9 5-37 0,9-5-50 0,0 0-49 16,0 0-49-1,0 0-96-15,0 0-131 0,0 0-378 0,0 0-264 0</inkml:trace>
  <inkml:trace contextRef="#ctx0" brushRef="#br1" timeOffset="-6968.94">28754 11515 2541 0,'0'0'-109'0,"0"0"27"16,7-15 13-16,-7 15 25 15,0 0 12-15,0 0 7 0,0 0 17 0,4-13 17 16,-4 13-3-16,0 0 18 0,0 0 33 0,0 0 19 16,0 0 12-16,0 0 10 0,0 0-4 15,0 0-4-15,0 0-4 0,0 0-4 16,-36 24-12-16,36-24-3 0,-20 19 3 16,10-10-9-16,2 2 5 0,-3-2 2 0,-2 1 3 15,2 1 1-15,-1 0 0 0,2 1-1 16,-4-1-5-16,2 2-3 0,0-1-3 15,-2 0 0-15,4 0 1 0,-3 0 2 0,3 0-3 0,-3-2-1 16,2 4-4-16,-2-2-2 16,1-3-3-16,1 3-1 0,1-1 0 0,-1 1-2 0,3-3-3 15,-3 1-6 1,11-10-2-16,-17 17-3 0,11-9-4 0,6-8-4 0,-18 13-2 16,12-5-3-16,6-8 1 15,-10 9-6-15,10-9-7 0,0 0-15 0,-13 13-16 16,13-13-21-16,0 0-24 15,-12 8-31-15,12-8-51 0,0 0-43 0,0 0-42 0,-12 2-44 16,12-2-87-16,0 0-594 0,0 0-395 0</inkml:trace>
  <inkml:trace contextRef="#ctx0" brushRef="#br1" timeOffset="-6548.75">28424 11497 2739 0,'2'-16'-133'0,"-2"16"32"16,0 0 19-16,0 0 23 0,0 0 19 0,2-16 24 0,-2 16 38 16,0 0 18-16,0 0 18 15,0 0 16-15,0 0 7 0,0 0 7 16,0 0 6-16,0 0 2 0,0 0 2 15,-26 35-5-15,26-35 2 0,-12 19 0 0,4-8 2 16,-4 2-5-16,4-3 3 0,0 4-4 0,-3-1-1 0,1 1-2 16,0-1-5-1,-2 0 1-15,0 2-1 0,-1 1-6 0,3-4 1 0,-5 4-5 16,0-1 2-16,3-1 3 16,-2 1 0-16,0 1 1 0,-1-2-2 0,-1 2-20 15,4-3-7-15,-1 0-2 0,0-1 0 16,3-1-10-16,-2 1-4 0,2-1-5 0,-1-1 0 15,11-10-2-15,-15 17-8 0,5-10 2 0,10-7-8 16,-11 14-22-16,11-14-23 0,-9 9-30 16,5-3-39-16,4-6-39 0,0 0-60 0,-9 10-53 15,9-10-51-15,0 0-128 16,0 0-162-16,0 0-302 0,0 0-276 0</inkml:trace>
  <inkml:trace contextRef="#ctx0" brushRef="#br1" timeOffset="-5958.9">29287 10864 2580 0,'0'0'-102'0,"0"0"27"0,0 0 19 0,0 0 36 16,0 0 37-16,0 0 32 16,0 0 30-16,0 0 3 0,0 0 15 0,0 0 21 15,0 0 8-15,0 0 3 16,0 0 8-16,0 0 0 0,0 0-7 0,0 0-13 16,0 0-10-16,5 41-10 0,-5-41-11 15,0 0-8-15,-2 25-9 0,2-25-13 0,0 17 0 16,0-17-10-16,0 18-25 15,0-18-32-15,0 17-42 0,0-17-37 0,0 0-48 16,0 21-37-16,0-21-37 0,0 0-32 0,-3 17-53 16,3-17-597-16,-2 7-275 15</inkml:trace>
  <inkml:trace contextRef="#ctx0" brushRef="#br1" timeOffset="-5438.71">29216 10994 2615 0,'0'0'-85'16,"0"0"30"-16,0 0 20 16,0 0 27-16,-4-16 31 0,4 16 16 0,0 0 5 15,0 0-1-15,0 0-7 0,0 0-4 16,0 0 8-16,0 0-2 0,0 0 2 0,0 0-1 16,0 0 1-16,0 0-1 15,0 0-9-15,0 0 1 0,0 0-1 0,0 0-6 16,-24 30 0-16,24-30 0 15,-4 14-1-15,4-14 9 0,-9 13 12 0,9-13 3 0,-6 14 5 16,6-14 7-16,-8 11 3 0,8-11 2 0,0 0-7 16,-14 14-4-16,14-14-2 15,0 0-2-15,-16 9-2 0,16-9 3 16,0 0-7-16,0 0-5 0,0 0 0 16,-24-6-8-16,24 6-5 0,0 0-4 0,0 0 0 15,-6-23-3-15,6 23-3 0,0 0 1 16,0-19 0-16,0 19 10 0,0 0 8 0,0 0 7 15,0-22 7-15,0 22 4 0,0 0-2 0,0 0 2 0,0 0-1 16,2-24-5-16,-2 24-8 16,0 0 1-16,0 0-9 0,0 0 3 0,0 0-5 15,0 0 0-15,0 0-1 16,0 0 9-16,0 0 1 0,0 0 1 0,0 0-1 0,0 0-1 16,-31 29-1-16,31-29-2 15,-13 11-2-15,13-11-4 0,-13 14-3 0,13-14 0 16,-14 15-14-16,7-8 4 15,7-7-13-15,-15 12-18 0,15-12-19 0,-15 13-20 16,15-13-23-16,-14 10-29 0,14-10-24 16,-15 8-30-16,15-8-28 0,-11 7-50 15,3-5-65-15,8-2-149 0,-14 4-519 0,14-4-422 0</inkml:trace>
  <inkml:trace contextRef="#ctx0" brushRef="#br1" timeOffset="-5148.72">29105 10776 2881 0,'0'0'-62'0,"0"0"53"0,9-11 18 16,-9 11 30-16,0 0 32 0,0 0 19 0,0 0-1 16,0 0-2-16,0 0-7 15,9-12-8-15,-9 12-7 0,0 0-9 0,0 0-7 0,0 0-8 16,0 0-36-16,0 0-49 16,0 0-76-16,0 0-68 0,0 0-88 0,0 0-617 15,6-9-271-15</inkml:trace>
  <inkml:trace contextRef="#ctx0" brushRef="#br1" timeOffset="-4878.03">29040 10759 2609 0,'0'0'-100'0,"0"0"25"0,0 0 25 0,0 0 31 0,0 0 31 16,0 0 5-16,0 0 20 15,0 0-2-15,0 0 4 0,-28-1 0 0,28 1 13 16,0 0 15-16,0 0-4 0,0 0-2 0,-2 17 3 0,2-17-9 16,0 0-3-1,-4 20-13-15,4-20 2 0,0 18 0 0,0-18-5 0,-4 18-8 16,4-18 0-16,-2 21-4 16,2-21-21-16,-5 21-28 0,5-21-51 0,-2 19-50 15,2-19-44-15,-4 19-47 0,4-19-102 16,-4 14-391-16,4-14 33 0</inkml:trace>
  <inkml:trace contextRef="#ctx0" brushRef="#br1" timeOffset="-4628.67">28894 10955 2049 0,'0'0'-39'0,"0"0"20"16,0 0 10-16,0 0 9 15,0 0 27-15,0 0 43 0,-17 4 23 0,17-4 17 16,0 0 10-16,0 0 8 15,-11 9-3-15,11-9 4 0,0 0-2 0,-12 12-8 0,12-12-6 16,-11 11-10-16,11-11-16 0,-11 12-5 0,11-12-8 16,-14 13-9-16,6-6-5 15,8-7-4-15,-14 16-10 0,6-6-5 0,8-10-2 0,-15 13-7 16,15-13-6-16,-12 15-12 16,12-15-28-16,-14 12-21 0,14-12-35 0,-10 8-38 15,10-8-28-15,-8 11-37 16,8-11-59-16,0 0-106 0,-13 3-508 0,13-3-192 15</inkml:trace>
  <inkml:trace contextRef="#ctx0" brushRef="#br1" timeOffset="-4408.69">28735 10864 2461 0,'0'0'-45'0,"0"0"14"16,2-23 34-16,-2 23 0 15,0 0 17-15,0 0-14 0,0 0 6 0,0 0-27 16,8-12-34-16,-8 12-49 0,0 0-66 16,0 0-109-16,0 0-312 0,0 0 218 0</inkml:trace>
  <inkml:trace contextRef="#ctx0" brushRef="#br1" timeOffset="-4068.97">28606 10856 1605 0,'0'0'-47'0,"0"0"27"16,0 0 8-16,0 0 28 15,0 0 22-15,0 0 19 0,0 0-2 16,0 0-1-16,0 0-1 0,23 25-3 15,-23-25 4-15,11 9 9 0,-11-9-9 0,0 0 17 0,10 14 10 16,-10-14 15-16,0 0 18 0,0 17 12 0,0-17 11 16,0 0 5-16,0 0 3 15,-12 21 6-15,12-21-10 0,-11 8 3 0,11-8 5 16,0 0 0-16,-19 5 13 16,19-5-3-16,0 0-11 0,0 0-15 0,-23-4-19 15,23 4 4-15,0 0-18 0,0 0-9 16,-17-18-7-16,17 18-15 0,0 0-5 0,-2-16-14 15,2 16-7-15,0 0-25 0,0 0-41 0,9-27-48 0,-9 27-57 16,10-15-71-16,-2 9-59 16,-3-1-97-16,3-1-206 0,-8 8-82 0,12-9-209 15,-12 9-199-15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8:28:08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2025 3734 979 0,'0'0'181'0,"4"-31"-82"0,-1 19-48 16,1-2-20-16,2 0-7 15,-6 14 13-15,14-24 4 0,-3 10 0 0,0 3 1 0,4-2 2 0,-1 1 16 16,4 1-1-16,-1 3 3 0,0 1 20 16,0-1 4-16,1 4 2 0,2 0-7 15,-2 0 3-15,2 4-27 0,-20 0 1 0,43 6-1 16,-24 2-21-16,6 1 10 0,-6 3 1 15,2 1-5-15,-4 2 3 0,-1 2 16 16,0 2 10-16,-4 1 12 16,-1 2-6-16,-3-3-1 0,-2 1-4 15,-3 0-1-15,-3 0 0 0,0-1 0 0,-5 0 10 16,-1-3 1-16,-5 4 12 0,1-4 4 16,-2 0 7-16,-2-4 8 0,2-1-2 0,-3-3-10 15,0-1 9-15,-1-3-5 0,16-4-1 16,-29 0-11-16,29 0-11 0,-28-11-13 15,14 3-3-15,4-3-15 0,1-3 0 0,3-3-6 0,2 0-14 16,0-1-17-16,4 18-26 0,0-33-37 16,1 16-43-16,4 2-59 0,-1-1-69 0,0 3-83 15,-1-3-165-15,1 6-175 0,-4 10-235 16,0-20-247-16</inkml:trace>
  <inkml:trace contextRef="#ctx0" brushRef="#br0" timeOffset="639">1229 3698 2499 0,'0'0'-126'0,"0"0"26"15,-16-6 27-15,16 6 29 0,0 0 27 16,0 0 29-16,-13-5 35 0,13 5 23 15,0 0 15-15,0 0 11 0,0 0 5 0,0 0 10 0,0 0 9 16,0 0 4-16,0 0 1 0,0 0-12 0,0 0-6 16,0 0-10-16,46-9-12 0,-46 9-8 15,39 0-7-15,-19 0-7 0,5 3-3 16,2-2-9-16,7 1-3 0,1-2-4 0,1 3-7 16,7-3-4-16,0 1-2 0,5 2-5 15,-2-3-1 1,1 1-3-16,1 2-3 0,-1-3 0 0,-1 1-2 15,-5-1-1-15,-5 2-7 0,-2-2 2 16,-5 0-2-16,-3 0-11 0,-7 1-16 16,2-1-13-16,-3 0-13 0,-18 0-13 0,31 0-11 15,-31 0-20-15,20 3-34 0,-20-3-26 16,0 0-40-16,16 0-28 0,-16 0-37 16,0 0-45-16,0 0-502 0,0 0-108 0</inkml:trace>
  <inkml:trace contextRef="#ctx0" brushRef="#br0" timeOffset="955.19">1943 3633 2305 0,'0'0'-65'0,"-13"-10"22"0,13 10 18 16,-13-11 29-16,13 11 32 0,-8-10 31 15,8 10 16-15,0 0 13 0,-8-13 2 0,8 13-3 16,0 0 3-16,0 0 4 0,-2-17 1 16,2 17-6-16,0 0-8 0,0 0-7 0,0 0-5 15,0 0-1-15,22-12-5 0,-22 12 5 16,0 0-11-16,24 5-6 0,-24-5-6 15,0 0-7-15,29 14-4 0,-18-6-4 16,2 2-3-16,-3-2-5 16,3 2 0-16,-2 2-4 0,-1 0-1 15,1 1-4-15,-1-2-5 0,1 3 0 0,-2-3 3 16,-3 4-3-16,-1-1-1 0,-2-1-2 16,-1 3 4-16,-2-16-5 0,-6 26 0 0,0-11 1 15,-3 0-1-15,-4 0-3 0,1 1-10 16,-1-1-35-16,-2-1-51 0,2-1-62 15,3-1-69-15,-1-3-92 0,3 0-182 0,-1 1-382 0,5-2-243 16</inkml:trace>
  <inkml:trace contextRef="#ctx0" brushRef="#br0" timeOffset="1472.32">2349 3915 2568 0,'0'0'-38'0,"0"0"17"0,0 0 11 0,-4-17 4 15,4 17 15 1,0 0 16-16,0 0 23 0,0 0 35 0,0 0 12 16,0 0 0-16,0 0-7 0,0 0 14 15,0 0 10-15,-10 52 3 0,7-36 3 16,1 5 0-16,0 0 0 0,2 5-8 0,-2 6-9 15,2 0-8-15,0 1-11 0,0 6-8 0,2 3-7 16,-2-2-3-16,0 4-4 0,0-2-6 16,2 2-5-16,-2-1-5 0,0 1-10 0,-2 2 5 15,2 0-10-15,-2-1 5 0,-3 6-7 0,3 1-5 16,-3-2 1-16,2 1 1 0,1-8-5 16,-2 0 0-16,0-1-4 0,0-2 1 15,-1-4-3-15,3-4 1 0,-3-3-4 0,3-2-4 16,0-2 1-16,0-5-11 0,0-1-29 15,0-3-31-15,2-16-41 0,-4 23-70 0,4-18-72 0,0-5-107 16,0 0-174-16,0 0-448 0,0 0-428 16</inkml:trace>
  <inkml:trace contextRef="#ctx0" brushRef="#br0" timeOffset="2020.71">2307 4118 2905 0,'2'-22'-125'0,"-2"22"12"0,0-17 9 15,0 17 16-15,0 0 9 0,2-20 7 16,-2 20 16-16,0 0 3 0,2-18 7 0,-2 18 6 15,0 0 32-15,0 0 26 0,0 0 37 16,0 0 10-16,0 0-2 0,0 0 2 16,0 0-3-16,-38 32 4 0,25-18-1 15,0 1-5-15,-1 0 5 16,-1 2-1-16,-1-1 6 0,0 0-1 0,-2 0 2 16,2-3 1-16,4 2-9 0,-1-4-1 15,1 1-7-15,0-3-6 0,12-9-1 16,-14 17-4-16,14-17 0 0,-13 10-2 0,13-10-7 15,0 0-3-15,0 0-3 0,0 0-8 16,0 0-2-16,0 0-6 0,0 0-3 16,21-45-8-16,-11 26-2 0,4-3-5 0,-2 2 1 0,1-1-1 15,0-3 1-15,2 2 0 0,-3 1-2 0,4-1 4 16,-4 3 0-16,-2 2 0 0,3 1 11 16,-4 2 11-16,-1 1 10 0,1 4 10 15,-9 9-2-15,12-19-3 0,-8 11 0 0,-4 8-4 16,0 0 11-16,14-10 8 0,-14 10-1 0,0 0-3 15,0 0-2-15,0 0-4 0,12 32-5 0,-10-18-2 16,0 1-4-16,0 1-12 0,2-1-25 16,-2 2-37-16,2-2-40 0,-1 0-50 15,1 2-46-15,1 1-47 0,-1-5-71 0,-4-13-669 16,6 21-413-16</inkml:trace>
  <inkml:trace contextRef="#ctx0" brushRef="#br0" timeOffset="2509.3">2472 3698 2840 0,'-15'-6'-125'0,"15"6"28"0,0 0 12 15,0 0 25-15,0 0 19 0,0 0 20 0,0 0 22 16,-15-5-11-16,15 5 25 0,0 0-3 15,0 0 3-15,0 0-7 0,0 0 6 16,0 0-2-16,0 0-6 0,59-3 0 0,-39 3 0 16,3-2 0-16,7 2-5 0,2-1 2 0,1 1-6 0,1-3 9 15,8 3 3-15,3-1 2 0,-3 1 16 16,2 0 1-16,3-2-3 0,-3 4 8 16,3-2 1-16,1 1 10 0,-1 2 5 0,-3-3-1 15,1 1-6-15,-7-1-5 0,-2 2-5 16,-2 1-2-16,0-2-3 0,-5-1-5 15,-3 3 4-15,-3-3-8 16,-1 1 2-16,-4-1-2 0,0 3-10 0,-18-3-22 16,29-3-50-16,-29 3-56 0,28 0-52 15,-18-1-111-15,4-3-477 0,-14 4-46 16</inkml:trace>
  <inkml:trace contextRef="#ctx0" brushRef="#br0" timeOffset="3007.97">3644 3387 2197 0,'0'0'-14'0,"-4"-17"11"16,4 17-4-16,0 0-2 0,0 0-2 0,0 0 5 16,0 0 9-16,0 0 12 0,0 0 4 0,0 0 22 15,0 0-9-15,0 0 12 0,0 0 3 0,-2 71 16 16,0-45-4-16,0 5 36 0,2 5-2 16,-2 4-6-16,0 1-5 0,2 6-7 15,0-2-9-15,-2 11-4 0,2-4-10 0,0-4-6 16,2 6-5-16,-2-8 1 0,2 1-4 15,-2-4-1 1,2 2-7-16,0-4-3 0,0-2 0 0,0-7-5 16,-2-1-22-16,0-5-39 0,2 2-51 15,-2-8-68-15,2-4-81 0,-2-16-186 0,-2 22-334 16,2-22-45-16</inkml:trace>
  <inkml:trace contextRef="#ctx0" brushRef="#br0" timeOffset="3825.71">3594 3366 2229 0,'0'0'-18'0,"0"0"5"0,0-19 6 16,0 19-6-16,0 0 21 0,0 0-7 0,6-19 15 15,-6 19-5-15,0 0 1 0,10-11-1 16,-10 11 8-16,14-7-11 0,-14 7 7 0,20-7-3 16,-4 6-8-16,0-3 3 0,3 2 6 15,5 0-4 1,6 2-14-16,1-2-19 0,5 1-9 0,8-2-3 16,7 0-3-16,7 2 5 0,3-1 10 15,2-2-2-15,3 3 7 0,1-1 11 16,-1 0 3-16,-1 2 13 0,0-2 4 0,-2 2-12 15,-1 0 13-15,-1 0-8 0,-11 2 3 16,1-2-5-16,-1 2-2 0,-4 0 3 16,-2-1-6-16,-1-1 4 0,-10 3-2 0,1-2 9 0,-4 1 4 15,-5-1-1-15,-1-1 4 0,-4 3 20 16,2 0-4-16,-6-3 9 0,-16 0 14 0,28 3 0 16,-15-1 7-16,-13-2 2 0,21 7 0 15,-10-3 7-15,-11-4 3 0,16 12 1 0,-7-4-1 16,0 3 4-16,-1 0-4 0,0 3-4 15,1-2-2 1,-1 8-5-16,1 0-8 0,2 4 20 0,-3-1-9 16,2 7-5-16,-1-4-7 0,0 9-2 15,-1-1-5-15,2 4-7 0,-1 0-3 16,2 6-2-16,-1 2-5 0,-1-6-3 0,-3 0-2 16,2 6-2-16,-2-4-3 0,0 0 1 15,0-3-4-15,0 4 1 0,-2-1-3 0,0-2-2 16,0-2-3-16,-2-2-2 0,0-4-2 0,1-2-3 15,-1-4 1-15,0 2-3 0,-2-5-1 0,0-2 3 16,-2-3-7-16,2 1 3 0,-2-1 1 16,2-18 1-16,-5 29-2 0,1-14 1 15,-2-4 1-15,-2-1 2 0,8-10-2 0,-20 17 0 16,8-12-2-16,-1 1 2 0,13-6-1 16,-34 6 0-1,16-4-1-15,-4-2 1 0,-1 0 2 0,-3 0 0 16,-6 0-6-16,0-3 1 0,-3 0 0 15,-5-1-2-15,-3 0 2 0,-1-1 3 16,-3-1-3-16,-5 0 3 0,-2 2 0 0,-1-3-4 16,0 1 1-16,1 1 0 0,-2 1 0 15,-1-3 4-15,2 2-3 0,-3 0-3 0,4 1 5 16,1-2 0-16,4 3-5 0,5-2 4 0,-1 1-2 16,1 1 1-16,4-1-1 0,-1 0 1 0,5 3 1 15,5-3-4-15,-1 1-26 0,0-1-33 16,4 1-44-16,3 1-39 0,2-2-52 15,0-3-87-15,5 1-651 0,0-1-352 0</inkml:trace>
  <inkml:trace contextRef="#ctx0" brushRef="#br0" timeOffset="4443.21">4180 3620 2774 0,'0'0'-94'0,"0"-22"10"0,0 22 3 15,0 0 10-15,-6-19 3 0,6 19 3 0,0 0 7 16,-15-11 13-16,15 11-2 0,-14-3 7 16,14 3 26-16,-22 0 16 15,22 0 36-15,-30 7 18 0,15-1 23 16,-1 3 16-16,-6 1-2 0,4 1-7 0,-2 2-6 15,1 3-2-15,3-1-12 0,-4 4-4 16,6 1-10-16,-2 0-5 0,4 1 1 16,-1-2-7-16,5 2-6 0,2 2-3 15,1-4 0-15,5 0-8 0,3 0-2 0,5 0-2 16,0-3-15-16,5 0-18 0,-1-1-6 0,6 1-28 0,0-4-16 16,2-3-3-16,-1 1-15 0,0-3-1 15,0-3 1-15,-3-1 7 0,0 0 6 16,-16-3 12-16,23-3 6 0,-23 3 20 0,19-7-3 15,-19 7 13-15,9-9 8 0,-9 9 7 16,0 0 19-16,0 0 12 0,0 0 33 0,0 0 4 16,-26-29 2-1,26 29 7-15,-17-6 6 0,17 6 4 16,-16-5-9-16,16 5-10 0,0 0-3 0,-22-5-10 16,22 5-4-16,0 0-10 0,0 0-3 15,0 0-14-15,0 0-21 0,0 0-40 0,0 0-53 16,0 0-46-16,0 0-46 0,0 0-70 15,0 0-523-15,53-1-77 0</inkml:trace>
  <inkml:trace contextRef="#ctx0" brushRef="#br0" timeOffset="4828.89">4313 3976 2295 0,'0'0'-24'16,"0"0"15"-16,0 0 26 0,-33 17 19 16,33-17 26-16,-13 8 17 0,13-8 24 0,-13 11 2 15,13-11 0-15,-14 17-3 0,5-5-7 16,2-1-4-16,1 3-11 0,0 1-4 0,2-1-10 0,4-14-1 16,-2 28-10-16,4-13-7 0,-2-15-11 15,6 31-28-15,0-17-40 0,3 0-51 16,0-3-35-16,-1 1-56 0,4-5-61 0,-1 0-126 15,2-2-414-15,-3-2-70 0</inkml:trace>
  <inkml:trace contextRef="#ctx0" brushRef="#br0" timeOffset="5198.84">4485 3801 2285 0,'0'0'-43'16,"0"-23"1"-16,0 23 0 0,0-19-1 0,0 19 5 0,0 0 7 16,-7-21 8-16,7 21 14 0,-10-8 13 15,10 8 14-15,0 0 34 0,-24 2 11 0,24-2 5 16,0 0 24-16,-29 15-12 0,21-7-1 16,-3 0-2-16,11-8-9 0,-17 19-12 15,11-8-4-15,6-11-6 0,-6 19-2 0,6-19-6 16,-2 19-3-16,2-19-10 0,8 22-7 0,0-9-3 15,1-2-8-15,1 1-2 0,1 1-2 0,-2-1-3 16,3-3 2-16,-2 2-9 0,2-2 8 16,-2 1-5-16,-2 0 5 0,-8-10-4 0,13 13 0 15,-13-13-2-15,9 13 3 0,-9-13 4 16,0 0-4-16,-3 19 4 0,3-19-4 16,0 0 5-16,-19 16-3 15,19-16-10-15,-14 7-21 0,14-7-45 16,-18 8-47-16,10-8-49 0,8 0-124 15,0 0-405-15,-21-2 46 0</inkml:trace>
  <inkml:trace contextRef="#ctx0" brushRef="#br0" timeOffset="5468.44">4678 3766 2046 0,'0'0'-48'15,"0"0"1"-15,0 0 9 0,0 0 15 16,0 0 8-16,0 0 17 0,14 36 16 0,-14-23 4 16,0-13 12-16,0 35 13 0,2-18 8 15,-4 0 10-15,2 2-5 0,0-19-10 16,-4 36 6-16,2-18-13 0,-2-3-6 0,0 2-19 15,-2-1-21-15,-4-1-63 0,0-2-55 16,0-1-91-16,-1-1-415 0,-2-1 152 0</inkml:trace>
  <inkml:trace contextRef="#ctx0" brushRef="#br0" timeOffset="5731.22">4274 3755 1814 0,'0'0'-22'16,"0"0"16"-16,0 0-6 0,0 0 16 15,0 0 9-15,0 0 1 0,-28 32-2 0,28-32 1 0,-8 27 5 16,6-12 3-16,-1 1 2 0,3 2-10 15,0-18-4-15,11 39-9 0,-1-18-6 0,3 2-31 16,2-3-30-16,2 3-65 0,0-6-109 16,4 4-222-16,-5-3 373 0</inkml:trace>
  <inkml:trace contextRef="#ctx0" brushRef="#br0" timeOffset="6201.16">5306 3798 1491 0,'15'10'96'16,"-15"-10"-8"-16,0 0-8 15,0 0-15-15,19 6-2 0,-19-6-16 16,23 3-3-16,-3-3-1 0,0 0-13 16,4 0 3-16,3 3 7 0,5-3 5 0,2 0 23 15,2-3 7-15,9 3 10 0,-3-2 1 0,5 1-8 0,1 1-11 0,1-2 0 16,-1 0-10-16,3 2-5 0,-2-2-10 16,1 0-2-16,-3 1-3 15,2 1-7-15,-6-3 1 0,-1 2-5 0,-7-2-25 16,-1 2-37-16,-1-1-36 0,-5 0-46 15,-2 0-63-15,-4-2-145 0,-5 1-386 16,-3-2 28-16</inkml:trace>
  <inkml:trace contextRef="#ctx0" brushRef="#br0" timeOffset="6517.66">6439 3460 2047 0,'8'-12'-38'0,"-8"12"8"0,0 0-1 16,11-9 5-1,-11 9 20-15,0 0 11 0,0 0 17 0,0 0 17 16,0 0 12-16,12 32 11 0,-12-15 43 16,0 2 10-16,-2 4 10 0,2 4 13 15,-2 5 1-15,0 4-5 0,0 5-9 0,2 2-7 16,-2 3-12-16,2-3-12 0,-2 5-6 15,2-2-11-15,0 8-6 0,-2-9-9 0,2 1-8 16,0-1-2-16,-2-3-7 0,2 0-5 0,0-3-8 16,0-5-28-16,0-4-37 0,2 1-54 0,0-7-67 15,-2-1-59-15,0-4-98 0,4-3-604 16,-4-5-313-16</inkml:trace>
  <inkml:trace contextRef="#ctx0" brushRef="#br0" timeOffset="7605.06">6447 3395 2806 0,'0'0'-37'0,"0"0"8"0,2-17-3 15,-2 17 4-15,0 0 15 0,11-12-9 16,-11 12 10-16,15-6 3 16,-15 6 0-16,25-3-4 0,-8 3 10 0,2-2-9 15,4 0 11-15,5 2-5 0,6-2-3 0,0 2 25 16,11-2 2-16,1 0 0 16,1 1-9-16,11 1-1 0,3-5-19 15,4 5-9-15,2-3 16 0,22 1-11 16,-13 0 5-16,-8 0-4 0,-1 0 5 0,4 0 2 15,-4 2 13-15,-1 0-3 0,-1 0-5 16,3 2 11-16,-2 0-4 0,-2 2-4 0,-1-2 7 16,1 1-11-16,-1 2-33 0,1-2-24 15,-3 1-4-15,-4 2-9 0,1-2-3 0,-4-1 0 16,-5 1 1-16,-3 0 10 0,-1-3 8 0,-1 3 4 16,-3-1 9-16,-5-1 7 0,0-1 3 15,-5 1 3-15,1 2 21 0,-2-4 5 0,-3 2 3 16,-3 0 4-16,0 0-7 0,-2-2 3 15,-1 1 1-15,1-1-3 0,-6 3 9 0,-16-3-8 16,30 1 16-16,-18 2 12 0,-12-3 11 0,24 5 24 16,-24-5 7-16,19 7-3 0,-19-7 12 15,15 10-2-15,-8-3-4 0,-7-7-5 0,10 18-4 16,-4-7 4-16,-2 3-12 0,0 0-5 16,0 2-9-16,-1 4-5 0,4 2 0 0,-3 4-3 15,0 4 9-15,0-2-10 0,2 8-2 16,-1 0 5-1,1 2 1-15,0 3 1 0,0 0-6 0,1 9-2 16,2-2 2-16,-3 3-8 0,2-1 1 16,-2 1-3-16,4-2 0 0,-2 3 0 15,0-4-5-15,-2-1-2 0,1-4 3 0,-3-2 2 16,2-1-4-16,-1-1-2 0,1 0 0 16,-2-1 0-16,1 1-3 0,-1-4 2 0,-2-4-2 15,2-1-3-15,-2 1 5 0,0-2-4 0,0-2-1 0,0-7 5 16,-2 3-2-16,0-4 15 0,0 0 11 15,-2 0 7-15,-2-6-17 0,0 5 9 16,-4-5 2-16,-3-2 5 0,0 1 5 0,-2-1-3 16,-1-3 1-16,-2 0-4 0,-2-2-7 15,-6-1 0-15,-1 0 0 0,-3-1-3 16,-1-1-4-16,-3-2-3 16,-2-1-3-16,0 0-1 0,-1 0-1 15,-1 0-4-15,-9 0-1 0,1-1-2 0,-1-2 1 16,-1 2-1-16,-4-2 2 0,4 0-6 15,-5 1 0-15,-1-2 1 0,1 1-3 0,-4 0 1 0,7 0 0 0,-8-1 4 16,-1 1-2-16,2-1 3 0,0-1 1 16,-1 2-6-16,8-1 0 15,-7-2 2-15,9 2-3 0,-3 3 1 0,0-4-2 16,3 4 1-16,2-3-2 0,-3 0 1 16,3-2 2-16,1 2-4 0,3 1 1 0,0-1 0 15,-3 0 0-15,5-2-2 0,6 2 1 16,-2 1 2-16,3-1-1 0,-1 0-2 15,0 2 0-15,3-1 2 0,-1-2 1 0,-2 4-6 16,5-3 6-16,-1 2-3 0,2 0 0 0,3-2 0 0,0 4-1 16,2-3 2-16,-3 0-1 0,4 2 2 15,-2-2-3-15,3 2 0 0,19 1 2 16,-38-4 0-16,19 2-1 0,2 0 2 0,-2 0-4 16,2-1 2-16,17 3 0 0,-36-6-2 15,17 2 3-15,2 2 0 0,0-2-2 16,17 4 1-16,-33-6 0 15,13 3-22-15,3-1-33 0,2 0-45 16,15 4-62-16,-31-5-47 0,15 1-59 0,4-2-222 16,0 0-358-16,1-1-190 0</inkml:trace>
  <inkml:trace contextRef="#ctx0" brushRef="#br0" timeOffset="15011.96">7476 3723 662 0,'0'0'256'0,"0"0"-58"0,0 0-36 15,0 0-22-15,2-16-20 0,-2 16 1 0,0 0-6 16,0 0 1-16,0 0-7 0,0 0 4 0,0 0 1 15,0 0 1-15,0 0-6 0,0 0-12 16,0 0-4-16,0 0-10 0,0 0 0 0,-19-15-13 16,19 15 3-16,0 0-12 0,-28 3-3 0,28-3-8 15,0 0 1-15,-38 8-4 0,24-2 0 16,-1 3-8-16,-5 1 0 0,4 4-6 0,-4-3-3 16,4 2 2-16,-1 3-6 0,2-1-6 15,0 0 5-15,1 2-3 0,2 2-6 16,0 0 1-16,4 2 2 15,-1 0-3-15,3 0-2 0,-1-1 2 16,5-1-3-16,-2 1-1 0,4-1 2 16,2 0-3-16,2-1 0 0,3-1 1 0,2 2-3 15,3-2 0-15,0-1-1 0,4-3-2 16,0-1 1-16,2-1 3 0,-2-2-2 0,1-3-3 16,1-1 0-16,0-1-3 0,2-2 5 15,-4 0-3-15,3-2-1 0,-19 0 0 0,34 0-1 0,-17-2 1 16,-2-2 0-16,-15 4-1 0,27-9-3 15,-16 5-2-15,-11 4 5 0,21-12-4 0,-21 12 2 16,16-13-1-16,-16 13-2 0,8-16 2 16,-8 16-3-16,2-15 2 0,-2 15-2 15,0 0 0-15,0 0 2 0,-10-28 0 0,10 28-3 16,-12-13 4 0,12 13 0-16,-8-10 0 0,8 10-2 0,0 0 2 15,-8-11 1-15,8 11 0 0,0 0 0 16,0 0 2-16,0 0 1 0,-9-17 2 15,9 17 3-15,0 0-2 0,0 0-1 0,0 0 1 16,0 0-2-16,0 0 5 0,0 0-3 16,0 0-2-16,0 0 0 0,0 0-2 0,21-14-12 15,-21 14-56-15,0 0-62 0,26 0-69 0,-18 0-75 16,-8 0-153-16,23-2-411 0,-10 0-173 0</inkml:trace>
  <inkml:trace contextRef="#ctx0" brushRef="#br0" timeOffset="15528.73">7819 3856 2359 0,'0'-19'-92'0,"0"19"33"16,0 0 21-16,0 0 27 16,0 0 25-16,0 0 4 0,2-20 13 15,-2 20 15-15,0 0 33 0,0 0 23 0,0 0 9 16,0 0 2-16,0 0-1 0,0 0-6 15,-23 39-8-15,18-26-4 0,5-13-4 16,-10 27-6-16,8-12-9 0,-2 1-5 16,4-16-10-16,-3 32-7 0,3-17-6 0,0 2-5 15,0-17-7-15,7 29-17 0,-5-15-29 0,4 0-38 0,1-2-41 16,-1-1-45-16,3 0-44 0,-1-4-41 16,0 2-51-16,-8-9-559 0,20 9-164 15</inkml:trace>
  <inkml:trace contextRef="#ctx0" brushRef="#br0" timeOffset="15844.88">8009 3888 2440 0,'0'0'-72'0,"0"-19"22"16,0 19 27-16,0 0 19 0,0 0 21 0,0 0 19 15,0 0 8-15,-19-7 2 0,19 7-10 16,0 0 3-16,0 0 5 15,0 0-10-15,0 0-4 0,-30 22 17 16,30-22-22-16,-6 14-3 16,6-14 2-16,0 0-6 0,-4 20 1 0,4-20 0 15,0 0-4-15,6 25-1 0,-6-25-1 0,7 17-10 16,-7-17 14-16,9 19-1 0,-5-7 7 16,-4-12 1-16,6 19-2 0,-6-19-1 15,6 19-1-15,-6-19-3 0,0 19 4 0,0-19-4 0,-2 19 1 0,2-19-5 16,-8 15-24-16,8-15-43 0,-6 16-32 15,6-16-59-15,-9 9-85 0,9-9-155 16,-7 4-293-16,7-4 80 0</inkml:trace>
  <inkml:trace contextRef="#ctx0" brushRef="#br0" timeOffset="16045.42">8118 3882 2006 0,'10'-9'9'0,"-10"9"10"0,0 0 13 0,0 0 11 16,20 0 28-16,-20 0 22 0,0 0 7 16,12 16 5-16,-12-16-11 0,6 20-9 0,-6-20-5 15,6 27-8-15,-4-12-7 0,-2 3-3 0,2 0-8 0,-2 0-1 16,-2 1-10-16,0 2-25 0,0-3-53 16,0 3-41-16,0-2-62 0,-4 1-72 15,2-5-147-15,-2 2-359 0,0-3 22 16</inkml:trace>
  <inkml:trace contextRef="#ctx0" brushRef="#br0" timeOffset="16562.5">9034 3938 2076 0,'0'0'-35'0,"0"0"27"16,0 0 17-16,0 0 29 0,0 0 7 0,0 0 13 15,0 0 1-15,0 0-3 0,0 0-1 16,0 0-6-16,0 0-5 0,0 0-9 15,0 0-4-15,57-6 1 0,-36 2-5 0,11 3-1 16,2-2 9-16,6 2 6 0,5-4 9 16,1 4-1-16,11-1 6 0,0 1-23 15,3-2-5-15,-1-1 1 0,-9 4 4 0,1-2-2 0,-1 2-7 16,-4 0-8-16,-1 0 4 0,-10 0-1 0,-3 0-17 16,-2 0-47-16,-5-2-39 0,-2 4-35 15,-6-2-35-15,-17 0-41 0,24 0-136 16,-18 2-336-16,-6-2 96 0</inkml:trace>
  <inkml:trace contextRef="#ctx0" brushRef="#br0" timeOffset="17919.25">9683 3930 1828 0,'-22'0'-73'15,"22"0"28"-15,0 0 12 0,0 0 21 0,0 0 26 16,0 0 19-16,0 0 19 0,0 0 17 0,-4 23 12 16,4-23 3-16,2 19-8 0,-2-19-3 15,2 26-5-15,2-9 4 0,-2 2 3 16,2 7 12-16,-2-2-3 0,4 3 3 0,0 1-12 16,2 5-2-16,-2 1-8 0,2 2-9 15,0 1-1-15,3-1-4 0,-2 0-5 0,-1 2-1 0,1 0-6 16,-3 1 0-16,2 1-5 0,-2 1-1 15,-1 0-8-15,0 2 2 0,-1 7-1 0,-2-6 10 16,0 1 1-16,-2 1-5 0,0 2-2 16,2-3-6-16,-2 3 0 0,2 4-5 15,-2-8 0-15,2 3-2 0,-2-4-5 0,2 2-4 16,0-4-3 0,0 0 1-16,0-4 3 0,-2 2-4 0,2-9 0 15,-2 3-2-15,2-5 6 16,-2-1-4-16,3-2-4 0,-3-4 1 0,0 0-10 15,0-5-17-15,0 2-13 0,0-18-7 0,-3 27-4 16,3-27 7-16,-2 21-1 0,2-21 6 16,-6 18-2-16,6-18 9 0,-14 16 0 15,5-9 4-15,9-7 4 0,-23 10-1 0,6-4-2 0,2-3 7 16,-4 1 1-16,-5-2 4 0,-3 2 1 0,0-4-1 16,-6 2 5-16,0-1-2 0,-5-1 1 15,-4 0 4-15,-5 0-2 0,1 0-2 16,-3-1 4-16,-11 1 0 0,1-3 5 0,-3 0 2 15,-1 1 1-15,0-2 0 0,-3 1 9 16,-21-1 1 0,11 2 4-16,9-2 0 0,-20 0 5 0,0 0-7 15,13 1 1-15,6-1 3 0,-18 0-4 16,11 0 5-16,7 2-1 0,-19-2 4 0,12 2 0 16,8 1 6-16,-2-3 6 0,1 1 2 15,-19 2 5-15,13-1 2 0,13 0 5 16,-2 0-9-16,1 1-5 0,3-2-2 0,-2 2-3 15,1-1-3-15,3-3-7 0,-2 4 2 0,3-1-5 0,-1-2-2 16,1 1-1-16,-2-1-1 0,1-1-1 16,0 2-2-16,-3-1-2 0,-1 1-1 0,2-1-2 15,-3 0-2-15,3-2 2 0,0 2-1 16,-1-1 2-16,2 1-2 0,1 0-1 16,-1-1-1-16,3-1-1 0,2 0 4 0,1 0-2 15,-4 1-1-15,9-2-2 0,3 2 0 0,-1 2 1 16,1-5-1-16,0 2 2 0,-1 0-1 0,1 0-2 15,-3 1-1-15,5 0 1 0,-5-2 1 16,3 0 0-16,-1 1-5 0,-7 0 5 0,7-2 3 16,-1 4-2-16,1-1-4 0,-1-1 0 15,1 1 3-15,3 1-2 0,-3-2 1 16,3 0-2-16,0 2 1 16,-1-2-2-16,3 1 0 0,-2 1 3 15,1-1 1-15,-1 1-1 0,2-2 0 16,-3 2 1-16,1-1 0 0,3-1 2 0,-2 0 3 15,1 2 7-15,0 1 0 0,-1-1-1 16,1 0 1-16,0 0 4 0,-1 0-5 0,3 0 1 16,0-1-5-16,3 3 1 0,1 0-3 15,0-1-1-15,-3-1 4 0,3 1-4 0,1 2 1 0,-1-4 0 16,0 4-5 0,0-1 5-16,1 0-3 0,-1 0-2 15,-2 2-2-15,1 0-1 0,4-2 4 0,-3 4-1 0,2-2 0 0,0 2 0 16,-1-2 0-16,3 0 2 0,-2 2-2 15,0 0 6-15,1-2-8 0,1 1 4 16,0 2-4-16,1-3 4 16,1 2-1-16,0-1 1 0,4-1-3 0,-2 3 1 15,-1-3-2-15,1 1 2 0,3-2 0 16,0 1-3-16,0 1 6 0,1-1-3 16,1 0-3-16,-2 3 4 0,2-3 1 0,-1 1 3 15,2-1-7-15,-2 0 2 0,1 2 2 16,0-2-2-16,-2 0-2 0,1 2 4 0,1-2-2 15,-2 0 0-15,2 2 0 0,-1-1 0 0,2-1 0 0,-2 0 0 16,3 0 5-16,-2 0 4 0,21 0 8 16,-39 0 1-16,25 0-3 0,14 0-1 15,-32 0-1-15,17 0 1 0,15 0-4 0,-30 0 0 16,30 0-2-16,-24 0 5 0,24 0 0 16,-26-1-4-16,26 1 0 0,-25 0 0 15,25 0-2-15,-26-2-1 16,26 2 0-16,-26 0 2 0,26 0-4 15,-27-2 4-15,27 2-4 0,-25 0 2 0,25 0-2 16,-27 0-2-16,27 0 2 0,-28 0-2 16,13-2 2-16,2 2-2 0,-2-1 1 0,15 1 3 15,-30-3-6-15,18 3 4 0,-2-4-1 16,-2 1-3-16,2-1-16 0,14 4-41 16,-30-10-55-16,17 5-69 0,1-2-89 0,-1-4-192 0,2 2-480 15,1 1-363-15</inkml:trace>
  <inkml:trace contextRef="#ctx0" brushRef="#br0" timeOffset="18452.09">1768 4477 2884 0,'0'0'-26'0,"0"0"8"0,0 0 16 15,0 0 10-15,0 0 21 0,0 0-2 16,0 0 0-16,0 0 0 0,0 0-1 16,0 0 1-16,0 0-6 0,0 0-1 0,0 0-1 0,52-4-1 15,-36 0-2-15,-16 4-7 0,35-5-32 16,-19 1-52-16,2 0-43 0,-4-2-60 0,3 1-67 15,-4-1-523-15,0-2-59 0</inkml:trace>
  <inkml:trace contextRef="#ctx0" brushRef="#br0" timeOffset="18837.77">1640 3398 2186 0,'0'0'-49'0,"0"0"37"0,0 0 8 0,-8-11 19 0,8 11-7 16,0 0-4-16,0 0 9 0,0 0-2 0,0 0-8 16,0 0 6-16,27-13-7 0,-27 13-1 15,20-4 6-15,-20 4-1 16,18-5-15-16,-18 5-18 0,22-6-27 15,-22 6-26-15,18-6-41 0,-18 6-61 0,17-6-371 16,-11 2 257-16</inkml:trace>
  <inkml:trace contextRef="#ctx0" brushRef="#br0" timeOffset="19085.29">1725 3269 1489 0,'0'0'-52'0,"0"0"9"16,0 0 5-16,-20-4 19 0,20 4 31 16,0 0 28-16,0 0 50 0,0 0 10 15,0 0 10-15,-15 19 13 16,15-19 13-16,0 18-4 0,0-18-6 16,0 0-11-16,7 32-10 0,-3-17-11 15,-2 1-9-15,-2-16-7 0,11 28-12 16,-4-13-15-16,-1 0-42 0,-1 3-53 0,5-3-53 15,-4 0-53-15,1-1-95 0,3 3-466 0,-1-1 27 16</inkml:trace>
  <inkml:trace contextRef="#ctx0" brushRef="#br0" timeOffset="20273.09">11943 3282 954 0,'0'0'183'0,"-10"-20"-40"0,10 20-24 0,0 0-2 16,-17-6-1-16,17 6 13 0,-18-3 11 15,18 3 0-15,0 0-6 0,-32 4 4 0,32-4 4 16,-25 5 0-16,12 0 6 0,-2-1-1 16,-2 2-5-16,3-1-5 0,-1 4-17 0,0-1-8 0,-1 0-11 31,1 4-7-31,-3-1-11 0,4 0-5 0,-1 3-8 15,1 1-7-15,0 0-8 0,4-2 1 0,-2 3-8 0,4-3-5 16,0 2-2-16,2 0-5 0,2 3-2 16,3-2-4-16,1-16-3 0,0 29-5 15,1-13 0-15,5 1-3 0,0-4 0 16,3 3-3-16,2-3-3 0,-1-2-2 16,2 0-12-16,1 1-1 0,0-2-7 15,2-3-3-15,-1-1-11 0,2-1-9 0,-1 0-11 16,-15-5-2-16,29 1-15 0,-14-1 0 15,-15 0-1-15,25-3 5 0,-10-1-1 0,-15 4 4 16,23-14 8-16,-13 6 2 0,-10 8 9 16,13-13 11-16,-13 13 10 0,10-15 14 0,-10 15 11 15,5-15 15-15,-5 15 9 0,2-13 9 0,-2 13-1 16,0 0 4-16,0 0 0 0,-5-25 13 16,5 25 8-16,0 0 3 0,-12-12-4 0,12 12-2 15,0 0-8-15,0 0-6 0,-13-9-7 16,13 9-4-16,0 0-3 0,0 0-5 0,0 0-1 15,0 0-1 1,0 0-4-16,0 0-1 0,0 0-6 16,0 0-25-16,41-2-26 0,-41 2-27 15,25 0-39-15,-25 0-56 0,28 0-63 0,-28 0-56 16,27-2-148-16,-9-2-200 0,-6 3-248 16,-12 1-226-16</inkml:trace>
  <inkml:trace contextRef="#ctx0" brushRef="#br0" timeOffset="20536.89">12275 3374 2496 0,'0'0'-74'16,"0"0"31"-16,0 0 23 0,0 0 26 0,0 0 25 15,0 0 17-15,0 0 20 0,-36 4 10 0,36-4 0 16,0 0 3-16,-22 19-7 0,14-10 5 15,-2-1 1-15,10-8 3 0,-15 20-6 0,7-8-3 16,1-1-8-16,3 3-4 0,-2-1-10 16,6-13 0-16,-5 25-7 0,5-25-6 15,3 23-29-15,-3-23-27 16,6 21-37-16,0-11-34 0,3-1-42 16,-1 1-54-16,-8-10-78 0,15 11-597 15,-4-7-211-15</inkml:trace>
  <inkml:trace contextRef="#ctx0" brushRef="#br0" timeOffset="20843.33">12439 3389 2623 0,'0'-21'-14'16,"0"21"37"-16,0 0 22 0,0 0 27 0,0 0 15 15,-9-15 12-15,9 15-1 0,0 0-13 16,0 0-8-16,0 0-4 0,0 0-9 15,0 0-9-15,0 0-2 16,0 0-9-16,0 0-2 0,0 0-9 16,-7 48-1-16,7-48-31 0,18 22-12 15,-11-11-3-15,5 1 0 0,-2-1 1 0,-1 5 2 16,-2-5-25-16,2 3 7 0,-2-1 3 16,-1 0 12-16,-3 2 20 0,-3-15 10 0,2 26 13 15,-2-26 3-15,-5 26-5 0,-1-15 1 16,-1 1-3-16,7-12-10 0,-15 17-19 0,8-9-32 0,7-8-51 15,-11 11-64-15,11-11-76 0,-14 6-147 16,14-6-462-16,0 0-173 0</inkml:trace>
  <inkml:trace contextRef="#ctx0" brushRef="#br0" timeOffset="21075.22">12632 3365 2461 0,'0'0'-73'0,"0"0"21"0,0 0 15 16,0 0 14-16,0 0 21 0,0 0 23 0,23 14 17 15,-23-14 3-15,6 18 20 0,-6-18 0 16,5 20-4-16,-3-8-2 0,-2-12 13 0,4 24-5 0,-1-12-2 16,-3-12-8-16,0 27-2 0,0-14-6 0,0-13 3 15,0 25-17-15,0-25-26 0,-7 27-32 16,5-16-41-16,-2 3-44 0,-1-3-56 15,0-3-87-15,5-8-493 0,-6 14-29 0</inkml:trace>
  <inkml:trace contextRef="#ctx0" brushRef="#br0" timeOffset="21445.03">13039 3574 2194 0,'0'0'-8'16,"-16"-4"22"-16,16 4 19 0,0 0 25 0,0 0 28 16,0 0 16-16,-20-2 24 0,20 2-2 15,0 0-5-15,0 0-12 0,0 0-11 0,0 0-12 16,0 0-7-16,0 0-13 0,0 0-6 16,0 0-5-16,54-9-14 15,-36 9-19-15,4-2-30 0,1 0-34 16,4 0-45-16,2 0-52 0,0 2-43 15,-4-4-92-15,4 0-554 0,-9 0-164 16</inkml:trace>
  <inkml:trace contextRef="#ctx0" brushRef="#br0" timeOffset="21630.09">13201 3453 2736 0,'-23'-1'112'0,"23"1"-4"0,0 0-12 16,0 0-1-16,-20-3-5 0,20 3-14 15,0 0-6-15,0 0-7 0,0 0-8 0,0 0-2 16,0 0-15-16,0 0-20 0,0 0-17 16,0 0-36-16,58-10-45 0,-37 10-60 0,3-2-69 0,1-1-105 15,8-1-552-15,-4 4-223 0</inkml:trace>
  <inkml:trace contextRef="#ctx0" brushRef="#br0" timeOffset="22332.66">14391 3441 2508 0,'0'0'-73'0,"0"0"17"0,0 0 1 0,0 0 10 16,0 0-1-16,0 0 4 0,0 0 4 15,0 0 3-15,0 0 5 0,0 0-1 16,0 0 8-16,0 0 4 0,25 11 24 0,-9-10 8 16,6-1 27-16,3 3 8 0,4-2 0 15,2-1-12-15,3 3 4 0,3-3-3 16,5 2-12-16,3-1-4 0,2 1-2 0,-1 0-1 0,5 0 2 0,-3 0-2 16,12 2 7-16,-3-2 5 0,1 2-1 15,1-1 2-15,-4-2-1 0,4 2 3 16,-3 0-2-16,-6-2 6 0,7 2-3 0,3 0 0 15,-3-2-3-15,-7-1 11 0,9 0-3 16,-5 0 7-16,5 3 4 0,-8-6 5 16,10 6-2-16,-1-3 1 15,-4 1 1-15,-3-1-7 0,-2 0-7 16,1 2 0-16,-2-2 3 0,-1 2 4 0,1 0 8 16,-1 0 6-16,-3-2 5 0,-1 2-1 15,-3-2-5-15,1 2 3 0,-5 0 3 16,-4-2 1-16,-1 1-3 0,-1 1-4 0,-2-2-5 15,0 0-5-15,-5 0-4 0,1-2 4 16,-4 2 5-16,2 0-1 0,-1 0 4 0,-1-1 1 0,-4-1 5 16,-18 2-10-16,36-4-4 0,-21 4-3 15,-15 0-4-15,28-4-5 0,-28 4-6 0,24-4-1 16,-24 4-4-16,18-1-1 0,-18 1-4 16,17-4-8-16,-17 4-6 0,17-2-19 15,-17 2-29-15,0 0-40 0,0 0-43 0,21-4-56 16,-21 4-51-16,6-4-60 0,-6 4-141 0,0 0-171 31,0 0-289-31,0 0-270 0</inkml:trace>
  <inkml:trace contextRef="#ctx0" brushRef="#br0" timeOffset="24622.82">15208 3037 1361 0,'5'-12'323'0,"-5"12"-59"16,0 0-29-16,0 0-25 0,0 0 3 0,7-15-10 16,-7 15-12-16,0 0-9 0,0 0-3 15,0 0-2-15,0 0-7 0,0 0-9 0,0 0-18 16,8-9 0 0,-8 9-41-16,0 0 5 0,0 0-7 0,0 0-5 15,0 0-8-15,0 0-13 0,0 0-3 16,5 48-14-16,-5-48-2 0,0 26-5 15,2-9-15-15,0-2-23 0,1 1-38 16,-3 0-52-16,0-16-61 0,2 35-61 0,-2-18-56 16,0 0-68-16,-2 0-158 0,-3-1-118 15,1 2-283-15,-1 0-251 0</inkml:trace>
  <inkml:trace contextRef="#ctx0" brushRef="#br0" timeOffset="25371.89">14802 3882 2530 0,'0'0'-96'0,"0"0"21"0,4-16 9 15,-4 16 21-15,0 0 16 0,1-16 18 16,-1 16 15-16,0 0 1 0,0 0 4 15,0 0 2-15,0 0 5 0,-12-21 12 0,12 21 7 16,0 0 28-16,-19-2 19 0,19 2 19 16,0 0-2-16,-30 4 7 0,30-4-4 0,-23 6 0 15,23-6-11-15,-24 8-5 0,14-5-7 0,10-3-1 16,-20 8-13-16,20-8-8 0,-15 6-5 0,15-6-5 16,-14 5-5-16,14-5-4 0,0 0-5 15,-13 10-2-15,13-10-4 0,0 0-3 16,0 0-1-16,-2 18-5 0,2-18-3 0,0 0-1 15,0 0-4-15,24 20 1 0,-24-20-3 16,14 13 1 0,-5-7-2-16,2 2-2 0,-11-8 2 0,20 15-2 15,-8-6 1-15,-4 1-2 0,-1 1-2 16,-7-11 1-16,14 19 4 0,-8-10 13 0,-6-9 11 16,7 19 8-16,-5-7 6 0,-2-12 9 15,0 0 7-15,-7 27-3 0,7-27 2 16,-12 16-8-16,1-7-3 0,1-2-7 0,10-7-2 15,-25 10-7-15,14-7-5 0,11-3-22 0,-22 5-35 0,22-5-45 16,-23-5-65-16,23 5-64 0,-17-9-68 16,17 9-142-16,-19-17-167 0,11 7-272 15,8 10-202-15</inkml:trace>
  <inkml:trace contextRef="#ctx0" brushRef="#br0" timeOffset="25704.1">14991 3784 2618 0,'0'0'-10'16,"13"-10"8"-16,-13 10 11 0,0 0 25 0,0 0 24 15,0 0 25-15,0 0 13 0,0 0 4 16,0 0-3-16,0 0 4 0,0 0-6 0,0 0 5 16,-14 51 12-16,8-37 1 0,1 0-1 15,-2 4-8-15,3 0-11 0,0 0-10 0,0 2-9 0,2 0-7 16,2 2-6-16,2-2-8 0,0 1-2 16,2 3-12-16,0-2-43 0,3 1-36 15,0-2-44-15,0-3-44 0,2 2-48 0,1-1-47 16,2-6-53-16,-5-4-128 0,4 3-507 15,-2-6-306-15</inkml:trace>
  <inkml:trace contextRef="#ctx0" brushRef="#br0" timeOffset="26111.83">15341 3869 2752 0,'0'0'-78'16,"0"0"18"-16,0 0 3 0,-10-17 44 0,10 17 37 15,0 0 40-15,-22-4 34 0,22 4 18 16,0 0 6-16,-34 5-5 0,34-5-12 16,-19 9-1-16,19-9-7 0,-19 7-6 0,19-7-12 15,-15 12-8-15,15-12-6 0,-11 8-9 0,11-8-7 0,-5 13-7 16,5-13-8-16,0 0-15 0,0 0-7 15,12 26-6-15,-12-26-2 0,15 15-2 16,-6-7 0-16,-2 1 0 0,-7-9 1 0,20 18-2 16,-14-11 1-16,3 3 2 0,-9-10 2 15,13 17 12-15,-9-8 12 0,-4-9 11 16,6 18 5-16,-6-18 7 16,0 17 5-16,0-17 0 0,0 0 1 15,-10 26-8-15,2-19-4 0,8-7-6 0,-16 14 0 16,16-14-3-16,-19 11-3 0,9-8-3 15,10-3-6-15,-20 4-17 0,9-7-30 0,11 3-43 16,0 0-56-16,-27-9-68 0,19 5-49 16,8 4-51-16,-11-13-136 0,11 13-559 15,-4-15-438-15</inkml:trace>
  <inkml:trace contextRef="#ctx0" brushRef="#br0" timeOffset="26312.47">15410 4002 3027 0,'0'0'-65'0,"18"8"22"0,-18-8 18 0,0 0 30 16,12 4 34-16,-12-4 12 0,0 0 1 16,20 1-3-16,-20-1-9 0,21 0-4 0,-21 0 0 15,23 0-8-15,-23 0-12 0,27-1-23 16,-27 1-30-16,28-2-47 0,-15 0-44 0,-1 0-53 15,-1-1-110-15,2-1-489 0,-13 4-80 0</inkml:trace>
  <inkml:trace contextRef="#ctx0" brushRef="#br0" timeOffset="26544.31">15559 3923 2350 0,'0'0'47'16,"-15"-6"17"-16,15 6 11 0,0 0 7 15,0 0 13-15,0 0 35 16,0 0 22-16,0 0 1 0,0 0-14 15,0 0-12-15,0 0-1 0,0 0 4 0,-19 21-4 16,19-21-4-16,0 0-14 0,0 25-8 16,0-25-14-16,2 20-7 0,-2-20-8 15,4 23-8-15,-4-23-8 0,5 25-8 0,-1-14-23 16,-4-11-33-16,4 24-44 0,-4-24-47 16,4 18-56-16,1-7-47 0,-3-1-39 0,2-1-57 0,-4-9-114 15,4 13-516-15,-4-13-340 0</inkml:trace>
  <inkml:trace contextRef="#ctx0" brushRef="#br0" timeOffset="26791.78">15715 3882 2911 0,'0'0'3'0,"6"-11"2"15,-6 11 0-15,0 0 40 0,0 0 45 0,0 0 30 16,0 0 8-16,0 0 5 0,0 0-10 15,0 0-7-15,12 36-10 0,-12-36-8 16,4 21-4-16,-4-21-5 16,2 25-11-16,2-9-8 0,-2-2-8 15,0 1-7-15,2 1-6 0,-1-1-23 16,-1 1-34-16,-2-16-49 0,4 22-46 0,-2-10-53 16,-2-12-47-16,7 23-40 0,-7-23-68 15,2 13-139-15,0-7-427 0,-2-6-243 16</inkml:trace>
  <inkml:trace contextRef="#ctx0" brushRef="#br0" timeOffset="27045.77">15879 3834 2717 0,'4'-17'10'0,"-4"17"5"16,4-15 2-16,-4 15-7 0,0 0 2 0,13-15 27 15,-13 15 10-15,0 0 8 0,0 0-1 16,0 0-4-16,40 23 1 0,-29-12 8 16,-1 2-1-16,-1 3 5 0,1 1 6 0,-4 0-5 15,3 2-4-15,-2 5-5 0,-5-5-3 16,2 0-9-16,-4-1-9 0,0 1-18 16,-2 0-19-16,0 1-38 0,-2-2-46 0,1-4-44 0,-1 2-46 15,0-2-45-15,4-14-92 0,-9 20-524 0,5-11-171 16</inkml:trace>
  <inkml:trace contextRef="#ctx0" brushRef="#br0" timeOffset="27346.67">16293 3823 2515 0,'9'-15'-6'0,"-9"15"24"0,7-11 3 16,-7 11-3-16,0 0 16 0,0 0 34 0,0 0 23 15,0 0 16-15,0 0 15 0,0 0 0 0,0 0-4 16,0 0-2-16,-30 32 2 0,21-16-4 16,3-1-4-16,0 4-9 0,-1 2-6 0,0 2-13 15,3-4-6-15,2 4-10 0,0-3-8 16,4 1-2-16,0 4-14 0,0 0-29 15,5-4-43-15,0 0-52 0,1-1-61 0,2-2-58 0,3-1-75 16,-2-5-128-16,0-3-541 0,-1-1-371 16</inkml:trace>
  <inkml:trace contextRef="#ctx0" brushRef="#br0" timeOffset="32007.74">16647 3972 1179 0,'0'0'-28'0,"0"0"-4"16,0 0 11-16,0 0 2 0,0 0 3 0,0 0 10 15,0 0 15-15,0 0 11 0,0 0 13 0,0 0 13 0,0 0-2 16,0 0 1-16,0 0 7 0,0 0-7 0,0 0 0 15,0 0-4-15,0 0-6 0,0 0-4 16,0 0-4-16,0 0-2 0,0 0 24 16,0 0 4-16,-29-12 20 0,29 12 27 15,0 0 5-15,0 0-10 0,0 0-11 0,0 0-7 16,0 0-9-16,-11-13-6 0,11 13-3 0,0 0-13 0,0 0-5 16,4-23-2-16,-4 23-12 0,0 0 2 15,11-19 2-15,-11 19-9 0,8-13 0 0,-8 13-4 16,12-10-5-16,-12 10 2 0,14-9-5 15,-14 9 1-15,10-10-4 0,-10 10 2 16,0 0 0-16,19-6 4 0,-19 6-4 0,0 0-4 16,0 0 8-1,26 10 1-15,-26-10 0 0,10 15-1 16,-6-2-3-16,-4-13 0 0,8 26 5 0,-2-13-7 16,-4 4 2-16,2-2 5 0,-2 1-2 15,-2 0-2-15,0-16 3 0,2 33-4 16,-2-19-1-16,0-14 4 0,-2 26-3 0,2-26 11 15,-2 21 0-15,2-21 17 0,-4 19 4 16,4-19 8-16,-8 16-1 0,8-16-1 0,-10 11 4 0,10-11-1 16,-12 5 3-16,12-5-4 0,0 0 5 15,0 0 1-15,-30-5-1 0,30 5-11 0,0 0-6 16,-19-17-4-16,19 17-2 0,-10-18-3 16,2 10 1-16,8 8 4 0,-8-20-5 15,8 20-1-15,-8-16 2 0,8 16-7 0,-6-18 2 16,6 18-7-16,-4-17 1 15,4 17-3-15,-5-16-3 0,5 16 1 16,0 0-4-16,-6-19 0 0,6 19-11 16,0 0-11-16,-2-15-17 0,2 15-27 0,0 0-47 15,0 0-59-15,0 0-56 0,6-19-104 16,-6 19-632-16,9-5-387 0</inkml:trace>
  <inkml:trace contextRef="#ctx0" brushRef="#br0" timeOffset="32292.97">16899 4150 2928 0,'0'0'-12'0,"4"19"32"16,-4-19 15-16,0 0 21 0,0 0 20 15,0 0 26-15,4 13 15 0,-4-13 4 0,0 0-6 16,0 0-7-16,0 0-7 0,0 0-9 16,0 0-6-16,0 0-8 15,0 0-7-15,0 0-7 0,0 0-6 16,0 0-21-16,0 0-41 0,0 0-62 0,0 0-83 16,7 9-78-16,-7-9-113 0,0 0-186 15,0 0-368-15,0 0-275 0</inkml:trace>
  <inkml:trace contextRef="#ctx0" brushRef="#br0" timeOffset="32894.69">17141 3763 2679 0,'6'-10'-58'0,"-6"10"17"0,0 0 20 15,8-11 3-15,-8 11 25 0,0 0 20 16,0 0 28-16,0 0 0 15,0 0 5-15,0 0-4 0,0 0-2 16,0 0 5-16,0 0-2 0,0 0-5 0,0 0-3 16,0 0 0-16,0 0-8 0,0 0-5 15,0 0-2-15,-44 5-3 0,44-5-7 0,0 0 0 16,0 0-2-16,-26 3-7 0,26-3 7 16,0 0-8-16,-21-3 4 0,21 3-5 15,0 0 0-15,0 0 7 0,-24-1 6 0,24 1 8 0,0 0 0 16,0 0-2-16,0 0-1 0,-22 1 1 15,22-1 2-15,0 0 1 0,-13 10-2 0,13-10-3 16,-9 13-2-16,9-13-2 0,-8 15 0 16,8-15-2-16,-7 16 1 0,7-16-7 15,-6 16 2-15,6-16-5 0,-6 16 5 0,6-16-5 16,0 0-3-16,-4 17-2 16,4-17-2-16,0 0-5 0,-2 16-4 15,2-16 1-15,0 0 1 0,0 0-1 16,0 0-1-16,0 0 1 0,0 0-2 15,0 0 1-15,4 18 0 0,-4-18 0 0,0 0 2 16,0 0-2-16,14 4-4 0,-14-4-5 16,0 0 4-16,0 0 2 0,24-1-3 15,-24 1-1-15,0 0 1 0,0 0 2 0,25 0 1 0,-25 0-3 0,0 0 3 16,18 1-2-16,-18-1 4 0,0 0-1 16,14 7 1-16,-14-7 9 0,8 8 9 15,-8-8 3-15,0 0 9 0,9 20 3 0,-9-20 5 16,2 16 3-16,-2-16 1 0,-2 20-1 15,2-20 0-15,-5 20-1 0,5-20-4 16,-6 22-1-16,0-11-3 0,6-11-3 0,-12 21-6 0,4-12-10 16,0 1-21-16,8-10-36 0,-18 15-48 15,11-7-46-15,7-8-53 0,-15 9-72 0,15-9-151 16,-13 4-560-16,13-4-427 0</inkml:trace>
  <inkml:trace contextRef="#ctx0" brushRef="#br0" timeOffset="33380.76">17325 3892 2881 0,'0'0'-125'0,"8"-13"32"15,-8 13 14-15,0 0 22 0,0 0 17 16,0 0 20-16,0 0 28 0,0 0 17 16,0 0 28-16,0 0 15 0,0 0 3 0,0 0 4 15,0 0 0-15,0 0 5 0,0 0 11 16,0 0 13-16,0 0-8 16,0 0 1-16,-51 16-5 0,51-16-12 15,-14 7-5-15,14-7-8 0,-14 9-10 16,14-9-6-16,-8 10-5 0,8-10-4 0,0 0-3 15,-8 15-5-15,8-15-7 0,0 0-11 16,0 0-1-16,6 24 2 0,-6-24-8 16,10 14 1-16,-10-14-3 0,12 15 0 0,-6-7-3 15,-6-8-1-15,10 17 3 0,-10-17-1 0,8 15 1 0,-8-15 9 16,9 16 3-16,-9-16 4 0,4 15 9 16,-4-15 4-16,0 0 11 0,-2 22 0 0,2-22 4 15,0 0 0-15,-9 20 0 0,9-20-1 16,-12 12-5-16,12-12-3 0,-17 9-7 15,17-9-2-15,-15 9-7 0,15-9-14 0,-16 4-29 16,16-4-30 0,0 0-47-16,-28-2-42 0,28 2-49 15,0 0-40-15,-21-11-48 0,21 11-124 0,-13-12-574 16,8 6-420-16</inkml:trace>
  <inkml:trace contextRef="#ctx0" brushRef="#br0" timeOffset="33634.89">17441 4025 2928 0,'0'0'-53'0,"0"0"23"16,0 0 18-16,0 0 19 0,0 0 35 15,15 9 28-15,-15-9 13 0,0 0 4 0,0 0-9 0,0 0-6 16,27 0-11-16,-27 0-2 0,21-1-8 15,-21 1-5-15,23-4-5 0,-23 4-3 16,26-2-8-16,-12 0-11 0,-14 2-27 0,26-4-22 16,-26 4-40-16,24-1-41 0,-24 1-30 15,17 0-24-15,-9-3-41 0,-8 3-51 0,0 0-554 16,0 0-129 0</inkml:trace>
  <inkml:trace contextRef="#ctx0" brushRef="#br0" timeOffset="33882.4">17572 3979 2304 0,'0'0'-51'16,"-9"-14"31"-16,9 14 34 0,0 0 15 15,0 0 36-15,0 0 19 0,0 0 11 0,0 0 5 0,0 0 16 16,0 0 23-16,0 0 16 0,0 0 4 0,0 0-4 16,0 0-2-16,0 0-13 0,0 0-8 15,0 0-16-15,0 0-9 0,-2 40-12 16,2-40-9-16,2 20-13 0,-2-20-8 15,0 23-6-15,0-23-5 0,2 23-9 0,-2-10-7 16,0-13-20 0,2 21-41-16,-2-21-51 0,2 22-52 0,-2-22-68 15,3 16-59-15,0-8-89 0,-3-8-144 16,2 15-431-16,-2-15-315 0</inkml:trace>
  <inkml:trace contextRef="#ctx0" brushRef="#br0" timeOffset="34183.3">17725 3857 2784 0,'0'0'-73'0,"8"-12"26"0,-8 12 25 0,0 0 32 16,0 0 64-16,0 0 32 0,0 0 25 15,0 0 9-15,0 0 9 0,0 0-5 0,10 42-6 16,-10-42-2-16,-2 24-6 0,2-24-10 16,0 27-14-16,0-14-7 0,0-13-14 0,-2 31-11 15,2-16-5-15,2 2-6 0,-2-17-13 16,0 32-14 0,0-18-29-16,2-1-37 0,-2-13-45 0,2 25-54 15,-2-25-60-15,2 20-43 0,1-11-58 16,-3-9-152-16,2 12-499 0,-2-12-362 15</inkml:trace>
  <inkml:trace contextRef="#ctx0" brushRef="#br0" timeOffset="34468.53">17932 3747 2752 0,'15'-5'-88'0,"-15"5"36"0,0 0 18 0,0 0 28 15,30 15 39-15,-24-4 51 0,0 0 30 16,0 5 18-16,-2 3 9 0,1 0 3 0,-1 0-3 16,-2 6-6-16,-2-4-7 0,0 2-9 15,-2 2-14-15,2-2-14 0,-4-1-7 16,-1 2-9-16,-3 0-28 0,0-3-45 0,-2 0-50 15,-4-2-53-15,2-1-67 0,-3 0-58 0,-2-4-105 16,0-1-649-16,1-2-435 0</inkml:trace>
  <inkml:trace contextRef="#ctx0" brushRef="#br0" timeOffset="35474.26">17028 3507 2875 0,'-21'-4'-122'16,"21"4"30"-16,0 0 15 0,0 0 8 15,0 0 15-15,0 0 13 0,0 0 30 0,0 0 22 16,0 0 1-16,0 0 2 0,0 0 6 0,0 0 11 15,0 0 7-15,0 0 17 0,0 0 7 16,0 0 10-16,0 0 4 0,0 0-1 0,0 0-4 16,0 0-3-16,0 0-6 15,61 2-8-15,-61-2 0 0,24 2-4 0,-24-2-4 16,25 2-4-16,-8 0-8 0,0 0 2 16,2 0-8-16,-19-2-1 0,36 2-6 0,-17-1 0 15,2 1 2-15,1 2-3 16,0-4-5-16,0 3 0 0,1-2-1 0,5 3-1 15,-3-2 2-15,0 0-1 0,3 0-2 0,-5-1 4 0,5 1 4 16,-5 0 8-16,0 1 2 16,2-2 0-16,-1 1-1 0,3 0-2 0,1 0 3 15,0 0 0-15,-1 0 3 16,-4 0 2-16,0-1 8 0,-1 4-4 0,-1-5 3 0,0 1-1 16,-4 1 0-16,2 0-3 15,-2 0 0-15,-17-2-6 0,30 2-1 0,-18-1-4 16,-12-1-1-16,24 3-4 0,-24-3-3 15,23 4 0-15,-23-4 3 0,18 2-12 0,-18-2 4 16,20 3-4-16,-20-3 1 0,17 4-1 0,-17-4-3 16,17 2 0-16,-17-2 0 15,0 0-2-15,21 4 1 0,-21-4-1 0,17 1 1 16,-17-1 0-16,0 0-3 0,19 4 3 16,-19-4 2-16,14 4 0 0,-14-4 2 0,0 0 2 15,18 4-1-15,-18-4 0 0,0 0 0 16,0 0-3-16,19 2 0 0,-19-2-4 0,0 0-19 15,0 0-29-15,0 0-47 16,0 0-75-16,14 3-66 0,-14-3-124 0,0 0-238 16,0 0-349-16,0 0-360 0</inkml:trace>
  <inkml:trace contextRef="#ctx0" brushRef="#br0" timeOffset="37365.82">31000 3408 1887 0,'-2'-15'443'15,"2"15"-237"-15,0 0-34 0,0 0 4 0,-3-23-1 16,3 23 4-16,0 0-17 0,0 0-15 15,-2-15 4-15,2 15-8 0,0 0-6 0,0 0-5 16,0 0-11-16,0 0-4 0,0 0 10 16,0 0-5-16,0 0-29 0,0 0-4 0,0 0-5 15,0 0-11-15,0 0-1 0,-6 47-1 0,6-47-13 16,0 28-1-16,0-10 4 0,0-1 6 16,0 2-9-16,0-19-16 0,2 34 7 0,-2-16-8 15,2-1-8-15,0 0 3 0,-2-17-3 16,2 32-10-16,1-17-5 0,-1 1-6 0,-2-16-24 15,0 23-31-15,2-12-32 0,0-1-36 16,-2-10-39-16,0 0-39 16,3 25-48-16,-3-25-35 0,2 11-54 15,-2-11-106-15,0 0-127 0,0 0-418 0,0 0-429 16</inkml:trace>
  <inkml:trace contextRef="#ctx0" brushRef="#br0" timeOffset="37735.8">31131 3524 2924 0,'11'-15'-73'16,"-11"15"31"-16,8-11 21 0,-8 11 43 16,0 0 19-16,9-13 4 0,-9 13 0 15,0 0-1-15,0 0 11 0,0 0 8 16,0 0 10-16,0 0 0 0,0 0-4 0,0 0 0 16,0 0-2-16,0 0 5 0,0 0-2 15,-41 28-2-15,41-28 0 0,-16 11 0 0,16-11-8 0,-18 10 0 16,18-10-5-16,-14 9-6 0,14-9-4 15,-10 6-1-15,10-6-5 0,0 0 0 0,-16 11-5 16,16-11-1-16,0 0 1 0,0 0 7 16,-6 14 5-16,6-14 8 0,0 0 1 15,0 0 5-15,0 0-1 0,15 21 1 0,-15-21 6 16,15 11 0-16,-7-5-18 16,2 2 4-16,4-1 2 0,-2 3-4 15,3-3-2-15,0 2-10 0,0 1 2 16,-1 0-12-16,2-1 8 0,-2 4-21 15,1-5-18-15,-2 2-31 0,-1 0-47 0,1-3-61 16,-3 1-66-16,-1 1-67 0,0-3-105 16,-3 0-188-16,0 1-81 0,-6-7-226 15,0 0-240-15</inkml:trace>
  <inkml:trace contextRef="#ctx0" brushRef="#br0" timeOffset="38331.17">31464 3711 2493 0,'0'0'-134'0,"0"0"28"15,0 0 17-15,0 0 20 0,0 0 21 16,0 0 16-16,0 0 12 0,0 0 8 0,0 0 9 15,0 0 30-15,0 0 18 0,-7-30 28 0,7 30 25 16,0 0 4-16,0 0 17 0,0 0 15 0,0 0 14 16,0 0 11-16,0 0 10 0,0 0 3 15,0 0 5-15,0 0-2 0,0 0-13 16,0 0-15-16,0 0-19 0,0 0-12 0,0 0-7 16,0 0-3-16,0 0-13 0,0 0-5 15,0 0-5 1,0 0-7-16,0 0-8 0,0 0-8 0,0 0-23 15,-21 42-5-15,21-42-6 0,0 20 2 16,0-20-3-16,0 25-2 0,0-25-4 0,2 25 1 16,2-10-5-16,1-2 0 0,1-1-15 15,1 0-6-15,-7-12-14 0,14 21-10 16,-4-12-9-16,-10-9 0 0,20 9-3 0,-20-9-7 16,19 4 6-16,-19-4 3 0,21-1 4 0,-21 1 3 0,23-12 0 15,-13 4 4-15,2-3 3 0,0-4 2 16,1-3 4-16,-2 0 1 0,-1-2 12 15,1 3 17-15,-5 2 13 0,0 0 11 16,-2 1 5-16,-4 14 1 0,7-25-3 0,-7 25 6 16,2-17-2-16,-2 17 1 0,0 0 2 15,-11-16-2-15,11 16-3 0,0 0-6 0,-21-6-2 0,21 6-2 16,0 0-5-16,0 0-2 0,0 0-2 0,0 0 1 16,0 0-18-16,-21 22-15 0,21-22-27 15,0 0-42-15,0 0-56 0,0 0-66 16,40 21-71-16,-29-19-113 0,0-2-198 0,1 2-71 15,-12-2-190-15,28 0-192 0</inkml:trace>
  <inkml:trace contextRef="#ctx0" brushRef="#br0" timeOffset="38632.16">31946 3677 2450 0,'0'0'-28'0,"0"0"64"16,0 0 20-16,-12-8 30 0,12 8 32 16,0 0 17-16,0 0 2 0,0 0-6 15,0 0-18-15,0 0-11 16,0 0-12-16,0 0-11 0,0 0-9 15,44-12-8-15,-44 12-9 0,27 0-13 0,-9-1-20 16,0-2-25-16,-18 3-32 0,37-3-39 16,-19 3-34-16,-2-4-57 0,-16 4-51 15,29-4-71-15,-16 1-580 0,-3 1-232 0</inkml:trace>
  <inkml:trace contextRef="#ctx0" brushRef="#br0" timeOffset="38817.16">32039 3593 2494 0,'-23'-2'-53'0,"23"2"59"16,0 0 46-16,-23-2 54 0,23 2 40 0,0 0 19 16,-17-4 13-16,17 4-14 0,0 0-14 15,0 0-21-15,0 0-17 0,0 0-13 0,0 0-8 0,0 0-12 16,0 0-20-16,47-11-40 0,-47 11-48 16,20-4-50-16,-20 4-65 0,22-4-66 0,-9 1-78 15,-13 3-168-15,18-6-399 0,-10 2-202 16</inkml:trace>
  <inkml:trace contextRef="#ctx0" brushRef="#br0" timeOffset="42212.27">32634 3334 838 0,'0'0'489'0,"0"0"-101"0,0 0-105 16,0 0-38-16,0 0-22 0,0 0-28 0,0 0-26 0,0 0-30 16,0 0-11-16,0 0-13 0,0 0 1 15,0 0 2-15,0 0 4 0,0 0 3 16,0 0 2-16,0 0-4 0,0 0-14 15,0 0-8-15,0 0-4 0,-40-19-15 0,40 19-12 16,0 0-3-16,-23-4-9 0,23 4-5 16,-19-1-8-16,19 1-1 0,-24-3-6 0,24 3-4 0,-20-2-3 31,20 2-3-31,0 0-4 0,-26-2-1 0,26 2-5 0,0 0-1 0,-21 0-1 0,21 0-5 16,0 0-1-16,-20 7 1 0,20-7-1 31,-10 9 0-31,10-9 0 0,-8 13-1 0,8-13-9 0,-10 14 9 0,10-14 6 15,-6 17-6-15,6-17 1 16,-6 15 0-16,6-15 2 0,-4 17 0 0,4-17-2 16,-2 15 1-16,2-15 2 0,0 0-5 15,-4 19-1-15,4-19 3 0,0 0-2 0,-4 15 4 16,4-15 0-16,0 0 3 0,0 0 9 16,0 0-19-16,0 0 0 0,0 0 0 15,6 19-1-15,-6-19 0 0,0 0-1 16,0 0-4-16,0 0 5 0,26-3 1 0,-26 3-5 0,0 0-1 15,24-3-3-15,-24 3 4 0,22 3-1 0,-22-3 0 16,23 7 0-16,-11-3 8 0,4 2-2 16,-4 1 5-16,-1 1-1 0,0 2 4 0,-1-1 8 15,-1 0-3-15,-9-9 5 0,8 19 6 16,-8-19-1-16,2 20 0 0,-2-20 5 16,-10 23 4-1,3-14-16-15,-5 2-27 0,1-1-39 0,-2-1-53 16,-1-1-72-16,-4 2-80 0,2-5-94 15,-4 4-222-15,1 0-71 0,1-4 31 0,0 1-240 16,0 2-192-16</inkml:trace>
  <inkml:trace contextRef="#ctx0" brushRef="#br0" timeOffset="46463.12">31019 4300 941 0,'2'-25'584'0,"-2"25"-182"0,0 0-104 15,0 0-33-15,6-14-10 0,-6 14-15 16,0 0-19-16,0 0-24 0,0 0-7 0,0 0-10 16,0 0-4-16,7-13-15 0,-7 13-7 0,0 0-8 15,0 0-14-15,0 0-7 0,0 0 3 0,0 0-5 16,0 0-14-16,17 31-7 0,-11-15-7 15,-1-2-9-15,1 4-6 0,-2-2-6 16,4 7-6-16,-2 0-5 0,1 2-3 0,2-2-9 16,-3 0-7-16,0 2-3 0,0-3-1 15,3-1-5-15,-3 2-4 0,1-5-3 0,-3 1-2 0,0-2-2 16,1-1-8-16,1 0-9 0,-6-16-21 0,6 24-22 16,-2-12-25-16,-4-12-26 0,6 18-27 15,-6-13-36-15,0-5-47 0,8 11-58 16,-8-11-44-16,0 0-45 0,0 0-98 15,0 0-117-15,0 0-100 0,0 0-193 0,0 0-199 16</inkml:trace>
  <inkml:trace contextRef="#ctx0" brushRef="#br0" timeOffset="46811.01">31110 4395 2463 0,'-6'-12'-90'0,"6"12"38"0,-8-20 33 16,8 20 41-16,-8-16 31 0,8 16 34 15,-6-15 21-15,6 15 3 0,-4-15 12 0,4 15-3 0,-6-14-8 16,6 14-3-16,0 0-11 0,-4-17-13 16,4 17-4-16,0 0-9 0,0 0-13 0,0-23-5 15,0 23-6-15,0 0-6 0,10-15-6 16,-10 15-4-16,15-7-5 0,-15 7 2 0,21-7-8 16,-21 7 1-16,26-1 0 0,-9 1-5 15,-17 0-5 1,36 6 2-16,-20 0-2 0,2 1-1 15,-4 1-1-15,1 1 0 0,-5 3 2 0,2-1 11 16,-4 3 11-16,-4 3 7 0,-4-17 13 16,-2 30-8-16,-2-14-1 0,-7 0-2 0,0 1 0 15,-3-1-1-15,-3-1-6 0,2-2-3 16,-2 1-3-16,1-3-2 0,2 0-2 16,0-1-2-16,3-2-6 0,-2-1-21 0,13-7-41 0,-17 8-56 15,17-8-62-15,-16 4-63 0,16-4-74 16,0 0-149-16,-18-4-528 0,18 4-428 0</inkml:trace>
  <inkml:trace contextRef="#ctx0" brushRef="#br0" timeOffset="47512.85">31432 4743 2849 0,'2'20'-69'0,"-2"-20"50"15,0 0 9-15,0 0-2 0,0 0 35 16,0 0 32-16,0 0 30 0,0 0 13 0,0 0-15 16,0 0 2-16,0 0 0 0,30-27 21 15,-30 27-9-15,8-15 4 0,-8 15-12 16,6-25-5-16,-4 11-4 0,2-2 2 0,-2-2-6 15,0 0-1-15,2-2-2 0,-2 1-4 0,0 0 8 16,0-2 1-16,0 3-12 0,0 0 3 0,0 1 3 16,0 1-6-16,-2 16-10 0,2-22-4 15,-2 22-12-15,2-19-3 0,-2 19-4 16,0 0-2-16,0 0-2 0,0 0 0 0,0 0-4 16,0 0-5-16,0 0 0 0,0 0 1 15,34 36-3 1,-25-27-8-16,-1 3 5 0,0-1-2 0,-8-11-6 15,18 19 4-15,-10-7 1 0,0-5-3 16,0 3-2-16,-8-10 4 0,18 15-3 0,-12-9 1 16,-6-6-3-16,17 10 3 0,-17-10-1 15,12 7 0-15,-12-7 0 0,14 6 2 16,-14-6-3-16,0 0 2 0,20 0-8 0,-20 0 3 16,0 0 1-16,18-10 0 0,-18 10-3 0,12-15 1 15,-6 5 3-15,-1-5-6 0,1 0 1 0,-2-2 0 16,0 0 1-16,1-3-1 0,-1 4-2 15,0-4-4-15,1 4 7 0,-1-2 7 16,0 1 3-16,0 1 4 0,0 3 1 0,-4 13 2 16,6-24 1-16,-2 14 3 0,-4 10-8 15,8-18 1 1,-8 18-4-16,0 0-7 0,8-16 9 0,-8 16 6 16,0 0 2-16,0 0 3 0,0 0 8 15,0 0-1-15,27 33 5 0,-20-22-4 0,-1 2-2 16,3 2-3-16,-3 0-5 0,2 1 1 15,0-1-3-15,2 2-2 0,-2 0-12 16,0 0-2-16,0-2-5 0,1 1-12 0,0 0-26 16,-3-2-26-16,2 0-30 0,-1-1-44 0,-1-2-58 15,-6-11-68-15,10 23-52 0,-7-14-96 0,1-2-163 16,-4-7-89-16,7 13-244 0,-7-13-299 16</inkml:trace>
  <inkml:trace contextRef="#ctx0" brushRef="#br0" timeOffset="47914.04">32037 4374 2753 0,'-2'-19'-11'16,"2"19"25"-16,0 0 37 0,-4-15 27 16,4 15 17-16,0 0 7 0,0 0 2 0,0 0 2 15,0 0-2 1,0 0-12-16,0 0-5 0,0 0-3 15,0 0-5-15,0 0-6 0,0 0-6 0,0 0-10 16,27 42-5-16,-18-33-3 0,2-2-5 16,1 4-4-16,-2-4-5 0,4 1-5 15,-2-1-2-15,3 1-3 0,-2-2-1 0,-13-6-4 16,23 11-3-16,-13-6 1 0,-10-5-6 16,18 8-1-16,-18-8 10 0,10 10 21 0,-10-10 24 0,6 10 30 15,-6-10 3-15,0 0-7 0,0 0 4 16,-10 32-30-16,10-32 3 0,-13 19 0 15,2-8-7-15,3 1-12 0,-5-1-1 0,3-2-7 16,-3 3-8-16,2-1-17 0,1 1-21 16,-2-3-26-16,0 1-25 0,2-2-32 0,2-1-36 15,-1 1-45 1,3-2-50-16,6-6-42 0,-13 13-41 16,7-10-97-16,6-3-144 0,0 0-401 0,-13 10-360 15</inkml:trace>
  <inkml:trace contextRef="#ctx0" brushRef="#br0" timeOffset="48214.95">32344 4533 2739 0,'0'0'-100'0,"0"0"42"0,0 0 52 15,0 0 57-15,0 0 47 0,0 0 54 0,0 0 13 0,0 0 3 16,0 0-12-16,0 0-4 0,0 0-1 0,0 0-14 31,-24 46-9-31,16-34-10 0,-2 2-11 16,0-3-9-16,-4 0-13 0,0 5-6 0,-1-3-8 0,2-2-6 0,-2 3-13 0,3-4-12 31,-1 1-21-31,2-2-36 0,1 1-39 16,-1 0-46-16,11-10-52 0,-15 12-52 0,9-5-58 0,6-7-92 15,-13 7-164-15,13-7-388 0,-8 4-298 16</inkml:trace>
  <inkml:trace contextRef="#ctx0" brushRef="#br0" timeOffset="49265.19">32653 4165 2686 0,'0'0'-71'0,"0"0"36"16,15-8 45-16,-15 8 32 0,0 0 28 0,0 0 21 16,13-6 10-16,-13 6-2 0,0 0-7 0,0 0-1 15,0 0-4-15,0 0-9 0,0 0-5 0,0 0-8 16,0 0-6-16,0 0-5 0,0 0-6 16,0 0-4-16,0 0-4 0,0 0-3 0,0 0-4 15,0 0-3-15,0 0-1 0,0 0-4 16,-42-9-1-16,42 9 2 0,0 0 0 15,-20-3 5 1,20 3 2-16,0 0-2 0,0 0 1 0,-18-3-3 16,18 3-4-16,0 0-3 0,0 0 2 15,0 0 0-15,0 0-6 0,0 0-1 0,-18-4 1 16,18 4-1-16,0 0-3 0,0 0-2 16,0 0-2-16,0 0 1 0,0 0-4 15,0 0-3-15,0 0-3 0,0 0-17 0,0 0-27 16,0 0-34-16,0 0-38 0,0 0-39 0,0 0-25 15,0 0-8-15,0 0-9 0,0 0 12 0,0 0 8 16,0 0 17-16,0 0 16 0,58 6 13 16,-58-6 19-16,0 0 21 0,18 1 3 0,-18-1 22 15,0 0 16-15,19 0 12 0,-19 0 19 16,0 0 15-16,0 0 30 0,24 0 48 16,-24 0 23-16,0 0 24 0,0 0 19 0,16 0 13 0,-16 0 8 15,0 0 3-15,0 0-7 0,0 0-12 16,0 0-8-16,0 0 1 0,0 0-11 0,0 0 8 15,0 0-6-15,0 0-1 0,0 0-2 16,0 0-4-16,-48 16-4 0,33-12-5 0,15-4-25 16,-30 7-6-16,16-3-2 0,14-4-7 15,-26 8-14 1,14-7 0-16,12-1-5 0,-21 6 1 0,21-6-2 16,-18 4-4-16,18-4 1 0,0 0-4 15,-18 2-6-15,18-2-4 0,0 0-3 16,0 0-7-16,0 0-1 0,0 0-6 0,0 0 1 15,0 0-4-15,0 0-3 0,0 0-4 16,0 0 11-16,0 0-13 0,0 0-2 0,27-40-3 16,-18 32-2-16,-9 8-4 0,19-16-7 0,-9 4-2 15,1 2-2-15,0 0-4 0,-3-3 5 0,2 2-1 16,1-1 0-16,-2-2-6 0,1-2 6 16,1 2 0-16,-1 1 0 0,3-2 0 15,-2 2 8-15,-1-1-5 0,0 4 2 0,0-2-1 16,-2 2 3-16,0-1 3 0,-8 11-8 15,13-14 7-15,-13 14-4 16,13-14 5-16,-13 14-3 0,0 0 5 16,12-7 7-16,-12 7 3 0,0 0 6 0,0 0 1 15,0 0 5-15,23 25 12 0,-19-14-4 16,1 5 1-16,-3 0 2 0,3-1 2 16,-3 3-4-16,-2 1 3 0,2 0-5 0,0 5-1 15,-2-3 3-15,2 5-9 0,0-1 0 16,-2-3-1-16,0 5-4 0,0 0 0 0,-2-3 1 0,2 0-10 15,0-2-7-15,0 1-24 0,-2 0-19 16,2-1-26-16,-2-3-26 0,2-3-35 0,0 0-40 16,-2-1-52-16,2-2-47 0,0-13-55 15,0 20-138-15,0-20-171 0,0 13-24 16,0-13-197-16,0 0-202 0</inkml:trace>
  <inkml:trace contextRef="#ctx0" brushRef="#br0" timeOffset="49635.09">32956 4250 2560 0,'2'-29'-63'0,"-2"29"18"16,4-26 27-16,-2 10 18 0,2 3 30 0,1-2 0 0,1 2 12 16,0-1-4-16,-6 14-10 0,16-22-1 15,-8 12 5-15,2 0 3 0,0 3-7 0,-10 7-3 16,24-12 1-16,-11 9-1 0,-13 3 4 15,25 2 7-15,-25-2 4 0,27 11 18 16,-15-3 7-16,-2 3 1 0,0 0 11 0,-1 4 8 16,-2-1 3-16,-1 1 12 0,-4 1 6 0,0 0 12 0,-2-16 0 15,-2 29 9-15,0-13 2 0,-4-3 8 16,-3 2 17-16,-2-4 3 0,1 1-26 16,-5-2-7-16,0-3-1 0,-2-1-7 15,0-1-4-15,17-5-12 0,-31 4-13 0,15-4-6 16,16 0-10-16,-27-7-10 0,12-1-10 15,5-3-14-15,-3-1-19 16,5-1-20-16,-1-2-23 0,2-1-38 16,5-3-44-16,0 2-58 0,6 0-69 0,1-2-71 15,2 2-114-15,1 2-219 0,0-1-35 16,1 3-230-16,1 2-287 0</inkml:trace>
  <inkml:trace contextRef="#ctx0" brushRef="#br0" timeOffset="54898.78">31415 5388 849 0,'0'0'237'16,"-24"1"-46"-16,24-1-38 0,0 0-8 15,0 0 23-15,0 0 6 0,0 0-3 0,0 0-9 16,0 0 5 0,0 0-3-16,0 0 0 0,0 0-1 15,0 0 7-15,0 0 8 0,0 0 2 0,0 0-3 16,0 0-9-16,0 0-16 0,0 0-17 16,0 0-12-16,0 0-17 0,0 0-19 0,0 0-12 15,0 0-12-15,0 0-7 0,-12-34-5 16,12 34-6-16,-24-4-7 0,10 3-3 15,14 1-1-15,-30 1-6 0,11 1-6 0,3 2-4 0,16-4-2 16,-35 8 1-16,18-3-3 0,2 3-6 16,-1 2 6-16,0 3-2 0,4-1-1 0,2 3 0 15,-1 0 1-15,4 2 2 0,1 2 4 16,4 1-6-16,-2-1 1 0,6 1-2 0,0 5-2 16,2-6-2-16,3 4 1 0,1-3 1 15,3 2-1 1,-1-1 0-16,6-3 2 0,-2-2 1 0,1 0-7 15,2-2 2-15,0-2 1 0,-1-1-3 16,2-1-14-16,-4-5-17 0,6 1-21 16,-4-4-24-16,1 2-27 0,-17-4-37 0,34-2-38 15,-17-4-39-15,0 1-41 0,-2-3-49 16,0-3-104-16,0-2-134 0,-3-5-326 16,-2 1-227-16</inkml:trace>
  <inkml:trace contextRef="#ctx0" brushRef="#br0" timeOffset="55591.94">31430 5663 2577 0,'0'0'-47'0,"0"0"35"16,0 0 20-16,0 0 31 0,0 0 39 16,-17-7 28-16,17 7 19 0,0 0 7 15,0 0 6-15,0 0 2 16,0 0 12-16,0 0 1 0,0 0 3 15,-13-7 22-15,13 7-7 0,0 0-8 16,0 0-30-16,0 0-7 0,0 0-6 0,0 0-15 16,0 0-6-16,0 0-9 0,0 0-14 15,0 0-4-15,0 0-9 0,0 0-10 0,0 0-7 16,0 0-6-16,0 0-3 0,0 0 0 16,0 0-7-16,0 0-1 0,53-4 0 0,-53 4-9 0,21 2-2 15,-21-2-1-15,0 0-6 0,30 0 0 16,-30 0 0-16,19 2-5 0,-19-2 6 15,17 0-3-15,-17 0 7 0,0 0-8 0,17 1-6 16,-17-1 0-16,0 0 7 0,0 0 7 16,0 0 9-1,8 16 3-15,-8-16-2 0,0 0-2 16,0 0 8-16,-8 26-4 0,8-26-4 0,0 0-2 0,-9 23 1 0,9-23-3 16,-4 16-4-16,4-16-1 0,-4 16-7 15,4-16-13-15,0 18-32 0,0-18-32 16,0 13-32-16,0-13-37 0,0 0-40 0,0 0-48 15,-2 23-42-15,2-23-57 0,0 0-104 16,2 8-129-16,-2-8-74 0,0 0-261 16,0 0-271-16</inkml:trace>
  <inkml:trace contextRef="#ctx0" brushRef="#br0" timeOffset="60320.56">31718 5689 1635 0,'0'0'252'0,"0"0"-82"0,0 0-30 0,0 0 17 16,0 0 1-16,0 0-4 0,0 0-16 15,0 0-23-15,-4-23-10 0,4 23-14 16,0 0-9-16,0 0 0 0,0 0-8 0,0 0 4 0,8-29-8 0,-8 29-4 16,6-13-6-16,-6 13-3 0,4-19-9 15,-4 19-3-15,4-23-2 0,1 8-9 16,-5 15 2-16,4-33-6 0,-2 14-6 16,0 0 0-16,2 0 2 0,1 2-8 0,-1 0 2 15,0-1-3-15,3 2-2 0,-3 0 6 16,-4 16 4-16,8-28-3 15,-6 16 3-15,-2 12-2 0,8-19-7 16,-8 19 1-16,6-15-3 0,-6 15-3 16,6-13 0-16,-6 13-3 0,0 0-2 0,0 0 2 15,0 0 0-15,0 0-1 0,0 0 2 16,0 0 0-16,38 22-4 0,-34-12 3 16,-4-10-2-16,13 21-2 0,-7-10 2 0,-2 1-2 15,2 1-2-15,-6-13 6 0,9 21-2 0,-4-12-4 0,-5-9 3 16,6 20 0-16,-6-20-5 0,6 18 2 15,-6-18 1-15,6 14-1 0,-6-14 1 16,4 14-1-16,-4-14-2 0,0 0 5 0,6 15 0 16,-6-15-1-16,0 0 3 0,7 12 1 15,-7-12-3-15,0 0-3 0,0 0 3 16,0 0-3-16,0 0 0 0,0 0 2 0,0 0-4 0,0 0 2 16,23-32 2-16,-23 32-4 0,7-18 1 15,-3 4-1-15,-4 14 0 0,10-26 0 0,-5 8 2 16,-1 1-3-16,3 0 0 0,-3 0 1 15,0 0 17-15,0 2-3 0,0-2 2 0,0 3-3 16,0-1-2-16,-4 15-1 0,7-24 0 16,-7 24-2-1,5-19 0-15,-5 19-4 0,4-14 1 0,-4 14-4 16,6-14-1-16,-6 14 1 0,0 0 1 16,0 0 5-16,0 0 11 0,0 0 1 15,0 0 2-15,0 0-1 0,0 0 2 0,0 0-5 16,0 0 7-16,10 40 1 0,-10-40 5 15,5 29-1-15,-1-13 1 0,0-1 5 16,0 2-6-16,1 2 0 0,-1-2-2 0,3 2-3 0,-1 0-1 16,0 1 1-16,2 0-4 0,0-1-1 0,2 0-4 15,-4-2 1-15,2-2-3 0,0 1-1 16,-1-3 1-16,-1 0-2 0,3 1-4 16,-9-14-7-16,11 19-20 0,-7-10-34 0,-4-9-29 31,6 15-41-31,-6-15-40 0,8 14-44 0,-8-14-69 15,0 0-97-15,4 10-178 0,-4-10-428 0,0 0-438 16</inkml:trace>
  <inkml:trace contextRef="#ctx0" brushRef="#br0" timeOffset="60768.57">32266 5355 2926 0,'2'-15'-100'0,"-2"15"32"16,0 0 27-16,0 0 31 0,0 0 32 0,4-17 24 15,-4 17 11-15,0 0 10 0,0 0 0 16,0 0 11-16,0 0 7 16,0 0 2-16,0 0 2 0,0 0-3 15,0 0-2-15,0 0-9 0,0 0-5 16,0 0-6-16,36 19-8 0,-36-19-5 15,17 15-3-15,-6-6-7 0,-1 1-1 16,1 0-8-16,-1-1 1 0,-1 1-8 0,4-1 0 16,-3 1-2-16,-2 0-5 0,-8-10 0 15,20 13-1-15,-14-6-1 0,-6-7-2 0,13 12 0 0,-13-12 0 16,10 7 4-16,-10-7 16 0,0 0 11 0,7 18 13 16,-7-18 8-16,0 0 3 0,0 0-4 15,-15 28-1-15,8-19-16 0,7-9 7 16,-18 22-3-16,6-13-7 0,4 1-9 0,-2-1 3 15,-1 1-6-15,-2 1-4 0,3-1-3 16,-1-3-1-16,1 2-10 0,10-9 1 0,-20 18-14 0,10-11-27 16,2 0-40-16,8-7-43 0,-20 13-47 15,20-13-56-15,-12 12-46 0,12-12-91 16,-11 4-185-16,11-4-103 0,-8 3-186 0,8-3-149 16</inkml:trace>
  <inkml:trace contextRef="#ctx0" brushRef="#br0" timeOffset="61053.86">32545 5555 2464 0,'0'0'-29'0,"0"0"28"0,0 0 40 0,0 0 12 0,0 0 25 16,0 0 10-16,0 0 11 0,0 0 2 15,0 0 1-15,0 0 3 0,0 0 3 16,-9 46 13-16,9-46-1 0,-16 23-4 0,8-12-15 16,-2 1-6-16,0-2-11 0,0 4-8 15,-1-2-9-15,3 0-5 0,-3-3-6 16,0 2-13-16,11-11-24 16,-14 19-29-16,6-11-30 0,8-8-30 15,-14 15-37-15,14-15-45 0,-10 13-35 0,10-13-30 16,-8 10-73-16,8-10-628 0,-9 6-320 15</inkml:trace>
  <inkml:trace contextRef="#ctx0" brushRef="#br0" timeOffset="61498.05">32692 5195 2695 0,'0'0'-65'0,"2"-19"44"15,-2 19 26-15,0 0 38 0,0 0 27 0,0 0 23 16,2-15 2-1,-2 15 0-15,0 0 0 0,0 0 15 0,0 0 5 16,0 0 9-16,0 0 0 0,0 0-8 16,0 0 0-16,0 0-1 0,0 0-9 15,-9 55-4-15,11-38-8 0,-4 0-4 0,4 3-9 16,1 1-3-16,-1-1-19 0,0 3 5 16,2-2-6-16,-2 4-4 0,0-4-6 0,2 2-10 15,0-2 7-15,-2-2-5 0,2 2-8 0,1-4-2 16,-2 2-2-16,1-3-6 0,-2-2-4 0,0 2-8 15,-2-16-29-15,4 21-32 0,-4-21-34 16,4 19-39-16,-4-19-36 0,2 14-48 16,0-7-50-16,-2-7-63 0,0 0-128 0,0 0-136 15,0 0-261 1,0 0-192-16</inkml:trace>
  <inkml:trace contextRef="#ctx0" brushRef="#br0" timeOffset="61871.59">32892 5355 2508 0,'9'-23'-61'0,"-2"12"31"15,-7 11 29-15,8-19 19 0,-2 12 30 0,-6 7 17 16,8-18 2-16,-8 18-5 0,13-14-8 0,-13 14-6 16,13-13-3-16,-5 6 3 0,-8 7-3 15,19-8 1-15,-19 8-8 0,20-4-4 16,-20 4 18-16,0 0 4 0,26 6 8 0,-26-6-2 15,18 15 6-15,-12-3-1 0,3-1-2 16,-3 5-4 0,-2-3 1-16,1 2-7 0,-1 2 2 0,-2-2 1 15,-2 3 0-15,0-18 6 0,-2 28 2 16,-5-12 0-16,1-5 4 0,0 2 1 0,-5-3 2 16,1 0-5-16,-2-1 1 0,0-2-4 15,12-7 0-15,-23 13 0 0,12-8-3 16,11-5-5-16,-19 1-3 0,19-1-4 15,0 0-9-15,0 0 0 0,-32-10-8 0,32 10-25 0,-8-16-21 16,8 16-41-16,-2-19-42 0,2 19-60 0,2-22-59 16,-2 22-66-16,6-20-104 0,-2 10-230 15,1 1-319-15,-5 9-346 0</inkml:trace>
  <inkml:trace contextRef="#ctx0" brushRef="#br0" timeOffset="62511.19">33269 5393 2807 0,'4'-17'-84'0,"-4"17"22"15,0 0 31-15,0 0 38 0,2-15 23 16,-2 15 16-16,0 0 3 0,0 0 15 0,0 0 4 15,0 0 11-15,0 0 9 0,-22-11 5 16,22 11 3-16,0 0-1 0,0 0-2 0,-30 16-7 16,30-16-8-16,-18 16-4 0,12-9-11 0,6-7-6 15,-14 21-3-15,9-11-6 0,5-10-6 0,-6 21-4 16,6-21-2-16,-4 19-3 0,4-19-3 16,-2 17-5-16,2-17 1 0,0 0-4 15,0 22-2-15,0-22 5 0,0 0-2 0,0 0-4 16,4 15 0-16,-4-15 0 0,0 0-4 15,0 0 0-15,0 0 2 0,0 0-6 0,0 0 0 16,0 0-1 0,0 0-2-16,0 0-1 0,19-44 0 15,-19 44-3-15,2-29-2 0,2 13 0 16,-4-2 4-16,2 0-4 0,0-1 0 0,-2 0 8 16,0 0 12-16,2 1 9 0,-2-1 5 15,2-5 2-15,-2 7 11 0,0 17-19 0,3-34 4 16,-3 16 5-16,0 18 0 0,0-24 4 15,0 24 1-15,0-23-5 0,0 23-3 0,2-19-3 0,-2 19 5 16,0-15-11-16,0 15-6 0,0 0 0 16,0 0 5-16,0 0 2 0,0 0 1 0,0 0-1 15,0 0-2-15,0 0 2 0,0 0-10 16,0 0 4-16,0 0-2 0,0 0-4 16,0 59-1-16,2-42 2 0,3 2-2 0,-3 0-1 15,4 0-4-15,-2 0 2 0,0 0-1 0,2 3-3 0,-2-4 1 16,3 3-15-16,0-1-7 0,-3-4-14 15,2 0-23-15,-2 0-24 0,0 0-35 16,-1-4-47-16,1 2-54 0,0-4-53 16,0 0-37-16,-4-10-96 0,7 16-128 0,-7-16-450 15,2 12-422-15</inkml:trace>
  <inkml:trace contextRef="#ctx0" brushRef="#br0" timeOffset="63244.27">33381 5279 2914 0,'0'-22'-61'0,"0"22"35"0,5-12 29 16,-5 12 30-16,0 0 18 0,4-16 3 15,-4 16-6-15,0 0-6 0,0 0-3 0,0 0 3 16,0 0 10-16,0 0 6 0,0 0 4 15,0 0 1 1,0 0 2-16,0 0-1 0,17 42-8 0,-17-42-6 16,2 28-2-16,-2-16-8 0,2 4-2 15,-2-16-5-15,2 28-2 0,-2-13-2 16,0-15-4-16,2 25-5 0,-2-25-5 0,0 21-18 16,2-9-17-16,-2-12-21 0,0 0-17 15,0 22-20-15,0-22-29 0,0 0-23 0,0 16-24 16,0-16-13-16,0 0-7 0,0 0-1 15,0 0-7-15,0 0 8 0,0 0 14 0,0 0 10 0,0 0 10 16,-16-41 18-16,16 41 20 0,-7-28 36 16,5 11 28-16,0 2 45 0,2 15 24 15,-2-33 40-15,2 19 26 0,0 14 22 0,0-33-1 16,0 19 6-16,0 14 12 0,2-33 11 16,-2 19 1-16,2-1-6 0,-2 15-5 0,0-31-34 15,2 19-1 1,-2 12-7-16,2-20-10 0,-2 20-8 15,2-19-12-15,-2 19-7 0,9-18-5 16,-9 18-5-16,10-13-6 0,-10 13-5 0,20-5-6 16,-20 5-1-16,20-5-3 0,-20 5-7 15,28 2 3-15,-28-2-4 0,27 7-4 0,-13-2 0 16,-2 1-4-16,-2 2 1 0,-10-8-5 16,18 13-2-16,-12-6 3 0,-6-7 0 0,6 19-4 0,-6-19 2 15,0 20 7-15,0-20 8 0,-6 20 9 16,6-20 6-16,-13 19 3 0,9-10-4 0,4-9-4 15,-11 16-1-15,11-16-2 0,-6 13-4 16,6-13-1-16,-6 14-5 0,6-14-1 16,-4 15-1-16,4-15-3 0,0 0 2 0,0 25-3 15,0-25-2-15,4 19 0 0,-4-19-1 0,10 21-1 0,-6-10-1 16,0 0 0-16,3 1-2 0,-7-12 0 16,9 24 1-16,-7-12 0 0,-2-12-1 0,4 23 2 15,-4-23-1-15,-2 20 4 0,2-20-6 16,-11 25 4-16,4-15 0 0,-3 0-13 15,0-1-30-15,-1 1-50 0,-4-3-59 16,3 3-62-16,-3-1-56 16,0-3-131-16,-2 2-208 0,-2-2-235 15,0 1-171-15</inkml:trace>
  <inkml:trace contextRef="#ctx0" brushRef="#br0" timeOffset="110949.29">33308 3787 1109 0,'0'0'-91'0,"0"0"14"0,0 0 20 15,0 0 2-15,0 0 8 0,16-28 5 0,-16 28 8 0,0 0 10 16,0 0 12-16,15-6 8 16,-15 6 4-16,0 0-2 0,17-6 6 0,-17 6-6 15,0 0 4-15,15-4-2 16,-15 4 0-16,0 0 0 0,0 0 0 0,21-1-4 15,-21 1 4-15,0 0-4 16,0 0 4-16,0 0-2 0,23 9 4 0,-23-9-4 16,10 6 6-16,-10-6-4 0,0 0 2 15,14 9 0-15,-14-9 3 0,0 0-5 0,6 12 0 16,-6-12 8-16,0 0-6 0,0 0 1 0,0 0 7 16,2 19-9-16,-2-19-1 15,0 0 4-15,0 0 2 0,0 0-1 0,-16 15 1 0,16-15 1 16,0 0 0-16,-16 8 3 15,16-8-5-15,0 0 8 0,-17 5 5 0,17-5 4 16,0 0-2-16,-19 2-2 16,19-2-1-16,0 0-3 0,-19 2 8 0,19-2-4 0,0 0 2 15,0 0 5-15,0 0 7 0,-28-4 2 0,28 4 2 16,0 0-4-16,0 0-6 16,-14-10-1-16,14 10 1 0,0 0 4 15,0 0-2-15,-8-14-10 0,8 14 4 16,0 0-3-16,-5-14-3 0,5 14 3 0,0 0-7 0,0 0 0 15,0 0 2-15,5-24-11 16,-5 24 4-16,0 0 0 0,0 0 0 0,12-17-6 16,-12 17 6-16,0 0-2 15,12-10 1-15,-12 10-5 0,0 0 1 0,12-9-2 0,-12 9 2 16,0 0-1-16,0 0 1 0,14-6-2 0,-14 6 2 16,0 0-2-16,0 0 0 15,0 0 0-15,26 3 0 0,-26-3 2 0,0 0-4 16,17 8-12-16,-17-8-25 0,12 7-23 15,-12-7-29-15,16 8-37 0,-16-8-225 0,12 8 113 16</inkml:trace>
  <inkml:trace contextRef="#ctx0" brushRef="#br0" timeOffset="117599.4">1344 6956 684 0,'-11'-13'237'16,"11"13"-62"-16,0 0-12 15,-10-10 9-15,10 10-43 0,0 0 16 16,0 0-7-16,-22-4 6 0,22 4-2 0,0 0 8 0,-27 4-6 16,27-4-2-16,-17 5-3 0,17-5-1 15,-19 8 3-15,6 0 2 0,-1-3-1 0,1 4-7 16,-3-2-1-16,2 2-9 15,-1 3-11-15,-1-2-10 0,2 2-9 0,-3 1-11 16,0-1-6-16,3 2-10 0,-1-1-5 16,0 3-7-16,-1-2-5 0,7 0-5 0,-2-1 4 15,2 1-12-15,0 1-2 0,4-2-4 0,1 2-3 16,4-15 1-16,-4 29-6 16,4-17 0-16,0-12-5 0,8 29 2 0,-5-15-4 0,6-1-3 15,0 1 1-15,2-3-2 16,0 1 1-16,5-3-3 0,-3 1-4 0,1-2 1 0,1 1 0 15,3-3-1 1,-4-3-1-16,0 4 1 0,4-3-2 0,-18-4 2 0,22 4-2 16,-8-1-2-16,-14-3 1 15,24 1 0-15,-24-1 0 0,20 0 0 0,-20 0 0 16,0 0 1-16,23-5 2 0,-23 5-5 16,13-7-1-16,-13 7 2 0,0 0 0 0,7-15-4 15,-7 15 2-15,0 0 3 0,7-13-2 0,-7 13-2 16,0 0 0-16,0 0-1 0,0 0 0 15,-2-22 0-15,2 22-1 0,0 0-2 16,0 0 1-16,0 0 1 0,-18-15 4 16,18 15-3-16,0 0 1 0,0 0 1 0,-15-5 1 15,15 5 4-15,0 0 0 0,0 0 0 0,0 0 4 16,0 0 4-16,-17-3-2 16,17 3 5-16,0 0 1 0,0 0-5 0,0 0 3 0,0 0-5 15,0 0 0-15,0 0-1 16,0 0 0-16,0 0-12 0,0 0-28 0,0 0-31 0,0 0-51 15,0 0-52 1,52-4-60-16,-43 2-49 0,-9 2-71 0,0 0-131 0,15-4-115 16,-15 4-265-16,0 0-205 15</inkml:trace>
  <inkml:trace contextRef="#ctx0" brushRef="#br0" timeOffset="117929.18">1481 7385 2446 0,'0'0'-67'16,"0"0"33"-16,0 0 19 0,0 0 15 0,0 0 29 0,0 0 8 15,0 0 28-15,0 0 28 16,0 0 24-16,-38-4 11 0,38 4-2 0,0 0-6 16,-23 19-4-16,23-19-6 15,-13 15-9-15,6-7-7 0,7-8-11 0,-7 15-9 16,7-15-7-16,0 17-12 0,0-17-14 16,0 0-32-16,14 24-35 0,-5-17-43 0,-9-7-44 15,23 11-50-15,-13-7-48 0,3-2-70 0,-13-2-610 16,27 2-272-16</inkml:trace>
  <inkml:trace contextRef="#ctx0" brushRef="#br0" timeOffset="118323.57">1685 7115 2602 0,'2'-16'-84'16,"-2"16"51"-16,0 0 23 15,2-16 23-15,-2 16 2 0,0 0 27 0,0 0 25 16,0 0 32-16,0 0 10 0,0 0 3 0,0 0-6 16,0 0-9-16,0 0-5 0,-45 20-6 15,45-20-3-15,-12 15-8 0,12-15-9 0,-9 19-9 16,5-10-3-16,4-9-8 0,-4 19-8 15,4-19-22-15,0 0-26 0,10 28-22 16,-6-18-15-16,7 0-7 0,-2 0-4 16,-9-10-2-16,20 16 9 0,-8-8 7 0,-3 2 0 15,2-2 6-15,-11-8 6 0,18 15 8 0,-14-8 19 0,-4-7 9 16,9 16 4-16,-9-16 3 16,0 0 1-16,0 20 1 0,0-20 4 0,0 0-6 15,-7 19-16-15,7-19-24 16,-9 12-40-16,9-12-50 0,0 0-80 15,0 0-131-15,-17 7-466 0,17-7-104 16</inkml:trace>
  <inkml:trace contextRef="#ctx0" brushRef="#br0" timeOffset="118559.44">1872 7171 2365 0,'15'-7'17'15,"-15"7"23"-15,16-7-10 0,-16 7 9 0,0 0 18 16,0 0 18-16,23 4 16 0,-23-4 5 16,0 0 6-16,15 16-5 0,-15-16-6 0,9 13-5 15,-4-4-4-15,-5-9-7 0,5 18-7 0,-5-18-3 16,2 19-11-16,-2-19-9 0,0 18-16 16,0-18-28-16,-4 20-34 0,4-20-34 0,-8 15-39 15,8-15-37-15,-7 16-48 16,7-16-44-16,-11 10-102 0,7-3-436 0,4-7-69 15</inkml:trace>
  <inkml:trace contextRef="#ctx0" brushRef="#br0" timeOffset="118869.44">1613 7082 2325 0,'0'0'-14'16,"0"0"30"-16,-3-19 19 16,3 19 22-16,0 0 41 0,0 0 6 0,0 0 20 0,0 0-6 15,0 0-10-15,-37 30-10 16,30-18-3-16,-3 1-7 0,0 0 1 0,1 1-3 15,0 1-4-15,0-1-11 16,2 2-7-16,3 0-9 0,1-1-18 0,3-15-43 16,-2 29-56-16,4-14-55 15,1 0-67-15,6-4-65 0,2 3-161 0,1 1-423 0,6-2-164 16</inkml:trace>
  <inkml:trace contextRef="#ctx0" brushRef="#br0" timeOffset="119159.37">2328 7268 2425 0,'0'0'1'16,"0"0"32"-16,0 0 4 0,0 0-7 16,7-17-6-16,-7 17-6 0,0 0 4 15,0 0 2-15,25-8-9 0,-25 8-11 0,23-4-32 0,-8 1-24 16,1-1-19-16,4 3-20 0,-1-5-24 0,0 2-30 16,0-2-69-16,-5 2-395 15,2-4 179-15</inkml:trace>
  <inkml:trace contextRef="#ctx0" brushRef="#br0" timeOffset="119319.18">2426 7123 1838 0,'-18'-4'160'0,"4"3"31"0,14 1-6 0,0 0-14 0,-26-4-5 15,26 4 2-15,0 0-3 0,0 0-11 0,-17-2-20 16,17 2-15-16,0 0-13 16,0 0-22-16,0 0-27 0,0 0-37 0,0 0-36 15,0 0-56-15,55-12-65 16,-44 9-62-16,-11 3-93 0,34-5-619 0,-17-1-302 0</inkml:trace>
  <inkml:trace contextRef="#ctx0" brushRef="#br0" timeOffset="119699.12">2963 6720 2800 0,'0'0'10'0,"4"-16"22"0,-4 16 10 15,4-13 18-15,-4 13 17 0,0 0 12 0,5-15 3 16,-5 15-2-16,0 0-12 16,0 0-12-16,0 0 7 0,0 0 12 15,0 0 14-15,0 0 8 0,0 0-4 0,0 0-1 16,0 0-4-16,0 0-12 0,12 44-6 0,-10-27-11 0,-2 2-8 15,2-1-1-15,1 4-9 16,-1-1-2-16,0 4-9 0,-2 1 7 16,2-3-6-16,-2 2 2 0,3 2 5 15,-3-2-8-15,2 0-3 0,-2 0-7 0,2 0-1 16,0-1-5-16,-2-2-20 0,2-1 4 0,-2-2-8 0,2-2-9 16,0 1-15-16,0-1-20 15,0-2-25-15,-2-15-26 0,0 22-34 0,0-22-32 16,4 18-51-16,-4-13-57 0,0-5-110 15,0 0-157-15,0 0-380 0,0 0-313 16</inkml:trace>
  <inkml:trace contextRef="#ctx0" brushRef="#br0" timeOffset="120029.32">3192 6853 2861 0,'0'0'20'0,"0"0"10"16,8-9 0-16,-8 9 8 0,0 0 2 0,0 0 14 0,0 0 15 15,0 0 5 1,0 0-3-16,0 0-1 0,0 0-4 0,-45 30 3 0,39-25 5 16,6-5 4-16,-16 12 3 15,16-12 3-15,-18 13-1 0,10-7-7 0,8-6-8 16,-17 14-1-16,17-14-8 0,-19 13-5 16,10-7-5-16,9-6-2 0,-20 14-5 0,8-6-1 15,4 0-8-15,8-8 0 0,-16 15-4 0,16-15 0 16,-11 14-5-16,11-14 0 15,-7 16-4-15,7-16-4 0,2 18 4 0,-2-18-1 0,9 23-3 16,-2-12 2-16,1 1 3 16,2-1-4-16,1 1-3 0,2-2-1 0,1 4-1 15,3-1-5-15,1 1-2 0,-2-3-41 0,0 1-57 16,-4-3-77-16,2 2-86 0,-3-4-178 16,2 4-185-16,-5-4-332 0,-8-7-377 0</inkml:trace>
  <inkml:trace contextRef="#ctx0" brushRef="#br0" timeOffset="121439.25">3905 6424 2800 0,'0'0'-90'0,"0"0"34"0,0 0 17 0,0 0 11 0,0 0 27 15,0 0 2-15,0 0 11 16,0 0 24-16,0 0-13 0,0 0 11 0,0 0-2 0,24-18 8 16,-24 18 2-1,16-3-3-15,-16 3-2 0,24-2 2 0,-6 2-2 0,4-2-3 16,-1 2 1-16,9 0-5 0,-3-4-4 16,3 2-2-16,-2 1-3 0,1 0-14 15,-2 1-18-15,-4-4-33 0,1 4-40 0,-5-1-38 0,-2-1-38 16,-17 2-70-16,25-1-136 15,-25 1-302-15,9 0 96 0</inkml:trace>
  <inkml:trace contextRef="#ctx0" brushRef="#br0" timeOffset="121669.42">4096 6428 1929 0,'-11'6'-31'0,"11"-6"18"15,0 0 5-15,-7 13 18 16,7-13 6-16,0 0 19 0,-2 20 17 0,2-20 31 0,0 0-9 15,4 28 19-15,-4-28 0 16,5 23 5-16,-1-10-3 0,0 1-3 16,1-2-5-16,-5-12-5 0,6 29-7 15,-2-16-8-15,1 1-1 0,-1-2-14 0,0 2-10 0,-4-14 1 16,4 24-4-16,-2-13-6 0,-2-11-25 0,4 19-36 16,-4-19-42-16,4 17-52 15,-2-9-38-15,-2-8-58 0,0 0-125 0,6 20-368 0,-6-20 29 16</inkml:trace>
  <inkml:trace contextRef="#ctx0" brushRef="#br0" timeOffset="122059.42">4462 6521 2183 0,'6'-13'22'0,"-6"13"6"15,0 0-2-15,0 0 3 16,2-18 24-16,-2 18 11 0,0 0 21 0,0 0 6 0,0 0 7 16,0 0-10-16,-32-3-2 15,32 3 3-15,0 0-7 0,0 0-3 0,-27 12-9 16,27-12-4-16,-13 9-8 0,13-9-7 16,0 0-5-16,-6 17-14 0,6-17-22 0,0 0-22 15,0 0-14-15,17 27-8 16,-6-18-17-16,1 0 9 0,0 0 1 0,4-1 13 15,-2 4-1-15,3 0-7 0,-2-3 20 0,-2 3 7 16,-1-3 9-16,-1 4 21 16,-2-4 28-16,-1 2 17 0,-8-11 8 15,8 19 4-15,-8-19 6 0,0 17 7 0,0-17 1 0,0 0-5 0,-16 21-7 16,5-15-7-16,11-6-9 16,-19 9-4-16,6-5-12 0,13-4-21 0,-21 0-35 0,21 0-56 15,0 0-62-15,-31-9-60 16,21 1-60-16,10 8-116 0,-18-18-577 0,12 9-358 15</inkml:trace>
  <inkml:trace contextRef="#ctx0" brushRef="#br0" timeOffset="122269.06">4694 6622 2945 0,'17'6'4'16,"-17"-6"8"-16,15 3 3 15,-15-3 4-15,0 0 29 0,25 1 19 0,-25-1 5 16,22 0-15-16,-22 0 1 0,21-1-8 16,-21 1-22-16,23-3-11 0,-23 3-19 0,23-6-27 15,-23 6-34-15,20-5-41 0,-20 5-39 0,16-6-36 16,-9 1-56-16,-7 5-143 16,7-7-329-16,-7 7 33 0</inkml:trace>
  <inkml:trace contextRef="#ctx0" brushRef="#br0" timeOffset="122459.34">4845 6541 2212 0,'-13'-9'44'0,"13"9"8"0,0 0 22 0,0 0 31 0,0 0 25 16,0 0 22-1,0 0 8-15,0 0-6 0,-10 27-9 0,10-27-12 0,0 0-12 16,4 25-14-16,-4-25-12 0,4 21-8 16,-4-21-8-16,8 20-14 0,-6-7-4 15,-2-13-7-15,9 23-18 0,-4-14-31 0,-5-9-35 0,8 21-43 16,-8-21-49-16,6 17-39 15,-2-10-56-15,0 0-53 0,-4-7-124 0,7 11-464 0,-7-11-210 16</inkml:trace>
  <inkml:trace contextRef="#ctx0" brushRef="#br0" timeOffset="122699.45">5222 6370 2803 0,'0'0'88'0,"10"-9"-4"0,-10 9-11 0,0 0 26 16,0 0 34-16,0 0 7 15,0 0 10-15,0 0-11 0,26 22-9 0,-22-12-15 0,-4-10-10 16,8 25-14-16,-4-9-11 0,0-3-7 0,1 3-7 16,2 0-2-16,-3 0-13 15,0 0-16-15,0 2-30 0,0-1-46 0,0 2-56 0,1 0-64 16,-1 0-54-16,-2 0-60 15,0 0-130-15,-2 1-163 0,0-2-278 0,-2 2-192 16</inkml:trace>
  <inkml:trace contextRef="#ctx0" brushRef="#br0" timeOffset="123459.22">3892 7095 2518 0,'-16'-2'-24'0,"16"2"11"0,0 0 19 0,0 0 1 16,0 0 8-16,0 0 0 16,0 0 17-16,0 0-10 0,0 0-1 0,0 0-14 0,0 0 5 15,0 0 13-15,0 0-19 0,0 0-1 0,0 0 5 16,57-10 6-16,-39 9-4 16,4 1 1-16,9-3 5 0,3 2-4 0,8 1-8 15,5 0-6-15,4-3 2 0,7 2-15 16,0-1-5-16,1 0 3 0,5 0 8 0,2 1-8 15,2-3 9-15,-1 4-7 16,24-4 1-16,-2 0-1 0,-13 2 4 0,11-1-3 16,-15-2 14-16,-11 1-4 15,-1 1-10-15,-1-1 11 0,-2 1 8 0,-8-3 20 0,-5 6 26 16,1-5 25-16,-11 3 23 0,2 2 16 16,-6-3-1-16,-1 1 2 0,-5 0-16 15,-4 1-2-15,0 1-15 0,-4-4-17 0,-16 4-25 16,28 0-40-16,-28 0-59 15,23-3-63-15,-23 3-58 0,18 0-81 0,-18 0-177 0,0 0-359 16,0 0-106-16</inkml:trace>
  <inkml:trace contextRef="#ctx0" brushRef="#br0" timeOffset="124899.41">3969 8187 2319 0,'0'0'-46'16,"-2"24"26"-16,2-24 0 16,0 0 10-16,0 0 7 0,0 0 14 0,0 0 14 15,0 0 9-15,0 0 15 0,0 0-4 0,0 0 11 0,0 0 13 16,0 0-3-16,0-66 5 16,2 45-6-16,0-4-5 0,-2-1-4 0,2-5-5 15,2-5-13-15,-2-3 2 0,2 1-7 16,3 1-3-16,-3-1-1 0,2-1 1 0,0 3-3 15,1 2 7-15,0 0 5 16,1 1-4-16,0 2 0 0,2 2-7 0,2-2-6 16,0 4-9-16,-2 2-8 0,3 4-7 0,4 2-7 0,-4 0-2 15,4 2-7-15,-2 4 7 16,-3 2-4-16,3 0 4 0,-2 4 2 0,-2 1 1 16,-11 6 2-16,16-4 1 15,-16 4-4-15,0 0 4 0,0 0 3 0,0 0 2 16,18 17-2-16,-18-17 7 0,0 0 10 15,0 0 13-15,0 0 7 0,-30 37 5 0,21-30 11 16,9-7 8-16,-14 11-2 16,14-11-6-16,-16 10-6 0,16-10-2 0,-12 10-4 15,12-10-10-15,-10 6-13 0,10-6-19 0,0 0-21 0,0 0-31 16,0 0-19-16,0 0-12 16,0 0-2-16,0 0 0 0,18 20 9 0,-18-20 14 15,20 8 4-15,-20-8 13 16,21 12 15-16,-11-4 10 0,-2 0 17 0,2 1 25 0,-10-9 15 15,10 18 23-15,-10-18 8 16,2 22 9-16,-2-22 3 0,-10 22 2 0,3-12-3 0,-6 1-5 16,1-1-8-1,-1-1-2-15,-4 1-10 0,2-2-11 0,1-1-28 0,-2-1-43 16,16-6-62-16,-25 8-59 0,15-7-78 0,-3-1-144 16,13 0-502-16,-19-6-242 15</inkml:trace>
  <inkml:trace contextRef="#ctx0" brushRef="#br0" timeOffset="125159.16">4292 7516 2615 0,'5'-19'9'0,"-5"19"30"0,0 0-11 15,0 0-11-15,12-10-4 16,-12 10-2-16,17-6 8 0,-17 6 1 16,23-7-3-16,-5 1 1 0,-2 2-4 15,3-1-1-15,1 1-1 0,-2-2-1 0,0 3 11 0,-2-4-18 16,-1 5-24-16,-15 2-32 0,26-8-38 0,-26 8-40 0,18-5-43 16,-13 4-72-1,-5 1-438-15,0 0 72 0</inkml:trace>
  <inkml:trace contextRef="#ctx0" brushRef="#br0" timeOffset="125329.14">4468 7442 2044 0,'0'0'21'0,"-16"15"23"16,8-8 12-16,8-7 8 0,-12 25 31 16,8-9 21-16,2-3 16 0,0 4 16 0,-2-2 1 15,4-15-6-15,-3 33-7 0,3-13-5 0,0-5-12 16,0 3-12-16,3-1-11 0,-3 0-11 16,2-1-9-16,-2-16-9 0,0 32-8 15,0-19-14-15,0-13-32 0,4 23-47 16,-4-23-48-16,0 21-55 0,0-21-41 15,2 18-42-15,-2-11-51 0,0-7-96 0,2 15-452 16,-2-15-141-16</inkml:trace>
  <inkml:trace contextRef="#ctx0" brushRef="#br0" timeOffset="125669.53">4718 7570 2590 0,'2'-17'52'0,"-2"17"-1"16,0 0-5-16,0 0-5 0,0 0 4 16,-26-11 22-16,26 11 23 0,0 0 13 0,-24 5-4 15,24-5-12-15,0 0-6 0,-26 13-10 0,26-13-5 16,-13 10-10-16,13-10-7 0,-6 13 1 16,6-13-14-16,0 0-23 0,0 0-26 0,13 31-18 15,-7-20-18-15,2-1-1 16,2 0 5-16,2 2 6 0,-2 0 9 0,-2 1 4 15,3 0 12-15,-3-2 21 16,-1 2 25-16,-1-1 19 0,-6-12 14 0,5 23 11 0,-5-23 0 16,0 21-2-16,0-21-6 15,-15 20-9-15,4-12 1 0,0-1-10 0,-3-2-7 16,14-5-6-16,-28 10-17 0,16-8-37 0,12-2-50 0,-24 0-66 16,24 0-65-16,-21-9-79 15,21 9-139-15,-19-12-495 0,12 5-306 0</inkml:trace>
  <inkml:trace contextRef="#ctx0" brushRef="#br0" timeOffset="125849.02">4847 7693 2846 0,'0'0'-1'0,"21"0"-1"0,-21 0 7 15,24 0 2-15,-24 0-6 16,25-3 2-16,-11 0-6 0,4 0-11 0,-18 3-28 15,36-5-29-15,-18 3-6 0,0-1-19 16,-1-1-8-16,-17 4-15 0,30-6-25 0,-18 2-57 16,-12 4-429-16,14-5 150 0</inkml:trace>
  <inkml:trace contextRef="#ctx0" brushRef="#br0" timeOffset="126029.35">5012 7625 1995 0,'-21'6'90'16,"21"-6"17"-16,-8 9 2 15,8-9 18-15,0 0 19 0,-10 20 3 0,10-20 3 16,0 18-14-16,0-18-12 0,0 21-12 16,0-21-14-16,6 20-13 0,-2-6-5 0,-4-14-12 15,4 23-3-15,0-12-10 16,-4-11-25-16,6 20-53 0,-6-20-61 0,6 16-64 16,-1-6-54-16,-3-2-76 0,-2-8-142 0,4 14-387 0,-4-14-117 15</inkml:trace>
  <inkml:trace contextRef="#ctx0" brushRef="#br0" timeOffset="126289.79">5272 7513 2518 0,'11'-10'88'0,"-11"10"8"0,0 0 1 16,13-6 28-16,-13 6 16 15,0 0 16-15,0 0-4 0,0 0-6 0,19 25-3 16,-15-14-3-16,0 3-2 0,0 0-16 16,3 4-4-16,-5-1-10 0,2 1-11 0,1 0-12 15,-1 1-5-15,0 0-9 0,0 1-11 0,-2-4-24 16,2 3-43-16,0-3-58 0,-2 1-82 16,4-2-86-16,-6-4-106 0,4 5-186 0,-4-6-69 15,0-10-272-15,0 0-221 16</inkml:trace>
  <inkml:trace contextRef="#ctx0" brushRef="#br0" timeOffset="128109.12">7374 7150 2496 0,'9'-44'-74'0,"-9"44"37"0,0-17 14 0,0 17 17 0,-2-22 27 16,2 22 18-16,-2-29 32 16,2 11 10-16,0 0 12 0,0-1 11 0,2-3 6 15,-2-1-6-15,2 3 6 0,2-5 3 0,0 2-2 16,0 0-8-16,3 0-14 0,-3 2-10 16,5 0-4-16,-1 2-13 0,0 0-5 0,3 3-4 15,0-2-2 1,-1 1-10-16,1 3-5 0,-1 2-6 0,3-1 0 0,-2 5-6 0,-1-3-4 15,0 4 0 1,-10 7-4-16,20-10-1 0,-20 10-4 0,19-4-1 0,-19 4 2 16,0 0-2-16,23 11 1 15,-14-2-5-15,-9-9 2 0,10 17 1 0,-10-17-4 16,4 19 3-16,-4-19-2 0,0 21 1 0,0-21 1 0,-4 20-2 16,4-20 3-16,-6 20 0 15,6-20-3-15,-10 15 2 0,10-15-1 0,-9 17 1 16,9-17 0-16,-8 7 3 0,8-7-9 15,0 0-16-15,0 0-14 0,-11 10-9 0,11-10-10 16,0 0-4-16,0 0 2 16,0 0 3-16,0 0 4 0,0 0 1 0,0 0 6 15,0 0 10-15,0 0 11 0,0 0 2 16,40 0 16-16,-40 0 6 0,10 8 6 0,-10-8 12 16,8 13 7-16,-8-13 6 0,2 16-2 0,-2-16 1 15,0 0 2-15,-16 27-5 16,8-18-2-16,-3 1-4 0,-3-1-4 0,-2 0-2 15,-2-1-12-15,0-1-25 0,0 1-32 16,-1-2-42-16,2-2-65 0,2 0-60 16,15-4-87-16,-26-2-181 0,12 0-431 15,3-2-302-15</inkml:trace>
  <inkml:trace contextRef="#ctx0" brushRef="#br0" timeOffset="128549.28">7897 6693 2765 0,'0'0'2'0,"0"0"30"16,0 0 15-16,0 0 8 0,5-19 22 0,-5 19 11 16,0 0 3-16,0 0 0 15,0 0-9-15,0 0-13 0,0 0-6 0,0 0-6 0,0 0-8 16,0 0 3-16,0 0 0 0,0 0-2 0,0 0-5 16,0 0-3-16,34 15-5 15,-34-15-8-15,20 11-9 0,-9-3-11 0,2-1-13 16,0 1-3-16,-3 0-3 0,-10-8-4 15,24 17 4-15,-16-9 0 0,-2-1 5 0,-6-7 15 16,10 17 15-16,-10-17 5 16,3 21 4-16,-3-21 1 0,-5 21 2 0,5-21-1 0,-16 25-1 15,8-13-2-15,-4-3-7 16,0 2-3-16,1 1-8 0,-1-2-23 0,1-1-35 16,0 0-49-16,3 1-65 0,8-10-51 0,-16 14-72 0,16-14-142 15,-16 11-480-15,12-6-291 16</inkml:trace>
  <inkml:trace contextRef="#ctx0" brushRef="#br0" timeOffset="129309.27">8327 6622 2851 0,'0'0'55'0,"0"0"36"0,0 0 17 0,0 0 32 15,0 0 43-15,0 0 16 0,0 0 3 0,0 0-23 0,0 0-20 16,0 0-16-16,0 55-19 16,-2-37-17-16,4 2-14 0,-2 3-31 0,2 4-61 15,-2 0-108-15,5 0-128 0,-5 1-245 16,0 0-135-16,-5 1-361 0,-2-2-430 0</inkml:trace>
  <inkml:trace contextRef="#ctx0" brushRef="#br0" timeOffset="132029.28">890 9300 3065 0,'3'-18'-7'0,"-1"3"10"16,-2 15 7-16,0-25 13 0,0 25 33 0,2-16 16 0,-2 16 23 16,2-18 8-16,-2 18-2 15,0 0-4-15,2-17-4 0,-2 17-10 0,0 0-5 16,0 0 1-16,0 0 4 0,0 0 4 16,0 0-2-16,0 0-14 0,0 0 0 0,6 55-3 15,-8-27-10-15,-2 4-5 0,0 1-4 0,0 6-9 16,-1-3 1-16,0 2-4 15,-4 0-7-15,5-2-1 0,-1 0-3 0,1-1-6 16,0-6 0-16,-3-1-2 0,2-1-4 16,2-1-16-16,1-4-23 0,-4-2-29 0,3-2-29 15,1-3-27-15,0 0-20 0,2-15-31 0,-4 21-29 16,4-21-28-16,0 15-36 0,0-15-42 16,0 0-93-16,0 0-504 0,0 0-275 0</inkml:trace>
  <inkml:trace contextRef="#ctx0" brushRef="#br0" timeOffset="132289.4">1031 9509 2664 0,'12'-8'19'0,"-6"-1"33"0,-6 9 0 0,0 0-7 0,0 0 7 0,5-11 10 15,-5 11 22-15,0 0 10 16,0 0 1-16,0 0-1 0,0 0 0 0,-49 28-2 0,33-20-3 16,3 1-1-16,-3 1-5 15,4-1 2-15,-3 1-6 0,-1 0-1 0,2 1-3 16,1 0-8-16,-1-1-5 15,3 2-5-15,1-3-6 0,3 2 2 16,-1 1 1-16,8-12-1 0,-8 18-5 0,8-18-6 16,2 19-5-16,-2-19-1 0,18 22-2 0,-7-13-7 15,2 1-13-15,8 0-20 0,-7-2-32 0,3 0-39 16,1 0-40-16,-2 0-61 0,4-1-53 16,-9-1-72-16,3-1-142 0,-1 1-148 15,-6-1-243-15,3-2-173 0</inkml:trace>
  <inkml:trace contextRef="#ctx0" brushRef="#br0" timeOffset="132696.12">1171 9728 2609 0,'18'-6'21'0,"-18"6"9"0,0 0-1 0,0 0 3 16,20 0 21-1,-20 0 2-15,0 0 18 0,10 18 7 0,-10-18 10 0,2 18-4 16,-2-18-5-16,0 21-3 15,0-21 4-15,0 25-5 0,2-11-4 0,-2-14-4 16,4 24-3-16,-2-8-9 0,5-5-3 16,-3 2-28-16,-4-13-1 0,14 21-9 0,-5-13-14 15,1 0-21-15,-10-8-20 0,24 6-24 0,-9-5-21 16,-15-1-22-16,27-1-7 0,-27 1 13 16,29-10 6-16,-13 2 10 0,-5-2 11 15,3-1 8-15,-1-6 4 0,-6 0 14 16,3-2 16-16,-4 2 30 0,-2 0 31 0,1 1 36 15,-3 1 23-15,-2 15 21 0,-2-23 20 16,2 23 1-16,-7-17 1 0,7 17 2 0,-13-7-7 16,13 7-4-16,0 0-6 15,-25 1-8-15,25-1 0 0,0 0-6 0,-27 15-5 16,21-7-5-16,6-8-12 0,-10 17-9 0,10-17-7 16,6 20-15-16,-6-20-29 15,14 17-49-15,0-9-70 0,2-5-85 0,2 1-78 0,2-2-153 16,-2 0-174-16,1-4-1 15,-19 2-245-15,39-7-167 0</inkml:trace>
  <inkml:trace contextRef="#ctx0" brushRef="#br0" timeOffset="137879.26">1899 9797 699 0,'0'0'206'0,"0"0"-55"0,0 0-24 16,0 0-18-16,-8-19-4 0,8 19-6 16,0 0 5-16,0 0-2 0,0 0 42 15,0 0-15-15,0 0 16 0,0 0 8 0,0 0 9 0,0 0-1 0,0 0-4 16,0 0-9 0,0 0-12-16,0 0-11 0,0 0-8 0,0 0-9 0,0 0-7 15,0 0-9-15,0 0-11 16,0 0-4-16,0 0-11 0,28-10-5 0,-28 10-8 15,26-1-10-15,-9-2-7 0,1 1-10 16,2 1-13-16,1-2-13 0,0 2-28 0,0-3-33 16,1 0-46-16,-4 2-40 15,2-2-39-15,-4 3-56 0,-16 1-112 0,28-6-532 16,-17 5-261-16</inkml:trace>
  <inkml:trace contextRef="#ctx0" brushRef="#br0" timeOffset="138078.97">1939 9685 2599 0,'0'0'-75'15,"0"0"33"-15,-22-3 23 0,22 3 37 0,0 0 24 16,0 0 16-16,0 0 4 16,-20-4-1-16,20 4-4 0,0 0-12 0,0 0-3 15,0 0-4-15,0 0-6 0,0 0-21 16,0 0-35-16,44-17-51 0,-30 14-48 0,3-3-49 15,0 0-115-15,4 2-418 16,-2-1 40-16</inkml:trace>
  <inkml:trace contextRef="#ctx0" brushRef="#br0" timeOffset="138769.29">2626 9782 1935 0,'0'0'-112'16,"20"-20"22"-16,-12 11 11 0,3-1 5 0,-3-1 2 0,2-2 4 16,1-5 8-16,0-1 3 15,1-2 18-15,2-5 6 0,-4-5 12 0,2-2 10 16,-3-3 13-16,-3-6 22 15,3-3 15-15,-1 0 26 0,-1 0 14 0,-3 5 18 0,0 0 10 16,-2 1 6-16,2 3-9 16,-2 5 6-16,-2 2 13 0,2 3 10 0,-2 2 11 15,0 4-10-15,0 1-16 0,0 1-18 0,0 18-8 0,-2-21-9 16,2 21-8-16,0 0-13 16,0 0-2-16,0 0-6 0,0 0-5 0,-31 43-5 15,26-19-6-15,-1 11 1 16,2-1-9-16,2 6 0 0,2-2-5 0,0 2 1 15,4-2-8-15,0 2 2 0,5-4-4 16,-3 0 1-16,3-3-2 0,1-3-2 0,-4-5 3 16,6-3-8-16,-6 0-7 15,2-5-7-15,-2-3-15 0,2-3-18 0,1-1-15 0,-9-10-23 16,13 11 4-16,-13-11-4 0,17 5 3 0,-17-5 0 16,16 3 5-16,-16-3-4 15,16 4 13-15,-16-4 3 0,20 1 8 0,-20-1 14 16,26 8 24-16,-9-2 13 15,0-1 23-15,0 1 14 0,7 0 19 0,-4 1 7 0,1-1 12 16,-1-3-1-16,0 4 6 16,2-6-9-16,-1 2-10 0,0-3-6 0,0-4-3 15,1 0-16-15,-2-4-32 0,0-3-44 0,1-1-64 16,-4-1-61-16,-2-4-64 0,-3 0-163 16,-3-3-381-16,-5 3-68 0</inkml:trace>
  <inkml:trace contextRef="#ctx0" brushRef="#br0" timeOffset="138939.15">3054 9122 2580 0,'-2'-17'135'0,"2"17"-15"0,0 0-23 0,0 0-8 0,-2-17-7 16,2 17-10-16,0 0-4 15,0 0-28-15,0 0-48 0,0 0-80 16,-6-10-78-16,6 10-103 0,0 0-575 15,0 0-186-15</inkml:trace>
  <inkml:trace contextRef="#ctx0" brushRef="#br0" timeOffset="139349.37">2939 9997 2637 0,'0'0'23'0,"0"0"0"16,0 0-4-16,0 0 2 15,0 0 14-15,0 0 14 0,0 0 22 0,0 0 0 16,0 0-6-16,0 0-7 0,0 0-4 15,-52 10-11-15,52-10-1 0,-15 9-14 0,15-9 0 16,-8 11-4-16,8-11-2 16,0 0 1-16,2 22-8 0,-2-22-7 0,12 20-3 15,-5-11-4-15,1 3 1 0,0-1 1 0,4 3 1 0,-6-3 0 16,2 3 16-16,-4-1 20 16,-4-13 30-16,6 29 20 0,-6-17 15 0,0-12 7 15,-6 24-1-15,-2-11-11 16,-2-2-11-16,-2 1-10 0,0-5-16 0,1 1-19 0,11-8-34 15,-23 9-53-15,23-9-67 16,-19 0-67-16,19 0-61 0,0 0-67 0,-22-5-189 0,22 5-401 16,0 0-276-1</inkml:trace>
  <inkml:trace contextRef="#ctx0" brushRef="#br0" timeOffset="139758.98">3145 10227 2699 0,'0'0'8'0,"17"2"25"0,-17-2 11 16,0 0 17-16,0 0 25 16,21-2 6-16,-21 2-1 0,0 0-12 0,23-5-7 15,-23 5-9-15,22-8-7 0,-8 4-9 0,4-2-4 0,-2 3-8 16,7-4-1-16,1 0-5 16,-1 2-4-16,0-2-9 0,3 3-11 15,-1-5-14-15,-1 4-11 0,-6 1-15 0,4-2-18 16,-5 2-5-16,-1 0-15 0,0-3 16 0,-16 7-11 15,22-7 7-15,-11 3 12 16,-11 4 7-16,0 0 3 0,11-12 18 0,-11 12 26 0,0 0 26 16,0 0 30-16,0 0 24 15,0 0 26-15,-36-13 22 0,36 13 5 0,0 0 1 16,-22-4-1-16,22 4-8 0,0 0-7 0,0 0-14 0,-18-4-13 16,18 4-9-16,0 0-4 15,0 0-22-15,0 0 4 0,0 0-8 0,0 0-9 16,0 0-4-16,36 25-1 15,-24-19-9-15,-12-6-3 0,22 10-2 16,-12 0-2-16,-10-10-4 0,17 12 0 16,-11-6-12-16,-6-6-17 0,9 14-30 0,-9-14-52 0,0 0-70 15,-11 16-103-15,1-12-142 0,10-4-195 0,-21 6 9 16,21-6-283-16,-24 4-237 16</inkml:trace>
  <inkml:trace contextRef="#ctx0" brushRef="#br0" timeOffset="140339.32">4171 9313 2654 0,'0'0'-30'0,"7"-13"12"0,-7 13 3 0,7-14 35 16,-7 14 24-16,0 0 18 15,4-17 11-15,-4 17 3 0,0 0 3 0,0 0 10 16,0 0 12-16,0 0 5 0,0 0 8 16,0 0 5-16,-30-4 1 0,30 4-5 0,0 0-9 15,-28 16-12-15,28-16-11 0,-14 11-11 0,14-11-7 16,-13 11-9-16,13-11-18 0,-6 14-24 15,6-14-35-15,0 0-31 0,4 22-30 0,-4-22-18 16,17 22 3-16,-7-11 6 16,6 4 8-16,-2 1 7 0,-2-1 8 0,2 2 8 15,-2-2 9-15,1 2 18 0,-5-3 32 0,-2 1 25 16,-4-1 41-16,-2-14 12 0,0 26 10 16,-6-11 2-16,6-15 2 0,-17 23-2 0,5-14-12 15,-1-1-7-15,-2 0-6 16,1-3-17-16,14-5-28 0,-32 5-27 0,15-7-48 15,17 2-44-15,-30-7-58 0,18 2-47 16,-2-3-61-16,14 8-132 0,-20-13-520 0,16 4-316 16</inkml:trace>
  <inkml:trace contextRef="#ctx0" brushRef="#br0" timeOffset="140938.99">4724 9029 2717 0,'0'0'-50'0,"7"-19"35"0,-7 19 18 0,4-13 5 16,-4 13 14-16,0 0 8 0,0 0 6 15,0 0 16-15,0 0 16 0,-19-21 17 0,19 21 6 16,-22 3 12-16,22-3 5 15,-27 15-2-15,8-3-2 0,2 1-8 0,-2 3-6 0,-2 7-10 16,4 0-10-16,0 3-5 16,-2 3-6-16,6-1-7 0,1 2-7 15,1 2-1-15,5-4-4 0,4 0-5 0,-1 0-4 0,8 1-6 16,-1-3-8-16,4 0-7 16,5 2-11-16,4-2-15 0,0-2-12 0,4-3-10 0,0-2-16 15,0-4-7-15,1-1-7 16,0-3-5-16,0-2-5 0,1-2-14 0,-4-1 4 15,-2-5 0-15,-1 1 17 0,-16-2 12 16,22-6 10-16,-22 6 12 0,13-7 8 0,-13 7 16 16,0 0 21-16,0 0 13 0,0 0 17 0,0 0 26 15,-19-35 16-15,19 35 19 16,-14-9 9-16,14 9-6 0,0 0-9 0,-16-11-8 0,16 11-16 16,0 0-12-16,0 0-22 15,0 0-40-15,0 0-43 0,0 0-61 0,0 0-73 16,34-20-72-16,-19 16-159 15,0 0-532-15,0-1-364 0</inkml:trace>
  <inkml:trace contextRef="#ctx0" brushRef="#br0" timeOffset="141198.96">5038 9553 2905 0,'0'0'-27'16,"0"0"18"-16,-17 23 22 0,17-23 4 15,-18 15 9-15,10-6 22 0,-2 1 9 16,10-10 14-16,-14 23-1 0,8-10 1 0,4 0-7 16,2-13-6-16,-2 26-6 0,2-26-9 15,10 26-7-15,0-15-27 0,-2 2-43 0,6-3-60 16,4 2-62-16,1-5-69 15,-3 0-168-15,4-2-410 0,-2 1-118 0</inkml:trace>
  <inkml:trace contextRef="#ctx0" brushRef="#br0" timeOffset="141459.21">5268 9172 2490 0,'0'0'58'0,"0"0"39"0,-6-19 14 0,6 19 14 0,0 0 8 15,0 0 3-15,0 0 1 16,-36 21-1-16,25-10-14 0,3 1-14 0,0 1-8 16,1 3-15-16,0-1-8 15,5 2-9-15,0-1-9 0,2 3-9 0,2-2-34 0,2 2-45 16,3-1-49-16,2-1-58 15,1 2-53-15,5-5-61 0,-5-3-108 0,4-1-570 16,0-5-334-16</inkml:trace>
  <inkml:trace contextRef="#ctx0" brushRef="#br0" timeOffset="141719.31">5444 9250 2765 0,'-2'-19'22'0,"2"19"24"0,0 0 0 0,-7-19-4 0,7 19 6 15,-12-8 16-15,12 8 18 16,0 0 8-16,-20-1 6 0,20 1-9 0,0 0-8 16,0 0-5-16,0 0-10 0,-26 15-2 15,26-15-9-15,0 0-6 0,6 24-4 0,-6-24-17 16,12 21-18-16,-1-7-13 0,-1-1-9 0,1 4 1 16,2-2-3-16,1 2 3 15,-3 1 1-15,0-3 3 0,-5 0 6 0,0 2 5 0,-2-2 6 16,0 1 5-16,-4-16-1 15,-2 24-7-15,2-24-27 0,-10 26-38 0,4-15-70 16,-2-4-75-16,8-7-109 16,-22 12-614-16,12-10-334 0</inkml:trace>
  <inkml:trace contextRef="#ctx0" brushRef="#br0" timeOffset="141924.13">5617 9222 2902 0,'0'0'0'0,"15"7"17"0,-15-7 2 0,11 13 5 16,-11-13 3-1,6 21 8-15,-1-7-5 0,-3 1-2 0,0 2-3 0,-2 2-6 16,0-2 5-16,0 2-10 0,-2 0-10 0,0-2-29 16,0 2-45-16,-3 1-40 15,3-1-46-15,-4-4-89 0,1-2-548 16,1 1-98-16</inkml:trace>
  <inkml:trace contextRef="#ctx0" brushRef="#br0" timeOffset="142479.01">6395 8791 2396 0,'0'0'50'0,"-7"-12"18"15,7 12-2-15,-17-8 0 0,17 8 24 16,-27-3 39-16,27 3 19 0,-38 6 3 16,14 1-5-16,1 5-2 0,-3 3-10 0,1 2-11 15,2 4-9-15,-1 0 0 0,5 3-5 0,3 2-8 0,-2 2-8 16,6 1-9-16,0 1-9 16,4-3-12-16,4 2-5 0,2-1-6 0,4-1-18 15,2 0-13-15,4-1-14 0,4-1-11 16,0-3-13-16,2-2-9 0,2-3-9 15,1-2-5-15,2-1-5 0,-4-7-6 16,1-2-7-16,2-1 1 0,-18-4 2 0,25 0 2 16,-25 0 7-16,20-9 7 0,-20 9 5 15,8-17 20-15,-8 17 12 0,0-19 23 0,0 19 19 16,0 0 14-16,-11-26 14 0,11 26 6 0,-6-16 5 0,6 16 2 16,0 0-5-1,-7-17-6-15,7 17-8 0,0 0-9 0,0 0-6 0,0 0-6 16,13-19-3-16,-13 19-20 15,21-3-26-15,-21 3-41 0,26-7-44 0,-10 3-60 0,0 1-62 16,-2-3-72 0,1-2-133-16,-2 3-162 0,0-4-348 0,-3 1-337 0</inkml:trace>
  <inkml:trace contextRef="#ctx0" brushRef="#br0" timeOffset="142699.35">6562 8979 2826 0,'0'0'10'0,"0"0"55"0,0 0 29 0,0 0 19 16,0 0 18-16,0 0-2 15,0 0 2-15,0 0-13 0,-34 24-10 0,26-13-9 16,8-11-14-16,-12 25-7 0,8-10-9 0,2 0-9 0,2 2-5 16,0-17-6-1,2 35-23-15,2-18-32 0,3 0-42 0,0-1-52 0,3 3-54 16,3-3-52-16,-3-4-54 15,1-1-118-15,2-1-557 0,-1-3-346 0</inkml:trace>
  <inkml:trace contextRef="#ctx0" brushRef="#br0" timeOffset="142958.95">6763 9065 2822 0,'0'0'36'0,"2"-17"25"0,-2 17 2 16,0 0 5-16,-7-19 21 0,7 19 14 15,0 0 14-15,-10-11-2 0,10 11-13 16,0 0-7-16,0 0-11 0,0 0-10 0,0 0-6 0,0 0-9 16,0 0-7-16,0 0-6 15,0 0-3-15,0 0-7 0,0 0-4 0,13 49-12 16,-5-35-5-16,0-2-1 0,3 4-1 0,-2-3 0 0,-3 3-1 16,0 1-2-1,0-1 1-15,-4 0 0 0,0 0-3 0,0-1 1 0,-2-15-15 16,-4 28-36-16,-2-14-53 15,6-14-78-15,-12 21-85 0,1-14-143 0,2-3-166 0,1 0-279 16,8-4-189 0</inkml:trace>
  <inkml:trace contextRef="#ctx0" brushRef="#br0" timeOffset="143149.06">6871 9035 2621 0,'21'0'-18'0,"-21"0"17"0,18 6 20 15,-6 1 30-15,-12-7 21 0,18 15 13 16,-9-1 8-16,-1-1-8 0,1 0-7 0,-3 2-5 16,1 3-7-16,-3-1-5 15,0 2-6-15,0-1-9 0,-4 0 0 0,0 0-29 16,0 1-54-16,0-1-77 0,-2 0-65 0,0-3-119 0,-2-2-553 16,0-1-203-16</inkml:trace>
  <inkml:trace contextRef="#ctx0" brushRef="#br0" timeOffset="143509.38">7377 9310 2691 0,'0'0'81'0,"-47"5"22"0,47-5 1 0,0 0 4 0,0 0 7 16,0 0 3-1,0 0-14-15,0 0-11 0,0 0-10 0,0 0-10 0,0 0-10 16,0 0-9-16,0 0-10 16,0 0-13-16,59-9-18 0,-59 9-26 0,32-6-42 0,-16 3-58 15,2-1-59-15,-1-1-69 0,-5-1-124 0,-1 2-523 16,-2-1-265-16</inkml:trace>
  <inkml:trace contextRef="#ctx0" brushRef="#br0" timeOffset="143659.21">7316 9179 2702 0,'-22'0'98'0,"22"0"46"0,0 0-5 0,0 0-6 16,-17-3 4-16,17 3 7 0,0 0-4 15,0 0-13-15,0 0-13 0,0 0-15 0,0 0-25 16,0 0-42-16,70-5-49 0,-53-1-62 0,4 5-77 16,-2-5-79-16,-4 3-134 15,-1-3-599-15,2 0-413 0</inkml:trace>
  <inkml:trace contextRef="#ctx0" brushRef="#br0" timeOffset="147607.26">8176 9118 2733 0,'7'-13'-224'0,"-7"13"0"16,0 0-491-16,0 0 23 15</inkml:trace>
  <inkml:trace contextRef="#ctx0" brushRef="#br0" timeOffset="149729.29">8051 8833 2265 0,'-2'-18'97'16,"2"18"11"-16,0 0-6 0,0 0 0 16,0 0 11-16,0 0 6 0,0 0 5 0,2-21 1 15,-2 21 11-15,0 0-4 16,0 0-1-16,0 0-6 0,0 0-3 0,0 0 7 15,0 0-2-15,0 0 1 0,0 61 2 16,0-43-19-16,0-18 2 0,-2 36-9 0,0-16-12 16,0 4-6-16,2-3-9 0,-2 2-10 15,0 2-10-15,2 1-12 0,-2-1 13 16,2 2-18-16,-2-5 4 0,2-1-1 0,0 1-11 0,-2-2-2 16,2 1 0-16,0-4 0 15,0-17-2-15,0 32-12 0,-2-20 6 0,2-12-8 0,0 25-14 16,0-25-16-1,0 17-30-15,0-9-39 0,0-8-40 0,0 0-50 0,0 0-54 16,0 0-43-16,0 0-83 16,0 0-161-16,0 0-88 0,0 0-313 0,0 0-319 0</inkml:trace>
  <inkml:trace contextRef="#ctx0" brushRef="#br0" timeOffset="150109.84">8206 9027 2926 0,'15'-5'36'0,"-15"5"-5"16,0 0 0-16,0 0-1 0,20-3 21 0,-20 3 23 16,0 0 12-16,0 0 8 0,0 0-10 0,0 0-10 15,0 0-4-15,0 0 0 0,-37 41 3 16,29-38 11-16,-5 5 7 0,13-8-4 0,-23 10-5 16,13-5-9-16,10-5-9 15,-24 10 0-15,24-10-13 0,-17 7-7 0,17-7-3 0,-17 6 0 16,17-6 6-16,-13 6-8 15,13-6 1-15,0 0 3 0,-12 6 1 16,12-6 2-16,0 0 7 0,0 0-2 16,0 0 9-16,0 0 29 0,0 0 0 0,0 0 2 0,25 32 0 15,-17-25 2-15,3 4 0 0,0-1-6 0,-1 2-19 16,2 1-6-16,4 0-3 16,-4 3-8-16,1-1-2 0,2 2-7 0,-4 0-4 15,3 0-4-15,2 0-6 0,-4 0-1 16,0-1-6-16,-1-3-4 0,0 1-15 0,-1-1-19 15,-1-1-27-15,1-1-38 0,-4 1-44 16,1-5-63-16,0 2-81 0,-1-3-74 16,-6-6-162-16,8 10-94 0,-8-10-6 0,6 5-362 0,-6-5-408 15</inkml:trace>
  <inkml:trace contextRef="#ctx0" brushRef="#br0" timeOffset="150559.47">8683 9332 2962 0,'0'0'-28'0,"-22"0"52"16,22 0 20-16,0 0 36 0,0 0 22 15,0 0 16-15,0 0 14 0,0 0 1 0,0 0-2 16,0 0-6-16,0 0-5 0,0 0-15 15,0 0-6-15,0 0 2 0,0 0-2 0,0 0 2 16,0 0-7-16,0 0 3 16,0 0 13-16,53-4-11 0,-53 4-10 0,30 0-9 15,-14 1-11-15,-16-1-1 0,35-1-6 0,-16 1-10 0,-2-2-18 16,-17 2-14 0,36 0-30-16,-22-2-37 0,-1 0-46 0,0-2-51 0,-13 4-67 15,23-8-48-15,-17 4-108 16,1-2-151-16,-7 6-89 0,2-14-320 0,-2 14-334 15</inkml:trace>
  <inkml:trace contextRef="#ctx0" brushRef="#br0" timeOffset="150759.15">8657 9132 2830 0,'0'0'45'0,"-14"-6"48"0,14 6-4 0,0 0-2 0,0 0 1 16,-16-5 13-16,16 5 25 15,0 0 11-15,0 0 5 0,0 0-10 0,0 0-11 16,0 0-8-16,0 0-6 15,62-3-9-15,-43 3-3 0,2-1-20 0,2 1-5 0,1 0-11 16,3 0-10-16,3-2-28 16,0 2-34-16,-1-2-49 0,-1-1-58 0,-3 2-64 0,-2 1-52 15,-1-2-52-15,-3 0-124 0,-3 0-154 0,-3 0-289 16,-13 2-209-16</inkml:trace>
  <inkml:trace contextRef="#ctx0" brushRef="#br0" timeOffset="151739.32">9691 8945 2673 0,'0'0'29'0,"12"-7"31"0,-12 7 8 15,0 0 28-15,12-9 21 16,-12 9 20-16,0 0 11 0,0 0 3 0,0 0-8 15,11-11-12-15,-11 11-12 0,0 0-4 16,0 0 6-16,0 0-2 0,0 0 0 0,0 0-10 16,0 0-7-16,0 0-4 15,0 0-8-15,-59 18-13 0,40-16-14 0,0 2-16 16,-4-3 0-16,-1 3-4 0,1-2 0 0,0 0-9 0,0 2 1 16,1-4-6-16,2 0 2 15,0 0 3-15,20 0-1 0,-34-2 0 0,34 2 1 16,-25 0-1-16,25 0 4 15,-22-2 2-15,22 2-3 0,-16 2-8 0,16-2-2 0,0 0-4 16,-20 2 2-16,20-2 3 16,0 0 3-16,-10 16 0 0,10-16-9 0,-6 19 0 0,3-9 2 15,3-10-2-15,-2 26 2 0,2-26-7 0,0 26 2 16,0-13-1-16,0-13-3 16,2 26 3-16,1-14-4 0,-3-12-1 0,4 23-5 15,-4-23 3-15,4 19 1 16,-4-19-4-16,8 13-1 0,-8-13-15 0,16 7-15 0,-16-7-6 15,16 3-2-15,-16-3 4 16,22-3 1-16,-22 3 0 0,23-1 2 0,-23 1-1 16,27-1 2-16,-27 1 4 0,27 0 6 15,-7 1 16-15,-3 0-2 0,0 6 11 0,-2-1-20 16,-1 1 9-16,-1 1 2 0,-2 3 13 0,-3 0 6 16,-2 1 12-16,-6-12-1 15,6 27 2-15,-6-14-1 0,0-13-2 0,-10 30-3 0,4-14-4 16,-2-3-3-16,-3 0-20 15,0 1-25-15,1-2-26 0,-3 1-27 0,3-6-37 16,-1 1-57-16,2-2-72 16,9-6-52-16,-16 5-98 0,16-5-146 0,-14-1-73 0,14 1-398 15,0 0-494-15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40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5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طراحی در حوزه فرکانس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پس‌فاز-مثال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EE52C-F6F6-46BB-9362-C9947EC72D23}"/>
                  </a:ext>
                </a:extLst>
              </p14:cNvPr>
              <p14:cNvContentPartPr/>
              <p14:nvPr/>
            </p14:nvContentPartPr>
            <p14:xfrm>
              <a:off x="296280" y="1080360"/>
              <a:ext cx="11792160" cy="26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EE52C-F6F6-46BB-9362-C9947EC72D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920" y="1071000"/>
                <a:ext cx="11810880" cy="26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99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570A7E-4C04-453D-A76B-AF2E6E8AEF9D}"/>
                  </a:ext>
                </a:extLst>
              </p14:cNvPr>
              <p14:cNvContentPartPr/>
              <p14:nvPr/>
            </p14:nvContentPartPr>
            <p14:xfrm>
              <a:off x="649080" y="1138320"/>
              <a:ext cx="11112480" cy="496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570A7E-4C04-453D-A76B-AF2E6E8AE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20" y="1128960"/>
                <a:ext cx="11131200" cy="49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پاسخ فرکانسی مطلوب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پاسخ فرکانسی تابع تبدیل حلقه: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فرکانس‌های پایین بهره بالایی داشته باشد.</a:t>
                </a:r>
              </a:p>
              <a:p>
                <a:pPr lvl="2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ثابت‌های خطای بزرگ‌تر و خطای حالت ماندگار کوچک‌تر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فرکانس‌های بالا بهره پایینی داشته باشد.</a:t>
                </a:r>
              </a:p>
              <a:p>
                <a:pPr lvl="2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کاهش اثر نویز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فرکانس‌های میانی شیب کمی داشته باشد.</a:t>
                </a:r>
              </a:p>
              <a:p>
                <a:pPr lvl="2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شیب زیاد حدفاز را کاهش می‌دهد.  شیب حدود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-20dB/decade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مطلوب است.</a:t>
                </a:r>
              </a:p>
              <a:p>
                <a:pPr lvl="2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حدفاز بین ۳۰ تا ۶۰ درجه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و حد بهره بزرگ‌تر از 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6dB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مطلوب است. 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رابطه حد فاز و نسبت میرایی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𝑃𝑀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XB Niloofar" panose="02000503080000020003" pitchFamily="2" charset="-78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𝜁</m:t>
                    </m:r>
                  </m:oMath>
                </a14:m>
                <a:endParaRPr lang="en-US" b="0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رابطه زمان صعود و پهنای باند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XB Niloofar" panose="02000503080000020003" pitchFamily="2" charset="-78"/>
                      </a:rPr>
                      <m:t>≃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t="-2320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135181-F628-4603-81B2-731F5315B568}"/>
                  </a:ext>
                </a:extLst>
              </p14:cNvPr>
              <p14:cNvContentPartPr/>
              <p14:nvPr/>
            </p14:nvContentPartPr>
            <p14:xfrm>
              <a:off x="99000" y="1130040"/>
              <a:ext cx="7647840" cy="464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135181-F628-4603-81B2-731F5315B5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1120680"/>
                <a:ext cx="7666560" cy="46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1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تابع تبدیل پیش 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C0795-649A-4FA6-9D79-FCA8959DEEBD}"/>
                  </a:ext>
                </a:extLst>
              </p14:cNvPr>
              <p14:cNvContentPartPr/>
              <p14:nvPr/>
            </p14:nvContentPartPr>
            <p14:xfrm>
              <a:off x="61920" y="1115640"/>
              <a:ext cx="11085480" cy="54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C0795-649A-4FA6-9D79-FCA8959DE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60" y="1106280"/>
                <a:ext cx="11104200" cy="54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8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تابع تبدیل 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53EA39-364D-4F7C-B01D-5E0DD2140375}"/>
                  </a:ext>
                </a:extLst>
              </p14:cNvPr>
              <p14:cNvContentPartPr/>
              <p14:nvPr/>
            </p14:nvContentPartPr>
            <p14:xfrm>
              <a:off x="70560" y="1125720"/>
              <a:ext cx="11489400" cy="547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53EA39-364D-4F7C-B01D-5E0DD2140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00" y="1116360"/>
                <a:ext cx="11508120" cy="54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96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پیش‌فاز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تعیین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 اساس ثابت‌های خطا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رسم نمودار بود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ومحاسبه حد فاز (سیستم جبران نشده) 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محاسبه افزایش زاویه مورد نیاز برای اصلاح حد فاز </a:t>
                </a:r>
                <a:r>
                  <a:rPr lang="fa-IR" sz="2000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(۵ تا ۱۲ درجه بیشتر درنظرگرفته شود.)</a:t>
                </a:r>
                <a:r>
                  <a:rPr lang="fa-IR" sz="2000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</a:t>
                </a:r>
                <a:r>
                  <a:rPr lang="en-US" sz="2000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sub>
                    </m:sSub>
                  </m:oMath>
                </a14:m>
                <a:endParaRPr lang="fa-IR" sz="2000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b="0" dirty="0">
                    <a:cs typeface="XB Niloofar" panose="02000503080000020003" pitchFamily="2" charset="-78"/>
                  </a:rPr>
                  <a:t>محاسبه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نظر گرفتن فرکانس قطع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محل قبلی </a:t>
                </a:r>
                <a:r>
                  <a:rPr lang="fa-IR" sz="2400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</a:t>
                </a:r>
                <a:r>
                  <a:rPr lang="en-US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sub>
                    </m:sSub>
                  </m:oMath>
                </a14:m>
                <a:endParaRPr lang="fa-IR" b="0" dirty="0"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cs typeface="XB Niloofar" panose="02000503080000020003" pitchFamily="2" charset="-78"/>
                  </a:rPr>
                  <a:t>در محلی که مقدار اندازه برابر با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𝛼</m:t>
                        </m:r>
                      </m:e>
                    </m:func>
                  </m:oMath>
                </a14:m>
                <a:r>
                  <a:rPr lang="fa-IR" sz="2000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 </a:t>
                </a:r>
                <a:r>
                  <a:rPr lang="en-US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cs typeface="XB Niloofar" panose="02000503080000020003" pitchFamily="2" charset="-78"/>
                  </a:rPr>
                  <a:t>محاسبه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𝑚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𝛼</m:t>
                            </m:r>
                          </m:e>
                        </m:rad>
                      </m:den>
                    </m:f>
                  </m:oMath>
                </a14:m>
                <a:endParaRPr lang="fa-IR" b="0" dirty="0">
                  <a:cs typeface="XB Niloofar" panose="02000503080000020003" pitchFamily="2" charset="-78"/>
                </a:endParaRPr>
              </a:p>
              <a:p>
                <a:pPr marL="457200" lvl="1" indent="0" algn="r" rtl="1">
                  <a:buNone/>
                </a:pPr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r="-1001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2F7F82-BD93-485D-8FF1-95ADE6BD5F5F}"/>
                  </a:ext>
                </a:extLst>
              </p14:cNvPr>
              <p14:cNvContentPartPr/>
              <p14:nvPr/>
            </p14:nvContentPartPr>
            <p14:xfrm>
              <a:off x="0" y="1044360"/>
              <a:ext cx="8597880" cy="545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2F7F82-BD93-485D-8FF1-95ADE6BD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035000"/>
                <a:ext cx="8616600" cy="54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6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پیش‌فاز-مثال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endParaRPr lang="fa-IR" b="0" dirty="0">
              <a:cs typeface="XB Niloofar" panose="02000503080000020003" pitchFamily="2" charset="-78"/>
            </a:endParaRPr>
          </a:p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529E6B-5581-4BB6-9693-7E67F490E8D5}"/>
                  </a:ext>
                </a:extLst>
              </p14:cNvPr>
              <p14:cNvContentPartPr/>
              <p14:nvPr/>
            </p14:nvContentPartPr>
            <p14:xfrm>
              <a:off x="211320" y="1097640"/>
              <a:ext cx="11581560" cy="568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529E6B-5581-4BB6-9693-7E67F490E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60" y="1088280"/>
                <a:ext cx="11600280" cy="57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7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پیش‌فاز-مثال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endParaRPr lang="fa-IR" b="0" dirty="0">
              <a:cs typeface="XB Niloofar" panose="02000503080000020003" pitchFamily="2" charset="-78"/>
            </a:endParaRPr>
          </a:p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EC7B0D-3C4A-45D2-9682-16C5BC8F5B44}"/>
                  </a:ext>
                </a:extLst>
              </p14:cNvPr>
              <p14:cNvContentPartPr/>
              <p14:nvPr/>
            </p14:nvContentPartPr>
            <p14:xfrm>
              <a:off x="376920" y="1094760"/>
              <a:ext cx="11413440" cy="447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EC7B0D-3C4A-45D2-9682-16C5BC8F5B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560" y="1085400"/>
                <a:ext cx="11432160" cy="44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8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تعیین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 اساس ثابت‌های خطا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رسم نمودار بود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یافتن فرکانسی که در آن زاویه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برابر با  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-180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+ حد فاز مطلوب +</a:t>
                </a:r>
                <a:r>
                  <a:rPr lang="en-US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𝜃</m:t>
                    </m:r>
                    <m:r>
                      <a:rPr lang="fa-IR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 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است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انتخاب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𝑇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به نحوی که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</m:t>
                        </m:r>
                      </m:den>
                    </m:f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بین نصف تا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0.1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مقدار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شود.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محاسبه بهره </a:t>
                </a:r>
                <a14:m>
                  <m:oMath xmlns:m="http://schemas.openxmlformats.org/officeDocument/2006/math">
                    <m:r>
                      <a:rPr lang="en-US">
                        <a:latin typeface="XB Niloofar" panose="02000503080000020003" pitchFamily="2" charset="-78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>
                        <a:latin typeface="XB Niloofar" panose="02000503080000020003" pitchFamily="2" charset="-78"/>
                        <a:cs typeface="XB Niloofar" panose="02000503080000020003" pitchFamily="2" charset="-78"/>
                      </a:rPr>
                      <m:t>(</m:t>
                    </m:r>
                    <m:r>
                      <a:rPr lang="en-US">
                        <a:latin typeface="XB Niloofar" panose="02000503080000020003" pitchFamily="2" charset="-78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>
                        <a:latin typeface="XB Niloofar" panose="02000503080000020003" pitchFamily="2" charset="-78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 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و محاسبه تضعیف مورد نیاز 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برابر با تضعیف مورد نیاز است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</a:t>
                </a:r>
                <a:r>
                  <a:rPr lang="en-US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𝛽</m:t>
                    </m:r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marL="457200" lvl="1" indent="0" algn="r" rtl="1">
                  <a:buNone/>
                </a:pPr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5FFA4F-ADA7-4458-9334-F3E4CC072841}"/>
                  </a:ext>
                </a:extLst>
              </p14:cNvPr>
              <p14:cNvContentPartPr/>
              <p14:nvPr/>
            </p14:nvContentPartPr>
            <p14:xfrm>
              <a:off x="23040" y="1344240"/>
              <a:ext cx="10532880" cy="511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5FFA4F-ADA7-4458-9334-F3E4CC0728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" y="1334880"/>
                <a:ext cx="10551600" cy="51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53978</TotalTime>
  <Words>311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XB Niloofar</vt:lpstr>
      <vt:lpstr>Office Theme</vt:lpstr>
      <vt:lpstr>Custom Design</vt:lpstr>
      <vt:lpstr>سیستم‌های کنترل خطی</vt:lpstr>
      <vt:lpstr>مقدمه</vt:lpstr>
      <vt:lpstr>پاسخ فرکانسی مطلوب</vt:lpstr>
      <vt:lpstr>تابع تبدیل پیش فاز</vt:lpstr>
      <vt:lpstr>تابع تبدیل پس‌فاز</vt:lpstr>
      <vt:lpstr>طراحی کنترل کننده پیش‌فاز</vt:lpstr>
      <vt:lpstr>طراحی کنترل کننده پیش‌فاز-مثال</vt:lpstr>
      <vt:lpstr>طراحی کنترل کننده پیش‌فاز-مثال</vt:lpstr>
      <vt:lpstr>طراحی کنترل کننده پس‌فاز</vt:lpstr>
      <vt:lpstr>طراحی کنترل کننده پس‌فاز-مثال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281</cp:revision>
  <dcterms:created xsi:type="dcterms:W3CDTF">2021-02-22T10:05:44Z</dcterms:created>
  <dcterms:modified xsi:type="dcterms:W3CDTF">2022-01-09T20:47:14Z</dcterms:modified>
</cp:coreProperties>
</file>