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9" r:id="rId4"/>
    <p:sldId id="284" r:id="rId5"/>
    <p:sldId id="280" r:id="rId6"/>
    <p:sldId id="285" r:id="rId7"/>
    <p:sldId id="281" r:id="rId8"/>
    <p:sldId id="282" r:id="rId9"/>
    <p:sldId id="283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5:00:43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16274 3471 2599 0,'0'0'-91'15,"0"0"18"-15,0 0 12 0,0 0 8 0,0 0 11 16,-12-23 10-16,12 23 8 15,0 0 13-15,0 0 0 0,15-28 21 0,-15 28-6 0,12-14 9 16,-12 14 4-16,15-17 16 0,-6 10-6 0,1-1 15 16,-10 8-9-16,20-11 1 15,-10 5-2-15,-10 6-3 0,21-8-7 0,-8 5 2 16,-13 3-3-16,23-3 0 0,-23 3-4 16,28 3-4-16,-28-3-4 0,25 7 10 0,-12-3-3 15,-1 4-5-15,-12-8-1 16,21 13 3-16,-10-4-7 0,-2 1 10 0,-9-10-7 15,12 20 6-15,-6-8-2 0,-6-12 10 16,7 20 7-16,-7-20 10 0,2 20 0 16,-2-20 11-16,-5 19 3 0,5-19-2 0,-8 17-1 0,8-17 8 15,-12 15 0-15,3-7 1 16,9-8 4-16,-17 10 1 0,5-5 5 0,12-5 7 0,-22 4-5 16,22-4 2-16,-27 0 3 15,27 0 0-15,-28-6-4 0,14 1 2 0,-1-1-6 16,15 6-7-16,-26-15-9 15,14 7-9-15,0-3-21 0,2-1-24 0,2 1-29 0,8 11-43 16,-13-27-53-16,11 14-50 16,0 1-37-16,0 1-51 0,2 11-191 0,-2-26-425 15,2 14-248-15</inkml:trace>
  <inkml:trace contextRef="#ctx0" brushRef="#br0" timeOffset="750.12">15715 3437 2544 0,'0'0'-125'16,"0"0"25"-16,0 0 14 0,0 0 9 0,0 0 17 0,0 0 13 15,0 0 5-15,0 0 15 16,0 0 9-16,0 0 10 0,0 0 2 0,54 2 6 15,-54-2 2-15,26 0 10 16,-5 0 8-16,-3 0-3 0,4 0 14 0,-1 0-15 16,2 2-4-16,2-1 3 0,5 1 0 0,-3 0 0 0,1 0 3 15,2 2 0-15,-3-3 7 16,3 2-8-16,-2-2-1 0,-4 4 6 0,2-4-1 0,-5 1 1 16,3 2-2-16,-6-2 3 15,0 0-10-15,-2 0-10 0,-16-2 1 0,28 3-2 16,-28-3-2-16,23 3 3 15,-23-3-5-15,20 1-2 0,-20-1 1 0,0 0-10 16,16 2-2-16,-16-2-10 0,0 0-23 16,0 0-2-16,0 0-5 0,0 0 11 0,0 0-12 15,0 0 3-15,0 0 5 0,0 0 5 0,0 0-1 16,-28-35 13-16,28 35 19 16,-14-10-4-16,14 10 19 0,-15-12 15 0,15 12 5 0,-15-12 11 15,15 12 3 1,-15-10 15-16,15 10 6 0,-10-12 7 0,10 12 8 0,-11-9 10 15,11 9 8-15,0 0 4 16,-13-12 4-16,13 12-5 0,0 0-1 16,0 0-11-16,-12-12-8 0,12 12-11 0,0 0-2 0,0 0-7 0,0 0-1 15,0 0-2-15,0 0 1 16,0 0-8-16,0 0-6 0,0 0-4 0,0 0-4 0,0 0-4 16,0 0 0-16,36 35-4 15,-30-28 5-15,-6-7-7 0,11 15-4 0,-11-15 1 16,8 20-1-16,-6-11-1 15,-2-9-2-15,0 23 3 0,0-23-2 0,-6 26-2 0,0-14-12 16,-1 4-40-16,3-3-40 16,-2 0-60-16,0 1-47 0,-4-2-75 0,10-12-171 15,-10 22-320-15,8-13-36 0</inkml:trace>
  <inkml:trace contextRef="#ctx0" brushRef="#br0" timeOffset="1233.02">16440 3605 2109 0,'0'0'-79'0,"0"0"15"0,0 0 19 0,4-21 25 16,-4 21 12-16,0 0 28 0,0 0 17 16,6-14 23-16,-6 14 23 0,0 0-9 0,0 0-4 15,0 0 14-15,0 0 9 0,0 0 5 0,0 0 2 16,0 0 3-16,0 0-2 0,0 0-6 16,2 47-9-16,-2-30 3 0,0 2-4 0,0 3-7 15,-2-1-2-15,2 4-6 16,0 4-5-16,0-1-4 0,0 0-4 0,0 3-8 15,0-1-1-15,0 3-6 16,0 1-4-16,0-2-1 0,0 8-4 0,0-7-3 0,0 7-3 16,2-2 0-16,-2-5-3 0,0-1-6 0,0 0 2 15,2-1-5-15,-2-1 1 16,0-3-3-16,2 2-4 0,-2-9 3 0,2 3-1 0,-2-4 1 16,0 0-2-1,2-1-2-15,-2-2-2 0,0-16-6 0,5 25-14 0,-5-14-14 16,0-11-12-16,0 21-14 15,0-21-25-15,2 16-32 0,-2-16-50 0,0 0-47 0,0 12-43 16,0-12-102-16,0 0-499 16,0 0-202-16</inkml:trace>
  <inkml:trace contextRef="#ctx0" brushRef="#br0" timeOffset="1872.01">16501 3578 2394 0,'0'0'-118'0,"0"0"28"16,0 0 14-16,0 0 13 0,0 0 17 16,0 0 17-16,0 0 7 0,0 0 7 15,0 0 15-15,-47 20 11 0,37-12 20 0,0 1 7 16,-2 1 8-16,2 2 2 0,0-1 10 16,-1 1 18-16,0-1-4 0,1 2-14 0,-1-1 4 15,3 1-1-15,0 1-4 0,-2-1-5 16,2-2-8-16,0 2 2 0,8-13-6 15,-13 19-7-15,7-9 3 0,6-10-5 16,-9 13 2-16,9-13 8 0,-8 13 13 0,8-13 9 16,0 0 11-16,-9 14 2 0,9-14 0 0,0 0-10 0,0 0-5 15,0 0-6 1,0 0-5-16,0 0-6 0,0 0-8 0,0 0-6 0,0 0-4 16,26-44-5-16,-20 33-3 0,3-3-2 15,-1 4-5-15,-2-6 3 0,2 3 1 0,2-1-6 16,-4 2-1-16,2-2 1 15,0 2 0-15,3-1-2 0,-2 1-2 0,-3 1 1 16,3-1 3-16,-9 12 0 0,14-16 2 16,-8 8-2-16,-6 8 4 0,12-13-2 0,-12 13-2 15,10-10 6-15,-10 10-10 0,0 0 1 0,0 0 3 16,12-9 22-16,-12 9 0 16,0 0 5-16,0 0 4 0,0 0 2 0,15 22 4 15,-15-22-9-15,5 19-5 0,-5-19 0 16,6 23-4-16,-4-10 2 0,0 1-8 0,-2-14-4 15,9 26-15-15,-7-12-27 16,-2-14-38-16,6 22-57 0,-2-12-54 0,-4-10-34 0,6 19-51 16,-6-19-90-16,9 13-591 15,-6-8-355-15</inkml:trace>
  <inkml:trace contextRef="#ctx0" brushRef="#br0" timeOffset="2300.5">16556 3505 2742 0,'0'0'-109'0,"0"0"24"16,0 0 10-16,0 0 4 0,11-13 10 0,-11 13 8 15,0 0 2-15,0 0 11 16,0 0 13-16,0 0-4 0,27 0 4 0,-27 0 2 16,22 0-4-16,-22 0 7 0,28-1 1 15,-6 1 2-15,-1-3 3 0,3 3 3 0,4 0 5 16,3-3 8-16,3 3 0 15,0 0 5-15,2-1 13 0,1 1 6 0,1 0-8 16,-1 0 1-16,-1-2-6 0,-2 2 10 16,0 0-13-16,-3 0 12 0,1 0-1 0,-2-1-5 15,-7 1-4-15,0 0 12 0,0 0-22 0,-3 0 5 16,-4-3-16-16,-16 3-16 16,30 0-13-16,-30 0-36 0,23-1-39 0,-15-1-72 0,-8 2-361 15,14-6 261-15</inkml:trace>
  <inkml:trace contextRef="#ctx0" brushRef="#br0" timeOffset="2600.02">17388 3252 1657 0,'0'0'15'15,"2"-15"12"-15,-2 15-3 0,0 0 1 0,2-17 3 16,-2 17 1-16,0 0 6 0,0 0 26 15,0 0 34-15,0 0 8 0,0 0 3 0,0 0 8 16,0 0 4-16,0 0 4 16,13 55-8-16,-9-36-6 0,0 0-8 0,1 6-8 0,1 0-3 15,0 1-9-15,-2 2-10 0,5 7-7 0,-2-2-27 16,-1 2-3-16,2 2-5 16,-2-3 2-16,-2 2-6 0,3-3-2 0,-2-5 0 15,1 2-4-15,-4-1 1 0,2 0-5 16,0-4-1-16,0-1-17 0,1-3-34 0,-3-1-28 15,0-2-34-15,2 0-42 16,-2-3-23-16,-2-15-37 0,0 21-47 0,0-21-545 16,0 9-102-16</inkml:trace>
  <inkml:trace contextRef="#ctx0" brushRef="#br0" timeOffset="3540.24">17458 3229 2419 0,'0'0'-11'0,"-2"-17"0"0,2 17 5 0,0 0 15 16,0-21 5-16,0 21 21 16,0 0 15-16,0 0 1 0,2-21 7 0,-2 21-17 15,0 0-1-15,4-13 0 16,-4 13-8-16,0 0 6 0,12-11-4 0,-12 11-5 0,18-8-2 15,-18 8-2-15,25-8-4 16,-10 6-2-16,4-2-2 0,5 0-2 0,3 1-6 16,5 0-1-16,6 0-5 0,4-1-9 0,3 0-5 15,11 3-3-15,1-3 1 0,3 0-8 16,-1 1 4-16,2-3-16 0,3 3 5 0,1-1 1 16,-1 3-10-16,4-3 10 15,-2 2-6-15,-1-2 5 0,1 2-3 0,-3-1 8 16,-1 0 6-16,-3 1 7 0,-10 1 1 15,-1 1 3-15,-3-3 0 0,-3 2 8 0,-8 1-2 16,2-3 6-16,-7 3-3 16,1 0-5-16,-4 0 2 0,-3 0 5 0,1 0 9 15,-4 0-8-15,0 0 8 0,-20 0 6 0,33 0 1 0,-33 0 2 16,26 0 9-16,-26 0-4 16,24 0 1-16,-24 0-3 0,20 3 0 0,-20-3-2 15,17 5 9-15,-17-5-3 16,15 12-3-16,-7-6-4 0,-8-6-1 0,15 19 2 0,-9-8-1 15,1 3-4-15,0-1 2 16,-1 2-1-16,0 3-2 0,-2-1 0 0,2 3-3 16,1 1-1-16,-1 2-3 0,1 0 0 0,-1 2-4 15,0 0 2-15,1-1 2 0,-1 3 3 16,2 0-28-16,-1 1 2 0,-1 0-2 0,1 1 6 16,-1 0 2-16,0-1-1 15,-2-1-1-15,2 4 5 0,-1-5-3 0,2 1 1 16,-3 0 1-16,0 1 1 0,0-3-1 15,-2 0 6-15,2-2-5 0,-4 0 0 0,2-4 3 16,1 0 0-16,-1 2-5 16,-2-4 7-16,0 1 3 0,0-2-4 0,0-16 2 15,0 28-3-15,-2-14 4 0,2-14 7 0,-5 23 4 0,1-12-1 16,4-11 1-16,-16 19 1 16,4-10-6-16,0 0 6 0,-3-2-3 0,0-1 3 15,-2-1-5-15,-1 1 2 16,-4-2 1-16,-4 3-5 0,-1-4-1 0,-3 2 2 0,-4-3-5 15,-6 2-1-15,1 0 2 16,-2 0-2-16,-3-3 4 0,0 1-4 16,-1 1-2-16,1-2 1 0,-3 0-2 0,3 2 1 0,-1-3 0 0,-2 0-2 15,2 3 2-15,-1-3 0 16,1-3-3-16,-1 3 1 0,1 0 1 0,1 0 2 16,2 0 0-16,4 0-2 15,-4 0-1-15,4 0 3 0,4 0-2 16,-5 0 0-16,5-3-2 0,-2 3 2 0,3 0 2 15,-1 0-3-15,0 0 1 0,4-1 1 0,-1 1-2 16,1-1 4-16,2 1-10 0,3-3 6 0,-1 3-1 16,4-2 0-16,-2 1 1 15,1-1 0-15,1 2-3 0,2-2-9 0,-2 2-19 0,3-2-31 16,19 2-42-16,-36-4-43 16,20 2-41-16,-2-1-121 0,4-1-484 0,-1-2-98 15</inkml:trace>
  <inkml:trace contextRef="#ctx0" brushRef="#br0" timeOffset="4185.31">18167 3313 2248 0,'0'0'-57'0,"-8"-21"2"15,8 21 10-15,-11-10 11 16,11 10-3-16,-19-5 5 0,19 5 5 0,-25-2 3 0,25 2 22 16,-36 3 10-16,16 1 16 0,-3 2 15 0,0 2 24 15,0 3-1-15,1-1 4 16,1 3-4-16,0-2 0 0,4 3-4 0,1 1-5 16,0 0 8-16,4 1-13 0,-1 3-6 15,4-2-2-15,3-1-5 0,4 4-2 16,0-1-1-16,4 0-6 0,2 0 0 15,4 2-11-15,1 0-4 0,4-2 1 0,1 0-8 16,4-4-4-16,-2 1-5 16,4-1-4-16,-1-4-11 0,-1-1-4 0,2 0-3 0,-1-5-23 15,-2-1 5-15,0-1-3 0,-1-3 3 0,-16 0 3 16,30-4 6-16,-15 0 2 16,-15 4 5-16,21-13-3 0,-12 8 11 0,-9 5 15 0,10-16 1 15,-10 16 22-15,0 0-5 16,2-20 17-16,-2 20 2 0,0 0 0 0,-14-17 4 15,14 17 12-15,-17-8 3 16,17 8 14-16,-16-6-1 0,16 6 2 0,0 0-8 0,-24-5-3 16,24 5-9-16,0 0-2 0,0 0-6 0,-20-3-1 15,20 3-8-15,0 0-1 16,0 0 0-16,0 0-27 0,0 0-23 0,0 0-32 16,0 0-41-16,0 0-31 0,47 0-38 15,-47 0-56-15,21-3-89 0,-8 1-364 0,-3-2 86 16</inkml:trace>
  <inkml:trace contextRef="#ctx0" brushRef="#br0" timeOffset="4410.31">18317 3448 1896 0,'0'0'-17'15,"0"0"25"-15,0 0 10 16,0 0 15-16,0 0 14 0,0 0-7 0,0 0 1 15,0 0 11-15,0 0-3 16,-41 27 7-16,41-27-6 0,-8 20-2 16,8-20-8-16,-4 20-5 0,4-20 9 0,2 24-14 0,-2-24 15 0,4 26-4 15,2-16-23-15,-6-10-17 16,10 23-35-16,-2-11-35 0,0-2-45 0,1-1-60 16,-1-1-130-16,1-1-294 0,-1-3 194 15</inkml:trace>
  <inkml:trace contextRef="#ctx0" brushRef="#br0" timeOffset="4750.08">18482 3448 1763 0,'0'0'1'0,"0"0"17"0,-6-18 9 15,6 18 17-15,0 0 8 16,0 0 15-16,-12-7 19 0,12 7 7 0,0 0-10 15,0 0 4-15,0 0-14 16,0 0-8-16,-33 23-1 0,33-23-6 0,-6 11-9 0,6-11 1 16,-4 16-6-16,4-16 7 0,0 18-23 0,0-18 4 15,0 0-11-15,15 26-2 16,-7-15-13-16,3-1-11 0,0 1 1 16,1-1-2-16,0-1-9 0,2 2 2 0,-2-1 2 15,-1-1 7-15,-1 3-5 0,1-2 7 0,-2-1-4 16,-9-9 6-16,12 17-5 15,-8-10 7-15,-4-7-1 0,0 0 1 0,0 0-4 16,-12 29-18-16,12-29-46 0,-13 9-15 16,13-9-27-16,-19 7-39 0,19-7-66 0,-19 0-470 15,19 0 75-15</inkml:trace>
  <inkml:trace contextRef="#ctx0" brushRef="#br0" timeOffset="4950.18">18658 3420 2052 0,'22'-5'27'0,"-22"5"-2"16,0 0 2-16,0 0 17 0,26 12 0 0,-26-12 13 15,9 14 0-15,-4-6-2 16,-5-8-2-16,6 20-9 0,-2-8 3 16,-4-12-7-16,2 24-4 0,-2-24-2 0,-2 25-9 15,0-9-21-15,2-16-48 0,-4 28-54 16,0-13-61-16,-3-3-159 0,-2 2-332 15,-1 0 126-15</inkml:trace>
  <inkml:trace contextRef="#ctx0" brushRef="#br0" timeOffset="5350.01">18296 3728 1956 0,'0'0'6'0,"2"-19"4"16,-2 19 11-16,0 0 11 0,0 0-5 0,0 0 20 15,-26-7 26-15,26 7 23 0,0 0 18 0,0 0 6 16,-33 11-2-16,33-11-9 16,-15 10-3-16,15-10-9 0,-13 16-5 0,7-5-6 0,6-11-10 15,-4 18-4-15,4-18-10 16,0 23-11-16,0-23-27 0,14 23-33 0,-3-12-56 15,4 1-41-15,2-4-52 0,5-3-59 16,-4-2-111-16,3 1-451 0,3-1-76 0</inkml:trace>
  <inkml:trace contextRef="#ctx0" brushRef="#br0" timeOffset="5990.49">19629 3568 2270 0,'0'0'-70'0,"0"0"7"15,0 0 5-15,0 0 9 16,0 0 1-16,0 0 8 0,34 7 9 0,-34-7 3 16,33 0-6-16,-13 0 3 15,4-1 9-15,3-1 4 0,5 0 8 0,2 0 2 16,8 0 11-16,5 1 12 0,-1-4 9 15,3 4-8-15,0-1 9 0,1 0-9 0,-1 0-11 16,-1 0-15-16,-3 0-17 0,-1-1-45 0,-3 0-63 0,-3-2-137 16,-6 1-167-16,-6-2 408 15</inkml:trace>
  <inkml:trace contextRef="#ctx0" brushRef="#br0" timeOffset="6300.07">20605 3234 1356 0,'4'-19'50'0,"-4"19"10"15,5-13 2-15,-5 13-3 16,0 0-2-16,0 0 7 0,9-11 22 0,-9 11 13 16,0 0 4-16,0 0-4 15,0 0 17-15,0 0-9 0,16 47 7 0,-14-29 4 0,2-1-1 16,0 6 6-16,4 1-11 15,-2 3-11-15,0 0-12 0,0 4-31 0,1 3-2 16,1 0-4-16,-2 2-5 16,3 1-5-16,0-1-6 0,-1-1-3 0,0 1-1 0,0-1-5 15,4 0-5-15,-4-1 2 0,0-4-5 0,1-3-21 16,-3 0-28-16,1-5-46 16,1 2-36-16,-4-6-32 0,3-2-47 0,-3-3-71 15,-4-13-574-15,4 21-173 0</inkml:trace>
  <inkml:trace contextRef="#ctx0" brushRef="#br0" timeOffset="7410.12">20589 3096 2496 0,'0'0'-52'0,"0"0"13"0,-3-18 10 0,3 18 0 15,0 0 24-15,0 0 22 0,-2-16 12 0,2 16-6 0,0 0 1 16,0 0-4-16,17-14 3 16,-17 14-8-16,22-7-5 0,-6 4 4 0,4-1-19 15,0 3 5-15,10-3-13 16,1 0 1-16,10 0 0 0,-1 0-2 0,5-2-7 0,-1 3 1 15,2-3 8-15,8 1-2 16,-1-1-1-16,2-2 15 0,-1 3-14 0,4-1 8 16,1 0 1-16,0 0 1 0,1 2 4 0,-1-1 0 15,0 1-2-15,1 0 10 16,-1 2-13-16,-2-1 4 0,-9 0-11 0,1 0 5 0,2 1-14 16,-4 0-1-16,0 1-4 15,-1-2 3-15,-4 2-5 0,1-2 8 0,-5 3-2 16,-3-1 7-16,-1 1 6 0,0 0-2 15,-2-2 19-15,-1-1-8 0,-1 3 5 0,0-1-4 16,-1 1 12-16,-3-2 7 16,-2 1 2-16,-3 1-3 0,2-3 12 0,-2 1-3 15,-2 2 10-15,-19 0 1 0,32-2-9 0,-20 0 11 16,-12 2-15-16,24 0 3 0,-24 0-7 16,24 0-1-16,-24 0-4 0,18 2-4 0,-18-2-1 15,17 2 9-15,-17-2-14 16,15 6 7-16,-15-6 2 0,11 9-4 0,-11-9-5 0,12 15 5 15,-8-4-2-15,-4-11-2 16,14 22 2-16,-10-7-1 0,2 3 0 0,-2-2-2 16,2 8-1-16,-2-2 0 0,1 3-2 0,-1 0 4 15,0 3-3-15,-2-1 3 16,3 2-7-16,-1-1 5 0,0 6 0 0,0 3 2 0,1-3-5 16,-1-4 0-16,0 5 6 15,-2 0-29-15,2 2 4 0,0-2 1 16,-2-1 5-16,3 2 7 0,-3-3-6 15,1-1 8-15,-1 0-5 0,-2-2 7 0,0 3 11 0,0-2-6 16,0-1-6-16,0 0 6 16,0-1-6-16,0 0 4 0,0-5 5 0,0 1-2 15,0-4 2-15,2 0-8 0,-2-2 5 0,0-2 3 0,2 0 7 16,-2-17 7-16,0 27 6 16,0-13 13-16,0-14 2 0,-2 18 10 0,2-18 8 15,-4 19 6-15,4-19 2 16,-8 15-10-16,8-15-3 0,-14 10-5 0,14-10-5 0,-21 10-3 15,8-6-2-15,13-4-1 16,-33 5-4-16,13-5-5 0,-1 3 1 0,-2-2-5 16,-6 1-2-16,-1-2-4 0,0 0-3 0,-4 0 0 15,0-2-1-15,-2 2-5 16,-6-1 1-16,2 1 0 0,-5-3-2 0,1 3 1 0,-3-1 0 16,3-2 3-16,-3 3-3 15,1-1-1-15,-1 1 1 0,3 0-6 0,-3-3 4 16,3 3-2-16,-1 0-3 0,3 0 2 15,-2 0-2-15,5 0-2 0,-3 0 2 0,4 0-3 16,2 0 5-16,-1 0-2 16,-1 0 1-16,5-1 0 0,-5 1-4 0,2 0 3 15,2-2-1-15,-1 0-2 0,2 2 1 0,-1-2-1 0,2 1 2 16,3 1-4-16,-1-3 1 16,0 2 1-16,6-2-2 0,0 3 1 0,1-1-2 15,1-1 2-15,22 2 1 16,-40-3-1-16,21 2-4 0,19 1 3 0,-34-2 1 0,15 1-1 15,19 1-1-15,-31-3-1 16,15 1 4-16,16 2-3 0,-27-2 2 0,27 2-2 16,-28-4 0-16,14 3 3 0,14 1-5 0,-26-2-6 0,26 2-8 15,-23-4-33 1,23 4-51-16,-23-4-56 0,10 1-52 0,1 1-57 0,-2-1-112 16,2-2-494-16,-3 1-233 15</inkml:trace>
  <inkml:trace contextRef="#ctx0" brushRef="#br0" timeOffset="8090.23">21630 3288 2663 0,'7'-17'-57'0,"-7"17"11"15,0 0 4-15,-3-23 3 0,3 23 16 0,-6-15 16 16,6 15 28-16,-13-13 11 16,13 13 13-16,-17-12 14 0,5 8 5 0,12 4 9 0,-24-6 7 15,24 6 6-15,-30 0-3 0,30 0-4 0,-35 4-10 16,15 2 0-16,2 1-2 16,-4 3-6-16,3-1-6 0,0 5-1 0,0 0-4 15,3 2-4-15,0 2-5 0,2-1-4 16,-1 2-2-16,2 2-22 0,2 0-2 0,3 0-1 15,2 1-1-15,0 3 2 16,4-2-2-16,2-3 2 0,4 6-5 0,0-3-2 16,4-2 1-16,3-1-1 0,-1 2-7 0,5-5-2 0,0 0-8 15,1-2-15-15,2-4-14 16,1 3-23-16,2-4-22 0,0-3-16 16,-1 0-12-16,-2-6 0 0,2-1 0 15,-2 0 2-15,-18 0-11 0,35-9 12 16,-23 3 16-16,0-4 8 0,-12 10 17 0,18-18 15 15,-14 11 7-15,-4 7 25 0,2-21 5 0,-2 21 19 16,0 0 10-16,-10-27-1 0,10 27 6 0,-18-16 2 16,10 8 15-16,8 8 9 0,-21-11 9 15,10 5 7-15,11 6-2 0,-17-10 5 0,17 10-3 16,-16-6-9-16,16 6-10 16,0 0 4-16,-16-5 0 0,16 5-9 0,0 0 1 15,0 0-6-15,0 0-9 0,0 0-29 16,0 0-27-16,0 0-27 0,55-8-32 0,-35 7-28 15,-4-2-32-15,4-1-79 16,-1 1-477-16,0 1 32 0</inkml:trace>
  <inkml:trace contextRef="#ctx0" brushRef="#br0" timeOffset="8800.41">21975 3339 2007 0,'-7'-22'-65'0,"7"22"16"0,0 0 10 0,0 0 5 0,-18-4 23 16,18 4 25-16,0 0 19 15,0 0 25-15,-30 15 13 0,19-7 2 0,1 2 0 16,-1 1 1-16,2 0 20 15,1 3-5-15,0 1 2 0,2 0 2 0,-1 0-2 0,3 2-12 16,1-1-4-16,3 2-7 16,0 3-9-16,0-3-28 0,5 3-4 0,0 0-2 15,1 2-4-15,2-3-1 0,0 1-2 0,1-2-4 16,2 1-27-16,1-1-26 0,1-4-38 16,0 2-43-16,2-3-42 0,-3-5-68 0,-2-2-182 15,4 1-236-15,-2 0 127 0</inkml:trace>
  <inkml:trace contextRef="#ctx0" brushRef="#br0" timeOffset="9200.01">22198 3430 1853 0,'0'0'27'0,"2"-18"22"0,-2 18-6 0,0 0-5 16,0 0-6-16,0 0 0 16,-7-21 8-16,7 21 4 0,0 0 9 0,0 0 1 15,-17-2 2-15,17 2-9 0,0 0 2 0,0 0 0 16,0 0-7-16,-32 13 3 0,32-13-1 16,0 0-4-16,-12 13-10 0,12-13 1 0,0 0-19 15,-7 19-17-15,7-19-29 16,0 0-4-16,0 0-12 0,13 28 0 0,-13-28 7 15,10 16-4-15,-3-6 1 0,-7-10 3 16,15 17 16-16,-11-9 4 0,-4-8 4 0,12 17 7 16,-12-17 1-16,7 16 11 0,-7-16 14 0,5 14 25 15,-5-14 5-15,0 0 14 16,-5 24-3-16,5-24-3 0,0 0-5 0,-17 17-3 0,17-17-10 16,-12 9 0-16,12-9-10 15,-18 5-14-15,18-5-28 0,-16 6-41 0,16-6-45 16,-13 0-47-16,13 0-86 15,0 0-439-15,-19-9 82 0</inkml:trace>
  <inkml:trace contextRef="#ctx0" brushRef="#br0" timeOffset="9440.01">22284 3310 2071 0,'0'0'-5'0,"0"0"2"16,19 0 3-16,-19 0 0 0,0 0 6 0,17 14-2 0,-11-6 5 16,-6-8 7-16,13 25 3 0,-8-12 0 0,-1 2 17 15,2 1-14-15,-2-2 13 16,-2 4 4-16,2-3 3 0,-2 2-1 0,0 2-5 0,0-1-3 16,-2 0-13-16,0-18-25 15,-4 35-42-15,2-16-50 0,-2-4-63 16,-2 2-148-16,2 0-273 0,-2-1 217 15</inkml:trace>
  <inkml:trace contextRef="#ctx0" brushRef="#br0" timeOffset="10120.44">22796 3442 1667 0,'0'0'-10'16,"0"0"-7"-16,0 0 12 0,0 0-1 15,0 0 2-15,0 0 4 0,24 7 12 16,-24-7 5-16,0 0-2 0,23 0 5 15,-23 0 1-15,26 0-3 0,-26 0 2 0,31 0 10 16,-12 0 17-16,4 0 8 0,1-1 7 16,4 1-1-16,3-2 2 0,1 2 2 0,4 0 1 15,2 0 8-15,4 0 0 0,3 0 3 0,-1 0-5 16,3 0 6-16,-3-2-5 16,3 2-5-16,-3 0-12 0,1 2 0 0,-3-2-5 0,-6 0-6 15,-3 0-4-15,1 2-6 16,-2-2-4-16,-2 1-5 0,-3 2-4 0,-3-2-9 15,-3-1-20-15,0 3-21 16,-6 1-20-16,1-2-14 0,-16-2-29 0,28 5-20 0,-17-3-25 16,-11-2-33-16,0 0-81 0,19 6-438 0,-15-4 67 15</inkml:trace>
  <inkml:trace contextRef="#ctx0" brushRef="#br0" timeOffset="11840.34">23418 3503 1883 0,'0'0'-81'0,"0"0"14"0,0 0 9 15,0 0 13-15,0 0 8 16,0 0 9-16,0 0 8 0,0 0 10 0,0 0 11 0,0 0 13 15,0 0 21-15,0 0 18 16,0 0-6-16,0 0 7 0,0 0-3 0,0 0 0 16,0 0-4-16,0 0 8 0,0 0-15 0,9 44 0 15,-4-31-4-15,-1 5-1 0,0-3-3 16,2 2-4-16,1 6 0 0,-1 1-4 0,0 3-6 16,0 2 3-16,3 1-9 15,0 5 11-15,-3-1-6 0,2 2-1 0,-2 3 0 16,1-2-6-16,-2 4 2 0,1-4-6 15,-2 3 6-15,2 2-3 0,-2-2 4 0,3 1 0 16,-3-1-8-16,0 0 7 16,0-3-3-16,3 0-9 0,-3-1 5 0,-2-4 5 15,3-1-2-15,-3-1-5 0,4-1 0 0,-4 0 5 0,0-1-2 16,2-1-3-16,-2-3 6 16,2 1-3-16,0-2-8 0,0-4 11 0,0 2-1 15,-2-3-7-15,2-2-1 16,-2 0 0-16,0-1 6 0,0 0-1 0,-2-15-7 0,4 23 13 15,-4-23-10-15,0 17 19 16,0-17 7-16,-2 19 14 0,2-19 1 0,-8 12 5 16,8-12-1-16,-14 11 7 0,14-11-16 0,-20 10 1 0,5-6 2 15,-2 0-2 1,0 0-8-16,-2-1 5 0,0 1-14 0,-5-1 5 0,-1 0-5 16,-3 0-1-16,0-1-6 15,-2 2 3-15,0-2 2 0,-1 0-6 16,-4 1-4-16,-1-1 4 0,-6 1-8 0,2-2 1 15,-3 2 2-15,1 1 0 0,-1-3-4 0,-1 3 18 16,-2-2-4-16,1-1 1 16,1 1-1-16,-3 0-5 0,1 1 1 0,-3-3-2 0,0 1 3 15,3-1-7-15,-1 0 0 0,-1 0-3 0,1 0 2 16,-2 0-2-16,0 0-1 16,1-1 3-16,-3-2 0 0,0 3-7 0,1-2 6 15,-1 2-3-15,1-2-2 0,0 1 1 16,-1-1 0-16,3 0 2 0,-1 2-4 0,0-2 2 15,1 1 0-15,1 1 0 16,-1 0-1-16,1-3 2 0,0 3-3 0,0 0 2 16,-1 0 1-16,-1 0 2 0,-2 0 10 0,1 0 4 0,-1 0-1 15,-2 0 2-15,2-1 0 16,-2 2-2-16,-4-2-4 0,6 1-1 0,1 0-1 16,-10-3-2-16,3 3 1 15,4 0-2-15,-7-1-4 0,8 1 4 16,-7-3-1-16,0 1 0 0,-1 1-2 0,1 1-3 15,8-2 2-15,1 0-3 0,-2 0 5 16,3 0-3-16,1 2 1 0,-1-2 0 16,1 0-1-16,1 0 0 0,-1 1 1 0,-1-2-3 0,0 3 1 15,0-3-3-15,2 0 0 0,1 2 1 0,-1-3 2 16,1 0-2-16,-1 2 0 16,1 1-2-16,-1-3 2 0,1 2-2 0,-1 0 1 0,-1 0-1 15,-1 0 1-15,3 0 0 16,-1 0 1-16,-1 0-2 0,2 1 1 0,2-2 1 15,-3 1 2-15,5 1-5 16,-3-2 2-16,3 2 2 0,1-1-1 0,-2 0-1 0,-1-2 0 16,-3 2-1-16,2 1-1 0,0-2 2 0,-1-1 3 15,-1 1-6-15,-1 1 2 16,-1 0 0-16,-2-2-4 0,-3 1 3 0,5 0 1 0,-3 1-1 16,-2-1-1-16,3-1 3 15,5 2-3-15,-3 0 1 0,2 0 2 0,3 1-4 16,0-4 1-16,-3 4 2 15,3-1 2-15,1 0-1 0,1 0 2 0,-1 0-1 0,1 2-1 16,0-2 0-16,-1 0-1 16,7 2 2-16,0-1 0 0,-6-2-5 0,6 3 4 15,2 0-1-15,0 0 2 0,0 0-1 0,3 0 0 16,-1 0 7-16,0 0-11 0,2 3 4 16,5-3 3-16,-1 0-2 0,2 0 3 0,-2 0 0 15,3-3-4-15,-1 6 2 16,2-3-2-16,-2 0 4 0,1 0-4 0,1 0 0 15,2-3 1-15,-2 3 2 0,1 0-3 16,21 0-1-16,-38 3 1 0,18-3 0 0,2 0 1 16,-2 0-2-16,20 0-2 0,-35 0 0 0,17 0 5 15,18 0-5-15,-28 0 6 16,12 0-2-16,16 0-4 0,-27 0 3 0,27 0 3 0,-26-3-6 16,26 3 6-16,-23 0 0 15,23 0-2-15,-23-1-1 0,23 1 1 0,-19 0-2 16,19 0 5-16,-19-3-3 15,19 3-1-15,0 0 0 0,-28-1-1 0,28 1 1 0,0 0 1 16,-25-2-2-16,25 2 2 0,-17-2-1 0,17 2 4 16,0 0 1-16,-21-4 5 15,21 4-2-15,0 0 2 0,-21-3-1 0,21 3-5 0,0 0 3 16,0 0 0-16,-20-3-1 16,20 3-9-16,0 0-9 0,0 0-14 0,-16-3-7 15,16 3-8-15,0 0 4 16,-16-8-2-16,16 8-4 0,0 0-19 0,-16-11-39 0,12 7-54 15,4 4-70-15,-15-11-195 16,4 5-382-16,0 0-112 0</inkml:trace>
  <inkml:trace contextRef="#ctx0" brushRef="#br0" timeOffset="12300.11">15959 4109 2341 0,'0'0'3'0,"0"0"20"0,0 0-8 16,0 0-12-16,0 0-8 0,0 0-8 0,0 0-3 15,0 0 0-15,0 0-18 0,0 0-20 0,49-25-18 16,-35 22-21-16,2-1-17 16,0 0-27-16,-1 0-21 0,-15 4-106 0,32-7-195 0,-20 1 383 15</inkml:trace>
  <inkml:trace contextRef="#ctx0" brushRef="#br0" timeOffset="12670.03">15688 3193 1406 0,'17'-8'58'16,"-17"8"-4"-16,0 0-2 0,22-3-7 0,-22 3 0 0,18-4-8 16,-18 4-4-16,26-6-2 0,-14 4-6 0,-12 2-20 15,33-4 1-15,-19 0 1 16,-14 4-15-16,30-5-17 0,-18 3-23 0,1-2-35 16,-1 0-81-16,2 0-313 15,-14 4 356-15</inkml:trace>
  <inkml:trace contextRef="#ctx0" brushRef="#br0" timeOffset="12879.93">15834 3069 1516 0,'0'0'47'16,"0"0"-3"-16,0 0-4 0,0 0-8 0,0 0-6 15,0 0 9-15,0 0 14 0,0 0 28 16,0 0 3-16,-10 22 15 0,10-22 6 0,0 19 11 15,0-19-1-15,0 22-12 16,0-22-1-16,0 27-17 0,2-12-10 0,-2 2-33 16,0 0-64-16,2 0-82 0,0 0-116 0,-2 0-277 0,0 1-101 15,0-18 189 1</inkml:trace>
  <inkml:trace contextRef="#ctx0" brushRef="#br0" timeOffset="20970.06">1219 14454 304 0,'-11'-15'126'0,"11"15"-23"0,0 0 6 0,0 0-2 15,0 0 4-15,0 0-14 16,0 0 2-16,0 0-2 0,0 0-10 0,0 0-4 16,0 0-4-16,0 0-5 15,0 0 24-15,0 0-3 0,0 0 7 0,0 0-2 16,0 0 1-16,0 0 1 0,0 0-11 15,0 0 0-15,-14 41-6 0,14-41-10 0,-7 22-4 16,4-8-11-16,-1 1-1 16,2 1-5-16,-3 0-9 0,3 3-4 0,-1 1-4 15,1 1-1-15,0 0-4 0,-2 3-2 0,0-1-6 16,1 3-1-16,1-2-3 0,-1 3-2 16,1 1-4-16,-2-1 1 0,2 1 2 0,-1 3-2 15,1-2-4-15,0 0 2 16,0 0 4-16,1 3-9 0,-1-4 1 0,0 2 3 0,-3 1-6 15,3 0 1-15,0-5-2 16,0 2 8-16,-3 1-5 0,3 0-7 0,-1-5 6 16,-2 3-3-16,0 0 1 0,2-3 2 0,-2 2-6 15,1-4 4-15,2 3 0 16,-2 0-3-16,2-5 4 0,-3 2-5 0,3-3 5 0,0 2-5 16,-2-2-6-16,2 0 5 15,0 0 1-15,-2 2 2 0,2-5-6 0,1 4 3 16,-1-2 1-16,0-2 4 15,0 1-7-15,0 1 2 0,2-1-1 0,-2 0 1 0,2-17 3 16,-4 33-2-16,1-17-2 16,0 0 1-16,1-1 1 0,2-15-2 0,-3 32 2 15,3-18-2-15,0-14-1 0,-4 28 5 0,4-11 2 16,-2-2-5-16,2-15 3 16,0 29-3-16,-2-11 0 0,2-18 3 0,0 30-2 0,-2-16 2 15,2-14-3-15,0 34 6 16,0-21-6-16,0-13 6 0,0 28-7 0,0-14 4 15,0-14-3-15,0 27 3 16,-2-13-5-16,2-14 8 0,0 27-8 0,2-12 6 0,-2-15-1 16,0 28 0-16,0-11-2 0,0 0 6 0,0-17-8 15,0 32 5-15,2-15-1 16,-2-4-3-16,0-13-2 0,0 33 8 0,0-20-6 16,0-13 4-16,0 26-2 15,0-12 1-15,0-14-6 0,-2 25 3 0,2-25-16 0,2 25-18 16,-2-25-42-16,2 22-29 15,-2-22-33-15,2 20-44 0,-2-20-72 0,0 17-509 16,2-8-49-16</inkml:trace>
  <inkml:trace contextRef="#ctx0" brushRef="#br0" timeOffset="22050.17">713 15822 2137 0,'-26'-4'-101'0,"26"4"24"15,0 0 19-15,0 0 6 16,0 0 10-16,0 0 16 0,0 0 11 0,0 0 15 0,0 0 12 15,0 0 6-15,0 0 8 16,0 0 1-16,0 0-5 0,0 0-5 0,0 0 4 16,0 0-13-16,0 0 10 0,46-14 0 0,-46 14-13 15,0 0-5-15,33 2 0 16,-33-2-10-16,28 0 5 0,-13 2-6 0,5-2 8 0,1 1-7 16,-1-1-4-16,5 3 1 15,0-3-2-15,4 0 4 0,2 0-12 0,3 0 10 16,-3 0-17-16,1 0 1 15,-1 0-2-15,5 0 4 0,-2 0-1 0,-1-3 8 0,2 3 2 16,0-1 1-16,-3 1-3 0,3-2-8 0,-1 2 1 16,-2 0-10-16,1 0-15 15,1 0-12-15,2 0-13 0,-3-2 6 0,4 2-9 16,-1 0 4-16,2 0 11 16,0 0 6-16,5 2 19 0,-5-2 9 0,4 0 12 0,1 0 8 15,-3 2 5-15,2-1 6 16,0 2-3-16,-2 1 4 0,1-2-2 0,-6-1-3 15,6 3 2-15,-3 0 9 16,2 0 6-16,-2 2 7 0,1-2-2 0,1-1 5 16,-7 1 4-16,5 0-3 0,3 0 2 0,-3 1 1 0,2 0-9 15,0 0 3-15,1-1 0 16,-1 0 1-16,0 0 1 0,1-3 3 0,-2 4 5 16,1-4 8-16,1 0 1 15,-3-1 6-15,-2 3 6 0,0-3-8 0,-2 0 4 0,1 0-4 16,0 0 5-16,1 0-7 15,-2-3 3-15,0 3-20 0,-1 0 8 0,1-1 0 16,0 0-2-16,0-2-7 16,-3 3-4-16,3-2-4 0,-1 1 2 0,-5 1-1 15,2-2-5-15,0 2 0 0,-5 0-7 0,1 0-4 0,0 0-10 16,-1 2-6-16,3-1-8 16,-2 1-26-16,2 1-36 0,-4-2-65 0,-1 0-162 15,-1 2-99-15,-2-1 131 16</inkml:trace>
  <inkml:trace contextRef="#ctx0" brushRef="#br0" timeOffset="28270.01">1133 15422 1112 0,'0'0'-33'0,"0"0"17"0,0 0 12 0,0 0 6 15,0 0 5-15,0 0 13 0,0 0-5 16,0 0 7-16,0 0-7 0,0 0-6 0,0 0 2 16,0 0-4-16,0 0-5 0,0 0 3 0,0 0 2 15,0 0-7-15,0 0 5 16,0 0-3-16,0 0 0 0,0 0 1 0,0 0 4 16,0 0 0-16,0 0 16 0,0 0-6 15,0 0 6-15,0 0 24 0,0 0-16 0,0 0 3 16,0 0 4-16,0 0-4 15,0 0 6-15,0 0 1 0,45-7-2 0,-45 7-8 16,0 0 6-16,18-6-14 0,-18 6 2 0,17-1-3 0,-17 1 2 16,25-1-14-16,-25 1 18 15,31-5-3-15,-13 4 1 0,0-2-2 0,2 1 9 16,1 2 2-16,-1-3-10 16,4 3-3-16,-2-4 5 0,0 4-12 0,4-2 2 0,-3 0-4 15,1 2-7-15,-1 0 1 16,3 0 7-16,-5-2-8 0,4 2 4 0,-4 0-4 15,2 2 0-15,-2-2-1 16,1 0 11-16,-1 0-13 0,-3 0 0 0,2 2 4 16,-1-2-4-16,0 2-6 0,0-2 14 0,0 0-8 0,0 2-6 15,-19-2 7-15,34 2-2 16,-20-2-2-16,-14 0 12 0,30 2-16 0,-30-2-1 16,26 1 11-16,-26-1-6 15,21 0 13-15,-21 0 9 0,17 2-8 0,-17-2 14 0,0 0-3 16,21 0 7-16,-21 0 10 15,0 0 1-15,17 3-7 0,-17-3-1 0,0 0 0 16,0 0 3-16,0 0-8 16,21 0 1-16,-21 0-6 0,0 0 5 0,0 0-5 15,0 0 0-15,0 0-3 0,0 0-1 0,19 0-4 0,-19 0 2 16,0 0-3-16,0 0-4 16,0 0-6-16,0 0 4 0,0 0-1 0,18-8-4 15,-18 8-2-15,0 0-10 16,13-10-3-16,-13 10 4 0,13-10-4 0,-13 10-2 0,14-9-1 15,-14 9-1-15,16-11-14 16,-7 3 9-16,-9 8 7 0,19-17-6 0,-8 7 2 16,-1 1 10-16,1-2-4 0,3-3 4 0,1 1-6 15,0-1 5-15,0 1-1 0,-2 2 7 16,1 0-2-16,2 0-6 0,-2-3 6 16,1 0-3-16,0 2-1 0,2 0 8 15,-3 0-8-15,2-1-2 0,0 0 1 0,-5-1 7 16,3 1-4-16,-1 1 10 15,0-1-5-15,-1 3 3 0,0-2-5 16,0 1 7-16,0 0-8 0,0-1 7 0,-2 1-7 0,2 1 6 0,-1 1 2 16,0-2-13-16,2-1 11 15,-3 1 5-15,2-1-11 0,0 1 9 0,-2-3-11 16,2 3 7-16,-1-2-2 0,0 2-2 16,-1-3 4-16,3 2-2 0,-3-2-5 0,2 3 1 15,-2-1 7-15,-2 0-5 16,2 1 7-16,2-1-10 0,-2 1 5 15,1 0-9-15,-1-2 3 0,-1 4 2 0,2-2 4 16,-1-1-3-16,-10 12 6 0,16-18-5 16,-6 8-10-16,0-2 2 0,-2 5 4 0,-8 7 3 0,15-18-3 15,-8 11 0-15,-7 7 7 16,12-14-2-16,-12 14 7 0,11-11-2 0,-11 11 8 0,10-10-6 16,-10 10-7-16,11-9-2 15,-11 9 10-15,0 0-7 0,11-11 0 0,-11 11-3 16,0 0 6-16,10-10 3 15,-10 10 3-15,0 0 2 0,0 0-1 0,8-9 8 16,-8 9-6-16,0 0-3 0,0 0 4 0,0 0 2 0,0 0-3 16,0 0 4-16,11-12-7 15,-11 12 4-15,0 0-2 0,0 0 0 0,0 0-5 16,0 0 0-16,17-4-2 16,-17 4-8-16,0 0-12 0,23-3-6 0,-23 3-5 0,22-3-13 15,-22 3-13-15,30-3-1 16,-12 1-7-16,3 0 2 0,3 1 5 0,4-1 2 15,3-1 5-15,1 2 5 16,2-3 3-16,2 1 6 0,4 2 3 0,2 0 3 16,3-2 7-16,0 1-3 0,1 1-1 0,1-1 12 0,1 0 2 15,9-2-3-15,-8 2 3 16,-1-1 2-16,10-2-5 0,-9 3 9 16,-1-2 5-16,1 0-9 0,-1 1 7 15,1-1 2-15,-3 3-1 0,3-5 24 0,-5 5-4 0,1 0 1 16,-3-1 10-16,1-1 1 15,-7 2 2-15,-2 1-3 0,0 0-7 0,-3 0 3 16,1-3-10-16,-6 3 5 16,-1 0-8-16,-2 3 1 0,-2-3 6 0,-1 0-35 15,-2 0-21-15,-18 0-35 0,30 0-43 0,-17-3-62 0,-13 3-133 16,18 3-186-16,-18-3 334 16</inkml:trace>
  <inkml:trace contextRef="#ctx0" brushRef="#br0" timeOffset="31269.98">819 17541 1442 0,'0'0'3'0,"0"0"-3"0,0 0 0 0,15-3 2 16,-15 3 11-16,0 0 18 16,0 0 21-16,23 0 20 0,-23 0 8 0,0 0 4 0,0 0 19 15,0 0 24-15,27 3 11 16,-27-3 6-16,0 0 0 0,19 3-11 0,-19-3-12 15,0 0-11-15,25 0-18 16,-25 0-10-16,20 0-5 0,-20 0-13 0,24 0-5 16,-24 0-5-16,24 1-8 0,-11 2-1 0,-13-3-7 0,28 0-2 15,-28 0-2-15,29 1-4 16,-14-1-2-16,4 0-3 0,0 0-1 0,-19 0-7 16,37 0 1-16,-20 2-6 15,4-2 4-15,-4 0-5 0,3 0 4 0,-1 3-7 0,-19-3-1 16,35 0 2-16,-17 0-3 15,-1 1-4-15,-17-1 3 0,33 2-6 0,-18-2 2 16,-15 0-2-16,32-2 0 16,-14 2-2-16,-2-1 3 0,-16 1-5 0,33-3 5 0,-19 1 3 15,-14 2-2-15,29-4 0 0,-13 3 2 0,-16 1-2 16,30-4 3-16,-18 0-4 16,-12 4 0-16,28-3 2 0,-28 3-4 0,25-4 2 15,-10 0-1-15,-15 4 2 16,29-6-1-16,-15 2-3 0,-14 4 1 0,22-3-1 0,-22 3 2 15,24-6-6-15,-24 6 5 16,21-4 3-16,-21 4-5 0,19-4 4 0,-19 4 0 16,17-2-2-16,-17 2 3 0,16-3-2 0,-16 3 1 15,18-4-3-15,-18 4 4 0,17-4-3 16,-17 4 6-16,19-6 2 0,-19 6-9 16,17-8 5-16,-17 8-4 0,16-9 0 15,-6 4 3-15,-10 5-1 0,16-14-4 0,-8 6 3 16,-8 8 0-16,20-15-3 15,-12 6 6-15,0 0 0 0,3-2-4 0,-11 11 1 0,19-21 2 16,-10 9-2-16,-1 2 1 16,2-2-4-16,-1 1 0 0,2-2 3 0,-3 1 4 15,1-1-5-15,1 1 5 0,-2-1-3 0,-1-2 0 16,2 1 3-16,-1 0-2 0,0-3-8 16,-2 1 7-16,4-3 0 0,-2 3-2 0,0-2 2 15,0-2-2-15,1 1-1 16,-3 2 5-16,1 0-2 0,1-4-2 0,1 2-1 15,-1 0 0-15,-2 1-1 16,-1 0 4-16,6-3-2 0,-5 2-6 0,0 0 4 16,0 2-5-16,0-1 0 0,1-1 5 0,-3 1-5 0,2-4 1 15,1 5 0-15,-1-1 2 16,1 2-2-16,-1 0-4 0,2-2-4 0,-1 0 3 16,2 2-3-16,-1 0 5 0,-1-1-3 15,2 2 4-15,3-3 1 0,-4 6 1 0,0-4-4 16,1 1 7-16,-1 0-3 15,3-1 5-15,2 1-2 0,-5 2-1 0,2-1 0 16,1 1 2-16,-1 1-5 16,1-1 4-16,0 3 0 0,-1 0 1 0,1-2-2 0,4 0 5 15,-5 3-2-15,4 1 2 0,-2-2 1 0,0 3-1 16,1-1-6-16,0-2 3 16,-13 10 4-16,23-11-3 0,-5 6 2 0,-8-1 1 15,-10 6-3-15,23-8 4 16,-10 5-3-16,-13 3 3 0,21-4 0 0,-21 4-1 0,23-2 0 15,-23 2 4-15,23 0 2 16,-23 0 3-16,26 2-5 0,-14-1 0 0,-12-1 3 16,24 6 1-16,-24-6 3 0,21 6-2 0,-11-2-5 0,-10-4 4 15,22 8 2-15,-14-3-4 16,-8-5-2-16,21 11 3 0,-10-3-2 0,-2 2-2 16,-9-10 4-16,16 16-2 15,-8-8-2-15,2 3 3 0,-2-2 8 0,-8-9-1 16,12 19-1-16,-5-10 6 0,-1 3-7 15,1-1 5-15,-1 0-6 0,-6-11 1 0,10 24 4 16,-3-12 7-16,-1 0-2 16,-2 1 1-16,0 1-2 0,-4-14-2 0,7 25 5 15,-2-14-4-15,-3 2-4 0,-2-13 4 0,6 25-2 0,-4-13-6 16,-2-12 7-16,6 24-4 16,-4-8-2-16,-2-16 3 0,4 23 2 0,-2-11-8 15,-2-12 1-15,2 25 3 16,0-8-4-16,1-5 3 0,-3-12-2 0,2 27-6 15,1-14 6-15,-1 3 0 0,-2-16-3 16,2 26 1-16,2-10 1 0,-2-3-4 16,0 2 2-16,0 0 1 0,-2-15-4 0,4 29 4 0,-2-17 2 15,3 2-4-15,-1 0 1 16,-4-14 0-16,6 26 0 0,-2-12 12 0,1 1 4 0,-1-2-3 16,2 1 3-16,-1-1-1 15,1 0-1-15,-6-13 1 0,10 25-1 0,-4-12-5 16,2-1 3-16,-2 1-5 15,2-1 0-15,0-1-1 0,-1 1 1 0,1-3-5 16,1 2 4-16,-9-11-2 0,17 21-4 0,-9-13 1 0,0 3 0 16,1-3-1-16,-9-8 1 15,19 17-3-15,-11-10 0 0,1 2 2 0,-9-9-1 16,21 14 1-16,-10-6-1 16,-1-1 1-16,1 1-2 0,-11-8 1 0,23 14 2 0,-10-8-2 15,0 1-1 1,1 0 2-16,3-2-6 0,-2 0 2 0,4-1 3 0,-1 1-4 15,-2-1 3-15,3 1 1 16,0-1 0-16,0 0 4 0,1-3 2 0,-2 3-3 16,2-2 1-16,-2 2 2 0,3-3-7 0,-1 3 3 0,0-1 0 15,2-2-2-15,-1 1 1 16,1 0 1-16,-2 0-5 0,2 0 3 0,1-2 3 16,0 0 1-16,2 2 5 15,-1-2 6-15,2 0 4 0,-3 0 3 0,2 2 1 0,0-2-2 16,3 0-4-16,-3 1 1 15,-1-1-5-15,-2-1-2 0,2 2-2 0,-3-2-5 16,1 1-6-16,-6 1-12 0,-16-1-20 0,38-1-20 16,-25-1-37-16,-13 2-48 15,28-2-60-15,-28 2-57 0,19 0-80 0,-10 2-166 0,-9-2-457 16,0 0-383-16</inkml:trace>
  <inkml:trace contextRef="#ctx0" brushRef="#br0" timeOffset="32830.06">974 16758 2839 0,'0'0'-104'0,"0"0"36"0,0 0 7 15,0 0 11-15,0 0 6 16,-6 54 16-16,6-54 19 0,0 26 9 0,0-13 3 15,0-13 4-15,4 30 1 0,-4-13 20 16,0 0 13-16,0 2 15 0,0 0 9 0,-4 2-3 16,4 0-3-16,-2 0-4 0,-2 4-6 0,2 0-8 15,-3-2 2-15,1 1-11 16,2 1 1-16,-3-2-4 0,1 2-3 0,1 0-2 16,-1-1 0-16,-1-1-1 0,1 2-6 15,2-2-1-15,-3 1 2 0,3 1-4 0,0-4 1 16,0 0-2-16,1 4 1 15,-2-4-3-15,3 2 2 0,0-2-2 0,0 1-3 0,0 2 3 16,-2-3-3 0,4-1-3-16,-2 1 2 0,0 3 1 0,0-5 0 0,0 1 0 15,0-1-2-15,4 2-2 0,-4 0 2 0,0-2 0 16,2 0-1-16,-2 0 0 16,2-1-2-16,0-1 1 0,-2-17-4 0,0 30-4 15,0-16-9-15,0-14-27 0,0 22-35 16,0-22-49-16,3 21-55 0,-3-21-93 0,0 15-563 15,0-15-172-15</inkml:trace>
  <inkml:trace contextRef="#ctx0" brushRef="#br0" timeOffset="33450.05">728 17594 2440 0,'0'0'-72'0,"0"0"23"15,0 0 6-15,0 0 3 16,0 0-2-16,16-4-1 0,-16 4 10 15,0 0 2-15,0 0-17 0,23-2 4 16,-23 2-3-16,20 0 5 0,-20 0 7 0,20 0 4 16,-20 0 11-16,27-2 14 0,-27 2 7 0,29 0 4 15,-16 2 5-15,-13-2 14 0,35 0-17 16,-18 0-4-16,3 0-8 0,-2 2-8 0,2-2-11 16,1 1-9-16,-2-1-11 15,0 0-9-15,4 3-10 0,-4-3-11 0,4 0-14 0,-2 1-19 16,4 1-56-16,-3-2-229 15,2 0 124-15</inkml:trace>
  <inkml:trace contextRef="#ctx0" brushRef="#br0" timeOffset="34050.15">2046 17628 1082 0,'24'0'14'0,"-3"2"16"16,0-2 18-16,-2 0 4 0,2 1 0 0,1 1-3 16,0-2 8-16,2 2-10 0,1 1 3 15,3-2-8-15,-2-1-7 0,1 2 2 16,-1 0 2-16,3 0 9 0,-2 2 3 0,-4-4 21 16,5 3 0-16,-4-3 5 0,-2 2 11 15,2 1-20-15,-1-2-31 0,1 1-6 0,6 0 0 16,-6 2-6-16,4-3 6 15,-5 3-14-15,5-1 8 0,-2 0 3 0,-3-1-7 16,0 0-3-16,4 0 5 0,1 2-6 0,-3-2 0 16,1-1-8-16,2 3 15 0,-1 0-18 15,0-2 3-15,3 0-10 0,-3 0-8 0,3 0 7 16,0-1 1-16,-3 1-4 16,3 1 5-16,-2-3 6 0,-1 1 2 0,3 1-2 0,-5 0-2 15,-2 0 10-15,2-2-1 16,1 2-1-16,-2-1 5 0,1 2-11 0,-2-3 1 15,2 1-2-15,-1 2 5 16,1-3-4-16,-1 2 6 0,-2-2-6 0,2 0 3 16,2 0 3-16,-3 2-11 0,0-2 11 0,2 0-6 0,-1 0 10 15,-1 0-14-15,3 0 2 16,-4 0-4-16,4 0 0 0,-3 0 12 0,1 0 7 16,-4 0 9-16,4 0 17 15,-3 0 8-15,3 1 4 0,-4 1 0 0,2-2 2 0,-1 2-6 16,0-2 1-16,2 2-10 15,3-2 18-15,-2 1-7 0,0-1-6 0,4 3-4 16,1-2-1-16,-3-1-1 16,4 3-1-16,-3-3-2 0,3 1 1 0,0-1-1 15,-3 3 5-15,-1-3-3 0,0 2-5 0,4-1-6 0,-4-1-2 16,-5 2-6-16,3-2-21 16,-2 2-17-16,-2 0-40 0,-1 0-58 0,0-2-67 15,-19 0-151-15,25 2-608 16,-25-2-356-16</inkml:trace>
  <inkml:trace contextRef="#ctx0" brushRef="#br0" timeOffset="39760.22">10608 4892 78 0,'0'0'24'0,"0"0"-18"0,0 0-6 16,0 0-2-16,0 0 4 15,0 0-2-15,67 4-2 0,-53-4 4 0,6 3 0 0,-2-2-2 16,4-1 0-16,-1 2 8 0,2-2-3 0,0 2 3 16,1 0 0-16,-1-1-2 15,0-1 2-15,-2 2-2 0,3-2-2 16,-3 2 3-16,-1 1 1 0,-2-2-6 16,-18-1 2-16,28 3-6 0,-28-3 2 0,22 1-4 0,-22-1 0 15,18 2 2-15,-18-2 2 16,0 0-4-16,0 0 10 0,0 0-10 0,0 0-2 15,0 0 5-15,0 0 2 16,0 0-10-16,0 0 9 0,0 0 0 0,0 0-2 0,-64 10 2 16,50-10 2-16,14 0-6 0,-35 2 0 0,19-2 8 15,-4 1-8-15,20-1 8 16,-36 2-2-16,20 0 4 0,16-2-1 0,-28 2 3 16,28-2 2-16,-23 2 0 0,23-2 5 15,-20 4-1-15,20-4 1 0,-14 4-7 0,14-4 7 16,0 0-1-16,0 0-4 15,0 0-1-15,0 0-1 0,0 0 0 0,0 0-1 16,0 0 1-16,40 16-2 0,-40-16 11 0,26 7-2 0,-16-6 6 16,-10-1-7-16,25 4-1 15,-25-4-2-15,21 4 1 0,-12-1-3 0,-9-3-1 16,0 0-1-16,14 10 5 16,-14-10-3-16,0 0-1 0,0 0-1 0,0 0 1 15,0 0 5-15,-23 26 9 0,23-26 3 16,-25 10 6-16,15-4 5 0,10-6-1 0,-23 12-9 15,14-8-2-15,9-4 0 16,-19 11-2-16,19-11-2 0,-15 11-4 0,15-11 6 16,-11 10-3-16,11-10-3 0,-6 11 0 0,6-11 4 0,0 0 2 15,0 0 1-15,2 22 1 16,-2-22-6-16,0 0-2 0,8 16-2 0,-8-16 2 16,7 12-2-16,-7-12 4 15,0 0 9-15,9 15 5 0,-9-15 6 0,2 13 13 0,-2-13 7 16,0 0 1-16,0 21-3 15,0-21 6-15,-2 17-1 0,2-17 0 0,0 0 6 16,-2 23-2-16,2-23-4 0,2 15-14 16,-2-15 2-16,0 17-13 0,0-17-43 15,6 18-48-15,-6-18-75 0,6 17-164 16,0-8-159-16,-2-1 388 0</inkml:trace>
  <inkml:trace contextRef="#ctx0" brushRef="#br0" timeOffset="50169.9">17879 5806 627 0,'0'0'275'0,"0"0"-82"0,11-13-62 16,-11 13-23-16,0 0 3 0,6-15-4 0,-6 15 6 15,6-9 8-15,-6 9 10 0,0 0 13 16,6-14 0-16,-6 14 1 0,0 0 4 0,0 0 1 16,9-15-2-16,-9 15-9 15,0 0-13-15,0 0-12 0,0 0-11 0,0 0-12 0,6-13-13 16,-6 13-10-16,0 0-6 15,0 0 4-15,0 0 3 0,0 0-1 0,0 0 0 16,0 0-3-16,5 40-2 0,-5-40 11 0,2 25 0 16,-2-11-4-16,0-14-3 15,2 31-5-15,-2-12-5 0,0-1-1 0,0 0-4 16,0 3 2-16,0-2-2 0,0 3-3 16,-2-2-6-16,2-1-2 0,0 4-3 0,-2-2-5 15,4-1-4-15,-4 2 0 16,2-1-3-16,0-3 13 0,0 1-3 0,0-2-5 15,0-17 3-15,0 30-8 0,0-17-4 16,0-13-4-16,0 25 0 0,0-25 2 0,0 19-5 16,0-19-13-16,2 15-17 0,-2-15-26 15,0 0-37-15,0 0-35 0,0 0-30 0,0 0-45 16,0 0-30-16,4 8-26 0,-4-8-37 0,0 0-79 16,0 0-124-16,9-33-421 15,-3 16-291-15</inkml:trace>
  <inkml:trace contextRef="#ctx0" brushRef="#br0" timeOffset="50540.16">18110 5885 2646 0,'17'-14'-102'15,"-17"14"13"-15,12-8 16 0,-12 8 9 0,9-9 8 16,-9 9 3-16,0 0 22 16,0 0 25-16,15-7 10 0,-15 7 23 0,0 0-2 15,0 0 0-15,0 0 12 16,0 0 6-16,0 0 4 0,0 0-4 0,0 0 1 0,-34 30-5 15,34-30-1-15,-15 10 1 16,15-10-4-16,-17 9 11 0,17-9 1 0,-17 10-6 16,17-10 3-16,-16 7-1 0,16-7-4 0,-16 8-6 15,16-8 0-15,-12 8-5 0,12-8-1 16,0 0 1-16,-13 8-4 0,13-8-3 0,0 0 7 16,-8 9 5-16,8-9 16 15,0 0 3-15,0 0 4 0,0 0-2 0,14 24 0 0,-14-24 0 16,13 14 1-16,-13-14-1 15,17 15 7-15,-8-8 2 0,3 3-4 0,-2-1-3 16,4 1-7-16,-2 0-6 0,1 1-5 0,-1 0-6 16,1-1 2-16,2 0-5 0,-3-2-6 15,2 1-17-15,-2-2-30 0,1 1-42 0,-3-2-53 16,-10-6-50-16,22 13-55 16,-14-9-89-16,0 0-632 0,-8-4-371 0</inkml:trace>
  <inkml:trace contextRef="#ctx0" brushRef="#br0" timeOffset="51100.12">18404 5992 2767 0,'4'-15'-130'0,"-4"15"19"0,0 0 20 16,0 0 30-16,0 0 22 0,0 0 14 16,0 0 17-16,0 0 21 0,0 0 8 15,0 0 19-15,0 0 9 0,-17 44 17 0,17-44 11 16,-4 24 4-16,4-24 5 0,-4 25 2 16,2-12 0-16,2-13-4 0,0 28-11 0,2-12-5 0,0-1-7 15,0 0-5 1,-2-15-2-16,4 27 2 0,-2-14-12 0,-2-13 0 0,6 21-6 15,-3-11-1-15,-3-10-5 16,11 17-3-16,-11-17 1 0,10 14-6 0,-10-14-6 16,11 8 0-16,-11-8-4 0,14 3 3 0,-14-3-8 15,0 0-1-15,0 0-4 0,36-14-6 16,-25 8-1-16,-2-3-5 0,-1-1 0 0,2-1 3 16,-1-3-5-16,-9 14 5 15,13-24-2-15,-7 11 3 0,1 0-3 0,-3-1 5 0,-4 14 10 16,6-24 7-16,-2 14 7 15,-4 10 10-15,2-21 4 0,-2 21-5 0,0 0 6 16,-2-20 2-16,2 20 8 0,0 0 4 0,0 0-1 16,-12-14 1-16,12 14 0 0,0 0-4 15,0 0-2-15,0 0 1 0,0 0-5 16,0 0 7-16,0 0-2 0,-32 26 2 16,32-26 0-16,0 0-5 0,0 0-5 15,4 21 0-15,-4-21-2 0,0 0-4 0,0 0-8 16,26 18-22-16,-26-18-39 0,16 3-42 15,-16-3-64-15,22 2-56 0,-10-2-74 16,-12 0-137-16,21-4-190 0,-10 3-305 0,-11 1-291 16</inkml:trace>
  <inkml:trace contextRef="#ctx0" brushRef="#br0" timeOffset="98439.86">17517 6068 1079 0,'0'0'212'15,"-11"-18"-46"-15,11 18-43 0,0 0 45 0,0 0-29 16,0 0-4-16,0 0-9 16,-12-7-27-16,12 7-13 0,0 0-5 0,0 0-8 0,0 0-10 15,0 0-1-15,0 0-10 16,0 0-2-16,0 0 3 0,0 0-3 0,0 0 8 15,0 0 2-15,0 0 0 16,0 0-1-16,0 0 1 0,0 0-5 0,0 0-2 0,0 0-7 16,0 0-3-16,0 0-3 0,0 0-4 0,0 0-1 15,0 0-7-15,42 17-2 16,-42-17-1-16,0 0-4 0,0 0-1 0,0 0-3 0,0 0-5 16,0 0-3-16,0 0-5 15,0 0-4-15,0 0-3 0,0 0-3 0,0 0 3 16,0 0 1-16,0 0-1 15,0 0 3-15,0 0-6 0,0 0 0 0,0 0 6 16,0 0-9-16,0 0 6 0,0 0-2 0,-62-6-1 16,62 6 6-16,-18 10 2 0,7-4 9 15,11-6-1-15,-19 9 1 0,11-1 3 0,8-8-2 16,-17 9 1-16,17-9-4 16,-18 12 3-16,18-12-2 0,-12 7-1 0,12-7-1 0,-12 8-2 15,12-8 2-15,-14 6 0 16,14-6-2-16,0 0 2 0,-16 8 0 0,16-8-3 15,0 0 0-15,-22 0-1 16,22 0-2-16,0 0-9 0,0 0-10 0,-25-5-5 0,25 5 0 16,0 0-6-16,-14-5-17 0,14 5-15 0,0 0-16 15,-16-8-13-15,16 8-6 16,0 0 1-16,0 0 7 0,0 0 6 0,-16-9 0 0,16 9 14 16,0 0-16-16,0 0-10 15,0 0-16-15,0 0-20 0,-9-4-52 0,9 4-123 16,0 0-312-16,0 0 167 15</inkml:trace>
  <inkml:trace contextRef="#ctx0" brushRef="#br0" timeOffset="99449.85">17199 5899 1840 0,'3'-22'22'0,"-3"22"6"0,0 0 12 16,0 0 10-16,4-14 6 0,-4 14-5 15,0 0 13-15,0 0 2 0,0 0-7 0,0 0-4 16,0 0-9-16,0 0 0 15,0 0-5-15,0 0-6 0,0 0-8 0,-4 58 1 16,4-58 2-16,-3 23-5 0,1-10-2 0,2-13 2 16,-2 23-6-16,2-23 1 0,-2 21-6 15,2-21 0-15,-2 20-2 0,2-20 4 0,-2 18-3 16,2-18 0-16,0 0-1 16,-2 18 5-16,2-18-1 0,0 0 0 0,0 0-4 0,0 0 0 15,0 0-9-15,0 0 0 16,0 0-6-16,0 0-5 0,0 0-4 0,0 0 2 15,0 0-9-15,0 0 6 16,42-22 6-16,-42 22-3 0,17-14 7 0,-17 14 15 0,14-10 5 16,-14 10 8-16,14-10 0 0,-14 10 1 0,12-6 0 15,-12 6 8-15,0 0 3 16,17-3-9-16,-17 3 1 0,0 0 0 0,0 0 6 16,0 0 6-16,15 17 5 0,-15-17 5 15,0 0 1-15,-2 20-5 0,2-20 1 16,0 0-4-16,-13 25-4 0,13-25-5 15,-15 20-1-15,7-11-1 0,-2 0-6 0,-4-1-2 16,2 0-3-16,-3-1-1 0,2 1-3 0,-1-2 0 0,14-6 0 16,-25 11 0-16,9-7-6 15,4-1 2-15,12-3 1 0,-24 3-1 0,24-3-2 16,-21-3 1-16,21 3 1 16,-19-5 6-16,19 5 4 0,-17-7 3 0,17 7 6 0,-16-12-1 15,16 12-2-15,-14-13 13 16,14 13 3-16,-10-11 0 0,10 11 1 0,-4-14 1 15,4 14 1-15,0 0 1 16,-8-14 0-16,8 14-7 0,0 0 1 0,0 0-7 0,-9-15-15 16,9 15 1-16,0 0-2 0,0 0 0 0,0 0-9 15,0 0 2-15,0 0-1 16,0 0-1-16,0 0-1 0,-11 43-1 0,11-43 1 16,-2 22-4-16,-2-11-1 0,4-11-1 15,-4 25 17-15,1-9-4 0,3-16 2 0,-6 24-4 16,2-15-2-16,4-9-2 15,-10 22 1-15,10-22-3 0,-6 17 0 0,6-17-1 16,-8 18 2-16,8-18 0 0,-6 11-4 0,6-11 6 16,0 0-1-16,-10 11-3 0,10-11 6 15,0 0-9-15,0 0 0 0,0 0 0 0,0 0-2 16,0 0 1-16,0 0-4 16,-22-25 3-16,22 25-4 0,0 0 2 0,0 0 2 0,0-21-4 15,0 21 4-15,0 0-2 16,0 0-2-16,0 0 0 0,0 0-4 15,0 0 2-15,0 0 3 0,0 0-3 16,0 0 1-16,0 0 0 0,0 0 2 0,0 0 1 0,0 0 2 16,0 0 5-16,0 0 3 0,0 0-1 0,9 50 1 15,-9-50 0-15,-13 17-2 16,5-8-3-16,8-9 4 0,-19 16-1 0,11-9-23 0,8-7-29 16,-20 10-41-16,10-7-65 15,10-3-63-15,-20 6-76 0,10-6-119 16,10 0-166-16,-19-6-59 0,19 6-189 15,-19-3-143-15</inkml:trace>
  <inkml:trace contextRef="#ctx0" brushRef="#br0" timeOffset="99819.48">16755 6235 2353 0,'0'0'-83'0,"0"0"32"0,0 0 1 16,0 0 21-16,0 0 25 0,-28-10 16 0,28 10 29 16,0 0-1-16,0 0 7 0,-27 7 16 0,27-7 3 15,-19 6 25-15,19-6 18 16,-23 7 12-16,9-2 4 0,2 1 0 0,12-6-11 0,-30 8-2 16,14-2 3-16,-1-2 4 15,-1 1 6-15,0 1-2 0,-2-2-1 0,0 2-5 16,-2-2-4-16,1-1-5 15,0-1-2-15,0 2 2 0,0-2 1 0,-1-1-7 0,4 3 5 16,-2-1-5-16,20-3-2 0,-31 1-33 0,16 1-8 16,15-2-6-16,-27-2-3 15,27 2-2-15,-24 0-5 0,24 0-4 0,-21-4-23 0,21 4-11 16,-17-5-13-16,11 1-18 16,6 4-22-16,-15-7-27 0,15 7-42 0,-13-10-50 15,13 10-67-15,-9-10-71 16,9 10-167-16,-8-9-147 0,8 9-339 0,0 0-393 15</inkml:trace>
  <inkml:trace contextRef="#ctx0" brushRef="#br0" timeOffset="100059.43">16141 6493 2894 0,'0'0'82'0,"0"0"54"0,4 17 10 0,-4-17 10 16,0 0 11-16,0 0 9 0,4 13 1 0,-4-13 14 0,0 0-17 16,0 0-22-16,0 0-22 15,7 12-14-15,-7-12-32 0,0 0-28 0,4 6-44 16,-4-6-60-16,0 0-68 16,0 0-71-16,0 0-72 0,0 0-123 0,0 0-172 0,0 0-73 15,0 0-196-15,0 0-152 16</inkml:trace>
  <inkml:trace contextRef="#ctx0" brushRef="#br0" timeOffset="101389.74">15911 6279 2336 0,'0'0'-88'16,"0"0"35"-16,0 0 16 0,10-11 21 0,-10 11 14 16,0 0 20-16,0 0 8 0,0 0 18 15,0 0-5-15,0 0 12 0,0 0 25 0,0 0 18 16,0 0 2-16,0 0-4 16,0 0-6-16,0 0 8 0,0 0-1 0,0 0 8 15,0 0-7-15,0 0-4 0,-55 14 0 16,55-14-4-16,-24 5 1 0,10-1 1 0,14-4 7 15,-30 5 19-15,13-2-4 16,-2-3-4-16,0 1-10 0,-3 1 0 0,2-2-3 16,-4 2 1-16,1-2-4 0,0 0-10 0,0 0-3 0,-3 0-11 15,-1-2-3-15,-1 0-7 16,0 1-8-16,3-2 1 0,2 2-4 0,0-1 6 16,1 2-9-16,2-2-10 0,0 0 5 15,20 2-5-15,-33-2-7 0,33 2 5 16,-26-2-5-16,26 2-6 0,-21-2-3 15,21 2 0-15,0 0-7 0,-23 0-11 0,23 0-7 16,0 0-7-16,0 0-4 0,-17-1-7 0,17 1-7 0,0 0-12 16,0 0-3-16,0 0-10 15,0 0-1-15,0 0-8 0,0 0-1 0,0 0-5 16,35-19-6-16,-27 15 2 16,-8 4 2-16,20-10-1 0,-13 4-1 0,5 1 7 0,-3-1 9 15,-1-1 5-15,1 0 7 16,-1 2 3-16,1-3 12 0,-1 0 12 0,1 3 13 15,-4-3 14-15,-5 8 15 0,15-14 13 16,-7 9 10-16,-2-3 11 0,-6 8 9 0,0 0 10 16,16-15 5-16,-16 15-1 0,11-10-2 0,-11 10-1 15,0 0-2-15,11-11 2 16,-11 11-7-16,0 0 2 0,10-10-10 0,-10 10-1 0,0 0 0 16,0 0-7-16,0 0 5 15,9-9-6-15,-9 9-7 0,0 0-8 0,0 0-3 16,0 0 1-16,0 0-6 0,0 0-7 15,0 0-9-15,0 0 8 0,0 0-8 0,0 0 1 16,0 0 3-16,0 0-8 0,0 0 5 0,0 0-7 16,0 0 1-16,0 0 3 15,0 0-6-15,0 0 6 0,0 0-7 0,0 0 5 0,0 0-2 16,0 0-4-16,0 0 4 16,0 0-4-16,0 0-5 0,0 0 9 0,-41 25 0 15,41-25 6-15,-10 8-10 0,10-8 1 16,0 0-1-16,-18 7 4 0,18-7 1 0,0 0 2 15,-17 5 0-15,17-5-5 16,0 0-4-16,-18 7 1 0,18-7 0 0,0 0 3 16,-15 2 0-16,15-2 1 0,0 0-4 0,0 0 5 0,0 0-4 15,-19 3-2-15,19-3 2 16,0 0-1-16,0 0-1 0,0 0-1 0,0 0 2 16,0 0 1-16,0 0 1 0,-17 2 3 15,17-2-8-15,0 0 0 0,0 0 7 16,0 0-5-16,0 0 5 0,0 0-3 15,0 0 4-15,0 0-7 0,0 0 4 0,0 0 5 16,0 0-6-16,0 0 10 0,0 0-6 0,0 0 6 0,0 0 3 16,0 0-16-16,0 0 3 15,0 0 1-15,0 0-1 0,0 0 0 0,0 0 0 16,0 0 9-16,0 0-4 0,0 0-1 16,0 0-4-16,0 0 4 0,0 0-6 0,0 0 0 15,0 0 1-15,0 0-2 16,0 0-2-16,0 0 0 0,0 0-4 0,0 0 7 15,0 0-4-15,0 0 2 0,0 0 0 16,0 0 0-16,0 0 2 0,0 0 1 0,0 0 6 16,0 0-1-16,-11 17-5 0,11-17 0 0,-10 15 1 15,10-15 3-15,-15 18-6 0,6-9 3 16,1-1-7-16,8-8 7 0,-20 19-2 0,13-12 4 16,7-7-6-16,-16 14 5 15,16-14 2-15,-15 11-2 0,15-11-1 0,-9 10 0 0,9-10 6 16,-12 7 0-16,12-7-2 15,0 0 2-15,-10 10 3 0,10-10 0 0,0 0-7 16,0 0 7-16,-10 9-4 0,10-9 3 0,0 0 2 16,0 0-1-16,0 0 8 0,0 0-10 15,0 0 3-15,0 0 0 0,0 0-4 0,0 0 1 16,0 0-4-16,0 0 5 16,0 0-2-16,0 0 1 0,28 14 1 0,-28-14 1 0,13 9-1 15,-13-9 2-15,18 12-2 16,-7-5 1-16,-2 1-1 0,3 0-2 0,-4 2-6 0,5-2-8 15,-4 0-20 1,1 2-19-16,0-1-29 0,1 1-36 0,-2 0-45 16,-1-1-50-16,0 0-49 0,1 3-46 0,-7-5-108 0,-2-7-152 15,4 15-67-15,-4-15-281 16,-4 14-305-16</inkml:trace>
  <inkml:trace contextRef="#ctx0" brushRef="#br0" timeOffset="102009.38">14348 5942 2574 0,'-2'-17'-157'0,"2"17"33"0,0 0 28 0,0 0 35 16,0 0 34-16,0 0 39 16,2-21 40-16,-2 21 42 0,0 0 21 0,0 0 27 0,0 0 19 15,0 0 2-15,4-17-1 16,-4 17-1-16,0 0-15 0,0 0-11 0,0 0-9 15,0 0-15-15,0 0-10 16,0 0 2-16,0 0-11 0,0 0-4 0,0 0-4 0,0 0-3 16,0 0-8-16,0 0 4 0,-10 63-1 0,8-46-2 15,-3 0-2-15,0 1 13 16,1 4-2-16,1 1-6 0,-1-3-14 0,0 4-2 0,-1-2 1 16,-2 2-33-16,5-2-4 15,-5 1-3-15,3 0 0 0,-1 0-2 0,1-4-5 16,2 1 4-16,-3-4-9 15,1 1-6-15,1-2-9 0,-1 1-12 0,2-1-19 0,0-4-16 16,-3-1-27-16,5-10-23 0,-2 19-27 0,2-19-29 16,-3 15-46-16,3-15-40 15,0 10-42-15,0-10-104 0,0 0-99 0,0 0-424 0,0 0-312 16</inkml:trace>
  <inkml:trace contextRef="#ctx0" brushRef="#br0" timeOffset="102409.43">14467 6099 2745 0,'0'0'-56'0,"14"-10"28"16,-14 10 13-16,0 0 27 0,16-7 21 0,-16 7 27 15,0 0 12-15,0 0-7 16,0 0-7-16,0 0 2 0,0 0 5 0,0 0-4 0,0 0 0 16,0 0-4-16,0 0-5 15,0 0-7-15,0 0-2 0,-23 45-7 0,23-45-3 16,-13 13-5-16,4-7-3 15,9-6 1-15,-18 13 0 0,10-7 11 0,8-6 6 0,-17 12 6 16,17-12 8-16,-18 9 4 0,11-3 6 0,7-6-10 16,-13 9-1-16,13-9 1 15,0 0-1-15,-19 12-4 0,19-12-6 0,0 0-5 0,-10 7-5 16,10-7-4-16,0 0 4 16,-12 11 1-16,12-11 10 0,0 0 9 0,0 0 24 15,-2 16 6-15,2-16-4 16,0 0 7-16,16 24-29 0,-16-24 1 15,17 18 4-15,-7-8-5 0,3 1-1 0,-2 0-15 16,3-1-3-16,-3-1-6 0,1-1-2 0,-1 1 3 16,2 1-12-16,-2 0-3 0,-11-10-25 0,18 16-28 0,-10-8-39 15,-2-3-53-15,-6-5-68 16,11 11-63-16,-7-7-68 0,-4-4-159 0,0 0-135 16,5 13-361-16,-5-13-429 15</inkml:trace>
  <inkml:trace contextRef="#ctx0" brushRef="#br0" timeOffset="105259.58">2995 6425 2845 0,'0'0'-143'0,"0"0"32"0,0 0 19 16,0 0 21-16,0 0 27 15,-5-14 18-15,5 14 19 0,0 0 29 0,0 0 16 16,0 0 18-16,0 0 21 16,0 0 18-16,0 0 14 0,0 0 8 0,0 0 4 0,0 0 3 15,0 0-6-15,0 0-13 16,0 0-8-16,-2-18-12 0,2 18-16 0,0 0-4 15,0 0 4-15,0 0 0 16,0 0-1-16,0 0-2 0,0 0 0 0,-12 42-7 0,12-42-2 16,-5 24-7-16,1-11-3 0,2 2 2 0,-2 0-7 15,4-15-4-15,-4 30-2 16,2-12 3-16,-2 1-8 0,1-2 0 0,1 0-4 0,0 0-6 16,0 1-1-16,-3 0 2 15,3 0-7-15,2-1-1 0,-2 0 0 0,0 0-1 16,2-17-3-16,-2 31-3 15,0-17-4-15,2-14-17 0,-4 23-16 0,4-23-24 0,-2 20-23 16,2-20-27-16,-2 18-28 0,2-18-29 0,0 0-34 16,0 20-28-16,0-20-37 15,-2 6-103-15,2-6-552 0,0 0-311 0</inkml:trace>
  <inkml:trace contextRef="#ctx0" brushRef="#br0" timeOffset="105631.06">3123 6529 2723 0,'12'-10'-68'0,"-12"10"3"0,0 0 11 0,0 0 14 15,0 0 31-15,0 0 12 16,0 0 9-16,0 0 7 0,0 0-1 0,0 0 0 0,0 0 5 16,0 0-6-16,0 0 4 15,-41 31 16-15,31-25 6 0,10-6 2 0,-19 11 2 16,10-5-2-16,9-6-9 15,-16 7-1-15,16-7-3 0,-16 9-4 0,16-9 3 16,-12 8 7-16,12-8 28 0,-11 9 12 0,11-9-1 0,-11 11-3 16,11-11-2-16,0 0-3 15,-8 17 0-15,8-17-3 0,-2 15 0 0,2-15 0 16,0 0 2-16,2 23 4 16,-2-23 1-16,4 17 10 0,-4-17-3 0,11 19 0 0,-2-9-2 15,-1 0-6-15,-8-10-12 16,16 16-1-16,-6-6-9 0,0-1-6 0,-10-9-14 15,17 11-20-15,-9-5-24 16,-8-6-29-16,13 12-28 0,-13-12-25 0,11 11-22 0,-11-11-55 16,10 12-45-16,-4-8-61 0,-6-4-141 0,6 9-533 15,-6-9-381-15</inkml:trace>
  <inkml:trace contextRef="#ctx0" brushRef="#br0" timeOffset="106469.47">3344 6664 2723 0,'0'0'-139'0,"0"0"33"16,0 0 13-16,0 0 26 0,0 0 28 0,0 0 17 15,0 0 16-15,0 0 34 16,0 0 26-16,-17 8 38 0,17-8 27 0,0 0 7 15,0 0 3-15,-6 19-7 16,6-19-13-16,-4 17-9 0,4-17-8 0,-2 21-11 0,2-21-6 16,-5 22-7-16,3-6-10 0,2 2 0 0,0-18-6 15,-2 28-4-15,2-13-3 16,0-15-2-16,2 26-5 0,-2-10-2 0,0-16-5 0,2 25 1 16,1-14-6-16,-3-11 1 15,4 21-3-15,-4-21-3 0,2 17-3 0,-2-17 2 16,4 15-3-16,-4-15-4 15,0 0-9-15,8 11-12 0,-8-11-5 0,0 0-5 16,0 0-6-16,0 0-6 0,0 0-9 0,32-20-2 0,-32 20-7 16,17-19-2-16,-6 6 4 15,-3-3 4-15,3 3-1 0,-1-4 5 0,0-1 5 16,2 2-5-16,-2 0-1 16,0 1 3-16,-1 0 5 0,-3 1 3 0,3 3 12 0,-9 11 10 15,8-23 6-15,-8 23 1 16,7-16 2-16,-7 16 6 0,2-14-4 0,-2 14 1 15,0 0-1-15,0 0 8 0,-17-18 15 16,17 18 13-16,0 0 13 0,-22-3 9 0,22 3 8 16,0 0 2-16,0 0 8 0,-26 6 5 0,26-6 0 15,0 0-4-15,-18 9-14 16,18-9 2-16,0 0-8 0,-6 17-1 0,6-17-6 16,0 0-2-16,0 0-7 0,14 23-9 15,-14-23-19-15,18 11-24 0,-10-5-32 0,-8-6-30 16,19 8-35-16,-19-8-44 15,21 7-54-15,-8-2-51 0,-13-5-73 0,24 1-164 16,-12-1-405-16,-12 0-272 0</inkml:trace>
  <inkml:trace contextRef="#ctx0" brushRef="#br0" timeOffset="106989.78">3715 6715 2627 0,'0'0'-80'0,"0"0"42"15,0 0 35-15,0 0 18 0,0 0 32 16,0 0 17-16,0 0 24 0,0 0 12 0,0 0 14 16,0 0 3-16,0 0 10 0,0 0-11 0,0 0-7 15,0 0-4-15,0 0-6 16,0 0-7-16,0 0-1 0,0 0-8 0,0 0-5 0,46 5-8 16,-46-5-4-16,21-2-8 15,-21 2-5-15,24-4-5 0,-24 4-8 0,22-4-8 16,-22 4-11-16,22-2-15 15,-22 2-24-15,19-2-25 0,-19 2-35 0,17-2-32 0,-17 2-43 16,0 0-41-16,23-4-47 0,-23 4-74 0,0 0-645 16,13-5-395-16</inkml:trace>
  <inkml:trace contextRef="#ctx0" brushRef="#br0" timeOffset="107199.68">3806 6647 2820 0,'-24'-4'-67'0,"24"4"51"0,0 0 21 0,0 0 25 0,0 0 28 16,0 0 23-16,-17-2 22 0,17 2 1 0,0 0-2 15,0 0-6-15,0 0-8 16,0 0-8-16,0 0-9 0,0 0-7 0,0 0-8 16,49-16-27-16,-49 16-27 15,24-3-46-15,-24 3-51 0,22-4-56 0,-9 3-50 0,-13 1-82 16,24-6-608-16,-12 4-272 15</inkml:trace>
  <inkml:trace contextRef="#ctx0" brushRef="#br0" timeOffset="108139.72">4226 6686 2584 0,'0'0'-105'0,"0"0"23"15,0 0 12-15,-4 16 27 0,4-16 32 16,0 0 16-16,0 0 12 0,0 0 13 0,0 0-5 0,0 0 7 16,0 0 0-16,0 0 3 15,0 0 0-15,0 0 5 0,0 0-11 0,38-33 2 16,-29 23-6-16,-2-2 3 0,-1-1-1 15,2-1-9-15,-1-3 2 0,-1-2-11 0,2-6 0 16,-1 1-3-16,-1-3-6 0,3-2 11 0,-3-1 0 16,0 1 0-16,0 0 5 15,0 1 13-15,0 0 0 0,0 3 7 0,-2 0 0 0,0 3 0 16,0 2 2-16,-2 1 4 16,2 4 2-16,-1-1-11 0,-3 16-6 0,0-23-6 15,0 23-14-15,2-16 2 16,-2 16 0-16,0 0-2 0,0 0-3 0,0 0 1 0,0 0 3 15,0 0 2-15,-29 45-10 16,21-22 10-16,0 2-6 0,0-1 5 0,0 5 0 16,1 2 2-16,-1 3-3 0,1 0 4 0,1-8-1 15,-3 8 7-15,5-7 1 0,0-2 1 16,2 1-5-16,2-4 2 0,0-1 2 0,-2-4-2 16,4 3 2-16,0-5 6 15,-2-15-3-15,4 22-3 0,0-12 1 0,-4-10-9 16,13 13-12-16,-13-13-11 0,15 4-9 15,-15-4-11-15,0 0-2 0,25 0 4 0,-25 0 5 16,20-2 3-16,-20 2-3 0,0 0-1 0,25-2 5 16,-25 2-2-16,19 0 6 15,-19 0-2-15,19 4 7 0,-19-4 13 0,26 5 13 0,-12-2 13 16,-1 3 17-16,2-2 14 16,2-1 14-16,-3 3 16 0,4-3 10 15,-2 1 0-15,2-1 4 0,-18-3-4 16,35 4-1-16,-15-3-7 0,-4-1 0 0,-16 0-2 0,34 0-5 15,-19 0-7-15,-15 0-12 16,30-1-4-16,-30 1-13 0,25-4-19 0,-25 4-34 16,19-4-55-16,-19 4-74 0,19-8-82 0,-17 2-143 0,-2 6-258 15,5-13-351-15,-5 13-410 16</inkml:trace>
  <inkml:trace contextRef="#ctx0" brushRef="#br0" timeOffset="108334.96">4638 6311 2949 0,'-5'-18'23'0,"5"18"42"0,0 0 30 16,0 0 12-16,0 0 9 16,0 0-9-16,3-23-3 0,-3 23-12 0,0 0-15 15,0 0-26-15,0 0-41 16,0 0-48-16,4-17-63 0,-4 17-72 0,0 0-84 0,0 0-176 15,0 0-423-15,0 0-204 16</inkml:trace>
  <inkml:trace contextRef="#ctx0" brushRef="#br0" timeOffset="108899.82">4394 6993 2602 0,'0'0'-11'0,"0"0"31"0,0 0-4 15,0 0 0-15,0 0-1 16,0-15 3-16,0 15 14 0,0 0 3 0,0 0 0 16,0 0-9-16,0 0 3 15,-39 5 1-15,39-5 1 0,0 0 1 0,-26 10 4 0,26-10 4 16,-16 10 2-16,16-10-4 15,-14 15 1-15,5-11-2 0,9-4-11 0,-8 12 5 16,8-12-1-16,-6 13-4 0,6-13-3 0,0 0-4 16,2 23-2-16,-2-23-2 0,10 16-5 15,-10-16 2-15,13 17-4 0,-5-10 1 0,3 2-1 16,-2 1 0-16,-1-1-1 16,0 2 1-16,-8-11-3 0,16 18 9 0,-10-11-4 15,-6-7 17-15,10 16 14 0,-10-16 9 16,6 13-5-16,-6-13 2 0,2 15 3 0,-2-15 0 15,0 0-7-15,0 0 0 16,-14 25-5-16,14-25-1 0,-14 11-1 0,14-11-7 16,-18 4-2-16,18-4-11 0,-19 5-14 0,19-5-29 0,-17 2-47 15,17-2-74-15,0 0-74 16,-27-8-101-16,18 5-646 0,9 3-415 0</inkml:trace>
  <inkml:trace contextRef="#ctx0" brushRef="#br0" timeOffset="109359.64">4551 7228 2888 0,'0'0'-58'0,"10"13"40"16,-10-13 19-16,0 0 22 0,0 0 29 0,0 0 25 0,0 0 17 15,0 0 11-15,17 5-13 16,-17-5-8-16,0 0-12 0,19 0-6 0,-19 0-8 16,0 0-6-16,30-5-3 0,-30 5-7 0,25-3-3 0,-7 1-4 15,-4-2-5-15,-14 4-1 16,32-7-8-16,-13 6 0 0,-3-2-3 0,0-1-16 16,-16 4-12-16,31-8-18 15,-16 5-16-15,-2-1-8 0,-13 4-31 0,21-10-13 16,-21 10 2-16,15-9-12 0,-15 9-25 15,6-9 11-15,-6 9 5 0,0 0 19 0,0 0 10 16,0 0 21-16,0 0 9 0,0 0 27 0,-8-28 33 16,8 28 18-16,0 0 12 15,0 0 2-15,0 0 15 0,0 0 5 0,0 0 6 0,0 0 16 16,0 0 6-16,0 0 13 16,0 0 15-16,0 0 4 0,0 0-5 0,0 0-4 15,0 0-8-15,0 0-11 16,6 47-9-16,-6-47-13 0,0 0-13 0,0 0-25 0,2 22-42 15,-2-22-57-15,0 0-67 16,0 0-68-16,-2 13-78 0,2-13-168 0,0 0-426 16,0 0-247-16</inkml:trace>
  <inkml:trace contextRef="#ctx0" brushRef="#br0" timeOffset="110019.39">5187 7100 2586 0,'14'-8'-3'0,"-14"8"22"16,0 0 3-16,10-10-3 0,-10 10-1 16,0 0 7-16,0 0 0 0,0 0 12 15,0 0 12-15,0 0 5 0,0 0 6 16,0 0 2-16,0 0 15 0,0 0 5 0,-32-15 1 15,32 15-1-15,0 0-7 0,0 0-5 16,0 0-9-16,0 0-6 0,0 0-8 0,-34 11 0 16,34-11-6-16,0 0 1 0,0 0 0 0,0 0 4 15,-14 5-9-15,14-5 1 16,0 0-3-16,0 0-4 0,0 0-2 0,0 0 3 0,0 0 0 16,0 0-2-1,0 0 0-15,0 0 8 0,0 0-1 0,0 0-2 0,0 0 8 16,0 0-4-16,0 0-4 15,0 0-2-15,0 0-3 0,0 0-3 0,0 0-4 16,0 0 3-16,0 0-5 0,0 0-1 0,0 0-3 0,0 0 1 16,0 0-1-16,0 0 0 15,0 0-2-15,0 0 2 0,0 0-3 0,0 0 2 16,0 0-4-16,0 0-1 16,0 0-3-16,0 0 1 0,0 0-9 0,0 0-5 0,0 0 0 15,0 0-3-15,0 0-4 16,0 0 4-16,0 0-3 0,0 0 2 0,0 0-1 15,0 0 1-15,0 0-1 16,0 0 0-16,0 0 1 0,0 0 0 0,32-32-2 0,-32 32 5 16,14-4-3-16,-14 4 5 0,0 0-6 0,0 0 1 15,32 8 2-15,-32-8-4 16,10 9 3-16,-10-9-1 0,11 14-2 0,-11-14 9 16,8 14 10-16,-8-14 9 0,3 14-1 15,-3-14 2-15,0 0-1 0,-3 21 0 0,3-21 0 16,0 0 5-16,-14 18-5 15,14-18 3-15,-11 9 11 0,11-9 9 0,0 0-7 16,-19 6-3-16,19-6-12 0,0 0 3 0,0 0-21 0,-21-18-29 16,21 18-45-16,-4-17-54 15,4 17-68-15,2-17-70 0,-2 17-118 0,8-21-191 16,0 9-379-16,-1 0-387 16</inkml:trace>
  <inkml:trace contextRef="#ctx0" brushRef="#br0" timeOffset="110789.7">5880 6100 2794 0,'6'-11'-106'0,"-6"11"27"0,0 0 17 0,8-14 21 16,-8 14 19-16,0 0 8 0,0 0 11 0,0 0 14 0,0 0 14 15,0 0 23-15,0 0-8 16,0 0 6-16,0 0 15 0,0 0-14 0,-35-7 1 16,35 7-5-16,-26 14-5 15,12-7 0-15,-4 4-9 0,0 2-25 0,-2 1 0 0,-1 5 3 16,-2 4-1-16,0-3 7 15,-1 5 1-15,6 0-4 0,-4 0 5 0,1 0-1 16,5 0-1-16,-2 1 3 0,2-1 3 0,5 1-6 16,0-4-4-16,3 3 1 0,1-3 1 15,5 4-4-15,0-6 2 0,4 3-5 0,2 0 0 16,3-1-4-16,1 0-1 16,3-1 1-16,4-4-7 0,-3 0 2 0,6-4 0 15,-2 0-2-15,1-1-8 0,0-2-8 16,2-3-6-16,-1-3-3 0,-2 0-12 0,1-3-2 15,-17-1-8-15,30-1-7 16,-16-3 0-16,2-2 0 0,-16 6 5 0,20-13 17 16,-9 3-5-16,-2 1 9 0,-9 9-1 0,6-18 7 0,-6 18-1 15,2-20 3-15,-2 20 5 16,0 0 6-16,-15-25-1 0,6 18 4 0,9 7 7 16,-16-13 2-16,16 13-4 15,-24-10 13-15,14 5 2 0,10 5 18 0,-19-7-10 0,19 7 14 16,-20-4 0-16,20 4 26 15,-14-4 6-15,14 4 8 0,0 0 0 0,0 0 13 16,0 0 1-16,0 0 2 0,0 0-3 0,0 0-6 0,0 0-8 16,0 0-5-16,0 0-13 15,0 0-15-15,0 0-23 0,0 0-35 0,0 0-44 16,55 15-50-16,-43-15-47 16,2-1-64-16,0 1-125 0,-14 0-383 0,26-6-8 0</inkml:trace>
  <inkml:trace contextRef="#ctx0" brushRef="#br0" timeOffset="111309.61">5967 6696 2025 0,'0'0'-108'0,"0"0"34"16,0 0 33-16,0 0 21 0,0 0 30 0,0 0 15 16,0 0 20-16,0 0 15 15,0 0 14-15,0 0-1 0,0 0 27 0,0 0 2 0,0 0 15 16,-19 12 13-16,19-12 10 15,0 0 5-15,-11 14-2 0,11-14-3 0,-8 13-10 16,8-13-7-16,-11 16-16 0,11-16-12 0,-8 19-6 16,8-19-11-16,-4 22-5 15,2-11-13-15,2-11-4 0,0 25-2 0,0-25-7 0,4 23-8 16,-4-23-17-16,8 19-24 16,-2-10-30-16,3 1-44 0,-1 0-67 0,5-3-58 15,-2-1-75-15,-11-6-138 16,20 7-473-16,-8-2-263 0</inkml:trace>
  <inkml:trace contextRef="#ctx0" brushRef="#br0" timeOffset="111829.39">6205 6351 2596 0,'8'-14'-70'0,"-8"14"32"16,0 0 25-16,6-14 10 15,-6 14 18-15,0 0 6 0,0 0 9 0,0 0 4 16,0 0 27-16,0 0 16 0,0 0 10 15,0 0 12-15,0 0 5 0,0 0 7 16,-42 23 5-16,33-12-7 0,0 1-10 0,-1 2-5 0,1-2-9 16,-1 4-6-1,4-3-9-15,-3 2-5 0,2 0-8 0,3 1-4 0,0 0-9 16,0-2 3-16,4-14-10 16,0 32-4-16,4-16-26 0,0-3-33 0,2 3-33 0,3-4-29 15,0 1-40-15,3-1-36 16,3-2-43-16,0 0-43 0,0-5-78 0,1 3-543 15,0-4-236-15</inkml:trace>
  <inkml:trace contextRef="#ctx0" brushRef="#br0" timeOffset="112119.7">6409 6479 2640 0,'-10'-12'-31'0,"10"12"2"0,-13-7 14 0,13 7 31 16,0 0 27-16,-25-4 24 15,25 4 14-15,0 0 3 0,-26 3-5 0,26-3 0 16,0 0-6-16,-19 5-5 0,19-5-3 0,0 0-3 0,-10 14-11 16,10-14-1-16,0 0-9 15,2 18 1-15,-2-18-7 0,0 0-4 0,16 27-6 16,-9-15-2-16,4-1 1 16,-3 0-4-16,0 1-2 0,1 1-1 0,-1-2-4 15,0 2-1-15,-8-13-5 0,12 22 2 16,-10-11 6-16,-2-11-3 0,4 22 1 0,-4-22 2 15,-2 16-3-15,2-16-7 16,-8 16-23-16,8-16-36 0,-12 11-46 0,12-11-53 0,-12 7-72 16,3-4-69-16,9-3-596 0,0 0-270 0</inkml:trace>
  <inkml:trace contextRef="#ctx0" brushRef="#br0" timeOffset="112339.56">6492 6449 2639 0,'0'0'-67'0,"0"0"21"0,0 0 14 16,0 0 28-1,0 0 32-15,28 10 26 0,-28-10-5 0,6 13 7 0,-6-13 9 16,4 17 3-16,-4-17 13 16,2 21-6-16,-2-21 3 0,-2 22 0 0,2-22-7 15,-2 27-7-15,0-12-3 16,-2 0-12-16,-1 1-26 0,-2-3-41 0,1 3-55 0,0-1-60 15,0-1-65-15,-2-3-121 16,3 2-497-16,-4-4-139 0</inkml:trace>
  <inkml:trace contextRef="#ctx0" brushRef="#br0" timeOffset="113439.64">7150 6127 2311 0,'0'0'-85'16,"4"-17"24"-16,-4 17 17 0,0 0 11 0,2-15 27 0,-2 15 34 15,0 0 20-15,0 0 11 16,0 0 2-16,0 0 6 0,0 0-9 0,-8-21 5 0,8 21 7 15,0 0 2 1,0 0-9-16,0 0 5 0,-36 13-1 0,36-13 1 0,-24 15-3 16,12-4-4-16,-1 5-6 0,-1-3 0 0,-2 4-11 15,4 2-3-15,-2 0 1 16,0 2-6-16,2 0 1 0,-1 3-7 0,2-4-3 16,3 3-2-16,-1 0 1 0,3-1-4 15,2 1 0-15,2-2-1 0,2-2 1 0,2 2-7 16,2 0-10-16,2-2-8 15,5 2-8-15,0-3-5 0,1-1-11 0,3-2-13 16,0 0-17-16,2-2-9 0,2-3-12 16,0-1-14-16,-2 0-13 0,2-6-11 15,0 3-14-15,0-4 1 0,-2-1-5 0,-17-1 6 0,32-1 6 16,-32 1 9-16,23-8 13 16,-15 0 8-16,-8 8 31 0,14-13-3 0,-14 13 15 0,4-17 17 15,-4 17 5-15,0 0 17 16,-10-26 15-16,10 26 8 0,-10-16 14 0,10 16 9 15,-12-11 22-15,12 11 5 16,-13-12 13-16,13 12-1 0,-13-7-12 0,13 7 15 0,0 0 12 16,-15-8 3-16,15 8-6 0,0 0 0 0,0 0-4 15,0 0-3-15,0 0-5 16,0 0-6-16,0 0-9 0,0 0-9 0,0 0-16 16,0 0-35-16,0 0-52 15,43-12-42-15,-43 12-48 0,26-3-70 0,-14 1-129 0,0-1-346 16,4-1 66-16</inkml:trace>
  <inkml:trace contextRef="#ctx0" brushRef="#br0" timeOffset="114129.84">7489 6274 1849 0,'0'0'-147'0,"0"0"10"16,8-6 0-16,-8 6 3 0,0 0-287 0,0 0 132 15</inkml:trace>
  <inkml:trace contextRef="#ctx0" brushRef="#br0" timeOffset="114389.96">7497 6268 1079 0,'0'0'-70'0,"0"0"20"16,0 0 27-16,0 0 19 15,0 0 13-15,0 0 6 0,0 0 15 0,0 0 9 0,0 0 2 16,0 0 18-16,0 0 6 15,0 0-3-15,0 0 16 0,0 0 17 0,0 0 18 16,0 0 9-16,0 0 4 0,0 0-11 0,0 0-13 16,0 0-2-16,0 0 8 0,-46 19 6 15,46-19 7-15,-16 12-8 0,10-5 5 0,6-7-8 16,-12 12-8-16,12-12-12 16,-13 17-4-16,6-10-8 0,7-7-8 0,-10 17-4 15,10-17-12-15,-8 19-3 0,3-10-1 16,5-9-10-16,-6 24 1 0,4-14-7 0,2-10-2 15,-4 24 0-15,4-24-6 16,0 25 3-16,0-12 0 0,0-13-9 0,4 23 1 16,2-11-16-16,-6-12-30 0,11 20-41 0,-1-10-52 0,3-1-52 15,0-3-52-15,1 0-130 16,2-2-503-16,2-3-202 0</inkml:trace>
  <inkml:trace contextRef="#ctx0" brushRef="#br0" timeOffset="114784.56">7679 6384 2467 0,'0'0'-90'16,"-6"-14"26"-16,6 14 10 0,0 0 7 0,-8-14 22 15,8 14 29-15,-11-8 13 0,11 8 15 16,0 0 7-16,-21 0 15 0,21 0 24 0,0 0 22 15,0 0 13-15,-30 9 3 16,30-9-13-16,-17 12-10 0,17-12-8 0,-13 11-12 16,13-11-6-16,-13 15-5 0,13-15-7 0,-6 14-3 0,6-14-7 15,0 0-5-15,2 23 1 16,-2-23-15-16,7 15-11 0,-7-15-5 0,13 17 0 16,-7-9-2-16,-6-8-5 15,17 15 3-15,-7-6-3 0,-2 1-3 0,4-1 4 0,-2 1-2 16,-10-10-3-16,19 17 5 15,-10-7-9-15,-3-3 4 0,-6-7-5 0,10 18 2 16,-5-9 2-16,-5-9-2 0,4 16 5 0,-4-16 0 16,0 0 2-16,-9 20-3 0,9-20-14 15,-14 12-27-15,14-12-39 0,-24 9-62 0,14-5-38 16,-2-2-72-16,12-2-140 16,-24 0-364-16,11-2-38 0</inkml:trace>
  <inkml:trace contextRef="#ctx0" brushRef="#br0" timeOffset="114999.74">7770 6365 2144 0,'19'5'-29'16,"-19"-5"15"-16,17 8 4 15,-17-8 22-15,15 14-1 0,-15-14 20 0,10 14 8 16,-8-2 0-16,-2-12 3 0,4 20-11 15,-4-20-3-15,0 22-2 0,0-22-2 0,-2 23-7 16,-2-10-12-16,4-13-25 0,-8 23-32 0,4-10-50 16,0-3-54-16,4-10-100 15,-11 19-322-15,7-11 224 0</inkml:trace>
  <inkml:trace contextRef="#ctx0" brushRef="#br0" timeOffset="116179.73">5230 6383 1682 0,'0'0'2'0,"0"0"24"0,8-13 25 0,-8 13 29 16,0 0 30-16,11-9 24 0,-11 9 7 0,0 0 12 15,0 0-11-15,0 0-3 0,9-11-9 16,-9 11-12-16,0 0-17 0,0 0-12 0,0 0-12 16,0 0-10-16,0 0-4 15,0 0-7-15,0 0-5 0,0 0-7 0,0 0-3 16,0 0-6-16,0 0-4 0,-49 9-1 15,49-9-4-15,-17 8-1 0,17-8-3 0,-17 6 0 16,17-6 6-16,-14 7-4 0,14-7-2 0,-14 7 2 16,14-7 0-16,0 0-4 15,-8 14 2-15,8-14-4 0,0 0 1 0,0 0-4 0,0 0 0 16,0 0-1-16,19 28-2 16,-10-22-3-16,-9-6-1 0,14 10-2 0,-14-10 3 15,18 11-1-15,-18-11-2 16,12 11-3-16,-4-6 0 0,-8-5 1 0,13 11 0 0,-13-11 7 15,9 12 14-15,-9-12 17 16,4 13 7-16,-4-13 6 0,0 0-10 0,-2 21-1 16,2-21-5-16,0 0-1 0,-13 21-7 0,5-14-1 0,8-7-5 15,-15 12-3-15,7-4-6 16,8-8-29-16,-20 10-38 0,20-10-50 16,-18 9-59-16,8-6-46 0,10-3-103 15,-20 3-184-15,9-3-454 0,11 0-372 0</inkml:trace>
  <inkml:trace contextRef="#ctx0" brushRef="#br0" timeOffset="142029.29">8507 6751 2767 0,'0'0'-125'0,"0"0"34"16,0 0 15-16,0 0 21 0,0 0 11 16,23 6 10-16,-23-6 22 0,0 0 26 0,0 0 18 15,0 0 11-15,0 0 11 16,0 0 9-16,0 0 19 0,15 6 18 0,-15-6 18 15,0 0 11-15,0 0 0 0,0 0-4 0,0 0-3 0,0 0-5 16,17 4 0-16,-17-4-1 16,0 0 0-16,0 0 0 0,0 0 2 0,21 3-8 15,-21-3-9-15,0 0-5 0,19 3-4 16,-19-3-8-16,19 1 0 0,-19-1-5 0,20 4-13 16,-20-4-1-16,20 2-6 15,-20-2-9-15,24 2-1 0,-24-2-19 0,23 3 10 16,-23-3 1-16,24 0-7 0,-24 0-5 15,18 1-8-15,-18-1-1 0,0 0-3 0,24 0-7 16,-24 0-15-16,14 2-17 0,-14-2-15 0,0 0-26 16,0 0-29-16,24-2-57 15,-24 2-54-15,0 0-32 0,10-6-28 0,-10 6-62 0,0 0-138 16,0-10-120-16,0 10-268 16,0 0-198-16</inkml:trace>
  <inkml:trace contextRef="#ctx0" brushRef="#br0" timeOffset="142299.7">8564 6609 2490 0,'0'0'-100'0,"0"0"21"0,0 0 13 0,-14-6 12 16,14 6 17-16,0 0 22 15,0 0 21-15,0 0 19 0,0 0 13 0,-18-6 21 16,18 6 12-16,0 0 22 0,0 0 23 15,0 0 14-15,0 0 12 0,0 0 1 0,0 0-16 16,0 0-8-16,0 0-13 0,0 0-9 0,0 0-7 16,0 0-13-16,0 0-14 15,0 0-2-15,47-10-13 0,-47 10-12 0,25-1-18 0,-10-1-21 16,-15 2-29-16,32-4-38 16,-18 3-42-16,4-1-47 0,-2 2-47 0,-1-3-67 15,-15 3-624-15,26-1-277 16</inkml:trace>
  <inkml:trace contextRef="#ctx0" brushRef="#br0" timeOffset="149709.29">10894 6689 2438 0,'0'0'-47'16,"0"0"32"-16,0 0 23 0,-29-3-19 0,29 3 12 16,0 0 7-16,0 0 1 0,0 0 11 15,0 0-5-15,0 0 8 0,0 0 7 0,0 0 11 16,0 0 14-16,29-35-3 15,-29 35-3-15,11-13-8 0,-5 3-6 0,-6 10-13 16,16-19-32-16,-8 6-22 0,0-1-26 0,1-1-27 0,-1-6-13 16,-1 0-11-16,1-4-11 15,1-1 5-15,-5-1 7 0,2 0 17 0,-2 2 20 16,0 0 24-16,0 3 9 16,-2 3 17-16,-2 0 5 0,4 2 9 0,-4 17-6 0,0-29 5 15,0 29 3-15,-6-21-4 16,6 21 9-16,-9-12 9 0,9 12-4 0,0 0-5 15,0 0 6-15,0 0 11 16,-35 22 6-16,29-7 6 0,0 2 2 0,-1 6 10 0,5 0-7 16,0 3 0-16,2 1-4 0,0 2 10 0,2-3 3 15,0 3-10-15,5-1 8 16,-3-1-11-16,4 0 8 0,-1-3-2 0,1 1 5 0,3-4-4 16,-5-2-3-16,2-4-17 15,2 0-12-15,-2-5-51 0,0-2-22 16,1-4-24-16,-9-4-28 0,19 2-16 15,-19-2-37-15,17-6-26 0,-17 6-296 0,14-10 335 0</inkml:trace>
  <inkml:trace contextRef="#ctx0" brushRef="#br0" timeOffset="149849.2">11098 6674 1442 0,'13'-10'35'0,"-13"10"25"0,0 0 18 16,14-8 15-16,-14 8 22 15,0 0 7-15,0 0 9 0,20-2-9 0,-20 2 5 16,0 0-6-16,0 0 8 0,27 9-8 16,-27-9 0-16,17 4-10 0,-17-4-11 0,21 0-4 15,-21 0-15-15,22 2-10 16,-22-2-13-16,22-5-22 0,-22 5-31 0,24-8-41 15,-13 6-57-15,-1-5-49 0,0-1-63 0,-4 0-123 0,4-3-467 16,-8 2-103-16</inkml:trace>
  <inkml:trace contextRef="#ctx0" brushRef="#br0" timeOffset="150019.38">11229 6299 2429 0,'-12'-16'86'15,"12"16"13"-15,0 0-17 0,0 0-9 0,-11-15-6 0,11 15-4 16,0 0-7-16,0 0-9 0,0 0-21 0,-8-12-34 16,8 12-51-16,0 0-39 15,0 0-45-15,0 0-50 0,-6-6-115 0,6 6-390 0,0 0 55 16</inkml:trace>
  <inkml:trace contextRef="#ctx0" brushRef="#br0" timeOffset="150489.57">11105 6919 1995 0,'0'0'-39'0,"0"0"29"16,-26 6-1-16,26-6 5 16,-17 6 2-16,17-6 4 0,-19 6 12 0,19-6-4 15,-15 4-2-15,15-4 9 16,0 0-9-16,-16 10 2 0,16-10-3 0,0 0-2 0,-10 10 5 15,10-10-8-15,0 0 0 0,0 0 7 0,0 0-11 16,24 27-4-16,-18-19 0 16,7-1 4-16,-13-7-3 0,19 15 4 0,-7-5 6 15,-3 0 7-15,-1-3 6 0,4 3-11 16,-12-10 1-16,12 17 31 0,-8-7-10 0,-4-10 18 16,4 17 21-16,-4-17 21 15,0 19 7-15,0-19 5 0,0 0 3 0,-11 20-5 16,11-20-5-16,-16 12-20 0,16-12-3 15,-17 10-13-15,17-10-22 0,-17 4-47 0,17-4-56 16,0 0-54-16,-19 1-55 0,19-1-101 0,0 0-448 16,-15-11 8-16</inkml:trace>
  <inkml:trace contextRef="#ctx0" brushRef="#br0" timeOffset="151129.41">11212 7064 2144 0,'15'3'-57'0,"-15"-3"3"16,0 0 11-16,17 1-5 0,-17-1 1 0,0 0 11 15,21 2 4-15,-21-2 1 0,0 0-2 16,24 2 8-16,-24-2 5 0,18 0 1 0,-18 0 2 16,22 2 0-16,-22-2 1 15,23 1 2-15,-23-1 1 0,20 0 3 0,-20 0 5 16,18 0-7-16,-18 0 4 15,0 0 5-15,23 0-4 0,-23 0-10 0,0 0 4 0,0 0 1 16,0 0-10-16,0 0 5 0,17-3-2 0,-17 3-1 16,0 0 1-16,0 0 1 15,0 0 2-15,0 0 2 0,0 0-1 0,0 0 5 0,0 0 1 16,0 0 16-16,0 0 7 16,0 0-2-16,0 0 13 0,0 0-4 0,0 0 1 15,0 0 0-15,0 0 12 16,0 0 20-16,0 0 4 0,0 0 12 0,0 0 6 0,0 0 17 15,0 0-1-15,0 0-7 16,0 0 2-16,0 0-3 0,0 0-1 0,0 0 2 16,0 0-1-16,0 0 0 0,0 0 1 0,-31-29 12 15,31 29 12-15,0 0 4 0,0 0 4 16,0 0 8-16,0 0 6 0,0 0 3 0,0 0-6 16,0 0-18-16,2-23-13 15,-2 23-8-15,0 0-8 0,0 0-11 0,0 0-6 16,0 0-7-16,0 0-6 0,0 0-5 15,0 0-6-15,0 0-3 0,0 0-5 0,0 0-1 16,0 0-4-16,0 0-3 0,0 0-2 0,0 0 1 16,0 0 5-16,0 0-5 15,0 0 1-15,17-5 0 0,-17 5-6 16,0 0 0-16,0 0-3 0,0 0 0 0,31 10-1 16,-31-10-3-16,0 0 1 0,19 9 1 0,-19-9-1 15,11 9 2-15,-11-9 0 16,8 14-4-16,-8-14 1 0,6 15-4 0,-6-15 0 0,3 15 1 15,-3-15 1-15,0 19-3 0,0-19-6 0,0 19-21 16,0-19-30-16,-7 16-42 16,7-16-56-16,-8 15-56 0,2-7-58 15,6-8-97-15,-11 10-141 0,11-10-449 0,-11 5-380 16</inkml:trace>
  <inkml:trace contextRef="#ctx0" brushRef="#br0" timeOffset="151401.91">11619 7103 3071 0,'0'0'58'16,"0"0"0"-16,9 11-6 0,-9-11 18 0,0 0 12 0,0 0 14 15,0 0 11-15,0 0-6 0,0 0-8 0,0 0-9 16,0 0-12-16,0 0-6 16,0 0-5-16,0 0-10 0,8 11-17 0,-8-11-43 0,0 0-48 15,0 0-82-15,0 0-62 16,0 0-107-16,0 0-172 0,0 0-421 0,0 0-282 16</inkml:trace>
  <inkml:trace contextRef="#ctx0" brushRef="#br0" timeOffset="152459.1">11898 6318 2569 0,'0'0'-137'15,"0"0"26"-15,0 0 18 16,0 0 13-16,9-22 20 0,-9 22 21 0,0 0 13 16,0 0 7-16,0 0 11 15,6-11 3-15,-6 11 12 0,0 0-15 0,0 0 0 16,0 0 1-16,0 0 12 0,0 0-11 15,0 0 4-15,0 0 15 0,-35-2 0 0,35 2 9 16,-22 2 4-16,22-2 1 0,-24 6-9 0,24-6 3 16,-19 5-5-16,19-5-2 15,-21 8-8-15,21-8 0 0,-14 7 9 16,14-7-20-16,-15 8 2 0,15-8-14 0,-9 10-18 16,9-10-6-16,0 0-4 0,0 0-12 0,0 0 4 15,13 28 1-15,-2-20 3 16,1 1 1-16,3 0 12 0,0 0 7 0,1 0 5 0,4 3 16 15,2-1 8-15,-4-1 3 0,2 1-1 0,-5 0 3 16,1-3 2-16,-2 2 11 16,-3-1 7-16,0 1 12 0,-3-1 17 0,-8-9 11 15,8 23 18-15,-8-23 9 16,-2 20 9-16,2-20 5 0,-14 16 5 0,5-7-5 0,-4 0-7 16,1-2-9-16,-4-1-10 15,16-6-8-15,-26 10-9 0,12-7-21 0,1 1-38 16,13-4-58-16,-22 2-53 0,9 0-50 15,13-2-60-15,0 0-179 0,-28-8-239 0,18 2 147 16</inkml:trace>
  <inkml:trace contextRef="#ctx0" brushRef="#br0" timeOffset="153104.68">12479 6063 1895 0,'0'0'10'0,"0"0"-7"0,0 0 6 16,-4-24-2-16,4 24-2 0,0 0 17 0,-15-11 9 0,15 11-1 16,-19-4 4-16,19 4-4 15,-25 4 9-15,25-4 13 0,-29 7 1 0,12 1 9 0,-2-1 9 16,-3 3-4-16,4 4 4 16,0-1 1-16,-5 2-3 0,6 1-3 0,-4 4-2 15,6-1 4-15,-3 1-9 16,3-2 0-16,5 3-4 0,-1 1-1 0,2 0-8 0,5 0 1 15,-1-2-10-15,5 1 2 16,2 0-8-16,1 0-2 0,4 0-4 0,1-1-2 16,3-1-1-16,-1 1 0 0,3-2-9 0,0-3-4 15,3 0-6-15,-3-6-2 0,3 0-9 16,-3 1-12-16,2-4-17 0,-2-1-5 0,2 0-3 16,-15-5-12-16,26 0-8 15,-26 0-8-15,21-6-5 0,-21 6-7 0,14-13-2 16,-7 3-2-16,-7 10 1 0,6-21 12 15,-6 21 6-15,0-20 12 0,0 20 14 0,-6-24 18 16,6 24 20-16,-9-22 24 0,9 22 11 0,-9-15 23 16,9 15 11-16,-10-14 12 15,10 14 26-15,-12-9-6 0,12 9-6 0,-12-9-12 16,12 9-7-16,0 0 0 0,0 0-4 16,0 0 9-16,0 0-3 0,0 0-7 0,0 0-9 15,0 0-5-15,0 0-14 16,34-7-8-16,-34 7-19 0,28 0-20 0,-28 0-35 0,30 0-35 15,-10 0-48-15,-1 0-38 16,0-2-61-16,-19 2-92 0,36-4-477 0,-20 2-105 16</inkml:trace>
  <inkml:trace contextRef="#ctx0" brushRef="#br0" timeOffset="153389.21">12724 6197 2434 0,'0'0'-8'0,"0"0"11"0,0 0 0 0,-42 12 8 15,32-5-2-15,10-7 14 16,-15 16 14-16,6-7 4 0,-1 4-4 0,2 1-3 0,2 0 3 15,6-14-6-15,-7 28-3 16,5-13-6-16,2-15 7 0,0 26-9 0,4-10-7 16,0-3-27-16,1 0-21 0,3 0-40 0,4 1-46 0,1-5-53 15,-4 1-99-15,5-2-392 16,-1-2 96-16</inkml:trace>
  <inkml:trace contextRef="#ctx0" brushRef="#br0" timeOffset="153669.41">12856 6337 2039 0,'-8'-18'46'0,"8"18"0"0,-9-11-13 15,9 11 1-15,-14-8 1 0,14 8 10 16,0 0 25-16,-17-7 1 0,17 7-11 16,0 0 0-16,0 0-6 0,0 0-1 0,-25 3 3 0,25-3-6 15,0 0-9-15,0 0 2 16,-4 19-7-16,4-19-3 0,0 0-3 0,0 0-4 15,12 33-8-15,-6-22 9 0,-6-11-9 0,6 19 2 16,-6-19-2-16,5 21 9 0,-5-21 5 16,4 18 2-16,-4-18-5 0,0 17 0 0,0-17-3 15,0 0 0-15,-7 25-4 16,7-25-18-16,-14 11-41 0,14-11-53 0,-13 11-60 16,5-6-64-16,8-5-160 0,-17 4-380 15,17-4-40-15</inkml:trace>
  <inkml:trace contextRef="#ctx0" brushRef="#br0" timeOffset="153879.31">12960 6260 2259 0,'0'0'-16'0,"0"0"27"0,20 3-3 15,-20-3 8-15,0 0 17 16,14 14-2-16,-14-14 18 0,6 22-12 0,-3-10 2 15,1 4-6-15,-2-1 0 0,-2-15-3 0,5 35-6 16,-2-19-5-16,-3 4-11 0,0-1-44 16,-3 0-58-16,0 0-69 0,-1 0-170 0,-3 0-297 15,-3 2 150-15</inkml:trace>
  <inkml:trace contextRef="#ctx0" brushRef="#br0" timeOffset="178094.34">9570 6411 1723 0,'0'0'180'15,"0"0"-26"-15,0 0-35 0,6-12 10 0,-6 12 3 16,0 0-4-16,0 0-4 16,0 0 0-16,0 0-5 0,4-16-10 0,-4 16-2 0,0 0-2 15,0 0 5-15,0 0-3 16,0 0 1-16,0 0-10 0,0 0-5 0,0 0 10 16,0 0 2-16,0 0-6 15,0 0 1-15,0 0-8 0,0 0-13 16,0 0 0-16,0 0-5 0,-4 60-8 15,0-43-8-15,2 1-3 0,0 0-3 0,-2 1-4 0,1 3 0 16,-1 2-4-16,-1 2-1 0,3 0-5 0,-2 2 2 16,0 0-4-16,-2-1-4 0,1 2-6 15,1 0-5-15,2-1 4 0,-2-1-9 0,2-1 4 16,0-7 3-16,0 2-5 16,0-1-4-16,-1-1-16 0,1-4-7 0,2-15-18 15,-2 25-20-15,2-14-29 0,0-11-30 16,0 0-39-16,-2 25-47 0,2-25-44 0,0 12-55 15,0-12-115-15,0 0-150 0,0 0-387 0,0 0-366 16</inkml:trace>
  <inkml:trace contextRef="#ctx0" brushRef="#br0" timeOffset="178449.17">9718 6613 2799 0,'0'0'-54'0,"0"0"20"0,0 0 3 0,0 0-3 16,0 0 6-16,0 0 9 0,0 0 19 16,0 0 10-16,0 0 8 0,-27 41 1 0,15-31 1 15,2 0 9-15,0-1 15 0,-3 1 17 0,2-3 13 16,-2 3 0-16,1 0-6 16,-1-2-4-16,13-8-7 0,-23 14-4 0,13-8-6 0,-2 2-11 15,12-8 2-15,-18 9-5 16,18-9-3-16,-13 9 2 0,13-9 16 0,-13 8 10 15,13-8 13-15,0 0-1 0,-15 7 4 0,15-7-1 16,0 0-4-16,0 0-5 0,0 0-9 16,-4 14 8-16,4-14 5 0,0 0 6 0,0 0 5 15,21 17-3-15,-8-6 12 16,0-4-10-16,-1 2-8 0,6 3-7 0,2 1 12 16,2 1 0-16,1 2-16 0,-2 0-28 15,2 3-51-15,-1-5-70 0,1 5-98 16,-2-3-90-16,0 0-223 0,-3 0-119 15,-4-2-339-15,-2-3-394 0</inkml:trace>
  <inkml:trace contextRef="#ctx0" brushRef="#br0" timeOffset="-161617.99">2864 9949 642 0,'-20'-12'63'0,"20"12"-38"16,-18-11-32-16,6 4-15 0,2 1 0 0,0 2 7 15,10 4 15-15,-17-12 24 0,17 12 37 0,-17-9 5 16,17 9 17-16,-13-10 3 0,13 10 9 16,0 0 12-16,-14-9 13 0,14 9 12 0,0 0 12 15,-14-10 1-15,14 10 26 16,0 0 7-16,0 0 14 0,0 0 16 0,-12-7 2 16,12 7 0-16,0 0-6 0,0 0-9 15,0 0-12-15,0 0-19 0,0 0-18 0,0 0-20 16,0 0-11-16,0 0-16 0,0 0-11 0,0 0-3 15,0 0 1-15,0 0-4 16,0 0-1-16,-17 25-14 0,17-25-4 0,-5 19-1 0,3-4-3 16,2-15-2-16,-6 32-3 15,4-11-4-15,-2 0-5 0,0 3-7 0,2 0-2 16,-1 1-2-16,-1 2-5 16,2-1-2-16,-2 2-2 0,2-3-4 0,0 2-4 0,-2-2-2 15,1 1 2-15,1-1 1 16,0-2-6-16,0-2 0 0,-1 0-1 0,1-4-4 15,0 1-5-15,0-2-20 0,2-2-25 0,-2-1-31 16,2-13-37-16,-2 21-44 0,2-11-52 16,0-10-45-16,0 17-51 0,0-17-94 15,0 15-121-15,0-15-456 0,-4 10-424 16</inkml:trace>
  <inkml:trace contextRef="#ctx0" brushRef="#br0" timeOffset="-161098.18">2578 10039 2885 0,'0'0'-62'15,"0"-27"39"-15,0 27 7 16,4-21 4-16,-4 21 12 0,4-17 22 0,-4 17 24 15,6-19 10-15,-6 19 7 0,7-19 5 0,-7 19-3 16,11-17-2-16,-5 5 12 16,-6 12 9-16,12-19 8 0,-3 9 1 0,0 1-8 0,1-1-11 15,-10 10-5-15,19-17-13 16,-6 10-8-16,0-1-10 0,1 3-13 0,4-1-12 16,0 0-11-16,1 0-6 15,1 3 1-15,0-3-1 0,0 4 0 0,-2 0 0 0,2 1 3 16,1 1-4-16,-21 0 4 0,34 3-2 0,-20-1 10 15,4 4-7-15,-4 0 6 16,-1 1 3-16,0 1 3 0,0-1-1 0,-5 4 7 16,0-1 1-16,-8-10 13 0,13 21 8 15,-8-11 12-15,-5-10 0 0,6 20 3 0,-4-8 7 16,-2-12 5-16,-2 20 6 16,2-20 4-16,-6 20-20 0,6-20 8 0,-16 19-1 15,6-11 2-15,0 2-2 0,-4-3 31 16,0 0-16-16,-3 1-4 0,2-2-5 0,-2-1-8 15,1-1-8-15,-2 2-3 0,1 0-1 0,17-6-7 16,-32 3-5-16,18-3-10 16,2 3-25-16,-4-3-34 0,16 0-43 0,-23-6-57 15,12 2-69-15,11 4-66 0,-17-6-93 16,17 6-177-16,-8-10-79 0,8 10-352 0,0 0-412 16</inkml:trace>
  <inkml:trace contextRef="#ctx0" brushRef="#br0" timeOffset="-160018.08">3101 10433 2838 0,'0'0'-90'0,"0"0"35"15,0 0 36-15,0 0 9 0,0 0 10 16,0 0 16-16,24-23 21 0,-24 23 8 0,8-13 22 16,-8 13 15-16,6-17-1 15,-6 17 7-15,10-23 7 0,-6 9 3 0,1-1 4 16,1-4-14-16,1 2-4 0,-3-6-12 0,2 0-7 0,0-1-8 15,1-3-8-15,-1 3-9 16,0-4 0-16,0 4-3 0,-1-3-9 0,2 2 3 16,-1 3 4-16,-2-1-6 15,2 2 7-15,-2 2 2 0,0 1 3 0,3 3-3 0,-2-1 2 16,-1 4-8-16,-4 12-4 16,6-21-8-16,-6 21-3 0,6-18-4 0,-6 18 1 15,0 0-3-15,9-9 0 16,-9 9 0-16,0 0-2 0,0 0-2 0,0 0 3 15,0 0-3-15,16 44-1 0,-11-28-1 0,-1 2 2 0,-1 2-1 16,1-1 2-16,2 3-1 16,-2 1-2-16,2 1-1 0,0-2 1 0,-1-3 2 15,2 3-1-15,-3-4-3 0,0-3 0 16,0 2-1-16,0-4 0 0,-2 1-3 0,-2-14 5 16,7 20-3-16,-7-20 2 15,4 18-3-15,-4-18-5 0,4 15-3 0,-4-15-1 16,7 12-7-16,-7-12-14 0,0 0-14 15,0 0-4-15,10 7-4 0,-10-7 5 0,0 0-1 16,0 0-1-16,0 0-3 0,21-22 2 0,-21 22 4 16,6-22 8-16,-2 9 2 15,4-2 1-15,-4-2 0 0,2-3 2 0,-2 0-1 0,0-5 5 16,2 2 4-16,1-2 11 16,-1 1 22-16,1 1 11 0,1-2 12 0,-1 4 8 15,-3 4 13-15,2 1 10 16,-2 1 3-16,0 2 2 0,-4 13-9 0,7-21-7 0,-7 21-9 15,9-13 6-15,-9 13 3 0,0 0 4 0,0 0 5 16,0 0-4-16,0 0 5 16,0 0 6-16,18 30 3 0,-14-15 7 15,-1 1-23-15,1 1 1 0,-2 2-4 16,3 2 2-16,-1-1 3 0,0 6-11 0,0-4 0 0,0 3-6 16,1-2-2-16,-1 1-6 15,0-1-4-15,0-3-5 0,-2 1-8 0,2-2-19 16,1-2-34-16,-1-2-43 0,-1 0-65 15,1 1-73-15,-2-4-66 0,-2 2-112 0,2-3-178 16,-2-11-56-16,0 21-250 0,0-21-254 0</inkml:trace>
  <inkml:trace contextRef="#ctx0" brushRef="#br0" timeOffset="-159107.95">3880 10446 2661 0,'0'0'3'15,"0"0"28"-15,2-17 10 16,-2 17 4-16,0 0 23 0,0 0 24 0,2-17 17 16,-2 17 7-16,0 0-6 15,0 0-2-15,0 0 1 0,0 0 9 0,0 0-2 0,0 0 1 16,0 0 5-16,0 0-6 16,0 0-13-16,-30 34-11 0,30-34-10 0,-6 27-8 15,4-14-7-15,0 2-4 16,2-15-8-16,-2 31 0 0,2-14-9 0,0-17 1 15,-2 29-9-15,4-13-5 0,0-2-3 0,0 1-2 0,-2-15-1 16,4 27-4-16,0-13 1 16,-4-14 3-16,6 21-9 0,-2-12 2 0,-4-9 1 15,9 16-2-15,-9-16-2 0,11 11 4 16,-11-11-1-16,15 7-7 0,-15-7-1 0,16 2 1 16,-16-2 0-16,0 0-4 15,28-7-1-15,-28 7 2 0,19-13 2 0,-8 4-1 16,-3 0-19-16,3-2 7 0,-5-1-3 0,2-1 0 0,-1-4-1 15,-3 1 0-15,1-3 7 16,-1 1 0-16,0-3 3 0,-2 0 7 0,0 0 9 16,0-1 2-16,0 4 29 15,-2-1 1-15,2 0 9 0,-2 1-4 0,0 18-3 0,2-30 1 16,0 15-5-16,-2 15 0 16,0-23-3-16,0 23-4 0,2-19-1 15,-2 19-4-15,0-18-3 0,0 18 0 16,0 0-7-16,2-16-3 0,-2 16-3 0,0 0-1 15,0 0 0-15,0 0-4 0,3-18 1 0,-3 18-3 0,0 0-9 16,0 0-29-16,0 0-44 16,0 0-72-16,0 0-95 0,0 0-121 0,0 0-269 15,0 0 5-15,0 0 22 0,0 0-438 16,0 0-541-16</inkml:trace>
  <inkml:trace contextRef="#ctx0" brushRef="#br0" timeOffset="-154408.03">229 10092 2668 0,'0'0'-75'0,"0"0"18"0,0 0 20 15,0 0 32-15,0 0 17 0,0 0 32 16,0 0 20-16,0 0-4 0,0 0 2 0,0 0 5 16,0 0 2-16,0 0 8 15,0 0 11-15,8 51 5 0,-8-35 7 0,0 3-4 16,0 2-2-16,0-1-5 0,-2 6-4 15,2 0-6-15,0 0-7 0,-3 2-2 0,6-2-7 16,-6 3-3-16,3-2-6 0,0-1 0 0,0-1-7 16,0-2-5-16,3 0-2 15,-3-2-5-15,-3 0-5 0,3 0-2 0,0-2-1 0,0-2-3 16,3 0-2-16,-3-17-3 16,-3 29-3-16,3-29-5 0,0 22-14 0,0-22-21 15,0 19-24-15,0-19-31 16,3 17-43-16,-3-17-37 0,0 0-32 0,2 19-36 0,-2-19-59 15,0 0-111-15,0 0-474 0,2 4-231 0</inkml:trace>
  <inkml:trace contextRef="#ctx0" brushRef="#br0" timeOffset="-153967.95">191 10249 2609 0,'0'-27'-41'16,"0"27"5"-16,0-19 6 0,0 19 12 0,3-21 12 16,-3 21 24-16,2-20 15 15,-2 20 12-15,7-16 5 0,-7 16-10 0,5-18 6 0,-5 18 3 16,8-15 5-16,-8 15 14 16,11-16 7-16,-11 16-1 0,16-12-6 0,-9 5-1 15,-7 7-10-15,18-11-6 16,-18 11-6-16,18-9-6 0,-4 5-4 0,-14 4-4 0,24-5 0 15,-24 5-2-15,24-4 1 0,-24 4-6 0,25 4 2 16,-9-1 2-16,-2 1-4 16,0 4 0-16,-2-1 0 0,0 5-1 0,-1-1-1 15,0 1-3-15,-4 3 6 0,-1-3 9 16,2 4 8-16,-4-1 13 0,-2 1 8 0,-2-16 1 16,0 30 7-16,-4-14 0 15,0-1 4-15,-6 0-3 0,1 0-1 0,-2 0-4 16,-5 0-5-16,3-1-8 0,-5-3-4 15,2 2-5-15,-2-3-4 0,3-2-4 0,-1 0-4 16,1-2-4-16,-2-1-7 0,1-1-12 0,16-4-30 16,-26 3-27-16,12 0-36 15,14-3-38-15,-23-3-41 0,23 3-52 0,0 0-50 0,-26-3-107 16,26 3-155-16,-12-5-387 16,12 5-308-16</inkml:trace>
  <inkml:trace contextRef="#ctx0" brushRef="#br0" timeOffset="-152978.02">568 10607 2617 0,'0'0'-84'0,"0"0"41"15,0 0 31-15,0 0 24 16,0 0 18-16,0 0 19 0,0 0 25 0,0 0 23 16,0 0 11-16,0 0 6 15,0 0 0-15,0 0-6 0,0 0-1 0,0 0-3 0,0 0-4 16,17-52-6-16,-13 37 1 0,0-2-15 0,3-6-6 15,-2-4-13-15,-1-1-4 16,-1-7-8-16,5 1-3 0,-5-2-5 16,1 0-10-16,1-1-1 0,2 1-3 15,-3 2-3-15,0 5-1 0,1 1-5 0,-1 3 3 0,3 2 2 16,-4 4 1 0,1 2-6-16,1 1-3 0,-1 5-1 0,-4 11-4 0,8-15 2 15,-8 15-2-15,0 0-1 16,0 0 3-16,0 0-4 0,0 0 2 0,26 31-4 0,-22-17 4 15,0 4-4-15,1 1 2 0,0 2-3 0,2 1 1 16,-1 1 2-16,1 0 0 16,0 1-4-16,-1 0 0 0,-1 1 1 0,2-5-1 15,-1 3-1-15,-1 1 3 0,2-6-3 16,-3 0-1-16,0-1 0 0,-1 0 0 0,1-2 0 16,0 1 2-16,2-3-3 15,-6-13 1-15,8 23-5 0,-6-14 5 0,-2-9 1 16,3 18 1-16,-3-18 3 0,8 12 1 15,-8-12-5-15,0 0-12 0,8 12-9 0,-8-12 2 16,0 0-10-16,0 0-4 0,0 0-8 0,0 0-4 16,26-24-3-16,-17 10-1 15,-4-2-1-15,2-4 3 0,-1-3 2 16,3-2 5-16,-2 1-2 0,0-1 8 0,2 0 3 16,0 2 7-16,-2 0 6 0,-1 2 15 0,3 0 7 15,-5 4 12-15,6 0 2 16,-4 2 2-16,-1-1 0 0,-1 3 6 0,-4 13-1 15,12-23-1-15,-12 23-5 0,9-17-5 0,-9 17-1 0,6-14 3 16,-6 14 7-16,0 0 12 16,11-5 9-16,-11 5 5 0,0 0 1 0,0 0 17 15,0 0-3-15,21 34 1 16,-15-18-5-16,-2-1-9 0,0 3 2 0,0-2-4 0,3 3-4 16,-5 2 5-16,4 2-9 15,-2 0 5-15,-1 0-21 0,2 2 3 0,1-3 3 16,-3 3 1-16,-1-2 1 15,3 0-4-15,-3-2 0 0,0-1-2 0,0 2-5 0,2-3-3 16,-4 0-6-16,3 1-6 0,-1-4-17 16,0 1-30-16,-2-3-39 0,1-1-53 15,-1-13-72-15,4 24-63 0,-4-12-90 16,0-1-176-16,2-1-81 0,-2-10-348 0,-2 25-399 16</inkml:trace>
  <inkml:trace contextRef="#ctx0" brushRef="#br0" timeOffset="-152277.8">1250 11053 2859 0,'-6'-14'-72'16,"6"14"27"-16,0 0 8 16,-10-17 12-16,10 17 11 0,-11-9 16 0,11 9 34 15,0 0 29-15,-19-8 2 16,19 8 2-16,0 0 5 0,-22 2 11 0,22-2 4 0,0 0 3 15,-20 9 14-15,20-9-2 0,-16 13-5 0,16-13-12 16,-11 14-8-16,6-4-7 16,5-10-10-16,-7 15-2 0,7-15-8 0,-6 17-6 15,6-17-6-15,-2 15 1 16,2-15-7-16,0 0 1 0,4 23-6 0,-4-23 0 0,0 0-1 16,11 17-4-16,-11-17-6 15,10 7 3-15,-10-7-3 0,0 0-6 0,18 6 2 16,-18-6 1-16,0 0-3 0,20-2 1 0,-20 2-2 0,0 0-1 15,24-7-4-15,-24 7 3 16,11-14-3-16,-11 14 1 0,14-17-6 16,-7 8 5-16,-7 9 0 0,10-29-2 15,-6 12 1-15,-2 0 3 0,0-4-1 0,0 0-1 0,1 0-2 16,-3-4 6-16,2 1-4 16,-2-1 9-16,0 2 1 0,0-2 2 0,2 2 6 15,-2 3 9-15,0 1 2 16,2 0 1-16,-2-1 5 0,0 20 6 0,0-27-5 15,2 16-2-15,-2 11-5 0,0-21-8 0,0 21-1 0,0 0 8 16,0 0 2-16,0 0 4 16,0 0 3-16,0 0-9 0,0 0 3 0,0 0-6 15,0 0-10-15,0 0 3 16,-8 55 4-16,8-35-12 0,2-1 3 0,0-1-3 16,0 3-2-16,-2 0-24 0,2 0-14 15,0-2-14-15,0 2-30 0,0-2-38 0,0-2-43 16,4 3-58-16,-4-3-41 0,2-2-44 0,-4-15-91 0,3 23-128 15,-3-12-83-15,2-1-237 16,-2-10-165-16</inkml:trace>
  <inkml:trace contextRef="#ctx0" brushRef="#br0" timeOffset="-151917.79">1372 11094 2553 0,'0'0'-14'0,"0"0"11"16,0 0 3-16,0 0 11 0,18 2 13 0,-18-2 23 15,0 0 6-15,0 0 8 0,0 0-12 0,22-9-3 0,-22 9-2 16,10-10-1-16,-10 10 5 16,12-12 9-16,-12 12-1 0,15-15 1 0,-15 15-9 15,11-17-1-15,-2 6-5 16,-9 11 0-16,10-21 3 0,-6 11 7 0,-4 10 10 0,6-16 5 16,-6 16-4-16,6-16-6 15,-6 16 2-15,0 0 1 0,0 0 5 0,0 0 2 16,0 0-3-16,0 0 7 0,-16-20-4 0,16 20 0 15,0 0 1-15,0 0 0 0,0 0-4 16,-34 24 1-16,34-24-3 0,-11 17-7 16,5-8-4-16,6-9-6 0,-6 19-3 15,6-19-6-15,-4 23-1 0,2-11-4 0,2-12 1 16,0 0-7-16,6 31-2 0,-6-31 2 16,6 20-17-16,0-13-24 0,-6-7-24 0,17 18-34 15,-10-12-38-15,-7-6-44 16,17 7-53-16,-9-3-49 0,-8-4-62 0,0 0-123 15,24 0-539-15,-24 0-442 0</inkml:trace>
  <inkml:trace contextRef="#ctx0" brushRef="#br0" timeOffset="-151557.96">1619 10963 2995 0,'0'0'-67'0,"0"0"23"16,6-16 2-16,-6 16 14 0,0 0 15 15,0 0 32-15,4-11 29 0,-4 11 22 0,0 0 19 16,0 0 9-16,0 0 3 0,0 0 2 0,0 0-6 0,0 0-1 16,0 0-4-16,-42 23-12 15,42-23-10-15,-12 12-4 0,12-12-7 0,-7 9-5 16,7-9-5-16,0 0-7 16,-8 19-10-16,8-19-8 0,0 0-15 0,2 17-6 0,-2-17-11 15,0 0 2-15,11 21-6 16,-11-21 1-16,14 13 2 0,-7-5-1 0,-7-8 1 15,16 13 1-15,-7-6-1 0,-9-7 5 0,15 16 4 16,-9-9 5-16,-6-7 5 16,11 16 10-16,-11-16 11 0,6 16 7 0,-6-16 0 0,2 17 4 15,-2-17 1-15,0 0-3 16,0 0-6-16,-10 27-3 0,10-27-6 0,-9 9-18 16,9-9-21-16,0 0-36 0,-15 9-56 15,15-9-68-15,0 0-63 0,0 0-107 0,-15-6-165 16,15 6-387-16,0 0-276 0</inkml:trace>
  <inkml:trace contextRef="#ctx0" brushRef="#br0" timeOffset="-151318.18">1774 11110 2823 0,'0'0'42'0,"10"13"22"0,-10-13 10 0,2 13 6 15,-2-13 10-15,0 17 19 0,0-17 7 0,2 19 1 16,-2-19-6-16,0 19-10 16,0-19-9-16,0 19-11 0,0-19-4 0,0 0-9 0,2 23-5 15,-2-23-8-15,0 0 0 16,2 20-17-16,-2-20-29 0,0 0-36 0,0 0-43 16,0 0-52-16,1 15-64 15,-1-15-56-15,0 0-85 0,0 0-657 0,0 0-445 16</inkml:trace>
  <inkml:trace contextRef="#ctx0" brushRef="#br0" timeOffset="-151168.18">1774 11071 3118 0,'2'-21'51'0,"-2"21"22"16,2-15-2-16,-2 15 6 16,0 0 8-16,2-19 12 0,-2 19-2 0,0 0-13 15,0 0-13-15,0-21-38 16,0 21-56-16,0 0-74 0,0 0-86 0,0 0-124 0,0-19-660 15,0 19-415-15</inkml:trace>
  <inkml:trace contextRef="#ctx0" brushRef="#br0" timeOffset="-150528.09">1860 11115 2855 0,'0'0'-119'0,"0"0"20"0,0 0 28 0,0 0 28 15,14 4 22-15,-14-4 30 16,0 0 33-16,0 0 11 0,0 0 18 0,0 0 3 15,0 0 1-15,7 17-2 0,-7-17 0 0,0 0-4 0,0 0 8 16,0 19 3-16,0-19-3 16,0 0-1-16,2 17 1 0,-2-17 4 0,0 0-1 15,0 17-3-15,0-17-8 16,0 0-3-16,0 0-2 0,0 0 5 0,2 18-2 16,-2-18 1-16,0 0-9 0,0 0-2 15,0 0-11-15,0 19 0 0,0-19-6 16,0 0-2-16,0 0-4 0,0 0 6 0,0 0-3 0,0 0 6 15,0 0 8-15,0 0 7 16,0 0-3-16,0 17 10 0,0-17-7 0,0 0-3 0,0 0-10 16,0 0-5-16,0 0-5 15,0 0-5-15,0 0-2 0,0 0-4 0,0 0-1 16,0 0-4-16,0 0 3 16,0 0-5-16,18-40-3 0,-18 40-3 0,0 0 2 0,6-14 0 15,-6 14-5-15,0 0 3 16,6-14-7-16,-6 14-3 0,0 0 3 0,8-12 2 15,-8 12 0-15,0 0 1 0,0 0-4 0,7-16-2 0,-7 16 0 16,0 0 1-16,6-14-1 16,-6 14-10-16,7-10 5 0,-7 10 2 0,7-12 0 15,-7 12-1-15,10-15-1 16,-10 15 0-16,8-13-2 0,-8 13 2 0,7-12-5 16,-7 12-2-16,10-11-13 15,-10 11-15-15,0 0-24 0,9-11-24 0,-9 11-35 0,0 0-31 16,10-12-41-16,-6 8-37 15,-4 4-49-15,7-6-95 0,-7 6-145 0,0 0-415 16,0 0-346-16</inkml:trace>
  <inkml:trace contextRef="#ctx0" brushRef="#br0" timeOffset="-150228.18">2076 11163 2838 0,'13'12'-80'0,"-13"-12"8"15,10 7-2-15,-10-7 12 0,0 0 5 0,20 4-5 16,-20-4 2-16,0 0-16 16,0 0-11-16,31-9 2 0,-31 9 11 0,17-10 12 15,-8 2 20-15,-9 8 5 0,18-16 0 16,-12 5 9-16,-6 11 3 0,14-17-1 0,-10 7 10 16,-4 10 8-16,4-15 6 15,-4 15 18-15,0 0 25 0,0 0 19 0,0 0 16 16,-14-16 11-16,14 16 14 0,0 0 20 0,0 0 5 0,-32 9 7 15,32-9-6-15,-17 14-10 16,8-6-10-16,9-8-17 0,-11 18-7 0,4-8-10 16,7-10-26-16,-3 20-36 15,3-20-20-15,3 22-75 0,-3-22-76 0,12 19-105 0,-2-12-556 16,1 0-144-16</inkml:trace>
  <inkml:trace contextRef="#ctx0" brushRef="#br0" timeOffset="-149747.89">2390 11172 2493 0,'0'0'13'15,"0"0"26"-15,0 0-4 16,0 0 8-16,0 0 8 0,0 0 10 0,0 0 4 0,0 0 1 16,0 0-3-16,0 0-2 15,0 0-1-15,0 0-3 0,-38 31 7 0,38-31-4 16,-3 15 3-16,3-15 0 0,0 0-4 0,0 19-3 15,0-19-4-15,0 0-1 16,0 0 2-16,6 21-1 0,-6-21 2 0,0 0-2 16,0 0-9-16,13 7 0 0,-13-7-5 15,0 0-2-15,0 0-2 0,0 0-5 0,0 0-2 16,0 0-7-16,34-19 0 16,-34 19-2-16,10-14-2 0,-5 2-5 0,2-1 2 0,-3-3-4 15,-1 0-1 1,0-4 2-16,-1-2-1 0,0 0 6 0,0 1 13 0,-2-1 7 15,2 0 3-15,-2 2 5 0,0-1 3 0,2 2 5 16,-2 0 6-16,2 2 3 0,-2 17 15 16,0-27 3-16,0 27-3 0,3-22 3 0,-3 22-16 15,2-16-7-15,-2 16-5 16,0 0 0-16,0 0 11 0,0 0-16 0,0 0 3 16,0 0-20-16,0 0-2 0,0 0 6 15,0 0 1-15,4 61 2 0,-4-44 6 16,4 2-5-16,-4-2-2 0,2 2 0 15,0 0-8-15,0 0 0 0,2-1-13 0,-1-2-18 16,-1 2-51-16,0-3-64 0,-2-15-107 0,5 24-112 0,-5-10-221 16,0-4-58-16,0-10 27 15,0 0-337-15,-9 23-334 0</inkml:trace>
  <inkml:trace contextRef="#ctx0" brushRef="#br0" timeOffset="-144387.97">1705 10449 2267 0,'0'0'-83'0,"0"0"28"16,0 0 14-16,0 0 8 0,0 0 17 0,0 0 30 0,0 0 15 15,0 0 26-15,0 0 9 16,0 0 17-16,0 0 10 0,0 0 11 0,0 0 4 15,0 0 6-15,0 0 4 0,0 0-1 0,0 0-5 16,0 0-7-16,0 0 5 0,0 0-2 16,0 0-1-16,0 0-8 0,0 0-1 0,0 0-6 15,0 0-3-15,0 0-4 16,0 0 0-16,0 0-10 0,0 0-1 0,0 0-4 16,0 0-4-16,0 0-3 15,0 0-10-15,0 0-1 0,0 0-7 0,0 0-3 0,39-7 0 16,-39 7-4-16,0 0-4 0,30 3-4 0,-30-3-2 15,21-3-3-15,-21 3 0 16,27 0-9-16,-13-1 4 0,-14 1-4 0,29 0 1 0,-29 0 5 16,24-2 1-16,-24 2 8 15,28-2 1-15,-28 2 4 0,24-2 3 0,-24 2 2 16,23 0-5-16,-23 0-4 16,24-2 5-16,-24 2-8 0,18 0 2 0,-18 0-1 15,19-2-2-15,-19 2-6 0,0 0-5 16,21-2 4-16,-21 2-12 0,0 0-22 0,0 0-24 15,19-2-36-15,-19 2-50 0,0 0-66 16,9-1-73-16,-9 1-102 0,0 0-190 16,0 0-88-16,0 0-264 0,0 0-294 0</inkml:trace>
  <inkml:trace contextRef="#ctx0" brushRef="#br0" timeOffset="-136267.92">4510 10339 2620 0,'0'0'-124'0,"0"0"22"15,0 0 21-15,-21-6 13 0,21 6 26 0,0 0 19 16,0 0 27-16,0 0 4 16,0 0 6-16,0 0 25 0,0 0 7 0,0 0 10 0,0 0 5 15,0 0 7-15,0 0 4 16,0 0-2-16,0 0 7 0,0 0 11 0,0 0 0 15,0 0-3-15,0 0 0 0,0 0-8 0,0 0-6 16,0 0-7-16,0 0-1 0,58 10 3 16,-58-10-2-16,27 3 2 0,-12-3 0 15,2 1-5-15,-17-1-1 0,36 2-2 16,-20 0-9-16,4 0-5 0,-2-2 0 0,0 2-8 16,-18-2-4-16,29 0-5 0,-29 0-1 15,26 0-3-15,-14 2-2 0,-12-2-3 0,22 0 1 16,-22 0-9-16,19 0-7 15,-19 0-19-15,0 0-30 0,20 0-42 0,-20 0-51 16,12 2-49-16,-12-2-58 0,0 0-119 0,0 0-550 0,12 0-313 16</inkml:trace>
  <inkml:trace contextRef="#ctx0" brushRef="#br0" timeOffset="-135907.99">4716 10222 2643 0,'0'0'-101'0,"0"0"23"16,-5-18 20-16,5 18 23 0,0 0 26 0,0 0 6 16,0 0 17-16,0 0 24 15,-6-13 23-15,6 13 12 0,0 0 17 0,0 0 5 0,0 0 5 16,0 0 9-16,0 0 0 0,0 0 1 0,-11 38 3 15,11-38 0-15,-4 23-13 16,4-23-6-16,-6 26-6 0,4-10-4 0,0 1-1 0,-2-2-9 16,2 2-6-16,2-17-5 15,-4 32-9-15,4-17-6 0,-3-1-3 0,3-14-6 16,-5 29-4-16,3-13-3 16,0-3-4-16,2-13-1 0,-2 27-4 0,2-15-2 0,0-12-7 15,-2 24-23-15,2-24-36 16,0 21-48-16,0-21-62 0,2 19-55 0,-4-12-64 15,2-7-144-15,2 14-543 0,-2-14-400 0</inkml:trace>
  <inkml:trace contextRef="#ctx0" brushRef="#br0" timeOffset="-107848.14">5272 10510 649 0,'0'0'193'0,"-31"-9"-85"15,31 9-27-15,0 0-19 16,0 0 0-16,-9-12 8 0,9 12-1 0,0 0 2 15,0-20 7-15,0 20 7 0,0 0 6 0,2-24 3 16,-2 24 2-16,0 0-5 16,7-27 0-16,-7 27-8 0,4-21-6 0,-4 21-8 0,7-21-11 15,-5 12 2-15,-2 9-5 16,4-24-7-16,-2 11-10 0,-2 13 9 0,4-24-5 16,-2 10-1-16,-2 14 5 15,6-27-6-15,-2 12-3 0,0 2 6 0,-4 13-6 0,8-23-1 16,-4 10-3-16,-4 13-6 0,6-21-1 15,-6 21-1-15,6-19 2 0,-6 19-10 16,8-18 4-16,-8 18-1 0,9-14-7 0,-9 14 6 16,6-14-1-16,-6 14-1 0,7-9-2 15,-7 9-2-15,0 0 1 0,15-12-3 0,-15 12 0 16,14-6-2-16,-14 6 2 16,0 0-1-16,24-3-4 0,-24 3-4 0,0 0 5 15,23 0 0-15,-23 0 0 0,0 0 1 16,25 3-5-16,-25-3-21 0,19 6 7 0,-19-6 8 15,16 7 3-15,-16-7 10 0,16 10 8 0,-8-4 9 16,-8-6-1-16,16 12 5 16,-10-2 0-16,-6-10 1 0,13 18 0 0,-7-8-6 0,0 1-1 15,-6-11 3-15,11 25-5 16,-7-14 2-16,1 4 3 0,-1-2-1 0,0 1 1 16,-4-14 1-16,6 29 7 15,-4-14 1-15,0-2 0 0,0 2-5 0,-2-15-3 0,4 25-2 16,-2-11-2-16,-2-14-3 0,2 23-2 0,-2-23 2 15,0 22-1-15,0-22-2 16,0 19 0-16,0-19 3 0,3 19-1 0,-3-19 2 16,-3 17-2-16,3-17 3 0,-2 18-2 15,2-18 1-15,-4 15 7 0,4-15-3 0,-6 14 0 16,6-14-1-16,-8 14 1 16,8-14-3-16,-8 12 0 0,8-12 2 0,-14 11-4 15,14-11-4-15,-10 10 1 0,10-10-3 0,-15 7-3 0,15-7 3 16,-16 8-4-16,16-8 0 15,-16 6-4-15,16-6 3 0,-16 5 0 0,16-5 2 16,-18 7 3-16,18-7 2 16,-16 1 3-16,16-1 4 0,-19 2-2 0,19-2 1 0,0 0 2 15,-24 0-2-15,24 0-2 16,0 0 0-16,-26-6-3 0,26 6-3 0,-14-8 0 16,14 8 1-16,-15-7-2 15,15 7-3-15,-12-11-2 0,12 11-1 0,-13-14 0 0,13 14-2 16,-11-15 1-16,11 15-3 0,-10-15 1 0,10 15-3 15,-6-16 0-15,6 16 0 16,-7-13 1-16,7 13 0 0,-5-15-1 0,5 15 2 0,0 0-1 16,-6-21-2-16,6 21-2 15,0 0 2-15,-2-19 4 0,2 19-5 16,0 0-1-16,0 0 1 0,-2-21-1 16,2 21-3-16,0 0 4 0,0 0-1 0,0 0-2 15,4-19-2-15,-4 19 3 0,0 0 0 16,18-10 2-16,-18 10-6 0,18-5 6 0,-18 5-3 15,24-4 4-15,-11 1 0 0,-13 3-3 0,24-4-1 16,-24 4 4-16,26-3-2 16,-26 3-22-16,26-3-32 0,-14 0-42 0,-12 3-47 0,25-1-73 15,-25 1-68-15,24-6-146 16,-14 4-187-16,-10 2-313 0,0 0-342 0</inkml:trace>
  <inkml:trace contextRef="#ctx0" brushRef="#br0" timeOffset="-99518.11">6090 10497 522 0,'0'0'216'0,"0"0"-49"0,0 0-54 16,0 0-20-16,0 0-4 0,0 0-16 16,0 0 5-16,0 0 6 0,0 0-3 0,0 0 10 15,0 0 4-15,0 0-5 16,0 0 1-16,0 0 8 0,0 0-1 0,0 0 0 15,0 0-6-15,0 0-1 0,0 0-11 0,0 0-6 0,0 0-9 16,0 0-9-16,0 0 4 16,0 0-3-16,0 0 4 0,0 0 0 0,0 0 2 15,0 0 8-15,0 0 6 16,0 0 3-16,0 0 12 0,0 0-1 0,0 0 2 0,0 0-2 16,0 0 0-16,0 0-4 15,0 0 3-15,0 0-4 0,0 0-2 0,0 0-7 16,0 0-8-16,0 0 1 0,50 4-7 0,-50-4-9 15,19 4-1-15,-19-4-6 0,22 2 1 16,-22-2-8-16,22 4-2 0,-8-2-7 0,-14-2 1 16,23 1-6-16,-23-1-1 15,23 5-5-15,-23-5 2 0,25 2-1 0,-11 0 1 16,-14-2-2-16,24 2-5 16,-24-2 9-16,22 3 5 0,-22-3-3 0,21 2-1 0,-21-2-3 15,19 3 4-15,-19-3 2 0,17 3 0 0,-17-3-2 16,0 0-1-16,23 4 0 15,-23-4 0-15,0 0 9 0,17 2-22 0,-17-2 1 0,0 0 1 16,0 0 6-16,19 2 0 16,-19-2-1-16,0 0-2 0,0 0 3 0,0 0-3 15,0 0 1-15,0 0-2 16,20 2-4-16,-20-2 1 0,0 0-2 0,0 0-3 0,0 0 4 16,0 0-7-16,0 0 0 15,0 0-21-15,0 0-17 0,0 0-23 0,0 0-30 16,0 0-33-16,0 0-36 0,0 0-44 0,0 0-28 15,12 1-40-15,-12-1-41 16,0 0-97-16,0 0-128 0,0 0-365 0,0 0-281 0</inkml:trace>
  <inkml:trace contextRef="#ctx0" brushRef="#br0" timeOffset="-99008.58">6134 10375 2523 0,'0'0'-144'16,"0"0"27"-16,0 0 28 0,0 0 25 0,0 0 16 0,-15-7 20 16,15 7 26-16,0 0 13 15,0 0 13-15,0 0 17 0,0 0 8 0,0 0 21 16,0 0 5-16,0 0 15 16,0 0 6-16,0 0 0 0,0 0 1 0,0 0 6 15,0 0 0-15,0 0 1 16,0 0 3-16,0 0 9 0,0 0-4 0,0 0 2 0,0 0 2 15,0 0-4-15,0 0-1 0,0 0-5 0,0 0-4 16,0 0-6-16,0 0-1 16,0 0-1-16,0 0-7 0,0 0-1 0,0 0-7 0,0 0-11 15,0 0-6-15,53 8-3 16,-34-6-3-16,3-2-5 0,-2 2-7 0,6 0-3 16,-3-2-2-16,3 1-24 15,1 2 1-15,-4-2-9 0,0 2 4 0,-1-2-5 0,1 3-4 16,-4-2-17-16,0 0-30 0,-2 0-40 0,-17-2-49 15,27 2-58-15,-9-1-54 16,-6-1-78-16,5 0-179 0,-4 0-101 0,-13 0-266 16,25 0-234-16</inkml:trace>
  <inkml:trace contextRef="#ctx0" brushRef="#br0" timeOffset="-98068.06">7027 10450 2431 0,'0'0'-169'0,"-6"-13"24"0,6 13 21 15,0 0 13-15,0 0 26 0,-8-11 20 16,8 11 17-16,0 0 18 0,0 0 10 16,-6-16 20-16,6 16 11 0,0 0 1 0,0 0 13 0,-10-16 0 15,10 16 3-15,0 0 5 16,-4-16 8-16,4 16-1 0,0 0 6 0,-4-19-16 16,4 19 11-16,0 0-1 15,0-23-5-15,0 23 3 0,0-19 1 0,0 19-10 0,2-21-1 16,-2 21-3-16,4-27-2 0,3 12-6 0,0 2-1 15,-3-2-4-15,2-1 2 16,2 3-8-16,0-1 4 0,1 2-6 0,2 0 1 0,-1 0 6 16,1 1-5-16,4 0-2 15,-2 1 1-15,1 1 6 0,4-1-1 0,-2 2 3 16,3 3 2-16,0-4-1 16,0 4 13-16,1 0 8 0,0 0-3 0,0 4-2 0,-1-1 3 15,1 0 1-15,-20 2-3 16,36 0-3-16,-16 2 3 0,-3 0-7 0,-1 1 2 15,0 1 5-15,-2 2-6 0,1 1-4 0,-2 3 2 16,-1-1-1-16,1 1-3 0,-2 2-1 16,0-2 2-16,-1 4 3 0,-2 0 4 0,0-3-1 15,2 3 11-15,-4 1-2 16,-2-2 0-16,0 3 12 0,0-1-1 0,-2 0 4 16,0 0-6-16,-2 2-4 0,-2 1-1 15,-2-3-2-15,2 0-1 0,-4 0-4 0,0 1-3 16,0-3 4-16,-2 2-6 0,0-1-1 0,0-3-4 15,-5 2-2-15,3-1 0 16,-1-1-3-16,-4-2 0 0,3 1-2 0,-4 0 1 0,2-3 4 16,-1 1 5-16,-2-1 3 15,2-1 2-15,1 0 1 0,-4-2 0 16,4-1-1-16,-1-1-3 0,0 0-1 16,2-2-1-16,13 0-2 0,-27-2 2 0,14 0-7 0,13 2 6 15,-26-5 1-15,26 5 5 0,-22-11 0 0,9 5 2 16,13 6 6-16,-19-15-1 15,10 4 1-15,9 11-6 0,-14-20-1 0,10 11-5 0,-4-5 3 16,8 14-10-16,-10-23 2 16,6 12-5-16,4 11-3 0,-4-26 1 0,4 26-4 15,-2-24-3-15,2 24-8 16,2-23-17-16,-2 23-21 0,4-27-28 0,2 14-42 0,-2 0-48 16,5-1-51-16,-2 2-57 15,1-2-112-15,-2 1-602 0,3 0-436 0</inkml:trace>
  <inkml:trace contextRef="#ctx0" brushRef="#br0" timeOffset="-97578.2">7370 9919 2843 0,'0'0'-151'0,"0"0"21"0,0 0 14 0,7-13 17 15,-7 13 25-15,0 0 27 16,0 0 21-16,0 0 26 0,0 0 15 0,0 0 7 0,0 0 14 16,0 0 9-16,0 0 13 15,0 0 9-15,0 0 17 0,0 0 1 0,0 0-2 16,0 0-9-16,-17 45-5 0,17-45-6 0,-9 21-6 15,5-8 2-15,-1 3-3 0,-3 1-3 16,2 0-3-16,0 2-3 0,-3 1-5 0,2 3-8 16,-1-1 3-16,0 1-2 15,-1 2-4-15,1-2-1 0,2 1 2 0,-3 3-7 16,0-1 1-16,1-1-7 0,2 0 1 16,0 1-4-16,-2-1 3 0,2 1-3 0,0-4-2 15,0 3-1-15,0-1 1 16,-1 0 1-16,3-2-1 0,0 0 1 0,-1-2 3 15,-1 2 1-15,2-3 1 0,0 0 0 0,-1-3 1 0,-1 1-3 16,4-1-1-16,-4-1-1 16,2-2-1-16,4-13-4 0,-9 27 2 0,4-18 1 15,5-9-4-15,-8 20-2 16,8-20-4-16,-4 15-10 0,4-15-29 0,-4 14-42 0,4-14-60 16,0 0-68-16,0 0-105 15,-4 12-637-15,4-12-372 0</inkml:trace>
  <inkml:trace contextRef="#ctx0" brushRef="#br0" timeOffset="-96468.02">7542 10629 2823 0,'0'0'-87'0,"0"0"15"0,0 0 10 16,0 0 17-16,8-11 21 15,-8 11 27-15,0 0 15 0,0 0 18 0,0 0 10 16,0 0 13-16,0 0-3 16,0 0-1-16,0 0-2 0,0 38 10 0,0-38 10 0,0 0 1 15,-4 25 4-15,4-25 3 16,-2 19 4-16,2-19-6 0,-4 17 5 0,4-17-3 15,-2 16-6-15,2-16-3 0,-4 14-7 0,4-14-6 16,0 0-8-16,-2 20-5 0,2-20-5 16,0 0-3-16,-4 15-4 0,4-15 1 0,0 0 2 15,0 0 4-15,-4 15 7 16,4-15 5-16,0 0 4 0,0 0-1 0,0 0 6 16,0 0-9-16,0 0-9 15,0 0 0-15,0 0-6 0,0 0-6 0,0 0-2 0,0 0-2 16,0 0-3-16,0 0-3 0,0 0-4 0,0 0-2 15,22-51-3-15,-18 37-3 16,2 1 1-16,-6 13-2 0,11-25-3 0,-5 14 0 0,1-1-2 16,-1 0 1-16,3 2-2 15,-9 10 2-15,14-20-1 0,-6 9-3 0,-8 11 0 16,14-15-3-16,-14 15 4 16,12-13-3-16,-12 13 3 0,13-10-5 0,-13 10 4 0,13-4 1 15,-13 4-2-15,0 0 0 16,0 0-1-16,27 4 1 0,-27-4 1 0,13 10-1 15,-13-10 2-15,13 14 1 0,-13-14-3 0,10 16 0 16,-4-7 2-16,-6-9 1 16,9 20-2-16,-2-11 1 0,-7-9-1 0,8 20 0 0,-8-20 0 15,6 18 0-15,-2-9-1 16,-4-9-5-16,5 16 6 0,-5-16 0 0,4 15 2 16,-4-15-3-16,0 0 2 15,4 17 2-15,-4-17-5 0,0 0 6 0,6 15-3 0,-6-15 0 16,0 0 2-16,0 0-1 0,5 14 3 0,-5-14-2 15,0 0 1-15,0 0-1 16,0 0-2-16,0 0-1 0,0 0-3 0,0 0 5 16,0 0-4-16,0 0 0 0,25-24 1 15,-25 24 1-15,10-19 1 0,-4 8-2 0,2-2-2 16,-8 13-2-16,10-25-1 16,-4 12 1-16,3 0-5 0,-3-1-6 0,0 1 8 15,3-1 1-15,-3 1-3 16,5 0 0-16,-5-1 3 0,2 3 0 0,-8 11 1 0,14-19 0 15,-6 10 1-15,-8 9-5 0,8-16 7 0,-8 16-8 16,11-11 6-16,-11 11-1 16,0 0 10-16,11-10 6 0,-11 10-4 0,0 0 17 0,0 0 4 15,0 0 3-15,0 0 5 16,23 21 1-16,-23-21-17 0,6 18 2 0,-2-6 3 16,-4-12 4-16,6 22 1 15,-3-8 0-15,-3-14 2 0,6 26 2 0,-3-13-4 0,-3-13 0 16,4 29-7-16,-2-18 0 0,0 5 4 0,-2-16-9 15,4 22-3-15,-4-22 0 16,4 21-4-16,-4-21-2 0,2 19-4 0,-2-19-17 16,2 17-33-16,0-10-46 0,-2-7-71 15,2 11-88-15,-2-11-96 0,0 0-214 0,0 0-48 16,-8 15 28-16,8-15-262 16,0 0-183-16</inkml:trace>
  <inkml:trace contextRef="#ctx0" brushRef="#br0" timeOffset="-27025.22">5101 11617 2600 0,'0'0'-50'0,"-17"-27"17"15,17 27 0-15,0 0 5 16,-2-18 12-16,2 18 2 0,0-19 16 0,0 19 16 0,4-23 6 16,-4 23-1-16,6-29 10 15,-4 17 16-15,3-4 3 0,-1 1 14 0,-4 15 8 16,7-25-1-16,-3 12-1 0,2 1-13 0,-6 12-6 16,9-17-5-16,-3 8-10 0,-6 9-1 15,12-13-5-15,-12 13-3 0,18-8-6 0,-18 8-1 16,18-2-3-16,-18 2 4 15,0 0-2-15,32 13-5 0,-19-5-3 0,-3 3 3 16,1 1-3-16,0-1 3 0,-1 5-3 16,-2-1-1-16,2 0 0 0,-2 0-3 0,0 3 1 15,-4-3 0-15,3 0 0 16,-5-2 0-16,0 2 7 0,-2-15 12 0,0 29 11 16,0-29 8-16,-9 27-1 0,3-14-2 0,-2-1 1 0,-2-3 2 15,-4 3 5 1,0-5 0-16,1 2-1 0,-2-1-2 0,-2-3 0 0,3 2 6 15,-2-3 3-15,16-4-3 16,-27 1-3-16,27-1-2 0,-25-5-7 0,12-3-6 0,13 8-4 16,-19-19-3-16,10 8 0 15,1-1-2-15,4-1 1 0,4 13-1 0,-8-29 1 16,6 18-1-16,2 11-3 0,2-24-5 0,-2 24-1 16,6-22-4-16,0 9-1 0,4 3-2 15,-10 10-6-15,22-16-11 0,-10 9-28 0,1 2-31 16,2-2-44-16,-15 7-57 15,27-7-52-15,-11 5-63 0,-16 2-121 0,25 0-175 16,-9 2-316-16,-2 0-272 16</inkml:trace>
  <inkml:trace contextRef="#ctx0" brushRef="#br0" timeOffset="-26595.25">5639 11422 2578 0,'0'0'-96'0,"0"0"28"0,0 0 22 16,0 0 6-16,0 0 20 0,0 0 22 0,0 0 18 16,0 0 18-16,0 0 11 15,0 0 15-15,-17 51 3 0,8-39 11 0,3 0 11 16,-2 2-4-16,-2 0 6 0,0-3-4 15,2 1-1-15,0-1-6 0,-1-1-4 0,9-10 1 16,-13 18-4-16,13-18-3 16,-12 14 9-16,12-14 3 0,-11 13 8 0,11-13 7 0,-6 8 12 15,6-8-1-15,0 0-7 16,-9 11-3-16,9-11-3 0,0 0-7 0,0 0-12 16,0 0-10-16,-2 18-2 0,2-18-14 0,0 0-2 15,0 0-3-15,15 17 1 0,-15-17-4 16,15 13 0-16,-5-5-5 0,-1 0-3 0,-1 3-2 15,5-2 2-15,-1 3-7 16,0-1-2-16,0 0-4 0,0 1-4 0,1 0-18 0,0-1-37 16,-2-2-51-16,-3 3-56 15,2-2-73-15,-3-1-65 0,0-3-108 0,-7-6-174 16,4 13-45-16,-4-13-234 0,0 0-187 0</inkml:trace>
  <inkml:trace contextRef="#ctx0" brushRef="#br0" timeOffset="-25724.64">5899 11450 2493 0,'0'0'-59'0,"0"0"30"16,3-15 20-16,-3 15 7 0,0 0 22 16,0 0 19-16,0 0 17 0,0 0 3 15,0 0 0-15,4-15 6 0,-4 15-4 0,0 0 6 0,0 0 21 16,0 0 18-16,0 0 17 0,0 0-7 0,0 0-5 16,0 0-4-16,0 0-6 15,-2 62-9-15,2-44-7 0,0 1-6 0,0 1 0 16,0-1-8-16,0 1-7 0,0-1 0 15,0 2-6-15,2-4-6 0,-2 2-9 0,2 0 0 16,-2-19-6-16,0 31-3 16,0-18-12-16,0-13-28 0,0 23-42 0,0-23-48 0,2 19-64 15,-2-11-65-15,0-8-67 16,0 0-128-16,0 0-528 0,0 0-374 0</inkml:trace>
  <inkml:trace contextRef="#ctx0" brushRef="#br0" timeOffset="-24405.33">4756 11465 2593 0,'11'-16'-94'16,"-11"16"24"-16,0 0 17 0,0 0 27 0,0 0 15 15,0 0 25-15,0 0 20 0,0 0 19 16,0 0 1-16,0 0 14 0,0 0 2 0,0 0 2 16,0 0 5-16,-11 52 8 15,11-52 10-15,-9 16-2 0,3-6-4 0,6-10-1 16,-15 16-8-16,7-9-4 0,8-7-1 0,-17 15-9 16,6-8-7-16,11-7-5 0,-18 10-6 15,8-5-5-15,10-5-2 0,-12 8-8 0,12-8-3 16,-12 10-1-16,12-10-6 15,0 0 1-15,-13 9-6 0,13-9-4 0,0 0-2 0,0 0 0 16,-5 18 6-16,5-18 3 16,0 0 3-16,9 22 7 0,-9-22 9 0,15 19-7 15,-7-7 0-15,0-1-3 16,2 1-3-16,0 1-2 0,-2-2-7 0,3 3 3 0,-1-1-2 16,-1 0-3-16,-1 1-1 0,1-1-1 0,-1 1-2 15,-2-1-12-15,1 0-21 16,2-1-28-16,-9-12-39 0,8 18-34 0,-4-6-56 0,0-4-48 15,0-1-44-15,-4-7-142 16,0 0-497-16,0 0-303 0</inkml:trace>
  <inkml:trace contextRef="#ctx0" brushRef="#br0" timeOffset="-23894.99">4428 11454 2753 0,'0'0'6'0,"-2"-22"-9"0,2 22-5 0,0 0 8 15,0 0-9-15,-4-19 2 16,4 19-2-16,0 0 6 0,0 0 0 0,0 0 0 16,0 0 3-16,-9-10 9 0,9 10 4 0,0 0 2 15,0 0 2-15,0 0-1 0,-30 4 6 16,30-4-6-16,0 0 0 0,-26 1-1 0,26-1-5 15,-18 2 12-15,18-2-1 16,0 0 7-16,-26 4 3 0,26-4 0 0,-16 6 6 0,16-6 16 16,-17 6-2-16,17-6 2 15,-18 7-2-15,18-7-8 0,-14 13-1 0,8-5-4 16,6-8-10-16,-13 17 3 0,13-17-3 0,-7 19-4 0,3-9 0 16,4-10-1-16,-6 19-3 15,6-19-3-15,-2 17-8 0,2-17 3 0,0 0 0 16,0 22-4-16,0-22-4 15,0 0-3-15,8 14-9 0,-8-14-5 0,0 0-5 0,18 10-1 16,-18-10-2-16,14 2 6 16,-14-2-4-16,24 3 5 0,-24-3 0 0,23 7 6 15,-9-4 6-15,-1 3 11 16,0-1 8-16,-1 5 10 0,2-1 6 0,-4 1 2 0,0 2 0 16,-1 1-4-16,-1 0-2 0,-3 1 0 0,-3 1-3 15,-2-15-2-15,-2 28-2 16,-3-12-7-16,-1-2-15 0,-3-1-37 0,-1-1-44 15,0 2-58-15,0-2-56 0,-2-3-84 16,0-4-645-16,1 1-329 0</inkml:trace>
  <inkml:trace contextRef="#ctx0" brushRef="#br0" timeOffset="-21105.37">2755 15666 2996 0,'5'27'13'15,"-1"-11"-9"-15,-2 3-83 0,0 2-112 0,-2 0-236 16,0 6-297-16,-2-1 10 0</inkml:trace>
  <inkml:trace contextRef="#ctx0" brushRef="#br0" timeOffset="-20120.54">2721 16381 2110 0,'0'0'-42'0,"0"0"20"0,0 0 12 0,0 0-1 15,0 0 22-15,0 0-8 16,0 0 5-16,0 0-2 0,0 0 9 0,0 0-7 0,0 0 1 15,0 0 2-15,0 0-3 16,0 0-6-16,0 0-24 0,0 0-31 0,0 0-48 16,0 0-84-16,0 0-374 15,12-8 251-15</inkml:trace>
  <inkml:trace contextRef="#ctx0" brushRef="#br0" timeOffset="-20005.07">2733 16373 1584 0,'0'0'-24'0,"0"0"-20"16,0 0-64-16,0 0-116 0,-39 7-164 0,39-7 124 15</inkml:trace>
  <inkml:trace contextRef="#ctx0" brushRef="#br0" timeOffset="-19155.34">870 16489 1103 0,'0'0'64'0,"0"0"6"0,0 0-11 15,0 0-25-15,0 0-34 16,0 0-20-16,0 0-17 0,0 0-15 0,0 0-14 15,0 0-42-15,0 0-90 16,0 0-84-16,0 0 91 0</inkml:trace>
  <inkml:trace contextRef="#ctx0" brushRef="#br0" timeOffset="-18985.23">1065 16500 966 0,'14'5'75'16,"-14"-5"-34"-16,0 0-39 0,12 3-64 0,-12-3-104 15,0 0-117-15,0 0 90 16</inkml:trace>
  <inkml:trace contextRef="#ctx0" brushRef="#br0" timeOffset="-18815.25">1299 16509 981 0,'0'0'110'0,"0"0"6"0,14 4-27 0,-14-4-13 0,0 0-13 16,17 4-24-16,-17-4-14 0,0 0-21 0,23-2-33 16,-23 2-43-16,0 0-38 15,27-4-80-15,-27 4-172 0,20-6 116 0</inkml:trace>
  <inkml:trace contextRef="#ctx0" brushRef="#br0" timeOffset="-18705">1674 16481 966 0,'25'-2'-61'0,"-14"0"-33"0,-11 2-176 0,0 0 88 15</inkml:trace>
  <inkml:trace contextRef="#ctx0" brushRef="#br0" timeOffset="-18605.38">1872 16467 865 0,'0'0'64'0,"0"0"-9"16,29 3-10-16,-29-3-33 15,18 0-31-15,-7 0-37 0,-11 0-55 0,23 0-173 16,-10 0 93-16</inkml:trace>
  <inkml:trace contextRef="#ctx0" brushRef="#br0" timeOffset="-18345.27">2169 16471 798 0,'0'0'49'0,"23"0"27"0,-23 0-20 0,24 2-10 16,-24-2-12-16,25 2-16 0,-25-2-9 16,26-2-6-16,-26 2-3 0,28-2-12 0,-28 2 1 15,26-1-3-15,-10 1 16 16,-16 0 3-16,25-4 16 0,-25 4 4 0,23-3 12 16,-23 3-2-16,21 0-5 0,-21 0 3 0,24-1-3 0,-24 1-9 15,25-2-2-15,-25 2-7 16,23 0-11-16,-23 0 6 0,23 0 4 0,-23 0-4 15,22 0 8-15,-22 0 14 16,21 2 7-16,-21-2 20 0,19 0 5 0,-19 0-9 16,17 1-7-16,-17-1 3 15,0 0-18-15,26 3 0 0,-26-3-24 0,0 0-34 0,18 0-38 16,-18 0-56-16,0 0-122 0,20-4-177 0,-20 4 130 16</inkml:trace>
  <inkml:trace contextRef="#ctx0" brushRef="#br0" timeOffset="64924.37">2692 16470 993 0,'0'0'249'0,"0"0"-77"16,0 0-76-16,45-12-26 0,-45 12-13 0,0 0-4 15,0 0 12-15,0 0 26 0,0 0 3 16,0 0 5-16,0 0 10 0,0 0 19 0,0 0 12 16,0 0 4-16,0 0-2 0,0 0-14 15,0 0-12-15,0 0-18 0,0 0-7 0,0 0-22 16,0 0-36-16,0 0-58 0,0 0-62 0,6 23-75 16,-6-23-84-16,0 0-178 15,0 0-294-15,0 0 21 0</inkml:trace>
  <inkml:trace contextRef="#ctx0" brushRef="#br0" timeOffset="65114.51">2713 16702 2245 0,'0'0'36'16,"2"20"-9"-16,-2-20-13 0,0 19-20 16,0-19-8-16,0 20-4 0,0-20-5 0,0 19 1 15,0-19-5-15,-2 19-2 16,2-19-15-16,0 0 11 0,-2 25-15 0,2-25 8 0,-4 15 10 15,4-15-8 1,-2 15-16-16,2-15-22 0,-4 16-31 0,2-7-54 0,2-9-339 16,0 0 326-16</inkml:trace>
  <inkml:trace contextRef="#ctx0" brushRef="#br0" timeOffset="65214.07">2677 17009 1518 0,'0'22'17'15,"0"-22"0"-15,2 21-7 0,-2-21-7 0,0 21-16 16,0-21-26-16,0 20-24 15,0-20-50-15,0 16-94 0,0-16-163 0,2 20 117 16</inkml:trace>
  <inkml:trace contextRef="#ctx0" brushRef="#br0" timeOffset="65354.33">2658 17274 1144 0,'4'20'129'0,"-4"-20"-10"0,0 19-15 16,0-19-33-16,3 17-41 0,-3-17-33 0,2 19-33 15,-2-19-9-15,0 18-26 16,0-18-25-16,0 0-50 0,-5 24-247 0,5-24 125 16</inkml:trace>
  <inkml:trace contextRef="#ctx0" brushRef="#br0" timeOffset="65504.59">2594 17740 1146 0,'0'0'-7'16,"-2"25"-23"-16,2-25-104 0,0 0-188 0,-2 15 104 15</inkml:trace>
  <inkml:trace contextRef="#ctx0" brushRef="#br0" timeOffset="66254.53">2519 17847 1031 0,'0'0'94'16,"0"0"2"-16,-2-23 0 15,2 23-21-15,0 0 14 0,0 0 5 0,0 0 23 16,0 0 6-16,0 0 13 0,0 0-11 0,-20 36-6 16,20-36-3-16,-2 19-2 15,2-19-7-15,-2 21-3 0,2-21 2 0,2 22-10 0,-2-22-6 16,2 26-6-1,0-15-14-15,-2-11-5 0,6 21-14 0,-6-21-7 0,8 19-15 16,-8-19-16-16,6 17-9 16,-6-17-13-16,6 12-14 0,-6-12-5 0,0 0 1 15,9 11-5-15,-9-11 3 0,0 0 4 0,0 0 0 16,0 0 8-16,0 0 6 0,0 0 4 16,0 0 13-16,0 0 9 0,0 0 12 0,0 0 2 15,25-24 5-15,-25 24-2 0,0 0-3 16,0 0 0-16,0 0-3 0,0 0-5 0,0 0 1 15,0 0-2-15,0 0-1 16,0 0 1-16,23 4-9 0,-23-4 2 0,0 0-1 16,14 9 0-16,-14-9-2 15,12 6 0-15,-12-6-2 0,0 0-2 0,20 4-1 0,-20-4-8 16,0 0-1-16,22-3 6 0,-22 3-8 0,0 0 5 16,19-11 2-16,-19 11 6 15,10-14 0-15,-10 14 1 0,11-11 1 0,-11 11 0 16,4-12-1-16,-4 12 0 0,7-13-12 15,-7 13-9-15,0 0-16 0,8-17-22 16,-8 17-34-16,0 0-30 0,6-12-29 16,-6 12-26-16,0 0-24 0,0 0-71 0,0 0-496 15,0 0-46-15</inkml:trace>
  <inkml:trace contextRef="#ctx0" brushRef="#br0" timeOffset="66594.3">2796 18010 2259 0,'0'0'-12'15,"12"9"12"-15,-12-9 0 0,0 0 6 0,0 0 0 16,0 0 8-16,0 0 20 0,4 12 6 0,-4-12 12 16,0 0-2-16,0 0-12 0,0 0 2 15,8 12-20-15,-8-12 2 0,0 0 3 0,0 0-17 16,0 0-21-16,0 0-31 15,0 0-8-15,0 0-16 0,0 0-7 0,37-17-1 16,-37 17 3-16,11-16 11 16,-11 16 19-16,13-13 32 0,-13 13 32 0,10-13 24 0,-10 13 15 15,12-11 25-15,-12 11 22 0,14-6 26 16,-14 6 14-16,0 0 12 0,18-4 1 16,-18 4-8-16,0 0-12 0,0 0-14 0,30 10-18 15,-30-10-13-15,11 6-14 0,-11-6-27 16,0 0-40-16,16 9-56 0,-16-9-77 0,0 0-76 15,14 6-96-15,-14-6-651 16,0 0-363-16</inkml:trace>
  <inkml:trace contextRef="#ctx0" brushRef="#br0" timeOffset="72434.25">2735 14979 2683 0,'0'0'-159'0,"0"0"3"15,0 0-23-15,0 0-68 0,0 0-370 0,0 0 170 16</inkml:trace>
  <inkml:trace contextRef="#ctx0" brushRef="#br0" timeOffset="72604.45">2719 15023 1720 0,'0'0'-58'0,"0"0"1"15,0 0-16-15,0 0-17 16,0 0-32-16,0 0-47 0,0 0-208 0,0 0 120 16</inkml:trace>
  <inkml:trace contextRef="#ctx0" brushRef="#br0" timeOffset="72764.52">2705 14983 1133 0,'0'0'41'0,"0"0"-1"16,0 0-24-16,0 0-20 16,0 0-18-16,0 0-15 0,0 0-11 0,0 0-46 15,0 0-140-15,0 0-29 0,0 0 85 0</inkml:trace>
  <inkml:trace contextRef="#ctx0" brushRef="#br0" timeOffset="73164.36">2620 14977 660 0,'0'0'-93'0,"0"0"-98"16,0 0 65-16</inkml:trace>
  <inkml:trace contextRef="#ctx0" brushRef="#br0" timeOffset="73324.13">2546 14992 571 0,'0'0'28'16,"-19"5"-2"-16,19-5 6 0,0 0-10 16,-14 4-2-16,14-4 0 0,0 0 1 0,0 0-7 15,-18 3 3-15,18-3-4 0,0 0 1 0,0 0 10 16,0 0 12-16,0 0-1 16,-17 4 2-16,17-4-8 0,0 0-13 0,0 0-14 0,0 0-18 15,0 0-11-15,0 0-31 16,0 0-36-16,0 0-166 15,0 0 84-15</inkml:trace>
  <inkml:trace contextRef="#ctx0" brushRef="#br0" timeOffset="73633.97">2632 14983 686 0,'0'0'-13'0,"0"0"11"16,22-1 2-16,-22 1-7 15,0 0-4-15,0 0-8 0,0 0 3 0,0 0-5 16,0 0-1-16,0 0-3 0,0 0 7 15,0 0-5-15,0 0 6 0,0 0 10 0,0 0 12 16,0 0 5-16,0 0 10 16,0 0 1-16,0 0 3 0,0 0-3 0,0 0 7 15,0 0-4-15,-66 3-2 0,66-3-1 0,-19 4-3 0,19-4 4 16,-19 1-5-16,19-1-10 16,-21 0 6-16,21 0-6 0,-24 2 1 0,24-2 1 15,-22 2-2-15,22-2-2 16,-24 4-3-16,24-4 13 0,-23 3-2 0,23-3-2 15,-20 0-6-15,20 0 4 0,0 0-3 16,-22 1-8-16,22-1-2 0,0 0-10 0,-18 2-10 16,18-2-24-16,0 0-12 15,0 0-70-15,0 0-63 0,0 0 65 0</inkml:trace>
  <inkml:trace contextRef="#ctx0" brushRef="#br0" timeOffset="73884.25">2192 14998 496 0,'0'0'-27'0,"-16"4"-3"0,16-4 2 0,0 0-1 16,-22 3-3-16,22-3-1 15,-15 4 2-15,15-4 1 0,0 0-58 0,-20 3 30 0</inkml:trace>
  <inkml:trace contextRef="#ctx0" brushRef="#br0" timeOffset="77094.23">115 14950 378 0,'0'0'103'0,"0"0"-2"0,-9-16 12 0,9 16 7 16,0 0 1-16,0 0-1 15,0 0 28-15,0 0 8 0,-2-18 4 0,2 18 0 16,0 0-10-16,0 0-8 0,0 0-4 15,0 0-5-15,0 0-5 0,0 0-6 0,0 0-6 16,0 0-8-16,0 0-11 16,0 0-2-16,0 0-4 0,0 0-2 0,0 0-2 15,0 0-7-15,0 0-7 0,0 0-7 0,0 0-10 0,0 0-3 16,0 0-3-16,25 48-10 16,-17-35 1-16,-2 2-8 0,-2-3-2 0,2 1-5 15,-6-13-8-15,9 27-22 16,-3-15-27-16,-2 1-33 0,-4-13-38 0,11 21-44 0,-7-12-35 15,0-1-46-15,-4-8-132 16,10 9-452-16,-4-4-129 0</inkml:trace>
  <inkml:trace contextRef="#ctx0" brushRef="#br0" timeOffset="77384.23">241 15050 2342 0,'0'0'-77'0,"0"-18"4"15,0 18-7-15,0-19-15 0,0 10-1 0,2-3-2 16,-2 12 15-16,2-19 10 16,-1 10 6-16,-1 9 5 0,6-17 12 0,-6 17 4 15,7-13 15-15,-7 13 22 0,11-11 8 0,-11 11 11 0,0 0-3 16,15-7 3 0,-15 7 9-16,0 0-7 0,0 0 0 0,0 0-4 0,26 21 2 15,-26-21 5-15,8 16-3 16,-8-16 0-16,2 16 5 0,-2-16 10 0,0 20 1 0,0-20 7 15,-2 19 7-15,2-19 21 16,0 0-6-16,-8 21-3 0,8-21-10 0,-7 9-17 16,7-9-32-16,0 0-32 15,0 0-28-15,-14 0-42 0,14 0-91 0,0 0-290 16,0 0 344-16</inkml:trace>
  <inkml:trace contextRef="#ctx0" brushRef="#br0" timeOffset="77694.05">429 14844 1397 0,'0'0'12'15,"0"0"21"-15,0 0-8 16,0 0 4-16,0 0 15 0,0 0 10 0,0 0 9 15,0 0 13-15,0 0-10 16,0 0 2-16,0 0-10 0,23 22 4 0,-23-22-8 0,5 19-8 16,-5-19-8-16,2 22-1 15,-2-22-7-15,4 23 1 0,-4-10 5 0,0-13-8 16,4 24-10-16,-3-9 7 0,-1-15-24 0,4 22-14 16,-2-10-27-16,-2-12-23 15,6 16-20-15,-6-16-16 0,6 15-39 0,-6-15-60 0,0 0-346 16,7 11 269-16</inkml:trace>
  <inkml:trace contextRef="#ctx0" brushRef="#br0" timeOffset="77934.45">535 14949 1511 0,'0'0'7'16,"7"-15"18"-16,-7 15-6 16,5-12 4-16,-5 12-3 0,0 0-10 0,13-14 12 15,-13 14-9-15,0 0-4 16,18-5 16-16,-18 5-4 0,0 0-6 0,0 0 1 0,0 0 6 15,20 17 2-15,-20-17-7 16,7 14-4-16,-7-14 2 0,0 0 3 16,2 19-2-16,-2-19-6 0,0 0 6 15,-2 19-2-15,2-19 4 0,0 0 6 0,0 0 4 0,-12 14-4 16,12-14-20-16,0 0-7 0,0 0-29 0,0 0-16 16,0 0-23-16,0 0-38 15,0 0-50-15,0 0-124 0,-22-26-138 0,22 26 132 16</inkml:trace>
  <inkml:trace contextRef="#ctx0" brushRef="#br0" timeOffset="78484.03">742 14873 1232 0,'0'0'24'16,"0"0"16"-16,0 0 6 15,0 0-6-15,0 0-1 0,0 0 17 0,0 0 12 16,0 0-18-16,0 0 2 0,-42 19-5 0,42-19-8 16,0 0 9-16,-3 16-12 0,3-16 0 15,0 0 3-15,0 0-6 0,0 0-8 0,7 24 0 16,-7-24-5-16,0 0-3 15,9 11-15-15,-9-11-7 0,0 0-22 0,13 7-4 16,-13-7-15-16,0 0-8 16,0 0 2-16,0 0-2 0,0 0 3 0,0 0 1 0,0 0 0 15,0 0 6-15,34-16 0 0,-34 16 4 0,6-12 5 16,-6 12 10-16,5-15 6 16,-5 15 28-16,7-14 15 0,-7 14 10 0,0 0 16 15,6-16 16-15,-6 16 4 16,0 0 0-16,7-14-6 0,-7 14 7 0,0 0 9 0,0 0 7 15,0 0 4-15,0 0 0 16,0 0-12-16,0 0-2 0,0 0-13 0,0 0-3 16,0 0-10-16,11 44-5 15,-9-33-6-15,-2-11-3 0,3 27-4 0,1-12 0 0,-2-2-5 16,2 3 4-16,-4-16 3 0,2 24 0 0,-2-10 4 16,0-14 5-16,-6 27-3 15,4-15-7-15,2-12 3 0,-7 22-4 0,1-15-1 16,6-7-5-16,-14 13-20 0,14-13-34 15,-17 7-35-15,17-7-42 0,0 0-36 0,0 0-36 16,-34-16-66-16,34 16-502 16,-16-13-22-16</inkml:trace>
  <inkml:trace contextRef="#ctx0" brushRef="#br0" timeOffset="78894.37">915 14814 2091 0,'0'0'-66'0,"0"0"24"0,0 0 17 15,0 0 10-15,0 0 4 0,0 0 9 0,0 0 1 16,0 0 1-16,0 39-4 15,0-39 4-15,0 0 0 0,-8 32 0 0,8-32-3 16,-8 20 6-16,4-10 9 16,4-10-1-16,-9 19 3 0,2-10 7 0,7-9-9 0,-9 15 7 15,9-15 0-15,-7 9-3 0,7-9-15 0,0 0 4 16,0 0-5-16,0 0 3 16,0 0 8-16,0 0 13 0,0 0 9 0,0 0 22 15,-31-20 7-15,31 20 10 0,0 0 6 16,0 0-7-16,0 0-9 0,2-24-1 0,-2 24-5 15,0 0 6-15,0 0 2 16,0 0 0-16,33-7-12 0,-33 7 1 0,0 0-5 16,26 6-8-16,-26-6-12 15,18 8-44-15,-18-8-60 0,17 11-51 0,-17-11-81 0,16 9-152 16,-16-9-350-16,11 10 31 0</inkml:trace>
  <inkml:trace contextRef="#ctx0" brushRef="#br0" timeOffset="96204.07">0 15095 644 0,'3'-13'13'16,"-3"13"3"-16,0 0-8 0,0 0 6 0,0 0 1 16,0 0-4-16,0 0 0 15,0 0 2-15,0 0 2 0,0 0 10 0,0 0 1 0,0 0-1 16,0 0 8-16,0 0 1 15,0 0-3-15,0 0 5 0,0 0-4 0,0 0 4 16,0 0-2-16,0 0-3 16,0 0 5-16,0 0 1 0,0 0 3 0,0 0 2 0,0 0-1 15,0 0 4-15,0 0 3 0,0 0 9 0,0 0-3 16,0 0 1-16,0 0-3 16,0 0-5-16,0 0 6 0,0 0 6 0,0 0 4 15,20-6-3-15,-20 6 10 0,0 0-9 16,0 0 4-16,0 0 1 0,0 0-3 0,0 0 5 15,0 0-20-15,0 0-4 16,0 0 2-16,0 0-11 0,18-3 1 0,-18 3 0 16,0 0 2-16,0 0-4 0,0 0 10 15,0 0 2-15,0 0 4 0,0 0-5 0,0 0-2 16,0 0-1-16,0 0-9 0,0 0 1 0,0 0-7 16,0 0 0-16,0 0-1 0,0 0-7 15,0 0-2-15,0 0 0 0,0 0 0 0,0 0-6 16,0 0-1-16,0 0-1 15,0 0 1-15,0 0-3 0,0 0 7 0,0 0 2 16,0 0 7-16,0 0-4 0,0 0 4 16,0 0-1-16,0 0-4 0,0 0 5 15,0 0 1-15,0 0-1 0,0 0 0 0,0 0-4 0,0 0-2 16,0 0 1-16,0 0 0 16,0 0 1-16,0 0-4 0,0 0-1 0,0 0 5 15,0 0-2-15,0 0 3 0,0 0-2 16,0 0-4-16,0 0 3 0,0 0-2 0,0 0-2 15,0 0 0-15,0 0-2 16,0 0 2-16,0 0-4 0,0 0 1 0,0 0 1 0,0 0-4 16,0 0 2-16,0 0 2 15,0 0-4-15,0 0 2 0,0 0-1 0,0 0-4 16,0 0 2-16,0 0-1 0,0 0 0 0,0 0-1 0,0 0 0 16,0 0 0-16,0 0-4 15,0 0 2-15,0 0 0 0,0 0-1 0,0 0 2 16,0 0-5-16,0 0 4 15,0 0-2-15,0 0-2 0,0 0 5 0,0 0-4 0,0 0 2 16,25 9-1-16,-25-9-1 16,0 0 2-16,0 0-2 0,0 0 2 0,0 0-2 15,0 0 2-15,0 0-1 0,0 0-1 0,0 0 3 16,0 0-4-16,0 0-1 0,0 0 3 16,0 0-1-16,0 0 2 0,0 0-2 0,0 0 1 15,0 0-2-15,0 0 9 16,0 0-3-16,0 0-7 0,0 0 2 0,0 0-2 15,0 0-1-15,0 0 2 0,0 0-3 16,0 0 2-16,0 0 1 0,0 0 0 0,0 0 0 16,0 0 1-16,0 0-1 15,0 0 2-15,0 0-1 0,0 0 0 0,0 0 1 0,0 0-1 16,0 0-1-16,0 0-2 0,0 0 4 0,0 0 0 16,0 0 0-16,0 0 0 15,0 0-1-15,-49 9 4 0,49-9-5 0,0 0 4 16,0 0-2-16,0 0 0 0,0 0-3 15,-16 7 6-15</inkml:trace>
  <inkml:trace contextRef="#ctx0" brushRef="#br0" timeOffset="124424.11">7336 14040 2575 0,'0'0'-150'0,"0"0"20"16,-6 17 13-16,6-17 12 16,0 0 15-16,0 0 8 0,0 0 9 0,0 0 3 15,-4 15 12-15,4-15-5 0,0 0-4 16,0 0-5-16,0 0 2 0,-13 11-7 0,13-11 6 15,0 0 12-15,0 0 5 16,0 0 22-16,-11 10 18 0,11-10 19 0,0 0 13 16,0 0 5-16,0 0 10 0,0 0 6 0,0 0-1 0,-10 8 12 15,10-8-12-15,0 0-6 16,0 0 13-16,0 0-11 0,0 0 3 0,0 0-2 16,-6 15-4-16,6-15 9 15,0 0-7-15,-5 21-3 0,5-21-7 0,-2 17-1 0,2-17-1 16,-4 21-6-16,4-21 4 15,-6 26-1-15,1-12-3 0,1 3 15 0,0-2-4 16,2 4 1-16,-3-2-14 16,3 3 10-16,-2-1-12 0,2 4 5 0,-2-1-8 15,0 3 0-15,2-2 3 0,-2 2 4 16,2 0-9-16,2-1 13 0,-4 2-13 0,2 2 2 16,4-2 2-16,-2 5-7 0,0-1 3 0,4-1-1 15,-2 3 3-15,-2 1 9 16,0 1-20-16,2 4 3 0,-4 0 5 0,0 1-3 0,-2 3-2 15,2-3-10-15,0 1-9 16,-2 2-6-16,2-2-10 0,0 0-2 0,-2 0-3 16,2 1-10-16,0-1-6 15,-2-1 11-15,2 0 2 0,0 0 7 0,-1 0 7 0,1 1 3 16,-2-3 4-16,0 4 5 0,1-1 9 0,-1-2 1 16,0 2-1-16,0-3 3 15,-3 2 5-15,3 0-3 0,-2-2 3 0,0 1-2 16,0-1-1-16,1 1 1 0,-2 0-5 15,3 0 7-15,0-2 3 0,-2 2-3 0,4-1 2 16,0-1 0-16,-2 0 1 16,2 1 1-16,-1-4-1 0,1 4 4 0,0-1 3 15,-3 0 1-15,3-3 8 0,2-1-1 0,-4-2-1 0,4 5-1 16,-2-5 1-16,-2 8-2 16,2-2-5-16,-2-1 3 0,-1 3 0 0,3 0 2 15,-2-2-10-15,0 4 1 16,-2-2 11-16,-1 0-4 0,0 3 2 0,1-3 1 0,0 2 8 15,2-2 1-15,0 0-12 16,-2-2 14-16,4 4-8 0,-3-4-3 0,0 2 7 16,3-1 6-16,0-1-18 0,0 0 6 0,0-4-9 15,2 1-4-15,-2-1-12 0,2 0-12 16,-2-1-10-16,2 0-16 0,0-3-25 0,2-1-39 16,-4-5-88-16,2 0-306 15,2-4 323-15</inkml:trace>
  <inkml:trace contextRef="#ctx0" brushRef="#br0" timeOffset="127374.04">7470 14207 1392 0,'0'0'14'0,"0"0"25"0,0 0-2 0,0 0 6 16,0 0-1-16,0 0-7 0,0 0-5 16,0 0-5-16,0 0 3 0,0 0 4 0,10-13-16 15,-10 13 12-15,0 0-3 0,0 0 1 0,0 0 16 16,13-8 0-16,-13 8-9 16,0 0 4-16,0 0-4 0,0 0-7 0,19-4 2 0,-19 4-13 15,0 0-10-15,22 0-10 16,-22 0 0-16,20 0-5 0,-20 0-4 0,24 0-3 15,-24 0-7-15,27 3 1 16,-12-3-4-16,2 1 6 0,-17-1 3 0,32 8 4 16,-13-4 2-16,-3-1 6 0,2 1-7 0,0 2 7 0,0 0 2 15,-2 2-10-15,1-1 12 16,1 1-1-16,-4-1-4 0,4 3-6 0,-2-1 13 16,3 1-10-16,-2 2 7 15,-2-1-2-15,-1-2 5 0,2 5-1 0,0-2-6 0,2-1 9 16,-4 2-4-16,1-2-3 15,2 2 2-15,-2 2 1 0,1-3 1 16,2 2-4-16,-4 2 5 0,3-1 0 16,1 0 5-16,-2 0-7 0,4 0 2 0,-4 1 0 0,3 0-5 15,0 0 12-15,0 0-3 16,1 2 3-16,2-1-10 0,0 3 3 0,-1-1 11 16,3 3-11-16,-4-2 3 0,2 0 2 0,-3 1-3 15,2 0 0-15,-2 2-2 16,-1-1 3-16,2 3 0 0,-1-3 7 0,-2 3-5 0,0-3 13 15,-1 3-2-15,2 0 7 16,1-1-2-16,-2 1-4 0,2 1 1 0,-5 0 13 16,4 1-15-16,-2-1 4 0,2 1 1 0,-2-1 3 0,3 0-3 15,-1 0-2 1,-2 0-7-16,4-4 9 0,-2 2-1 0,2-1-4 0,-1-2-2 16,-1-4-1-16,2-2 1 15,1 2 4-15,0-3-4 0,0-1 5 0,3 2 13 16,-2-3 4-16,2 2 4 0,-1-3-1 15,3 0 4-15,-4 0-4 0,2 0-12 0,2 0 5 16,-1-3-7-16,-1-1-5 16,-2 3-7-16,0-5-3 0,1 0-4 0,-4 1-7 15,2-2 11-15,-1 0-7 0,0 0 6 0,-1 0 3 0,1-1 4 16,-2 1 22-16,2 0-8 16,-1 0 2-16,0 1 5 0,0 0-5 0,-1 2-2 15,0 0-2-15,-1 2-6 16,0-2-2-16,2 5 3 0,-3-1 4 0,2 2-10 15,-2 3-1-15,2-1-5 16,1 0-1-16,-3 4 1 0,6 4 2 0,-2-1-2 0,2 2 0 16,-1 0 0-16,1-1 3 15,0 5 0-15,0-6-2 0,-1 5 1 0,0-4-2 0,2 1 6 16,-1 0-9-16,-4 1-1 0,4-2 4 0,-3 1 1 16,0 1-6-16,0-3-4 15,0 3 5-15,0-1-1 0,0 1-8 0,-2-2 9 16,0 4-3-16,3-1 3 0,-2 4 3 15,1-2-5-15,0 0 2 0,2 1 1 0,1-1-4 16,0 3-1-16,4-1 8 16,2 1-3-16,-1 0 5 0,3-3 6 0,-1 2 4 15,3-1 5-15,-2 0 8 0,2-3-4 16,-1 3 4-16,1 0 8 0,-2-1 0 0,-1 0-2 16,-1 3 5-16,2-2-5 0,-1 0 1 0,-1-3-4 15,4 3 2-15,-3-5-5 16,5 3 0-16,2-2-1 0,-2-3-2 0,2 2-2 0,1-4-2 15,-4-3-5-15,-1 1-10 16,0-3-21-16,-3 0-37 0,-2-2-46 0,-4-1-74 16,-1-3-79-16,-1 1-167 15,-6-2-530-15,-7-5-360 0</inkml:trace>
  <inkml:trace contextRef="#ctx0" brushRef="#br0" timeOffset="129774.28">7108 15801 2698 0,'0'0'-153'0,"0"0"31"0,0 0 17 0,0 0 15 15,0 0 26-15,0 0 15 16,0 0 22-16,0 0 18 0,0 0 9 0,0 0 11 0,0 0 13 15,0 0 7-15,0 0-12 16,0 0 1-16,0 0 4 0,0 0-15 0,0 0 5 16,0 0 6-16,0 0-9 15,0 0-9-15,0 0-2 0,0 0-14 0,0 0-5 0,0 0-15 16,46-14 6-16,-46 14-1 0,21-4 4 0,-21 4-3 16,28-2 2-16,-14 1 4 15,-14 1 1-15,34-1-2 0,-14-3 2 0,-1 2 3 16,-1 2 2-16,4-1 1 0,-1 1 1 15,2-2-10-15,0 2 1 0,1-3 2 0,0 2-2 16,-2 1 2-16,2-1 3 16,1 1-2-16,3-3 4 0,-5 1 12 0,7 2-9 15,-7-1 7-15,2-1 2 0,-1-1 9 0,-1 3 2 16,3-1 6-16,-4-1 5 0,2 0 5 16,-1 0-7-16,1 0 9 0,0 2-5 0,0-1-1 15,2-2-1-15,-3 2-2 16,7-2 0-16,-5 1 0 0,2 2-1 0,1-3-6 0,-1 1 3 15,-1 2 2-15,1-4 1 16,-1 4 10-16,2-1-6 0,-6-2 3 0,4 2 7 16,1-2-7-16,-1 3-3 0,2-1 4 0,-1-1-1 15,-1 2 2-15,0 0 15 16,0-2-13-16,0 2-3 0,1 0-1 0,1 0-1 0,1 0 2 16,-1-2-6-16,-2 2-3 15,0 0 3-15,0 0-3 0,4 0-2 0,-5 0-2 16,3 0 4-16,-3 0 1 15,1 2-1-15,-2-2-5 0,4 0 9 0,2 2-12 16,-7-2-2-16,5 2 7 0,-3-2-7 16,1 0-5-16,-1 1 2 0,0-1 2 0,-1 3 12 15,1-3-15-15,-1 0 5 0,-2 1-7 0,2-1 4 16,-1 3-5-16,-1-3 7 0,-2 0-5 16,2 0 10-16,-3 0-11 0,2 1-2 0,-21-1 4 15,36 0 4-15,-17 2 1 16,-4-2-4-16,-15 0 2 0,32 0-7 15,-18 2 8-15,-14-2-8 0,32 2 4 0,-14 0 3 16,-4-1-6-16,-14-1 4 0,32 2 4 0,-17 1-4 16,1-2 2-16,-16-1-6 15,32 3 8-15,-15 0 2 0,-17-3-13 0,30 4 12 16,-16-2 3-16,2-1-5 0,-16-1 2 0,29 3 6 0,-14-1 6 16,0-1 3-16,-15-1 4 15,30 5-2-15,-14-5-2 0,2 1-1 0,-18-1 1 16,29 1 5-16,-29-1 3 15,28 3 2-15,-16-3 5 0,-12 0 1 0,22 2 2 0,-22-2-4 16,18 1-5-16,-18-1-3 16,0 0-5-16,24 0-7 0,-24 0-33 0,0 0-44 15,17 6-47-15,-17-6-44 0,0 0-93 16,10 1-530-16,-10-1-76 0</inkml:trace>
  <inkml:trace contextRef="#ctx0" brushRef="#br0" timeOffset="130014.08">9752 15808 2412 0,'0'0'-13'0,"0"0"2"0,0 0-44 0,0 0-44 15,0 0-61-15,0 0-120 0,0 0-293 0,0 0 230 16</inkml:trace>
  <inkml:trace contextRef="#ctx0" brushRef="#br0" timeOffset="131294.17">10002 16202 1572 0,'0'0'-34'0,"0"0"43"0,0 0 18 0,0 0-1 16,0 0 6-16,0 0 13 15,0 0 6-15,0 0-1 0,0 0 5 0,0 0 4 0,0 0-3 16,0 0-1-16,0 0 3 15,0 0 10-15,0 0 12 0,0 0-1 0,0 0 1 16,0 0-5-16,0 0-12 16,0 0-7-16,0 0-18 0,0 0-23 0,0 0-16 0,0 0-38 15,0 0-40-15,0 0-24 0,0 0-25 16,0 0-46-16,0 0-85 0,0 0-326 16,-2-22 216-16</inkml:trace>
  <inkml:trace contextRef="#ctx0" brushRef="#br0" timeOffset="131423.85">10012 16177 1570 0,'0'0'-67'0,"0"0"18"0,0 0 9 15,0 0 6-15,0 0 0 16,0 0-11-16,0 0-12 0,0 0-18 0,0 0-33 16,0 0-60-16,0 0-128 15,0 0 96-15</inkml:trace>
  <inkml:trace contextRef="#ctx0" brushRef="#br0" timeOffset="131545.44">10024 16190 815 0,'0'0'-4'16,"0"0"-5"-16,0 0-31 16,0 0-86-16,0 0-86 0,0 0 69 0</inkml:trace>
  <inkml:trace contextRef="#ctx0" brushRef="#br0" timeOffset="131863.67">10052 16193 741 0,'0'0'88'16,"0"0"17"-16,0 0-5 0,0 0-1 0,0 0-6 15,0 0-9-15,0 0-16 0,0 0-16 16,0 0-33-16,0 0-37 0,0 0-57 0,0 0-125 16,0 0-178-16,0 0 118 0</inkml:trace>
  <inkml:trace contextRef="#ctx0" brushRef="#br0" timeOffset="132018.79">9980 16219 1211 0,'0'0'76'16,"0"0"-12"-16,-14 3-9 16,14-3-28-16,0 0-22 0,0 0-32 0,0 0-33 0,0 0-44 15,-18 4-91-15,18-4-151 0,0 0 111 0</inkml:trace>
  <inkml:trace contextRef="#ctx0" brushRef="#br0" timeOffset="132163.63">9786 16253 965 0,'0'0'-6'0,"0"0"-3"16,-22 1-2-16,22-1-28 0,0 0-54 0,0 0-175 16,-21 0 86-16</inkml:trace>
  <inkml:trace contextRef="#ctx0" brushRef="#br0" timeOffset="132303.79">9606 16260 811 0,'-22'0'73'0,"22"0"-1"16,0 0-3-16,-16 2-29 16,16-2-44-16,-9 1-57 0,9-1-108 15,0 0-106-15,-17 0 88 0</inkml:trace>
  <inkml:trace contextRef="#ctx0" brushRef="#br0" timeOffset="132444.17">9303 16281 838 0,'-26'3'82'16,"26"-3"2"-16,-18 2-2 15,18-2-49-15,-18 3-36 0,10-2-61 0,8-1-115 16,0 0-110-16,-27 4 93 0</inkml:trace>
  <inkml:trace contextRef="#ctx0" brushRef="#br0" timeOffset="132594.07">8888 16325 804 0,'0'0'-17'0,"-17"1"-30"0,17-1-103 0,0 0-48 15,-26 3 65-15</inkml:trace>
  <inkml:trace contextRef="#ctx0" brushRef="#br0" timeOffset="132774.12">8604 16330 621 0,'-28'-1'45'0,"28"1"8"0,0 0-1 0,-18-4-5 16,18 4-10-16,0 0-8 16,-18-3-4-16,18 3-5 0,0 0 1 0,0 0-12 15,-18-1-18-15,18 1-32 0,0 0-70 0,0 0-154 16,-17-4 86-16</inkml:trace>
  <inkml:trace contextRef="#ctx0" brushRef="#br0" timeOffset="132923.9">8332 16298 882 0,'-24'0'142'0,"24"0"25"0,-19 1-14 0,19-1-37 15,-24 0-28-15,24 0-36 16,-18 3-33-16,18-3-29 0,-20 1-41 0,10-1-48 0,10 0-113 16,-19 0-195-16,6 0 129 15</inkml:trace>
  <inkml:trace contextRef="#ctx0" brushRef="#br0" timeOffset="133054.13">7835 16298 1040 0,'-24'4'-104'0,"24"-4"-205"0,-26 0 98 15</inkml:trace>
  <inkml:trace contextRef="#ctx0" brushRef="#br0" timeOffset="133203.82">7556 16296 983 0,'0'0'96'0,"-16"0"32"0,16 0-5 0,0 0-3 16,-22-2-12-16,22 2-7 0,0 0-9 0,0 0-23 16,-18 2-33-16,18-2-31 15,0 0-41-15,0 0-46 0,0 0-76 0,0 0-105 0,0 0-168 16,-24-2 418-16</inkml:trace>
  <inkml:trace contextRef="#ctx0" brushRef="#br0" timeOffset="133934.07">5931 16170 1291 0,'0'0'46'0,"0"0"13"15,0 0 2-15,0 0-10 16,0 0-9-16,19 42 5 0,-19-42-9 0,2 22-3 16,-2-22 0-16,2 24-5 15,-2-11 3-15,2 2-9 0,-2-15 1 0,5 27-1 0,-3-15-6 16,-2-12 6-16,4 19-11 0,-4-19-4 0,4 19-21 16,-4-19-23-16,6 17-27 15,-6-17-35-15,4 11-52 0,-4-11-74 0,0 0-210 16,4 6 417-16</inkml:trace>
  <inkml:trace contextRef="#ctx0" brushRef="#br0" timeOffset="134203.78">6041 16266 1280 0,'0'0'90'0,"13"-15"-3"16,-13 15 1-16,14-12-6 0,-14 12-15 0,16-12 0 15,-8 7-16-15,-8 5-2 16,18-6-1-16,-18 6-6 0,20-1-10 0,-20 1-9 15,0 0 2-15,27 5 2 0,-27-5-3 16,15 7 0-16,-15-7-13 0,11 10 14 0,-11-10-8 16,8 14 8-16,-8-14-1 15,0 0-6-15,2 19 6 0,-2-19-6 0,0 0-5 16,0 0 4-16,0 0-10 0,-12 24-2 0,12-24 1 0,0 0-17 16,-13 8-12-16,13-8-22 15,0 0-19-15,0 0-21 0,0 0-29 0,0 0-56 16,0 0-81-16,0 0-250 15,0 0 327-15</inkml:trace>
  <inkml:trace contextRef="#ctx0" brushRef="#br0" timeOffset="134554.21">6361 16195 1421 0,'0'0'12'15,"0"0"22"-15,0 0 7 16,0 0-12-16,0 0 8 0,0 0-4 0,0 0 4 16,12 17 4-16,-12-17 10 0,0 0-1 15,-2 22-9-15,2-22 11 0,0 0 4 0,2 24 2 16,-2-24 4-16,0 17-2 0,0-17 9 0,2 17-6 16,-2-17-5-16,4 13-1 15,-4-13 21-15,0 0-19 0,7 17-11 0,-7-17-21 0,0 0-11 16,9 12-16-16,-9-12-3 15,0 0-1-15,0 0-16 0,0 0 19 0,0 0-5 16,0 0-9-16,0 0 0 16,36-25-2-16,-36 25 5 0,8-13-4 0,-8 13-4 0,10-12-9 15,-10 12 5-15,9-9-11 0,-9 9-2 0,8-9-11 16,-8 9-7-16,0 0-24 16,0 0-17-16,13-8-51 0,-13 8-104 0,0 0-283 15,9-2 286-15</inkml:trace>
  <inkml:trace contextRef="#ctx0" brushRef="#br0" timeOffset="134753.82">6583 16275 1557 0,'0'0'43'0,"0"0"21"0,0 0-8 16,0 0-3-16,8 11-29 15,-8-11-11-15,0 0-11 0,0 0-9 0,0 0-7 16,0 0-1-16,-2 19-18 0,2-19-10 15,0 0-3-15,0 0-11 0,0 0 5 0,0 0 3 16,0 0 7-16,0 0-22 16,0 0-11-16,0 0-5 0,0 0-11 0,0 0-146 15,0 0-64-15,0 0 98 0</inkml:trace>
  <inkml:trace contextRef="#ctx0" brushRef="#br0" timeOffset="134914.07">6653 16273 983 0,'0'0'99'15,"0"0"16"-15,0 0-6 16,0 0 5-16,0 0-16 0,0 0-14 15,4 26 4-15,-4-26-7 0,0 0-6 0,0 0 8 16,-6 27-6-16,6-27-4 0,0 0-4 0,-7 19 5 16,7-19-5-16,0 0-1 15,-4 16-1-15,4-16-2 0,0 0 0 0,0 0-28 16,0 0-46-16,-7 15-33 0,7-15-51 0,0 0-55 0,0 0-71 16,0 0-438-16,-6 1 110 15</inkml:trace>
  <inkml:trace contextRef="#ctx0" brushRef="#br0" timeOffset="136504.07">6926 16234 1934 0,'0'0'-25'0,"0"0"8"0,0 0 12 15,0 0 0-15,0 0 15 0,0 0-9 0,0 0-1 16,0 0 5-16,0 0 2 16,0 0-1-16,0 0-3 0,0 0 8 0,-10 47-7 15,10-47 12-15,-12 13-13 16,12-13 3-16,-10 11 6 0,10-11-4 0,-13 10 5 0,13-10 7 15,-15 10-2 1,15-10-1-16,-12 7 2 0,12-7-3 0,0 0-8 16,-21 2 2-16,21-2-6 0,0 0 0 0,0 0-4 15,-24-8-7-15,24 8 10 0,0 0-12 0,-8-13-1 16,8 13 6-16,0 0-3 0,0 0-1 0,0-23 12 16,0 23 10-16,0 0 19 15,0 0 9-15,12-20 15 0,-12 20-4 0,0 0 19 16,18-7 6-16,-18 7 5 0,0 0-5 15,0 0-2-15,0 0-13 0,31 14 3 0,-31-14-16 16,11 17-15-16,-5-8-31 16,-6-9-37-16,15 18-60 0,-7-7-48 0,-2-2-96 15,-6-9-501-15,14 20-11 0</inkml:trace>
  <inkml:trace contextRef="#ctx0" brushRef="#br0" timeOffset="139203.87">10069 16267 2125 0,'0'0'-56'16,"0"0"15"-16,0 0 1 0,0 0 8 15,0 0-15-15,0 0-6 0,0 0-14 0,0 0-5 16,0 0-36-16,0 0-52 15,0 0-310-15,0 0 369 0</inkml:trace>
  <inkml:trace contextRef="#ctx0" brushRef="#br0" timeOffset="139364.2">10077 16223 1363 0,'0'0'10'0,"0"0"19"15,0 0 11-15,0 0-8 16,-2-25 9-16,2 25-4 0,0 0-15 0,0 0-2 15,0 0-5-15,0 0-20 16,0 0-42-16,0 0-67 0,0 0-166 0,0 0-101 16,0 0 121-16</inkml:trace>
  <inkml:trace contextRef="#ctx0" brushRef="#br0" timeOffset="139713.85">10067 16181 1158 0,'0'0'42'0,"0"0"-2"15,0 0-2-15,0 0-10 0,0 0-26 0,0 0-26 16,0 0-30-16,0 0-18 0,0 0-45 15,0 0-225-15,0 0 109 0</inkml:trace>
  <inkml:trace contextRef="#ctx0" brushRef="#br0" timeOffset="140024.01">10103 16006 1052 0,'0'0'39'0,"0"0"10"16,0 0-3-16,0 0-7 0,-6-20-12 0,6 20-16 15,0 0-34-15,0 0-27 0,0 0-91 16,0 0-205-16,-8-14 111 0</inkml:trace>
  <inkml:trace contextRef="#ctx0" brushRef="#br0" timeOffset="140183.9">10077 15922 1052 0,'0'0'41'16,"0"0"-4"-16,0 0-16 0,0 0-32 0,0 0-13 16,0 0-20-16,0 0-10 15,0 0-35-15,0 0-56 0,0 0-117 0,0 0 86 0</inkml:trace>
  <inkml:trace contextRef="#ctx0" brushRef="#br0" timeOffset="140523.85">10107 15809 736 0,'0'0'31'0,"0"0"22"0,0 0 12 16,0 0 6-16,0 0 4 15,0 0 20-15,0 0 9 0,0 0 10 0,0 0 19 16,0 0 20-16,0 0-14 0,0 0-5 15,0 0-17-15,0 0-12 0,0 0-13 0,0 0-8 16,0 0-23-16,0 0-20 16,0 0-25-16,0 0-36 0,0 0-28 0,0 0-32 15,0 0-33-15,0 0-63 0,0 0-107 0,0 0-261 0,-2-10 267 16</inkml:trace>
  <inkml:trace contextRef="#ctx0" brushRef="#br0" timeOffset="141113.96">10097 15779 1667 0,'0'0'41'15,"0"0"7"-15,0 0-12 16,0 0-6-16,0 0 6 0,0 0-14 0,0 0 6 0,0 0 6 16,0 0-7-16,0 0-3 15,0 0 1-15,0 0-7 0,0 0 4 0,0 0-4 16,0 0-9-16,0 0-1 15,0 0-25-15,0 0-1 0,0 0-10 0,0 0-17 16,0 0 11-16,0 0-11 0,0 0 0 16,0 0 7-16,0 0 4 0,0 0 14 0,0 0 7 15,0 0 7-15,0 0 6 0,0 0 1 0,0 0-4 16,0 0-5-16,0 0 0 16,0 0 3-16,12-14-2 0,-12 14 4 0,0 0 3 0,0 0-4 15,0 0 11-15,0 0-4 16,0 0 10-16,22 26-1 0,-22-26 4 0,0 0 7 15,0 0 8-15,-3 18-9 16,3-18 7-16,0 0-10 0,0 0-6 0,0 0 0 0,0 0 11 16,-17 16 0-16,17-16-7 0,0 0-17 0,0 0-17 15,0 0-10-15,0 0-13 16,0 0-10-16,0 0-9 0,0 0-10 0,0 0 1 16,0 0 6-16,0 0 10 15,0-50 16-15,0 50 6 0,0 0 10 0,15-15 20 16,-15 15 13-16,0 0 14 0,15-6 17 15,-15 6 8-15,0 0 3 0,0 0 15 0,0 0 1 16,0 0 20-16,0 0-12 16,0 0-10-16,19 25-2 0,-19-25 8 0,0 0 2 0,0 0-1 15,0 0-6-15,-13 27-3 0,13-27-13 0,0 0-6 16,-12 13 0-16,12-13-11 16,0 0-2-16,-15 10-5 0,15-10-26 0,0 0-21 15,0 0-31-15,0 0-18 0,0 0-23 16,0 0-6-16,0 0-10 0,0 0 3 0,0 0 7 15,0 0 3-15,0 0 2 16,0 0 4-16,0 0-15 0,0 0-69 0,0 0-330 16,0 0 326-16</inkml:trace>
  <inkml:trace contextRef="#ctx0" brushRef="#br0" timeOffset="141753.91">9777 15802 1506 0,'0'0'17'0,"0"0"8"0,0 0 1 0,0 0-13 16,0 0 2-16,0 0-3 0,0 0-12 15,29 27 0-15,-29-27-2 0,0 0-10 0,24 2-1 16,-24-2-4-16,21-2-3 0,-21 2 8 0,24 0 9 16,-24 0 5-16,22 0-1 15,-22 0 3-15,28 0 1 0,-13 2 6 0,-15-2 1 0,32 0-2 16,-18 0 0-16,-14 0 2 15,30 3-9-15,-15-3-1 0,-15 0 5 0,30 3-21 16,-14-2-1-16,2 2-15 16,-18-3-17-16,33 3-21 0,-16 0-18 0,-2-3-54 15,0 1-258-15,-15-1 127 0</inkml:trace>
  <inkml:trace contextRef="#ctx0" brushRef="#br0" timeOffset="141903.94">10438 15881 1146 0,'23'2'3'0,"-23"-2"11"0,18 1 9 15,-18-1-5-15,18 2-1 16,-18-2-1-16,0 0-2 0,25 3 1 16,-25-3 3-16,0 0-8 0,17 0-5 0,-17 0-1 0,0 0-9 15,15 1-16-15,-15-1-21 0,0 0-49 16,0 0-92-16,0 0-134 0,10 0 101 0</inkml:trace>
  <inkml:trace contextRef="#ctx0" brushRef="#br0" timeOffset="170543.48">10075 15200 856 0,'0'0'-12'0,"0"0"6"16,0 0 3-16,0 0 21 0,0 0 9 0,-23 25-2 0,23-25 0 16,0 0 8-1,0 0 13-15,0 0 2 0,0 22-2 0,0-22 4 0,0 0 2 16,-2 18 2-16,2-18 4 15,0 0 5-15,2 21 6 0,-2-21-5 0,0 0-3 16,2 21-16-16,-2-21 6 0,3 15 1 16,-3-15-1-16,0 0-9 0,4 19 4 0,-4-19-7 15,0 0-4-15,4 16 2 0,-4-16-16 0,0 0 1 16,4 13-9-16,-4-13 5 0,0 0 7 16,0 0-9-16,10 10-8 0,-10-10 0 0,0 0 3 15,0 0 0-15,22 0 3 16,-22 0-8-16,0 0 10 0,0 0-2 0,25-7-11 15,-25 7-1-15,0 0 9 16,19-7-8-16,-19 7 3 0,11-8-6 0,-11 8 0 0,0 0 1 16,14-13-2-16,-14 13 7 0,10-10-7 0,-10 10-1 15,8-13 7-15,-8 13-4 16,6-13 4-16,-6 13 0 0,4-15 13 0,-4 15 1 0,0 0-4 16,6-19 15-16,-6 19-10 15,0 0 24-15,2-16-22 0,-2 16-1 0,0 0 0 16,0 0-1-16,5-18-2 15,-5 18-6-15,0 0-1 0,0 0-8 16,0 0 0-16,0 0 1 0,0 0 4 0,0 0-10 16,0 0 11-16,0 0-9 0,0 0 9 0,0 0-10 15,0 0 11-15,0 0-10 0,0 0-3 0,0 0 0 16,0 0 5-16,0 0 10 16,0 0-6-16,0 0-6 0,0 0 4 0,0 0-4 0,0 0 3 15,-3 57-6-15,3-57-1 16,0 0 4-16,5 15 0 0,-5-15 1 0,0 0 10 15,7 13-16-15,-7-13-2 16,0 0 11-16,0 0 1 0,8 9-2 0,-8-9 3 0,0 0-6 16,0 0 6-16,13 6-5 0,-13-6 5 0,0 0-1 15,0 0-5-15,0 0 1 16,23-2 1-16,-23 2-4 0,0 0 7 0,0 0 2 16,0 0-1-16,23-11-2 0,-23 11 2 15,8-7-3-15,-8 7 14 0,0 0-6 0,12-16 6 16,-12 16 0-16,8-14 4 15,-8 14 13-15,4-12-4 0,-4 12-2 0,4-16 5 16,-4 16-5-16,0 0-4 0,4-23 0 16,-4 23-9-16,2-15 2 0,-2 15-3 0,0 0-15 15,2-20-19-15,-2 20-29 0,0 0-26 0,0 0-24 16,3-16-24-16,-3 16-36 16,0 0-82-16,0 0-444 0,0-9 70 15</inkml:trace>
  <inkml:trace contextRef="#ctx0" brushRef="#br0" timeOffset="171333.52">10518 15318 1885 0,'0'0'-106'16,"0"0"19"-16,0 0 27 0,0 0 18 0,0 0 14 0,0 0 13 15,0 0 10-15,0 0-2 16,0 0 19-16,0 0 11 0,-25 31-6 0,25-31 6 16,0 0-1-16,2 19 0 0,-2-19-6 0,0 0 6 15,0 23-4-15,0-23-1 0,0 17 6 16,0-17-9-16,0 0-2 0,-2 21 4 16,2-21-3-16,0 0-4 0,2 16 4 15,-2-16-10-15,0 0 5 0,0 0 3 0,0 18 1 16,0-18-6-16,0 0-2 15,0 0-11-15,0 0-1 0,0 0 1 0,0 0 7 0,0 0-6 16,0 0-2-16,0 0 1 16,0 0 12-16,0 0-13 0,0 0 8 0,4-52-3 15,-4 52 8-15,4-22-2 0,-4 22 15 0,4-21-4 0,-4 21 1 16,6-21 4 0,-6 21 10-16,5-18 18 0,-5 18-7 0,6-14-11 0,-6 14 3 15,0 0-4-15,7-16 2 16,-7 16-2-16,0 0 11 0,0 0-17 0,16-1 0 15,-16 1-2-15,0 0-3 0,0 0-3 16,0 0 12-16,26 18-15 0,-26-18 6 0,11 10-8 16,-11-10-6-16,10 11 12 0,-10-11-7 0,0 0 3 15,12 12-10-15,-12-12-1 16,0 0 6-16,10 12 2 0,-10-12-5 0,0 0 0 0,0 0-9 16,0 0-6-16,10 9-14 15,-10-9-6-15,0 0-5 0,0 0 1 0,0 0-4 16,0 0 2-16,0 0-1 15,0 0-6-15,12-29 7 0,-12 29 6 0,0 0 2 0,9-19 9 16,-9 19 10-16,11-11-1 16,-11 11 14-16,8-9 4 0,-8 9 12 0,0 0 20 15,13-12 10-15,-13 12-4 0,0 0 6 0,14-4-7 16,-14 4 8-16,0 0-17 16,0 0 3-16,0 0-8 0,22 16-4 0,-22-16-1 0,6 13-3 15,-6-13-16-15,6 13-37 16,-6-13-48-16,7 15-41 0,-7-15-85 0,4 14-426 15,-4-14 147-15</inkml:trace>
  <inkml:trace contextRef="#ctx0" brushRef="#br0" timeOffset="195143.41">9665 15906 143 0,'0'0'111'0,"0"0"-32"0,0 0-11 0,0 0-17 15,0 0-11-15,0 0-8 16,0 0-6-16,0 0-1 0,0 0-5 0,0 0-1 16,0 0 1-16,0 0-1 0,0 0-2 0,0 0-3 0,0 0 8 15,0 0 4-15,0 0 11 16,0 0 1-16,0 0 2 0,0 0-7 16,0 0 3-16,0 0-9 0,0 0 0 15,0 0-2-15,0 0-4 0,0 0 3 0,0 0-5 0,0 0 4 16,0 0-7-16,0 0 2 15,0 0-2-15,0 0 0 0,0 0 12 0,0 0 10 16,0 0 2-16,0 0 7 16,0 0 6-16,0 0-15 0,0 0-4 0,0 0-8 15,0 0-2-15,0 0-24 0,0 0 0 0,0 0-9 0,0 0 1 16,0 0-9-16,0 0-2 16,0 0-7-16,0 0 6 0,0 0 8 0,-15-39 24 15,15 39-11-15,0 0 3 16,0 0 6-16,0 0-3 0,0 0-4 0,-4-15 4 0,4 15 5 15,0 0-5-15,0 0 2 16,0 0 3-16,0 0-2 0,0 0 0 0,-5-18 0 16,5 18-8-16,0 0 1 0,0 0 12 0,0 0 4 15,0 0 10-15,-4-16 8 16,4 16-6-16,0 0 13 0,0 0-1 0,0 0-12 0,0 0 0 16,0 0 2-16,0 0-10 15,-4-16-3-15,4 16-1 0,0 0-3 0,0 0 1 16,0 0-1-16,0 0-5 15,0 0 0-15,0 0 2 0,0 0-3 0,0 0-2 0,0 0 8 16,0 0-13-16,0 0 0 16,0 0 12-16,0 0-12 0,0 0-5 0,0 0 4 15,0 0-5-15,0 0 4 0,0 0-4 0,0 0 8 16,0 0-3-16,0 0-6 16,0 0 6-16,0 0 12 0,0 0-1 0,0 0-13 0,0 0 0 15,0 0 8 1,-6 46-13-16,6-46 4 0,0 0 4 0,0 0-2 0,-2 18-2 15,2-18-2-15,0 0-20 16,0 0 7-16,0 0-8 0,0 0-1 0,0 0 2 0,0 18 0 16,0-18-6-16,0 0 10 0,0 0-6 0,0 0 14 15,0 0-7-15,0 0 6 16,0 0-4-16,0 0 8 0,0 0 1 16,0 0 1-16,14-47-1 0,-14 47 14 15,2-19-12-15,-2 19 5 0,2-21 3 0,-2 21 2 0,3-18 2 16,-3 18 40-16,2-19-16 15,-2 19 16-15,0 0-3 0,2-19-17 0,-2 19 4 16,0 0-7-16,0 0-12 16,0-19 6-16,0 19 4 0,0 0-4 0,0 0-4 0,0 0 3 15,0 0-14-15,0 0 5 0,0 0 5 0,0 0 0 16,0 0-9-16,0 0 9 16,0 0-13-16,-9 53 3 0,9-53 6 0,-2 20-7 15,2-20 4-15,0 21 0 16,0-21-6-16,-2 18 4 0,2-18 0 0,-2 18-2 15,2-18-8-15,0 0-4 0,2 23-18 16,-2-23-2-16,0 0 2 0,2 16 1 0,-2-16 8 16,0 0-12-16,0 0 0 0,9 11 6 0,-9-11 5 15,0 0 12-15,0 0 3 0,0 0-3 16,0 0 1-16,0 0 10 0,0 0 5 0,19-33 2 16,-19 33 14-16,2-17-11 15,-2 17 2-15,4-23 7 0,-4 23-6 0,4-23 5 16,-4 23-4-16,2-20 4 15,-2 20 1-15,2-20 11 0,-2 20 8 0,2-19-7 0,-2 19-3 16,5-13 3-16,-5 13-2 16,0 0-15-16,0 0 5 0,3-17-10 0,-3 17-1 15,0 0 7-15,0 0-9 0,0 0 8 0,0 0-6 16,0 0 1-16,0 0-6 0,0 0 3 16,0 0-5-16,-3 53 0 0,3-53 0 0,-3 21 2 15,3-21-1-15,0 21 4 16,0-21-6-16,0 22-6 0,0-22 4 0,0 22 1 15,0-22-2-15,-2 17-2 16,2-17-7-16,0 0 12 0,0 23-15 0,0-23 9 0,0 0-3 16,-4 17 15-16,4-17-9 0,0 0-1 0,0 0-10 15,0 0-6-15,0 0 5 16,0 0-8-16,0 0-2 0,0 0 3 16,0 0-2-16,0 0 5 0,0 0-5 0,0 0 6 15,0 0 18-15,0 0-14 0,16-55 0 0,-16 55 13 16,4-20 11-16,-4 20 9 15,4-16-5-15,-4 16 17 0,2-18-16 0,-2 18 11 16,4-13 3-16,-4 13-6 16,0 0-13-16,4-16 5 0,-4 16-4 0,0 0 2 0,0 0-7 15,0 0-4-15,0 0 4 0,0 0 0 0,0 0-5 16,0 0 8-16,0 0-9 16,0 0 2-16,0 0 3 0,0 0 4 0,0 0-9 0,7 54 0 15,-7-54 0-15,0 22 3 16,0-22-1-16,0 22 2 0,0-22-8 0,-2 21 9 15,2-21-5-15,-3 19-1 16,3-19 2-16,0 17-4 0,0-17 2 16,0 0 2-16,-2 19-11 0,2-19-6 0,0 0-29 0,0 0-30 0,0 0-40 15,0 0-58-15,0 0-186 16,7 5-243-16,-7-5 193 0</inkml:trace>
  <inkml:trace contextRef="#ctx0" brushRef="#br0" timeOffset="196033.58">6344 15871 1727 0,'0'0'-40'0,"0"0"7"16,0 0 8-16,0 0 6 0,0 0 9 16,0 0 7-16,0 0 13 0,0 0 12 0,0 0 3 0,0 0 1 15,17-37 11-15,-17 37-11 16,0 0 20-16,0 0 1 0,8-11 9 15,-8 11 2-15,0 0 1 0,0 0-10 16,0 0-8-16,0 0 2 0,14-7-1 0,-14 7-7 0,0 0 3 16,0 0-13-16,0 0-8 0,0 0 12 0,34 15-4 15,-34-15-13-15,9 10 11 16,-9-10-11-16,7 13 2 0,-7-13 7 16,0 0 0-16,2 17-8 0,-2-17 3 15,0 0-5-15,0 0-1 0,-16 25 2 0,16-25 0 0,-14 9 2 16,14-9 8-16,-17 8-1 15,17-8 13-15,-21 2 0 0,21-2 0 0,-19-2-5 16,19 2 1-16,0 0-7 16,-26-8-4-16,26 8 0 0,-12-9-12 0,12 9-26 0,-6-12 2 15,6 12-39-15,0 0-17 0,0 0-40 0,0 0-31 16,16-30-52-16,-16 30-107 16,22-13-300-16,-12 6 189 0</inkml:trace>
  <inkml:trace contextRef="#ctx0" brushRef="#br0" timeOffset="196563.27">6585 15783 1690 0,'0'0'-36'0,"10"-10"-3"16,-10 10 8-16,0 0-5 15,6-16 1-15,-6 16 6 0,0 0 7 0,6-16 2 16,-6 16 6-16,0 0 6 15,0 0 8-15,0 0 15 0,0 0 14 0,0 0 6 16,0 0 1-16,-28-9-1 0,28 9 4 16,0 0-1-16,0 0 2 0,0 0-7 0,-24 27 3 15,24-27 5-15,-6 13-10 0,6-13-6 0,-4 14-1 16,4-14-1-16,0 0-9 16,0 0 1-16,0 22 2 0,0-22-7 0,0 0-12 0,0 0 20 15,10 11-31-15,-10-11-14 16,0 0-10-16,0 0-4 0,0 0-11 0,0 0-4 15,0 0-10-15,34-20 3 16,-34 20 1-16,8-16 10 0,-8 16 8 0,12-18 5 16,-10 4 4-16,2 0 3 0,-2-2-4 0,0-2 10 0,-2 0 19 15,0-4-12-15,0 2 8 16,0-3 27-16,0 0 10 0,-2 2 27 16,2-1 2-16,-2 3 18 0,0-1 5 15,0 3 7-15,2 17 7 0,0-28-12 0,0 28 1 16,0-26-8-16,0 26-17 0,0-19 1 15,0 19-5-15,0 0 0 0,0 0 5 0,0 0 2 16,0 0 7-16,0 0-6 16,0 0-4-16,0 0-7 0,0 0-4 0,0 0 0 15,0 67-10-15,2-48-1 0,0 0-2 0,-2 0-1 0,2 2-14 16,-2-2-14-16,2 1-35 16,0 0-26-16,2-2-30 0,-2-2-25 0,0 0-35 15,0-2-62-15,-2-14-459 16,2 22 93-16</inkml:trace>
  <inkml:trace contextRef="#ctx0" brushRef="#br0" timeOffset="197063.34">6695 15651 1934 0,'0'0'-54'0,"0"0"14"16,0 0 5-16,0 0 3 15,0 0 19-15,0 0-2 0,0 0 0 0,0 0-3 16,0 0 8-16,5 44 0 16,-5-44 2-16,-3 20-1 0,3-20 9 0,-2 20 4 0,2-20-1 15,-3 22 0-15,3-22 6 0,-2 18-1 0,2-18-3 16,-2 16-2-16,2-16 0 16,0 0-11-16,0 18-2 0,0-18-6 0,0 0-9 15,0 0 0-15,0 0-14 0,0 0 4 16,0 0-4-16,0 0 7 0,0 0 5 0,0 0 1 15,0 0 13-15,0 0 8 16,-16-43 10-16,16 43 15 0,-2-22 9 0,2 22-10 16,2-26 3-16,-2 26-2 0,4-23 4 0,0 13-4 0,2-4-5 15,-6 14 0 1,14-20 2-16,-6 7-6 0,0 6 6 0,-8 7-7 16,12-13 3-16,-12 13 2 0,12-9 10 15,-12 9-2-15,0 0 17 0,0 0 4 0,0 0 6 16,0 0 13-16,0 0-8 0,0 0 1 15,0 0-4-15,0 0-5 0,14 26-3 0,-14-26-3 16,0 0 5-16,0 0 7 16,-6 23-1-16,6-23 0 0,0 0 7 0,0 25 1 15,0-25-1-15,2 20-4 0,2-8-5 0,-4-12 0 0,2 20-5 16,-2-20-12-16,2 24-24 16,1-13-40-16,-3-11-46 0,0 23-57 0,0-23-84 15,-3 19-185-15,-1-9-226 16,4-10 151-16</inkml:trace>
  <inkml:trace contextRef="#ctx0" brushRef="#br0" timeOffset="201206.19">8588 17631 1820 0,'0'0'-46'15,"27"-1"13"-15,-27 1-3 16,28 0-19-16,-16 0-11 0,3 0-7 0,0 0 4 16,-1-2 14-16,3 0 2 15,1 2 17-15,-2-2-3 0,2 0 5 0,-2 0 2 0,-1-2 16 16,2 0 6-16,-2 1 6 15,1-1 11-15,0 1 2 0,0-4-4 0,-1 2 2 16,2-2-10-16,0 0 5 16,0 1-13-16,0 1 2 0,0-1-8 0,-2-2 12 0,2 2 1 15,-1-1 2-15,0-2 4 16,0 1 10-16,0-1-1 0,0 1-2 0,1-3 12 16,-2 3 12-16,0-2 7 0,-1 1-7 0,0 0 1 15,-2 1 1-15,0-3-8 0,1 3 0 16,0-2-8-16,0 1-7 0,-1 0-5 0,1-2 0 15,-2 4-1-15,-1-3 1 16,1 1 0-16,0-1-5 0,1 0 3 0,-1 1 0 16,-1-1 2-16,1 1-7 0,0 0 3 0,-1-1 4 0,0 1-4 15,2-1 7-15,0 1-5 16,-12 9-1-16,21-18 1 0,-8 9-2 0,-2-1-11 16,1 1 8-16,0 0-10 15,0-1 1-15,0-2 7 0,-2 3 1 0,1-5-8 0,0 2 9 16,-3 2-5-16,5-4 0 15,-3 2 0-15,2-1-5 0,-2 0-2 0,-2 0 12 16,5 0-17-16,-4-1 9 16,1 1-15-16,-2 1 3 0,3 1-1 0,-3-3 4 15,1 3 0-15,2 0 2 0,-3 1-1 0,2-1 6 0,-10 11-1 16,20-19 4 0,-10 11-1-16,1 1-6 0,-11 7-7 0,17-12 0 0,-9 8-10 15,-1-1-3-15,3 0 4 16,-10 5 8-16,18-3 0 0,-18 3 17 0,16-4 5 0,-16 4 11 15,0 0 6-15,26 0 8 16,-26 0-6-16,16 6 6 0,-16-6 1 0,17 7-7 16,-17-7 6-16,18 12 2 0,-12-4 3 0,2 1-6 15,-8-9 7-15,15 23-4 0,-9-12 8 16,3 3-8-16,-3 1 10 0,0-1-3 16,3 1-5-16,-1 2 6 0,-1-2 10 15,1 0-8-15,1 4 2 0,1 0 3 0,-4-1-3 16,3-2 5-16,-2 0-10 15,-1 2 16-15,0-2-9 0,0 1-11 0,1 0 5 0,-1 1-3 16,-2-2-2-16,3 2-5 16,-3-1-3-16,2-2 0 0,-1 2 8 0,-1-2-2 15,0 1-6-15,0-1 3 0,2 0 4 16,-2 1-2-16,4-3 6 0,-4 2-4 0,2-2-1 16,0 2 7-16,0-1-5 0,1-1-1 0,1 1-1 15,-1-1-2-15,3 0-1 16,1-2-1-16,-1 3 7 0,3-4 2 0,0 1 0 15,1 0 10-15,4 1 0 0,-4-3 7 16,5 1-9-16,1-1 2 0,0 1 0 0,4-2-5 16,-1 1 5-16,3 0 0 0,-1 1 3 15,2-4 2-15,1 1-4 0,1-3 1 16,1 2-1-16,0-4-10 0,-3 0 1 0,3 0-6 0,0-2-4 16,-1 0-13-1,1 0-28-15,0-4-29 0,-1 0-33 0,1 0-38 0,-2-1-53 16,-1-1-43-16,-4-2-130 15,2 3-425-15,-3-3-58 0</inkml:trace>
  <inkml:trace contextRef="#ctx0" brushRef="#br0" timeOffset="-172693.4">6145 11489 1240 0,'0'0'-82'0,"0"0"12"16,0 0 11-16,0 0 7 15,0 0 7-15,0 0 7 0,0 0 15 0,0 0 5 16,0 0 10-16,0 0-4 0,0 0 8 0,0 0 4 0,0 0-2 16,0 0 0-16,0 0 2 15,-7-21-1-15,7 21 15 0,0 0 3 0,0 0 10 16,0 0-6-16,0 0 5 16,0 0 4-16,0 0-1 0,0 0 5 0,0 0 0 0,0 0 6 15,0 0-1-15,0 0-4 16,0 0 9-16,0 0-4 0,0 0 0 0,0 0-2 15,15-29-7 1,-15 29 2-16,0 0-1 0,15-7-3 0,-15 7-12 0,13-6 2 16,-13 6-6-16,14-6 1 0,-14 6-1 0,0 0-1 0,20-7-2 15,-20 7 0-15,14-5 0 16,-14 5-1-16,0 0 9 16,19-5-16-16,-19 5 4 0,0 0 1 0,20-2-7 15,-20 2 2-15,0 0 1 0,18 0-3 0,-18 0 5 0,0 0 0 16,0 0-2-16,0 0 2 15,22 6 4-15,-22-6 2 0,0 0 4 0,12 7 13 16,-12-7-4-16,0 0 0 16,8 13-1-16,-8-13-5 0,5 14 2 0,-5-14 1 15,0 0-6-15,4 23-4 0,-4-23 1 0,0 15-4 0,0-15 3 16,2 15 0 0,-2-15-1-16,3 17 9 0,-3-17-4 0,0 0 7 0,0 24-4 15,0-24-4-15,2 15 7 16,-2-15 8-16,0 17-5 0,0-17-4 0,0 0-3 15,-2 23 4-15,2-23 9 0,-5 17 3 16,5-17-1-16,-6 15-1 0,6-15 7 0,-11 19-18 16,11-19 12-16,-8 15-14 0,8-15 5 0,-10 13 0 15,10-13-5-15,-12 13-3 0,12-13-4 16,-8 12 4-16,8-12-3 0,-10 13 5 16,10-13-7-16,-11 8 2 0,11-8-4 15,-11 10-1-15,11-10 4 0,-10 10-7 0,10-10-1 16,0 0 6-16,-11 9-1 15,11-9-5-15,0 0-5 0,0 0 11 0,-12 9-3 0,12-9-3 16,0 0 3-16,0 0-3 16,0 0 0-16,-12 10-3 0,12-10-2 0,0 0 4 15,0 0-2-15,0 0 10 0,0 0-10 0,0 0 0 0,-10 8 2 16,10-8-5-16,0 0 0 16,0 0 9-16,0 0-2 0,0 0-4 0,0 0 6 15,0 0-4-15,0 0-1 16,0 0 15-16,0 0-4 0,0 0 3 0,0 0 0 15,0 0 2-15,0 0 2 0,0 0 5 16,0 0 2-16,0 0 0 0,0 0 4 0,0 0-4 16,0 0 5-16,0 0-1 0,0 0-3 0,0 0-3 15,0 0 0-15,0 0-4 16,0 0 1-16,0 0-3 0,0 0-4 16,0 0-3-16,0 0 1 0,0 0-4 0,0 0 2 15,0 0-1-15,0 0-2 0,43 0-1 0,-43 0-2 16,32-4 2-16,-16 2-1 15,-16 2-3-15,30-2 3 0,-15 1-6 0,-15 1 2 0,25 0 3 16,-25 0-9-16,27-3 9 0,-27 3-3 0,26 3 2 16,-26-3 0-16,26 1-3 15,-14 1 1-15,-12-2 3 0,25 2-5 0,-25-2-23 16,20 2-28-16,-20-2-29 16,20 6-39-16,-20-6-53 0,20 3-77 0,-10 1-514 0,-10-4-55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11:35:14.7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10524 5588 567 0,'0'0'110'0,"9"-12"7"0,-9 12-9 15,8-9-8-15,-8 9-2 0,0 0-14 16,9-12-5-16,-9 12-10 0,0 0-4 16,0 0-5-16,0 0 4 0,0 0 15 0,0 0-2 15,0 0 1-15,0 0 3 0,0 0-11 16,0 0 7-16,-53 12 1 0,35-5-11 16,2 5-11-16,-5-1 2 0,-1 1-9 0,0 0 1 15,-6 4-1-15,-2-1-10 0,-1 3 5 16,-3-3 3-16,-5 4-4 0,1 2 3 0,0-2-4 15,-2-2-1-15,1 4 3 0,6-6-8 16,1 2 1-16,-2-2-4 0,2 1-1 16,5-1-1-16,-3 0-18 0,3 1 13 15,4-5-7-15,-1 2-3 0,3-3 1 16,5 2-1-16,-2-5-1 0,2 0-1 0,1 1 2 0,2-2-8 16,13-6 0-16,-23 12 2 0,23-12-3 15,-18 7 0-15,18-7-4 0,-12 5 0 16,12-5 1-16,0 0-6 0,0 0 1 15,0 0 2-15,0 0-3 0,-13-26-3 0,13 26 1 16,0 0-1-16,5-25 6 0,-5 25 3 16,6-19-1-16,-6 19 8 0,6-17 11 15,-6 17 12-15,6-17-1 0,-6 17 9 16,8-15-5-16,-8 15 0 0,6-14 1 0,-6 14-6 16,0 0-7-16,6-15 1 0,-6 15-4 0,0 0-3 15,0 0-2-15,0 0 4 0,0 0-5 16,0 0 4-16,0 0-5 0,-34 33-7 15,23-22 7-15,-2 0 0 0,3 1-4 16,-3-1 3-16,1 1-1 0,-2 1-7 0,4-3 7 16,-2 1-4-16,1 1 4 0,2-3-1 15,9-9 3-15,-17 16 2 0,11-9 3 16,6-7 11-16,-8 12-1 0,8-12 5 16,0 0-3-16,0 0-5 0,0 0 3 0,23 22-1 0,-11-20-6 15,-12-2-4-15,30 2 0 0,-15-2-9 16,4 0-25-16,-19 0-46 0,34-2-45 15,-15 4-76-15,-19-2-84 0,32-4-185 16,-22 4-446-16,-10 0-277 0</inkml:trace>
  <inkml:trace contextRef="#ctx0" brushRef="#br0" timeOffset="383.5">9146 6029 2529 0,'0'0'-150'0,"0"0"36"0,-6-16 33 0,6 16 22 16,0 0 21-16,0 0 22 0,0 0 14 15,0 0 2-15,0 0 7 0,-8-11 16 16,8 11 9-16,0 0-1 0,0 0 18 16,0 0-6-16,0 0 11 0,-22 32-1 15,22-32-3-15,-8 19 3 0,3-5 1 0,1-2 2 16,4-12 0-16,-6 29-3 0,4-14-7 16,-2 0 25-16,2 3-10 0,0-1 2 0,2-17-11 15,-4 30-9-15,4-17-3 0,0-13-1 0,-4 29-8 16,4-29-13-16,-2 22-11 0,2-22-37 15,-2 18-49-15,2-18-37 0,0 0-39 16,0 21-53-16,0-21-76 0,4 8-431 16,-4-8 26-16</inkml:trace>
  <inkml:trace contextRef="#ctx0" brushRef="#br0" timeOffset="643.91">9233 6118 2049 0,'10'-14'-67'0,"-10"14"12"16,0 0 11-16,7-12 12 0,-7 12 8 0,0 0-1 15,0 0 12-15,0 0 0 16,0 0 5-16,0 0 6 0,0 0-9 0,0 0 7 16,0 0 1-16,-55 19 0 0,44-12 14 15,-1-2 11-15,12-5 2 0,-18 14 1 0,10-7 4 16,8-7-10-16,-12 13 2 0,12-13 13 16,-11 17-8-16,11-17 0 0,-9 15 12 15,9-15-9-15,-2 16 43 0,2-16 12 0,0 0 4 16,11 26-1-16,-5-19-1 0,3 2-8 15,1 0-11-15,3 3-5 0,0-3-8 0,-1 1-19 16,5-1-83-16,-2-1-101 0,2-2-143 16,0-1-419-16,0-1 27 0</inkml:trace>
  <inkml:trace contextRef="#ctx0" brushRef="#br0" timeOffset="10638.29">11240 5731 1921 0,'0'0'-112'0,"0"0"28"15,0 0 26-15,0 0 16 0,0 0 29 0,0 0 6 16,0 0 16-16,0 0 12 16,0 0 1-16,0 0 15 0,0 0 7 0,0 0 0 15,0 0-1-15,0 0 14 0,0 0-7 16,0 0 3-16,0 0-16 0,0 0 7 0,0 0-11 0,0 0 5 16,0 0 0-16,0 0-5 0,0 0 10 15,0 0 4-15,0 0-4 0,0 0 3 16,0 0 2-16,0 0-2 0,0 0 5 0,0 0 0 15,0 0-5-15,0 0-5 0,0 0 3 16,0 0-10-16,0 0-4 0,0 0-2 16,0 0-1-16,0 0-9 0,0 0 3 15,0 0-4-15,0 0 0 0,0 0-2 16,51 7-4-16,-51-7 5 0,20 9-8 0,-6-1 4 16,-2 0-4-16,3-1 5 0,-2 1-2 0,1 2-7 15,3 3-2-15,1 0 5 0,-2 1-6 16,7-1 2-16,-6 2-3 0,4 0 0 15,1 1 4-15,-2 1-1 0,3-3 7 16,-3 0-11-16,1 1-2 0,-2-1 11 16,3-1-12-16,-2 1 8 0,-2-3-4 0,2 1-1 15,-5-3 5-15,5 0-4 0,-6 1 0 16,2-2 3-16,-1-2 0 0,-3 1-2 0,1 0 2 16,-13-7 0-16,19 8 0 0,-19-8 4 0,16 7 2 15,-16-7 1-15,14 7 3 0,-14-7 5 16,0 0-3-16,0 0 0 0,16 2-6 15,-16-2 2-15,0 0-4 0,0 0 2 16,0 0-7-16,0 0 3 0,0 0 1 0,0 0-1 16,-25-37 2-16,25 37-7 0,-13-15 6 15,13 15-2-15,-10-18-2 0,10 18 8 16,-11-16 0-16,11 16 6 0,-8-17 10 0,8 17-10 16,-7-15-6-16,7 15 6 0,-6-14 0 0,6 14 0 15,0 0-1-15,-8-17 1 0,8 17-4 16,0 0-2-16,-7-13-4 0,7 13 0 0,0 0 2 15,0 0-6-15,0 0 0 0,-6-14-4 16,6 14 5-16,0 0-2 0,0 0 1 16,0 0-1-16,0 0 2 0,0 0-1 15,0 0 1-15,0 0 0 0,27 40-1 16,-16-28 4-16,1-1-5 0,-3 3 0 0,1-4 10 16,0 4-8-16,1-2-2 0,-6-1 0 15,1 3-2-15,-6-14 8 0,12 21-6 0,-10-12 0 16,-2-9 1-16,0 19 0 0,0-19-2 15,0 0-13-15,-12 25-24 0,6-15-41 16,6-10-47-16,-7 14-47 0,7-14-52 0,-14 12-99 16,9-8-456-16,5-4-76 0</inkml:trace>
  <inkml:trace contextRef="#ctx0" brushRef="#br0" timeOffset="10998.85">12239 5923 2187 0,'5'-17'-99'0,"-5"17"29"0,4-14 14 16,-4 14 11-16,0 0 21 0,7-17 18 0,-7 17 2 15,0 0 8-15,5-12 2 0,-5 12-4 16,0 0-7-16,0 0 3 0,0 0 12 0,0 0-12 15,0 0 4-15,0 0 6 0,0 0 7 16,0 0 9-16,0 0 10 0,0 0-4 16,0 0 5-16,-1 56 12 0,1-38-15 15,0-18 7-15,-2 30-17 0,2-13 8 0,0 1-1 16,0-18-10-16,0 33 27 0,2-15-6 16,-2-3-1-16,0-15-9 0,1 28 2 0,1-13-8 15,-2-15 5-15,2 24-4 0,-2-24-4 16,2 21-10-16,-2-21-20 0,0 17-27 0,0-17-34 15,2 13-44-15,-2-13-58 0,0 0-96 16,0 11-333-16,0-11 190 0</inkml:trace>
  <inkml:trace contextRef="#ctx0" brushRef="#br0" timeOffset="11349.08">12452 5970 1680 0,'10'-9'-81'0,"-10"9"5"0,0 0 8 15,0 0 10-15,11-11 24 0,-11 11 17 16,0 0 10-16,0 0 9 0,0 0 3 16,0 0 15-16,0 0 13 0,0 0-1 15,0 0 21-15,0 0 10 0,0 0-5 16,0 0 2-16,0 0-2 0,-59 11-12 0,59-11-6 16,-15 8 12-16,15-8-12 0,-18 11 2 15,9-5-13-15,9-6-8 0,-16 13 8 16,16-13-7-16,-11 14 0 0,5-7 5 0,6-7-5 0,-10 14-1 15,10-14 1-15,-5 15 7 0,5-15-8 16,-4 15 2-16,4-15-1 0,0 0-8 16,2 23 10-16,-2-23 13 0,5 15-15 15,-5-15 5-15,10 16-7 0,-10-16-1 16,10 17-6-16,-10-17 7 0,15 12-5 0,-9-3 0 16,-6-9-3-16,17 11 2 0,-8-5-4 15,-9-6 1-15,18 7-35 0,-18-7-55 16,18 8-42-16,-18-8-61 0,12 5-115 0,-6-3-284 15,-6-2 217-15</inkml:trace>
  <inkml:trace contextRef="#ctx0" brushRef="#br0" timeOffset="11759.5">12142 6367 1637 0,'0'0'-5'16,"0"0"20"-16,0 0 13 0,0 0 4 0,0 0-1 16,0 0 23-16,0 0-3 0,0 0-2 15,0 0-9-15,0 0 7 0,0 0-8 16,52-6 1-16,-29 6-2 0,-1 0 2 16,3 0 8-16,6 0 10 0,-2 0 2 15,0 0-1-15,-1 0-44 0,-3 0 6 0,6 0 2 16,-6 2-3-16,-1-2 1 0,1 0-15 15,-5 0 11-15,-2 0-7 0,2 2-13 0,-1 0-33 0,-2 0-45 16,-1-1-56-16,-7 2-78 16,-9-3-425-16,20 5 136 0</inkml:trace>
  <inkml:trace contextRef="#ctx0" brushRef="#br0" timeOffset="12531.61">12345 7171 1736 0,'0'0'-76'15,"0"0"13"-15,-8 12 14 0,8-12 17 0,0 0 15 16,0 0 19-16,0 0 25 0,-10 13 17 16,10-13 13-16,0 0 14 0,0 0 15 0,0 0 10 15,0 0 17-15,0 0 7 16,0 0 5-16,0 0 2 0,0 0-1 0,0 0-17 0,0 0-7 16,0 0-9-16,-7-46-11 0,7 46-7 15,-2-21-9-15,2 21-10 16,-3-24-3-16,1 8-6 0,2-3-6 0,0 19-6 15,-2-39-3-15,2 18-3 0,0-6-1 0,0 0-4 16,0-2-5-16,2 1 1 0,0 1-2 16,3-1-4-16,-3 1 6 0,1-1-1 15,1 2-3-15,0 1 2 0,2 1-5 0,2 3-2 16,1 0-2-16,1 0-2 0,-2 2 1 16,3 1-4-16,1 6 1 0,-5-3-3 15,3 2 2-15,-1 4-4 0,3-2-5 16,-12 11 4-16,19-12-3 0,-9 8 1 0,-10 4-7 0,18-3-6 15,-18 3-6-15,0 0-5 0,0 0-2 16,31 10-3-16,-31-10 0 0,12 12 1 16,-12-12-1-16,6 13 5 0,-6-13 2 15,4 16 6-15,-4-16 8 0,0 0 2 0,0 0-4 16,-10 27 13-16,10-27 10 0,-14 11-1 16,14-11 2-16,-18 10 0 0,18-10-3 15,-18 7 3-15,7-2-8 0,11-5 4 0,-18 8-4 16,18-8-9-16,-14 5-2 0,14-5-15 15,0 0-13-15,-11 8-8 0,11-8-8 0,0 0 10 16,0 0 0-16,0 0-2 0,0 0 12 16,0 0-5-16,29 24 8 0,-29-24 9 15,18 9-1-15,-18-9 5 0,18 11-3 0,-9-4-3 16,2 0 5-16,-11-7 5 0,14 13 8 0,-14-13 5 16,7 13 11-16,-7-13 7 0,6 14 10 15,-6-14 5-15,0 0 1 0,0 21 9 16,0-21-11-16,0 0-2 0,-13 19 8 15,1-13-8-15,12-6-5 0,-28 9 1 0,14-7-1 0,-6 0-4 16,2-2-15-16,18 0-22 16,-39-2-43-16,22 0-63 0,1-1-69 15,-1-1-122-15,0-4-461 0,6 0-67 0</inkml:trace>
  <inkml:trace contextRef="#ctx0" brushRef="#br0" timeOffset="43133.16">1089 6529 716 0,'-12'8'155'0,"12"-8"-38"0,0 0-3 16,0 0-16-16,0 0-20 0,0 0-7 0,-11 11-12 16,11-11-13-16,0 0 3 0,0 0 1 15,0 0 11-15,0 0 0 0,0 0 5 0,-8 11 21 16,8-11 6-16,0 0-2 0,0 0 0 16,0 0-11-16,0 0-7 0,0 0-7 15,0 0-9-15,0 0-13 0,0 0 3 0,0 0-8 16,0 0-15-16,0 0 3 0,0 0 0 15,12-45 1-15,-12 45 18 0,7-19 4 16,-7 19 11-16,8-20 26 0,-4 9 6 16,-4 11 14-16,6-17 7 0,-6 17 10 15,8-18 2-15,-8 18 2 0,5-15 2 0,-5 15-5 0,5-13-12 16,-5 13-6-16,0 0-12 0,6-15-16 16,-6 15-11-16,0 0-3 0,0 0-6 0,0 0-3 15,0 0-5-15,0 0 0 0,0 0-2 16,0 0 0-16,-14 61-2 0,9-41-4 15,-3 2 0-15,5 3-2 0,-1-1-1 16,-2 5-6-16,2 0 0 0,-3 3 0 16,1 1-16-16,-2 1 10 0,5-4-2 0,-1 1-7 15,0-2-1-15,0-1-9 0,-1 1 7 16,0-1-3-16,2-3 1 0,1-1-4 16,0-2 0-16,0-4 2 0,0 0-5 0,0-2 1 15,2-16-6-15,-5 27-7 0,5-27-20 16,-2 21-26-16,2-21-25 0,-4 16-35 0,4-16-31 15,0 0-29-15,0 0-42 0,0 0-20 0,0 0-17 16,0 0-30-16,0 0-62 0,0 0-638 16,0 0-437-16</inkml:trace>
  <inkml:trace contextRef="#ctx0" brushRef="#br0" timeOffset="43488.11">1171 6686 2895 0,'16'-16'-133'0,"-9"9"23"0,-7 7 30 15,0 0 23-15,12-16 23 0,-12 16 8 0,0 0 23 16,11-9 9-16,-11 9 3 0,0 0 11 0,0 0 10 16,0 0-6-16,0 0 3 0,0 0-5 15,0 0 2-15,0 0-8 0,0 0 9 16,0 0-9-16,-55 25 5 0,41-19-5 16,-1-1 0-16,5 2 2 0,10-7-9 0,-23 10 1 15,12-5 6-15,11-5-6 0,-17 8 3 0,17-8-7 16,-12 7 2-16,12-7 8 0,0 0 2 15,-17 11 3-15,17-11 12 0,-6 9 6 16,6-9 15-16,0 0 13 0,0 0 13 16,-3 20 2-16,3-20-5 0,0 0 0 0,15 19-5 15,-15-19-9-15,16 18-1 0,-9-9-6 16,4 1-7-16,-2-2 0 0,5 1-9 16,-3 2-3-16,3-2-4 0,-3 0-4 0,0 2-7 15,2-1-8-15,-4-1-25 0,5-1-37 16,-3 2-48-16,-11-10-64 0,19 15-59 0,-11-9-92 15,1-3-614-15,-9-3-331 0</inkml:trace>
  <inkml:trace contextRef="#ctx0" brushRef="#br0" timeOffset="46744.88">1805 6299 2621 0,'0'0'-172'0,"0"0"25"0,0 0 32 0,-17-10 23 16,17 10 20-16,0 0 18 0,0 0 17 16,0 0 11-16,0 0 10 0,0 0 18 0,0 0 15 15,0 0 24-15,0 0 23 0,0 0 15 0,0 0 25 16,0 0 18-16,0 0 8 0,0 0 4 15,0 0 3-15,0 0-5 0,0 0-1 0,0 0-11 16,0 0-14-16,0 0-8 0,0 0-11 16,0 0-10-16,28-21-6 15,-28 21-6-15,23-5-5 0,-8 1-6 0,3-1 2 16,1 0 2-16,2 3-5 0,1-4-5 0,-1 3-6 16,1-1-5-16,3 1-4 0,-6-3-1 15,2 5-8-15,-2-3-12 0,-2 0-23 16,-17 4-30-16,29-3-34 0,-29 3-49 0,24-2-43 15,-24 2-35-15,17-2-42 0,-17 2-84 0,8-3-562 16,-8 3-266-16</inkml:trace>
  <inkml:trace contextRef="#ctx0" brushRef="#br0" timeOffset="47040.07">1972 6238 2548 0,'0'0'-119'0,"0"0"26"0,0 0 24 0,-17 3 27 16,17-3 28-16,0 0 20 0,0 0 33 16,0 0 16-16,0 0 2 0,0 0 4 0,7 29 6 15,-7-29-16-15,0 0 5 0,10 26-8 16,-8-14-13-16,1 1 8 0,-3-13-8 16,8 29 4-16,-5-14 0 0,0 0 1 0,2 0 2 15,-3 3 2-15,0-2-10 0,0 0-1 16,-2 2 0-16,0-18-1 0,4 27-2 15,-4-13-7-15,0-14-3 0,2 27-3 0,-2-27-5 16,0 21-6-16,0-21-20 0,2 21-26 16,-2-21-34-16,0 16-30 0,0-16-29 15,2 16-27-15,-2-16-42 0,0 0-81 16,2 13-407-16,-2-13 60 0</inkml:trace>
  <inkml:trace contextRef="#ctx0" brushRef="#br0" timeOffset="47501.78">2424 6365 1935 0,'0'0'-68'0,"7"-8"26"0,-7 8 26 16,0 0 22-16,0 0 20 0,9-15 0 0,-9 15-5 15,0 0 16-15,0 0-11 0,0 0 19 16,0 0 6-16,0 0 5 0,0 0 10 16,-42 2 5-16,42-2-3 0,-22 10 0 15,22-10 2-15,-21 13-4 0,11-6 3 0,0 2-7 16,10-9-9-16,-21 12-7 0,16-4-5 16,5-8-2-16,-14 15 0 0,14-15-8 15,-10 16-7-15,10-16 4 0,-2 17-16 0,2-17 0 16,0 0-8-16,12 24 2 0,-6-13-5 0,-6-11 2 15,18 18-3-15,-7-8 1 0,2 1 4 16,-4-1 2-16,5 0 1 0,-1-3 5 0,-2 2-2 16,-1-1 0-16,-2 2 8 15,-8-10 4-15,16 13-3 0,-16-13 8 0,7 14 5 0,-7-14-1 16,0 0 3-16,-1 22 2 0,1-22-3 16,-16 13 3-16,16-13-3 0,-18 13 0 15,5-8-4-15,13-5-1 0,-28 8-4 16,14-3-8-16,-4-3-7 0,18-2-30 0,-26 3-37 15,26-3-51-15,-26 2-43 0,13-4-55 16,13 2-93-16,-19-5-524 0,19 5-150 16</inkml:trace>
  <inkml:trace contextRef="#ctx0" brushRef="#br0" timeOffset="47819.57">2654 6579 2345 0,'0'0'-61'0,"0"0"42"16,0 0 39-16,0 0 28 0,0 0 30 15,0 0 8-15,0 0 4 0,0 0-9 0,0 0-4 16,0 0-12-16,0 0-6 0,25 1-4 16,-25-1-10-16,0 0-5 0,24-1-5 15,-24 1 18-15,20-2-15 0,-20 2-18 0,24-3-33 16,-24 3-46-16,21-1-48 0,-21 1-40 16,20-4-59-16,-20 4-102 15,18-6-417-15,-12 2 13 0</inkml:trace>
  <inkml:trace contextRef="#ctx0" brushRef="#br0" timeOffset="48058.35">2777 6479 2131 0,'-11'-11'-13'0,"11"11"18"0,0 0 33 0,0 0 13 16,0 0 10-16,0 0 16 0,-6-14 19 15,6 14 17-15,0 0 17 0,0 0 4 0,0 0-1 16,0 0-18-16,0 0-7 0,0 0-9 15,4 54-12-15,-2-39-8 0,-2-15-6 0,2 29-9 16,0-14-6-16,0 2-7 0,1-2-1 16,-1 3-9-16,-2-18-7 0,2 32-20 15,0-18-23-15,-2-14-36 0,4 24-32 16,-1-12-46-16,-3-12-45 0,4 19-60 16,-4-19-121-16,2 13-515 0,-2-13-224 0</inkml:trace>
  <inkml:trace contextRef="#ctx0" brushRef="#br0" timeOffset="48323.4">3077 6325 2551 0,'0'0'-75'0,"0"0"28"16,9-11 29-16,-9 11 56 0,0 0 46 15,0 0 20-15,0 0 10 0,0 0 10 16,0 0 4-16,13 34-2 0,-13-34 2 0,-2 26-7 16,4-8-3-16,-2-4-9 0,0-14-11 15,0 37-7-15,0-17-13 0,0-2-14 16,0 0-29-16,0 1-41 0,0 0-50 16,0-19-62-16,-2 36-59 0,2-22-86 0,-3 2-163 15,1-1-465-15,0-2-265 0</inkml:trace>
  <inkml:trace contextRef="#ctx0" brushRef="#br0" timeOffset="49003.34">1996 6933 2526 0,'0'0'-168'0,"0"0"10"0,0 0 8 0,0 0 14 16,-19 5 9-16,19-5 9 0,0 0 9 15,0 0 9-15,-19 6 15 0,19-6 11 0,0 0 20 16,0 0 16-16,-17 6 22 0,17-6 21 16,0 0 18-16,0 0 22 0,0 0 30 15,-15 6-2-15,15-6 9 0,0 0-3 16,0 0-2-16,0 0-1 0,0 0-15 16,0 0-4-16,0 0 8 0,0 0-14 0,0 0-4 15,51-2 1-15,-28 2-9 0,0-3 4 0,7 2 2 16,2-1 4-16,4 0 6 0,4 0 15 15,3-1 3-15,2 0 5 0,3 0 3 0,0-1 0 16,7-2-4-16,0 3 1 0,1-3-8 16,-10 2 2-16,3 1-3 0,-3-4-1 15,-1 4-4-15,-3 0 6 0,0 0-2 16,-1-1-4-16,-8 1-4 0,1 0-9 16,-2 1-4-16,-5 2-2 0,3-2-9 0,-4 2-5 15,-4 0 0-15,2 0-3 0,-3 0-1 0,0 2-6 16,-2-2-12-16,1 2-25 0,-2-2-49 15,-18 0-56-15,30 3-56 0,-15-6-57 16,-15 3-113-16,23-2-508 0,-23 2-209 0</inkml:trace>
  <inkml:trace contextRef="#ctx0" brushRef="#br0" timeOffset="49628.84">2406 7247 2399 0,'0'0'-148'0,"0"0"22"16,8-13 23-16,-8 13 24 0,0 0 23 16,0 0 7-16,0 0 18 0,0 0 6 15,7-17 3-15,-7 17 3 0,0 0 10 0,0 0 20 16,0 0-3-16,0 0 9 0,0 0-3 16,0 0 16-16,0 0-12 0,0 0-5 15,-45 7 3-15,45-7 7 0,-18 8 1 16,18-8-9-16,-15 7 9 0,15-7-3 0,-15 8-7 0,15-8 4 15,-14 10-17-15,14-10 6 0,0 0 5 16,-7 16-8-16,7-16 2 0,0 0 8 16,2 16-1-16,-2-16 0 0,0 0 1 15,14 16-3-15,-14-16 2 0,18 13-2 0,-8-8-3 16,1 1 3-16,1 2 3 16,2-3-10-16,-14-5 6 0,24 12 2 0,-10-5 6 15,-4-1 11-15,3 1-9 0,-13-7 13 16,19 11 13-16,-9-7 3 0,-10-4 26 0,15 13 17 0,-15-13 0 15,10 11-8-15,-10-11 3 0,8 16 7 16,-8-16 11-16,0 17 13 0,0-17 6 16,0 0 1-16,-10 24-4 0,10-24-7 0,-12 19-10 15,4-9-6-15,-4 0-3 0,2-3-3 16,-3 2 0-16,3-1 0 0,-2 0 1 16,-4-1-10-16,4-1-8 0,12-6-8 15,-24 9-4-15,14-4-11 0,10-5-5 16,-21 2-4-16,21-2-21 0,-22 3-39 0,22-3-49 0,-20-8-64 15,20 8-73-15,-18-10-87 0,18 10-187 16,-19-10-122-16,13 3-295 0,6 7-272 16</inkml:trace>
  <inkml:trace contextRef="#ctx0" brushRef="#br0" timeOffset="51188.16">3581 6864 2475 0,'0'0'-199'0,"0"0"24"0,0 0 16 0,0 0 19 16,0 0 13-16,0 0 10 0,0 0 23 16,0 0 7-16,0 0 13 0,0 0 16 0,0 0 24 15,0 0 21-15,0 0 15 0,0 0 12 16,0 0 24-16,0 0-3 0,0 0 20 0,0 0 0 16,0 0-3-16,0 0-2 0,0 0 6 15,0 0-2-15,0 0 12 0,0 0 5 16,0 0 15-16,0 0 7 0,0 0 18 15,0 0 1-15,0 0 14 0,0 0 3 16,0 0 1-16,0 0-2 0,0 0-9 0,0 0-15 16,0 0-10-16,0 0-13 0,0 0-4 15,0 0-15-15,0 0-4 0,0 0-9 16,0-26-7-16,0 26-5 0,6-11-3 0,-6 11-6 16,11-12 0-16,-11 12-7 0,0 0 0 15,12-15 0-15,-12 15-3 0,12-14 2 0,-12 14 7 16,10-9 3-16,-10 9 4 0,8-10 0 15,-8 10 1-15,0 0-4 0,11-11-2 0,-11 11-6 16,0 0-6-16,0 0-2 0,0 0 2 16,0 0-2-16,21-2-2 0,-21 2-1 15,0 0 1-15,0 0-3 0,21 16-2 16,-21-16 3-16,13 10-4 0,-13-10 1 0,15 12-1 16,-15-12 2-16,12 9-3 0,-12-9 2 0,16 8 3 15,-16-8-3-15,12 6 9 0,-12-6-7 16,15 4 2-16,-15-4 10 0,0 0 2 15,0 0 3-15,28-2 0 0,-28 2-2 16,0 0-1-16,18-6-2 0,-18 6-3 0,0 0-2 16,20-6-3-16,-20 6-3 0,0 0-16 15,14-5-24-15,-14 5-38 0,0 0-42 16,0 0-35-16,15-4-28 0,-15 4-36 16,0 0-32-16,0 0-61 0,0 0-612 0,9-4-305 0</inkml:trace>
  <inkml:trace contextRef="#ctx0" brushRef="#br0" timeOffset="51678.62">3656 6975 2609 0,'0'0'-142'16,"0"0"25"-16,0 0 17 0,0 0 26 15,0 0 23-15,0 0 16 0,0 0 25 0,0 0 23 16,0 0 15-16,0 0 24 0,0 0 6 16,0 0 6-16,0 0 2 0,0 0-1 15,0 0 2-15,0 0 8 0,0 0 0 0,0 0 11 16,0 0-1-16,0 0 9 0,0 0-10 16,0 0 0-16,0 0 8 0,0 0-2 15,0 0 1-15,0 0-5 0,0 0 1 0,0 0-11 16,0 0-2-16,0 0-8 0,0 0-8 15,0 0-5-15,39 8-3 0,-39-8-10 0,20 0 2 16,-20 0-7-16,24 0-5 0,-24 0 0 16,26 0-4-16,-11 0-7 0,-15 0-7 15,28-2-46-15,-28 2-68 0,25-4-70 16,-12 2-56-16,-13 2-67 0,21-6-131 0,-21 6-451 16,17-6-244-16</inkml:trace>
  <inkml:trace contextRef="#ctx0" brushRef="#br0" timeOffset="53016.98">4428 6429 2464 0,'0'0'-153'0,"0"0"40"16,6-15 27-16,-6 15 32 0,0 0 29 0,0 0 31 15,6-11 24-15,-6 11 33 0,0 0 16 16,0 0 11-16,0 0 6 0,0 0 3 16,9-12-4-16,-9 12-6 0,0 0-10 15,0 0-8-15,0 0-10 0,0 0-3 16,0 0-8-16,0 0-1 0,0 0-3 15,0 0 6-15,0 0 0 0,0 0-4 0,0 0 3 0,0 0-1 16,0 0-7-16,-7 48-3 16,7-48-2-16,-2 25-3 0,0-10-5 15,2-15-1-15,-2 32-4 0,2-12 1 0,-2-3-4 0,2 4-4 16,0-1-1-16,0 2-2 0,-2-1-2 16,2 1 2-16,0 0-2 0,2-2-3 0,-4 2 2 15,2-3-3-15,0 0 0 0,0-2 0 16,0-17-3-16,0 32-4 15,0-18-8-15,0-14-21 0,-2 23-35 0,2-23-42 0,0 18-34 16,0-8-47-16,0-10-66 0,0 0-144 16,0 13-411-16,0-13-125 0</inkml:trace>
  <inkml:trace contextRef="#ctx0" brushRef="#br0" timeOffset="53417.53">4682 6580 2251 0,'0'0'-130'0,"0"0"21"0,0 0 22 0,0 0 20 16,0 0 8-16,0 0 24 0,0 0 11 15,0 0 7-15,0 0 14 0,0 0 13 16,-64 17-7-16,49-12 5 0,1 2 2 0,14-7-1 15,-28 9-3-15,16-3 12 0,-1 1-6 16,13-7 1-16,-21 7 8 0,21-7-15 16,-17 8 9-16,17-8 6 0,-15 5-6 0,15-5-7 15,-13 5 8-15,13-5-3 0,0 0 3 16,0 0 3-16,-14 8-6 0,14-8 3 0,0 0 6 16,0 0 4-16,0 0-7 0,0 0 6 15,0 0-1-15,0 0 23 0,0 0 17 16,20 27 19-16,-20-27 10 0,26 13 18 0,-13-7 1 15,-1-1-9-15,3 3-3 16,0 0-9-16,-3-1-11 0,2 1-9 0,-2 0-8 0,1-3-16 16,-3 3-29-16,1 2-47 15,-11-10-57-15,19 15-67 0,-11-11-70 0,-8-4-160 16,14 7-340-16,-14-7 11 0</inkml:trace>
  <inkml:trace contextRef="#ctx0" brushRef="#br0" timeOffset="54107.92">4333 6201 2006 0,'0'0'-92'0,"0"0"36"0,0 0 30 0,0 0 19 15,0 0 28-15,0 0 28 0,0 0 33 16,0 0 20-16,0 0 11 15,0 0 6-15,0 0-1 0,0 0-11 0,0 0-6 0,0 0-15 16,42 0-9-16,-42 0-8 0,23 2-6 16,-23-2-6-16,34 2-5 0,-14-2-6 15,-2 0-4-15,1 0 0 0,2 0-11 16,0 0-2-16,-1 0-6 0,0 0 5 16,2 0-7-16,-3 0 1 0,0 0-7 15,0 0 1-15,-19 0-9 0,32-2-17 0,-20 0-29 16,-12 2-47-16,26 0-42 0,-13-2-53 15,-13 2-71-15,0 0-569 0,23-2-147 0</inkml:trace>
  <inkml:trace contextRef="#ctx0" brushRef="#br0" timeOffset="55496.6">5468 6357 2276 0,'0'0'-161'0,"6"-6"17"15,-6 6 13-15,0 0 16 0,8-5 14 16,-8 5 12-16,0 0 11 0,0 0 5 0,0 0 9 15,0 0 9-15,0 0 4 0,0 0 13 16,0 0 2-16,0 0 15 0,0 0 7 16,0 0 16-16,0 0 5 0,0 0 14 0,0 0 7 15,0 0 4-15,0 0 17 0,0 0-13 16,0 0 1-16,-34-14 7 0,34 14-6 16,0 0 5-16,-25 5-3 0,25-5-2 0,0 0-6 0,-26 5-2 15,26-5 5-15,-18 6-8 0,18-6 1 16,-18 6 0-16,18-6-1 0,-14 5-6 15,14-5 0-15,0 0-11 0,-15 10 3 0,15-10 5 16,0 0-3-16,0 0-5 0,-7 14 4 16,7-14-1-16,0 0 2 0,0 0-13 15,0 0 11-15,22 20-5 0,-22-20-8 16,14 10 8-16,-14-10 0 0,20 8 10 0,-12-1-7 16,-8-7 2-16,21 10-10 0,-12-5-3 15,-9-5 5-15,16 11-4 0,-16-11 11 16,15 13-12-16,-9-6 12 0,-6-7 6 15,14 13-2-15,-14-13-8 0,8 15 8 0,-8-15 8 16,8 16 6-16,-8-16 3 0,2 14 25 0,-2-14 13 0,0 0 17 16,0 22 5-16,0-22 5 15,0 0-5-15,-8 19-3 0,8-19-10 0,-12 11-12 16,12-11-5-16,-16 9-5 0,16-9-10 16,-21 6 0-16,21-6-8 0,-23 4 1 0,10-2-6 15,13-2-11-15,-24 0-7 0,24 0-14 16,-22-3-36-16,22 3-50 0,-22-9-34 15,14 3-33-15,-1-1-39 0,1-3-79 16,4 1-482-16,-2 0-34 0</inkml:trace>
  <inkml:trace contextRef="#ctx0" brushRef="#br0" timeOffset="55912.08">5732 6521 2120 0,'0'0'-68'0,"0"0"33"0,0 0 40 0,0 0 36 16,0 0 13-16,0 0 16 0,0 0-1 0,0 0-7 15,0 0-7-15,0 0 4 0,0 0-4 16,0 0 9-16,0 0 3 0,38-7 11 15,-38 7-3-15,23-3-7 0,-23 3-11 16,24-1-7-16,-24 1-14 0,23-4-21 0,-23 4-40 16,23-2-53-16,-14 2-63 0,-9 0-65 15,0 0-141-15,22-5-343 0,-22 5 58 16</inkml:trace>
  <inkml:trace contextRef="#ctx0" brushRef="#br0" timeOffset="56142.27">5806 6428 2036 0,'0'0'-8'16,"0"0"24"-16,0 0 17 0,0 0 10 0,0 0 21 15,0 0 30-15,0 0 19 0,0 0 2 16,0 0-1-16,0 0-8 0,0 0-5 0,0 0-2 16,0 0-9-16,0 42-6 0,0-42-5 15,4 23-10-15,-4-23-10 0,2 26-5 0,-2-10-7 16,3-1-1-16,-1 2-8 0,-2-17-6 15,2 30-9-15,-2-16-21 0,0-14-39 16,2 27-51-16,-2-27-44 0,2 23-49 16,-2-15-54-16,0-8-126 0,2 14-419 15,-2-14-77-15</inkml:trace>
  <inkml:trace contextRef="#ctx0" brushRef="#br0" timeOffset="56617.43">6166 6429 2203 0,'0'0'-105'0,"0"0"27"0,0 0 33 0,0 0 15 16,0 0 10-16,0 0 12 0,0 0 13 15,0 0 5-15,0 0-7 0,0 0 18 16,0 0-8-16,0 0 9 0,-32 25 2 0,32-25-3 15,-10 16 1-15,10-16 2 0,-9 17 0 16,9-17 1-16,-5 15 0 0,5-15-9 16,-2 16 9-16,2-16-11 0,0 0-2 15,0 0 5-15,7 23-17 0,-7-23-17 0,0 0-12 16,13 9 0-16,-13-9-11 0,0 0 0 0,0 0 7 16,25-8 1-16,-25 8 3 0,0 0 10 15,21-17 9-15,-12 7 2 0,-1 1 16 16,-8 9 12-16,17-19 16 0,-8 10 31 15,-1-1 12-15,-8 10 19 0,15-17 25 16,-15 17 13-16,10-13 17 0,-10 13 5 0,9-13-4 16,-9 13-14-16,0 0-16 0,13-8-11 15,-13 8 6-15,0 0-3 0,0 0-6 16,0 0 0-16,0 0-5 0,0 0-12 0,12 32-10 0,-12-32-9 16,4 21-4-16,-2-10-11 0,-2-11-6 15,4 27-6-15,-2-14-6 0,4 1-27 16,-6-14-55-16,4 21-76 0,0-8-82 0,0-3-99 15,0-2-207-15,-4-8-110 0,0 0-211 16,6 24-152-16</inkml:trace>
  <inkml:trace contextRef="#ctx0" brushRef="#br0" timeOffset="57323.58">5367 6859 2335 0,'0'0'-120'16,"0"0"44"-16,0 0 22 0,0 0 26 15,0 0 26-15,0 0 20 0,0 0 30 16,0 0 3-16,0 0-6 0,0 0-12 16,0 0 4-16,0 0-6 0,0 0 1 0,0 0-11 15,0 0 5-15,0 0-11 0,73 8 5 16,-50-8 23-16,6 1 6 0,1 1 14 16,4 0 20-16,2 0 14 0,6-1 4 15,0 2 6-15,3-3-6 0,1 1-9 0,2-2-2 0,-2 1-8 16,3 0-12-16,-3-3-5 0,1 2-10 15,-1-1-5-15,-1 0-6 0,-3 0-4 16,-8-2-4-16,1 3-2 0,0-2-4 16,-1 2-2-16,-4-4-2 0,-1 5-1 0,1-1-3 15,-7-1-3-15,0 1-4 0,-1-2 0 16,-4 3-17-16,1-2-36 0,-19 2-45 16,32 0-67-16,-32 0-57 0,26-1-99 15,-16-1-638-15,-10 2-362 0</inkml:trace>
  <inkml:trace contextRef="#ctx0" brushRef="#br0" timeOffset="58058.96">5753 7129 2809 0,'0'0'-77'0,"0"0"33"0,0 0 48 15,0 0 30-15,0 0 12 0,17-4 8 0,-17 4 11 16,0 0 0-16,0 0-9 0,0 0-3 16,0 0-8-16,0 0-2 0,0 0 2 15,0 0-4-15,0 0 2 0,0 0 1 16,0 0 0-16,-51 13-2 0,51-13-6 16,-17 8-1-16,17-8-6 0,-12 5-3 0,12-5-2 15,0 0-6-15,-20 10-1 0,20-10-7 16,-10 8 5-16,10-8-10 0,-11 8-5 0,11-8-8 0,0 0-4 15,0 0 2-15,-4 15-3 0,4-15 0 16,0 0 1-16,0 0 3 0,15 17 1 16,-15-17 0-16,14 9 2 0,-14-9 0 15,20 10-1-15,-12-4-1 0,-8-6 2 0,19 13 1 16,-8-6 2-16,-3 2-1 16,3 1 2-16,-11-10-2 0,16 14-3 0,-8-4 10 15,-8-10-2-15,10 16 1 0,-10-16 2 16,8 16-2-16,-8-16 7 0,2 16 9 0,-2-16 17 15,0 16 21-15,0-16 19 0,0 0 11 16,-12 24 2-16,12-24 0 0,-13 11-2 0,2-5-6 16,11-6-8-16,-21 7-8 0,21-7-6 15,-23 6-8-15,23-6-14 0,-25 0-46 16,25 0-77-16,-24-6-105 0,24 6-158 16,-25-12-254-16,14 5-344 0,11 7-372 0</inkml:trace>
  <inkml:trace contextRef="#ctx0" brushRef="#br0" timeOffset="131912.31">3509 10052 771 0,'0'0'107'0,"0"0"-8"16,0 0-13-16,0 0-19 0,0 0-2 0,0 0-1 16,0 0 7-16,0 0 7 0,0 0 3 15,0 0 14-15,0 0 10 0,0 0 2 0,0 0-5 16,0 0-9-16,0 0-2 0,0 0-9 0,0 0-6 15,0 0-5-15,0 0-5 0,0 0-8 16,0 0-8-16,0 0-2 0,0 0-4 16,28 36-3-16,-28-36-5 15,6 18-1-15,-2-9-9 0,-4-9 2 0,11 25-4 16,-7-14 2-16,3 2-5 0,1 1-8 0,-2-1 8 16,1 0-4-16,1 1-3 0,0 1-4 15,-1 1 2-15,2-4-5 0,-1 4 11 16,-2-1-10-16,2-1-4 0,1 1 4 0,0 0-2 15,-3-2 4-15,2 3-6 0,-1-5 3 16,1 3-4-16,1-3 0 0,-3 0 4 16,3 0-1-16,-9-11-5 0,14 22 1 15,-8-13 2-15,4 1-3 0,-10-10 2 0,12 14 0 0,-4-7 0 16,-8-7 1-16,11 15 0 0,-3-8 3 16,-8-7-4-16,11 14 0 0,-11-14-2 15,13 11 5-15,-13-11-8 0,10 12 4 0,-10-12 9 16,12 9-11-16,-12-9 3 0,12 12-3 15,-12-12 1-15,10 11 9 0,-10-11 3 16,10 10 4-16,-10-10 2 0,9 9 3 16,-9-9 3-16,9 9 0 0,-9-9-4 15,10 10 1-15,-10-10-3 0,11 12 1 0,-11-12-3 16,10 9-8-16,-10-9 2 0,11 10 1 0,-11-10-1 16,13 9-3-16,-13-9 14 0,10 10-14 15,-10-10-1-15,13 9-5 0,-13-9 5 16,11 10-2-16,-11-10 1 0,12 9 2 0,-12-9 0 15,11 12-4-15,-11-12 1 0,10 11 0 16,-10-11-2-16,11 11 2 0,-11-11 1 16,11 14-1-16,-11-14-1 0,10 13-3 15,-10-13 1-15,12 14 3 0,-12-14-2 0,12 13-1 16,-12-13 1-16,12 14 2 0,-12-14 1 0,10 13 2 16,-10-13-7-16,11 13 4 0,-4-6 3 15,-7-7-5-15,8 15 1 0,-8-15-2 0,11 14 2 16,-11-14-2-16,8 15 2 0,-2-8 0 15,-6-7-2-15,12 14 0 0,-12-14-1 16,8 13 1-16,-8-13 2 0,10 14 0 16,-10-14-2-16,8 11-1 0,-8-11 0 15,9 10-1-15,-9-10 0 0,0 0 2 16,11 15-2-16,-11-15 1 0,10 10-2 0,-10-10 2 16,9 10-4-16,-9-10 3 0,0 0 0 0,12 11 2 15,-12-11-1-15,9 9-1 0,-9-9-3 16,0 0 5-16,15 10 2 0,-15-10-4 15,8 8 1-15,-8-8 1 0,0 0-2 0,12 10 2 16,-12-10-1-16,0 0 0 0,14 12 2 16,-14-12-4-16,8 8 2 0,-8-8 3 15,0 0-4-15,15 11 4 0,-15-11 2 0,8 8 0 16,-8-8-1-16,0 0 0 0,11 9-1 0,-11-9 4 16,0 0-3-16,13 12-2 0,-13-12 2 15,6 9 1-15,-6-9-3 0,10 8 2 16,-10-8-2-16,0 0-1 0,16 11 4 15,-16-11 0-15,8 8-1 0,-8-8 0 0,0 0-1 16,14 11 1-16,-14-11-1 0,11 9-1 16,-11-9-1-16,0 0 4 0,13 8-3 15,-13-8 3-15,0 0 0 0,9 11 0 16,-9-11 1-16,0 0-1 0,14 9 3 0,-14-9 0 0,0 0-1 16,10 11 0-16,-10-11-1 0,0 0 1 15,12 11-2-15,-12-11 2 0,8 8 2 16,-8-8-4-16,0 0-3 0,8 13 5 0,-8-13-3 15,0 0 0-15,6 12-2 0,-6-12 2 0,0 0 3 16,9 13-7-16,-9-13 3 0,0 0 1 16,7 14-2-16,-7-14 4 0,0 0 5 15,8 13 1-15,-8-13 5 0,0 0 2 16,11 13 0-16,-11-13-3 0,6 12 0 0,-6-12-3 16,0 0-2-16,8 14 1 0,-8-14-2 15,9 10-2-15,-9-10 1 0,0 0-1 16,9 12-2-16,-9-12-1 0,0 0 0 15,8 13 0-15,-8-13 0 0,0 0 7 0,8 14-2 16,-8-14-1-16,0 0 4 0,6 15-1 16,-6-15 3-16,0 0-2 0,7 15 4 15,-7-15 1-15,0 0 3 0,9 15 0 16,-9-15 3-16,0 0 2 0,8 13 1 0,-8-13-5 0,0 0 5 16,6 14 1-16,-6-14 1 0,0 0-1 15,6 11 3-15,-6-11-3 0,0 0-2 16,9 12-3-16,-9-12 0 0,0 0-5 0,6 11-2 15,-6-11-1-15,0 0-1 16,7 12-1-16,-7-12-5 0,0 0-14 0,0 0-27 16,0 0-49-16,0 0-60 0,8 13-83 15,-8-13-128-15,0 0-239 0,0 0-385 0,0 0-427 16</inkml:trace>
  <inkml:trace contextRef="#ctx0" brushRef="#br0" timeOffset="142254.96">4620 11443 2768 0,'0'0'-190'0,"0"0"26"16,0 0 18-16,0 0 26 0,0 0 14 15,0 0 26-15,0 0 8 0,0 0 9 0,0 0 9 16,0 0 8-16,0 0-1 0,0 0 9 16,0 0-2-16,0 0 13 0,0 0 5 15,0 0 4-15,0 0 8 0,0 0 0 0,0 0 3 16,0 0 10-16,0 0 6 0,0 0-1 0,0 0 9 16,0 0-4-16,0 0 8 0,0 0 4 15,0 0-5-15,0 0 1 0,0 0 13 16,0 0-8-16,0 0-1 0,0 0-4 15,0 0 2-15,0 0-5 0,0 0-1 16,0 0-3-16,0 0 3 0,0 0-11 0,0 0 6 16,0 0-3-16,60 0-2 0,-60 0-4 15,0 0 3-15,23-2 3 0,-23 2-6 16,0 0-3-16,21-4 6 0,-21 4 1 0,0 0-1 16,21-2-3-16,-21 2 1 0,16-2 0 0,-16 2 0 15,0 0-8-15,20-3 4 0,-20 3 4 16,15-4-1-16,-15 4-1 0,0 0 2 15,23-2-7-15,-23 2 3 0,15-4-3 0,-15 4 16 0,0 0-13 16,22-2-3-16,-22 2 6 16,0 0-3-16,22-2-7 0,-22 2 3 15,0 0 4-15,22-2-2 0,-22 2 8 0,0 0-4 16,21 0-2-16,-21 0 0 0,17-1-5 16,-17 1 2-16,0 0 3 0,25-5 2 15,-25 5-6-15,18 0 3 0,-18 0-7 16,18-1 6-16,-18 1 4 0,0 0-6 0,24-4 4 15,-24 4 0-15,17 0 2 0,-17 0-2 16,0 0 13-16,20-2-13 0,-20 2 5 0,0 0 3 16,0 0-11-16,26 0 14 0,-26 0-6 0,0 0-12 15,21-2 15-15,-21 2-11 16,0 0 5-16,24 2-10 0,-24-2 6 0,16 0 4 16,-16 0-6-16,0 0 4 0,26 0 4 0,-26 0-3 15,19 2-1-15,-19-2-1 0,21 0 2 16,-21 0-1-16,21 0 0 15,-21 0 0-15,20 0 0 0,-20 0 5 0,20 0 5 0,-20 0-1 16,0 0 7-16,28-2 8 0,-28 2 0 16,19-2 6-16,-19 2-4 0,19-2 10 15,-19 2-8-15,0 0 10 0,23-3-18 16,-23 3 0-16,16-3 4 0,-16 3-9 16,0 0-4-16,22-1-2 0,-22 1 6 0,0 0-2 15,24 0-15-15,-24 0 13 0,0 0 3 16,21-3-5-16,-21 3 3 0,0 0 4 0,22 0 3 15,-22 0-2-15,16-1-8 16,-16 1 14-16,0 0-19 0,26 0 7 0,-26 0 6 0,0 0-10 16,25-2 2-16,-25 2 0 0,19 0-1 15,-19 0 5-15,17-2-13 0,-17 2 5 16,0 0-2-16,26-2 4 0,-26 2 7 0,14-4-11 16,-14 4 7-16,0 0 4 0,19-1-1 15,-19 1 0-15,0 0 1 0,19-3 0 0,-19 3 7 16,0 0-11-16,0 0 4 0,21 0 3 15,-21 0-8-15,0 0 7 0,0 0-1 16,22-1-4-16,-22 1-2 0,0 0 4 0,0 0-7 16,20 1 3-16,-20-1-5 0,0 0 9 15,18 3-11-15,-18-3 3 0,0 0 1 16,0 0 0-16,0 0 4 0,25 0-3 0,-25 0 1 16,0 0 2-16,0 0-2 0,20 1 5 15,-20-1 7-15,0 0 3 0,0 0 4 16,16 2 7-16,-16-2-4 0,0 0-1 0,0 0 4 15,0 0-1-15,24-2 2 0,-24 2 0 16,0 0-3-16,0 0 2 0,0 0 1 0,20 0 0 16,-20 0 0-16,0 0 1 0,0 0 1 15,0 0 1-15,21-1 3 0,-21 1 5 16,0 0-2-16,0 0 9 0,0 0 2 16,24 0 0-16,-24 0 10 0,0 0-6 0,0 0-6 0,16-3-2 15,-16 3-9-15,0 0 1 0,0 0-7 16,0 0-9-16,0 0-14 0,0 0-40 0,0 0-46 15,0 0-61-15,0 0-66 0,0 0-111 16,16-1-202-16,-16 1-357 0,0 0-236 16</inkml:trace>
  <inkml:trace contextRef="#ctx0" brushRef="#br0" timeOffset="147639.7">3291 13062 2420 0,'0'0'-167'0,"0"0"26"16,0 0 14-16,0 0 11 0,0 0 0 15,0 0 0-15,0 0-1 0,0 0 6 0,0 0 3 16,0 0 7-16,0 0-3 0,0 0-8 16,-13-12-212-16,13 12 103 0</inkml:trace>
  <inkml:trace contextRef="#ctx0" brushRef="#br0" timeOffset="152361.1">3371 13007 932 0,'0'0'159'0,"15"-6"-43"0,-15 6-22 0,0 0-11 16,0 0-18-16,0 0-4 0,0 0 3 15,18-3-19-15,-18 3-5 0,0 0 3 0,0 0 13 16,0 0 6-16,0 0 5 0,26 2 15 16,-26-2 1-16,0 0 13 0,20 1 1 15,-20-1-1-15,17 2-5 0,-17-2-5 16,19 2-8-16,-19-2-10 0,21 0-8 0,-21 0-6 15,22 0-6-15,-22 0-5 0,22 2-6 16,-22-2-2-16,24 0 0 0,-24 0-8 0,23 0-6 16,-23 0-4-16,24 0-1 0,-24 0 0 15,24 0 0-15,-24 0-5 0,22 0 4 16,-22 0-4-16,21-2-2 0,-21 2 3 0,17-2-4 16,-17 2-1-16,0 0 0 0,21-3-3 0,-21 3-11 15,0 0-1-15,18-2-21 0,-18 2-20 16,0 0-42-16,0 0-45 15,0 0-53-15,0 0-124 0,0 0-421 0,0 0-5 16</inkml:trace>
  <inkml:trace contextRef="#ctx0" brushRef="#br0" timeOffset="161399.44">2601 13100 1812 0,'0'0'-41'0,"0"0"25"0,0 0 16 16,-17 8 21-16,17-8 8 0,0 0 17 0,0 0 28 16,0 0 7-16,0 0 23 0,0 0 12 15,0 0 9-15,0 0 5 0,0 0-8 0,0 0-7 16,55-3-10-16,-55 3-17 15,0 0-4-15,23-2-11 0,-23 2-16 0,0 0-27 16,23-5-39-16,-23 5-50 0,0 0-42 16,18 0-55-16,-18 0-72 0,0 0-135 0,10 0-339 15,-10 0 43-15</inkml:trace>
  <inkml:trace contextRef="#ctx0" brushRef="#br0" timeOffset="161870.37">2808 13068 1985 0,'0'0'-51'0,"0"0"30"15,0 0 21-15,0 0 22 0,0 0 10 0,0 0 11 16,0 0-6-16,0 0 4 0,0 0-4 0,0 0-1 15,0 0 0-15,0 0-13 0,0 0 16 16,0 0-22-16,0 0-8 0,0 0 4 16,0 0 10-16,0 0-11 0,-27-21 2 15,27 21 12-15,0 0-19 0,0 0 6 0,-9-16-12 16,9 16 5-16,0 0 11 0,0 0-6 16,0 0-7-16,3-20 7 0,-3 20-8 0,0 0 4 15,13-11 1-15,-13 11-2 0,0 0 11 16,12-8-5-16,-12 8-2 0,0 0 20 0,0 0 2 15,16-8 9-15,-16 8 2 0,0 0 12 16,0 0 5-16,0 0 2 0,0 0-5 16,26 11 1-16,-26-11-2 0,9 12-2 0,-9-12-1 15,8 14-2-15,-8-14 3 0,5 15-1 16,-5-15 2-16,2 21-4 0,-2-21 0 16,2 21 1-16,-2-21-6 0,-7 26-3 0,7-26-6 15,-6 25-14-15,-1-11-22 0,3-2-29 0,-4 0-36 16,2 0-42-16,6-12-44 0,-10 19-32 15,4-12-51-15,6-7-117 0,-8 13-429 16,4-7-75-16</inkml:trace>
  <inkml:trace contextRef="#ctx0" brushRef="#br0" timeOffset="162330.01">2984 13100 2262 0,'0'0'-54'0,"0"-17"27"0,0 17 32 15,0 0 14-15,0-21 13 0,0 21-8 0,0 0 19 16,0-21-19-16,0 21 4 0,0-19-2 15,0 19-2-15,2-19-5 0,-2 19 2 16,4-17-6-16,-4 17-3 0,7-15 11 0,-7 15-16 16,0 0-1-16,9-17 3 0,-9 17 3 15,0 0 2-15,10-10 7 0,-10 10-2 16,0 0 5-16,0 0 4 0,0 0-3 0,0 0 2 16,0 0 0-16,24 23 1 0,-24-23 0 15,4 15 4-15,-4-15 3 0,2 18 5 0,-2-18 13 16,2 18-8-16,-2-18 3 0,0 0 4 15,-4 27 7-15,4-27-7 0,-4 17-5 0,4-17-2 16,-10 17-2-16,10-17-4 0,-10 14-4 16,10-14 0-16,-14 10-4 0,14-10-2 15,-14 5 2-15,14-5-3 0,0 0 0 16,0 0-9-16,0 0-16 0,-29-17-22 16,29 17-32-16,-8-18-25 0,8 18-52 0,-2-18-50 0,2 18-91 15,-5-27-609-15,3 13-245 0</inkml:trace>
  <inkml:trace contextRef="#ctx0" brushRef="#br0" timeOffset="163280.37">2800 11813 2485 0,'6'-18'-154'0,"-6"18"14"0,6-13 10 16,-6 13 12-16,10-13 13 0,-10 13 12 0,12-12 27 15,-12 12 14-15,14-7 19 0,-14 7 16 16,0 0 19-16,24-2-1 0,-24 2 6 0,0 0-2 16,23 14 12-16,-23-14-7 0,8 16-14 15,-6-4 6-15,-2-12 10 0,6 24 3 16,-6-24 11-16,-6 25 29 0,6-25 22 0,-10 25 16 16,6-12 11-16,-2-1 6 0,6-12-2 15,-17 19 5-15,8-10 1 0,9-9-2 16,-15 13 0-16,15-13 1 0,-14 6-3 0,14-6-13 15,0 0-9-15,0 0-9 0,0 0-12 0,0 0-17 16,0 0-23-16,-20-22-29 0,20 22-54 16,0 0-38-16,0 0-50 0,18-24-42 0,-18 24-90 15,14-9-510-15,-14 9-91 0</inkml:trace>
  <inkml:trace contextRef="#ctx0" brushRef="#br0" timeOffset="166221.01">3826 12963 2164 0,'0'0'-147'0,"0"0"13"0,4-9 14 0,-4 9 9 16,0 0 14-16,0 0 21 0,8-17 11 15,-8 17 11-15,0 0 14 0,6-14 14 16,-6 14 9-16,0 0 10 0,6-12 10 0,-6 12 6 16,0 0 12-16,10-18-1 0,-10 18 5 15,11-10 5-15,-11 10 5 0,13-14 4 0,-13 14-7 16,13-12 16-16,-5 4-3 0,-8 8 8 16,17-19-1-16,-10 10 1 0,3-3 8 15,-2 3-8-15,3-3-1 0,-2 0 8 0,1 2-9 16,-2-2-24-16,5 2 7 0,-2-3 7 15,0 0-1-15,1-1 17 0,-2 1-6 16,2 0-2-16,0-1-4 0,-2 0 2 16,3 3 0-16,-2-2 0 0,-1 1 0 0,3-1 0 0,-1 2-6 15,2 0-2-15,0-1-3 0,-1 0-4 16,0 1-4-16,1 0 9 0,-1-1-12 16,0 1 7-16,4-1 3 0,-5 1 1 0,-1 2 3 15,4-4 0-15,-5 2 5 0,3 0 0 16,-4-1-3-16,4 3 4 0,-3 0-2 15,0-3 1-15,4 2-2 0,-6 1-6 16,2 0-1-16,1-1-5 0,2 2-4 0,-13 8-4 16,21-16 0-16,-11 10-2 0,0-1-4 0,-10 7-3 15,22-14 1-15,-10 6 2 0,-1 0-4 16,-11 8 0-16,22-15-1 0,-12 7 8 16,0 0-4-16,-10 8 5 0,20-15 1 0,-8 8-4 15,-3 0 0-15,2-2 2 0,-1 2-2 16,1 1 2-16,-3-1-4 0,3 1 2 15,-3 0-1-15,1-1-6 0,1 1-1 16,-10 6 3-16,18-10-4 0,-8 5 2 0,-2-3-4 16,-8 8 2-16,15-9 1 0,-7 2-4 0,1 0 5 15,0 1 0-15,-1-1 3 0,0 1-2 16,-2-1 1-16,-6 7-1 0,16-12-3 16,-8 5 1-16,-2 1-2 0,-6 6-2 15,15-12 1-15,-8 7-1 0,-1-3-2 0,-6 8 3 16,15-10 1-16,-7 6-2 0,0-1 0 15,-8 5-1-15,16-9 3 0,-8 4-2 16,-8 5 0-16,14-10-1 0,-7 4-1 0,-7 6 1 16,15-10 3-16,-9 7-2 0,-6 3-1 15,13-12 2-15,-7 8-1 0,-6 4-2 0,11-10 0 16,-11 10 2-16,13-7-3 0,-7 4 3 0,-6 3-3 16,10-7-2-16,-10 7 3 0,14-7 0 15,-14 7 0-15,10-5-1 0,-10 5-1 16,10-7 3-16,-10 7-3 0,11-3 0 15,-11 3 3-15,11-6-3 0,-11 6 3 0,10-8 1 16,-10 8-7-16,11-5 6 0,-11 5 1 16,8-6 0-16,-8 6-3 0,0 0 0 0,10-8 1 15,-10 8-1-15,0 0-3 0,14-6 2 16,-14 6-3-16,0 0 4 0,10-4-3 0,-10 4 1 16,0 0-1-16,10-5 1 0,-10 5 2 15,0 0-1-15,11-4 1 0,-11 4-2 16,0 0 1-16,11-6-1 0,-11 6 1 0,0 0-1 15,10-7 1-15,-10 7 0 0,7-6-4 16,-7 6 3-16,0 0 1 0,10-6 3 16,-10 6-6-16,0 0 0 0,8-5 4 15,-8 5-2-15,0 0 3 0,10-6-2 0,-10 6 1 0,0 0-2 16,0 0 0-16,12-8-2 0,-12 8 4 16,6-5 1-16,-6 5 3 0,0 0 2 15,0 0-1-15,0 0 3 0,15-10 1 16,-15 10-3-16,0 0 0 0,0 0-5 15,0 0 1-15,0 0 0 0,11-9 1 16,-11 9-2-16,0 0-2 0,0 0 5 0,0 0 0 16,0 0-6-16,0 0 1 0,0 0 2 15,0 0 1-15,14-6-2 0,-14 6 0 0,0 0 5 0,0 0-2 16,0 0-2-16,0 0 4 0,0 0-2 16,0 0 2-16,0 0-2 0,0 0 3 15,0 0-5-15,17-6 0 0,-17 6 0 16,0 0 0-16,0 0-3 0,0 0 1 0,0 0 0 15,0 0 2-15,0 0 0 0,16-6 1 16,-16 6 0-16,0 0-3 0,0 0-3 16,0 0 4-16,0 0 2 0,16-5 1 15,-16 5-1-15,0 0-3 0,0 0 5 0,18-6 4 0,-18 6-6 16,0 0 2-16,0 0-4 0,14-8-1 16,-14 8 2-16,0 0 2 0,0 0-3 15,12-5 4-15,-12 5-2 0,0 0 3 0,0 0-5 16,0 0 4-16,0 0-1 0,0 0 0 15,13-8 0-15,-13 8-1 0,0 0 3 16,0 0 0-16,0 0 1 0,0 0 3 16,0 0 2-16,0 0 0 0,0 0 6 0,0 0-2 15,0 0-1-15,0 0 2 0,11-10-1 16,-11 10-1-16,0 0-3 0,0 0-4 0,0 0 0 16,0 0-1-16,0 0-4 0,0 0-2 15,0 0 1-15,0 0 0 0,0 0-1 16,0 0-1-16,0 0 2 0,0 0-2 0,0 0 1 15,0 0 0-15,0 0-1 0,0 0 0 16,0 0 2-16,0 0-2 0,0 0-1 16,0 0 3-16,0 0-3 0,9-10 0 0,-9 10 0 0,0 0 0 15,0 0 1-15,0 0-2 0,0 0 3 16,0 0 5-16,0 0-9 0,0 0 2 16,0 0 1-16,0 0-2 0,0 0-1 15,0 0 2-15,0 0 0 0,0 0 0 0,8-14 0 16,-8 14-1-16,0 0 4 0,0 0-3 15,0 0 0-15,0 0-3 0,0 0 6 16,0 0-3-16,0 0-3 0,6-12 3 16,-6 12 1-16,0 0 1 0,0 0-4 0,0 0 4 0,0 0-2 15,0 0 1-15,0 0 1 0,0 0-3 16,0 0 2-16,0 0 0 0,0 0-1 16,0 0 2-16,8-10-3 0,-8 10 2 0,0 0-1 15,0 0 1-15,0 0-1 0,0 0 5 16,0 0-3-16,0 0-3 0,0 0 1 15,14-10-1-15,-14 10 3 0,0 0-2 16,0 0 0-16,0 0 0 0,0 0 0 0,0 0 0 16,0 0 2-16,18-3 2 0,-18 3-6 0,0 0 1 15,0 0 3-15,0 0-3 0,0 0-1 16,17-4 2-16,-17 4 2 0,0 0 0 16,0 0-2-16,0 0 3 0,0 0-1 15,0 0 0-15,26 0 0 0,-26 0-3 16,0 0 5-16,0 0 0 0,0 0 0 0,23 3 3 15,-23-3-1-15,0 0 4 0,23 0 0 16,-23 0-2-16,0 0-4 0,26 0 5 16,-26 0-3-16,23-3 1 0,-23 3-1 0,19-1-1 0,-19 1 3 15,21-4-3-15,-21 4-2 0,20-3 6 16,-20 3-6-16,20-1 1 0,-20 1-1 16,22-4 0-16,-22 4-2 0,17-2 1 15,-17 2 0-15,0 0 0 0,22-2-1 0,-22 2 0 16,0 0 3-16,24-4-3 0,-24 4 1 15,0 0-1-15,21-1 1 0,-21 1-2 16,0 0 1-16,19 0 2 0,-19 0-4 0,0 0 3 16,21 0-3-16,-21 0 0 0,0 0 4 0,26 1-4 15,-26-1 1-15,17 0 1 0,-17 0 1 16,0 0 2-16,25-1-6 0,-25 1 3 0,0 0-1 16,25 0 0-16,-25 0 1 0,20-3-2 15,-20 3 1-15,0 0 2 0,26 0-2 16,-26 0 0-16,16 0 0 0,-16 0 0 15,0 0 1-15,23-2 2 0,-23 2-1 0,0 0-4 16,22 0 10-16,-22 0-6 0,0 0-4 16,0 0-1-16,22 0 2 0,-22 0 2 0,0 0-4 15,0 0-1-15,18 2 0 0,-18-2 0 16,0 0 5-16,0 0-16 0,0 0-15 16,0 0-19-16,0 0-29 0,19 3-36 0,-19-3-38 15,0 0-60-15,0 0-55 0,2 5-107 16,-2-5-139-16,0 0-413 0,0 0-332 15</inkml:trace>
  <inkml:trace contextRef="#ctx0" brushRef="#br0" timeOffset="-199626.13">15180 15477 1057 0,'-29'-2'211'0,"29"2"-34"15,0 0-8-15,-20-2-2 0,20 2 3 16,0 0 4-16,0 0 2 0,0 0-4 0,0 0 16 16,0 0-10-16,0 0-8 0,0 0-11 0,0 0-11 15,0 0-13-15,0 0-2 0,0 0-8 0,0 0-5 16,0 0 0-16,0 0-6 0,0 0-9 16,0 0-5-16,0 0-4 0,0 0-10 15,0 0-12-15,69-7-4 0,-51 3-9 16,4 0-1-16,5-1-6 0,5 3-13 15,6-5 1-15,2 0-9 0,3 5-1 0,1-4-5 16,11 2-1-16,1 1-2 0,5-1-1 0,2 1-7 16,0-1 1-16,3 1-2 0,-3-1-1 15,1 2-2-15,-5-2-2 0,-2 1-1 16,-11 1 0-16,-1 2-5 0,-7-4-6 0,-6 2-5 16,-4 0-8-16,-7 0-5 0,-2 0-2 15,-19 2-8-15,23-4-20 0,-17 4-21 16,-6 0-38-16,0 0-44 0,0 0-63 15,0 0-47-15,0 0-93 0,0 0-143 0,0 0-44 16,0 0-305-16,0 0-193 0</inkml:trace>
  <inkml:trace contextRef="#ctx0" brushRef="#br0" timeOffset="-199214.95">16389 15080 2544 0,'0'0'-30'0,"2"-17"49"15,-2 17 26-15,0 0 26 0,0 0 20 16,0 0 17-16,0 0 17 0,0 0 12 16,0 0 11-16,0 0 14 0,0 67-2 15,0-41-2-15,4 5-18 0,-2 4-8 0,5 8-4 0,-3-1-9 16,2 8-7-16,0 1-9 0,0 0-10 16,4 1-5-16,-4-1-19 0,2-1-5 15,-2-3-3-15,3-1-10 0,0-7-3 16,-3-3-8-16,0-1-4 0,-2-9-6 0,3-1-14 15,-3-2-15-15,-2-6-22 0,2 2-38 16,-4-19-50-16,2 22-61 0,-2-22-52 16,0 11-39-16,0-11-72 0,0 0-133 0,0 0-77 15,0 0-336-15,-10-45-249 0</inkml:trace>
  <inkml:trace contextRef="#ctx0" brushRef="#br0" timeOffset="-198562.82">16268 15054 2745 0,'-8'-18'0'0,"2"5"22"0,-1 3 23 16,7 10 21-16,0 0 21 0,-9-19 20 15,9 19 1-15,0 0-8 0,0 0-10 0,0 0-13 0,11-22-7 16,-11 22-3-16,19-6-7 0,-19 6-4 16,30-8-7-16,-11 4-4 0,1 3-6 15,8-5-3-15,2 2-6 0,4 1-10 16,8-3-18-16,3-1-19 0,12 2-20 0,2-1-18 15,24-2 0-15,1-1 2 0,3 2 3 16,-2 0 2-16,0-5-1 0,-3 5 9 16,3 0-13-16,-16-1 12 0,-6 2 2 15,0 1 6-15,0-1 3 0,-1 1 14 16,-1 1 8-16,-1 2 20 0,-12 0 15 0,1-1 15 16,-5 3 19-16,-8 0 9 0,-3 0 5 0,1 0 0 15,-8 0-2-15,-3 0 0 0,-1 0 14 16,-2 3 2-16,-2 1-1 0,-1 1-7 15,-3 1-6-15,-1 3-5 0,2 1-5 0,-5 3-1 0,6 5-11 16,-4 1 3-16,1 3-3 0,3 4-7 16,4 4 14-16,-6 0-7 0,4 8-2 15,0 2-5-15,6 1-6 0,-5 0-6 16,1 1-7-16,2 2 1 0,-1-1-3 16,1-4-9-16,-2 3 5 0,2 0-6 0,-3-1-3 15,-2-4 2-15,-5-5-1 0,1 3-3 0,-2-3 0 16,-5-5-5-16,-1 2 10 0,-5-2 8 15,0-3 7-15,-7-1 18 0,-4 2 6 16,-1-2 5-16,-9-1 6 0,-5 1 2 0,-4-1 3 16,-5-2-1-16,-5-1-3 0,-5 0-5 15,-1-2 0-15,-4-1-7 0,2-3-4 0,-5 2-3 16,0-1-7-16,-2-3-4 0,-3 3-7 16,2-4 1-16,-1 1-3 0,-5-2-3 15,3-1-1-15,0 1 0 0,-1-2-4 16,1 1 0-16,0-2-6 0,-1 0 1 0,5-1-3 15,1 1-13-15,5-2-1 0,3 0-1 0,1 0-4 16,3-3-8-16,6-1-20 0,1 2-19 16,5-2-16-16,2-2-14 0,2 1-23 15,5-2-34-15,-1 0-50 0,4 1-59 16,0 0-51-16,2-4-97 0,1 3-162 0,2-1-4 16,0-2-462-16,3 0-527 0</inkml:trace>
  <inkml:trace contextRef="#ctx0" brushRef="#br0" timeOffset="-198076.64">17119 15418 3125 0,'0'0'-101'16,"0"-22"35"-16,0 22 19 0,2-16 24 0,-2 16 29 15,0 0 26-15,2-23 24 0,-2 23 10 16,0 0 4-16,0 0 5 0,-2-22-5 16,2 22-11-16,0 0-1 0,-8-11-7 15,8 11 0-15,0 0 5 0,-30-2 8 16,30 2 14-16,-27 7 6 0,9-1 1 0,-2 2-3 0,-2 2-6 16,1 3-1-16,-1 1-7 15,2 1-8-15,1-1-6 0,2 4-5 0,2-1 0 16,3 2-7-16,0 1-5 0,4 0-4 15,6-3-1-15,2 0-5 0,0-17-1 0,10 33-5 16,4-17 5-16,2 0-10 0,3-2-3 16,3-3-3-16,2 0-1 0,4-1-8 15,-2-2-6-15,-1-1-10 0,3-4-6 16,-5 1-2-16,-2-3 8 0,-2-2-4 0,-1 1 2 0,-6-4 6 16,-2 0 4-16,-10 4 3 0,11-8 17 15,-11 8 9-15,0 0 9 0,0 0 10 0,0 0 3 16,0 0 1-16,-19-31 3 15,19 31 1-15,0 0-10 0,-12-10-4 0,12 10-2 16,0 0-9-16,0 0-8 0,0 0-22 16,2-11-34-16,-2 11-54 0,0 0-70 0,25-4-70 15,-14 4-84-15,-11 0-154 16,25-1-89-16,-13 1-366 0,-12 0-337 0</inkml:trace>
  <inkml:trace contextRef="#ctx0" brushRef="#br0" timeOffset="-197832.83">17390 15582 2710 0,'0'0'-73'0,"4"-18"38"16,-4 18 26-16,0 0 18 0,0 0 32 16,0 0 23-16,0 0 39 0,0 0 38 15,0 0 20-15,0 0 6 0,0 0-6 16,0 0-10-16,0 0-15 0,0 0-14 0,0 0-14 15,-27 38-14-15,27-38-8 0,-8 25-7 16,6-14-9-16,2-11-12 0,-2 28-13 0,2-28-32 16,6 22-34-16,-2-9-48 0,2-3-63 15,4 1-66-15,1-5-75 0,-11-6-176 16,23 9-527-16,-10-5-430 0</inkml:trace>
  <inkml:trace contextRef="#ctx0" brushRef="#br0" timeOffset="-197584.24">17572 15321 2916 0,'0'0'-119'0,"-17"-16"20"15,17 16 28-15,0 0 22 0,0 0 36 16,-32 8 22-16,32-8 13 0,-17 9-1 15,17-9-6-15,-18 15 1 0,11-7 0 16,7-8-7-16,-13 19-2 0,9-10-4 0,4-9-12 16,-4 20-33-16,4-20-31 0,2 18-27 15,2-7-43-15,2-4-78 16,5 1-441-16,2-1 107 0</inkml:trace>
  <inkml:trace contextRef="#ctx0" brushRef="#br0" timeOffset="-197432.28">17699 15498 1969 0,'0'0'43'0,"0"0"36"0,0 0 16 0,0 0 17 16,0 0 7-16,0 0 6 0,0 0 6 16,-33 22-7-16,33-22-13 0,-18 6-16 15,18-6-13-15,-16 8-30 0,16-8-47 16,-15 6-85-16,15-6-50 0,-11 5-79 16,11-5-141-16,-9 6-391 0,9-6-13 15</inkml:trace>
  <inkml:trace contextRef="#ctx0" brushRef="#br0" timeOffset="-197174.23">17799 15350 2131 0,'0'0'-28'0,"0"0"28"0,0 0 33 0,23 14 36 16,-23-14 17-16,10 16 26 0,-3-7 12 15,-3 4 6-15,3 0 0 0,-3 1-3 0,0 1-6 16,0 0-6-16,-2 1-5 0,-2-16-2 16,0 27-1-16,0-27-7 0,-6 25-12 15,4-12-11-15,-6-2-7 0,8-11-16 0,-16 19-24 16,8-10-44-16,8-9-60 0,-21 14-61 16,8-9-57-16,2-1-71 0,11-4-153 15,-27 7-441-15,12-4-208 0</inkml:trace>
  <inkml:trace contextRef="#ctx0" brushRef="#br0" timeOffset="-196576.94">17752 15357 2502 0,'0'0'-44'16,"0"0"32"-16,0 0 32 0,0 0 25 16,0 0 16-16,-15-31 15 0,15 31 24 0,0 0 5 15,0 0 10-15,0 0 0 0,0 0 0 16,0 0-10-16,0 0-8 0,0 0-9 0,-34 28-10 16,34-28-9-16,-11 14-10 0,11-14-3 15,-10 13-7-15,10-13-5 0,-10 17-5 16,10-17-5-16,-6 17-1 0,6-17-4 15,-8 12-2-15,8-12-1 0,-4 16-3 0,4-16 2 0,0 0-5 16,0 0-5-16,7 27-6 0,-7-27-15 16,15 13-29-16,-9-6-40 0,-6-7-49 15,21 13-53-15,-10-7-51 0,-11-6-89 16,19 8-635-16,-11-5-379 0</inkml:trace>
  <inkml:trace contextRef="#ctx0" brushRef="#br0" timeOffset="-196104.38">18366 15230 2769 0,'0'0'-93'0,"0"0"38"0,0 0 30 0,0 0 13 16,0 0 19-16,0 0 10 0,0 0 8 15,0 0 10-15,0 0-1 0,0 0 20 0,0 0 23 16,0 0 14-16,0 0 18 0,72-3 16 16,-38 1 19-16,6-1 5 0,7 0-7 15,3 2-14-15,7-2-13 0,1-1-15 16,-1-2-12-16,0 5-14 0,-9-3-11 0,-1 2-30 15,-3-1-31-15,-3 1-48 0,-1-2-59 0,-8 2-57 16,-2-2-58-16,-10-2-92 0,0 0-219 16,-7 2-331-16,-3-3-218 0</inkml:trace>
  <inkml:trace contextRef="#ctx0" brushRef="#br0" timeOffset="-195837.91">19221 14858 2560 0,'0'0'-25'0,"0"0"59"0,0 0 46 15,0 0 46-15,0 0 40 0,0 0 17 0,0 0 2 16,23 37-7-16,-18-17-10 0,1 6-9 16,0 6-12-16,5 0-9 0,-3 7-17 15,5 3-8-15,0 4-12 0,-1-1-9 16,1 0-19-16,2 2-5 0,-4-3-14 0,1 0-11 15,1 0-16-15,-4-8-21 0,1-3-17 16,-2-1-35-16,-2-7-41 0,2-1-39 0,-2-3-50 16,0-4-38-16,-2-2-43 0,-4-6-116 15,0-9-145-15,0 10-389 0,0-10-297 0</inkml:trace>
  <inkml:trace contextRef="#ctx0" brushRef="#br0" timeOffset="-195170.04">19304 14739 2924 0,'0'0'44'0,"-6"-19"15"15,6 19 12-15,-7-11 10 0,7 11 12 16,0 0 5-16,0 0-14 0,0 0-9 16,0 0-10-16,13-23-5 0,-13 23-7 15,18-4-6-15,-18 4-4 0,35 0-5 16,-15 0-5-16,12 2-3 0,0 0-4 0,11-1-10 15,1 3-7-15,13 0-13 0,5-1-13 16,3 1-18-16,26 1-19 0,2 0-10 0,0 1-14 16,0-2-8-16,1 0 9 0,-1 0-11 15,2-3-5-15,4-1 24 0,-3 0-6 16,-3 0 16-16,-2-1 10 0,-17 1 19 16,-8-3 7-16,-5 3 9 0,-10 0 21 0,-1-1 25 15,-1 1 23-15,-5-2 19 0,-7 2 16 16,-3-2 14-16,-4 0 13 0,-8 0 3 15,2 2 0-15,-3 0-9 0,-2-1-11 0,-2 2-15 16,-17-1-8-16,28 6-4 0,-18 0-4 0,1 3-8 16,1 1-8-16,-3 3-4 0,0 2-4 15,1 6-4-15,2 2-2 0,0 1-7 0,0 4-2 16,0 4-2-16,2 3 0 16,-2-2-3-16,5 7-3 0,0-2-5 0,2 5 2 15,0-2-6-15,0-1 0 0,2 0-3 0,1 1 6 16,-4-3-5-16,4-3-3 0,-6-3 0 15,-1-4 5-15,0 1-5 0,-4-7 6 16,-3 1 13-16,-2-1 15 0,-4-4 7 0,-2 1 11 16,-2-1-19-16,-4-1 4 15,-2-1-1-15,-5 2-2 0,-6-4-7 0,0 2 0 0,-9 1-2 16,-1-1-8-16,-5 0 2 0,-2-1-4 16,-6 1-4-16,-3 1 20 0,-8 0-1 15,-19 2-11-15,-1 2-10 0,-4-3 8 16,3-2-3-16,-1 2-5 0,12-4 0 0,-11 1-3 15,9-5-2-15,-14 3 0 0,11-3 3 16,-12-1-9-16,10-2 1 0,9-1 0 16,-1 0-1-16,1-2-6 0,-1 1-10 0,1-1-9 15,2-4-14-15,9 0-15 0,0 0-23 0,1-2-24 16,5-1-34-16,2-1-41 0,11 0-53 16,-1-2-52-16,4-2-100 0,5 1-178 0,1-3-3 15,8 3-391-15,14 7-370 0</inkml:trace>
  <inkml:trace contextRef="#ctx0" brushRef="#br0" timeOffset="-194544.67">20550 15076 2819 0,'6'-18'-80'0,"-6"18"27"0,0 0 13 16,3-22 8-16,-3 22 26 0,0 0 19 0,-11-15 40 15,11 15 26-15,-14-9 14 0,14 9 17 16,-26-8 7-16,11 6 7 0,15 2-1 15,-36 2-8-15,12-1-9 0,2 6-7 16,-4 2-12-16,3 2-9 0,-3 1-9 16,2 3-5-16,-2 2-10 0,1 2-4 0,3 1-5 15,2 0-5-15,2 4-6 0,3-6 0 16,3 3-6-16,1 3-2 0,2-5-4 0,5 3-3 0,2-1 0 16,2-1-4-16,4-2-1 0,3 3 0 15,6-2-2-15,-1-1-3 0,5-2-2 16,3-1-14-16,-2 1-20 0,4-6-20 15,-1 1-15-15,-1-4-4 0,0 0 5 0,-2-2 7 16,2-2 7-16,-3-3 2 0,-17 0 6 16,30 0 8-16,-16-3 10 0,-14 3 15 15,26-9 17-15,-18 3 6 0,-8 6 1 16,13-15-6-16,-13 15 8 0,6-15-5 0,-6 15 2 16,0 0 3-16,-8-24 2 0,8 24-1 0,-15-17-1 15,15 17 0-15,-18-11 2 0,18 11-4 16,-16-12 1-16,16 12-1 0,-12-9 1 15,12 9 9-15,-11-10-2 0,11 10-4 16,0 0 1-16,0 0 4 0,0 0-12 0,0 0 1 16,0 0-1-16,0 0-3 0,31-10 2 15,-31 10-6-15,24 2 4 0,-24-2-8 16,27 3-15-16,-27-3-31 0,24 1-31 0,-24-1-49 0,22 2-47 16,-10 0-54-16,-12-2-76 0,0 0-153 15,20 0-459-15,-20 0-307 0</inkml:trace>
  <inkml:trace contextRef="#ctx0" brushRef="#br0" timeOffset="-194274.82">20748 15183 2749 0,'0'0'-64'15,"-14"-20"31"-15,14 20 32 0,0 0 39 16,0 0 32-16,0 0 27 0,0 0 20 0,0 0 13 16,-33 35 9-16,28-21-3 0,1 1-9 15,4-15-8-15,-4 34-13 0,4-15-11 16,0-1-10-16,2 0-8 0,2 1-8 0,0-1-15 0,5 1-21 16,-2-4-44-16,1 0-52 0,0-2-47 15,0-3-61-15,4 0-42 16,-2-8-80-16,-10-2-157 0,19 6-416 0,-19-6-222 15</inkml:trace>
  <inkml:trace contextRef="#ctx0" brushRef="#br0" timeOffset="-194019.54">20881 15244 2671 0,'0'0'12'16,"2"-17"18"-16,-2 17 5 0,0 0 10 0,-4-19 23 16,4 19 20-16,0 0 22 0,0 0 14 0,0 0-2 15,-16-10-4-15,16 10-9 0,0 0-4 16,0 0-7-16,0 0-9 0,0 0-5 15,0 0-11-15,0 0-9 0,0 50-5 16,0-50-8-16,14 23-4 0,-6-11-5 0,0 3-5 16,-1-4-3-16,-1 2-3 0,-2 0 5 15,-4-13 10-15,4 23 3 0,-4-23 0 0,-6 22-4 16,6-22-2-16,-15 18-5 0,3-9-3 0,-3-5-13 16,0 3-24-16,1-3-39 0,-2-1-54 15,16-3-63-15,-23 5-64 0,10-6-84 16,13 1-152-16,-19 0-84 0,19 0-337 15,0 0-249-15</inkml:trace>
  <inkml:trace contextRef="#ctx0" brushRef="#br0" timeOffset="-193864.52">21001 15311 2777 0,'0'0'17'0,"22"2"14"0,-22-2 28 16,18 3 33-16,-18-3 30 0,20 12 17 15,-14-6 2-15,-6-6-10 0,10 19-13 0,-5-8-16 16,-5-11-17-16,4 25-21 0,-4-25-38 15,-2 26-36-15,2-26-40 0,-5 22-69 16,-1-7-70-16,-2-5-125 0,0 1-654 0,-2-1-408 16</inkml:trace>
  <inkml:trace contextRef="#ctx0" brushRef="#br0" timeOffset="-193405.34">21776 15044 2932 0,'0'0'-73'0,"0"0"4"0,-40-13 18 16,40 13-6-16,0 0 11 0,0 0 25 0,0 0 30 15,0 0 0-15,0 0 10 0,0 0 0 16,66 7 21-16,-43-5 20 0,7 1 34 16,-1-2 34-16,7 2 16 0,-2-3 10 0,8 3-5 15,-6-2-11-15,3-1-10 0,3 3-14 16,-7-3-10-16,1 2-13 0,-2-2-9 0,1 0-10 16,-9 0-23-16,0-2-47 0,-5-1-59 15,-1 2-103-15,-6-2-66 0,-14 3-145 16,16-7-172-16,-16 7-330 0,0 0-239 15</inkml:trace>
  <inkml:trace contextRef="#ctx0" brushRef="#br0" timeOffset="-193079.2">22229 15069 2691 0,'0'0'-24'0,"6"17"25"16,-6-17 11-16,4 27 22 0,-1-10 23 0,-3 0 28 15,2 3 24-15,-2 0 12 0,0 4 8 16,0 2 0-16,0 4 1 0,2 1-10 16,0 5-3-16,-2 3-8 0,5 3-3 0,-1 1-1 15,0 8-7-15,2-1 0 0,0 0 0 16,0 4-4-16,4-2-4 0,-2 0 0 16,2 3-5-16,1-4-2 0,-3 1 9 0,3-5-7 15,0 1-2-15,-7-6-15 0,0-2-8 0,0 2-5 16,-2-5-4-16,0 4-4 15,-4-3-7-15,2-4-3 0,0-2-5 0,-2 1-2 16,2-3-16-16,-2 0-17 0,0-2-45 16,0-5-51-16,0-3-60 0,2 1-73 15,-2-2-60-15,0-2-130 0,-2-3-149 0,1-2 16 0,1-1-375 16,2-11-342-16</inkml:trace>
  <inkml:trace contextRef="#ctx0" brushRef="#br0" timeOffset="-192396.69">22287 16670 2902 0,'0'0'3'0,"-16"5"44"0,16-5 32 16,-18 4 20-16,18-4 17 0,-24 4 6 16,24-4-3-16,-27 0-9 0,9 0-16 0,18 0-10 15,-40 0-10-15,15 0-4 0,-5-2-9 0,-2 2-5 16,-1-2-9-16,-9 0-5 0,-1 0 1 16,-3 0-1-16,-4 0 3 0,2 1 2 15,-11 1-1-15,0-4-3 0,-3 1 1 0,-3 2-10 16,-26 1-1-16,-2-2-2 15,0 4-6-15,16-2-3 0,9 0-3 0,-1 0-3 16,1 1-3-16,-21 2 1 0,12-2-6 0,-12 5 5 16,5 0-4-16,12-4-3 0,6 1 1 15,5 3-2-15,-5-2 0 0,3 2-1 16,-22 2 2-16,18-5-3 0,3 5-1 16,-19 0 1-16,12-3 1 0,7 1 0 0,-17 5-1 15,-1-2 2-15,12-1-3 0,6-2 0 16,-21 5 0-16,0-4 1 0,0 2-1 0,-2-2-1 0,2 3 1 15,3-2 2-15,11-1-2 16,10 0 3-16,-21 2-3 0,11 0-2 16,10-3 2-16,-19 3 0 0,11-3-1 0,-16 3 2 15,12-2-1-15,10-2-2 0,-21 3 3 0,11-3 0 16,8-1-1-16,-20 3 2 0,13-2-2 16,9 0 1-16,-1-1 1 0,-1-2 6 0,-20 5 3 15,11-1 5-15,13-2 1 16,-5 2-3-16,5-4-1 0,-3 1 3 0,0 1-7 15,2 0 2-15,-1-2-1 0,2-1-3 16,-3 2 1-16,3 0-1 0,-1-2-5 0,-1-2 2 16,2 1-4-16,-3-3 2 0,1 3-5 15,-1-4 4-15,1 2 1 0,1 0-3 0,-1-1 1 16,2-3-1-16,-1 4 0 0,3-1 3 16,-3 0-4-16,3-1 3 0,2 2-4 0,3-2 4 0,-2 0-2 15,1 1 0-15,6-1 1 16,3 0 0-16,-1 1-1 0,3-3-2 15,-3 2 2-15,7-2 2 0,-2 3 2 16,1-3-2-16,5 2 0 0,3 2-1 16,3-1-1-16,0-1 1 0,2 0 1 0,6 2 2 15,0 0-5-15,3 0 4 0,0 0-4 0,19 2 0 16,-31-4-2-16,31 4-2 16,-24 0-6-16,24 0-15 0,-23-2-18 0,15 2-30 15,8 0-46-15,0 0-58 0,-30 4-52 16,22-4-71-16,8 0-152 0,-18-2-87 0,18 2-386 15,-19-3-333-15</inkml:trace>
  <inkml:trace contextRef="#ctx0" brushRef="#br0" timeOffset="-192062.11">15020 16725 2718 0,'0'0'-42'16,"0"0"49"-16,0 0 8 0,-5-19 7 16,5 19 6-16,0 0 11 0,0 0 7 0,5-22 9 15,-5 22-2-15,2-18 1 0,-2 18-11 16,2-25-1-16,0 10 8 0,0-5 14 0,-1 0 15 16,-1-1 9-16,0-8 2 0,0 1-1 0,0-1-3 15,-1-3-10-15,-3-7-7 16,0 1-10-16,-4-2-10 0,2 2-8 0,0-1-5 15,-4 1-1-15,-1-1-8 0,0 4-2 16,1 3 7-16,-1 2 4 0,3 3 0 0,0 4-2 0,-1 2-5 16,1 2-12-16,5 3-21 0,-1 1-28 15,0 0-32-15,4 15-43 0,-2-22-61 16,4 12-60-16,-2 10-132 0,4-15-617 0,-4 15-432 16</inkml:trace>
  <inkml:trace contextRef="#ctx0" brushRef="#br0" timeOffset="-191605.99">14824 15586 2853 0,'0'0'-133'0,"0"0"13"16,4-27 13-16,-4 27 11 0,6-16 14 16,-6 16 4-16,12-18 22 0,-6 8 22 15,3-2 10-15,1 1 16 0,-2-1 33 16,2-1-6-16,4-1 6 0,-5 1 11 16,5 2 17-16,-1-3-5 0,-2 3 16 0,3 2 17 15,1-1 10-15,-1 2 0 0,1 4-3 0,-15 4-1 16,30-1-8-16,-30 1 1 0,28 8-7 0,-13 1-7 15,-2 4-5-15,1 3-12 16,-1 1-7-16,-5 0-2 0,3 1-6 16,-7 0 2-16,0-1 11 0,-4 0 10 0,0-17 15 15,-8 31 21-15,-1-18 9 0,-1-2 11 0,-6 1 0 16,0-4 1-16,-4-3-1 0,-2 1-5 16,-1-5 1-16,-1-1-7 15,1-1-3-15,-4-6-17 0,3-1-7 0,1-2-7 0,3-3-11 16,2-3-22-16,0 2-21 0,7-4-30 15,3 1-41-15,4 0-47 0,4 17-67 16,0-25-63-16,4 13-64 0,2 1-151 16,-6 11-98-16,12-13-383 0,-4 8-342 0</inkml:trace>
  <inkml:trace contextRef="#ctx0" brushRef="#br0" timeOffset="-191274.25">14384 15572 2765 0,'0'0'-52'0,"-25"-2"31"15,25 2 30-15,-19-2-9 0,19 2 16 0,0 0 18 16,0 0 8-16,-21 0 8 0,21 0-4 16,0 0 3-16,0 0-14 0,0 0-5 15,0 0-6-15,0 0-7 0,72 0-14 16,-45 0-22-16,7 0-12 0,-1 0-12 0,4 0-7 16,7-2-28-16,-2 2 3 0,-1-2-2 15,-3 2-8-15,-4-2-17 0,0 1-18 16,-5-3-47-16,-4-2-108 0,0 2-337 0,-5-2 177 15</inkml:trace>
  <inkml:trace contextRef="#ctx0" brushRef="#br0" timeOffset="-191071.61">14852 15452 1773 0,'-24'-7'42'0,"7"5"51"0,1-4 24 16,16 6 19-16,-24 0 14 0,24 0 3 0,-16-2 9 16,16 2 6-16,0 0-11 0,0 0-14 0,0 0-14 15,0 0-19-15,0 0-5 16,0 0-19-16,45 27-13 0,-25-22-6 0,4 1-7 15,-1 4-12-15,3-3-5 0,-2 2-6 16,0 3-6-16,-5-1-2 0,0 2-6 0,-7-1-2 16,-3 0-2-16,-3 1-5 0,-6-13-14 0,0 22-49 15,0-22-68-15,-10 26-57 0,0-15-72 16,-6-1-174-16,4 0-486 0,-5 2-293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8:28:08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2025 3734 979 0,'0'0'181'0,"4"-31"-82"0,-1 19-48 16,1-2-20-16,2 0-7 15,-6 14 13-15,14-24 4 0,-3 10 0 0,0 3 1 0,4-2 2 0,-1 1 16 16,4 1-1-16,-1 3 3 0,0 1 20 16,0-1 4-16,1 4 2 0,2 0-7 15,-2 0 3-15,2 4-27 0,-20 0 1 0,43 6-1 16,-24 2-21-16,6 1 10 0,-6 3 1 15,2 1-5-15,-4 2 3 0,-1 2 16 16,0 2 10-16,-4 1 12 16,-1 2-6-16,-3-3-1 0,-2 1-4 15,-3 0-1-15,-3 0 0 0,0-1 0 0,-5 0 10 16,-1-3 1-16,-5 4 12 0,1-4 4 16,-2 0 7-16,-2-4 8 0,2-1-2 0,-3-3-10 15,0-1 9-15,-1-3-5 0,16-4-1 16,-29 0-11-16,29 0-11 0,-28-11-13 15,14 3-3-15,4-3-15 0,1-3 0 0,3-3-6 0,2 0-14 16,0-1-17-16,4 18-26 0,0-33-37 16,1 16-43-16,4 2-59 0,-1-1-69 0,0 3-83 15,-1-3-165-15,1 6-175 0,-4 10-235 16,0-20-247-16</inkml:trace>
  <inkml:trace contextRef="#ctx0" brushRef="#br0" timeOffset="639">1229 3698 2499 0,'0'0'-126'0,"0"0"26"15,-16-6 27-15,16 6 29 0,0 0 27 16,0 0 29-16,-13-5 35 0,13 5 23 15,0 0 15-15,0 0 11 0,0 0 5 0,0 0 10 0,0 0 9 16,0 0 4-16,0 0 1 0,0 0-12 0,0 0-6 16,0 0-10-16,46-9-12 0,-46 9-8 15,39 0-7-15,-19 0-7 0,5 3-3 16,2-2-9-16,7 1-3 0,1-2-4 0,1 3-7 16,7-3-4-16,0 1-2 0,5 2-5 15,-2-3-1 1,1 1-3-16,1 2-3 0,-1-3 0 0,-1 1-2 15,-5-1-1-15,-5 2-7 0,-2-2 2 16,-5 0-2-16,-3 0-11 0,-7 1-16 16,2-1-13-16,-3 0-13 0,-18 0-13 0,31 0-11 15,-31 0-20-15,20 3-34 0,-20-3-26 16,0 0-40-16,16 0-28 0,-16 0-37 16,0 0-45-16,0 0-502 0,0 0-108 0</inkml:trace>
  <inkml:trace contextRef="#ctx0" brushRef="#br0" timeOffset="955.19">1943 3633 2305 0,'0'0'-65'0,"-13"-10"22"0,13 10 18 16,-13-11 29-16,13 11 32 0,-8-10 31 15,8 10 16-15,0 0 13 0,-8-13 2 0,8 13-3 16,0 0 3-16,0 0 4 0,-2-17 1 16,2 17-6-16,0 0-8 0,0 0-7 0,0 0-5 15,0 0-1-15,22-12-5 0,-22 12 5 16,0 0-11-16,24 5-6 0,-24-5-6 15,0 0-7-15,29 14-4 0,-18-6-4 16,2 2-3-16,-3-2-5 16,3 2 0-16,-2 2-4 0,-1 0-1 15,1 1-4-15,-1-2-5 0,1 3 0 0,-2-3 3 16,-3 4-3-16,-1-1-1 0,-2-1-2 16,-1 3 4-16,-2-16-5 0,-6 26 0 0,0-11 1 15,-3 0-1-15,-4 0-3 0,1 1-10 16,-1-1-35-16,-2-1-51 0,2-1-62 15,3-1-69-15,-1-3-92 0,3 0-182 0,-1 1-382 0,5-2-243 16</inkml:trace>
  <inkml:trace contextRef="#ctx0" brushRef="#br0" timeOffset="1472.32">2349 3915 2568 0,'0'0'-38'0,"0"0"17"0,0 0 11 0,-4-17 4 15,4 17 15 1,0 0 16-16,0 0 23 0,0 0 35 0,0 0 12 16,0 0 0-16,0 0-7 0,0 0 14 15,0 0 10-15,-10 52 3 0,7-36 3 16,1 5 0-16,0 0 0 0,2 5-8 0,-2 6-9 15,2 0-8-15,0 1-11 0,0 6-8 0,2 3-7 16,-2-2-3-16,0 4-4 0,0-2-6 16,2 2-5-16,-2-1-5 0,0 1-10 0,-2 2 5 15,2 0-10-15,-2-1 5 0,-3 6-7 0,3 1-5 16,-3-2 1-16,2 1 1 0,1-8-5 16,-2 0 0-16,0-1-4 0,0-2 1 15,-1-4-3-15,3-4 1 0,-3-3-4 0,3-2-4 16,0-2 1-16,0-5-11 0,0-1-29 15,0-3-31-15,2-16-41 0,-4 23-70 0,4-18-72 0,0-5-107 16,0 0-174-16,0 0-448 0,0 0-428 16</inkml:trace>
  <inkml:trace contextRef="#ctx0" brushRef="#br0" timeOffset="2020.71">2307 4118 2905 0,'2'-22'-125'0,"-2"22"12"0,0-17 9 15,0 17 16-15,0 0 9 0,2-20 7 16,-2 20 16-16,0 0 3 0,2-18 7 0,-2 18 6 15,0 0 32-15,0 0 26 0,0 0 37 16,0 0 10-16,0 0-2 0,0 0 2 16,0 0-3-16,-38 32 4 0,25-18-1 15,0 1-5-15,-1 0 5 16,-1 2-1-16,-1-1 6 0,0 0-1 0,-2 0 2 16,2-3 1-16,4 2-9 0,-1-4-1 15,1 1-7-15,0-3-6 0,12-9-1 16,-14 17-4-16,14-17 0 0,-13 10-2 0,13-10-7 15,0 0-3-15,0 0-3 0,0 0-8 16,0 0-2-16,0 0-6 0,0 0-3 16,21-45-8-16,-11 26-2 0,4-3-5 0,-2 2 1 0,1-1-1 15,0-3 1-15,2 2 0 0,-3 1-2 0,4-1 4 16,-4 3 0-16,-2 2 0 0,3 1 11 16,-4 2 11-16,-1 1 10 0,1 4 10 15,-9 9-2-15,12-19-3 0,-8 11 0 0,-4 8-4 16,0 0 11-16,14-10 8 0,-14 10-1 0,0 0-3 15,0 0-2-15,0 0-4 0,12 32-5 0,-10-18-2 16,0 1-4-16,0 1-12 0,2-1-25 16,-2 2-37-16,2-2-40 0,-1 0-50 15,1 2-46-15,1 1-47 0,-1-5-71 0,-4-13-669 16,6 21-413-16</inkml:trace>
  <inkml:trace contextRef="#ctx0" brushRef="#br0" timeOffset="2509.3">2472 3698 2840 0,'-15'-6'-125'0,"15"6"28"0,0 0 12 15,0 0 25-15,0 0 19 0,0 0 20 0,0 0 22 16,-15-5-11-16,15 5 25 0,0 0-3 15,0 0 3-15,0 0-7 0,0 0 6 16,0 0-2-16,0 0-6 0,59-3 0 0,-39 3 0 16,3-2 0-16,7 2-5 0,2-1 2 0,1 1-6 0,1-3 9 15,8 3 3-15,3-1 2 0,-3 1 16 16,2 0 1-16,3-2-3 0,-3 4 8 16,3-2 1-16,1 1 10 0,-1 2 5 0,-3-3-1 15,1 1-6-15,-7-1-5 0,-2 2-5 16,-2 1-2-16,0-2-3 0,-5-1-5 15,-3 3 4-15,-3-3-8 16,-1 1 2-16,-4-1-2 0,0 3-10 0,-18-3-22 16,29-3-50-16,-29 3-56 0,28 0-52 15,-18-1-111-15,4-3-477 0,-14 4-46 16</inkml:trace>
  <inkml:trace contextRef="#ctx0" brushRef="#br0" timeOffset="3007.97">3644 3387 2197 0,'0'0'-14'0,"-4"-17"11"16,4 17-4-16,0 0-2 0,0 0-2 0,0 0 5 16,0 0 9-16,0 0 12 0,0 0 4 0,0 0 22 15,0 0-9-15,0 0 12 0,0 0 3 0,-2 71 16 16,0-45-4-16,0 5 36 0,2 5-2 16,-2 4-6-16,0 1-5 0,2 6-7 15,0-2-9-15,-2 11-4 0,2-4-10 0,0-4-6 16,2 6-5-16,-2-8 1 0,2 1-4 15,-2-4-1 1,2 2-7-16,0-4-3 0,0-2 0 0,0-7-5 16,-2-1-22-16,0-5-39 0,2 2-51 15,-2-8-68-15,2-4-81 0,-2-16-186 0,-2 22-334 16,2-22-45-16</inkml:trace>
  <inkml:trace contextRef="#ctx0" brushRef="#br0" timeOffset="3825.71">3594 3366 2229 0,'0'0'-18'0,"0"0"5"0,0-19 6 16,0 19-6-16,0 0 21 0,0 0-7 0,6-19 15 15,-6 19-5-15,0 0 1 0,10-11-1 16,-10 11 8-16,14-7-11 0,-14 7 7 0,20-7-3 16,-4 6-8-16,0-3 3 0,3 2 6 15,5 0-4 1,6 2-14-16,1-2-19 0,5 1-9 0,8-2-3 16,7 0-3-16,7 2 5 0,3-1 10 15,2-2-2-15,3 3 7 0,1-1 11 16,-1 0 3-16,-1 2 13 0,0-2 4 0,-2 2-12 15,-1 0 13-15,-1 0-8 0,-11 2 3 16,1-2-5-16,-1 2-2 0,-4 0 3 16,-2-1-6-16,-1-1 4 0,-10 3-2 0,1-2 9 0,-4 1 4 15,-5-1-1-15,-1-1 4 0,-4 3 20 16,2 0-4-16,-6-3 9 0,-16 0 14 0,28 3 0 16,-15-1 7-16,-13-2 2 0,21 7 0 15,-10-3 7-15,-11-4 3 0,16 12 1 0,-7-4-1 16,0 3 4-16,-1 0-4 0,0 3-4 15,1-2-2 1,-1 8-5-16,1 0-8 0,2 4 20 0,-3-1-9 16,2 7-5-16,-1-4-7 0,0 9-2 15,-1-1-5-15,2 4-7 0,-1 0-3 16,2 6-2-16,-1 2-5 0,-1-6-3 0,-3 0-2 16,2 6-2-16,-2-4-3 0,0 0 1 15,0-3-4-15,0 4 1 0,-2-1-3 0,0-2-2 16,0-2-3-16,-2-2-2 0,0-4-2 0,1-2-3 15,-1-4 1-15,0 2-3 0,-2-5-1 0,0-2 3 16,-2-3-7-16,2 1 3 0,-2-1 1 16,2-18 1-16,-5 29-2 0,1-14 1 15,-2-4 1-15,-2-1 2 0,8-10-2 0,-20 17 0 16,8-12-2-16,-1 1 2 0,13-6-1 16,-34 6 0-1,16-4-1-15,-4-2 1 0,-1 0 2 0,-3 0 0 16,-6 0-6-16,0-3 1 0,-3 0 0 15,-5-1-2-15,-3 0 2 0,-1-1 3 16,-3-1-3-16,-5 0 3 0,-2 2 0 0,-1-3-4 16,0 1 1-16,1 1 0 0,-2 1 0 15,-1-3 4-15,2 2-3 0,-3 0-3 0,4 1 5 16,1-2 0-16,4 3-5 0,5-2 4 0,-1 1-2 16,1 1 1-16,4-1-1 0,-1 0 1 0,5 3 1 15,5-3-4-15,-1 1-26 0,0-1-33 16,4 1-44-16,3 1-39 0,2-2-52 15,0-3-87-15,5 1-651 0,0-1-352 0</inkml:trace>
  <inkml:trace contextRef="#ctx0" brushRef="#br0" timeOffset="4443.21">4180 3620 2774 0,'0'0'-94'0,"0"-22"10"0,0 22 3 15,0 0 10-15,-6-19 3 0,6 19 3 0,0 0 7 16,-15-11 13-16,15 11-2 0,-14-3 7 16,14 3 26-16,-22 0 16 15,22 0 36-15,-30 7 18 0,15-1 23 16,-1 3 16-16,-6 1-2 0,4 1-7 0,-2 2-6 15,1 3-2-15,3-1-12 0,-4 4-4 16,6 1-10-16,-2 0-5 0,4 1 1 16,-1-2-7-16,5 2-6 0,2 2-3 15,1-4 0-15,5 0-8 0,3 0-2 0,5 0-2 16,0-3-15-16,5 0-18 0,-1-1-6 0,6 1-28 0,0-4-16 16,2-3-3-16,-1 1-15 0,0-3-1 15,0-3 1-15,-3-1 7 0,0 0 6 16,-16-3 12-16,23-3 6 0,-23 3 20 0,19-7-3 15,-19 7 13-15,9-9 8 0,-9 9 7 16,0 0 19-16,0 0 12 0,0 0 33 0,0 0 4 16,-26-29 2-1,26 29 7-15,-17-6 6 0,17 6 4 16,-16-5-9-16,16 5-10 0,0 0-3 0,-22-5-10 16,22 5-4-16,0 0-10 0,0 0-3 15,0 0-14-15,0 0-21 0,0 0-40 0,0 0-53 16,0 0-46-16,0 0-46 0,0 0-70 15,0 0-523-15,53-1-77 0</inkml:trace>
  <inkml:trace contextRef="#ctx0" brushRef="#br0" timeOffset="4828.89">4313 3976 2295 0,'0'0'-24'16,"0"0"15"-16,0 0 26 0,-33 17 19 16,33-17 26-16,-13 8 17 0,13-8 24 0,-13 11 2 15,13-11 0-15,-14 17-3 0,5-5-7 16,2-1-4-16,1 3-11 0,0 1-4 0,2-1-10 0,4-14-1 16,-2 28-10-16,4-13-7 0,-2-15-11 15,6 31-28-15,0-17-40 0,3 0-51 16,0-3-35-16,-1 1-56 0,4-5-61 0,-1 0-126 15,2-2-414-15,-3-2-70 0</inkml:trace>
  <inkml:trace contextRef="#ctx0" brushRef="#br0" timeOffset="5198.84">4485 3801 2285 0,'0'0'-43'16,"0"-23"1"-16,0 23 0 0,0-19-1 0,0 19 5 0,0 0 7 16,-7-21 8-16,7 21 14 0,-10-8 13 15,10 8 14-15,0 0 34 0,-24 2 11 0,24-2 5 16,0 0 24-16,-29 15-12 0,21-7-1 16,-3 0-2-16,11-8-9 0,-17 19-12 15,11-8-4-15,6-11-6 0,-6 19-2 0,6-19-6 16,-2 19-3-16,2-19-10 0,8 22-7 0,0-9-3 15,1-2-8-15,1 1-2 0,1 1-2 0,-2-1-3 16,3-3 2-16,-2 2-9 0,2-2 8 16,-2 1-5-16,-2 0 5 0,-8-10-4 0,13 13 0 15,-13-13-2-15,9 13 3 0,-9-13 4 16,0 0-4-16,-3 19 4 0,3-19-4 16,0 0 5-16,-19 16-3 15,19-16-10-15,-14 7-21 0,14-7-45 16,-18 8-47-16,10-8-49 0,8 0-124 15,0 0-405-15,-21-2 46 0</inkml:trace>
  <inkml:trace contextRef="#ctx0" brushRef="#br0" timeOffset="5468.44">4678 3766 2046 0,'0'0'-48'15,"0"0"1"-15,0 0 9 0,0 0 15 16,0 0 8-16,0 0 17 0,14 36 16 0,-14-23 4 16,0-13 12-16,0 35 13 0,2-18 8 15,-4 0 10-15,2 2-5 0,0-19-10 16,-4 36 6-16,2-18-13 0,-2-3-6 0,0 2-19 15,-2-1-21-15,-4-1-63 0,0-2-55 16,0-1-91-16,-1-1-415 0,-2-1 152 0</inkml:trace>
  <inkml:trace contextRef="#ctx0" brushRef="#br0" timeOffset="5731.22">4274 3755 1814 0,'0'0'-22'16,"0"0"16"-16,0 0-6 0,0 0 16 15,0 0 9-15,0 0 1 0,-28 32-2 0,28-32 1 0,-8 27 5 16,6-12 3-16,-1 1 2 0,3 2-10 15,0-18-4-15,11 39-9 0,-1-18-6 0,3 2-31 16,2-3-30-16,2 3-65 0,0-6-109 16,4 4-222-16,-5-3 373 0</inkml:trace>
  <inkml:trace contextRef="#ctx0" brushRef="#br0" timeOffset="6201.16">5306 3798 1491 0,'15'10'96'16,"-15"-10"-8"-16,0 0-8 15,0 0-15-15,19 6-2 0,-19-6-16 16,23 3-3-16,-3-3-1 0,0 0-13 16,4 0 3-16,3 3 7 0,5-3 5 0,2 0 23 15,2-3 7-15,9 3 10 0,-3-2 1 0,5 1-8 0,1 1-11 0,1-2 0 16,-1 0-10-16,3 2-5 0,-2-2-10 16,1 0-2-16,-3 1-3 15,2 1-7-15,-6-3 1 0,-1 2-5 0,-7-2-25 16,-1 2-37-16,-1-1-36 0,-5 0-46 15,-2 0-63-15,-4-2-145 0,-5 1-386 16,-3-2 28-16</inkml:trace>
  <inkml:trace contextRef="#ctx0" brushRef="#br0" timeOffset="6517.66">6439 3460 2047 0,'8'-12'-38'0,"-8"12"8"0,0 0-1 16,11-9 5-1,-11 9 20-15,0 0 11 0,0 0 17 0,0 0 17 16,0 0 12-16,12 32 11 0,-12-15 43 16,0 2 10-16,-2 4 10 0,2 4 13 15,-2 5 1-15,0 4-5 0,0 5-9 0,2 2-7 16,-2 3-12-16,2-3-12 0,-2 5-6 15,2-2-11-15,0 8-6 0,-2-9-9 0,2 1-8 16,0-1-2-16,-2-3-7 0,2 0-5 0,0-3-8 16,0-5-28-16,0-4-37 0,2 1-54 0,0-7-67 15,-2-1-59-15,0-4-98 0,4-3-604 16,-4-5-313-16</inkml:trace>
  <inkml:trace contextRef="#ctx0" brushRef="#br0" timeOffset="7605.06">6447 3395 2806 0,'0'0'-37'0,"0"0"8"0,2-17-3 15,-2 17 4-15,0 0 15 0,11-12-9 16,-11 12 10-16,15-6 3 16,-15 6 0-16,25-3-4 0,-8 3 10 0,2-2-9 15,4 0 11-15,5 2-5 0,6-2-3 0,0 2 25 16,11-2 2-16,1 0 0 16,1 1-9-16,11 1-1 0,3-5-19 15,4 5-9-15,2-3 16 0,22 1-11 16,-13 0 5-16,-8 0-4 0,-1 0 5 0,4 0 2 15,-4 2 13-15,-1 0-3 0,-1 0-5 16,3 2 11-16,-2 0-4 0,-2 2-4 0,-1-2 7 16,1 1-11-16,-1 2-33 0,1-2-24 15,-3 1-4-15,-4 2-9 0,1-2-3 0,-4-1 0 16,-5 1 1-16,-3 0 10 0,-1-3 8 0,-1 3 4 16,-3-1 9-16,-5-1 7 0,0-1 3 15,-5 1 3-15,1 2 21 0,-2-4 5 0,-3 2 3 16,-3 0 4-16,0 0-7 0,-2-2 3 15,-1 1 1-15,1-1-3 0,-6 3 9 0,-16-3-8 16,30 1 16-16,-18 2 12 0,-12-3 11 0,24 5 24 16,-24-5 7-16,19 7-3 0,-19-7 12 15,15 10-2-15,-8-3-4 0,-7-7-5 0,10 18-4 16,-4-7 4-16,-2 3-12 0,0 0-5 16,0 2-9-16,-1 4-5 0,4 2 0 0,-3 4-3 15,0 4 9-15,0-2-10 0,2 8-2 16,-1 0 5-1,1 2 1-15,0 3 1 0,0 0-6 0,1 9-2 16,2-2 2-16,-3 3-8 0,2-1 1 16,-2 1-3-16,4-2 0 0,-2 3 0 15,0-4-5-15,-2-1-2 0,1-4 3 0,-3-2 2 16,2-1-4-16,-1-1-2 0,1 0 0 16,-2-1 0-16,1 1-3 0,-1-4 2 0,-2-4-2 15,2-1-3-15,-2 1 5 0,0-2-4 0,0-2-1 0,0-7 5 16,-2 3-2-16,0-4 15 0,0 0 11 15,-2 0 7-15,-2-6-17 0,0 5 9 16,-4-5 2-16,-3-2 5 0,0 1 5 0,-2-1-3 16,-1-3 1-16,-2 0-4 0,-2-2-7 15,-6-1 0-15,-1 0 0 0,-3-1-3 16,-1-1-4-16,-3-2-3 16,-2-1-3-16,0 0-1 0,-1 0-1 15,-1 0-4-15,-9 0-1 0,1-1-2 0,-1-2 1 16,-1 2-1-16,-4-2 2 0,4 0-6 15,-5 1 0-15,-1-2 1 0,1 1-3 0,-4 0 1 0,7 0 0 0,-8-1 4 16,-1 1-2-16,2-1 3 0,0-1 1 16,-1 2-6-16,8-1 0 15,-7-2 2-15,9 2-3 0,-3 3 1 0,0-4-2 16,3 4 1-16,2-3-2 0,-3 0 1 16,3-2 2-16,1 2-4 0,3 1 1 0,0-1 0 15,-3 0 0-15,5-2-2 0,6 2 1 16,-2 1 2-16,3-1-1 0,-1 0-2 15,0 2 0-15,3-1 2 0,-1-2 1 0,-2 4-6 16,5-3 6-16,-1 2-3 0,2 0 0 0,3-2 0 0,0 4-1 16,2-3 2-16,-3 0-1 0,4 2 2 15,-2-2-3-15,3 2 0 0,19 1 2 16,-38-4 0-16,19 2-1 0,2 0 2 0,-2 0-4 16,2-1 2-16,17 3 0 0,-36-6-2 15,17 2 3-15,2 2 0 0,0-2-2 16,17 4 1-16,-33-6 0 15,13 3-22-15,3-1-33 0,2 0-45 16,15 4-62-16,-31-5-47 0,15 1-59 0,4-2-222 16,0 0-358-16,1-1-190 0</inkml:trace>
  <inkml:trace contextRef="#ctx0" brushRef="#br0" timeOffset="15011.96">7476 3723 662 0,'0'0'256'0,"0"0"-58"0,0 0-36 15,0 0-22-15,2-16-20 0,-2 16 1 0,0 0-6 16,0 0 1-16,0 0-7 0,0 0 4 0,0 0 1 15,0 0 1-15,0 0-6 0,0 0-12 16,0 0-4-16,0 0-10 0,0 0 0 0,-19-15-13 16,19 15 3-16,0 0-12 0,-28 3-3 0,28-3-8 15,0 0 1-15,-38 8-4 0,24-2 0 16,-1 3-8-16,-5 1 0 0,4 4-6 0,-4-3-3 16,4 2 2-16,-1 3-6 0,2-1-6 15,0 0 5-15,1 2-3 0,2 2-6 16,0 0 1-16,4 2 2 15,-1 0-3-15,3 0-2 0,-1-1 2 16,5-1-3-16,-2 1-1 0,4-1 2 16,2 0-3-16,2-1 0 0,3-1 1 0,2 2-3 15,3-2 0-15,0-1-1 0,4-3-2 16,0-1 1-16,2-1 3 0,-2-2-2 0,1-3-3 16,1-1 0-16,0-1-3 0,2-2 5 15,-4 0-3-15,3-2-1 0,-19 0 0 0,34 0-1 0,-17-2 1 16,-2-2 0-16,-15 4-1 0,27-9-3 15,-16 5-2-15,-11 4 5 0,21-12-4 0,-21 12 2 16,16-13-1-16,-16 13-2 0,8-16 2 16,-8 16-3-16,2-15 2 0,-2 15-2 15,0 0 0-15,0 0 2 0,-10-28 0 0,10 28-3 16,-12-13 4 0,12 13 0-16,-8-10 0 0,8 10-2 0,0 0 2 15,-8-11 1-15,8 11 0 0,0 0 0 16,0 0 2-16,0 0 1 0,-9-17 2 15,9 17 3-15,0 0-2 0,0 0-1 0,0 0 1 16,0 0-2-16,0 0 5 0,0 0-3 16,0 0-2-16,0 0 0 0,0 0-2 0,21-14-12 15,-21 14-56-15,0 0-62 0,26 0-69 0,-18 0-75 16,-8 0-153-16,23-2-411 0,-10 0-173 0</inkml:trace>
  <inkml:trace contextRef="#ctx0" brushRef="#br0" timeOffset="15528.73">7819 3856 2359 0,'0'-19'-92'0,"0"19"33"16,0 0 21-16,0 0 27 16,0 0 25-16,0 0 4 0,2-20 13 15,-2 20 15-15,0 0 33 0,0 0 23 0,0 0 9 16,0 0 2-16,0 0-1 0,0 0-6 15,-23 39-8-15,18-26-4 0,5-13-4 16,-10 27-6-16,8-12-9 0,-2 1-5 16,4-16-10-16,-3 32-7 0,3-17-6 0,0 2-5 15,0-17-7-15,7 29-17 0,-5-15-29 0,4 0-38 0,1-2-41 16,-1-1-45-16,3 0-44 0,-1-4-41 16,0 2-51-16,-8-9-559 0,20 9-164 15</inkml:trace>
  <inkml:trace contextRef="#ctx0" brushRef="#br0" timeOffset="15844.88">8009 3888 2440 0,'0'0'-72'0,"0"-19"22"16,0 19 27-16,0 0 19 0,0 0 21 0,0 0 19 15,0 0 8-15,-19-7 2 0,19 7-10 16,0 0 3-16,0 0 5 15,0 0-10-15,0 0-4 0,-30 22 17 16,30-22-22-16,-6 14-3 16,6-14 2-16,0 0-6 0,-4 20 1 0,4-20 0 15,0 0-4-15,6 25-1 0,-6-25-1 0,7 17-10 16,-7-17 14-16,9 19-1 0,-5-7 7 16,-4-12 1-16,6 19-2 0,-6-19-1 15,6 19-1-15,-6-19-3 0,0 19 4 0,0-19-4 0,-2 19 1 0,2-19-5 16,-8 15-24-16,8-15-43 0,-6 16-32 15,6-16-59-15,-9 9-85 0,9-9-155 16,-7 4-293-16,7-4 80 0</inkml:trace>
  <inkml:trace contextRef="#ctx0" brushRef="#br0" timeOffset="16045.42">8118 3882 2006 0,'10'-9'9'0,"-10"9"10"0,0 0 13 0,0 0 11 16,20 0 28-16,-20 0 22 0,0 0 7 16,12 16 5-16,-12-16-11 0,6 20-9 0,-6-20-5 15,6 27-8-15,-4-12-7 0,-2 3-3 0,2 0-8 0,-2 0-1 16,-2 1-10-16,0 2-25 0,0-3-53 16,0 3-41-16,0-2-62 0,-4 1-72 15,2-5-147-15,-2 2-359 0,0-3 22 16</inkml:trace>
  <inkml:trace contextRef="#ctx0" brushRef="#br0" timeOffset="16562.5">9034 3938 2076 0,'0'0'-35'0,"0"0"27"16,0 0 17-16,0 0 29 0,0 0 7 0,0 0 13 15,0 0 1-15,0 0-3 0,0 0-1 16,0 0-6-16,0 0-5 0,0 0-9 15,0 0-4-15,57-6 1 0,-36 2-5 0,11 3-1 16,2-2 9-16,6 2 6 0,5-4 9 16,1 4-1-16,11-1 6 0,0 1-23 15,3-2-5-15,-1-1 1 0,-9 4 4 0,1-2-2 0,-1 2-7 16,-4 0-8-16,-1 0 4 0,-10 0-1 0,-3 0-17 16,-2 0-47-16,-5-2-39 0,-2 4-35 15,-6-2-35-15,-17 0-41 0,24 0-136 16,-18 2-336-16,-6-2 96 0</inkml:trace>
  <inkml:trace contextRef="#ctx0" brushRef="#br0" timeOffset="17919.25">9683 3930 1828 0,'-22'0'-73'15,"22"0"28"-15,0 0 12 0,0 0 21 0,0 0 26 16,0 0 19-16,0 0 19 0,0 0 17 0,-4 23 12 16,4-23 3-16,2 19-8 0,-2-19-3 15,2 26-5-15,2-9 4 0,-2 2 3 16,2 7 12-16,-2-2-3 0,4 3 3 0,0 1-12 16,2 5-2-16,-2 1-8 0,2 2-9 15,0 1-1-15,3-1-4 0,-2 0-5 0,-1 2-1 0,1 0-6 16,-3 1 0-16,2 1-5 0,-2 1-1 15,-1 0-8-15,0 2 2 0,-1 7-1 0,-2-6 10 16,0 1 1-16,-2 1-5 0,0 2-2 16,2-3-6-16,-2 3 0 0,2 4-5 15,-2-8 0-15,2 3-2 0,-2-4-5 0,2 2-4 16,0-4-3 0,0 0 1-16,0-4 3 0,-2 2-4 0,2-9 0 15,-2 3-2-15,2-5 6 16,-2-1-4-16,3-2-4 0,-3-4 1 0,0 0-10 15,0-5-17-15,0 2-13 0,0-18-7 0,-3 27-4 16,3-27 7-16,-2 21-1 0,2-21 6 16,-6 18-2-16,6-18 9 0,-14 16 0 15,5-9 4-15,9-7 4 0,-23 10-1 0,6-4-2 0,2-3 7 16,-4 1 1-16,-5-2 4 0,-3 2 1 0,0-4-1 16,-6 2 5-16,0-1-2 0,-5-1 1 15,-4 0 4-15,-5 0-2 0,1 0-2 16,-3-1 4-16,-11 1 0 0,1-3 5 0,-3 0 2 15,-1 1 1-15,0-2 0 0,-3 1 9 16,-21-1 1 0,11 2 4-16,9-2 0 0,-20 0 5 0,0 0-7 15,13 1 1-15,6-1 3 0,-18 0-4 16,11 0 5-16,7 2-1 0,-19-2 4 0,12 2 0 16,8 1 6-16,-2-3 6 0,1 1 2 15,-19 2 5-15,13-1 2 0,13 0 5 16,-2 0-9-16,1 1-5 0,3-2-2 0,-2 2-3 15,1-1-3-15,3-3-7 0,-2 4 2 0,3-1-5 0,-1-2-2 16,1 1-1-16,-2-1-1 0,1-1-1 16,0 2-2-16,-3-1-2 0,-1 1-1 0,2-1-2 15,-3 0-2-15,3-2 2 0,0 2-1 16,-1-1 2-16,2 1-2 0,1 0-1 16,-1-1-1-16,3-1-1 0,2 0 4 0,1 0-2 15,-4 1-1-15,9-2-2 0,3 2 0 0,-1 2 1 16,1-5-1-16,0 2 2 0,-1 0-1 0,1 0-2 15,-3 1-1-15,5 0 1 0,-5-2 1 16,3 0 0-16,-1 1-5 0,-7 0 5 0,7-2 3 16,-1 4-2-16,1-1-4 0,-1-1 0 15,1 1 3-15,3 1-2 0,-3-2 1 16,3 0-2-16,0 2 1 16,-1-2-2-16,3 1 0 0,-2 1 3 15,1-1 1-15,-1 1-1 0,2-2 0 16,-3 2 1-16,1-1 0 0,3-1 2 0,-2 0 3 15,1 2 7-15,0 1 0 0,-1-1-1 16,1 0 1-16,0 0 4 0,-1 0-5 0,3 0 1 16,0-1-5-16,3 3 1 0,1 0-3 15,0-1-1-15,-3-1 4 0,3 1-4 0,1 2 1 0,-1-4 0 16,0 4-5 0,0-1 5-16,1 0-3 0,-1 0-2 15,-2 2-2-15,1 0-1 0,4-2 4 0,-3 4-1 0,2-2 0 0,0 2 0 16,-1-2 0-16,3 0 2 0,-2 2-2 15,0 0 6-15,1-2-8 0,1 1 4 16,0 2-4-16,1-3 4 16,1 2-1-16,0-1 1 0,4-1-3 0,-2 3 1 15,-1-3-2-15,1 1 2 0,3-2 0 16,0 1-3-16,0 1 6 0,1-1-3 16,1 0-3-16,-2 3 4 0,2-3 1 0,-1 1 3 15,2-1-7-15,-2 0 2 0,1 2 2 16,0-2-2-16,-2 0-2 0,1 2 4 0,1-2-2 15,-2 0 0-15,2 2 0 0,-1-1 0 0,2-1 0 0,-2 0 0 16,3 0 5-16,-2 0 4 0,21 0 8 16,-39 0 1-16,25 0-3 0,14 0-1 15,-32 0-1-15,17 0 1 0,15 0-4 0,-30 0 0 16,30 0-2-16,-24 0 5 0,24 0 0 16,-26-1-4-16,26 1 0 0,-25 0 0 15,25 0-2-15,-26-2-1 16,26 2 0-16,-26 0 2 0,26 0-4 15,-27-2 4-15,27 2-4 0,-25 0 2 0,25 0-2 16,-27 0-2-16,27 0 2 0,-28 0-2 16,13-2 2-16,2 2-2 0,-2-1 1 0,15 1 3 15,-30-3-6-15,18 3 4 0,-2-4-1 16,-2 1-3-16,2-1-16 0,14 4-41 16,-30-10-55-16,17 5-69 0,1-2-89 0,-1-4-192 0,2 2-480 15,1 1-363-15</inkml:trace>
  <inkml:trace contextRef="#ctx0" brushRef="#br0" timeOffset="18452.09">1768 4477 2884 0,'0'0'-26'0,"0"0"8"0,0 0 16 15,0 0 10-15,0 0 21 0,0 0-2 16,0 0 0-16,0 0 0 0,0 0-1 16,0 0 1-16,0 0-6 0,0 0-1 0,0 0-1 0,52-4-1 15,-36 0-2-15,-16 4-7 0,35-5-32 16,-19 1-52-16,2 0-43 0,-4-2-60 0,3 1-67 15,-4-1-523-15,0-2-59 0</inkml:trace>
  <inkml:trace contextRef="#ctx0" brushRef="#br0" timeOffset="18837.77">1640 3398 2186 0,'0'0'-49'0,"0"0"37"0,0 0 8 0,-8-11 19 0,8 11-7 16,0 0-4-16,0 0 9 0,0 0-2 0,0 0-8 16,0 0 6-16,27-13-7 0,-27 13-1 15,20-4 6-15,-20 4-1 16,18-5-15-16,-18 5-18 0,22-6-27 15,-22 6-26-15,18-6-41 0,-18 6-61 0,17-6-371 16,-11 2 257-16</inkml:trace>
  <inkml:trace contextRef="#ctx0" brushRef="#br0" timeOffset="19085.29">1725 3269 1489 0,'0'0'-52'0,"0"0"9"16,0 0 5-16,-20-4 19 0,20 4 31 16,0 0 28-16,0 0 50 0,0 0 10 15,0 0 10-15,-15 19 13 16,15-19 13-16,0 18-4 0,0-18-6 16,0 0-11-16,7 32-10 0,-3-17-11 15,-2 1-9-15,-2-16-7 0,11 28-12 16,-4-13-15-16,-1 0-42 0,-1 3-53 0,5-3-53 15,-4 0-53-15,1-1-95 0,3 3-466 0,-1-1 27 16</inkml:trace>
  <inkml:trace contextRef="#ctx0" brushRef="#br0" timeOffset="20273.09">11943 3282 954 0,'0'0'183'0,"-10"-20"-40"0,10 20-24 0,0 0-2 16,-17-6-1-16,17 6 13 0,-18-3 11 15,18 3 0-15,0 0-6 0,-32 4 4 0,32-4 4 16,-25 5 0-16,12 0 6 0,-2-1-1 16,-2 2-5-16,3-1-5 0,-1 4-17 0,0-1-8 0,-1 0-11 31,1 4-7-31,-3-1-11 0,4 0-5 0,-1 3-8 15,1 1-7-15,0 0-8 0,4-2 1 0,-2 3-8 0,4-3-5 16,0 2-2-16,2 0-5 0,2 3-2 16,3-2-4-16,1-16-3 0,0 29-5 15,1-13 0-15,5 1-3 0,0-4 0 16,3 3-3-16,2-3-3 0,-1-2-2 16,2 0-12-16,1 1-1 0,0-2-7 15,2-3-3-15,-1-1-11 0,2-1-9 0,-1 0-11 16,-15-5-2-16,29 1-15 0,-14-1 0 15,-15 0-1-15,25-3 5 0,-10-1-1 0,-15 4 4 16,23-14 8-16,-13 6 2 0,-10 8 9 16,13-13 11-16,-13 13 10 0,10-15 14 0,-10 15 11 15,5-15 15-15,-5 15 9 0,2-13 9 0,-2 13-1 16,0 0 4-16,0 0 0 0,-5-25 13 16,5 25 8-16,0 0 3 0,-12-12-4 0,12 12-2 15,0 0-8-15,0 0-6 0,-13-9-7 16,13 9-4-16,0 0-3 0,0 0-5 0,0 0-1 15,0 0-1 1,0 0-4-16,0 0-1 0,0 0-6 16,0 0-25-16,41-2-26 0,-41 2-27 15,25 0-39-15,-25 0-56 0,28 0-63 0,-28 0-56 16,27-2-148-16,-9-2-200 0,-6 3-248 16,-12 1-226-16</inkml:trace>
  <inkml:trace contextRef="#ctx0" brushRef="#br0" timeOffset="20536.89">12275 3374 2496 0,'0'0'-74'16,"0"0"31"-16,0 0 23 0,0 0 26 0,0 0 25 15,0 0 17-15,0 0 20 0,-36 4 10 0,36-4 0 16,0 0 3-16,-22 19-7 0,14-10 5 15,-2-1 1-15,10-8 3 0,-15 20-6 0,7-8-3 16,1-1-8-16,3 3-4 0,-2-1-10 16,6-13 0-16,-5 25-7 0,5-25-6 15,3 23-29-15,-3-23-27 16,6 21-37-16,0-11-34 0,3-1-42 16,-1 1-54-16,-8-10-78 0,15 11-597 15,-4-7-211-15</inkml:trace>
  <inkml:trace contextRef="#ctx0" brushRef="#br0" timeOffset="20843.32">12439 3389 2623 0,'0'-21'-14'16,"0"21"37"-16,0 0 22 0,0 0 27 0,0 0 15 15,-9-15 12-15,9 15-1 0,0 0-13 16,0 0-8-16,0 0-4 0,0 0-9 15,0 0-9-15,0 0-2 16,0 0-9-16,0 0-2 0,0 0-9 16,-7 48-1-16,7-48-31 0,18 22-12 15,-11-11-3-15,5 1 0 0,-2-1 1 0,-1 5 2 16,-2-5-25-16,2 3 7 0,-2-1 3 16,-1 0 12-16,-3 2 20 0,-3-15 10 0,2 26 13 15,-2-26 3-15,-5 26-5 0,-1-15 1 16,-1 1-3-16,7-12-10 0,-15 17-19 0,8-9-32 0,7-8-51 15,-11 11-64-15,11-11-76 0,-14 6-147 16,14-6-462-16,0 0-173 0</inkml:trace>
  <inkml:trace contextRef="#ctx0" brushRef="#br0" timeOffset="21075.22">12632 3365 2461 0,'0'0'-73'0,"0"0"21"0,0 0 15 16,0 0 14-16,0 0 21 0,0 0 23 0,23 14 17 15,-23-14 3-15,6 18 20 0,-6-18 0 16,5 20-4-16,-3-8-2 0,-2-12 13 0,4 24-5 0,-1-12-2 16,-3-12-8-16,0 27-2 0,0-14-6 0,0-13 3 15,0 25-17-15,0-25-26 0,-7 27-32 16,5-16-41-16,-2 3-44 0,-1-3-56 15,0-3-87-15,5-8-493 0,-6 14-29 0</inkml:trace>
  <inkml:trace contextRef="#ctx0" brushRef="#br0" timeOffset="21445.03">13039 3574 2194 0,'0'0'-8'16,"-16"-4"22"-16,16 4 19 0,0 0 25 0,0 0 28 16,0 0 16-16,-20-2 24 0,20 2-2 15,0 0-5-15,0 0-12 0,0 0-11 0,0 0-12 16,0 0-7-16,0 0-13 0,0 0-6 16,0 0-5-16,54-9-14 15,-36 9-19-15,4-2-30 0,1 0-34 16,4 0-45-16,2 0-52 0,0 2-43 15,-4-4-92-15,4 0-554 0,-9 0-164 16</inkml:trace>
  <inkml:trace contextRef="#ctx0" brushRef="#br0" timeOffset="21630.09">13201 3453 2736 0,'-23'-1'112'0,"23"1"-4"0,0 0-12 16,0 0-1-16,-20-3-5 0,20 3-14 15,0 0-6-15,0 0-7 0,0 0-8 0,0 0-2 16,0 0-15-16,0 0-20 0,0 0-17 16,0 0-36-16,58-10-45 0,-37 10-60 0,3-2-69 0,1-1-105 15,8-1-552-15,-4 4-223 0</inkml:trace>
  <inkml:trace contextRef="#ctx0" brushRef="#br0" timeOffset="22332.66">14391 3441 2508 0,'0'0'-73'0,"0"0"17"0,0 0 1 0,0 0 10 16,0 0-1-16,0 0 4 0,0 0 4 15,0 0 3-15,0 0 5 0,0 0-1 16,0 0 8-16,0 0 4 0,25 11 24 0,-9-10 8 16,6-1 27-16,3 3 8 0,4-2 0 15,2-1-12-15,3 3 4 0,3-3-3 16,5 2-12-16,3-1-4 0,2 1-2 0,-1 0-1 0,5 0 2 0,-3 0-2 16,12 2 7-16,-3-2 5 0,1 2-1 15,1-1 2-15,-4-2-1 0,4 2 3 16,-3 0-2-16,-6-2 6 0,7 2-3 0,3 0 0 15,-3-2-3-15,-7-1 11 0,9 0-3 16,-5 0 7-16,5 3 4 0,-8-6 5 16,10 6-2-16,-1-3 1 15,-4 1 1-15,-3-1-7 0,-2 0-7 16,1 2 0-16,-2-2 3 0,-1 2 4 0,1 0 8 16,-1 0 6-16,-3-2 5 0,-1 2-1 15,-3-2-5-15,1 2 3 0,-5 0 3 16,-4-2 1-16,-1 1-3 0,-1 1-4 0,-2-2-5 15,0 0-5-15,-5 0-4 0,1-2 4 16,-4 2 5-16,2 0-1 0,-1 0 4 0,-1-1 1 0,-4-1 5 16,-18 2-10-16,36-4-4 0,-21 4-3 15,-15 0-4-15,28-4-5 0,-28 4-6 0,24-4-1 16,-24 4-4-16,18-1-1 0,-18 1-4 16,17-4-8-16,-17 4-6 0,17-2-19 15,-17 2-29-15,0 0-40 0,0 0-43 0,21-4-56 16,-21 4-51-16,6-4-60 0,-6 4-141 0,0 0-171 31,0 0-289-31,0 0-270 0</inkml:trace>
  <inkml:trace contextRef="#ctx0" brushRef="#br0" timeOffset="24622.82">15208 3037 1361 0,'5'-12'323'0,"-5"12"-59"16,0 0-29-16,0 0-25 0,0 0 3 0,7-15-10 16,-7 15-12-16,0 0-9 0,0 0-3 15,0 0-2-15,0 0-7 0,0 0-9 0,0 0-18 16,8-9 0 0,-8 9-41-16,0 0 5 0,0 0-7 0,0 0-5 15,0 0-8-15,0 0-13 0,0 0-3 16,5 48-14-16,-5-48-2 0,0 26-5 15,2-9-15-15,0-2-23 0,1 1-38 16,-3 0-52-16,0-16-61 0,2 35-61 0,-2-18-56 16,0 0-68-16,-2 0-158 0,-3-1-118 15,1 2-283-15,-1 0-251 0</inkml:trace>
  <inkml:trace contextRef="#ctx0" brushRef="#br0" timeOffset="25371.89">14802 3882 2530 0,'0'0'-96'0,"0"0"21"0,4-16 9 15,-4 16 21-15,0 0 16 0,1-16 18 16,-1 16 15-16,0 0 1 0,0 0 4 15,0 0 2-15,0 0 5 0,-12-21 12 0,12 21 7 16,0 0 28-16,-19-2 19 0,19 2 19 16,0 0-2-16,-30 4 7 0,30-4-4 0,-23 6 0 15,23-6-11-15,-24 8-5 0,14-5-7 0,10-3-1 16,-20 8-13-16,20-8-8 0,-15 6-5 0,15-6-5 16,-14 5-5-16,14-5-4 0,0 0-5 15,-13 10-2-15,13-10-4 0,0 0-3 16,0 0-1-16,-2 18-5 0,2-18-3 0,0 0-1 15,0 0-4-15,24 20 1 0,-24-20-3 16,14 13 1 0,-5-7-2-16,2 2-2 0,-11-8 2 0,20 15-2 15,-8-6 1-15,-4 1-2 0,-1 1-2 16,-7-11 1-16,14 19 4 0,-8-10 13 0,-6-9 11 16,7 19 8-16,-5-7 6 0,-2-12 9 15,0 0 7-15,-7 27-3 0,7-27 2 16,-12 16-8-16,1-7-3 0,1-2-7 0,10-7-2 15,-25 10-7-15,14-7-5 0,11-3-22 0,-22 5-35 0,22-5-45 16,-23-5-65-16,23 5-64 0,-17-9-68 16,17 9-142-16,-19-17-167 0,11 7-272 15,8 10-202-15</inkml:trace>
  <inkml:trace contextRef="#ctx0" brushRef="#br0" timeOffset="25704.1">14991 3784 2618 0,'0'0'-10'16,"13"-10"8"-16,-13 10 11 0,0 0 25 0,0 0 24 15,0 0 25-15,0 0 13 0,0 0 4 16,0 0-3-16,0 0 4 0,0 0-6 0,0 0 5 16,-14 51 12-16,8-37 1 0,1 0-1 15,-2 4-8-15,3 0-11 0,0 0-10 0,0 2-9 0,2 0-7 16,2 2-6-16,2-2-8 0,0 1-2 16,2 3-12-16,0-2-43 0,3 1-36 15,0-2-44-15,0-3-44 0,2 2-48 0,1-1-47 16,2-6-53-16,-5-4-128 0,4 3-507 15,-2-6-306-15</inkml:trace>
  <inkml:trace contextRef="#ctx0" brushRef="#br0" timeOffset="26111.83">15341 3869 2752 0,'0'0'-78'16,"0"0"18"-16,0 0 3 0,-10-17 44 0,10 17 37 15,0 0 40-15,-22-4 34 0,22 4 18 16,0 0 6-16,-34 5-5 0,34-5-12 16,-19 9-1-16,19-9-7 0,-19 7-6 0,19-7-12 15,-15 12-8-15,15-12-6 0,-11 8-9 0,11-8-7 0,-5 13-7 16,5-13-8-16,0 0-15 0,0 0-7 15,12 26-6-15,-12-26-2 0,15 15-2 16,-6-7 0-16,-2 1 0 0,-7-9 1 0,20 18-2 16,-14-11 1-16,3 3 2 0,-9-10 2 15,13 17 12-15,-9-8 12 0,-4-9 11 16,6 18 5-16,-6-18 7 16,0 17 5-16,0-17 0 0,0 0 1 15,-10 26-8-15,2-19-4 0,8-7-6 0,-16 14 0 16,16-14-3-16,-19 11-3 0,9-8-3 15,10-3-6-15,-20 4-17 0,9-7-30 0,11 3-43 16,0 0-56-16,-27-9-68 0,19 5-49 16,8 4-51-16,-11-13-136 0,11 13-559 15,-4-15-438-15</inkml:trace>
  <inkml:trace contextRef="#ctx0" brushRef="#br0" timeOffset="26312.47">15410 4002 3027 0,'0'0'-65'0,"18"8"22"0,-18-8 18 0,0 0 30 16,12 4 34-16,-12-4 12 0,0 0 1 16,20 1-3-16,-20-1-9 0,21 0-4 0,-21 0 0 15,23 0-8-15,-23 0-12 0,27-1-23 16,-27 1-30-16,28-2-47 0,-15 0-44 0,-1 0-53 15,-1-1-110-15,2-1-489 0,-13 4-80 0</inkml:trace>
  <inkml:trace contextRef="#ctx0" brushRef="#br0" timeOffset="26544.31">15559 3923 2350 0,'0'0'47'16,"-15"-6"17"-16,15 6 11 0,0 0 7 15,0 0 13-15,0 0 35 16,0 0 22-16,0 0 1 0,0 0-14 15,0 0-12-15,0 0-1 0,0 0 4 0,-19 21-4 16,19-21-4-16,0 0-14 0,0 25-8 16,0-25-14-16,2 20-7 0,-2-20-8 15,4 23-8-15,-4-23-8 0,5 25-8 0,-1-14-23 16,-4-11-33-16,4 24-44 0,-4-24-47 16,4 18-56-16,1-7-47 0,-3-1-39 0,2-1-57 0,-4-9-114 15,4 13-516-15,-4-13-340 0</inkml:trace>
  <inkml:trace contextRef="#ctx0" brushRef="#br0" timeOffset="26791.78">15715 3882 2911 0,'0'0'3'0,"6"-11"2"15,-6 11 0-15,0 0 40 0,0 0 45 0,0 0 30 16,0 0 8-16,0 0 5 0,0 0-10 15,0 0-7-15,12 36-10 0,-12-36-8 16,4 21-4-16,-4-21-5 16,2 25-11-16,2-9-8 0,-2-2-8 15,0 1-7-15,2 1-6 0,-1-1-23 16,-1 1-34-16,-2-16-49 0,4 22-46 0,-2-10-53 16,-2-12-47-16,7 23-40 0,-7-23-68 15,2 13-139-15,0-7-427 0,-2-6-243 16</inkml:trace>
  <inkml:trace contextRef="#ctx0" brushRef="#br0" timeOffset="27045.77">15879 3834 2717 0,'4'-17'10'0,"-4"17"5"16,4-15 2-16,-4 15-7 0,0 0 2 0,13-15 27 15,-13 15 10-15,0 0 8 0,0 0-1 16,0 0-4-16,40 23 1 0,-29-12 8 16,-1 2-1-16,-1 3 5 0,1 1 6 0,-4 0-5 15,3 2-4-15,-2 5-5 0,-5-5-3 16,2 0-9-16,-4-1-9 0,0 1-18 16,-2 0-19-16,0 1-38 0,-2-2-46 0,1-4-44 0,-1 2-46 15,0-2-45-15,4-14-92 0,-9 20-524 0,5-11-171 16</inkml:trace>
  <inkml:trace contextRef="#ctx0" brushRef="#br0" timeOffset="27346.67">16293 3823 2515 0,'9'-15'-6'0,"-9"15"24"0,7-11 3 16,-7 11-3-16,0 0 16 0,0 0 34 0,0 0 23 15,0 0 16-15,0 0 15 0,0 0 0 0,0 0-4 16,0 0-2-16,-30 32 2 0,21-16-4 16,3-1-4-16,0 4-9 0,-1 2-6 0,0 2-13 15,3-4-6-15,2 4-10 0,0-3-8 16,4 1-2-16,0 4-14 0,0 0-29 15,5-4-43-15,0 0-52 0,1-1-61 0,2-2-58 0,3-1-75 16,-2-5-128-16,0-3-541 0,-1-1-371 16</inkml:trace>
  <inkml:trace contextRef="#ctx0" brushRef="#br0" timeOffset="32007.74">16647 3972 1179 0,'0'0'-28'0,"0"0"-4"16,0 0 11-16,0 0 2 0,0 0 3 0,0 0 10 15,0 0 15-15,0 0 11 0,0 0 13 0,0 0 13 0,0 0-2 16,0 0 1-16,0 0 7 0,0 0-7 0,0 0 0 15,0 0-4-15,0 0-6 0,0 0-4 16,0 0-4-16,0 0-2 0,0 0 24 16,0 0 4-16,-29-12 20 0,29 12 27 15,0 0 5-15,0 0-10 0,0 0-11 0,0 0-7 16,0 0-9-16,-11-13-6 0,11 13-3 0,0 0-13 0,0 0-5 16,4-23-2-16,-4 23-12 0,0 0 2 15,11-19 2-15,-11 19-9 0,8-13 0 0,-8 13-4 16,12-10-5-16,-12 10 2 0,14-9-5 15,-14 9 1-15,10-10-4 0,-10 10 2 16,0 0 0-16,19-6 4 0,-19 6-4 0,0 0-4 16,0 0 8-1,26 10 1-15,-26-10 0 0,10 15-1 16,-6-2-3-16,-4-13 0 0,8 26 5 0,-2-13-7 16,-4 4 2-16,2-2 5 0,-2 1-2 15,-2 0-2-15,0-16 3 0,2 33-4 16,-2-19-1-16,0-14 4 0,-2 26-3 0,2-26 11 15,-2 21 0-15,2-21 17 0,-4 19 4 16,4-19 8-16,-8 16-1 0,8-16-1 0,-10 11 4 0,10-11-1 16,-12 5 3-16,12-5-4 0,0 0 5 15,0 0 1-15,-30-5-1 0,30 5-11 0,0 0-6 16,-19-17-4-16,19 17-2 0,-10-18-3 16,2 10 1-16,8 8 4 0,-8-20-5 15,8 20-1-15,-8-16 2 0,8 16-7 0,-6-18 2 16,6 18-7-16,-4-17 1 15,4 17-3-15,-5-16-3 0,5 16 1 16,0 0-4-16,-6-19 0 0,6 19-11 16,0 0-11-16,-2-15-17 0,2 15-27 0,0 0-47 15,0 0-59-15,0 0-56 0,6-19-104 16,-6 19-632-16,9-5-387 0</inkml:trace>
  <inkml:trace contextRef="#ctx0" brushRef="#br0" timeOffset="32292.97">16899 4150 2928 0,'0'0'-12'0,"4"19"32"16,-4-19 15-16,0 0 21 0,0 0 20 15,0 0 26-15,4 13 15 0,-4-13 4 0,0 0-6 16,0 0-7-16,0 0-7 0,0 0-9 16,0 0-6-16,0 0-8 15,0 0-7-15,0 0-7 0,0 0-6 16,0 0-21-16,0 0-41 0,0 0-62 0,0 0-83 16,7 9-78-16,-7-9-113 0,0 0-186 15,0 0-368-15,0 0-275 0</inkml:trace>
  <inkml:trace contextRef="#ctx0" brushRef="#br0" timeOffset="32894.68">17141 3763 2679 0,'6'-10'-58'0,"-6"10"17"0,0 0 20 15,8-11 3-15,-8 11 25 0,0 0 20 16,0 0 28-16,0 0 0 15,0 0 5-15,0 0-4 0,0 0-2 16,0 0 5-16,0 0-2 0,0 0-5 0,0 0-3 16,0 0 0-16,0 0-8 0,0 0-5 15,0 0-2-15,-44 5-3 0,44-5-7 0,0 0 0 16,0 0-2-16,-26 3-7 0,26-3 7 16,0 0-8-16,-21-3 4 0,21 3-5 15,0 0 0-15,0 0 7 0,-24-1 6 0,24 1 8 0,0 0 0 16,0 0-2-16,0 0-1 0,-22 1 1 15,22-1 2-15,0 0 1 0,-13 10-2 0,13-10-3 16,-9 13-2-16,9-13-2 0,-8 15 0 16,8-15-2-16,-7 16 1 0,7-16-7 15,-6 16 2-15,6-16-5 0,-6 16 5 0,6-16-5 16,0 0-3-16,-4 17-2 16,4-17-2-16,0 0-5 0,-2 16-4 15,2-16 1-15,0 0 1 0,0 0-1 16,0 0-1-16,0 0 1 0,0 0-2 15,0 0 1-15,4 18 0 0,-4-18 0 0,0 0 2 16,0 0-2-16,14 4-4 0,-14-4-5 16,0 0 4-16,0 0 2 0,24-1-3 15,-24 1-1-15,0 0 1 0,0 0 2 0,25 0 1 0,-25 0-3 0,0 0 3 16,18 1-2-16,-18-1 4 0,0 0-1 16,14 7 1-16,-14-7 9 0,8 8 9 15,-8-8 3-15,0 0 9 0,9 20 3 0,-9-20 5 16,2 16 3-16,-2-16 1 0,-2 20-1 15,2-20 0-15,-5 20-1 0,5-20-4 16,-6 22-1-16,0-11-3 0,6-11-3 0,-12 21-6 0,4-12-10 16,0 1-21-16,8-10-36 0,-18 15-48 15,11-7-46-15,7-8-53 0,-15 9-72 0,15-9-151 16,-13 4-560-16,13-4-427 0</inkml:trace>
  <inkml:trace contextRef="#ctx0" brushRef="#br0" timeOffset="33380.75">17325 3892 2881 0,'0'0'-125'0,"8"-13"32"15,-8 13 14-15,0 0 22 0,0 0 17 16,0 0 20-16,0 0 28 0,0 0 17 16,0 0 28-16,0 0 15 0,0 0 3 0,0 0 4 15,0 0 0-15,0 0 5 0,0 0 11 16,0 0 13-16,0 0-8 16,0 0 1-16,-51 16-5 0,51-16-12 15,-14 7-5-15,14-7-8 0,-14 9-10 16,14-9-6-16,-8 10-5 0,8-10-4 0,0 0-3 15,-8 15-5-15,8-15-7 0,0 0-11 16,0 0-1-16,6 24 2 0,-6-24-8 16,10 14 1-16,-10-14-3 0,12 15 0 0,-6-7-3 15,-6-8-1-15,10 17 3 0,-10-17-1 0,8 15 1 0,-8-15 9 16,9 16 3-16,-9-16 4 0,4 15 9 16,-4-15 4-16,0 0 11 0,-2 22 0 0,2-22 4 15,0 0 0-15,-9 20 0 0,9-20-1 16,-12 12-5-16,12-12-3 0,-17 9-7 15,17-9-2-15,-15 9-7 0,15-9-14 0,-16 4-29 16,16-4-30 0,0 0-47-16,-28-2-42 0,28 2-49 15,0 0-40-15,-21-11-48 0,21 11-124 0,-13-12-574 16,8 6-420-16</inkml:trace>
  <inkml:trace contextRef="#ctx0" brushRef="#br0" timeOffset="33634.89">17441 4025 2928 0,'0'0'-53'0,"0"0"23"16,0 0 18-16,0 0 19 0,0 0 35 15,15 9 28-15,-15-9 13 0,0 0 4 0,0 0-9 0,0 0-6 16,27 0-11-16,-27 0-2 0,21-1-8 15,-21 1-5-15,23-4-5 0,-23 4-3 16,26-2-8-16,-12 0-11 0,-14 2-27 0,26-4-22 16,-26 4-40-16,24-1-41 0,-24 1-30 15,17 0-24-15,-9-3-41 0,-8 3-51 0,0 0-554 16,0 0-129 0</inkml:trace>
  <inkml:trace contextRef="#ctx0" brushRef="#br0" timeOffset="33882.4">17572 3979 2304 0,'0'0'-51'16,"-9"-14"31"-16,9 14 34 0,0 0 15 15,0 0 36-15,0 0 19 0,0 0 11 0,0 0 5 0,0 0 16 16,0 0 23-16,0 0 16 0,0 0 4 0,0 0-4 16,0 0-2-16,0 0-13 0,0 0-8 15,0 0-16-15,0 0-9 0,-2 40-12 16,2-40-9-16,2 20-13 0,-2-20-8 15,0 23-6-15,0-23-5 0,2 23-9 0,-2-10-7 16,0-13-20 0,2 21-41-16,-2-21-51 0,2 22-52 0,-2-22-68 15,3 16-59-15,0-8-89 0,-3-8-144 16,2 15-431-16,-2-15-315 0</inkml:trace>
  <inkml:trace contextRef="#ctx0" brushRef="#br0" timeOffset="34183.3">17725 3857 2784 0,'0'0'-73'0,"8"-12"26"0,-8 12 25 0,0 0 32 16,0 0 64-16,0 0 32 0,0 0 25 15,0 0 9-15,0 0 9 0,0 0-5 0,10 42-6 16,-10-42-2-16,-2 24-6 0,2-24-10 16,0 27-14-16,0-14-7 0,0-13-14 0,-2 31-11 15,2-16-5-15,2 2-6 0,-2-17-13 16,0 32-14 0,0-18-29-16,2-1-37 0,-2-13-45 0,2 25-54 15,-2-25-60-15,2 20-43 0,1-11-58 16,-3-9-152-16,2 12-499 0,-2-12-362 15</inkml:trace>
  <inkml:trace contextRef="#ctx0" brushRef="#br0" timeOffset="34468.53">17932 3747 2752 0,'15'-5'-88'0,"-15"5"36"0,0 0 18 0,0 0 28 15,30 15 39-15,-24-4 51 0,0 0 30 16,0 5 18-16,-2 3 9 0,1 0 3 0,-1 0-3 16,-2 6-6-16,-2-4-7 0,0 2-9 15,-2 2-14-15,2-2-14 0,-4-1-7 16,-1 2-9-16,-3 0-28 0,0-3-45 0,-2 0-50 15,-4-2-53-15,2-1-67 0,-3 0-58 0,-2-4-105 16,0-1-649-16,1-2-435 0</inkml:trace>
  <inkml:trace contextRef="#ctx0" brushRef="#br0" timeOffset="35474.25">17028 3507 2875 0,'-21'-4'-122'16,"21"4"30"-16,0 0 15 0,0 0 8 15,0 0 15-15,0 0 13 0,0 0 30 0,0 0 22 16,0 0 1-16,0 0 2 0,0 0 6 0,0 0 11 15,0 0 7-15,0 0 17 0,0 0 7 16,0 0 10-16,0 0 4 0,0 0-1 0,0 0-4 16,0 0-3-16,0 0-6 15,61 2-8-15,-61-2 0 0,24 2-4 0,-24-2-4 16,25 2-4-16,-8 0-8 0,0 0 2 16,2 0-8-16,-19-2-1 0,36 2-6 0,-17-1 0 15,2 1 2-15,1 2-3 16,0-4-5-16,0 3 0 0,1-2-1 0,5 3-1 15,-3-2 2-15,0 0-1 0,3 0-2 0,-5-1 4 0,5 1 4 16,-5 0 8-16,0 1 2 16,2-2 0-16,-1 1-1 0,3 0-2 0,1 0 3 15,0 0 0-15,-1 0 3 16,-4 0 2-16,0-1 8 0,-1 4-4 0,-1-5 3 0,0 1-1 16,-4 1 0-16,2 0-3 15,-2 0 0-15,-17-2-6 0,30 2-1 0,-18-1-4 16,-12-1-1-16,24 3-4 0,-24-3-3 15,23 4 0-15,-23-4 3 0,18 2-12 0,-18-2 4 16,20 3-4-16,-20-3 1 0,17 4-1 0,-17-4-3 16,17 2 0-16,-17-2 0 15,0 0-2-15,21 4 1 0,-21-4-1 0,17 1 1 16,-17-1 0-16,0 0-3 0,19 4 3 16,-19-4 2-16,14 4 0 0,-14-4 2 0,0 0 2 15,18 4-1-15,-18-4 0 0,0 0 0 16,0 0-3-16,19 2 0 0,-19-2-4 0,0 0-19 15,0 0-29-15,0 0-47 16,0 0-75-16,14 3-66 0,-14-3-124 0,0 0-238 16,0 0-349-16,0 0-360 0</inkml:trace>
  <inkml:trace contextRef="#ctx0" brushRef="#br0" timeOffset="37365.82">31000 3408 1887 0,'-2'-15'443'15,"2"15"-237"-15,0 0-34 0,0 0 4 0,-3-23-1 16,3 23 4-16,0 0-17 0,0 0-15 15,-2-15 4-15,2 15-8 0,0 0-6 0,0 0-5 16,0 0-11-16,0 0-4 0,0 0 10 16,0 0-5-16,0 0-29 0,0 0-4 0,0 0-5 15,0 0-11-15,0 0-1 0,-6 47-1 0,6-47-13 16,0 28-1-16,0-10 4 0,0-1 6 16,0 2-9-16,0-19-16 0,2 34 7 0,-2-16-8 15,2-1-8-15,0 0 3 0,-2-17-3 16,2 32-10-16,1-17-5 0,-1 1-6 0,-2-16-24 15,0 23-31-15,2-12-32 0,0-1-36 16,-2-10-39-16,0 0-39 16,3 25-48-16,-3-25-35 0,2 11-54 15,-2-11-106-15,0 0-127 0,0 0-418 0,0 0-429 16</inkml:trace>
  <inkml:trace contextRef="#ctx0" brushRef="#br0" timeOffset="37735.8">31131 3524 2924 0,'11'-15'-73'16,"-11"15"31"-16,8-11 21 0,-8 11 43 16,0 0 19-16,9-13 4 0,-9 13 0 15,0 0-1-15,0 0 11 0,0 0 8 16,0 0 10-16,0 0 0 0,0 0-4 0,0 0 0 16,0 0-2-16,0 0 5 0,0 0-2 15,-41 28-2-15,41-28 0 0,-16 11 0 0,16-11-8 0,-18 10 0 16,18-10-5-16,-14 9-6 0,14-9-4 15,-10 6-1-15,10-6-5 0,0 0 0 0,-16 11-5 16,16-11-1-16,0 0 1 0,0 0 7 16,-6 14 5-16,6-14 8 0,0 0 1 15,0 0 5-15,0 0-1 0,15 21 1 0,-15-21 6 16,15 11 0-16,-7-5-18 16,2 2 4-16,4-1 2 0,-2 3-4 15,3-3-2-15,0 2-10 0,0 1 2 16,-1 0-12-16,2-1 8 0,-2 4-21 15,1-5-18-15,-2 2-31 0,-1 0-47 0,1-3-61 16,-3 1-66-16,-1 1-67 0,0-3-105 16,-3 0-188-16,0 1-81 0,-6-7-226 15,0 0-240-15</inkml:trace>
  <inkml:trace contextRef="#ctx0" brushRef="#br0" timeOffset="38331.17">31464 3711 2493 0,'0'0'-134'0,"0"0"28"15,0 0 17-15,0 0 20 0,0 0 21 16,0 0 16-16,0 0 12 0,0 0 8 0,0 0 9 15,0 0 30-15,0 0 18 0,-7-30 28 0,7 30 25 16,0 0 4-16,0 0 17 0,0 0 15 0,0 0 14 16,0 0 11-16,0 0 10 0,0 0 3 15,0 0 5-15,0 0-2 0,0 0-13 16,0 0-15-16,0 0-19 0,0 0-12 0,0 0-7 16,0 0-3-16,0 0-13 0,0 0-5 15,0 0-5 1,0 0-7-16,0 0-8 0,0 0-8 0,0 0-23 15,-21 42-5-15,21-42-6 0,0 20 2 16,0-20-3-16,0 25-2 0,0-25-4 0,2 25 1 16,2-10-5-16,1-2 0 0,1-1-15 15,1 0-6-15,-7-12-14 0,14 21-10 16,-4-12-9-16,-10-9 0 0,20 9-3 0,-20-9-7 16,19 4 6-16,-19-4 3 0,21-1 4 0,-21 1 3 0,23-12 0 15,-13 4 4-15,2-3 3 0,0-4 2 16,1-3 4-16,-2 0 1 0,-1-2 12 15,1 3 17-15,-5 2 13 0,0 0 11 16,-2 1 5-16,-4 14 1 0,7-25-3 0,-7 25 6 16,2-17-2-16,-2 17 1 0,0 0 2 15,-11-16-2-15,11 16-3 0,0 0-6 0,-21-6-2 0,21 6-2 16,0 0-5-16,0 0-2 0,0 0-2 0,0 0 1 16,0 0-18-16,-21 22-15 0,21-22-27 15,0 0-42-15,0 0-56 0,0 0-66 16,40 21-71-16,-29-19-113 0,0-2-198 0,1 2-71 15,-12-2-190-15,28 0-192 0</inkml:trace>
  <inkml:trace contextRef="#ctx0" brushRef="#br0" timeOffset="38632.15">31946 3677 2450 0,'0'0'-28'0,"0"0"64"16,0 0 20-16,-12-8 30 0,12 8 32 16,0 0 17-16,0 0 2 0,0 0-6 15,0 0-18-15,0 0-11 16,0 0-12-16,0 0-11 0,0 0-9 15,44-12-8-15,-44 12-9 0,27 0-13 0,-9-1-20 16,0-2-25-16,-18 3-32 0,37-3-39 16,-19 3-34-16,-2-4-57 0,-16 4-51 15,29-4-71-15,-16 1-580 0,-3 1-232 0</inkml:trace>
  <inkml:trace contextRef="#ctx0" brushRef="#br0" timeOffset="38817.15">32039 3593 2494 0,'-23'-2'-53'0,"23"2"59"16,0 0 46-16,-23-2 54 0,23 2 40 0,0 0 19 16,-17-4 13-16,17 4-14 0,0 0-14 15,0 0-21-15,0 0-17 0,0 0-13 0,0 0-8 0,0 0-12 16,0 0-20-16,47-11-40 0,-47 11-48 16,20-4-50-16,-20 4-65 0,22-4-66 0,-9 1-78 15,-13 3-168-15,18-6-399 0,-10 2-202 16</inkml:trace>
  <inkml:trace contextRef="#ctx0" brushRef="#br0" timeOffset="42212.27">32634 3334 838 0,'0'0'489'0,"0"0"-101"0,0 0-105 16,0 0-38-16,0 0-22 0,0 0-28 0,0 0-26 0,0 0-30 16,0 0-11-16,0 0-13 0,0 0 1 15,0 0 2-15,0 0 4 0,0 0 3 16,0 0 2-16,0 0-4 0,0 0-14 15,0 0-8-15,0 0-4 0,-40-19-15 0,40 19-12 16,0 0-3-16,-23-4-9 0,23 4-5 16,-19-1-8-16,19 1-1 0,-24-3-6 0,24 3-4 0,-20-2-3 31,20 2-3-31,0 0-4 0,-26-2-1 0,26 2-5 0,0 0-1 0,-21 0-1 0,21 0-5 16,0 0-1-16,-20 7 1 0,20-7-1 31,-10 9 0-31,10-9 0 0,-8 13-1 0,8-13-9 0,-10 14 9 0,10-14 6 15,-6 17-6-15,6-17 1 16,-6 15 0-16,6-15 2 0,-4 17 0 0,4-17-2 16,-2 15 1-16,2-15 2 0,0 0-5 15,-4 19-1-15,4-19 3 0,0 0-2 0,-4 15 4 16,4-15 0-16,0 0 3 0,0 0 9 16,0 0-19-16,0 0 0 0,0 0 0 15,6 19-1-15,-6-19 0 0,0 0-1 16,0 0-4-16,0 0 5 0,26-3 1 0,-26 3-5 0,0 0-1 15,24-3-3-15,-24 3 4 0,22 3-1 0,-22-3 0 16,23 7 0-16,-11-3 8 0,4 2-2 16,-4 1 5-16,-1 1-1 0,0 2 4 0,-1-1 8 15,-1 0-3-15,-9-9 5 0,8 19 6 16,-8-19-1-16,2 20 0 0,-2-20 5 16,-10 23 4-1,3-14-16-15,-5 2-27 0,1-1-39 0,-2-1-53 16,-1-1-72-16,-4 2-80 0,2-5-94 15,-4 4-222-15,1 0-71 0,1-4 31 0,0 1-240 16,0 2-192-16</inkml:trace>
  <inkml:trace contextRef="#ctx0" brushRef="#br0" timeOffset="46463.12">31019 4300 941 0,'2'-25'584'0,"-2"25"-182"0,0 0-104 15,0 0-33-15,6-14-10 0,-6 14-15 16,0 0-19-16,0 0-24 0,0 0-7 0,0 0-10 16,0 0-4-16,7-13-15 0,-7 13-7 0,0 0-8 15,0 0-14-15,0 0-7 0,0 0 3 0,0 0-5 16,0 0-14-16,17 31-7 0,-11-15-7 15,-1-2-9-15,1 4-6 0,-2-2-6 16,4 7-6-16,-2 0-5 0,1 2-3 0,2-2-9 16,-3 0-7-16,0 2-3 0,0-3-1 15,3-1-5-15,-3 2-4 0,1-5-3 0,-3 1-2 0,0-2-2 16,1-1-8-16,1 0-9 0,-6-16-21 0,6 24-22 16,-2-12-25-16,-4-12-26 0,6 18-27 15,-6-13-36-15,0-5-47 0,8 11-58 16,-8-11-44-16,0 0-45 0,0 0-98 15,0 0-117-15,0 0-100 0,0 0-193 0,0 0-199 16</inkml:trace>
  <inkml:trace contextRef="#ctx0" brushRef="#br0" timeOffset="46811.01">31110 4395 2463 0,'-6'-12'-90'0,"6"12"38"0,-8-20 33 16,8 20 41-16,-8-16 31 0,8 16 34 15,-6-15 21-15,6 15 3 0,-4-15 12 0,4 15-3 0,-6-14-8 16,6 14-3-16,0 0-11 0,-4-17-13 16,4 17-4-16,0 0-9 0,0 0-13 0,0-23-5 15,0 23-6-15,0 0-6 0,10-15-6 16,-10 15-4-16,15-7-5 0,-15 7 2 0,21-7-8 16,-21 7 1-16,26-1 0 0,-9 1-5 15,-17 0-5 1,36 6 2-16,-20 0-2 0,2 1-1 15,-4 1-1-15,1 1 0 0,-5 3 2 0,2-1 11 16,-4 3 11-16,-4 3 7 0,-4-17 13 16,-2 30-8-16,-2-14-1 0,-7 0-2 0,0 1 0 15,-3-1-1-15,-3-1-6 0,2-2-3 16,-2 1-3-16,1-3-2 0,2 0-2 16,0-1-2-16,3-2-6 0,-2-1-21 0,13-7-41 0,-17 8-56 15,17-8-62-15,-16 4-63 0,16-4-74 16,0 0-149-16,-18-4-528 0,18 4-428 0</inkml:trace>
  <inkml:trace contextRef="#ctx0" brushRef="#br0" timeOffset="47512.85">31432 4743 2849 0,'2'20'-69'0,"-2"-20"50"15,0 0 9-15,0 0-2 0,0 0 35 16,0 0 32-16,0 0 30 0,0 0 13 0,0 0-15 16,0 0 2-16,0 0 0 0,30-27 21 15,-30 27-9-15,8-15 4 0,-8 15-12 16,6-25-5-16,-4 11-4 0,2-2 2 0,-2-2-6 15,0 0-1-15,2-2-2 0,-2 1-4 0,0 0 8 16,0-2 1-16,0 3-12 0,0 0 3 0,0 1 3 16,0 1-6-16,-2 16-10 0,2-22-4 15,-2 22-12-15,2-19-3 0,-2 19-4 16,0 0-2-16,0 0-2 0,0 0 0 0,0 0-4 16,0 0-5-16,0 0 0 0,0 0 1 15,34 36-3 1,-25-27-8-16,-1 3 5 0,0-1-2 0,-8-11-6 15,18 19 4-15,-10-7 1 0,0-5-3 16,0 3-2-16,-8-10 4 0,18 15-3 0,-12-9 1 16,-6-6-3-16,17 10 3 0,-17-10-1 15,12 7 0-15,-12-7 0 0,14 6 2 16,-14-6-3-16,0 0 2 0,20 0-8 0,-20 0 3 16,0 0 1-16,18-10 0 0,-18 10-3 0,12-15 1 15,-6 5 3-15,-1-5-6 0,1 0 1 0,-2-2 0 16,0 0 1-16,1-3-1 0,-1 4-2 15,0-4-4-15,1 4 7 0,-1-2 7 16,0 1 3-16,0 1 4 0,0 3 1 0,-4 13 2 16,6-24 1-16,-2 14 3 0,-4 10-8 15,8-18 1 1,-8 18-4-16,0 0-7 0,8-16 9 0,-8 16 6 16,0 0 2-16,0 0 3 0,0 0 8 15,0 0-1-15,27 33 5 0,-20-22-4 0,-1 2-2 16,3 2-3-16,-3 0-5 0,2 1 1 15,0-1-3-15,2 2-2 0,-2 0-12 16,0 0-2-16,0-2-5 0,1 1-12 0,0 0-26 16,-3-2-26-16,2 0-30 0,-1-1-44 0,-1-2-58 15,-6-11-68-15,10 23-52 0,-7-14-96 0,1-2-163 16,-4-7-89-16,7 13-244 0,-7-13-299 16</inkml:trace>
  <inkml:trace contextRef="#ctx0" brushRef="#br0" timeOffset="47914.04">32037 4374 2753 0,'-2'-19'-11'16,"2"19"25"-16,0 0 37 0,-4-15 27 16,4 15 17-16,0 0 7 0,0 0 2 0,0 0 2 15,0 0-2 1,0 0-12-16,0 0-5 0,0 0-3 15,0 0-5-15,0 0-6 0,0 0-6 0,0 0-10 16,27 42-5-16,-18-33-3 0,2-2-5 16,1 4-4-16,-2-4-5 0,4 1-5 15,-2-1-2-15,3 1-3 0,-2-2-1 0,-13-6-4 16,23 11-3-16,-13-6 1 0,-10-5-6 16,18 8-1-16,-18-8 10 0,10 10 21 0,-10-10 24 0,6 10 30 15,-6-10 3-15,0 0-7 0,0 0 4 16,-10 32-30-16,10-32 3 0,-13 19 0 15,2-8-7-15,3 1-12 0,-5-1-1 0,3-2-7 16,-3 3-8-16,2-1-17 0,1 1-21 16,-2-3-26-16,0 1-25 0,2-2-32 0,2-1-36 15,-1 1-45 1,3-2-50-16,6-6-42 0,-13 13-41 16,7-10-97-16,6-3-144 0,0 0-401 0,-13 10-360 15</inkml:trace>
  <inkml:trace contextRef="#ctx0" brushRef="#br0" timeOffset="48214.95">32344 4533 2739 0,'0'0'-100'0,"0"0"42"0,0 0 52 15,0 0 57-15,0 0 47 0,0 0 54 0,0 0 13 0,0 0 3 16,0 0-12-16,0 0-4 0,0 0-1 0,0 0-14 31,-24 46-9-31,16-34-10 0,-2 2-11 16,0-3-9-16,-4 0-13 0,0 5-6 0,-1-3-8 0,2-2-6 0,-2 3-13 0,3-4-12 31,-1 1-21-31,2-2-36 0,1 1-39 16,-1 0-46-16,11-10-52 0,-15 12-52 0,9-5-58 0,6-7-92 15,-13 7-164-15,13-7-388 0,-8 4-298 16</inkml:trace>
  <inkml:trace contextRef="#ctx0" brushRef="#br0" timeOffset="49265.18">32653 4165 2686 0,'0'0'-71'0,"0"0"36"16,15-8 45-16,-15 8 32 0,0 0 28 0,0 0 21 16,13-6 10-16,-13 6-2 0,0 0-7 0,0 0-1 15,0 0-4-15,0 0-9 0,0 0-5 0,0 0-8 16,0 0-6-16,0 0-5 0,0 0-6 16,0 0-4-16,0 0-4 0,0 0-3 0,0 0-4 15,0 0-3-15,0 0-1 0,0 0-4 16,-42-9-1-16,42 9 2 0,0 0 0 15,-20-3 5 1,20 3 2-16,0 0-2 0,0 0 1 0,-18-3-3 16,18 3-4-16,0 0-3 0,0 0 2 15,0 0 0-15,0 0-6 0,0 0-1 0,-18-4 1 16,18 4-1-16,0 0-3 0,0 0-2 16,0 0-2-16,0 0 1 0,0 0-4 15,0 0-3-15,0 0-3 0,0 0-17 0,0 0-27 16,0 0-34-16,0 0-38 0,0 0-39 0,0 0-25 15,0 0-8-15,0 0-9 0,0 0 12 0,0 0 8 16,0 0 17-16,0 0 16 0,58 6 13 16,-58-6 19-16,0 0 21 0,18 1 3 0,-18-1 22 15,0 0 16-15,19 0 12 0,-19 0 19 16,0 0 15-16,0 0 30 0,24 0 48 16,-24 0 23-16,0 0 24 0,0 0 19 0,16 0 13 0,-16 0 8 15,0 0 3-15,0 0-7 0,0 0-12 16,0 0-8-16,0 0 1 0,0 0-11 0,0 0 8 15,0 0-6-15,0 0-1 0,0 0-2 16,0 0-4-16,-48 16-4 0,33-12-5 0,15-4-25 16,-30 7-6-16,16-3-2 0,14-4-7 15,-26 8-14 1,14-7 0-16,12-1-5 0,-21 6 1 0,21-6-2 16,-18 4-4-16,18-4 1 0,0 0-4 15,-18 2-6-15,18-2-4 0,0 0-3 16,0 0-7-16,0 0-1 0,0 0-6 0,0 0 1 15,0 0-4-15,0 0-3 0,0 0-4 16,0 0 11-16,0 0-13 0,0 0-2 0,27-40-3 16,-18 32-2-16,-9 8-4 0,19-16-7 0,-9 4-2 15,1 2-2-15,0 0-4 0,-3-3 5 0,2 2-1 16,1-1 0-16,-2-2-6 0,1-2 6 16,1 2 0-16,-1 1 0 0,3-2 0 15,-2 2 8-15,-1-1-5 0,0 4 2 0,0-2-1 16,-2 2 3-16,0-1 3 0,-8 11-8 15,13-14 7-15,-13 14-4 16,13-14 5-16,-13 14-3 0,0 0 5 16,12-7 7-16,-12 7 3 0,0 0 6 0,0 0 1 15,0 0 5-15,23 25 12 0,-19-14-4 16,1 5 1-16,-3 0 2 0,3-1 2 16,-3 3-4-16,-2 1 3 0,2 0-5 0,0 5-1 15,-2-3 3-15,2 5-9 0,0-1 0 16,-2-3-1-16,0 5-4 0,0 0 0 0,-2-3 1 0,2 0-10 15,0-2-7-15,0 1-24 0,-2 0-19 16,2-1-26-16,-2-3-26 0,2-3-35 0,0 0-40 16,-2-1-52-16,2-2-47 0,0-13-55 15,0 20-138-15,0-20-171 0,0 13-24 16,0-13-197-16,0 0-202 0</inkml:trace>
  <inkml:trace contextRef="#ctx0" brushRef="#br0" timeOffset="49635.09">32956 4250 2560 0,'2'-29'-63'0,"-2"29"18"16,4-26 27-16,-2 10 18 0,2 3 30 0,1-2 0 0,1 2 12 16,0-1-4-16,-6 14-10 0,16-22-1 15,-8 12 5-15,2 0 3 0,0 3-7 0,-10 7-3 16,24-12 1-16,-11 9-1 0,-13 3 4 15,25 2 7-15,-25-2 4 0,27 11 18 16,-15-3 7-16,-2 3 1 0,0 0 11 0,-1 4 8 16,-2-1 3-16,-1 1 12 0,-4 1 6 0,0 0 12 0,-2-16 0 15,-2 29 9-15,0-13 2 0,-4-3 8 16,-3 2 17-16,-2-4 3 0,1 1-26 16,-5-2-7-16,0-3-1 0,-2-1-7 15,0-1-4-15,17-5-12 0,-31 4-13 0,15-4-6 16,16 0-10-16,-27-7-10 0,12-1-10 15,5-3-14-15,-3-1-19 16,5-1-20-16,-1-2-23 0,2-1-38 16,5-3-44-16,0 2-58 0,6 0-69 0,1-2-71 15,2 2-114-15,1 2-219 0,0-1-35 16,1 3-230-16,1 2-287 0</inkml:trace>
  <inkml:trace contextRef="#ctx0" brushRef="#br0" timeOffset="54898.78">31415 5388 849 0,'0'0'237'16,"-24"1"-46"-16,24-1-38 0,0 0-8 15,0 0 23-15,0 0 6 0,0 0-3 0,0 0-9 16,0 0 5 0,0 0-3-16,0 0 0 0,0 0-1 15,0 0 7-15,0 0 8 0,0 0 2 0,0 0-3 16,0 0-9-16,0 0-16 0,0 0-17 16,0 0-12-16,0 0-17 0,0 0-19 0,0 0-12 15,0 0-12-15,0 0-7 0,-12-34-5 16,12 34-6-16,-24-4-7 0,10 3-3 15,14 1-1-15,-30 1-6 0,11 1-6 0,3 2-4 0,16-4-2 16,-35 8 1-16,18-3-3 0,2 3-6 16,-1 2 6-16,0 3-2 0,4-1-1 0,2 3 0 15,-1 0 1-15,4 2 2 0,1 2 4 16,4 1-6-16,-2-1 1 0,6 1-2 0,0 5-2 16,2-6-2-16,3 4 1 0,1-3 1 15,3 2-1 1,-1-1 0-16,6-3 2 0,-2-2 1 0,1 0-7 15,2-2 2-15,0-2 1 0,-1-1-3 16,2-1-14-16,-4-5-17 0,6 1-21 16,-4-4-24-16,1 2-27 0,-17-4-37 0,34-2-38 15,-17-4-39-15,0 1-41 0,-2-3-49 16,0-3-104-16,0-2-134 0,-3-5-326 16,-2 1-227-16</inkml:trace>
  <inkml:trace contextRef="#ctx0" brushRef="#br0" timeOffset="55591.94">31430 5663 2577 0,'0'0'-47'0,"0"0"35"16,0 0 20-16,0 0 31 0,0 0 39 16,-17-7 28-16,17 7 19 0,0 0 7 15,0 0 6-15,0 0 2 16,0 0 12-16,0 0 1 0,0 0 3 15,-13-7 22-15,13 7-7 0,0 0-8 16,0 0-30-16,0 0-7 0,0 0-6 0,0 0-15 16,0 0-6-16,0 0-9 0,0 0-14 15,0 0-4-15,0 0-9 0,0 0-10 0,0 0-7 16,0 0-6-16,0 0-3 0,0 0 0 16,0 0-7-16,0 0-1 0,53-4 0 0,-53 4-9 0,21 2-2 15,-21-2-1-15,0 0-6 0,30 0 0 16,-30 0 0-16,19 2-5 0,-19-2 6 15,17 0-3-15,-17 0 7 0,0 0-8 0,17 1-6 16,-17-1 0-16,0 0 7 0,0 0 7 16,0 0 9-1,8 16 3-15,-8-16-2 0,0 0-2 16,0 0 8-16,-8 26-4 0,8-26-4 0,0 0-2 0,-9 23 1 0,9-23-3 16,-4 16-4-16,4-16-1 0,-4 16-7 15,4-16-13-15,0 18-32 0,0-18-32 16,0 13-32-16,0-13-37 0,0 0-40 0,0 0-48 15,-2 23-42-15,2-23-57 0,0 0-104 16,2 8-129-16,-2-8-74 0,0 0-261 16,0 0-271-16</inkml:trace>
  <inkml:trace contextRef="#ctx0" brushRef="#br0" timeOffset="60320.56">31718 5689 1635 0,'0'0'252'0,"0"0"-82"0,0 0-30 0,0 0 17 16,0 0 1-16,0 0-4 0,0 0-16 15,0 0-23-15,-4-23-10 0,4 23-14 16,0 0-9-16,0 0 0 0,0 0-8 0,0 0 4 0,8-29-8 0,-8 29-4 16,6-13-6-16,-6 13-3 0,4-19-9 15,-4 19-3-15,4-23-2 0,1 8-9 16,-5 15 2-16,4-33-6 0,-2 14-6 16,0 0 0-16,2 0 2 0,1 2-8 0,-1 0 2 15,0-1-3-15,3 2-2 0,-3 0 6 16,-4 16 4-16,8-28-3 15,-6 16 3-15,-2 12-2 0,8-19-7 16,-8 19 1-16,6-15-3 0,-6 15-3 16,6-13 0-16,-6 13-3 0,0 0-2 0,0 0 2 15,0 0 0-15,0 0-1 0,0 0 2 16,0 0 0-16,38 22-4 0,-34-12 3 16,-4-10-2-16,13 21-2 0,-7-10 2 0,-2 1-2 15,2 1-2-15,-6-13 6 0,9 21-2 0,-4-12-4 0,-5-9 3 16,6 20 0-16,-6-20-5 0,6 18 2 15,-6-18 1-15,6 14-1 0,-6-14 1 16,4 14-1-16,-4-14-2 0,0 0 5 0,6 15 0 16,-6-15-1-16,0 0 3 0,7 12 1 15,-7-12-3-15,0 0-3 0,0 0 3 16,0 0-3-16,0 0 0 0,0 0 2 0,0 0-4 0,0 0 2 16,23-32 2-16,-23 32-4 0,7-18 1 15,-3 4-1-15,-4 14 0 0,10-26 0 0,-5 8 2 16,-1 1-3-16,3 0 0 0,-3 0 1 15,0 0 17-15,0 2-3 0,0-2 2 0,0 3-3 16,0-1-2-16,-4 15-1 0,7-24 0 16,-7 24-2-1,5-19 0-15,-5 19-4 0,4-14 1 0,-4 14-4 16,6-14-1-16,-6 14 1 0,0 0 1 16,0 0 5-16,0 0 11 0,0 0 1 15,0 0 2-15,0 0-1 0,0 0 2 0,0 0-5 16,0 0 7-16,10 40 1 0,-10-40 5 15,5 29-1-15,-1-13 1 0,0-1 5 16,0 2-6-16,1 2 0 0,-1-2-2 0,3 2-3 0,-1 0-1 16,0 1 1-16,2 0-4 0,0-1-1 0,2 0-4 15,-4-2 1-15,2-2-3 0,0 1-1 16,-1-3 1-16,-1 0-2 0,3 1-4 16,-9-14-7-16,11 19-20 0,-7-10-34 0,-4-9-29 31,6 15-41-31,-6-15-40 0,8 14-44 0,-8-14-69 15,0 0-97-15,4 10-178 0,-4-10-428 0,0 0-438 16</inkml:trace>
  <inkml:trace contextRef="#ctx0" brushRef="#br0" timeOffset="60768.57">32266 5355 2926 0,'2'-15'-100'0,"-2"15"32"16,0 0 27-16,0 0 31 0,0 0 32 0,4-17 24 15,-4 17 11-15,0 0 10 0,0 0 0 16,0 0 11-16,0 0 7 16,0 0 2-16,0 0 2 0,0 0-3 15,0 0-2-15,0 0-9 0,0 0-5 16,0 0-6-16,36 19-8 0,-36-19-5 15,17 15-3-15,-6-6-7 0,-1 1-1 16,1 0-8-16,-1-1 1 0,-1 1-8 0,4-1 0 16,-3 1-2-16,-2 0-5 0,-8-10 0 15,20 13-1-15,-14-6-1 0,-6-7-2 0,13 12 0 0,-13-12 0 16,10 7 4-16,-10-7 16 0,0 0 11 0,7 18 13 16,-7-18 8-16,0 0 3 0,0 0-4 15,-15 28-1-15,8-19-16 0,7-9 7 16,-18 22-3-16,6-13-7 0,4 1-9 0,-2-1 3 15,-1 1-6-15,-2 1-4 0,3-1-3 16,-1-3-1-16,1 2-10 0,10-9 1 0,-20 18-14 0,10-11-27 16,2 0-40-16,8-7-43 0,-20 13-47 15,20-13-56-15,-12 12-46 0,12-12-91 16,-11 4-185-16,11-4-103 0,-8 3-186 0,8-3-149 16</inkml:trace>
  <inkml:trace contextRef="#ctx0" brushRef="#br0" timeOffset="61053.86">32545 5555 2464 0,'0'0'-29'0,"0"0"28"0,0 0 40 0,0 0 12 0,0 0 25 16,0 0 10-16,0 0 11 0,0 0 2 15,0 0 1-15,0 0 3 0,0 0 3 16,-9 46 13-16,9-46-1 0,-16 23-4 0,8-12-15 16,-2 1-6-16,0-2-11 0,0 4-8 15,-1-2-9-15,3 0-5 0,-3-3-6 16,0 2-13-16,11-11-24 16,-14 19-29-16,6-11-30 0,8-8-30 15,-14 15-37-15,14-15-45 0,-10 13-35 0,10-13-30 16,-8 10-73-16,8-10-628 0,-9 6-320 15</inkml:trace>
  <inkml:trace contextRef="#ctx0" brushRef="#br0" timeOffset="61498.05">32692 5195 2695 0,'0'0'-65'0,"2"-19"44"15,-2 19 26-15,0 0 38 0,0 0 27 0,0 0 23 16,2-15 2-1,-2 15 0-15,0 0 0 0,0 0 15 0,0 0 5 16,0 0 9-16,0 0 0 0,0 0-8 16,0 0 0-16,0 0-1 0,0 0-9 15,-9 55-4-15,11-38-8 0,-4 0-4 0,4 3-9 16,1 1-3-16,-1-1-19 0,0 3 5 16,2-2-6-16,-2 4-4 0,0-4-6 0,2 2-10 15,0-2 7-15,-2-2-5 0,2 2-8 0,1-4-2 16,-2 2-2-16,1-3-6 0,-2-2-4 0,0 2-8 15,-2-16-29-15,4 21-32 0,-4-21-34 16,4 19-39-16,-4-19-36 0,2 14-48 16,0-7-50-16,-2-7-63 0,0 0-128 0,0 0-136 15,0 0-261 1,0 0-192-16</inkml:trace>
  <inkml:trace contextRef="#ctx0" brushRef="#br0" timeOffset="61871.59">32892 5355 2508 0,'9'-23'-61'0,"-2"12"31"15,-7 11 29-15,8-19 19 0,-2 12 30 0,-6 7 17 16,8-18 2-16,-8 18-5 0,13-14-8 0,-13 14-6 16,13-13-3-16,-5 6 3 0,-8 7-3 15,19-8 1-15,-19 8-8 0,20-4-4 16,-20 4 18-16,0 0 4 0,26 6 8 0,-26-6-2 15,18 15 6-15,-12-3-1 0,3-1-2 16,-3 5-4 0,-2-3 1-16,1 2-7 0,-1 2 2 0,-2-2 1 15,-2 3 0-15,0-18 6 0,-2 28 2 16,-5-12 0-16,1-5 4 0,0 2 1 0,-5-3 2 16,1 0-5-16,-2-1 1 0,0-2-4 15,12-7 0-15,-23 13 0 0,12-8-3 16,11-5-5-16,-19 1-3 0,19-1-4 15,0 0-9-15,0 0 0 0,-32-10-8 0,32 10-25 0,-8-16-21 16,8 16-41-16,-2-19-42 0,2 19-60 0,2-22-59 16,-2 22-66-16,6-20-104 0,-2 10-230 15,1 1-319-15,-5 9-346 0</inkml:trace>
  <inkml:trace contextRef="#ctx0" brushRef="#br0" timeOffset="62511.18">33269 5393 2807 0,'4'-17'-84'0,"-4"17"22"15,0 0 31-15,0 0 38 0,2-15 23 16,-2 15 16-16,0 0 3 0,0 0 15 0,0 0 4 15,0 0 11-15,0 0 9 0,-22-11 5 16,22 11 3-16,0 0-1 0,0 0-2 0,-30 16-7 16,30-16-8-16,-18 16-4 0,12-9-11 0,6-7-6 15,-14 21-3-15,9-11-6 0,5-10-6 0,-6 21-4 16,6-21-2-16,-4 19-3 0,4-19-3 16,-2 17-5-16,2-17 1 0,0 0-4 15,0 22-2-15,0-22 5 0,0 0-2 0,0 0-4 16,4 15 0-16,-4-15 0 0,0 0-4 15,0 0 0-15,0 0 2 0,0 0-6 0,0 0 0 16,0 0-1 0,0 0-2-16,0 0-1 0,19-44 0 15,-19 44-3-15,2-29-2 0,2 13 0 16,-4-2 4-16,2 0-4 0,0-1 0 0,-2 0 8 16,0 0 12-16,2 1 9 0,-2-1 5 15,2-5 2-15,-2 7 11 0,0 17-19 0,3-34 4 16,-3 16 5-16,0 18 0 0,0-24 4 15,0 24 1-15,0-23-5 0,0 23-3 0,2-19-3 0,-2 19 5 16,0-15-11-16,0 15-6 0,0 0 0 16,0 0 5-16,0 0 2 0,0 0 1 0,0 0-1 15,0 0-2-15,0 0 2 0,0 0-10 16,0 0 4-16,0 0-2 0,0 0-4 16,0 59-1-16,2-42 2 0,3 2-2 0,-3 0-1 15,4 0-4-15,-2 0 2 0,0 0-1 0,2 3-3 0,-2-4 1 16,3 3-15-16,0-1-7 0,-3-4-14 15,2 0-23-15,-2 0-24 0,0 0-35 16,-1-4-47-16,1 2-54 0,0-4-53 16,0 0-37-16,-4-10-96 0,7 16-128 0,-7-16-450 15,2 12-422-15</inkml:trace>
  <inkml:trace contextRef="#ctx0" brushRef="#br0" timeOffset="63244.27">33381 5279 2914 0,'0'-22'-61'0,"0"22"35"0,5-12 29 16,-5 12 30-16,0 0 18 0,4-16 3 15,-4 16-6-15,0 0-6 0,0 0-3 0,0 0 3 16,0 0 10-16,0 0 6 0,0 0 4 15,0 0 1 1,0 0 2-16,0 0-1 0,17 42-8 0,-17-42-6 16,2 28-2-16,-2-16-8 0,2 4-2 15,-2-16-5-15,2 28-2 0,-2-13-2 16,0-15-4-16,2 25-5 0,-2-25-5 0,0 21-18 16,2-9-17-16,-2-12-21 0,0 0-17 15,0 22-20-15,0-22-29 0,0 0-23 0,0 16-24 16,0-16-13-16,0 0-7 0,0 0-1 15,0 0-7-15,0 0 8 0,0 0 14 0,0 0 10 0,0 0 10 16,-16-41 18-16,16 41 20 0,-7-28 36 16,5 11 28-16,0 2 45 0,2 15 24 15,-2-33 40-15,2 19 26 0,0 14 22 0,0-33-1 16,0 19 6-16,0 14 12 0,2-33 11 16,-2 19 1-16,2-1-6 0,-2 15-5 0,0-31-34 15,2 19-1 1,-2 12-7-16,2-20-10 0,-2 20-8 15,2-19-12-15,-2 19-7 0,9-18-5 16,-9 18-5-16,10-13-6 0,-10 13-5 0,20-5-6 16,-20 5-1-16,20-5-3 0,-20 5-7 15,28 2 3-15,-28-2-4 0,27 7-4 0,-13-2 0 16,-2 1-4-16,-2 2 1 0,-10-8-5 16,18 13-2-16,-12-6 3 0,-6-7 0 0,6 19-4 0,-6-19 2 15,0 20 7-15,0-20 8 0,-6 20 9 16,6-20 6-16,-13 19 3 0,9-10-4 0,4-9-4 15,-11 16-1-15,11-16-2 0,-6 13-4 16,6-13-1-16,-6 14-5 0,6-14-1 16,-4 15-1-16,4-15-3 0,0 0 2 0,0 25-3 15,0-25-2-15,4 19 0 0,-4-19-1 0,10 21-1 0,-6-10-1 16,0 0 0-16,3 1-2 0,-7-12 0 16,9 24 1-16,-7-12 0 0,-2-12-1 0,4 23 2 15,-4-23-1-15,-2 20 4 0,2-20-6 16,-11 25 4-16,4-15 0 0,-3 0-13 15,0-1-30-15,-1 1-50 0,-4-3-59 16,3 3-62-16,-3-1-56 16,0-3-131-16,-2 2-208 0,-2-2-235 15,0 1-171-15</inkml:trace>
  <inkml:trace contextRef="#ctx0" brushRef="#br0" timeOffset="110949.29">33308 3787 1109 0,'0'0'-91'0,"0"0"14"0,0 0 20 15,0 0 2-15,0 0 8 0,16-28 5 0,-16 28 8 0,0 0 10 16,0 0 12-16,15-6 8 16,-15 6 4-16,0 0-2 0,17-6 6 0,-17 6-6 15,0 0 4-15,15-4-2 16,-15 4 0-16,0 0 0 0,0 0 0 0,21-1-4 15,-21 1 4-15,0 0-4 16,0 0 4-16,0 0-2 0,23 9 4 0,-23-9-4 16,10 6 6-16,-10-6-4 0,0 0 2 15,14 9 0-15,-14-9 3 0,0 0-5 0,6 12 0 16,-6-12 8-16,0 0-6 0,0 0 1 0,0 0 7 16,2 19-9-16,-2-19-1 15,0 0 4-15,0 0 2 0,0 0-1 0,-16 15 1 0,16-15 1 16,0 0 0-16,-16 8 3 15,16-8-5-15,0 0 8 0,-17 5 5 0,17-5 4 16,0 0-2-16,-19 2-2 16,19-2-1-16,0 0-3 0,-19 2 8 0,19-2-4 0,0 0 2 15,0 0 5-15,0 0 7 0,-28-4 2 0,28 4 2 16,0 0-4-16,0 0-6 16,-14-10-1-16,14 10 1 0,0 0 4 15,0 0-2-15,-8-14-10 0,8 14 4 16,0 0-3-16,-5-14-3 0,5 14 3 0,0 0-7 0,0 0 0 15,0 0 2-15,5-24-11 16,-5 24 4-16,0 0 0 0,0 0 0 0,12-17-6 16,-12 17 6-16,0 0-2 15,12-10 1-15,-12 10-5 0,0 0 1 0,12-9-2 0,-12 9 2 16,0 0-1-16,0 0 1 0,14-6-2 0,-14 6 2 16,0 0-2-16,0 0 0 15,0 0 0-15,26 3 0 0,-26-3 2 0,0 0-4 16,17 8-12-16,-17-8-25 0,12 7-23 15,-12-7-29-15,16 8-37 0,-16-8-225 0,12 8 113 16</inkml:trace>
  <inkml:trace contextRef="#ctx0" brushRef="#br0" timeOffset="117599.4">1344 6956 684 0,'-11'-13'237'16,"11"13"-62"-16,0 0-12 15,-10-10 9-15,10 10-43 0,0 0 16 16,0 0-7-16,-22-4 6 0,22 4-2 0,0 0 8 0,-27 4-6 16,27-4-2-16,-17 5-3 0,17-5-1 15,-19 8 3-15,6 0 2 0,-1-3-1 0,1 4-7 16,-3-2-1-16,2 2-9 15,-1 3-11-15,-1-2-10 0,2 2-9 0,-3 1-11 16,0-1-6-16,3 2-10 0,-1-1-5 16,0 3-7-16,-1-2-5 0,7 0-5 0,-2-1 4 15,2 1-12-15,0 1-2 0,4-2-4 0,1 2-3 16,4-15 1-16,-4 29-6 16,4-17 0-16,0-12-5 0,8 29 2 0,-5-15-4 0,6-1-3 15,0 1 1-15,2-3-2 16,0 1 1-16,5-3-3 0,-3 1-4 0,1-2 1 0,1 1 0 15,3-3-1 1,-4-3-1-16,0 4 1 0,4-3-2 0,-18-4 2 0,22 4-2 16,-8-1-2-16,-14-3 1 15,24 1 0-15,-24-1 0 0,20 0 0 0,-20 0 0 16,0 0 1-16,23-5 2 0,-23 5-5 16,13-7-1-16,-13 7 2 0,0 0 0 0,7-15-4 15,-7 15 2-15,0 0 3 0,7-13-2 0,-7 13-2 16,0 0 0-16,0 0-1 0,0 0 0 15,-2-22 0-15,2 22-1 0,0 0-2 16,0 0 1-16,0 0 1 0,-18-15 4 16,18 15-3-16,0 0 1 0,0 0 1 0,-15-5 1 15,15 5 4-15,0 0 0 0,0 0 0 0,0 0 4 16,0 0 4-16,-17-3-2 16,17 3 5-16,0 0 1 0,0 0-5 0,0 0 3 0,0 0-5 15,0 0 0-15,0 0-1 16,0 0 0-16,0 0-12 0,0 0-28 0,0 0-31 0,0 0-51 15,0 0-52 1,52-4-60-16,-43 2-49 0,-9 2-71 0,0 0-131 0,15-4-115 16,-15 4-265-16,0 0-205 15</inkml:trace>
  <inkml:trace contextRef="#ctx0" brushRef="#br0" timeOffset="117929.18">1481 7385 2446 0,'0'0'-67'16,"0"0"33"-16,0 0 19 0,0 0 15 0,0 0 29 0,0 0 8 15,0 0 28-15,0 0 28 16,0 0 24-16,-38-4 11 0,38 4-2 0,0 0-6 16,-23 19-4-16,23-19-6 15,-13 15-9-15,6-7-7 0,7-8-11 0,-7 15-9 16,7-15-7-16,0 17-12 0,0-17-14 16,0 0-32-16,14 24-35 0,-5-17-43 0,-9-7-44 15,23 11-50-15,-13-7-48 0,3-2-70 0,-13-2-610 16,27 2-272-16</inkml:trace>
  <inkml:trace contextRef="#ctx0" brushRef="#br0" timeOffset="118323.57">1685 7115 2602 0,'2'-16'-84'16,"-2"16"51"-16,0 0 23 15,2-16 23-15,-2 16 2 0,0 0 27 0,0 0 25 16,0 0 32-16,0 0 10 0,0 0 3 0,0 0-6 16,0 0-9-16,0 0-5 0,-45 20-6 15,45-20-3-15,-12 15-8 0,12-15-9 0,-9 19-9 16,5-10-3-16,4-9-8 0,-4 19-8 15,4-19-22-15,0 0-26 0,10 28-22 16,-6-18-15-16,7 0-7 0,-2 0-4 16,-9-10-2-16,20 16 9 0,-8-8 7 0,-3 2 0 15,2-2 6-15,-11-8 6 0,18 15 8 0,-14-8 19 0,-4-7 9 16,9 16 4-16,-9-16 3 16,0 0 1-16,0 20 1 0,0-20 4 0,0 0-6 15,-7 19-16-15,7-19-24 16,-9 12-40-16,9-12-50 0,0 0-80 15,0 0-131-15,-17 7-466 0,17-7-104 16</inkml:trace>
  <inkml:trace contextRef="#ctx0" brushRef="#br0" timeOffset="118559.43">1872 7171 2365 0,'15'-7'17'15,"-15"7"23"-15,16-7-10 0,-16 7 9 0,0 0 18 16,0 0 18-16,23 4 16 0,-23-4 5 16,0 0 6-16,15 16-5 0,-15-16-6 0,9 13-5 15,-4-4-4-15,-5-9-7 0,5 18-7 0,-5-18-3 16,2 19-11-16,-2-19-9 0,0 18-16 16,0-18-28-16,-4 20-34 0,4-20-34 0,-8 15-39 15,8-15-37-15,-7 16-48 16,7-16-44-16,-11 10-102 0,7-3-436 0,4-7-69 15</inkml:trace>
  <inkml:trace contextRef="#ctx0" brushRef="#br0" timeOffset="118869.43">1613 7082 2325 0,'0'0'-14'16,"0"0"30"-16,-3-19 19 16,3 19 22-16,0 0 41 0,0 0 6 0,0 0 20 0,0 0-6 15,0 0-10-15,-37 30-10 16,30-18-3-16,-3 1-7 0,0 0 1 0,1 1-3 15,0 1-4-15,0-1-11 16,2 2-7-16,3 0-9 0,1-1-18 0,3-15-43 16,-2 29-56-16,4-14-55 15,1 0-67-15,6-4-65 0,2 3-161 0,1 1-423 0,6-2-164 16</inkml:trace>
  <inkml:trace contextRef="#ctx0" brushRef="#br0" timeOffset="119159.37">2328 7268 2425 0,'0'0'1'16,"0"0"32"-16,0 0 4 0,0 0-7 16,7-17-6-16,-7 17-6 0,0 0 4 15,0 0 2-15,25-8-9 0,-25 8-11 0,23-4-32 0,-8 1-24 16,1-1-19-16,4 3-20 0,-1-5-24 0,0 2-30 16,0-2-69-16,-5 2-395 15,2-4 179-15</inkml:trace>
  <inkml:trace contextRef="#ctx0" brushRef="#br0" timeOffset="119319.18">2426 7123 1838 0,'-18'-4'160'0,"4"3"31"0,14 1-6 0,0 0-14 0,-26-4-5 15,26 4 2-15,0 0-3 0,0 0-11 0,-17-2-20 16,17 2-15-16,0 0-13 16,0 0-22-16,0 0-27 0,0 0-37 0,0 0-36 15,0 0-56-15,55-12-65 16,-44 9-62-16,-11 3-93 0,34-5-619 0,-17-1-302 0</inkml:trace>
  <inkml:trace contextRef="#ctx0" brushRef="#br0" timeOffset="119699.12">2963 6720 2800 0,'0'0'10'0,"4"-16"22"0,-4 16 10 15,4-13 18-15,-4 13 17 0,0 0 12 0,5-15 3 16,-5 15-2-16,0 0-12 16,0 0-12-16,0 0 7 0,0 0 12 15,0 0 14-15,0 0 8 0,0 0-4 0,0 0-1 16,0 0-4-16,0 0-12 0,12 44-6 0,-10-27-11 0,-2 2-8 15,2-1-1-15,1 4-9 16,-1-1-2-16,0 4-9 0,-2 1 7 16,2-3-6-16,-2 2 2 0,3 2 5 15,-3-2-8-15,2 0-3 0,-2 0-7 0,2 0-1 16,0-1-5-16,-2-2-20 0,2-1 4 0,-2-2-8 0,2-2-9 16,0 1-15-16,0-1-20 15,0-2-25-15,-2-15-26 0,0 22-34 0,0-22-32 16,4 18-51-16,-4-13-57 0,0-5-110 15,0 0-157-15,0 0-380 0,0 0-313 16</inkml:trace>
  <inkml:trace contextRef="#ctx0" brushRef="#br0" timeOffset="120029.32">3192 6853 2861 0,'0'0'20'0,"0"0"10"16,8-9 0-16,-8 9 8 0,0 0 2 0,0 0 14 0,0 0 15 15,0 0 5 1,0 0-3-16,0 0-1 0,0 0-4 0,-45 30 3 0,39-25 5 16,6-5 4-16,-16 12 3 15,16-12 3-15,-18 13-1 0,10-7-7 0,8-6-8 16,-17 14-1-16,17-14-8 0,-19 13-5 16,10-7-5-16,9-6-2 0,-20 14-5 0,8-6-1 15,4 0-8-15,8-8 0 0,-16 15-4 0,16-15 0 16,-11 14-5-16,11-14 0 15,-7 16-4-15,7-16-4 0,2 18 4 0,-2-18-1 0,9 23-3 16,-2-12 2-16,1 1 3 16,2-1-4-16,1 1-3 0,2-2-1 0,1 4-1 15,3-1-5-15,1 1-2 0,-2-3-41 0,0 1-57 16,-4-3-77-16,2 2-86 0,-3-4-178 16,2 4-185-16,-5-4-332 0,-8-7-377 0</inkml:trace>
  <inkml:trace contextRef="#ctx0" brushRef="#br0" timeOffset="121439.25">3905 6424 2800 0,'0'0'-90'0,"0"0"34"0,0 0 17 0,0 0 11 0,0 0 27 15,0 0 2-15,0 0 11 16,0 0 24-16,0 0-13 0,0 0 11 0,0 0-2 0,24-18 8 16,-24 18 2-1,16-3-3-15,-16 3-2 0,24-2 2 0,-6 2-2 0,4-2-3 16,-1 2 1-16,9 0-5 0,-3-4-4 16,3 2-2-16,-2 1-3 0,1 0-14 15,-2 1-18-15,-4-4-33 0,1 4-40 0,-5-1-38 0,-2-1-38 16,-17 2-70-16,25-1-136 15,-25 1-302-15,9 0 96 0</inkml:trace>
  <inkml:trace contextRef="#ctx0" brushRef="#br0" timeOffset="121669.42">4096 6428 1929 0,'-11'6'-31'0,"11"-6"18"15,0 0 5-15,-7 13 18 16,7-13 6-16,0 0 19 0,-2 20 17 0,2-20 31 0,0 0-9 15,4 28 19-15,-4-28 0 16,5 23 5-16,-1-10-3 0,0 1-3 16,1-2-5-16,-5-12-5 0,6 29-7 15,-2-16-8-15,1 1-1 0,-1-2-14 0,0 2-10 0,-4-14 1 16,4 24-4-16,-2-13-6 0,-2-11-25 0,4 19-36 16,-4-19-42-16,4 17-52 15,-2-9-38-15,-2-8-58 0,0 0-125 0,6 20-368 0,-6-20 29 16</inkml:trace>
  <inkml:trace contextRef="#ctx0" brushRef="#br0" timeOffset="122059.42">4462 6521 2183 0,'6'-13'22'0,"-6"13"6"15,0 0-2-15,0 0 3 16,2-18 24-16,-2 18 11 0,0 0 21 0,0 0 6 0,0 0 7 16,0 0-10-16,-32-3-2 15,32 3 3-15,0 0-7 0,0 0-3 0,-27 12-9 16,27-12-4-16,-13 9-8 0,13-9-7 16,0 0-5-16,-6 17-14 0,6-17-22 0,0 0-22 15,0 0-14-15,17 27-8 16,-6-18-17-16,1 0 9 0,0 0 1 0,4-1 13 15,-2 4-1-15,3 0-7 0,-2-3 20 0,-2 3 7 16,-1-3 9-16,-1 4 21 16,-2-4 28-16,-1 2 17 0,-8-11 8 15,8 19 4-15,-8-19 6 0,0 17 7 0,0-17 1 0,0 0-5 0,-16 21-7 16,5-15-7-16,11-6-9 16,-19 9-4-16,6-5-12 0,13-4-21 0,-21 0-35 0,21 0-56 15,0 0-62-15,-31-9-60 16,21 1-60-16,10 8-116 0,-18-18-577 0,12 9-358 15</inkml:trace>
  <inkml:trace contextRef="#ctx0" brushRef="#br0" timeOffset="122269.06">4694 6622 2945 0,'17'6'4'16,"-17"-6"8"-16,15 3 3 15,-15-3 4-15,0 0 29 0,25 1 19 0,-25-1 5 16,22 0-15-16,-22 0 1 0,21-1-8 16,-21 1-22-16,23-3-11 0,-23 3-19 0,23-6-27 15,-23 6-34-15,20-5-41 0,-20 5-39 0,16-6-36 16,-9 1-56-16,-7 5-143 16,7-7-329-16,-7 7 33 0</inkml:trace>
  <inkml:trace contextRef="#ctx0" brushRef="#br0" timeOffset="122459.34">4845 6541 2212 0,'-13'-9'44'0,"13"9"8"0,0 0 22 0,0 0 31 0,0 0 25 16,0 0 22-1,0 0 8-15,0 0-6 0,-10 27-9 0,10-27-12 0,0 0-12 16,4 25-14-16,-4-25-12 0,4 21-8 16,-4-21-8-16,8 20-14 0,-6-7-4 15,-2-13-7-15,9 23-18 0,-4-14-31 0,-5-9-35 0,8 21-43 16,-8-21-49-16,6 17-39 15,-2-10-56-15,0 0-53 0,-4-7-124 0,7 11-464 0,-7-11-210 16</inkml:trace>
  <inkml:trace contextRef="#ctx0" brushRef="#br0" timeOffset="122699.45">5222 6370 2803 0,'0'0'88'0,"10"-9"-4"0,-10 9-11 0,0 0 26 16,0 0 34-16,0 0 7 15,0 0 10-15,0 0-11 0,26 22-9 0,-22-12-15 0,-4-10-10 16,8 25-14-16,-4-9-11 0,0-3-7 0,1 3-7 16,2 0-2-16,-3 0-13 15,0 0-16-15,0 2-30 0,0-1-46 0,0 2-56 0,1 0-64 16,-1 0-54-16,-2 0-60 15,0 0-130-15,-2 1-163 0,0-2-278 0,-2 2-192 16</inkml:trace>
  <inkml:trace contextRef="#ctx0" brushRef="#br0" timeOffset="123459.22">3892 7095 2518 0,'-16'-2'-24'0,"16"2"11"0,0 0 19 0,0 0 1 16,0 0 8-16,0 0 0 16,0 0 17-16,0 0-10 0,0 0-1 0,0 0-14 0,0 0 5 15,0 0 13-15,0 0-19 0,0 0-1 0,0 0 5 16,57-10 6-16,-39 9-4 16,4 1 1-16,9-3 5 0,3 2-4 0,8 1-8 15,5 0-6-15,4-3 2 0,7 2-15 16,0-1-5-16,1 0 3 0,5 0 8 0,2 1-8 15,2-3 9-15,-1 4-7 16,24-4 1-16,-2 0-1 0,-13 2 4 0,11-1-3 16,-15-2 14-16,-11 1-4 15,-1 1-10-15,-1-1 11 0,-2 1 8 0,-8-3 20 0,-5 6 26 16,1-5 25-16,-11 3 23 0,2 2 16 16,-6-3-1-16,-1 1 2 0,-5 0-16 15,-4 1-2-15,0 1-15 0,-4-4-17 0,-16 4-25 16,28 0-40-16,-28 0-59 15,23-3-63-15,-23 3-58 0,18 0-81 0,-18 0-177 0,0 0-359 16,0 0-106-16</inkml:trace>
  <inkml:trace contextRef="#ctx0" brushRef="#br0" timeOffset="124899.4">3969 8187 2319 0,'0'0'-46'16,"-2"24"26"-16,2-24 0 16,0 0 10-16,0 0 7 0,0 0 14 0,0 0 14 15,0 0 9-15,0 0 15 0,0 0-4 0,0 0 11 0,0 0 13 16,0 0-3-16,0-66 5 16,2 45-6-16,0-4-5 0,-2-1-4 0,2-5-5 15,2-5-13-15,-2-3 2 0,2 1-7 16,3 1-3-16,-3-1-1 0,2-1 1 0,0 3-3 15,1 2 7-15,0 0 5 16,1 1-4-16,0 2 0 0,2 2-7 0,2-2-6 16,0 4-9-16,-2 2-8 0,3 4-7 0,4 2-7 0,-4 0-2 15,4 2-7-15,-2 4 7 16,-3 2-4-16,3 0 4 0,-2 4 2 0,-2 1 1 16,-11 6 2-16,16-4 1 15,-16 4-4-15,0 0 4 0,0 0 3 0,0 0 2 16,18 17-2-16,-18-17 7 0,0 0 10 15,0 0 13-15,0 0 7 0,-30 37 5 0,21-30 11 16,9-7 8-16,-14 11-2 16,14-11-6-16,-16 10-6 0,16-10-2 0,-12 10-4 15,12-10-10-15,-10 6-13 0,10-6-19 0,0 0-21 0,0 0-31 16,0 0-19-16,0 0-12 16,0 0-2-16,0 0 0 0,18 20 9 0,-18-20 14 15,20 8 4-15,-20-8 13 16,21 12 15-16,-11-4 10 0,-2 0 17 0,2 1 25 0,-10-9 15 15,10 18 23-15,-10-18 8 16,2 22 9-16,-2-22 3 0,-10 22 2 0,3-12-3 0,-6 1-5 16,1-1-8-1,-1-1-2-15,-4 1-10 0,2-2-11 0,1-1-28 0,-2-1-43 16,16-6-62-16,-25 8-59 0,15-7-78 0,-3-1-144 16,13 0-502-16,-19-6-242 15</inkml:trace>
  <inkml:trace contextRef="#ctx0" brushRef="#br0" timeOffset="125159.16">4292 7516 2615 0,'5'-19'9'0,"-5"19"30"0,0 0-11 15,0 0-11-15,12-10-4 16,-12 10-2-16,17-6 8 0,-17 6 1 16,23-7-3-16,-5 1 1 0,-2 2-4 15,3-1-1-15,1 1-1 0,-2-2-1 0,0 3 11 0,-2-4-18 16,-1 5-24-16,-15 2-32 0,26-8-38 0,-26 8-40 0,18-5-43 16,-13 4-72-1,-5 1-438-15,0 0 72 0</inkml:trace>
  <inkml:trace contextRef="#ctx0" brushRef="#br0" timeOffset="125329.14">4468 7442 2044 0,'0'0'21'0,"-16"15"23"16,8-8 12-16,8-7 8 0,-12 25 31 16,8-9 21-16,2-3 16 0,0 4 16 0,-2-2 1 15,4-15-6-15,-3 33-7 0,3-13-5 0,0-5-12 16,0 3-12-16,3-1-11 0,-3 0-11 16,2-1-9-16,-2-16-9 0,0 32-8 15,0-19-14-15,0-13-32 0,4 23-47 16,-4-23-48-16,0 21-55 0,0-21-41 15,2 18-42-15,-2-11-51 0,0-7-96 0,2 15-452 16,-2-15-141-16</inkml:trace>
  <inkml:trace contextRef="#ctx0" brushRef="#br0" timeOffset="125669.53">4718 7570 2590 0,'2'-17'52'0,"-2"17"-1"16,0 0-5-16,0 0-5 0,0 0 4 16,-26-11 22-16,26 11 23 0,0 0 13 0,-24 5-4 15,24-5-12-15,0 0-6 0,-26 13-10 0,26-13-5 16,-13 10-10-16,13-10-7 0,-6 13 1 16,6-13-14-16,0 0-23 0,0 0-26 0,13 31-18 15,-7-20-18-15,2-1-1 16,2 0 5-16,2 2 6 0,-2 0 9 0,-2 1 4 15,3 0 12-15,-3-2 21 16,-1 2 25-16,-1-1 19 0,-6-12 14 0,5 23 11 0,-5-23 0 16,0 21-2-16,0-21-6 15,-15 20-9-15,4-12 1 0,0-1-10 0,-3-2-7 16,14-5-6-16,-28 10-17 0,16-8-37 0,12-2-50 0,-24 0-66 16,24 0-65-16,-21-9-79 15,21 9-139-15,-19-12-495 0,12 5-306 0</inkml:trace>
  <inkml:trace contextRef="#ctx0" brushRef="#br0" timeOffset="125849.02">4847 7693 2846 0,'0'0'-1'0,"21"0"-1"0,-21 0 7 15,24 0 2-15,-24 0-6 16,25-3 2-16,-11 0-6 0,4 0-11 0,-18 3-28 15,36-5-29-15,-18 3-6 0,0-1-19 16,-1-1-8-16,-17 4-15 0,30-6-25 0,-18 2-57 16,-12 4-429-16,14-5 150 0</inkml:trace>
  <inkml:trace contextRef="#ctx0" brushRef="#br0" timeOffset="126029.35">5012 7625 1995 0,'-21'6'90'16,"21"-6"17"-16,-8 9 2 15,8-9 18-15,0 0 19 0,-10 20 3 0,10-20 3 16,0 18-14-16,0-18-12 0,0 21-12 16,0-21-14-16,6 20-13 0,-2-6-5 0,-4-14-12 15,4 23-3-15,0-12-10 16,-4-11-25-16,6 20-53 0,-6-20-61 0,6 16-64 16,-1-6-54-16,-3-2-76 0,-2-8-142 0,4 14-387 0,-4-14-117 15</inkml:trace>
  <inkml:trace contextRef="#ctx0" brushRef="#br0" timeOffset="126289.79">5272 7513 2518 0,'11'-10'88'0,"-11"10"8"0,0 0 1 16,13-6 28-16,-13 6 16 15,0 0 16-15,0 0-4 0,0 0-6 0,19 25-3 16,-15-14-3-16,0 3-2 0,0 0-16 16,3 4-4-16,-5-1-10 0,2 1-11 0,1 0-12 15,-1 1-5-15,0 0-9 0,0 1-11 0,-2-4-24 16,2 3-43-16,0-3-58 0,-2 1-82 16,4-2-86-16,-6-4-106 0,4 5-186 0,-4-6-69 15,0-10-272-15,0 0-221 16</inkml:trace>
  <inkml:trace contextRef="#ctx0" brushRef="#br0" timeOffset="128109.12">7374 7150 2496 0,'9'-44'-74'0,"-9"44"37"0,0-17 14 0,0 17 17 0,-2-22 27 16,2 22 18-16,-2-29 32 16,2 11 10-16,0 0 12 0,0-1 11 0,2-3 6 15,-2-1-6-15,2 3 6 0,2-5 3 0,0 2-2 16,0 0-8-16,3 0-14 0,-3 2-10 16,5 0-4-16,-1 2-13 0,0 0-5 0,3 3-4 15,0-2-2 1,-1 1-10-16,1 3-5 0,-1 2-6 0,3-1 0 0,-2 5-6 0,-1-3-4 15,0 4 0 1,-10 7-4-16,20-10-1 0,-20 10-4 0,19-4-1 0,-19 4 2 16,0 0-2-16,23 11 1 15,-14-2-5-15,-9-9 2 0,10 17 1 0,-10-17-4 16,4 19 3-16,-4-19-2 0,0 21 1 0,0-21 1 0,-4 20-2 16,4-20 3-16,-6 20 0 15,6-20-3-15,-10 15 2 0,10-15-1 0,-9 17 1 16,9-17 0-16,-8 7 3 0,8-7-9 15,0 0-16-15,0 0-14 0,-11 10-9 0,11-10-10 16,0 0-4-16,0 0 2 16,0 0 3-16,0 0 4 0,0 0 1 0,0 0 6 15,0 0 10-15,0 0 11 0,0 0 2 16,40 0 16-16,-40 0 6 0,10 8 6 0,-10-8 12 16,8 13 7-16,-8-13 6 0,2 16-2 0,-2-16 1 15,0 0 2-15,-16 27-5 16,8-18-2-16,-3 1-4 0,-3-1-4 0,-2 0-2 15,-2-1-12-15,0-1-25 0,0 1-32 16,-1-2-42-16,2-2-65 0,2 0-60 16,15-4-87-16,-26-2-181 0,12 0-431 15,3-2-302-15</inkml:trace>
  <inkml:trace contextRef="#ctx0" brushRef="#br0" timeOffset="128549.28">7897 6693 2765 0,'0'0'2'0,"0"0"30"16,0 0 15-16,0 0 8 0,5-19 22 0,-5 19 11 16,0 0 3-16,0 0 0 15,0 0-9-15,0 0-13 0,0 0-6 0,0 0-6 0,0 0-8 16,0 0 3-16,0 0 0 0,0 0-2 0,0 0-5 16,0 0-3-16,34 15-5 15,-34-15-8-15,20 11-9 0,-9-3-11 0,2-1-13 16,0 1-3-16,-3 0-3 0,-10-8-4 15,24 17 4-15,-16-9 0 0,-2-1 5 0,-6-7 15 16,10 17 15-16,-10-17 5 16,3 21 4-16,-3-21 1 0,-5 21 2 0,5-21-1 0,-16 25-1 15,8-13-2-15,-4-3-7 16,0 2-3-16,1 1-8 0,-1-2-23 0,1-1-35 16,0 0-49-16,3 1-65 0,8-10-51 0,-16 14-72 0,16-14-142 15,-16 11-480-15,12-6-291 16</inkml:trace>
  <inkml:trace contextRef="#ctx0" brushRef="#br0" timeOffset="129309.27">8327 6622 2851 0,'0'0'55'0,"0"0"36"0,0 0 17 0,0 0 32 15,0 0 43-15,0 0 16 0,0 0 3 0,0 0-23 0,0 0-20 16,0 0-16-16,0 55-19 16,-2-37-17-16,4 2-14 0,-2 3-31 0,2 4-61 15,-2 0-108-15,5 0-128 0,-5 1-245 16,0 0-135-16,-5 1-361 0,-2-2-430 0</inkml:trace>
  <inkml:trace contextRef="#ctx0" brushRef="#br0" timeOffset="132029.28">890 9300 3065 0,'3'-18'-7'0,"-1"3"10"16,-2 15 7-16,0-25 13 0,0 25 33 0,2-16 16 0,-2 16 23 16,2-18 8-16,-2 18-2 15,0 0-4-15,2-17-4 0,-2 17-10 0,0 0-5 16,0 0 1-16,0 0 4 0,0 0 4 16,0 0-2-16,0 0-14 0,0 0 0 0,6 55-3 15,-8-27-10-15,-2 4-5 0,0 1-4 0,0 6-9 16,-1-3 1-16,0 2-4 15,-4 0-7-15,5-2-1 0,-1 0-3 0,1-1-6 16,0-6 0-16,-3-1-2 0,2-1-4 16,2-1-16-16,1-4-23 0,-4-2-29 0,3-2-29 15,1-3-27-15,0 0-20 0,2-15-31 0,-4 21-29 16,4-21-28-16,0 15-36 0,0-15-42 16,0 0-93-16,0 0-504 0,0 0-275 0</inkml:trace>
  <inkml:trace contextRef="#ctx0" brushRef="#br0" timeOffset="132289.4">1031 9509 2664 0,'12'-8'19'0,"-6"-1"33"0,-6 9 0 0,0 0-7 0,0 0 7 0,5-11 10 15,-5 11 22-15,0 0 10 16,0 0 1-16,0 0-1 0,0 0 0 0,-49 28-2 0,33-20-3 16,3 1-1-16,-3 1-5 15,4-1 2-15,-3 1-6 0,-1 0-1 0,2 1-3 16,1 0-8-16,-1-1-5 15,3 2-5-15,1-3-6 0,3 2 2 16,-1 1 1-16,8-12-1 0,-8 18-5 0,8-18-6 16,2 19-5-16,-2-19-1 0,18 22-2 0,-7-13-7 15,2 1-13-15,8 0-20 0,-7-2-32 0,3 0-39 16,1 0-40-16,-2 0-61 0,4-1-53 16,-9-1-72-16,3-1-142 0,-1 1-148 15,-6-1-243-15,3-2-173 0</inkml:trace>
  <inkml:trace contextRef="#ctx0" brushRef="#br0" timeOffset="132696.12">1171 9728 2609 0,'18'-6'21'0,"-18"6"9"0,0 0-1 0,0 0 3 16,20 0 21-1,-20 0 2-15,0 0 18 0,10 18 7 0,-10-18 10 0,2 18-4 16,-2-18-5-16,0 21-3 15,0-21 4-15,0 25-5 0,2-11-4 0,-2-14-4 16,4 24-3-16,-2-8-9 0,5-5-3 16,-3 2-28-16,-4-13-1 0,14 21-9 0,-5-13-14 15,1 0-21-15,-10-8-20 0,24 6-24 0,-9-5-21 16,-15-1-22-16,27-1-7 0,-27 1 13 16,29-10 6-16,-13 2 10 0,-5-2 11 15,3-1 8-15,-1-6 4 0,-6 0 14 16,3-2 16-16,-4 2 30 0,-2 0 31 0,1 1 36 15,-3 1 23-15,-2 15 21 0,-2-23 20 16,2 23 1-16,-7-17 1 0,7 17 2 0,-13-7-7 16,13 7-4-16,0 0-6 15,-25 1-8-15,25-1 0 0,0 0-6 0,-27 15-5 16,21-7-5-16,6-8-12 0,-10 17-9 0,10-17-7 16,6 20-15-16,-6-20-29 15,14 17-49-15,0-9-70 0,2-5-85 0,2 1-78 0,2-2-153 16,-2 0-174-16,1-4-1 15,-19 2-245-15,39-7-167 0</inkml:trace>
  <inkml:trace contextRef="#ctx0" brushRef="#br0" timeOffset="137879.26">1899 9797 699 0,'0'0'206'0,"0"0"-55"0,0 0-24 16,0 0-18-16,-8-19-4 0,8 19-6 16,0 0 5-16,0 0-2 0,0 0 42 15,0 0-15-15,0 0 16 0,0 0 8 0,0 0 9 0,0 0-1 0,0 0-4 16,0 0-9 0,0 0-12-16,0 0-11 0,0 0-8 0,0 0-9 0,0 0-7 15,0 0-9-15,0 0-11 16,0 0-4-16,0 0-11 0,28-10-5 0,-28 10-8 15,26-1-10-15,-9-2-7 0,1 1-10 16,2 1-13-16,1-2-13 0,0 2-28 0,0-3-33 16,1 0-46-16,-4 2-40 15,2-2-39-15,-4 3-56 0,-16 1-112 0,28-6-532 16,-17 5-261-16</inkml:trace>
  <inkml:trace contextRef="#ctx0" brushRef="#br0" timeOffset="138078.97">1939 9685 2599 0,'0'0'-75'15,"0"0"33"-15,-22-3 23 0,22 3 37 0,0 0 24 16,0 0 16-16,0 0 4 16,-20-4-1-16,20 4-4 0,0 0-12 0,0 0-3 15,0 0-4-15,0 0-6 0,0 0-21 16,0 0-35-16,44-17-51 0,-30 14-48 0,3-3-49 15,0 0-115-15,4 2-418 16,-2-1 40-16</inkml:trace>
  <inkml:trace contextRef="#ctx0" brushRef="#br0" timeOffset="138769.29">2626 9782 1935 0,'0'0'-112'16,"20"-20"22"-16,-12 11 11 0,3-1 5 0,-3-1 2 0,2-2 4 16,1-5 8-16,0-1 3 15,1-2 18-15,2-5 6 0,-4-5 12 0,2-2 10 16,-3-3 13-16,-3-6 22 15,3-3 15-15,-1 0 26 0,-1 0 14 0,-3 5 18 0,0 0 10 16,-2 1 6-16,2 3-9 16,-2 5 6-16,-2 2 13 0,2 3 10 0,-2 2 11 15,0 4-10-15,0 1-16 0,0 1-18 0,0 18-8 0,-2-21-9 16,2 21-8-16,0 0-13 16,0 0-2-16,0 0-6 0,0 0-5 0,-31 43-5 15,26-19-6-15,-1 11 1 16,2-1-9-16,2 6 0 0,2-2-5 0,0 2 1 15,4-2-8-15,0 2 2 0,5-4-4 16,-3 0 1-16,3-3-2 0,1-3-2 0,-4-5 3 16,6-3-8-16,-6 0-7 15,2-5-7-15,-2-3-15 0,2-3-18 0,1-1-15 0,-9-10-23 16,13 11 4-16,-13-11-4 0,17 5 3 0,-17-5 0 16,16 3 5-16,-16-3-4 15,16 4 13-15,-16-4 3 0,20 1 8 0,-20-1 14 16,26 8 24-16,-9-2 13 15,0-1 23-15,0 1 14 0,7 0 19 0,-4 1 7 0,1-1 12 16,-1-3-1-16,0 4 6 16,2-6-9-16,-1 2-10 0,0-3-6 0,0-4-3 15,1 0-16-15,-2-4-32 0,0-3-44 0,1-1-64 16,-4-1-61-16,-2-4-64 0,-3 0-163 16,-3-3-381-16,-5 3-68 0</inkml:trace>
  <inkml:trace contextRef="#ctx0" brushRef="#br0" timeOffset="138939.15">3054 9122 2580 0,'-2'-17'135'0,"2"17"-15"0,0 0-23 0,0 0-8 0,-2-17-7 16,2 17-10-16,0 0-4 15,0 0-28-15,0 0-48 0,0 0-80 16,-6-10-78-16,6 10-103 0,0 0-575 15,0 0-186-15</inkml:trace>
  <inkml:trace contextRef="#ctx0" brushRef="#br0" timeOffset="139349.37">2939 9997 2637 0,'0'0'23'0,"0"0"0"16,0 0-4-16,0 0 2 15,0 0 14-15,0 0 14 0,0 0 22 0,0 0 0 16,0 0-6-16,0 0-7 0,0 0-4 15,-52 10-11-15,52-10-1 0,-15 9-14 0,15-9 0 16,-8 11-4-16,8-11-2 16,0 0 1-16,2 22-8 0,-2-22-7 0,12 20-3 15,-5-11-4-15,1 3 1 0,0-1 1 0,4 3 1 0,-6-3 0 16,2 3 16-16,-4-1 20 16,-4-13 30-16,6 29 20 0,-6-17 15 0,0-12 7 15,-6 24-1-15,-2-11-11 16,-2-2-11-16,-2 1-10 0,0-5-16 0,1 1-19 0,11-8-34 15,-23 9-53-15,23-9-67 16,-19 0-67-16,19 0-61 0,0 0-67 0,-22-5-189 0,22 5-401 16,0 0-276-1</inkml:trace>
  <inkml:trace contextRef="#ctx0" brushRef="#br0" timeOffset="139758.97">3145 10227 2699 0,'0'0'8'0,"17"2"25"0,-17-2 11 16,0 0 17-16,0 0 25 16,21-2 6-16,-21 2-1 0,0 0-12 0,23-5-7 15,-23 5-9-15,22-8-7 0,-8 4-9 0,4-2-4 0,-2 3-8 16,7-4-1-16,1 0-5 16,-1 2-4-16,0-2-9 0,3 3-11 15,-1-5-14-15,-1 4-11 0,-6 1-15 0,4-2-18 16,-5 2-5-16,-1 0-15 0,0-3 16 0,-16 7-11 15,22-7 7-15,-11 3 12 16,-11 4 7-16,0 0 3 0,11-12 18 0,-11 12 26 0,0 0 26 16,0 0 30-16,0 0 24 15,0 0 26-15,-36-13 22 0,36 13 5 0,0 0 1 16,-22-4-1-16,22 4-8 0,0 0-7 0,0 0-14 0,-18-4-13 16,18 4-9-16,0 0-4 15,0 0-22-15,0 0 4 0,0 0-8 0,0 0-9 16,0 0-4-16,36 25-1 15,-24-19-9-15,-12-6-3 0,22 10-2 16,-12 0-2-16,-10-10-4 0,17 12 0 16,-11-6-12-16,-6-6-17 0,9 14-30 0,-9-14-52 0,0 0-70 15,-11 16-103-15,1-12-142 0,10-4-195 0,-21 6 9 16,21-6-283-16,-24 4-237 16</inkml:trace>
  <inkml:trace contextRef="#ctx0" brushRef="#br0" timeOffset="140339.31">4171 9313 2654 0,'0'0'-30'0,"7"-13"12"0,-7 13 3 0,7-14 35 16,-7 14 24-16,0 0 18 15,4-17 11-15,-4 17 3 0,0 0 3 0,0 0 10 16,0 0 12-16,0 0 5 0,0 0 8 16,0 0 5-16,-30-4 1 0,30 4-5 0,0 0-9 15,-28 16-12-15,28-16-11 0,-14 11-11 0,14-11-7 16,-13 11-9-16,13-11-18 0,-6 14-24 15,6-14-35-15,0 0-31 0,4 22-30 0,-4-22-18 16,17 22 3-16,-7-11 6 16,6 4 8-16,-2 1 7 0,-2-1 8 0,2 2 8 15,-2-2 9-15,1 2 18 0,-5-3 32 0,-2 1 25 16,-4-1 41-16,-2-14 12 0,0 26 10 16,-6-11 2-16,6-15 2 0,-17 23-2 0,5-14-12 15,-1-1-7-15,-2 0-6 16,1-3-17-16,14-5-28 0,-32 5-27 0,15-7-48 15,17 2-44-15,-30-7-58 0,18 2-47 16,-2-3-61-16,14 8-132 0,-20-13-520 0,16 4-316 16</inkml:trace>
  <inkml:trace contextRef="#ctx0" brushRef="#br0" timeOffset="140938.99">4724 9029 2717 0,'0'0'-50'0,"7"-19"35"0,-7 19 18 0,4-13 5 16,-4 13 14-16,0 0 8 0,0 0 6 15,0 0 16-15,0 0 16 0,-19-21 17 0,19 21 6 16,-22 3 12-16,22-3 5 15,-27 15-2-15,8-3-2 0,2 1-8 0,-2 3-6 0,-2 7-10 16,4 0-10-16,0 3-5 16,-2 3-6-16,6-1-7 0,1 2-7 15,1 2-1-15,5-4-4 0,4 0-5 0,-1 0-4 0,8 1-6 16,-1-3-8-16,4 0-7 16,5 2-11-16,4-2-15 0,0-2-12 0,4-3-10 0,0-2-16 15,0-4-7-15,1-1-7 16,0-3-5-16,0-2-5 0,1-2-14 0,-4-1 4 15,-2-5 0-15,-1 1 17 0,-16-2 12 16,22-6 10-16,-22 6 12 0,13-7 8 0,-13 7 16 16,0 0 21-16,0 0 13 0,0 0 17 0,0 0 26 15,-19-35 16-15,19 35 19 16,-14-9 9-16,14 9-6 0,0 0-9 0,-16-11-8 0,16 11-16 16,0 0-12-16,0 0-22 15,0 0-40-15,0 0-43 0,0 0-61 0,0 0-73 16,34-20-72-16,-19 16-159 15,0 0-532-15,0-1-364 0</inkml:trace>
  <inkml:trace contextRef="#ctx0" brushRef="#br0" timeOffset="141198.96">5038 9553 2905 0,'0'0'-27'16,"0"0"18"-16,-17 23 22 0,17-23 4 15,-18 15 9-15,10-6 22 0,-2 1 9 16,10-10 14-16,-14 23-1 0,8-10 1 0,4 0-7 16,2-13-6-16,-2 26-6 0,2-26-9 15,10 26-7-15,0-15-27 0,-2 2-43 0,6-3-60 16,4 2-62-16,1-5-69 15,-3 0-168-15,4-2-410 0,-2 1-118 0</inkml:trace>
  <inkml:trace contextRef="#ctx0" brushRef="#br0" timeOffset="141459.21">5268 9172 2490 0,'0'0'58'0,"0"0"39"0,-6-19 14 0,6 19 14 0,0 0 8 15,0 0 3-15,0 0 1 16,-36 21-1-16,25-10-14 0,3 1-14 0,0 1-8 16,1 3-15-16,0-1-8 15,5 2-9-15,0-1-9 0,2 3-9 0,2-2-34 0,2 2-45 16,3-1-49-16,2-1-58 15,1 2-53-15,5-5-61 0,-5-3-108 0,4-1-570 16,0-5-334-16</inkml:trace>
  <inkml:trace contextRef="#ctx0" brushRef="#br0" timeOffset="141719.31">5444 9250 2765 0,'-2'-19'22'0,"2"19"24"0,0 0 0 0,-7-19-4 0,7 19 6 15,-12-8 16-15,12 8 18 16,0 0 8-16,-20-1 6 0,20 1-9 0,0 0-8 16,0 0-5-16,0 0-10 0,-26 15-2 15,26-15-9-15,0 0-6 0,6 24-4 0,-6-24-17 16,12 21-18-16,-1-7-13 0,-1-1-9 0,1 4 1 16,2-2-3-16,1 2 3 15,-3 1 1-15,0-3 3 0,-5 0 6 0,0 2 5 0,-2-2 6 16,0 1 5-16,-4-16-1 15,-2 24-7-15,2-24-27 0,-10 26-38 0,4-15-70 16,-2-4-75-16,8-7-109 16,-22 12-614-16,12-10-334 0</inkml:trace>
  <inkml:trace contextRef="#ctx0" brushRef="#br0" timeOffset="141924.13">5617 9222 2902 0,'0'0'0'0,"15"7"17"0,-15-7 2 0,11 13 5 16,-11-13 3-1,6 21 8-15,-1-7-5 0,-3 1-2 0,0 2-3 0,-2 2-6 16,0-2 5-16,0 2-10 0,-2 0-10 0,0-2-29 16,0 2-45-16,-3 1-40 15,3-1-46-15,-4-4-89 0,1-2-548 16,1 1-98-16</inkml:trace>
  <inkml:trace contextRef="#ctx0" brushRef="#br0" timeOffset="142479.01">6395 8791 2396 0,'0'0'50'0,"-7"-12"18"15,7 12-2-15,-17-8 0 0,17 8 24 16,-27-3 39-16,27 3 19 0,-38 6 3 16,14 1-5-16,1 5-2 0,-3 3-10 0,1 2-11 15,2 4-9-15,-1 0 0 0,5 3-5 0,3 2-8 0,-2 2-8 16,6 1-9-16,0 1-9 16,4-3-12-16,4 2-5 0,2-1-6 0,4-1-18 15,2 0-13-15,4-1-14 0,4-1-11 16,0-3-13-16,2-2-9 0,2-3-9 15,1-2-5-15,2-1-5 0,-4-7-6 16,1-2-7-16,2-1 1 0,-18-4 2 0,25 0 2 16,-25 0 7-16,20-9 7 0,-20 9 5 15,8-17 20-15,-8 17 12 0,0-19 23 0,0 19 19 16,0 0 14-16,-11-26 14 0,11 26 6 0,-6-16 5 0,6 16 2 16,0 0-5-1,-7-17-6-15,7 17-8 0,0 0-9 0,0 0-6 0,0 0-6 16,13-19-3-16,-13 19-20 15,21-3-26-15,-21 3-41 0,26-7-44 0,-10 3-60 0,0 1-62 16,-2-3-72 0,1-2-133-16,-2 3-162 0,0-4-348 0,-3 1-337 0</inkml:trace>
  <inkml:trace contextRef="#ctx0" brushRef="#br0" timeOffset="142699.34">6562 8979 2826 0,'0'0'10'0,"0"0"55"0,0 0 29 0,0 0 19 16,0 0 18-16,0 0-2 15,0 0 2-15,0 0-13 0,-34 24-10 0,26-13-9 16,8-11-14-16,-12 25-7 0,8-10-9 0,2 0-9 0,2 2-5 16,0-17-6-1,2 35-23-15,2-18-32 0,3 0-42 0,0-1-52 0,3 3-54 16,3-3-52-16,-3-4-54 15,1-1-118-15,2-1-557 0,-1-3-346 0</inkml:trace>
  <inkml:trace contextRef="#ctx0" brushRef="#br0" timeOffset="142958.94">6763 9065 2822 0,'0'0'36'0,"2"-17"25"0,-2 17 2 16,0 0 5-16,-7-19 21 0,7 19 14 15,0 0 14-15,-10-11-2 0,10 11-13 16,0 0-7-16,0 0-11 0,0 0-10 0,0 0-6 0,0 0-9 16,0 0-7-16,0 0-6 15,0 0-3-15,0 0-7 0,0 0-4 0,13 49-12 16,-5-35-5-16,0-2-1 0,3 4-1 0,-2-3 0 0,-3 3-1 16,0 1-2-1,0-1 1-15,-4 0 0 0,0 0-3 0,0-1 1 0,-2-15-15 16,-4 28-36-16,-2-14-53 15,6-14-78-15,-12 21-85 0,1-14-143 0,2-3-166 0,1 0-279 16,8-4-189 0</inkml:trace>
  <inkml:trace contextRef="#ctx0" brushRef="#br0" timeOffset="143149.06">6871 9035 2621 0,'21'0'-18'0,"-21"0"17"0,18 6 20 15,-6 1 30-15,-12-7 21 0,18 15 13 16,-9-1 8-16,-1-1-8 0,1 0-7 0,-3 2-5 16,1 3-7-16,-3-1-5 15,0 2-6-15,0-1-9 0,-4 0 0 0,0 0-29 16,0 1-54-16,0-1-77 0,-2 0-65 0,0-3-119 0,-2-2-553 16,0-1-203-16</inkml:trace>
  <inkml:trace contextRef="#ctx0" brushRef="#br0" timeOffset="143509.37">7377 9310 2691 0,'0'0'81'0,"-47"5"22"0,47-5 1 0,0 0 4 0,0 0 7 16,0 0 3-1,0 0-14-15,0 0-11 0,0 0-10 0,0 0-10 0,0 0-10 16,0 0-9-16,0 0-10 16,0 0-13-16,59-9-18 0,-59 9-26 0,32-6-42 0,-16 3-58 15,2-1-59-15,-1-1-69 0,-5-1-124 0,-1 2-523 16,-2-1-265-16</inkml:trace>
  <inkml:trace contextRef="#ctx0" brushRef="#br0" timeOffset="143659.21">7316 9179 2702 0,'-22'0'98'0,"22"0"46"0,0 0-5 0,0 0-6 16,-17-3 4-16,17 3 7 0,0 0-4 15,0 0-13-15,0 0-13 0,0 0-15 0,0 0-25 16,0 0-42-16,70-5-49 0,-53-1-62 0,4 5-77 16,-2-5-79-16,-4 3-134 15,-1-3-599-15,2 0-413 0</inkml:trace>
  <inkml:trace contextRef="#ctx0" brushRef="#br0" timeOffset="147607.26">8176 9118 2733 0,'7'-13'-224'0,"-7"13"0"16,0 0-491-16,0 0 23 15</inkml:trace>
  <inkml:trace contextRef="#ctx0" brushRef="#br0" timeOffset="149729.29">8051 8833 2265 0,'-2'-18'97'16,"2"18"11"-16,0 0-6 0,0 0 0 16,0 0 11-16,0 0 6 0,0 0 5 0,2-21 1 15,-2 21 11-15,0 0-4 16,0 0-1-16,0 0-6 0,0 0-3 0,0 0 7 15,0 0-2-15,0 0 1 0,0 61 2 16,0-43-19-16,0-18 2 0,-2 36-9 0,0-16-12 16,0 4-6-16,2-3-9 0,-2 2-10 15,0 2-10-15,2 1-12 0,-2-1 13 16,2 2-18-16,-2-5 4 0,2-1-1 0,0 1-11 0,-2-2-2 16,2 1 0-16,0-4 0 15,0-17-2-15,0 32-12 0,-2-20 6 0,2-12-8 0,0 25-14 16,0-25-16-1,0 17-30-15,0-9-39 0,0-8-40 0,0 0-50 0,0 0-54 16,0 0-43-16,0 0-83 16,0 0-161-16,0 0-88 0,0 0-313 0,0 0-319 0</inkml:trace>
  <inkml:trace contextRef="#ctx0" brushRef="#br0" timeOffset="150109.84">8206 9027 2926 0,'15'-5'36'0,"-15"5"-5"16,0 0 0-16,0 0-1 0,20-3 21 0,-20 3 23 16,0 0 12-16,0 0 8 0,0 0-10 0,0 0-10 15,0 0-4-15,0 0 0 0,-37 41 3 16,29-38 11-16,-5 5 7 0,13-8-4 0,-23 10-5 16,13-5-9-16,10-5-9 15,-24 10 0-15,24-10-13 0,-17 7-7 0,17-7-3 0,-17 6 0 16,17-6 6-16,-13 6-8 15,13-6 1-15,0 0 3 0,-12 6 1 16,12-6 2-16,0 0 7 0,0 0-2 16,0 0 9-16,0 0 29 0,0 0 0 0,0 0 2 0,25 32 0 15,-17-25 2-15,3 4 0 0,0-1-6 0,-1 2-19 16,2 1-6-16,4 0-3 16,-4 3-8-16,1-1-2 0,2 2-7 0,-4 0-4 15,3 0-4-15,2 0-6 0,-4 0-1 16,0-1-6-16,-1-3-4 0,0 1-15 0,-1-1-19 15,-1-1-27-15,1-1-38 0,-4 1-44 16,1-5-63-16,0 2-81 0,-1-3-74 16,-6-6-162-16,8 10-94 0,-8-10-6 0,6 5-362 0,-6-5-408 15</inkml:trace>
  <inkml:trace contextRef="#ctx0" brushRef="#br0" timeOffset="150559.47">8683 9332 2962 0,'0'0'-28'0,"-22"0"52"16,22 0 20-16,0 0 36 0,0 0 22 15,0 0 16-15,0 0 14 0,0 0 1 0,0 0-2 16,0 0-6-16,0 0-5 0,0 0-15 15,0 0-6-15,0 0 2 0,0 0-2 0,0 0 2 16,0 0-7-16,0 0 3 16,0 0 13-16,53-4-11 0,-53 4-10 0,30 0-9 15,-14 1-11-15,-16-1-1 0,35-1-6 0,-16 1-10 0,-2-2-18 16,-17 2-14 0,36 0-30-16,-22-2-37 0,-1 0-46 0,0-2-51 0,-13 4-67 15,23-8-48-15,-17 4-108 16,1-2-151-16,-7 6-89 0,2-14-320 0,-2 14-334 15</inkml:trace>
  <inkml:trace contextRef="#ctx0" brushRef="#br0" timeOffset="150759.15">8657 9132 2830 0,'0'0'45'0,"-14"-6"48"0,14 6-4 0,0 0-2 0,0 0 1 16,-16-5 13-16,16 5 25 15,0 0 11-15,0 0 5 0,0 0-10 0,0 0-11 16,0 0-8-16,0 0-6 15,62-3-9-15,-43 3-3 0,2-1-20 0,2 1-5 0,1 0-11 16,3 0-10-16,3-2-28 16,0 2-34-16,-1-2-49 0,-1-1-58 0,-3 2-64 0,-2 1-52 15,-1-2-52-15,-3 0-124 0,-3 0-154 0,-3 0-289 16,-13 2-209-16</inkml:trace>
  <inkml:trace contextRef="#ctx0" brushRef="#br0" timeOffset="151739.31">9691 8945 2673 0,'0'0'29'0,"12"-7"31"0,-12 7 8 15,0 0 28-15,12-9 21 16,-12 9 20-16,0 0 11 0,0 0 3 0,0 0-8 15,11-11-12-15,-11 11-12 0,0 0-4 16,0 0 6-16,0 0-2 0,0 0 0 0,0 0-10 16,0 0-7-16,0 0-4 15,0 0-8-15,-59 18-13 0,40-16-14 0,0 2-16 16,-4-3 0-16,-1 3-4 0,1-2 0 0,0 0-9 0,0 2 1 16,1-4-6-16,2 0 2 15,0 0 3-15,20 0-1 0,-34-2 0 0,34 2 1 16,-25 0-1-16,25 0 4 15,-22-2 2-15,22 2-3 0,-16 2-8 0,16-2-2 0,0 0-4 16,-20 2 2-16,20-2 3 16,0 0 3-16,-10 16 0 0,10-16-9 0,-6 19 0 0,3-9 2 15,3-10-2-15,-2 26 2 0,2-26-7 0,0 26 2 16,0-13-1-16,0-13-3 16,2 26 3-16,1-14-4 0,-3-12-1 0,4 23-5 15,-4-23 3-15,4 19 1 16,-4-19-4-16,8 13-1 0,-8-13-15 0,16 7-15 0,-16-7-6 15,16 3-2-15,-16-3 4 16,22-3 1-16,-22 3 0 0,23-1 2 0,-23 1-1 16,27-1 2-16,-27 1 4 0,27 0 6 15,-7 1 16-15,-3 0-2 0,0 6 11 0,-2-1-20 16,-1 1 9-16,-1 1 2 0,-2 3 13 0,-3 0 6 16,-2 1 12-16,-6-12-1 15,6 27 2-15,-6-14-1 0,0-13-2 0,-10 30-3 0,4-14-4 16,-2-3-3-16,-3 0-20 15,0 1-25-15,1-2-26 0,-3 1-27 0,3-6-37 16,-1 1-57-16,2-2-72 16,9-6-52-16,-16 5-98 0,16-5-146 0,-14-1-73 0,14 1-398 15,0 0-494-15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11:40:02.27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16082 6035 1370 0,'0'0'158'15,"-2"-19"-81"-15,2 19-12 0,0 0 10 16,0 0 3-16,-4-19 26 0,4 19-16 16,0 0-10-16,0 0 4 0,-3-19-4 15,3 19 2-15,0 0 16 0,0 0 4 0,-4-15 3 16,4 15 5-16,0 0-8 0,0 0-8 15,-9-13-5-15,9 13-9 0,0 0-2 16,0 0-4-16,-14-12-10 0,14 12 3 0,0 0-9 16,-24-4-1-16,24 4-4 0,-20 3-2 15,20-3-2-15,-30 5-2 0,15 0-2 0,-2 2 3 16,0 0-3-16,-4 5-4 0,2-3 2 16,-2 4-8-16,1 1-2 0,2 2 0 0,-4 4-4 15,3 2-1-15,0 2-1 0,4 0-2 16,-4 1-2-16,4 4 14 0,1-1-1 15,-1 6-5-15,2-5-2 0,3 4-4 16,1-3 2-16,1 3-3 0,4-5-2 0,0-1-3 16,4 1-2-16,2-3-1 0,0 0 2 15,4-3-2-15,2-1 1 0,1 1-4 0,3-6 3 16,1 0-2-16,2-3 0 0,-1-1-3 16,2-6 0-16,0-1-1 0,4-2-1 0,-3 0-1 15,1-3 3-15,-18 0-4 0,36-6 2 16,-16 2 0-16,-3-3-1 0,-3-1-2 15,2 1 4-15,-2-3-4 0,-2-2 0 16,-2 3 1-16,-2-2-2 0,-8 11-2 0,8-23 4 16,-8 23-5-16,2-20 4 0,-2 20-5 15,0 0 1-15,-8-22 0 0,8 22 2 16,-8-11-1-16,8 11 5 0,-12-10-4 0,12 10 5 0,0 0-3 16,-14-8 3-16,14 8 2 0,0 0 7 15,0 0 3-15,0 0 3 0,0 0 1 16,0 0-4-16,0 0-2 0,0 0 1 15,0 0-5-15,0 0-9 0,0 0-21 0,51 0-37 16,-51 0-48-16,21-1-61 0,-21 1-57 16,23-5-58-16,-23 5-147 0,18-3-168 0,-10 1-291 15,-8 2-260-15</inkml:trace>
  <inkml:trace contextRef="#ctx0" brushRef="#br0" timeOffset="1162.25">16304 6541 2512 0,'0'0'-124'16,"0"0"27"-16,0 0 12 0,0 0 15 0,0 0 16 15,0 0 24-15,0 0 17 0,0 0 13 16,0 0 16-16,0 0 11 0,0 0 16 0,-19-18 12 16,19 18 8-16,0 0 21 0,0 0-3 15,0 0 4-15,-31 8-1 0,31-8 0 16,-18 7 0-16,18-7-10 0,-14 12-1 0,14-12-3 15,-18 17-5-15,10-7-3 0,0 0-7 0,1 5-1 16,3 0-13-16,0 0 0 0,4-15-3 16,-2 29-1-16,4-14-5 0,2 0-4 15,-4-15-7-15,13 27 1 0,-5-16-14 16,0-2-32-16,6 1-51 0,-2-2-50 16,0-1-52-16,-12-7-92 0,24 4-587 0,-11-4-206 15</inkml:trace>
  <inkml:trace contextRef="#ctx0" brushRef="#br0" timeOffset="1628.93">16664 6189 2423 0,'0'0'-107'0,"0"0"25"0,0-19 12 16,0 19 15-16,0 0 34 16,0 0 21-16,-14-13 30 0,14 13 21 0,0 0 6 15,0 0 5-15,0 0 14 16,-41 17 0-16,30-9-4 0,1 3 0 0,1 1 1 0,1-1-16 16,0 4 1-16,-1-3-10 0,2 1 1 15,1 1-3-15,2 1-12 0,4-15-7 16,-4 26-7-16,4-26-10 0,2 21-21 15,-2-21-26-15,10 22-22 0,-6-15-28 0,-4-7-11 0,20 12 1 16,-20-12-5-16,19 5 10 0,-19-5 5 16,21 5 5-16,-21-5 15 0,23 0 9 15,-23 0 22-15,22-3 12 0,-22 3 20 16,0 0 21-16,22 0 29 0,-22 0 26 0,0 0 16 16,20-2 0-16,-20 2 8 0,0 0 16 15,0 0 9-15,17 8-10 0,-17-8-8 16,0 0-6-16,0 0-13 0,0 20-11 0,0-20-4 15,0 0-10-15,0 0-8 0,-15 23-5 16,15-23-18-16,-15 12-39 0,15-12-53 0,-15 12-61 16,7-6-53-16,-2-2-71 0,10-4-156 15,-16 5-340-15,16-5-26 0</inkml:trace>
  <inkml:trace contextRef="#ctx0" brushRef="#br0" timeOffset="2076.8">16903 6192 2164 0,'0'-22'-25'15,"0"22"31"-15,0 0 29 0,0 0 14 0,0 0 20 16,4-13 24-16,-4 13 19 0,0 0 3 16,0 0-4-16,0 0-2 0,0 0 16 15,11 42-3-15,-7-27-5 0,-1 3-10 16,-3-1-8-16,0 2-12 0,0 0-7 0,-3 2-9 16,1-2-11-16,-2 0-7 0,-5 4-10 15,1-1-41-15,-3-4-63 0,1 2-64 16,-3 0-50-16,0-2-51 0,-1-6-90 0,-2 4-568 15,2-5-255-15</inkml:trace>
  <inkml:trace contextRef="#ctx0" brushRef="#br0" timeOffset="2367.17">16516 6169 2589 0,'0'0'-84'16,"-5"-12"23"-16,5 12 40 0,0 0 21 15,0 0 23-15,0 0 25 0,0 0 23 16,0 0-4-16,0 0 18 0,0 0 7 0,-29 40-2 16,25-24 0-16,0 2-1 15,1-2-6-15,-1 5-2 0,0-2-10 0,1 4-9 16,3-2-3-16,0 2-9 0,0-3-2 0,3 5-8 15,-1-4-11-15,2 2-20 0,3-2-44 0,1 1-58 16,3-4-60-16,-1-1-61 0,1-3-102 16,2-3-541-16,-1 0-207 0</inkml:trace>
  <inkml:trace contextRef="#ctx0" brushRef="#br0" timeOffset="2684">17375 6325 2547 0,'0'0'-38'0,"0"0"38"0,0 0 24 0,0 0 23 16,0 0 13-16,0 0 8 0,6-19 4 16,-6 19 1-16,0 0-5 0,22-7-7 15,-22 7-5-15,19-4 3 0,-19 4-10 0,26-4-5 16,-14 0-3-16,-12 4-7 0,26-4-7 16,-12 0-9-16,-14 4-34 0,21-4-61 15,-21 4-47-15,22-4-57 0,-14 1-94 16,-8 3-537-16,10-4-135 0</inkml:trace>
  <inkml:trace contextRef="#ctx0" brushRef="#br0" timeOffset="2890.66">17426 6213 2394 0,'-21'-4'3'16,"21"4"49"-16,0 0 26 0,-22 0 19 15,22 0 15-15,0 0 23 0,0 0 14 16,0 0 2-16,0 0-4 0,0 0-9 0,0 0-11 15,0 0-11-15,0 0-10 0,0 0-13 16,0 0-10-16,0 0-10 0,58-14-12 0,-58 14-21 16,21-3-33-16,-21 3-49 0,21-6-68 15,-21 6-75-15,23-4-51 0,-12 0-119 0,-1 0-615 16,1 0-416-16</inkml:trace>
  <inkml:trace contextRef="#ctx0" brushRef="#br0" timeOffset="3463.76">18048 5806 2829 0,'4'-13'-153'0,"-4"13"33"0,0 0 25 0,7-17 30 16,-7 17 25-16,0 0 34 0,9-13 30 0,-9 13 22 15,0 0 16-15,0 0 7 0,8-13 9 16,-8 13-2-16,0 0 16 0,0 0 13 0,0 0 2 16,0 0 2-16,0 0-5 0,0 0-6 15,0 0-6-15,8 39-9 0,-8-39-6 16,-2 29-8-16,0-13-7 0,0 3-6 0,2-1-3 15,-4 6-6-15,0-4-4 0,2 3-5 16,-2 2-1-16,-4 0-4 0,4 1-2 16,0-1-2-16,-2 3 0 0,4-4-6 15,-2 0 0-15,-1 1-3 0,1 0 2 16,0-2 1-16,0-2-3 0,2 1-1 0,0-4 0 0,-1 0-3 16,1-2-2-16,2-16 0 15,-4 27-2-15,2-14-7 0,2-13-21 0,-2 19-42 16,2-19-54-16,-3 15-72 0,3-15-51 0,0 0-79 0,0 0-147 15,0 0-436-15,0 0-277 16</inkml:trace>
  <inkml:trace contextRef="#ctx0" brushRef="#br0" timeOffset="3834.74">18213 5982 2568 0,'0'0'-104'15,"0"0"13"-15,0 0 13 0,0 0 14 0,0 0 17 16,0 0 8-16,0 0 9 0,0 0 14 16,0 0 12-16,0 0 18 0,0 0 22 15,-36 38 19-15,26-30 15 0,10-8 11 0,-24 11 17 16,12-3-3-16,1-2-3 0,11-6 1 0,-18 10-5 16,18-10-3-16,-18 8-8 0,18-8-5 0,-14 11-1 15,14-11-7-15,-14 9-7 16,14-9-2-16,-12 9 2 0,12-9-2 0,-8 11-3 15,8-11 1-15,-9 14 0 0,9-14 3 16,-4 15 6-16,4-15 1 0,0 0 7 16,4 23 3-16,-4-23 3 0,9 21 4 0,-1-12 1 15,0 1 1-15,4 0 13 0,-2 1-4 16,2-1-11-16,1-1-3 0,0 1-6 0,2 0-11 16,-3-2-4-16,3 0-9 0,-2 2-3 15,-1 0-20-15,0-3-41 0,-12-7-60 16,14 13-73-16,-4-5-86 0,-3-4-104 15,1 0-230-15,-8-4-31 0,11 3-273 0,-11-3-239 16</inkml:trace>
  <inkml:trace contextRef="#ctx0" brushRef="#br0" timeOffset="5058.63">18777 5675 2578 0,'0'0'-78'0,"0"0"21"15,0 0 25-15,0 0 5 0,0 0 17 16,0 0 15-16,0 0 19 0,0 0 28 16,0 0 11-16,0 0 16 0,0 0 7 0,0 0 19 15,0 0 12-15,32-18 2 0,-32 18 8 16,16-1 1-16,-16 1-1 0,26 0-1 15,-7-2-3-15,-1 2-6 0,6-2-4 16,-1 0-6-16,5-1-8 0,2 1-13 0,-1 0-6 0,1-2-8 16,0 2-9-16,-4-1-7 15,2-2-7-15,-2 4-6 0,-3-3-5 16,-3 1-4-16,-2 2-17 0,-18 1-21 0,28-4-32 0,-28 4-49 16,19 0-59-16,-19 0-55 15,10 2-55-15,-10-2-92 0,0 0-151 0,0 0-430 16,0 0-332-16</inkml:trace>
  <inkml:trace contextRef="#ctx0" brushRef="#br0" timeOffset="5325.98">19092 5682 2778 0,'0'0'-89'0,"0"0"30"15,-17 9 35-15,17-9 33 0,0 0 34 0,0 0 29 16,0 0 18-16,0 0 4 0,0 0-6 15,13 34 0-15,-13-34 1 0,4 17-4 16,-4-17 4-16,8 25-3 0,-6-10-4 16,0 0-3-16,-2 2-3 0,2 0 3 0,-2 2 12 0,0 2-2 15,0 0-15-15,0 2-4 0,0-1-9 16,2 0-6-16,-2 1-6 0,3-3-7 0,-3 3-2 16,2-3-6-16,3 2-12 0,-3-6-24 15,-2 1-41-15,0-17-49 0,4 25-60 16,-2-13-59-16,0-5-82 0,-2-7-160 0,4 10-492 15,-4-10-368-15</inkml:trace>
  <inkml:trace contextRef="#ctx0" brushRef="#br0" timeOffset="5801.08">19458 5863 2797 0,'0'0'-127'0,"13"-14"19"0,-13 14 13 16,0 0 28-16,6-12 12 0,-6 12 15 0,0 0 3 16,0 0 16-16,0 0 11 0,0 0-5 15,0 0 22-15,0 0 17 0,-36-8 8 16,36 8 7-16,0 0 10 0,-34 10-19 15,22-6 14-15,12-4-7 0,-22 11 0 0,22-11 1 16,-16 10-6-16,16-10-2 0,-11 13-8 16,11-13-1-16,-2 14-3 15,2-14-12-15,0 0-2 0,0 0-8 0,10 28-4 0,-10-28-1 16,15 18-5-16,-7-11-3 0,4 3 0 0,0-1 9 16,-2 1 1-16,4 1 1 0,-2-2 6 15,1 3-3-15,-3-1 1 0,3-2 1 16,-2 3 11-16,-3-2-7 0,0-1 12 15,-8-9 24-15,14 18 21 0,-14-18 21 16,4 17 14-16,-4-17 3 0,0 0 5 0,-12 20-1 16,12-20-2-16,-16 12-2 0,6-6-9 15,10-6-4-15,-26 11-14 0,13-7-7 0,-1 2-9 16,14-6-22-16,-26 4-35 0,11-2-50 0,15-2-65 16,-23 1-65-16,12-1-78 0,11 0-171 15,-19-6-413-15,19 6-187 0</inkml:trace>
  <inkml:trace contextRef="#ctx0" brushRef="#br0" timeOffset="6031.11">19617 6025 2509 0,'0'0'-39'0,"0"0"10"0,0 0 11 15,26 0 33-15,-26 0 22 0,0 0 8 16,18 3 12-16,-18-3-2 0,19 0-4 0,-19 0-5 16,22 1 2-16,-22-1-6 0,25 0-5 15,-25 0-4-15,25 3-8 0,-25-3-25 0,24 0-48 0,-11 2-53 16,-13-2-47-16,16 0-82 0,-16 0-515 16,16-5-19-16</inkml:trace>
  <inkml:trace contextRef="#ctx0" brushRef="#br0" timeOffset="6261.51">19767 5978 2287 0,'0'0'24'0,"0"0"18"0,0 0 37 16,0 0 57-16,0 0 28 0,0 0 16 16,0 0 8-16,-8 31-2 0,8-31-4 0,0 0-15 15,6 30-6-15,-6-30 18 0,4 29-27 16,0-14-20-16,1 2-14 0,-1-2-12 15,-2 2-11-15,3-2-16 0,-1 1-5 0,0-1-24 16,-2 0-25-16,2-5-52 0,-4-10-57 16,2 21-73-16,0-11-73 0,-2-10-112 15,6 9-208-15,-6-9-41 0,10 4-273 16,-10-4-219-16</inkml:trace>
  <inkml:trace contextRef="#ctx0" brushRef="#br0" timeOffset="6486.53">20059 5715 2677 0,'0'0'18'15,"4"-16"11"-15,-4 16 15 0,0 0 44 0,0 0 39 16,0 0 23-16,0 0 14 0,0 0 1 16,0 0-4-16,26 35-13 0,-22-19-15 15,3 3-11-15,-1 1-9 0,2 4-9 0,0 0-17 16,2 2-8-16,-2 2-12 0,-2-1-17 15,0 1-49-15,1-1-77 0,-3 1-99 16,-2-4-88-16,-2 0-161 0,-2 1-139 16,0-4-354-16,-3 2-314 0</inkml:trace>
  <inkml:trace contextRef="#ctx0" brushRef="#br0" timeOffset="7073.63">18959 6451 2621 0,'44'-10'-134'0,"-44"10"20"0,24-2 9 0,-24 2 10 15,31-1 13-15,-12-2 14 0,4 3 7 0,5-1 13 16,4-1 11-16,-1 2 18 0,5-3 7 16,7 3 22-16,1-1 11 0,3-2 29 0,3 3 19 15,1-1 28-15,3 1 10 16,3-3 9-16,1 2-3 0,2 1-1 0,-3-2-1 0,-6 1 15 15,-3-2 12-15,1 3 3 16,0-1-3-16,-3-1 0 0,1 0-5 16,-3 2-10-16,2-3-6 0,-7 3 0 0,-1-3 1 15,-2 3 3-15,-2-2-8 0,0 2-16 16,-3 0-7-16,-1-2-10 0,-4 2-12 0,-3 0-10 16,-1 0-20-16,-2 0-30 0,-20 0-46 0,32-4-73 15,-19 8-77-15,-5-4-85 0,-8 0-172 16,0 0-142-16,0 0-316 0,0 0-288 15</inkml:trace>
  <inkml:trace contextRef="#ctx0" brushRef="#br0" timeOffset="7569.94">19754 6702 2682 0,'0'0'-107'16,"-14"-9"16"-16,14 9 6 0,0 0 27 0,-28-4 19 15,28 4 22-15,-21 2 31 0,21-2 14 16,-25 2 7-16,25-2 6 0,-23 6-1 16,9-3-1-16,14-3-3 0,-18 8 2 15,18-8-7-15,-18 12-4 0,18-12-5 0,-6 9-6 0,6-9-4 16,0 0-18-16,0 0-19 0,16 26 3 16,-6-18 5-16,0 1 10 15,5 2-2-15,0 0 5 0,4 0 4 16,-2 2 9-16,0-1 13 0,-1 0 25 0,2 1 14 15,-4-2 7-15,-1 0 4 0,0 3 13 0,-4-3 7 16,-1 3 20-16,-2-3 13 0,-6-11 11 16,2 27 2-16,-2-27-3 0,-8 22-10 15,2-8-6-15,-3-3-5 0,-4-1-9 0,1-1-9 16,-1 3-11-16,-2-5-10 0,0 2-10 16,-1-4-4-16,16-5-17 0,-28 5-40 15,17-5-57-15,11 0-83 0,-23-7-87 0,10-3-154 16,3 1-206-16,0-3-378 0,0 1-397 15</inkml:trace>
  <inkml:trace contextRef="#ctx0" brushRef="#br0" timeOffset="141354.94">30632 3606 522 0,'0'0'75'16,"0"0"3"-16,0 0-15 0,0 0 17 0,0 0 0 16,0 0 6-16,0 0-11 0,0 0-1 15,0 0 12-15,0 0 13 0,0 0 13 16,0 0-9-16,0 0 14 0,0 0-3 0,0 0 2 0,0 0 7 15,0 0-3-15,0 0-6 0,0 0-1 16,0 0-8-16,-55 19 0 0,39-15-2 16,-2 0-2-16,-1 2-6 0,-7-1-10 15,0 1-8-15,0 0-6 0,-2 0-5 0,-2-1 0 16,3-1-3-16,-3 2-2 0,3-1-7 16,-1 0-2-16,-2-1-5 0,5 0-3 15,2-3-2-15,0 1-6 0,1 2 12 0,3-4 3 16,0 1 4-16,19-1-2 0,-36 2-3 15,23-2-1-15,13 0-2 0,-25 2-5 0,25-2-3 16,-21 0-9-16,21 0 0 16,-19 0-1-16,19 0 0 0,0 0-4 0,-24 2-2 15,24-2-6-15,0 0 0 0,0 0-4 0,-18-4-1 16,18 4-3-16,0 0-4 0,0 0 0 16,-8-13 0-16,8 13-5 0,0 0 0 15,0 0-2-15,0 0 0 0,4-25-4 16,-4 25 0-16,0 0-7 0,8-21 1 0,-8 21 2 15,8-15-1-15,-8 15-1 0,11-14 3 16,-11 14-1-16,10-12 5 0,-10 12-3 0,9-14 3 16,-9 14 1-16,10-12 0 15,-10 12 3-15,9-9 2 0,-9 9-3 0,0 0 2 0,10-11 0 16,-10 11-3-16,0 0-4 0,0 0 7 16,0 0 2-16,0 0 4 0,0 0 2 15,0 0 2-15,0 0-3 0,0 0 4 0,0 0 0 16,0 0-2-16,-25 34 2 0,17-22-2 15,-1-2 0-15,-2 4 2 0,3-2-4 16,-2-1-1-16,2 0 1 0,-2 3 2 16,10-14-6-16,-14 19 3 0,10-10-1 15,4-9-1-15,-11 16 1 0,11-16 2 0,-9 11 2 16,9-11 1-16,-4 14-1 0,4-14 7 16,0 0 0-16,0 0-1 0,2 20 3 15,-2-20-5-15,0 0 0 0,22 16-1 0,-14-11-5 16,-8-5-9-16,16 8-29 0,-16-8-47 15,18 10-63-15,-18-10-62 0,14 7-65 0,-14-7-103 16,13 8-166-16,-13-8-333 0,0 0-227 0</inkml:trace>
  <inkml:trace contextRef="#ctx0" brushRef="#br0" timeOffset="142244.99">29222 3499 2505 0,'0'0'-99'0,"0"0"40"0,0 0 36 0,0 0 35 0,0 0 20 0,0 0 17 16,0 0 16-16,-34 35 3 16,23-22 3-16,1 0 3 0,-5 2 2 15,0-1 1-15,-1 2-3 0,-2-1-1 0,1-4-2 16,0 2 2-16,-2-1-1 0,1-1 7 15,-4 0 1-15,3-1-3 0,2-2-5 16,0-2-7-16,3-3-5 0,14-3-1 0,-29 4-8 16,29-4-4-16,-23 0-2 0,23 0-7 15,-21-6 2-15,21 6-5 0,-14-12-2 0,14 12-5 16,-9-20-2-16,9 20-1 0,-4-21 0 16,4 21-1-16,0-19-1 0,0 19 2 15,0 0-2-15,6-29-3 0,-6 29-1 16,9-15-4-16,-9 15-3 0,10-12 0 0,-10 12-4 15,13-5 1-15,-13 5 0 0,0 0-2 16,28 2-3-16,-28-2 1 0,22 12 1 0,-8-3 1 16,0 0 0-16,3 1 0 0,-2 3-4 0,4-1 4 15,1 1-1-15,-2 3 1 0,-1-4-3 16,4 5 3-16,-2-5-4 0,3 2 2 16,-2-3-3-16,0 0 3 0,-1 1-1 15,-2-4 0-15,0-1-2 0,-1-3 3 16,0-2-1-16,-16-2 1 0,25 0-3 15,-25 0-1-15,30-10-1 0,-16 4 3 0,0-1-4 16,-2-3-1-16,-2-1 1 0,3-3 1 0,2-1-2 16,-7 3 3-16,3-2-2 0,-5 0 0 15,0 3 4-15,-6 11 6 0,12-23 1 16,-8 14-2-16,-4 9-3 0,6-18 3 0,-6 18-4 16,2-15 0-16,-2 15 1 0,0 0 1 15,0 0-4-15,-6-24 3 0,6 24-9 16,0 0 5-16,-11-12 2 0,11 12 0 0,0 0-6 15,-21 0 5-15,21 0-2 0,0 0-9 16,-30 8-43-16,30-8-67 0,-23 13-94 0,13-6-118 16,-4 3-242-16,4-1-385 0,-3 3-390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8:28:08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2025 3734 979 0,'0'0'181'0,"4"-31"-82"0,-1 19-48 16,1-2-20-16,2 0-7 15,-6 14 13-15,14-24 4 0,-3 10 0 0,0 3 1 0,4-2 2 0,-1 1 16 16,4 1-1-16,-1 3 3 0,0 1 20 16,0-1 4-16,1 4 2 0,2 0-7 15,-2 0 3-15,2 4-27 0,-20 0 1 0,43 6-1 16,-24 2-21-16,6 1 10 0,-6 3 1 15,2 1-5-15,-4 2 3 0,-1 2 16 16,0 2 10-16,-4 1 12 16,-1 2-6-16,-3-3-1 0,-2 1-4 15,-3 0-1-15,-3 0 0 0,0-1 0 0,-5 0 10 16,-1-3 1-16,-5 4 12 0,1-4 4 16,-2 0 7-16,-2-4 8 0,2-1-2 0,-3-3-10 15,0-1 9-15,-1-3-5 0,16-4-1 16,-29 0-11-16,29 0-11 0,-28-11-13 15,14 3-3-15,4-3-15 0,1-3 0 0,3-3-6 0,2 0-14 16,0-1-17-16,4 18-26 0,0-33-37 16,1 16-43-16,4 2-59 0,-1-1-69 0,0 3-83 15,-1-3-165-15,1 6-175 0,-4 10-235 16,0-20-247-16</inkml:trace>
  <inkml:trace contextRef="#ctx0" brushRef="#br0" timeOffset="639">1229 3698 2499 0,'0'0'-126'0,"0"0"26"15,-16-6 27-15,16 6 29 0,0 0 27 16,0 0 29-16,-13-5 35 0,13 5 23 15,0 0 15-15,0 0 11 0,0 0 5 0,0 0 10 0,0 0 9 16,0 0 4-16,0 0 1 0,0 0-12 0,0 0-6 16,0 0-10-16,46-9-12 0,-46 9-8 15,39 0-7-15,-19 0-7 0,5 3-3 16,2-2-9-16,7 1-3 0,1-2-4 0,1 3-7 16,7-3-4-16,0 1-2 0,5 2-5 15,-2-3-1 1,1 1-3-16,1 2-3 0,-1-3 0 0,-1 1-2 15,-5-1-1-15,-5 2-7 0,-2-2 2 16,-5 0-2-16,-3 0-11 0,-7 1-16 16,2-1-13-16,-3 0-13 0,-18 0-13 0,31 0-11 15,-31 0-20-15,20 3-34 0,-20-3-26 16,0 0-40-16,16 0-28 0,-16 0-37 16,0 0-45-16,0 0-502 0,0 0-108 0</inkml:trace>
  <inkml:trace contextRef="#ctx0" brushRef="#br0" timeOffset="955.19">1943 3633 2305 0,'0'0'-65'0,"-13"-10"22"0,13 10 18 16,-13-11 29-16,13 11 32 0,-8-10 31 15,8 10 16-15,0 0 13 0,-8-13 2 0,8 13-3 16,0 0 3-16,0 0 4 0,-2-17 1 16,2 17-6-16,0 0-8 0,0 0-7 0,0 0-5 15,0 0-1-15,22-12-5 0,-22 12 5 16,0 0-11-16,24 5-6 0,-24-5-6 15,0 0-7-15,29 14-4 0,-18-6-4 16,2 2-3-16,-3-2-5 16,3 2 0-16,-2 2-4 0,-1 0-1 15,1 1-4-15,-1-2-5 0,1 3 0 0,-2-3 3 16,-3 4-3-16,-1-1-1 0,-2-1-2 16,-1 3 4-16,-2-16-5 0,-6 26 0 0,0-11 1 15,-3 0-1-15,-4 0-3 0,1 1-10 16,-1-1-35-16,-2-1-51 0,2-1-62 15,3-1-69-15,-1-3-92 0,3 0-182 0,-1 1-382 0,5-2-243 16</inkml:trace>
  <inkml:trace contextRef="#ctx0" brushRef="#br0" timeOffset="1472.32">2349 3915 2568 0,'0'0'-38'0,"0"0"17"0,0 0 11 0,-4-17 4 15,4 17 15 1,0 0 16-16,0 0 23 0,0 0 35 0,0 0 12 16,0 0 0-16,0 0-7 0,0 0 14 15,0 0 10-15,-10 52 3 0,7-36 3 16,1 5 0-16,0 0 0 0,2 5-8 0,-2 6-9 15,2 0-8-15,0 1-11 0,0 6-8 0,2 3-7 16,-2-2-3-16,0 4-4 0,0-2-6 16,2 2-5-16,-2-1-5 0,0 1-10 0,-2 2 5 15,2 0-10-15,-2-1 5 0,-3 6-7 0,3 1-5 16,-3-2 1-16,2 1 1 0,1-8-5 16,-2 0 0-16,0-1-4 0,0-2 1 15,-1-4-3-15,3-4 1 0,-3-3-4 0,3-2-4 16,0-2 1-16,0-5-11 0,0-1-29 15,0-3-31-15,2-16-41 0,-4 23-70 0,4-18-72 0,0-5-107 16,0 0-174-16,0 0-448 0,0 0-428 16</inkml:trace>
  <inkml:trace contextRef="#ctx0" brushRef="#br0" timeOffset="2020.71">2307 4118 2905 0,'2'-22'-125'0,"-2"22"12"0,0-17 9 15,0 17 16-15,0 0 9 0,2-20 7 16,-2 20 16-16,0 0 3 0,2-18 7 0,-2 18 6 15,0 0 32-15,0 0 26 0,0 0 37 16,0 0 10-16,0 0-2 0,0 0 2 16,0 0-3-16,-38 32 4 0,25-18-1 15,0 1-5-15,-1 0 5 16,-1 2-1-16,-1-1 6 0,0 0-1 0,-2 0 2 16,2-3 1-16,4 2-9 0,-1-4-1 15,1 1-7-15,0-3-6 0,12-9-1 16,-14 17-4-16,14-17 0 0,-13 10-2 0,13-10-7 15,0 0-3-15,0 0-3 0,0 0-8 16,0 0-2-16,0 0-6 0,0 0-3 16,21-45-8-16,-11 26-2 0,4-3-5 0,-2 2 1 0,1-1-1 15,0-3 1-15,2 2 0 0,-3 1-2 0,4-1 4 16,-4 3 0-16,-2 2 0 0,3 1 11 16,-4 2 11-16,-1 1 10 0,1 4 10 15,-9 9-2-15,12-19-3 0,-8 11 0 0,-4 8-4 16,0 0 11-16,14-10 8 0,-14 10-1 0,0 0-3 15,0 0-2-15,0 0-4 0,12 32-5 0,-10-18-2 16,0 1-4-16,0 1-12 0,2-1-25 16,-2 2-37-16,2-2-40 0,-1 0-50 15,1 2-46-15,1 1-47 0,-1-5-71 0,-4-13-669 16,6 21-413-16</inkml:trace>
  <inkml:trace contextRef="#ctx0" brushRef="#br0" timeOffset="2509.3">2472 3698 2840 0,'-15'-6'-125'0,"15"6"28"0,0 0 12 15,0 0 25-15,0 0 19 0,0 0 20 0,0 0 22 16,-15-5-11-16,15 5 25 0,0 0-3 15,0 0 3-15,0 0-7 0,0 0 6 16,0 0-2-16,0 0-6 0,59-3 0 0,-39 3 0 16,3-2 0-16,7 2-5 0,2-1 2 0,1 1-6 0,1-3 9 15,8 3 3-15,3-1 2 0,-3 1 16 16,2 0 1-16,3-2-3 0,-3 4 8 16,3-2 1-16,1 1 10 0,-1 2 5 0,-3-3-1 15,1 1-6-15,-7-1-5 0,-2 2-5 16,-2 1-2-16,0-2-3 0,-5-1-5 15,-3 3 4-15,-3-3-8 16,-1 1 2-16,-4-1-2 0,0 3-10 0,-18-3-22 16,29-3-50-16,-29 3-56 0,28 0-52 15,-18-1-111-15,4-3-477 0,-14 4-46 16</inkml:trace>
  <inkml:trace contextRef="#ctx0" brushRef="#br0" timeOffset="3007.97">3644 3387 2197 0,'0'0'-14'0,"-4"-17"11"16,4 17-4-16,0 0-2 0,0 0-2 0,0 0 5 16,0 0 9-16,0 0 12 0,0 0 4 0,0 0 22 15,0 0-9-15,0 0 12 0,0 0 3 0,-2 71 16 16,0-45-4-16,0 5 36 0,2 5-2 16,-2 4-6-16,0 1-5 0,2 6-7 15,0-2-9-15,-2 11-4 0,2-4-10 0,0-4-6 16,2 6-5-16,-2-8 1 0,2 1-4 15,-2-4-1 1,2 2-7-16,0-4-3 0,0-2 0 0,0-7-5 16,-2-1-22-16,0-5-39 0,2 2-51 15,-2-8-68-15,2-4-81 0,-2-16-186 0,-2 22-334 16,2-22-45-16</inkml:trace>
  <inkml:trace contextRef="#ctx0" brushRef="#br0" timeOffset="3825.71">3594 3366 2229 0,'0'0'-18'0,"0"0"5"0,0-19 6 16,0 19-6-16,0 0 21 0,0 0-7 0,6-19 15 15,-6 19-5-15,0 0 1 0,10-11-1 16,-10 11 8-16,14-7-11 0,-14 7 7 0,20-7-3 16,-4 6-8-16,0-3 3 0,3 2 6 15,5 0-4 1,6 2-14-16,1-2-19 0,5 1-9 0,8-2-3 16,7 0-3-16,7 2 5 0,3-1 10 15,2-2-2-15,3 3 7 0,1-1 11 16,-1 0 3-16,-1 2 13 0,0-2 4 0,-2 2-12 15,-1 0 13-15,-1 0-8 0,-11 2 3 16,1-2-5-16,-1 2-2 0,-4 0 3 16,-2-1-6-16,-1-1 4 0,-10 3-2 0,1-2 9 0,-4 1 4 15,-5-1-1-15,-1-1 4 0,-4 3 20 16,2 0-4-16,-6-3 9 0,-16 0 14 0,28 3 0 16,-15-1 7-16,-13-2 2 0,21 7 0 15,-10-3 7-15,-11-4 3 0,16 12 1 0,-7-4-1 16,0 3 4-16,-1 0-4 0,0 3-4 15,1-2-2 1,-1 8-5-16,1 0-8 0,2 4 20 0,-3-1-9 16,2 7-5-16,-1-4-7 0,0 9-2 15,-1-1-5-15,2 4-7 0,-1 0-3 16,2 6-2-16,-1 2-5 0,-1-6-3 0,-3 0-2 16,2 6-2-16,-2-4-3 0,0 0 1 15,0-3-4-15,0 4 1 0,-2-1-3 0,0-2-2 16,0-2-3-16,-2-2-2 0,0-4-2 0,1-2-3 15,-1-4 1-15,0 2-3 0,-2-5-1 0,0-2 3 16,-2-3-7-16,2 1 3 0,-2-1 1 16,2-18 1-16,-5 29-2 0,1-14 1 15,-2-4 1-15,-2-1 2 0,8-10-2 0,-20 17 0 16,8-12-2-16,-1 1 2 0,13-6-1 16,-34 6 0-1,16-4-1-15,-4-2 1 0,-1 0 2 0,-3 0 0 16,-6 0-6-16,0-3 1 0,-3 0 0 15,-5-1-2-15,-3 0 2 0,-1-1 3 16,-3-1-3-16,-5 0 3 0,-2 2 0 0,-1-3-4 16,0 1 1-16,1 1 0 0,-2 1 0 15,-1-3 4-15,2 2-3 0,-3 0-3 0,4 1 5 16,1-2 0-16,4 3-5 0,5-2 4 0,-1 1-2 16,1 1 1-16,4-1-1 0,-1 0 1 0,5 3 1 15,5-3-4-15,-1 1-26 0,0-1-33 16,4 1-44-16,3 1-39 0,2-2-52 15,0-3-87-15,5 1-651 0,0-1-352 0</inkml:trace>
  <inkml:trace contextRef="#ctx0" brushRef="#br0" timeOffset="4443.21">4180 3620 2774 0,'0'0'-94'0,"0"-22"10"0,0 22 3 15,0 0 10-15,-6-19 3 0,6 19 3 0,0 0 7 16,-15-11 13-16,15 11-2 0,-14-3 7 16,14 3 26-16,-22 0 16 15,22 0 36-15,-30 7 18 0,15-1 23 16,-1 3 16-16,-6 1-2 0,4 1-7 0,-2 2-6 15,1 3-2-15,3-1-12 0,-4 4-4 16,6 1-10-16,-2 0-5 0,4 1 1 16,-1-2-7-16,5 2-6 0,2 2-3 15,1-4 0-15,5 0-8 0,3 0-2 0,5 0-2 16,0-3-15-16,5 0-18 0,-1-1-6 0,6 1-28 0,0-4-16 16,2-3-3-16,-1 1-15 0,0-3-1 15,0-3 1-15,-3-1 7 0,0 0 6 16,-16-3 12-16,23-3 6 0,-23 3 20 0,19-7-3 15,-19 7 13-15,9-9 8 0,-9 9 7 16,0 0 19-16,0 0 12 0,0 0 33 0,0 0 4 16,-26-29 2-1,26 29 7-15,-17-6 6 0,17 6 4 16,-16-5-9-16,16 5-10 0,0 0-3 0,-22-5-10 16,22 5-4-16,0 0-10 0,0 0-3 15,0 0-14-15,0 0-21 0,0 0-40 0,0 0-53 16,0 0-46-16,0 0-46 0,0 0-70 15,0 0-523-15,53-1-77 0</inkml:trace>
  <inkml:trace contextRef="#ctx0" brushRef="#br0" timeOffset="4828.89">4313 3976 2295 0,'0'0'-24'16,"0"0"15"-16,0 0 26 0,-33 17 19 16,33-17 26-16,-13 8 17 0,13-8 24 0,-13 11 2 15,13-11 0-15,-14 17-3 0,5-5-7 16,2-1-4-16,1 3-11 0,0 1-4 0,2-1-10 0,4-14-1 16,-2 28-10-16,4-13-7 0,-2-15-11 15,6 31-28-15,0-17-40 0,3 0-51 16,0-3-35-16,-1 1-56 0,4-5-61 0,-1 0-126 15,2-2-414-15,-3-2-70 0</inkml:trace>
  <inkml:trace contextRef="#ctx0" brushRef="#br0" timeOffset="5198.84">4485 3801 2285 0,'0'0'-43'16,"0"-23"1"-16,0 23 0 0,0-19-1 0,0 19 5 0,0 0 7 16,-7-21 8-16,7 21 14 0,-10-8 13 15,10 8 14-15,0 0 34 0,-24 2 11 0,24-2 5 16,0 0 24-16,-29 15-12 0,21-7-1 16,-3 0-2-16,11-8-9 0,-17 19-12 15,11-8-4-15,6-11-6 0,-6 19-2 0,6-19-6 16,-2 19-3-16,2-19-10 0,8 22-7 0,0-9-3 15,1-2-8-15,1 1-2 0,1 1-2 0,-2-1-3 16,3-3 2-16,-2 2-9 0,2-2 8 16,-2 1-5-16,-2 0 5 0,-8-10-4 0,13 13 0 15,-13-13-2-15,9 13 3 0,-9-13 4 16,0 0-4-16,-3 19 4 0,3-19-4 16,0 0 5-16,-19 16-3 15,19-16-10-15,-14 7-21 0,14-7-45 16,-18 8-47-16,10-8-49 0,8 0-124 15,0 0-405-15,-21-2 46 0</inkml:trace>
  <inkml:trace contextRef="#ctx0" brushRef="#br0" timeOffset="5468.44">4678 3766 2046 0,'0'0'-48'15,"0"0"1"-15,0 0 9 0,0 0 15 16,0 0 8-16,0 0 17 0,14 36 16 0,-14-23 4 16,0-13 12-16,0 35 13 0,2-18 8 15,-4 0 10-15,2 2-5 0,0-19-10 16,-4 36 6-16,2-18-13 0,-2-3-6 0,0 2-19 15,-2-1-21-15,-4-1-63 0,0-2-55 16,0-1-91-16,-1-1-415 0,-2-1 152 0</inkml:trace>
  <inkml:trace contextRef="#ctx0" brushRef="#br0" timeOffset="5731.22">4274 3755 1814 0,'0'0'-22'16,"0"0"16"-16,0 0-6 0,0 0 16 15,0 0 9-15,0 0 1 0,-28 32-2 0,28-32 1 0,-8 27 5 16,6-12 3-16,-1 1 2 0,3 2-10 15,0-18-4-15,11 39-9 0,-1-18-6 0,3 2-31 16,2-3-30-16,2 3-65 0,0-6-109 16,4 4-222-16,-5-3 373 0</inkml:trace>
  <inkml:trace contextRef="#ctx0" brushRef="#br0" timeOffset="6201.16">5306 3798 1491 0,'15'10'96'16,"-15"-10"-8"-16,0 0-8 15,0 0-15-15,19 6-2 0,-19-6-16 16,23 3-3-16,-3-3-1 0,0 0-13 16,4 0 3-16,3 3 7 0,5-3 5 0,2 0 23 15,2-3 7-15,9 3 10 0,-3-2 1 0,5 1-8 0,1 1-11 0,1-2 0 16,-1 0-10-16,3 2-5 0,-2-2-10 16,1 0-2-16,-3 1-3 15,2 1-7-15,-6-3 1 0,-1 2-5 0,-7-2-25 16,-1 2-37-16,-1-1-36 0,-5 0-46 15,-2 0-63-15,-4-2-145 0,-5 1-386 16,-3-2 28-16</inkml:trace>
  <inkml:trace contextRef="#ctx0" brushRef="#br0" timeOffset="6517.66">6439 3460 2047 0,'8'-12'-38'0,"-8"12"8"0,0 0-1 16,11-9 5-1,-11 9 20-15,0 0 11 0,0 0 17 0,0 0 17 16,0 0 12-16,12 32 11 0,-12-15 43 16,0 2 10-16,-2 4 10 0,2 4 13 15,-2 5 1-15,0 4-5 0,0 5-9 0,2 2-7 16,-2 3-12-16,2-3-12 0,-2 5-6 15,2-2-11-15,0 8-6 0,-2-9-9 0,2 1-8 16,0-1-2-16,-2-3-7 0,2 0-5 0,0-3-8 16,0-5-28-16,0-4-37 0,2 1-54 0,0-7-67 15,-2-1-59-15,0-4-98 0,4-3-604 16,-4-5-313-16</inkml:trace>
  <inkml:trace contextRef="#ctx0" brushRef="#br0" timeOffset="7605.06">6447 3395 2806 0,'0'0'-37'0,"0"0"8"0,2-17-3 15,-2 17 4-15,0 0 15 0,11-12-9 16,-11 12 10-16,15-6 3 16,-15 6 0-16,25-3-4 0,-8 3 10 0,2-2-9 15,4 0 11-15,5 2-5 0,6-2-3 0,0 2 25 16,11-2 2-16,1 0 0 16,1 1-9-16,11 1-1 0,3-5-19 15,4 5-9-15,2-3 16 0,22 1-11 16,-13 0 5-16,-8 0-4 0,-1 0 5 0,4 0 2 15,-4 2 13-15,-1 0-3 0,-1 0-5 16,3 2 11-16,-2 0-4 0,-2 2-4 0,-1-2 7 16,1 1-11-16,-1 2-33 0,1-2-24 15,-3 1-4-15,-4 2-9 0,1-2-3 0,-4-1 0 16,-5 1 1-16,-3 0 10 0,-1-3 8 0,-1 3 4 16,-3-1 9-16,-5-1 7 0,0-1 3 15,-5 1 3-15,1 2 21 0,-2-4 5 0,-3 2 3 16,-3 0 4-16,0 0-7 0,-2-2 3 15,-1 1 1-15,1-1-3 0,-6 3 9 0,-16-3-8 16,30 1 16-16,-18 2 12 0,-12-3 11 0,24 5 24 16,-24-5 7-16,19 7-3 0,-19-7 12 15,15 10-2-15,-8-3-4 0,-7-7-5 0,10 18-4 16,-4-7 4-16,-2 3-12 0,0 0-5 16,0 2-9-16,-1 4-5 0,4 2 0 0,-3 4-3 15,0 4 9-15,0-2-10 0,2 8-2 16,-1 0 5-1,1 2 1-15,0 3 1 0,0 0-6 0,1 9-2 16,2-2 2-16,-3 3-8 0,2-1 1 16,-2 1-3-16,4-2 0 0,-2 3 0 15,0-4-5-15,-2-1-2 0,1-4 3 0,-3-2 2 16,2-1-4-16,-1-1-2 0,1 0 0 16,-2-1 0-16,1 1-3 0,-1-4 2 0,-2-4-2 15,2-1-3-15,-2 1 5 0,0-2-4 0,0-2-1 0,0-7 5 16,-2 3-2-16,0-4 15 0,0 0 11 15,-2 0 7-15,-2-6-17 0,0 5 9 16,-4-5 2-16,-3-2 5 0,0 1 5 0,-2-1-3 16,-1-3 1-16,-2 0-4 0,-2-2-7 15,-6-1 0-15,-1 0 0 0,-3-1-3 16,-1-1-4-16,-3-2-3 16,-2-1-3-16,0 0-1 0,-1 0-1 15,-1 0-4-15,-9 0-1 0,1-1-2 0,-1-2 1 16,-1 2-1-16,-4-2 2 0,4 0-6 15,-5 1 0-15,-1-2 1 0,1 1-3 0,-4 0 1 0,7 0 0 0,-8-1 4 16,-1 1-2-16,2-1 3 0,0-1 1 16,-1 2-6-16,8-1 0 15,-7-2 2-15,9 2-3 0,-3 3 1 0,0-4-2 16,3 4 1-16,2-3-2 0,-3 0 1 16,3-2 2-16,1 2-4 0,3 1 1 0,0-1 0 15,-3 0 0-15,5-2-2 0,6 2 1 16,-2 1 2-16,3-1-1 0,-1 0-2 15,0 2 0-15,3-1 2 0,-1-2 1 0,-2 4-6 16,5-3 6-16,-1 2-3 0,2 0 0 0,3-2 0 0,0 4-1 16,2-3 2-16,-3 0-1 0,4 2 2 15,-2-2-3-15,3 2 0 0,19 1 2 16,-38-4 0-16,19 2-1 0,2 0 2 0,-2 0-4 16,2-1 2-16,17 3 0 0,-36-6-2 15,17 2 3-15,2 2 0 0,0-2-2 16,17 4 1-16,-33-6 0 15,13 3-22-15,3-1-33 0,2 0-45 16,15 4-62-16,-31-5-47 0,15 1-59 0,4-2-222 16,0 0-358-16,1-1-190 0</inkml:trace>
  <inkml:trace contextRef="#ctx0" brushRef="#br0" timeOffset="15011.96">7476 3723 662 0,'0'0'256'0,"0"0"-58"0,0 0-36 15,0 0-22-15,2-16-20 0,-2 16 1 0,0 0-6 16,0 0 1-16,0 0-7 0,0 0 4 0,0 0 1 15,0 0 1-15,0 0-6 0,0 0-12 16,0 0-4-16,0 0-10 0,0 0 0 0,-19-15-13 16,19 15 3-16,0 0-12 0,-28 3-3 0,28-3-8 15,0 0 1-15,-38 8-4 0,24-2 0 16,-1 3-8-16,-5 1 0 0,4 4-6 0,-4-3-3 16,4 2 2-16,-1 3-6 0,2-1-6 15,0 0 5-15,1 2-3 0,2 2-6 16,0 0 1-16,4 2 2 15,-1 0-3-15,3 0-2 0,-1-1 2 16,5-1-3-16,-2 1-1 0,4-1 2 16,2 0-3-16,2-1 0 0,3-1 1 0,2 2-3 15,3-2 0-15,0-1-1 0,4-3-2 16,0-1 1-16,2-1 3 0,-2-2-2 0,1-3-3 16,1-1 0-16,0-1-3 0,2-2 5 15,-4 0-3-15,3-2-1 0,-19 0 0 0,34 0-1 0,-17-2 1 16,-2-2 0-16,-15 4-1 0,27-9-3 15,-16 5-2-15,-11 4 5 0,21-12-4 0,-21 12 2 16,16-13-1-16,-16 13-2 0,8-16 2 16,-8 16-3-16,2-15 2 0,-2 15-2 15,0 0 0-15,0 0 2 0,-10-28 0 0,10 28-3 16,-12-13 4 0,12 13 0-16,-8-10 0 0,8 10-2 0,0 0 2 15,-8-11 1-15,8 11 0 0,0 0 0 16,0 0 2-16,0 0 1 0,-9-17 2 15,9 17 3-15,0 0-2 0,0 0-1 0,0 0 1 16,0 0-2-16,0 0 5 0,0 0-3 16,0 0-2-16,0 0 0 0,0 0-2 0,21-14-12 15,-21 14-56-15,0 0-62 0,26 0-69 0,-18 0-75 16,-8 0-153-16,23-2-411 0,-10 0-173 0</inkml:trace>
  <inkml:trace contextRef="#ctx0" brushRef="#br0" timeOffset="15528.73">7819 3856 2359 0,'0'-19'-92'0,"0"19"33"16,0 0 21-16,0 0 27 16,0 0 25-16,0 0 4 0,2-20 13 15,-2 20 15-15,0 0 33 0,0 0 23 0,0 0 9 16,0 0 2-16,0 0-1 0,0 0-6 15,-23 39-8-15,18-26-4 0,5-13-4 16,-10 27-6-16,8-12-9 0,-2 1-5 16,4-16-10-16,-3 32-7 0,3-17-6 0,0 2-5 15,0-17-7-15,7 29-17 0,-5-15-29 0,4 0-38 0,1-2-41 16,-1-1-45-16,3 0-44 0,-1-4-41 16,0 2-51-16,-8-9-559 0,20 9-164 15</inkml:trace>
  <inkml:trace contextRef="#ctx0" brushRef="#br0" timeOffset="15844.88">8009 3888 2440 0,'0'0'-72'0,"0"-19"22"16,0 19 27-16,0 0 19 0,0 0 21 0,0 0 19 15,0 0 8-15,-19-7 2 0,19 7-10 16,0 0 3-16,0 0 5 15,0 0-10-15,0 0-4 0,-30 22 17 16,30-22-22-16,-6 14-3 16,6-14 2-16,0 0-6 0,-4 20 1 0,4-20 0 15,0 0-4-15,6 25-1 0,-6-25-1 0,7 17-10 16,-7-17 14-16,9 19-1 0,-5-7 7 16,-4-12 1-16,6 19-2 0,-6-19-1 15,6 19-1-15,-6-19-3 0,0 19 4 0,0-19-4 0,-2 19 1 0,2-19-5 16,-8 15-24-16,8-15-43 0,-6 16-32 15,6-16-59-15,-9 9-85 0,9-9-155 16,-7 4-293-16,7-4 80 0</inkml:trace>
  <inkml:trace contextRef="#ctx0" brushRef="#br0" timeOffset="16045.42">8118 3882 2006 0,'10'-9'9'0,"-10"9"10"0,0 0 13 0,0 0 11 16,20 0 28-16,-20 0 22 0,0 0 7 16,12 16 5-16,-12-16-11 0,6 20-9 0,-6-20-5 15,6 27-8-15,-4-12-7 0,-2 3-3 0,2 0-8 0,-2 0-1 16,-2 1-10-16,0 2-25 0,0-3-53 16,0 3-41-16,0-2-62 0,-4 1-72 15,2-5-147-15,-2 2-359 0,0-3 22 16</inkml:trace>
  <inkml:trace contextRef="#ctx0" brushRef="#br0" timeOffset="16562.5">9034 3938 2076 0,'0'0'-35'0,"0"0"27"16,0 0 17-16,0 0 29 0,0 0 7 0,0 0 13 15,0 0 1-15,0 0-3 0,0 0-1 16,0 0-6-16,0 0-5 0,0 0-9 15,0 0-4-15,57-6 1 0,-36 2-5 0,11 3-1 16,2-2 9-16,6 2 6 0,5-4 9 16,1 4-1-16,11-1 6 0,0 1-23 15,3-2-5-15,-1-1 1 0,-9 4 4 0,1-2-2 0,-1 2-7 16,-4 0-8-16,-1 0 4 0,-10 0-1 0,-3 0-17 16,-2 0-47-16,-5-2-39 0,-2 4-35 15,-6-2-35-15,-17 0-41 0,24 0-136 16,-18 2-336-16,-6-2 96 0</inkml:trace>
  <inkml:trace contextRef="#ctx0" brushRef="#br0" timeOffset="17919.25">9683 3930 1828 0,'-22'0'-73'15,"22"0"28"-15,0 0 12 0,0 0 21 0,0 0 26 16,0 0 19-16,0 0 19 0,0 0 17 0,-4 23 12 16,4-23 3-16,2 19-8 0,-2-19-3 15,2 26-5-15,2-9 4 0,-2 2 3 16,2 7 12-16,-2-2-3 0,4 3 3 0,0 1-12 16,2 5-2-16,-2 1-8 0,2 2-9 15,0 1-1-15,3-1-4 0,-2 0-5 0,-1 2-1 0,1 0-6 16,-3 1 0-16,2 1-5 0,-2 1-1 15,-1 0-8-15,0 2 2 0,-1 7-1 0,-2-6 10 16,0 1 1-16,-2 1-5 0,0 2-2 16,2-3-6-16,-2 3 0 0,2 4-5 15,-2-8 0-15,2 3-2 0,-2-4-5 0,2 2-4 16,0-4-3 0,0 0 1-16,0-4 3 0,-2 2-4 0,2-9 0 15,-2 3-2-15,2-5 6 16,-2-1-4-16,3-2-4 0,-3-4 1 0,0 0-10 15,0-5-17-15,0 2-13 0,0-18-7 0,-3 27-4 16,3-27 7-16,-2 21-1 0,2-21 6 16,-6 18-2-16,6-18 9 0,-14 16 0 15,5-9 4-15,9-7 4 0,-23 10-1 0,6-4-2 0,2-3 7 16,-4 1 1-16,-5-2 4 0,-3 2 1 0,0-4-1 16,-6 2 5-16,0-1-2 0,-5-1 1 15,-4 0 4-15,-5 0-2 0,1 0-2 16,-3-1 4-16,-11 1 0 0,1-3 5 0,-3 0 2 15,-1 1 1-15,0-2 0 0,-3 1 9 16,-21-1 1 0,11 2 4-16,9-2 0 0,-20 0 5 0,0 0-7 15,13 1 1-15,6-1 3 0,-18 0-4 16,11 0 5-16,7 2-1 0,-19-2 4 0,12 2 0 16,8 1 6-16,-2-3 6 0,1 1 2 15,-19 2 5-15,13-1 2 0,13 0 5 16,-2 0-9-16,1 1-5 0,3-2-2 0,-2 2-3 15,1-1-3-15,3-3-7 0,-2 4 2 0,3-1-5 0,-1-2-2 16,1 1-1-16,-2-1-1 0,1-1-1 16,0 2-2-16,-3-1-2 0,-1 1-1 0,2-1-2 15,-3 0-2-15,3-2 2 0,0 2-1 16,-1-1 2-16,2 1-2 0,1 0-1 16,-1-1-1-16,3-1-1 0,2 0 4 0,1 0-2 15,-4 1-1-15,9-2-2 0,3 2 0 0,-1 2 1 16,1-5-1-16,0 2 2 0,-1 0-1 0,1 0-2 15,-3 1-1-15,5 0 1 0,-5-2 1 16,3 0 0-16,-1 1-5 0,-7 0 5 0,7-2 3 16,-1 4-2-16,1-1-4 0,-1-1 0 15,1 1 3-15,3 1-2 0,-3-2 1 16,3 0-2-16,0 2 1 16,-1-2-2-16,3 1 0 0,-2 1 3 15,1-1 1-15,-1 1-1 0,2-2 0 16,-3 2 1-16,1-1 0 0,3-1 2 0,-2 0 3 15,1 2 7-15,0 1 0 0,-1-1-1 16,1 0 1-16,0 0 4 0,-1 0-5 0,3 0 1 16,0-1-5-16,3 3 1 0,1 0-3 15,0-1-1-15,-3-1 4 0,3 1-4 0,1 2 1 0,-1-4 0 16,0 4-5 0,0-1 5-16,1 0-3 0,-1 0-2 15,-2 2-2-15,1 0-1 0,4-2 4 0,-3 4-1 0,2-2 0 0,0 2 0 16,-1-2 0-16,3 0 2 0,-2 2-2 15,0 0 6-15,1-2-8 0,1 1 4 16,0 2-4-16,1-3 4 16,1 2-1-16,0-1 1 0,4-1-3 0,-2 3 1 15,-1-3-2-15,1 1 2 0,3-2 0 16,0 1-3-16,0 1 6 0,1-1-3 16,1 0-3-16,-2 3 4 0,2-3 1 0,-1 1 3 15,2-1-7-15,-2 0 2 0,1 2 2 16,0-2-2-16,-2 0-2 0,1 2 4 0,1-2-2 15,-2 0 0-15,2 2 0 0,-1-1 0 0,2-1 0 0,-2 0 0 16,3 0 5-16,-2 0 4 0,21 0 8 16,-39 0 1-16,25 0-3 0,14 0-1 15,-32 0-1-15,17 0 1 0,15 0-4 0,-30 0 0 16,30 0-2-16,-24 0 5 0,24 0 0 16,-26-1-4-16,26 1 0 0,-25 0 0 15,25 0-2-15,-26-2-1 16,26 2 0-16,-26 0 2 0,26 0-4 15,-27-2 4-15,27 2-4 0,-25 0 2 0,25 0-2 16,-27 0-2-16,27 0 2 0,-28 0-2 16,13-2 2-16,2 2-2 0,-2-1 1 0,15 1 3 15,-30-3-6-15,18 3 4 0,-2-4-1 16,-2 1-3-16,2-1-16 0,14 4-41 16,-30-10-55-16,17 5-69 0,1-2-89 0,-1-4-192 0,2 2-480 15,1 1-363-15</inkml:trace>
  <inkml:trace contextRef="#ctx0" brushRef="#br0" timeOffset="18452.09">1768 4477 2884 0,'0'0'-26'0,"0"0"8"0,0 0 16 15,0 0 10-15,0 0 21 0,0 0-2 16,0 0 0-16,0 0 0 0,0 0-1 16,0 0 1-16,0 0-6 0,0 0-1 0,0 0-1 0,52-4-1 15,-36 0-2-15,-16 4-7 0,35-5-32 16,-19 1-52-16,2 0-43 0,-4-2-60 0,3 1-67 15,-4-1-523-15,0-2-59 0</inkml:trace>
  <inkml:trace contextRef="#ctx0" brushRef="#br0" timeOffset="18837.77">1640 3398 2186 0,'0'0'-49'0,"0"0"37"0,0 0 8 0,-8-11 19 0,8 11-7 16,0 0-4-16,0 0 9 0,0 0-2 0,0 0-8 16,0 0 6-16,27-13-7 0,-27 13-1 15,20-4 6-15,-20 4-1 16,18-5-15-16,-18 5-18 0,22-6-27 15,-22 6-26-15,18-6-41 0,-18 6-61 0,17-6-371 16,-11 2 257-16</inkml:trace>
  <inkml:trace contextRef="#ctx0" brushRef="#br0" timeOffset="19085.29">1725 3269 1489 0,'0'0'-52'0,"0"0"9"16,0 0 5-16,-20-4 19 0,20 4 31 16,0 0 28-16,0 0 50 0,0 0 10 15,0 0 10-15,-15 19 13 16,15-19 13-16,0 18-4 0,0-18-6 16,0 0-11-16,7 32-10 0,-3-17-11 15,-2 1-9-15,-2-16-7 0,11 28-12 16,-4-13-15-16,-1 0-42 0,-1 3-53 0,5-3-53 15,-4 0-53-15,1-1-95 0,3 3-466 0,-1-1 27 16</inkml:trace>
  <inkml:trace contextRef="#ctx0" brushRef="#br0" timeOffset="138939.15">3054 9122 2580 0,'-2'-17'135'0,"2"17"-15"0,0 0-23 0,0 0-8 0,-2-17-7 16,2 17-10-16,0 0-4 15,0 0-28-15,0 0-48 0,0 0-80 16,-6-10-78-16,6 10-103 0,0 0-575 15,0 0-186-15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1T04:45:43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13614 3634 513 0,'0'0'136'15,"0"0"-36"-15,0 0-20 0,0 0-7 16,0 0 0-16,0 0 4 0,0 0 6 16,0 0-7-16,0 0 11 0,8-17 7 0,-8 17-2 15,0 0 1-15,0 0-8 0,0 0-7 16,0 0-3-16,0 0-13 0,0 0-4 15,0 0-2-15,0 0-14 0,0 0 1 0,0 0-4 16,0 0-7-16,0 0 2 0,0 0 5 0,0 0-9 16,-21-11 1-16,21 11-1 0,0 0-8 15,0 0-2-15,-21-4 9 0,21 4-5 16,0 0 5-16,-23-4-12 0,23 4 7 16,0 0-1-16,-21-1-1 0,21 1 13 15,-21-2-14-15,21 2 2 0,-16-4 1 0,16 4 4 16,-20-2-3-16,20 2 0 0,-20-2 5 15,20 2-10-15,-21 0-1 0,21 0-2 0,-21 2-2 16,21-2 1-16,-25 4-2 0,25-4-4 16,-27 5 9-16,16-1-9 0,-6 2 2 0,17-6-5 15,-27 12 3-15,12-7-3 0,1 3 0 16,-3 0 2-16,1 1-1 0,0 1 4 16,2-1 3-16,-3 3 5 0,-1 3 1 0,2-2-1 15,0 1 5-15,3 1 1 0,-3-2 3 16,3 2 1-16,1 1 1 0,1-1 1 15,2-2-5-15,-2 2 1 0,4 2-4 0,0-2 1 16,1 1-6-16,1-1-1 0,2 2 3 16,-3-1-4-16,4-1-2 0,2-15 1 0,2 30 1 15,0-17-1-15,2 3 2 0,2-1-2 16,-2-1-2-16,3-1-1 0,1-2-2 16,1 3-2-16,3-3 3 0,-1-2-4 15,1 4-2-15,1-5 1 0,0 0 1 0,-1 2 1 16,3-3-5-16,-1-1-3 0,-1-1 5 15,-13-5 0-15,27 8-1 0,-16-4 2 0,-11-4-2 16,23 2-1-16,-23-2 2 0,22 0-2 16,-22 0 0-16,21-3-1 0,-21 3-1 0,19-7 1 15,-19 7-3-15,19-9 1 0,-11 3-2 16,-8 6 2-16,17-11-5 0,-17 11 2 16,11-15-1-16,-5 8-6 0,-6 7 0 0,7-18 0 15,-7 18-4-15,5-18-5 0,-5 18 4 16,2-20-1-16,-2 20 0 0,0 0 2 15,-2-25-2-15,2 25 5 0,0 0-2 0,-10-19 3 16,10 19-1-16,0 0 0 0,-8-17-2 16,8 17 4-16,0 0-4 0,-9-12 6 0,9 12-2 15,0 0 2-15,-12-9-2 0,12 9 2 16,0 0-5-16,0 0 5 0,-13-10 4 16,13 10-3-16,0 0 4 0,0 0 10 15,0 0-10-15,0 0 5 0,0 0 7 16,0 0-1-16,0 0 2 0,0 0-1 0,0 0 4 15,0 0-1-15,0 0-2 0,0 0-2 0,52 4 0 16,-52-4 0-16,20 2-2 0,-20-2 2 16,24 2-5-16,-24-2-3 0,21 2-14 15,-21-2-32-15,19 2-44 0,-19-2-43 16,19 0-45-16,-19 0-58 0,0 0-125 0,17-4-404 16,-17 4-51-16</inkml:trace>
  <inkml:trace contextRef="#ctx0" brushRef="#br0" timeOffset="330">13715 3887 2128 0,'0'0'-113'0,"0"0"15"0,0 0 17 16,0 0 19-16,0 0 15 0,0 0 7 15,0 0 13-15,0 0 11 0,0 0 12 16,0 0 14-16,-40 27 15 0,40-27-1 16,-12 14 10-16,5-3 12 0,7-11-2 0,-11 21 4 15,7-9-5-15,4-12-7 0,-7 23 10 16,5-10-11-16,2-13 3 0,-2 25-8 15,2-25-6-15,0 27-15 0,2-14-13 0,-2-13-23 16,2 23-56-16,-2-23-52 0,5 18-66 0,-5-18-339 16,8 14 276-16</inkml:trace>
  <inkml:trace contextRef="#ctx0" brushRef="#br0" timeOffset="764.96">13890 3905 1447 0,'0'0'-82'0,"0"0"11"0,0 0 28 15,0 0 13-15,0 0 27 0,0 0 3 16,0 0 3-16,0 0 2 0,-25-9-3 0,25 9 10 15,0 0 6-15,0 0 1 0,0 0 0 0,0 0 2 16,0 0 6-16,-27 18-5 0,27-18 1 16,0 0-6-16,-9 14 7 0,9-14-9 15,0 0-3-15,3 19-2 0,-3-19 0 0,0 0 6 16,8 23 1-16,-8-23-7 0,10 19 0 16,-10-19-2-16,11 17 2 0,-5-8-3 15,2 1 5-15,-8-10-2 0,8 17-7 16,-8-17 17-16,7 20 14 0,-7-20 9 0,7 17 2 15,-7-17 7-15,2 16-12 0,-2-16 12 16,0 14 4-16,0-14 1 0,0 0-13 0,-7 22 6 16,7-22-3-16,-8 11 2 0,8-11-13 15,-9 9-1-15,9-9-2 0,0 0-11 16,-18 12-12-16,18-12-31 0,-15 3-40 0,15-3-50 16,0 0-58-16,0 0-102 0,-19-7-266 15,19 7 280-15</inkml:trace>
  <inkml:trace contextRef="#ctx0" brushRef="#br0" timeOffset="1129.94">14106 3877 1516 0,'0'0'-25'0,"0"0"18"16,0 0 29-16,13-6 7 0,-13 6 16 15,0 0 32-15,0 0 24 0,0 0-10 16,0 0 2-16,0 0-2 0,20 18 4 16,-20-18 0-16,7 16 4 0,-7-16 1 0,4 19-7 15,-4-19-3-15,8 22-3 0,-6-11-2 16,-2-11-7-16,4 25-1 0,-4-12-3 0,0-13-9 15,2 26-4-15,-2-13-3 0,0-13-7 16,-2 29-4-16,0-13-6 0,0 0-2 16,2-16-4-16,-4 28-7 0,-2-15-3 15,6-13-5-15,-6 21-10 0,3-9-16 0,3-12-23 16,-10 16-38-16,10-16-44 0,-7 17-47 16,2-9-46-16,-2-2-83 0,7-6-522 15,-9 9-128-15</inkml:trace>
  <inkml:trace contextRef="#ctx0" brushRef="#br0" timeOffset="1484.91">14436 4121 2351 0,'0'0'-61'0,"0"0"30"0,0 0 36 0,0 0 38 15,0 0 26-15,0 0 22 0,0 0 13 16,0-23-2-16,0 23-4 0,0 0 0 16,0 0-6-16,0 0-10 0,0 0-7 15,0 0-6-15,0 0-8 0,20-2-8 16,-20 2-5-16,0 0-6 0,18-1-6 0,-18 1-1 15,0 0-6-15,25 0-1 0,-25 0-5 0,0 0-4 16,23 1-5-16,-23-1-19 0,19-1-28 16,-19 1-28-16,0 0-29 0,23-3-28 15,-23 3-20-15,0 0-26 0,20-8-31 16,-20 8-61-16,10-5-524 0,-10 5-77 0</inkml:trace>
  <inkml:trace contextRef="#ctx0" brushRef="#br0" timeOffset="1944.88">14447 3966 2154 0,'0'0'-110'0,"0"0"27"15,0 0 27-15,0 0 25 0,0 0 24 16,0 0 23-16,0 0 2 0,0 0 34 16,0 0 12-16,0 0 18 0,0 0 13 0,0 0 10 15,0 0 7-15,0 0 1 0,0 0-1 16,0 0-8-16,38 23-6 0,-38-23-7 16,20 2-3-16,-20-2-9 0,21 2-6 15,-21-2-7-15,22 0-7 0,-22 0-10 16,24 2-5-16,-24-2-8 0,19 0-7 0,-19 0-25 0,19 0-48 15,-19 0-65-15,0 0-64 0,19 0-112 16,-19 0-585-16,9-4-227 0</inkml:trace>
  <inkml:trace contextRef="#ctx0" brushRef="#br0" timeOffset="3329.8">16194 3423 2475 0,'0'0'-136'0,"0"0"26"16,0 0 26-16,0 0 21 0,0 0 23 15,0 0 13-15,0 0 7 0,0 0 18 0,0 0 10 16,0 0 13-16,0 0 10 0,0 0 19 0,0 0 5 15,0 0 10-15,0 0 13 0,0 0 9 16,-29 25 12-16,29-25-5 0,0 0-4 16,0 0-5-16,2 23-3 0,-2-23-9 15,0 0-1-15,0 27-4 0,0-27-1 16,0 19-3-16,0-19-4 0,-2 21-4 0,2-21-5 16,0 25-2-16,0-25-4 0,-3 26-4 15,3-26-3-15,0 23-2 0,0-10-5 16,0-13 17-16,-2 23-4 0,2-23-5 0,0 23-7 0,0-23-1 15,0 21-14-15,0-21-31 0,0 17-56 16,0-17-76-16,-2 18-73 0,2-18-84 16,0 12-619-16,0-12-326 0</inkml:trace>
  <inkml:trace contextRef="#ctx0" brushRef="#br0" timeOffset="4544.72">15339 4017 2635 0,'0'0'-133'0,"0"0"31"16,0 0 24-16,0 0 20 0,0 0 31 16,0 0 19-16,0 0 16 0,0 0 11 0,0 0 23 15,0 0-7-15,0 0 5 0,0 0 1 16,0 0 3-16,0 0 6 0,36 16-5 16,-36-16-4-16,0 0 8 0,25 4-9 15,-25-4-6-15,22 2 0 0,-22-2-7 16,22 3-1-16,-9 1 0 0,-13-4 0 0,28 4-7 0,-14-2-8 15,4-1 4-15,-2 2-1 0,2 0-4 16,1-2 1-16,-1 2-2 0,4 0-2 16,-4-2 2-16,4 1-5 0,-1 2 4 15,3-4-2-15,-2 2 3 0,2 2-5 16,-1-4 1-16,3 2-2 0,2 1 0 0,-2-3-2 16,2 3 4-16,0-2-2 0,-1-1 2 15,3 1 1-15,-3-1-8 0,1 3 8 16,2 0-6-16,-5-3 0 0,-2 0 6 0,7 0 1 0,-5 0 1 15,-1 1 1-15,1-1-1 0,1 0 2 16,-2 2 4-16,2-2 1 0,4 0 0 16,-5 0 1-16,1-2-9 0,3 4 4 15,-3-2 0-15,2 0-2 0,1 0-6 16,1 0 7-16,-3 0-3 0,2 2-2 0,-1-2-1 16,2 2 2-16,-3-1-1 0,1 1-2 15,-1 0 1-15,1 0-2 0,-2 0 0 16,1 2 1-16,-4-2 1 0,2-1 2 0,-1 2-6 15,-1-1 2-15,2-1 1 0,-1 3 1 16,-3-1-2-16,3-3 0 0,-2 1 4 0,2 1 1 16,-1 0 2-16,-1 0 3 0,0-1 3 15,2-1 8-15,-1 0-4 0,1 3 1 16,-2-3-3-16,2 1 0 0,-1-1-2 0,1 0-1 16,-2 3-2-16,2-3 3 0,-1 1-4 15,3 2-1-15,-2-2 0 0,2 1 0 16,2 0 2-16,-1 0-5 0,-3-2 6 0,-1 4 5 15,3-4-6-15,-5 2 2 0,2 0 5 16,1-1-1-16,-2-1 1 0,2 4 6 0,-1-2-3 16,1-2-4-16,-2 2 2 0,4 0 2 15,-3 0-3-15,1-1 3 0,-1 2-2 16,4-2 0-16,-3 1-2 0,-1-2 4 16,1 2-4-16,1 0 2 0,2 0-2 15,-4-2-1-15,1 2-3 0,-1 0-3 0,0 0 3 16,5-1 5-16,-5-1 0 0,1 3 2 0,-1-2 4 15,-2 2 2-15,2-3 3 0,-1 1 5 16,1-1-4-16,-2 2 3 0,-2-2-1 0,-1 0-2 16,4 2-2-16,-22-2 3 0,36 0-7 15,-21 0 2-15,2 0-5 0,-17 0 0 16,27 0-4-16,-12 2-1 0,-15-2-2 16,26 2-1-16,-26-2-4 0,23 0-1 15,-23 0-6-15,21 0-13 0,-21 0-32 0,14 2-50 16,-14-2-49-16,0 0-70 0,0 0-94 0,18-4-193 15,-18 4-467-15,0 0-405 0</inkml:trace>
  <inkml:trace contextRef="#ctx0" brushRef="#br0" timeOffset="5784.71">15654 4591 2743 0,'0'0'-187'16,"0"0"19"-16,-54-3 25 0,54 3 27 15,0 0 17-15,-18 3 17 0,18-3 19 16,0 0 16-16,-15 6 11 0,15-6 15 16,0 0 14-16,-14 8-6 0,14-8 7 0,0 0 7 15,-13 7 4-15,13-7-2 0,0 0 7 16,-13 8 2-16,13-8-1 0,0 0 4 0,-10 10-2 15,10-10 0-15,0 0 3 0,0 0 1 16,-8 13 5-16,8-13-10 0,0 0 4 0,0 0-2 16,0 0-3-16,0 0 2 0,0 21 16 15,0-21-14-15,0 0 7 0,0 0 3 16,10 15 2-16,-10-15 5 0,0 0 17 16,10 12-18-16,-10-12 3 0,7 7-1 15,-7-7 2-15,0 0 1 0,17 9-1 0,-17-9 0 16,10 8 2-16,-10-8-4 0,11 10 2 0,-11-10-5 15,0 0-3-15,12 13 1 0,-12-13 3 16,7 9-3-16,-7-9 2 0,0 0-4 16,11 14 1-16,-11-14-1 0,6 11 6 15,-6-11 8-15,0 0 2 0,6 17 3 0,-6-17-5 16,0 0 1-16,2 16-6 0,-2-16 0 16,0 0 1-16,0 0-5 0,0 0-2 15,-6 25 0-15,6-25-2 0,0 0 4 16,-4 13-3-16,4-13-2 0,0 0 4 0,-6 13-2 0,6-13-1 15,0 0 1-15,-11 10-4 0,11-10-1 16,0 0-3-16,0 0 1 0,-16 9-5 16,16-9 1-16,0 0-3 0,-14 4 2 0,14-4-4 15,0 0 3-15,0 0-4 0,-21 0-1 16,21 0-1-16,0 0-4 0,0 0-1 16,0 0-6-16,-27-9-23 0,27 9-40 0,-12-9-45 15,12 9-37-15,-12-9-36 0,12 9-61 16,0 0-122-16,-15-15-407 0,11 9-66 0</inkml:trace>
  <inkml:trace contextRef="#ctx0" brushRef="#br0" timeOffset="6849.64">15974 4543 2169 0,'0'0'-109'0,"0"0"18"0,0 0 20 0,0 0 13 16,0 0 27-16,21 0 18 0,-21 0 8 16,0 0 10-16,0 0 14 0,0 0 12 15,0 0 15-15,0 0 21 0,0 0 7 16,0 0 0-16,0 0 3 0,0 0 4 0,0 0-5 15,0 31-9-15,0-31 1 0,0 0 0 0,-11 23-4 16,11-23-9-16,-8 21-1 16,4-9-2-16,-1 1 11 0,5-13-7 0,-6 28 2 15,2-13-2-15,2 1-4 0,-2 1-1 16,4-17 23-16,-4 32-5 0,2-13-6 0,2-1-2 16,-3-1-3-16,3 2-4 0,0-19-4 15,0 33-3-15,3-15-4 0,-1-2-4 16,2 0-3-16,-2 2 0 0,2-3-8 0,2-2-4 15,1 0-6-15,-1-1-11 0,-6-12-18 16,13 23-26-16,-5-14-43 0,1 1-51 0,-9-10-42 16,16 11-41-16,-6-7-53 0,-10-4-111 15,18 6-403-15,-12-6-81 0</inkml:trace>
  <inkml:trace contextRef="#ctx0" brushRef="#br0" timeOffset="7564.6">16385 4620 2208 0,'0'0'-109'0,"0"0"25"0,2-15 17 16,-2 15 19-16,0 0 19 0,0 0 7 0,0 0 13 15,0 0 2-15,0 0 6 0,0 0 5 16,0 0 3-16,0 0-1 0,0 0 4 16,0 0-7-16,0 0-1 0,0 0 11 15,0 0-8-15,-34-4 5 0,34 4-1 16,0 0-7-16,-30 8 9 0,30-8 0 16,-21 5-11-16,21-5 4 0,-21 7 5 15,21-7-4-15,-17 9 14 0,17-9-12 0,-17 7-1 16,17-7-1-16,-11 8-3 0,11-8 7 0,0 0-5 0,-8 15-3 15,8-15 6-15,0 0-4 0,0 0 5 16,2 19-4-16,-2-19-4 0,0 0 0 16,14 16 7-16,-14-16 1 0,14 11-8 15,-14-11 6-15,12 11-4 0,-12-11 6 16,15 11 3-16,-9-3 13 0,-6-8 1 16,13 14-5-16,-6-7 7 0,-7-7 1 15,10 13 0-15,-10-13 0 0,8 15 2 0,-8-15 5 16,8 14 8-16,-8-14 29 0,10 13 1 0,-10-13 0 15,4 12 7-15,-4-12 4 0,0 0-4 16,2 17-6-16,-2-17-3 0,0 0-7 0,0 0-3 16,0 0-4-16,-8 20-4 0,8-20-2 15,0 0-8-15,-18 12-3 0,18-12-7 16,-14 4 2-16,14-4-7 0,-17 4 2 0,17-4-6 16,-22 4-3-16,22-4-4 0,-18 0 5 15,18 0-6-15,-22 0-4 0,22 0 1 16,0 0-12-16,-30-6-24 0,30 6-35 0,-16-6-41 15,16 6-45-15,-13-6-35 0,7 0-61 16,6 6-146-16,-9-9-374 0,9 9-49 0</inkml:trace>
  <inkml:trace contextRef="#ctx0" brushRef="#br0" timeOffset="7929.58">16583 4783 2178 0,'0'0'-69'0,"0"0"21"0,0 0 23 16,3 19 22-16,-3-19 9 0,0 0 16 16,0 0 23-16,0 0 3 0,12 10-1 15,-12-10 11-15,0 0 4 0,18 2 4 0,-18-2 0 16,14 4-1-16,-14-4-5 0,17 3-2 16,-17-3-8-16,19 3-7 0,-19-3-5 15,19 3-5-15,-19-3-3 0,19 3-5 16,-19-3-4-16,0 0-13 0,25 0-36 0,-25 0-38 0,18 0-39 15,-18 0-51-15,0 0-75 0,16-6-488 16,-16 6 18-16</inkml:trace>
  <inkml:trace contextRef="#ctx0" brushRef="#br0" timeOffset="8284.56">16867 4679 2028 0,'0'0'-80'0,"13"-8"27"16,-13 8 16-16,0 0 22 0,0 0 28 16,0 0 23-16,0 0 22 0,0 0 20 15,0 0 12-15,0 0 15 0,0 0 3 16,0 0 4-16,0 0-2 0,13 24 4 0,-13-24-1 15,0 0 1-15,0 20-5 0,0-20-1 0,2 18-6 16,-2-18-2-16,-2 18-11 0,2-18-9 16,0 23-5-16,0-23-10 0,0 23-3 15,0-10-6-15,0-13-5 0,4 27-6 16,-4-15-6-16,0-12-2 0,2 24-8 16,-2-24-6-16,2 22-12 0,-2-22-22 0,0 16-54 15,0-16-43-15,0 17-44 0,0-17-37 16,2 15-52-16,-2-15-107 0,0 10-525 0,0-10-237 15</inkml:trace>
  <inkml:trace contextRef="#ctx0" brushRef="#br0" timeOffset="8794.54">17115 4589 2481 0,'0'0'-140'0,"0"0"22"16,0 0 31-16,0 0 27 0,0 0 33 0,0 0 27 16,0 0 17-16,0 0 12 0,0 0 26 15,0 0 6-15,0 0 7 0,0 0 3 16,0 0 4-16,26 27-1 0,-26-27 11 0,6 21 4 15,-2-8 0-15,0 3 5 0,0 0-1 16,0 2-1-16,-2 1-3 0,3-2-6 16,-3 4 20-16,0 0-19 0,1 2-4 0,-1-3-9 15,-2 4-5-15,0-3-8 0,-2 1-3 16,-1 1-10-16,-1 2-6 0,-1-2-4 16,1 0-10-16,-2-4-31 0,0-2-37 15,0 0-39-15,-1-2-46 0,0-1-56 0,-1-1-57 16,8-13-117-16,-15 18-508 0,11-11-222 0</inkml:trace>
  <inkml:trace contextRef="#ctx0" brushRef="#br0" timeOffset="9194.53">17579 4630 2449 0,'0'0'-142'0,"0"0"21"0,0 0 25 15,0 0 31-15,0 0 28 0,0 0 16 16,0 0 16-16,0 0 23 0,0 0 11 16,0 0 14-16,-47 16 4 0,47-16 19 15,-17 20 9-15,8-9 9 0,-1 3 6 16,2-2-8-16,1 4-3 0,0 1-2 16,1 2-6-16,0-2 18 0,2 2-5 0,2 0-9 15,0 1-9-15,0 2-6 0,0-3-4 16,4 2-9-16,0-2-5 0,0 1-13 0,2-4-21 15,0 1-23-15,0-1-36 0,2-3-43 0,1 3-49 16,2-5-68-16,-9-11-128 0,12 15-415 16,-3-7-40-16</inkml:trace>
  <inkml:trace contextRef="#ctx0" brushRef="#br0" timeOffset="9679.48">17882 4738 2117 0,'0'0'-91'0,"0"0"24"0,0 0 21 15,-16-13 26-15,16 13 14 0,0 0 20 16,-16-4 17-16,16 4-1 0,0 0 7 0,0 0 5 15,-24 0 5-15,24 0 15 0,0 0-6 16,0 0-1-16,0 0 5 0,-21 7-8 16,21-7-2-16,0 0 0 0,0 0-5 15,-8 14-4-15,8-14-9 0,0 0-2 0,0 0 3 16,0 0-4-16,8 27-2 16,-8-27-7-16,10 14-1 0,-10-14 0 0,13 18 25 15,-5-7 12-15,1 1-15 0,0-1 2 0,-1-1 0 16,0 2 0-16,-2 1-2 0,4-2 4 15,-4 3-3-15,-6-14 4 0,6 24 3 0,-4-12 6 16,-2-12-1-16,0 24 2 0,0-24-6 16,-4 25 8-16,-2-14 5 0,6-11 1 15,-14 21-4-15,6-12 2 0,-2-1-4 0,10-8 0 16,-19 12-10-16,19-12-6 0,-19 8-1 16,19-8-6-16,-21 3-3 0,21-3-9 15,-22-2-18-15,22 2-33 0,0 0-40 16,-25-12-45-16,25 12-40 0,-9-13-52 0,9 13-78 0,-6-16-162 15,4 6-419-15,2 10-224 0</inkml:trace>
  <inkml:trace contextRef="#ctx0" brushRef="#br0" timeOffset="9929.45">18052 4902 2602 0,'0'0'-52'16,"0"0"22"-16,14 5 19 0,-14-5 37 16,0 0 23-16,18 4 24 0,-18-4 15 15,18 7-7-15,-18-7 8 0,18 3-1 16,-18-3 1-16,21 6-9 0,-10-2-7 16,-11-4-9-16,21 3-6 0,-21-3-6 0,20 4-9 15,-20-4-12-15,16 4-15 0,-16-4-41 16,15 1-45-16,-15-1-60 0,0 0-49 0,0 0-60 15,0 0-124-15,24-7-413 0,-24 7-73 16</inkml:trace>
  <inkml:trace contextRef="#ctx0" brushRef="#br0" timeOffset="10144.45">18224 4831 2281 0,'0'0'-70'16,"0"0"17"-16,0 0 26 0,0 0 27 0,0 0 33 15,0 0 12-15,0 0 24 0,0 0 11 16,-15 30 11-16,15-30 5 0,0 22 1 0,0-22 14 16,0 31-1-16,-2-17-11 0,2 4 0 15,0-18-12-15,-2 32-7 0,2-15-10 16,-2-2-7-16,2-15-6 0,-4 28-13 16,4-14-24-16,0-14-34 0,0 23-60 0,0-23-64 15,0 21-91-15,0-21-181 16,-2 13-398-16,2-13-123 0</inkml:trace>
  <inkml:trace contextRef="#ctx0" brushRef="#br0" timeOffset="11258.77">18797 4727 2508 0,'0'0'-118'16,"0"0"26"-16,0 0 41 0,16-10 40 0,-16 10 31 16,0 0 32-16,0 0 13 0,21 2 20 15,-21-2 11-15,0 0 14 0,21 15 13 16,-12-6 9-16,-3 3 11 0,2-1 1 15,-2 3-5-15,0 3-6 0,0 0-6 16,0 2-7-16,-4 1 17 0,-2 4-19 0,0-1-11 16,-4 4-9-16,0-1-11 0,-4 1-12 15,-2 5-13-15,-2-1-37 0,-3-3-49 0,-2 0-55 16,0 0-67-16,-3-2-69 0,2-1-91 16,3-6-194-16,-6 2-453 0,2-2-380 15</inkml:trace>
  <inkml:trace contextRef="#ctx0" brushRef="#br0" timeOffset="20956.13">32609 3702 469 0,'0'0'175'16,"0"0"-70"-16,0 0-12 0,0 0-6 0,2-21 6 0,-2 21 1 15,0 0-10-15,0 0-16 16,0 0 8-16,8-21 1 0,-8 21 5 16,0 0-8-16,8-16 13 0,-8 16-10 15,0 0 2-15,12-13-4 0,-12 13-6 0,8-10 6 0,-8 10-8 16,0 0 2-16,10-11-10 0,-10 11 2 16,0 0-6-16,11-12 0 0,-11 12-8 15,0 0-3-15,0 0-2 0,13-7-9 16,-13 7-5-16,0 0-6 0,0 0 3 15,0 0-5-15,19 0-4 0,-19 0 0 0,0 0-1 16,0 0 1-16,18 14 0 0,-18-14-3 16,10 7-2-16,-10-7 7 0,0 0-14 15,14 13 6-15,-14-13-7 0,0 0 5 0,10 9-6 0,-10-9 4 16,0 0 3-16,13 8 7 0,-13-8 2 16,0 0 5-16,0 0 15 0,0 0-6 15,15 6 4-15,-15-6-2 0,0 0 1 0,0 0-7 16,0 0-2-16,0 0 2 0,0 0-2 15,0 0-5-15,0 0-3 0,0 0-4 16,0 0-4-16,0 0-3 0,15 4 0 16,-15-4 0-16,0 0-4 0,0 0 2 15,0 0 2-15,0 0-6 0,0 0 2 0,0 0-2 16,-34 21 2-16,34-21 0 0,-13 9 0 0,13-9-2 16,-16 13 4-16,16-13-3 0,-18 10 2 15,10-2 0-15,8-8 0 0,-21 10-4 16,21-10 0-16,-19 9 7 0,19-9-6 15,-17 7 3-15,17-7-2 0,-20 8 0 0,20-8 2 16,-16 8-5-16,16-8 5 0,-17 5 0 16,17-5-5-16,-15 3 3 0,15-3 2 0,0 0-2 15,-21 3-2-15,21-3 7 0,0 0-3 16,-21-1 2-16,21 1-2 0,0 0 0 16,0 0-2-16,-23-5-2 0,23 5 4 15,0 0 0-15,-16-5 5 0,16 5 3 0,0 0-1 16,0 0-2-16,0 0-2 0,-16-8-4 15,16 8-5-15,0 0-18 0,0 0-17 16,0 0-59-16,0 0-53 0,0 0-41 0,-9-11-59 16,9 11-180-16,0-9-276 0,0 9 38 15</inkml:trace>
  <inkml:trace contextRef="#ctx0" brushRef="#br0" timeOffset="21776.98">32550 3485 1917 0,'0'0'-99'0,"0"0"16"0,0 0 8 15,2-14 20-15,-2 14 22 0,0 0 21 0,0 0 7 16,0 0 10-16,0 0 4 0,0 0-4 15,0 0 5-15,0 0 3 0,0 0-1 16,0 0 4-16,0 0 1 0,0 0 1 0,0 0 11 16,0 0-8-16,0 0 1 0,0 0 4 15,0 0 2-15,-32 40-2 0,28-31-2 16,4-9-2-16,-6 26 0 0,1-13 1 16,0 0-5-16,1 2 7 0,4-15-9 0,-4 28-3 15,0-12 0-15,0-3-3 0,0 0-2 16,4-13 3-16,-7 24-10 0,7-24 7 15,-4 21 7-15,4-21-14 0,-4 16 15 0,4-16-8 16,-4 16-13-16,4-16 10 0,0 0-5 16,-5 17 10-16,5-17-10 0,0 0 0 0,0 0-3 15,-4 14 9-15,4-14-6 0,0 0 5 16,0 0-5-16,0 0 4 0,0 0-10 16,0 0 3-16,0 0-3 0,0 0 9 15,0 0-6-15,0 0 1 0,0 0-4 0,23-38 9 16,-23 38-2-16,11-12 12 0,-11 12-15 15,8-16 7-15,-8 16-6 0,11-11 1 16,-11 11 1-16,11-11 2 0,-11 11-6 0,8-10 9 16,-8 10-9-16,0 0 0 0,10-11 8 15,-10 11-4-15,0 0-4 0,0 0 0 0,0 0 2 16,0 0-1-16,0 0 0 0,0 0 4 16,0 0 1-16,0 0 3 0,22 19 21 15,-22-19-24-15,0 0 2 0,0 20 5 0,0-20-4 16,0 0 0-16,-2 18 7 0,2-18-1 15,0 0 1-15,-11 19 6 0,11-19-9 16,-11 15 1-16,11-15 3 0,-10 12-1 16,10-12-4-16,-14 9 5 0,14-9 25 0,-16 8-4 15,16-8-11-15,-19 6 5 0,19-6-12 0,-17 5-2 16,17-5 0-16,-21 6 5 0,21-6 0 16,-22 2 1-16,22-2-5 0,-16 3-2 15,16-3 1-15,-17 3-3 0,17-3 17 16,0 0 6-16,0 0 12 0,-25 0 16 0,25 0 18 15,0 0 10-15,0 0 2 0,0 0-6 16,-21-3-13-16,21 3 0 0,0 0-2 16,0 0 0-16,0 0-6 0,-6-16-2 15,6 16-6-15,0 0-8 0,0 0-3 0,0 0-7 0,10-32-7 16,-10 32-4-16,8-16-8 0,-8 16-33 16,11-17-57-16,-7 7-73 0,2 1-73 15,-6 9-98-15,13-20-609 0,-8 9-321 16</inkml:trace>
  <inkml:trace contextRef="#ctx0" brushRef="#br0" timeOffset="22017.5">32789 3282 2646 0,'12'-5'-113'0,"-12"5"39"0,0 0 21 15,0 0 15-15,0 0 8 0,0 0 8 0,18-4-3 16,-18 4 7-16,0 0-2 0,0 0-4 0,0 0-25 16,0 0-32-16,0 0-72 0,0 0-126 15,0 0-256-15,0 0 281 0</inkml:trace>
  <inkml:trace contextRef="#ctx0" brushRef="#br0" timeOffset="22776.97">32149 3784 1431 0,'0'0'-35'0,"0"0"11"0,0 0 12 0,0 0 22 16,0 0 12-16,0 0 21 0,0 0-6 16,0 0 19-16,0 0 0 0,0 0 14 0,0 0 6 0,0 0 17 15,0 0 11-15,-33 30 3 0,33-30-2 16,-12 17-7-16,6-7-7 0,6-10 1 15,-12 22-7-15,4-8-7 0,1-2 2 16,-4 2-13-16,3 1 0 0,-5 3-8 16,1-3-9-16,-2 4-1 0,0-2 0 15,0 2-10-15,-4 0-6 0,-3 2 5 16,0 2-8-16,2 0-1 0,-3-1 3 0,0 0-3 16,-2 1 5-16,3 0-3 0,-5 0 4 0,4-3 1 15,-4 3 1-15,1-2 2 0,-1-1-2 16,3 2 0-16,0-2 2 0,0-1 0 0,-1 1 5 15,2-3 0-15,6-2 4 0,-5 1-1 16,1-1 1-16,4 0-5 0,-4-2 1 16,4 3-4-16,-3-4-2 0,2 1-3 15,0 0-4-15,2 0 0 0,-2-1-1 16,3-2-4-16,-4 1 3 0,4-2-3 0,1 3 2 16,-2-5-3-16,0 2 3 0,1-1-1 0,-2 0 1 15,4-1 2-15,-3-1-9 0,0 2 3 16,-2-2-5-16,3-1 1 0,-2-1 4 15,0-1 0-15,-1 1-3 0,0 0 0 16,17-4 3-16,-34 6-1 0,15-6 2 0,0 2-4 16,-2-2 1-16,21 0-3 0,-39 0-1 15,21-2 0-15,-2 1-4 0,2-1 0 0,-2-2-6 16,20 4-7-16,-33-4-16 0,15 0-32 16,4-2-42-16,-3 3-57 0,17 3-63 15,-28-13-75-15,16 3-129 0,-2 0-198 0,0-3-282 16,2-2-271-16</inkml:trace>
  <inkml:trace contextRef="#ctx0" brushRef="#br0" timeOffset="23557.53">31671 3691 2527 0,'0'0'-154'0,"0"0"29"16,0 0 31-16,-2-25 16 0,2 25 27 16,0 0 22-16,0 0 0 0,7-14 18 0,-7 14 6 15,0 0 5-15,0 0 15 0,10-15 9 16,-10 15 1-16,0 0 4 0,8-12 0 15,-8 12-4-15,0 0-5 0,0 0 7 16,15-10-11-16,-15 10 1 0,0 0-4 16,15-3 7-16,-15 3-14 0,0 0 5 0,0 0 4 15,25 3-1-15,-25-3 0 0,0 0 2 16,24 6-13-16,-24-6 2 0,14 6-1 0,-14-6 2 16,16 4-4-16,-16-4 9 0,0 0-7 15,16 3 1-15,-16-3-4 0,0 0-2 16,0 0 5-16,21 3-2 0,-21-3 1 0,0 0 5 15,0 0-4-15,0 0-1 0,0 0 7 16,22 0-6-16,-22 0 15 0,0 0-3 16,0 0 7-16,0 0-11 0,0 0-3 15,0 0 8-15,0 0-11 0,0 0 2 0,0 0 1 16,0 0 13-16,0 0-19 0,0 0 11 0,0 0-8 16,-32 26 4-16,32-26 4 0,-19 8-5 15,19-8-6-15,-22 7 7 0,22-7-4 16,-25 4 0-16,10-2 3 0,15-2-3 15,-27 4-6-15,14-1 4 0,13-3-5 0,-29 0 4 16,29 0 3-16,-26 1-8 0,26-1 5 16,-25 0-1-16,25 0-1 0,-22 0 8 15,22 0-4-15,0 0 5 0,-25-1-7 16,25 1 1-16,-13-7 2 0,13 7 12 0,0 0-2 16,-12-11 2-16,12 11-7 0,0 0 4 0,-7-13-9 15,7 13-2-15,0 0 4 0,0 0-33 16,0-23-52-16,0 23-61 0,0 0-82 15,0 0-142-15,7-20-250 0,-7 20 173 16</inkml:trace>
  <inkml:trace contextRef="#ctx0" brushRef="#br0" timeOffset="24137.89">31500 3496 1605 0,'0'0'-121'0,"0"0"29"0,0 0 17 16,0 0 10-16,0 0 10 0,0 0-2 0,0 0 15 0,0 0 10 16,-14 40 7-16,14-40 15 0,-2 21 3 15,2-21 8-15,-2 21-1 0,2-21-1 16,-4 23 6-16,4-23-1 0,-2 19-3 15,2-19 3-15,-4 21-4 0,4-21 7 16,-2 16-2-16,2-16 2 0,0 0 2 0,-4 20 0 16,4-20 0-16,0 0 0 0,-6 15-2 15,6-15 7-15,0 0-5 0,0 0-2 16,-18 6-4-16,18-6 3 0,0 0-8 0,0 0 5 0,0 0 1 16,-27-6 1-16,27 6 6 0,0 0 20 15,-22-1 3-15,22 1-1 0,0 0 3 16,-22-3 0-16,22 3-5 0,0 0 4 15,-24 3-3-15,24-3-3 0,-17 5 10 16,17-5 2-16,-17 9 7 0,17-9-1 16,-17 13 6-16,9-8-15 0,8-5 20 0,-17 13 1 15,6-7-1-15,11-6 16 0,-17 11-4 16,17-11 0-16,-16 10-1 0,7-5 6 0,9-5 5 16,-19 10-2-16,19-10-4 0,-22 6 3 15,22-6-15-15,-18 5-4 0,18-5-7 16,-24 4-9-16,24-4-4 0,-21 4-5 0,21-4 2 15,-18 1-5-15,18-1 22 0,0 0-5 16,-28-1-5-16,28 1-4 0,-15 1-6 16,15-1-2-16,0 0-3 0,-21 0-11 0,21 0-12 15,0 0-28-15,-19-5-35 0,19 5-29 16,0 0-29-16,-20-8-9 0,20 8-23 0,-14-6-20 16,14 6-50-16,-13-7-487 0,13 7 39 15</inkml:trace>
  <inkml:trace contextRef="#ctx0" brushRef="#br0" timeOffset="24348.7">31074 3523 1969 0,'10'-6'-98'0,"-10"6"13"0,0 0 11 0,22-6 7 16,-22 6 7-16,19-2 3 0,-19 2 3 16,21-2 11-16,-21 2-15 0,23-2-16 15,-13 0-34-15,-10 2-54 0,0 0-177 0,35-1 109 16</inkml:trace>
  <inkml:trace contextRef="#ctx0" brushRef="#br0" timeOffset="24937.75">30900 3702 902 0,'0'0'-6'0,"0"0"6"16,0 0 18-16,0 0 22 0,0 0 5 0,0 0 13 0,0 0 4 16,0 0-5-16,-22-11-1 0,22 11-6 15,0 0 10-15,0 0-13 0,0 0 2 16,0 0-11-16,-2-18 2 0,2 18-3 15,0 0-1-15,0 0-3 0,0 0 20 16,0 0-21-16,0 0-4 0,0 0-5 16,0 0 1-16,0 0-7 0,0 0-7 0,0 0 9 15,0 0-12-15,0 0 17 0,0 0-16 16,0 0-1-16,0 0 2 0,0 0-5 0,0 0 1 16,0 0-10-16,0 0 13 0,0 0-5 0,0 0 5 15,0 0 0-15,0 0-3 0,-8 32 1 16,8-32 3-16,0 0-1 0,0 0 16 15,0 0 0-15,-14 6 14 0,14-6 19 16,0 0 6-16,0 0 11 0,0 0 14 16,0 0 2-16,0 0 19 0,0 0 12 15,0 0 2-15,0 0-4 0,0 0-2 0,-15-27-2 16,15 27-4-16,0 0-6 0,5-22-10 0,-5 22-11 16,0 0-8-16,8-31-9 0,-8 31-10 15,6-19-2-15,-6 19-8 0,4-19-13 0,-4 19-25 16,6-18-43-16,-6 18-63 0,8-15-67 15,-8 15-80-15,6-13-116 0,-6 13-535 16,2-9-277-16</inkml:trace>
  <inkml:trace contextRef="#ctx0" brushRef="#br0" timeOffset="25328.26">30814 3687 2484 0,'0'0'-196'15,"-11"11"17"-15,11-11 21 0,-8 9 16 0,8-9 18 16,-11 16 16-16,11-16 7 0,-11 11 17 16,11-11 12-16,-12 12 6 0,12-12 16 0,-13 9 6 15,13-9 0-15,0 0 3 0,-19 5 4 16,19-5 7-16,0 0 10 0,0 0-2 15,-25-7 6-15,25 7 11 0,0 0 10 16,-16-14 13-16,16 14 11 0,-8-11 5 16,8 11 7-16,0 0 1 0,-8-13-3 0,8 13 6 15,0 0-1-15,-8-12-2 0,8 12 8 16,0 0-7-16,0 0 3 0,0 0 2 16,-9-15-9-16,9 15-7 0,0 0 6 0,0 0-6 15,0 0 0-15,0 0-1 0,-23 3-9 0,23-3-4 16,0 0 0-16,-19 12-1 0,19-12-3 15,-15 14 6-15,15-14-12 0,-17 11-4 16,9-1-37-16,-4-2-41 0,12-8-55 16,-16 13-85-16,16-13-223 0,-15 11 406 0</inkml:trace>
  <inkml:trace contextRef="#ctx0" brushRef="#br0" timeOffset="25523.25">30646 3524 1211 0,'0'0'-44'0,"9"-11"3"0,-9 11 4 0,0 0-14 15,9-11-24-15,-9 11-53 0,0 0-149 16,6-7 90-16</inkml:trace>
  <inkml:trace contextRef="#ctx0" brushRef="#br0" timeOffset="26043.63">30350 3671 745 0,'0'0'-13'0,"0"0"11"16,0 0 13-16,0 0 22 0,0 0 17 15,0 0 2-15,0 0 6 0,0 0-2 16,0 0-8-16,0 0 14 0,0 0-13 16,0 0-1-16,0 0-8 0,0 0-7 0,0 0 3 15,0 0-6-15,25-34-6 0,-25 34 5 16,0 0 2-16,0 0-2 0,0 0-2 15,0 0-2-15,0 0 7 0,0 0-10 0,0 0 0 16,0 0-2-16,24 26-7 0,-24-26-1 16,0 0-2-16,-4 25 3 0,4-25-1 15,0 0-5-15,-11 25 3 0,11-25 5 0,-9 14-5 16,9-14 3-16,-12 11-2 0,12-11-2 16,-13 9-1-16,13-9-3 0,-13 6 10 15,13-6-2-15,0 0 11 0,-16 6 20 0,16-6 23 16,0 0 15-16,0 0 24 0,0 0 12 15,0 0-2-15,0 0-3 0,-26-16 6 16,26 16-2-16,0 0-9 0,-4-15 0 0,4 15-11 16,0 0-9-16,2-21-6 0,-2 21-3 15,0 0-10-15,6-25-4 0,-6 25-9 16,7-19-5-16,-7 19-7 0,8-17-4 16,-8 17-9-16,9-19 0 0,-5 9-18 0,-4 10-22 0,10-19-53 15,-10 19-49-15,13-16-61 0,-6 8-56 16,-7 8-66-16,10-19-554 0,-4 10-191 15</inkml:trace>
  <inkml:trace contextRef="#ctx0" brushRef="#br0" timeOffset="26443.62">30781 3141 2403 0,'0'0'-127'16,"0"0"18"-16,14-9 19 0,-14 9 12 16,0 0 14-16,0 0 16 0,0 0 12 0,0 0 7 15,0 0 6-15,0 0 6 0,0 0 14 16,0 0 15-16,-32 42 6 0,22-31 6 16,-4 2-3-16,4-1-1 0,-3 3 4 0,1-3-11 15,-1-1 3-15,-2 4-6 0,3-5-2 16,-2 1 6-16,2-1-7 0,4-1 2 15,-5-1-5-15,13-8 18 0,-19 13-17 0,10-7-12 16,9-6-4-16,-14 6-15 0,14-6 1 16,0 0-1-16,0 0 3 0,0 0 2 15,-24-13 0-15,24 13 3 0,0 0-5 16,-2-24 4-16,2 24 19 0,2-21 16 16,-2 21-1-16,0 0 21 0,4-25 12 0,-4 25 10 0,2-15 1 15,-2 15-8-15,0 0-3 0,4-17-4 16,-4 17-8-16,0 0 0 0,0 0-13 15,0 0-17-15,0 0-45 0,0 0-52 16,0 0-80-16,0 0-153 0,0 0-202 0,0 0 293 16</inkml:trace>
  <inkml:trace contextRef="#ctx0" brushRef="#br0" timeOffset="26758.6">30054 3772 1435 0,'-13'15'-57'0,"13"-15"25"15,-13 15 11-15,5-5 18 0,8-10-1 16,-13 19 6-16,5-9 8 0,8-10 9 16,-15 16-3-16,6-6-3 0,9-10-2 15,-14 15 4-15,8-8-10 0,6-7-10 16,-16 14-21-16,16-14-39 0,-14 11-88 16,14-11-227-16,-11 7 120 0</inkml:trace>
  <inkml:trace contextRef="#ctx0" brushRef="#br0" timeOffset="27087.58">30009 3634 1024 0,'0'0'-15'0,"7"-14"8"16,-7 14 7-16,0 0 9 0,0 0 21 16,0 0 2-16,0 0-5 0,0 0 10 15,0 0-7-15,0 0 0 0,0 0 3 16,0 0-4-16,0 0 3 0,0 0 0 0,-30-6 5 0,30 6 2 16,0 0 5-16,0 0 17 0,-27 1 20 15,27-1 18-15,0 0-9 0,0 0 0 16,-26 6-11-16,26-6-4 0,0 0-9 15,-19 6-8-15,19-6-3 0,-13 12-19 16,13-12-4-16,-10 9-24 0,10-9-44 0,-11 15-70 16,11-15-111-16,-10 18-391 0,6-11 180 15</inkml:trace>
  <inkml:trace contextRef="#ctx0" brushRef="#br0" timeOffset="27242.56">29862 3895 1750 0,'0'0'16'0,"0"0"27"16,-8 10 4-16,8-10-5 0,0 0-3 15,0 0-4-15,0 0-14 0,-4 13-31 16,4-13-62-16,0 0-81 0,0 0-163 0,0 0-151 16,0 0 370-16</inkml:trace>
  <inkml:trace contextRef="#ctx0" brushRef="#br0" timeOffset="27653.2">29725 3692 1237 0,'0'0'-63'0,"0"0"19"16,0 0 19-16,0 0 27 0,0 0 17 16,-12-10 15-16,12 10 15 0,0 0-4 15,0 0 11-15,0 0 2 0,0 0 5 0,-6-13 9 16,6 13-5-16,0 0 7 0,0 0 4 16,0 0 0-16,-2-19 10 0,2 19-2 0,0 0-10 15,0 0 2-15,0 0-12 0,0 0-6 16,0 0 1-16,0 0 0 0,6-21-18 15,-6 21 4-15,0 0-14 0,0 0 1 0,0 0 1 16,0 0-3-16,0 0 3 0,0 0-4 16,0 0 2-16,0 0-3 0,0 0 0 15,0 0 1-15,0 0 21 0,0 0-8 16,-15 52-4-16,15-52-3 0,-10 15-17 0,3-8-24 16,7-7-40-16,-15 18-39 0,7-11-51 0,8-7-76 15,-20 11-137-15,12-4-333 0,8-7 77 16</inkml:trace>
  <inkml:trace contextRef="#ctx0" brushRef="#br0" timeOffset="27963.13">29535 3727 1874 0,'0'0'-75'0,"0"0"31"15,0 0 9-15,0 0 14 0,0 0 9 16,0 0 15-16,0 0-3 0,0 0 9 16,0 0 4-16,0 0-10 0,0 0-1 0,0 0 14 15,0 0 1-15,0 0 1 0,0 0 0 16,-40 20-7-16,40-20 2 0,0 0 0 16,-13 12-6-16,13-12 6 0,0 0 5 0,-12 13-7 15,12-13-3-15,-9 7 4 0,9-7-6 16,0 0 5-16,-13 12-11 0,13-12 0 0,0 0 12 15,-12 11-12-15,12-11 3 0,0 0-21 16,0 0-14-16,-8 10-22 0,8-10-23 16,0 0-27-16,0 0-42 0,0 0-74 15,0 0-195-15,0 0 130 0</inkml:trace>
  <inkml:trace contextRef="#ctx0" brushRef="#br0" timeOffset="28455.35">29486 3605 1116 0,'0'0'-20'0,"0"0"15"16,0 0 17-16,0 0 11 0,0 0 18 16,0 0 10-16,0 0 8 0,-14-7 6 15,14 7 16-15,0 0 7 0,0 0 3 16,0 0 6-16,0 0 3 0,0 0 2 0,0 0 6 16,0 0-11-16,0 0-2 0,0 0-1 15,0 0-5-15,0 0-12 0,0 0-5 16,0 0-8-16,0 0-7 0,0 0-6 15,0 0-19-15,0 0-29 0,0 0-51 0,10 50-54 16,-10-50-69-16,-12 14-134 0,5-9-362 0,-2 1 98 16</inkml:trace>
  <inkml:trace contextRef="#ctx0" brushRef="#br0" timeOffset="28666.6">29313 3584 1836 0,'0'0'-93'0,"0"0"19"0,0 0 14 16,0 0 9-16,0 0 11 0,0 0 3 15,0 0 5-15,0 0 1 0,0 0-3 0,0 0-11 16,0 0-19-16,-2 45-58 0,2-45-257 15,-11 15 122-15</inkml:trace>
  <inkml:trace contextRef="#ctx0" brushRef="#br0" timeOffset="29292.12">29201 3695 1000 0,'0'0'-39'16,"0"0"12"-16,0 0 14 0,0 0 13 0,0 0 8 15,0 0 10-15,0 0 3 0,0 0 8 16,0 0 3-16,0 0-4 0,0 0 11 0,0 0-2 16,0 0 0-16,-36 33 0 0,30-23 0 15,6-10 3-15,-18 17 1 0,12-6 7 16,-4-1-7-16,1 1 2 0,-2 0 1 15,3 1 10-15,-3 1 11 0,-1-2 12 16,1 3 4-16,-2 0 8 0,1 1-14 0,-4-3 5 16,2 4-7-16,-1 0 2 0,0-1-8 0,0 0-3 15,-1 0 2-15,-2 1-10 0,3 0-4 16,-3 1-3-16,3 1-5 0,-2-1-1 16,-2 0-9-16,-2 3-2 0,-1-2-4 15,4 0 4-15,-3 1 3 0,-1 0 5 16,4-2-10-16,-6 2 9 0,5-2-1 0,2 0 2 15,-2 0 3-15,-1 1 5 0,2-3-4 16,-1 2 4-16,0-1-3 0,-2-2-1 16,1 1-6-16,3 1 0 0,-2-3-5 0,-1 2 1 0,3 0 2 15,-4-1-3-15,4 0 8 0,-4-1 4 16,3 0 0-16,-4 0 0 0,6 0-2 16,-2 0-2-16,-2-1-4 0,1 0 3 15,-2-3 0-15,4 3-1 0,-3-2 1 16,4-1 0-16,-4 1-2 0,4-3 3 0,-1 0-2 15,-1 3-2-15,4-5 4 0,-2 2 1 16,-2 0-5-16,0-1-3 0,0-3-5 16,1 1-2-16,-1 1-2 0,-2-2-2 0,-1-1-2 15,-1 0-4-15,0 0-1 0,-2-2-1 0,0 0-7 16,0 0-2-16,-6-2-5 0,1 2-13 16,-2-4-32-16,2 1-38 0,2-2-48 15,-3 1-51-15,1-1-68 0,-3-5-107 16,6 2-201-16,1-1-307 0,1-4-219 15</inkml:trace>
  <inkml:trace contextRef="#ctx0" brushRef="#br0" timeOffset="30204.11">28957 3563 2396 0,'0'0'-163'16,"0"0"37"-16,0 0 25 15,6-10 27-15,-6 10 21 0,0 0 25 0,0 0 20 16,0 0 10-16,0 0 7 0,0 0 3 16,0 0 5-16,0 0-7 0,0 0 8 15,0 0 3-15,0 0 0 0,0 0-5 0,0 0-3 0,0 0-2 16,0 0 8-16,-38 29-5 0,38-29-12 16,-16 13 8-16,7-6-2 0,9-7 1 15,-21 15-4-15,12-9 1 0,9-6 4 16,-18 14-2-16,9-7 4 0,9-7 2 15,-17 12-6-15,9-5-5 0,8-7 15 16,-13 14-10-16,13-14-2 0,-13 10 2 0,13-10-2 16,-13 9-3-16,13-9 8 0,-12 7-8 15,12-7 10-15,0 0-10 0,-15 8 11 0,15-8-14 16,0 0 14-16,-17 6-11 0,17-6 8 16,0 0-8-16,-22 1 0 0,22-1 6 15,0 0 7-15,-21 0-15 0,21 0 10 0,0 0 8 16,-21-1-5-16,21 1-10 0,0 0 4 15,-25-4-11-15,25 4 6 0,0 0 8 0,-28-2-14 16,28 2 9-16,-18 2 0 0,18-2 0 16,-20 0 0-16,20 0 0 0,0 0 2 15,-23 4-8-15,23-4 12 0,-16 6 0 16,16-6 10-16,-18 9 38 0,18-9 0 16,-16 10-3-16,7-5-1 0,9-5-3 0,-17 12 0 15,7-5 3-15,10-7 11 0,-15 12-5 0,2-6 6 16,13-6 5-16,-19 9-5 0,19-9 5 15,-22 9 1-15,22-9 6 0,-23 6 0 16,11-4 0-16,12-2-7 0,-26 4-2 16,26-4-5-16,-27 0-6 0,27 0-2 0,-22 1-5 15,22-1-8-15,-25 0-1 0,25 0-8 16,-25 0-2-16,25 0-6 0,-22-1 1 16,22 1-4-16,-18-2-2 0,18 2-3 0,0 0-2 15,-27-4-5-15,27 4-12 0,-14-3-11 0,14 3-24 16,0 0-23-16,-16-10-19 0,16 10-20 15,-14-10-18-15,14 10-32 0,-10-13-36 0,10 13-40 16,-6-15-50-16,6 15-138 0,-5-18-398 16,5 18-126-16</inkml:trace>
  <inkml:trace contextRef="#ctx0" brushRef="#br0" timeOffset="30505.95">28716 3398 2247 0,'0'0'-105'0,"0"0"15"0,19-5 28 15,-19 5 17-15,15-4 11 0,-15 4 15 16,17-4 6-16,-17 4 8 0,19-1 5 0,-19 1 5 0,21-5 9 16,-21 5 15-16,21-1 11 0,-21 1 10 15,24-3-4-15,-24 3-9 0,22-1 2 16,-22 1-12-16,20-2-40 0,-20 2-74 16,17-4-97-16,-9 1-216 0,-8 3-78 15,0 0 357-15</inkml:trace>
  <inkml:trace contextRef="#ctx0" brushRef="#br0" timeOffset="30715.95">28808 3220 1382 0,'0'0'38'0,"0"0"19"0,0 0 4 0,0 0 13 15,0 0-9-15,0 0-9 0,0 0-5 16,0 0-7-16,0 0-23 0,0 0-30 0,0 0-42 16,0 0-48-16,0 0-85 0,0 0-302 15,0 0 344-15</inkml:trace>
  <inkml:trace contextRef="#ctx0" brushRef="#br0" timeOffset="31101.49">28392 4170 1445 0,'0'0'37'0,"-8"8"33"15,8-8 27-15,0 0 18 0,0 0 19 0,0 0 6 16,0 0-5-16,0 0-9 0,0 0-11 15,0 0-11-15,0 0-14 0,0 0-9 16,49-2-9-16,-49 2-3 0,0 0-18 0,29-2-30 16,-29 2-35-16,17-4-60 0,-17 4-54 0,19-4-74 15,-19 4-145-15,12-7-326 0,-12 7 87 16</inkml:trace>
  <inkml:trace contextRef="#ctx0" brushRef="#br0" timeOffset="31396.48">28075 4063 2036 0,'0'0'25'0,"0"0"31"0,0 0 13 0,0 0 30 15,0 0 4-15,0 0-1 0,0 0-12 16,0 0-9-16,0 0-6 0,0 0-24 16,0 0-48-16,0 0-75 0,0 0-81 15,0 0-111-15,0 0-457 0,0 0 19 16</inkml:trace>
  <inkml:trace contextRef="#ctx0" brushRef="#br0" timeOffset="32758.17">27751 3711 1951 0,'0'0'-123'0,"0"0"23"0,0 0 16 0,-34-12 19 16,34 12 14-16,0 0 24 0,-26 0 19 16,26 0 14-16,0 0 18 0,-31 4 20 0,31-4 11 15,-20 6 5-15,20-6-1 0,-18 9-4 16,7-4 7-16,11-5 7 0,-13 11 5 15,13-11-6-15,-12 13 3 0,3-5 8 0,9-8 4 16,-13 19 9-16,7-9-1 0,-1 1 1 16,-1 0-5-16,8-11-6 0,-15 23-4 15,7-11-14-15,-2-1-2 0,3 3-8 16,-3-3-22-16,-4 0-66 0,4 1-79 0,-5-3-104 16,5 0-222-16,-5 0-258 0,-3-2 51 0</inkml:trace>
  <inkml:trace contextRef="#ctx0" brushRef="#br0" timeOffset="32905.26">27353 4046 1945 0,'0'0'-89'0,"0"0"4"16,0 0-2-16,0 0-15 0,20 0-31 15,-20 0-53-15,0 0-226 0,0 0 130 16</inkml:trace>
  <inkml:trace contextRef="#ctx0" brushRef="#br0" timeOffset="33130.82">27586 3551 1107 0,'0'0'-9'0,"5"-12"20"0,-5 12 33 0,0 0 7 0,0 0 15 16,0 0-2-16,0 0-4 0,0 0 0 15,0 0-8-15,0 0-11 0,13 33-11 16,-13-33 0-16,0 0-22 0,-6 29-38 16,6-29-49-16,-5 19-67 0,5-19-296 15,-11 19 402-15</inkml:trace>
  <inkml:trace contextRef="#ctx0" brushRef="#br0" timeOffset="33454.83">27444 3732 1181 0,'0'0'-32'0,"0"0"23"0,0 0 11 0,0 0 9 16,0 0 13-16,0 0 10 0,-24 2-1 15,24-2 14-15,0 0 4 0,-16 9 13 16,16-9 1-16,-14 10-1 0,14-10 8 0,-17 10-5 16,17-10 2-16,-14 11 0 0,6-3 9 15,8-8 1-15,-19 15 2 0,12-6-6 16,-3 0 9-16,1 1-11 0,9-10-1 0,-16 20-3 16,9-9 4-16,7-11-10 0,-16 19 2 15,10-7-6-15,-3-3 0 0,9-9-7 16,-9 21-4-16,0-11-4 0,2 1 2 15,7-11-9-15,-15 19-3 0,7-10-18 0,0 1-32 16,8-10-61-16,-21 15-82 0,8-9-111 0,-3-1-504 16,3 3-71-16</inkml:trace>
  <inkml:trace contextRef="#ctx0" brushRef="#br0" timeOffset="33619.83">26959 4151 2285 0,'-11'10'-32'0,"11"-10"26"16,0 0-1-16,0 0 4 0,0 0 5 0,0 0-18 15,0 0-12-15,0 0-33 0,0 0-48 16,0 0-62-16,0 0-148 0,0 9-176 16,0-9 333-16</inkml:trace>
  <inkml:trace contextRef="#ctx0" brushRef="#br0" timeOffset="34674.67">26917 3757 1325 0,'0'0'-80'0,"0"0"26"0,0 0 12 16,0 0 23-16,0 0 19 0,0 0 14 15,0 0 2-15,0 0 7 0,13-42-2 16,-13 42-2-16,10-17-2 0,-10 17 6 0,8-21-4 0,-1 7-3 15,-3 1-11-15,2-3 5 16,-2-1 0-16,3 2-3 0,-3 0 11 0,4 0 7 16,-5 0 1-16,8 1 5 0,-11 14 6 15,12-25 0-15,-6 14-9 0,1 2-5 16,-7 9 6-16,9-20 2 0,-2 13-6 16,-7 7 17-16,14-11-11 0,-14 11 11 0,10-8 0 15,-10 8 12-15,0 0-4 0,18-3 8 16,-18 3-7-16,0 0 0 0,0 0 0 0,0 0 1 15,16 20 3-15,-16-20-7 0,0 0-7 16,0 22 4-16,0-22 10 0,0 0-8 16,-6 20 4-16,6-20 5 0,-12 16-6 15,12-16-13-15,-15 14 0 0,8-6-2 0,7-8-4 16,-20 14-8-16,20-14 2 0,-17 9-13 16,7-3-5-16,10-6-1 0,-23 9-8 0,14-5-4 0,9-4 9 15,-17 6-9-15,17-6 6 0,-14 5 0 16,14-5-7-16,0 0 9 0,-18 8-1 15,18-8-7-15,0 0-4 0,0 0-1 16,-16 7 9-16,16-7 2 0,0 0-9 16,-11 10 17-16,11-10-3 0,-9 10 3 0,9-10 5 15,0 0 1-15,-12 15-1 0,12-15 13 16,-10 10-10-16,10-10-2 0,-12 11 2 16,12-11-5-16,-15 9 9 0,15-9-4 0,-17 9-3 15,17-9 1-15,-17 4-3 0,17-4-1 16,-20 3-4-16,20-3 0 0,0 0 6 0,-26 0-6 15,26 0-1-15,0 0 3 0,-22 0-1 16,22 0-9-16,0 0 11 0,0 0-12 16,-22-3 1-16,22 3-2 0,0 0-9 0,0 0-6 15,-18-11 3-15,18 11-15 0,0 0 14 16,-7-13 0-16,7 13 3 0,0 0-3 16,0 0 7-16,-4-15 0 0,4 15 4 0,0 0-9 15,0 0 10-15,0 0-2 0,0 0 14 0,0 0-2 16,0 0-2-16,0 0 0 0,13-22 0 15,-13 22-7-15,0 0 5 0,0 0 5 16,0 0 0-16,0 0-2 0,0 0 9 16,0 0 0-16,0 0 1 0,0 0 7 15,0 0 9-15,0 0-9 0,0 0 13 0,0 0-15 16,0 0 10-16,0 0-4 0,0 0 3 16,0 0 0-16,-20 43-1 0,20-43-1 0,-9 14-1 15,9-14 0-15,-7 20-4 0,1-10 0 0,6-10-1 16,-7 22-1-16,0-10-4 0,7-12-2 15,-9 21 2-15,5-10-2 0,4-11 1 16,-14 23 2-16,7-12-6 0,7-11 1 0,-13 20 2 16,4-13-3-16,9-7 0 0,-16 18-1 15,7-13 2-15,9-5-4 0,-22 13 2 16,13-8-4-16,-5 2-1 0,14-7-4 16,-24 11-1-16,12-7-2 0,12-4 0 0,-19 7-10 15,19-7-18-15,-21 9-25 0,21-9-23 16,-14 7-37-16,14-7-25 0,-13 8-34 0,13-8-59 15,-11 4-93-15,11-4-406 0,0 0-6 16</inkml:trace>
  <inkml:trace contextRef="#ctx0" brushRef="#br0" timeOffset="34914.74">26712 3482 2139 0,'14'-7'-5'0,"-14"7"38"0,0 0 43 16,18-10 17-16,-18 10 3 0,14-8-1 16,-14 8-13-16,0 0-8 0,15-8-12 15,-15 8-7-15,0 0-16 0,12-7-45 16,-12 7-60-16,0 0-69 0,0 0-80 0,13-5-166 0,-13 5-263 15,0 0 130-15</inkml:trace>
  <inkml:trace contextRef="#ctx0" brushRef="#br0" timeOffset="45638.37">32514 5218 697 0,'12'-9'232'0,"-12"9"-63"0,0 0-51 15,0 0 5-15,0 0-32 0,0 0 2 16,0 0 4-16,10-10-10 0,-10 10 2 15,0 0 8-15,0 0 5 0,0 0 7 16,0 0-1-16,0 0-9 0,0 0 4 0,0 0-2 16,0 0 2-16,0 0-4 0,0 0-9 15,0 0-1-15,0 0-9 0,0 0-6 16,0 0-12-16,0 0-2 0,0 0-8 16,0 0-5-16,0 0-4 0,0 0 2 0,0 0-12 15,0 0-1-15,0 0-8 0,0 0-1 16,0 0-1-16,0 0-3 0,0 0-5 15,-44-6-2-15,44 6-5 0,0 0-3 0,0 0 0 16,0 0-3-16,0 0-1 0,0 0 0 16,0 0-1-16,0-19 2 0,0 19-5 15,0 0 3-15,0 0 1 0,0 0-4 0,0 0 2 16,0 0 4-16,20-15-4 0,-20 15 4 16,0 0-2-16,0 0 0 0,0 0-2 0,0 0 4 15,0 0-2-15,0 0 2 0,0 0-2 0,0 0 3 16,0 0-3-16,0 0 3 0,29 21-6 15,-29-21 10-15,0 0-2 0,0 0 4 16,-9 25 1-16,9-25 1 0,-10 19 4 16,0-10-3-16,10-9 0 0,-20 21-3 15,10-9 0-15,-1 1-1 0,-2-1-1 16,1 1-3-16,-1-2 1 0,-1 2-12 0,-2-1-37 16,4-1-50-16,-1 1-58 0,0-2-82 0,-2-3-157 15,3-1-454-15,-1-1-183 0</inkml:trace>
  <inkml:trace contextRef="#ctx0" brushRef="#br0" timeOffset="45838.36">32583 4982 2599 0,'0'0'-6'0,"0"0"7"15,9-18 14-15,-9 18-13 0,6-9-8 16,-6 9 0-16,0 0-15 0,0 0-33 16,7-12-65-16,-7 12-94 0,0 0-205 15,4-5-149-15,-4 5 238 0</inkml:trace>
  <inkml:trace contextRef="#ctx0" brushRef="#br0" timeOffset="46088.34">32378 4906 1615 0,'-17'-6'15'0,"17"6"30"0,0 0 13 0,-17-4 27 16,17 4 14-16,0 0 14 0,0 0 5 0,0 0 7 15,0 0-7-15,0 0-3 0,-26 8-10 16,26-8-17-16,-8 14-6 0,8-14-10 15,-6 18-7-15,2-4-4 0,4-14-10 16,-8 26-27-16,5-13-51 0,-1 3-48 16,-1-1-47-16,3 0-51 0,2-15-84 0,-6 29-491 15,2-16-26-15</inkml:trace>
  <inkml:trace contextRef="#ctx0" brushRef="#br0" timeOffset="48053.22">31929 5157 2063 0,'0'0'-107'0,"-9"-11"13"0,9 11 23 16,0 0 31-16,0 0 25 0,-8-13 29 16,8 13 15-16,0 0 17 0,0 0 6 15,-6-15 6-15,6 15-5 0,0 0 1 16,0 0-12-16,-4-22 2 0,4 22-3 16,0 0-5-16,0 0 6 0,-2-21-7 0,2 21 4 0,0 0 1 15,-4-15 2-15,4 15 8 0,0 0-4 16,0 0-7-16,0 0-3 0,0 0 2 15,2-23-10-15,-2 23-1 0,0 0-1 16,0 0-2-16,0 0-2 0,0 0-2 0,4-16 4 16,-4 16-4-16,0 0 3 0,0 0-1 15,0 0-4-15,0 0-5 0,0 0 4 16,0 0-8-16,0 0 8 0,0 0-10 16,0 0-1-16,0 0 5 0,0 0-5 0,4-14 1 15,-4 14-1-15,0 0 0 0,0 0 1 0,0 0 0 16,0 0 0-16,0 0-4 0,0 0 5 15,0 0-5-15,0 0 0 0,0 0 5 16,0 0-4-16,0 0-2 0,0 0 2 16,0 0-4-16,0 0 3 0,0 0 2 0,0 0-5 15,0 0-1-15,0 0 4 0,0 0-2 16,0 0-1-16,0 0 2 0,0 0-2 16,0 0 0-16,0 0 1 0,0 0 9 0,2-18-13 15,-2 18-1-15,0 0 8 0,0 0-12 16,0 0 6-16,15-9-3 0,-15 9-1 15,0 0 0-15,11-7 1 0,-11 7-2 0,0 0 4 16,0 0-4-16,16-9 3 0,-16 9-9 16,0 0 10-16,0 0-3 0,17-5 2 15,-17 5 0-15,0 0-2 0,0 0 6 0,20-2 2 16,-20 2-7-16,0 0 5 0,0 0-4 16,22 4 1-16,-22-4 0 0,0 0 3 0,22 3-2 15,-22-3 0-15,15 6-5 0,-15-6 3 16,0 0-2-16,17 6-3 0,-17-6 2 15,0 0-4-15,15 6 2 0,-15-6 1 0,0 0 2 16,0 0 0-16,10 7 2 0,-10-7-5 16,0 0 12-16,0 0-1 0,0 0-7 15,0 0 7-15,0 0-2 0,0 0 3 16,-25 27-9-16,25-27 9 0,-15 12-2 0,4-3 1 16,1-1-7-16,-1 0 8 0,11-8-7 15,-21 20 4-15,11-10-2 0,1-1 5 0,-2 1-3 16,3-1-1-16,8-9-1 0,-13 16 5 15,13-16 3-15,-10 15-5 0,10-15-2 16,-7 13 5-16,7-13-4 0,-4 14-3 0,4-14 1 16,0 0-1-16,0 0 7 0,0 0-5 15,15 19-4-15,-15-19 4 0,12 5 1 16,-12-5-2-16,0 0-6 0,23 6 9 16,-23-6-5-16,18 2-5 0,-18-2 12 0,0 0 0 15,22 4-2-15,-22-4 5 0,18 2 1 0,-18-2 12 16,17 3-7-16,-17-3 12 0,0 0-3 15,19 2 2-15,-19-2-2 0,0 0-2 16,15 6 1-16,-15-6 2 0,0 0-2 16,8 10-1-16,-8-10 9 0,0 0-14 0,0 0 8 15,2 17 1-15,-2-17-5 16,0 0 4-16,0 0 1 0,-10 22-1 0,10-22-2 16,-13 12-3-16,13-12 2 0,-19 10-7 0,8-4 0 15,11-6 2-15,-26 9-2 0,16-3-4 16,10-6 0-16,-25 5 0 0,10-1 1 15,15-4-2-15,-25 2 0 0,25-2-5 0,-22 4 9 16,22-4-10-16,-18-2 2 0,18 2-7 16,0 0-4-16,-24-5-3 0,24 5-2 15,0 0 1-15,-15-8-4 0,15 8-2 0,0 0 3 16,0 0 2-16,-8-11-1 0,8 11 2 16,0 0-3-16,0 0 7 0,0 0 0 0,0 0 1 15,0 0-2-15,0 0 3 0,0 0-1 16,0 0 1-16,0 0 5 0,6-26-2 15,-6 26 0-15,0 0-1 0,0 0-3 0,0 0 5 16,0 0 3-16,0 0 5 0,0 0-2 16,0 0 3-16,0 0 4 0,0 0 4 15,0 0-2-15,0 0 2 0,0 0 2 16,-38 27-4-16,38-27 3 0,-14 7 3 16,14-7-1-16,-16 12-2 0,16-12 4 0,-18 8 2 0,9-3 3 15,9-5-1-15,-19 8-4 0,19-8-2 16,-21 10 2-16,21-10-4 0,-20 5 2 15,20-5 2-15,-18 6 0 0,18-6-2 16,-17 5-1-16,17-5-4 0,-17 4 2 0,17-4-6 16,-17 4 3-16,17-4-2 0,-17 4-5 15,17-4 3-15,-17 4-2 0,17-4 2 16,-17 1-4-16,17-1 2 0,-19 5 1 16,19-5-2-16,-17 5 1 0,17-5-3 0,-19 4 1 0,19-4 1 15,-19 5-3-15,19-5 5 0,-24 7-6 16,24-7 3-16,-22 5-4 0,9-3 5 15,13-2-3-15,-24 5 1 0,24-5 1 16,-22 4-2-16,22-4 0 0,-22 4 3 16,22-4 0-16,-19 2 10 0,19-2 10 15,0 0-2-15,-21-2 1 0,21 2-4 0,0 0-3 16,-17-8 2-16,17 8 2 0,0 0 0 16,-13-11 1-16,13 11 0 0,0 0 5 0,-11-9 4 15,11 9 1-15,0 0-3 0,0 0-4 0,0 0-3 16,-10-10-2-16,10 10-2 0,0 0 1 15,0 0-4-15,0 0 3 0,0 0-1 16,0 0-3-16,0 0 4 0,0 0-3 0,0 0-1 16,-4 37-2-16,4-37-1 0,0 0 2 15,4 28-3-15,-4-28 0 0,2 21-3 16,-2-21 1-16,0 22 0 0,0-22-1 16,0 22-2-16,0-22 3 0,-2 21-1 0,2-21-1 15,-4 23 1-15,4-23 0 0,-6 18 4 0,2-6 4 16,4-12 6-16,-8 19 5 0,2-9 2 15,6-10 0-15,-12 17 3 0,3-8-1 16,9-9-3-16,-17 16 0 0,9-11-2 16,-3 3 2-16,11-8-1 0,-18 12-2 15,4-7 4-15,0-1-4 0,14-4 0 16,-24 6 6-16,9-5 3 0,15-1 22 0,-27 3-3 16,27-3 1-16,-27 0-5 0,27 0 5 0,-28-4-13 15,28 4-2-15,-27-2 1 0,14-2-10 16,13 4-2-16,-25-5 1 0,25 5-7 0,-22-9-1 15,22 9 6-15,-19-9-9 0,9 5-1 16,10 4 6-16,-18-13-11 0,18 13 1 16,-12-13-4-16,12 13-3 0,-12-13 5 15,12 13-7-15,-4-16 4 0,4 16-1 0,0 0 2 16,2-25-26-16,-2 25 3 0,10-19-2 16,-2 10-14-16,-8 9-24 0,24-19-32 0,-12 7-38 15,1-3-42-15,1 2-47 0,6-1-46 16,-4 1-38-16,0-2-95 0,-2 0-169 15,1 0-63-15,2-3-220 0,-2 3-183 0</inkml:trace>
  <inkml:trace contextRef="#ctx0" brushRef="#br0" timeOffset="48258.21">31307 4963 2455 0,'0'0'-84'0,"9"-17"6"0,-9 17 11 15,0 0 6-15,0 0 6 0,18-8 10 16,-18 8 11-16,15-2-4 0,-15 2-1 0,17-3-14 16,-17 3-48-16,0 0-85 0,25-6-333 0,-19 2 302 15</inkml:trace>
  <inkml:trace contextRef="#ctx0" brushRef="#br0" timeOffset="48403.21">31373 4839 1605 0,'0'0'64'16,"0"0"10"-16,0 0 18 0,0 0-6 16,0 0 0-16,-9-15-14 0,9 15-14 0,0 0-34 15,0 0-65-15,0 0-76 0,0 0-150 16,0 0-288-16,0 0 252 0</inkml:trace>
  <inkml:trace contextRef="#ctx0" brushRef="#br0" timeOffset="48703.19">31504 5988 1771 0,'0'0'171'0,"-8"13"-1"16,8-13-17-16,-8 12-10 0,8-12 2 0,0 0 7 0,-6 12-1 15,6-12-18-15,0 0-17 0,0 0-13 16,-6 16-24-16,6-16-38 0,0 0-59 15,0 0-70-15,-4 9-84 0,4-9-122 16,0 0-551-16,0 0-188 0</inkml:trace>
  <inkml:trace contextRef="#ctx0" brushRef="#br0" timeOffset="49588.13">30571 5270 2385 0,'0'0'-112'0,"0"0"36"15,0 0 37-15,0 0 18 0,0 0 32 16,0 0 36-16,-20-3 19 0,20 3 8 15,0 0 7-15,0 0 5 0,0 0 6 16,0 0 6-16,0 0-3 0,0 0-4 16,0 0-4-16,0 0-7 0,6-29-4 15,-6 29-7-15,0 0 5 0,12-18-9 16,-12 18 0-16,0 0-7 0,10-15-6 16,-10 15-2-16,0 0-7 0,14-12-5 0,-14 12-2 15,13-4-1-15,-13 4-9 0,0 0-1 0,0 0-1 16,34 6-6-16,-34-6 4 0,17 6-4 15,-17-6-3-15,19 8-2 0,-19-8 0 0,19 5-4 16,-19-5 2-16,15 6 1 0,-15-6-1 16,13 4 0-16,-13-4 4 0,0 0-8 15,0 0 1-15,0 0-4 0,21-3 3 16,-21 3 1-16,0 0 1 0,0 0 0 16,0 0-1-16,0 0-1 0,0 0 0 0,0 0-1 0,0 0 0 15,0 0-3-15,0 0 4 0,0 0-4 16,0 0 0-16,0 0 5 0,-38 22-5 15,38-22-1-15,-26 13 4 0,12-5-2 16,-2-2-2-16,2 1 3 0,-1 1 0 0,0-2-6 16,-2-1 6-16,3 1 3 0,-4-2-4 15,4 1-3-15,14-5 2 0,-30 8 1 16,15-6 0-16,15-2-1 0,-26 0-1 16,26 0 1-16,-22 0 4 0,22 0-4 0,-22-2 6 15,22 2 0-15,-17-9-2 0,17 9 1 0,-14-10 7 16,14 10 1-16,-13-15 6 0,13 15 2 15,-9-12 4-15,9 12 5 0,-8-13 3 16,8 13 2-16,0 0 4 0,-8-19 4 16,8 19 3-16,0 0 4 0,-6-13-4 15,6 13 1-15,0 0-1 0,0 0-8 0,-12-12-2 16,12 12-7-16,0 0-3 0,0 0-2 16,0 0-3-16,0 0-2 0,0 0-2 0,-23 33 1 15,19-25-6-15,4-8 3 0,-12 24-2 0,5-13-8 16,-2 3-16-16,3-1-19 0,-2-1-25 15,-2-3-29-15,10-9-31 0,-18 19-41 16,8-8-57-16,1-1-49 0,1-4-71 16,-1-1-148-16,9-5-122 0,-17 8-235 15,17-8-169-15</inkml:trace>
  <inkml:trace contextRef="#ctx0" brushRef="#br0" timeOffset="49868.12">30082 5067 2470 0,'0'0'-67'0,"0"0"23"16,2-18 26-16,-2 18 18 0,0 0 38 16,0 0 21-16,2-20 9 0,-2 20-5 0,0 0 8 0,0 0-3 15,0 0 1-15,0 0 5 0,0 0 1 16,0 0-4-16,0 0 0 0,0 0-10 15,0 0-8-15,4 66-1 0,-4-50-7 16,0 4-4-16,0-1-2 0,0 0-10 16,0 0-7-16,0 0-20 0,0-1-47 0,0 2-57 15,0-1-51-15,-2-4-54 0,2-15-105 16,-6 31-489-16,-1-20-113 0</inkml:trace>
  <inkml:trace contextRef="#ctx0" brushRef="#br0" timeOffset="50333.09">29961 5257 2305 0,'0'0'-86'0,"-2"-16"21"16,2 16 20-16,-2-16 26 0,2 16 32 0,-2-16 15 15,2 16 32-15,0 0 8 0,-2-20 0 0,2 20 2 16,0 0 8-16,0 0 0 0,-2-16 2 15,2 16 2-15,0 0 3 0,0 0-1 16,0 0 1-16,0 0-3 0,0 0-5 16,0 0-4-16,0 0-9 0,0 0-7 15,-14 51 1-15,12-37-7 0,0 2-6 16,-2 0 1-16,4-16-10 0,-4 30-2 16,2-15 0-16,-3-2-2 0,5-13-4 0,-4 23 3 0,4-23 4 15,-4 18 7-15,4-18 0 0,-7 14 5 16,7-14 4-16,0 0-5 0,-6 14-6 15,6-14-6-15,0 0-3 0,0 0-2 0,0 0-5 16,0 0-1-16,0 0-7 0,-35-14 3 16,35 14 8-16,0 0-2 0,-16-9-1 15,16 9 1-15,0 0-3 0,-16-5 0 16,16 5-3-16,0 0-4 0,0 0-2 16,-28 4 1-16,28-4-5 0,-19 13 4 0,8-6-3 0,-2 2-1 15,1 2-2-15,-3-3 0 0,2 5 3 16,-4 0-3-16,3-3-1 0,-4 4-9 15,0-2-15-15,2 0-22 0,2-3-32 0,-1 1-31 16,2-1-53-16,1 2-33 0,-1-3-48 16,1-3-76-16,12-5-140 0,-22 10-429 15,14-6-254-15</inkml:trace>
  <inkml:trace contextRef="#ctx0" brushRef="#br0" timeOffset="50668.68">30308 4430 2658 0,'8'-9'-71'0,"-8"9"23"16,13-11 24-16,-13 11 36 0,10-9 18 15,-10 9 16-15,0 0 15 0,0 0-8 16,0 0-1-16,0 0 6 0,0 0 6 16,0 0-1-16,0 0 14 0,0 0-1 15,-21 49-1-15,11-33 1 0,-3 3-6 16,0-1-3-16,-1 3-6 0,-6 2-8 16,4 2-5-16,-6 0-3 0,1 2-3 0,-3-1-6 0,0 3-19 15,-4-1-38-15,1 5-42 0,1-4-50 16,3-3-46-16,0-1-40 0,-1-2-72 0,1-6-605 15,1 2-241-15</inkml:trace>
  <inkml:trace contextRef="#ctx0" brushRef="#br0" timeOffset="50938.66">29470 4825 2637 0,'0'0'3'0,"0"0"21"16,0 0 19-16,0 0 6 0,0 0 25 0,0 0 34 0,0 0 4 15,0 0 2-15,0 0-13 0,0 0-10 16,51-5-13-16,-51 5-11 0,26-4-22 15,-10 4-58-15,-16 0-72 0,27-4-79 16,-27 4-117-16,21-7-629 0,-14 3-305 0</inkml:trace>
  <inkml:trace contextRef="#ctx0" brushRef="#br0" timeOffset="51103.66">29575 4686 2775 0,'0'0'-13'0,"0"0"25"0,0 0 18 15,0 0 22-15,0 0 13 0,-8-13 3 16,8 13-6-16,0 0-12 0,0 0-5 0,0 0-20 16,0 0-42-16,0 0-58 0,0 0-83 15,0 0-108-15,0 0-551 0,0 0-143 16</inkml:trace>
  <inkml:trace contextRef="#ctx0" brushRef="#br0" timeOffset="51883.62">28620 5306 2399 0,'0'0'-55'0,"0"0"22"0,-12-11 26 16,12 11 11-16,0 0 16 0,-6-12 13 16,6 12 6-16,0 0 13 0,0 0 1 0,0 0 8 15,0 0 0-15,12-31 5 0,-12 31-8 16,15-9-2-16,-15 9-7 0,23-12 0 0,-10 9-3 15,0-4 0-15,-13 7-8 0,29-7 0 16,-15 5-6-16,-14 2-2 0,22-5 1 16,-22 5-4-16,24-2 0 0,-24 2 1 15,19-4-8-15,-19 4 3 0,0 0 0 16,16 6-3-16,-16-6-1 0,0 0-2 16,0 0 0-16,0 0-2 0,-16 36-1 0,16-36 0 0,-21 23-4 15,8-8 1-15,-2 0 2 0,3 3-3 16,-4 0-1-16,4-3 5 0,-1 4-10 15,0-2 7-15,5-1-3 0,1-1-2 16,1 0 8-16,0 1-11 0,4-1 5 0,2-15 3 16,2 23-6-16,-2-23 0 0,9 23 2 15,1-14-2-15,-2-1-13 0,-8-8-9 16,21 11-21-16,-8-7-28 0,-13-4-33 16,24 4-33-16,-24-4-20 0,23-2-14 0,-23 2-7 15,25-13 5-15,-14 4 9 0,-2-3 18 0,2 1 15 16,3-7 17-16,-4-2 21 0,1 1 20 15,-2 1 29-15,1-3 34 0,-2 2 21 16,3 2 25-16,-3 1 14 0,1 3 28 0,0 0-2 16,-2-1 4-16,0 3-3 0,-7 11 3 15,18-19-3-15,-10 12-4 0,-8 7 10 16,14-10-1-16,-14 10 4 0,17-3-6 16,-17 3-3-16,0 0-9 0,0 0 0 0,30 16-13 15,-24-10 0-15,-6-6-6 0,11 20-1 0,-6-12-6 16,-5-8 1-16,4 21-5 0,-4-21 2 15,-2 22-2-15,2-22 4 0,-10 16-4 16,10-16 6-16,-12 17-7 0,4-11-1 16,8-6-3-16,-17 10-4 0,17-10 0 15,-22 3-5-15,22-3-18 0,0 0-25 0,-26-7-31 16,26 7-55-16,-18-12-66 0,18 12-64 16,-12-18-88-16,7 8-604 0,5 10-323 0</inkml:trace>
  <inkml:trace contextRef="#ctx0" brushRef="#br0" timeOffset="52253.67">29290 5153 2682 0,'15'-10'-102'0,"-15"10"21"16,0 0 17-16,0 0 19 0,0 0 17 0,0 0 27 15,0 0 24-15,0 0 15 0,-13 48 7 0,8-34 8 16,1 1 2-16,-2 0 0 15,-1 2 1-15,1-2-3 0,0 3-4 16,0-1 1-16,0-1-10 0,-2-2-2 0,0 4 0 16,2-3-10-16,0 0-13 0,0-2-22 15,-1 3-28-15,-2-1-39 0,3-2-20 16,0-1-29-16,-1 2-29 0,1-4-35 16,-2-1-77-16,4-2-388 0,4-7 121 0</inkml:trace>
  <inkml:trace contextRef="#ctx0" brushRef="#br0" timeOffset="52498.64">29177 5005 2058 0,'0'0'67'0,"0"0"14"0,0-20-3 16,0 20 22-16,0 0 16 0,0 0 20 15,2-16 5-15,-2 16-10 0,0 0-9 16,0 0-17-16,0 0-13 0,0 0-10 16,7-16-7-16,-7 16-11 0,0 0-5 15,0 0-13-15,0 0-29 0,0 0-46 0,0 0-64 16,0 0-57-16,0 0-83 0,0 0-141 16,0 0-455-16,0 0-155 0</inkml:trace>
  <inkml:trace contextRef="#ctx0" brushRef="#br0" timeOffset="52756.62">29283 5645 2497 0,'0'0'-13'0,"0"15"35"0,0-15 20 0,0 0 28 15,-2 19 38-15,2-19 29 0,0 0 21 16,0 0 5-16,0 20-10 0,0-20-18 16,0 0-13-16,0 0-12 0,4 14-13 15,-4-14-10-15,0 0-14 0,0 0-22 16,7 14-62-16,-7-14-93 0,0 0-94 16,0 0-150-16,0 0-228 0,0 0-274 0,0 0-197 15</inkml:trace>
  <inkml:trace contextRef="#ctx0" brushRef="#br0" timeOffset="54249.35">32431 6614 2406 0,'0'0'-122'0,"0"0"25"16,8-11 28-16,-8 11 20 0,0 0 19 16,0 0 27-16,0 0 32 0,0 0 29 0,0 0 24 15,0 0 21-15,0 0 6 0,0 0 10 16,0 0-3-16,0 0-12 0,0 0-4 0,-28 36-12 15,28-36-8-15,-12 20-12 0,6-12-5 16,-2 1-5-16,8-9-7 0,-16 17-5 16,8-8-7-16,-1 0-16 0,9-9-30 15,-16 17-30-15,8-10-43 0,8-7-39 0,-16 13-52 16,8-7-70-16,8-6-171 0,-19 9-309 16,12-2 15-16</inkml:trace>
  <inkml:trace contextRef="#ctx0" brushRef="#br0" timeOffset="54464.33">32374 6377 2101 0,'0'0'-24'0,"0"0"24"15,6-14 2-15,-6 14-10 0,0 0 6 16,0 0-6-16,0 0-9 0,7-13-17 16,-7 13-41-16,0 0-71 0,0 0-157 15,0 0-177-15,0 0 352 0</inkml:trace>
  <inkml:trace contextRef="#ctx0" brushRef="#br0" timeOffset="54933.79">32130 6557 1368 0,'-8'13'-8'0,"8"-13"14"15,0 0 10-15,0 0 15 0,0 0 10 0,-10 9 13 16,10-9 12-16,0 0-1 0,0 0-2 15,0 0 9-15,0 0-1 0,0 0-13 16,0 0-3-16,0 0-15 0,0 0-2 16,0 0-1-16,0 0-4 0,0 0 3 15,0 0-9-15,0 0 1 0,0 0-2 0,0 0-2 16,0 0-6-16,0 0-1 0,0 0-9 16,0 0-2-16,0 0 5 0,0 0-5 15,0 0 2-15,0 0-2 0,-12 10-8 0,12-10 5 16,0 0 4-16,0 0-6 0,0 0-4 15,-4 20 11-15,4-20-8 0,0 0 0 0,-10 8 0 16,10-8 7-16,0 0 3 0,0 0 20 16,-21 5 17-16,21-5 29 0,0 0 25 15,0 0 16-15,0 0 2 0,0 0 4 16,-24-13-2-16,24 13-2 0,0 0 0 0,-4-17-5 16,4 17-9-16,0-19-9 0,0 19-7 15,2-23-12-15,-2 23-11 0,2-29-7 0,0 14-14 16,3 2-32-16,-5 13-45 0,2-25-62 15,-2 25-80-15,4-23-73 0,-4 23-145 16,-4-20-532-16,2 13-329 0</inkml:trace>
  <inkml:trace contextRef="#ctx0" brushRef="#br0" timeOffset="55374.66">31902 6463 2745 0,'0'0'-103'0,"-10"7"8"0,10-7 11 16,0 0 29-16,0 0 31 0,-10 11 22 15,10-11 17-15,0 0-1 0,-6 14 4 16,6-14-3-16,0 0 4 0,-6 20-7 16,6-20 6-16,-6 16-5 0,6-16-7 15,-7 15 9-15,7-15 0 0,-6 15-4 0,6-15-1 16,-6 16 5-16,6-16-3 0,-9 12-3 0,9-12 7 15,0 0-11-15,-6 14-1 16,6-14-22-16,0 0 12 0,-9 11-8 0,9-11-9 16,0 0-11-16,0 0 7 0,0 0 3 0,-12 8 1 15,12-8 3-15,0 0 4 0,0 0-7 16,0 0 3-16,0 0-3 0,0 0 0 16,0 0-11-16,0 0-3 0,0 0-21 15,0 0-12-15,0 0-14 0,0 0-15 16,0 0-3-16,0 0-4 0,0 0 3 0,0 0 8 0,0 0 10 15,0 0 13-15,0 0 14 0,0 0 18 16,0 0 14-16,0 0 19 0,0 0 18 16,0 0 15-16,0 0 1 0,0 0 1 0,0 0 3 15,0 0-12-15,0 0-9 0,0 0-15 16,0 0-28-16,0 0-25 0,0 0-33 16,0 0-26-16,0 0-245 0,0 0 116 15</inkml:trace>
  <inkml:trace contextRef="#ctx0" brushRef="#br0" timeOffset="55823.8">31825 6574 970 0,'0'0'-27'0,"9"-18"31"0,-9 18 23 0,4-14 17 15,-4 14 27-15,5-13 23 0,-5 13 14 16,6-14 32-16,-6 14 9 0,0 0 19 16,6-19 5-16,-6 19 2 0,0 0-6 15,4-13-8-15,-4 13-6 0,0 0-16 16,0 0-13-16,0 0-11 0,7-13-11 16,-7 13-11-16,0 0-1 0,0 0 5 15,0 0-5-15,0 0-5 0,0 0-2 0,0 0-6 16,0 0-3-16,0 0-9 0,-13 45-3 0,13-45-7 15,-8 20-6-15,8-20-7 0,-7 22-1 16,3-10-7-16,0 1-3 0,4-13-3 0,-9 29-2 16,7-16-2-16,-2 2-3 0,0 0-7 15,4-15 2-15,-4 29 0 0,0-13-5 16,-2-4 1-16,2 5-3 0,0-4 0 16,-2 0 0-16,-2-2-2 0,-3 2-1 15,0-3 0-15,-3-1-1 0,-1 1 0 16,-5-2-1-16,0-1-2 0,-6 3 2 0,1-3-4 0,-3 1 4 15,0-2 0-15,-1 0 0 0,-1-1 11 16,0-1 4-16,2 0 8 0,-2-2 8 16,3-1 1-16,-3 2 0 0,6-2-4 0,1-1-3 15,-1 0-5-15,4 0 0 0,0 0-10 16,20 0 4-16,-31-4 3 0,16 3-3 16,15 1-1-16,-21-7 0 0,21 7-6 15,-18-13-1-15,18 13-3 0,-8-16 0 0,8 16-3 16,2-23-8-16,-2 23-20 0,8-26-44 15,2 14-54-15,-2-2-70 0,4-3-62 0,1-1-95 16,4-4-190-16,0-1-58 0,0 1-258 16,2-4-203-16</inkml:trace>
  <inkml:trace contextRef="#ctx0" brushRef="#br0" timeOffset="55958.82">31542 6342 2556 0,'8'-11'77'0,"-8"11"42"0,0 0 7 16,9-12 6-16,-9 12 9 0,0 0-1 15,0 0-12-15,10-9-17 0,-10 9-24 0,0 0-54 16,0 0-83-16,0 0-99 0,8-8-109 16,-8 8-237-16,0 0-334 0,0 0-162 15</inkml:trace>
  <inkml:trace contextRef="#ctx0" brushRef="#br0" timeOffset="56595.29">31389 6291 2517 0,'0'0'-2'0,"-18"4"8"0,18-4 24 0,0 0-3 16,-18 11 22-16,18-11 26 0,-12 12 10 15,12-12 3-15,-11 14-4 0,11-14-2 16,-8 18-1-16,4-9-8 0,4-9-5 16,-9 19-9-16,9-19-6 0,-9 21-2 15,9-21-9-15,-6 15-1 0,6-15-7 0,-6 15-3 16,6-15-7-16,-10 14-3 0,10-14-14 0,-12 13-5 15,12-13 2-15,-10 12-1 0,10-12-5 16,-10 10 4-16,10-10 0 0,0 0-2 16,-15 11 0-16,15-11-5 0,0 0 5 15,-11 13-5-15,11-13 5 0,-9 8 0 0,9-8 3 16,-6 13-2-16,6-13 1 0,-8 12 6 16,8-12 3-16,-8 13 7 0,8-13 3 15,-12 13 4-15,12-13 6 0,-12 13 0 0,12-13 5 0,-12 13-1 16,1-7-1-16,11-6-5 0,-15 10-1 15,15-10-3-15,-17 10-4 0,17-10-2 16,-17 7 7-16,17-7-11 0,-19 5 1 16,19-5-4-16,-19 7 4 0,19-7 7 15,-23 3 7-15,23-3 2 0,-23 6 9 0,9-1 2 16,14-5 2-16,-22 5-5 0,22-5-4 16,-28 5-4-16,11 0 4 0,2 1-2 15,0-3 6-15,15-3-1 0,-32 9 6 16,18-5 8-16,-3 2 7 0,0 0 4 0,0-1 7 15,0-1 7-15,0 2-8 0,-2-1-9 0,2 2 1 16,0-1 2-16,-2-3-5 0,0 3-2 0,3-1-6 16,-4-1 1-16,1 0-3 0,0 2-5 15,0-3-6-15,-1 1 4 0,0-2-8 16,1 0 0-16,-3 1-5 0,2-3-6 16,0 3 4-16,-1-6-10 0,21 3 2 0,-38 0 3 15,19 0-12-15,0-5-6 0,2 3-3 16,17 2-5-16,-32-7-7 0,22 5-7 15,10 2-9-15,-22-8-12 0,22 8-18 0,-16-8-22 16,16 8-39-16,-14-10-50 0,14 10-80 16,-2-13-110-16,2 13-231 0,0-15-22 0,0 15 32 15,0 0-304-15,14-31-251 0</inkml:trace>
  <inkml:trace contextRef="#ctx0" brushRef="#br0" timeOffset="56775.27">30359 6467 2642 0,'0'0'29'0,"0"0"32"0,0 0 4 0,6-16-6 15,-6 16-7-15,0 0 11 0,14-10-1 16,-14 10-9-16,20-6-4 0,-20 6-6 16,23-3-17-16,-23 3-43 0,28-4-70 15,-14 0-71-15,-14 4-95 0,28-7-574 16,-16 1-157-16</inkml:trace>
  <inkml:trace contextRef="#ctx0" brushRef="#br0" timeOffset="56943.62">30708 6275 2756 0,'0'0'93'15,"13"-12"-10"-15,-13 12-3 0,0 0-3 16,0 0-2-16,12-10-12 0,-12 10-11 0,0 0-15 15,20-6-31-15,-20 6-55 0,16-4-60 0,-8 2-60 16,-8 2-90-16,16-2-581 0,-16 2-178 16</inkml:trace>
  <inkml:trace contextRef="#ctx0" brushRef="#br0" timeOffset="57217.43">31062 6100 2569 0,'18'6'-16'0,"-18"-6"-4"0,0 0 1 15,18 2 14-15,-18-2 2 0,0 0 6 16,22 0-7-16,-22 0-1 0,0 0-11 16,26-2-49-16,-19 0-56 0,-7 2-108 15,14-4-424-15,-14 4 115 0</inkml:trace>
  <inkml:trace contextRef="#ctx0" brushRef="#br0" timeOffset="57437.43">30866 5993 1969 0,'-14'6'40'0,"14"-6"3"16,0 0 20-16,-13 6 3 0,13-6 20 15,0 0 15-15,0 0 1 0,-13 8-7 16,13-8-12-16,0 0-14 0,0 0-34 15,0 0-55-15,0 0-76 0,0 0-118 16,-6 11-229-16,6-11-185 0,0 0 155 16</inkml:trace>
  <inkml:trace contextRef="#ctx0" brushRef="#br0" timeOffset="57767.41">31153 5970 2079 0,'0'0'158'0,"12"8"5"16,-12-8 3-16,0 0 5 0,0 0 3 16,0 0-5-16,0 0-14 0,0 0-19 15,0 0-16-15,10 10-24 0,-10-10-42 0,0 0-56 16,0 0-87-16,0 0-87 0,0 0-154 16,0 0-591-16,0 0-324 0</inkml:trace>
  <inkml:trace contextRef="#ctx0" brushRef="#br0" timeOffset="59596.94">29808 6486 2692 0,'0'0'-109'16,"4"-18"32"-16,-4 18 23 0,0 0 27 0,0 0 33 15,5-14 33-15,-5 14 32 0,0 0 18 16,0 0 13-16,6-13 11 0,-6 13 4 16,0 0 4-16,0 0-6 0,0 0-6 15,0 0-10-15,0 0-10 0,0 0-13 0,0 0-3 16,0 0-10-16,0 0-6 0,0 0-2 0,0 0-4 15,0 0-5-15,0 0-6 0,0 0 1 16,0 0-8-16,0 0-1 0,-9 54-2 16,9-54-3-16,-10 15-2 0,10-15-6 0,-9 17 1 15,3-9-3-15,6-8 1 0,-8 13-5 16,8-13-1-16,-11 13-3 0,11-13 1 16,-13 16-7-16,13-16-4 0,-8 12-14 15,8-12-17-15,-10 13-18 0,10-13-14 16,-9 11-9-16,9-11-8 0,0 0-8 0,-9 12 7 0,9-12-5 15,0 0 10-15,-6 13 5 0,6-13 4 16,0 0 6-16,0 0 9 0,0 0 4 16,0 0 2-16,0 0 12 0,0 0-4 0,8 23 7 15,-8-23 7-15,0 0-4 0,0 0 2 16,14 8 8-16,-14-8 3 0,0 0 6 16,0 0 9-16,12 5 8 0,-12-5-1 15,0 0 6-15,0 0 6 0,0 0 12 16,0 0 11-16,0 0 10 0,21 0 7 0,-21 0 10 0,0 0 3 15,0 0 8-15,0 0 1 0,0 0 1 16,0 0-7-16,0 0-8 0,0 0-2 16,0 0-5-16,0 0-8 0,0 0-4 15,0 0-6-15,0 0-9 0,0 0-1 16,0 0-3-16,0 0-4 0,0 0-2 0,0 0 1 16,0 0-5-16,0 0 0 0,0 0-3 15,0 0-1-15,0 0 0 0,0 0 1 16,0 0-4-16,-36 15-2 0,36-15 0 0,0 0-2 0,-23 0 2 15,23 0-2-15,0 0 0 0,-25 0 3 16,25 0-6-16,0 0 3 0,-24-2 0 16,24 2-1-16,0 0 0 0,-24 0-1 15,24 0 0-15,0 0 2 0,-20 2-2 16,20-2 2-16,-15 4-4 0,15-4 3 0,-17 7 0 16,17-7 0-16,-17 8 0 0,17-8 0 15,-14 7-2-15,14-7 4 0,-16 8-1 0,16-8 1 16,-12 6-5-16,12-6 6 0,0 0-1 15,-20 4 3-15,20-4 4 0,0 0 3 16,0 0 8-16,-23-2 5 0,23 2 3 16,0 0 4-16,0 0 4 0,-21-11 7 0,21 11 8 15,0 0 0-15,-11-10 9 0,11 10-26 0,0 0 4 16,0 0 0-16,-12-8-5 0,12 8-3 16,0 0-2-16,0 0-6 0,0 0-3 15,-28 8-3-15,28-8 4 0,-12 10-4 0,12-10-3 16,-17 11 1-16,6-1-6 0,0-3 5 15,1 2-7-15,0 1-11 0,-2 0-22 16,0-2-26-16,0 0-45 0,-1 0-49 16,0 0-63-16,0 2-55 0,1-7-80 15,-4 3-155-15,4-2-101 0,2-1-365 0,-1 1-395 0</inkml:trace>
  <inkml:trace contextRef="#ctx0" brushRef="#br0" timeOffset="59831.93">29335 6425 2826 0,'8'-8'-84'0,"-8"8"43"15,0 0 3-15,16-11 18 0,-16 11 23 16,15-7 5-16,-15 7 11 0,21-7-6 0,-21 7-1 15,28-6 1-15,-13 3-7 0,-1-3-21 16,6 2-47-16,-1 1-48 0,0-2-49 16,-2-1-87-16,3-2-424 0,-2 1 93 15</inkml:trace>
  <inkml:trace contextRef="#ctx0" brushRef="#br0" timeOffset="60012.95">29988 6068 1993 0,'17'-11'8'0,"-17"11"21"0,9-7 10 0,-9 7 17 16,0 0 30-16,0 0 4 0,12-9-6 16,-12 9-8-16,0 0-8 0,0 0-7 15,0 0-5-15,0 0-3 0,0 0-1 0,0 0-10 16,-31 48-12-16,20-37-31 0,-2 2-49 0,-1 3-49 16,-4-1-72-16,-3-2-123 0,0 0-399 15,-6 5 56-15</inkml:trace>
  <inkml:trace contextRef="#ctx0" brushRef="#br0" timeOffset="60277.95">29139 6467 2198 0,'0'0'97'0,"0"0"16"0,0 0 15 16,0 0 25-16,0 0 10 0,0 0 5 15,0 0 2-15,0 0-8 0,0 0-22 16,-8 23-12-16,8-23-16 0,0 21-19 0,0-21-11 0,-2 24-27 16,2-24-53-16,-4 26-63 0,2-13-66 15,-3 0-64-15,-2-1-84 0,7-12-166 16,-12 21-433-16,2-10-243 0</inkml:trace>
  <inkml:trace contextRef="#ctx0" brushRef="#br0" timeOffset="60447.92">28995 6686 2661 0,'-12'7'-35'0,"12"-7"18"16,-13 7 1-16,13-7 22 0,-21 10 19 15,11-6 18-15,-4 4 1 0,14-8-3 16,-27 13-12-16,14-6-20 0,-4 1-30 15,5-2-27-15,-4 1-41 0,2 0-50 16,14-7-75-16,-30 10-170 0,18-8-219 16,12-2 189-16</inkml:trace>
  <inkml:trace contextRef="#ctx0" brushRef="#br0" timeOffset="60608.55">28885 6395 1919 0,'0'0'47'0,"0"0"-25"0,0 0-28 15,0 0-10-15,4-15-5 0,-4 15-16 0,0 0-59 16,0 0-154-16,5-6-255 0,-5 6 326 16</inkml:trace>
  <inkml:trace contextRef="#ctx0" brushRef="#br0" timeOffset="62528.41">28227 6467 1440 0,'0'0'5'15,"0"0"7"-15,0 0 19 0,0 0 11 0,0 0 20 16,0 0 11-16,-25-18 17 0,25 18 0 16,0 0 13-16,0 0 9 0,0 0-7 15,0 0-3-15,0 0-5 0,0 0 3 16,0 0-2-16,0 0-11 0,0 0-6 0,0 0-7 15,11-29-9-15,-11 29-8 0,11-9-8 16,-11 9-4-16,16-10-7 0,-16 10-3 0,21-8-4 16,-11 6-4-16,-10 2-2 0,21-8-4 15,-21 8-5-15,19-6 1 0,-19 6-6 16,17-3 1-16,-17 3 2 0,0 0 3 16,22 6-4-16,-22-6-1 0,7 12 5 0,-7-12 1 15,8 17-7-15,-8-17 4 0,2 19-1 16,-2-19-4-16,-5 21 0 0,5-21 1 15,-7 29-2-15,2-17-1 0,-2 2-1 16,1 1 6-16,-4 1-7 0,-1-1 0 0,4-2-2 0,-1 3 3 16,-3-3-3-16,3 0-1 0,2-1-2 15,-3-1 4-15,9-11-4 0,-14 19-1 16,11-10 2-16,3-9-4 0,-10 16 4 16,10-16 3-16,-8 11-5 0,8-11 1 0,-8 12 2 15,8-12-2-15,0 0 2 0,-9 13 2 16,9-13-2-16,0 0 1 0,0 0-3 0,-7 12-1 15,7-12 3-15,0 0-1 0,0 0 8 16,0 0 5-16,0 0 6 0,0 0 7 16,0 0 6-16,-6 13 4 0,6-13 0 15,0 0 0-15,0 0 1 0,0 0-1 0,0 0-4 16,0 0-2-16,36-2-3 0,-36 2-7 16,23 0-3-16,-23 0-11 0,28-3-53 0,-28 3-88 15,25-3-84-15,-11 1-174 0,1 1-565 0,-15 1-389 16</inkml:trace>
  <inkml:trace contextRef="#ctx0" brushRef="#br0" timeOffset="63064.04">27950 6689 2812 0,'0'0'-107'15,"0"0"26"-15,0 0 22 0,0 0 5 16,0 0 10-16,0 0 23 0,0 0 15 15,0 0 9-15,0 0 15 0,0 0-1 0,0 0 2 16,0 0 14-16,0 0 5 0,0 0 6 16,0 0 5-16,0 0 1 0,0 0 11 15,-30 33 3-15,30-33 1 0,-15 6 5 16,15-6 7-16,0 0 3 0,-20 5-3 16,20-5-3-16,0 0 0 0,-18 2-5 0,18-2-2 15,0 0-9-15,0 0-4 0,-21-2-2 0,21 2-10 16,0 0-7-16,0 0-15 0,-13-15-25 15,13 15-54-15,0 0-68 0,0-23-75 16,0 23-136-16,3-25-577 0,-3 25-311 0</inkml:trace>
  <inkml:trace contextRef="#ctx0" brushRef="#br0" timeOffset="63229.04">27966 6277 2785 0,'11'-14'-68'15,"-11"14"-3"-15,9-10 12 0,-9 10 2 16,0 0 20-16,18-12 10 0,-18 12 4 16,20-7 8-16,-11 4-17 0,-9 3-8 0,25-7-42 15,-16 3-61-15,-9 4-137 0,20-9-310 16,-13 4 207-16</inkml:trace>
  <inkml:trace contextRef="#ctx0" brushRef="#br0" timeOffset="64014.99">27725 6663 1692 0,'-6'14'-52'0,"6"-14"9"0,-6 16 13 16,6-16 20-16,-5 13 20 0,5-13 23 0,0 0 17 15,-4 19 7-15,4-19 28 0,0 0 21 16,-5 17 0-16,5-17 4 0,0 0 18 15,-7 17-26-15,7-17-6 0,0 0-12 16,-7 11-11-16,7-11-7 0,0 0-9 16,-18 8-8-16,18-8-5 0,0 0 4 0,-18 4-15 15,18-4 2-15,0 0-5 0,-20 4 3 16,20-4-1-16,0 0 1 0,0 0-3 0,-18 2 4 16,18-2-5-16,0 0 3 15,0 0-1-15,-18 4 8 0,18-4 14 0,0 0 6 16,-13 5 1-16,13-5 0 0,0 0-7 15,-16 8-1-15,16-8-1 0,-11 8-6 0,11-8-1 0,0 0-7 16,-16 7-4-16,16-7 1 0,0 0-3 16,-15 8 4-16,15-8-1 0,0 0 0 15,0 0-5-15,-15 7-4 0,15-7 0 16,0 0-3-16,0 0-3 0,0 0-2 16,-19 0-1-16,19 0-1 0,0 0-3 0,0 0 2 15,0 0-1-15,0 0 2 0,0 0 3 16,0 0-4-16,-19-11 5 0,19 11 0 15,0 0 10-15,0 0-4 0,0 0 1 0,0 0-3 16,0 0-5-16,0 0-3 0,0 0 1 0,0 0-3 16,0 0 2-16,0 0-6 0,0 0 0 15,0 0 0-15,0 0 1 0,0 0-3 16,0 0-1-16,0 0-2 0,-20-4 2 16,20 4 0-16,0 0 1 0,0 0-3 0,0 0 6 15,0 0-1-15,0 0 1 0,0 0-3 16,0 0 1-16,-20 8-3 0,20-8 0 15,0 0 1-15,-13 7-2 0,13-7-4 0,0 0 4 16,0 0-4-16,0 0 0 0,-12 9-1 16,12-9-4-16,0 0-3 0,0 0-1 0,0 0 1 15,0 0-10-15,1 23-24 0,-1-23-47 16,0 0-62-16,0 0-54 0,13 19-65 16,-13-19-89-16,4 7-146 0,-4-7-383 15,0 0-260-15</inkml:trace>
  <inkml:trace contextRef="#ctx0" brushRef="#br0" timeOffset="64230.98">27687 6225 2836 0,'0'0'75'0,"0"0"0"0,9-11-9 16,-9 11-8-16,0 0-7 16,0 0 3-16,10-9-20 0,-10 9-34 0,0 0-70 15,11 0-66-15,-11 0-81 0,0 0-169 16,0 0-374-16,0 0-42 0</inkml:trace>
  <inkml:trace contextRef="#ctx0" brushRef="#br0" timeOffset="64495.97">27338 7360 2344 0,'0'0'41'0,"4"14"15"0,-4-14-3 15,6 11 21-15,-6-11 32 0,0 0 29 16,7 11 8-16,-7-11-19 0,0 0-16 0,12 9-16 0,-12-9-7 16,0 0-15-16,23 0-10 0,-23 0-19 15,23-1-37-15,-23 1-51 0,32-11-58 16,-14 4-59-16,0-2-64 0,2-3-137 16,-1-1-445-16,-2-2-129 0</inkml:trace>
  <inkml:trace contextRef="#ctx0" brushRef="#br0" timeOffset="64783.7">27909 6067 2668 0,'0'0'158'0,"0"0"20"0,0 0 4 0,0 0 10 16,0 0 5-16,0 0 19 0,13-13-32 15,-13 13-2-15,0 0-28 0,0 0-16 16,0 0-15-16,0 0-15 0,0 0-16 16,0 0-22-16,15 0-72 0,-15 0-88 0,0 0-101 15,0 0-120-15,0 0-261 0,0 0-45 16,0 0-308-16,0 0-331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13:14:42.5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18393 4830 796 0,'0'0'111'0,"0"0"-37"0,0 0-21 0,-10-14-5 15,10 14-7-15,0 0-1 0,0 0 6 16,0 0-4-16,0 0 11 0,0 0 16 16,0 0 15-16,0 0 2 0,0 0 6 0,0 0-2 15,0 0 10-15,0 0-11 0,0 0-4 0,0 0 4 16,0 0-4-16,0 0-11 0,-6-15-3 16,6 15-10-16,0 0 3 0,0 0-7 15,0 0-4-15,0 0-4 0,0 0 0 16,0 0 2-16,0 0 16 0,0 0 0 0,0 0-5 15,0 0 6-15,0 0-4 0,0 0-7 16,0 0-2-16,0 0-7 0,0 0-4 0,0 0-6 16,0 0-5-16,0 0-2 0,0 0-4 0,14-19 0 15,-14 19-2-15,0 0-5 0,0 0-1 16,0 0 1-16,0 0-7 0,0 0-1 16,13-8 1-16,-13 8-3 0,0 0 1 15,0 0-4-15,0 0 0 0,0 0 0 0,0 0-2 16,0 0 0-16,17-4 1 0,-17 4-4 15,0 0 2-15,0 0 4 0,0 0-5 0,0 0 2 16,0 0-6-16,0 0 4 0,0 0 1 16,0 0-1-16,13 23-3 0,-13-23 4 15,0 0 1-15,0 0-6 0,2 21-1 16,-2-21 5-16,0 0-3 0,2 17 1 16,-2-17 2-16,0 0 1 0,0 19-5 0,0-19 3 15,0 0-1-15,0 20 2 0,0-20-3 16,0 0 4-16,-2 18 2 0,2-18 0 15,0 0 0-15,-5 19-1 0,5-19 2 0,0 0-1 0,-6 20 2 16,6-20 2-16,-2 13-2 0,2-13 0 16,-6 13-19-16,6-13 0 0,-6 16 6 15,6-16-2-15,-5 14 5 0,5-14-1 0,-9 16 4 16,9-16-1-16,-8 15 3 0,8-15-2 16,-6 15-5-16,6-15 8 0,-8 14 4 15,8-14-6-15,-7 10 2 0,7-10-2 16,0 0 5-16,-9 17-4 0,9-17-1 0,-6 11-2 15,6-11 3-15,0 0-3 0,0 0 4 16,-8 15 1-16,8-15 0 0,0 0 2 16,0 0 2-16,-7 13 3 0,7-13 9 0,0 0 5 15,0 0 2-15,0 0 0 0,0 0 3 16,0 0-3-16,0 0-1 0,0 0-1 0,0 0 3 16,0 0-2-16,13 18-5 0,-13-18 2 15,0 0-3-15,0 0 3 0,24 0-7 16,-24 0 0-16,0 0-2 0,20-2-1 15,-20 2-1-15,0 0-1 0,24-2 0 0,-24 2-3 16,0 0-2-16,19-4 3 0,-19 4-4 0,0 0 0 16,0 0-2-16,21-1 1 0,-21 1-1 15,0 0-3-15,0 0-19 0,0 0-15 0,17-7-28 16,-17 7-29-16,0 0-15 0,0 0-52 16,0 0-38-16,0 0-29 0,0 0-56 15,0 0-99-15,12 0-454 0,-12 0-164 16</inkml:trace>
  <inkml:trace contextRef="#ctx0" brushRef="#br0" timeOffset="1175.91">18524 4900 2293 0,'0'0'-151'0,"0"0"18"0,0 0 22 0,0 0 17 16,3-21 20-16,-3 21 8 0,0 0 14 15,0 0 15-15,0 0 7 0,8-12 3 16,-8 12 8-16,0 0 2 0,0 0 11 0,11-10-1 16,-11 10 14-16,0 0-2 0,0 0-4 15,0 0 6-15,15-7 3 0,-15 7-1 0,0 0 4 16,0 0 1-16,0 0 4 0,0 0-6 0,0 0-3 16,18-1 2-16,-18 1 1 0,0 0 0 15,0 0-2-15,0 0 8 0,0 0 0 16,0 0-4-16,0 0 9 0,28 4 0 15,-28-4-3-15,0 0 1 0,0 0-4 0,13 11 2 16,-13-11-4-16,0 0 8 0,8 7 1 16,-8-7 2-16,0 0 0 0,9 12 11 15,-9-12-5-15,0 0 0 0,6 12-9 16,-6-12 13-16,0 0 2 0,7 12-6 0,-7-12 5 16,0 0-2-16,6 16-1 0,-6-16 8 0,0 0-15 15,4 15 6-15,-4-15 2 0,0 0 2 16,6 15-1-16,-6-15 2 0,0 0-5 15,2 16 3-15,-2-16 1 0,0 0 0 16,4 14-7-16,-4-14 2 0,0 0-1 0,0 0 5 16,0 22-2-16,0-22-4 0,0 0-4 15,0 0 4-15,-4 19-1 0,4-19-4 0,0 0-2 16,0 0 3-16,-6 17-4 0,6-17-2 0,0 0-4 16,-6 12 0-16,6-12 1 0,0 0 1 15,0 0-2-15,-11 14 0 0,11-14-2 16,0 0 1-16,0 0 3 0,-12 8 0 15,12-8 2-15,0 0-4 0,0 0 3 0,-15 8-1 16,15-8 2-16,0 0 2 0,0 0 0 16,0 0 1-16,-13 8 4 0,13-8-2 0,0 0 3 15,0 0-3-15,0 0 1 0,0 0 1 16,0 0 0-16,0 0-1 0,0 0 5 16,0 0-2-16,0 0 2 0,0 0 4 15,-30-12 1-15,30 12-1 0,0 0-3 0,0 0-3 16,0 0-1-16,0 0-1 0,0 0-4 15,-12-12-2-15,12 12-4 0,0 0 1 0,0 0-4 16,0 0 3-16,-11-10-5 0,11 10-1 16,0 0-1-16,0 0 1 0,0 0-4 15,0 0 3-15,0 0 3 0,0 0-1 0,-8-12 4 0,8 12-1 16,0 0-4-16,0 0 2 0,0 0-2 16,0 0 2-16,0 0-2 0,0 0-4 15,-2-17 1-15,2 17-1 0,0 0 1 16,0 0-4-16,0 0-1 0,0 0 0 15,0 0 3-15,-5-16 3 0,5 16-5 0,0 0 1 16,0 0 2-16,0 0 4 0,0 0 2 16,0 0 0-16,-4-19 4 0,4 19 3 0,0 0 4 15,0 0 1-15,0 0 4 0,0 0 1 0,0 0-2 16,2-23 1-16,-2 23-3 0,0 0-4 16,0 0-2-16,7-17-1 0,-7 17-2 15,0 0-3-15,4-13-4 0,-4 13-3 16,0 0-10-16,0 0-21 0,6-15-31 0,-6 15-37 15,0 0-47-15,0 0-46 0,7-14-50 16,-7 14-81-16,0 0-177 0,2-11-434 16,-2 11-332-16</inkml:trace>
  <inkml:trace contextRef="#ctx0" brushRef="#br0" timeOffset="2181.39">18381 4845 2581 0,'0'0'-204'0,"0"0"21"0,0 0 19 16,0 0 24-16,0 0 14 0,0 0 22 15,0 0 23-15,0 0 22 0,0 0 13 16,0 0 22-16,0 0 21 0,0 0 6 0,0 0 13 15,0 0 14-15,0 0-1 0,0 0 9 16,0 0 23-16,0 0 5 0,0 0 13 16,0 0-10-16,0 0 10 0,0 0 3 15,0 0-8-15,0 0-2 0,0 0 0 0,0 0-1 16,0 0-9-16,0 0-4 0,4-29-8 0,-4 29-3 16,0 0-2-16,0 0-2 0,0 0-6 15,0 0 1-15,0 0-1 0,0 0-3 16,0 0 2-16,0 0-10 0,0 0-10 0,14-17 0 15,-14 17-11-15,0 0-42 0,0 0-41 16,0 0-52-16,9-4-72 0,-9 4-137 16,0 0-311-16,0 0 126 0</inkml:trace>
  <inkml:trace contextRef="#ctx0" brushRef="#br1" timeOffset="154297.53">1964 7265 2440 0,'-9'-14'-141'0,"9"14"37"0,0 0 30 16,0 0 22-16,0 0 19 0,-5-19 23 16,5 19 20-16,0 0 3 0,0 0 3 15,0 0 4-15,0 0-2 0,5-26 2 0,-5 26 16 0,0 0-4 16,0 0-8-16,-5-18-2 0,5 18 0 15,-9-9-14-15,9 9 13 0,-13-10-11 16,13 10 3-16,-17-5 17 0,17 5 5 16,-24-4 9-16,24 4 0 0,-27 0-5 15,27 0 8-15,-36 4-10 0,17-1 0 0,0 4-1 16,-4 0 6-16,-3 0 4 0,3 4 0 16,1 1 3-16,-1 1 9 0,5 2 2 15,-4 7 23-15,3 0 3 0,1 5-4 0,1 2 4 16,4 2-1-16,1 3-4 0,5-1-5 15,-2 4-9-15,3 2-6 0,1-4-4 0,3 4-1 16,4-1 1-16,1-4-5 0,3 0 1 16,2 0-2-16,2-3-2 0,2-2 5 15,1-1 0-15,8-1-4 0,-6-2-3 16,8-5-6-16,-3-1-4 0,2-3-3 0,1-3 1 16,1-1-11-16,-1-3 0 0,1-4-3 15,1 1 2-15,0-6-8 0,-2 0-1 0,-1 0-6 16,0-7-8-16,2-1-5 0,-7 3 1 15,0-7-2-15,0 1-1 0,-7-1 1 0,1-1-3 16,-3 1 1-16,-1-1 0 0,-7 13-4 16,6-20 4-16,-6 20-2 0,0-18-3 15,0 18 5-15,0 0 0 0,0 0 0 16,-6-25 1-16,6 25-1 0,0 0 3 0,0 0 1 0,0 0 3 16,0 0 2-16,2-16 2 15,-2 16 1-15,0 0 0 0,0 0 0 0,23 0-4 16,-23 0-12-16,19-2-33 0,-19 2-41 15,21-5-58-15,-21 5-28 0,22-4-80 0,-14 3-88 16,4-3-168-16,0 0-359 0,-12 4-224 16</inkml:trace>
  <inkml:trace contextRef="#ctx0" brushRef="#br1" timeOffset="154682.6">2434 7892 2479 0,'0'0'-126'0,"0"0"27"16,0 0 26-16,0 0 23 0,0 0 28 16,0 0 33-16,-30 20 11 0,30-20 28 0,-12 10 23 15,12-10 9-15,-18 13-1 0,10-3-1 16,2 1-1-16,6-11-5 0,-15 23-3 16,7-9-2-16,3-1-9 0,-1 0-7 15,1 3 1-15,1-1-10 0,4-15-1 0,-4 32-2 0,4-17-2 16,4 1-6-16,-2 0 0 0,5-2-4 15,-1-2-9-15,1 3-22 0,1-6-34 16,0 1-50-16,-8-10-61 0,19 11-58 16,-19-11-113-16,22-1-444 0,-12-3-54 0</inkml:trace>
  <inkml:trace contextRef="#ctx0" brushRef="#br1" timeOffset="154992.57">2658 7454 2136 0,'0'0'-110'0,"-4"-15"16"0,4 15 16 16,0 0 20-16,0 0 22 0,-6-12 37 15,6 12 34-15,0 0 20 0,0 0 15 16,0 0 18-16,0 0 2 0,-34 22 2 0,26-12-4 16,-2 3 21-16,4 1-4 0,0-1-12 15,-2 4-13-15,1-2-6 0,1 2-11 16,2 3-20-16,0-3-27 0,1-2-55 16,1 3-57-16,0-1-57 0,2-17-68 0,0 24-129 15,2-14-285-15,5-2 145 0</inkml:trace>
  <inkml:trace contextRef="#ctx0" brushRef="#br1" timeOffset="155357.98">2822 7514 1768 0,'0'-17'-69'0,"0"17"15"0,0 0 19 16,0 0 17-16,0 0 11 0,0 0 21 15,0 0 24-15,0 0 0 0,-14-14 22 16,14 14 7-16,0 0 27 0,0 0 3 16,0 0-3-16,0 0-3 0,0 0-5 0,0 0-9 15,0 0-7-15,0 0-3 0,-16 37-1 16,16-37-8-16,0 0-3 0,0 0-4 16,16 30-10-16,-10-20-5 0,-6-10 1 15,18 19-6-15,-8-10-3 0,1 2-4 0,-3 0-3 16,3 1-11-16,-2-3 10 0,-1 2-3 0,0-2-2 15,-8-9 7-15,11 19 22 0,-6-10 9 16,-5-9 6-16,2 20 2 0,-2-20-4 0,-2 17-5 16,2-17-4-16,-10 19-5 0,10-19-3 15,-14 15-12-15,3-9-43 0,11-6-43 16,-17 12-61-16,7-7-52 0,1-3-72 16,9-2-129-16,-16 0-409 0,16 0-77 15</inkml:trace>
  <inkml:trace contextRef="#ctx0" brushRef="#br1" timeOffset="155588.17">3056 7476 2222 0,'0'0'-80'16,"0"0"39"-16,0 0 39 0,0 0 37 15,0 0 31-15,0 0 16 0,25 17 9 16,-25-17 5-16,5 20 1 0,-5-20-6 0,6 25-2 0,-6-10-5 15,2 2-2-15,-2-17-2 0,0 33-7 16,-2-18-5-16,0 2-7 0,0-1-7 16,2-16-7-16,-7 28-12 0,3-14-40 15,0-1-49-15,4-13-67 0,-8 21-71 0,8-21-120 16,-9 14-502-16,5-10-140 0</inkml:trace>
  <inkml:trace contextRef="#ctx0" brushRef="#br1" timeOffset="155793.1">3393 7649 2414 0,'0'0'-32'0,"0"0"12"0,0 0 20 16,21-4 34-16,-21 4 5 0,12-5 5 15,-12 5-8-15,20-5 2 0,-20 5-7 0,23-10-10 16,-12 7-18-16,-11 3-42 0,25-8-31 15,-15 4-38-15,-10 4-52 0,18-11-62 16,-18 11-414-16,8-11 141 0</inkml:trace>
  <inkml:trace contextRef="#ctx0" brushRef="#br1" timeOffset="155933.51">3464 7547 1827 0,'-14'-2'-22'0,"14"2"37"0,0 0 39 16,0 0 39-1,-20-4 9-15,20 4 16 0,0 0-3 0,0 0-6 0,0 0-12 16,0 0-8-16,0 0-10 0,0 0-9 15,0 0-4-15,0 0-25 0,39-16-49 16,-39 16-65-16,21-5-85 0,-21 5-128 0,19-7-442 16,-19 7 6-16</inkml:trace>
  <inkml:trace contextRef="#ctx0" brushRef="#br1" timeOffset="157406.29">4189 7131 2088 0,'0'0'-49'0,"0"0"22"15,0 0 21-15,0 0 25 0,0 0 2 0,0 0 12 0,0 0 24 16,0 0 7-16,0 0 21 0,0 0 18 15,0 0 5-15,0 0 14 0,0 0 22 16,0 62 29-16,0-42 4 0,0-1-2 16,0 3-8-16,-2-2-7 0,2 3-10 0,0 0-10 15,0 2-34-15,2 0-11 0,-4 1-9 16,2 1-12-16,2-3-6 0,-2-1-6 16,2-2-6-16,0 2-8 0,-2-4-12 0,0-2-17 15,2 1-25-15,-2-18-44 0,0 27-42 16,0-27-44-16,0 20-49 0,0-20-45 15,2 10-41-15,-2-10-75 0,0 0-625 0,0 0-418 16</inkml:trace>
  <inkml:trace contextRef="#ctx0" brushRef="#br1" timeOffset="157666.15">4326 7357 2904 0,'11'-15'-103'0,"-11"15"34"0,6-10 44 15,-6 10 11-15,0 0 23 0,8-14 15 16,-8 14 2-16,0 0 5 0,0 0-2 0,0 0 1 15,0 0 3-15,0 0-3 0,0 0 9 16,0 0 3-16,0 0 5 0,0 0-2 16,-57 17-1-16,57-17 3 0,-16 10-4 15,16-10 1-15,-14 10-3 0,14-10 5 16,-10 15-13-16,10-15 1 0,-6 15-4 0,6-15 4 0,-2 17 4 16,2-17 0-16,0 0 8 0,10 25 0 15,-2-15 1-15,2-1-5 16,0 0-5-16,0 3-8 0,3-5-17 0,-2 0-29 15,0 1-48-15,-11-8-70 0,18 12-67 0,-18-12-105 16,18 5-625-16,-12-1-341 0</inkml:trace>
  <inkml:trace contextRef="#ctx0" brushRef="#br1" timeOffset="157943.49">4508 7493 2674 0,'0'0'-118'0,"0"0"37"0,13 21 22 16,-13-21 22-16,2 15 26 0,-2-15 25 0,4 24 21 15,0-9 23-15,1 2 42 0,-3 1 5 16,5 4 6-16,-1 2 9 0,-2-1 4 16,4 4 7-16,-2-2-3 0,3 1-7 15,0-1-10-15,-1 3-9 0,0-3-14 0,1 1-8 16,-1-3-9-16,-1-3-5 0,2 1-12 15,-3-4-5-15,0-1-14 0,-2-3-14 16,-4-13-45-16,6 17-52 0,-6-17-51 0,2 12-49 16,-2-12-49-16,0 0-55 0,0 0-111 15,0 0-464-15,0 0-205 0</inkml:trace>
  <inkml:trace contextRef="#ctx0" brushRef="#br1" timeOffset="158180.01">4545 7525 2482 0,'0'0'-114'0,"8"-16"22"0,-8 16 39 16,12-16 30-16,-3 10 48 0,-9 6 32 0,21-9 17 16,-10 5 5-16,-11 4 4 0,25-2 1 15,-25 2-9-15,23 2-1 0,-23-2 1 0,24 7-2 16,-24-7-6-16,16 10 2 0,-9-2 18 16,-7-8-7-16,8 17-3 0,-8-17-3 15,-2 15-7-15,2-15-3 0,0 0-8 16,-17 26-8-16,7-18-4 0,0 0-5 0,10-8-12 15,-26 12-37-15,13-9-46 0,13-3-64 16,-21 4-59-16,21-4-86 0,0 0-204 16,-27-7-334-16,27 7-115 0</inkml:trace>
  <inkml:trace contextRef="#ctx0" brushRef="#br1" timeOffset="158423.44">4923 7479 2464 0,'2'22'-6'0,"-2"-22"26"16,0 0 13-16,0 0 24 0,20 5 30 0,-20-5 16 15,20 0-3-15,-20 0-9 0,30 0-9 16,-11-1-13-16,-19 1-11 0,38-4-21 15,-18 2-34-15,-2-2-72 0,2 2-61 16,-1-4-88-16,-5 2-144 0,1-1-392 0,-6-1-33 16</inkml:trace>
  <inkml:trace contextRef="#ctx0" brushRef="#br1" timeOffset="158600.81">5084 7404 2233 0,'0'0'-22'16,"-16"7"45"-16,16-7 33 0,-10 13 28 15,10-13 26-15,-6 15 41 0,6-15 2 0,0 24-3 16,0-24-15-16,2 28-13 16,0-13-12-16,0 3-16 0,0 0-9 0,0 0-12 15,1 1-16-15,2-2-30 0,-3 1-72 0,2-1-84 16,-2-1-92-16,0 0-143 0,-2-2-515 16,0-14-246-16</inkml:trace>
  <inkml:trace contextRef="#ctx0" brushRef="#br1" timeOffset="159171.24">5948 7063 2521 0,'2'-22'-99'0,"-2"22"41"0,0 0 29 0,0 0 21 16,0-16 23-16,0 16 25 0,0 0 13 15,0 0 11-15,0 0-3 0,0 0 16 16,0 0 25-16,0 0 14 0,0 0 11 16,0 0 6-16,0 0 0 0,0 0-3 15,2 57-5-15,-4-40-8 0,2 2-7 0,0 1-11 16,0 2-12-16,0-1-9 0,0 0-6 0,2 0-5 16,-2-1 8-16,0 2-4 0,2 0-7 15,-2-3-11-15,0 2-9 0,0-1-15 0,0-4-24 16,0 2-52-16,0-18-51 0,-2 24-60 15,2-24-45-15,0 22-63 0,0-22-122 16,0 12-164-16,0-12-294 0,0 0-192 16</inkml:trace>
  <inkml:trace contextRef="#ctx0" brushRef="#br1" timeOffset="159496.04">6163 7177 2438 0,'5'-16'-130'0,"-5"16"20"0,0 0 11 16,0 0 25-16,0 0 28 0,0 0 12 16,0 0 21-16,-28-5 10 0,28 5 8 15,0 0 12-15,0 0 14 0,-32 13 4 16,32-13 22-16,-16 10-3 0,16-10 10 0,-16 11-11 0,16-11-5 16,-10 12-3-16,10-12-1 0,-8 11 3 15,8-11 8-15,-7 15 5 0,7-15 5 16,-4 15-3-16,4-15-3 0,-2 18 4 15,2-18 7-15,0 19-4 0,0-19 12 0,2 19 7 16,-2-19 1-16,4 21 5 0,3-12-4 16,-7-9-4-16,10 21-1 0,-6-11-9 15,-4-10-5-15,16 21-9 0,-10-12-5 16,2 1-14-16,-8-10-24 0,15 15-53 0,-8-8-78 16,-7-7-76-16,14 7-84 0,-14-7-118 0,17 8-469 15,-11-7-218-15</inkml:trace>
  <inkml:trace contextRef="#ctx0" brushRef="#br1" timeOffset="160378.09">6369 7265 2479 0,'0'0'-115'16,"0"0"19"-16,0 0 15 0,0 0 20 15,0 0 12-15,0 0 0 0,0 0 12 0,0 0 8 16,0 0 10-16,40-4 11 0,-40 4 16 16,0 0 5-16,0 0 24 0,19-10 12 15,-19 10 18-15,0 0-4 0,0 0 1 16,0 0-15-16,0 0 1 0,0 0-12 16,0 0-6-16,0 0 4 0,0 0 10 0,0 0 6 15,0 0 5-15,0 0 1 0,0 0 3 16,0 0-1-16,-25 36 1 0,25-36-8 0,-8 19-1 15,4-7 4-15,4-12-5 0,-8 23-3 0,8-23-2 16,-4 22 17-16,4-22 5 0,2 26 0 16,0-11 2-16,3-2 3 0,-2 2 5 15,1 0 1-15,0-1 1 0,-4-14-4 16,6 28 2-16,-2-14-10 0,-2-3-6 16,-2-11-3-16,6 22-7 0,-6-22-1 0,0 21-6 15,0-21-2-15,-2 18-6 0,2-18-4 16,-6 15-3-16,6-15 2 0,0 0-6 0,-12 15-5 15,12-15 2-15,0 0 0 0,-14 9-1 16,14-9-2-16,0 0-6 0,0 0 3 16,0 0-5-16,0 0 1 0,0 0-4 0,0 0 2 15,0 0-5-15,0 0-2 0,0 0 1 16,0 0-4-16,36-33-10 0,-22 29-17 16,-14 4-34-16,21-4-47 0,-21 4-70 0,23-8-75 15,-23 8-114-15,17-4-203 0,-9 3-353 16,-8 1-326-16</inkml:trace>
  <inkml:trace contextRef="#ctx0" brushRef="#br1" timeOffset="160681.6">5937 7753 2632 0,'-13'7'-115'15,"13"-7"24"-15,0 0 30 0,-12 9 27 16,12-9 30-16,0 0 53 0,0 0 34 0,0 0 20 0,0 0 12 16,0 0 4-16,0 0 1 0,40 10 8 15,-21-10-1-15,3-2-4 0,2 0-10 16,8 0-7-16,0 0-15 0,2 0-16 0,2 1-9 15,-2-3-21-15,0 1-45 0,2 2-63 16,-5-1-71-16,-1 2-71 0,-2-2-97 16,1 0-630-16,-7 1-344 0</inkml:trace>
  <inkml:trace contextRef="#ctx0" brushRef="#br1" timeOffset="161069.51">6391 7890 2691 0,'0'0'-113'0,"-30"7"34"0,15-5 29 16,15-2 35-16,-28 7 45 0,14-2 24 0,14-5-4 0,-26 6-3 16,18-1-2-1,8-5 2-15,-18 7-8 0,18-7 0 0,-14 13-7 0,14-13 2 16,-7 12-1-16,7-12-8 0,-2 16-2 15,2-16 1-15,0 0-9 0,6 23 4 16,-6-23-9-16,13 22-1 0,-2-8-4 0,-2-2 5 16,5 2-6-16,-2 2 3 0,2-1-7 15,0 0 3-15,-1 1 7 0,-2-4-11 16,-1 0 6-16,1 1 4 0,-3 1 19 0,-2-3 27 16,-6-11 25-16,10 21 14 0,-10-21 8 15,0 19 6-15,0-19-6 0,-12 17 0 16,12-17-5-16,-18 15-7 0,3-11-11 15,0 0-9-15,-2 0-9 0,17-4-4 0,-38-2-14 0,19 0-32 16,0-3-41-16,-2-3-61 0,3 0-74 16,2-4-81-16,-4 1-152 0,6-4-220 15,-1 0-210-15,3-2-158 0</inkml:trace>
  <inkml:trace contextRef="#ctx0" brushRef="#br1" timeOffset="161682.51">7100 7638 2472 0,'0'0'-43'0,"0"0"43"0,0 22 30 16,0-22 7-16,0 0-3 0,0 0 23 0,0 0 11 16,22 3 3-16,-22-3 2 0,24 0-9 15,-24 0-8-15,27-3-4 0,-7 3 1 0,-2 0-12 16,-18 0-5-16,38-1-2 15,-18-1-9-15,-1 2-10 0,-3-2-18 0,-16 2-36 16,28-2-53-16,-28 2-44 0,24-4-45 0,-16 0-88 16,-8 4-494-16,4-7-51 0</inkml:trace>
  <inkml:trace contextRef="#ctx0" brushRef="#br1" timeOffset="161906.01">7231 7538 2237 0,'0'0'-53'0,"0"0"50"0,0 0 16 16,-6-9 38-16,6 9 22 0,0 0 18 16,0 0 29-16,0 0 30 0,0 0 11 15,0 0 5-15,0 0-11 0,0 0-11 0,2 44-6 16,-2-44-17-16,2 30-8 0,0-15-13 0,0 2-10 16,0-1-11-16,0 3-9 0,2-2-6 15,-2 2-12-15,2 0-19 0,-2 1-35 0,3-1-71 16,-1 0-89-16,2-2-84 0,-3-2-133 15,1 1-220-15,0-4-233 0,2 2-162 16</inkml:trace>
  <inkml:trace contextRef="#ctx0" brushRef="#br1" timeOffset="163567.5">7969 7196 2376 0,'0'0'-71'0,"0"0"34"0,-4-15 22 16,4 15 21-16,0 0 14 0,0 0 11 0,0 0-8 16,0 0 14-16,0 0-1 0,0 0 19 15,0 0 20-15,0 0 18 0,0 0 4 16,0 0 7-16,0 0 8 0,0 0 11 16,13 58 5-16,-13-43 23 0,4 5-7 15,-2 1-13-15,0-2-15 0,0 2-11 0,0-1-11 0,1 2-10 16,-1-2-10-16,0 2-5 0,-2-2-9 15,2 0-10-15,-2-1-10 0,0-2-24 0,0-17-39 16,2 30-46-16,-2-19-69 0,0-11-59 16,0 21-76-16,0-21-157 0,0 13-531 15,0-13-397-15</inkml:trace>
  <inkml:trace contextRef="#ctx0" brushRef="#br1" timeOffset="163892.62">8172 7365 2892 0,'0'0'-102'0,"0"0"30"15,0 0 21-15,0 0 21 0,0 0 32 16,0 0 2-16,0 0 7 0,0 0-4 16,0 0-2-16,0 0 6 0,-48 17-8 15,48-17 2-15,-19 10 1 0,8-5-2 0,11-5-1 0,-19 8 3 16,19-8 0-16,-14 8 4 0,14-8 12 15,-16 9-5-15,16-9 8 0,-10 7-2 16,10-7 0-16,0 0 2 0,-10 13 2 16,10-13-4-16,0 0 10 0,-3 17-5 15,3-17 15-15,0 0 5 0,5 22 0 0,-5-22 0 16,8 20-6-16,-2-7-6 0,0-3-2 16,3 2-1-16,2 0-6 0,-3 0-4 0,3-2-4 15,-1 1-6-15,3-2-71 0,-2 1-74 0,1-5-73 16,-12-5-116-16,22 10-500 0,-6-7-144 15</inkml:trace>
  <inkml:trace contextRef="#ctx0" brushRef="#br1" timeOffset="164127.93">8459 7545 2422 0,'0'0'-60'0,"0"0"42"0,0 0 22 0,0 0 36 16,0 0 10-16,0 0 23 0,0 0 18 15,0 0 12-15,18 23 1 0,-18-23-2 16,4 20 1-16,-4-5 1 0,5 0 5 16,-1 2 8-16,-2 1-3 0,2 1-8 15,1 1-12-15,-1-1-9 0,2 3-8 0,-1-2-13 16,-1-2-4-16,0 1-15 0,0-1-14 16,0-3-38-16,0-2-71 0,0 1-63 15,-2-3-69-15,-2-11-75 0,6 13-148 16,-6-13-442-16,0 0-238 0</inkml:trace>
  <inkml:trace contextRef="#ctx0" brushRef="#br1" timeOffset="164433.42">8360 7588 2565 0,'0'0'-39'0,"-6"-18"33"0,6 18 30 16,0 0 10-16,0 0 31 0,0 0 3 15,0 0-7-15,9-20 9 0,-9 20-1 16,17-5-2-16,-17 5-5 0,21-3-12 0,-21 3-3 0,30-1-6 15,-12 2 0-15,4 4-7 0,-1-2-3 16,5 2-2-16,-2 1-6 0,4 6 1 16,2 0-2-16,-1-1-8 0,1 3 5 15,-2 1-6-15,-5 4 2 0,-1-4 1 0,-6 3 7 16,2-2 7-16,-6 3 12 0,-2 0 14 16,-3-1 13-16,-5 0 11 0,-2-2 7 15,-2 1-3-15,-5 1-9 0,-1-1-6 16,0-5-8-16,-8 6-5 0,4-5-8 0,-5 1-17 0,4-3-38 15,-2-2-48-15,1-2-49 0,1 1-70 16,0-3-62-16,13-5-94 0,-23-3-162 16,23 3-384-16,-25-10-242 0</inkml:trace>
  <inkml:trace contextRef="#ctx0" brushRef="#br1" timeOffset="164953.26">9091 7257 2514 0,'0'0'-141'0,"0"0"18"0,0 0 10 16,0 0 28-16,0 0 29 0,0 0 26 16,0 0 17-16,0 0 22 0,-32-10 25 15,32 10 6-15,0 0 9 0,0 0 8 16,-36 18 1-16,28-13-2 0,8-5-11 0,-17 13 7 15,17-13-15-15,-10 12-7 0,10-12 2 16,-9 13-8-16,9-13-1 0,0 0-2 16,0 21-8-16,0-21 1 0,0 0 7 0,15 19-12 15,-7-10 10-15,3-1-13 0,-1 1 0 0,3-1 1 16,0 3-4-16,1 0 9 0,6 2-10 16,-4-1 3-16,2 1-5 0,-3-4 9 15,-3 3-3-15,0-1 9 0,2 1 26 0,-6-1 26 16,0 1 21-16,-8-12 11 0,9 19 5 15,-9-19 6-15,-3 17-4 0,3-17-4 16,-12 15-11-16,12-15-9 0,-19 13-8 0,6-7-12 16,-1 0-17-16,14-6-54 0,-28 3-71 15,15-1-91-15,13-2-150 0,-30-5-630 16,30 5-377-16</inkml:trace>
  <inkml:trace contextRef="#ctx0" brushRef="#br1" timeOffset="166296.67">3323 9946 2771 0,'0'0'-131'15,"0"0"24"-15,-24-4 21 0,24 4 15 16,0 0 28-16,0 0 17 0,0 0 24 0,0 0 25 15,0 0 3-15,0 0 19 16,0 0 23-16,0 0 21 0,0 0 15 16,0 0 21-16,0 0 6 0,0 0-3 0,0 0-1 15,66-2-14-15,-66 2-9 0,21 0-13 0,-21 0-9 16,24 0-13-16,-24 0-1 16,26-3-8-16,-26 3-9 0,24-1-2 0,-24 1-5 15,28-3-5-15,-28 3-5 0,25 0-6 16,-11-1-12-16,-14 1-22 0,20-3-32 0,-20 3-35 15,19-4-49-15,-19 4-44 0,15-4-56 0,-15 4-80 16,11-8-632-16,-11 8-344 16</inkml:trace>
  <inkml:trace contextRef="#ctx0" brushRef="#br1" timeOffset="166490.31">3331 9829 2732 0,'0'0'-99'16,"0"0"50"-16,-18-6 30 0,18 6 44 16,0 0 34-16,0 0 12 0,0 0 3 15,0 0-2-15,0 0-10 0,0 0-8 0,0 0-3 16,0 0-13-16,42-13-13 0,-42 13-48 16,25-6-70-16,-8 5-81 0,-2-3-132 0,3-2-469 15,0 3-72-15</inkml:trace>
  <inkml:trace contextRef="#ctx0" brushRef="#br1" timeOffset="169332.07">3937 9407 2198 0,'0'0'-91'0,"0"0"33"16,0 0 18-16,0 0 16 0,0 0 21 0,0 0 12 15,0 0 15-15,0 0 29 0,0 0 16 16,0 0 20-16,0 0 21 0,0 0 10 0,0 0 11 15,0 0 15-15,0 0 2 0,6 52-2 16,-6-52-2-16,2 26-4 0,-2-10-11 0,2 0-7 16,-2-16-5-16,0 36-10 15,2-18-8-15,-2 1-7 0,0 0-3 16,2 1-5-16,-2-1-4 0,2 0-7 0,-2 0-3 16,2 1-6-16,-2-2-3 0,3 0 10 15,-1 1-4-15,-2-19-4 0,2 32-8 0,-2-16-5 16,3-3-7-16,-3-13-5 0,0 24-3 15,0-24-7-15,2 23-5 0,-2-23-19 16,0 17-30-16,0-17-36 0,0 15-29 0,0-15-36 16,0 0-40-16,0 18-45 0,0-18-41 15,0 0-49-15,0 0-96 0,0 0-140 16,0 0-319-16,0 0-207 0</inkml:trace>
  <inkml:trace contextRef="#ctx0" brushRef="#br1" timeOffset="169732.06">4129 9578 2463 0,'8'-16'-101'0,"-8"16"24"15,8-11 17-15,-8 11 22 0,0 0 35 0,10-11 24 16,-10 11 2-16,0 0 20 0,10-8-6 16,-10 8 8-16,0 0 13 0,0 0 4 0,0 0 6 15,0 0 9-15,0 0-15 0,0 0 1 16,0 0 3-16,0 0-4 0,-20 39-5 15,8-31 4-15,12-8 1 0,-18 18 2 16,7-8-7-16,0-3 1 0,-2 1-1 0,13-8-3 16,-18 15-5-16,10-7-3 0,8-8-3 0,-18 13-7 15,10-6-1-15,8-7-1 0,-13 12 0 16,13-12-3-16,-13 11 1 0,13-11 5 16,-8 15 6-16,8-15-3 0,-7 16 11 15,7-16-1-15,0 0 5 0,-2 23 7 0,2-23 4 16,0 0-6-16,15 22 1 0,-9-15-1 0,5 1-2 15,-11-8-5-15,23 14-10 0,-12-6-4 16,2 0 0-16,1-1-8 16,-1 3 1-16,0-3-9 0,0 2-1 0,-1 1-5 15,4-1-4-15,-4 4-22 0,0-1-41 16,1-2-68-16,2 1-86 0,-4-3-105 16,-1 2-223-16,3-3-107 0,-2-2-211 0,-11-5-197 0</inkml:trace>
  <inkml:trace contextRef="#ctx0" brushRef="#br1" timeOffset="170295.35">4979 9313 2376 0,'0'0'-114'0,"0"0"35"0,0 0 32 0,-22-3 29 16,22 3 25-16,0 0 19 0,0 0 23 15,-28 22 10-15,20-12 10 0,0 3 14 16,-1 3 8-16,3 0 3 0,0 5 6 0,-3 0 13 0,2 4-4 15,3-1 6-15,-2-1-8 0,2 4-2 16,2-2 1-16,-2 1-2 0,4 2 8 16,0 0 12-16,2-2-11 0,2 5-3 15,0-1-6-15,4 3-11 0,1-3 19 16,2 4-23-16,-1-3 1 0,1 0-12 0,1-1-6 16,3 1-8-16,-2-2-7 0,1-3-8 15,-2-1-1-15,0-5-12 0,1-1 0 16,-3 1-10-16,-1-5-25 0,-1 0-37 15,1-5-60-15,-1 1-79 0,-2-4-95 0,-6-7-196 16,14 4-176-16,-14-4-316 0,0 0-390 16</inkml:trace>
  <inkml:trace contextRef="#ctx0" brushRef="#br1" timeOffset="172007">5361 9427 606 0,'-27'2'243'0,"27"-2"-58"16,0 0-5-16,0 0-46 0,0 0-20 0,0 0 21 16,0 0 11-16,0 0 4 0,0 0 25 15,0 0 22-15,0 0 17 0,0 0 18 16,0 0 3-16,0 0 1 0,0 0 8 0,0 0-13 16,0 0-19-16,0 0-30 0,0 0-17 0,0 0-19 15,0 0-17-15,0 0-14 0,0 0-34 0,0 0-13 16,0 0-3-16,0 0-11 15,0 0-4-15,0 0-4 0,69-7-6 0,-51 4-4 16,1 2-10-16,-1-1-1 0,6-2-7 16,-3 2-8-16,0 0-8 0,0 1-4 15,1 1-9-15,-6-3-10 0,4 3-14 0,-6-1-15 16,1 1-25-16,-15 0-37 0,22-3-28 16,-22 3-39-16,14 0-31 0,-14 0-48 0,0 0-49 15,0 0-91-15,0 0-117 0,0 0-346 0,0 0-214 16</inkml:trace>
  <inkml:trace contextRef="#ctx0" brushRef="#br1" timeOffset="172261.76">5554 9419 2466 0,'0'0'-87'0,"0"0"30"0,0 0 30 16,0 0 28-16,0 0 39 0,0 0 27 0,0 0 23 15,0 0 11-15,0 0-9 0,0 0 3 16,-19 7 18-16,19-7 16 0,0 0 5 0,-2 22-7 15,2-22-8-15,0 25-11 0,0-12-12 16,0-13 0-16,2 35-5 0,0-16-5 16,-2-1-7-16,2 2-8 0,2-1-9 15,-2 2-4-15,0-4-8 0,1 2-7 16,-1-2-3-16,0 0-7 0,0 2-6 0,-2-4-15 16,0-15-17-16,2 29-36 0,-2-29-37 15,0 23-59-15,0-23-60 0,3 19-90 0,-3-19-159 16,0 16-507-16,0-16-380 0</inkml:trace>
  <inkml:trace contextRef="#ctx0" brushRef="#br1" timeOffset="180342.62">5785 9790 1292 0,'0'0'37'15,"0"0"9"-15,0 0 9 0,0 0 13 0,0 0 14 16,0 0 20-16,0 0 15 0,0 0 3 15,0 0 2-15,8-18-12 0,-8 18-2 0,0 0 10 16,0 0 23-16,0 0 4 0,0 0 5 16,0 0-4-16,0 0-11 0,0 0-5 15,0 0-7-15,0 0-6 0,0 0-7 16,-10 55-3-16,10-55-7 0,-2 15-6 0,2-15-7 16,-2 19-3-16,2-19-3 0,-4 17-8 15,4-17-8-15,-3 22-4 0,3-22-4 0,0 21-22 16,0-21-5-16,-2 19-4 0,2-19-1 0,-3 19-1 15,3-19-3-15,-2 17-4 0,2-17 1 16,0 0-4-16,-4 21-12 0,4-21-25 16,0 0-40-16,-4 17-48 0,4-17-43 15,0 0-38-15,0 0-37 0,-4 13-49 16,4-13-105-16,0 0-568 0,-8 2-382 0</inkml:trace>
  <inkml:trace contextRef="#ctx0" brushRef="#br1" timeOffset="180842.53">5715 9839 2688 0,'0'0'-207'0,"0"0"61"0,0 0 37 0,0-23 34 15,0 23 19-15,0 0 13 0,0 0 35 0,2-15 10 16,-2 15 18-16,0 0 23 0,0 0 20 15,0 0 12-15,6-14 11 0,-6 14-2 0,0 0-2 16,0 0 2-16,0 0-1 0,0 0-4 16,0 0-5-16,9-11-8 0,-9 11-2 15,0 0-10-15,0 0-3 0,19-4-8 16,-19 4-3-16,0 0-4 0,26-1 0 16,-26 1-8-16,22-3 0 0,-22 3-7 0,24 0-4 15,-24 0 2-15,23 0 2 0,-23 0-3 0,26 0 9 16,-26 0-7-16,22 3 2 0,-22-3-2 15,22 3-2-15,-22-3 1 0,21 5-5 0,-12-1 0 16,-9-4 3-16,19 7-4 0,-19-7 4 16,12 9 0-16,-12-9 6 0,10 13 7 15,-10-13 5-15,10 14-2 0,-10-14 8 16,2 16 4-16,-2-16 3 0,2 17-3 0,-2-17-1 16,0 0-2-16,-6 27-2 0,6-27-2 15,-10 20-1-15,6-11-2 0,4-9 2 0,-10 18-7 16,10-18-2-16,-13 18-2 0,5-10-3 0,8-8-3 15,-15 15-1-15,6-7-2 0,9-8-3 16,-16 12 0-16,16-12-7 0,-18 9-20 16,8-5-28-16,10-4-32 0,-19 3-39 15,19-3-53-15,-17 6-47 0,17-6-51 16,-19 2-66-16,19-2-618 0,-15 0-370 0</inkml:trace>
  <inkml:trace contextRef="#ctx0" brushRef="#br1" timeOffset="181881.26">6292 9454 2691 0,'0'0'-155'0,"0"0"39"0,0 0 32 15,0 0 13-15,8-12 17 0,-8 12 7 16,0 0 8-16,0 0 4 0,0 0 11 0,0 0 7 15,0 0 7-15,0 0 10 0,0 0 13 16,0 0 4-16,0 0 5 0,0 0 2 16,0 0 8-16,-48 4-6 0,48-4 2 15,0 0 2-15,-25 13-4 0,25-13 4 16,-16 8-1-16,16-8-9 0,-16 7 3 0,16-7-3 0,-12 7-6 16,12-7-4-16,-11 7 4 0,11-7-9 15,0 0 14-15,-11 12-11 0,11-12 4 16,0 0 0-16,-4 15 5 0,4-15-2 0,0 0 1 15,0 0-2-15,4 23-5 16,-4-23 6-16,9 13-11 0,-9-13 1 0,11 13 2 16,-11-13 8-16,10 14-14 0,-10-14 7 15,12 13-2-15,-4-7-2 0,-8-6 2 0,10 10 0 16,-10-10 0-16,8 9 4 0,-8-9 4 16,9 11-1-16,-9-11 6 0,8 10 9 15,-8-10-2-15,0 0 6 0,6 17 8 16,-6-17 3-16,0 0 4 0,0 15 8 0,0-15 5 15,0 0-3-15,0 0 5 0,-8 19-1 16,8-19-5-16,0 0 0 0,-15 12-6 0,15-12-6 16,-14 6-5-16,14-6-2 0,-20 5-9 15,20-5-2-15,-21 4-6 0,21-4-16 0,-25 4-18 16,25-4-15-16,-23 2-23 0,23-2-17 16,-22 1-24-16,22-1-21 0,-16 4-22 15,16-4-30-15,0 0-48 0,-24 0-77 0,24 0-450 16,0 0-16-16</inkml:trace>
  <inkml:trace contextRef="#ctx0" brushRef="#br1" timeOffset="182378.35">6585 9626 2148 0,'0'0'-66'0,"0"0"14"0,0 0 10 16,0 0 23-16,0 0 35 0,0 0 6 0,0 0 12 16,0 0 12-16,18 7-1 0,-18-7 17 15,28-4-6-15,-28 4-8 0,26-3 1 16,-9 0-19-16,-17 3 2 0,30-4-3 0,-18 3-29 16,-12 1-24-16,26-4-29 0,-26 4-35 15,21-4-43-15,-21 4-90 0,16-6-390 16,-9 5 179-16</inkml:trace>
  <inkml:trace contextRef="#ctx0" brushRef="#br1" timeOffset="182643.65">6726 9521 1781 0,'0'0'-10'16,"0"0"30"-16,0 0 22 0,0 0 34 15,0 0 30-15,0 0 15 0,0 0 22 0,0 0 1 16,0 0 5-16,0 0-6 0,-2 43 3 16,2-43-10-16,0 21 2 0,0-21-15 0,4 25-9 15,-4-12-10-15,0-13-10 16,3 29-11-16,-3-14-9 0,2 0-7 0,-2-15-7 16,0 27-10-16,0-14-11 0,0-13-36 15,2 27-50-15,-2-27-58 0,0 22-59 0,0-22-56 16,0 16-90-16,2-8-626 15,-2-8-350-15</inkml:trace>
  <inkml:trace contextRef="#ctx0" brushRef="#br1" timeOffset="182945.97">6924 9385 2817 0,'0'0'-81'16,"0"0"33"-16,8-11 40 0,-8 11 30 0,0 0 27 0,0 0 23 15,0 0 19-15,0 0 7 16,0 0 2-16,19 36 4 0,-17-24 4 0,0 3-8 16,3 0-2-16,-3 0-2 0,2 3-7 15,0-3-9-15,-2 2-8 0,3-2-6 0,-3 2-9 16,2-2-8-16,-2 0-4 0,0 1-1 15,-2-16-7-15,4 24-6 0,-2-12-8 16,-2-12-21-16,2 23-40 0,-2-23-45 16,4 19-57-16,-4-19-53 0,3 17-65 0,-3-17-133 15,-3 16-547-15,3-16-356 0</inkml:trace>
  <inkml:trace contextRef="#ctx0" brushRef="#br1" timeOffset="183461.01">7148 9172 2721 0,'0'0'-118'16,"0"-21"33"-16,0 21 26 0,0 0 26 0,0 0 38 15,0 0 23-15,6-15 27 0,-6 15 12 16,0 0 7-16,0 0 0 0,0 0 0 16,0 0-1-16,0 0 0 0,0 0-1 15,34 21 1-15,-27-7-1 0,-7-14 0 0,12 26 3 16,-2-5 4-16,0 2 20 0,-2 1 4 0,4 7 2 16,-1 1-3-16,0 3 1 0,1 1-13 15,-1 0-5-15,1 3-12 0,4 4-2 16,-6-7-9-16,0 1-3 0,-1-1-8 15,2-1-4-15,-3-2-7 0,-2 1-4 0,1-1-3 16,-3-4-6-16,0-1-2 0,0 0-13 16,-4-3-32-16,0-4-45 0,0 0-64 15,0-1-78-15,-2-2-67 0,-4-2-137 0,2-1-163 0,-5-3-319 16,9-12-271-16</inkml:trace>
  <inkml:trace contextRef="#ctx0" brushRef="#br1" timeOffset="184101.3">8041 9171 2609 0,'0'0'-115'0,"0"0"24"0,0 0 29 15,0 0 20-15,-21-3 16 0,21 3 10 0,0 0 21 16,0 0 15-16,-25 15 28 0,25-15 16 16,-13 16 9-16,13-16 10 0,-15 19 4 15,6-6 2-15,1 2 1 0,0 6 8 0,0 0 7 16,-2 4-7-16,2 1 1 0,2 0-1 0,0 8-2 16,-1 0 1-16,1 0 0 0,4 2-7 15,0-3-3-15,0 2-3 0,2-3-2 16,4 4-9-16,-2-1-3 0,4 2-3 0,1-1-6 15,1 2-4-15,0-4 1 0,1 1-22 16,2-3-3-16,1-1-4 0,1-1-3 16,0-3-2-16,-3-4-1 0,3-2-3 15,-3-2-13-15,4 0-29 0,-4-6-47 16,-2 1-81-16,3-1-83 0,-2-5-138 0,-9-8-194 0,14 11-376 16,-14-11-361-16</inkml:trace>
  <inkml:trace contextRef="#ctx0" brushRef="#br1" timeOffset="185137.51">8706 9168 2791 0,'8'-13'-114'0,"-8"13"24"0,0 0 24 0,11-12 29 0,-11 12 37 16,9-8 37-16,-9 8 38 0,0 0 22 15,14-13 7-15,-14 13 0 0,10-7-5 0,-10 7-2 16,0 0-8-16,12-8-4 0,-12 8-8 16,0 0-10-16,0 0-6 0,0 0-5 15,0 0-10-15,0 0-1 0,0 0-6 0,0 0-4 16,0 0-5-16,-54 17-2 16,37-9-2-16,1-1-6 0,0 3-1 0,0-1 1 15,1 1-5-15,0-2 2 0,0-1-4 0,3 3 4 16,1-3-5-16,11-7-3 0,-19 15-3 15,13-7 1-15,6-8 0 0,-8 14-1 0,8-14 1 16,-2 15-2-16,2-15-4 0,0 0 3 16,6 21-2-16,-6-21 2 0,14 13-1 15,-14-13-3-15,17 11 0 0,-8-5-3 16,-9-6-1-16,19 12 2 0,-9-5 0 16,-10-7 2-16,22 14-3 0,-12-7-1 0,0 1 1 15,2-1 4-15,-12-7-1 0,14 16 1 0,-6-8-5 16,-8-8 6-16,13 17-1 0,-9-9-1 15,-4-8 5-15,9 16 1 0,-9-16 0 0,4 19 10 16,-4-19-3-16,-2 21 9 0,2-21 9 16,-11 22 2-16,5-11 5 0,0 0 1 15,-5-1 2-15,-1-1 2 0,-2 1 1 0,2-3-7 16,-2-1-1-16,0 2-4 16,14-8-7-16,-29 7 1 0,16-7-30 0,13 0-37 15,-27-3-49-15,27 3-58 0,-22-10-63 0,12 4-57 16,10 6-142-16,-19-19-570 0,13 12-438 15</inkml:trace>
  <inkml:trace contextRef="#ctx0" brushRef="#br1" timeOffset="185843.3">8998 9371 2853 0,'0'0'-136'0,"0"0"39"0,0 0 37 16,0 0 44-16,0 0 40 0,0 0 34 15,0 0 36-15,0 0 18 0,-17 7 5 0,17-7 6 16,0 0-9-16,0 0-5 0,0 0-5 16,0 0 1-16,0 0-3 0,0 0-5 0,0 0-8 15,0 0-6-15,0 0-7 0,0 0-12 16,57 5-6-16,-57-5-4 0,27-1-6 0,-11 1-5 15,-16 0-6-15,36-3-6 0,-19 2-8 16,-1-1-14-16,-16 2-22 0,30-4-16 16,-15 0-17-16,-15 4-27 0,25-5-22 15,-25 5-26-15,21-5-30 0,-10 2-37 16,-2 1-34-16,-9 2-78 0,0 0-630 0,16-8-342 16</inkml:trace>
  <inkml:trace contextRef="#ctx0" brushRef="#br1" timeOffset="186255.26">9161 9265 2680 0,'0'0'-154'0,"0"0"13"15,0 0 32-15,0 0 20 0,0 0 28 0,0 0 25 16,0 0 14-16,0 0 15 0,0 0 22 16,0 0 27-16,0 0 23 0,0 0 36 15,0 0 20-15,0 0 15 0,0 0 8 16,0 0 3-16,0 0 1 0,0 0 0 0,0 0-4 0,0 0-5 15,0 0-8-15,7 52 0 0,-7-52-5 16,4 26-9-16,-2-11-1 0,0 1-20 16,0 0-4-16,2 1-7 0,-2-1-11 15,2 2-8-15,-2-1-9 0,0-1-14 0,1 2 5 16,1-1-9-16,-2-2-37 0,3 1-62 16,-5-16-80-16,4 28-73 0,-2-18-99 0,0-1-236 15,-2-9-52-15,0 0-247 16,2 20-189-16</inkml:trace>
  <inkml:trace contextRef="#ctx0" brushRef="#br1" timeOffset="190047.2">9804 9090 2359 0,'0'0'-168'16,"0"0"24"-16,2-13 26 0,-2 13 25 16,0 0 33-16,0 0 32 0,0 0 16 0,0 0 19 15,9-22 21-15,-9 22 18 0,0 0 29 0,9-10 24 16,-9 10 20-16,0 0 24 0,6-12 1 15,-6 12 3-15,0 0-6 0,0 0-12 16,0 0-11-16,0 0 4 0,0 0 14 0,0 0 7 16,0 0-8-16,0 0-14 0,0 0-16 15,0 0-11-15,-4 53-8 0,-3-36-9 16,3 2-9-16,-3 1-5 0,3-2-5 16,-2 3-7-16,-2 1-7 0,0-3-2 0,-2 0-2 0,2 0-3 15,-2-5-4-15,1 0-3 0,1-1-2 16,-1-1-4-16,-1-1-1 0,1 0-3 15,9-11-1-15,-16 14-2 0,4-8-3 0,12-6 0 16,-14 9-3-16,14-9 1 0,-15 4-3 16,15-4-1-16,0 0-1 0,0 0-4 15,0 0-2-15,-30-17 3 0,30 17-3 16,-6-15 3-16,6 15-5 0,-6-15-1 16,6 15 2-16,-4-15-1 0,4 15-2 0,0 0 1 0,2-24 0 15,-2 24 2-15,0 0-2 0,4-19-2 16,-4 19 3-16,8-11-1 0,-8 11-1 15,0 0 0-15,13-11 2 0,-13 11 0 16,13-8 1-16,-13 8 2 0,0 0 0 0,19-4 1 16,-19 4 5-16,0 0 5 0,0 0 10 15,26 16 8-15,-20-9-2 0,0 4 4 16,-6-11-4-16,12 25 0 0,-5-10-3 16,-1-1 4-16,-1 4-7 0,1-2 1 0,-2-2-6 0,3 4 3 15,-1-1-3-15,0-1-4 0,2-1-2 16,-1-1-10-16,0-1-21 0,-1 0-57 15,0-2-80-15,0 0-83 0,-2-3-100 0,3-2-186 16,-7-6-76-16,6 10-321 0,-6-10-321 16</inkml:trace>
  <inkml:trace contextRef="#ctx0" brushRef="#br1" timeOffset="190707.78">10002 9382 2746 0,'0'0'-54'0,"4"-14"23"16,-4 14 21-16,0 0 14 0,0 0 24 0,4-13 12 15,-4 13 17-15,0 0 5 0,0 0 4 16,0 0-9-16,0 0-6 0,0 0-2 16,8-13-4-16,-8 13-5 0,0 0-3 15,0 0-4-15,0 0-4 0,0 0-2 0,15-4-4 16,-15 4-4-16,0 0 4 16,0 0-7-16,0 0 6 0,0 0-11 0,28 5-1 15,-28-5 2-15,0 0-1 0,16 4-2 0,-16-4-1 0,0 0 0 16,0 0 3-16,0 0-6 0,18 4 7 15,-18-4 3-15,0 0 3 0,0 0-3 16,0 0-3-16,0 0-5 0,0 0 7 16,0 0-7-16,0 0 4 0,0 0 3 15,0 0 2-15,0 0 10 0,0 0 14 0,-16 32 6 16,16-32 5-16,-10 20 7 0,6-9-6 16,0 4 0-16,4-15 0 0,-9 30-3 15,5-15-1-15,0 4-5 0,2-2 8 0,-3 2-4 16,3-1-5-16,-2-1-2 0,2-2-4 0,2-15-4 15,-2 30-3-15,-1-20-4 0,3-10 0 16,-4 22-2-16,4-22-2 0,-6 18-1 16,6-18 0-16,-4 15 0 0,4-15-1 15,-8 12 2-15,8-12-2 0,0 0-4 0,-12 11 0 16,12-11 1-16,0 0 2 0,-12 6 2 16,12-6-1-16,0 0 3 0,0 0-2 15,0 0 0-15,0 0-2 0,0 0-2 0,0 0-2 0,0 0-3 16,0 0 0-16,0 0-2 0,0 0 0 15,0 0-3-15,0 0-5 0,0 0-9 16,49 3-13-16,-49-3-25 0,25-5-36 16,-25 5-53-16,23-1-68 0,-9-2-60 0,-14 3-130 15,16-7-181-15,-8 5-373 0,-8 2-375 16</inkml:trace>
  <inkml:trace contextRef="#ctx0" brushRef="#br1" timeOffset="191441.69">8863 9928 2793 0,'0'0'-120'0,"-18"5"25"0,18-5 28 15,0 0 31-15,0 0 22 0,0 0 23 16,0 0 27-16,0 0 17 0,0 0 18 16,0 0 19-16,0 0 4 0,0 0 16 0,0 0 1 15,0 0 7-15,0 0-3 0,0 0-1 16,0 0-4-16,58 4 3 0,-37-4-3 15,3 3-5-15,4-1-2 0,5-1-16 0,9 2-9 16,2-2-8-16,5 1-8 0,2 0-3 16,6-2-9-16,2 4-7 0,4-4-9 15,-1 0-6-15,1 0-7 0,2-2-7 16,-2 2 0-16,-5-4 0 0,-6 4-6 16,-3-2 1-16,-3 1-1 0,-3-2-1 0,-3 2 0 15,-5-1 0-15,-3-1-1 0,0 3-3 16,-2-1 2-16,-7 1-3 0,1 0-3 0,-4-3-3 0,2 3-17 15,-22 0-22-15,33 0-16 0,-17 0-26 16,-16 0-36-16,24-1-51 0,-24 1-52 16,20 0-46-16,-20 0-134 0,10-6-545 15,-10 6-379-15</inkml:trace>
  <inkml:trace contextRef="#ctx0" brushRef="#br1" timeOffset="191928.01">9566 10264 2832 0,'0'0'-111'0,"0"0"16"16,0 0 11-16,0 0 17 0,0 0 21 16,0 0 16-16,0 0 22 0,0 0 5 0,0 0-3 15,-30-12 8-15,30 12 1 0,0 0 10 16,-28 9-2-16,17-3 4 0,11-6 2 16,-18 8 1-16,18-8 2 0,-18 10-11 15,10-5 12-15,8-5-6 0,-10 11 0 0,10-11 3 16,0 0-11-16,-7 20-1 0,7-20 3 0,0 0-9 15,9 22-3-15,-9-22-3 0,14 22-6 0,-6-12 8 16,6 1-10-16,-4 0 2 16,1 2 11-16,2-1-7 0,-1-1 5 15,1 1 0-15,-3-1 9 0,1 0 24 0,-2-1 31 16,-1 2 37-16,-8-12 24 0,10 18 2 0,-10-18 7 16,2 19 5-16,-2-19 2 15,0 0-7-15,-14 23-5 0,6-14-9 16,-8-2-13-16,2-1-8 0,-5-2-18 0,-1 1-6 0,2-3-18 15,-2-2-30-15,0 0-47 0,20 0-75 16,-39-4-72-16,23 1-70 0,-4-5-132 16,4-1-604-16,0-5-430 0</inkml:trace>
  <inkml:trace contextRef="#ctx0" brushRef="#br1" timeOffset="192775.77">10321 8990 2863 0,'0'0'-139'0,"0"0"27"0,0 0 12 0,0 0 14 16,0 0 21-16,0 0 32 0,0 0 30 16,0 0 2-16,0 0 21 0,0 0 13 0,0 0 19 15,0 0 9-15,36 16 8 0,-36-16 15 16,9 13 6-16,-9-13 3 0,12 17 13 0,-6-3 17 16,3-1-2-16,2 6 0 0,-1 0-2 15,3 4-7-15,4 6-5 0,2-1-6 0,5 9-7 16,-2-1-4-16,4 2-5 15,-1-2-5-15,1 1-7 0,-1 1-6 0,-2 0-4 16,1-2 2-16,-3 0 3 0,-5-6-1 16,0 3 2-16,-2 1-1 0,-3-2-3 0,-3 0-1 15,-1 3-10-15,-3-2 3 0,-2-3 15 16,-2 2-7-16,-2 6-7 0,0-2-1 0,-4 1-20 16,-1 1-10-16,1-1-18 0,-7-1-55 15,1-1-77-15,-4 5-99 0,0-9-97 0,-6 4-205 16,3-7-79-16,1-4 47 0,-2-1-299 15,4-4-209-15</inkml:trace>
  <inkml:trace contextRef="#ctx0" brushRef="#br1" timeOffset="-156565.93">26488 5165 738 0,'-25'-8'56'0,"25"8"-37"0,-17-2 10 15,17 2 0-15,0 0-6 0,-32 2-1 16,32-2 1-16,-20 6 13 0,20-6 0 16,-27 7 2-16,16-1 13 0,11-6-11 15,-25 10 17-15,25-10 0 0,-21 11 11 0,11-3-1 16,-1-1 10-16,11-7 10 0,-19 19-10 16,11-9 3-16,0 3 7 0,-1 0-13 15,0 1 6-15,3 1-13 0,-1 3 3 0,4 0-7 16,-1 1-6-16,2 0-9 0,0 2-2 15,-1 1-7-15,3 0 8 0,-2 0-18 16,4 6 3-16,-2-3-6 0,3 3 2 0,1-1-8 16,0 1 1-16,-1 0 1 0,2 1-1 0,1 0-8 15,-1-1 2-15,1 2-4 0,1-2 0 0,-2-1 6 16,0 1-1-16,-1-1-7 16,-2-3 4-16,2 4 6 0,-2-6-9 15,1 1-2-15,-1-2 16 0,-2 0-12 0,0-2 7 16,-2 0-3-16,2-2 7 0,-3 2-7 15,-1-4 6-15,0 1-8 0,-1-1 3 0,-2-2-1 16,0 0-2-16,-1-1-4 0,-1 0 4 16,9-12-4-16,-16 14 2 0,9-6 2 15,7-8 1-15,-16 10-2 0,16-10-3 0,0 0-6 16,-15 1 7-16,15-1-3 0,0 0-3 0,0 0-2 16,0 0 3-16,-19-19-4 15,19 19 4-15,0 0-3 0,0 0 2 0,0 0-3 16,0-19-1-16,0 19 3 0,0 0-6 15,0 0 2-15,0 0 2 0,0 0-3 16,0 0 4-16,25-11 1 0,-25 11 3 0,0 0 3 0,0 0 13 16,0 0 2-16,0 0 8 15,25 25-2-15,-25-25 2 0,5 19-1 16,-5-19 1-16,4 22 1 0,-2-10-5 0,0 4-3 16,-2-16 2-16,1 33-4 0,-1-15 2 0,-1-3-1 15,1 4-1-15,0 0-3 0,-2-1 3 0,0 0-5 16,2 1 5-16,-2 1 3 15,0-1 2-15,2-19 2 0,-3 35 0 0,1-16 2 16,2-5-1-16,-2 4-2 0,2-18-1 0,0 32-3 16,-2-19-2-16,2-13 2 15,0 26-5-15,0-12-2 0,0-14-1 0,0 25-1 16,0-25 3-16,2 23 2 0,0-11-3 0,-2-12 4 16,5 24-3-16,-1-12-2 0,-4-12 0 0,10 23-3 15,-4-12 0-15,1-2-4 16,1 3 0-16,2-3-8 0,-10-9-23 15,15 19-40-15,-6-12-45 0,1 1-50 0,3-2-58 16,-13-6-90-16,20 6-207 0,-13-2-357 16,-7-4-227-16</inkml:trace>
  <inkml:trace contextRef="#ctx0" brushRef="#br1" timeOffset="-155118.67">25965 6231 2509 0,'0'0'-112'15,"0"0"20"-15,0 0 20 16,0 0 14-16,0 0 25 0,0 0 33 0,0 0 20 0,0 0 15 15,0 0 18-15,0 0 4 16,-65 0 1-16,65 0 6 0,-23 1-2 16,23-1 3-16,-31 0-10 0,13-1 0 0,-1 2 2 15,19-1 0-15,-42 0-1 0,20 0 9 16,1 0-4-16,-1 0-2 0,0 0-4 16,1-1-6-16,-2 1-5 0,1 0-4 15,22 0-4-15,-41 0-5 0,24 0-1 0,-6 0-3 16,23 0-4-16,-36-3-1 0,21 3-2 0,15 0-2 15,-30-3-3-15,30 3 1 0,-24 0-5 16,24 0-2-16,-22 0 0 0,22 0-6 0,0 0 0 16,-23 0-3-16,23 0-19 0,0 0-16 15,0 0-17-15,0 0-25 0,-11-5-17 16,11 5-11-16,0 0-9 0,0 0-9 0,0 0-8 16,0 0-2-16,0 0 1 0,0 0 6 15,42-14-4-15,-35 13 4 0,-7 1 16 0,23-8 9 16,-9 4 9-16,-2 0 22 0,2-1 7 15,-1-1 6-15,3 2 15 0,-2-1 7 0,-1-1 11 16,1 2 17-16,-14 4 9 0,25-8 6 16,-12 4 4-16,-13 4 10 0,22-7 8 15,-22 7 12-15,20-5-2 0,-10 1 20 0,-10 4-9 16,17-4-6-16,-17 4 2 0,17-6-3 16,-17 6 11-16,0 0 9 0,21-6 9 15,-21 6 10-15,12-5 11 0,-12 5 12 16,0 0-10-16,0 0 2 0,19-8-11 15,-19 8-7-15,0 0-10 0,0 0-7 0,0 0-8 0,0 0-10 16,0 0-1-16,0 0-7 16,0 0-2-16,0 0-3 0,0 0-4 0,0 0 1 0,0 0-8 15,0 0 1-15,0 0-4 16,0 0-1-16,0 0-2 0,-64 6-1 0,64-6 0 16,-26 2 1-16,26-2-1 0,-33 1-3 15,20 1-5-15,13-2-1 0,-31 0 2 16,15 2-2-16,16-2 1 0,-29 4-9 0,13-4-9 0,16 0-11 15,-27 2-14-15,12 0-8 0,15-2-11 16,-26 0-2-16,26 0 0 0,-24 0 5 16,24 0-4-16,-21-2 6 0,21 2 6 15,0 0 15-15,-20-6-8 0,20 6 15 16,0 0 6-16,0 0 9 0,-5-15 10 16,5 15 11-16,0 0 2 0,0 0 11 0,0 0 4 15,0 0-4-15,21-23 1 0,-21 23 6 16,12-9 4-16,-12 9 6 0,0 0 1 0,13-12-1 15,-13 12 13-15,14-9 2 0,-14 9-6 16,10-8 7-16,-10 8 1 0,0 0 2 16,12-11-1-16,-12 11 1 0,0 0-1 0,12-10 0 15,-12 10-4-15,0 0 1 0,0 0-5 16,12-7-4-16,-12 7-5 0,0 0-8 0,0 0-2 16,0 0-2-16,0 0-4 0,0 0-2 15,0 0-5-15,0 0 1 0,0 0 2 0,0 0-3 16,0 0-6-16,0 0-3 0,0 0 1 15,0 0-1-15,-26 43-2 0,21-34 0 16,5-9 0-16,-15 12-3 0,6-2 1 0,9-10 0 16,-21 15-3-16,10-7 0 0,2-1-1 0,9-7-3 15,-16 14-1-15,16-14 0 0,-15 11-1 16,15-11-5-16,-13 11 2 0,13-11-3 16,-10 10-3-16,10-10 0 0,0 0 4 15,-13 9-7-15,13-9 4 0,0 0 2 0,-9 10 3 16,9-10 6-16,0 0-1 0,0 0 3 15,0 0-1-15,0 0 1 0,0 0 3 0,0 0 1 16,0 0-5-16,22 23 0 0,-22-23-1 16,18 10 4-16,-7-5-3 0,-11-5-2 15,25 13 2-15,-12-6 1 0,3-2 1 16,-2 2-4-16,1 2-15 0,-1-4-22 16,0 5-35-16,1-5-46 0,-3 3-48 0,1 0-45 0,0-1-41 15,-13-7-123-15,14 12-546 16,-8-7-320-16</inkml:trace>
  <inkml:trace contextRef="#ctx0" brushRef="#br1" timeOffset="-114001.31">18982 6796 712 0,'0'0'101'0,"0"0"-20"0,0 0-1 0,0 24 7 15,0-24-8-15,0 0 0 0,13 12-2 16,-13-12-19-16,14 3-3 0,-14-3 8 16,18 4-15-16,-18-4 2 0,23 0 2 0,-23 0-4 15,23-1 15-15,-23 1-22 0,23-3-3 16,-23 3-5-16,26-8-11 0,-12 1 3 15,-1 0-12-15,0-1-4 0,-2-1-2 0,1-1-4 16,-12 10-8-16,18-21 7 0,-12 7-6 16,0 4 4-16,-6 10 2 0,4-23 1 15,-4 23 13-15,-2-19 15 0,2 19 10 0,-8-18 22 16,8 18-2-16,-16-11 10 0,16 11 3 0,-18-6 12 16,18 6 5-16,-26 5 9 0,26-5-5 15,-31 14 2-15,13-2 0 16,4 3 0-16,-1 3-4 0,0 0 4 0,2 1-6 15,3 2-1-15,1 0-4 0,3-1 4 0,1-2 2 16,3 1 2-16,2-2 0 0,4 1 2 16,3-3-2-16,0 0-10 0,3-3-7 0,3-2-6 15,-1-2-12-15,4-2-10 0,-2-2-16 16,-14-4-28-16,32-1-40 0,-15-6-57 16,0 2-66-16,2-7-54 0,-5 1-56 15,2-4-121-15,-4-1-568 0,-4 3-391 0</inkml:trace>
  <inkml:trace contextRef="#ctx0" brushRef="#br1" timeOffset="-113555.89">19320 6778 2816 0,'0'0'-133'16,"0"0"24"-16,0 0 22 0,0 0 32 15,0 0 14-15,30 11 12 0,-30-11 21 16,9 11 15-16,-9-11 11 0,6 15 11 15,-6-15 4-15,2 23 10 0,-2-23 6 16,0 26 7-16,0-9 6 0,-2 1-6 0,0-1 5 16,0 0-3-16,-5 0-2 0,3-2-9 15,-2 3-1-15,2-2-4 0,-3 0-4 0,3 0-6 16,-3-4 3-16,7-12-7 0,-8 25-2 16,6-15-2-16,2-10-5 0,-6 19-4 0,6-19-4 15,-4 13-8-15,4-13-8 0,0 0-11 16,0 0-2-16,0 0-7 0,0 0-4 15,0 0-2-15,0 0-13 0,0 0-13 16,40-40 2-16,-32 21 11 0,3 0 9 0,-1 0-6 16,1-1 19-16,-2 0 0 0,1 3 15 0,-2 2 19 15,-2 1 32-15,2 3 18 0,-8 11 6 16,10-20 14-16,-10 20 25 0,8-9 20 0,-8 9 16 16,0 0 3-16,0 0-4 0,0 0-10 15,0 0-8-15,-2 42-8 0,2-42-13 16,-4 30-12-16,4-12-8 0,-2-2-10 0,2-16-9 15,0 38-17-15,0-24-36 16,-2 0-66-16,2-14-81 0,4 27-80 0,-4-18-110 16,2-1-181-16,-2-8-69 0,8 11-269 15,-8-11-190-15</inkml:trace>
  <inkml:trace contextRef="#ctx0" brushRef="#br1" timeOffset="-113320.84">19678 6984 2493 0,'0'0'-52'0,"0"0"30"16,0 0 17-16,0 0 29 0,0 0 25 16,-42 22 42-16,37-8 14 0,1 2 5 15,4-16-1-15,-4 34-8 0,0-15 8 0,4 2-1 16,-2 0-3-16,0 4 4 0,0-4-1 0,0 5-10 16,0-1-11-16,0-2 6 0,2 4-10 15,-4-5-6-15,1-2-9 0,0-1-12 16,1-3-9-16,0-1-21 0,2-15-30 15,-4 26-40-15,4-26-53 0,-4 19-57 0,4-19-48 16,-4 12-39-16,4-12-70 0,0 0-632 16,0 0-360-16</inkml:trace>
  <inkml:trace contextRef="#ctx0" brushRef="#br1" timeOffset="-113090.39">19522 6938 2846 0,'4'-19'-71'0,"0"4"31"16,2 4 20-16,3-1 37 0,-9 12 39 15,17-18 24-15,-6 9 14 0,1 5 1 0,-12 4-2 16,30-6-1-16,-16 6-4 0,-14 0 0 16,34 9-3-16,-17-3-1 0,-1 3-7 15,-4 2-1-15,0 6-5 0,0-3-4 16,-8 3-5-16,0 0 1 0,0 0-13 0,-6 0 0 0,2-17-4 16,-10 33-8-16,-4-16 0 0,0 0-5 15,-3-3-9-15,2 1-31 0,-4-3-41 16,0-1-58-16,4-3-66 0,1 1-65 0,-2-5-111 15,4 0-173-15,1-3-347 16,11-1-229-16</inkml:trace>
  <inkml:trace contextRef="#ctx0" brushRef="#br1" timeOffset="-110647.34">20068 6670 2466 0,'0'0'-125'0,"0"0"31"0,0 0 11 16,0 0 18-16,0 0 21 0,0 0 25 15,6-14 13-15,-6 14 12 0,0 0 15 16,0 0-2-16,0 0 1 0,0 0 9 0,0 0 13 15,0 0 3-15,0 0 11 0,8-10 0 16,-8 10 5-16,0 0 10 0,0 0 0 0,0 0 1 16,0 0 2-16,0 0-5 0,0 0 1 15,0 0-7-15,0 0 3 0,0 0-7 16,0 0 0-16,0 0-6 0,0 0 8 0,0 0 0 16,0 0 3-16,0 0-3 0,-29 43 3 0,23-30 0 15,2 3 4-15,-1 3 4 0,0 0-1 16,1 5-2-16,2 1 0 0,-2 2 2 15,4 0-12-15,0 1-2 0,0 1-6 0,2-1-6 16,2 1-3-16,0 0-4 0,1-3-5 16,0 1-4-16,1-3-12 0,0 2-19 0,-2-6-44 15,3 0-57-15,-1-4-63 0,0-3-84 16,1 1-136-16,-3-3-184 0,-4-11-276 16,13 10-185-16</inkml:trace>
  <inkml:trace contextRef="#ctx0" brushRef="#br1" timeOffset="-110281.47">20421 6728 2505 0,'0'0'54'15,"0"0"27"-15,-19 0 3 0,19 0-1 0,0 0 5 16,0 0 9-16,0 0 8 0,0 0 3 15,0 0-6-15,0 0-17 0,0 0-6 16,0 0-10-16,0 0-7 0,64-5-6 0,-47 4-14 16,0-1-17-16,-17 2-35 0,34-2-46 15,-16-1-58-15,-2-1-67 0,-16 4-57 0,29-7-148 16,-19 3-454-16,-1-1-182 0</inkml:trace>
  <inkml:trace contextRef="#ctx0" brushRef="#br1" timeOffset="-109767.29">20832 6449 2414 0,'0'0'-53'0,"-13"-11"39"0,13 11 23 0,0 0 46 0,0 0 21 15,0 0 2-15,-2-18-4 0,2 18-8 16,0 0-6-16,0 0-6 0,15-14-8 16,-15 14-5-16,17-5-2 0,-17 5-9 15,19-6-2-15,-19 6-1 0,25-3-3 0,-25 3-5 16,25 0 0-16,-25 0-8 0,22-1-3 15,-22 1 2-15,0 0-12 0,23 2 16 16,-23-2-7-16,0 0-3 0,7 10 2 0,-7-10 2 16,0 0-1-16,0 0 0 0,0 0 5 0,-18 31 1 15,18-31-2-15,-8 17 0 0,8-17-2 16,-4 19-2-16,4-19-3 0,-2 23 3 16,2-23 3-16,4 26-3 0,0-10-5 0,2 1-2 15,1 1-1-15,2 1-3 0,-3 3 9 16,-2-2-14-16,-2 0 7 0,0 1 2 15,0 0-1-15,-4 0 15 0,-4 3 18 16,0 1 22-16,-5-6 19 0,-4 4 6 0,1 0-3 16,-6 0-5-16,1-2-8 0,5-2-7 15,-4-1-4-15,4-2-16 0,-2 0-22 0,4-6-64 16,2 4-88-16,1-4-71 0,1 1-116 16,1-4-623-16,7-7-377 0</inkml:trace>
  <inkml:trace contextRef="#ctx0" brushRef="#br1" timeOffset="-109461.47">21245 6552 2809 0,'0'0'-108'15,"4"-11"16"-15,-4 11 39 0,0 0 33 16,0 0 44-16,0 0 34 0,0 0 32 16,0 0 9-16,0 0-1 0,0 0-4 0,0 0-1 0,0 0-1 15,-2 56-1-15,0-36-7 0,0-2 0 16,-2 1-6-16,2 1-6 0,-3 1-6 16,3-2-4-16,0 2-8 0,-1-5-5 0,1 3-6 15,0-1 0-15,0-3-8 0,2-15-5 16,-4 25-34-16,4-25-53 0,-2 22-88 15,2-18-78-15,0-4-125 0,0 0-613 16,0 0-398-16</inkml:trace>
  <inkml:trace contextRef="#ctx0" brushRef="#br1" timeOffset="-109136.15">21213 6468 2871 0,'0'0'-44'0,"-4"-25"47"0,4 25 20 16,-2-15 30-16,2 15 26 0,0 0 16 15,0 0 4-15,8-22-7 0,-8 22-10 16,10-7-9-16,-10 7-7 0,18 0-8 0,-18 0-8 16,0 0-6-16,30 0-4 0,-30 0-3 0,20 4-8 15,-20-4-3-15,21 8 3 0,-7-2-9 16,-14-6-1-16,18 11-3 0,-8-4-3 16,0 1-2-16,-10-8 2 0,12 13-3 0,-12-13 1 15,13 16 2-15,-13-16 6 16,4 18 8-16,-4-18 19 0,-4 24 28 0,4-24 22 0,-9 27 13 15,3-12-10-15,0 2-7 16,0-3-14-16,-6 8-3 0,6-6-6 0,0 6-13 16,0-5-3-16,2 5-10 0,2-4-5 15,2 1-21-15,0 0-27 0,0-2-45 0,4-2-54 16,-2 3-65-16,4-3-69 0,0-3-80 0,2 1-181 16,0-3-105-16,-2-2-274 0,-6-8-251 15</inkml:trace>
  <inkml:trace contextRef="#ctx0" brushRef="#br1" timeOffset="-108505.49">20732 7100 2542 0,'-23'-1'-142'16,"23"1"20"-16,0 0 11 0,0 0 31 15,0 0 27-15,0 0 31 0,0 0 14 16,0 0 14-16,-23 1 22 0,23-1 19 0,0 0 30 16,0 0 8-16,0 0 9 0,0 0 17 15,0 0-7-15,0 0-6 0,0 0-1 0,0 0-3 16,0 0-14-16,0 0-9 0,0 0-6 16,0 0-5-16,70 0-6 0,-47 0-7 15,5 0-5-15,6-1-4 0,-1-1-7 0,3 2 0 16,8-4-3-16,3 0-1 0,9 1 0 15,-1-4-5-15,-1 2 2 0,3-2-4 16,1 0 4-16,-1 2-5 0,-2-3 1 16,-3 2-6-16,-7 3-1 0,-1-1-1 0,-3 1 4 15,-7 0-5-15,-2 0-4 0,-5 0 0 0,-4 1-3 0,-4 0-11 16,-1 2-40-16,-18 0-57 16,22 0-61-16,-12 0-89 0,-10 0-171 0,0 0-394 15,0 0-141-15</inkml:trace>
  <inkml:trace contextRef="#ctx0" brushRef="#br1" timeOffset="-107610.06">20673 7579 2411 0,'0'0'-40'0,"-2"21"16"0,2-21 4 15,0 0 11-15,0 22 12 0,0-22 35 0,2 25 28 16,0-12 8-16,-2 5-1 0,2-1-3 16,3 2-4-16,-3 0 1 0,0 2 6 15,0 0 3-15,2-1-4 0,-2 0-7 16,0 0-8-16,0-1-6 0,3 0-4 0,-5-2-3 0,2-1-6 16,-2-16-2-16,2 29-5 0,-2-17-4 15,0-12 1-15,2 20-6 0,-2-20-9 16,0 19-21-16,0-19-13 0,0 0-9 0,0 0-5 15,0 0 4-15,0 0-8 0,0 0 6 16,0 0-3-16,0 0-4 0,0 0-7 16,15-62-10-16,-13 37 3 0,0-7-12 0,0-4-7 15,0-2 24-15,-2 3 9 0,2 2 34 16,-2 3 38-16,2-1 24 0,-2 3 12 16,2 2 7-16,3 1 7 0,-2 3 2 0,1 1 8 15,0 3-8-15,2-3-11 0,2 4-8 0,3 1-5 16,2 1-10-16,2 2-4 0,3 0-9 15,2 3 0-15,1 0-4 0,2 3 0 16,6-2-4-16,1 6 4 0,2-2 3 16,0 1 4-16,9 0 5 0,-4 1 6 0,1 3 0 15,2-4-6-15,3 4-8 0,-1-3 0 16,-2 3-9-16,3-2-9 0,-7-2-19 0,-2 4-21 16,-3-4-23-16,-3 4-19 0,-7-2-22 0,-2 1-36 15,-2-1-55-15,-5 2-55 0,-12 0-97 16,12-5-628-16,-12 5-389 0</inkml:trace>
  <inkml:trace contextRef="#ctx0" brushRef="#br1" timeOffset="-107364.29">21005 7753 2976 0,'0'0'-27'15,"-8"15"43"-15,8-15 40 0,-4 16 16 16,4-16 11-16,-7 22 4 0,7-22 2 16,0 25-1-16,0-13-4 0,3 6-3 15,-1-2-5-15,-2-16-2 0,4 34-4 0,-4-20-12 16,2 3-8-16,-2-17-1 0,0 28-8 16,2-17-10-16,-2-11-23 0,2 19-52 0,-2-19-87 15,2 15-77-15,-2-15-169 0,0 0-211 0,0 0-246 16,0 0-168-16</inkml:trace>
  <inkml:trace contextRef="#ctx0" brushRef="#br1" timeOffset="-107134.64">21221 7764 2578 0,'0'0'34'0,"22"-8"12"0,-22 8 9 16,0 0 35-16,23 0 23 0,-23 0 11 0,19-2-14 16,-19 2-10-16,25 0-9 0,-25 0-12 15,30 0-11-15,-14 0-11 0,-16 0-15 16,30 0-25-16,-15 0-43 0,-15 0-60 0,26 0-66 16,-16 0-88-16,-10 0-153 0,16-4-439 0,-16 4-165 15</inkml:trace>
  <inkml:trace contextRef="#ctx0" brushRef="#br1" timeOffset="-106709.18">21447 7659 2466 0,'0'0'33'0,"-4"-15"52"15,4 15 8-15,0 0-1 0,0 0-2 0,0 0 13 16,0 0 3-16,10-19-2 0,-10 19-11 15,0 0 1-15,18-3-19 0,-18 3-12 0,19-4-6 16,-8 4-4-16,-11 0-8 0,23 4-3 16,-10-4-5-16,-2 3-2 0,1-3-4 15,-12 0 2-15,17 10-3 0,-10-7-5 0,-7-3 2 16,6 13-3-16,-6-13 1 0,-2 16-3 16,2-16-2-16,-9 15-2 0,2-5-1 15,3-3 2-15,-2 3-5 0,0-3 0 0,6-7-5 16,-8 19 1-16,4-9 1 0,1 1-1 0,3-11-6 15,-2 21 6-15,4-8-2 0,1 3 2 16,-1-1 0-16,2 0-2 0,2 3-3 16,-2-3 2-16,0 2-1 0,2 0 5 0,-4-1-7 15,3 0 6-15,-5 0 2 0,2 0 8 16,-4-4 3-16,2 2 8 0,-5-1-2 16,1 0 2-16,-2-1-4 0,2 1-2 15,-4-3-5-15,-1 1-1 0,0-2-6 0,1 0-14 16,0 1-38-16,-1-2-56 0,9-8-65 0,-17 13-59 15,9-9-82-15,8-4-188 0,-11 7-464 16,11-7-380-16</inkml:trace>
  <inkml:trace contextRef="#ctx0" brushRef="#br1" timeOffset="-106364.33">21754 7557 2941 0,'0'0'-13'0,"-2"-15"30"15,2 15 14-15,0 0 17 0,8-18 1 16,-8 18 7-16,10-10 10 0,-10 10-3 16,14-8-3-16,-14 8 4 0,20-5-3 15,-20 5 3-15,21-2-4 0,-21 2-1 0,23 0-3 16,-23 0 0-16,0 0-6 0,23 7 1 0,-23-7-5 15,6 12 4-15,-6-12 3 0,2 15 1 16,-2-15 8-16,0 0 9 0,-12 28 5 16,12-28 2-16,-10 20-3 0,3-11-8 15,7-9-6-15,-13 15-9 0,13-15-4 0,-6 17-10 16,6-17 0-16,-2 16-5 0,2-16-18 16,0 0-37-16,12 19-47 0,-12-19-61 15,24 10-69-15,-12-8-88 0,2-1-127 0,2-2-183 0,1-1-323 16,-17 2-320-16</inkml:trace>
  <inkml:trace contextRef="#ctx0" brushRef="#br1" timeOffset="-105129.02">22108 6502 2618 0,'0'0'-130'0,"0"0"33"0,-8-16 37 15,8 16 44-15,0 0 28 0,0 0 20 0,0 0 18 16,0 0 5-16,0 0 7 0,0 0-11 0,0 0-7 15,0 0-2-15,0 0-4 0,0 0 0 16,0 0-5-16,0 0 4 0,0 0-6 16,0 0 7-16,0 0 13 0,0 0 12 15,0 0 3-15,0 0-6 0,0 0-2 16,0 0 0-16,0 0 7 0,0 0 1 0,0 0 0 16,0 0 7-16,0 0 1 0,0 0 1 15,0 0 7-15,0 0 6 0,0 0-1 16,40 25 1-16,-34-13-4 0,3 0-3 0,-2 3 0 15,1 0-2-15,-2 6-3 0,2-1-4 0,-1 5-8 16,0 0-4-16,-3 0-3 0,0 4-10 16,0-1 2-16,-2 4-11 0,-2-2 0 15,0 1-6-15,0-2-2 0,-2 4 5 0,-2 3-19 16,0-8-51-16,-3 1-85 0,0 7-106 16,1-3-54-16,0 1-176 0,-4-4-132 15,1 2-382-15,-2-2-414 0</inkml:trace>
  <inkml:trace contextRef="#ctx0" brushRef="#br1" timeOffset="-104298.59">22729 6649 2872 0,'0'0'-119'0,"0"0"24"0,0 0 24 0,0 0 26 0,0 0 24 15,0 0 29-15,10-8 16 0,-10 8 14 16,0 0 11-16,0 0 9 0,0 0 9 16,0 0 8-16,0 0 1 0,0 0 0 15,-21 42-6-15,14-29-8 0,-3 2 1 16,-2 2-8-16,-2-1-10 0,2 3-2 0,-1-2-3 16,-2 0-4-16,0 1-2 0,1-2-6 15,-1-2-3-15,2 0 2 0,3-3-5 0,-1-2-3 16,0 1-2-16,1 0 1 0,10-10-3 15,-17 11-3-15,17-11-4 0,-15 9-3 0,15-9-10 16,-13 5 2-16,13-5-1 0,0 0 2 16,0 0-1-16,-20 0 1 0,20 0-1 15,0 0 2-15,0 0-2 0,0 0 6 16,0 0 3-16,0 0 2 0,0 0 11 0,0 0 12 16,0 0 8-16,0 0 7 0,0 0 7 0,0 0 12 15,0 0 9-15,0 0 3 0,0 0-4 16,0 0-2-16,40 27-6 0,-30-17-3 15,1-1-9-15,-1 2-6 0,3 0-7 0,0 0-13 16,-1-1-21-16,-1 2-44 0,0-3-53 16,-1 0-68-16,3 1-64 0,-5-3-84 0,-8-7-157 15,13 12-496-15,-6-6-395 0</inkml:trace>
  <inkml:trace contextRef="#ctx0" brushRef="#br1" timeOffset="-103632">23067 6556 2755 0,'0'0'-143'0,"18"-4"27"15,-18 4 20-15,0 0 20 0,29 5 25 16,-29-5 9-16,21 13 16 0,-10-1 21 0,-1 2 17 16,3 4 4-16,-2 2-1 0,-3 0 20 15,-2 2 2-15,0 1 13 0,-2 0 14 0,1-4 9 16,-5 3 16-16,-2-5 11 0,-3-1 2 16,1 1 4-16,-4-2 8 0,-2-1 2 15,-1-2 5-15,-2-2-4 0,-2 0-5 0,3-3 3 16,-6-1 4-16,4 0 7 0,14-6-4 15,-28 2-2-15,28-2-7 0,-23-4-14 16,23 4-10-16,-21-13-7 0,12 3-12 0,3-1-6 0,2-4-14 16,4 15-3-16,-4-31-13 0,4 13-16 15,0 18-28-15,2-30-35 0,0 11-49 16,0 4-52-16,2 0-58 0,0 1-67 0,-4 14-139 16,7-21-178-16,-3 11-317 0,-4 10-291 15</inkml:trace>
  <inkml:trace contextRef="#ctx0" brushRef="#br1" timeOffset="-103364.95">23418 7015 2781 0,'0'0'12'0,"0"0"12"16,0 0 24-16,0 21 36 0,0-21 50 15,0 0 28-15,0 0 7 0,2 15-9 0,-2-15-23 0,0 0-18 16,0 0-20-16,0 0-29 16,0 0-56-16,0 0-84 0,0 0-112 0,0 0-128 15,0 0-225-15,0 0-353 0,0 0-262 16</inkml:trace>
  <inkml:trace contextRef="#ctx0" brushRef="#br1" timeOffset="-103003.78">23467 6456 2532 0,'18'-11'-110'0,"-18"11"23"16,16-11 20-16,-6 6 25 0,-10 5 38 15,26-8 15-15,-9 7 30 0,-17 1 29 0,32-3 32 16,-20 3 0-16,-12 0 5 0,28 0 5 16,-28 0-18-16,21 3-6 0,-21-3-6 0,22 8-8 15,-16-1-4-15,-6-7-7 0,6 18-7 16,-6-18 1-16,2 21-9 0,-2-21 0 16,-6 28-6-16,0-12-2 0,-3-2 2 15,1 2 4-15,1-1 8 0,-4 1 9 0,5-2 5 16,-2 2 3-16,0-1 1 0,2-4-2 0,-2 3 0 15,4 0 2-15,4-14 10 0,-6 20-2 16,6-20 0-16,2 19-7 0,-2-19-7 16,12 18-8-16,0-10-7 0,0-1-6 15,5 0-8-15,0-1-11 0,2-3-27 0,1 2-44 16,2-4-38-16,0 1-35 0,5 2-79 16,-3-4-73-16,-4 0-169 0,2 0-175 15,-1 0-294-15,-4-4-294 0</inkml:trace>
  <inkml:trace contextRef="#ctx0" brushRef="#br1" timeOffset="-101210.74">18514 7241 2667 0,'0'0'-95'0,"-22"-2"26"16,22 2 6-16,-20-3 16 0,20 3 8 0,-20-2 21 15,20 2 10-15,0 0 21 0,-27-2-6 16,27 2 29-16,-17 0 9 0,17 0 11 16,0 0 12-16,0 0-7 0,-27-1-1 15,27 1-4-15,0 0-11 0,0 0-11 0,-22 0-10 0,22 0-5 16,0 0-16-16,0 0-9 0,0 0-8 16,0 0-12-16,0 0-2 0,-18 1-7 15,18-1 0-15,0 0-2 0,0 0 6 16,0 0-13-16,0 0-22 0,0 0-27 0,0 0-39 15,0 0-29-15,0 0-43 0,0 0-412 16,52 0 167-16</inkml:trace>
  <inkml:trace contextRef="#ctx0" brushRef="#br1" timeOffset="-100395.54">18450 7225 1753 0,'28'-4'-30'0,"-16"1"27"0,-12 3 19 0,24-3 22 16,-9-1 31-16,-15 4 26 0,28-5 24 0,-28 5 18 16,22-4 19-16,-22 4 8 0,18-3 11 15,-18 3-2-15,0 0-16 0,16-6-18 16,-16 6-18-16,0 0-12 0,0 0-10 15,0 0-8-15,0 0-8 0,0 0-9 0,0 0-7 16,0 0-7-16,-61-5-8 0,42 5 2 16,-2 0 1-16,-3 0-2 0,0 0 3 15,-6-2-3-15,-2 2-6 0,0 0 3 0,0 0-8 16,-2 0-4-16,0 0-3 0,1 0-4 0,-1-2-3 16,-2 2-5-16,4 0-3 0,1 0-2 15,1 0-9-15,0 0-5 0,3-1-4 16,3 1-1-16,4-2-1 0,-2 2 2 0,22 0-4 15,-30 0 0-15,15-2 1 0,15 2 0 16,0 0-4-16,-30-2 1 0,30 2-2 16,0 0 1-16,-14-6 3 0,14 6-1 0,0 0-3 15,0 0-12-15,0 0-26 0,0 0-23 16,0 0-21-16,42-30-12 0,-27 23 2 0,0-4 5 16,0 3 4-16,1-1 8 0,2 0 10 15,3-1 10-15,-6 1 7 0,4-1 22 16,-5 1 14-16,4-3 24 0,-6 1 32 0,1 0 20 15,0 4 17-15,-1-1 7 0,-1 0 2 16,-11 8 1-16,17-14-2 0,-17 14-3 16,13-11-7-16,-13 11-3 0,12-9-4 15,-12 9 2-15,10-9-6 0,-10 9-4 0,0 0 0 0,12-9-2 16,-12 9-9-16,0 0 2 0,0 0-4 16,0 0-4-16,0 0-1 0,0 0-6 15,0 0-2-15,0 0-2 0,0 0-4 16,0 0 0-16,0 0 1 0,0 0-6 0,0 0-1 15,0 0-7-15,0 0 2 0,0 0-3 16,-60 11 2-16,60-11-5 0,-15 8 2 16,15-8-3-16,-16 14 2 0,2-9-2 0,4 3-1 15,10-8-1-15,-24 17 0 0,12-10 0 0,-1 4 0 16,-1-2-3-16,1 1 2 0,0-1-4 16,-1 0-1-16,0 2 1 0,0-1-2 0,1 0-6 15,-2-1-4-15,2 1-2 0,1-3 0 16,0 3-1-16,-2 0 2 0,14-10 2 15,-20 12 0-15,9-5-1 0,11-7 2 16,-15 10-1-16,15-10 5 0,-11 9 0 0,11-9-4 16,0 0 5-16,-14 10 0 0,14-10 3 15,0 0 1-15,0 0 0 0,-7 10 4 16,7-10 8-16,0 0 2 0,0 0 10 0,0 0-4 16,0 0 5-16,0 0 2 0,0 0 5 15,28 18 0-15,-28-18 18 0,16 7-6 0,-4-1 3 16,0 1-7-16,2 2 0 0,2-2-6 15,-2 1-4-15,3 1-4 0,0 3 0 16,0-3-3-16,-1 1-24 0,2-1-2 16,-5 0-1-16,2 1-10 0,-3-1-23 15,-1-1-31-15,-1-1-49 0,-10-7-76 0,18 13-72 16,-12-9-143-16,-6-4-179 0,8 7-13 0,-8-7-337 16,0 0-355-16</inkml:trace>
  <inkml:trace contextRef="#ctx0" brushRef="#br1" timeOffset="-99014.39">15096 7036 2769 0,'0'0'-111'16,"0"0"27"-16,-15-11 31 0,15 11 16 0,0 0 23 16,0 0 26-16,0 0 18 0,0 0 17 15,0 0 12-15,0 0-4 0,0 0 8 16,0 0 4-16,0 0 8 0,0 0 10 16,0 0 0-16,0 0 2 0,0 0-3 0,0 0-12 15,0 0-3-15,0 0-14 0,0 0-10 0,0 0-1 16,0 0-3-16,0 0-6 0,0 0-5 15,0 0-5-15,0 0 1 0,0 0 1 16,0 0-12-16,0 0 0 0,0 0-2 16,59 11-1-16,-44-7-6 0,0-1-2 0,-1 1 0 15,-14-4-6-15,27 8 1 16,-16-6-4-16,-11-2 4 0,22 7 0 0,-22-7 2 16,10 8 0-16,-10-8 4 0,0 0 2 15,0 17 7-15,0-17 16 0,0 0 9 0,-17 23 9 0,6-16-1 16,1 3 0-16,0-1 1 0,10-9-6 15,-20 18-4-15,12-7-5 0,0-1-3 16,8-10-5-16,-11 22 2 0,7-10-6 16,4-12-1-16,0 23-4 0,0-23 0 0,4 23-5 15,0-10 0-15,0 0-3 0,-4-13-4 16,11 27-4-16,-5-12-5 0,-2-1 3 16,3 1-1-16,0 1-1 0,-3-5 15 15,0 4 2-15,-4-15-1 0,3 28-2 0,0-13 4 0,-3 1 5 16,0-16 6-16,-5 32 12 0,2-16 7 15,-3 1 8-15,-4-2 2 0,2 4 2 16,-4-3-4-16,1 2-5 0,-2-3-3 16,-1 0-6-16,1 2-5 0,0-5-9 15,-1 0-14-15,3-2-31 0,-3-1-46 0,-1 0-51 16,3-1-63-16,1 0-54 0,2-5-78 16,9-3-157-16,-22 6-130 0,13-6-287 15,9 0-260-15</inkml:trace>
  <inkml:trace contextRef="#ctx0" brushRef="#br1" timeOffset="-98398.95">15513 6959 2717 0,'0'0'-25'0,"0"0"22"0,0 0 9 16,0 0 1-16,0 0 8 0,0 0 4 15,0 0 6-15,0 0 1 0,0 0 1 0,0 0 4 16,0 0-8-16,0 0 3 0,0 0-1 16,0 0-6-16,23 34 2 0,-23-34-2 15,19 13-7-15,-7-6 1 0,-12-7 3 16,17 12-8-16,-6-6 0 0,0 1 2 0,-11-7-4 16,14 12 4-16,-6-5 1 0,-8-7 11 15,10 17 13-15,-10-17 15 0,2 19 14 0,-2-19 10 16,-2 22 12-16,-5-8-1 0,0 2-1 0,-1 0-6 15,0 2-3-15,-3 2-12 0,-2-2-2 16,3 1-12-16,-5-1-1 0,2 2-7 16,0-1-3-16,3-2-11 0,-3-2-23 15,4-1-37-15,1-1-57 0,2-2-61 0,0 0-56 16,-4 0-88-16,7-4-173 0,3-7-393 16,-11 13-212-16</inkml:trace>
  <inkml:trace contextRef="#ctx0" brushRef="#br1" timeOffset="-97419.37">15856 7193 2594 0,'0'0'-32'16,"0"0"14"-16,-20-3 25 0,20 3 29 15,0 0 25-15,0 0 28 0,0 0 17 0,-8-13 14 16,8 13 11-16,0 0 9 0,0 0 0 16,0-21-10-16,0 21-15 0,0 0-13 15,4-22-5-15,-4 22-11 0,6-19-8 0,-6 19-6 16,11-16-9-16,-4 6-7 0,1 0-9 16,-8 10-5-16,19-15-2 0,-9 8-9 15,3 1-2-15,-13 6 0 0,25-8-8 0,-11 6 0 0,-14 2-3 16,22 0 0-16,-22 0 0 0,24 6-4 15,-13 2 1-15,-1 0 0 0,-2 3-1 16,0 1 3-16,0 1-5 0,-4 0-1 16,-4-13 0-16,4 25 2 0,-4-25-4 0,-4 24 0 15,0-11 2-15,4-13 4 0,-12 25 4 16,4-18 4-16,0 4 4 0,-3-3 16 16,11-8 3-16,-23 14 21 0,12-7-3 15,-1-2-6-15,12-5-2 0,-22 6-1 0,22-6 4 16,-18 1-3-16,18-1-2 0,0 0-3 15,0 0-8-15,-24-11-9 0,24 11-19 0,-4-16-31 16,4 6-36-16,0 10-44 0,2-22-51 16,-2 22-64-16,8-25-67 0,-4 15-125 15,1 0-182-15,2 2 8 0,-1 0-349 0,-6 8-328 16</inkml:trace>
  <inkml:trace contextRef="#ctx0" brushRef="#br1" timeOffset="-97209.47">16181 7276 2858 0,'0'0'36'0,"0"0"41"16,7 15 44-16,-7-15 36 0,0 0 17 16,4 14 3-16,-4-14-14 0,0 0-17 0,0 0-17 15,6 10-16-15,-6-10-12 0,0 0-36 16,0 0-51-16,0 0-79 0,0 0-99 0,0 0-88 15,0 0-132-15,0 0-166 0,0 0-338 16,0 0-262-16</inkml:trace>
  <inkml:trace contextRef="#ctx0" brushRef="#br1" timeOffset="-96734.12">16422 7123 2584 0,'0'0'-75'0,"0"0"24"0,0 0 13 16,0 0 15-16,0 0 10 0,0 0 25 0,0 0 0 15,0 0 6-15,0 0 8 0,0 0-8 16,-50 15 11-16,50-15 8 0,-21 4 7 16,21-4 0-16,-22 3 9 0,22-3 9 15,-18 0-7-15,18 0-6 0,0 0-3 0,0 0-1 16,-28-3-7-16,28 3-3 0,0 0-8 0,-9-8-7 15,9 8-1-15,0 0-9 0,3-24-4 16,-3 24-5-16,10-21-15 0,-4 7-8 16,1-1 1-16,2-2 0 0,1-1 6 15,-2-1 3-15,2 1 6 0,0 3 3 0,-2-1 17 16,0 3 5-16,1 0 24 0,-3 1 12 16,-6 12 11-16,11-18 3 0,-5 10-5 15,-6 8 5-15,0 0 10 0,11-10 12 0,-11 10 6 0,0 0 5 16,0 0-1-16,0 0 3 0,6 39-2 15,-4-23 3-15,-2 2-2 0,0 1-5 16,2-1-3-16,-2 4-5 0,2-1-11 16,-2 0 10-16,2 0-6 0,0 0-5 0,-2-1-11 15,2-1-2-15,-2 0-14 0,2 1-8 16,1-4-4-16,0 2-22 0,-3-18-21 16,4 28-40-16,-4-16-47 0,0-12-56 15,4 23-74-15,-2-16-65 0,-2-7-149 0,4 12-172 0,-4-12 21 16,0 0-253-16,0 0-176 0</inkml:trace>
  <inkml:trace contextRef="#ctx0" brushRef="#br1" timeOffset="-96239.15">16816 6800 2463 0,'0'0'-63'15,"0"0"25"-15,20-3 27 0,-20 3 21 16,0 0 28-16,0 0 4 0,0 0 5 16,0 0-5-16,0 0 3 0,0 0-2 0,0 0-10 15,0 0-2-15,-34 31 7 0,34-31 4 16,-24 7 29-16,24-7-16 0,-23 0-1 16,23 0-4-16,-22 0-1 0,22 0 4 15,-18 0 3-15,18 0 2 0,0 0-3 0,-24 0-8 0,24 0-6 16,0 0-4-16,-17 3-1 0,17-3 4 15,0 0-3-15,-14 13-1 0,14-13-3 16,-10 13 1-16,10-13-6 0,-12 17 2 0,8-7-4 16,4-10-5-16,-8 18 2 0,8-18-2 15,-8 18 2-15,8-18-9 0,-7 19-5 16,7-19-6-16,-2 13-5 0,2-13-15 16,0 0-14-16,0 19-14 0,0-19-18 0,0 0-7 15,15 12 1-15,-15-12-2 0,18 3 1 0,-18-3 7 16,22 3 14-16,-22-3 3 0,27 3 13 15,-14-3 10-15,-13 0 20 0,32 3 22 16,-15 1 13-16,0 0 7 0,-2-1 6 0,2 2 9 16,-5 2 1-16,1 0 5 0,-4 2 1 15,1 1 2-15,-10-10 6 0,8 23 8 16,-8-11 6-16,0-12-5 0,-8 26-9 0,2-13-10 16,-2 3-15-16,-4-3-39 0,0 0-68 15,-3 3-97-15,-2-3-92 0,-2 0-199 0,-2-1-493 16,-4 1-367-16</inkml:trace>
  <inkml:trace contextRef="#ctx0" brushRef="#br1" timeOffset="-95596.97">15707 7310 2881 0,'8'-17'8'0,"-8"17"39"0,0 0 38 16,0 0 11-16,0 0 19 0,0 0 24 0,0 0 22 15,0 0 14-15,0 0-4 0,0 0-11 16,0 0-11-16,0 0-17 0,0 0-10 0,0 0-11 16,-23 49-19-16,8-36-41 0,1 2-40 15,-1 1-69-15,-5 2-88 0,-2 2-93 16,-4 0-117-16,1 0-215 0,-5 2-26 0,0 6-244 15,-3 5-179-15</inkml:trace>
  <inkml:trace contextRef="#ctx0" brushRef="#br1" timeOffset="-75304.78">18181 6504 2441 0,'0'0'-47'0,"0"0"41"15,0 0 41-15,-12 11 27 0,12-11 18 16,0 0 12-16,0 0 4 0,0 0 4 0,0 0-5 16,0 0-2-16,0 0-5 0,0 0-4 0,0 0-3 15,0 0-4-15,0 0-4 16,0 0-5-16,0 0-2 0,0 0 0 0,-12 8-1 16,12-8 7-16,0 0-3 0,0 0-1 15,0 0-9-15,0 0-11 0,0 0-9 16,0 0-1-16,0 0-8 0,-11-30-4 15,11 30-4-15,0-21-3 0,0 21 0 0,2-29-2 0,0 11-3 16,0 2-2-16,-2-2-2 0,2-3 1 16,-2 21-1-16,3-35 2 0,-1 15-4 15,-2 4 2-15,4-1-3 0,-2 2 0 0,-2 15-3 16,6-32 2-16,-4 21 0 0,-2 11 4 16,6-21 1-16,-6 21-1 0,4-17-1 15,-4 17 0-15,2-16-1 0,-2 16-4 16,0 0 2-16,6-16 0 0,-6 16-2 0,0 0 4 0,0 0-1 15,0 0 1-15,0 0-3 0,0 0 2 16,0 0-3-16,0 0 1 0,0 0-1 16,0 0 3-16,8 49-2 0,-8-49 0 15,2 22-1-15,0-8-1 0,-2-14-2 0,4 24 4 16,-4-24-3-16,2 20 1 0,-2-20-3 16,2 17 2-16,-2-17-2 0,2 18 0 0,-2-18 0 15,2 13 0-15,-2-13-1 0,0 0-2 16,5 19 3-16,-5-19-3 0,0 0 0 15,2 13-2-15,-2-13-1 0,0 0 1 16,0 0-2-16,0 0 1 0,4 14-6 0,-4-14-6 16,0 0-8-16,0 0-4 0,0 0-2 0,0 0 1 15,0 0 2-15,0 0 0 0,30-31-1 16,-30 31 5-16,12-19 3 0,-6 7 1 16,4 1 3-16,-4 0 1 0,-6 11 4 15,10-23 1-15,-4 12-1 0,-6 11 3 0,11-18 5 16,-11 18 2-16,9-16-2 0,-9 16 0 15,6-12 7-15,-6 12 1 0,0 0-1 16,9-16 3-16,-9 16-4 0,0 0 2 0,0 0-3 16,0 0 5-16,0 0-2 0,0 0 1 0,0 0 2 0,0 0 2 15,0 0-3 1,0 0 11-16,0 0-1 0,0 0 6 0,-11 53 0 16,7-35 1-16,2 1 2 0,-3 0 0 0,3 0-1 15,-2 0-1-15,-1 0-4 0,1 2-2 16,2-2-2-16,-2-1 0 0,0 2-1 0,2-1-3 15,-2-1-8-15,2-1-14 0,0-2-29 16,2-15-34-16,-4 27-41 0,4-27-39 16,-4 22-43-16,4-11-33 0,0-11-86 0,0 14-656 15,0-14-422-15</inkml:trace>
  <inkml:trace contextRef="#ctx0" brushRef="#br1" timeOffset="-74960.9">18353 6523 2813 0,'0'0'-111'0,"0"0"36"15,0 0 34-15,0 0 35 0,0 0 22 0,0 0 9 16,0 0 21-16,15 34 7 0,-15-34 2 0,2 22 3 15,-2-22 5-15,3 24 3 0,-1-9 2 16,-2-15-6-16,2 28-4 0,0-13 3 0,-2-15-7 16,2 28-2-16,0-15-8 0,-2-13-5 15,0 26-3-15,2-16-2 0,-2-10-5 16,-2 21-2-16,2-21-13 0,0 19-13 16,0-19-22-16,-2 18-20 0,2-18-20 0,0 0-21 15,-2 17-20-15,2-17-21 0,0 0-15 16,0 0-21-16,-2 7-12 0,2-7-16 15,0 0-24-15,0 0-17 0,0 0-411 0,-7-35 139 16</inkml:trace>
  <inkml:trace contextRef="#ctx0" brushRef="#br1" timeOffset="-74716.61">18373 6659 1792 0,'2'-20'-44'0,"2"3"23"15,-2 4 21-15,-2 13 18 0,6-27 26 16,0 15 8-16,-2-1 18 0,-4 13 7 0,11-22 4 16,-4 12 11-16,-1-1-6 0,-6 11-12 15,15-21-1-15,-7 11 2 0,-8 10-2 16,20-15 3-16,-12 6 8 0,2 3 5 0,-10 6 9 15,20-10 3-15,-20 10 2 0,16-5-1 16,-16 5 4-16,0 0-4 0,26 3-8 0,-26-3-7 16,10 10-9-16,-10-10-8 0,7 16-7 15,-7-16-6-15,2 16 0 0,-2-16-6 0,-2 19-3 16,2-19-5-16,0 0-4 0,-11 27-4 16,11-27 3-16,-8 16-9 0,8-16-7 0,-11 14-11 15,11-14-20-15,-11 11-34 16,11-11-48-16,-10 10-51 0,6-6-41 0,4-4-58 15,0 0-114-15,-16 2-597 0,16-2-379 16</inkml:trace>
  <inkml:trace contextRef="#ctx0" brushRef="#br1" timeOffset="-74286.6">18773 6599 2856 0,'0'0'-79'15,"0"0"25"-15,0 0 33 0,0 0 20 16,0 0 23-16,0 0 16 0,0 0 13 16,0 0 5-16,0 0 14 0,0 0 6 0,0 0 4 0,0 0 8 15,0 0 1-15,0 0 1 0,0 0 1 16,0 0-9-16,0 0-9 0,18 7-5 15,-18-7-13-15,0 0-3 0,22 3-11 0,-22-3-16 16,18 2-21-16,-18-2-33 0,22 2-30 16,-22-2-35-16,17 0-38 0,-17 0-39 15,0 0-39-15,22 0-48 0,-22 0-94 16,0 0-437-16,10-4-91 0</inkml:trace>
  <inkml:trace contextRef="#ctx0" brushRef="#br1" timeOffset="-74043.56">18736 6510 2288 0,'0'0'-59'16,"-8"-14"35"-16,8 14 25 0,0 0 55 15,0 0 35-15,0 0 31 0,0 0 9 0,0 0 9 16,0 0 0-16,0 0 1 0,0 0-6 15,21-18 0-15,-21 18-13 0,19-8-12 16,-2 6-13-16,-17 2-15 0,34-5-23 16,-15 2-57-16,0 2-87 0,0 1-82 0,3 0-93 15,-22 0-187-15,37 1-413 0,-18 2-212 16</inkml:trace>
  <inkml:trace contextRef="#ctx0" brushRef="#br1" timeOffset="-72612.28">19128 9048 2538 0,'0'0'-62'0,"0"0"30"16,-28 4 17-16,28-4 39 0,0 0 31 16,0 0 42-16,0 0 30 0,0 0 7 15,0 0 7-15,0 0-2 0,0 0 3 0,0 0-2 16,0 0 0-16,0 0-4 0,0 0 1 0,62 0 4 15,-62 0-10-15,29-4 1 0,-13 2-16 16,0-2-5-16,3 3-9 0,2-1-14 16,0-2-9-16,3 0-15 0,-3 2-4 15,2-1-18-15,0 0-1 0,-1 2-18 16,-4-2-24-16,2 2-37 0,-20 1-31 0,29-4-41 16,-29 4-34-16,22-4-39 0,-22 4-30 15,10-6-35-15,-10 6-38 0,0 0-98 0,0 0-124 16,0 0-345-16,0 0-203 0</inkml:trace>
  <inkml:trace contextRef="#ctx0" brushRef="#br1" timeOffset="-72323.68">19375 8968 2621 0,'0'0'0'16,"0"0"30"-16,0 0 17 0,0 0 39 0,0 0 26 15,0 0 19-15,0 0-3 0,0 0-4 16,0 0-3-16,0 0-6 0,-2 32-4 15,2-32-11-15,-6 22-6 0,4-11-10 16,-2 4-3-16,4-15-7 0,-7 29-6 0,3-15-7 16,0 2-6-16,0-1-1 0,0 1-1 0,-1-3-6 15,5-13-4-15,-4 28-7 0,-1-14-2 16,5-14-5-16,-2 25 0 0,0-14-7 0,2-11 2 16,0 21-3-16,0-21 2 0,4 23-5 15,-4-23-2-15,7 15-5 0,-7-15-2 16,13 15-15-16,-5-9-32 0,-8-6-47 15,17 6-51-15,-17-6-55 0,22 6-55 0,-12-6-88 16,4-3-155-16,-14 3-469 0,24-3-393 0</inkml:trace>
  <inkml:trace contextRef="#ctx0" brushRef="#br1" timeOffset="-71965.3">19627 9274 2775 0,'0'0'-101'16,"0"0"42"-16,18-11 28 0,-18 11 15 15,0 0 29-15,0 0 18 0,10-9 17 0,-10 9 19 16,0 0 9-16,0 0 6 16,0 0 1-16,0 0-7 0,0 0-2 15,0 0 5-15,0 0-3 0,0 0 6 0,0 0-3 0,0 0-1 16,-42-4-3-16,42 4-7 0,0 0-7 16,0 0-8-16,0 0-1 0,-24 13-4 15,24-13-12-15,0 0-6 0,-4 15-4 16,4-15-7-16,0 0-10 0,0 0-16 0,12 31-14 15,-12-31-6-15,14 19-8 0,-4-8 3 16,-2 3-1-16,1-2 3 0,4 1 7 16,-5 0 4-16,1 0 2 0,-3-1 7 0,0-1 11 15,-6-11 20-15,2 21 5 0,-2-21 10 16,0 0 2-16,-14 26 4 0,3-15 9 16,1-6 0-16,10-5 1 0,-28 11-2 0,14-6-7 15,14-5-10-15,-26 1-31 0,26-1-40 16,-23-1-54-16,23 1-61 0,-20-9-47 0,14 4-71 15,0-2-147-15,6 7-495 0,-8-18-305 16</inkml:trace>
  <inkml:trace contextRef="#ctx0" brushRef="#br1" timeOffset="-69759.21">19932 9365 2671 0,'0'0'-72'15,"0"0"60"-15,0 0 46 0,0 0 22 0,0 0 32 16,0 0 23-16,0 0 15 0,0 0 5 16,0 0-3-16,0 0-2 0,0 0-4 15,0 0-5-15,0 0-5 0,0 0-10 0,0 0-6 16,0 0-11-16,0 0-7 0,0 0-8 0,0 0-6 15,43-16-8-15,-43 16-4 0,0 0-4 16,25 2-6-16,-25-2-1 0,23 0-7 16,-23 0-4-16,26 0-3 0,-26 0-1 0,23-2-7 15,-23 2-14-15,26 0-33 0,-26 0-42 16,18-2-58-16,-18 2-61 0,18-4-48 16,-12 3-48-16,-6 1-101 0,0 0-599 15,8-10-442-15</inkml:trace>
  <inkml:trace contextRef="#ctx0" brushRef="#br1" timeOffset="-69536.57">19968 9274 2866 0,'-16'-5'-101'0,"16"5"49"0,0 0 38 15,0 0 36-15,0 0 32 0,0 0 29 0,-18-2 18 16,18 2 4-16,0 0-5 0,0 0 0 15,0 0 6-15,0 0 4 0,0 0-3 0,0 0-12 16,0 0-10-16,0 0-8 0,0 0-13 16,0 0-15-16,55-12-44 0,-55 12-49 0,24 0-63 15,-24 0-64-15,30 3-43 0,-18-3-80 0,1 0-651 16,-13 0-364-16</inkml:trace>
  <inkml:trace contextRef="#ctx0" brushRef="#br1" timeOffset="-67853.99">21287 9018 2328 0,'0'0'-66'16,"0"0"26"-16,0 0 26 0,0 0 18 15,0 0 13-15,0 0 22 0,0 0 14 16,0 0 2-16,0 0-5 0,0 0 8 0,0 0 2 15,0 0 5-15,0 0 2 0,0 0-1 16,0 0 1-16,-30-4 6 0,30 4 0 0,-25 1 7 16,25-1-7-16,-32 3-3 0,18-3 4 15,14 0-8-15,-30 0-6 0,30 0-10 16,-24 0-8-16,24 0-1 0,-20 0-6 16,20 0-11-16,0 0-6 0,-22-4-9 0,22 4-2 15,0 0-11-15,0 0-4 0,-15-10 3 16,15 10-3-16,0 0 1 0,0 0 1 0,0 0-3 15,0 0-3-15,26-33 0 0,-18 22-6 16,3 2 2-16,-1-4-9 0,1 1 5 0,2 1 1 16,-1-3 4-16,1 3 5 0,0-2-5 15,0 1 4-15,-3 1 3 0,3-1 7 16,-2 3 4-16,-1-1 10 0,-10 10 16 0,17-15 11 16,-17 15 9-16,13-11 1 0,-13 11 2 15,12-12-1-15,-12 12-9 0,11-7-1 16,-11 7 0-16,0 0 12 0,0 0 8 0,0 0 9 15,0 0-3-15,0 0 2 0,0 0-4 16,21 25-1-16,-21-25 5 0,2 23-8 16,-4-7 5-16,2-16-6 0,-2 35-4 15,0-19-8-15,0 4-4 0,-1-1-3 0,1-2-1 16,0 2-7-16,0 0-5 0,-2-2 3 16,2 1-4-16,0-1-7 0,0-1-27 0,-1 0-34 15,3-16-55-15,-6 25-65 0,6-25-60 0,-2 22-61 16,0-12-125-16,0-2-161 0,2-8-361 15,-4 11-340-15</inkml:trace>
  <inkml:trace contextRef="#ctx0" brushRef="#br1" timeOffset="-67082.24">20623 9442 2769 0,'0'0'-102'0,"0"0"22"16,0 0 17-16,0 0 14 0,0 0 12 16,0 0 27-16,0 0 17 0,0 0 16 15,0 0-9-15,0 0 7 0,0 0-3 16,0 0 12-16,0 0 1 0,0 0-13 0,65 3-2 15,-46-3 13-15,2 0-9 0,5 0 2 0,5 0 5 16,3 0 37-16,4 0 13 0,7 0 3 16,-1 0 9-16,3 0 2 0,-1-3-2 15,1 3-1-15,1 0-6 0,4-1-10 16,-1 1-5-16,-1 0-11 0,1 1-1 16,-3-1-10-16,1 0-6 0,-2 3-2 0,-5-2-1 15,-6-1-6-15,-2 2-3 0,-2 0-6 16,-7-2-1-16,-1 2-22 0,-4-2-36 0,-2 0-52 0,-18 0-69 15,27 2-61-15,-19-2-126 16,-8 0-567-16,0 0-310 0</inkml:trace>
  <inkml:trace contextRef="#ctx0" brushRef="#br1" timeOffset="-61094">20754 9812 1233 0,'0'0'352'0,"0"0"-65"0,0 0-96 16,0 0-31-16,16-29-15 0,-16 29-7 0,0 0-2 16,0 0-9-16,0 0-7 0,0 0-9 15,0 0-1-15,9-9-8 0,-9 9-8 16,0 0-8-16,0 0-7 0,0 0-9 0,19-2-9 15,-19 2-6-15,0 0-6 0,0 0-10 16,31 2-1-16,-31-2-11 0,24 0-7 16,-24 0 2-16,21 4-12 0,-21-4-3 0,24 1-1 15,-24-1-6-15,18 4 0 0,-18-4 0 0,14 7 3 16,-14-7-1-16,0 0 1 0,10 11 2 16,-10-11 1-16,0 0 0 0,0 0 3 0,0 0-2 15,-19 30 1-15,19-30-1 0,-9 14-3 16,9-14 4-16,-10 13-5 0,10-13 1 15,-4 15 1-15,4-15-1 0,0 0-2 0,-3 24 2 16,3-24-3-16,0 20 4 16,0-20 16-16,7 23-5 0,-5-8 0 0,-2-15 6 0,4 27-3 15,-4-12-2-15,0-15 0 0,-2 32 1 16,-2-16-1-16,-3-2 5 0,-1 1-3 0,-5 3 0 16,0-4-2-16,-1 1-2 0,2-4-14 15,-2-1-29-15,2-1-55 0,-1-1-56 16,0 1-66-16,0-2-111 0,3 0-169 15,0-4-418-15,10-3-287 0</inkml:trace>
  <inkml:trace contextRef="#ctx0" brushRef="#br1" timeOffset="-60465.95">21181 9850 2717 0,'-2'-23'-53'0,"2"23"24"16,0 0 21-16,0 0 44 0,0-18 34 15,0 18 35-15,0 0 19 0,0 0 8 0,0 0-2 16,0-19-5-16,0 19-2 0,0 0 1 16,0 0-4-16,0 0 3 0,0 0-10 0,0 0-3 15,0 0-13-15,0 0-8 0,0 0-10 0,0 0-5 16,0 0-12-16,-25 43-6 0,25-43-5 16,-4 17-4-16,4-17-6 0,0 17-1 15,0-17-7-15,0 0-3 0,2 21-3 0,-2-21-3 16,6 13-8-16,-6-13-6 0,8 10-16 15,-8-10-13-15,0 0-11 0,15 6-8 0,-15-6-5 16,0 0-11-16,0 0-7 0,0 0 7 16,34-11 0-16,-28 5 1 0,3 0 3 15,-2-2 10-15,-7 8 5 0,14-13 13 16,-8 7 7-16,0 0 6 0,-6 6 0 16,12-9 6-16,-6 3-2 0,-6 6 9 0,0 0-7 15,14-4 1-15,-14 4 0 0,0 0 2 0,0 0 0 16,22 6 1-16,-22-6-2 0,11 8 3 15,-3-5-3-15,-8-3 4 0,10 10 1 16,-10-10 15-16,0 0 14 0,18 8 18 0,-18-8 9 16,0 0 5-16,12 8-6 0,-12-8-4 15,0 0-4-15,0 0-2 0,0 0-5 16,0 0-2-16,30-11-3 0,-30 11-7 0,8-9-1 16,-8 9-9-16,9-11-3 0,-9 11-9 15,8-14-25-15,-4 9-25 0,-4 5-38 0,0 0-50 16,8-17-67-16,-8 17-66 0,2-9-120 15,-2 9-206-15,0 0-384 0,0 0-419 16</inkml:trace>
  <inkml:trace contextRef="#ctx0" brushRef="#br1" timeOffset="-59999.37">21598 9865 2908 0,'0'0'-91'0,"0"0"27"0,0 0 26 0,0 0 33 16,0 0 31-16,0 0 29 0,0 0 6 16,-10 35 1-16,10-35-3 0,-4 15-2 0,4-15 0 0,-5 14-7 15,5-14-3-15,0 0 3 0,-7 20-5 16,7-20 0-16,-2 13 1 0,2-13-9 15,0 0-1-15,-4 18-4 0,4-18 0 16,0 0 7-16,0 0-5 0,0 0 5 16,-2 17-1-16,2-17-2 0,0 0-4 0,0 0-7 15,0 0-6-15,0 0-6 0,0 0-1 16,0 0-4-16,0 0 0 0,0 0 0 16,0 0-5-16,38-26 4 0,-29 16-5 0,-9 10 7 0,17-21 6 15,-8 10 14-15,-1 4 14 0,-8 7 6 16,16-15 7-16,-9 8 3 0,-7 7 1 15,13-12-5-15,-13 12-3 0,12-7 2 16,-12 7 1-16,0 0-2 0,0 0-3 0,0 0 5 16,26 4-5-16,-26-4-5 0,0 0-5 15,11 12-3-15,-11-12-7 0,0 0 0 16,6 18-11-16,-6-18-20 0,0 0-40 0,4 14-56 16,-4-14-80-16,2 8-81 0,-2-8-143 0,0 0-157 15,0 0-414-15,0 0-420 0</inkml:trace>
  <inkml:trace contextRef="#ctx0" brushRef="#br1" timeOffset="-59316.37">22614 8899 2876 0,'0'0'-88'0,"4"-18"32"16,-4 18 34-16,0 0 32 0,0 0 37 0,0 0 26 16,9-12 18-16,-9 12 9 0,0 0-3 15,0 0-9-15,0 0-2 0,0 0 4 16,0 0 5-16,0 0-3 0,0 0 0 0,0 0-9 15,0 0-4-15,0 0-9 16,0 0-7-16,-23 44-6 0,15-35-5 0,-4 2-6 0,2 1-4 16,-4 0-5-16,0-1-2 0,-5 0-7 15,1 1-1-15,-2 0-2 0,2-3-6 16,-2 1-2-16,1-3-3 0,5 3-3 0,-4-4-1 16,6 1-4-16,0-1-1 0,0-1 0 15,2-1-3-15,0 0-4 0,10-4-5 0,-16 7-1 16,16-7 1-16,-10 3-3 0,10-3 5 15,0 0 0-15,0 0-2 0,0 0 1 16,0 0 3-16,0 0 2 0,0 0 2 16,0 0 2-16,0 0 10 0,0 0 4 15,0 0 8-15,32 16 4 0,-32-16 1 0,14 8-1 16,-14-8 0-16,16 10 1 0,-16-10-3 16,14 9-6-16,-14-9-2 0,19 14-1 0,-10-5 0 15,1-1-4-15,-1 1-2 0,-9-9-3 16,14 21 1-16,-5-12-7 0,-2 3-19 0,-3-3-34 15,-4-9-40-15,12 18-48 0,-6-10-58 16,1 1-46-16,-3-4-74 0,-4-5-149 16,9 12-493-16,-9-12-393 0</inkml:trace>
  <inkml:trace contextRef="#ctx0" brushRef="#br1" timeOffset="-58683.74">22830 8957 2787 0,'0'0'-67'0,"-2"-21"54"16,2 21 17-16,0 0 18 0,2-18 23 16,-2 18 15-16,0 0 8 0,9-17 2 15,-9 17-8-15,8-10 0 0,-8 10-4 0,15-9-8 16,-15 9-5-16,17-8 1 0,-17 8-5 15,16-5 3-15,-16 5 2 0,20 0 4 0,-20 0 4 16,0 0-1-16,25 4-1 0,-25-4 0 16,13 9-4-16,-13-9-1 0,7 17 3 15,-7-17-7-15,0 25-2 0,-3-10 0 0,3-15 1 16,-10 33 1-16,3-14 9 0,-1-4 11 16,1 2 11-16,1-1 4 0,2 0 0 0,-2 0-4 15,2-3 1-15,4-13-10 0,-8 25-4 0,8-25-6 16,0 20-4-16,0-20-2 0,12 20-9 15,-2-12-20-15,1-2-30 0,3-1-41 16,2-1-69-16,2-2-74 0,2 0-75 0,-4 0-147 16,3-4-152-16,-2 0-407 0,-17 2-425 15</inkml:trace>
  <inkml:trace contextRef="#ctx0" brushRef="#br1" timeOffset="-58180.24">22376 9306 2861 0,'-6'-18'-89'0,"6"18"44"0,0 0 41 16,0 0 34-16,0 0 46 0,0 0 44 0,0 0 29 0,0 0 5 16,0 0-6-16,-14-6-3 0,14 6-5 15,0 0-2-15,0 0-6 0,0 0-6 16,0 0-8-16,0 0-16 0,0 0-8 15,0 40-14-15,0-40-12 0,10 21 12 0,-3-11-50 16,0 1-77-16,-7-11-104 0,14 18-106 16,-8-10-215-16,1-1-125 0,-7-7-346 15,13 10-365-15</inkml:trace>
  <inkml:trace contextRef="#ctx0" brushRef="#br1" timeOffset="-57220.95">22464 7174 2737 0,'0'0'-82'0,"0"0"39"15,0 0 28-15,0 0 17 0,0 0 23 16,0 0 27-16,0 0 23 0,0 0 17 16,0 0 11-16,0 0 10 0,0 0 1 0,0 0 0 15,0 0 7-15,0 0 3 0,0 0 1 16,-2 41-10-16,2-41-14 0,0 0-8 16,11 28-11-16,-7-17-5 0,2 2-13 15,0-2-15-15,-6-11-35 0,11 22-71 0,-4-12-90 16,-1 2-97-16,-6-12-205 0,12 19-134 15,-5-12-267-15,-1 5-194 0</inkml:trace>
  <inkml:trace contextRef="#ctx0" brushRef="#br1" timeOffset="-54280.01">18512 9506 2370 0,'-20'1'-144'0,"4"2"13"0,-3 0 13 15,0 1 10-15,-4 0 15 0,-1-1 19 0,-4 1 22 16,3 0 19-16,-2 0 21 0,0 2 14 16,1-3 15-16,0 3 11 0,5-2 12 15,1-2 4-15,0 2-1 0,3-1-2 16,17-3 3-16,-29 4-12 0,16-1 7 0,13-3-5 0,-22 3-7 16,22-3 0-16,-18 4-11 0,18-4 6 15,0 0 5-15,-22 4 0 0,22-4 5 16,0 0 10-16,-16 3-12 0,16-3 7 0,0 0-12 15,0 0-18-15,0 0-14 0,0 0-15 16,0 0-15-16,0 0-10 0,0 0-14 16,0 0-9-16,0 0 1 0,0 0 0 0,0 0 9 15,0 0-4-15,0 0-5 0,0 0-35 16,0 0-75-16,0 0-285 0,50-20 376 16</inkml:trace>
  <inkml:trace contextRef="#ctx0" brushRef="#br1" timeOffset="-53804.67">18472 9515 1317 0,'0'0'-14'0,"0"0"10"0,14 9 8 0,-14-9 8 15,0 0 26-15,0 0 18 0,0 0 7 16,0 0 15-16,0 0 9 0,0 0-7 0,-31 21 8 15,31-21 18-15,-19 4 8 0,19-4 3 16,-25 6-5-16,9-4 2 0,0-1 5 16,16-1-9-16,-36 4-2 0,17-2-4 15,1-1-9-15,-2-1-7 0,0 3-7 16,-3 0-10-16,2-3 1 0,0 1-8 0,-1 1-8 16,2-2-4-16,-2 2-6 0,-1-2-1 0,1 2-7 15,2-2-5-15,-2 0-3 0,1 0 7 16,0 0-2-16,2 0 7 0,19 0 5 0,-34 0 0 15,20 1-2-15,14-1-9 0,-26 0 2 16,26 0-5-16,-23 3-7 0,23-3 0 16,-20 1-3-16,20-1-2 0,0 0-3 15,-24 0 2-15,24 0-6 0,0 0 2 0,-20 2-3 16,20-2 7-16,0 0-7 0,0 0 0 16,0 0-1-16,-21 0-4 0,21 0 1 0,0 0-3 15,0 0-2-15,0 0 0 0,0 0-2 16,0 0 0-16,0 0-7 0,0 0-13 0,0 0-19 15,0 0-15-15,0 0-25 0,0 0-31 16,0 0-36-16,0 0-25 0,0 0-19 16,41-14-33-16,-41 14-45 0,0 0-109 0,16-10-414 15,-10 7-94-15</inkml:trace>
  <inkml:trace contextRef="#ctx0" brushRef="#br1" timeOffset="-53374.57">18054 9422 2308 0,'10'-14'-46'15,"-10"14"24"-15,0 0 35 0,10-15 25 0,-10 15 21 16,0 0 25-16,6-14 2 0,-6 14 3 16,0 0-3-16,0 0-4 0,0 0 4 0,0 0 17 15,0 0 13-15,0 0 4 0,0 0-1 0,0 0-14 16,-57 18-6-16,40-11-6 0,0 5-7 15,-1-1-4-15,0 1-6 0,-1-1-10 16,0 0-3-16,0-1-9 0,2 1-5 16,2-1-3-16,1-2-7 0,-4 1-1 15,4-1-3-15,-1-1-6 0,2 1-4 0,0 0 0 16,1-1-1-16,12-7 1 0,-22 10-6 16,14-5 1-16,8-5 5 0,-15 10-8 0,15-10-1 15,-14 7 3-15,14-7-6 0,-11 8 2 16,11-8 4-16,0 0-1 0,-5 17 2 0,5-17 2 15,0 0-1-15,0 0 2 0,18 27 5 16,-8-17-1-16,3-1 3 0,1-1-2 16,4 1-1-16,-4 1 4 0,6-1-10 15,-6 1-1-15,1-3-6 0,0 1-1 0,0 0-16 16,-3-1-40-16,-1-1-64 0,-11-6-76 16,21 11-78-16,-21-11-159 0,15 8-147 15,-7-6 11-15,-8-2-287 0,0 0-182 0</inkml:trace>
  <inkml:trace contextRef="#ctx0" brushRef="#br1" timeOffset="-48919.95">14981 9395 2429 0,'0'0'-73'0,"0"0"35"0,0 0 28 15,-11-13 35-15,11 13 29 16,0 0 15-16,0 0 19 0,0 0 13 0,0 0 10 0,0 0 11 15,-6-14 6-15,6 14 1 16,0 0-1-16,0 0-7 0,0 0-8 16,0 0-5-16,0 0 3 0,0 0-3 0,0 0 1 15,0 0-8-15,-29 15-12 0,29-15-4 16,-16 27-9-16,9-14-6 0,0 9-8 0,3-6-7 0,-2 8-7 16,0-6-5-16,4 1 0 15,0 2-11-15,2-2-1 0,2 1-3 16,4-2-6-16,-2 0-7 0,2-3-3 0,2-2-5 0,0 0-17 15,4 1-17-15,-2-5-9 16,-1-1-6-16,5-1 5 0,-14-7-4 0,22 9 0 16,-12-6 3-16,-10-3 3 0,0 0 6 15,28-6 7-15,-28 6 3 0,14-11 4 0,-7 0 6 16,-7 11 4-16,11-23 9 0,-6 11 4 16,-5 12 16-16,6-19 1 0,-6 19 0 15,5-17-1-15,-5 17-3 0,0 0 1 16,5-15 1-16,-5 15 0 0,0 0-5 0,0 0-3 15,0 0 0-15,0 0-6 0,0 0 1 16,0 0-4-16,0 0-7 0,0 0-8 0,0 0-4 16,0 0-1-16,17 38-1 0,-17-38 1 15,14 8 0-15,-14-8 0 0,15 7 4 0,-15-7-2 16,17 2 2-16,-17-2 6 0,0 0 3 16,25-2 2-16,-25 2 2 0,17-7 8 15,-17 7 10-15,13-12 8 0,-13 12 10 0,13-15 4 16,-13 15-10-16,8-19-1 0,-4 9-3 15,-4 10-7-15,6-20-1 0,-6 20-13 0,2-16-23 16,-2 16-28-16,0 0-36 0,3-20-58 16,-3 20-69-16,0 0-70 0,0 0-119 15,-3-14-165-15,3 14-368 0,0 0-334 0</inkml:trace>
  <inkml:trace contextRef="#ctx0" brushRef="#br1" timeOffset="-48485.68">15303 9700 2699 0,'-2'22'-106'0,"2"-22"24"16,0 0 15-16,-6 20 26 15,6-20 15-15,-6 15 17 0,6-15 14 0,-5 17 6 16,5-17 2-16,-5 16 1 0,5-16 1 15,-4 17 9-15,4-17-13 0,-6 12 3 16,6-12-2-16,0 0-2 0,-4 16 5 0,4-16 6 16,0 0-18-16,0 0 17 0,-4 17-4 0,4-17-1 15,0 0-6-15,0 0 1 0,0 0 5 16,0 0-12-16,0 0-1 0,0 0-2 16,0 0-14-16,0 0 1 0,0 0 0 0,0 0 1 15,8-61 0-15,-8 61-3 0,7-20 10 16,-2 7 2-16,-5 13 8 0,14-16 16 15,-14 16 8-15,10-14 31 0,-10 14 15 16,9-7 18-16,-9 7 29 0,0 0 13 0,0 0 2 16,0 0 4-16,0 0-10 0,0 0-14 15,0 0-13-15,25 19-9 0,-25-19-11 16,0 0-10-16,4 21-11 0,-4-21-11 0,2 13-16 16,-2-13-40-16,0 0-40 0,4 21-50 0,-4-21-62 15,5 12-53-15,-4-7-68 0,-1-5-140 16,0 0-470-16,7 11-260 0</inkml:trace>
  <inkml:trace contextRef="#ctx0" brushRef="#br1" timeOffset="-47861.17">15487 9426 2565 0,'0'0'-50'0,"0"0"38"0,-16-8 30 15,16 8 21-15,0 0 10 0,0 0 3 16,0 0 8-16,0 0 6 0,0 0-8 16,0 0-4-16,0 0-5 0,0 0-2 15,0 0 2-15,0 0 3 0,0 0 2 0,0 0 4 16,0 0 7-16,0 0 13 0,0 0-9 15,0 0 0-15,0 0-1 0,0 0-5 16,0 0-7-16,24 40-6 0,-15-31-7 0,0 2-6 0,1-1-2 16,0-1-3-16,-1 1-5 15,4-2-4-15,-3 1-3 0,0-1-6 0,-10-8-1 16,25 13-3-16,-15-7-3 0,-10-6 3 16,16 10-3-16,-16-10 4 0,18 7-5 0,-18-7 0 15,12 8 3-15,-12-8 3 0,11 6 6 16,-11-6 2-16,0 0 5 0,13 8 4 15,-13-8 0-15,0 0 8 0,0 0 7 16,4 14 8-16,-4-14 5 0,0 0 1 0,0 0-3 16,-19 29-5-16,8-20-9 0,1 1 0 15,-1-1 8-15,-2 1 1 0,3 0-6 0,-3-1-12 16,0 1-15-16,3-1-20 0,-3 1-28 0,13-10-33 16,-19 16-47-16,8-9-50 0,11-7-44 15,-14 13-46-15,7-7-73 0,7-6-136 16,-9 10-498-16,9-10-392 0</inkml:trace>
  <inkml:trace contextRef="#ctx0" brushRef="#br1" timeOffset="-47460.67">15820 9665 2858 0,'0'0'-68'0,"0"0"62"15,0 0 34-15,0 0 29 0,0 0 30 16,0 0 30-16,0 0 21 0,0 0-2 0,0 0-4 16,-51 16-14-16,42-7-9 0,9-9-11 0,-19 21-10 15,8-8-12-15,0 0-13 0,1-1-29 16,-2 3-50-16,-1-1-50 0,4-1-78 15,1 0-69-15,-3 1-125 0,1-3-645 0,2 0-444 16</inkml:trace>
  <inkml:trace contextRef="#ctx0" brushRef="#br1" timeOffset="-43461.45">16226 9326 2849 0,'0'0'-107'16,"0"0"36"-16,0 0 40 0,-10-9 15 0,10 9 40 15,0 0 32-15,0 0 33 0,0 0 19 16,0 0 11-16,-7-14-2 0,7 14-6 16,0 0 1-16,0 0-10 0,0 0-6 0,0 0-4 15,-5-17-4-15,5 17-8 0,0 0-6 0,0 0-11 16,0 0-2-16,0 0-6 0,2-25-5 15,-2 25-3-15,0 0-5 0,10-16 0 0,-10 16-8 16,10-14-5-16,-10 14 1 0,12-13-2 16,-12 13-6-16,16-14-4 0,-8 9 2 0,-8 5-5 15,17-9 1-15,-7 2-3 0,-10 7-2 16,20-5-3-16,-20 5 0 0,18-6-3 16,-18 6 2-16,18-4-1 0,-18 4 1 15,18-3-3-15,-18 3 2 0,0 0 0 16,0 0-3-16,30 6 0 0,-30-6 2 0,11 5-2 15,-11-5 1-15,10 9 3 0,-10-9-1 16,8 12-1-16,-8-12-1 0,4 13 0 0,-4-13 0 16,6 16 0-16,-6-16-1 0,0 0 1 15,0 24-2-15,0-24 0 0,0 19 2 0,0-19 0 16,0 0-2-16,-6 27 1 0,6-27-1 16,-2 19-2-16,2-19 2 0,-6 20-2 15,6-20 3-15,-6 18 3 0,6-18-4 0,-6 19-4 16,2-9 2-16,4-10-1 0,-11 17 1 15,5-6-4-15,6-11 0 0,-13 19-2 16,4-9-1-16,9-10 0 0,-10 19 1 0,10-19 2 16,-10 16-3-16,10-16 2 0,-12 16 0 15,12-16 2-15,-8 16-3 0,8-16 3 16,-8 11-1-16,8-11 1 0,-9 12 1 16,9-12-1-16,-4 13 1 0,4-13 0 0,0 0-3 15,-9 15 1-15,9-15-2 0,0 0 2 0,-6 14-1 16,6-14 3-16,0 0 2 0,0 0-5 15,-8 11-1-15,8-11 5 0,0 0-4 16,0 0 3-16,0 0 3 0,0 0 1 16,0 0 5-16,0 0 4 0,0 0-2 0,0 0-1 15,0 0-1-15,0 0-1 0,0 0-1 0,0 0-1 16,27 9 0-16,-27-9 1 0,0 0-4 16,31-6 0-16,-31 6 2 0,28-2 3 15,-13 2-7-15,-15 0-21 0,32-1-26 16,-15 1-47-16,-17 0-67 0,29 0-55 15,-16-3-71-15,-13 3-166 0,24-1-99 0,-24 1-289 16,0 0-183-16</inkml:trace>
  <inkml:trace contextRef="#ctx0" brushRef="#br1" timeOffset="-42780.6">16137 9755 2416 0,'0'0'-88'15,"0"0"33"-15,0 0 11 0,0 0 9 16,0 0 19-16,0 0 19 0,0 0-1 0,0 0 4 15,0 0-1-15,0 0 4 0,0 0-6 16,0 0 8-16,0 0 12 0,44-12 16 16,-44 12 6-16,28-1 10 0,-13 1-8 0,-15 0-4 15,38 0 2-15,-19 0-17 0,0 0 5 16,0 0-9-16,3 0-5 0,-22 0-4 0,37 0-6 16,-18 0-5-16,0 1 2 0,-19-1-3 15,32-1 5-15,-17 2-7 0,-15-1 17 0,30-1-8 16,-16 2 6-16,-14-1-1 0,28 0 4 15,-14 0-12-15,-14 0 12 0,30 2-9 16,-30-2 5-16,28 2-2 0,-15-2 1 16,-13 0-5-16,22 2-5 0,-22-2-33 0,20 0-29 15,-20 0-37-15,19 2-44 0,-13 0-49 16,-6-2-106-16,0 0-349 0,17 2 134 0</inkml:trace>
  <inkml:trace contextRef="#ctx0" brushRef="#br1" timeOffset="-41609.07">16198 10012 1804 0,'0'0'-61'0,"0"0"23"15,0 0 13-15,0 0 0 0,0 0 24 16,0 0-3-16,0 0 13 0,0 0 7 0,0 0 4 15,0 0 7-15,0 0 6 0,0 0 8 16,0 0-2-16,0 0 9 0,0 0-6 16,0 0 0-16,0 0 11 0,0 0 12 15,0 0 8-15,0 0 9 0,0 0 6 0,0 0 10 16,0 0-1-16,20-36-6 0,-20 36 9 16,0 0 0-16,18-4 1 0,-18 4-4 0,18-4-6 15,-18 4-4-15,0 0-6 0,25-1-7 0,-25 1-5 16,19-3-8-16,-19 3-2 0,19 4-8 15,-19-4-5-15,0 0-2 0,20 4-3 16,-20-4-3-16,12 8 0 0,-12-8-5 16,0 0 2-16,4 15-1 0,-4-15 1 15,0 0-2-15,0 0-3 0,-18 32 21 0,10-20 5 16,0-2-3-16,8-10 2 0,-21 16-5 16,10-4-3-16,1-3-5 0,1 1-5 0,9-10-3 15,-14 17-6-15,7-8-1 0,7-9-9 0,-7 17-6 16,7-17-7-16,0 16-5 0,0-16 0 15,7 17-2-15,-7-17 2 0,15 22 0 16,-5-12 1-16,1 5-2 0,-1 3 3 0,3-1 0 16,-2 4 2-16,-1 0 1 0,-2 0 1 15,-2-2-1-15,-4 0 2 0,0 2 0 16,-6-2 2-16,-2 0-2 0,-2 0 0 16,-4 2-4-16,-5-2-13 0,0-2-42 0,-2 0-56 15,-3 2-74-15,2-5-79 0,-2 1-157 16,1-3-151-16,2-1-332 0,-2-2-289 0</inkml:trace>
  <inkml:trace contextRef="#ctx0" brushRef="#br1" timeOffset="-29741.88">14380 10901 1494 0,'0'0'254'0,"0"0"-36"0,0 0-69 0,0 0 1 16,0 0-9-16,-6-15-6 0,6 15-10 15,0 0-7-15,0 0 2 0,0 0 7 16,0 0 10-16,0 0 8 0,0 0 10 16,0 0 0-16,0 0-5 0,0 0-13 0,0 0-12 0,0 0-14 15,0 0-11-15,0 0-8 0,0 0-11 16,0 0-10-16,0 0-8 0,0 0 2 15,0 0-17-15,0 0-1 0,0 0-7 16,14 47-3-16,-14-47-2 0,5 18-7 0,-5-18-1 16,4 17-8-16,-4-17 2 0,8 16-5 15,-8-16-2-15,6 13 0 0,-6-13-2 16,9 13-6-16,-9-13-2 0,6 12-1 0,-6-12-1 16,0 0-2-16,8 11 7 15,-8-11-8-15,0 0-7 0,0 0 1 0,15 4-4 0,-15-4-4 16,0 0-2-16,0 0-3 0,0 0 1 0,0 0 0 15,0 0 2-15,20-21 4 0,-20 21 4 16,8-9-5-16,-8 9 3 0,0 0-2 16,16-13 1-16,-16 13 4 0,14-8-3 15,-14 8-3-15,17-8-8 0,-4 5-14 0,-13 3-10 16,25-7-7-16,-12 4-2 0,6-1-1 16,-3 1 9-16,1-2 0 0,1 2 7 15,-2-1 2-15,-16 4 9 0,29-6-2 0,-16 2 4 16,-13 4 1-16,26-6 5 0,-13 5 0 15,-13 1 6-15,19-6-1 0,-19 6 3 16,19-4 3-16,-19 4 2 0,15-2 0 0,-15 2 4 16,19-4 1-16,-19 4 3 0,0 0 0 15,24-2 4-15,-24 2 3 0,0 0 3 16,25-1 2-16,-25 1 3 0,0 0 0 16,20 0 2-16,-20 0-1 0,0 0-1 0,0 0 0 15,20 0-3-15,-20 0-2 0,0 0-2 0,0 0 4 0,14 5-3 16,-14-5-2-16,0 0 0 15,7 11 5-15,-7-11-6 0,0 0-3 16,7 16 3-16,-7-16-1 0,0 0 2 0,6 19-4 16,-6-19 0-16,2 14 0 0,-2-14 2 15,0 0-3-15,4 19 1 0,-4-19-1 16,0 0 4-16,6 14 1 0,-6-14-1 0,0 0 2 16,4 12 0-16,-4-12 1 0,0 0 1 15,0 0-1-15,0 0-3 0,0 0 0 0,0 0 1 16,0 0-1-16,0 0-1 0,0 0-5 0,0 0 2 15,26-25 1-15,-26 25 1 16,9-19 1-16,-9 19-2 0,10-18-1 0,-6 7-2 16,4 0 8-16,-8 11-7 0,14-21 0 0,-9 13-1 0,-5 8 1 15,13-18-3 1,-4 12 0-16,-9 6 2 0,13-14-2 0,-13 14 2 16,15-11-2-16,-15 11 1 0,14-6 1 15,-14 6-2-15,17-6 2 0,-17 6-5 0,19-1 4 16,-19 1 1-16,22 0 1 0,-22 0-2 15,22-3 0-15,-22 3 0 0,31 3 2 0,-17-3-1 16,-14 0 0-16,36 1 2 0,-15-1 1 16,1 0-4-16,-5 3-1 0,8-3 1 0,-2 0 1 15,1 1-1-15,-2-1 1 0,3 0 0 16,2 2 1-16,0-2-2 0,3 0 6 16,-1 2-8-16,0-2 2 0,0 0 1 15,0-2-1-15,-4 2 1 0,1 0 5 0,-3 0-6 16,0 0 1-16,1 0-2 0,-3 0 7 0,-1 0-5 15,3 2-1-15,-5-2 1 0,4 0 0 16,-3 0 3-16,1 0-5 0,0 0 1 16,0 0 2-16,2 0 2 0,-1-2-1 15,-21 2 0-15,40-2-3 0,-20 1 0 0,0 1 3 16,-2-3-2-16,1 2 3 0,-19 1 2 16,36-3-5-16,-20 2 1 0,-16 1-3 0,32-4 2 15,-17 2-1-15,2 0 2 16,-17 2-1-16,29-2-1 0,-29 2 1 0,28-2 0 0,-13 2-2 15,-15 0 4-15,30-3-4 0,-16 0 0 16,-14 3 0-16,30-1 4 0,-17-1 0 16,-13 2 2-16,25-6-1 0,-12 2 12 15,-13 4 9-15,24-5 2 0,-14-1 1 0,-10 6-1 16,21-8-2-16,-21 8 1 0,17-9-3 16,-6 3-2-16,-11 6 0 0,16-8 0 15,-16 8-3-15,16-9 1 0,-16 9-2 0,12-8-4 16,-12 8-1-16,0 0 3 0,14-9-1 15,-14 9-6-15,12-9 4 0,-12 9 5 16,0 0 1-16,0 0 2 0,14-8 2 0,-14 8 2 16,0 0 4-16,9-10-8 0,-9 10-8 0,0 0 4 15,0 0-2-15,0 0-3 0,0 0-2 16,0 0-11-16,8-14-26 0,-8 14-26 16,0 0-39-16,0 0-61 0,0 0-80 15,0 0-79-15,0 0-163 0,0 0-107 0,0 0-349 16,-38 6-345-16</inkml:trace>
  <inkml:trace contextRef="#ctx0" brushRef="#br1" timeOffset="-11910.02">14579 11955 2658 0,'0'0'-159'15,"-7"-12"14"-15,7 12 11 0,-4-16 9 0,0 6 2 16,4 10 17-16,-6-17 11 0,6 17 14 0,-8-18 13 16,8 18 23-16,-5-18 16 0,5 18 23 15,-6-18 12-15,6 18 25 0,-4-14 20 16,4 14 11-16,-7-14 19 0,7 14 18 16,0 0 20-16,0 0 16 0,-6-21 4 15,6 21 10-15,0 0 6 0,0 0 5 0,-3-15 5 16,3 15 0-16,0 0 0 0,0 0-10 15,0 0-10-15,0 0-10 0,-7-15-13 0,7 15-3 16,0 0-6-16,0 0-5 0,0 0-6 0,0 0-10 16,0 0-6-16,0 0-7 0,-9 51-2 15,7-36-6-15,0 3-4 0,0 0-2 0,0 3-4 16,0 0-4-16,-4 4-5 0,4 1-8 16,-2-2 4-16,0 1-9 0,1 1-6 15,-1-1-4-15,1 0-3 0,-1 0-4 16,2-2 1-16,-3-1-3 0,3-1 1 0,0-1 15 15,-1-1-6-15,1-4-1 0,-2 2-8 0,4-17-5 16,-2 26-20-16,2-14-22 0,-2-1-39 16,2-11-50-16,0 0-73 0,-5 23-73 0,5-23-103 15,-3 5-179-15,3-5-58 16,0 0-360-16,0 0-400 0</inkml:trace>
  <inkml:trace contextRef="#ctx0" brushRef="#br1" timeOffset="-11486.95">14391 12013 2836 0,'0'0'-131'0,"-3"-18"16"16,3 18 16-16,-6-15 24 0,6 15 18 16,0 0 20-16,-4-23 28 0,4 23 3 0,-2-17 14 15,2 17 7-15,0 0 17 0,0-25 9 0,0 25 14 16,2-17 5-16,-2 17 2 0,6-19-6 15,-6 19 7-15,7-17-1 0,-1 8 0 16,-6 9 0-16,21-20-3 0,-11 13-7 0,3-1-1 16,2 3-12-16,-1-1 1 0,7 2-2 15,-4 0-8-15,3 2 0 0,-1 0 0 16,2 2 0-16,0 2 2 0,-2 0 3 16,0 0 4-16,1 4 10 0,-6-2 7 0,-1 3 3 15,-2 2 2-15,-2 1 3 0,-2 4-2 16,0-1-1-16,-2 0-5 0,-5-13-1 0,0 27 0 15,-2-12 3-15,2-15 3 0,-12 29-2 16,3-15 5-16,0-4 1 0,-5 4-4 0,-1-5 1 16,-1 1-5-16,-4-4-5 0,0 1-2 15,-3-3-3-15,3-2-1 0,-1-2-11 16,21 0-2-16,-37-6-9 0,16 1-18 0,8-3-37 16,-5 1-51-16,6-3-59 0,12 10-76 15,-17-16-71-15,10 7-186 0,7 9-100 16,-2-12-320-16,2 12-275 0</inkml:trace>
  <inkml:trace contextRef="#ctx0" brushRef="#br1" timeOffset="-10656.92">14807 12323 2683 0,'0'0'-51'15,"0"0"21"-15,-12 13 2 0,12-13 17 0,0 0 16 16,0 0 13-16,0 0 4 16,0 0 15-16,0 0-5 0,0 0-2 0,0 0-7 0,0 0 3 15,0 0-5-15,0 0 1 16,21-43-1-16,-17 29 7 0,0-1-10 16,0-4 10-16,-1 0-11 0,-1-2 4 0,-1-3 3 15,-1-2 9-15,2 0-6 0,-2 4 1 16,0-3 7-16,0 3 4 0,2 1 7 0,-2 2 3 15,0-2 10-15,3 4 5 0,-3 17 2 16,3-28-2-16,-1 17-2 0,-2 11-16 0,1-20-5 16,-1 20 5-16,0 0 1 0,0 0 0 15,7-13-6-15,-7 13-2 0,0 0-1 16,0 0-7-16,0 0 4 0,17 47-8 0,-12-29-1 16,2-2-3-16,-1 6-1 0,4-2-2 15,0 1-1-15,0 0-3 0,-1 0 1 16,2-2-1-16,-3-4-2 0,1-1-1 0,-3-1 2 15,2 1 3-15,-3-3 4 0,-5-11 2 0,11 17 7 16,-11-17-3-16,7 12 0 16,-7-12-6-16,0 0-2 0,11 7-5 0,-11-7-3 15,0 0-9-15,0 0-9 0,0 0-5 0,22-23-8 16,-19 10-4-16,2-4-9 0,-1 0 3 16,0-2 2-16,1-3 0 0,-1 2 6 15,-1 1 3-15,1 0 5 0,2 0 4 16,-3 2-1-16,4 3 5 0,0-1 3 0,-1 2 2 15,-6 13 2-15,12-23 1 0,-8 14 1 16,-4 9 5-16,16-12 6 0,-16 12 10 0,12-8 9 0,-12 8 7 16,0 0 4-16,0 0-3 0,26 14 1 15,-26-14-5-15,10 21 3 0,-4-8-3 16,1 0 3-16,-1 2 4 0,0 3-5 16,4-4 3-16,-4 4 3 0,-1-1-2 15,2 0 2-15,-1 0 3 0,-1-1-3 16,-1 1 2-16,3-2 0 0,-3 0 21 0,-1-2 0 15,2 5-16-15,-1-5-2 0,1 1-6 16,-1-1-5-16,-4-13 0 0,6 20-17 16,-4-10-33-16,2-1-50 0,-4-9-64 0,5 13-97 15,-5-13-94-15,4 9-244 0,-4-9-49 16,0 0 45-16,0 0-332 0,0 0-276 0</inkml:trace>
  <inkml:trace contextRef="#ctx0" brushRef="#br1" timeOffset="-6965.24">15464 11988 2623 0,'0'0'-79'0,"0"0"31"16,0 0 15-16,0 0 19 0,0 0 23 16,0 0 23-16,0 0 22 0,0 0 8 0,0 0 3 15,0 0 0-15,0 0-4 0,0 0-5 0,0 0 5 16,0 0-4-16,0 0 5 16,0 0 9-16,0 0 4 0,0 0 6 0,0 0 2 15,0 0-3-15,0 0-2 0,0 0 0 0,0 0 0 16,0 0-8-16,0 0-6 0,0 0-9 15,0 0 1-15,0 0-6 0,0 0-8 16,0 0-6-16,0 0 2 0,0 0-7 16,0 0-4-16,0 0-2 0,45 11-3 0,-45-11-3 15,22 8 1-15,-9-4-3 0,2-1-2 16,-2 3-1-16,-13-6-3 0,23 6-1 16,-23-6 1-16,21 7-2 0,-9-3-2 0,-12-4-2 15,18 6 2-15,-18-6 1 0,15 6-3 16,-15-6 1-16,0 0-2 0,16 5 6 15,-16-5-3-15,0 0 7 0,13 8-6 16,-13-8 6-16,0 0 4 0,0 0 4 0,7 13 5 16,-7-13 1-16,0 0 1 0,0 0 1 0,-9 26-2 15,9-26 1-15,-11 18 0 0,3-7 1 0,0 2-4 16,8-13 2-16,-17 20-8 0,9-8 1 16,-4-1-5-16,4-2-1 0,0 3-6 15,8-12-13-15,-17 17-41 0,10-9-40 16,7-8-59-16,-12 13-71 0,5-8-55 0,7-5-135 15,-8 7-162-15,8-7-360 0,0 0-332 16</inkml:trace>
  <inkml:trace contextRef="#ctx0" brushRef="#br1" timeOffset="-6631.12">15811 12151 2768 0,'0'0'-76'0,"0"0"33"0,0 0 30 0,0 0 26 16,0 0 17-16,0 0 11 0,0 0 11 15,0 0 3-15,-19 39 2 0,19-39 1 16,-13 19 2-16,5-10-1 0,-1 0 2 0,-2 3 4 15,-1-1 0-15,0 1-1 0,0-1 2 16,0 1-6-16,-3 1-10 0,2-1-1 16,-1-1-11-16,3 1-2 0,-1-1-3 15,-2 0-13-15,3-1-7 0,4 0-22 0,-4-1-27 16,11-9-21-16,-17 15-39 0,17-15-40 0,-11 12-38 16,5-6-44-16,6-6-119 0,-6 5-471 15,6-5-124-15</inkml:trace>
  <inkml:trace contextRef="#ctx0" brushRef="#br1" timeOffset="-5839.28">16251 12157 2374 0,'21'-2'-23'0,"-21"2"37"16,0 0 12-16,0 0 12 0,0 0-4 15,0 0 3-15,0 0 8 0,0 0 3 16,0 0 1-16,0 0-5 0,0 0 9 0,0 0 1 15,0 0 4-15,0 0 2 0,0 0 8 16,0 0 5-16,-72 0 1 0,55 0 8 16,-4-1-3-16,21 1 6 0,-37-3-5 15,17 3 0-15,1-1-5 0,19 1-1 16,-32-2-7-16,18 0-1 0,14 2-3 0,-26-2-2 16,26 2 4-16,-19-4-9 0,19 4-5 0,0 0-6 15,-17-7-6-15,17 7-4 0,0 0-3 16,0 0-3-16,2-23-8 0,-2 23-2 0,13-21-6 15,-4 10-12-15,3-5-9 0,0-1-8 16,4-2 0-16,-2 2-5 0,3-2 6 16,-2 0 4-16,2 2 0 0,-2-1 8 0,-2 1 3 15,1 2 9-15,-1 0 10 0,0 3 6 16,-3 0 3-16,1 1 8 0,-3 2-1 16,-8 9-2-16,18-15 2 0,-8 9 4 0,-10 6 7 0,0 0 4 15,19-6 9-15,-19 6-8 0,0 0-3 16,17 14 0-16,-17-14-1 0,8 21 0 15,-3-9-4-15,-1 4 0 0,0 3-3 16,-2 0-4-16,0 1 8 0,0 0-6 0,3 5-7 16,-1 0-4-16,-2-2-1 0,3 2-4 15,-3-1-2-15,0-4-3 0,2 5 1 16,-2-5-5-16,0-1-3 0,2 2-2 16,-2-4-8-16,0 2-9 0,0-2-17 0,0-2-26 15,-2-1-24-15,2-1-29 0,-2-1-37 0,0-12-44 16,6 21-50-16,-4-14-53 0,-2-7-138 15,4 9-135-15,-4-9-405 0,0 0-412 16</inkml:trace>
  <inkml:trace contextRef="#ctx0" brushRef="#br1" timeOffset="-5214.14">16668 11835 2851 0,'0'0'-127'0,"0"0"21"16,11-9 29-16,-11 9 26 0,0 0 39 0,12-8 30 15,-12 8 22-15,0 0 18 0,0 0 16 16,0 0 9-16,0 0 2 0,0 0-3 15,0 0-7-15,0 0-4 0,0 0-9 16,0 0-1-16,0 0-6 0,0 0-6 0,0 0-3 0,-57 14-5 16,57-14-4-16,-29 1 7 0,12-1 9 15,17 0 6-15,-32-1 5 0,15 1-4 16,17 0 0-16,-26 0 0 0,26 0-5 0,-23 1-2 16,23-1-1-16,-16 4 5 0,16-4 3 15,-16 12-2-15,16-12-3 0,-8 13-7 16,8-13-2-16,-4 19-4 0,4-19-3 0,0 26-2 15,0-26-5-15,6 23 0 0,-4-9-4 16,4-1-1-16,-6-13-6 0,11 23 0 0,-4-13-3 16,-7-10-1-16,10 17-4 0,-3-10-3 15,-7-7 0-15,12 12-6 0,-12-12-8 16,13 9-4-16,-13-9-5 0,15 8-12 0,-15-8-6 16,14 3-9-16,-14-3-2 0,18 3 5 0,-18-3-1 15,19 4 3-15,-19-4 5 16,21 1 3-16,-21-1 6 0,23 4 5 15,-13 0 17-15,-10-4 17 0,22 7 10 0,-22-7 14 16,23 12 6-16,-10-4 5 0,-5 1-3 16,1 1 2-16,-1 1-5 0,-2 0-2 15,-6-11-4-15,7 29 3 0,-7-16 0 16,0-13-4-16,-5 29-1 0,3-16-3 0,-4 3-5 16,-2-3 0-16,2 1-6 0,-3-2-2 0,0 0-5 15,1 0-16-15,-3-4-37 0,11-8-49 0,-18 16-65 16,11-12-74-16,0 2-64 0,7-6-140 15,-12 3-140-15,12-3-412 0,0 0-433 16</inkml:trace>
  <inkml:trace contextRef="#ctx0" brushRef="#br1" timeOffset="-4840.37">16992 11646 2982 0,'6'-19'-53'0,"-6"19"12"0,7-17 14 15,-7 17 22-15,6-13 34 0,-6 13 18 16,9-13 16-16,-9 13-1 0,10-12-7 0,-10 12 1 16,10-9 6-16,-10 9-5 0,0 0 7 15,20-4-5-15,-20 4 6 0,0 0 2 16,0 0 9-16,27 12 0 0,-27-12 2 15,9 16-6-15,-5-6-4 0,-4-10-5 0,4 21-4 0,-4-21-8 16,-2 23 2-16,2-23-2 0,-6 21-2 16,-3-11 3-16,9-10 5 0,-15 17-2 15,7-12-2-15,8-5-6 0,-19 10 0 16,19-10-7-16,-19 4-2 0,19-4-1 0,0 0-6 16,0 0-5-16,-30-12-3 0,30 12-5 0,-6-17-11 15,6 17-38-15,-2-19-38 16,2 19-41-16,0-21-72 0,4 12-62 15,-4 9-97-15,9-16-184 0,-5 9-454 0,-4 7-431 16</inkml:trace>
  <inkml:trace contextRef="#ctx0" brushRef="#br1" timeOffset="-2563.95">14447 8282 2778 0,'0'0'-184'0,"0"0"27"15,-50 14 24-15,50-14 16 0,0 0 18 16,-17 7 18-16,17-7 17 0,-19 6 11 0,19-6 9 16,-17 7 18-16,17-7 11 0,-19 7 17 15,19-7 14-15,-19 8 19 0,19-8 16 0,-18 7 2 16,18-7-3-16,-16 8 9 0,16-8-9 16,-18 11-9-16,11-7 5 0,7-4-9 15,-22 14 0-15,11-3-1 0,-3-2-6 16,1-1-8-16,-1 4 5 0,-1 0-1 0,-2 1-9 15,2-2 2-15,-3 5-3 0,2-2 8 0,-2-2-8 16,2 4-1-16,-1-1-1 16,2 0-2-16,-2 2-2 0,-1 2 2 15,3 1 1-15,-4 4 5 0,4 0-37 0,-4 4 7 0,2-2 5 16,-1 1-1-16,5 3 4 0,-5-1 10 16,3 2-14-16,-4 7 5 0,2-6-1 15,-2 6 4-15,-2 0 9 0,-3 2-6 0,1 1 1 16,-1-1-2-16,-1 0 5 0,-6 13 2 15,1-8 13-15,3-6 2 16,0 0 10-16,2 2 10 0,1 0-12 0,0-1 11 0,1-1-9 16,2 0 0-16,0 4-1 0,0-4-3 15,0 1-5-15,4 2 1 0,-6 0-2 16,3-2-1-16,0 2-2 0,0 2 0 0,-1 0 4 16,1 0 6-16,2 0 12 0,-5-1-3 15,-1 17 6-15,0-11 2 0,5-5 1 0,2-2-2 16,-2 1-2-16,1 0 1 0,5-2-3 15,-2 0-1-15,1 1-7 0,5-6 3 16,-3 2-2-16,6-2-2 0,-1-2 0 16,-1 4-1-16,3-2-2 0,-2 1-2 0,0-1-5 15,3 0-2-15,0 0 1 0,-1 2-5 16,1 2 1-16,-2-4-3 0,0 3 4 16,1-3-4-16,1 0-4 0,0 2 2 0,2-8-4 15,-1 2 3-15,1 0-3 0,-1-2-3 0,1 0 4 16,2-1-4-16,-2-1 1 0,-1-1 0 15,3 1-3-15,0 1 0 0,3-1 2 16,-1-2-1-16,3-2 1 0,0 3-2 16,3-2 4-16,-1-3-2 0,1 1-2 0,4 1 1 15,-5-2-2-15,4-1 2 0,-1-2-2 0,2 0-4 16,-3 3 10-16,3-5-6 16,-3 2-1-16,2-2 0 0,0 2 2 0,-2-4-2 0,-2 1-1 15,4-3 0-15,0 4 1 0,2 0 1 16,-3-4 0-16,3 3 1 0,1-1-2 15,-1 0 0-15,1-3-2 0,1-1-1 0,-4 0 0 16,3 1 2-16,-1-3 1 16,-1 2-2-16,1-4 0 0,1 2 1 15,-3-2 0-15,2 2-1 0,-1-2 0 0,1 1 3 16,1 0-1-16,-3-1-4 0,2-1 1 0,-1 1 0 16,-12-7 2-16,22 9-3 15,-8-1 3-15,-5-4 0 0,-9-4 4 0,22 10-6 16,-11-6-3-16,-11-4 3 0,18 5 3 0,-18-5-1 0,14 5 5 0,-14-5-6 15,16 6 2 1,-16-6 0-16,0 0-1 0,17 4 2 0,-17-4-2 16,0 0-4-16,0 0 0 0,0 0-4 15,0 0 3-15,21-11-5 0,-21 11 0 16,2-12-3-16,-2 12 2 0,0 0 4 0,0 0-3 0,-4-28-1 16,4 28 1-16,0 0 3 15,-11-24 0-15,11 24 4 0,-10-14 6 16,10 14 7-16,-13-13 3 0,13 13 1 0,-7-10 2 15,7 10-7-15,0 0 1 0,-11-14-2 0,11 14-3 16,0 0 3-16,0 0 3 0,0 0-6 16,0 0 0-16,0 0 1 0,0 0 0 15,0 0-2-15,0 0-1 0,0 0-2 16,52 16 3-16,-39-10 0 0,-13-6 0 0,22 17-6 0,-10-8 2 16,-1 3 0-16,-4-3 1 0,1 1 0 15,-8-10 4-15,8 17 0 0,-8-17 2 16,0 19-1-16,0-19-3 0,-12 17-4 15,3-10-18-15,9-7-35 0,-25 14-46 16,12-9-65-16,-1 1-68 0,-3-2-95 0,3-2-169 16,1-1-425-16,13-1-320 0</inkml:trace>
  <inkml:trace contextRef="#ctx0" brushRef="#br1" timeOffset="22382.83">13966 10187 776 0,'-6'7'73'0,"6"-7"-13"16,-14 13-15-16,8-6 0 0,-2 1-4 16,2-1-4-16,1 1 0 0,-3 1-5 15,3-1 5-15,-2 2-1 0,7-10-4 0,-11 14-6 16,7-4 1-16,1-2-1 0,3-8 4 16,-12 15-5-16,8-7-1 0,0 1-5 0,-2-1 22 0,6-8 0 15,-9 17-3-15,6-8-2 16,-4 0-6-16,7-9 6 0,-9 19-2 0,3-10 4 15,2 1 0-15,-1-1-6 0,0 2-1 16,0-1 8-16,-1 0-8 0,2 0 1 0,-3 2-3 16,0 0-1-16,0-1 0 0,1 0 4 15,1 1-1-15,-1-1-6 0,-4 1 0 16,4 1 0-16,-3 1-6 0,2-1-2 16,0 1 4-16,-2-1-3 0,2 0 9 0,-4 0-7 15,2-1 14-15,0 1-2 0,0 0 8 0,0 1-4 16,-2-3 10-16,2 3-13 0,-1-3 3 15,2 1-7-15,-3 1-4 0,-1-1 3 0,3 1-4 16,-1-1 1-16,-2 6-9 0,-1-3 17 16,4-2-17-16,-5 3 4 0,3-1-10 15,-1 2 8-15,-1-2 1 0,2 3 3 16,-3-3-2-16,3 0-1 0,-1 3 2 0,0-4-4 16,1 1-4-16,-3 3 3 0,3-1-2 0,-3-2-2 15,1 1-1-15,4-1-1 0,-5 0-4 16,3-1-1-16,2 2 2 0,-2 1 2 0,2-1-2 15,0-3 3-15,0 5 0 0,4-4-2 16,-1 5 6-16,-1-2-3 0,3 1-4 16,-1-1 7-16,0 2-4 0,1 0-3 15,1-2 17-15,1 2-17 0,-2-2-2 0,0 1 4 16,1 1-2-16,-1-2 1 0,2 2-3 16,-3-2 4-16,2 0-7 0,-1 2 3 0,2-2 0 15,-4 1 5-15,3-2-10 0,-1 4 4 16,-4 1-3-16,4-2 3 0,4-1 1 15,-4 1 1-15,2 3 4 0,-1-2-9 0,1 1 1 16,0 6-1-16,0-4 1 0,0 0 0 16,-1 0 1-16,3 0-3 0,-2 3 3 0,-1-1 4 15,1-4-6-15,2 2 3 0,0 0-1 16,0 0 4-16,0-2-5 0,0 2 2 16,2 0 3-16,1-3 0 0,-1 1-3 15,1 3 0-15,1 1 6 0,-2-5-6 0,2 1-1 0,-1 2-1 16,1 0 1-16,0-3 0 0,2-1-2 15,-2 2 0-15,0 0 1 0,3 2 2 16,-1-2-4-16,-1 0 3 0,2-4-3 0,2 2-2 16,-2 0 6-16,-1 3-1 0,4-8 0 15,-2 5-5-15,1-1 16 0,-2-3-17 16,0 0 6-16,2 1-2 0,0-1-8 16,-3 0 7-16,2 0-2 0,0 1 2 0,-1-1 0 15,3 0 0-15,-2 1 2 0,-3-1-3 0,3-1 2 16,-1 0-1-16,0 1-1 0,0 0 4 15,-1 2-3-15,-1-3 1 0,1 1 2 16,4 0-2-16,-4 3 1 0,3-3-2 0,-3 0 5 16,2 0-8-16,-1 3 6 0,1-4-3 15,2 2 0-15,-1-1 11 0,-1 1-13 0,3-1 10 16,-3 0-9-16,3-2 0 0,-3 2-1 16,2 1 0-16,-3-3 3 0,1 3 2 15,1-2-2-15,-1 0-5 0,-2 1 12 0,0 0-8 16,-1-1 1-16,1 1-2 0,2 1 1 15,-2 0 0-15,1-2 6 0,1 1-2 0,0 0 0 16,-1 1 0-16,3-3-3 0,-1 0 0 16,-1 3 2-16,1-4-3 0,1 2 3 0,0-3 1 15,1 3 0-15,0-3 0 0,0 3 0 16,-2-3-3-16,2 0-4 0,-1 1 5 0,-1 0-5 16,-1-1 3-16,2 1 1 0,1-3 1 15,-3 2-2-15,-1-2 1 0,1 1 2 16,0-1-3-16,1 1 0 0,0-1 2 15,-4-1 0-15,2 0-1 0,-1 0 2 0,0-1 2 16,2 1 3-16,-2-3-3 0,-6-5 2 16,9 14 1-16,-4-8 0 0,-5-6-3 0,9 11 7 15,-5-5 4-15,-4-6-3 0,9 9 3 16,-9-9-3-16,5 10-1 0,-5-10-1 16,8 7-4-16,-8-7 3 0,6 8 0 15,-6-8-2-15,0 0-6 0,6 10 2 0,-6-10 0 16,0 0 4-16,0 0-4 0,0 0-1 0,7 8-3 15,-7-8-7-15,0 0-11 0,0 0 1 16,0 0-24-16,0 0-21 0,0 0-11 16,0 0-6-16,0 0-13 0,0 0-1 0,6-36 6 15,-6 36 4-15,0 0 12 0,-2-25 23 16,2 25 5-16,0 0-2 0,-2-22 16 16,2 22 8-16,0 0 11 0,-4-19 14 0,4 19 26 15,0-11 6-15,0 11 5 0,0 0 5 16,-3-16-5-16,3 16 4 0,0 0-10 0,-4-9-5 15,4 9 2-15,0 0-5 0,-12-7 2 16,12 7 1-16,0 0 3 0,-17-3 8 16,17 3 3-16,0 0 4 0,-18 0 3 0,18 0 3 15,0 0 5-15,-16 6 4 0,16-6 7 0,-12 4-3 16,12-4-6-16,-6 8-4 0,6-8-6 16,0 0-4-16,-2 14-5 0,2-14-8 15,0 0-2-15,8 18-2 0,0-10-6 0,-8-8-4 16,13 11-7-16,-6-3-2 0,4-2 0 15,-4-2-1-15,3 5-2 0,-3-5 2 16,3 3-4-16,-4-1 1 0,-6-6 0 16,7 13 8-16,-3-7 3 0,-4-6 2 15,0 13-1-15,0-13 4 0,0 0-5 0,-8 22 0 16,3-17-3-16,-1 3-4 0,-6-3-8 0,12-5-26 16,-18 10-47-16,18-10-62 0,-18 9-76 0,9-6-139 15,9-3-223-15,-18 1-325 0,18-1-277 16</inkml:trace>
  <inkml:trace contextRef="#ctx0" brushRef="#br1" timeOffset="24334.34">14594 13687 2677 0,'0'0'-97'0,"0"0"22"16,-10-10 16-16,10 10 16 0,0 0 24 0,0 0 26 16,0 0 27-16,0 0 5 0,0 0 3 15,-36 25 3-15,36-25 13 0,-11 20 10 16,4-8 13-16,1 1 4 0,-4 2 13 0,6 0-6 0,-1 0 1 16,-1 2-6-16,0 2-6 15,0-1-8-15,4-2-6 0,0 2-6 16,0-3-6-16,2-15-3 0,2 32-10 0,0-20 0 15,4 1-3-15,-6-13-3 0,8 21-6 16,-8-21-3-16,9 13-2 0,-9-13-3 16,14 10-9-16,-14-10 3 0,15 2-8 0,-15-2 3 15,0 0-4-15,0 0-2 0,29-23 3 16,-22 14-1-16,4-3 0 0,-4 1 2 16,-7 11 2-16,11-18 5 0,-11 18 2 0,10-14-1 0,-10 14 1 15,9-10-2-15,-9 10 0 0,0 0-2 16,0 0-4-16,0 0 1 0,0 0 1 15,0 0-5-15,0 0 4 0,0 0-3 0,17 24 0 16,-17-24-2-16,0 0 0 0,7 19 1 16,-7-19 2-16,6 10 0 0,-6-10 3 15,0 0 1-15,16 9-4 0,-16-9 0 16,0 0-2-16,23-5 1 0,-23 5-2 0,21-8 1 16,-21 8-2-16,16-13 5 0,-5 3 6 0,-3-1 11 15,1-1 10-15,-9 12 9 0,13-24 4 16,-10 10 2-16,2 3-1 0,-5 11-7 15,6-21-7-15,-6 21-2 0,6-17-10 16,-6 17-6-16,4-16-17 0,-4 16-25 0,0 0-41 16,3-15-54-16,-3 15-72 0,5-9-59 15,-5 9-108-15,0 0-162 0,0 0-441 16,0 0-395-16</inkml:trace>
  <inkml:trace contextRef="#ctx0" brushRef="#br1" timeOffset="26450.06">14943 13986 2751 0,'0'0'-142'0,"0"0"15"0,0 0 18 0,0 0 7 15,0 0 12-15,0 0 7 0,0 0 5 16,0 0 12-16,0 0 13 0,0 0 10 16,0 0 7-16,0 0 6 0,0 0 16 15,0 0 14-15,-6-20 6 0,6 20-1 0,0 0 11 16,0 0 7-16,0 0 7 0,0 0 4 0,0 0 12 16,0 0 12-16,0 0-1 0,0 0 5 15,0 0-5-15,0 0 4 0,0 0-3 0,0 0 10 16,0 0-2-16,0 0 18 0,0 0 10 15,-25 1 11-15,25-1 3 0,0 0 4 16,0 0-2-16,-23 12-1 0,23-12-6 16,-15 10-9-16,15-10-7 0,-11 10-3 15,11-10-12-15,-11 12-10 0,11-12-7 0,-8 14-1 16,8-14-6-16,-8 12-8 0,8-12 1 16,0 0-5-16,0 0-5 0,0 0 0 0,8 28-6 15,-8-28-1-15,8 10-4 0,-8-10-6 0,0 0-5 16,19 5-7-16,-19-5-7 0,0 0-1 15,22 0-2-15,-22 0 0 0,0 0-3 16,19-11 4-16,-19 11-3 0,0 0 0 0,19-12 9 16,-19 12-4-16,8-11 2 0,-8 11 1 15,8-13 9-15,-8 13 14 0,6-15 5 16,-6 15 7-16,0 0 0 0,7-13-9 16,-7 13 2-16,0 0-8 0,0 0 1 0,0 0 1 0,0 0-1 15,0 0 4-15,0 0-4 0,0 0-4 16,0 0 5-16,0 0-3 0,0 0-5 15,10 35 1-15,-10-35-2 0,2 26-1 16,-2-10 0-16,0 1-2 0,3 2 1 0,-3-2-1 16,0 2-1-16,0 2-1 0,2-2 0 15,-2-2 0-15,0 4 0 0,-2-4-3 0,2-17 3 16,-5 34 4-16,3-18 6 0,-2 0 8 16,0-4 5-16,-3 2 2 0,-1-1-6 0,0-4 4 15,8-9-3-15,-23 16-4 0,14-10-1 16,9-6-3-16,-24 7-2 0,24-7-2 15,-20 0-7-15,20 0-15 0,-25-10-21 0,15 3-36 16,0-5-53-16,3-3-61 0,4 1-53 16,-1-4-74-16,4-1-153 0,0 2-85 15,0-2-317-15,4 3-212 0</inkml:trace>
  <inkml:trace contextRef="#ctx0" brushRef="#br1" timeOffset="26724.96">15190 13979 2497 0,'0'0'-16'0,"0"0"43"16,0 0 12-16,18 7 7 0,-18-7 31 15,0 0 25-15,0 0 10 0,0 0-7 0,25-1-15 16,-25 1-11-16,0 0-9 0,23-4-11 16,-23 4-10-16,17-4-18 0,-17 4-34 15,16-6-28-15,-16 6-46 0,14-5-37 16,-14 5-29-16,10-8-37 0,-10 8-86 16,0 0-524-16,1-14-95 0</inkml:trace>
  <inkml:trace contextRef="#ctx0" brushRef="#br1" timeOffset="26860.09">15204 13887 2388 0,'0'0'23'0,"0"0"48"0,-16-5 19 0,16 5 11 16,0 0 7-16,0 0-8 0,0 0-5 15,0 0-9-15,0 0-15 0,0 0-6 0,0 0-21 16,0 0-55-16,45-16-96 0,-32 12-108 16,-1-3-219-16,5 2-334 0,-17 5-61 0</inkml:trace>
  <inkml:trace contextRef="#ctx0" brushRef="#br1" timeOffset="27510.89">15646 13756 2342 0,'0'0'17'0,"-2"-26"27"0,2 26 41 0,0 0 30 15,-2-11 35-15,2 11 21 0,0 0 8 16,0 0 0-16,0 0-13 0,0 0-1 16,0 0-6-16,0 0-2 0,0 0-13 0,0 0-12 15,0 0-14-15,0 0-15 0,-26 39-7 0,22-26-14 16,2 2-7-16,-2 3-7 16,4-18-11-16,-2 32-5 0,4-18-9 0,0 2-4 0,-2-16-8 15,4 25-7-15,0-14-8 0,-4-11-9 16,12 16-10-16,-4-11-9 0,-2-1-15 15,-6-4-6-15,14 4-1 0,-14-4 4 16,15-1 0-16,-15 1 7 0,13-12 5 0,-7 5 3 16,-6 7 4-16,11-16 6 0,-7 6 2 15,2 5 3-15,-6 5-4 0,6-14 2 0,-6 14-3 16,10-11 2-16,-10 11-3 0,6-9 0 16,-6 9 1-16,8-3-3 0,-8 3 5 15,0 0-1-15,0 0 3 0,23 3-1 16,-23-3-1-16,13 1 1 0,-13-1 5 0,15 3-2 0,-15-3-1 15,14 5 6-15,-14-5 1 0,0 0 8 16,0 0 10-16,0 0 8 0,30-9 10 16,-30 9 6-16,11-12-1 0,-11 12 0 15,9-12-3-15,-9 12-1 0,8-17-4 0,-8 17-7 16,6-17-6-16,-6 17-11 0,4-19-25 16,-1 9-37-16,-3 10-51 0,2-15-64 15,-2 15-69-15,2-10-84 0,-2 10-162 0,2-12-117 0,-2 12-387 16,0 0-437-16</inkml:trace>
  <inkml:trace contextRef="#ctx0" brushRef="#br1" timeOffset="27895.83">16036 13786 2914 0,'2'15'-72'0,"-2"-15"53"0,2 16 31 16,-2-16 22-16,0 20 32 0,0-20 19 15,0 22 10-15,0-22-2 0,0 21-4 16,0-21-11-16,0 22-7 0,0-22-6 0,0 20-13 16,0-20 2-16,0 17-5 0,0-17-7 15,0 0 0-15,-2 19-1 0,2-19-7 16,0 0-5-16,0 0-6 0,0 0-3 0,0 0-3 16,0 0-3-16,0 0-2 0,0 0-3 15,0 0 1-15,0 0-1 0,0 0-1 0,0 0-2 16,20-47 0-16,-20 47 3 0,11-22 7 15,-7 15 3-15,-4 7 8 0,11-16 2 16,-11 16 12-16,11-11 10 0,-11 11 12 0,0 0 3 16,14-5 8-16,-14 5 4 0,0 0 2 15,0 0 18-15,0 0-6 0,20 16-11 0,-20-16-11 16,8 17-6-16,-8-17-4 0,4 15-19 16,-4-15-4-16,4 18-29 0,-2-11-38 0,-2-7-58 15,0 0-76-15,7 21-89 0,-7-21-146 16,0 8-197-16,0-8 27 0,0 0-339 0,0 0-299 15</inkml:trace>
  <inkml:trace contextRef="#ctx0" brushRef="#br1" timeOffset="28663.8">16406 13891 2790 0,'0'0'-44'16,"0"0"21"-16,6 20 27 0,-6-20 25 16,4 16 34-16,-4-16 7 0,2 22 10 15,0-12-8-15,-2-10-10 0,6 31-4 16,0-14-4-16,-4-2-8 0,4 0-2 0,-2 1-10 16,2-1-1-16,0-1-1 0,1-1 0 15,-7-13-5-15,11 20-2 0,-7-12-1 16,-4-8 1-16,8 12-4 0,-8-12-5 0,0 0-2 15,11 8 0-15,-11-8-2 0,0 0 0 16,0 0-6-16,0 0 2 0,0 0-2 0,10-38 0 16,-8 23-1-16,0-6-3 0,-2 1-4 15,2-7-3-15,-2-1-3 0,0-3-4 16,3-9-1-16,-1 0 0 0,-2 0 4 16,2-2 1-16,3 3 4 0,-3-1 7 15,0 1 2-15,-2 6 6 0,2 0 0 0,0 2 6 0,0 1 17 16,0 1 6-16,0 0 9 15,0 3 14-15,0-1-1 0,2 3 5 0,-2 2-5 0,0 4-3 16,3-1-7-16,0 0-4 0,-1 1-5 16,0 1-4-16,2 2-5 0,0 1-1 0,1-1-9 15,-1 1-1-15,2 4-1 0,-8 10-4 16,16-23-3-16,-6 11-3 0,0 2 1 16,2 1 0-16,0-1-1 0,2 3-2 15,6-4-5-15,-1 3 4 0,2 1-2 0,2-3-2 16,3 4-3-16,3-2 1 0,7 1 0 15,2-1-3-15,3 1-1 0,1-1-1 0,7 1-6 16,-5-2 2-16,3 0-5 0,1 0-2 16,-3-1 0-16,3 1 2 0,-5 1-1 15,-1-2 4-15,0 3-3 0,1-1 5 0,-1 0-2 16,0 1 1-16,1 1 1 0,1-1 3 16,1 1 0-16,-3 3 6 0,3-1-3 15,-1 0 2-15,2 0 5 0,1 2 0 0,-1 2 3 16,-1 0 1-16,1 0 1 0,-1 0 2 0,-1 0-3 15,1 0 4-15,-7 2-3 16,-2-2 4-16,0-2 4 0,-3 2 18 0,2 0 8 16,-5-2 6-16,-1 2-3 0,0-4-1 0,-1 1-2 15,-3 0-3-15,-1 2-4 0,-3-4-5 16,0 4 0-16,-2-1-4 0,-2 0-4 16,-17 2 1-16,27-4-5 0,-27 4-2 15,24-4-8-15,-24 4-15 0,21-2-38 0,-21 2-47 16,0 0-82-16,15-1-89 0,-15 1-148 0,0 0-208 15,0 0 42-15,0 0-320 0,0 0-270 16</inkml:trace>
  <inkml:trace contextRef="#ctx0" brushRef="#br1" timeOffset="33068.14">16783 13911 1702 0,'0'0'246'0,"0"0"-91"0,0 0 13 16,0 0 25-16,0 0 17 0,0 0 14 0,0 0 2 15,0 0-17-15,0 0 3 0,0 0 1 0,0 0-12 16,0 0-29-16,0 0-1 0,0 0-16 16,0 0-16-16,0 0 1 0,25 8-14 15,-25-8-17-15,12 4-13 0,-12-4-17 16,0 0-13-16,22 2-33 0,-14 0-39 0,-8-2-39 15,15-2-46-15,-15 2-46 0,0 0-56 16,21-2-40-16,-12-2-48 0,-9 4-109 0,16-5-157 16,-7 0-11-16,2 0-290 0,-1-2-190 15</inkml:trace>
  <inkml:trace contextRef="#ctx0" brushRef="#br1" timeOffset="33504.47">17072 13759 2452 0,'0'0'-38'15,"0"0"55"-15,0 0 24 0,0 0 23 16,0 0 21-16,0 0 14 0,0 0 1 0,0 0 4 16,0 0-16-16,0 0-6 0,0 0-10 15,0 0-1-15,0 0-9 0,0 0-5 16,0 0-5-16,0 0-5 0,26-20-7 15,-26 20-3-15,19-4-7 0,-19 4 5 16,21-4-8-16,-21 4-5 0,23-1 3 0,-23 1 2 16,20 0 5-16,-20 0 6 0,0 0 5 15,23 1 5-15,-23-1 2 0,0 0 2 0,8 10-4 16,-8-10 0-16,0 0-2 0,-2 18 6 0,2-18-1 16,0 0 7-16,-13 26 2 0,7-13 2 15,0-2-3-15,0 2 9 0,6-13-6 16,-14 25 2-16,8-11 2 0,0-2-9 15,2 2-4-15,4-14-2 0,-6 22-5 0,6-22-2 16,-2 21-4-16,2-21 0 0,-3 14-8 16,3-14-1-16,0 0 3 0,7 23-13 15,-7-23-16-15,12 10-24 0,-12-10-26 0,20 5-25 16,-20-5-32-16,20 0-33 0,-20 0-37 0,26-1-42 16,-15-1-36-16,1-4-61 0,-12 6-116 15,22-7-118-15,-12 3-329 0,-2-2-243 16</inkml:trace>
  <inkml:trace contextRef="#ctx0" brushRef="#br1" timeOffset="34055.03">17443 13769 2632 0,'0'0'-26'15,"0"0"62"-15,9-17 32 0,-9 17 19 0,0 0 11 16,4-8 10-16,-4 8-6 0,0 0-3 0,0 0-13 16,0 0-9-16,0 0-6 0,6-10-9 15,-6 10-5-15,0 0-3 0,0 0-1 16,0 0-2-16,0 0-2 0,0 0-9 15,0 0-1-15,26 0-4 0,-26 0-4 0,0 0-2 16,27 1-1-16,-27-1-6 0,23 2-2 16,-23-2-1-16,19 4 0 0,-19-4-6 15,18 3-1-15,-18-3 2 0,14 5 1 16,-14-5 5-16,0 0 4 0,13 13 6 0,-13-13 6 0,2 13 5 16,-2-13 3-16,0 0 2 0,-13 32 3 15,7-17-2-15,0-1-3 0,-1 0-3 16,-2 2-6-16,3 1-4 0,0-3-3 0,0 3 0 15,2-1-4-15,-1-2-3 0,3 1-4 16,2-15-3-16,-2 30 1 0,4-14-4 16,0 1 1-16,0-2 1 0,3 5-3 0,1-2-1 15,-4-2-3-15,2 1 2 0,0 2-1 16,-4-2 2-16,2 3 6 0,-2-2 5 16,-4-1 7-16,0 1 4 0,-2 1 0 0,-3-2 0 0,-2-1-1 15,1 3-9-15,-1-4 1 0,1-2-10 16,-3 1-20-16,2-3-26 0,-1-2-36 15,2-1-50-15,10-8-59 0,-22 11-57 16,14-7-54-16,8-4-125 0,-17 0-135 16,17 0-400-16,0 0-380 0</inkml:trace>
  <inkml:trace contextRef="#ctx0" brushRef="#br1" timeOffset="34477.96">17676 13466 2762 0,'0'0'-70'0,"4"-16"49"16,-4 16 17-16,0 0 25 0,4-14 12 15,-4 14 24-15,0 0 7 0,13-14-4 16,-13 14-4-16,13-8-7 0,-13 8-4 16,17-7-8-16,-17 7-2 0,18-8-1 0,-18 8 1 15,16-4 7-15,-16 4 9 0,14-3 10 16,-14 3 14-16,0 0 4 0,0 0-1 0,0 0-3 16,17 15 1-16,-17-15-4 0,0 0 6 15,-6 23 3-15,6-23-1 0,0 0-1 0,-15 31 3 16,11-23 1-16,4-8 2 0,-10 22-3 15,5-12-4-15,5-10-9 16,-7 17-9-16,7-17 0 0,-4 15-7 0,4-15-5 0,0 0-15 16,0 0-8-16,6 21-41 0,-6-21-38 15,14 8-51-15,-14-8-67 0,18 5-58 0,-9-5-72 16,-9 0-163-16,23 0-93 0,-10-1-345 16,-13 1-292-16</inkml:trace>
  <inkml:trace contextRef="#ctx0" brushRef="#br1" timeOffset="34940.42">18088 13959 2717 0,'0'0'-35'15,"0"0"45"-15,0 0 18 0,0 0 11 16,0 0 18-16,0 0 6 0,0 0 10 16,0 0 2-16,0 0 8 0,0 0-2 0,0 0 4 0,0 0-2 15,0 0 1-15,0 0-8 0,55 0-4 16,-55 0-9-16,22-1-8 0,-22 1-7 15,20-2-17-15,-20 2-20 0,22-2-43 0,-22 2-51 16,19-5-59-16,-19 5-43 0,17-6-67 16,-17 6-123-16,11-8-463 0,-7 3-176 15</inkml:trace>
  <inkml:trace contextRef="#ctx0" brushRef="#br1" timeOffset="35150.58">18188 13859 2390 0,'0'0'-49'0,"0"0"29"15,-13-9 29-15,13 9 11 0,0 0 26 16,0 0 39-16,0 0 27 0,0 0 21 16,0 0 7-16,0 0 6 0,0 0-5 0,0 0 0 15,0 0-12-15,-14 26-6 0,14-26-15 16,-2 19-5-16,2-19-17 0,0 23-9 0,0-23-9 16,0 25-5-16,-2-12-11 15,2-13-12-15,-3 26-24 0,6-12-28 0,-3-14-38 0,-3 22-56 16,3-22-69-16,5 23-54 0,-5-23-119 15,0 16-623-15,4-8-419 0</inkml:trace>
  <inkml:trace contextRef="#ctx0" brushRef="#br1" timeOffset="35872.86">18413 13990 2855 0,'0'0'-46'0,"0"0"50"16,0 0 21-16,0 0 21 0,0 0 19 0,0 0 14 15,0 0 11-15,18 21 4 0,-18-21-4 16,0 19-8-16,0-19-4 0,0 23-11 15,0-23-3-15,0 27 2 0,0-14 1 0,0-13 2 16,-2 25 0-16,2-25-7 0,0 25-2 16,0-25-5-16,0 23-4 0,0-23-5 15,2 19-3-15,-2-19-1 0,3 14 0 16,-3-14-5-16,0 0-3 0,2 18-5 0,-2-18-5 16,0 0-10-16,0 0-8 0,0 0-9 0,16 1-1 15,-16-1-8-15,0 0-1 0,0 0-2 16,20-33-1-16,-16 20-8 0,2-5-3 0,-2-5-6 15,2-1-10-15,2-3-11 0,-2-7-7 0,-2-3-5 16,2-1 0-16,-2 0 8 16,-2-1 6-16,3 0 0 0,-3-2 9 0,-2 4 6 15,0 4 6-15,0 0 11 0,2-1 13 16,-2 4 12-16,2 1 8 0,0 1 8 0,0 1 6 16,3 3-6-16,-1-1 2 15,0 2-4-15,3 4-1 0,-1 2 1 0,0-1 1 16,-2 3-1-16,4 2 1 0,0-1-3 0,-2 4 0 15,2-2-2-15,0 2-2 0,1 1-1 16,2 2-6-16,1-1 4 0,-1 0-3 16,3 0 0-16,4 3 0 0,-2-1-5 0,4-2 6 15,3 2-6-15,2 1 3 0,2-1 1 16,3 2 6-16,2 0 11 0,1 1 8 16,2-1 0-16,3 0-2 0,-4 0-4 0,2 4 0 15,-3-3-7-15,1 0 2 0,0 2-6 16,-2-1 4-16,-1 0-5 0,1-1 0 0,0 0-3 15,-2 1 1-15,-1 0-2 0,-1-1 3 16,-3 0-2-16,-1 2 2 0,0 1 2 16,-2-3 0-16,-3 1-5 0,1 2 3 0,-20 0-6 15,30-1 0-15,-30 1-7 0,26 0-9 16,-26 0-26-16,22 0-29 0,-22 0-38 16,19 3-46-16,-19-3-41 0,14 3-52 0,-14-3-111 15,0 0-628-15,0 0-439 0</inkml:trace>
  <inkml:trace contextRef="#ctx0" brushRef="#br1" timeOffset="36348.07">18920 13828 2972 0,'0'0'-57'0,"0"0"28"16,11-15 15-16,-11 15 27 0,0 0 33 15,0 0 44-15,0 0 37 0,0 0 16 16,0 0 6-16,0 0-2 0,0 0-7 16,0 0-4-16,0 0-1 0,-19 40-5 0,19-40 0 15,-8 30 23-15,4-15-4 0,0 3-11 0,-2 1-7 16,0 0-16-16,2 0-24 0,0 0-1 15,0-2-6-15,0 2-12 0,0 1-9 16,1-3-5-16,-1-2-12 0,4-15-26 0,-4 27-34 16,2-16-44-16,-1-2-60 0,3-9-79 15,0 14-79-15,0-14-147 0,0 0-160 16,0 0 18-16,0 0-405 0,0 0-416 0</inkml:trace>
  <inkml:trace contextRef="#ctx0" brushRef="#br1" timeOffset="36554.68">19029 13969 2858 0,'0'0'-83'0,"0"0"43"0,0 0 22 16,0 0 33-16,33 6 34 0,-33-6 29 0,22 2 9 0,-22-2 2 15,29 4-3-15,-16-3-6 0,-13-1-8 16,31 3-16-16,-31-3-7 0,28-3-32 15,-28 3-52-15,26-3-49 0,-26 3-35 16,20-4-45-16,-11 0-48 0,-9 4-102 16,11-9-453-16,-11 9-55 0</inkml:trace>
  <inkml:trace contextRef="#ctx0" brushRef="#br1" timeOffset="36764.37">19160 13894 2330 0,'-24'-5'-9'0,"24"5"32"16,0 0 52-16,0 0 47 0,0 0 44 0,0 0 23 15,-20 18 20-15,20-18 0 0,-5 15-2 16,5-15-7-16,-3 21-19 0,3-21-14 0,-2 30 10 16,2-14-19-16,0 0-18 0,0-16-14 15,0 35-19-15,0-18-11 0,0 1-10 16,2-2-22-16,-2 1-9 0,0-2-44 16,3-3-50-16,-1 0-53 0,-2-12-66 0,5 22-67 15,-1-16-84-15,-4-6-182 0,10 11-90 0,-6-7-379 16,-4-4-396-16</inkml:trace>
  <inkml:trace contextRef="#ctx0" brushRef="#br1" timeOffset="37294.69">19494 13923 2845 0,'0'0'-64'0,"0"0"23"0,0 0 18 16,0 0 21-16,0 0 24 0,0 0 26 15,0 0 23-15,0 0 21 0,-36 2 1 0,36-2-6 16,-19 5-9-16,19-5-5 0,-24 1-5 16,14 1-4-16,10-2-7 0,-23 0-3 15,10 0-4-15,13 0-4 0,-23-2-9 0,13 1-3 16,10 1-2-16,-20-5-5 0,12 2-2 16,8 3 2-16,-15-6-12 0,15 6-4 15,-9-9 1-15,9 9 0 0,-2-12-5 16,2 12-2-16,0 0 1 0,4-22 3 0,-4 22-1 15,10-12 2-15,-10 12 3 0,10-11 4 16,-4 4 10-16,0 0 9 0,3 1 3 0,-9 6 4 16,15-12 8-16,-15 12-2 0,17-9 0 15,-17 9 0-15,14-5-1 0,-14 5 4 0,16-6-1 16,-16 6 2-16,0 0-1 0,20-6 11 16,-20 6 9-16,0 0 2 0,0 0 7 15,22 3 1-15,-22-3-9 0,0 0 10 0,12 16-2 16,-12-16-1-16,4 19 2 0,-4-19-8 0,5 23-6 15,-5-8-3-15,2 4-1 16,-2-2-4-16,2 2 0 0,-2 1-8 0,2 0-2 16,-2 2-1-16,0 0-3 0,0 1-5 0,0 4-4 15,2-1-2-15,0-1-6 0,0 0-3 16,1-1-2-16,-1-4-4 0,0-1 0 16,0 0-5-16,0 0-3 0,0-4-10 15,1 2-17-15,-3-17-23 0,4 22-20 0,-2-13-32 0,0 1-31 0,-2-10-48 16,4 13-54-16,-4-13-50 15,0 0-57-15,6 6-132 0,-6-6-107 16,0 0-16-16,0 0-379 0,0 0-405 16</inkml:trace>
  <inkml:trace contextRef="#ctx0" brushRef="#br1" timeOffset="37797.71">19682 13911 2969 0,'0'0'14'0,"0"0"40"15,0 0 17-15,0 0 32 0,0-22 27 16,0 22 16-16,0 0 4 0,0 0 0 0,0 0-14 15,0 0-22-15,2-20-8 0,-2 20-18 16,0 0-9-16,12-7-9 0,-12 7-7 0,0 0-8 16,20-1-4-16,-20 1-10 0,0 0-4 15,28 0-4-15,-28 0-2 0,23 4-7 0,-23-4-4 16,19 7-1-16,-19-7-3 0,13 8 0 16,-13-8-4-16,4 14 1 0,-4-14 2 15,0 0 9-15,0 0 13 0,-17 37 6 16,11-25 6-16,-3-1 1 0,1 2-6 0,-1 1 2 15,3 1-8-15,2 0-6 0,-2 0-5 16,4 2 3-16,0 2-1 0,4 1-7 0,0-1-7 16,0 2 1-16,2 1 2 0,0 0 2 15,2 1-7-15,-1-1-2 0,-3-3 0 0,0 0 9 16,0 0 7-16,-2 1 2 0,-2-1 7 16,-2-3-5-16,-3-2 3 0,1 2-7 15,-4-6-25-15,1 4-1 0,-2-5-8 0,1 2-15 16,0-4-33-16,-2-4-38 0,0 2-60 15,12-5-81-15,-19 3-56 0,19-3-116 16,-19-6-151-16,19 6-26 0,-13-11-380 0,11 3-404 16</inkml:trace>
  <inkml:trace contextRef="#ctx0" brushRef="#br1" timeOffset="38128.1">19843 13595 3033 0,'0'-26'-9'0,"0"26"-1"0,0 0 3 0,4-17 3 15,-4 17 14-15,0 0 18 0,13-13 3 16,-13 13-2-16,13-6-1 0,-13 6-4 16,17-3 1-16,-17 3 1 0,0 0 9 0,22-3 10 15,-22 3 12-15,0 0 8 0,0 0 13 16,0 0 18-16,12 13 15 0,-12-13 9 15,0 0 9-15,-6 23 2 0,6-23 4 16,0 0 27-16,-14 27-12 16,14-27-31-16,-6 19-8 0,6-19-9 0,-4 17-9 0,4-17-9 0,0 0-8 15,6 24-11-15,1-15-11 0,-7-9-45 16,15 13-43-16,-5-10-60 0,1-1-82 16,2 1-73-16,-13-3-118 0,21-5-196 0,-11-1-30 15,-10 6-356-15,22-14-379 0</inkml:trace>
  <inkml:trace contextRef="#ctx0" brushRef="#br1" timeOffset="39034.28">18419 12971 2729 0,'0'0'-133'0,"0"0"13"0,0 0 11 16,0 0 10-16,0 0 14 0,0 0 8 15,0 0 4-15,0 0 17 0,0 0-8 0,0 0 5 16,0 0 7-16,0 0 8 0,0 0 19 16,0 0 7-16,0 0 20 0,0 0 11 15,0 0 15-15,0 0 19 0,0 0 28 0,0 0 14 0,0 0 15 16,0 0 10-16,0 0 0 0,0 0 8 16,49-12-1-16,-49 12-8 0,0 0-5 15,29 0-12-15,-29 0-16 0,30 3-1 0,-11-6-10 16,2 3-4-16,3 0-6 0,5 0-4 15,3 0 3-15,2 0 7 0,0-1-1 16,1 2-2-16,1-1 1 0,0 0 2 16,1 0-11-16,1 3-5 0,-5-3-3 0,3 0-6 15,0 0-5-15,-2-3-4 0,0 3-7 0,-3-1-8 16,1-2-10-16,0 2-1 0,-3-1-2 16,-1-2-2-16,-4 2 4 0,-1 0-1 0,-1 1 0 15,0 1 5-15,0-3 5 0,-3 3-1 16,-19 0 12-16,40 0-3 0,-24 3 6 15,4-3-4-15,-1 1 0 0,-2 1 0 16,-17-2 0-16,35 4-4 0,-15-4 3 16,-3 2-3-16,0 0 0 0,-17-2 5 0,31 1 7 15,-17 2 5-15,-14-3 9 0,20 0 4 16,-20 0 0-16,22 1-3 0,-22-1-3 0,0 0-4 16,23 0-5-16,-23 0-5 0,0 0-9 15,19 3-6-15,-19-3-27 0,0 0-36 0,0 0-61 16,0 0-82-16,17 0-85 0,-17 0-148 15,0 0-134-15,0 0-381 0,0 0-356 16</inkml:trace>
  <inkml:trace contextRef="#ctx0" brushRef="#br1" timeOffset="41834.41">25252 11814 1353 0,'0'0'140'0,"-4"-11"-46"0,4 11-2 16,0 0-28-16,-2-21 2 15,2 21 17-15,0 0-16 0,9-25 4 0,-9 25 6 16,7-17 16-16,2 6 31 0,-1 1 5 16,-8 10 1-16,18-18 4 0,-8 10-12 15,0-3-10-15,1 4-9 0,0-3-10 16,1 3-12-16,-12 7-10 0,25-13-5 0,-14 9-12 16,5 0-5-16,-16 4-4 0,23-4-4 0,-23 4 1 15,26 2 2-15,-12 2 0 0,-14-4-3 16,25 15-2-16,-14-6-4 0,0 5 1 15,-1-1-3-15,-2 4-6 0,3 3-2 16,-1-1-2-16,-3 2-1 0,-3 2-2 0,0 0-2 16,0-3 4-16,-2 1 10 0,-2 0 3 0,-2-2 5 15,-2 2 5-15,0 0 1 0,-3 0-4 16,-2-2-1-16,-3-1-3 0,2-5-3 16,-2 2-2-16,-4-4-6 0,1-1 0 0,-1-3-5 15,-2 0 4-15,0-4-4 0,2-3 3 16,16 0 0-16,-37-3 1 0,23-5-2 0,-2 0 0 15,5-1-3-15,1-5-2 0,-1 1-7 16,7-1-11-16,4 14-20 0,-6-28-30 16,6 28-48-16,4-27-67 0,2 14-76 0,-6 13-150 15,11-23-196-15,-1 13-368 0,-5 2-382 16</inkml:trace>
  <inkml:trace contextRef="#ctx0" brushRef="#br1" timeOffset="42558.94">24604 12024 2872 0,'0'0'-72'0,"-21"0"34"0,21 0-1 16,0 0 5-16,0 0 21 0,0 0-6 15,0 0 8-15,0 0 5 0,0 0-5 0,0 0 0 16,72-10 10-16,-51 7-14 0,8 1 7 16,-1-2 3-16,4 2-3 0,0-2 23 0,1 3 7 15,8-3 11-15,-3 0 20 0,2 0 8 16,-6 2 3-16,0 0-7 0,-3 0-2 0,3 0-8 16,-3 0-5-16,-2 1-6 0,-4 1-2 15,2-3-1-15,-4 3-8 0,-6 0-7 16,4-1 6-16,-21 1-2 0,31 0 9 15,-16 0 4-15,-15 0 6 0,21-2-2 16,-21 2-4-16,0 0-3 0,21-4-7 0,-21 4-1 16,0 0-1-16,0 0-10 0,0 0 3 0,0 0 1 15,0 0-3-15,0 0-1 0,0 0-1 16,0 0-3-16,0 0 1 0,-45-26-1 16,45 26-5-16,-23-9 5 0,10 4 2 0,13 5-2 15,-22-14 13-15,12 10 19 0,10 4 16 16,-18-11 16-16,18 11 9 0,-15-7 4 15,15 7 3-15,-11-8 1 0,11 8-6 0,0 0-9 16,0 0-6-16,0 0-6 0,0 0-7 16,0 0-7-16,0 0-5 0,0 0 6 15,0 0-20-15,0 0 2 0,0 0-5 0,40 30-4 0,-22-20-5 16,0 2-8-16,-3-1-4 0,3 0 0 16,-4 3-3-16,-1-1-1 0,-1-1-2 15,-3 1 4-15,-3-2-10 0,-2 3 0 16,-4-14-4-16,2 21-13 0,-2-21-16 15,0 0-30-15,-14 28-44 0,7-20-61 0,7-8-55 16,-14 12-78-16,14-12-162 0,-13 9-88 16,7-5-311-16,6-4-228 0</inkml:trace>
  <inkml:trace contextRef="#ctx0" brushRef="#br1" timeOffset="43069.09">25573 11872 2515 0,'0'0'-93'0,"0"0"18"16,0 0 18-16,0 0 26 0,0 0 1 0,0 0 15 16,0 0 21-16,0 0-3 0,0 0 3 15,0 0 4-15,64-7-2 0,-40 7 7 0,7-1 8 16,11-1 33-16,2-2 28 0,4 2 29 16,9-1 25-16,0-1 9 0,1 0 1 0,-2 0-5 15,-6 2 6-15,-5-2-16 0,2 1-9 16,-4-2-16-16,-10 4-15 0,-1-1-3 15,-3 0-16-15,-4 0-12 0,-8 2-20 16,-1-2-18-16,-16 2-36 0,19-1-65 0,-19 1-74 16,11-3-75-16,-11 3-128 0,0 0-606 15,0 0-395-15</inkml:trace>
  <inkml:trace contextRef="#ctx0" brushRef="#br1" timeOffset="43404.79">26247 11614 2922 0,'0'0'-66'15,"0"0"19"-15,0 0 21 0,0 0 42 16,0 0 47-16,0 0 31 0,0 0 15 15,0 0 4-15,0 0-1 0,3 59 13 16,1-35 10-16,3 4-1 0,-2 6-4 0,6 2-6 16,-2 1-14-16,2 0-6 0,2 5-21 15,1 2-5-15,-3-4-8 0,3-2-12 16,-5-2-3-16,0-1-8 0,-1 0-1 0,2-3-7 0,-1-2-4 16,-5-4-12-16,1 0-13 0,-3-6-23 15,3-2-31-15,-1-1-45 0,-4 1-57 16,5-5-63-16,-3-2-77 0,-2-11-152 15,4 13-119-15,-4-13-331 0,0 0-260 0</inkml:trace>
  <inkml:trace contextRef="#ctx0" brushRef="#br1" timeOffset="43734.95">26289 11380 2633 0,'-8'-21'-74'0,"8"21"23"0,0 0 10 0,-4-15 29 0,4 15 53 15,0 0 20-15,0 0 3 0,0 0 16 16,14-15-6-16,-14 15 4 0,21-6 5 15,-6 2-2-15,4 2 2 0,4 0 6 16,6-2-10-16,7 3 0 0,9-1 9 16,2-1-8-16,14 2-11 0,1-2-21 0,7-1-34 15,23 3-53-15,6-1-47 0,-1 0-43 16,6-3-44-16,-1 0-32 0,3 0-35 0,-4-3-91 16,-3-1-428-16,1-1-47 0</inkml:trace>
  <inkml:trace contextRef="#ctx0" brushRef="#br1" timeOffset="44521">28153 11201 2223 0,'60'-7'-54'0,"-8"0"11"0,-8 4 32 15,-6-1 8-15,3-1 35 0,-1 1 33 16,0 0 21-16,1 0 13 0,-5 2 19 16,-1 0 10-16,-1 2 10 0,0-1 0 0,-2 2 0 15,-1-1 1-15,-1 0-4 0,-1 0-3 16,-3 2-5-16,-2 0-8 0,-4 0-5 16,0 1-9-16,-1 0-9 0,-2 1-4 0,0 1-11 0,-3-1-6 15,0 1 1-15,-14-5-15 0,25 12-4 16,-13-5-2-16,-1 3-2 0,0-2-1 15,-1 3-2-15,0 1-1 0,2 3-6 0,0 2-5 16,-1-1-3-16,1 6-8 0,1-1 3 16,0 2-3-16,-1 4-1 0,4 1-2 15,-2 0-3-15,-2 1-8 0,6 0 1 16,-4 2 2-16,1 1-1 0,5 4-2 0,-2 2-4 16,0-2 5-16,-2 2-4 0,1 0-1 0,2 0-1 15,-6-5 1-15,-3 1-5 0,2 1 1 16,-4-1-4-16,0-2 3 0,-2 0 1 15,-2-3 0-15,1 1-4 0,1-1 1 16,-3-1 0-16,-1 0 0 0,2-1-4 0,-2-1 7 16,0-1-4-16,2-1 1 0,-2-4 1 15,0-2-5-15,1 1 2 0,-1-1 3 16,-2-3-6-16,0-15 5 0,0 28-2 16,0-28-4-16,-2 23 0 0,2-23 1 0,-5 23 3 15,5-23 3-15,-6 19 1 0,6-19 2 0,-10 17 2 16,10-17 4-16,-14 13-2 0,6-6 2 15,8-7 5-15,-26 12 5 0,12-8 1 0,-5 2-5 16,-2-4-2-16,-6 2 2 0,-3 0-6 16,-4-2-4-16,-7 1 19 0,-3-3-8 15,-3 3 4-15,1-3-3 0,-5 1-2 16,-6 1-2-16,-1-1 6 0,2 2-8 0,-3 0-1 16,-1-2-3-16,1 1 2 0,-2 2 1 0,1 1-24 15,-1-1 0-15,2 2 3 0,-3 0-1 16,3-1 2-16,-1 1-1 0,1 0 4 0,0-3-3 15,1 1 2-15,0 0-3 0,0-2 2 16,8 0 6-16,-1 0-1 0,0-2-2 16,2-2 3-16,1 2-5 0,1 0 8 15,0-2-5-15,3-1 0 0,0 0 0 0,1 1 8 16,3 0-3-16,2 1-5 0,4 1 2 16,-9-4-5-16,5 2 1 0,2-2 0 0,3 3-2 15,-1-3 1-15,-5-2 3 0,8 2 0 16,-3 0-1-16,0 0 2 0,1 1-2 15,5 0-1-15,-5 2 4 0,4-3-1 0,-1 2-2 16,3 1-2-16,-4 1 4 0,4-3-8 0,1 0-6 16,-1 2 5-16,0 1-3 0,4-2 1 15,0 1 0-15,-1 1-1 0,4-3 3 0,20 3 4 16,-38-1-1-16,22 1 1 0,16 0-17 16,-25-2-22-16,14 0-35 0,11 2-52 15,0 0-67-15,-13-10-62 0,13 10-111 16,0 0-181-16,0 0-41 0,11-22-326 15,-3 14-320-15</inkml:trace>
  <inkml:trace contextRef="#ctx0" brushRef="#br1" timeOffset="44877.93">26935 11550 2742 0,'-5'-15'-84'16,"5"15"29"-16,0 0 51 0,0 0 38 15,0 0 44-15,0 0 28 0,0 0 19 16,0 0 6-16,0 0 7 0,0 0-2 0,12 56 0 15,-10-40-5-15,0 1-5 0,2 2-6 16,1 1-4-16,1 4 0 0,-2-1-15 16,2-1-12-16,1 1-4 0,-1-2-15 15,-1 2-6-15,2-4-6 0,0 0-9 0,-1-2-13 16,1 1-31-16,-1-3-37 0,-1-2-44 16,-2 1-60-16,3-1-69 0,-1-4-81 0,-3 1-160 15,-2-10-121-15,6 16-317 0,-6-16-255 16</inkml:trace>
  <inkml:trace contextRef="#ctx0" brushRef="#br1" timeOffset="45414.38">26731 11986 2584 0,'0'0'-42'0,"0"0"51"0,0 0-1 0,0 0 26 16,0 0 21-16,0 0 23 0,0 0 18 0,0 0 3 15,60 2 7-15,-41-2 0 0,2 0-5 16,4 0-5-16,7 2-3 0,3-2 1 15,7 0 3-15,4 0 0 0,6-2 6 16,9 2-3-16,2-2 1 0,4 0-2 0,2 0-12 16,-4 0-5-16,1 0-4 0,0-1 5 0,-4 0-2 15,-4 2-9-15,1-3-5 0,-10 4-8 16,-1-2-2-16,-2 0-2 0,-12 2-9 16,2-1-6-16,-1 1 3 0,-2 1-10 15,-9-1-8-15,1 0-19 0,-1 0-28 0,-6 2-38 16,-2-2-44-16,-16 0-57 0,28 2-70 15,-20-2-79-15,-8 0-172 0,12 2-97 0,-12-2-352 16,0 0-339-16</inkml:trace>
  <inkml:trace contextRef="#ctx0" brushRef="#br1" timeOffset="45917.76">27254 12140 2769 0,'0'0'-89'15,"0"0"5"-15,0 0 9 0,0 0 12 0,0 0 4 16,0 0 1-16,0 0 12 0,0 0 13 16,0 0 11-16,0 0 21 0,0 0 2 15,0 0 30-15,0 0 19 0,0 0 20 0,0 0 6 16,0 0-1-16,-32 6-3 0,32-6-6 16,-16 9-1-16,16-9-7 0,-10 10-6 15,10-10 1-15,0 0-2 0,-9 17-8 0,9-17 0 16,0 0-5-16,13 23-11 0,-13-23-11 15,20 19-7-15,-9-10-4 0,5 1-6 0,2 4 6 16,2-3 4-16,-4 0 0 0,4 1-7 16,-6-3 0-16,-1 1 5 0,-2 1 0 15,-3-2 11-15,-8-9 25 0,11 20 8 0,-11-20 17 16,-2 15 6-16,2-15 7 0,0 0 4 16,-21 19-6-16,8-15-3 0,-1 2-7 15,14-6-5-15,-29 5-3 0,13-1-16 16,16-4-10-16,-29 0-23 0,29 0-52 15,-27-2-68-15,27 2-67 0,-21-6-60 0,21 6-116 16,-17-11-594-16,13 8-364 0</inkml:trace>
  <inkml:trace contextRef="#ctx0" brushRef="#br1" timeOffset="46177.93">27528 12207 2803 0,'0'0'-61'0,"0"0"36"0,0 0 19 15,0 0 31-15,19 17 32 0,-19-17 25 16,0 0 29-16,-6 29 15 0,6-29-4 16,-8 25-7-16,6-10 0 0,-1 0-1 15,3-15-3-15,-4 31-6 0,4-15-9 0,2 2-11 16,0-3-12-16,1 2-7 0,1-2-19 15,0-2-38-15,2 0-56 0,-2 1-69 16,5-2-68-16,-3-5-71 0,-6-7-140 0,13 10-559 16,-13-10-387-16</inkml:trace>
  <inkml:trace contextRef="#ctx0" brushRef="#br1" timeOffset="46815.45">27746 12191 2804 0,'0'0'-116'0,"0"0"37"0,0 0 32 16,0 0 26-16,-14-15 30 0,14 15 31 0,0 0 15 15,0 0 2-15,0 0-7 0,0 0-9 0,0 0 2 16,0 0-7-16,0 0-7 0,0 0-1 16,0 0-2-16,0 0 1 0,0 0-7 15,23-11 2-15,-23 11 2 0,0 0 6 16,0 0 2-16,0 0 8 0,0 0 5 15,0 0-1-15,0 0 5 0,0 0 2 0,0 0 4 16,0 0 2-16,0 0 0 0,0 0-4 16,0 0-3-16,0 0-2 0,-54 13 1 15,54-13-4-15,0 0-6 0,-12 10 2 16,12-10-5-16,0 0-3 0,0 0-1 0,-4 17-7 16,4-17-4-16,0 0-9 0,0 0-13 0,21 19-12 15,-21-19-9-15,19 13-11 0,-9-5-7 16,3 0-2-16,2-1 7 0,-3 1-5 0,4-1 1 15,-1 0 9-15,-3 2-4 0,3-2 8 16,-2 2 4-16,0-2-1 0,-3 0 9 16,-10-7 8-16,16 14 12 0,-16-14 18 0,12 11 15 15,-12-11 14-15,4 13 14 0,-4-13 6 16,0 0 3-16,0 0 6 0,-13 23 5 16,13-23 3-16,-15 12-4 0,15-12-4 0,-22 7 1 15,13-3-4-15,9-4-11 0,-26 8-8 16,14-4-9-16,12-4-3 0,-24 5-15 0,24-5-27 15,-21 2-47-15,21-2-62 0,0 0-78 16,-22-2-68-16,22 2-101 0,-10-8-165 16,10 8-60-16,0 0-270 0,0 0-183 15</inkml:trace>
  <inkml:trace contextRef="#ctx0" brushRef="#br1" timeOffset="47323.57">28051 12300 2388 0,'0'0'-100'0,"0"0"41"0,0 0 17 15,0 0 19-15,0 0 23 0,0 0 41 16,0 0 15-16,0 0 19 0,0 0 12 0,-2 21 2 16,2-21 10-16,0 0-3 0,0 0 0 15,18 2-5-15,-18-2-9 0,16 4-10 0,-16-4-2 16,0 0-6-16,27 2-7 0,-27-2-2 15,21 1-8-15,-21-1-5 0,24 0-9 16,-24 0-23-16,23 3-33 0,-23-3-50 0,24 0-38 16,-24 0-46-16,20-3-37 0,-10 2-69 0,-10 1-542 15,14-3-117-15</inkml:trace>
  <inkml:trace contextRef="#ctx0" brushRef="#br1" timeOffset="47740.81">28157 12230 2356 0,'0'0'-65'0,"0"0"22"0,0 0 34 0,0 0 23 16,0 0 18-16,0 0 28 0,0 0 18 16,0 0 5-16,0 0 13 0,0 0 7 15,0 0 6-15,0 0 11 0,0 0 10 16,0 0-7-16,0 0-4 0,21 38-3 0,-21-38-12 15,0 0-7-15,8 19-4 0,-8-19-4 16,10 17-11-16,-10-17-5 0,6 19-10 16,-2-12-7-16,-4-7-6 0,7 20-5 0,-2-11-3 15,-5-9-9-15,6 19-10 0,-6-19-26 16,10 16-35-16,-10-16-44 0,4 11-67 0,-4-11-70 16,0 0-122-16,6 12-179 0,-6-12-368 15,0 0-262-15</inkml:trace>
  <inkml:trace contextRef="#ctx0" brushRef="#br1" timeOffset="48480.53">28354 12203 2547 0,'-4'-17'-118'0,"4"17"19"0,0 0 14 16,0 0 21-16,0 0 14 0,0 0 22 0,0 0 21 15,10-23 7-15,-10 23 7 0,0 0 0 16,0 0 14-16,19-4 13 0,-19 4 9 15,0 0 10-15,0 0-3 0,25 3 6 16,-25-3 6-16,0 0-7 0,24 9 5 0,-24-9 4 0,15 11 5 16,-15-11 5-16,11 12 2 0,-11-12 1 0,6 13-2 15,-6-13 3 1,2 15 9-16,-2-15 8 0,0 0 2 0,-6 28-2 16,6-28-6-16,-11 19-9 0,4-7-4 0,7-12-2 15,-10 17-4-15,4-7-7 0,6-10-3 16,-6 18-6-16,6-18-3 0,-8 14 0 15,8-14-4-15,0 0-2 0,-2 19-9 0,2-19 2 16,0 0-7-16,0 0-3 0,10 19-5 16,-10-19-9-16,12 6-18 0,-12-6-24 15,17 6-28-15,-17-6-29 0,0 0-32 16,26 1-45-16,-26-1-32 0,22-3-51 0,-22 3-103 16,22-6-593-16,-12 5-362 0</inkml:trace>
  <inkml:trace contextRef="#ctx0" brushRef="#br1" timeOffset="49045.82">28602 12172 2762 0,'0'0'-88'15,"0"0"37"-15,0 0 14 0,0 0 19 0,0 0 16 16,-30 3 22-16,30-3 9 0,0 0-14 15,0 0 3-15,0 0 1 0,0 0-13 0,0 0-2 16,0 0-1-16,0 0-10 0,0 0-8 16,0 0-10-16,0 0-12 0,66 7 3 0,-54-5-4 15,-12-2 4-15,21 4-1 0,-21-4 9 16,21 2 5-16,-21-2-3 0,15 5 8 16,-15-5 4-16,0 0 23 0,14 10 18 15,-14-10 16-15,0 0 13 0,0 0 12 16,0 0 16-16,0 0 18 0,-18 31 0 0,18-31 4 15,-9 13-11-15,9-13-14 0,-8 13-7 16,8-13-6-16,-4 16-8 0,4-16-10 0,0 0-11 16,0 22-9-16,0-22-8 0,4 17-6 15,-4-17-4-15,6 22 0 0,-1-11-1 0,-5-11 1 16,6 25-2-16,-4-12 2 0,-2-13-2 16,4 25 4-16,-4-25-3 0,-4 24 1 15,2-11 1-15,2-13-1 0,-11 28-2 16,5-19 2-16,0 2-11 0,6-11-25 0,-11 17-52 15,11-17-57-15,-8 14-65 16,3-8-82-16,5-6-637 0,-6 8-311 0</inkml:trace>
  <inkml:trace contextRef="#ctx0" brushRef="#br1" timeOffset="49570.96">28779 12245 2705 0,'-10'-12'-84'0,"10"12"10"0,0 0 20 0,0 0 17 16,0 0 33-16,0 0 42 0,0 0 22 0,0 0 20 15,0 0-2-15,0 0-3 16,0 0-5-16,0 0 1 0,0 0 4 0,0 0 6 0,19 42-8 16,-19-42-4-16,12 10-9 0,-12-10-6 15,18 9-6-15,-18-9-9 0,14 7-8 16,-14-7-21-16,15 9-19 0,-15-9-10 16,15 2-7-16,-15-2-4 0,0 0 14 15,0 0-9-15,0 0 8 0,27-5-6 0,-27 5 6 16,0 0 8-16,0 0 1 0,11-11 7 15,-11 11 4-15,0 0-1 0,0 0 5 16,0 0 5-16,0 0 2 0,0 0-2 0,0 0 3 16,0 0-7-16,0 0 6 0,0 0-4 15,19 14 1-15,-19-14 1 0,0 0 14 0,12 9 10 16,-12-9 17-16,0 0 11 0,14 7 5 16,-14-7 7-16,0 0-1 0,0 0 4 0,14 4-1 15,-14-4-6-15,0 0-5 0,0 0-6 16,0 0-7-16,0 0-5 0,0 0-8 15,19-18-8-15,-19 18-13 0,0 0-28 16,5-18-42-16,-5 18-52 0,0 0-74 0,4-19-82 16,-4 19-156-16,2-15-175 0,-2 15-251 15,0-14-182-15</inkml:trace>
  <inkml:trace contextRef="#ctx0" brushRef="#br1" timeOffset="49923.59">29103 12250 2458 0,'6'19'-76'0,"-6"-19"12"0,0 0 22 0,5 16 27 16,-5-16 11-16,0 0 31 0,0 0 4 15,7 15 12-15,-7-15-1 0,0 0-5 16,0 0 1-16,0 0-20 0,0 0-30 0,0 0-31 15,10 8-13-15,-10-8-18 0,0 0-1 16,0 0 0-16,0 0 5 0,0 0 16 16,0 0 11-16,23-23 21 0,-23 23 15 0,0 0 20 15,9-12 18-15,-9 12 24 0,0 0 24 16,12-8 24-16,-12 8 30 0,0 0 23 16,0 0 17-16,0 0 6 0,0 0-11 15,0 0-15-15,0 0-18 0,21 16-13 0,-21-16-17 16,0 0-14-16,9 13-19 0,-9-13-34 0,0 0-48 15,7 13-55-15,-7-13-73 0,0 0-78 16,10 7-134-16,-10-7-557 0,0 0-297 16</inkml:trace>
  <inkml:trace contextRef="#ctx0" brushRef="#br1" timeOffset="50559.3">29339 11846 2587 0,'0'0'-100'0,"0"0"33"16,0 0 23-16,0 0 24 0,0 0 37 16,0 0 21-16,0 0 42 0,0 0 20 15,0 0 13-15,0 0-8 0,0 0-13 16,0 0-10-16,8-20-6 0,-8 20-3 0,0 0-11 15,21-2-4-15,-21 2-7 0,23 0-6 16,-23 0-6-16,34-2-10 0,-15 2 6 16,3-2-3-16,-2 2 0 0,4 0 7 15,1 0 8-15,1 0 2 0,3 0 5 0,3 0 3 0,0-2 1 16,2 2-2-16,-3 0 4 0,3-1-9 16,-2-2 4-16,0 2 1 0,-3-1 2 15,-3 0-6-15,-3 0 0 0,0 0-5 0,-4 0-3 16,-19 2-10-16,30-4-12 0,-20 2-19 15,-10 2-35-15,20-2-56 0,-20 2-85 16,10-4-99-16,-10 4-180 0,0 0-157 16,0 0-244-16,0 0-199 0</inkml:trace>
  <inkml:trace contextRef="#ctx0" brushRef="#br1" timeOffset="51870.02">26982 11679 2416 0,'0'0'-111'0,"0"0"49"16,0 0 36-16,0 0 23 0,11-10 32 16,-11 10 18-16,0 0 25 0,0 0 7 15,0 0 12-15,0 0-2 0,0 0-3 0,0 0-10 0,0 0 0 16,0 0 0-16,0 0-4 15,0 0-1-15,0 0 2 0,0 0-2 0,0 0 4 16,0 0 4-16,0 0 8 0,0 0 4 16,0 0 5-16,0 0-8 0,10-11-3 0,-10 11-6 15,0 0-13-15,0 0 0 0,0 0-13 16,0 0-1-16,0 0 2 0,0 0 4 16,0 0 4-16,0 0-3 0,0 0 0 0,0 0-9 15,0 0 0-15,0 0-5 0,-3 46-7 16,3-46-2-16,0 0 0 0,0 25 0 0,0-25-2 15,0 17 7-15,0-17-6 0,2 17 0 16,-2-17 0-16,3 15-4 0,-3-15-4 16,4 17-3-16,-4-17 1 0,9 14-2 15,-9-14-3-15,9 15-6 0,-9-15-1 16,14 13-1-16,-8-7 0 0,-6-6-3 0,16 10-2 0,-16-10 0 16,18 5-3-16,-18-5-8 0,22 4 0 15,-22-4-6-15,19-2-1 0,-19 2-2 16,21-6-2-16,-21 6 4 0,17-11 1 15,-7 3-1-15,-10 8 4 0,15-15-2 0,-7 6-3 16,-8 9 4-16,11-17 3 0,-7 7 0 16,-4 10-4-16,6-15 4 0,-6 15 0 15,2-16-4-15,-2 16 1 0,0 0 3 16,6-17-3-16,-6 17 4 0,0 0-2 0,0 0 3 0,0-17 0 16,0 17-1-16,0 0 0 0,0 0 5 15,0 0 0-15,0 0 5 0,0 0 4 16,0 0-2-16,0 0 0 0,0 0-2 0,0 0 2 15,0 0 6-15,0 0-6 0,0 0-2 16,0 0 0-16,0 0-3 0,0 0 0 16,0 0-1-16,19 38 2 0,-19-38 1 15,9 10-3-15,-9-10 4 0,15 5-5 16,-15-5 2-16,16 4-2 0,-16-4 1 0,18 2 0 0,-18-2 1 16,0 0 1-16,28-2-1 0,-28 2 0 15,19-4-1-15,-19 4 1 0,18-7 1 16,-18 7 3-16,14-12 4 0,-14 12 5 15,12-18 3-15,-4 6 0 0,-2-3-2 0,-1 0 3 16,2-3-7-16,-3-1 3 0,0 2-5 16,-1 2 0-16,-3 15-5 0,5-27-3 15,-3 16-10-15,-2 11-22 0,0 0-24 0,2-21-46 16,-2 21-55-16,0 0-68 0,0 0-64 16,0 0-116-16,-7-7-168 0,7 7-7 0,0 0-287 15,0 0-224-15</inkml:trace>
  <inkml:trace contextRef="#ctx0" brushRef="#br1" timeOffset="52350.54">27593 11719 2572 0,'3'24'-48'16,"-3"-24"17"-16,0 0 26 0,0 0 32 15,2 16 14-15,-2-16 15 0,0 0 11 0,4 19-6 16,-4-19-1-16,2 16-1 0,-2-16 1 16,0 0 13-16,4 20 3 0,-4-20 4 0,0 0 0 15,3 19-3-15,-3-19-7 0,0 0 1 16,2 16-8-16,-2-16-1 0,0 0-7 15,0 0-8-15,0 0-4 0,0 0-18 0,3 15-17 16,-3-15-22-16,0 0-15 0,0 0-13 16,0 0-15-16,0 0 4 0,0 0-6 15,0 0 4-15,24-37 2 0,-17 27-1 16,0-2 8-16,-7 12 9 0,15-23 11 0,-7 16 29 16,0-3 22-16,-8 10 17 0,11-15 7 0,-11 15 12 15,12-10 19-15,-12 10 14 0,0 0 7 16,0 0-3-16,19 0 7 0,-19 0-10 0,0 0-6 15,0 0-8-15,17 19-7 0,-17-19-5 16,9 16-8-16,-9-16-11 0,6 16-1 16,-6-16-14-16,9 14-13 0,-9-14-31 15,5 13-42-15,-5-13-63 0,0 0-79 0,9 9-74 16,-9-9-142-16,0 0-169 0,0 0-302 16,0 0-248-16</inkml:trace>
  <inkml:trace contextRef="#ctx0" brushRef="#br1" timeOffset="52657.47">27863 11418 2574 0,'0'0'-98'16,"0"0"19"-16,10-11 13 0,-10 11 19 15,0 0 25-15,17-4 25 0,-17 4 17 0,0 0 16 16,22 0 28-16,-22 0 20 0,0 0 12 15,29 7 13-15,-29-7 0 0,14 10 4 16,-14-10 5-16,11 12 3 0,-11-12 2 0,2 17 6 16,-2-17 0-16,0 0 1 0,-4 26 5 15,4-26-11-15,-9 21-5 16,9-21-3-16,-4 19-6 0,4-19-19 0,-4 17-5 0,4-17-11 16,-2 18-8-16,2-18-15 0,0 0-32 15,8 22-38-15,1-16-60 0,-9-6-65 16,26 12-72-16,-10-7-79 0,4-3-165 0,1 2-109 15,0-4-307-15,0 0-238 0</inkml:trace>
  <inkml:trace contextRef="#ctx0" brushRef="#br1" timeOffset="53602.93">29897 11814 2488 0,'0'0'-88'0,"0"0"47"0,0 0 29 16,0 0 47-16,0 0 35 0,0 0 40 16,0 0 39-16,0 0 26 0,0 0 19 0,0 0 2 15,0 0-4-15,0 0-8 0,0 0-8 16,0 0-10-16,0 0-13 0,0 0-10 0,34 35-6 15,-30-20-39-15,0 2-11 0,0 2-7 16,0 2-8-16,4 4-11 0,-4 0-9 0,2-1-5 16,-2 3 5-16,0 1-12 0,0 3-8 15,-2-2 1-15,3 1-7 0,-1 6 2 16,0 1-7-16,-1 0-2 0,3 2 1 16,-2 1-8-16,2 0-2 0,1 5-1 15,-1-6 1-15,4 6-2 0,0-7-2 0,2 7 4 16,-2-8-2-16,1 2-2 0,0-3 4 0,-1 0-4 15,3-2-1-15,-3 1 0 16,1-3 0-16,0 2 0 0,-1-1-4 16,-2-3 3-16,2 2 2 0,-2-1-4 0,0-4-1 0,-2 1 3 15,1-1-3-15,-1-1 0 0,-2-1-3 16,3 0 6-16,-3 0-1 0,0-3 2 0,1 0-6 16,-1-3 8-16,-2 0-6 15,2 1 1-15,0-4-5 0,-2 1 6 0,2-2-1 0,-2 1-9 16,0-1-6-16,-2-15-3 0,6 25-3 15,-6-25 1-15,4 20-2 0,-4-20 4 16,2 18-12-16,0-11-13 0,0 2-17 0,-2-9-27 16,2 14-33-16,-2-14-46 0,4 10-44 15,-4-10-31-15,0 0-32 0,6 9-53 16,-6-9-88-16,0 0-79 0,4 9-367 16,-4-9-209-16</inkml:trace>
  <inkml:trace contextRef="#ctx0" brushRef="#br1" timeOffset="54874.39">30252 13483 2580 0,'-16'2'-50'15,"16"-2"26"-15,0 0 26 0,-26 0 17 16,26 0 17-16,0 0 10 0,-23 4 15 0,23-4 9 16,-16 2 15-16,16-2 8 0,-18 4 20 15,18-4 9-15,-16 3 12 0,16-3 10 0,-22 6 5 16,22-6-4-16,-25 7-7 0,10-6-10 16,-4 1-10-16,19-2-13 0,-38 4-13 15,17-3-11-15,-5 2-9 0,-2-2-7 0,1 1-9 16,-5 0-7-16,-2 1-2 0,-6-2-23 15,-2 1 1-15,-1 2-5 0,-3-2-3 0,1-1 0 16,-1 3-1-16,-1 0-1 0,3 0 1 16,-1-2 0-16,1 2 3 0,-1 0-5 0,1 0-1 15,2-1 2-15,-1 3-4 0,-1-2 2 16,1-1-4-16,1 3-3 0,-2-4 5 16,-1 2-4-16,3 0-4 0,-1-3 1 15,-1 1 3-15,2-2-3 0,-3 2 6 16,1-4 8-16,1 4 7 0,-3-2 5 0,3-2-2 15,1 4 3-15,1-2 18 0,2 0-11 16,3 0-6-16,-2 0-3 0,0 0-12 0,2 2 4 16,-2-2 3-16,4 2-3 0,-2-2-2 15,1 2-3-15,-1-2 5 0,3 4-12 16,-2-3 7-16,-3 2 2 0,0 1-9 0,-2 0-3 0,0-1-3 16,0 1-4-16,-2 0 11 15,2-3-5-15,-3 5 6 0,3-2-9 0,-2-1-1 16,-2 0 2-16,0-1-10 0,-4 0 3 15,2-4 12-15,-4 4-12 0,5-4 8 0,-6 0-4 16,2-1-2-16,1 2 2 0,-8-2-2 16,-1 0 5-16,5 1-8 0,5-2-3 15,-2 4 17-15,2-1-6 0,0 1-1 0,4 0 1 16,-2 0-2-16,0 1 1 0,3-1-2 0,5 3 4 16,-1-3-9-16,5 1 5 0,-1 4 1 15,3-4 2-15,-1 1-4 0,3-1-2 16,0 2 3-16,6-3 2 0,1 2-2 15,-3 0-7-15,3 0 3 0,-1-2 2 0,3 2 5 16,-4-1-4-16,3-1-2 0,2 2 0 16,-4-2 0-16,2 2 1 0,-1-2-5 0,2 2-2 15,-1-1-2-15,1-1 5 0,0 3 2 16,20-3-3-16,-38 3 0 0,22-3 5 0,16 0 4 16,-27 0-8-16,27 0 4 0,-25 0 8 15,25 0-4-15,-20 1 0 0,20-1-1 16,0 0 0-16,-22-1-3 0,22 1 7 15,0 0-5-15,0 0-1 0,-25-6-6 16,25 6 3-16,-11-5-3 0,11 5 3 0,-16-7-2 16,16 7-6-16,-17-7 6 0,17 7-3 15,-19-9 2-15,19 9-3 0,-17-7-3 16,17 7 4-16,-19-8 2 0,19 8 0 0,-20-8 5 0,20 8-2 16,-14-9 0-16,14 9 1 0,-15-8-4 15,15 8 1-15,-13-7-1 0,13 7-3 16,-15-9-3-16,15 9-8 0,-13-8 1 15,13 8 1-15,-18-6 7 0,18 6-7 0,-19-8 4 16,19 8 0-16,-19-5 6 0,19 5-3 16,-17-6 5-16,17 6 3 0,-15-4 3 15,15 4 3-15,0 0 3 0,-17-8 0 0,17 8 4 0,0 0 10 16,-9-10-1-16,9 10-1 0,0 0 3 16,0 0-3-16,-3-25 3 0,3 25-2 15,0-16-4-15,0 16 9 0,0 0-2 0,0-31-3 16,0 31 3-16,-2-22-5 0,2 22 5 15,-2-25 7-15,2 8-10 0,0 17 0 16,0-35-3-16,-3 19 5 0,3-6-5 16,3-1-1-16,-3-6-6 0,0 1 0 0,2 0-3 15,0-4 5-15,-1-1-5 0,-1-4-4 0,2-5-1 16,-2 3 2-16,0-3-2 0,0-2-2 16,0 3 1-16,-3-4 1 0,-4 4-2 0,1 0 4 15,-2 4-4-15,-4-2 2 0,3 3-9 16,-5 3 6-16,3 1 6 0,0 4-7 15,-1 5 4-15,4-2-1 0,1 3 2 16,-2 2 4-16,-1 1-4 0,4 2-3 0,2 0 0 16,-2 0 3-16,3 1 4 0,-2 2-6 15,0-2 0-15,5 16-2 0,-8-26-3 16,5 14 4-16,3 12-6 0,-6-20 2 0,6 20-4 16,-9-20 4-16,9 20 6 0,-3-15-4 0,3 15 1 15,-4-15 4-15,4 15 0 0,0 0 2 16,-5-20-5-16,5 20-3 0,0 0 0 15,-4-15 4-15,4 15 1 0,0 0-2 0,0 0 2 16,-2-17-3-16,2 17 3 0,0 0 0 16,0 0 0-16,0 0-6 0,0 0 2 15,0 0-3-15,-2-17-13 0,2 17-24 16,0 0-30-16,0 0-42 0,0 0-51 0,0 0-60 16,0 0-47-16,0 0-73 0,4-13-125 0,-4 13-118 15,0 0-358-15,0 0-374 0</inkml:trace>
  <inkml:trace contextRef="#ctx0" brushRef="#br1" timeOffset="55325.08">25497 12171 2863 0,'0'0'-54'0,"0"0"41"0,0 0 21 16,0 0 23-16,0 0 19 0,0 0 27 15,24 7 32-15,-24-7 14 0,0 0 16 16,0 0 6-16,0 0-5 0,0 0 8 0,-5 27-9 0,5-27-8 16,-12 25-2-16,5-12-8 0,-1 2 11 15,1 2-10-15,0 2-24 0,-4 1-5 16,-1-1-11-16,2 2-11 0,0 0-13 15,2-2-16-15,-1-4-13 0,-2 2 2 0,6-4-7 16,-3 2 0-16,0-4-4 0,2 3 3 16,6-14-6-16,-11 18-2 0,11-18-2 15,-8 13-3-15,8-13-7 0,0 0-3 16,-9 8-5-16,9-8 2 0,0 0-8 0,0 0-2 0,0 0-3 16,0 0 0-16,0 0 0 0,17-50 6 15,-9 32-8-15,-3-1-4 0,5-3 0 0,0-1 3 16,-3-1 3-16,4-2-1 15,-2 2 2-15,2-1 0 0,-4 0 7 0,-1 4 1 16,4 2 12-16,-4 2 4 0,0 2-1 16,-1 1 6-16,-2 3-3 0,-1 1 1 0,-2 10 6 15,5-11 7-15,-5 11-3 16,0 0 6-16,0 0-5 0,0 0 6 0,0 0 2 0,0 0 8 16,0 0 2-16,10 44-2 0,-7-33-4 15,-3-11-1-15,4 27-3 0,-2-14-1 0,2 2-6 16,2 0-2-16,-1-2-15 0,1 1-10 15,0-2-18-15,1-3-32 0,0 1-41 16,0-2-49-16,-2 0-60 0,-5-8-50 0,12 8-37 16,-12-8-93-16,4 6-143 0,-4-6-67 15,0 0-295-15,0 0-265 0</inkml:trace>
  <inkml:trace contextRef="#ctx0" brushRef="#br1" timeOffset="55679.79">25017 12344 2575 0,'0'0'-63'0,"0"0"32"0,0 0 37 15,0 0 30-15,0 0 38 0,0 0 40 0,0 0 28 16,0 0 18-16,0 0 9 0,29 15 5 16,-29-15-14-16,0 0-21 0,22 3-9 15,-22-3-18-15,19 0-22 0,-19 0-12 16,0 0-23-16,23-3-37 0,-23 3-46 0,0 0-48 15,21 0-53-15,-21 0-37 0,0 0-44 16,18 0-54-16,-18 0-126 0,0 0-487 16,10-4-243-16</inkml:trace>
  <inkml:trace contextRef="#ctx0" brushRef="#br1" timeOffset="56264.84">24729 11689 2710 0,'-15'-12'58'0,"15"12"40"16,0 0 21-16,0 0 1 0,0 0 6 15,0 0 10-15,0 0 2 0,0 0-8 16,0 0-20-16,0 0-10 0,0 0-15 0,34-8-14 0,-34 8-24 16,23-1-35-16,-23 1-56 0,23-5-64 15,-23 5-62-15,24-3-63 0,-16-1-106 16,0 1-613-16,-8 3-384 0</inkml:trace>
  <inkml:trace contextRef="#ctx0" brushRef="#br1" timeOffset="56455.19">24808 11527 2939 0,'0'0'-18'0,"0"0"46"16,0 0 42-16,0 0 43 0,0 0 34 0,0 0 14 15,-14 32 3-15,14-32-14 0,5 21-19 16,-5-21-12-16,4 23-13 0,-4-23-14 15,2 27-13-15,1-16-19 0,-3-11-21 16,2 27-35-16,-2-27-41 0,0 22-45 0,0-22-48 16,0 27-60-16,0-14-49 0,0 0-102 15,0-3-171-15,0 4-359 0,2-3-233 16</inkml:trace>
  <inkml:trace contextRef="#ctx0" brushRef="#br1" timeOffset="57300.08">25205 11901 2594 0,'-11'-8'-58'0,"11"8"31"16,0 0 30-16,0 0 24 0,0 0 23 15,0 0 21-15,-18-6 17 0,18 6 12 16,0 0 11-16,0 0 1 0,0 0 4 0,0 0 10 16,0 0 4-16,0 0 7 0,0 0-4 15,0 0 3-15,0 0-3 0,0 0-6 16,0 0-11-16,0 0-10 0,0 0-10 16,0 0-10-16,0 0-12 0,0 0-8 0,21 40-4 15,-21-40 9-15,17 17-8 0,-7-7-7 0,0-1-9 16,2 0-8-16,1 1-10 0,-4-1-2 15,2 1-6-15,0-2-1 0,0 0-7 16,-1-1 0-16,-10-7 2 0,17 11-9 16,-7-5 2-16,-10-6 4 0,11 9 2 0,-11-9 4 15,0 0-5-15,11 12 6 0,-11-12 10 16,0 0-3-16,0 0 3 0,-9 23-3 16,9-23 6-16,-12 13-8 0,12-13 3 0,-17 17-2 0,8-9-4 15,-1 2-9-15,10-10-7 0,-19 17-31 16,12-10-25-16,-4 1-41 0,4-2-56 15,-2 1-77-15,-1-3-72 0,10-4-152 16,-19 4-146-16,19-4 24 0,-16 0-344 16,16 0-313-16</inkml:trace>
  <inkml:trace contextRef="#ctx0" brushRef="#br1" timeOffset="59499.44">30026 11893 2590 0,'0'0'-155'0,"0"0"25"0,0 0 22 0,0 0 25 16,0 0 21-16,0 0 9 15,0 0 8-15,0 0 4 0,0 0 0 16,0 0 5-16,0 0 4 0,0 0-6 0,-47-21 5 16,47 21-6-16,0 0-5 0,-10-10-1 0,10 10 0 15,0 0 10-15,-14-11 13 0,14 11 17 0,-14-8 13 16,14 8 11-16,0 0 8 16,-16-8 11-16,16 8 14 0,0 0-5 0,-17-5-6 15,17 5 8-15,0 0-18 0,-15-6-1 16,15 6-3-16,0 0-11 0,0 0 4 15,-19-6 15-15,19 6 7 0,0 0 16 16,0 0 10-16,-12-5 4 0,12 5-2 0,0 0 0 16,0 0 3-16,0 0-1 0,0 0-5 15,0 0-10-15,0 0-5 0,0 0-5 16,0 0-12-16,0 0 6 0,0 0-3 16,0 0-8-16,0 0 1 0,0 0 4 0,0 0 10 0,44-10 10 15,-44 10 15-15,0 0 17 0,27 2 8 16,-27-2 2-16,0 0 1 0,32 2-4 0,-20 0-7 15,-12-2-12-15,30 4-5 0,-13-3-13 16,3 3 0-16,0-2-9 0,0 0-2 16,1-2-8-16,0 0-2 0,-2 2-6 0,1-4-2 15,4 2-4-15,-5 0 4 0,3-2 3 16,-4 0 2-16,-18 2 1 0,38-1 2 16,-20-2-5-16,-1 2 1 0,1-1 1 15,-18 2 2-15,34-2-3 0,-16 0 6 0,-18 2-2 16,31-2 1-16,-12 2-2 0,-19 0 3 15,31 0-5-15,-11 0 4 0,-1 2 9 0,-19-2 2 16,34 0 0-16,-18 2-12 0,2-2 1 16,-18 0 2-16,27 2-3 0,-27-2-5 15,24 0-3-15,-24 0-11 0,18 0-17 16,-18 0-28-16,0 0-41 0,20 0-70 0,-20 0-105 16,0 0-134-16,0 0-222 0,0 0-8 15,0 0-305-15,0 0-308 0</inkml:trace>
  <inkml:trace contextRef="#ctx0" brushRef="#br1" timeOffset="121083.3">15246 15618 2751 0,'0'0'-50'16,"0"0"29"-16,0 0 27 0,0 0 13 15,0 0 18-15,0 0 4 0,0 0 2 0,0 0 0 16,-20-9 13-16,20 9 8 0,0 0 8 16,0 0 9-16,0 0 0 0,0 0 2 15,-6-16 1-15,6 16-6 0,0 0-1 16,0 0-5-16,0 0-13 0,-7-16-4 0,7 16-5 16,0 0-8-16,0 0-6 0,-3-18 0 0,3 18-6 15,-4-16 1-15,4 16-6 0,-2-17 3 16,2 17-6-16,-2-21 1 0,2 21-1 15,0-22 4-15,0 22-3 0,2-25 1 0,0 10-8 16,-2 15 2-16,5-28-1 0,0 17-4 16,-5 11-6-16,10-24-2 0,-5 14-7 15,-5 10-4-15,9-17-3 0,-9 17 6 16,8-12 0-16,-8 12 6 0,0 0 5 0,13-6 2 16,-13 6 7-16,0 0 1 0,0 0-1 0,0 0 4 15,20 26-2-15,-20-26 0 0,12 19 0 16,-4-8 0-16,-2 0-2 0,0 2 0 15,0-3 3-15,3 2-2 0,0-4 4 16,-9-8 2-16,14 17 7 0,-5-12-4 0,-9-5-1 16,15 12-1-16,-15-12 1 0,15 4-2 15,-15-4 1-15,0 0-2 0,22-3 2 16,-22 3-1-16,0 0 9 0,26-10-4 0,-17 3 10 16,-9 7 5-16,15-11 29 0,-15 11-7 0,15-12 8 15,-15 12-31-15,10-10-2 0,-10 10-8 16,9-5-2-16,-9 5-3 0,0 0-5 0,14-10-10 15,-14 10-11-15,0 0-15 0,0 0-21 16,9 0-36-16,-9 0-45 0,0 0-56 16,0 0-60-16,0 0-56 0,0 0-118 0,0 0-155 15,0 0-11-15,0 0-302 0,0 0-237 16</inkml:trace>
  <inkml:trace contextRef="#ctx0" brushRef="#br1" timeOffset="121744.42">15273 15671 2562 0,'0'0'-89'0,"0"0"19"0,0 0 17 0,0 0 24 15,0 0 23-15,0 0 2 0,-24-5 26 16,24 5-2-16,0 0 1 0,0 0 1 16,0 0-7-16,0 0 3 0,0 0-1 0,0 0 0 15,0 0 4-15,0 0-2 0,-7-12 5 16,7 12 18-16,0 0 9 0,0 0 3 0,0 0 24 16,0 0 9-16,0 0 3 0,0 0 5 15,0 0-4-15,0 0-1 0,0 0-4 0,0 0-7 16,0 0-5-16,0 0-2 0,0 0-3 15,0 0 3-15,34-11 1 0,-34 11 3 16,23 1 2-16,-23-1-1 0,27 3-7 16,-10-2-7-16,2 2 4 0,3-3-17 15,-2 3-4-15,4-1-8 0,-3-2-16 0,0 0-36 16,0 0-39-16,-2 0-51 0,0 2-53 16,-4-2-57-16,-2-2-66 0,-13 2-156 0,21-5-489 15,-21 5-331-15</inkml:trace>
  <inkml:trace contextRef="#ctx0" brushRef="#br1" timeOffset="122877.7">16018 15411 2758 0,'0'0'-84'0,"0"0"21"0,0 0 8 16,0 0 22-16,0 0 9 0,0 0 21 15,0 0 21-15,-57-2 19 0,57 2 12 16,0 0 14-16,-32 2 4 0,32-2 15 0,-25-2 14 15,25 2 6-15,-23 0 16 0,23 0 4 16,-23-1-5-16,23 1-5 0,-20-1-15 0,20 1-10 16,0 0-10-16,-25 0-10 0,25 0-2 15,0 0-11-15,-19-3-12 0,19 3-16 0,0 0-15 16,0 0-4-16,-13-8-4 0,13 8-3 16,0 0 1-16,0 0-1 0,0 0 2 15,0 0-5-15,11-28 3 0,-11 28 0 16,0 0-2-16,16-19 2 0,-8 11-1 0,-8 8-3 15,16-17 3-15,-6 8-1 0,-1-1-1 0,2-1 2 16,-1 0-3-16,-1-3 1 0,1 2 3 16,1-1-1-16,-2-1 7 0,1 3 4 0,-2 0 6 15,0 0 6-15,-8 11 6 0,14-17 7 16,-8 8-1-16,-6 9-1 0,10-12 4 16,-10 12-6-16,9-11 1 0,-9 11-5 0,0 0-2 15,13-13-4-15,-13 13-3 0,0 0 1 16,8-10-4-16,-8 10-1 0,0 0 4 0,0 0 16 15,0 0 7-15,0 0 8 0,0 0-4 16,0 0 1-16,0 0 2 0,0 0 0 16,0 0 6-16,0 0 16 0,25 20 1 15,-25-20-3-15,4 14-2 0,-4-14 8 0,6 14 1 16,-6-14-1-16,2 24-25 0,0-13 9 16,-2-11-10-16,2 26-1 0,0-10-7 0,0-1 0 15,0 0 2-15,0 3-4 0,0-1-2 0,0-1 5 16,0 2-1-16,0-1 0 0,0 0 6 15,0 1-1-15,-2-1-1 0,2 2-4 0,1-3-1 16,-1 1-5-16,0-1-4 16,-2-16-6-16,4 29-1 0,-4-17-1 0,0-12-7 15,5 24-6-15,-5-24-14 0,2 19-20 16,-2-19-27-16,4 16-37 0,-4-9-44 0,0-7-72 16,4 11-76-16,-4-11-110 0,0 0-187 15,4 9 0-15,-4-9-542 0,0 0-732 16</inkml:trace>
  <inkml:trace contextRef="#ctx0" brushRef="#br1" timeOffset="123458.3">16333 15561 3440 0,'0'0'-36'16,"0"0"58"-16,0 0 26 0,0 0 19 16,0 0 18-16,0 0 21 0,0 0 8 15,0 0 15-15,0 0-2 0,14 28-6 0,-14-28-13 16,0 0-7-16,6 15-4 0,-6-15-19 15,4 12-2-15,-4-12-13 0,0 0-4 16,6 15-13-16,-6-15-27 0,4 7-37 0,-4-7-55 16,0 0-77-16,0 0-77 0,5 9-77 15,-5-9-162-15,0 0-80 0,0 0-386 0,0 0-344 16</inkml:trace>
  <inkml:trace contextRef="#ctx0" brushRef="#br1" timeOffset="124037.84">16516 15173 2715 0,'4'-19'-60'0,"-4"19"47"16,0 0 31-16,0 0 23 0,0 0 19 0,0 0 12 15,0 0 9-15,-15-17-3 0,15 17 1 16,0 0-4-16,0 0-2 0,0 0-5 0,-12-9 5 0,12 9-2 16,0 0-3-16,0 0-9 0,0 0-11 15,0 0-5-15,0 0-6 0,0 0-8 16,18-20-8-16,-18 20-4 0,20-3-2 0,-20 3 3 15,25-2-4-15,-25 2-3 0,34 2 1 16,-15 0-2-16,0 2 6 0,3 0 3 16,-4 2 22-16,1-1 16 0,0 4 8 15,-2-1 9-15,-4 2 6 0,0 0 3 0,-5 2-7 16,-2 2-1-16,-6-14 4 0,2 22-5 0,-2-22 11 16,-4 22 3-16,4-22 3 0,-10 21 4 15,2-12 0-15,-2 0-12 0,10-9-6 16,-14 15-13-16,14-15-5 0,-10 12-12 15,10-12-15-15,-5 12-14 0,5-12-15 16,0 0-5-16,0 0-16 0,19 24-8 0,-9-14-4 0,4-2 0 16,-2 3 6-16,7 1 5 0,0-1 3 15,2 4 2-15,-1-2 11 0,-4 5 15 16,4 0 13-16,-8-3 7 0,1 2-1 16,-5-2 2-16,-4-2 1 0,-4-13-8 0,0 24-5 15,-4-12-33-15,-4-2-52 0,-3-3-72 16,-1 2-99-16,-4-3-107 0,0-2-219 15,-1-1-6-15,-2 0 22 0,19-3-360 0,-32 0-291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1T19:12:41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3687 5957 80 0,'0'0'40'0,"0"0"41"16,0 0 8-16,0 0 11 0,0 0-9 16,0 0-5-16,6-13 4 0,-6 13 0 15,0 0 3-15,0 0-4 0,0 0-10 0,0 0-12 0,9-12-5 16,-9 12-13-16,0 0-10 0,0 0-1 16,0 0-17-16,0 0-1 0,0 0-7 15,0 0-8-15,0 0 3 0,0 0 3 0,0 0-1 16,0 0 5-16,0 0 8 0,0 0 11 15,0 0 22-15,0 0 27 0,0 0 19 16,0 0 8-16,0 0 16 0,0 0-1 16,0 0 1-16,0 0 4 0,0 0 5 0,0 0 18 15,0 0 8-15,0 0 8 0,0 0 0 0,0 0 0 16,0 0-6-16,0 0-10 0,0 0-12 16,0 0-7-16,0 0-13 0,0 0-6 15,0 0-11-15,-11 52-10 0,11-52-6 0,-4 21-3 16,4-21-7-16,-4 23 12 0,4-23-3 15,-2 26-5-15,-1-10-3 0,1 1-8 16,0 0-19-16,0 0-7 0,0 2-1 16,0 2 3-16,0 0-5 0,0 2-1 15,-2 0-3-15,2 3-2 0,0-1-8 0,-3 2 3 16,2-1-1-16,1 3-6 0,0-3 5 0,0 4 0 16,0-2-1-16,0 2 2 0,0 1-5 15,2 0-2-15,-2 2 4 0,2 0 2 0,-2-1 0 16,0 7-5-16,2-3 4 0,-2 2-2 15,-2-1-3-15,2-2-3 0,0-2 4 16,-3 1-6-16,0-3 0 0,1-1-4 0,2 0 3 16,-2 2-3-16,0 1-1 0,-5 2 0 15,5-7-1-15,-2 1 1 0,0 0 0 16,1-1-2-16,-1 1-3 0,-1 0 1 0,1-3 1 16,2 3 0-16,-2-2 6 0,0 1 2 15,-1 1 1-15,2-3-6 0,-1 3 4 0,0-3-3 16,2 1-2-16,-2-2-1 0,1 0-3 15,1-2-15-15,0 2-17 0,0-2-20 16,1-3-17-16,-1 1-16 0,2-2-21 16,0-2-25-16,0 0-41 0,-1-2-58 0,1 3-51 15,0-7-85-15,-2 1-147 0,0-3-94 16,4-9-15-16,-8 18-276 0,8-18-268 0</inkml:trace>
  <inkml:trace contextRef="#ctx0" brushRef="#br0" timeOffset="2988.38">3177 7472 219 0,'0'0'213'0,"0"0"-40"16,0 0-44-16,-17-2-41 0,17 2-28 15,0 0-19-15,0 0-12 0,0 0-13 16,0 0-3-16,0 0 1 0,0 0-3 0,0 0-2 15,0 0 1-15,0 0 1 0,0 0-2 16,0 0 2-16,0 0-6 0,0 0 2 0,0 0-3 16,0 0-11-16,0 0-40 0,0 0-35 15,0 0-70-15,0 0-110 0,0 0 86 16</inkml:trace>
  <inkml:trace contextRef="#ctx0" brushRef="#br0" timeOffset="3807.94">3194 7438 734 0,'0'0'31'0,"0"0"15"0,0 0 5 0,0 0 14 16,0 0 1-16,0 0 21 0,0 0 9 15,0 0 15-15,0 0-2 0,0 0 8 16,0 0 4-16,0 0-4 0,0 0 4 16,0 0-2-16,54 1-3 0,-54-1-6 0,39 5-12 0,-16-3-10 15,6 1-12-15,3 2-4 16,9 0-8-16,3 0-5 0,9 3-9 0,4-1 16 16,25 5-5-16,3-4-7 0,8 2-7 0,3-3-9 15,8 1-1-15,-1 1-5 0,6 5-4 16,4-4-1-16,6 1 1 0,4 2-4 15,0-2-1-15,-1 2-6 0,1 0-1 16,-4 1-1-16,-5-1-3 0,-2-1 2 16,-6 1-2-16,-4-1-4 0,-5-1 3 0,-6 2 0 15,-4-1-2-15,-6-1 3 0,-14-2 1 0,-13-1 1 16,-2 0 4-16,-9-2 1 16,-1 1-3-16,-7-3-3 0,-5 0-1 0,0 0-3 15,-5 0 5-15,-3-3-16 0,-4 2-31 16,0 0-39-16,-4 0-59 0,-3-3-85 0,-11 0-149 15,17-5-448-15,-17 5-131 0</inkml:trace>
  <inkml:trace contextRef="#ctx0" brushRef="#br0" timeOffset="7403.93">3668 6529 2229 0,'0'0'-163'0,"0"0"11"16,0 0 12-16,0 0 13 0,0 0 8 15,0 0 17-15,0 0 15 0,0 0 18 0,0 0 10 16,0 0 13-16,0 0 9 0,0 0 9 15,0 0 16-15,0 0 3 0,0 0 5 0,0 0 6 16,0 0 1-16,0 0 3 0,0 0 1 16,0 0 3-16,0 0 5 0,0 0-7 15,0 0 3-15,0 0-6 0,0 0 4 16,0 0-2-16,0 0 2 0,0 0 1 16,49 0-3-16,-49 0 2 0,0 0-5 0,22-2 4 15,-22 2 3-15,0 0-1 0,28 0 1 16,-28 0 1-16,19-2 2 0,-19 2-2 15,22-2-7-15,-22 2 6 0,22 0-10 0,-22 0 6 16,24-2-5-16,-24 2 1 0,24-2 1 0,-24 2 3 16,23 0-2-16,-23 0 0 0,25 0 0 15,-25 0-1-15,25-1 1 0,-25 1-8 16,24-3 6-16,-24 3 0 0,27 0-4 0,-27 0 2 16,28 0-1-16,-28 0 4 0,26 0-1 15,-14-1-6-15,-12 1 1 0,30 0 4 16,-30 0 3-16,29 0-3 0,-13 0-1 0,-16 0 5 15,28 0 7-15,-28 0-8 0,30 1 2 16,-15-1-2-16,-15 0 4 0,34 0-2 0,-17 0 1 16,-2 3-1-16,-15-3 0 0,38 0-2 15,-19 0 0-15,-1 0-6 0,4 0 7 16,-1 1 3-16,3-1 3 0,-4 0-12 0,2 2 2 16,-1 0-1-16,0-2 1 0,0 2 0 15,1-2-6-15,-2 2 4 0,0-2 4 0,-1 2-4 16,0 0 0-16,0-1 0 15,-19-1 0-15,36 3-2 0,-19-3-1 0,0 2-1 16,2-1 4-16,-19-1 0 0,32 3-5 16,-18-2 2-16,4 2 6 0,-18-3-3 15,31 1 2-15,-14 1-2 0,-17-2 5 0,29 2-3 16,-11 0-4-16,-18-2-2 0,29 4 6 0,-14-3-7 16,0 1 10-16,1 0-3 0,-16-2-9 15,30 4 4-15,-13-2-2 0,-17-2 1 16,32 2 1-16,-17-1-1 0,0 2-1 15,-15-3 0-15,30 1 3 0,-16 2-1 16,-14-3-2-16,27 0 5 0,-13 2-4 16,-14-2 3-16,22 0 2 0,-22 0-6 0,22 1 2 15,-22-1 1-15,21 2 0 0,-21-2 9 0,19 0-7 16,-19 0 0-16,0 0-3 0,25 0 5 16,-25 0-2-16,18 0-2 0,-18 0-2 15,0 0 4-15,20 0-1 0,-20 0-1 0,0 0 5 16,0 0-6-16,24-2 3 0,-24 2 2 15,0 0-4-15,0 0 2 0,0 0 5 16,21 0-5-16,-21 0 0 0,0 0-2 16,0 0 4-16,0 0 0 0,0 0 1 0,20 0-3 15,-20 0 0-15,0 0 2 0,0 0-5 0,0 0 8 16,18 2-4-16,-18-2-1 0,0 0-10 16,0 0-9-16,0 0-24 0,0 0-36 15,15 4-66-15,-15-4-222 0,0 0 118 16</inkml:trace>
  <inkml:trace contextRef="#ctx0" brushRef="#br0" timeOffset="15453.73">5401 6559 956 0,'0'0'-47'0,"0"0"14"0,0 0-5 0,0 0-6 15,0 0-12-15,0 0-3 0,0 0-25 16,0 0-115-16,0 0 64 0</inkml:trace>
  <inkml:trace contextRef="#ctx0" brushRef="#br0" timeOffset="16124.56">5401 6559 517 0,'0'0'-17'0,"0"0"2"16,0 0-1-16,0 0 11 0,0 0 1 15,0 0 8-15,0 0 9 0,0 0-4 16,47-21 10-16,-47 21 0 0,13-7 4 15,-13 7 10-15,17-8 1 0,-17 8 5 0,21-9-8 16,-10 1 4-16,1 2 0 0,1-1 2 16,-1 0 7-16,4-1 1 0,-4 0 5 0,2-2 6 15,4 1-2-15,-1-1-5 0,0-2-3 0,2 1 0 16,-1-1-4-16,2-1 1 0,-1 3-3 16,2-4 0-16,-2 1-8 0,3-1-1 15,0-1-5-15,0 2 1 0,-1-1 0 16,7-3-1-16,-4 2 2 0,2-3 1 0,0 3 21 15,-1-2-15-15,1 0 8 0,-1 2 12 16,0-2-6-16,2-1 0 0,1 4-10 16,-2-2 7-16,1 1-5 0,1 0 2 0,-5 1-4 15,0 1 1-15,1-1 1 0,1-1-2 16,-1 1 11-16,-2 4-2 0,2-4-3 0,-3 3-4 16,3-2 2-16,-4 1-5 0,2 1 0 15,-1-1-1-15,0 1-1 0,2-1-12 16,-3 3 1-16,0-2 1 0,0 1-9 15,1-1 1-15,-3 1 10 0,2-1-12 16,-1 1 2-16,2-2 1 0,-2 1-2 0,1 0 3 16,-2-1 5-16,-1-1-5 0,2 2-4 0,0-1 4 15,1 1-5-15,-2-2 5 0,0 1-5 16,0 0 7-16,-1 1-8 0,0 1 5 16,0 0-5-16,1-1 5 0,-4 4-2 0,3-3-3 15,-2 1 2-15,0-1 6 0,-1 3-10 16,2-3 3-16,-2 1-5 0,3-1 4 15,0-1-3-15,2-1 1 0,0 1 2 16,-2-1 4-16,1 1 5 0,2 0-5 0,-1-1 3 16,0 0-5-16,0 1 3 0,-3 0 3 15,4-1 6-15,-3 2 2 0,2-4 0 0,-2 2-4 0,2 3-3 16,-2-5 0-16,0 5-2 0,0-3-1 16,0 1-4-16,-3-1-2 0,2 5-1 15,0-3-1-15,2-1-3 0,-4 1 2 16,1 1 0-16,0 1-3 0,0-1 1 0,-3 2 2 15,0-1-5-15,0 0 1 0,0 0-1 16,-12 8 1-16,21-11-5 0,-10 7 2 16,-11 4-1-16,15-10-6 0,-15 10-36 15,14-9-50-15,-14 9-56 0,14-6-69 0,-14 6-108 16,6-7-545-16,-6 7-224 0</inkml:trace>
  <inkml:trace contextRef="#ctx0" brushRef="#br0" timeOffset="23995.49">3346 8725 376 0,'0'0'126'0,"0"0"-27"16,0 0-14-16,0 0-17 0,0 0-22 16,0 0-8-16,0 0-9 0,0 0-2 0,0 0-7 15,0 0-5-15,0 0 4 0,0 0-8 16,0 0 0-16,0 0 0 0,0 0 7 0,0 0 1 15,0 0 4-15,0 0 11 0,0 0-2 16,0 0-4-16,0 0 2 0,0 0-5 16,0 0-4-16,0 0 3 0,0 0 4 0,0 0-2 15,0 0 2-15,0 0 1 0,0 0 2 16,0 0-6-16,25 33 4 0,-25-33-1 16,9 29-3-16,-5-13-6 0,0 0 1 15,3 6 5-15,-1 0-1 0,-1 3-2 0,1 0-1 16,-2 1 1-16,0 3-5 0,0 0-1 0,0 1 11 15,-2 1-12-15,4 4-7 0,-4 1 7 16,2 0-2-16,-2 3-3 0,0-1 3 16,0 1 2-16,0-2-2 0,0 2 8 15,0-1 0-15,-2 0 9 0,2-6 7 0,-2 3-15 16,2 3 6-16,-2-4-6 0,0-2-9 16,2 6 3-16,-2-3 13 0,0-1-10 15,0 4-5-15,0-4-3 0,2 5-2 0,-2 0 6 16,0 1 0-16,2 2-8 0,-2-2 2 15,5 4 8-15,-3 0 1 0,0-2-10 16,2 2 13-16,-1-2-3 0,1 0 0 0,2 0 4 16,-2-3 1-16,1 1-7 0,1 1 2 15,-2-3-9-15,2-1 2 0,-2 2 3 16,1-3-6-16,-2 1-4 0,-1-4 5 0,0 0-1 16,0 0 0-16,2-5 2 0,-2 2-7 0,-2-1 3 15,2-2-4-15,0-1 7 0,0-1 0 16,0-4-9-16,-2-2 3 0,4 2 3 15,-4-4-6-15,2 2 9 0,0-3-18 16,1 1 14-16,-1-2-8 0,-2-15 9 0,2 24-20 16,-2-24-33-16,7 23-24 0,-5-11-40 15,0-2-50-15,-2-10-123 0,4 15-278 16,0-9 247-16</inkml:trace>
  <inkml:trace contextRef="#ctx0" brushRef="#br0" timeOffset="24848.84">2923 10669 1515 0,'0'0'-55'0,"0"0"13"15,0 0 8-15,0 0-1 0,0 0 11 0,0 0 12 16,28-11 16-16,-28 11-11 0,0 0 3 16,29 1 1-16,-29-1 8 0,28 3 4 0,-12-1 1 15,4-1-1-15,1-1 3 0,0 3-9 16,2-2 6-16,1-1-4 0,5 2-10 0,3-2-9 15,-2 2-14-15,1-2-6 0,3 2-11 16,2-2 4-16,0 0 1 0,0 0 1 16,7 0 2-16,-1-2 7 0,3 2 12 0,-3-2 8 0,4 2 17 15,1-2 14-15,-1 1 9 16,3-3 7-16,2 2 4 0,-1-1 10 16,9 0 4-16,-1 1 4 0,3 0-9 0,-1-1-7 15,-1 0-1-15,-2 2-13 0,0-2-2 0,-6 2 9 16,0-1-9-16,6 0 1 0,-7 0-1 15,1 0-9-15,1 0-6 0,-2 2-1 16,7-2-4-16,-6 0-7 0,6 1-3 16,1-2-2-16,-8 2 6 0,7 1-6 15,-8-2 10-15,1 0-3 0,2 0 6 16,-3 0-1-16,-1 1 0 0,1-2-3 0,-1 1 3 16,1-2 5-16,-3 3-7 0,-1 1 1 15,1-2-6-15,1 2-5 0,-1-2-3 0,-1 2-7 16,1-2-1-16,-1 2 1 0,1 0-5 15,2 0-4-15,-2-2 6 0,3 2-4 0,-3 0 2 16,3-1-8-16,0-2 6 0,-1 2 0 16,-1-2 1-16,1 2 8 0,1 1 4 0,-3-4 14 15,1 2 9-15,0 0 16 0,2 0 6 16,-5 1-7-16,3 1 17 0,-1-3 6 16,-1 3-6-16,-1-1 15 0,1 1 13 15,-3 0-11-15,-4 0 17 0,-3 0-13 0,4 0 6 16,-1 1-7-16,-2-1-2 0,0 0-3 15,-2 3-10-15,0-3-8 0,0 1 0 0,-2-1-35 16,-3 2-34-16,-6-2-33 16,1 2-50-16,-3-2-65 0,-5 0-129 0,0 2-270 0,-16-2 228 15</inkml:trace>
  <inkml:trace contextRef="#ctx0" brushRef="#br0" timeOffset="27475.81">4664 10658 1647 0,'0'0'-22'0,"0"0"12"0,0 0 15 15,0 0-6-15,0 0 11 0,0 0 8 0,0 0 12 16,0 0 16-16,0 0 17 0,0 0-8 15,0 0 0-15,0 0-6 0,0 0-7 16,-6 42-11-16,6-42-2 0,-2 23-53 0,2-23-70 16,-4 24-99-16,4-24-362 0,2 24 252 15</inkml:trace>
  <inkml:trace contextRef="#ctx0" brushRef="#br0" timeOffset="30010.74">6405 10608 1493 0,'0'0'-62'16,"0"0"23"-16,0 0 15 0,0 0 10 16,0 0 25-16,0 0 6 0,0 0 14 15,0 0 20-15,0 0 27 0,0 0-5 16,0 0 11-16,0 0 11 0,0 0-6 15,0 0 8-15,17 10 7 0,-17-10-7 0,0 0 0 0,0 24-2 16,2-12-7-16,-2-12-13 0,2 24-6 16,0-8-10-16,1 0-3 0,-1 0-11 15,0 2-6-15,2-1-24 0,-2 0-56 16,0 0-76-16,0 1-62 0,0-4-133 16,-2 0-370-16,0-14 72 0</inkml:trace>
  <inkml:trace contextRef="#ctx0" brushRef="#br0" timeOffset="38630.58">3501 9408 1840 0,'0'0'-107'15,"0"0"24"-15,0 0 15 0,0 0 12 16,0 0 7-16,0 0 10 0,0 0 7 0,0 0 8 16,0 0 5-16,0 0 7 0,0 0 7 15,0 0-5-15,0 0 8 0,0 0 0 16,0 0-8-16,0 0 10 0,0 0 12 15,54 4-12-15,-54-4 12 0,18-2-2 0,-18 2-3 16,0 0 7-16,29-2-1 0,-29 2-7 16,24 0 4-16,-24 0-10 0,20-1-7 15,-20 1-3-15,26 0-6 0,-26 0-9 16,25 0-6-16,-25 0 1 0,28 0 1 0,-28 0-3 0,28 0 6 16,-16-3-2-16,-12 3 0 0,26 0 0 15,-26 0 1-15,27 0 1 0,-27 0 8 16,28 0-3-16,-28 0 5 0,25 0-2 0,-25 0 2 15,26 3 5-15,-14-3-2 0,-12 0 1 16,26 0 4-16,-26 0-2 0,23 0 1 16,-23 0 7-16,23 1-5 0,-23-1 1 15,25 0 1-15,-25 0 1 0,22 2-7 16,-22-2 10-16,23 0-7 0,-23 0-4 0,21-2 1 0,-21 2 2 16,19 0-2-16,-19 0 2 0,0 0 3 15,26-1 8-15,-26 1 2 0,0 0 1 16,20-3 0-16,-20 3 3 0,0 0-3 15,18-1 2-15,-18 1 4 0,0 0-11 0,0 0 8 16,23 0-8-16,-23 0 7 0,0 0 0 16,19 0-1-16,-19 0-3 0,0 0-3 15,23-3 0-15,-23 3 7 0,0 0-3 16,28 0-4-16,-28 0-4 0,14 3 8 0,-14-3 3 16,0 0-9-16,26 0 4 0,-26 0-2 0,0 0 2 15,19 0-2-15,-19 0-2 0,0 0 4 16,17 4 0-16,-17-4 5 0,0 0-7 15,0 0 2-15,19 1 0 0,-19-1 1 16,0 0-5-16,0 0 8 0,20 2 1 16,-20-2 0-16,0 0-1 0,0 0 3 0,18 0-9 15,-18 0-6-15,0 0-15 0,0 0-24 16,21 0-21-16,-21 0-51 0,0 0-116 16,0 0 75-16</inkml:trace>
  <inkml:trace contextRef="#ctx0" brushRef="#br0" timeOffset="44443.71">6661 8425 725 0,'0'0'49'0,"0"0"15"0,0 0 3 15,-26-11 9-15,26 11 8 0,0 0-5 16,0 0 7-16,0 0 1 0,0 0-12 16,0 0-1-16,0 0 3 0,0 0 2 15,0 0 7-15,0 0 3 0,0 0 1 0,0 0-5 0,0 0 1 16,0 0-5-16,0 0-6 0,0 0-16 16,0 0 4-16,0 0-9 0,0 0-4 15,0 0-15-15,0 0-1 0,0 0-10 16,0 0-19-16,0 0-47 0,0 0-69 0,0 0-77 15,0 0-177-15,0 0-220 0,0 0 216 0</inkml:trace>
  <inkml:trace contextRef="#ctx0" brushRef="#br0" timeOffset="45868.31">4525 9339 1506 0,'0'0'-486'0,"0"0"344"0</inkml:trace>
  <inkml:trace contextRef="#ctx0" brushRef="#br0" timeOffset="46184.45">4525 9339 1254 0,'0'0'-87'0,"0"0"34"16,0 0 18-16,0 0 26 0,0 0 18 15,0 0 7-15,0 0 14 0,0 0 10 16,0 0 2-16,0 0-4 0,0 0 1 0,0 0-6 16,0 0-6-16,0 0-3 0,0 0 0 15,0 0-7-15,0 0-1 0,0 0-4 16,0 0-4-16,0 0 1 0,0 0-13 16,0 0 3-16,0 0-6 0,0 0 3 15,0 0-3-15,0 0-1 0,0 0 1 0,0 0-1 0,0 0 2 16,0 0 0-16,0 0 2 0,0 0 1 15,0 0-8-15,20-3 6 0,-20 3 2 16,0 0-4-16,18-10 5 0,-18 10-1 16,15-5-6-16,-15 5 2 0,13-8 1 15,-13 8 4-15,15-7-2 0,-15 7 1 0,0 0-6 0,19-10-5 16,-19 10-10-16,0 0 2 0,13-8-6 16,-13 8-2-16,0 0 4 0,0 0-6 15,0 0 4-15,0 0 0 0,0 0-11 16,0 0-15-16,0 0-19 0,0 0-40 15,0 0-155-15,0 0 86 0</inkml:trace>
  <inkml:trace contextRef="#ctx0" brushRef="#br0" timeOffset="47398.82">4559 9339 673 0,'15'-10'-44'0,"0"5"25"0,-3-4 15 0,1 1 12 16,-13 8 7-16,24-14 3 0,-12 9 10 15,2-2 3-15,0-1 6 0,0-2-6 0,1 2 10 16,0 1-7-16,2 0-3 0,0-3-6 15,2 1 0-15,0-1 1 0,0 1-7 16,2-1-1-16,-1 0 4 0,0 1-3 16,2-1-1-16,-1 3 5 0,0-3-5 0,2 2 5 15,-1 1-6-15,-2 1 5 0,2-2 4 16,1 0-2-16,-3 3-6 0,0 0-4 16,-1-2-4-16,3 0 1 0,-4 2-1 0,2-2 2 15,-2 2-8-15,0-3 6 0,-2 2-1 16,1 1 6-16,1 0 3 0,-4-5 2 15,-2 4 9-15,4 0 14 0,-16 6 6 0,25-11-6 0,-12 5 2 16,2 0-3-16,-3 0-5 0,-12 6 1 16,26-11-10-16,-14 6 5 0,1-1-2 15,2 1-11-15,-15 5 18 0,25-10-16 16,-12 4-7-16,-13 6 1 0,21-9 10 16,-8 3 1-16,-13 6 10 0,21-10 3 15,-10 6 10-15,-11 4-3 0,21-7 0 0,-21 7-5 16,19-8-31-16,-19 8 6 0,18-8 1 15,-18 8 5-15,20-8-8 0,-10 3 4 16,-10 5-8-16,17-5-4 0,-17 5 4 0,20-7-2 16,-20 7 0-16,18-7 8 0,-18 7-15 0,20-6 4 15,-20 6-5-15,18-7 4 0,-7 1 3 16,-11 6-8-16,19-6 4 0,-19 6 5 0,21-9 5 16,-21 9-19-16,20-8 2 0,-10 5 8 15,-10 3-5-15,19-8 0 0,-19 8 3 16,19-10 0-16,-8 6-3 0,-11 4 12 0,19-7-4 15,-19 7 7-15,19-10 5 0,-19 10-4 16,16-8-5-16,-4 4-1 0,-12 4-1 16,18-11 0-16,-7 5 2 0,-11 6 1 0,19-11-9 15,-19 11 9-15,19-10-3 0,-9 5-3 16,-10 5 2-16,20-11 0 0,-10 4-4 16,-10 7 5-16,20-9-6 0,-10 3-1 0,-10 6 2 15,17-9-4-15,-17 9 6 0,19-8-6 16,-19 8-9-16,17-7 12 0,-17 7-6 0,17-8 15 15,-17 8-12-15,17-8-3 0,-17 8 11 16,17-7-10-16,-17 7 5 0,21-6-3 16,-10 3 0-16,-11 3 4 0,20-6 1 0,-20 6-2 15,22-6-5-15,-10 2 5 0,-12 4 0 0,22-6-6 16,-22 6 2-16,23-7 5 0,-13 3-10 16,-10 4 6-16,22-7-3 0,-22 7 5 15,19-6-2-15,-19 6-2 0,19-7 2 16,-19 7 3-16,17-8 5 0,-17 8-10 15,16-7-1-15,-16 7 6 0,16-3 2 0,-16 3 1 16,14-7-2-16,-14 7-5 0,0 0-1 16,20-5 9-16,-20 5-14 0,0 0 9 0,18-7-1 15,-18 7-4-15,0 0 2 0,19-6-1 0,-19 6-1 16,16-5 16-16,-16 5-20 0,14-6 4 16,-14 6 6-16,15-7-7 0,-15 7-2 15,0 0 4-15,19-6 2 0,-19 6 2 0,0 0-2 16,15-4-2-16,-15 4 5 0,0 0-4 15,13-6 2-15,-13 6-4 0,0 0 6 16,12-8 8-16,-12 8-3 0,0 0 10 16,13-8-2-16,-13 8 2 0,0 0 1 0,0 0-2 15,14-5-4-15,-14 5-3 0,0 0-7 0,0 0-6 16,0 0-39-16,14-7-37 0,-14 7-37 16,0 0-38-16,0 0-65 0,0 0-465 15,0 0 71-15</inkml:trace>
  <inkml:trace contextRef="#ctx0" brushRef="#br0" timeOffset="48149.45">6635 8432 1882 0,'0'0'-100'0,"0"0"17"15,0 0 11-15,0 0 14 0,0 0 7 0,0 0 14 16,0 0 11-16,0 0 9 0,0 0 4 15,0 0 2-15,0 0 1 0,0 0 2 16,0 0 1-16,0 0 5 0,0 0-5 16,0 0 7-16,28 3-2 0,-28-3-1 0,0 0 6 15,23 1 3-15,-23-1-6 0,20-1 1 0,-20 1 6 16,20 0-7-16,-20 0 4 0,24-3 6 16,-24 3 0-16,32 0 5 0,-15 0-13 0,3 0 8 15,0 0 1-15,1 0-5 0,0 0 8 16,2 0-4-16,1 0-1 0,1 0 1 15,-1 0 3-15,1 0 3 0,-2 0 10 16,3 0 13-16,1-1-7 0,-1-1-4 16,-4 2 9-16,4-2-8 0,-3 0-1 15,1 2 3-15,-2-2 1 0,0 2-5 0,4-1-7 0,-5-2 2 16,2 3-4-16,-2 0 8 0,3-2-8 16,-1 2 1-16,0-2 5 0,0 1 0 0,-1 1 10 15,1-4 15-15,0 2-5 0,-2 0 9 16,3-1-12-16,-4 3 8 0,0-3-6 15,1 2-4-15,-2-2-9 0,-19 3 5 16,34-1-3-16,-19-1 0 0,-1-3 2 16,-14 5 4-16,26-1-3 0,-26 1 2 15,21-4-13-15,-21 4 1 0,17-2-3 0,-17 2-3 0,17-2-35 16,-17 2-37-16,0 0-40 0,17-4-44 16,-17 4-68-16,0 0-147 0,8-2-244 15,-8 2 199-15</inkml:trace>
  <inkml:trace contextRef="#ctx0" brushRef="#br0" timeOffset="49853.36">4456 9391 1565 0,'-2'-17'-125'0,"2"17"17"0,0 0 13 0,0 0 11 16,0 0 11-16,0 0 8 15,0 0 11-15,0 0 13 0,0 0 15 0,0 0 21 16,0 0 7-16,0 0 10 0,20-19 17 16,-20 19 5-16,0 0 13 0,0 0-15 0,0 0 5 0,0 0-8 15,0 0 0-15,0 0 5 16,0 0-8-16,0 0 4 0,0 0-2 16,0 0-6-16,0 0-1 0,0 0-9 0,0 0 5 15,0 0-5-15,-38 28 2 0,38-28-5 16,-12 8-1-16,12-8-1 0,0 0-10 15,-15 9-11-15,15-9-5 0,0 0-12 16,-13 7-10-16,13-7-5 0,0 0-4 0,0 0-17 16,-13 7-22-16,13-7-56 0,0 0-146 15,0 0 95-15</inkml:trace>
  <inkml:trace contextRef="#ctx0" brushRef="#br0" timeOffset="52258.01">5389 7651 776 0,'0'0'-14'0,"0"0"14"16,0 0 14-16,0 0 10 15,0 0 18-15,0 0 7 0,0 0 16 0,0 0 13 0,0 0 9 16,0 0 11-16,0 0 6 0,8 36-9 0,-8-36-17 16,0 0 0-16,0 0-15 0,6 25-6 0,-6-25-8 15,5 13-6 1,-5-13-24-16,0 0-45 0,2 24-54 0,-4-19-99 16,2-5-312-16,0 15 340 0</inkml:trace>
  <inkml:trace contextRef="#ctx0" brushRef="#br0" timeOffset="52592.76">5236 8074 1306 0,'0'0'-50'0,"0"0"17"16,0 0 8-16,0 0 4 0,0 0 9 16,0 0 5-16,0 0 2 0,0 0 10 15,0 0-7-15,0 0 6 0,0 0 3 0,0 0-4 16,47-7 1-16,-47 7-1 15,27 1-6-15,-12-1 12 0,-15 0-22 0,28 0-9 0,-28 0-23 16,28 0-33-16,-28 0-56 0,20-1-162 16,-9-1 97-16</inkml:trace>
  <inkml:trace contextRef="#ctx0" brushRef="#br0" timeOffset="52838.83">5347 8139 818 0,'0'0'-9'0,"-5"15"5"16,5-15 19-16,-4 18 5 0,4-18 13 16,-2 20 5-16,2-20 7 0,0 25 5 0,-2-13-2 15,2-12 1-15,-2 26-6 0,0-12 1 16,2-14-9-16,-3 24-4 0,1-11 0 15,2-13-5-15,-2 22 3 0,2-22-18 0,-2 21-22 16,2-21-21-16,-4 15-31 0,4-15-56 16,0 0-251-16,-2 17 117 0</inkml:trace>
  <inkml:trace contextRef="#ctx0" brushRef="#br0" timeOffset="53299.26">5369 7869 1049 0,'0'0'5'0,"0"0"14"16,0 0 13-16,-8-11 18 0,8 11 6 0,0 0 20 16,0 0 19-16,0 0 12 0,0 0 23 15,0 0 9-15,0 0-14 0,0 0-2 0,0 0-20 16,0 0-4-16,0 0-16 0,0 0-6 16,0 0-5-16,0 0-10 0,2 48-17 0,-2-48-35 15,0 0-59-15,0 26-71 0,0-26-77 16,-2 17-182-16,2-6-200 0,-4-1 224 15</inkml:trace>
  <inkml:trace contextRef="#ctx0" brushRef="#br0" timeOffset="54540.66">4452 11378 1595 0,'0'0'-40'15,"0"0"23"-15,0 0 19 0,0 0 11 16,0 0 6-16,0 0 6 0,0 0 32 15,0 0-22-15,-22-7 6 0,22 7-3 16,0 0-4-16,0 0 2 0,0 0 6 0,0 0 7 16,2-21-4-16,-2 21 14 0,0 0-15 15,0 0 10-15,12-25-4 0,-12 25-2 16,10-12-4-16,-10 12-9 0,12-12 1 0,-12 12-7 16,12-7-2-16,-12 7 2 0,16-5-5 15,-16 5-10-15,0 0 1 0,0 0 5 0,27 7-10 16,-27-7 8-16,10 15-1 0,-10-15 1 0,9 18-2 15,-7-7-6-15,-2-11-5 16,3 21 8-16,-3-21-4 0,-3 21 13 0,3-21 5 16,-6 19-3-16,6-19-4 0,-9 15 1 0,9-15-1 15,-14 10 2-15,14-10-6 0,-15 7 3 16,15-7-5-16,0 0-8 0,-24-3-18 16,24 3-12-16,0 0-27 0,-14-16-40 15,14 16-34-15,-8-13-50 0,8 13-119 0,-6-15-357 16,6 15 123-16</inkml:trace>
  <inkml:trace contextRef="#ctx0" brushRef="#br0" timeOffset="54735.77">4654 11410 2038 0,'0'0'94'0,"6"14"-1"16,-6-14 1-16,0 0 4 0,10 9 11 15,-10-9-2-15,0 0 0 0,0 0-11 16,0 0-14-16,12 12-11 0,-12-12-36 0,0 0-42 16,0 0-61-16,0 0-59 0,19-4-74 15,-19 4-167-15,0 0-338 0,10-21 37 16</inkml:trace>
  <inkml:trace contextRef="#ctx0" brushRef="#br0" timeOffset="54924.66">4794 11194 2137 0,'0'-22'11'0,"0"22"16"16,0 0 21-16,0 0 17 0,0 0 24 0,0 0 9 15,0 0 1-15,0 0-6 0,0 0-12 16,0 0-7-16,0 0-8 0,-9 54-5 16,9-54-10-16,2 32-13 0,-2-15-17 15,0 2-47-15,3-2-51 0,-3 4-56 16,2-2-51-16,-4-1-114 0,4-1-433 0,-4 2-1 15</inkml:trace>
  <inkml:trace contextRef="#ctx0" brushRef="#br0" timeOffset="55390.77">4375 11662 2003 0,'0'0'-118'0,"0"0"25"0,0 0 11 15,0 0 21-15,0 0 22 0,0 0 14 16,49-13 14-16,-33 10 9 0,4 2 17 15,3-1 20-15,4 0 15 0,3 0 29 16,-1-2-21-16,3 2 0 0,-2-1-3 0,-1 0-11 0,-1 0-6 16,0 1-6-16,-3 0-18 15,-3 2-12-15,-4-2-12 0,2 2-25 16,-20 0-18-16,29-4-27 0,-29 4-26 16,22 0-37-16,-22 0-68 0,0 0-247 0,12-1 380 0</inkml:trace>
  <inkml:trace contextRef="#ctx0" brushRef="#br0" timeOffset="55673.53">4545 11824 1375 0,'0'0'45'0,"-16"8"16"0,16-8 5 0,0 0 14 16,0 0 13-16,0 0 1 0,0 0 3 16,0 0-1-16,0 0 4 0,42 5-12 15,-42-5-1-15,24 0-13 0,-24 0-7 16,27-2-8-16,-27 2-14 0,28-2-7 0,-14 1-14 16,-14 1-20-16,24-2-25 15,-24 2-31-15,21-4-34 0,-21 4-30 0,17-2-48 16,-17 2-56-16,0 0-394 0,13-6 172 0</inkml:trace>
  <inkml:trace contextRef="#ctx0" brushRef="#br0" timeOffset="55873.46">4690 11833 1804 0,'0'0'-8'0,"-8"16"27"15,8-16 9-15,-4 15 14 0,4-15 18 16,-4 21 2-16,4-21 18 0,-7 23 5 15,4-8-4-15,1 1-15 0,0 0-1 16,2-16-5-16,-2 35-5 0,2-18-7 0,-2 0-2 16,2 2-6-16,-2-2-7 0,2-17-25 15,0 33-52-15,0-18-45 0,0-15-53 0,0 22-79 16,0-22-464-16,0 21 70 0</inkml:trace>
  <inkml:trace contextRef="#ctx0" brushRef="#br0" timeOffset="57929.3">6454 11246 1972 0,'0'0'-55'0,"0"0"36"16,0 0 16-16,0 0 25 0,0 0 20 15,0 0 35-15,-3-23 12 0,3 23 12 0,0 0-5 16,0 0-1-16,0 0-4 0,0 0-8 15,0 0-7-15,0 0-1 0,0 0-5 16,0 0 2-16,0 0-2 0,0 0-1 16,0 0-6-16,0 0-13 0,0 0 4 0,0 0-7 15,0 0-4-15,3 54-1 0,-3-54-7 0,0 24 0 16,0-8-3-16,0-16-5 0,0 27-4 0,0-13-4 16,0-14-1-16,0 26-14 0,0-26-31 15,0 21-51-15,0-21-46 0,0 21-43 16,0-14-57-16,0-7-127 0,0 12-437 15,0-12-90-15</inkml:trace>
  <inkml:trace contextRef="#ctx0" brushRef="#br0" timeOffset="58224.5">6629 11325 2229 0,'0'0'-82'0,"0"0"15"0,0 0 7 16,0 0 9-16,0 0 6 0,0 0 16 15,0 0 3-15,0 0 8 0,0 0 8 0,0 0 12 16,0 0 14-16,-22-20 15 0,22 20 11 16,0 0 17-16,0 0 16 0,0 0-2 15,-12-11 0-15,12 11 3 0,0 0 4 0,0 0-5 16,0 0-3-16,0 0-12 0,0 0-5 15,0 0-8-15,0 0-7 0,0 0-24 16,0 0-35-16,0 0-35 0,0 0-58 16,20-12-45-16,-20 12-108 0,0 0-406 15,0 0 94-15</inkml:trace>
  <inkml:trace contextRef="#ctx0" brushRef="#br0" timeOffset="58569.98">6326 11675 1937 0,'0'0'-15'15,"0"0"31"-15,0 0 10 0,0 0 19 16,0 0 9-16,0 0 14 0,0 0-8 0,0 0-14 16,0 0-5-16,0 0-8 0,0 0-2 15,0 0 0-15,35-26-14 0,-19 26 9 16,4-3-7-16,0 3-5 0,4-1 7 0,5-3-3 0,1 2-4 16,2 0 8-16,2 2-4 0,-1-2 3 15,-1-1 2-15,2 1-10 0,-2-1-10 16,-3 3 1-16,1-1-26 0,-2-1-38 0,-5 0-42 15,-1 0-64-15,-6-1-150 0,-1 0-301 16,-2 2 172-16</inkml:trace>
  <inkml:trace contextRef="#ctx0" brushRef="#br0" timeOffset="58814.93">6599 11795 1787 0,'0'0'15'15,"0"0"19"-15,0 0 7 0,-8 10 7 16,8-10 25-16,0 0 16 0,0 0 5 0,0 0 13 16,0 0-11-16,38 9-4 0,-25-6-6 0,-13-3-11 15,25 1-17-15,-25-1-26 0,25 2-41 16,-25-2-45-16,26 0-42 0,-26 0-53 15,22-3-97-15,-12 3-438 0,-10 0 73 16</inkml:trace>
  <inkml:trace contextRef="#ctx0" brushRef="#br0" timeOffset="58985.09">6686 11864 2063 0,'0'0'-10'15,"-10"17"26"-15,6-8 16 0,-3 5 29 0,7-14 19 16,-6 29 14-16,2-14-1 0,0 2-10 15,1 0-5-15,1 0-7 0,-2 1-8 16,2-2-6-16,0 1-8 0,-1-2-8 16,3-15-40-16,-2 29-73 0,2-15-57 0,-2-5-99 15,2-9-200-15,0 19-210 0,0-19 139 16</inkml:trace>
  <inkml:trace contextRef="#ctx0" brushRef="#br0" timeOffset="60155.6">3062 9503 1791 0,'0'0'-61'0,"0"0"10"0,-6-18 16 15,6 18 15-15,0 0 15 0,-6-20 1 16,6 20 3-16,0 0 4 0,0-20-3 0,0 20 13 16,0 0 4-16,6-19-9 0,-6 19 11 15,9-14-4-15,-9 14-1 0,8-9 8 16,-8 9 8-16,0 0-11 0,15-6 9 0,-15 6 5 16,0 0-7-16,0 0 0 0,15 21-2 15,-15-21 0-15,4 27 0 0,-4-13 2 0,0 4-5 16,2-2 3-16,-2-16-4 0,-6 36 12 15,2-20 3-15,-1 1 2 0,1-3 0 16,-2 1 19-16,6-15-18 0,-11 21 7 0,5-11 2 16,6-10 5-16,-13 13 4 0,13-13 15 15,-10 6 6-15,10-6-2 0,0 0-8 16,0 0-6-16,0 0-16 0,0 0-27 0,-20-34-38 0,20 34-45 16,6-25-45-16,-6 25-76 0,5-31-157 15,0 15-341-15,1 2 71 0</inkml:trace>
  <inkml:trace contextRef="#ctx0" brushRef="#br0" timeOffset="62088.88">2711 8506 1836 0,'0'0'-113'0,"-19"3"22"0,19-3 14 15,0 0 6-15,0 0 17 0,0 0 8 16,-23-3-6-16,23 3 5 0,0 0 13 16,0 0 2-16,0 0 17 0,0 0 8 0,-15-10 10 15,15 10 22-15,0 0 20 0,0 0 22 16,0 0-7-16,0 0 3 0,0 0-13 15,0 0-3-15,0 0-2 0,0 0-2 0,23-29-11 16,-23 29 6-16,0 0-15 16,20-4 2-16,-20 4-6 0,0 0 1 0,22 2 11 0,-22-2 13 15,0 0-4-15,22 12 15 0,-22-12 6 16,14 13 1-16,-7-4 35 0,-7-9-4 16,6 20-5-16,-6-20-5 0,0 24-4 15,0-9-8-15,0-15-7 0,-10 28-8 0,3-11-4 16,1-3-4-16,-4-2-11 0,-2 2-11 15,2-2-21-15,2-2-46 0,-3-1-43 16,2 3-58-16,3-7-65 0,6-5-131 16,-17 14-319-16,13-9 110 0</inkml:trace>
  <inkml:trace contextRef="#ctx0" brushRef="#br0" timeOffset="62514.6">2957 8551 1838 0,'0'-22'-67'0,"0"22"34"0,0 0 22 16,0-20 14-16,0 20 13 0,4-16 6 16,-4 16 15-16,2-15 7 0,-2 15 8 15,6-15 6-15,-6 15-5 0,9-16-7 0,-9 16 5 16,8-11-15-16,-8 11-6 0,9-11-2 15,-9 11 2-15,0 0-7 0,17-11-1 16,-17 11 1-16,0 0-3 0,0 0 12 16,0 0 0-16,0 0-6 0,30 18 0 0,-30-18 0 15,6 19-4-15,-6-19-2 0,2 22-1 0,-2-22 5 16,0 23 3-16,0-23 13 0,-4 21 3 16,4-21-2-16,-11 21 8 0,4-12 0 15,7-9 15-15,-14 14 1 0,4-4 2 0,10-10 2 16,-18 8 4-16,18-8-2 0,-17 7 3 0,17-7 5 15,-18 0-2-15,18 0-1 0,0 0-9 16,-24-15-7-16,24 15-11 16,-10-17-8-16,10 17-8 0,-4-21-14 15,4 21-12-15,4-23-23 0,-4 23-21 0,8-22-27 16,-8 22-41-16,6-17-49 0,-6 17-50 0,8-16-78 16,-1 8-608-16,-7 8-268 0</inkml:trace>
  <inkml:trace contextRef="#ctx0" brushRef="#br0" timeOffset="63029.95">2717 8538 2503 0,'0'0'-142'15,"0"0"26"-15,-34-11 32 0,34 11 19 0,0 0 27 16,-21 0 13-16,21 0 17 0,0 0 16 0,-21-2 8 16,21 2 8-16,0 0 20 0,0 0-10 15,-21-3-1-15,21 3-6 0,0 0-5 16,0 0-21-16,0 0-12 0,-6-13-15 0,6 13-35 16,0 0-23-16,0 0-46 0,0 0-79 0,18-19-339 15,-18 19 261-15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5:13:58.5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1966 3499 445 0,'9'-3'87'0,"-9"3"-37"16,25-4 0-16,-25 4 10 15,23 3 10-15,-23-3 6 0,23 4 18 0,-10 2-15 0,-2 0 10 16,2 1 1-16,-3 3-3 15,0 1 9-15,-1 1 2 0,0 0-9 0,-1 0 11 16,-2 4 27-16,1-2-3 16,-3 1 1-16,0 2-3 0,0-2-1 15,-4 0 0-15,0-15 6 0,0 29-2 0,0-29 1 16,-6 27-2-16,2-14-2 0,-5-2-10 0,9-11-5 16,-16 21 3-16,6-11 1 0,-2-3-3 0,12-7 0 15,-23 13-2-15,10-10 2 16,13-3-3-16,-25 4 0 0,25-4-4 0,-26 0 5 0,26 0-4 15,-25-8-23-15,12 4 0 16,13 4-3-16,-23-17-11 0,13 9 0 0,1-1-11 16,9 9-3-16,-13-25-9 15,8 14-4-15,5 11-1 0,0-24-8 0,0 24-4 0,7-21-5 16,0 10-3-16,-7 11-6 0,19-17-12 0,-9 11-20 16,-10 6-32-16,20-10-42 15,-7 7-55-15,-13 3-70 0,18-2-53 0,-18 2-101 0,13 2-175 16,-13-2-90-16,0 0-199 15,0 0-172-15</inkml:trace>
  <inkml:trace contextRef="#ctx0" brushRef="#br0" timeOffset="630.23">1305 3688 2394 0,'0'0'-47'16,"-17"-6"36"-16,17 6 34 15,0 0 24-15,-21-5 22 0,21 5 24 0,0 0 25 16,-17-6 12-16,17 6 0 16,0 0-4-16,0 0-8 0,0 0-6 0,0 0-10 15,0 0-15-15,0 0-8 0,0 0-10 0,0 0-8 0,0 0-6 16,0 0-10-16,0 0-4 16,51-5-2-16,-29 5-4 0,-22 0-1 0,43 3-6 15,-18 1-6-15,4-2-2 0,-2 1-5 16,-4 0-7-16,0-2-9 0,1 1-16 0,-4-2-10 15,1 3-19-15,-6-2-13 16,-15-1-18-16,33 4-9 0,-20-4-16 0,-13 0-9 16,21 4 5-16,-21-4-13 15,17 0 1-15,-17 0-11 0,0 0-1 0,0 0 4 0,0 0 24 16,14-12 7-16,-14 12 19 0,0 0 13 0,0 0 27 16,0-18 31-16,0 18 34 15,0 0 34-15,0 0 30 0,0 0 12 0,-4-27 4 0,4 27 7 16,0 0 13-16,0 0 3 15,2-22-12-15,-2 22-13 0,0 0-12 0,5-12-11 16,-5 12-10-16,0 0-9 16,15-8-9-16,-15 8-4 0,0 0-9 0,21 0-6 0,-21 0 0 15,0 0-3-15,0 0-6 0,27 9-2 0,-27-9-2 16,9 11-3-16,-9-11-1 16,4 14-3-16,-4-14 1 0,0 19-2 0,0-19-14 15,0 0-33-15,-15 31-37 0,8-20-47 16,2 2-61-16,-2 0-60 0,-2-1-115 0,3 0-607 15,2-1-392-15</inkml:trace>
  <inkml:trace contextRef="#ctx0" brushRef="#br0" timeOffset="1110.21">1955 3823 2755 0,'0'0'-103'0,"0"0"45"16,5-17 30-16,-5 17 16 0,0 0 17 0,6-11 4 0,-6 11 12 15,0 0 14-15,0 0 12 16,0 0 19-16,0 0 22 0,0 0 6 0,0 0-1 16,0 0 10-16,0 0-7 15,0 0-5-15,2 50-3 0,-4-32-2 0,2 6-5 0,0 0-5 16,0 7-6-16,0-1-6 0,-2 4-3 0,2 6-10 16,0 1-5-16,-2 3 1 15,0-1-5-15,0 0-4 0,-1 3-3 0,1 6-3 16,-1-2-4-16,0-5-1 0,1 5-5 15,-2-7 2-15,2 1-8 0,-1 0 4 0,1 0-1 16,0-2-2-16,0 0-4 16,0-2 0-16,0-2 0 0,-1-5-1 0,1-2-2 15,0-1 2-15,0-3-3 0,0-7-2 0,2-1 0 0,-3 0 2 16,2-4-5-16,1-15-23 16,0 25-30-16,0-25-39 0,0 0-47 15,-2 13-44-15,2-13-48 0,0 0-46 16,0 0-103-16,0 0-548 0,0 0-329 0</inkml:trace>
  <inkml:trace contextRef="#ctx0" brushRef="#br0" timeOffset="1580.01">1947 4117 2767 0,'3'-10'-103'0,"-3"10"14"15,8-18 7-15,-8 18 11 0,8-12 17 0,-8 12 16 0,4-14 12 16,-4 14 10-16,0 0-10 16,0 0 11-16,0 0 5 0,0 0 18 15,0 0 3-15,0 0 12 0,0 0 6 0,0 0 13 0,0 0 2 16,-31 33 3-16,22-20-4 0,0 1 3 16,-1 1 2-16,-2 0 1 0,0 2 0 15,-1-2 1-15,4 1-1 0,0-5 5 16,-2 2-5-16,2-1-6 0,9-12-2 15,-14 19-6-15,8-12 5 0,6-7-8 16,-9 16 0-16,9-16 9 0,-12 9 10 0,12-9-5 0,0 0-6 16,0 0-5-16,0 0-4 15,0 0-4-15,0 0-5 0,0 0-4 0,0 0-7 16,12-63-3-16,-5 46-3 0,3-4 6 0,-1 3 1 0,1 0 3 16,1 1-2-16,-3 4 4 15,2-3-1-15,1 6 6 0,1-3 4 0,-2 6 3 16,-10 7-2-16,16-15 3 15,-16 15 2-15,18-8 6 0,-18 8 11 0,16-4 11 16,-16 4 0-16,0 0-7 0,20 12-7 16,-20-12-3-16,16 15-7 0,-7-6-8 15,-1 3-24-15,-2-1-41 0,3 0-49 0,0 2-59 0,-9-13-62 16,19 20-61-16,-11-12-121 16,3 2-514-16,-3-3-287 0</inkml:trace>
  <inkml:trace contextRef="#ctx0" brushRef="#br0" timeOffset="2013.38">2152 3738 2565 0,'0'0'-106'0,"0"0"29"0,0 0 19 15,0 0 24-15,0 0 22 0,0 0 22 16,0 0 23-16,15-20 13 0,-15 20 1 0,0 0-6 15,0 0-6-15,0 0-5 16,33 5-2-16,-33-5-1 0,30 4-3 0,-11-3 0 0,5 1-10 16,0 0 0-16,5 0 1 15,3-2 1-15,4 2-7 0,-2 0 1 0,7-1 0 0,3 2-4 16,-5 2-15-16,3-2 6 16,-1 0-25-16,-5-1 21 0,-4 2-8 0,0-3 9 15,-3 2 0-15,-1 0-2 0,-6-1-34 16,0-2-15-16,-1 2-33 0,-4 0-45 0,-2-2-58 15,-15 0-141-15,22 2-236 0,-22-2 234 0</inkml:trace>
  <inkml:trace contextRef="#ctx0" brushRef="#br0" timeOffset="2355.52">3099 3452 1789 0,'0'0'64'0,"0"0"4"16,6-19-14-16,-6 19-11 15,0 0-8-15,4-13-3 0,-4 13 1 0,0 0 0 16,0 0 5-16,0 0 10 0,0 0 0 0,0 0-3 0,-12 47 4 16,7-32 7-16,1 5 2 15,0 6-1-15,-1 1 1 0,1 9-2 0,0 2 12 16,-2 2-28-16,1 2 4 15,1 0-7-15,0 7-1 0,0 2 6 16,0 1 0-16,2 0-5 0,-3-1 4 0,0-7-6 16,1 7-3-16,2-8-3 0,0-2-4 0,0-3-2 15,0 0-1-15,0-5-2 0,0-5-5 0,2 1 0 0,0-6-17 16,-2-2-32-16,2-2-31 16,0-1-28-16,0-18-48 0,0 25-65 0,0-25-127 15,2 10-413-15,-2-10-23 16</inkml:trace>
  <inkml:trace contextRef="#ctx0" brushRef="#br0" timeOffset="3203.93">2984 3453 2103 0,'-6'-23'-100'15,"6"23"32"-15,-4-16 21 0,4 16 26 0,0 0 15 16,0-19 9-16,0 19 0 0,0 0 1 16,0 0-3-16,6-21 7 0,-6 21 7 15,0 0 4-15,15-9 2 0,-15 9-6 16,19-5 2-16,-19 5 1 0,32-1-4 16,-11 1-1-16,2 0 0 0,6 0-5 0,3 0 1 0,7 0 4 15,5 1-3-15,5-1-6 16,-1 3 6-16,12-1 14 0,-1 1 1 0,4-1 1 0,1 0 1 15,-1 1 4-15,3 1-10 16,23 1-4-16,-15-2 4 0,-8 1-4 16,-1 0 0-16,1-1 3 0,-3 0-12 0,1 1 4 15,-5-1-9-15,-10-1 8 0,-1 0 3 0,1 1-13 16,-5-1 2-16,1 1 7 0,-5-2 0 16,-4-1-8-16,0 2 5 0,-2-2 3 15,-3 2 0-15,-1-2 2 0,0 2-3 0,-5-2 3 16,-3 0 5-16,-1 2 3 0,-2-2 8 15,0 0-1-15,-19 0 0 0,30 4 7 0,-30-4 8 16,20 4 6-16,-8 0-1 16,-12-4 0-16,12 12-3 0,-12-12-6 0,9 18 0 15,-5-7-5-15,-2 5-3 0,0-1-5 16,-2-15 5-16,0 38-7 0,0-19 2 0,-2 9-2 16,2 1-4-16,-2 0-1 0,2 3-5 15,-2 1 4-15,2-1-3 0,0 8-2 16,-2-2 2-16,2 0-3 0,0 0 5 0,2 2-7 0,0 0-4 15,0 0 2-15,2-1 9 16,0 2-8-16,3-5-1 0,-1 3 0 16,1-4-4-16,-1 0 5 0,2-1-3 0,-4-5 3 15,2-2-2-15,0-3-5 0,0 1 6 0,-4-4-3 16,2-2 1-16,-2 0 1 0,0-2-2 16,-2-2 1-16,0-15 10 0,2 27 16 15,-2-27 3-15,-6 22 0 0,0-11-7 16,6-11 1-16,-20 15-6 0,8-9-1 0,-3 0 4 15,-2-1-8-15,-4-1-4 0,-3 1-1 0,-3-3-2 16,-3 2-2-16,-4-2 3 16,-6 2-3-16,-4-2 0 0,-3-1-1 0,-2-1 0 0,-1 3-5 15,-7-3 2-15,-3 0-5 16,1 0 6-16,-2 0-1 0,-1 0-1 0,1 0 0 16,-3 0 0-16,3-3-2 0,-1 3 2 15,3-1-3-15,0-1 1 0,-1 0-1 0,12-2 1 16,-1 3 1-16,1-4-2 0,1 4 1 15,5-3-1-15,1 2 1 0,5-2 0 16,3 2 2-16,1 1-6 0,2-4 3 16,3 4 2-16,3-1-6 0,2 0-11 0,0 0-27 15,3 0-29-15,19 2-32 0,-36-2-29 0,21 0-46 16,0-2-59-16,15 4-150 0,-22-5-407 16,10 1-99-16</inkml:trace>
  <inkml:trace contextRef="#ctx0" brushRef="#br0" timeOffset="3810.2">3662 3687 2237 0,'0'0'-83'16,"0"0"19"-16,4-20 13 0,-4 20 13 15,0 0 6-15,0 0 9 0,2-17 11 16,-2 17-3-16,0 0 7 0,0 0 11 15,-12-13 8-15,12 13 17 0,0 0 22 0,-22-6 13 16,22 6 13-16,-21-2 15 16,21 2 21-16,-28 4-13 0,12 2-7 0,-2-1-5 0,0 4-12 15,-2 4-6-15,-1-1-9 16,2 5-2-16,0-1-8 0,3 3-5 0,-4 1-5 16,6-2-1-16,-2 3-2 0,4 2-8 0,-1-1-1 0,5 1-2 15,2 1-4-15,1 0-1 16,3-2-1-16,4 1-6 0,0 1-2 0,5-1-7 15,3-3-5-15,1 2-2 16,3-5-4-16,2-2-3 0,0 1-10 0,4-5 2 16,-2-2 3-16,1-2-5 15,-2-3 7-15,2 1 1 0,1-5-7 0,-20 0-2 16,29-5 4-16,-14 2 3 0,-2-3-4 0,-13 6 10 0,20-13 9 16,-10 5 8-16,-10 8 2 15,10-15 3-15,-10 15 6 0,4-13 11 0,-4 13 3 0,0 0-4 16,0 0 2-16,0-21 0 15,0 21-4-15,0 0 2 0,0 0-8 0,0 0-1 16,0 0-6-16,0 0 0 16,0 0-16-16,0 0-20 0,0 0-34 0,0 0-48 0,22-8-55 15,-12 10-66-15,-10-2-119 16,23-2-443-16,-10 0-88 0</inkml:trace>
  <inkml:trace contextRef="#ctx0" brushRef="#br0" timeOffset="4280.34">3856 4107 2217 0,'0'0'-59'16,"0"0"19"-16,0 0 28 0,0 0 15 0,0 0 33 16,0 0 27-16,0 0 33 15,0 0 17-15,-42-15 11 0,42 15-26 16,-19 11-1-16,19-11-4 0,-19 18-10 16,10-8 2-16,1 1 0 0,2 0-5 0,0 2-7 0,0 3-7 15,6-16-6-15,0 28-9 0,0-11-1 0,6-3-11 16,0 1-20-16,2-2-26 15,2-1-38-15,1-4-48 0,4 3-47 0,0-4-50 0,-1 0-59 16,4-6-136-16,-6-1-366 16,3 0-31-16</inkml:trace>
  <inkml:trace contextRef="#ctx0" brushRef="#br0" timeOffset="4650.01">4032 3820 2214 0,'0'0'-3'15,"0"0"25"-15,-10-10 6 0,10 10-1 0,0 0 16 16,0 0 0-16,0 0 5 0,-35 10-3 0,35-10 11 16,-14 11-1-16,14-11-1 15,-13 14-6-15,6-6-2 0,7-8-5 0,-8 18 1 16,8-18-3-16,2 21-8 0,-2-21-2 15,8 23-29-15,2-10-24 0,0-3-14 0,0 2-24 16,3-3-9-16,2-2-18 16,2 3-14-16,-3-3 16 0,2 1 9 0,0-1 13 0,-3 0 10 15,0-2 3 1,0 0 19-16,-13-5 7 0,18 10 22 0,-8-4 34 0,-10-6 33 16,0 0 30-16,14 14 5 0,-14-14-1 0,0 0-12 0,0 0-8 15,-8 21-8-15,8-21-12 16,0 0-7-16,-24 13-27 0,24-13-30 0,-17 9-39 15,17-9-50-15,-15 8-44 16,9-4-72-16,6-4-135 0,-15 2-291 0,15-2 139 16</inkml:trace>
  <inkml:trace contextRef="#ctx0" brushRef="#br0" timeOffset="5000.05">4297 3797 1827 0,'25'0'-17'0,"-25"0"24"0,0 0 9 16,15 13 28-16,-15-13 27 15,10 19 20-15,-6-3 21 0,0-4 10 0,2 4-7 0,-2-1 3 16,-2 2-10-16,0 1-8 0,-2 1-5 0,0-2-12 16,0-17-10-16,-4 36-5 15,0-19-11-15,-2 0-29 0,-2 0-46 16,0-1-63-16,-2 1-50 0,-1-4-56 0,-4-2-94 15,4 1-472-15,-5-3-36 0</inkml:trace>
  <inkml:trace contextRef="#ctx0" brushRef="#br0" timeOffset="5240.18">3955 3793 2236 0,'-2'-17'-30'16,"2"17"24"-16,0 0 11 0,-10-10-5 0,10 10 24 16,0 0 0-16,0 0 34 15,0 0 7-15,-36 29-3 0,30-16 3 16,-3 2-2-16,3 3-5 0,2-2-6 0,2 2-11 0,2 3 1 16,4 0-4-16,2 1-32 0,3 4-50 15,5 2-52-15,4-4-56 0,0 1-74 0,4 0-489 16,3-3 23-16</inkml:trace>
  <inkml:trace contextRef="#ctx0" brushRef="#br0" timeOffset="5759.98">4995 4089 2125 0,'-28'0'-16'0,"28"0"2"0,0 0 1 15,0 0 8-15,0 0 12 16,0 0-6-16,0 0-1 0,0 0 5 0,0 0-7 0,0 0 2 15,0 0-3-15,0 0 0 16,0 0-2-16,77 7 7 0,-51-7-8 0,5 2 6 16,3-2 7-16,4 2 19 15,4 0 16-15,5-1 21 0,1 1 21 0,-1 2 9 16,2-2-8-16,-1 1-7 0,-1-2-8 0,-1 1-5 0,-4-2-9 16,1 1-14-16,-9-1-23 15,0 3-23-15,-6-3-28 0,-3 0-40 0,-3 2-37 16,-4-4-40-16,-3 2-55 15,-15 0-120-15,25-4-282 0,-18 2 181 0</inkml:trace>
  <inkml:trace contextRef="#ctx0" brushRef="#br0" timeOffset="6120.13">5908 3653 1905 0,'2'-20'61'0,"-2"20"1"0,0 0-5 16,4-18 2-16,-4 18-19 0,0 0 2 0,0 0-6 16,0 0 10-16,0 0 5 15,0 0 1-15,0 0 12 0,0 0-9 0,6 47-1 16,-6-25 5-16,0 5 9 0,0 4 2 15,0 3 10-15,2 5-3 0,-2 3-1 0,0 4-11 16,0 1 2-16,-2 8-15 0,4-1-1 16,-2-2-9-16,0 2-5 0,2-9 5 0,-2 1-5 15,5-2-4-15,-3 2 1 0,0-5-8 0,2-1-2 16,-2-1-1-16,0-2-3 16,3-6-16-16,-3-4-22 0,2-3-38 0,0 1-46 0,-2-5-32 15,1-4-33-15,-1-5-82 16,2-2-194-16,-4-9-305 0,6 9-28 0</inkml:trace>
  <inkml:trace contextRef="#ctx0" brushRef="#br0" timeOffset="6500.18">5939 3355 2093 0,'0'0'-52'15,"7"-14"31"-15,-7 14 19 0,6-13 7 0,-6 13 19 16,0 0 8-16,15-15 1 16,-15 15 13-16,8-8-9 0,-8 8 21 0,16-7-23 15,-16 7-5-15,16-6-1 16,-16 6-11-16,25-4-1 0,-8 1 1 0,2 2 2 0,5 1-8 15,6 1 5-15,3-1-14 16,5 3-17-16,4-3-5 0,7 4 5 16,9 0-27-16,1-1-2 0,4 1-7 15,1 3 1-15,25-2 8 0,-2 3 0 0,-3-1 7 0,5 1 1 16,2 0-1-16,0-1 10 0,0 0-4 0,2 3 3 16,0-1 5-16,0-1 2 15,-2 2-13-15,0-2-13 0,-2-1-21 0,0 1-20 16,-4-1-19-16,-13-1-27 0,-9-2-10 15,-1 0-289-15</inkml:trace>
  <inkml:trace contextRef="#ctx0" brushRef="#br0" timeOffset="7290.09">8259 3453 1123 0,'61'4'-35'16,"-11"1"36"-16,-8-4 22 16,-5 1 14-16,-5 0 0 0,0 0-4 0,3 0-7 15,-7 0 6-15,5 0-11 16,-4 1 1-16,0 0-13 0,1-2 1 0,-2 2-5 0,-1 0-3 16,-5 0 1-16,-1-2 2 0,0 2 7 0,-4-2 12 15,-3 1 21-15,-14-2 16 16,26 0 23-16,-26 0 8 0,24 1-6 0,-24-1-9 0,18 0-4 15,-18 0 6-15,15 4 8 16,-15-4-7-16,13 6 0 0,-13-6 1 0,0 0-8 16,9 15-12-16,-9-15 7 15,4 17-10-15,-4-17-4 0,0 22 0 0,0-22-5 16,-2 28 9-16,0-11-12 0,0 2-4 0,0 4 4 16,-1-2-9-16,3 6-9 0,-2 2 6 15,0-1-6-15,2 2-4 0,-3 0 4 0,3 3-5 16,0 0-2-16,5 4-4 15,-3 2 5-15,1-1-3 0,1 0-1 0,0 0-6 16,0 0 3-16,0-1 2 0,0 0-5 16,0 0 3-16,0-1-2 0,-1 0 5 0,1 0-6 15,1-5-1-15,-3-3 5 16,2 3 0-16,-2-3-6 0,0-1 3 0,-2 0-2 0,2 0 1 16,-2-7 2-16,2 2 0 0,-2-2-2 0,0 0 6 15,-2-2-2-15,0 1-4 16,0-1 10-16,0-1 2 0,-2-2 5 0,0 3 2 0,4-18 6 15,-12 26 8-15,8-13 3 16,-2-2 5-16,6-11 4 0,-14 21 3 0,2-11-2 16,2 1-3-16,-3-3-6 15,-1-1-3-15,-1 2-5 0,-2-2-22 0,-5-1 0 16,2 0 0-16,-6-2-3 0,-1 4-1 0,-1-2 0 16,-6 2-3-16,-6 0-1 0,0 0 0 15,-2-3 1-15,-6 1-4 0,-4-1-1 0,-3 2 3 16,0-2 0-16,-5 1-6 15,1 0 0-15,-2-3-4 0,-1 3-2 0,1-3-2 0,-5 1-1 16,3 0 2-16,0 0-4 16,1-2 2-16,-1 2 3 0,3-2-4 0,3-1 4 15,4 1-2-15,5 1 3 16,-1-3-1-16,1 1-1 0,0 2 3 0,2-3-2 0,1-3 1 16,1 3-3-16,-1-1-1 0,5 1 0 0,-1-5-1 15,0 4-2-15,5-1 4 16,2 0 1-16,-2-2 0 0,2 0 3 0,1 3-4 0,1-3 0 15,-7-2 2-15,5 0 1 16,1 3-3-16,-3-3 0 0,0 0 1 16,0 1 1-16,4-2 3 0,1 4-4 15,1-2 2-15,0 1-2 0,1 0 0 0,1-2-1 16,0 2-4-16,1 0 4 0,1 0-3 0,4 1 3 0,0-1-1 16,1-1 2-16,-1 1-2 15,6 0 0-15,-2 1 4 0,2-1-1 0,16 4-1 16,-28-3 3-16,28 3 0 0,-25-4-8 15,25 4-17-15,-22-6-24 0,22 6-27 0,-18-2-38 16,18 2-49-16,0 0-45 16,-22-4-50-16,22 4-127 0,-10-6-499 0,10 6-256 15</inkml:trace>
  <inkml:trace contextRef="#ctx0" brushRef="#br0" timeOffset="8180.21">7411 3842 2663 0,'0'0'-28'0,"0"0"11"0,0 0-2 15,0 0 4-15,0 0 3 16,-24-15 0-16,24 15 5 0,-19-6 8 0,19 6 26 0,-26-6-2 15,14 5 9 1,12 1 11-16,-28-4 12 0,28 4 17 0,-25-4 2 0,25 4-5 16,-23-1-4-16,23 1-10 15,-21-3-4-15,21 3-9 0,0 0-1 0,-24 0-7 16,24 0-12-16,0 0-10 0,0 0-29 0,-16-7-28 0,16 7-2 16,0 0-5-16,0 0-6 15,0 0 5-15,0 0-2 0,32-29-6 0,-22 22 5 16,4-2 8-16,-1-2 0 0,0 2 3 15,4-4-1-15,-1-1 9 0,0 2 14 0,0-2-1 16,2 3 21-16,-4-3 13 16,-1 3 33-16,-1 1 10 0,0 2 12 0,0-1 2 0,-12 9-6 15,16-13-5-15,-16 13-7 16,16-12-8-16,-16 12 3 0,12-4 21 0,-12 4 24 16,0 0 9-16,0 0-5 0,0 0-4 0,17 23-7 15,-17-23-6-15,2 25-6 0,1-10-8 16,-3 3-7-16,0-2-5 0,2 5-6 0,-2-1-7 15,0 0-13-15,2 2-17 16,0 0-33-16,0-1-33 0,0 0-39 0,1 2-49 16,-1 0-58-16,0-2-41 0,-2-2-125 15,2-2-530-15,-2 1-283 0</inkml:trace>
  <inkml:trace contextRef="#ctx0" brushRef="#br0" timeOffset="8590.12">6928 4165 2606 0,'-22'1'-91'16,"22"-1"37"-16,0 0 15 0,0 0 20 0,-16 3 16 0,16-3 3 16,0 0 17-16,0 0-17 15,0 0 3-15,0 0-1 0,0 0-5 0,0 0 1 0,0 0-1 16,0 0 3-16,0 0 0 0,67 1 5 0,-45-1-7 16,-2 0-1-16,6 0 8 15,4 2 1-15,6-2-11 0,6 2 11 0,5 0-3 16,0 0 0-16,9-1 5 15,3 2 28-15,-1 0 3 0,1-1 14 0,0 2 0 0,-1-2 19 16,-7 0-13-16,-3 0-2 16,1-1-8-16,-3 2-1 0,-1-3-5 0,-3 1 1 15,-6-1-13-15,-5 3 2 0,-1-3-19 0,-4 0-30 0,-5 0-37 16,0 1-43-16,-2-1-57 16,-19 0-80-16,24 0-161 0,-16 0-277 0,-8 0 94 15</inkml:trace>
  <inkml:trace contextRef="#ctx0" brushRef="#br0" timeOffset="9100.06">7053 4409 1985 0,'0'0'-31'0,"0"0"12"0,0 0 18 15,0 0 7-15,0 0 20 16,-18-12 12-16,18 12 7 0,0 0 13 0,-20 1-4 15,20-1 2-15,0 0 1 16,0 0-16-16,-28 11-2 0,28-11-8 0,0 0 0 0,-15 9-1 16,15-9-10-16,0 0 1 15,-6 15 1-15,6-15-7 0,0 0 2 0,0 0-5 16,15 31-9-16,-9-20 6 0,2 0-9 0,1 1 0 0,0-1 4 16,1 3 2-16,-2-3-3 15,3 2 9-15,0-1-11 0,-3-1 1 0,-2 1 4 16,1-1 3-16,-7-11 20 15,10 19 26-15,-6-10 20 0,-4-9 24 0,3 16 17 16,-3-16 9-16,0 0 0 0,-5 20-21 16,5-20-9-16,-12 10-6 0,12-10-7 0,0 0-13 15,-23 8-8-15,23-8-6 0,-18 0-24 0,18 0-37 16,0 0-42-16,-29-9-55 16,29 9-50-16,-17-13-44 0,17 13-63 0,-15-14-140 0,9 6-416 15,0-2-141-15</inkml:trace>
  <inkml:trace contextRef="#ctx0" brushRef="#br0" timeOffset="9460.11">7404 4370 2458 0,'0'0'-12'0,"0"0"9"16,0 0-3-16,0 0 3 0,0 0 3 0,0 0 1 0,0 0 10 15,0 0 2-15,-40 21 15 16,40-21 17-16,-15 23 19 0,6-10-3 0,3 3 12 15,0 0 7-15,2 0-2 16,0-2 2-16,2 4-7 0,0-1-6 0,2 2-7 16,0-19-2-16,4 35-6 0,0-18-9 15,0-2-1-15,2 2-6 0,0-1-9 0,1-3-35 16,2 0-38-16,1-1-54 0,1-1-58 0,-3-1-64 16,2-3-95-16,-1-1-479 15,2-2-105-15</inkml:trace>
  <inkml:trace contextRef="#ctx0" brushRef="#br0" timeOffset="10160.21">7768 4418 2302 0,'0'0'-52'15,"0"0"16"-15,0 0 9 16,0 0 10-16,0 0 1 0,0 0 6 0,0 0 24 0,0 0 9 16,-36-16 19-16,36 16 0 15,0 0 20-15,-28 3-1 0,28-3-2 0,-23 4-4 16,23-4-1-16,-23 5-11 0,23-5-2 0,-19 6-4 16,19-6-3-16,-19 5-6 0,19-5-15 15,-11 8-3-15,11-8 3 0,0 0-16 16,0 0 0-16,0 19 3 0,0-19-1 15,0 0-2-15,18 17 0 0,-18-17 2 0,16 13 8 16,-5-6-8-16,0 2-2 0,-1-1 3 16,-2 1 5-16,-8-9 6 0,17 16 2 0,-10-9 6 15,-7-7 2-15,13 15 4 16,-13-15 19-16,6 13 9 0,-6-13 16 0,0 0 10 16,2 17 11-16,-2-17-1 0,0 0-1 15,0 0-7-15,-21 19-8 0,21-19-5 0,-17 8-11 16,17-8-2-16,-19 4-6 0,19-4-11 0,-20 2-38 15,20-2-42-15,-20 0-46 16,20 0-72-16,0 0-70 0,-22-6-127 0,16 1-531 16,6 5-260-16</inkml:trace>
  <inkml:trace contextRef="#ctx0" brushRef="#br0" timeOffset="10340.11">7754 4528 2533 0,'18'3'-99'16,"-18"-3"19"-16,21 0 11 16,-21 0 10-16,26 0 16 0,-26 0 10 0,28 0 9 0,-12 0 12 15,-16 0-7-15,32 0-5 16,-15 0 6-16,0 0-7 0,-17 0-18 0,29 0-21 16,-29 0-37-16,28-3-117 0,-15 2-298 0,-5-2 308 15</inkml:trace>
  <inkml:trace contextRef="#ctx0" brushRef="#br0" timeOffset="10560.02">7988 4464 1745 0,'-23'-3'124'16,"23"3"-19"-16,0 0-18 0,0 0 13 0,0 0 18 16,0 0 20-16,-9 25 11 15,9-25 6-15,-2 16 2 0,2-16-4 0,-2 17-15 16,2-17-9-16,0 21-15 0,0-21-11 15,2 21-12-15,-2-21-8 0,2 21-9 0,-2-21-12 16,4 20-20-16,-4-20-37 16,5 19-51-16,-5-19-50 0,4 20-60 0,-4-20-50 15,5 15-62-15,-5-15-103 0,6 15-466 0,-4-7-177 0</inkml:trace>
  <inkml:trace contextRef="#ctx0" brushRef="#br0" timeOffset="11005.13">8094 4459 2488 0,'0'0'39'0,"0"0"36"0,-6-16 3 0,6 16-10 0,0 0-6 16,0 0-3-16,0 0-4 16,0 0-8-16,8-25-4 0,-8 25-5 0,0 0-4 15,15-9-8-15,-15 9-1 16,17-7-9-16,-17 7 3 0,22-1-2 0,-22 1-2 16,22 0 0-16,-22 0-3 0,24 4 6 0,-24-4-11 0,19 7 1 15,-11-1 0 1,-8-6 2-16,8 15 3 0,-8-15 3 0,5 17 12 0,-5-17 17 15,-5 21 15-15,5-21 8 16,-10 25 9-16,4-14 10 0,6-11 6 0,-13 26-4 16,9-16-1-16,4-10-5 0,-9 20-8 15,9-20-4-15,-6 16-9 0,6-16-7 0,-4 16-3 16,4-16-2-16,0 0-4 0,2 21-6 0,-2-21-6 16,11 11-14-16,-11-11-28 0,14 8-33 15,-14-8-45-15,25 4-45 0,-7-2-55 0,0 0-38 16,-18-2-64-16,35-2-104 15,-17-2-564-15,0 2-388 0</inkml:trace>
  <inkml:trace contextRef="#ctx0" brushRef="#br0" timeOffset="11630.14">8079 4174 2767 0,'0'0'-134'0,"0"0"40"16,0 0 22-16,0 0 28 15,0 0 18-15,0 0 23 0,0 0 23 0,0 0 10 0,0 0 16 16,0 0 6-16,0 0 5 16,0 0 8-16,0 0 7 0,0 0 4 0,0 0 3 15,0 0-8-15,0 0-3 16,0 0-9-16,0 0-11 0,0 0-3 0,0 0-3 0,63 4-2 16,-63-4-7-16,37 0-2 0,-16 0-6 0,0 1 0 15,1 2-13-15,-4-3-20 16,2 0-33-16,-2 0-47 0,1 1-62 0,-19-1-71 15,30 0-150-15,-18 0-408 16,2 0-75-16</inkml:trace>
  <inkml:trace contextRef="#ctx0" brushRef="#br0" timeOffset="12630.18">8467 4445 2284 0,'0'0'-58'16,"0"0"13"-16,0 0 12 16,0 0 16-16,25 14 11 0,-25-14 15 0,11 14-3 15,-7-2 13-15,2-1-13 16,1 2 10-16,-3 2 11 0,0-1-18 0,-2 1 11 0,-2-15 13 16,2 30-7-16,-2-16-7 0,0-14 4 0,-4 30-10 15,0-16-11-15,0 1-13 16,-3-2-52-16,7-13-38 0,-12 26-55 0,5-18-126 0,1 0-275 15,-1 0 252-15</inkml:trace>
  <inkml:trace contextRef="#ctx0" brushRef="#br0" timeOffset="13190.21">8968 4172 1640 0,'0'0'-3'16,"0"0"6"-16,20-26-3 0,-20 26-5 0,0 0-1 15,0 0 2-15,25-3-2 16,-25 3 6-16,21 0 5 0,-4-1 3 0,-17 1 17 16,38 1-7-16,-15-1 17 0,7 0 8 0,0 3 4 0,4-3 15 15,1 1 11-15,7 2-4 16,1-3 7-16,3 3 16 0,1-1 12 0,-5 0 2 15,5-2-9-15,-5 2-10 16,-6-2-10-16,0-2-6 0,1 2-17 0,-5-2-23 0,-3 0-30 16,-1 0-34-16,-6 1-57 15,0-2-48-15,-3 2-62 0,-2-2-121 0,-4 2-317 16,-13 1 136-16</inkml:trace>
  <inkml:trace contextRef="#ctx0" brushRef="#br0" timeOffset="14582.81">9572 4189 1794 0,'0'0'-81'0,"0"0"12"0,-2 19 19 15,2-19 23-15,-2 22 15 16,2-22 12-16,-2 29 12 0,0-13 26 0,2 4 7 16,0 0 8-16,-3 1 10 0,3 0 17 15,0 4 3-15,0 2-3 0,0-2-1 0,0 5-9 16,0-2 1-16,0 3-2 0,3-1-13 0,-1 2 6 16,0 1-44-16,2 5 3 15,0-2-3-15,0 0 5 0,-2 2 8 0,2 1-5 0,0-1 14 16,1 2 0-16,-3-4 4 15,3 4-3-15,-1 0-6 0,0-2-1 0,0 2-2 16,0 2-12-16,-2-2 4 16,3 0 1-16,-3-1-8 0,0 0-3 0,0-1 2 0,2 0 0 15,-4-3 1-15,2-3 0 0,0 0-2 0,0-1-3 16,-2 0-7-16,0-1 4 16,2-1-5-16,-2-1 0 0,0-4 3 0,0 3-4 0,-2-6 5 15,2 1-6-15,-4-2 1 16,4-3-3-16,-4-2 1 0,2 3 3 0,2-18-4 15,-4 23 7-15,4-23 3 16,-11 18-9-16,7-10 5 0,4-8-3 0,-15 11-3 16,15-11 5-16,-17 10-2 0,17-10 3 15,-23 4 13-15,23-4-4 0,-30 2 8 0,11-4 10 16,-2 2 11-16,-3-2 6 0,-5-1 2 0,-1 0-3 16,-2 0 3-16,-1-1 0 0,-5 0 1 15,-2 0-1-15,-1-2-5 0,-1 2-5 0,0 0-1 16,-3 1-1-16,1-1-5 15,-3 1-3-15,3 0 6 0,-3 2-1 0,1-1 4 16,1 0 1-16,1 0-9 0,-3 2-1 16,3-2-4-16,2 2-5 0,-3-2-3 0,3 2 1 15,-3-2-5-15,-1 2 2 0,-1-2-7 0,-1-2 0 16,-2 3-3-16,-7-1 0 16,2-2 0-16,7 0-2 0,-12 2 1 0,1-2-1 0,0 2-3 15,-1-2 3-15,-1 1-1 16,0-1-2-16,-3 1 2 0,3-3-3 15,-3 2 2-15,5-4-1 0,-2 2-1 16,-1 0 1-16,3-1-1 0,-3-1 3 0,1 1-5 0,0-1 1 16,-19-1-4-16,9-2-10 15,12 4-1-15,-23-4-3 0,14 3-3 0,7-2 2 16,0 5 2-16,1-2-2 0,-1-1 2 0,2 2 2 0,-1 0 3 16,5-1-1-16,0 3 0 15,3-1 3-15,2 1-2 0,-3 0 4 0,7-2-1 16,-1 2 1-16,-1-1 4 15,-1 1-4-15,-4 0 3 0,-2-1 0 0,0-1 3 0,2 2-3 16,-2-2 1-16,0 0-2 16,0 2 4-16,-2-3-2 0,0 2 3 0,-1-3-2 15,1 2 0-15,0 0 1 0,3 0 1 0,-4-1 0 16,5 1-3-16,0-2 4 0,3 3-4 16,-4-4 0-16,9 2 0 15,-1 1 1-15,-3-1 1 0,-3-1 2 0,7 0-4 16,-1 3 3-16,-3-4-2 0,-1 1-1 0,7 1 1 0,-3-1 4 15,-3 0 3-15,5 2-3 16,-8-3-4-16,1-1 5 0,3 3-3 0,-3 0 1 16,7-1 0-16,-1 2-3 15,1-2 2-15,1 1 0 0,-3 3 0 0,1-4-1 16,-1 2-1-16,4-1 2 0,-3 0-1 0,1 4 1 0,1-2-2 16,-1-1-2-16,4 1 6 15,-1 0-3-15,3 1 0 0,5 0 1 0,-5-1-2 16,4 1 2-16,1 0 1 0,-1 2-2 15,3-1 2-15,1 1-2 0,-2-1-1 0,5 0 2 16,-5 1-2-16,5-2 4 16,-2 2-2-16,1-1 0 0,-2-2 2 0,1 4-5 15,1 1 6-15,0-2 0 0,3 0-2 16,1 2-1-16,2-2 0 0,0 2-1 0,-1-2 1 16,2 2 1-16,0-1-2 0,1-2 1 0,20 3 0 15,-40-1 1-15,21 1-1 16,-1-3 0-16,20 3 2 0,-39-1-1 0,20 1 1 0,2-2 6 15,17 2 3 1,-36-2 1-16,17 2 0 0,2-2-1 0,17 2-5 0,-31-4 5 16,15 4-4-16,2 0 2 15,1-2-2-15,-2 0-2 0,15 2 1 0,-31-4-4 0,13 3 4 16,4-2-3-16,-4 2 3 0,2-1-4 0,-1 2 2 16,2-2-2-16,-4 0 2 15,5 0-1-15,-6 1 1 0,4 1-2 0,-2-2 2 0,0-1-2 16,1 2 2-1,-4-3 1-15,4 2-2 0,-3 0 1 0,3 1-2 0,0-2 3 16,-2-1 0-16,3 2-1 16,-2-1-2-16,4 1 0 0,-1 0-2 0,-2-1-14 0,2 0-20 15,15 3-37-15,-26-8-44 16,14 5-56-16,2 1-55 0,-6-4-82 0,4 0-667 16,-1 1-428-16</inkml:trace>
  <inkml:trace contextRef="#ctx0" brushRef="#br0" timeOffset="15010">1512 4550 2919 0,'-21'3'-71'0,"21"-3"53"16,0 0 21-16,0 0 39 15,0 0 22-15,-16 4 21 0,16-4 26 0,0 0 12 16,0 0-1-16,0 0-15 0,0 0-9 0,0 0-11 16,0 0-7-16,0 0-6 15,0 0-8-15,0 0-20 0,62-6-32 0,-43 2-46 0,-3 3-63 16,1-3-76-16,0 0-83 15,-2-1-207-15,0 0-432 0,-2-2-275 0</inkml:trace>
  <inkml:trace contextRef="#ctx0" brushRef="#br0" timeOffset="15490.03">1400 3198 2620 0,'0'0'10'16,"0"0"43"-16,0 0-10 0,0 0-7 0,0 0 2 0,0 0 1 16,0 0 16-16,0 0 10 15,0 0 6-15,0 0-5 0,0 0-9 0,0 0-6 16,0 0-7-16,0 0-1 0,0 0-6 0,0 0-4 16,0 0-4-16,56-1-19 0,-56 1-30 15,25-2-47-15,-25 2-53 0,27-2-73 0,-16-2-81 16,5 0-564-16,-5 1-172 15</inkml:trace>
  <inkml:trace contextRef="#ctx0" brushRef="#br0" timeOffset="15690.21">1485 3059 2599 0,'0'0'67'0,"-10"-10"3"15,10 10-10-15,0 0-7 0,0 0-7 16,0 0-5-16,0 0 5 0,0 0-1 0,0 0-1 15,0 0-3-15,0 0 5 16,10 56-9-16,-10-41 2 0,2 3-8 0,-2 1 2 16,2 2-6-16,-2-2-11 0,-2 4-40 15,4-1-74-15,-4 1-83 0,0 3-121 16,2-4-538-16,-4 1-178 0</inkml:trace>
  <inkml:trace contextRef="#ctx0" brushRef="#br0" timeOffset="17720.08">32203 3696 1244 0,'0'0'240'0,"0"0"-39"0,0 0-4 16,0 0 8-16,0 0-16 0,0 0-10 0,0 0-10 15,-10-12-12-15,10 12 3 16,0 0 2-16,0 0 3 0,0 0 6 0,0 0-3 0,0 0-6 15,0 0-3-15,0 0-10 16,0 0-13-16,0 0 8 0,0 0-13 0,0 0-13 16,50-6-14-16,-50 6-16 15,23 3-8-15,-23-3-21 0,26 1-36 0,-14-1-45 0,0 2-54 16,-12-2-64-16,28 4-70 0,-13-1-59 0,-5-3-91 16,3 4-156-16,-13-4-102 15,15 3-225-15,-15-3-185 0</inkml:trace>
  <inkml:trace contextRef="#ctx0" brushRef="#br0" timeOffset="21550.05">28653 3503 539 0,'0'0'370'0,"0"0"-91"0,-1-19-65 0,1 19-21 16,0 0-10-16,0 0 0 16,1-21 1-16,-1 21-7 0,0 0 16 0,0 0 9 15,6-19 0-15,-6 19 5 16,0 0-5-16,4-14-8 0,-4 14-10 0,0 0-15 0,0 0-7 15,0 0-17-15,6-15-15 16,-6 15-11-16,0 0-20 0,0 0-5 0,0 0-13 16,0 0-12-16,0 0-1 15,0 0-14-15,0 0-5 0,-13 48-5 0,13-48-3 0,-8 33-5 16,4-16-5-16,0 6 20 0,-2 1 6 0,1 0-18 16,-2 0-5-16,3 1 2 15,-2-1-5-15,2 3 2 0,-2-2-11 16,2 0-2-16,-1-2-7 0,0-1-9 0,4-3-16 15,-4-2-24-15,3-1-28 0,-1-2-26 0,1-2-33 16,1-2-33-16,1-10-44 16,-2 20-34-16,2-20-24 0,0 9-66 0,0-9-127 0,0 0-149 15,0 0-280-15,0 0-251 16</inkml:trace>
  <inkml:trace contextRef="#ctx0" brushRef="#br0" timeOffset="21900.04">28864 3532 2583 0,'0'0'-2'16,"15"-8"30"-16,-15 8-11 0,0 0-3 16,0 0 7-16,0 0 13 0,0 0 13 15,0 0 7-15,0 0 1 0,0 0-1 0,0 0 0 0,0 0-4 16,0 0 7-16,-34 35 6 0,21-29 6 16,1 1 1-16,12-7-9 0,-24 13-3 15,12-7-7-15,1 1-3 0,1 1-5 0,10-8-8 16,-20 11-1-16,12-5-1 15,8-6-2-15,-14 11 1 0,14-11-1 0,-16 12 3 0,16-12 6 16,-13 14 5-16,7-7 9 16,6-7 0-16,-8 11 2 0,8-11 4 0,-4 17 5 0,4-17 0 15,0 0 0-15,0 0 1 16,10 26-3-16,-2-19 2 0,3 1-1 0,-1 2-5 16,4-1-5-16,-2 1-8 0,3-1-4 0,0 1-6 15,0-1-8-15,-2 3-19 0,8-3-30 16,-9 0-41-16,3 1-56 0,-2-1-67 0,-1 1-47 15,1-2-52-15,-2 1-106 16,0-3-124-16,-2 0-393 0,2-3-297 16</inkml:trace>
  <inkml:trace contextRef="#ctx0" brushRef="#br0" timeOffset="22379.99">29028 3739 2723 0,'0'-18'-59'16,"0"18"41"-16,0 0 23 16,0-22 11-16,0 22 9 0,0 0 19 0,0 0 20 15,0 0 14-15,0 0 0 0,0 0-1 0,0 0-5 0,0 0 5 16,0 0 16-16,0 0 2 16,0 0 1-16,0 0-5 0,-18 56-7 0,18-56-8 15,0 23-7-15,0-23-10 16,4 27-4-16,-2-17-4 0,-2-10-8 15,9 26-1-15,-4-15-9 0,1 0 1 0,0 1-6 16,-6-12 2-16,13 17-6 0,-3-11-2 0,-10-6-5 16,17 11-3-16,-6-6-6 15,-11-5-6-15,18 1-10 0,-18-1-8 0,0 0-7 0,32-12-1 16,-18 4-7-16,-4-3-2 0,-2-2-3 16,3-1 4-16,-3-1 0 0,1 0 2 15,-3 0 11-15,1-2 6 0,-3 4 12 0,0-3 11 16,-4 16 6-16,6-23-3 0,-6 23 6 15,0-15-2-15,0 15 4 0,0 0 4 0,-12-17 4 16,12 17 12-16,0 0 7 16,-22-2 3-16,22 2 1 0,0 0 4 0,-25 12 2 15,25-12-1-15,-14 11-8 0,14-11-2 0,-12 15-4 0,12-15-3 16,-6 18-4-16,6-18-5 16,0 19 0-16,0-19-7 0,10 18-21 15,2-8-25-15,0-2-49 0,1-3-65 16,4 1-78-16,2-3-76 0,-1-3-172 0,4 3-124 0,-3-3-320 15,-19 0-296-15</inkml:trace>
  <inkml:trace contextRef="#ctx0" brushRef="#br0" timeOffset="22970.16">29567 3728 2748 0,'0'0'-28'15,"0"0"28"-15,0 0 22 16,0 0 17-16,0 0 25 0,0 0 7 0,0 0 5 15,0 0 0-15,0 0 0 16,0 0-7-16,0 0-3 0,0 0 3 0,0 0 6 16,21-25 11-16,-21 25 5 0,30-4-5 15,-16 1-13-15,4 2-7 0,-2-3-13 0,1 4-31 16,-2-4-32-16,-15 4-46 0,29-6-62 16,-17 3-51-16,-2 2-52 0,-10 1-96 0,21-4-596 15,-21 4-305-15</inkml:trace>
  <inkml:trace contextRef="#ctx0" brushRef="#br0" timeOffset="23149.96">29605 3584 2793 0,'0'0'36'0,"-21"-9"34"0,21 9 17 16,0 0 19-16,0 0 10 16,-13-7 6-16,13 7-4 0,0 0-2 0,0 0-12 0,0 0-13 15,0 0-11-15,0 0-7 16,0 0-9-16,43-5-14 0,-29 7-30 0,2-4-42 15,-2 2-61-15,5 0-67 16,2 0-57-16,-2 0-63 0,1 0-125 0,-4-3-493 0,1 3-265 16</inkml:trace>
  <inkml:trace contextRef="#ctx0" brushRef="#br0" timeOffset="26179.99">30066 3360 2699 0,'0'0'-7'0,"-6"-17"26"0,6 17 26 16,0 0 13-16,-4-15 12 0,4 15 19 0,0 0 3 16,0 0 3-16,-2-17-6 15,2 17-12-15,0 0-7 0,0 0-7 0,8-17-7 16,-8 17-10-16,0 0-2 0,13-10-5 0,-13 10-7 0,15-6-2 16,-15 6-4-16,0 0-4 15,25-3-4-15,-25 3-2 0,19 2-3 0,-19-2-2 16,21 5 0-16,-21-5-6 15,20 10 0-15,-12-4-2 0,-8-6-4 0,12 17 4 16,-5-8-3-16,-7-9 0 0,2 23 1 16,-2-23-1-16,0 25 0 0,-2-10 2 0,2-15 1 15,-9 28-3-15,5-14 6 0,-2-1 6 0,2 1 1 16,4-14 6-16,-8 22 0 0,2-12 2 16,6-10-3-16,-4 17 1 0,4-17-1 0,-4 15 2 15,4-15 0-15,0 0-1 16,0 0 1-16,6 19-1 0,-6-19-2 0,14 7-1 15,-14-7-4-15,16 3-4 16,-16-3-14-16,22-2-18 0,-22 2-32 0,23-1-27 0,-23 1-64 16,28-5-42-16,-14 3-46 15,1-1-65-15,-15 3-636 0,28-9-350 0</inkml:trace>
  <inkml:trace contextRef="#ctx0" brushRef="#br0" timeOffset="26479.74">30437 3441 2753 0,'7'-11'-76'0,"-7"11"73"16,10-18 18-16,-6 8 25 15,-4 10 28-15,10-20 16 0,-3 8 15 0,-7 12 18 16,11-19-1-16,-11 19-5 0,6-15-9 16,-6 15-8-16,10-13-14 0,-10 13-9 0,7-10-11 15,-7 10-6-15,0 0-9 0,0 0 0 0,0 0-7 16,0 0-2-16,0 0-5 16,0 0-1-16,25 26-5 0,-25-26-4 0,3 26-1 0,-1-16-2 15,-2-10-1-15,0 27-1 16,0-14-2-16,0-13-4 0,-7 27 2 0,3-16 2 15,4-11 3-15,-13 22 7 16,5-13-3-16,-3 2 5 0,11-11 2 16,-16 8 11-16,16-8 2 0,-22 6 2 0,22-6-6 15,-17-2-2-15,17 2-6 0,0 0-11 0,-21-16-20 16,15 6-14-16,6 10-25 0,-7-24-24 0,7 24-43 16,2-23-46-16,-2 23-36 15,11-22-49-15,-5 11-62 0,3-1-145 0,4 2-456 0,-3 3-291 16</inkml:trace>
  <inkml:trace contextRef="#ctx0" brushRef="#br0" timeOffset="27679.8">30959 3469 2548 0,'0'0'-142'0,"0"0"24"16,0 0 21-16,0 0 13 16,0 0 23-16,14-17 21 0,-14 17 13 0,0 0 22 0,0 0 18 15,0 0 10-15,6-13 8 16,-6 13-3-16,0 0 9 0,0 0 2 0,0 0 5 15,0 0 3-15,0 0-10 16,0 0-5-16,0 0-2 0,0 0-4 0,0 0 3 0,0 0-3 16,0 0-10-16,0 0 1 15,0 0-8-15,0 0 6 0,-28-16 5 0,28 16-8 16,0 0 4-16,0 0-4 0,-29 4-4 0,29-4-5 0,0 0 0 16,0 0 0-16,-26 7 9 15,26-7-11-15,0 0-2 0,-16 5-2 0,16-5-8 16,0 0 4-16,0 0-1 15,-10 9 2-15,10-9-3 0,0 0 3 0,0 0-6 0,0 0 8 16,0 0 5 0,0 0-14-16,22 23 13 0,-22-23-3 0,12 10 3 0,-12-10-3 15,13 11-5-15,-13-11 5 0,15 13 9 0,-15-13-9 16,13 13 2-16,-13-13 10 16,10 14-21-16,-10-14 21 0,9 14 3 0,-9-14 0 0,0 0 12 15,7 14 0-15,-7-14 10 16,0 0-3-16,0 0 3 0,-16 19-6 0,16-19 8 15,0 0-14-15,-23 6 1 16,23-6-6-16,-19 2-8 0,19-2-45 0,-21-2-24 0,21 2-38 16,0 0-37-16,-24-7-30 15,24 7-80-15,-12-10-400 0,6 2 126 0</inkml:trace>
  <inkml:trace contextRef="#ctx0" brushRef="#br0" timeOffset="28059.83">31074 3541 1794 0,'0'0'-77'0,"0"0"12"0,0 0 8 0,0 0 12 0,17 8-6 15,-17-8 9-15,0 0 1 16,13-2 7-16,-13 2-2 0,0 0 7 0,0 0-1 15,21-9 16-15,-21 9 4 16,10-6 3-16,-10 6-5 0,11-12 5 0,-7 7 7 0,-4 5 8 16,0 0 6-1,0 0 7-15,9-17 2 0,-9 17 1 0,0 0 5 0,0 0 19 16,0 0 10-16,0 0 23 0,-28-13 15 0,28 13 16 16,0 0 6-16,0 0 4 15,-31 17 4-15,31-17-3 0,-16 13-1 0,16-13-6 0,-12 15-7 16,6-7-13-16,6-8-7 15,-6 17-10-15,6-17-6 0,-3 19-7 0,3-19-8 16,0 0-9-16,11 24-32 16,-11-24-42-16,14 12-41 0,0-5-46 0,-4-3-41 0,0-2-54 15,-10-2-129-15,24 0-359 16,-11 0 53-16</inkml:trace>
  <inkml:trace contextRef="#ctx0" brushRef="#br0" timeOffset="30759.97">31395 3602 827 0,'0'0'331'0,"0"0"-83"15,0 0-84-15,0 0-32 16,0 0-16-16,0 0-26 0,0 0 1 0,0 0-3 0,0 0 6 15,0 0-7-15,0 0 1 16,0 0-9-16,0 0-2 0,0 0 1 0,0 0 5 16,0 0-4-16,0 0-5 15,0 0-11-15,0 0-4 0,0 0-8 0,0 0-3 0,0 0-9 16,0 0-1-16,-12 31-8 0,12-31 0 0,0 0-6 16,-14 9 2-16,14-9-8 15,0 0 1-15,-16 10-15 0,16-10-15 0,-8 8-29 16,8-8-29-16,0 0-34 0,-13 9-37 15,13-9-49-15,0 0-140 0,-12 8-416 0,12-8-26 16</inkml:trace>
  <inkml:trace contextRef="#ctx0" brushRef="#br0" timeOffset="32779.68">31316 3495 939 0,'0'0'115'0,"-5"-22"-32"0,5 22-2 0,0 0 5 16,0 0-20-16,0 0-3 15,0 0 3-15,9-21-10 0,-9 21 9 0,0 0 10 16,0 0 6-16,0 0 7 16,6-13 7-16,-6 13 15 0,0 0 4 0,0 0 13 15,0 0 6-15,0 0 2 0,8-10-6 0,-8 10-6 16,0 0 1-16,0 0-7 0,0 0-5 16,0 0 2-16,0 0-5 0,0 0-11 0,0 0-10 15,0 0-9-15,0 0-7 16,0 0-10-16,0 0-7 0,0 0-6 0,0 0-7 0,0 0-5 15,0 0-2-15,0 0-5 16,0 0-4-16,0 0-2 0,0 0-1 0,0 0-4 16,0 0 1-16,0 0-3 15,0 0 0-15,0 0-5 0,0 0 6 0,0 0 1 0,0 0-1 16,0 0 2-16,0 0 5 0,0 0-2 0,-32 28 3 16,32-28-2-16,0 0 5 15,-12 14-5-15,12-14 4 0,0 0-3 0,-8 11 3 16,8-11-3-16,0 0 0 0,-9 13-4 15,9-13 2-15,0 0-1 0,0 0-1 16,-9 10-7-16,9-10 3 0,0 0 3 16,0 0 2-16,0 0-1 0,0 0-1 0,-6 13-1 15,6-13-1-15,0 0 0 0,0 0 0 0,0 0 1 0,0 0-1 16,0 0 1-16,-2 20 1 16,2-20-4-16,0 0 3 0,0 0 0 0,0 0-3 15,0 0 0-15,0 17-8 16,0-17 6-16,0 0-2 0,0 0-2 0,0 0 8 15,0 0-21-15,4 20 3 0,-4-20 4 16,0 0-1-16,6 12-1 0,-6-12 2 0,0 0-4 16,0 0 5-16,7 14 3 15,-7-14-7-15,0 0 2 0,0 0 0 0,5 13-1 0,-5-13 3 16,0 0 2-16,0 0 5 16,14 7 2-16,-14-7-1 0,17 2-3 0,-17-2-2 15,21 2 1-15,-21-2-3 0,23 0-1 16,-23 0-2-16,28 0-22 0,-28 0-20 0,28-4-47 15,-18 0-51-15,-10 4-66 0,25-3-60 0,-14-1-75 16,-11 4-137-16,19-4-124 16,-11 0-318-16,-8 4-319 0</inkml:trace>
  <inkml:trace contextRef="#ctx0" brushRef="#br0" timeOffset="33020.15">31555 3320 2771 0,'0'0'-23'0,"0"0"30"0,0 0 7 16,8-10-2-16,-8 10 14 15,0 0 5-15,0 0-1 0,0 0-4 0,17-8-11 16,-17 8-8-16,0 0-27 15,19-6-47-15,-19 6-41 0,15-5-62 0,-15 5-113 16,15-7-427-16,-9 4 30 0</inkml:trace>
  <inkml:trace contextRef="#ctx0" brushRef="#br0" timeOffset="33210.25">31734 3197 2158 0,'11'-10'82'0,"-11"10"25"16,0 0-2-16,13-5 17 0,-13 5 40 0,0 0 26 15,0 0 3-15,0 0-1 16,0 0-16-16,0 0-16 0,-7 47-23 0,3-30-13 0,2 0-11 16,-4 2-12-16,1 1-12 15,3 5-29-15,-2-3-55 0,0-1-68 0,2 4-102 16,-2 0-117-16,2 1-257 0,-5-1-418 0,0-4-399 16</inkml:trace>
  <inkml:trace contextRef="#ctx0" brushRef="#br0" timeOffset="37939.58">28051 3862 1797 0,'0'0'204'0,"13"4"-36"0,-13-4-12 0,0 0 3 0,15 3 6 16,-15-3 9-16,0 0-1 16,0 0-11-16,0 0 4 0,0 0 2 0,0 0 4 15,0 0 8-15,17 0 7 0,-17 0-2 0,0 0-32 16,0 0-17-16,0 0-15 0,0 0-14 16,19-16-12-16,-19 16-10 0,8-8-15 0,-8 8-5 15,8-11-12-15,-8 11-6 16,0 0-8-16,15-11-5 0,-15 11-5 0,0 0-2 0,0 0-2 15,0 0-2-15,22 22-6 16,-22-22-2-16,-2 24-7 0,2-24-26 0,-16 36-26 16,3-17-49-16,-7 4-71 15,-6 2-78-15,-7 0-72 0,-3-1-182 0,-6 1-139 0,-18 8 38 16,-1-3-249-16,-2-3-192 0</inkml:trace>
  <inkml:trace contextRef="#ctx0" brushRef="#br0" timeOffset="39119.75">27038 3869 2586 0,'0'0'28'0,"0"0"35"16,0 0 22-16,0 0 11 0,0 0 15 0,0 0 20 0,0 0 6 15,0 0 5-15,14-27-1 16,-14 27-9-16,5-13-15 0,-5 13-3 0,4-19-3 16,-4 19-7-16,6-21-4 15,-6 21-12-15,7-19-5 0,-2 8-10 0,-5 11-13 0,6-20-1 16,-6 20-10-16,10-16-4 0,-10 16-13 0,6-16-5 16,-6 16-10-16,7-9-7 15,-7 9-6-15,0 0-2 0,18-3-11 0,-18 3-12 16,0 0-16-16,0 0-11 15,34 7-10-15,-34-7-10 0,17 5-3 0,-17-5-7 0,14 6-6 16,-14-6-1-16,15 4 1 16,-15-4 1-16,0 0-5 0,21 4 9 0,-21-4 7 15,0 0 11-15,0 0 11 0,22-8 11 0,-22 8 17 0,0 0 17 16,0 0 11-16,9-10 6 16,-9 10 2-16,0 0-3 0,0 0 5 0,0 0-4 15,0 0-2-15,0 0-1 16,0 0 4-16,0 0 0 0,0 0-2 0,0 0 0 0,0 0 3 15,0 0 5-15,-33 40 10 16,24-32 7-16,9-8-3 0,-18 15 1 0,7-5 1 16,1-1-1-16,10-9-6 15,-21 12 2-15,11-7-6 0,10-5 2 0,-18 10-3 0,18-10-5 16,-18 8 3-16,18-8 1 0,-15 7-5 0,15-7 3 16,-19 0-2-16,19 0-3 15,0 0 2-15,0 0-3 0,-27-4 2 0,27 4 6 16,-15-8 2-16,15 8 4 0,0 0 1 15,-14-9 6-15,14 9 0 0,0 0-3 16,0 0-4-16,-15-8-5 0,15 8-6 16,0 0 0-16,0 0 6 0,0 0-1 0,0 0-1 15,-27 16 1-15,27-16-6 0,-13 13 1 0,7-3-3 0,6-10 3 16,-13 19-5-16,5-9-10 16,-2 1-25-16,3 0-34 0,-3-1-48 0,-2-1-68 15,3 2-66-15,9-11-100 16,-23 18-185-16,12-12-459 0,1-1-438 0</inkml:trace>
  <inkml:trace contextRef="#ctx0" brushRef="#br0" timeOffset="39579.83">26825 3815 2925 0,'0'0'-72'0,"0"0"32"0,0 0 11 0,6-10 33 16,-6 10 1-16,0 0 27 16,0 0 32-16,5-16 19 0,-5 16 2 0,0 0 0 15,0 0-3-15,0 0 1 0,5-15 10 0,-5 15-4 0,0 0-7 16,0 0-9-16,0 0-5 16,5-14-8-16,-5 14-9 0,0 0-7 0,0 0-2 15,0 0-6-15,10-10-4 16,-10 10-6-16,0 0-4 0,0 0 0 0,0 0 0 0,0 0-4 15,0 0-1-15,0 0-1 16,0 0 4-16,0 0-2 0,0 0 1 0,0 0-1 16,5 37 3-16,-5-37-5 15,0 0 3-15,0 0-1 0,-15 21 4 0,15-21 6 0,-8 12 8 16,8-12 6-16,-15 5 9 0,15-5 3 0,-13 8 3 16,13-8 5-16,0 0 4 15,-19 4 11-15,19-4 5 0,0 0-5 0,0 0-26 0,0 0-3 16,-25-16-5-16,25 16 2 15,-6-15-3-15,6 15-3 0,-7-21-5 16,7 21-2-16,-2-22-7 0,2 22 4 16,0-27-13-16,2 12-25 0,1-1-27 0,-1-1-30 0,0-2-48 15,2 2-58-15,1-1-70 16,-1-1-74-16,3 2-169 0,-4 1-148 0,-1-3-342 16,0 2-426-16</inkml:trace>
  <inkml:trace contextRef="#ctx0" brushRef="#br0" timeOffset="39729.68">26919 3311 3059 0,'11'-6'62'0,"-11"6"15"0,0 0-10 0,16-9-6 16,-16 9-8-16,0 0-4 0,11-11-9 0,-11 11-40 16,0 0-70-16,0 0-79 15,12-8-79-15,-12 8-150 0,0 0-437 0,0 0-135 0</inkml:trace>
  <inkml:trace contextRef="#ctx0" brushRef="#br0" timeOffset="39939.94">26603 3688 2455 0,'-7'14'-32'0,"2"-1"29"0,5-13-12 0,-11 24 33 15,5-10 25-15,-1-1 30 16,-1 0 20-16,0-1 7 0,3 2-7 0,-3-4-4 0,8-10-8 15,-16 24-10-15,9-13-5 16,-2-1-7-16,0 1-5 0,9-11-8 0,-15 18-5 16,8-7-32-16,7-11-40 15,-14 14-52-15,14-14-50 0,-15 14-47 0,7-10-85 0,8-4-551 16,-19 7-139-16</inkml:trace>
  <inkml:trace contextRef="#ctx0" brushRef="#br0" timeOffset="40109.87">26484 3527 2759 0,'0'0'160'0,"6"-16"-22"0,-6 16-38 0,7-12-12 0,-7 12-19 16,7-11-1-16,-7 11-22 16,0 0-48-16,5-13-73 0,-5 13-76 0,0 0-70 15,2-8-118-15,-2 8-474 16,0 0-136-16</inkml:trace>
  <inkml:trace contextRef="#ctx0" brushRef="#br0" timeOffset="40750.05">25935 3711 2463 0,'0'0'24'15,"0"0"18"-15,0 0 6 0,0 0 2 0,0 0 11 16,0 0 20-16,0 0 6 16,-12-29-5-16,12 29-8 0,0 0-8 0,14-29-8 15,-7 18-3-15,-7 11 10 0,14-19 13 16,-7 10 14-16,-7 9-7 0,10-17-11 16,-2 9-10-16,-8 8-7 0,13-11-4 0,-13 11-11 0,16-10-3 15,-16 10-4-15,17-3-1 16,-17 3-8-16,21 0-11 0,-21 0-11 0,21 3-13 0,-21-3-11 15,24 6-10-15,-12-5 3 16,-12-1-2-16,23 4 6 0,-23-4 1 0,19 5 3 16,-19-5 5-16,18 3 2 15,-18-3 11-15,0 0 10 0,20 0 17 0,-20 0 12 0,0 0 13 16,0 0 5-16,18 2 1 0,-18-2-4 0,0 0-6 16,0 0-5-16,0 0-7 15,0 0-4-15,0 0-6 0,0 0 2 0,0 0-4 16,0 0-3-16,0 0-2 0,0 0-2 15,0 0 0-15,-27 34 3 0,14-26-7 0,-1-2-2 16,-1 3 2-16,-1-2-1 16,0 2-2-16,-2-2-2 0,-2 1 3 0,4-3-5 15,-2 4 2-15,0-5 1 0,0-1-1 0,1 1-2 0,0-1 1 16,-1-1 2-16,18-2 1 16,-26 2 4-16,26-2 3 0,-25-4 2 0,25 4 2 15,-21-6 4-15,21 6 2 16,-22-8 9-16,15 1 3 0,7 7 3 0,-17-9 5 0,17 9 0 15,-12-9 3-15,12 9-4 16,0 0-5-16,-15-13-2 0,15 13-4 0,0 0-11 16,-14-5-2-16,14 5-4 15,0 0 2-15,0 0 6 0,0 0 17 0,-25 21-6 0,16-15-3 16,9-6 4-16,-13 21-13 0,5-10-14 0,0 3-30 16,-1-1-30-16,1 0-37 15,0 0-48-15,-3 3-46 0,3-1-52 0,-4-1-55 0,3 1-92 16,0-4-150-16,-2 0-94 15,0 0-225-15,2-1-195 0</inkml:trace>
  <inkml:trace contextRef="#ctx0" brushRef="#br0" timeOffset="40989.75">25547 3434 2658 0,'0'0'77'0,"5"-20"18"16,-5 20 4-16,4-16 2 0,-4 16-5 0,0 0-5 16,5-14-14-16,-5 14-1 15,0 0 2-15,0 0-4 0,0 0-5 0,0 0-7 0,20 36-6 16,-18-23-3-16,1 3-9 0,0 2-2 0,0 3-17 16,-3-2-52-16,0 4-55 15,0 0-68-15,0-1-48 0,-6 1-68 0,3 0-145 0,-5 2-430 16,-2-4-179-16</inkml:trace>
  <inkml:trace contextRef="#ctx0" brushRef="#br0" timeOffset="41850.04">25410 3713 2461 0,'4'-22'26'0,"-4"22"5"0,0 0-5 15,0 0-11-15,1-18 4 16,-1 18 18-16,0 0 12 0,0 0 7 0,0 0-4 0,0 0-2 15,0 0-6-15,0 0-4 16,0 0-2-16,0-20-3 0,0 20-1 0,0 0 7 16,0 0-8-16,0 0 8 15,0 0 13-15,0 0 24 0,0 0 3 0,0 0-7 0,0 0-9 16,0 0-7-16,-1-24-3 0,1 24-6 0,0 0-3 16,1-19 6-16,-1 19 2 15,0 0 9-15,4-17 9 0,-4 17 2 0,0 0-1 16,5-15-9-16,-5 15-9 0,0 0-6 15,0 0-9-15,0 0-2 0,0 0-2 0,0 0-7 16,0 0 4-16,0 0-8 16,0 0-3-16,0 0 1 0,0 0-4 0,0 0-2 15,17 39 0-15,-17-39 0 0,-2 20-2 16,2-20-1-16,-5 20 1 0,5-20-3 0,-4 16 1 16,4-16 17-16,-11 15-3 0,2-7-3 0,9-8 0 15,-13 13-3-15,13-13-1 16,-21 8-2-16,21-8-1 0,-25 1 0 0,25-1 3 0,-21-3 0 15,21 3-1-15,-21-12 4 16,9 5 3-16,1-2-4 0,2-3 0 0,0 0-3 16,9 12 7-16,-9-22 2 15,2 10 4-15,7 12 1 0,-6-23 4 0,6 23 13 0,-2-19 13 16,2 19-3-16,-2-17 0 0,2 17-7 0,0 0-4 16,-2-21-10-16,2 21-3 15,0 0-4-15,-3-17-7 0,3 17-1 0,0 0-11 0,0 0 7 16,0 0-2-16,0 0-4 15,0 0 0-15,0 0-24 0,0 0 5 0,0 0 2 16,5 55 4-16,-3-40-1 16,0 4-8-16,-2-1 6 0,2 3 0 0,-2 0-4 0,0 0-2 15,0 1-1-15,0 1-6 16,0 4-1-16,2 0-9 0,0-1 3 0,-2 3 1 16,3-3 2-16,-3 3-4 0,2-2 6 0,-2 0 4 0,0-1-3 15,-2 0 1-15,2-1 2 16,-5 2 1-16,3-7 3 0,-2 5-1 0,0-3 4 15,-4-5 0-15,2 4 3 16,-3-4 0-16,-1-2-1 0,2 0 1 0,-5-3 2 0,0 0-1 16,1-4 2-16,-4 0 3 15,0-2 6-15,-3-2 3 0,-2-2 6 0,0-2-4 16,-5 0-2-16,-4-4 1 0,1-2 2 0,-1-1 5 0,-2-3 3 16,-1 1-3-1,2-3 4-15,0-1 1 0,2 2-3 0,5-3-1 0,1 1 0 16,2 0-2-16,5-1 1 15,1-1-6-15,2 1 1 0,4 1-5 0,6 0-1 0,3 13-1 16,0-29-2-16,5 16-4 16,8-4 2-16,-1-1-2 0,8 1-7 0,2-2-3 15,2 0-27-15,6 1-18 0,-1-3-33 0,5-4-42 16,0 0-50-16,4 2-69 0,-4-2-50 16,0-1-114-16,-1 1-195 0,0-4-33 0,-6 3-293 15,1-4-344-15</inkml:trace>
  <inkml:trace contextRef="#ctx0" brushRef="#br0" timeOffset="42049.68">25252 3210 2935 0,'-10'-13'78'0,"10"13"14"15,0 0-6-15,0 0 2 0,-10-12 1 0,10 12-3 0,0 0-14 16,0 0-9-16,0 0-7 15,28-20-25-15,-15 15-34 0,2 2-31 16,-15 3-42-16,29-10-39 0,-12 6-49 16,-4 0-48-16,-2 0-105 0,0 3-529 0,-11 1-185 0</inkml:trace>
  <inkml:trace contextRef="#ctx0" brushRef="#br0" timeOffset="42829.94">23891 3469 2449 0,'10'-25'-55'0,"-10"25"34"0,6-11 30 16,-6 11 23-16,0 0 29 16,10-13 23-16,-10 13 21 0,0 0 6 0,6-12-2 15,-6 12-14-15,0 0-9 16,0 0-9-16,0 0-6 0,8-11-5 0,-8 11 8 0,0 0 7 15,0 0 6-15,0 0 2 16,0 0-9-16,0 0-4 0,0 0-11 0,0 0-3 16,0 0-9-16,0 0-2 15,0 0-7-15,0 0-5 0,-51 11-2 0,51-11-7 0,-21 2-1 16,21-2-5-16,-21 0-1 0,21 0-1 0,-24 2-2 16,24-2-4-16,-18 0-2 15,18 0-1-15,0 0-3 0,-26 0 1 0,26 0-2 0,0 0 4 16,-19 2-7-16,19-2-3 15,0 0-3-15,0 0 4 0,-17 9-3 0,17-9 4 16,-7 14-1-16,7-14-1 16,-8 16 2-16,8-16-5 0,-4 22 4 0,2-6-1 0,2-16-1 15,-6 29 2-15,4-13 0 0,-2-1 1 0,1 0 3 16,3-15-1-16,-5 31-4 16,3-16 4-16,2-15-2 0,-2 22-2 0,2-22 1 15,-2 22 2-15,2-22-2 0,-4 17 2 16,4-17 3-16,0 0-11 0,0 0-11 0,0 0-12 15,8 11-9-15,-8-11-5 16,0 0-4-16,0 0-10 0,0 0-3 16,34-21-2-16,-34 21 6 0,22-11 4 0,-10 5 4 15,1 1 7-15,-13 5 13 0,24-8 9 0,-24 8 11 16,24-2 10-16,-24 2 16 0,24 2 6 0,-24-2-2 16,19 8 5-16,-10-1 13 15,-9-7 12-15,13 15 23 0,-9-5 5 16,-4-10-4-16,6 23-5 0,-6-23-6 0,-4 31-9 15,0-16-3-15,-1 0-8 0,-1 0-4 0,-5 4-5 16,1-2-4-16,1 2-8 16,-3-1-20-16,-2-3-24 0,4 0-33 0,-2-1-41 0,-1 0-46 15,2 0-54-15,1-3-44 16,-1 0-59-16,1 0-113 0,3-2-153 0,-4-2-315 16,5-1-243-16</inkml:trace>
  <inkml:trace contextRef="#ctx0" brushRef="#br0" timeOffset="43249.89">24008 3755 2533 0,'4'-27'-64'16,"-4"27"24"-16,6-25 14 15,-4 10-3-15,2 2 20 0,-4 13 23 0,6-29 16 0,-2 17 19 16,1-1 11-16,-5 13 16 15,11-24 1-15,-5 12 3 0,0 1 5 16,1 2 4-16,-1-3-4 0,0 5-3 16,2-1-5-16,1 2-8 0,-9 6-10 0,15-9 1 0,-7 4-1 15,-8 5-3-15,18 0-7 0,-18 0 1 0,16 6-4 16,-16-6-1-16,15 15-1 16,-6-5-5-16,-3 1 3 0,1 3-4 0,-1-1-1 0,-2 2 10 15,-4-15 3-15,4 31 5 16,-2-14 0-16,-4 0 3 0,2-17-4 0,-6 32 7 15,2-16-1-15,-3-3 4 16,-1 1 2-16,-1-1 0 0,-1-2 2 0,1 1 1 16,-1-3-1-16,-1 1 6 0,11-10-11 15,-19 8 1-15,19-8-6 0,-19 3-4 0,19-3-9 16,0 0-7-16,-25-13 0 0,25 13-18 0,-13-23-16 0,9 10-19 16,0 0-30-16,1-3-28 15,1 1-32-15,2-1-36 0,0 16-43 0,0-26-44 16,0 15-52-16,0-3-104 15,5 3-156-15,-5 11-412 0,0-20-384 0</inkml:trace>
  <inkml:trace contextRef="#ctx0" brushRef="#br0" timeOffset="43739.92">23482 3875 2778 0,'0'0'-73'16,"0"0"56"-16,0 0 24 0,0 0 15 0,0 0 35 0,0 0 31 15,0 0 38-15,0 0 16 16,0 0 6-16,0 0-8 0,-11 17 0 0,11-17-3 16,0 17-20-16,0-17-9 15,-2 21-13-15,-2-8-11 0,4-13-9 0,-8 26-10 0,1-13-16 16,-1 0-26-16,-2 0-37 0,-2 0-39 16,0-1-45-16,0 0-49 0,-2-1-29 15,0-1-30-15,-1-3-28 0,0-1-35 0,-2-1-55 16,17-5-531-16,-28 3-202 0</inkml:trace>
  <inkml:trace contextRef="#ctx0" brushRef="#br0" timeOffset="44259.68">23164 4027 2594 0,'0'0'-7'0,"0"0"29"15,0 0 9-15,-14-7 25 0,14 7 17 0,0 0 21 0,0 0-1 16,0 0 1-16,0 0-2 16,0 0 1-16,0 0-12 0,-30 13-9 0,30-13-8 15,0 0-7-15,-13 9-7 16,13-9-4-16,0 0-5 0,-14 6-1 0,14-6-5 0,0 0-8 15,-20 4-20-15,20-4-9 16,0 0-8-16,-18 0-6 0,18 0-9 0,0 0-1 16,0 0 3-16,-28-11 1 15,28 11 1-15,-13-12 3 0,5 0-4 0,2 1 2 0,0-4 2 16,6 15 2-16,-10-34 1 0,8 15 3 0,-2-1 9 16,4 0 12-16,0-3 1 15,2 1 19-15,-2 2 9 0,4 1 3 0,-4 0 10 16,4 0 12-16,2 2 6 0,-2 0-3 15,2 2-7-15,0 1-5 16,2 0-8-16,1 3-2 0,2 0-5 0,-1 3-6 16,-10 8-6-16,21-13 0 0,-10 9-1 0,-11 4-3 15,23 1 5-15,-23-1-6 0,17 9 6 0,-17-9-2 0,15 13 4 16,-15-13 7-16,11 17 7 16,-9-7 3-16,-2-10 5 0,-2 22 3 0,2-22-5 15,-13 22-1-15,5-11-7 16,-6-2 1-16,0 1-7 0,-1-1 6 0,-4-1 19 0,0 0 4 15,0-4-4-15,-4 3 13 16,3-4-20-16,0-1 3 0,-2 2-1 0,-1-2 2 16,3 0 5-16,2 0 2 15,1 0 0-15,17-2-3 0,-30 4-7 0,30-4-8 0,-23 4-4 16,10 1-5-16,13-5-2 0,-16 10 1 16,16-10-10-16,-12 17-20 0,8-7-21 15,4-10-32-15,-2 21-36 0,2-10-45 0,0 2-70 0,2 2-84 16,0-3-126-16,0 3-196 15,-2 2-33-15,3-2-403 0,-1 2-553 0</inkml:trace>
  <inkml:trace contextRef="#ctx0" brushRef="#br0" timeOffset="44429.91">22913 4374 3673 0,'0'0'145'16,"8"5"-20"-16,-8-5-11 0,0 0-9 0,9 10 4 15,-9-10-14-15,0 0-16 16,8 8-37-16,-8-8-60 0,0 0-74 0,6 5-90 0,-6-5-80 16,0 0-174-16,0 0-156 15,0 0-293-15,0 0-257 0</inkml:trace>
  <inkml:trace contextRef="#ctx0" brushRef="#br0" timeOffset="48419.73">1388 6931 1190 0,'-8'-29'-78'0,"8"29"177"16,0 0 32-16,0 0 13 15,4-23 2-15,-4 23-7 0,0 0-7 0,0 0 3 16,0 0 11-16,4-20 14 0,-4 20 4 0,0 0 1 0,0 0-15 16,5-15-7-16,-5 15-12 15,0 0-15-15,0 0-5 0,0 0-8 0,0 0-8 16,0 0 0-16,2-16-17 15,-2 16-6-15,0 0-11 0,0 0-6 0,0 0-7 0,0 0-3 16,0 0-8-16,0 0-8 16,0 0-14-16,0 0-8 0,0 0-6 0,0 0-2 15,0 0-1-15,0 0-1 0,0 0 3 0,0 0-1 16,0 0 0-16,0 0 1 16,0 0-1-16,0 0 4 0,0 0 2 0,0 0 1 0,0 0 6 15,0 0-2-15,0 0-6 16,0 0 3-16,0 0-2 0,0 0 1 0,0 0-3 15,0 0-3-15,0 0-2 16,0 0-21-16,0 0-28 0,0 0-41 0,0 0-52 0,0 0-50 16,0 0-66-16,0 0-186 15,0 0-439-15,0 0-257 0</inkml:trace>
  <inkml:trace contextRef="#ctx0" brushRef="#br1" timeOffset="52670.18">1611 6677 2863 0,'0'0'2'0,"12"-10"19"15,-12 10 12-15,0 0 7 0,0 0 20 0,0 0 13 0,0 0 17 16,11-13-1-16,-11 13-5 15,0 0-3-15,0 0 0 0,0 0-7 0,0 0-2 16,0 0-13-16,0 0 0 16,0 0-6-16,0 0-3 0,0 0-1 0,0 0 5 0,-30-13 2 15,30 13 9-15,0 0-3 0,-31 5 3 0,31-5 9 16,-27 8-30-16,13-1 7 16,-3 1 2-16,1 0-8 0,-4 2 1 0,1 3-6 0,-2 1 4 15,0 1-9-15,1 0-1 16,0 6-5-16,-3-1 1 0,3 2-4 0,2 2-4 15,2-1-2-15,2-2-1 16,0 3 2-16,6 1-8 0,0-3 2 0,3 1-3 0,1-2-4 16,4 0-8-16,2-1-2 15,2 0-6-15,7 1 0 0,-2-1-5 0,5-2-7 16,3-1-1-16,3-2 1 0,-1 0-11 0,1-3-12 16,2 2-5-16,1-5-7 0,-1 1-14 15,3-6-5-15,-6 1-17 0,-1-1-11 0,1-2-16 16,-1-2-6-16,-18 0 1 15,28-4 16-15,-28 4 16 0,17-10 13 0,-7 3 5 16,-10 7 26-16,9-15 5 16,-9 15 16-16,2-17 6 0,-2 17 9 0,0 0 14 15,-11-26 17-15,11 26 6 0,-12-11 16 0,12 11 8 0,-11-9 10 16,11 9-1-16,0 0-1 16,-17-8-2-16,17 8-2 0,0 0-8 0,0 0 0 0,0 0-5 15,-15-5-6-15,15 5 1 16,0 0-5-16,0 0-2 0,0 0-7 0,0 0-14 15,0 0-20-15,0 0-39 16,45 0-52-16,-45 0-65 0,25-2-60 0,-15-2-86 0,-10 4-140 16,19 0-414-16,-19 0-229 15</inkml:trace>
  <inkml:trace contextRef="#ctx0" brushRef="#br1" timeOffset="53059.62">1836 7192 2664 0,'0'0'10'0,"0"0"33"0,0 0 24 16,0 0 23-16,0 0 19 0,0 0 23 0,0 0 14 16,0 0 7-16,-43-9-6 15,43 9-10-15,-13 16-14 0,3-6-11 0,3-1-11 16,-1 5-12-16,3-3-10 0,5-11-3 15,-8 25-11-15,5-13-10 0,3-12-3 0,-2 25-6 16,2-25-20-16,2 22-43 16,3-10-51-16,-5-12-54 0,11 16-72 0,1-6-65 15,-12-10-91-15,23 9-180 0,-8-5-375 0,2-4-294 0</inkml:trace>
  <inkml:trace contextRef="#ctx0" brushRef="#br1" timeOffset="53339.56">2083 6793 2730 0,'0'0'-23'0,"0"0"36"15,-5-15 28-15,5 15 40 0,0 0 29 0,0 0 24 16,0 0 17-16,0 0-2 15,-38 15-5-15,38-15-11 0,-21 20-13 0,10-6-9 0,-1 3-12 16,-1-1-11-16,2 2-8 16,1 0-12-16,1 2-8 0,1-1-11 0,4-3-13 15,-1 2-37-15,3-1-43 0,0-1-45 0,2-16-54 16,9 32-26-16,-3-19-51 0,2 0-73 16,3-3-149-16,0 2-460 0,3-2-291 0</inkml:trace>
  <inkml:trace contextRef="#ctx0" brushRef="#br1" timeOffset="53639.73">2335 6893 2836 0,'0'0'9'0,"0"0"8"0,-3-19 5 0,3 19 3 16,0 0 24-16,-15-11 23 0,15 11 12 15,0 0 3-15,-18-3-6 0,18 3-7 0,0 0-10 16,0 0-2-16,-26 14-10 15,26-14-5-15,-8 12-5 0,8-12-1 0,0 0-5 16,0 23-1-16,0-23-13 0,0 0-1 16,12 32-5-16,-6-19-8 0,3 1 4 0,0-1-1 15,-3-1-1-15,0 1 1 0,0 1-3 0,-2 0 3 16,1-1 17-16,-5-13 9 16,0 25 4-16,0-25 1 0,-7 23-8 0,-1-13 2 0,-2-1-6 15,-3 0-21 1,0-1-27-16,1-1-41 0,12-7-56 0,-24 11-57 0,24-11-57 15,-21 0-106-15,21 0-625 16,-14-7-396-16</inkml:trace>
  <inkml:trace contextRef="#ctx0" brushRef="#br1" timeOffset="53839.88">2404 6817 2980 0,'0'0'-12'0,"20"0"16"0,-20 0 6 0,0 0 20 16,18 14 24-16,-18-14 17 15,9 16 9-15,-5-4 2 0,-2 4 14 0,0 0 12 16,0 3-11-16,-2 0-8 16,2 0 3-16,-2 1-8 0,0 0-10 15,-2 2-9-15,0-1-6 0,0-2-26 0,0-1-47 0,0 1-53 0,-2-1-56 16,-1-4-52-16,-1 2-55 16,2-2-88-16,0-6-636 0,0 2-383 0</inkml:trace>
  <inkml:trace contextRef="#ctx0" brushRef="#br1" timeOffset="54019.82">2637 7112 3058 0,'0'0'3'0,"21"-4"-7"0,-21 4-3 0,25-3 4 16,-11 1 7-16,-14 2 0 15,24-6 3-15,-12 2-10 0,-12 4-40 0,22-7-38 16,-9 3-28-16,-13 4-26 0,20-10-26 15,-12 6-39-15,-8 4-97 0,8-11-346 0,-8 11 131 16</inkml:trace>
  <inkml:trace contextRef="#ctx0" brushRef="#br1" timeOffset="54139.7">2641 6983 2136 0,'0'0'174'0,"-19"-5"19"16,19 5-10-16,0 0-4 16,0 0-10-16,0 0-14 0,0 0-16 0,0 0-16 15,0 0-17-15,0 0-31 16,0 0-34-16,0 0-24 0,51-8-41 0,-27 7-51 0,2 0-70 15,2-2-75-15,0-3-147 16,1 1-505-16,1-1-237 0</inkml:trace>
  <inkml:trace contextRef="#ctx0" brushRef="#br1" timeOffset="54499.64">3236 6460 2605 0,'0'0'-6'16,"4"-17"43"-16,-4 17 7 0,0 0 18 0,0 0 22 15,6-14 28-15,-6 14 18 16,0 0 7-16,0 0-3 0,0 0-5 0,0 0-5 15,0 0 5-15,0 0 13 16,2 50 3-16,1-33-19 0,-3 2-12 0,0 4-12 16,0 2-10-16,2 4-21 0,0 1 1 15,-2 2-3-15,5 5-20 0,-3 0 7 0,0-2-15 16,0 5 5-16,2-4-5 0,-2 0-12 0,2-5-19 0,-2 0-30 16,3-5-38-16,-3 1-44 15,0-4-49-15,0-2-60 0,2-2-53 0,-4-2-70 16,2-4-134-16,0-1-111 15,-2-12-262-15,2 15-179 0</inkml:trace>
  <inkml:trace contextRef="#ctx0" brushRef="#br1" timeOffset="54829.99">3412 6754 2428 0,'6'-13'-14'0,"-6"13"46"0,6-21 18 0,-6 21 4 15,2-14 8-15,-2 14 2 16,0 0 6-16,0 0 20 0,0 0 18 0,0 0 6 15,0 0-6-15,0 0-3 16,0 0-6-16,0 0 2 0,0 0 0 0,0 0-2 0,-38 27-8 16,28-18-5-16,10-9-6 15,-17 21 4-15,9-14-3 0,-1 3 0 0,9-10-6 16,-15 16-11-16,15-16 0 0,-12 13-6 0,12-13-5 16,-11 11 4-16,11-11-9 0,-7 11 3 15,7-11-7-15,0 0-1 0,-6 16-4 0,6-16-4 16,0 0-11-16,8 23 8 15,1-12-9-15,0-1 1 0,3 1 0 0,6 3-5 16,0-1-4-16,1 1-5 16,3 0-1-16,-2-1-8 0,2 3-18 0,1-3-20 0,-4 3-37 15,0-3-41-15,1 0-58 0,-4 3-66 0,-3-6-91 16,2 1-192-16,-5-2-104 16,-1-1-245-16,-9-8-233 0</inkml:trace>
  <inkml:trace contextRef="#ctx0" brushRef="#br1" timeOffset="55099.99">3715 6969 2615 0,'4'-15'-18'0,"-4"15"39"0,0 0 15 0,0 0 25 0,0 0 24 16,0 0 23-16,0 0 28 15,-47 19 14-15,35-8 9 0,0 1 0 0,2 2-7 16,0-2-10-16,2 4-10 16,1 1-16-16,0-2-5 0,5 2-8 0,0 1-18 15,2-18-5-15,6 32-11 0,1-18-14 0,6 4-17 0,1-4-30 16,2-1-39-16,2-3-45 16,1-1-67-16,5-1-72 0,-6-6-80 0,4 4-133 15,-3-6-184-15,2 0-246 16,-2-6-209-16</inkml:trace>
  <inkml:trace contextRef="#ctx0" brushRef="#br1" timeOffset="55521.96">4127 6634 2606 0,'0'0'-44'0,"13"-14"6"0,-13 14 47 15,0 0 32-15,0 0 37 0,0 0 25 0,0 0 5 0,15 27 0 16,-15-27-3-16,-4 30 3 16,0-11 0-16,0 3 7 0,-4 1 2 0,2-1-4 15,-2 0-7-15,0 0-8 0,-3 2-8 0,0-4-7 0,-2-1-5 16,1 0-5-16,0-4-8 16,-4 0-5-16,4-3-6 0,-1 0-3 0,0-5-6 15,0-1-5-15,13-6-4 16,-20 1-4-16,20-1-12 0,0 0-12 0,-28-13-6 15,22 2-12-15,6 11-8 0,-9-27 1 16,7 12 0-16,2 15 1 0,0-24 4 0,0 24 3 16,4-23 5-16,3 14 12 15,-7 9 16-15,14-15 14 0,-14 15 12 0,24-5 10 16,-24 5-15-16,25 4 7 0,-25-4 8 0,32 13-10 0,-18-1-1 16,2-2-14-16,0 6 3 15,1 1-4-15,0 0-11 0,0 3-24 0,-2-6-39 16,0 4-55-16,-3-4-72 15,1 2-86-15,-6-3-124 0,1-2-190 0,-4-3-39 0,0-1-287 16,-4-7-271-16</inkml:trace>
  <inkml:trace contextRef="#ctx0" brushRef="#br1" timeOffset="57423.28">4824 6132 2797 0,'0'0'54'0,"0"0"24"15,0 0 12-15,-19-5 17 0,19 5 13 0,0 0-7 16,0 0-12-16,0 0-8 16,0 0-11-16,0 0-6 0,0 0-10 0,47-8-8 0,-29 7-5 15,4-2-6-15,5 1-4 16,3 0-2-16,2 1-4 0,1-1-7 0,-1 0-3 15,2 0-13-15,0 0-14 16,-1 0-17-16,-3 1-27 0,-2-2-29 0,-7 3-45 0,0-1-57 16,-2-2-74-16,-19 3-134 15,20-1-545-15,-20 1-334 0</inkml:trace>
  <inkml:trace contextRef="#ctx0" brushRef="#br1" timeOffset="57639.91">4993 6123 2777 0,'-8'12'11'0,"8"-12"18"0,-4 15 2 16,4-15-7-16,-2 20 28 16,2-20 28-16,0 27 35 0,0-10 5 0,2 1-2 15,-2 0 1-15,2 2 6 0,2 1 0 0,-4-1-5 0,4 1-2 16,-2 4-17-16,2-2-11 16,0 0-9-16,1 2-9 0,-1-2-12 0,0-2-11 0,-2-3-33 15,3 2-40-15,-1-1-44 16,0-3-46-16,0-2-54 0,1 1-47 0,-1-3-36 15,0-2-66-15,4-1-663 16,-4-1-438-16</inkml:trace>
  <inkml:trace contextRef="#ctx0" brushRef="#br1" timeOffset="57979.98">5480 6325 3153 0,'12'-10'12'0,"-12"10"7"15,0 0-10-15,0 0 11 0,0 0 23 0,0 0 31 16,0 0 22-16,0 0 3 16,0 0-1-16,0 0-4 0,-52 14-7 0,39-6-3 0,13-8-6 15,-19 14-3-15,10-6-6 0,9-8-8 0,-12 18-7 16,12-18-4-16,-8 16-9 16,8-16-10-16,2 21-10 0,-2-21-16 0,12 25-2 15,-4-11-4-15,5 0-1 0,0 0-1 16,0 1 1-16,-3 0 2 0,3 1 1 0,-2-2 2 15,-1-1 4-15,-2 0 6 16,-1 0 11-16,0-1 10 0,-7-12 4 0,6 22 4 16,-6-22-6-16,-4 21 0 0,4-21-5 15,-16 16 0-15,6-8-6 0,10-8-11 0,-24 8-27 16,10-8-38-16,14 0-55 0,-30-3-74 0,15 0-59 16,1-4-76-16,0-1-186 15,0-3-99-15,2 1-229 0,3-1-162 0</inkml:trace>
  <inkml:trace contextRef="#ctx0" brushRef="#br1" timeOffset="58139.99">5676 6502 2624 0,'18'2'50'0,"-18"-2"-4"0,27 4-13 0,-14-4-3 16,-13 0 1-16,27 0 3 0,-27 0-4 0,26 0-2 0,-26 0-15 15,25-2-36-15,-25 2-22 16,23-2-26-16,-23 2-27 0,26-4-30 0,-15 3-41 15,-11 1-117-15,18-10-376 16,-12 7 103-16</inkml:trace>
  <inkml:trace contextRef="#ctx0" brushRef="#br1" timeOffset="58309.84">5878 6413 2128 0,'0'0'106'0,"0"0"10"15,0 0-13-15,0 0-2 0,0 0 21 0,-26 25 11 16,26-25-4-16,-2 22-6 0,2-22-16 15,0 29-7-15,0-14-12 0,0 4-10 0,2-1-9 16,0-2-8-16,0 1-6 16,1 1-21-16,-1-1-52 0,0-2-67 0,3 0-71 0,-3 0-62 15,-2-15-131-15,2 22-516 0,-2-12-219 0</inkml:trace>
  <inkml:trace contextRef="#ctx0" brushRef="#br1" timeOffset="58549.8">6314 6177 2886 0,'0'0'123'0,"0"0"-6"0,0 0 2 0,21 11 12 16,-21-11 18-16,9 18 7 0,-7-4 1 15,2 1-18-15,0 4-14 0,0 4-13 16,-1 0-15-16,1 4-7 0,2-3-12 15,-2 5-12-15,2-3-9 0,1 3-35 0,0 0-62 16,-3 0-69-16,0-3-81 0,2 3-72 16,-6-3-130-16,0-1-178 0,-2 0-355 0,-4-2-333 15</inkml:trace>
  <inkml:trace contextRef="#ctx0" brushRef="#br1" timeOffset="58929.59">4751 7034 2769 0,'0'0'-67'0,"0"0"7"0,0 0 4 16,0 0 26-16,0 0 27 16,0 0 7-16,0 0 20 0,0 0-3 0,64-3 13 0,-34 0-7 15,5 0 2-15,8 0 18 0,5 1 18 0,10 0 17 16,5-1 0-16,24 1 1 16,2-5 1-16,2 7-11 0,2-4-5 0,5 1-5 15,-1 0-7-15,3 0-5 16,-1 2-8-16,1-3-2 0,-3 2-5 0,-4 0-2 0,-16-1-8 15,-12 0-11-15,1 2-17 16,-5-3-20-16,-2 1-27 0,-1 2-40 0,-12-3-41 16,-1 2-29-16,-10 0-42 15,-3-2-62-15,-2 3-575 0,-9-1-172 0</inkml:trace>
  <inkml:trace contextRef="#ctx0" brushRef="#br1" timeOffset="59699.96">5080 7547 2518 0,'6'-16'-24'0,"-6"16"17"15,0 0-5-15,0 0 27 16,6-13 22-16,-6 13 27 0,0 0 19 0,0 0 5 16,0 0 11-16,0 0 11 0,0 0 17 15,0 0 9-15,0 0 5 0,0 0-4 16,0 0-9-16,0 0-13 0,-12 55-8 0,6-38-10 0,0 0-11 16,-6 5-9-16,2-4-7 15,0 4-9-15,-5-4-8 0,2 0-1 0,-4 1-8 0,3-2-3 16,-2-2-3-16,2-2-5 15,-2-1-2-15,4-3-2 0,-1 0-3 0,3-2-13 16,10-7-13-16,-22 4-10 16,22-4-7-16,0 0-3 0,0 0-3 0,-22-17-2 0,22 17 5 15,0-20 1-15,0 20 1 0,0 0 12 0,10-27 3 16,-10 27 12-16,16-15 20 16,-4 8 11-16,0 1 9 0,-12 6 18 0,21-6 11 0,-21 6 37 15,24 2 9-15,-24-2-5 16,26 11-8-16,-12-1-7 0,0 0-10 0,1 3-7 15,0 0-12-15,0 3-5 16,1 0-12-16,0-1-8 0,-2 2-16 16,1-2-32-16,0-2-37 0,-4 1-48 0,1-5-57 15,-3 0-74-15,2 1-68 0,-3-3-83 0,0-1-152 16,-8-6-113-16,9 7 37 0,-9-7-293 0,0 0-258 0</inkml:trace>
  <inkml:trace contextRef="#ctx0" brushRef="#br1" timeOffset="59949.45">5288 7524 2856 0,'0'0'68'16,"2"-21"-6"-16,-2 21-7 0,0 0 9 0,0 0 4 15,10-16 8-15,-10 16 0 16,15-1-3-16,-15 1-8 0,23-5-8 0,-23 5-1 0,33-3-5 16,-15 1-10-16,3 2-6 15,-2-2-13-15,0 0-34 0,1 0-52 16,-2 0-81-16,-18 2-50 0,34-5-88 0,-21-1-634 0,-3 4-314 0</inkml:trace>
  <inkml:trace contextRef="#ctx0" brushRef="#br1" timeOffset="60129.61">5478 7449 2858 0,'-15'15'36'0,"8"-7"28"16,7-8 12-16,-10 29 22 0,6-12 13 0,0 1 13 15,-1 7 8-15,3-1-4 0,0 2-10 0,0 1-13 16,2-1-14-16,2 3-7 16,-2 0-5-16,0-2-14 0,0 1-8 0,2 1-6 0,-2-3-13 15,0-1-34-15,0-2-51 16,0-3-68-16,2 2-69 0,-2-5-73 0,-2 0-110 15,4-6-136-15,-2 1-366 16,0-12-230-16</inkml:trace>
  <inkml:trace contextRef="#ctx0" brushRef="#br1" timeOffset="60459.98">5749 7684 2667 0,'0'0'-6'0,"0"0"34"16,-21-12 9-16,21 12 49 16,0 0 24-16,-28 5 18 0,28-5-9 0,-22 7-8 15,22-7-9-15,-16 8-10 0,16-8-12 0,-15 11-8 16,15-11-7-16,-8 15-2 16,8-15-5-16,0 15-10 0,0-15-6 0,10 21-6 0,-1-8-2 15,-1-3-3-15,0 3-5 16,2 0-4-16,0-1 1 0,-2 1 5 0,2-1-1 15,-3-1 7-15,0 1 20 0,-7-12 21 16,8 21 12-16,-8-21 0 0,2 19-3 0,-2-19-5 16,0 0-10-16,-13 24-8 15,5-18-21-15,-5 2-42 0,3-4-53 0,10-4-71 16,-22 4-89-16,22-4-94 0,-18-7-181 0,7 4-123 0,11 3-294 16,-15-12-297-16</inkml:trace>
  <inkml:trace contextRef="#ctx0" brushRef="#br1" timeOffset="60619.88">5817 7850 2714 0,'16'0'-7'15,"-16"0"8"-15,30-4-2 0,-13 4-8 0,2-3 13 0,-19 3 5 16,34-3 3-16,-17 1 1 16,-2 0-7-16,-15 2-28 0,32-5-25 0,-20 1-20 15,-12 4-27-15,26-6-31 16,-16 3-62-16,-10 3-125 0,17-7-289 0,-11 2 192 0</inkml:trace>
  <inkml:trace contextRef="#ctx0" brushRef="#br1" timeOffset="60809.55">5971 7769 1882 0,'0'0'122'0,"-13"12"28"0,13-12-13 0,-6 18 15 16,2-7 23-16,4-11 19 15,-2 25 8-15,2-25-5 0,-3 32-17 16,6-13-14-16,-1 0-17 0,2 1-16 15,0 4-15-15,1-2-11 0,-1 0-14 0,0-1-10 0,0-3-18 16,0 1-37-16,0-3-57 16,-2-3-71-16,2 2-91 0,0-4-74 0,-4-11-128 15,2 16-172-15,-2-16-290 0,0 10-202 0</inkml:trace>
  <inkml:trace contextRef="#ctx0" brushRef="#br1" timeOffset="61019.54">6126 7664 2671 0,'0'0'72'15,"12"-7"27"-15,-12 7 4 0,0 0 9 0,0 0 17 16,15 25 7-16,-15-25 2 0,6 23-6 0,-2-9-12 0,1 5-12 16,-3-1-14-16,2 1-10 15,3 5-8-15,-3-2-7 0,2 0-10 0,0 2-16 16,-2-1-44-16,0-1-69 15,4 1-91-15,-2-2-83 0,-4-3-141 0,0-2-190 0,-2 0-284 16,0 0-213-16</inkml:trace>
  <inkml:trace contextRef="#ctx0" brushRef="#br1" timeOffset="69029.64">842 8701 1520 0,'0'0'231'0,"0"0"-111"0,0 0-33 15,2-17-42-15,-2 17 9 16,0 0 14-16,0 0 15 0,0 0-3 0,0 0 2 16,0 0 4-16,0 0 8 15,0 0 5-15,-12 59 16 0,9-35 3 0,-3 0 4 0,4 3 2 16,-2 1-9-16,-2 0-10 0,0 7-10 0,3-5-14 16,-1 5-9-16,0-1-7 15,-1-3-5-15,-2-1-9 0,3-2-7 0,2 1-11 16,-5-2-15-16,4-4-28 0,1-5-28 15,-2 2-43-15,2-3-46 0,2-17-37 0,-5 24-48 16,5-14-77-16,0-10-607 16,-5 12-276-16</inkml:trace>
  <inkml:trace contextRef="#ctx0" brushRef="#br1" timeOffset="69314.47">1062 8933 2785 0,'0'0'25'0,"10"-9"11"15,-10 9-1-15,0 0-2 0,0 0 1 16,0 0 10-16,0 0 11 0,0 0 3 0,0 0 15 16,0 0-2-16,-63 19-3 15,45-13 2-15,3 0 2 0,-3-1 6 0,2 3-2 0,0-2-3 16,1-1-7-16,3 1-6 0,12-6-8 0,-23 14-2 16,16-7-7-16,7-7-2 15,-10 16-5-15,10-16-4 0,-2 20-1 0,2-20 4 0,8 25 3 16,-3-11 2-16,4 1-4 15,2-1-4-15,2 4-1 0,-1-1-3 0,1-2-6 16,1 3-1-16,-3-3-17 16,0-2-37-16,-1 0-54 0,0 1-67 0,-3-2-72 0,2-3-126 15,-2-2-190-15,-3 1-364 0,-4-8-300 0</inkml:trace>
  <inkml:trace contextRef="#ctx0" brushRef="#br1" timeOffset="69730.03">1178 9223 2727 0,'0'0'-29'16,"20"-8"30"-16,-20 8 8 0,0 0 7 0,0 0 2 16,0 0 12-16,0 0 12 15,4 33 13-15,-4-33 4 0,0 19-1 0,0-19-6 0,2 21-3 16,-2-21-3-16,4 19 5 15,-1-8 4-15,-3-11 3 0,10 18-4 0,-10-18-3 16,13 13-11-16,-5-7-15 16,-8-6-24-16,19 6-21 0,-19-6-22 0,24-4-23 0,-24 4-8 15,22-12-13-15,-6 2-4 0,-4-3 19 0,3-2-1 16,-5-4 12-16,2-2 6 16,-4 0 15-16,-2-2 23 0,-1 3 23 0,-1 0 32 15,-1 2 29-15,-1 2 16 0,-2 16 24 16,-2-25 11-16,2 25 5 0,-7-19 14 15,7 19 2-15,-11-9 6 0,11 9-4 16,0 0-1-16,0 0-8 0,0 0-11 0,-32 17-10 16,32-17-13-16,-9 16-12 0,9-16-6 15,-4 24-14-15,4-24-6 0,4 26-8 0,3-14-21 16,0 1-30-16,6-3-44 0,3-1-63 0,-3-1-70 16,6 0-64-16,-4-6-80 15,5-1-160-15,-2-1-109 0,-2 3-306 0,2-6-272 0</inkml:trace>
  <inkml:trace contextRef="#ctx0" brushRef="#br1" timeOffset="70059.87">1767 9179 2783 0,'7'18'56'15,"-7"-18"23"-15,0 0-2 0,0 0-10 0,0 0-3 0,10 9 8 16,-10-9 2-16,0 0 1 15,21 4-8-15,-21-4-6 0,23 2-7 0,-23-2-9 16,32-2-9-16,-13 0-16 16,3-2-27-16,-4 3-44 0,4-2-57 0,-1 0-59 0,-6-1-75 15,4 1-134-15,-5-2-449 0,-5-1-151 0</inkml:trace>
  <inkml:trace contextRef="#ctx0" brushRef="#br1" timeOffset="70179.58">1897 9110 2742 0,'0'0'136'0,"-23"-1"-1"0,23 1-15 15,0 0-14-15,0 0-12 0,-20-2-17 16,20 2-16-16,0 0-29 0,0 0-42 16,0 0-48-16,0 0-53 0,0 0-40 15,0 0-43-15,45-10-74 0,-45 10-564 0,29-6-169 0</inkml:trace>
  <inkml:trace contextRef="#ctx0" brushRef="#br1" timeOffset="79449.73">2646 8725 710 0,'4'-10'159'0,"-4"10"-54"0,0 0-23 0,0 0-1 16,0 0-9-16,0 0 22 16,0 0 28-16,0 0-2 0,0 0 29 0,0 0 5 15,0 0 4-15,0 0-14 0,6 45-3 0,-8-27 0 0,2 1-5 16,-2 2-2-16,2 5-1 16,-4 4-2-16,4-1-5 0,-2 4-10 0,2-1-4 15,-2 6-8-15,2 2-3 16,-3 0-4-16,3-2-8 0,-2 2-6 0,0-1-9 0,2-1-6 15,-2-6-8-15,-1 1-8 16,3-4-6-16,-2-1-5 0,0-8-8 0,2 1-18 16,-2-2-17-16,0-1-26 15,2-18-32-15,-2 24-41 0,2-24-63 0,-2 20-47 0,2-20-55 16,0 0-129-16,-4 5-503 0,4-5-282 0</inkml:trace>
  <inkml:trace contextRef="#ctx0" brushRef="#br1" timeOffset="79849.78">2812 9078 2790 0,'0'0'-15'0,"0"0"17"16,0 0 4-16,0 0-5 16,0 0 2-16,0 0 0 0,0 0 4 0,0 0-4 15,0 0 1-15,0 0 4 16,0 0-6-16,0 0 0 0,-27 44 1 0,17-38 3 15,-3 1-6-15,-2 0 11 0,15-7 8 16,-28 9-3-16,16-5-5 0,-3 1-4 0,15-5 9 16,-21 5 3-16,21-5 3 15,-19 7 18-15,19-7 1 0,-15 4 4 0,15-4-2 16,0 0 10-16,0 0 9 0,-23 3 5 0,23-3 0 0,0 0-11 16,0 0 3-16,0 0-4 15,0 0 8-15,0 0 12 0,0 15 12 16,0-15 6-16,0 0 4 0,16 24-8 15,-7-13-2-15,2 1-5 0,1 2-8 0,3 2-7 0,0 1-6 16,0 1-15-16,1-2 1 16,2 1-1-16,-1 1-8 0,0-3-1 0,-2 3-5 15,1-4-8-15,0 0 3 0,-4 1-9 0,0-3-10 16,-3-3-37-16,2 0-49 0,-5 1-62 16,5-2-83-16,-7-3-96 0,-4-5-202 0,10 10-101 15,-10-10-235-15,0 0-208 16</inkml:trace>
  <inkml:trace contextRef="#ctx0" brushRef="#br1" timeOffset="86128.61">2249 9115 2414 0,'0'0'-101'0,"0"0"30"15,0 0 5-15,0 0 5 0,0 0 7 0,0 0 16 16,0 0-5-16,0 0 14 16,0 0 3-16,-35-22 6 0,35 22 0 0,0 0 12 0,0 0 18 15,0 0 6-15,0 0 23 0,0 0 18 0,-14-12-10 16,14 12 6-16,0 0 2 16,0 0-1-16,0 0-12 0,-4-18-7 0,4 18 4 15,0 0-4-15,0 0-6 16,4-22-3-16,-4 22 6 0,0 0-3 0,6-19 8 0,-6 19 4 15,0 0 9-15,5-22 2 16,-5 22 6-16,0 0 1 0,7-17-1 0,-7 17-7 16,6-11-6-16,-6 11-3 15,11-9-4-15,-11 9-4 0,10-12-1 0,-10 12 1 16,11-12 5-16,-11 12 5 0,11-7 5 0,-11 7 3 0,12-8-3 16,-12 8 2-16,0 0 4 15,18-6-6-15,-18 6-2 0,0 0 3 16,0 0-1-16,24 3-2 0,-24-3-5 0,0 0 3 15,20 12 0-15,-20-12-3 0,10 16 6 0,-9-7-1 16,-1-9-1-16,10 20-1 16,-8-8-1-16,-2-12-2 0,2 24-1 0,-2-24 0 15,0 25-5-15,0-25 1 0,-2 24-4 0,0-10-5 0,2-14-2 16,-4 23 1-16,4-23-4 16,-6 24-2-16,6-24-5 0,-3 21 2 0,-1-8-2 15,4-13-3-15,-6 20 3 16,-1-11-1-16,7-9 0 0,-11 19 0 0,11-19-3 0,-10 17 0 15,4-9-3 1,6-8 5-16,-13 17-8 0,13-17-3 0,-13 13 6 0,13-13-3 16,-12 13-2-16,12-13 0 15,-13 14 1-15,13-14-1 0,-13 12 1 0,13-12-2 16,-11 10 2-16,11-10 0 0,-10 11-4 0,10-11 2 0,-12 7 1 16,12-7-1-16,0 0 0 15,-12 11 0-15,12-11 0 0,0 0-1 0,0 0 0 16,-12 10 6-16,12-10 1 0,0 0 4 15,0 0 3-15,0 0 3 0,-8 9 1 0,8-9 7 16,0 0-4-16,0 0 4 16,0 0 5-16,0 0 0 0,0 0 10 0,0 0-18 15,0 0 10-15,0 0-3 0,0 0-2 0,0 0-9 0,42 0 0 16,-42 0-2-16,34-5-11 16,-17 5-10-16,-17 0-17 0,34-4-31 0,-16 0-41 15,0 2-54-15,1 2-79 16,-5-1-94-16,-1 1-218 0,-13 0-87 0,0 0-320 0,31 0-369 15</inkml:trace>
  <inkml:trace contextRef="#ctx0" brushRef="#br1" timeOffset="86959.88">3420 9329 2924 0,'0'0'0'0,"0"0"21"0,0 0 10 15,0 0 3-15,0 0 4 0,0 0 14 16,0 0 13-16,0 0 7 0,0 0 2 0,26-28-3 15,-26 28-6-15,25 0 5 16,-25 0 0-16,32-1 4 0,-11 1 3 0,-2 0-5 16,2 0-8-16,0 0-7 0,0 0-11 15,-1 1-16-15,-20-1-32 0,34-1-33 0,-20 1-51 16,-14 0-63-16,28 1-58 0,-28-1-71 0,19-1-139 16,-19 1-449-16,8-4-223 15</inkml:trace>
  <inkml:trace contextRef="#ctx0" brushRef="#br1" timeOffset="87139.72">3497 9181 2548 0,'-13'-9'2'15,"13"9"23"-15,0 0 2 0,-11-9 0 0,11 9 8 0,0 0 21 16,0 0 24-16,0 0 16 16,0 0 4-16,0 0-3 0,0 0-10 0,44-10-4 15,-28 8-12-15,-16 2-5 16,31 0-12-16,-12-2-37 0,2 2-62 0,-1 0-84 0,0-4-92 15,2 4-178-15,-3-2-425 16,0 1-151-16</inkml:trace>
  <inkml:trace contextRef="#ctx0" brushRef="#br1" timeOffset="87549.34">4022 9003 2459 0,'12'-18'-28'0,"-6"11"9"0,-6 7-2 0,14-15-8 0,-6 7 17 16,-8 8-2-16,18-17 2 16,-9 11-14-16,-9 6 1 0,24-11 2 0,-12 5 6 15,-12 6 17-15,24-6 18 16,-8 4 39-16,-16 2 11 0,26-4 11 0,-26 4 13 15,25 4-12-15,-25-4 4 0,22 8 1 16,-16-1 1-16,-6-7 7 0,10 23-9 0,-10-10-8 16,0-13-6-16,-6 32 1 15,0-12 1-15,-3-1-2 0,0 0 11 0,-1 2 9 16,-1 1 0-16,1 0 11 0,-1-3 2 0,-2 2-1 0,3 0 1 16,2-2-11-16,2-4-3 15,-2 3-12-15,2-3-10 0,2-1-4 0,0 2-7 16,4-16-5-16,2 25-8 0,-2-25-2 15,10 21-8-15,2-14-14 0,2 1-29 16,1-4-27-16,4-2-46 0,0-2-56 16,5-2-55-16,-4-2-49 0,4 0-52 0,-1-3-122 15,3-1-149-15,-6-2-274 0,0 3-177 0</inkml:trace>
  <inkml:trace contextRef="#ctx0" brushRef="#br1" timeOffset="87839.4">4523 9103 2674 0,'4'-15'56'0,"-4"15"8"0,6-27 4 15,-3 14 5-15,1 0 5 16,3-3 9-16,-7 16-11 0,10-22-2 0,-4 8 0 16,2 5-8-16,2-2-2 15,-10 11 4-15,18-16 7 0,-9 11 9 0,-9 5 2 0,19-6-1 16,-19 6-8-16,19 2-2 0,-19-2-3 0,12 13-7 16,-6-1-4-16,2-1-7 15,-8-11-6-15,2 23 10 0,-2-23 1 0,-2 26 4 16,-3-13 10-16,5-13 4 0,-13 27 9 15,3-16 7-15,-1-1 25 0,0-1-12 0,11-9 0 16,-21 12-19-16,21-12-9 16,-18 2-12-16,18-2-20 0,0 0-18 0,-26-17-26 0,26 17-32 15,-10-19-42-15,5 6-56 0,5 13-63 16,0-25-64-16,5 10-86 0,1 1-188 16,0 1-103-16,2 0-347 0,1 3-436 0</inkml:trace>
  <inkml:trace contextRef="#ctx0" brushRef="#br1" timeOffset="88289.8">5054 9187 2936 0,'0'0'-75'0,"-23"3"46"0,23-3 22 16,0 0 12-16,0 0 21 15,0 0 7-15,0 0 4 0,0 0-5 0,0 0-2 0,0 0-4 16,0 0 0-16,0 0-4 0,0 0 2 0,0 0 2 16,59-7 2-16,-37 3-2 15,1 3-2-15,5-1 1 0,1 0-3 0,3 0-3 0,0 1 4 16,2-2-8-16,-1 0 4 15,1 2-8-15,0-3 1 0,-2 2-18 0,-1-1-25 16,-3-3-38-16,-2 4-37 16,-5-2-43-16,-3 0-42 0,-2 1-69 0,-16 3-523 0,22-8-80 15</inkml:trace>
  <inkml:trace contextRef="#ctx0" brushRef="#br1" timeOffset="88539.57">5124 9077 2345 0,'0'0'-3'15,"0"0"15"-15,0 0 16 0,-21-3 1 0,21 3 6 0,0 0-6 16,0 0 1-16,0 0-2 0,0 0-5 0,0 0 2 16,0 0-7-16,0 0 18 15,0 0 9-15,0 0 15 0,53-13 12 0,-36 12 2 0,-17 1 1 16,36-5-12-1,-15 4-4-15,3 1-10 0,0-2-6 0,4 2-20 0,2 0-26 16,-3-2-39-16,3 2-42 16,0 0-56-16,-3-2-52 0,-1 0-90 0,-3 1-481 0,-2-2-51 15</inkml:trace>
  <inkml:trace contextRef="#ctx0" brushRef="#br1" timeOffset="88839.36">5632 8933 2394 0,'0'0'76'0,"0"0"1"0,-6-12 0 16,6 12 23-16,0 0 27 0,0 0 11 15,-7-14-1-15,7 14 0 0,0 0-18 0,0 0-8 16,0 0-7-16,0 0-7 0,0 0-8 0,0 0-7 16,0 0-13-16,0 0-2 15,0 0-11-15,53 22-4 0,-41-12-6 0,2 2-5 0,0 1-2 16,2 4 3-16,-4-1-3 15,1 1 5-15,-1 0 2 0,0 2 0 0,-6-2 2 16,-2 0-5-16,0 0-3 16,-4 0-2-16,0 1-10 0,-4-1 2 0,-2-2-6 0,0 0-16 15,-6 1-29-15,4-3-34 0,-2-2-40 0,1 3-51 16,1-5-37-16,-3 3-34 16,4-5-28-16,7-7-48 0,-10 12-106 15,10-12-526-15,-6 5-329 0</inkml:trace>
  <inkml:trace contextRef="#ctx0" brushRef="#br1" timeOffset="89479.85">6314 8768 2667 0,'8'-25'-143'0,"-8"25"24"0,4-11 24 0,-4 11 18 16,0 0 30-16,9-15 30 15,-9 15 28-15,0 0 32 0,7-14 24 0,-7 14 19 16,0 0 16-16,0 0 1 16,6-12-4-16,-6 12 6 0,0 0 21 0,0 0 17 0,0 0-4 15,0 0 1-15,0 0-5 0,0 0-6 0,0 0-5 16,0 0-4-16,0 51-2 16,0-51-4-16,-4 33-4 0,4-14 4 15,-2 2-4-15,2 3-1 0,-3 0-4 0,3 3 4 16,0 1 11-16,0 1-6 0,0 0-11 0,0 1-10 15,0-1-13-15,3 1-7 16,-1-2-8-16,0 1-11 0,0-2-4 0,0 0-6 0,0-3-1 16,2-1-4-16,-4-4-7 0,2-1-9 0,1-1-14 15,-3-17-25-15,4 26-27 16,-4-14-26-16,2-3-30 0,-2-9-41 0,0 15-48 16,0-15-55-16,4 10-45 0,-4-10-63 15,0 0-122-15,0 0-118 0,0 0-363 0,0 0-385 16</inkml:trace>
  <inkml:trace contextRef="#ctx0" brushRef="#br1" timeOffset="89839.71">6547 8953 2899 0,'0'0'-56'0,"8"-10"10"16,-8 10 8-16,9-10 3 0,-9 10 3 0,0 0 7 0,0 0 13 15,10-12 15-15,-10 12 13 16,0 0-10-16,0 0 15 0,0 0 14 0,0 0 7 15,0 0 10-15,0 0 6 16,0 0 0-16,0 0 2 0,0 0-7 0,0 0-7 0,-59 15 2 16,59-15-8-16,-21 7 15 15,8-3 2-15,13-4-1 0,-19 10 6 0,19-10-1 16,-17 7 2-16,17-7 8 0,-14 7-3 0,14-7 8 16,-14 5-2-16,14-5 5 0,0 0 7 15,-12 9-2-15,12-9-1 0,0 0-3 0,-6 14 2 16,6-14-1-16,0 0 1 15,0 0 4-15,14 28-7 0,-5-20-8 0,2 3-5 16,1-2-10-16,5 5-4 0,0-1-5 16,0 1-9-16,-1 0-2 0,4 0 0 0,1 1-36 15,-2 1-39-15,-2-3-62 0,3 0-75 0,-2 0-84 16,-5-3-110-16,0 1-178 16,-1 0-47-16,-3-2-308 0,-9-9-287 0</inkml:trace>
  <inkml:trace contextRef="#ctx0" brushRef="#br1" timeOffset="90459.73">6940 9058 2606 0,'0'0'-55'0,"0"0"67"0,0 0 33 16,0 0 14-16,0 0 16 16,0 0 6-16,0 0 5 0,0 0 4 15,0 0 1-15,0 0 3 0,0 0 16 16,0 0 6-16,0 0-13 0,0 0-5 0,0 0-3 0,0 0-5 15,0 0-8-15,0 0-11 16,0 0-8-16,0 0-7 0,47 11-4 0,-47-11-7 16,28 0-5-16,-12 2-3 15,-16-2-11-15,34 0-15 0,-17 0-22 0,1 0-41 0,-18 0-47 16,31-2-53-16,-18 0-52 0,-13 2-50 0,21-4-111 16,-15 1-582-16,-6 3-370 15</inkml:trace>
  <inkml:trace contextRef="#ctx0" brushRef="#br1" timeOffset="90649.72">6997 8957 2804 0,'0'0'-102'15,"0"0"32"-15,0 0 16 0,-18-4 5 0,18 4 38 0,0 0 23 16,0 0 33-16,0 0 10 16,0 0 6-16,0 0-1 0,0 0 19 0,0 0-5 15,0 0 4-15,0 0-16 16,0 0-10-16,0 0-12 0,0 0-21 0,65 4-49 0,-65-4-41 15,28 0-44-15,-14 0-40 16,2-2-48-16,-2 0-96 0,-2 0-416 0,-12 2 26 16</inkml:trace>
  <inkml:trace contextRef="#ctx0" brushRef="#br1" timeOffset="91129.59">7528 8739 2018 0,'8'-17'-36'0,"-8"17"50"16,0 0 20-16,4-13 24 15,-4 13 29-15,0 0 26 0,0 0 7 0,0 0 31 0,0 0 26 16,0 0 19-16,0 0 0 16,0 0-8-16,0 0-17 0,12 36-8 0,-10-18-3 15,-2 2-18-15,2 5-12 0,0 2-17 0,3 1-10 0,-3 0-13 16,0 3-10-16,2 0-10 16,1 1-8-16,-1-2-20 0,-2 0-42 0,2-2-55 15,-2-1-68-15,3-1-86 16,-1-5-75-16,-2-4-154 0,-2 0-143 0,0-5-316 0,0-12-280 15</inkml:trace>
  <inkml:trace contextRef="#ctx0" brushRef="#br1" timeOffset="91439.8">7772 8848 2778 0,'7'-7'-39'0,"-7"7"-2"15,14-15 1-15,-14 15 6 0,16-7 6 0,-16 7 3 0,18-4 7 16,-18 4 6-16,0 0 10 16,34 14 7-16,-21-4 13 0,0 3 10 0,-3 0 17 15,3 3 15-15,-5-1 19 0,1-1 12 0,0 2 0 0,-5 1 5 16,0-3 5 0,-4-14 4-16,0 24 11 0,0-24 7 0,-8 22 12 15,1-13 11-15,7-9 9 0,-19 11-1 16,6-7 9-16,13-4 28 0,-23-1-17 0,23 1-18 0,-19-14-20 15,9 5-22-15,10 9-21 16,-14-27-31-16,10 9-37 0,2 2-51 0,4-2-52 16,0 1-63-16,2 3-78 15,4-1-84-15,-2 2-154 0,2 3-164 0,-4 3 27 0,-4 7-252 16,0 0-192-16</inkml:trace>
  <inkml:trace contextRef="#ctx0" brushRef="#br1" timeOffset="100429.74">11778 3867 988 0,'1'-19'247'0,"-1"19"-25"0,0 0 5 16,0-19-34-16,0 19-12 0,0 0-8 0,5-21-7 16,-5 21-6-16,0 0 6 0,4-19-1 15,-4 19-3-15,0 0-4 0,2-15-6 0,-2 15-7 16,0 0-11-16,0 0-16 15,4-15-8-15,-4 15-13 0,0 0-4 0,0 0-9 16,0 0-2-16,0 0-9 0,0 0-3 16,7 53-10-16,-7-36-5 0,0 4-5 0,0 2-5 15,0 0-5-15,0 2-1 0,0 4-4 16,0-1-2-16,-2 0-2 0,2 0-6 0,0 4-3 16,-3-3 3-16,3 0-4 0,0 0-4 0,-2-3-1 15,0 1 0-15,2-2-1 16,-2-4-3-16,0 0-1 0,2-2-5 0,0-2-5 15,-2 1-13-15,2-18-24 0,-2 26-25 16,2-26-28-16,-2 21-32 0,2-21-42 0,0 17-51 16,0-17-51-16,-3 7-95 15,3-7-81-15,0 0-515 0,0 0-389 0</inkml:trace>
  <inkml:trace contextRef="#ctx0" brushRef="#br1" timeOffset="100789.46">12091 4059 2986 0,'0'0'6'0,"11"-13"15"16,-11 13 1-16,0 0 0 0,11-9 1 0,-11 9-3 15,0 0-2-15,0 0 1 0,0 0-5 0,0 0-1 16,0 0-1-16,0 0 1 0,0 0-7 16,0 0 21-16,-53 11 14 0,37-6 3 0,16-5 2 15,-28 14-1-15,14-8-3 16,1 0 0-16,0-1-2 0,13-5 1 0,-25 14 2 15,15-10 3-15,10-4 1 0,-18 12-6 16,18-12 2-16,-14 9 2 0,14-9-3 0,-13 9 3 16,13-9 2-16,-9 11 3 15,9-11 2-15,-5 12 3 0,5-12 3 0,0 0 10 16,-4 17-2-16,4-17 4 0,0 0 2 0,0 0 9 0,9 26-10 16,-9-26-4-16,13 16-6 15,-2-6-3-15,-2-1-9 0,0 0-4 0,5 1-5 16,1-1-4-16,-3 3-10 15,3-3-11-15,-1 1-31 0,-1 0-32 0,0-3-43 16,0 1-55-16,-1 2-68 0,3-5-75 16,-2 1-143-16,0-1-152 0,-2-1-373 0,-11-4-390 15</inkml:trace>
  <inkml:trace contextRef="#ctx0" brushRef="#br1" timeOffset="101409.28">12567 3905 2809 0,'2'-21'-63'0,"-2"21"22"0,4-17 19 0,-4 17-3 16,7-15 22-16,-7 15 19 16,0 0 4-16,3-18 3 0,-3 18 2 0,0 0 5 0,0 0 5 15,0 0 22-15,0 0 17 16,0 0 18-16,-25 0 16 0,25 0-4 0,-20 16 1 15,7-3-5-15,3-1 2 0,-3 5-7 16,-3 2 0-16,5 0-6 0,-2 2 0 16,-1 2-14-16,3 0-7 0,-5 5-8 0,5-3-2 0,2 2-10 15,-1-1-1-15,4-1-7 16,2 2-4-16,0-3-2 0,4-1-4 0,2 0-5 0,2-2-2 16,2 2-5-16,4-4-4 15,1 0-8-15,2-3-6 0,3-1-11 0,-3-3-2 16,5-1-7-16,-2-3-1 15,0-1-11-15,2-4-10 0,-5 0-11 0,1-2-13 0,0-2-9 16,-14 1-7-16,23-10 2 16,-13 3 4-16,-10 7 10 0,13-18 8 0,-11 7 16 15,-2 11 23-15,0-21 11 0,0 9 20 0,0 12 16 0,-6-21 14 16,4 14 6-16,2 7 13 16,0 0 9-16,-7-23 3 0,7 23 4 0,0 0-4 15,-4-15-10-15,4 15-6 16,0 0-6-16,0 0-5 0,0 0-7 0,15-16-26 0,-8 15-41 15,-7 1-59-15,0 0-73 16,29-8-63-16,-18 4-94 0,-1 2-185 0,0-2-452 16,-10 4-382-16</inkml:trace>
  <inkml:trace contextRef="#ctx0" brushRef="#br1" timeOffset="101949.77">12952 4020 2949 0,'0'0'-43'16,"0"0"33"-16,0 0 25 0,0 0 42 0,0 0 23 15,0 0 16-15,0 0 6 16,-42 25 0-16,36-14-7 0,-5 2-2 0,2 2-7 15,2 4-1-15,0-1-9 16,1-1-9-16,1 2-4 0,2 2-9 0,1-1-2 0,2 2-7 16,5-3-12-16,-2 1-32 15,3-2-35-15,1 0-44 0,1-4-51 0,2 4-44 0,1-7-65 16,0-2-111-16,-1-1-586 0,0-4-349 16</inkml:trace>
  <inkml:trace contextRef="#ctx0" brushRef="#br1" timeOffset="102239.39">13117 4092 3019 0,'5'-19'59'0,"-5"19"-2"0,0-14-2 15,0 14 9-15,0 0 8 0,0 0 17 0,-15-13 13 0,15 13-2 16,0 0-5-16,0 0-7 16,0 0-1-16,-28 6-6 0,28-6-1 0,0 0-8 15,0 0-3-15,-14 21-13 16,14-21-3-16,0 16-6 0,0-16-5 0,0 0-4 0,7 34-4 15,0-21-2-15,0 2 0 16,2 0-7-16,-3 1-5 0,2-1 1 16,-2 2-2-16,1-1-4 0,-1-1-1 15,-1 0 3-15,-2 0-4 0,-1-1-2 0,-2-14 2 0,0 26-2 16,0-26-3-16,-10 21-9 0,4-11-28 16,-5-1-34-16,11-9-37 0,-14 11-59 15,14-11-44-15,-13 6-69 0,13-6-140 0,-16-2-165 16,16 2-305-16,0 0-252 0</inkml:trace>
  <inkml:trace contextRef="#ctx0" brushRef="#br1" timeOffset="102459.49">13210 4087 2846 0,'0'0'63'0,"13"-10"-4"16,-13 10-8-16,0 0 8 0,0 0 20 0,20-4 21 15,-20 4 15-15,0 0 2 16,0 0-1-16,16 23-6 0,-16-23-2 0,3 21-3 0,1-6-1 15,-2 0 2-15,0 3-9 16,0-1-5-16,-2 2-15 0,3 0-9 0,-3 2-7 16,0-2-8-16,0 0-3 15,-3-2-24-15,1 2-24 0,2-19-27 0,-4 31-34 0,0-16-54 16,1-2-62-16,-2-4-65 0,-1 1-112 16,6-10-190-16,-5 13-408 0,5-13-380 15</inkml:trace>
  <inkml:trace contextRef="#ctx0" brushRef="#br1" timeOffset="102669.68">13522 4285 2804 0,'20'-8'-3'0,"-20"8"41"0,0 0 12 15,0 0 10-15,15-4 11 16,-15 4 2-16,0 0-11 0,21-2-6 0,-21 2-6 0,17-2-20 15,-17 2-27-15,23-3-37 16,-23 3-42-16,27-5-51 0,-14 4-39 16,-13 1-76-16,21-8-154 0,-13 4-310 15,0-2 37-15</inkml:trace>
  <inkml:trace contextRef="#ctx0" brushRef="#br1" timeOffset="102819.71">13614 4179 2331 0,'0'0'135'0,"-15"-3"1"16,15 3-11-16,0 0 4 15,0 0 10-15,-19-4-8 0,19 4-8 0,0 0-13 0,0 0-27 16,0 0-24-16,0 0-20 16,0 0-21-16,0 0-19 0,0 0-30 0,0 0-39 15,45-13-61-15,-45 13-57 0,29-6-86 0,-15 3-599 0,3 0-239 16</inkml:trace>
  <inkml:trace contextRef="#ctx0" brushRef="#br1" timeOffset="103969.34">14725 3934 2512 0,'-14'-2'-124'0,"14"2"15"0,-26-2 8 15,26 2 16-15,-26 0 7 16,26 0 19-16,-23 0 20 0,23 0 7 0,-22-2 14 15,22 2 25-15,-18-1 19 0,18 1 22 16,0 0 32-16,0 0-4 0,-26-4-2 16,26 4-9-16,0 0-3 0,-10-8-11 0,10 8-13 0,0 0-18 15,0 0 6-15,-4-17-8 0,4 17 3 16,0 0-3-16,0 0 2 0,12-25-8 16,-12 25 1-16,16-20 4 0,-11 9 1 15,6 0 5-15,-3 0 0 0,2-1-3 0,1-1 1 16,0 0-2-16,-2 1 2 0,1-1 4 15,3-1 5-15,-2 3 8 0,-2 0 14 0,2-1 11 16,-1 1 14-16,-2 1-4 16,-8 10-6-16,13-15 2 0,-13 15-3 0,14-13-9 15,-14 13-6-15,11-12-7 0,-11 12-6 16,0 0-4-16,10-9 10 0,-10 9 18 0,0 0 12 16,0 0 2-16,0 0 5 0,0 0 2 0,7 34 6 15,-7-34-1-15,0 29-3 16,-3-14-3-16,3 4-3 0,-2 0-1 0,2 0-6 15,0 2-5-15,2 1 3 0,-2 0-7 16,3 1-1-16,-1-3-11 0,0 5-2 0,0 0-6 16,0-4 3-16,2 0-9 0,-2 0-11 0,2-2 1 0,-3 1-11 15,4-2-25-15,-3-1-42 16,2 1-52-16,-4-18-64 0,3 27-65 16,-1-17-59-16,-2 0-132 0,0-10-159 15,5 16-375-15,-5-16-388 0</inkml:trace>
  <inkml:trace contextRef="#ctx0" brushRef="#br1" timeOffset="104329.39">15015 3834 2849 0,'9'-13'-113'16,"-2"0"17"-16,2 0 28 0,-2 2 26 15,-7 11 36-15,14-19 32 0,-8 7 20 16,4 2 7-16,-10 10 6 0,14-16-3 0,-9 7 2 15,-5 9-4-15,17-13-1 0,-17 13-4 16,14-7-1-16,-14 7-9 0,15-3 14 0,-15 3 0 16,0 0-2-16,21 12-2 15,-14-1-4-15,-7-11-12 0,10 28 1 0,-6-11 3 0,-4 2 2 16,2-3 5-16,-2 6 7 0,-2-3 4 0,0-1 7 16,-2 2 2-16,-1-1 1 15,-1-4 3-15,-2 2 4 0,0-3 4 0,-3-1 7 16,0-2 3-16,-1 1 1 15,-2-5 3-15,14-7-5 0,-22 8-6 0,8-6-15 0,14-2-4 16,0 0-4-16,-36-10-12 16,27 3-17-16,9 7-26 0,-18-23-32 0,12 10-42 0,-1-1-51 15,7 14-66-15,-1-23-54 0,-1 13-65 0,2 10-150 16,0-18-127-16,0 18-260 16,0-14-192-16</inkml:trace>
  <inkml:trace contextRef="#ctx0" brushRef="#br1" timeOffset="104799.42">14274 4446 2512 0,'0'0'-48'0,"0"0"16"16,0 0 6-16,0 0 13 0,0 0 16 0,0 0 10 15,0 0 24-15,0 0-13 16,0 0 15-16,54-12 11 0,-54 12 6 0,24-1 9 16,-7-1 1-16,2 1 4 0,2-2-5 15,2 1-5-15,8 1-6 0,1-2-5 0,3 2-4 16,7-1-10-16,2 0-6 0,3 2 0 0,1-2 0 16,0 0-1-16,0 0 9 0,3-2 11 15,-2 3 0-15,0-2 11 0,-1-1 7 0,1 1 4 16,-3 1-2-16,1 0-5 15,-5 0-4-15,1-2-10 0,-9 4-6 0,-2-3-9 16,-8 3-19-16,2-3-35 0,-5 2-48 16,1 1-69-16,-6-2-64 0,-16 2-95 0,20-2-660 15,-20 2-386-15</inkml:trace>
  <inkml:trace contextRef="#ctx0" brushRef="#br1" timeOffset="105209.35">14573 4685 2822 0,'0'0'-77'15,"0"0"31"-15,0 0 23 0,0 0 8 0,-32-4 21 16,32 4 29-16,-17 4 16 15,17-4 19-15,-19 6 5 0,19-6 12 0,-20 5-3 0,20-5-2 16,-16 10-3-16,16-10-10 16,-15 9-7-16,15-9-5 0,-9 12-9 0,9-12-7 15,-2 15-27-15,2-15-20 0,0 0-20 0,18 28-7 16,-9-16-1-16,4-1 4 16,1 1 2-16,-1-1 4 0,1 0 0 0,-1 3 18 0,-2-3 12 15,1 1 22-15,-4-3 27 16,-8-9 10-16,7 19 17 0,-3-7 13 0,-4-12 23 15,0 0-4-15,-15 34-1 0,7-22-9 16,-5-5-5-16,0 2-4 0,-3 1-10 16,3-4-7-16,-5 0-11 0,4-1-10 15,-1 1-13-15,15-6-30 0,-26 3-37 0,26-3-60 16,-24-3-67-16,13-1-64 0,2-3-83 0,3-1-170 0,6 8-124 16,-12-17-267-16,11 7-210 15</inkml:trace>
  <inkml:trace contextRef="#ctx0" brushRef="#br1" timeOffset="105669.78">14885 4685 2428 0,'0'0'-98'0,"0"0"33"0,0 0 33 0,0 0 49 16,0 0 54-16,0 0 40 16,0 0 41-16,0 0 28 0,0 0 12 0,0 0 10 15,0 0-1-15,0 0-9 0,0 0-13 0,-31 34-15 0,23-20-22 16,0-1 10-16,1 2-13 16,-2 0-14-16,5 0-16 0,-3 4-11 0,5 1-12 15,2-1-7-15,0-1-7 16,2 3-12-16,1-2-6 0,3-1-2 0,-2 0-34 0,3 2-34 15,0-5-35-15,1 0-46 16,0-1-59-16,1-3-73 0,0-1-52 0,2-3-154 16,1-1-161-16,-4-2-370 15,-8-4-409-15</inkml:trace>
  <inkml:trace contextRef="#ctx0" brushRef="#br1" timeOffset="106009.78">15172 4772 2935 0,'0'0'-34'0,"6"-11"21"0,-6 11 3 16,0 0 3-16,2-15 20 16,-2 15 27-16,0 0 22 0,0 0 17 0,0 0 10 15,0 0 3-15,-25-12 5 0,25 12 6 0,0 0-4 0,0 0-3 16,0 0-5-16,-34 12-8 16,34-12-13-16,0 0-1 0,-13 15-10 0,13-15-7 15,-5 13-4-15,5-13-6 16,2 19-11-16,-2-19-16 0,8 23-6 15,-2-12-5-15,0 3-1 0,1-2 3 0,5 1 9 16,-3 0 0-16,-1 0-2 0,1 1-1 0,-1-1 0 16,-4 1 15-16,2-1 6 15,-6-13 11-15,7 18 7 0,-7-18 6 0,-3 18 3 0,3-18 4 16,-12 13-5-16,12-13-7 0,-17 7-16 0,17-7 6 16,-21 7-10-16,21-7-26 15,-21 0-27-15,21 0-37 0,0 0-49 0,-28-12-58 0,20 6-62 16,2-5-81-16,4 1-181 15,-3-1-117-15,5 11-270 0,0-21-242 0</inkml:trace>
  <inkml:trace contextRef="#ctx0" brushRef="#br1" timeOffset="106169.43">15240 4837 2799 0,'0'0'100'0,"25"0"11"0,-25 0-9 15,0 0-14-15,24 0-9 0,-24 0-1 16,25-2-3-16,-25 2-8 0,25-2-7 0,-10 4-10 15,-15-2-6-15,30 0-11 16,-12-2-8-16,-18 2-23 0,29-2-31 0,-13 1-58 16,-16 1-59-16,24-3-57 0,-12 1-96 15,-12 2-598-15,13-5-277 0</inkml:trace>
  <inkml:trace contextRef="#ctx0" brushRef="#br1" timeOffset="106369.37">15404 4755 2848 0,'0'0'56'0,"0"0"18"15,-16-4 9-15,16 4 13 0,0 0 16 0,0 0 7 16,0 0 5-16,-13 15-3 16,13-15-1-16,0 0-3 0,-2 25-5 0,2-25-2 0,2 23-8 15,-2-23-8-15,6 29-12 0,-1-15-7 0,-1 0-6 16,-2 1-12-16,2 3-6 16,0-3-26-16,-2 0-39 0,2-2-56 0,-4-13-58 0,6 26-72 15,-2-16-53 1,-2-2-93-16,2 0-158 0,-4-8-441 0,4 11-364 0</inkml:trace>
  <inkml:trace contextRef="#ctx0" brushRef="#br1" timeOffset="106709.32">15565 4675 2810 0,'0'0'-48'0,"0"0"32"16,9-11 12-16,-9 11-6 16,0 0 7-16,0 0 1 0,14-11 14 0,-14 11 4 15,0 0 19-15,0 0 2 0,22-1 10 0,-22 1 10 16,0 0 7-16,0 0-4 0,23 12 3 16,-23-12 5-16,11 13 0 0,-11-13 10 0,4 18 5 15,-4-18 2-15,0 19 8 16,0-19 11-16,-2 20 3 0,2-20 14 0,-4 21 22 15,4-21-6-15,-4 21-4 0,4-21-10 16,-5 23-13-16,3-12-15 0,2-11-14 16,0 0-24-16,5 31-5 0,-1-22-11 0,-4-9-29 0,14 20-27 15,-5-15-42-15,-1 1-47 16,-8-6-53-16,26 10-59 0,-14-10-59 0,-2 0-112 0,-10 0-145 16,26-3-420-16,-14-2-384 15</inkml:trace>
  <inkml:trace contextRef="#ctx0" brushRef="#br1" timeOffset="106939.4">15881 4688 2979 0,'4'-17'-3'15,"-4"17"19"-15,0 0 9 0,6-14 19 0,-6 14 21 0,0 0 24 16,0 0 12 0,0 0 1-16,0 0 2 0,0 0-7 0,28 22-1 15,-28-22 1-15,8 24-2 0,-4-10-4 16,0 2 2-16,1-2-13 0,0 2-6 0,-1 1-6 0,-4 0-11 15,2 0-1-15,-2 0-13 16,0-17-15-16,0 30-25 0,-2-14-35 0,2-16-40 16,-4 23-54-16,4-23-54 15,-3 18-66-15,3-18-142 0,-9 9-193 0,9-9-296 16,-8 4-243-16</inkml:trace>
  <inkml:trace contextRef="#ctx0" brushRef="#br1" timeOffset="107259.68">16183 4321 2704 0,'0'0'28'0,"0"0"37"0,0 0 10 15,0 0 12-15,0 0 8 0,0 0-1 16,0 0-14-16,0 0 1 0,0 0-14 0,0 0-9 16,0 0-6-16,37 10-9 15,-37-10-5-15,22 1-21 0,-22-1-29 0,28-1-49 16,-13-2-62-16,-15 3-61 15,26-5-91-15,-16 3-616 0,-2-4-269 0</inkml:trace>
  <inkml:trace contextRef="#ctx0" brushRef="#br1" timeOffset="107424.46">16236 4227 2781 0,'0'0'62'0,"-23"-2"24"0,23 2-3 0,0 0 5 15,0 0 14-15,0 0 10 16,0 0 0-16,0 0-10 0,0 0-7 0,0 0-12 0,0 0-11 15,0 0-12-15,0 0-14 16,0 0-23-16,0 0-36 0,68 6-46 0,-49-6-77 16,-2 0-70-16,-17 0-123 15,32-4-624-15,-20 2-380 0</inkml:trace>
  <inkml:trace contextRef="#ctx0" brushRef="#br1" timeOffset="108809.45">17420 3841 1033 0,'0'0'233'0,"0"0"-74"16,0 0-56-16,0-21-22 0,0 21 2 0,0 0-20 15,8-18-3-15,-8 18-3 0,8-13-8 0,-8 13 4 0,12-15 25 16,-12 15 15-16,14-14 24 16,-6 9 8-16,-8 5-6 0,18-13-10 0,-6 7-7 15,-12 6-13-15,19-8-9 16,-6 4-10-16,-13 4-3 0,23-3-14 0,-23 3-7 15,22-3-3-15,-22 3-13 0,22 6-2 16,-11 0 2-16,-11-6-1 0,19 20-8 0,-12-5-6 16,-3-1 6-16,0 4 5 0,-4-1 9 0,-2 3 5 15,0-1 2-15,-2 7 2 0,-5-3 13 16,1-1 18-16,-1 4 5 0,1-4 7 0,-1 1 3 16,1-3 0-16,2 2-5 15,-1 0-8-15,0-6-6 0,5 1-4 0,2-2-8 16,0-15-2-16,9 31-7 15,0-18-4-15,-1-1-4 0,5-3-6 0,2-2-6 0,4-1-28 16,-1-2-32-16,2-4-52 16,3-2-49-16,2 0-71 0,0-4-59 0,-1-3-101 15,-3-2-164-15,-2-2-393 0,-2-2-317 0</inkml:trace>
  <inkml:trace contextRef="#ctx0" brushRef="#br1" timeOffset="109049.67">17951 3866 2787 0,'6'-16'56'0,"0"7"55"16,-6 9-3-16,10-18-12 0,-10 18-6 0,12-11 7 0,-12 11 14 15,14-7 5-15,-14 7-6 16,22-3-7-16,-22 3-10 0,0 0-9 0,31 13-10 16,-19-5-7-16,-2 2-5 15,-2-1-7-15,0 2-3 0,-8-11-5 0,12 22-1 0,-8-10 3 16,-4-12 5-16,2 18 3 0,-2-18 5 0,-4 19-1 16,4-19 5-16,-9 18-2 15,9-18 4-15,-13 11 2 0,13-11-4 0,-10 10-4 0,10-10-20 16,0 0 6-16,-16 3-12 15,16-3-21-15,0 0-32 0,0 0-33 0,-8-23-38 16,8 23-39-16,-4-22-55 16,6 10-50-16,-2 12-50 0,0-25-92 0,2 14-150 0,-2 11-89 15,-2-17-216-15,2 17-160 0</inkml:trace>
  <inkml:trace contextRef="#ctx0" brushRef="#br1" timeOffset="109519.34">17295 4327 2446 0,'0'0'-14'0,"0"0"37"16,0 0-6-16,0 0 4 0,0 0 15 15,0 0 10-15,0 0-3 0,0 0-3 16,0 0-5-16,60-12-1 0,-44 8-2 0,7 2 2 16,5-1 24-16,6-1 23 0,6 0 18 15,2 1 12-15,7 0-1 0,10 0-10 0,-2 2-6 16,3-2-11-16,-1 3-10 0,-9-3-5 0,8 3-8 16,-9 0-4-16,-1-1-9 15,-3 1-7-15,1 0-9 0,-3 1-15 0,-9-1-11 0,-1 0-25 16,-3 0-28-16,-4 0-42 15,-4 0-47-15,0 3-39 0,-5-3-52 0,-17 0-96 16,25-3-560-16,-25 3-256 16</inkml:trace>
  <inkml:trace contextRef="#ctx0" brushRef="#br1" timeOffset="109979.51">17504 4624 2640 0,'-21'3'-68'0,"21"-3"17"0,0 0 6 0,0 0 18 0,0 0 25 16,0 0 30-16,0 0 26 15,-29-3 29-15,29 3 10 0,0 0 3 0,-20 1 2 16,20-1 6-16,0 0 3 16,-23 6-6-16,23-6-10 0,-12 6-7 0,12-6-14 0,0 0-5 15,-16 9-7-15,16-9-7 0,0 0-8 0,-6 11-4 16,6-11-8-16,0 0-10 16,0 0-8-16,0 0-7 0,24 34-1 0,-14-27-3 15,1 2-5-15,-1 3 2 16,1 0-2-16,0-3 2 0,1 4-1 0,-4-2-2 0,1 3 3 15,-2-3 3-15,-1 1 11 16,-2 1 11-16,-4-13 8 0,4 21 14 0,-4-21 1 16,-4 18-1-16,4-18 0 15,-12 20-2-15,12-20-5 0,-20 12-2 0,10-9-6 0,10-3-3 16,-28 3-6-16,28-3-24 0,-31-5-29 0,15 0-39 16,0-3-56-16,4 1-56 15,-2-3-60-15,2 0-135 0,1 1-585 0,0-1-400 0</inkml:trace>
  <inkml:trace contextRef="#ctx0" brushRef="#br1" timeOffset="110539.57">17803 4511 2884 0,'0'0'-94'0,"0"0"33"16,0 0 24-16,0 0 28 16,0 0 15-16,0 0 35 0,0 0 13 0,-36 25 5 15,36-25 0-15,-8 14 5 16,8-14 3-16,-9 14 12 0,9-14 2 0,-11 19 9 0,5-7-1 15,2 2-3-15,-3-2 2 16,3 4-10-16,0-1-3 0,4-15-7 0,-6 33-9 16,4-16-6-16,-1 2-6 15,3 0-5-15,0 0-2 0,3 0-3 0,-3 0-5 0,2 0-4 16,0 2-2-16,2-2 2 0,0 4 5 0,3-3 1 16,-3 2 2-16,2-5-5 15,2 4-2-15,-1-4 3 0,2-2-6 0,-1 3-3 16,0-3-2-16,0-2-2 0,-1 0-3 15,2 0-17-15,-1-3-26 0,-8-10-37 0,15 18-55 16,-5-10-61-16,-10-8-48 16,13 8-78-16,-4-4-174 0,-9-4-445 0,10 7-326 15</inkml:trace>
  <inkml:trace contextRef="#ctx0" brushRef="#br1" timeOffset="111852.75">17985 4691 2705 0,'8'-12'-118'0,"-8"12"18"16,9-12 15-16,-9 12 13 0,8-11 12 0,-8 11 30 0,11-11 13 16,-11 11 8-16,13-10 3 15,-13 10-4-15,16-8 9 0,-16 8 2 0,18-2 12 16,-18 2 19-16,0 0 7 0,29 8 1 0,-18 0 6 0,-1 1-5 16,-10-9 9-16,15 23 15 15,-11-11 22-15,0 1 16 0,1 3 9 0,-5-16 18 16,2 22 3-16,-2-22 5 15,-5 25-1-15,1-12 6 0,4-13-1 0,-17 19 0 0,9-10 26 16,-2-1-6 0,10-8-5-16,-20 10-15 0,20-10-14 0,-20 4-19 0,20-4-4 15,0 0-16-15,-28-8-29 0,21 2-29 0,7 6-33 0,-12-15-49 16,7 5-53-16,5 10-68 16,-4-16-64-16,2 4-112 0,2 12-210 0,6-17-39 15,-6 17-279-15,0 0-244 16</inkml:trace>
  <inkml:trace contextRef="#ctx0" brushRef="#br1" timeOffset="112029.78">18280 4883 2674 0,'0'0'138'16,"6"13"26"-16,-6-13-14 15,6 10-18-15,-6-10-16 0,0 0-11 0,6 12-9 16,-6-12-9-16,4 3-28 0,-4-3-59 15,0 0-77-15,0 0-72 0,0 0-60 0,0 0-128 16,0 0-560-16,17-19-277 16</inkml:trace>
  <inkml:trace contextRef="#ctx0" brushRef="#br1" timeOffset="112569.35">18504 4509 2655 0,'10'-13'-34'0,"-10"13"40"0,0 0 4 16,6-11 7-16,-6 11 6 0,0 0 13 0,0 0 7 0,0 0 13 15,0 0 10-15,0 0 14 16,0 0 7-16,-42-3 11 0,42 3 7 0,0 0 6 16,-34 6 0-16,34-6-5 15,-21 4-11-15,21-4-8 0,-19 4-14 0,19-4-5 0,-15 4-8 16,15-4-6-16,0 0-7 15,-23 7-3-15,23-7-3 0,-13 10-5 16,13-10-6-16,-12 11-2 0,12-11-5 16,-11 15 0-16,11-15 0 0,-8 14-5 0,8-14-1 15,-7 15-2-15,7-15-3 0,-9 17 7 0,9-17-11 0,-2 17 4 16,2-17-3-16,-4 14 0 16,4-14-2-16,0 0 1 0,-2 21-2 0,2-21-2 15,0 0 1-15,-2 16-3 16,2-16 4-16,0 0-6 0,0 0-6 0,0 0-18 0,0 0-12 15,12 12-12-15,-12-12-8 16,0 0 4-16,0 0 5 0,0 0 3 0,0 0 11 16,37-17 10-16,-37 17 14 15,0 0 10-15,23-6 8 0,-23 6 14 0,21-1 8 0,-21 1 6 16,19 1 1-16,-19-1 1 0,21 6 1 0,-10-1 1 16,-11-5 0-16,17 14 6 15,-8-6-1-15,-9-8 6 0,12 17 1 0,-8-7 3 0,-4-10-2 16,2 21 18-16,-2-21-10 15,-4 20-3-15,4-20-7 0,-10 23-5 0,4-11-3 16,-3-1-19-16,0 1-24 16,1-1-37-16,-3-2-46 0,11-9-62 0,-16 18-71 0,7-12-54 15,0-3-112-15,9-3-186 0,-12 5-43 16,12-5-234-16,0 0-187 0</inkml:trace>
  <inkml:trace contextRef="#ctx0" brushRef="#br1" timeOffset="113209.24">18706 4719 2484 0,'0'0'10'0,"0"0"20"16,0 0-4-16,0 0-4 0,0 0 2 0,0 0-2 15,30 12 6-15,-30-12-1 16,0 0 1-16,21-3 0 0,-21 3 1 0,26 0 13 0,-26 0 16 16,32 0 5-16,-16 0-5 0,6 0-4 0,-3 0-14 15,-1 0-30-15,2 0-55 16,-20 0-30-16,32-1-52 0,-17-1-67 0,-15 2-86 0,18-2-457 16,-9 0-10-16</inkml:trace>
  <inkml:trace contextRef="#ctx0" brushRef="#br1" timeOffset="113429.57">18884 4686 2208 0,'0'0'11'0,"0"0"41"0,0 0 19 0,0 0 10 0,-16-7 10 15,16 7-3-15,0 0 12 0,0 0 17 0,0 0 22 16,0 0 8-16,0 0 4 16,0 0 3-16,0 0-3 0,0 0-9 0,0 0-7 0,2 38-12 15,-2-38-14-15,4 23-14 16,-4-23-10-16,4 26-8 0,-2-10-8 15,0-1-10-15,0 2-13 0,0-1-18 16,2-1-38-16,-2 1-40 0,2 0-51 0,-4 2-56 0,4-4-53 16,-2 0-44-16,-2-14-106 15,4 23-155-15,-4-14-361 0,0-9-242 0</inkml:trace>
  <inkml:trace contextRef="#ctx0" brushRef="#br1" timeOffset="114350.01">18620 4597 2464 0,'0'0'-103'0,"0"0"40"0,0 0 27 16,0 0 28-16,17-6 42 0,-17 6 25 16,0 0 23-16,0 0 13 0,0 0 2 0,0 0-5 0,0 0-14 15,0 0-4-15,0 0-8 16,0 0-5-16,0 0-6 0,0 0 3 0,0 0 3 15,0 0 10-15,0 0 9 16,0 0 13-16,0 0 1 0,0 0-4 0,0 0-8 0,0 0-10 16,-44 19-5-1,44-19-9-15,-12 10-2 0,12-10-12 0,0 0-2 0,-8 15-5 16,8-15-10-16,-2 13-14 0,2-13-28 0,0 0-9 16,16 23-13-16,-16-23-2 0,16 15 6 15,-4-6 3-15,-1-1 1 0,0 0 7 0,-1 2 0 16,1-3 9-16,-1 1 5 15,-10-8 11-15,14 15 18 0,-8-7 18 16,-6-8 4-16,8 15 2 0,-8-15 8 0,0 0 2 16,0 17-5-16,0-17-4 0,0 0-5 0,-12 18-4 15,12-18-1-15,-16 11-6 0,16-11-24 0,-14 7-39 16,14-7-54-16,-15 6-61 16,15-6-65-16,-17 2-102 0,17-2-187 0,-13-2-415 0,13 2-315 15</inkml:trace>
  <inkml:trace contextRef="#ctx0" brushRef="#br1" timeOffset="114739.62">19221 4578 2823 0,'0'0'26'0,"0"0"34"15,0 0 3-15,0 0 29 16,0 0 28-16,0 0 14 0,0 0-6 0,0 0-7 0,0 0-6 16,10 31-5-16,-10-31-9 15,3 22-7-15,-3-22-5 0,2 29-8 0,2-12-11 16,-2 1-8-16,0 1-4 0,3-2-4 0,-3 2-27 0,2-5-51 16,-2 5-61-16,0-1-88 15,0-3-71-15,-2-15-124 0,0 25-171 0,-2-14-369 16,2-11-301-16</inkml:trace>
  <inkml:trace contextRef="#ctx0" brushRef="#br1" timeOffset="115399.36">18393 4319 2563 0,'0'0'-137'16,"-16"-8"39"-16,16 8 32 0,0 0 27 15,0 0 33-15,0 0 32 0,0 0 16 0,0 0 34 16,0 0 18-16,0 0 10 0,0 0 4 0,0 0-6 16,0 0-2-16,0 0 2 15,0 0-1-15,0 0-1 0,0 0-1 0,0 0-10 0,0 0-10 16,0 0-9-16,0 0-11 15,54 6-3-15,-54-6-7 0,35 4-6 16,-13-2 0-16,6-1-6 0,6 3-4 16,11-1-5-16,-1-2-2 0,7 3-2 0,6-2-6 0,0 0 0 15,-4-2-1-15,-2 2-1 0,-2-2-3 0,3 1 0 16,-3-2-2-16,-3 1 3 16,1 0 0-16,-3 0-1 0,-3-2 4 0,-5 0-1 0,-2 2-3 15,-2-2 0-15,-3 2-9 16,-5-2-15-16,-2 2-21 0,0-2-34 0,-5 1-52 15,-17 1-65-15,32-3-73 16,-18-1-183-16,-4 4-474 0,-10 0-308 0</inkml:trace>
  <inkml:trace contextRef="#ctx0" brushRef="#br1" timeOffset="115769.4">19627 4477 2843 0,'-22'4'5'16,"22"-4"10"-16,0 0 1 0,0 0 19 15,0 0 44-15,0 0 29 0,0 0 18 16,0 0-5-16,12 28-1 0,-12-28-8 0,10 24-8 16,-3-10-5-16,-1 2-12 0,1-1-8 15,-3 4-10-15,0-2-6 0,-4 4-10 0,2 0-26 16,-6 4-33-16,0-3-69 15,-5 3-80-15,-4 4-84 0,-3-1-172 0,-6 1-569 16,-5 3-437-16</inkml:trace>
  <inkml:trace contextRef="#ctx0" brushRef="#br1" timeOffset="119719.23">17943 6944 1718 0,'0'0'225'0,"0"0"-110"16,0 0-25-16,0 0-27 0,0 0-34 0,0 0 1 16,0 0 5-16,0 0-4 15,0 0-2-15,0 0-9 0,0 0 3 0,0 0 3 16,0 0 15-16,0 0 20 0,0 0 23 15,0 0 6-15,0 0 0 0,0 0-6 0,0 0-9 16,0 0-13-16,0 0-7 16,0 0-14-16,0 0-19 0,0 0-29 0,0 0-11 15,22-48-16-15,-16 31-6 0,0-3-8 0,2-4 1 0,-2 0 4 16,0 1 6-16,3-2 15 16,-3 3 8-16,1 1 30 0,-1 3 8 0,0 2 3 15,1-1 2-15,-3 2 8 16,2 2 7-16,-6 13 1 0,6-24-2 0,-6 24-5 0,7-15-4 15,-7 15-6-15,0 0 0 16,0 0-2-16,0 0 1 0,0 0-3 0,0 0-2 16,0 0-4-16,0 0-1 15,13 49-6-15,-11-30 0 0,0 2-5 0,0 2-4 0,0 1-24 16,0 3-25-16,2 0-27 0,0-2-27 0,3 2-42 16,-2-3-26-16,-1-1-67 15,0 2-138-15,2-3-323 0,1-1 52 0</inkml:trace>
  <inkml:trace contextRef="#ctx0" brushRef="#br1" timeOffset="120199.42">18141 6741 1908 0,'11'-8'-106'0,"-11"8"27"0,0 0 20 0,0 0 7 15,0 0 17-15,0 0 16 0,0 0 24 0,0 0 16 16,0 0 14-16,0 0 1 16,0 0 8-16,0 0 13 0,0 0-6 0,0 0-4 15,0 0-3-15,0 0-13 0,0 0 9 16,0 0-10-16,0 0 2 0,0 0-14 0,0 0 17 15,0 0-1-15,0 0 2 16,0 0-10-16,0 0-3 0,0 0-6 0,0 0 3 16,0 0-10-16,0 0-18 0,0 0-14 15,0 0-25-15,0 0-28 0,0 0-43 0,0 0-89 16,0 0-361-16,0 0 241 0</inkml:trace>
  <inkml:trace contextRef="#ctx0" brushRef="#br1" timeOffset="121539.28">18046 6702 1629 0,'0'0'-12'0,"0"0"17"16,0 0 5-16,0 0 7 0,0 0 13 0,0 0 1 16,0 0 2-16,0 0-5 0,0 0-3 0,0 0-21 0,0 0-25 15,0 0-25-15,0 0-17 16,0 0-12-16,0 0-4 0,0 0 12 0,0 0 8 16,0 0 18-16,0 0 21 15,0 0 21-15,0 0 18 0,0 0 16 0,0 0 2 0,0 0 8 16,0 0-3-16,0 0-5 15,0 0 0-15,0 0-4 0,0 0 1 0,0 0 6 16,0 0 6-16,0 0 11 16,0 0 10-16,-12 35 1 0,12-35 4 0,0 17-22 0,0-17 4 15,0 20-15-15,0-20 3 0,-3 27-4 16,3-11-1-16,-2 2 0 0,2-18-8 16,-2 37-4-16,0-13-1 0,0-2-4 0,0 4-5 0,0-1 1 15,0 5-10 1,2-4 7-16,0-1-17 0,-2 3-4 0,2-1-1 0,-3 2 5 15,3-2-1-15,0 2-7 16,0-1-10-16,-2 1 4 0,2 4-9 0,-2 0-6 0,2-1 16 16,-2 0-12-16,0 6-4 0,0-2-1 15,-3 0 4-15,1 1 2 0,0-1 3 16,0 0-1-16,-2-1 7 0,0-2-1 0,0 2 2 16,2-5-2-16,0 1 8 0,0-1 0 15,2 1 2-15,-2-2 3 0,2-1-4 0,2 2 11 16,-2-3-1-16,0 2-3 15,2 0 6-15,-2-3-5 0,2 1 17 0,0 0-1 16,0-1 10-16,-3 0 7 0,3 0-3 16,0-2-2-16,0 0 4 0,3-1-4 0,-3-1-8 15,0 1-1-15,0-2-2 0,2 1-1 0,-2-1 1 16,0 2-5-16,0-2 6 16,0 0-1-16,0 0-7 0,2 0 2 0,-2-1-3 0,0 0 2 15,2 3-2-15,-2-5 23 16,2 4 2-16,-2-2 18 0,2 0-3 15,0 2 5-15,0-3 2 0,0 1-4 16,0 1-4-16,0-2-3 0,0 0-5 0,2 0 0 0,0 0-7 16,0 0-4-16,-2 1-3 0,2-1 3 0,0-1-4 15,0 3 4-15,-2-2 11 16,4 4 10-16,-4-4 2 0,1 2 2 0,1 0 8 0,-2 0-1 16,0 0 7-16,0 4 1 15,1-4-3-15,-3 2-1 0,0-2-3 0,0 1-6 16,-3 2-4-16,3-3-9 15,-2 1-1-15,0 1-7 0,2 0 2 0,-2 2-4 0,0-1-6 16,2-1 1-16,-2 2-3 16,-1-2 1-16,3-2 1 0,-2 4-2 0,0-2-1 15,2-2-3-15,-2 5 2 0,0-5-3 0,2 4-2 0,-2-3 1 16,0 0 5-16,0 1-3 16,2-2-1-16,0 0 1 0,-2 0-1 0,0 0-4 15,2-1 3-15,-2-1-2 16,2 0-3-16,-2 3-2 0,2-4 2 0,-2 0-4 15,0 1 3-15,2 0-3 0,-2 0 1 16,-2-2-3-16,4 2 8 0,0 0-4 0,-2 0 5 16,0 1 4-16,2-1 1 0,-2-1 3 0,0 1 1 15,2 2-1-15,-4-1 7 0,4 0-1 16,0 2 5-16,0-3 1 0,0 3 4 0,0-1-5 16,0 0 4-16,0 2 1 15,2-2-1-15,-2 1-1 0,2-2-8 0,-2 3 1 0,2-2 0 16,0-1-6-16,2 2 0 15,0-3-4-15,-2 2 2 0,2-2-1 0,-2 0-3 16,0 0-6-16,0 0 12 16,2 2-13-16,-2-2 2 0,0-2-5 0,0 2-1 0,0 0 9 15,2 0-9-15,-1-2 0 0,-1 3-4 0,0-4 0 16,0 4 3-16,0-1 8 16,3 0-7-16,-5-1 2 0,2 0 5 0,0 2-7 15,0 0 6-15,0-1-5 0,-2 3 2 16,0-4 4-16,2 3-10 0,-2-2 8 15,0 0-2-15,0 0-1 0,0 2 1 16,0-2 0-16,2 0-2 0,-2 0 1 0,-2-1 1 0,4 0 2 16,0 0-20-16,3 1 4 0,-3-1-1 0,0 0 1 15,0 1 0-15,2 2 2 16,-2-1 2-16,2 2 0 0,-2-1-3 0,0 2 8 16,0 1-3-16,-2-1-2 0,0 4 1 15,3-4-2-15,-3 2 4 0,0-1-3 0,-3 2-1 16,3-4-1-16,-4 3-13 15,2-4-19-15,0-1-28 0,0-1-41 0,0 0-65 0,0 1-65 16,0-4-67-16,-2 0-170 16,-1-3-94-16,1 3-399 0,0-4-406 0</inkml:trace>
  <inkml:trace contextRef="#ctx0" brushRef="#br1" timeOffset="123719.27">17147 10786 2793 0,'0'0'-127'0,"0"0"33"0,0 0 28 0,52 5 15 15,-52-5 24-15,19 0 16 16,-19 0 28-16,24 0 13 0,-24 0 24 0,26 3 2 16,-12-3-3-16,-14 0 9 0,30 0-9 0,-11 0-5 15,-1-3-3-15,-18 3-8 0,41 0-4 16,-20 0-9-16,2 0-1 0,1 0-6 0,-1 0-7 16,0 0-1-16,0 0-2 0,3 0 4 15,6 0-8-15,-3 0 4 0,1 0 3 0,2 0-6 16,-2-1 4-16,1 1-8 15,3 0-7-15,0 0-7 0,0-3-1 0,-1 3 8 16,3-1-2-16,1-2 9 0,-1 2 11 16,4-3 13-16,0 2 19 0,-4 1 1 0,0-2 3 15,4-1 2-15,0 1-4 0,3-1-3 0,-3 1-8 16,5-4 0-16,-3 5-2 16,2-1-7-16,3-1-2 0,1 1-3 0,1-3-4 0,4 1 2 15,-5 2-2-15,10 1 0 16,-9-2-4-16,-1 2 4 0,1-2 6 15,-1 2-5-15,3 1 1 0,-4-4-4 16,2 4 2-16,0-2-2 0,1 2-4 0,7-3 2 0,-6 4-2 16,0-2 2-16,-3 0-1 0,4-1-2 0,-1 3 2 15,-1-3 3-15,1 3 5 16,-3-1 1-16,3-1 10 0,-2 2-3 0,2 0-1 0,0 0 1 16,0 0 1-16,-1 0-5 15,-1 0-5-15,1 2-2 0,-1-2-1 0,1 1-6 16,-2-1-2-16,1 0-7 15,-3 0 1-15,-1-1-3 0,1 1-2 0,5 0-2 0,-3 0 1 16,3 0 1-16,0 0 4 16,0 0-2-16,2-2 2 0,6 2 1 0,-6 2 4 15,-2-4-1-15,0 4 3 0,0-4-2 0,-1 2 1 0,1 2-4 16,-2-2 1 0,1 0-4-16,-1 0 1 0,0 0-3 0,2 1 3 0,0-1-1 15,-1 0-3-15,-1 0 1 16,2 0-6-16,-3 3-4 0,2-6-4 0,-2 3-5 0,1-1 0 15,0-1 0-15,-5 0 4 16,5 2 4-16,-5-3-2 0,2 2 6 0,-1 1 2 16,-3-2 2-16,3 2 5 15,-3-2 0-15,3 2 3 0,-3 0 1 0,2-2-1 0,1 2-1 16,-3 0 2-16,3-2 1 0,-1 2-1 0,-2 0 1 16,1-1-2-16,-1 1-2 15,-4 0 1-15,7 0 1 0,-9 1 5 0,-1 1-9 0,8 0 1 16,-3 0-1-16,-4 0 2 15,0-1-3-15,0 2 1 0,5-1-4 0,-4 1 4 16,3 1 2-16,-6 0 5 16,0-2 16-16,5 2-8 0,-5 0 1 0,3-1 1 0,-1 1-2 15,-2 0-2-15,5 0-4 0,-7 0 2 0,1-1-1 16,1-1-1-16,0 2-2 16,-2 0 0-16,-1 0 0 0,1 0 1 0,0-2 3 15,-1 1-5-15,1 1-2 16,0-2-1-16,0 2 0 0,-1-2 2 0,1 2-2 0,-2-2 2 15,1 2 0-15,1-3 0 16,-2 2-6-16,0-3 1 0,-1 1 1 0,1 3-2 16,0-2-2-16,-3-1 2 0,3 2-2 15,-3-2 6-15,3 2-4 0,-2-2 3 0,1 3-5 16,-2-2-2-16,3 2 0 0,0-2-6 0,1 0-3 16,1 1-2-16,1-1-1 15,-2 2-3-15,3-2-10 0,1 0-7 0,-4 0-1 16,3 0-1-16,-1-2 0 0,-1 1 4 15,0-1 0-15,-1 0 11 0,-1 3 2 0,-4-3 4 16,-1 0 7-16,-1 0-2 0,-2 0 8 16,4 0 4-16,-3-3-5 0,1 6 4 0,-2-3-7 15,3-3-2-15,0 6-8 0,0-3-4 0,4 0 1 16,-3 0-4-16,3 0 6 16,-1 1 0-16,1-1-2 0,2 0 8 15,-2 2-2-15,-4-2 7 0,1 2 9 0,-2-2-1 16,-2 0 16-16,1 0-10 0,-1 0 3 0,-2 0-4 15,2 0 5-15,-1 0 0 16,-2 2 0-16,2-2-2 0,0 0 2 0,-4 0-6 0,2 0 3 16,3 2-9-16,-4-2-3 15,4 0-4-15,1 0 2 0,0 0-1 0,-4 0 3 16,4 0-4-16,-6-2 6 0,6 2 5 16,-4 0 2-16,0-2 7 0,-3 2 3 0,3-2-2 15,-2 2 0-15,2 0 1 0,-4 0-1 0,4 0 3 16,0 0-2-16,1 0 1 15,-1-2-1-15,1 4-2 0,2-2 2 0,1 0-7 0,0 0 1 16,0 0 4-16,0 0 5 16,2 0-5-16,-2 0 1 0,-1 2 3 0,0-2 2 15,1 2-1-15,0-2 6 0,1 2 2 0,-1-2 5 0,-1 0-6 16,-2 2 0-16,2-2-2 16,-1 2-1-16,-3 0-2 0,4-2-2 0,-1 1 2 15,1 2-2-15,-2-2-2 16,1-1 1-16,-2 0-2 0,0 3-2 0,1-3 1 15,-2 1 9-15,-18-1 11 0,38 0-6 16,-25 0 10-16,-13 0 5 0,28 0 0 0,-13 0-5 16,-15 0-3-16,25-1 1 15,-25 1-4-15,22 0-9 0,-22 0-5 0,18-3-11 0,-18 3-3 16,20-4-6-16,-20 4-6 0,0 0-6 0,21-1-7 16,-21 1 1-16,0 0-2 15,0 0 6-15,17-6-3 0,-17 6 5 0,0 0 1 16,0 0 5-16,8-9-4 0,-8 9 7 15,0 0-4-15,0 0-2 0,0 0-5 0,0 0-3 16,0 0-8-16,0 0-2 16,0 0 4-16,0 0 2 0,-19-32-5 0,19 32 8 15,0 0 2-15,0 0 8 0,-8-12 7 0,8 12 7 0,0 0 9 16,0 0 5-16,0 0 3 16,0 0 5-16,0 0 0 0,-10-11 0 0,10 11 1 15,0 0 1-15,0 0 0 0,0 0 2 16,0 0 4-16,0 0 3 0,0 0 3 0,0 0 4 15,0 0-8-15,0 0 1 16,0 0 2-16,0 0 0 0,0 0 3 0,0 0 1 16,35 34 5-16,-35-34 4 0,6 15 5 15,-6-15-1-15,4 19-1 0,-4-19-8 0,-2 19-2 16,2-19-24-16,-4 19-37 0,4-19-67 0,-12 15-97 16,1-11-122-16,-2 1-243 15,1-1-414-15,-3-2-405 0</inkml:trace>
  <inkml:trace contextRef="#ctx0" brushRef="#br1" timeOffset="128159.24">20066 10728 2832 0,'0'0'-115'0,"0"0"31"0,0 0 40 16,0 0 24-16,-3-23 28 0,3 23 17 0,0 0 25 15,0 0 13-15,0 0 12 0,0 0 16 0,0 0 7 0,0 0 3 16,0 0 3-16,0 0 7 16,0 0 4-16,0 0 4 0,-6-15 4 0,6 15 2 15,0 0 1-15,0 0 0 16,0 0-5-16,0 0-6 0,0 0 19 0,0 0-8 0,0 0-3 15,0 0-13-15,0 0-5 16,0 0-12-16,0 0-11 0,0 0-9 0,0 0 1 16,0 0-29-16,0 0-1 0,0 0-7 0,0 0 1 15,0 0-5-15,0 0-1 0,0 0-10 16,0 0 3-16,0 0-4 0,0 0 1 0,0 0-3 16,0 0 0-16,0 0-3 15,0 0-3-15,0 0-2 0,0 0 0 16,0 0 3-16,0 0 6 0,0 0 6 0,0 0 7 15,0 0-1-15,0 0 3 0,0 0 3 0,0 0-4 16,0 0 2-16,11-15 0 16,-11 15 2-16,0 0 4 0,0 0-1 0,0 0 2 0,0 0 2 15,0 0-2-15,0 0-1 0,0 0-4 0,0 0-5 16,0 0-3-16,0 0-2 16,0 0 1-16,0 0-5 0,0 0 1 0,0 0-4 0,12 38 0 15,-12-38-5-15,2 20-6 16,-2-20-15-16,3 22-27 0,-3-22-36 0,2 23-31 15,-2-10-58-15,0-13-78 16,0 25-73-16,0-12-147 0,-2 3-135 0,-1-1-25 16,1 0-518-16,-4 2-758 0</inkml:trace>
  <inkml:trace contextRef="#ctx0" brushRef="#br1" timeOffset="129029.53">19964 11353 3388 0,'0'0'-186'16,"0"0"41"-16,0 0 34 15,0 0 30-15,0 0 28 0,0 0 31 0,0 0 25 16,0 0 30-16,0 0 13 0,0 0-6 0,0 0 4 0,0 0-5 16,0 0-3-16,0 0-2 15,0 0-1-15,0 0-5 0,0 0-3 0,0 0 2 16,4-40-7-16,-4 40 1 15,0 0-3-15,0 0-2 0,9-17 4 0,-9 17-1 0,0 0 0 16,10-9-1 0,-6 4 6-16,-4 5 2 0,0 0 3 0,18-7-1 0,-18 7 0 15,8-4 0-15,-8 4 6 0,0 0 4 0,14 0 5 0,-14 0 2 16,0 0 6-16,0 0 5 16,0 0 3-16,22 18 1 0,-22-18-3 0,6 12 5 15,-6-12 0-15,2 16 5 16,-2-16 0-16,2 18-3 0,-2-18 3 0,0 0-3 0,-4 26 3 15,4-26-4-15,-8 19 2 16,4-8-10-16,4-11-3 0,-16 22-5 0,10-13-3 16,6-9-2-16,-12 15-8 0,12-15-2 0,-11 13-4 0,11-13-5 15,-9 14 0-15,9-14-2 16,-6 9 3-16,6-9-3 0,0 0-1 0,-6 14-2 16,6-14 3-16,0 0 0 15,0 0-1-15,0 0 0 0,15 21-3 16,-15-21 4-16,19 7-19 0,-19-7-24 0,23 4-24 15,-8-4-44-15,2 0-72 0,2 2-82 0,0-4-78 16,3 0-195-16,0 2-63 16,2-3-383-16,-1 3-402 0</inkml:trace>
  <inkml:trace contextRef="#ctx0" brushRef="#br1" timeOffset="163384.21">18393 6702 424 0,'0'0'190'15,"0"0"-77"-15,0 0-29 0,0 0-39 0,-6-9-7 0,6 9-7 16,0 0-6-16,0 0 6 16,0 0-6-16,0 0-9 0,0 0 7 0,0 0-9 15,0 0 2-15,0 0-2 0,0 0-1 0,0 0-1 0,0 0 4 16,0 0 3-16,0 0-3 16,0 0 0-16,0 0-7 0,0 0 5 0,0 0-9 15,0 0-2-15,0 0 4 16,0 0-5-16,0 0-9 0,0 0-10 0,0 0-10 15,0 0-3-15,0 0-1 0,0 0-1 16,0 0 4-16,0 0-1 0,0 0 9 16,0 0-3-16,0 0 11 0,0 0-1 0,0 0 8 0,0 0-1 15,0 0 13-15,0 0 8 16,0 0 1-16,0 0 4 0,0 0-3 0,0 0 12 0,0 0 5 16,0 0 1-16,0 0 11 15,0 0 5-15,0 0-6 0,0 0 14 0,0 0-4 16,17 42-4-16,-17-42 0 15,9 7-10-15,-9-7 4 0,0 0-1 0,12 14-12 0,-12-14-6 16,9 9 6-16,-9-9-11 16,10 13-1-16,-10-13-5 0,8 11 3 0,-8-11-2 15,12 14-2-15,-12-14-5 0,8 12 6 16,-8-12-8-16,8 13 9 0,-8-13-10 0,10 11 1 16,-10-11 1-16,10 11-3 0,-10-11 3 0,8 10-5 15,-8-10 4-15,8 10-2 16,-8-10-7-16,8 11 7 0,-8-11 0 0,9 10 9 15,-9-10-12-15,11 11 3 0,-11-11-5 16,10 14 0-16,-10-14 4 0,13 11 0 0,-13-11-4 16,14 14 0-16,-6-9 0 15,-8-5-8-15,12 13 11 0,-12-13-3 0,14 11-3 16,-7-3 3-16,-7-8 0 0,11 12-2 0,-11-12 12 0,12 12-10 16,-12-12 0-16,11 11-4 15,-11-11 3-15,12 12 2 0,-12-12 4 0,12 11-8 16,-12-11-3-16,10 11 9 15,-10-11-3-15,10 10 3 0,-10-10-3 16,8 11-6-16,-8-11 7 0,12 11-7 0,-12-11 6 16,10 13 1-16,-10-13 4 0,11 8-5 0,-11-8-1 15,10 12 12-15,-10-12-11 0,11 10-3 0,-11-10 6 0,11 9 0 16,-11-9-3-16,10 11 0 16,-10-11 3-16,10 9-11 0,-10-9 3 0,11 13-3 15,-11-13 12-15,11 10-4 16,-11-10-5-16,10 9 5 0,-10-9 0 0,11 7 1 0,-11-7-4 15,12 9-2-15,-12-9 4 16,11 7 4-16,-11-7-9 0,0 0 6 0,15 11 6 16,-15-11-9-16,8 7 6 0,-8-7-6 0,0 0 4 15,14 12 4-15,-14-12-6 0,0 0 13 16,10 11-5-16,-10-11-2 0,8 7 4 0,-8-7-13 16,0 0 2-16,10 14 10 15,-10-14-10-15,0 0-6 0,13 12 15 0,-13-12-9 16,9 9 4-16,-9-9-2 15,11 10 1-15,-11-10 1 0,10 7-5 0,-10-7 3 0,0 0 3 16,12 16-6-16,-12-16 3 16,12 10 6-16,-12-10-9 0,10 9-2 0,-10-9 5 15,10 9 2-15,-10-9 3 0,13 11 11 16,-13-11-16-16,11 9 5 0,-11-9-7 0,12 12 2 16,-12-12-3-16,11 10-1 0,-11-10 11 0,13 12-10 15,-13-12 6-15,11 11 2 16,-11-11-5-16,12 9 1 0,-12-9-1 0,10 13 4 0,-10-13-3 15,12 9-6-15,-12-9 5 16,10 11 20-16,-10-11-20 0,10 11-2 0,-10-11 0 16,9 10 9-16,-9-10-6 0,10 11-1 0,-10-11 10 15,11 12-10-15,-11-12 1 0,11 9 7 16,-11-9-8-16,10 14-1 0,-10-14-4 0,12 11 5 16,-12-11-8-16,12 15 16 15,-12-15-6-15,10 13-1 0,-6-6 2 0,-4-7-1 16,13 18 3-16,-13-18-8 15,11 15 3-15,-5-7 4 0,-6-8-5 0,13 18 9 0,-7-9-7 16,-6-9-1-16,12 15 5 16,-5-5-3-16,-7-10 1 0,15 16-1 0,-9-8-9 15,-6-8 9-15,13 16 6 0,-4-8-2 0,-9-8 8 0,12 18-1 16,-3-9 1-16,-9-9 7 16,14 16-13-16,-8-6 7 0,3-3-1 0,-9-7-3 15,15 17-1-15,-7-6-5 16,0-2 2-16,4 1-3 0,-12-10-3 0,16 17 7 0,-5-6 3 15,-3-2-5-15,3 1 2 16,0-1 0-16,-3 3-7 0,2-3 2 0,0 1 2 16,0 2-5-16,-2-4 11 0,3 4-8 0,-3-2 0 15,3-1 6-15,0 2-1 0,-3-1 7 16,2-1-7-16,2 1 4 0,-2 0-2 16,-2-1-4-16,2 0 3 0,2 2 2 15,-4-2-2-15,2-2-4 0,-10-7 4 0,17 20-2 16,-6-13 7-16,-2 2-14 0,-9-9 0 15,16 18 8-15,-6-9-2 0,0-1-2 0,-2 2-5 16,0-1 1-16,3 3 9 16,-3-4-4-16,1 3 5 0,-1-2 2 0,-1 2-10 15,-7-11 16-15,14 19 11 0,-6-8 2 16,0-4 5-16,-8-7 0 0,12 20 3 0,-4-10-1 16,-8-10-1-16,11 18-7 0,-5-11-1 0,-6-7-2 15,9 15-6-15,-9-15-5 16,10 14-19-16,-10-14-46 0,9 10-47 0,-5-5-68 15,-4-5-146-15,0 0-385 0,4 7 57 16</inkml:trace>
  <inkml:trace contextRef="#ctx0" brushRef="#br1" timeOffset="174469.16">17839 8338 1927 0,'0'0'-128'16,"0"0"-59"-16,0 0-332 15,0 0 304-15</inkml:trace>
  <inkml:trace contextRef="#ctx0" brushRef="#br1" timeOffset="175138.92">16789 8284 1572 0,'-11'-15'57'15,"11"15"31"-15,0 0 7 16,0 0 9-16,0 0-13 0,0 0 3 0,0 0-1 16,0 0-11-16,0 0-8 0,0 0-7 0,0 0-9 15,28-15-9-15,-28 15-1 0,0 0 4 16,21-5 3-16,-21 5 1 0,0 0 5 0,23-1-4 16,-23 1-4-16,0 0 0 15,0 0 1-15,26 3-6 0,-26-3 15 0,10 8 6 16,-10-8-9-16,0 0-3 0,9 19-7 15,-9-19 5-15,-5 19 1 0,5-19-5 0,-8 21 5 16,2-10-7-16,6-11-3 16,-13 25-1-16,4-14-8 0,3 2 0 0,6-13-4 0,-14 22-1 15,7-10 3-15,2-1-3 0,5-11-2 0,-8 21-2 16,8-21-5-16,-4 19 1 16,4-19-4-16,-2 18-3 0,2-18-4 0,0 0-13 0,4 18-26 15,-4-18-23 1,13 7-25-16,-13-7-46 0,17 3-36 0,-17-3-30 15,18-5-29-15,-18 5-32 0,20-5-83 16,-20 5-493-16,21-9-152 0</inkml:trace>
  <inkml:trace contextRef="#ctx0" brushRef="#br1" timeOffset="175409.27">16979 8425 2443 0,'0'0'-40'0,"0"0"31"0,13-13 35 0,-13 13 26 16,9-9 35-16,-9 9 18 0,0 0 15 15,0 0 1-15,10-10-5 0,-10 10-12 0,0 0-10 16,0 0-14-16,13-7-7 15,-13 7-11-15,0 0-8 0,0 0-5 0,26 1-6 16,-26-1-1-16,0 0-10 0,16 16 0 16,-16-16-6-16,13 12 0 0,-9-4-10 0,-4-8 5 15,7 19-6-15,-7-19 0 0,4 18 0 0,-4-18-5 16,-2 21 1-16,2-21 2 16,-7 16 1-16,7-16-4 0,-11 20-3 0,3-13 7 0,8-7-1 15,-14 12 0 1,14-12 5-16,-18 11 0 0,18-11 3 0,-14 4-4 0,14-4-14 15,0 0-28-15,0 0-38 16,0 0-46-16,-26-19-64 0,24 11-64 0,2 8-141 0,0-20-536 16,0 20-311-16</inkml:trace>
  <inkml:trace contextRef="#ctx0" brushRef="#br1" timeOffset="176599.1">17349 8403 2732 0,'0'0'-65'0,"0"0"10"0,8-17 9 0,-8 17 24 16,0 0 1-16,2-18 21 15,-2 18 13-15,0 0 14 0,0 0-1 0,-2-22-4 0,2 22 7 16,0 0 5-16,0 0 5 15,-22-11 9-15,22 11 4 0,0 0 4 0,-23 0 0 16,23 0-5-16,0 0-4 16,-28 14-8-16,28-14-1 0,-16 12-3 0,8-1-4 15,8-11 0-15,-10 19-4 0,6-10-3 0,4-9-8 0,-6 17-7 16,6-17-3-16,0 18-3 16,0-18-1-16,0 0-3 0,8 19-14 0,-8-19-3 15,12 7-2-15,-12-7 2 16,18 4-4-16,-18-4 8 0,0 0 11 0,0 0-6 0,29-10 3 15,-29 10 5-15,15-15-1 16,-6 6 4-16,-3-5-4 0,0-3 2 0,-2 0-5 16,4-6 3-16,-6-2 2 0,2-1 7 0,-2-1 11 15,0 0 13-15,-2-2 8 0,2 6 20 16,-2-1 11-16,0 0 1 0,0 4 1 0,0-1-6 16,0 2 5-16,0 19-3 15,-2-32-6-15,2 19-8 0,0 13-6 0,0-23-9 0,0 23-3 16,0-18-7-16,0 18-2 15,0 0-4-15,0 0 1 0,0 0-4 0,0 0 2 16,0 0-6-16,0 0 4 16,-24 42-4-16,22-22-1 0,0-1-1 0,2 1-1 0,-2 3 0 15,2-1 0-15,-2 4-4 0,4-3 1 0,-2 2-3 16,0-3-26-16,2 1-30 16,0-1-35-16,0-4-47 0,0 1-44 0,0 1-43 15,0-5-85-15,0 0-677 0,0 1-433 16</inkml:trace>
  <inkml:trace contextRef="#ctx0" brushRef="#br1" timeOffset="177589.25">17468 8199 2784 0,'0'0'-210'0,"0"0"27"0,0 0 35 0,0 0 33 16,0 0 34-16,0 0 33 15,-14-12 24-15,14 12 15 0,0 0 22 0,0 0 11 16,0 0 17-16,0 0 25 0,0 0 2 15,0 0 7-15,0 0-7 0,0 0 1 0,0 0-9 16,0 0-4-16,0 0-6 16,0 0-3-16,0 0-7 0,0 0-6 0,-13-10 0 15,13 10-5-15,0 0 2 0,0 0-3 0,0 0 2 0,0 0-10 16,0 0-3-16,0 0 3 16,7 45-1-16,-7-45-2 0,4 20 0 0,-4-20-7 15,2 22 2-15,-2-22 0 16,4 24-3-16,-2-13 1 0,-2-11 4 0,4 23-10 0,-2-12 6 15,-2-11-10-15,2 21-17 16,-2-21-13-16,4 18-11 0,-4-18-7 0,2 15-3 16,-2-15-7-16,5 16 7 0,-5-16 0 15,0 0-8-15,2 14-2 0,-2-14-8 0,0 0-1 16,0 0 15-16,0 0-6 0,0 18 0 0,0-18 4 16,0 0 2-16,0 0-1 15,0 0 5-15,0 0 7 0,0 0 5 0,0 0 7 16,0 0 8-16,0 0 9 0,0 0 9 15,-11-56 15-15,11 56 22 0,-2-26-18 0,0 11 11 16,0-3 10-16,2 18 7 16,-2-32 15-16,2 16 4 0,0 16 8 0,-2-28 3 15,2 28 6-15,2-25 7 0,-2 25 2 0,0-20-2 0,0 20-9 16,2-20-7-16,-2 20-6 16,2-15-8-16,-2 15-20 0,0 0-5 0,8-17-3 15,-8 17-9-15,14-6-5 16,-14 6 1-16,0 0-6 0,21-2 0 0,-21 2-10 0,0 0-5 15,0 0 11-15,23 14-10 16,-23-14 1-16,9 11-4 0,-9-11 10 0,4 13-7 16,-4-13 13-16,0 0 2 0,-4 23 11 15,4-23 0-15,0 0 8 0,-9 19-3 0,9-19-6 16,0 0-1-16,-9 14 7 0,9-14-4 0,0 0-3 16,0 0 0-16,-2 15-4 15,2-15-6-15,0 0-1 0,0 0-8 16,11 16 2-16,-11-16 0 0,17 14-4 0,-7-6 3 15,0-1 2-15,2 3 1 0,-2 1 7 0,1-2 12 16,-3 1 7-16,3 2 16 16,-3 0 6-16,-8-12-8 0,11 18-1 0,-9-6 0 0,-2-12-5 15,0 21-5-15,0-21 0 0,-8 19-29 0,-1-10-52 16,9-9-76-16,-17 19-62 16,8-13-105-16,1 2-595 0,0-3-265 0</inkml:trace>
  <inkml:trace contextRef="#ctx0" brushRef="#br1" timeOffset="180589.26">17999 8379 1002 0,'0'0'250'0,"0"0"-36"16,0 0-33-16,0 0-16 15,0 0 2-15,0 0-9 0,0 0 3 0,0 0-15 16,0 0 4-16,11-15-4 16,-11 15-5-16,0 0-12 0,0 0-11 0,0 0-7 0,0 0-10 15,0 0-18-15,0 0-14 0,0 0-25 0,0 0-38 16,17-6-52-16,-17 6-59 16,0 0-54-16,23-1-56 0,-23 1-94 0,24-4-524 0,-14 4-164 15</inkml:trace>
  <inkml:trace contextRef="#ctx0" brushRef="#br1" timeOffset="180769.05">18399 8358 2432 0,'24'2'-45'0,"-24"-2"34"0,21 1-12 16,-21-1 5-16,20 3 14 0,-20-3-14 16,0 0 18-16,26 0-8 0,-26 0 4 15,18 0 1-15,-18 0-16 0,19 0-1 16,-19 0-5-16,21 0-23 0,-21 0-13 0,25 0-22 15,-9-3-27-15,0 3-48 0,-16 0-53 0,36-1-293 16,-17 1 323-16</inkml:trace>
  <inkml:trace contextRef="#ctx0" brushRef="#br1" timeOffset="180909.15">19020 8370 1503 0,'0'0'30'0,"21"3"11"0,-21-3-11 15,19 2-4-15,-19-2-4 16,20 4 1-16,-20-4 1 0,16 2-6 0,-16-2-2 0,20 0-4 15,-20 0-17-15,20 2-13 16,-20-2-32-16,21 3-32 0,-21-3-92 0,26-3-285 16,-14 3 380-16</inkml:trace>
  <inkml:trace contextRef="#ctx0" brushRef="#br1" timeOffset="181039.02">19609 8427 1433 0,'22'2'24'0,"-22"-2"-14"0,22 2-17 0,-22-2-18 16,19 0-20-16,-19 0-25 16,19 0-20-16,-19 0-40 0,0 0-230 0,25-2 114 15</inkml:trace>
  <inkml:trace contextRef="#ctx0" brushRef="#br1" timeOffset="181222.53">19991 8423 1109 0,'18'2'128'0,"-18"-2"37"0,0 0-15 15,14 4-13-15,-14-4-6 16,0 0-22-16,0 0-18 0,18 3-38 0,-18-3-76 0,0 0-79 16,0 0-231-16,0 0-186 15,0 0 301-15</inkml:trace>
  <inkml:trace contextRef="#ctx0" brushRef="#br1" timeOffset="183088.84">19207 7243 1510 0,'0'0'-2'0,"24"-22"7"0,-24 22 10 0,0 0 10 0,0 0 11 16,0 0 22-16,0 0 35 15,0 0 7-15,0 0 22 0,0 0 4 0,0 0-3 16,20-3 2-16,-20 3-3 15,0 0-11-15,0 0-13 0,21-1-9 0,-21 1-10 0,19-2-13 16,-19 2-6-16,21 0-5 16,-21 0-10-16,21-2-2 0,-21 2-10 0,26-2-10 15,-26 2-14-15,23-2-7 0,-23 2-27 0,21-3-41 16,-21 3-36-16,20 0-51 0,-20 0-75 16,0 0-185-16,16-3-273 0,-16 3 66 0</inkml:trace>
  <inkml:trace contextRef="#ctx0" brushRef="#br1" timeOffset="183488.93">19647 7053 2009 0,'8'-15'-10'0,"-8"15"7"16,6-16 8-16,-6 16 19 0,9-11-2 16,-9 11 26-16,8-12-1 0,-8 12-8 0,13-11 9 15,-13 11-15-15,13-7 3 0,-13 7-7 0,14-6 0 16,-14 6-6-16,16-5-8 16,-16 5 2-16,0 0-2 0,0 0-3 0,27 5 9 0,-27-5-8 15,8 11-4-15,-8-11 0 16,0 0 3-16,0 24-8 0,0-24 11 0,-8 22-3 15,8-22 20-15,-11 25 3 16,5-12 11-16,-2 0 15 0,-1 3 13 0,0-3-4 0,1 0-7 16,2-1 2-16,0 1-9 0,-1 1-4 0,7-14-2 15,-4 20-3 1,4-20-4-16,-3 19-5 0,3-19-4 0,7 15-7 0,-7-15-29 0,11 10-39 16,-11-10-51-16,18 10-42 15,-9-9-37-15,-9-1-42 0,21-1-86 0,-21 1-441 16,21-4-16-16</inkml:trace>
  <inkml:trace contextRef="#ctx0" brushRef="#br1" timeOffset="183718.8">19858 7110 2222 0,'0'0'9'0,"7"-23"27"0,-7 23 8 15,8-17 25-15,-8 17 27 0,6-15 18 0,-6 15 1 16,9-15-6-16,-9 15-11 16,8-12-10-16,-8 12-10 0,0 0-9 0,18-8-7 0,-18 8-7 15,0 0-6-15,0 0-6 16,0 0-5-16,26 20-1 0,-26-20-1 0,7 15-2 15,-2-6 10-15,-5-9 0 16,0 18 11-16,0-18 5 0,0 0 5 0,-9 26 4 16,9-26-2-16,-9 14-4 0,9-14-2 0,-12 12-9 0,12-12-4 15,-18 4-7-15,18-4-20 16,0 0-51-16,0 0-55 0,-27-9-75 0,27 9-66 16,-8-19-94-16,1 8-194 0,5-1-357 15,0-1-236-15</inkml:trace>
  <inkml:trace contextRef="#ctx0" brushRef="#br1" timeOffset="184399.1">20294 6984 2464 0,'0'0'-123'0,"0"0"25"0,0 0 25 16,0 0 21-16,0 0 27 0,0 0 38 0,-8-23 18 15,8 23 33-15,0 0 13 0,0 0 6 0,0 0 8 16,0 0 10-16,-15-7-2 16,15 7 7-16,0 0-6 0,0 0-12 0,0 0-6 0,-30 19-7 15,30-19-9-15,-14 19-8 16,6-9-2-16,8-10-7 0,-14 18-6 0,8-6-2 15,6-12-3-15,-6 19-8 16,6-19-1-16,-2 17-1 0,2-17-5 0,0 0-3 16,6 24-11-16,-6-24-4 0,10 8-11 0,-10-8-1 0,16 6-10 15,-16-6 2-15,0 0 3 16,27-1-3-16,-27 1-2 0,0 0 4 0,27-16 1 16,-16 9-1-16,-3-3-2 15,3-3 2-15,-2-3 2 0,-3-2-3 0,2-5 6 16,-4-2-6-16,2-1 8 0,-1-1 10 15,0-2 17-15,-3 2 18 0,0-2 4 0,0 5 14 16,0-2 6-16,-2 7 8 16,2-3 5-16,-2 5 9 0,0 0 2 0,0 17-2 0,2-27-9 15,-2 27-10-15,0-18-6 0,0 18-6 0,0 0-6 16,0 0-3-16,0 0-6 16,0 0-5-16,0 0-1 0,0 0-3 0,0 0-4 0,-19 59 1 15,16-39-7-15,1 2-23 16,2 0-35-16,0 1-45 0,0 1-50 0,2 1-45 15,1 0-61-15,-1 0-59 16,3-6-154-16,-3-1-497 0,0 1-379 0</inkml:trace>
  <inkml:trace contextRef="#ctx0" brushRef="#br1" timeOffset="185298.99">20476 7015 2832 0,'0'0'-35'0,"0"0"16"15,11-9 10-15,-11 9-2 0,0 0 8 0,0 0-4 16,11-7 10-16,-11 7-3 16,0 0 5-16,0 0 1 0,0 0 1 0,0 0 8 15,12-9 13-15,-12 9 6 0,0 0-18 0,0 0-2 0,12-9-4 16,-12 9-8-16,0 0-12 16,12-11-16-16,-12 11 1 0,0 0-2 0,12-13-1 15,-12 13 12-15,0 0 12 16,8-11-15-16,-8 11 9 0,0 0 1 0,0 0 8 0,7-15 2 15,-7 15 2-15,0 0 6 16,0 0-2-16,2-19 0 0,-2 19 1 0,0 0-3 16,0-17 3-16,0 17-1 0,0 0 21 0,0-20 11 0,0 20 10 15,0 0 11 1,0 0 6-16,-2-21 4 0,2 21-4 0,0 0-8 0,0 0-6 16,0 0-10-16,0-19-12 15,0 19-11-15,0 0-22 0,0 0-16 0,0 0-4 16,-5-16-4-16,5 16 2 0,0 0 5 15,0 0 2-15,-4-16 1 0,4 16 6 0,0 0 11 16,0 0 14-16,-4-18 12 16,4 18 23-16,0 0 15 0,0 0 15 0,-2-18 12 15,2 18 4-15,0 0-3 0,0 0-11 0,0 0-12 0,0 0-8 16,0 0 4-16,0 0-4 16,0 0-4-16,0 0-5 0,0 0-4 0,0 0-5 15,-6 60-2-15,6-42-2 16,4 0-4-16,-2 0-5 0,2 2-4 0,0-2-3 0,1 1-1 15,-1-1-3 1,3-1 0-16,-3 0-5 0,0-4-8 0,0 2-23 0,-4-15-22 16,7 20-27-16,-7-20-28 0,6 15-44 0,-6-15-38 15,0 0-22-15,6 10-3 16,-6-10-5-16,0 0 4 0,0 0 12 0,0 0 9 0,0 0 19 16,-10-57 20-16,3 35 26 15,3-3 30-15,-2 1 40 0,2-1 41 0,-1-2 36 16,-1 4 39-16,1-2 27 0,1 1 24 15,0 5 18-15,0-3 2 0,2 3 13 0,0 3 11 16,0-1-2-16,2 17-16 16,0-31-17-16,0 31-15 0,4-24-16 0,0 10-11 15,4 3-10-15,-8 11-13 0,20-16-17 0,-10 8-11 0,-10 8-8 16,25-5-12-16,-25 5-10 16,26 0-2-16,-26 0-9 0,26 5 2 0,-16-1-9 15,-10-4 0-15,17 13 0 16,-11-6-1-16,-6-7 2 0,4 16 2 0,-4-16 2 0,0 0 0 15,-6 25 0-15,6-25 11 16,-11 16-1-16,11-16 3 0,-12 11-1 0,12-11 1 16,-10 12 3-16,10-12-1 0,-10 10-1 0,10-10-1 15,0 0-11-15,-8 10-7 16,8-10-10-16,0 0 0 0,0 0 3 0,0 0 0 0,15 29 3 16,-8-22 1-16,-1 5-3 15,-6-12 7-15,12 21-2 0,-7-9 8 16,1 1 8-16,-4 0 9 0,-2-13 4 15,2 23 3-15,-2-23-5 0,-4 27 6 0,0-16-5 16,-5 1-5-16,1 1-28 0,-2-3-50 16,-2 0-69-16,0 0-72 0,0-1-103 0,1-1-168 15,-2 0-403-15,3-2-254 0</inkml:trace>
  <inkml:trace contextRef="#ctx0" brushRef="#br1" timeOffset="185549.17">20959 6817 2803 0,'0'0'17'0,"0"0"8"0,0 0-7 0,0 0 3 0,0 0-1 16,-43 25 4-16,25-13 13 15,-1 4 4-15,-5 1 7 0,1 5-8 0,-2-2 3 16,1 1-5-16,-1-1-1 15,-1 2-4-15,3 1-5 0,0-2 1 0,0 0-6 0,1 1 1 16,2-1-17-16,2-3-46 16,4 1-69-16,-1-2-57 0,0-4-85 0,4-1-177 15,3-1-311-15,-2-2-13 0</inkml:trace>
  <inkml:trace contextRef="#ctx0" brushRef="#br1" timeOffset="186053.81">20643 7318 2153 0,'0'0'-17'0,"0"0"20"0,18 2 5 15,-18-2-8-15,0 0 0 16,0 0 11-16,0 0 11 0,0 0 7 0,10-25 10 16,-10 25 1-16,0-15 10 0,0 15 6 15,0-22 17-15,0 22 7 0,0-19 6 0,0 19 10 16,0 0-8-16,-2-24-11 15,2 24-9-15,0 0-2 0,-8-16 2 0,8 16-3 16,0 0-9-16,0 0-4 0,-24 4-3 16,24-4-8-16,0 0-2 0,-19 18 1 0,19-18-10 15,-11 15 1-15,11-15-5 0,-6 18-1 0,6-18-3 16,-2 20 0-16,2-20-1 16,0 0-3-16,8 26-5 0,-8-26 0 0,14 14-17 0,-6-10-7 15,-8-4-10-15,16 7-5 16,-16-7-8-16,22 0 5 0,-22 0-1 0,0 0 4 15,29-11-1-15,-20 3 7 16,0-3 0-16,-1-3 4 0,-2 0 5 0,-2-10 3 0,0-1 4 16,-2 0 10-16,3-1 11 0,-5-3 16 0,3 3 7 15,-3 3 14-15,0 2 16 16,0 3 10-16,2 0-3 0,-2 18-6 0,2-29-11 16,-2 29-10-16,0-19 2 0,0 19 7 15,0 0 3-15,0 0-4 0,0 0-3 16,0 0-6-16,0 0-2 0,0 0-1 15,-10 59-3-15,10-59-9 0,3 39-3 0,-3-21-5 16,5 1-22-16,-3 3-43 0,0-3-52 16,2 0-62-16,2 4-64 0,-2-7-66 0,2 0-150 15,-1 0-548-15,1-5-440 0</inkml:trace>
  <inkml:trace contextRef="#ctx0" brushRef="#br1" timeOffset="186383.09">20906 7265 3137 0,'12'-8'21'0,"-12"8"0"0,10-11-7 0,-10 11 1 16,6-12 3-16,-6 12-1 0,6-13 5 0,-6 13 0 15,6-19-3-15,-2 7-3 0,-4 12 2 16,6-25 5-16,-1 11 12 0,2 0 10 0,-3 0 0 16,2-1-9-16,-6 15-1 15,8-25-5-15,-3 14-4 0,-5 11-4 0,8-17-2 0,-8 17-1 16,2-14-6-16,-2 14 1 15,0 0 9-15,0 0 8 0,0 0 13 0,0 0 8 0,-35 2 9 16,35-2 10-16,-26 20 6 16,16-9 0-16,-4 7-6 0,2-4-3 0,6 2-5 15,-5 0-5-15,5 2-7 0,2-3-2 16,1 2-5-16,1 1-4 0,2-18-6 16,9 32-1-16,-1-16 3 0,7-2-11 0,-1-1-16 15,4-1-42-15,-2-5-50 0,4-1-78 16,1-2-77-16,0-4-103 0,-2 0-191 15,1-4-76-15,-2 1-228 0,-1-3-174 16</inkml:trace>
  <inkml:trace contextRef="#ctx0" brushRef="#br1" timeOffset="186533.24">21223 7234 2620 0,'0'0'133'0,"0"0"26"16,0 0-10-16,0 0 3 0,0 0 7 0,0 0-2 0,0 0-11 15,11 24-16-15,-11-24-14 0,0 0-14 16,0 0-10-16,0 20-11 0,0-20-20 15,0 0-37-15,0 0-55 0,5 13-87 0,-5-13-117 16,0 0-226-16,0 0-149 0,0 0-254 16,0 0-220-16</inkml:trace>
  <inkml:trace contextRef="#ctx0" brushRef="#br1" timeOffset="200798.94">17981 9582 603 0,'0'0'166'0,"0"0"-55"16,0 0-10-16,0 0-10 16,0 0-14-16,0 0 7 0,0 0 3 15,0 0 7-15,0 0 8 0,0 0 4 16,0 0 7-16,0 0-7 0,0 0 1 0,0 0-11 0,0 0-9 15,0 0-6-15,0 0-14 16,0 0-5-16,0 0-3 0,0 0-9 0,0 0-4 16,0 0-3-16,0 0 8 0,0 0 4 0,0 0 7 15,0 0 6-15,0 0 2 0,0 0 10 16,0 0 9-16,16 8 14 0,-16-8 4 0,0 0-5 16,0 0-1-16,0 0-6 15,0 0-6-15,0 0-1 0,0 0-4 0,0 0-5 16,0 0-11-16,0 0-6 0,0 0-7 15,-59 5-5-15,59-5-12 0,-23 4-20 0,10-3-26 16,13-1-29-16,-28 3-40 16,14 1-47-16,14-4-45 0,-32 5-61 0,15-5-110 15,3 2-614-15,0 0-382 0</inkml:trace>
  <inkml:trace contextRef="#ctx0" brushRef="#br1" timeOffset="201398.74">16905 9471 2800 0,'0'0'-70'0,"0"0"45"0,0 0 34 0,0 0 19 16,0 0 11-16,0 0 19 16,0 0 9-16,0 0 33 0,0 0 18 15,0 0-5-15,0 0-5 0,0 0-6 0,0 0-7 0,0 0-10 16,-4 51-9-16,4-51-3 0,-2 31 10 16,0-13-2-16,2-2-8 0,0-16-10 0,-2 35-7 15,4-18-7-15,-2-2-20 16,0-15-37-16,2 27-29 0,-2-14-38 0,0-13-39 0,0 23-23 15,0-23-31-15,2 23-35 16,-2-14-53-16,0-9-124 0,2 19-486 0,-2-11-222 16</inkml:trace>
  <inkml:trace contextRef="#ctx0" brushRef="#br1" timeOffset="201738.98">16992 9690 2677 0,'4'-9'-11'16,"-4"9"6"-16,11-20-13 16,-5 11 2-16,-6 9 1 0,15-21 2 0,-7 12 4 15,-8 9 3-15,18-18 11 0,-10 11-4 0,-8 7 3 0,17-10 4 16,-17 10 23 0,19-4 25-16,-19 4 27 0,0 0-2 0,27 8-8 15,-27-8-6-15,16 18-6 0,-10-9-3 16,0 4-9-16,-6-13-1 0,4 23 8 0,-4-23 9 0,0 23 11 15,0-23 10-15,-4 23 7 16,4-23 6-16,-4 21 0 0,-2-13 3 0,6-8-6 16,-9 14-3-16,9-14-6 0,-11 14-8 0,11-14-6 15,-8 7-7-15,8-7-23 16,0 0-20-16,0 0-33 0,0 0-33 0,0 0-30 0,0 0-30 16,-23-27-39-16,23 19-35 15,0 8-45-15,2-16-38 0,-2 16-194 0,6-16-446 0,-6 16-283 16</inkml:trace>
  <inkml:trace contextRef="#ctx0" brushRef="#br1" timeOffset="202293.89">17322 9659 2701 0,'0'0'-40'15,"11"-9"30"-15,-11 9-4 16,0 0 7-16,8-17 10 0,-8 17-3 0,6-14 28 16,-6 14 19-16,0 0 10 0,4-16 5 0,-4 16-5 0,0 0-5 15,0 0 15-15,0 0 3 16,0 0 0-16,0 0-1 0,-16-18-3 0,16 18-8 16,0 0-7-16,0 0-7 15,-32 22-1-15,32-22-6 0,-13 19-6 16,9-10 2-16,4-9-8 0,-10 19 2 0,10-19-5 15,-4 19-8-15,4-19 2 0,-2 19-2 0,2-19-7 16,0 15 0-16,0-15 1 16,0 0-2-16,10 19-6 0,-10-19-6 0,12 9-6 0,-12-9-3 15,15 2-6-15,-15-2-5 0,0 0 2 0,24-1-6 16,-24 1-3-16,18-8 5 16,-18 8 10-16,18-15-3 0,-12 5 5 0,-6 10 3 15,15-22 7-15,-11 6 10 0,1-1 15 16,-1-2 3-16,-2-3 3 0,2-3 2 0,-4 0 2 15,2-3 7-15,0 2 4 16,0 1 5-16,0 5 3 0,1-1-4 0,-1 2 1 16,-2 1 2-16,2 1-4 0,-2 17-5 0,4-26-5 0,-2 14-6 15,-2 12-4-15,2-19-4 16,-2 19 0-16,0 0-1 0,0 0 2 0,0 0 2 16,0 0-3-16,0 0-2 15,0 0 0-15,0 0-2 0,13 53-2 0,-11-35-1 0,1 1-1 16,1 0-5-16,0 4-13 15,-2-3-22-15,2 3-25 0,-2-2-26 0,0-1-37 16,2 0-33-16,-2 1-33 16,0-4-48-16,0 1-108 0,1-3-587 0,-3-3-335 15</inkml:trace>
  <inkml:trace contextRef="#ctx0" brushRef="#br1" timeOffset="202919.03">17581 9506 2732 0,'0'0'-83'0,"0"0"30"16,0 0 14-16,0 0 30 0,0 0-12 0,0 0 8 16,0 0 19-16,0 0 1 15,0 0 10-15,0 0-7 0,-6 55 11 0,6-40-5 0,0-15 4 16,-3 33-5-16,0-19-1 15,3-14 1-15,0 29 1 0,0-29-7 0,0 25 4 16,0-25-2-16,0 23-16 16,0-23-8-16,0 17-6 0,0-17-36 0,0 0-24 0,0 19-8 15,0-19-9-15,0 0 0 0,0 0-7 0,0 0-2 16,0 0 1-16,0 0 10 16,0 0 9-16,0 0 11 0,0 0 14 0,-26-51 31 15,21 35 24-15,1-1 34 0,-3 2 26 16,3 0 6-16,4 15 16 0,-6-29 7 0,2 14 14 15,4 15 12-15,-7-29 18 16,5 18 11-16,2 11 3 0,-4-19-2 0,4 19-5 16,-2-18-7-16,2 18-14 0,0 0-17 0,0-20-16 0,0 20-12 15,8-14-7-15,-8 14-16 16,15-12-21-16,-4 7-12 0,-11 5-14 0,21-8-14 16,-21 8-2-16,26-3-8 15,-14 1-1-15,-12 2-2 0,23-2-4 0,-23 2-2 16,0 0 4-16,28 4 1 0,-28-4 9 15,10 6 21-15,-10-6 17 0,0 0 0 0,0 0 13 16,0 0 10-16,-4 20 4 16,4-20 8-16,0 0 7 0,0 0-7 0,0 0 6 15,0 0-4-15,0 0-1 0,-16 20-9 0,16-20-8 0,0 0-2 16,0 0-1-16,0 0-5 16,4 22-3-16,-4-22-3 0,8 19-1 0,-4-9-2 0,-4-10-4 15,10 25 3-15,-4-14-3 16,-2 2 0-16,0 1 0 0,-4-14-3 0,2 24 2 15,-2-24-4-15,-4 25-1 16,0-12-25-16,4-13-51 0,-14 25-76 0,8-14-78 0,-4 1-134 16,-1-2-624-16,-2-1-431 0</inkml:trace>
  <inkml:trace contextRef="#ctx0" brushRef="#br1" timeOffset="203739.27">16818 10780 2929 0,'0'0'-99'16,"0"0"38"-16,-2-22 32 16,2 22 15-16,0 0 31 0,0 0 9 0,4-28 6 15,-4 28 3-15,0 0-3 0,9-17-8 0,-9 17 0 0,9-9 6 16,-9 9-3-16,0 0 3 16,14-7 4-16,-14 7 9 0,0 0 3 0,0 0 7 15,0 0-5-15,28 20-2 16,-28-20 1-16,6 15 0 0,-6-15 9 0,7 17 8 0,-7-17 3 15,0 16 7-15,0-16 1 16,0 0 5-16,-9 22 5 0,9-22 1 0,-10 10 0 16,10-10 1-16,0 0-7 0,-20 6-3 0,20-6-8 0,0 0-11 15,0 0-14 1,0 0-15-16,-29-23-21 0,24 14-23 0,3-1-25 0,2 10-32 16,0 0-53-16,0-29-51 15,4 20-42-15,-4 9-44 0,7-16-105 16,2 9-599-16,-9 7-407 0</inkml:trace>
  <inkml:trace contextRef="#ctx0" brushRef="#br1" timeOffset="204248.72">17149 10719 2839 0,'0'0'-122'0,"18"-9"26"0,-18 9 26 0,10-10 24 15,-10 10 22-15,0 0 45 16,0 0 39-16,2-22 33 0,-2 22 30 0,0 0 11 15,0 0 5-15,-16-19-4 16,16 19 1-16,0 0-2 0,-16-10-15 0,16 10-9 0,0 0-12 16,-24 0-12-16,24 0-5 0,0 0-11 0,0 0-7 15,-27 15-7-15,27-15-4 16,-13 13-8-16,13-13-3 0,-7 17-6 0,7-17-2 16,-4 19-4-16,4-19-10 0,2 17-10 15,-2-17-9-15,0 0-13 0,9 23-7 16,-9-23-12-16,11 12-3 0,-11-12-16 15,12 7-3-15,-12-7-5 0,15 4-7 0,-15-4-2 16,0 0 0-16,0 0 6 0,28-14 5 16,-28 14 0-16,12-15 9 0,-6 4 1 0,-1-2 7 15,0-5 7-15,-3 2 0 0,0-8 7 0,0 0 1 16,0-7 7-16,0-1 15 16,0-6 12-16,-2 3 20 0,0 1 28 0,0 4 24 0,-2-1 14 15,2 3 8-15,0 5 1 16,-2 4-3-16,2 0-9 0,0 19-10 0,-2-33-10 15,2 20-8-15,0 13-8 16,0-19-4-16,0 19 0 0,0 0 2 0,0 0-2 0,0 0-6 16,0 0 0-16,0 0-4 0,-4 53-2 0,4-30-5 15,2 2-8-15,2 1 1 16,0 3-4-16,0 0-3 0,0 1 0 0,1 0-6 0,-1 1-8 16,0-2-23-16,0 0-29 15,0-3-35-15,1 0-41 0,-1-3-60 0,3 1-52 16,-5-8-85-16,2 0-178 15,-2-4-99-15,0-1-291 0,-2-11-258 0</inkml:trace>
  <inkml:trace contextRef="#ctx0" brushRef="#br1" timeOffset="204849.04">17312 10604 2593 0,'0'0'-19'16,"0"0"38"-16,0 0 8 0,0 0 1 0,0 0-5 16,0 0 7-16,0 0 9 0,0 0 11 0,0 0 9 15,0 0 0-15,10 37-5 0,-10-37 0 16,3 24 2-16,-3-11 2 0,2 3 1 0,-2-16-5 16,2 25-3-16,0-12-6 15,-2-13-5-15,4 23-5 0,-4-23-7 0,2 20-18 16,-2-20-15-16,2 16-19 0,-2-16-25 15,0 0-24-15,2 14-16 0,-2-14-9 0,0 0 10 16,0 0-2-16,0 0 15 16,0 0 8-16,0 0 19 0,0 0 12 0,-27-37 17 15,27 37 1-15,-11-28 28 0,7 11 18 0,0 1 20 16,1-1 16-16,3 17 5 0,-4-32 4 16,2 16 5-16,2 16-9 0,2-26-2 0,0 13-7 15,5-3-2-15,-7 16-8 16,10-25-5-16,-3 14-6 0,1 2 1 0,-8 9-7 0,19-16-3 15,-11 11-1-15,4 1 2 16,-4 0 7-16,-8 4 6 0,14-2 5 0,-14 2 1 16,0 0-4-16,0 0-2 0,18 8-2 0,-18-8-2 0,0 0 2 15,0 0 5 1,0 0 2-16,0 0 1 0,0 0 0 0,-22 34-3 0,22-34-7 16,-8 9-2-16,8-9-4 15,0 0-10-15,0 0-3 0,-8 16-1 0,8-16-4 0,0 0 0 16,0 0-4-16,12 21 2 15,-6-16 0-15,3 5-3 0,2-1-2 0,-3 1 4 16,1 2-2-16,-1-1 9 16,-2 2 13-16,0 1 5 0,1-1 8 0,-2 1 2 15,-5-14 0-15,2 23-7 0,-2-23-4 0,-2 26-22 16,-3-14-45-16,5-12-60 0,-11 23-80 16,5-14-69-16,0 1-132 0,-1-3-193 0,7-7-29 0,-10 13-263 15,10-13-204-15</inkml:trace>
  <inkml:trace contextRef="#ctx0" brushRef="#br1" timeOffset="207390.1">18042 11426 445 0,'0'0'-10'0,"0"0"-64"15,0 0-24-15,0 0 9 16,0 0 29-16</inkml:trace>
  <inkml:trace contextRef="#ctx0" brushRef="#br1" timeOffset="207809.16">18042 11426 296 0,'0'0'90'0,"0"0"3"0,0 0-1 0,0 0 3 15,0 0 4-15,0 0-4 16,0 0 1-16,8 19 5 0,-8-19-7 0,0 0-3 0,0 0-8 16,2 15 0-16,-2-15 0 15,0 0-9-15,2 15-7 0,-2-15-4 0,0 0 2 16,5 18 7-16,-5-18-6 15,5 12-13-15,-5-12-3 0,6 14 6 0,-6-14-3 0,4 16 6 16,-4-16 12-16,6 15-1 16,-6-15 10-16,4 15 9 0,-4-15-6 0,4 17 7 15,-4-17-6-15,4 17-6 0,-4-17 3 0,0 18-11 0,0-18-4 16,0 18-5-16,0-18-7 16,-2 19-10-16,2-19 0 0,0 19-2 0,0-19 6 15,-2 17 6-15,2-17-1 16,0 17-2-16,0-17-4 0,-2 16 0 0,2-16-5 0,-2 13-2 15,2-13-8-15,-2 15-1 16,2-15-3-16,-2 14-4 0,2-14-1 0,-2 15-4 16,2-15 2-16,-2 15-3 0,2-15 10 0,0 16 2 0,0-16-1 15,-2 13 1-15,2-13-2 16,0 15-2-16,0-15-4 0,0 14-3 0,0-14 2 16,0 12-9-16,0-12 6 15,0 14-2-15,0-14 3 0,2 11 2 0,-2-11-1 0,0 0-6 16,-2 17-2-1,2-17 0-15,0 0 0 0,-2 12-2 0,2-12 5 0,0 0-21 16,0 0-14-16,2 11-26 16,-2-11-21-16,0 0-37 0,0 0-21 0,0 0-50 0,0 0-51 15,0 0-151-15,0 0-564 0,0 0-362 0</inkml:trace>
  <inkml:trace contextRef="#ctx0" brushRef="#br1" timeOffset="208091.17">18017 11827 2803 0,'0'0'-60'15,"0"0"57"-15,0 0 25 0,0 0 16 0,0 0 15 16,0 0 10-16,0 0 11 0,-38-1 21 16,38 1 3-16,-26 1-2 0,26-1-5 0,-27 3-10 15,27-3-10-15,-26 3-4 0,12-3-21 0,14 0-26 16,-26 2-38-16,26-2-52 16,-24 4-59-16,16-4-68 0,8 0-156 0,-19 2-528 15,19-2-248-15</inkml:trace>
  <inkml:trace contextRef="#ctx0" brushRef="#br1" timeOffset="208479.06">17054 11939 2614 0,'0'0'-20'16,"0"0"47"-16,0 0 10 0,0 0-9 0,-14-9 0 0,14 9-5 16,0 0-2-16,0 0 2 0,0 0 0 0,0 0-1 15,0 0-5-15,0 0-4 16,0 0 0-16,56-5-13 0,-41 3-13 0,-15 2-26 0,34-2-29 16,-16 0-38-16,0 0-41 15,-2 0-82-15,-3 1-481 0,0-3 31 0</inkml:trace>
  <inkml:trace contextRef="#ctx0" brushRef="#br1" timeOffset="208749.03">17286 11820 2109 0,'0'0'-3'0,"0"0"33"15,11-11 15-15,-11 11 11 0,0 0 11 16,0 0 14-16,0 0 24 0,0 0 19 0,0 0 7 16,0 0 8-16,0 0 3 0,0 0-6 0,0 0-1 15,17 26-17-15,-17-26-11 16,2 21-12-16,-2-21-13 0,2 25-10 16,0-10-4-16,0 3-9 0,-2-18-11 0,3 26-28 15,-1-15-29-15,-2-11-44 0,2 25-50 0,0-11-56 16,0-5-48-16,-2-9-88 15,0 0-651-15,2 25-370 0</inkml:trace>
  <inkml:trace contextRef="#ctx0" brushRef="#br1" timeOffset="209218.87">17367 11943 2819 0,'0'0'-98'0,"8"-22"4"0,-8 22 11 16,0 0 20-16,8-20 16 16,-1 13 21-16,-7 7 40 0,13-17 36 0,-13 17 19 15,12-15 10-15,-3 9 3 0,-9 6 3 0,14-11-1 0,-14 11-6 16,18-10 6-16,-18 10-3 16,16-3 3-16,-16 3 0 0,0 0-11 0,26 7-8 15,-26-7-2-15,15 17-9 16,-9-5-4-16,0 1-6 0,-1 0-2 0,1 3 2 0,-4-1 5 15,-2-15 0-15,5 26 6 16,-5-26 0-16,-2 25 5 0,2-25-8 0,-9 19-2 16,9-19-8-16,-13 14-6 0,13-14-2 0,-13 8-10 0,13-8-22 15,0 0-16-15,0 0-24 16,0 0-33-16,-34-27-35 0,30 15-38 16,4 12-49-16,-6-23-27 0,4 11-72 15,2 12-655-15,0-26-375 0</inkml:trace>
  <inkml:trace contextRef="#ctx0" brushRef="#br1" timeOffset="210958.81">18118 12024 2826 0,'0'0'-100'15,"0"0"22"-15,0 0 8 16,0 0 16-16,0 0 11 0,-2 26 23 16,2-26 6-16,0 0 11 0,0 0 12 15,-4 29 2-15,4-29 4 0,-2 19 11 0,2-19-5 0,0 23-2 16,0-23 5-16,2 27 3 15,2-10 4-15,-2-1 2 0,2 1 5 16,1 2-4-16,-1-3-1 0,0 4 8 16,0 2-2-16,0-3 0 0,1 4 6 0,-1 0 2 15,-2-1 7-15,3 2 2 0,-3-3-21 0,0 2-3 0,-2-3 1 16,0 2 0-16,2 0-4 16,-4 3-4-16,2-1 9 0,0-4-5 0,0 3 2 0,0-4 2 15,-2 2-2-15,2 2 0 16,-4-4-4-16,4 0-4 0,-3 1 7 0,-1-2 6 15,2 1-3-15,0 0 0 16,-3 0 2-16,3-1-3 0,0 0-4 0,0 0 2 16,-2 1-5-16,4-2-3 0,-2 0-3 0,0 1 0 0,2-18-5 15,-2 32 6-15,2-19-8 16,0-13 2-16,-3 30-4 0,3-17-1 0,0-13 1 0,-2 27-3 16,0-13 2-16,2-14-2 15,-2 30-5-15,0-18 5 0,0 1-2 0,2-13-2 16,-2 23 2-16,0-10 1 15,2-13 3-15,-2 21-4 0,2-21 0 0,-2 21 0 16,0-11 0-16,2-10-2 0,0 0-3 16,0 30 8-16,0-30-5 0,2 22-3 0,-2-22 4 15,2 24-3-15,0-13 3 0,-2-11-2 0,4 23 1 0,-4-23-2 16,2 23 0-16,2-12 5 16,-4-11 8-16,2 21 0 0,-2-21-2 0,2 19 2 15,-2-19-1-15,3 19-5 16,-3-19 1-16,0 19 1 0,0-19 0 0,0 0-5 0,-3 25 1 15,3-25 0-15,0 17-3 16,0-17 2-16,0 18-5 0,0-18 1 0,0 0 3 16,3 26-2-16,-3-26 2 0,0 15-2 0,0-15 2 0,0 0-2 15,0 21 2-15,0-21 3 16,0 0 2-16,0 21 0 0,0-21 0 16,0 0 1-16,0 22-3 0,0-22-1 15,0 0-2-15,-3 16 0 0,3-16-2 0,0 0 4 0,0 19 0 16,0-19-4-16,0 0 1 15,0 0-1-15,0 24 0 0,0-24-2 0,0 0 0 16,0 0 5-16,0 21-3 16,0-21 1-16,0 0-2 0,0 0 1 0,0 0-1 15,0 16 6-15,0-16 6 0,0 0-3 0,0 0 2 0,0 0 2 16,-2 18 1-16,2-18-2 16,0 0-1-16,0 0-1 0,0 0-2 0,-2 21 1 0,2-21-2 15,0 0-3-15,0 0 2 16,0 0-2-16,-2 17-1 0,2-17 0 0,0 0-2 15,0 0 3-15,0 0-4 16,0 0-2-16,0 0-1 0,0 0-11 0,0 0-7 16,-2 17-8-16,2-17-8 0,0 0-12 0,0 0-2 0,0 0-12 15,0 0-13-15,0 0-22 16,0 0-37-16,0 0-37 0,0 9-47 0,0-9-134 0,0 0-602 16,0 0-387-16</inkml:trace>
  <inkml:trace contextRef="#ctx0" brushRef="#br1" timeOffset="211269.16">18076 13493 2868 0,'0'0'-87'0,"0"0"32"0,0 0 27 0,0 0 37 15,-40-2 16-15,40 2 31 16,-26 2 32-16,9 0 11 0,-1-2 6 16,-4 2 2-16,3-2-10 0,0 1-3 15,0 2-13-15,-1-3-10 0,6 1-23 0,0-1-29 0,14 0-29 16,-26 2-55-16,26-2-54 15,-21 1-45-15,21-1-66 0,-18 0-155 0,18 0-424 16,0 0-128-16</inkml:trace>
  <inkml:trace contextRef="#ctx0" brushRef="#br1" timeOffset="211896.9">17009 13477 2449 0,'0'0'0'15,"0"0"36"-15,0 0 3 16,0 0-1-16,0 0 2 0,0 0 0 0,0 0 11 16,0 0 7-16,0 0 3 15,0 0 2-15,49-5-7 0,-49 5-5 0,18 3 0 0,-18-3-1 16,18 2 3-16,-10 0 4 15,-8-2 3-15,13 4 5 0,-13-4 1 0,10 4 6 16,-10-4 4-16,6 8-6 0,-6-8-4 16,0 0 2-16,0 0 1 0,0 0 4 0,0 27 0 15,0-27-1-15,0 0-5 0,-8 18-5 0,8-18-8 16,0 0-4-16,-2 19-13 16,2-19-12-16,0 0-14 0,-4 18-14 0,4-18-14 0,0 0-22 15,0 0-23-15,0 0-25 16,12 13-19-16,-12-13-21 0,0 0-22 15,18 4-20-15,-14-3-19 0,-4-1-52 16,0 0-150-16,14 0-454 0,-14 0-186 0</inkml:trace>
  <inkml:trace contextRef="#ctx0" brushRef="#br1" timeOffset="212378.72">16749 13613 2394 0,'-22'1'-106'0,"22"-1"29"16,0 0 24-16,-23 3 16 0,23-3 6 0,0 0 10 16,-19 1 10-16,19-1 26 0,0 0-3 15,0 0 12-15,-19 3 6 0,19-3 14 0,0 0 12 16,0 0 13-16,0 0 7 15,0 0 10-15,0 0 9 0,0 0 20 0,0 0 6 0,-14 5 3 16,14-5-4-16,0 0-4 16,0 0 3-16,0 0-13 0,0 0-4 0,0 0 3 15,0 0 1-15,0 0-4 0,0 0-9 0,0 0-12 0,50-13-9 16,-50 13-6-16,19-2-14 16,-19 2-11-16,24-4-26 0,-24 4-29 0,22-2-35 15,-22 2-39-15,22-2-49 16,-22 2-38-16,23-2-38 0,-13 0-74 0,-10 2-135 0,20-1-445 15,-8-2-224-15</inkml:trace>
  <inkml:trace contextRef="#ctx0" brushRef="#br1" timeOffset="212849.16">17011 13527 2618 0,'0'0'-59'16,"0"0"24"-16,0 0-5 0,0 0 19 0,5-25-7 15,-5 25 33-15,0 0 22 16,6-15 36-16,-6 15 28 0,6-12-10 0,-6 12 4 0,0 0-3 15,14-17-6-15,-14 17-5 16,14-9-7-16,-14 9-2 0,14-8-2 0,-14 8-1 16,20-5 6-16,-20 5 12 0,16 0 11 0,-16 0 1 0,0 0 7 15,0 0 0-15,28 11 4 16,-28-11-4-16,7 14-4 0,-7-14-9 0,0 16-3 16,0-16-11-16,-5 21-1 15,5-21-4-15,-9 25 3 0,1-9 1 0,2-5-2 0,-3 2-1 16,1-1-22-16,-1 1 4 15,3 0-2-15,-3-1-3 0,9-12 0 0,-10 21-1 16,6-12-7-16,4-9-1 16,-6 16-14-16,6-16-4 0,0 0-10 0,0 0-6 0,12 21-7 15,-2-19-14-15,1 1-16 0,2-3-22 0,2 2-31 16,-15-2-39-16,32-2-40 16,-16 2-35-16,2-3-29 0,-2-2-48 0,1 0-105 0,-2-1-112 15,-2 1-392-15,1-3-269 16</inkml:trace>
  <inkml:trace contextRef="#ctx0" brushRef="#br1" timeOffset="213118.65">17335 13530 2691 0,'0'0'33'0,"6"-16"60"0,-6 16 28 0,0 0 13 15,4-19 3-15,-4 19-2 16,6-12-8-16,-6 12-7 0,0 0-17 0,14-14-3 0,-14 14-11 16,0 0-8-16,18-3-11 15,-18 3-5-15,0 0-6 0,26 6 1 0,-26-6-3 16,17 11-1-16,-9-3-7 15,-8-8-4-15,11 17-1 0,-6-7 8 0,-5-10 3 16,4 19 15-16,-4-19-6 0,0 0 5 0,-6 22 5 0,6-22-19 16,-14 12 7-16,14-12 2 15,-19 4 1-15,19-4-1 0,0 0 1 0,-29-8-19 0,29 8-20 16,-17-19-25-16,11 8-22 16,0-3-29-16,0 2-43 0,4-4-53 0,2 0-68 15,0 16-54-15,6-29-118 16,-2 16-173-16,2 0-29 0,0 0-315 0,-6 13-292 0</inkml:trace>
  <inkml:trace contextRef="#ctx0" brushRef="#br1" timeOffset="-209127.68">22711 10658 2544 0,'0'0'-167'0,"0"0"27"15,0 0 21-15,0 0 40 16,0 0 14-16,0 0 8 0,0 0 14 0,0 0 18 0,0 0 9 16,0 0 32-16,0 0 6 15,0 0 5-15,0 0 9 0,0 0 9 0,0 0 20 16,0 0 14-16,0 0 1 15,0 0-2-15,0 0 3 0,0 0 7 0,0 0 3 0,-6 46-5 16,6-46 0-16,0 0-5 16,0 0 6-16,4 22-3 0,-4-22-5 0,2 16-5 15,-2-16-5-15,5 17-6 0,-5-17-4 16,2 16-7-16,-2-16-7 0,2 15-5 16,-2-15-4-16,0 0-9 0,0 20-15 0,0-20-38 0,0 0-57 15,0 17-57-15,0-17-61 16,0 0-82-16,0 0-570 0,-2 19-204 0</inkml:trace>
  <inkml:trace contextRef="#ctx0" brushRef="#br1" timeOffset="-208277.95">22669 11115 2426 0,'0'0'-108'0,"-19"-19"30"15,19 19 19-15,0 0 23 16,0 0 22-16,0 0 17 0,0 0 14 0,0 0 19 16,5-25 22-16,-5 25 15 0,0 0 14 15,0 0-8-15,0 0-3 0,12-17-6 0,-12 17 2 16,0 0-2-16,0 0-12 15,10-11-3-15,-10 11-5 0,0 0-9 0,0 0-5 16,16-4-3-16,-16 4-2 16,0 0-3-16,0 0 0 0,0 0-5 0,0 0 1 0,29 11 6 15,-29-11 3-15,0 0 1 0,5 18 0 0,-5-18-1 16,0 0-2-16,-5 21 11 16,5-21 6-16,0 0 8 0,-17 24 4 0,9-14-3 0,0-1-22 15,-2 3 6-15,10-12 12 16,-16 21 2-16,8-11-2 0,1 1-2 0,7-11-1 15,-15 17-7-15,9-7-8 16,6-10 3-16,-9 14-3 0,9-14-4 0,-6 18-1 0,6-18-4 16,0 0-1-16,6 20-4 0,-6-20-2 0,13 14-2 15,-2-8-6-15,-11-6-35 16,23 7-45-16,-11-5-58 0,6 1-65 0,-4-4-56 16,-14 1-116-16,32-4-619 15,-17-1-438-15</inkml:trace>
  <inkml:trace contextRef="#ctx0" brushRef="#br1" timeOffset="-208028.02">22871 11186 3006 0,'0'0'-47'0,"0"0"10"16,0 0 14-16,8-15-1 0,-8 15 18 15,0 0 11-15,0 0 15 0,0 0 12 0,8-10 4 16,-8 10 8-16,0 0-2 16,0 0 6-16,0 0 6 0,0 0 4 0,0 0-10 15,0 0 7-15,13 33-2 0,-13-33-2 16,0 0 0-16,-5 20 12 0,5-20 15 0,-10 16 10 15,10-16 8-15,-12 11 2 16,12-11 4-16,-22 9 1 0,12-5-6 0,10-4-4 16,-21 4-10-16,21-4-9 0,-22 0-6 0,22 0-8 15,0 0-8-15,-25-9-26 0,25 9-41 16,-13-17-58-16,11 5-80 0,0 2-78 0,0-3-91 16,2 13-218-16,0-26-81 15,2 13-207-15,-2 13-158 0</inkml:trace>
  <inkml:trace contextRef="#ctx0" brushRef="#br1" timeOffset="-204117.99">22534 13811 2562 0,'0'0'44'0,"0"0"10"16,0 0-3-16,0 0-3 0,0 0 18 0,0 0 30 16,0 0 26-16,0 0 14 15,0 0 1-15,0 0 3 0,0 0-2 0,0 0 7 16,0 0-9-16,0 0-1 0,0 0-23 16,0 0-4-16,0 0-13 0,0 0-16 0,0 0-31 15,0 0-42-15,0 0-76 16,0 0-114-16,-17-23-121 0,17 23-261 0,-2-8-49 15,2 8-220-15,0 0-170 0</inkml:trace>
  <inkml:trace contextRef="#ctx0" brushRef="#br1" timeOffset="-200378.15">20053 8549 2310 0,'0'0'-141'16,"0"0"14"-16,0 0 23 0,0 0 22 0,0 0 12 16,0 0 7-16,15-11 22 0,-15 11 11 15,0 0 5-15,0 0 12 0,0 0 1 0,0 0 5 16,0 0 9-16,0 0 3 15,0 0 7-15,0 0 4 0,0 0 4 16,0 0 7-16,0 0 9 0,0 0 2 0,0 0 3 0,0 0-10 0,0 0 5 16,0 0 0-16,0 0-10 15,0 0 9-15,0 0-6 0,0 0-2 0,0 0 8 16,0 0 27-16,0 0-6 16,25 16-1-16,-25-16-1 0,0 0 3 0,3 17-6 15,-3-17-1-15,0 0 0 0,6 15-9 16,-6-15-4-16,0 0 0 0,6 20 8 0,-6-20 6 15,4 13 1-15,-4-13 0 16,4 16 7-16,-4-16 1 0,8 15-3 0,-8-15-9 16,10 15-1-16,-10-15-7 0,10 17-4 0,-6-9-4 0,-4-8 0 15,11 17-3-15,-5-9-5 16,-6-8-1-16,11 17-2 0,-11-17-4 0,13 15 0 16,-7-8-3-16,0 6 3 15,-6-13-3-15,12 18 0 0,-4-10-1 0,-8-8-2 16,10 17-2-16,-4-8-1 15,-6-9 1-15,8 17-1 0,-8-17-2 0,11 16-1 0,-6-7-1 16,-5-9 3-16,10 20-1 16,-6-13-1-16,-4-7-2 0,11 15 6 0,-11-15-7 0,10 15 0 15,-6-5 8-15,-4-10 0 0,14 17-2 0,-8-7-3 16,-6-10 4-16,12 19-1 16,-6-8-1-16,-6-11 2 0,12 21-2 15,-6-9-2-15,-6-12 1 0,8 21-1 0,-2-10 1 16,1 0-1-16,-1 1-3 0,-6-12-2 0,9 20 4 15,-7-8-1-15,-2-12 3 16,6 23 0-16,-1-12-5 0,-5-11 7 0,4 24-2 16,-2-11 10-16,-2-13 7 0,4 23 0 0,-2-12-6 0,-2-11 2 15,6 29-1-15,-4-14-2 16,0-2 2-16,2 4-3 0,-2-1 2 0,4-1-2 16,-4 2 5-16,0-2-4 15,2 2 0-15,-2 1-2 0,2-1-2 0,0 0 1 0,0 0-4 16,-2 0-1-16,3 0 1 15,-3 1 0-15,2-2-1 0,0 2 2 0,1-1-3 16,-1 0 1-16,0 1-3 16,-2-4 0-16,5 1 1 0,-3 1-3 0,0 1 2 15,0-2 3-15,0 1-6 0,0-3 3 0,4 2-3 0,-8-15 1 16,6 29 1-16,-2-15-2 16,-2 0 4-16,2-1-2 0,-4-13-3 0,6 25 3 15,-2-13-3-15,-4-12 4 16,7 20-3-16,-3-8 2 0,-4-12-3 0,11 23 0 0,-5-12 2 15,-6-11-1-15,11 21-1 16,-5-10 3-16,-6-11-3 0,10 22-2 0,-3-12 1 16,0 1 2-16,-1 0 1 0,0 0-2 0,0 1 3 15,0-1-3-15,1 3-16 0,0-3-1 16,-1 1 4-16,2 1 1 0,1-2 2 0,-1 1-2 16,1-1 4-16,2 1 1 15,-1-1-1-15,0 1-2 0,-2-1 4 0,2 0 1 16,0 2 0-16,-2-5 0 15,1 4-1-15,-1-3 1 0,1 1 0 0,-9-10 0 0,15 19 3 16,-7-9-3-16,-8-10 1 0,12 19 1 0,-6-10 1 16,-6-9-2-16,12 17 2 15,-8-8 0-15,4 1 2 0,-8-10-5 0,15 21 3 16,-8-9 2-16,-1-3-1 16,-6-9 2-16,13 19-1 0,-9-9 1 0,4 1-2 0,-8-11 0 15,13 18 5-15,-8-9-5 16,-5-9-1-16,12 19 2 0,-8-9 0 0,-4-10 2 0,10 17-2 15,-10-17-1-15,10 16 3 16,-4-8-3-16,-6-8 0 0,8 17-3 0,-8-17 6 16,13 16-2-16,-7-7 0 0,-6-9 4 15,15 18-5-15,-8-11 2 0,1 2 0 0,-8-9-1 16,14 18 0-16,-10-11 0 0,-4-7 3 0,14 16-4 16,-8-7 0-16,-6-9 4 15,10 15-4-15,-3-5 1 0,-7-10-1 0,6 15-4 16,-6-15 6-16,9 17 0 0,-9-17-2 15,6 16 3-15,-6-16-2 0,7 13 0 16,-7-13 1-16,6 16-2 0,-6-16 4 16,6 14-5-16,-6-14 3 0,6 15 0 0,-6-15 0 15,8 16-1-15,-8-16 1 0,10 16-2 0,-10-16 1 0,6 12-1 16,-6-12 1-16,8 16 0 16,-8-16-1-16,8 16-3 0,-8-16 4 0,7 16 1 15,-7-16-2-15,9 17 1 16,-9-17 2-16,6 17-2 0,-2-8-1 0,-4-9 0 0,6 18 4 15,-6-18-3-15,7 17-1 16,-7-17 1-16,4 17-1 0,-4-17 3 0,4 17-1 16,-4-17 1-16,2 19-1 0,-2-19-1 0,4 17-2 15,-4-17 5-15,5 18-3 0,-5-18 1 16,2 15 0-16,-2-15 4 0,4 17-5 0,-4-17-1 16,7 17 0-16,-7-17 2 15,4 19-2-15,-4-19 3 0,6 20-2 0,-6-20-1 16,4 16 2-16,0-7 0 0,-4-9-1 15,7 19 3-15,-7-19-2 0,7 18-1 0,-3-7 3 16,-4-11-5-16,10 18 3 16,-10-18-2-16,8 19 2 0,-3-10 1 0,-5-9-1 15,6 19-2-15,-6-19-1 0,8 19 2 0,-5-9-2 0,-3-10 5 16,8 21-4 0,-5-12 3-16,1 5 2 0,0-1-4 0,0 0 1 0,0 1 3 15,0-1-4-15,0 0 4 16,3 1-2-16,0 0 1 0,-1 0-2 0,0 0 2 0,0-3-2 15,1 2 0-15,-7-13 1 16,12 25 1-16,-3-11-3 0,-3-3 1 0,1 0 1 16,-1 3-2-16,0-3 0 0,-6-11 2 0,10 23-1 15,-4-13-1-15,0 0 0 0,-6-10-2 16,8 20 4-16,-4-10-2 0,-4-10-1 0,6 18 2 16,1-6 2-16,-7-12-2 15,9 19-2-15,-3-7 1 0,-2-1 5 0,-4-11-4 16,8 21-2-16,-1-10 2 15,-3 3-2-15,2-1 0 0,-6-13 4 0,9 25-2 0,-5-11-2 16,1-2 2-16,-5-12-2 0,6 27 2 0,-2-14 1 16,0 1-4-16,0-1 3 15,2-1 1-15,-6-12-3 0,9 26 3 0,-2-13 3 0,-1-1-2 16,-2 0-3-16,-4-12 2 16,13 22-3-16,-7-10 2 0,0 0-4 0,1-1 3 15,-7-11 1-15,11 21 0 16,-5-12 0-16,-6-9-1 0,8 19 0 0,-2-7 0 0,0-3-4 15,-6-9 3-15,12 23 1 16,-6-13 0-16,-2 1 1 0,4 0 1 16,-8-11-2-16,13 23-1 0,-6-13 1 0,-1 1 0 15,3 0 2-15,-1 2-3 0,0-5 2 16,0 4-2-16,-8-12 1 0,16 23 2 0,-8-14-3 0,-2 3 1 16,-6-12 1-16,15 20-2 15,-10-10 0-15,-5-10-2 0,10 20 2 0,-6-12 2 16,-4-8-1-16,9 17 1 15,-3-6-1-15,-2 3 0 0,-4-14 0 0,11 20 5 0,-4-8-5 16,1-1-1-16,-2 1 2 16,2 1-1-16,-1-2 0 0,2 1 2 0,-1-3-1 15,0 4-1-15,3-2 1 0,-5 1-2 0,5-2 1 0,-2 2-2 16,-3 1 7-16,4-2-5 16,-4-2-2-16,4 3 2 0,-10-12-3 0,14 23 3 15,-8-12 0-15,0-1-1 16,1 3 1-16,-7-13-1 0,13 21 2 15,-7-10 0-15,1 1-2 0,-1-1 1 0,-6-11 2 16,12 21-1-16,-6-11-1 0,-6-10 0 0,14 20-2 16,-10-10 2-16,-4-10 2 0,12 18-5 0,-5-8 5 15,-7-10-2-15,10 16-1 16,-3-9 2-16,-7-7-2 0,10 18-2 0,-5-8 2 0,-5-10 0 16,8 14 1-16,-8-14 0 15,6 15-1-15,-6-15 0 0,9 16-1 0,-9-16 2 16,7 15 0-16,-7-15-2 15,4 17 2-15,-4-17 1 0,6 16 4 0,-6-16-5 0,6 14-2 16,-6-14 3-16,6 18-1 16,-6-18-1-16,9 16 2 0,-9-16-2 0,7 12 2 15,-7-12-5-15,4 16 2 0,-4-16 3 0,4 15 0 0,-4-15-6 16,4 13 3 0,-4-13 1-16,4 16-4 0,-4-16 6 0,2 17-1 0,-2-17 2 15,5 17 0-15,-5-17-1 16,2 17-1-16,-2-17 1 0,2 17 0 0,-2-17 0 15,4 18-2-15,-4-18 6 0,4 17-4 16,-4-17-3-16,6 17 2 0,-6-17 0 0,5 17-1 16,-5-17 0-16,4 15 0 0,-4-15 2 0,5 16-4 15,-5-16 5-15,4 15-3 16,-4-15 0-16,4 15-1 0,-4-15 2 0,2 15-1 0,-2-15 0 16,4 13 2-16,-4-13 0 15,0 0-2-15,4 23 2 0,-4-23 0 16,4 13 5-16,-4-13-8 0,0 0 0 15,4 20 2-15,-4-20-1 0,2 12-1 0,-2-12 1 0,0 0-2 16,8 20 2-16,-8-20 2 0,4 11-1 0,-4-11 1 16,0 0-3-16,6 18 1 15,-6-18 0-15,4 13-1 0,-4-13 3 16,0 0 4-16,4 17-6 0,-4-17 0 0,4 11 1 16,-4-11-1-16,5 14 1 0,-5-14 2 0,4 13-1 15,-4-13-2-15,0 0 8 16,6 17 0-16,-6-17 5 0,5 11-1 15,-5-11 1-15,0 0-1 0,6 18-3 0,-6-18-1 16,0 0 0-16,4 15 2 0,-4-15 0 0,0 0 2 16,5 15 2-16,-5-15-1 0,0 0-5 0,2 17 1 15,-2-17 0-15,0 0-1 16,2 16 1-16,-2-16 0 0,0 0-2 0,6 16 3 0,-6-16-1 16,6 11 1-16,-6-11 2 15,0 0 2-15,8 15 0 0,-8-15 1 0,10 11 2 16,-10-11-1-16,8 11 0 15,-8-11 1-15,10 14-2 0,-10-14 4 0,9 12 4 0,-9-12 0 16,8 13-1-16,-8-13-2 16,9 11 3-16,-9-11 6 0,8 13 0 0,-8-13 0 15,7 14-5-15,-7-14 2 0,0 0-1 0,6 19-5 0,-6-19 0 16,2 13 0-16,-2-13 15 16,6 14-8-16,-6-14-43 0,4 9-46 0,-4-9-71 15,2 7-97-15,-2-7-136 16,0 0-242-16,0 0 12 0,0 0-344 0,0 0-357 0</inkml:trace>
  <inkml:trace contextRef="#ctx0" brushRef="#br1" timeOffset="-198737.96">19920 8323 2623 0,'0'0'-217'15,"0"0"22"-15,0 0 12 0,0 0 16 0,0 0 14 16,0 0 15-16,0 0 11 15,0 0 18-15,-8-22 7 0,8 22 10 0,0 0 13 0,0 0 11 16,0 0 2-16,0 0 10 16,0 0 12-16,0 0 11 0,0 0-1 0,0 0 10 15,0 0 7-15,0 0 12 0,0 0 10 0,0 0 12 16,0 0 7-16,0 0 12 0,0 0 4 16,0 0 8-16,0 0 4 0,-12-9-5 0,12 9 1 15,0 0 1-15,0 0 13 16,0 0 7-16,0 0-2 0,0 0 6 0,0 0-6 15,0 0-1-15,0 0-5 16,0 0-7-16,0 0 7 0,0 0 2 0,0 0-5 0,0 0-4 16,0 0 3-16,0 0-14 15,0 0-3-15,0 0 15 0,0 0 5 0,0 0-3 16,0 0-1-16,0 0 8 0,0 0 11 0,0 0-14 16,0 0-3-16,0 0-10 0,32 31 3 15,-32-31-5-15,8 10-6 0,-8-10-7 16,0 0-1-16,9 16-4 0,-9-16 4 15,7 9-7-15,-7-9 6 0,0 0-15 0,6 15 4 16,-6-15 1-16,0 0 0 0,8 14 9 0,-8-14 3 0,0 0-1 16,11 13-5-16,-11-13 0 15,8 8 1-15,-8-8-2 0,0 0 2 0,13 9-3 16,-13-9-2-16,0 0 6 16,13 10 3-16,-13-10 1 0,0 0-5 0,0 0 2 0,10 9-3 15,-10-9-4-15,0 0-2 16,0 0-2-16,0 0-2 0,11 8-1 0,-11-8-4 15,0 0 4-15,0 0-2 16,15 6 5-16,-15-6-1 0,0 0 5 0,0 0 5 16,17 5-6-16,-17-5-3 0,0 0 0 0,0 0-6 15,12 5 4-15,-12-5-5 0,0 0-1 16,0 0-1-16,0 0 2 0,0 0-4 0,0 0 1 16,0 0-10-16,0 0-18 15,0 0-21-15,0 0-34 0,0 0-26 0,0 0-44 16,0 0-29-16,0 0-22 0,0 0-23 15,0 0-17-15,0 0-3 0,0 0-482 0,0 0 14 16</inkml:trace>
  <inkml:trace contextRef="#ctx0" brushRef="#br1" timeOffset="-198457.85">20080 8460 1938 0,'0'0'-136'0,"0"0"26"15,0 0 20-15,0 0 18 0,0 0 19 0,0 0 7 16,0 0 7-16,0 0 8 16,0 0 12-16,0 0 13 0,-47-16 11 0,47 16 12 15,0 0 27-15,0 0 3 16,0 0 7-16,0 0 12 0,0 0 19 0,0 0 12 0,-8-13 10 15,8 13-3-15,0 0 5 16,0 0-4-16,0 0-5 0,0 0-14 0,0 0-7 16,0 0-11-16,0 0-12 0,0 0 2 15,0 0-15-15,0 0-1 0,0 0 3 16,0 0 3-16,0 0 14 0,0 0 10 0,0 0 9 0,0 0 0 16,0 0 0-16,0 0 5 15,0 0 3-15,0 0-2 0,0 0-5 0,0 0-8 16,0 0-11-16,0 0-6 0,0 0-5 15,0 0-2-15,0 0-9 0,0 0-3 0,16 46-50 16,-16-46-78-16,4 13-105 16,-4-13-189-16,4 11-581 0,-4-11-408 0</inkml:trace>
  <inkml:trace contextRef="#ctx0" brushRef="#br1" timeOffset="-187288.06">21120 10717 375 0,'0'0'132'0,"0"0"-20"16,0 0-37-16,0 0-15 0,0 0 1 0,0 0-5 15,0 0-7-15,0 0 3 16,0 0 0-16,0 0 3 0,6-27 1 0,-6 27 0 0,0 0-3 16,0 0 6-1,0 0-14-15,0 0-1 0,0 0 6 0,0 0-4 16,0 0 1-16,0 0-5 0,0 0 8 15,0 0 2-15,0 0-11 0,0 0 3 0,0 0-6 0,0 0 3 16,0 0-12-16,0 0 5 0,0 0-3 0,0 0 11 16,0 0-12-16,0 0 7 15,0 0-7-15,0 0 6 0,0 0 10 0,0 0 1 16,0 0 10-16,0 0-1 0,0 0-10 16,0 0 1-16,0 0 0 0,0 0-6 0,0 0 4 15,0 0-11-15,0 0-1 16,0 0-9-16,0 0-2 0,6-15 1 0,-6 15-1 0,0 0-10 15,0 0 3-15,0 0-7 16,0 0 3-16,0 0-8 0,0 0 2 0,0 0-5 16,0 0 3-16,0 0 0 0,0 0-1 0,0 0-4 15,0 0 5-15,0 0-6 16,0 0-6-16,0 0 4 0,0 0-11 0,0 0 14 0,0 0-2 16,0 0-8-16,0 0-1 15,0 0-3-15,0 0 2 0,0 0 10 0,0 0 10 16,0 0 10-16,0 0 18 0,0 0 15 15,0 0 8-15,0 0-4 0,0 0-3 16,0 0-10-16,0 0-3 0,0 0-6 0,0 0-3 16,0 0-4-16,0 0-4 0,0 0-3 15,0 0 2-15,0 0-6 0,9-11-2 0,-9 11-1 0,0 0-5 16,0 0 1-16,0 0-4 16,0 0 4-16,0 0 1 0,0 0-3 0,0 0-7 15,0 0 2-15,0 0 2 16,0 0 2-16,0 0-3 0,0 0 3 0,0 0 2 0,0 0 3 15,0 0 12-15,0 0 8 16,0 0 5-16,0 0 7 0,0 0 7 0,0 0 1 16,0 0 12-16,0 0 6 0,0 0 5 0,0 0 1 0,0 0 3 15,0 0 0-15,0 0 2 16,0 0-2-16,0 0 0 0,0 0-3 0,0 0-14 16,0 0-7-16,0 0-3 15,0 0-10-15,0 0-1 0,0 0-4 0,0 0-1 16,0 0-6-16,0 0 1 0,0 0-6 15,0 0-3-15,0 0-4 0,0 0-1 0,0 0-1 16,0 0-3-16,0 0-2 0,0 0-1 0,0 0 0 16,0 0-1-16,0 0-4 0,0 0-1 15,0 0-1-15,0 0 2 0,0 0-4 0,0 0 0 16,0 0-1-16,0 0 3 16,0 0 2-16,0 0 0 0,0 0 2 0,0 0 6 15,0 0 2-15,-11 47 1 0,11-47-2 16,0 0 4-16,0 0-2 0,-16 6 5 15,16-6 4-15,0 0 11 0,0 0 7 16,0 0 6-16,0 0-10 0,0 0 9 0,0 0-13 16,0 0-2-16,0 0-4 0,0 0-9 0,0 0 8 0,0 0-2 15,0 0-3 1,0 0-8-16,0 0 1 0,0 0 2 0,0 0-7 0,0 0 3 16,10-48-6-16,-10 48 1 15,0 0-1-15,14-5-1 0,-14 5 0 0,0 0-3 0,0 0 1 16,0 0-3-16,0 0 0 15,0 0 0-15,0 0-1 0,32 13-3 0,-32-13 2 16,0 0-2-16,0 0 1 0,2 15 2 0,-2-15-2 16,0 0-1-16,0 0 5 0,0 0 4 15,0 0-6-15,-18 23-1 0,18-23 6 0,0 0 6 16,-20 8-2-16,20-8 8 16,0 0 4-16,-18 2-3 0,18-2 2 0,0 0-2 0,0 0-2 15,0 0 0-15,-26-18-9 16,26 18 6-16,-6-11-3 0,6 11 6 0,0 0-2 15,0 0 1-15,4-23-6 16,-4 23-1-16,0 0 1 0,0 0 1 0,13-15-4 0,-13 15-3 16,0 0-12-16,0 0-15 0,17-2-30 0,-17 2-44 15,0 0-61-15,0 0-72 16,0 0-89-16,0 0-202 0,0 0-101 0,0 0-348 16,0 0-422-16</inkml:trace>
  <inkml:trace contextRef="#ctx0" brushRef="#br0" timeOffset="-164287.95">21234 10639 1088 0,'0'0'114'0,"0"0"-41"15,0 0-31-15,-23-16-10 16,23 16 9-16,0 0 9 0,0 0 1 0,0 0 10 16,0 0 16-16,-6-15 14 0,6 15 7 15,0 0 13-15,0 0-7 0,0 0 5 16,0 0-9-16,0 0-11 0,0 0-11 15,0-21-6-15,0 21-11 0,0 0-6 0,0 0-4 0,0 0-10 16,0 0 0-16,6-22-6 0,-6 22-1 0,0 0-8 16,6-18 7-16,-6 18-12 15,4-15 5-15,-4 15-7 0,7-19-9 0,-3 7 4 16,-4 12 0-16,9-28-10 0,-3 13 2 16,-2-4 1-16,4-2 0 0,-1-2-1 0,2-4-3 15,-1 2-2-15,0-3 3 16,3-2-1-16,-1 1-3 0,3 0-3 0,-4 3 2 15,3 0 1-15,-2 0-3 0,4 3 4 16,-4 1-5-16,3-4 3 0,0 4-2 0,-1 1 7 16,1 0-5-16,1 1 2 0,0-2 3 0,0 3 1 15,1-2-4-15,0 2-1 16,2 2-8-16,0-2-2 0,4-2-7 0,-2 2-3 0,2 0 0 16,-2 4 1-16,3-5 6 15,0 1-1-15,2 0-9 0,1 2 12 0,-1-2-4 16,4 2 5-16,-4-2-4 15,2 0 2-15,-1 0 0 0,1 0-2 0,2 2 10 0,-3-4-4 16,3 1-2-16,-4 2 9 0,2-1-5 0,-1-1 3 16,3 0-3-16,-2 0-3 15,-1 0 2-15,0-2 3 0,-2 2 5 0,1-1 11 0,-1 0 5 16,0 0 1-16,-2 0 5 16,3 2-4-16,-4 0 17 0,-2 2-17 0,1-1-3 15,-2 3-4-15,-2 0 1 16,1 0-1-16,-2 1 8 0,-2 3-2 0,-2-3 1 0,-1 3-8 15,2 2 5 1,-11 9-2-16,15-17-2 0,-15 17-3 0,8-16-6 0,-8 16-3 16,4-14 1-16,-4 14-1 0,0 0-4 0,0 0 7 0,0 0-6 15,-17-24 0-15,17 24 3 16,-14-7-3-16,14 7 3 0,-18-6-3 0,18 6 2 16,-18-4 0-16,18 4-2 15,-20-4 1-15,20 4 7 0,0 0-4 0,-27-4 7 16,27 4 11-16,0 0-1 0,-19-1 0 15,19 1 3-15,0 0 1 0,0 0 5 0,0 0 2 16,-19-2 5-16,19 2 8 16,0 0-1-16,0 0-10 0,0 0 2 0,0 0-10 0,0 0-3 15,0 0-19-15,0 0-10 0,0 0-10 0,57-10-9 16,-57 10-10-16,24-3-2 16,-10-1-2-16,-14 4 2 0,28-4 7 0,-11 1 11 15,-3 0-11-15,-14 3 3 0,24-4 12 16,-24 4 8-16,20-4 6 0,-20 4 1 0,0 0 6 15,22-1 15-15,-22 1 3 16,0 0 7-16,0 0 1 0,8 12-2 0,-8-12-1 16,0 0-3-16,0 0-2 0,0 0-2 0,-21 37-4 0,21-37-12 15,-11 17-33-15,5-8-40 16,6-9-46-16,-10 15-44 0,6-7-64 0,4-8-134 16,-9 12-365-16,9-12 11 15</inkml:trace>
  <inkml:trace contextRef="#ctx0" brushRef="#br0" timeOffset="-163447.98">22762 8323 2039 0,'6'-10'-88'0,"-6"10"20"16,0 0 7-16,10-14 23 16,-10 14 7-16,0 0 11 0,8-15 20 0,-8 15 3 0,0 0 9 15,4-15 9-15,-4 15 7 16,0 0 10-16,0 0 14 0,8-15 12 0,-8 15 7 15,0 0-6-15,0 0 1 16,0 0-22-16,0 0 2 0,0 0 6 0,0 0 6 16,0 0-2-16,0 0-9 0,0 0-1 15,0 0 0-15,0 0 2 0,0 0-7 0,0 0 2 16,-25 49-2-16,20-36-6 0,1-1 0 0,4-12-6 16,-6 23-4-16,6-23-1 15,-2 22-2-15,2-22-17 0,0 20-13 0,0-20-14 0,4 15-31 16,-4-15-7-16,8 9-14 15,-8-9-3-15,0 0 2 0,18 8 4 0,-18-8 6 16,0 0 5-16,0 0 8 0,0 0 15 0,25-22 17 16,-25 22 9-16,9-16 11 0,-9 16 3 15,8-19 26-15,-6 8 16 0,-2 11 12 0,4-19 20 16,-4 19-3-16,5-15-17 16,-5 15-5-16,0 0-5 0,0 0 3 0,0 0 0 15,0 0-1-15,0 0-2 16,0 0-9-16,0 0-5 0,0 0 0 0,0 0-9 15,0 0 4-15,0 0-8 0,-15 50 3 16,15-50-12-16,0 0-1 0,8 27-5 0,-8-27 8 16,7 14-10-16,-7-14 1 0,10 11 1 0,-10-11 9 0,13 4-7 15,-13-4 9-15,0 0 2 16,0 0 13-16,0 0 11 0,35-15 11 0,-35 15 7 16,16-18 9-16,-10 5 5 15,2 0 2-15,-1-3 3 0,-1 0 0 0,1 1-9 0,-3-2-4 16,2 3-10-16,1-1-4 15,-3 1-7-15,-4 14-8 0,6-21-10 0,-6 21-32 16,8-17-41-16,-8 17-38 0,2-11-46 0,-2 11-52 16,0 0-76-16,0 0-175 0,0 0-459 15,0 0-269-15</inkml:trace>
  <inkml:trace contextRef="#ctx0" brushRef="#br0" timeOffset="-162668.28">23171 8310 2547 0,'0'0'-84'0,"0"0"24"0,0 0 10 0,0 0 7 16,0 0 6-16,0 0 11 16,0 0 19-16,0 0 20 0,0 0 7 0,0 0 11 15,0 0 9-15,-42-5-8 16,42 5 8-16,0 0-13 0,-20 15 3 0,20-15 2 0,-10 13-10 15,10-13 2-15,-6 16-3 16,6-16 0-16,-4 15 1 0,4-15-8 0,0 0-3 16,0 19-2-16,0-19 3 0,0 0-24 0,0 0-7 15,10 17-12-15,-10-17 0 0,0 0 5 16,17 3-10-16,-17-3-1 0,0 0 21 0,0 0 6 16,0 0 16-16,0 0 15 15,34-16 8-15,-34 16 19 0,10-14 11 16,-10 14 9-16,11-15 10 0,-4 6 9 0,-7 9 5 15,8-18 14-15,-8 18 15 0,6-13 0 0,-6 13-1 16,0 0-11-16,8-17-13 0,-8 17-11 0,0 0-7 16,4-11-14-16,-4 11-5 15,0 0-4-15,0 0-2 0,0 0-3 0,0 0-6 0,0 0-3 16,0 0-5 0,0 0-3-16,0 0-3 0,0 0-1 0,-10 59-2 0,8-48-3 15,-2 4-6-15,4-15 0 16,-4 28-1-16,0-9-5 0,2-5 2 0,-3 4-2 0,1-1-4 15,2 0 0-15,-3-2-3 16,1 1-3-16,0 3 3 0,4-19-2 0,-6 33-2 16,-1-21 4-16,3 4-2 0,0-3 7 0,4-13-3 15,-15 23 9-15,8-12 10 0,-1-2 12 16,8-9 9-16,-14 16 9 0,5-10 30 0,9-6-1 16,-15 10 10-16,15-10-27 15,-15 6 5-15,15-6-2 0,0 0 2 0,-23-2-8 16,23 2-11-16,0 0-2 0,-21-13-3 15,21 13-6-15,-8-13-4 0,8 13-6 0,-10-15-3 16,10 15-6-16,-2-17-13 0,2 17-16 0,0 0-23 16,10-27-23-16,-4 20-41 0,0-3-53 15,4 0-71-15,3 2-54 0,0-3-70 16,2 2-182-16,1 1-109 0,0 1 26 16,-2-4-222-16,4 4-157 0</inkml:trace>
  <inkml:trace contextRef="#ctx0" brushRef="#br0" timeOffset="-159797.78">23495 8284 1045 0,'0'0'398'0,"0"0"-80"0,0 0-64 0,0 0-57 0,0 0-18 16,0 0-22-16,-22 4-7 15,22-4-9-15,0 0 2 0,0 0 1 0,0 0-3 16,0 0 0-16,0 0-8 16,0 0-6-16,0 0-5 0,0 0 2 0,0 0-7 0,0 0-10 15,0 0-10-15,0 0-8 0,0 0-11 16,0 0-6-16,56 2-11 0,-56-2-6 16,27-2-6-16,-27 2-3 0,32 0-5 0,-10 0 10 15,-6-2-4-15,5 2-2 0,1-2-10 16,-2 2-2-16,2-2-10 0,-22 2 5 0,36-3 4 15,-21 3-14-15,-15 0-4 16,27-1-14-16,-27 1-11 0,25-1-16 0,-25 1-16 0,18-3-23 16,-18 3-21-16,0 0-30 0,18-2-35 0,-18 2-51 15,9-3-39-15,-9 3-51 16,0 0-106-16,0 0-122 0,0 0-361 0,0 0-249 16</inkml:trace>
  <inkml:trace contextRef="#ctx0" brushRef="#br0" timeOffset="-159418.29">23618 8167 2532 0,'0'0'-98'0,"-14"-6"37"16,14 6 29-16,0 0 4 0,-14-7 22 0,14 7 27 0,0 0 18 15,0 0 17-15,-14-7 23 16,14 7 12-16,0 0 11 0,0 0 15 0,0 0 5 15,-16-6 3-15,16 6-2 16,0 0-7-16,0 0-4 0,0 0-7 16,0 0-20-16,0 0-4 0,0 0-5 0,-17-3-4 0,17 3-4 0,0 0-3 15,0 0 8-15,0 0-6 16,0 0 4-16,0 0 1 0,0 0 0 0,0 0 0 16,0 0-2-16,0 0-6 15,0 0-11-15,0 0-5 0,0 0-8 0,0 0-12 0,0 0-7 16,61-5-8-16,-45 5-6 15,-16 0-2-15,29-1 0 0,-9-2-13 0,-4 3-7 16,2-4-7-16,-18 4-22 0,33-1-21 0,-16 1-22 0,0-2-23 16,-17 2-23-16,26-4-16 15,-26 4-21-15,22-1-16 0,-22 1-13 16,20-4-16-16,-14 0-20 0,-6 4-70 16,0 0-552-16,11-8-208 0</inkml:trace>
  <inkml:trace contextRef="#ctx0" brushRef="#br0" timeOffset="-158942.95">23814 8046 2423 0,'-10'-10'-93'0,"10"10"34"0,0 0 22 15,0 0 6-15,-10-13 22 16,10 13 16-16,0 0 25 0,-11-9 26 0,11 9 19 16,0 0 7-16,-11-12 11 15,11 12 1-15,0 0 3 0,0 0 7 0,0 0 1 0,-13-12 2 16,13 12-2-1,0 0-6-15,0 0-6 0,0 0-8 0,0 0-4 16,0 0-5-16,-10-9 4 0,10 9-7 0,0 0 2 0,0 0-2 0,0 0-6 16,0 0-5-16,0 0-8 15,0 0-5-15,0 0-5 0,0 0-6 0,0 0 3 16,0 0-10-16,0 0-4 16,0 0-2-16,0 0-3 0,0 0 1 0,43 33-8 15,-37-28-1-15,4 3 0 0,2 1-5 16,2-1-8-16,-2 2-9 0,3-1-9 0,-2 1-8 15,0-3-6-15,-1 3-3 16,2-3 1-16,0 1 0 0,-2 0 2 0,-1-1 1 0,2 1 2 16,-13-8 5-16,17 11-2 0,-17-11 3 0,14 9 5 15,-14-9 1-15,14 10 3 16,-14-10 0-16,8 6 3 0,-8-6 19 16,0 0 13-16,6 15 2 0,-6-15 5 15,0 0 4-15,-2 21-4 0,2-21 0 0,0 0-4 0,-17 26-2 16,10-16-3-16,-1 2-1 15,0-3-2-15,-3 3-3 0,1-2-1 0,-1 4-3 16,-2-2-13-16,3-3-32 0,-2 2-49 0,2 2-64 0,2-5-79 16,8-8-107-16,-17 15-186 15,13-8-425-15,4-7-366 0</inkml:trace>
  <inkml:trace contextRef="#ctx0" brushRef="#br0" timeOffset="-157437.84">25026 7382 2810 0,'0'0'-81'0,"0"0"40"15,-2-22 24-15,2 22 16 0,0 0 5 0,0 0 15 0,0 0 11 16,0 0 3-16,0 0 4 15,15-13 0-15,-15 13-5 0,0 0 2 16,0 0 4-16,16-8 1 0,-16 8 5 0,0 0-3 0,18-6-2 16,-18 6 0-16,0 0-9 0,18-6 2 15,-18 6-6-15,0 0-2 0,19-4-3 0,-19 4 1 16,0 0-6-16,0 0 6 16,0 0-4-16,21 2-2 0,-21-2-1 0,0 0 2 15,0 0-2-15,4 17-3 0,-4-17 0 16,0 0 0-16,0 0 0 0,-12 28-2 0,12-28 1 15,-10 19-3-15,1-11 13 16,9-8 8-16,-15 22 4 0,6-12 8 0,2 0 3 16,-4 0 5-16,11-10 4 0,-16 21-6 0,9-10 1 0,0-1-6 15,7-10-6-15,-13 19-4 16,6-9 2-16,7-10-3 0,-6 16 2 0,6-16 1 16,-4 18-2-16,4-18-2 15,0 0 1-15,6 25 2 0,-6-25-1 0,11 11-2 0,-11-11 1 16,18 9-3-16,-18-9-3 15,18 4-2-15,-18-4-3 0,23 2-11 0,-23-2-20 16,24-2-28-16,-24 2-32 0,27-13-41 0,-14 6-43 16,-1-1-45-16,-1-2-28 0,0 0-42 15,-1 0-79-15,-1-2-557 0,1 1-293 16</inkml:trace>
  <inkml:trace contextRef="#ctx0" brushRef="#br0" timeOffset="-157168.29">25262 7382 2723 0,'0'0'-25'0,"6"-12"56"16,-6 12 23-16,0 0 14 0,11-13 16 0,-11 13 0 15,0 0 2-15,14-9 2 16,-14 9-8-16,0 0-2 0,0 0-9 0,20 0-5 16,-20 0-6-16,0 0-6 0,0 0-6 0,25 19-5 0,-22-12-1 15,-3-7-4-15,8 22-6 16,-8-22-2-16,6 21-3 0,-3-9-1 0,-3-12-3 16,0 25-3-16,0-25-1 15,-5 20 12-15,-1-8 15 0,6-12 21 0,-19 17 16 0,11-7 12 16,-5-5 13-16,13-5 7 15,-21 7-26-15,21-7-4 0,-22 3-2 16,22-3-10-16,0 0-6 0,-27-12-9 0,27 12-20 0,-13-17-14 0,8 7-25 16,0-1-30-16,3 0-40 15,2 11-48-15,0 0-60 0,5-30-49 0,-1 20-58 16,-1 0-131-16,3 2-166 16,4 3-330-16,-10 5-311 0</inkml:trace>
  <inkml:trace contextRef="#ctx0" brushRef="#br0" timeOffset="-156518.45">24801 7842 2599 0,'0'0'-115'0,"0"0"31"15,0 0 26-15,0 0 7 0,0 0 14 16,0 0 16-16,0 0 11 0,0 0 7 0,0 0 14 0,0 0-11 0,0 0 6 16,0 0-1-16,0 0 1 15,0 0-11-15,0 0 2 0,56-10 10 0,-56 10-4 16,31 3 3-16,-12-2-1 16,-1-1 1-16,4 0 6 0,1 2 0 0,4-4 2 15,4 2 3-15,-2 2 29 0,3-4-6 16,2 4 13-16,-1-4-3 0,-1 2-5 0,2 0 1 15,1 2 0-15,-4-2 4 16,1 0 3-16,-1 0-1 0,-1-2-6 0,-1 2-1 16,2 0-7-16,-6 0-2 0,-2 0-4 0,1 0 2 0,-4 2-6 15,1-2-1-15,-21 0-4 16,32-2-6-16,-32 2-11 0,26 0-29 16,-26 0-31-16,22 2-25 0,-12 0-41 15,-10-2-40-15,13 2-78 0,-13-2-526 0,0 0-55 0</inkml:trace>
  <inkml:trace contextRef="#ctx0" brushRef="#br0" timeOffset="-155518.28">24974 8222 2278 0,'0'0'-41'0,"0"0"15"0,3-15-1 0,-3 15-3 16,0 0 5-16,0 0 6 0,0 0 8 16,0 0-6-16,0 0 12 0,-11-18 7 0,11 18 4 15,0 0 13-15,0 0 22 16,-15-6 11-16,15 6 1 0,0 0 5 0,0 0 14 15,0 0 6-15,0 0 6 0,0 0-2 16,-33 21 5-16,33-21-7 0,-11 15-2 16,7-5-5-16,4-10-5 0,-8 20-6 0,6-8-6 0,2-12-8 15,-5 23-2-15,5-23-4 16,0 21-5-16,0-21-2 0,2 18-12 0,-2-18-6 0,3 18-3 16,-3-18-10-16,5 13-8 15,-5-13-14-15,11 7-3 0,-11-7-1 0,0 0-4 16,19 4 7-16,-19-4 3 15,0 0 4-15,0 0 13 0,0 0 0 16,32-14 9-16,-32 14 5 0,14-13 9 0,-14 13 5 0,9-9-1 0,-9 9-6 16,0 0-5-16,11-7-2 15,-11 7-2-15,0 0-4 0,0 0 5 0,0 0-5 16,0 0-1-16,0 0-3 0,0 0 3 16,0 0-4-16,0 0-1 0,12 23-2 0,-12-23-4 15,0 0 2-15,0 0 4 16,13 12 1-16,-13-12-2 0,0 0 5 0,20 4 15 15,-20-4 19-15,0 0 20 0,0 0 17 16,29-10 4-16,-29 10 2 0,17-13-2 0,-9 8-5 16,-8 5-4-16,17-19-7 0,-8 8-4 0,-3-2-10 15,0 1-6-15,-6 12-11 16,12-23-25-16,-10 12-30 0,-2 11-36 16,7-19-45-16,-7 19-74 0,0 0-32 15,0-21-58-15,0 21-138 0,-9-9-545 0,9 9-374 0</inkml:trace>
  <inkml:trace contextRef="#ctx0" brushRef="#br0" timeOffset="-154848.12">25366 8320 2812 0,'0'0'-119'16,"0"0"22"-16,0 0 12 0,3-23 8 0,-3 23 20 0,0 0 13 16,0 0 13-16,0 0 11 0,0 0 16 0,0 0 5 15,0 0 21-15,0 0-12 16,0 0 17-16,0 0 3 0,-54 9 16 0,54-9-5 0,-10 14-9 16,10-14-2-16,-12 15 0 15,12-15-2-15,-9 18-3 0,9-18-7 0,-7 15 3 16,7-15-5-16,-4 15-4 15,4-15-2-15,0 0 5 0,2 20-9 16,-2-20 6-16,0 0-4 0,0 0 16 0,9 19-13 0,-9-19 0 0,0 0-14 16,13 5 4-16,-13-5 6 15,0 0-1-15,0 0 0 0,0 0-6 0,0 0 9 16,25-5-9-16,-25 5 7 0,0 0 5 16,0 0-2-16,16-23 3 0,-16 23 7 0,3-18 0 15,-3 18 7-15,6-20 9 16,-6 20 17-16,6-16 7 0,-6 16 2 0,5-16-3 15,-5 16 3-15,0 0-6 0,5-19-6 16,-5 19-4-16,0 0-5 0,0 0-6 0,3-14-3 16,-3 14 3-16,0 0 10 0,0 0 7 0,0 0 9 15,0 0-5-15,0 0-5 16,0 0-1-16,0 0-4 0,0 0-8 0,0 0-2 0,8 47-3 16,-8-47-1-16,0 18-4 15,0-18-6-15,2 25-1 0,-2-12-1 0,0-13-2 16,0 24-2-16,1-11-4 15,-1-13 0-15,0 29-2 0,2-13 0 0,-2 0-1 0,0-16 0 16,-2 28 1-16,1-12-2 0,1-16-3 0,-7 30 2 16,4-22-2-16,3-8 5 15,-8 20 4-15,-1-9 6 0,9-11 10 0,-13 15 8 0,3-7 4 16,10-8 4-16,-17 9 5 16,17-9 2-16,-21 6-9 0,21-6-3 0,-17-2-6 15,17 2-4-15,0 0-10 16,-23-15-21-16,23 15-27 0,-8-17-36 0,2 6-49 0,6 11-66 15,0-20-49-15,0 20-65 16,0 0-172-16,10-29-129 0,-8 20-256 0,4 2-192 16</inkml:trace>
  <inkml:trace contextRef="#ctx0" brushRef="#br0" timeOffset="-153898.39">25565 8541 2485 0,'0'0'-71'16,"0"0"22"-16,0 0 11 15,0 0 10-15,0 0 20 0,0 0 18 0,0 0 42 16,0 0 18-16,0 0 22 15,0 0 5-15,0 0 14 0,0 0-11 0,0 0-2 0,0 0-5 16,0 0-2-16,0 0 6 16,0 0-5-16,0 0-11 0,0 0-8 0,0 0-5 15,10 17-12-15,-10-17 0 0,0 0-5 0,4 17-8 16,-4-17-2-16,2 16-7 0,-2-16-2 16,4 13-3-16,-4-13-3 0,0 0-3 0,1 19-5 15,-1-19 1-15,0 0-2 16,6 16-3-16,-6-16 3 0,0 0-1 0,0 0-4 15,0 0 2-15,4 12-6 0,-4-12-2 16,0 0-6-16,0 0-2 0,0 0-1 0,0 0-4 16,0 0 5-16,0 0-3 0,0 0-3 0,0 0 6 15,21-41-2-15,-17 26-3 16,-2-1 4-16,1-3-1 0,-1-2 5 0,4-1-9 0,-3-3 1 16,2 2 1-1,-1-2 1-15,0 0 0 0,0 2 1 0,1-1-6 0,-3 1 4 16,1 2-2-16,-1-1-2 15,0 4 6-15,1-1 0 0,-1 4-1 16,0-3 1-16,1 4 0 0,-3 14 0 0,4-26 0 16,-4 26-1-16,2-21 3 0,-2 21-1 0,2-20 1 15,-2 20 0-15,2-14-4 0,-2 14 7 0,2-16-3 0,-2 16 2 16,0 0 1-16,5-15-1 16,-5 15 1-16,0 0-3 0,8-11-3 0,-8 11 2 15,0 0-2-15,14-9 2 16,-14 9-1-16,19-4-10 0,-19 4-7 0,21-3-3 0,-21 3-5 15,30-3 2-15,-12 1-3 16,3 0-2-16,3 0-6 0,5 1 0 0,0-1-5 16,3-1-4-16,-1 0 2 0,5 1-3 0,-1 0-5 15,2-1 0-15,-3 3-10 0,8-3 10 16,2 2-6-16,-4-2 7 0,2 0 12 0,-1 1 5 16,1 0 2-16,-3-1 20 15,2-2 12-15,-6 4 18 0,-3-3 15 0,4 0 9 16,-1 1 14-16,-3 2 4 15,-1-3 4-15,1 2 3 0,-1-1-12 0,0 0-3 16,-4 1-2-16,1-1-5 0,-6 1-2 0,0 2-7 0,1-2-4 16,-3 0-3-16,-2 1-6 15,-18 1-1-15,27-3-5 0,-27 3-14 0,25 0-18 0,-25 0-29 16,25-3-37-16,-25 3-39 16,17 0-37-16,-17 0-47 0,14 0-87 0,-14 0-560 15,0 0-199-15</inkml:trace>
  <inkml:trace contextRef="#ctx0" brushRef="#br0" timeOffset="-151998.18">26032 8318 2488 0,'0'0'-89'16,"0"0"25"-16,0 0 11 16,0 0 14-16,0 0 18 0,0 0 13 0,0 0 23 0,0 0 15 15,0 0 16-15,0 0 37 16,0 0 13-16,0 0 9 0,0 0 1 0,0 0 3 15,0 0 2-15,0 0-2 16,0 0-7-16,0 0-2 0,0 0-4 0,0 0-4 16,0 50-7-16,0-50-1 0,-3 19-1 0,3-19-1 0,0 23-2 15,0-23-9-15,0 22-6 16,0-22-2-16,3 23-11 0,-1-11-6 0,-2-12-4 0,2 19-9 16,-2-19-15-16,4 20-26 15,-4-20-29-15,2 18-46 0,-2-18-53 0,2 14-52 16,-2-14-65-16,0 0-142 15,2 13-545-15,-2-13-360 0</inkml:trace>
  <inkml:trace contextRef="#ctx0" brushRef="#br0" timeOffset="-151668.42">25887 8604 2761 0,'0'0'-113'0,"-21"0"27"0,21 0 8 0,0 0 20 0,0 0 26 16,0 0 11-16,-18 2 35 15,18-2 7-15,0 0 12 0,0 0 10 0,0 0 14 16,0 0 8-16,0 0 11 0,0 0 0 0,0 0 2 16,0 0-3-16,0 0-7 0,0 0-9 15,0 0-5-15,0 0-7 0,0 0-2 0,0 0 2 16,0 0-2-16,47 11 4 15,-47-11-2-15,28 0-1 0,-11 2-4 0,5-2-3 16,-3 0-2-16,0 3-6 0,2-3-6 0,0 1-3 0,0-1-12 16,-21 0-23-16,36 0-18 15,-20-1-36-15,2 2-20 0,-18-1-41 16,27 0-34-16,-27 0-39 0,22 0-80 16,-22 0-537-16,17 0-140 0</inkml:trace>
  <inkml:trace contextRef="#ctx0" brushRef="#br0" timeOffset="-151028.16">26136 8922 2341 0,'0'0'-71'0,"0"0"32"16,0 0 30-16,0 0 16 15,0 0 9-15,0 0 26 0,0 0 13 0,0 0 0 16,0 0 11-16,-29-4 4 16,29 4 6-16,0 0 6 0,0 0 2 0,-27-3 6 15,27 3-6-15,0 0-5 0,-28-2-3 16,28 2-5-16,-23-4-7 0,23 4 0 0,-24-2-6 15,24 2-1-15,-22-2-12 16,22 2 1-16,-21 0-9 0,21 0-4 0,-20-2-3 16,20 2-4-16,0 0-3 0,-20-2 0 15,20 2-4-15,0 0-4 0,0 0-9 0,0 0-5 16,0 0-5-16,0 0-17 0,0 0-21 0,0 0-12 16,0 0-11-16,0 0 0 15,0 0-6-15,0 0-1 0,0 0 0 0,0 0 0 0,0 0 12 16,0 0 5-16,38-30 0 15,-29 22 6-15,5 3 3 0,-1-5 6 0,1 1 3 16,-1 1 7-16,0-1-1 0,-1 1 18 0,1 0 9 0,-3-1-1 16,3 1 11-16,-13 8 16 15,20-11 11-15,-13 5 10 0,-7 6 2 16,13-9 3-16,-13 9-1 0,14-9-2 16,-14 9-1-16,0 0 25 0,11-7 4 0,-11 7 6 0,0 0 6 15,0 0 4-15,0 0-5 16,0 0-3-16,16 24-3 0,-16-24 2 0,2 18-10 15,-2-18-4-15,0 26-5 16,0-12-6-16,0-14-9 0,2 32-5 0,-2-15-3 0,0-2-5 16,0 2 0-16,2 1-4 0,-2-18-7 0,0 32-2 15,0-18-20-15,3-1-22 16,-3-13-25-16,0 25-33 0,0-25-42 0,0 21-43 16,2-12-48-16,-2-9-78 0,0 0-161 15,-2 19-439-15,2-19-272 0</inkml:trace>
  <inkml:trace contextRef="#ctx0" brushRef="#br0" timeOffset="-150018.15">26400 8517 2550 0,'16'-35'-115'0,"-16"35"28"0,0 0 24 16,0 0 11-16,9-15 17 0,-9 15 23 0,0 0 23 16,0 0 0-16,9-13 9 15,-9 13-1-15,0 0 7 0,0 0 9 0,0 0 7 0,2-16 5 16,-2 16 5-16,0 0-7 15,0 0 5-15,0 0 0 0,0 0-8 0,0 0-7 16,0 0 2-16,0 0-5 0,0 0-3 0,-9-23 1 16,9 23 1-16,0 0 4 0,0 0 2 15,0 0 6-15,0 0 4 0,0 0 5 0,0 0-3 16,0 0-5-16,0 0-1 16,0 0-7-16,-29 32 1 0,29-32-4 0,-7 14-2 15,7-14-1-15,-4 20-2 0,4-20 0 16,0 16-5-16,0-16-2 0,-2 20-2 0,2-20-9 15,0 0 7-15,4 26-3 16,-4-26-1-16,2 17-1 0,-2-17-1 0,7 15 0 16,-7-15-6-16,5 16 3 0,-5-16 0 15,4 13 1-15,-4-13-4 0,0 0 0 0,7 13 1 16,-7-13-5-16,0 0-2 0,13 8 1 0,-13-8 0 16,0 0 2-16,0 0-2 15,0 0 3-15,0 0-1 0,0 0 2 0,27-17 4 0,-27 17 5 16,9-12 9-16,-9 12 10 15,10-10 8-15,-10 10-4 0,0 0 8 0,6-15-4 16,-6 15-2-16,0 0-8 0,7-11-5 0,-7 11-2 16,0 0 0-16,0 0-5 0,0 0-1 15,0 0-6-15,0 0 4 0,0 0-5 0,0 0-1 16,0 0 3-16,0 0-3 16,0 0-1-16,0 0-3 0,0 0 2 0,22 23-2 15,-22-23-1-15,7 10-2 16,-7-10 3-16,7 10-1 0,-7-10-3 0,0 0 4 15,11 12 0-15,-11-12 13 0,0 0 18 16,0 0 11-16,13 10 5 0,-13-10-1 0,0 0 5 16,0 0-2-16,0 0-6 0,0 0-2 0,0 0-7 0,19-21-2 15,-19 21-9-15,6-13-13 16,-6 13-21-16,7-13-28 0,-7 13-42 0,8-14-47 16,-8 14-58-16,5-10-55 15,-5 10-68-15,5-9-144 0,-5 9-527 0,0 0-428 0</inkml:trace>
  <inkml:trace contextRef="#ctx0" brushRef="#br0" timeOffset="-149478.24">26756 8674 2807 0,'0'0'-149'0,"0"0"32"0,0 0 13 0,13-16 14 15,-13 16 34-15,0 0 30 16,0 0 17-16,0 0 18 0,-5-23 31 0,5 23-4 16,0 0 37-16,0 0-9 0,-22-13 35 15,22 13 0-15,0 0-4 0,-20 0-8 0,20 0-4 16,0 0-12-16,0 0-7 0,-29 14-4 0,29-14-5 16,-14 10-3-16,14-10-8 15,-9 14-5-15,9-14-4 0,-4 13-1 0,4-13-11 0,0 0-10 16,0 18-9-16,0-18-4 15,0 0-7-15,11 16-3 0,-11-16-1 0,14 8-1 16,-14-8 1-16,0 0 1 0,17 2 6 0,-17-2 9 0,0 0 7 16,0 0 4-16,27-12 8 15,-27 12 13-15,11-12 6 0,-11 12 12 0,12-15 10 16,-12 15 15-16,8-15 4 16,-8 15 5-16,9-12-1 0,-9 12-2 0,8-9-12 0,-8 9-11 15,0 0-8-15,0 0-2 16,13-7-8-16,-13 7-2 0,0 0-6 0,0 0-6 15,0 0-3-15,0 0-1 16,10 30-4-16,-10-30 0 0,4 21-1 0,-4-8-2 0,4 3-4 16,-4-16-2-16,4 32-3 0,-4-15 3 0,0 0-4 15,0-17 1-15,-2 34 2 16,0-16-6-16,0-3 2 0,-3 0-4 0,2 0-1 16,-5-2-3-16,8-13-2 0,-13 24-1 15,3-15-1-15,3-1-12 0,7-8-27 0,-17 10-31 16,17-10-44-16,-14 1-39 15,14-1-50-15,0 0-40 0,-21-14-86 16,21 14-137-16,-8-22-454 0,5 5-327 0</inkml:trace>
  <inkml:trace contextRef="#ctx0" brushRef="#br0" timeOffset="-149058.33">26854 8097 2618 0,'0'0'-154'0,"11"-7"28"0,-11 7 21 0,0 0 17 16,18-7 8-16,-18 7 14 15,0 0 17-15,0 0 10 0,0 0 5 0,28 10 8 16,-28-10 8-16,0 0 3 16,8 16 4-16,-8-16 14 0,2 15 10 0,-2-15 7 0,0 0 24 15,-4 23 28-15,4-23 8 0,-6 20 18 0,-1-10 21 16,7-10 15-16,-12 19 8 16,6-8 6-16,6-11 2 0,-7 18-4 0,1-8-8 0,6-10-14 15,-8 14-7-15,8-14-10 16,-6 12-7-16,6-12-3 0,0 0-8 0,0 0-12 15,0 0-8-15,0 0-9 16,14 27-25-16,-14-27-15 0,13 0-21 0,-13 0-25 16,20 0-30-16,-20 0-42 0,0 0-48 0,34-4-40 0,-24 2-53 15,-10 2-124-15,21-4-519 16,-10 0-252-16</inkml:trace>
  <inkml:trace contextRef="#ctx0" brushRef="#br0" timeOffset="-148708.22">27118 8477 2630 0,'0'0'-40'0,"8"15"34"16,-8-15 13-16,0 0 17 0,0 0 13 0,0 0 4 16,17 1 2-16,-17-1-8 15,0 0-2-15,0 0-4 0,25-3-4 0,-25 3 3 0,0 0 4 16,28-2-2-16,-28 2-7 15,24-2 1-15,-24 2-9 0,21-2-9 0,-21 2-46 16,17-2-42-16,-17 2-45 0,21-4-62 0,-21 4-128 16,11-4-392-16,-11 4 35 15</inkml:trace>
  <inkml:trace contextRef="#ctx0" brushRef="#br0" timeOffset="-148428.02">27296 8406 2085 0,'-11'-13'-3'0,"11"13"17"16,0 0-4-16,0 0 32 0,0 0 30 0,0 0 35 15,0 0 32-15,0 0 13 0,0 0-3 16,0 0-4-16,0 0-5 0,0 0-3 0,-20 34 4 16,20-34-3-16,-2 15-1 15,2-15-17-15,-2 18-9 0,2-18-12 16,-3 18-11-16,3-18-9 0,0 0-11 0,3 28-6 15,-3-28-8-15,0 18-3 0,0-18-6 0,2 19-8 16,-2-19-11-16,0 15-18 0,0-15-25 0,0 0-30 16,2 17-30-16,-2-17-40 15,0 0-47-15,2 16-44 0,-2-16-56 0,0 0-115 0,6 5-578 16,-6-5-388-16</inkml:trace>
  <inkml:trace contextRef="#ctx0" brushRef="#br0" timeOffset="-148133.75">27499 8269 2871 0,'10'-14'-45'16,"-10"14"26"-16,7-9 5 0,-7 9 1 15,0 0 2-15,12-8 48 0,-12 8 29 0,0 0 17 16,0 0 10-16,0 0 2 15,0 0 15-15,0 0 12 0,9 34 16 0,-9-34-2 0,2 21-4 16,-2-21-14-16,0 25-7 0,0-12-15 0,0-13-8 16,2 27-9-16,-2-13-8 15,0-14-11-15,2 24-5 0,-2-10-5 0,0-14-5 0,2 25-6 16,-2-25-26-16,2 23-31 16,-2-23-41-16,0 19-59 0,0-19-64 0,0 16-60 15,0-16-103-15,-2 13-151 16,2-13-452-16,-8 11-372 0</inkml:trace>
  <inkml:trace contextRef="#ctx0" brushRef="#br0" timeOffset="-147318.35">27813 7850 2753 0,'0'0'-123'0,"0"0"46"0,0 0 21 16,0 0 23-16,0 0 45 0,0 0 36 16,0 0 21-16,0 0 9 0,0 0 2 15,0 0-5-15,0 0-5 0,0 0-10 0,0 0-2 0,14-12-8 16,-14 12-3-16,0 0-5 16,19-2 0-16,-19 2-3 0,0 0-8 0,27 0 1 15,-27 0-4-15,24 0-1 16,-24 0 3-16,25-1-9 0,-25 1-1 0,25-3-3 0,-25 3-1 15,28-4-1-15,-15 3-10 16,-13 1-18-16,24-2-19 0,-24 2-27 0,17-4-41 16,-17 4-32-16,18-3-32 0,-18 3-41 15,0 0-96-15,15-5-466 0,-15 5-58 0</inkml:trace>
  <inkml:trace contextRef="#ctx0" brushRef="#br0" timeOffset="-147018.45">27811 7754 2206 0,'0'0'-78'0,"0"0"29"0,-15-9 20 15,15 9 23-15,0 0 31 16,0 0 45-16,0 0 17 0,0 0 20 15,0 0 6-15,0 0-2 0,0 0-7 0,0 0-3 16,0 0-4-16,0 0-10 0,0 0-7 0,0 0-10 16,0 0-9-16,58 5-2 0,-58-5-10 0,26 0-9 15,-26 0-6-15,29 0-17 0,-12-1-14 16,-17 1-26-16,29-3-33 0,-16 2-15 0,-13 1-28 16,25-3-32-16,-25 3-36 15,25-1-55-15,-25 1-143 0,15-3-334 0,-5 0 51 16</inkml:trace>
  <inkml:trace contextRef="#ctx0" brushRef="#br0" timeOffset="-145708.33">28426 7536 2015 0,'0'0'-24'16,"0"0"29"-16,0 0 33 0,0 0 38 0,0 0 19 0,0 0 21 15,0 0 12-15,0 0 10 16,0 0 5-16,0 0 29 0,0 0 18 0,0 0 9 16,0 0 9-16,0 0 20 0,0 0-6 15,0 0-24-15,0 0-25 0,-12 43-8 0,12-43-12 16,-2 20-14-16,2-20-20 0,0 23-9 0,0-23-16 16,-4 23-5-16,4-23-14 15,0 25-7-15,0-11-8 0,0-14-8 0,4 27-15 16,-4-14-14-16,0-13-31 0,2 25-28 15,0-14-30-15,-2-2-44 0,0-9-66 0,2 19-64 16,-2-19-72-16,-2 15-157 16,2-15-151-16,-8 12-1 0,8-12-248 0,-15 12-230 15</inkml:trace>
  <inkml:trace contextRef="#ctx0" brushRef="#br0" timeOffset="-78790.79">29489 7522 1137 0,'0'0'262'15,"0"0"-106"-15,0 0-22 0,0 0-8 0,0 0 13 0,0 0-11 16,0 0-10 0,0 0-13-16,0 0-7 0,-7-16-5 0,7 16-11 0,0 0-8 15,0 0-3-15,0 0 12 16,0 0 5-16,0 0-9 0,0 0-5 0,0 0-7 16,-12 41-5-16,5-27-11 15,3 4 1-15,-1-1-9 0,-1 2-2 0,2 1-4 0,2-2-6 16,-2 3 0-16,2-3-9 0,0 1-3 0,2-3-6 15,-2 2-9-15,2-18-2 16,0 24-5-16,0-24-4 0,2 21-1 0,-2-21-7 16,6 13 2-16,-6-13 0 0,10 7 1 15,-10-7 1-15,0 0 5 0,0 0-4 0,0 0 6 16,0 0 6-16,30-27 8 16,-30 27 1-16,6-15 5 0,-6 15 1 15,7-18 3-15,-7 18 3 0,6-15 0 16,-6 15-4-16,0 0-8 0,6-16 0 0,-6 16-3 0,0 0-5 15,0 0 5-15,0 0-4 0,0 0 3 0,0 0-3 16,0 0-1-16,0 0 3 16,0 0-4-16,28 22 7 0,-28-22-4 0,10 13-1 0,-10-13 0 15,12 7-2-15,-12-7 1 16,14 10 0-16,-14-10 3 0,19 8 1 0,-19-8 1 16,19 0 1-16,-19 0 6 0,19-2 9 15,-19 2 10-15,24-8 2 0,-24 8 6 0,18-13 7 16,-7 3 4-16,-2-1 0 0,-1-2 6 0,1 2-1 15,-1-3-7-15,-2 1-3 0,-6 13-8 16,11-24-1-16,-7 15-5 0,-4 9-6 16,7-15-17-16,-7 15-25 0,6-14-30 15,-6 14-40-15,0 0-44 0,0 0-54 0,4-11-53 16,-4 11-89-16,0 0-182 16,0 0-364-16,0 0-227 0</inkml:trace>
  <inkml:trace contextRef="#ctx0" brushRef="#br0" timeOffset="-78191.06">29957 7818 2581 0,'0'0'-81'0,"0"0"13"0,0 0 9 0,0 0 17 15,-18-19 18-15,18 19 19 16,0 0 11-16,-21 0 27 0,21 0-3 0,0 0 19 16,0 0-13-16,-32 16 1 0,24-10-6 15,8-6 2-15,-14 17-3 0,9-8-6 0,5-9 4 16,-11 20-9-16,11-20-1 16,-6 15-2-16,6-15-9 0,-2 15-1 0,2-15-7 15,0 0-1-15,0 0-2 16,0 0-3-16,0 0 2 0,12 17 8 0,-12-17 0 15,0 0 3-15,0 0 13 0,0 0 3 0,0 0 14 0,0 0 15 16,24-37 8-16,-24 37 15 16,8-20 19-16,-8 20 13 0,2-19 9 0,-2 19 8 15,5-15-8-15,-5 15-15 16,4-13-11-16,-4 13-17 0,0 0-5 0,0 0-4 0,0 0-9 16,0 0-5-16,0 0-2 15,0 0-6-15,0 0-5 0,0 0-1 0,0 0-6 16,0 0-4-16,8 47 0 0,-8-33 0 0,0-14-7 15,3 34 4-15,-6-15-5 0,3-1-1 16,0 1-4-16,-2 6 3 0,0-2-4 0,-2 0 1 16,2-1 2-16,-3 2-1 15,1-5 9-15,0 4 12 0,-2-5 9 0,0-2 2 0,2 2 3 16,-4-3 7-16,2-2-3 16,-2-2 1-16,8-11 3 0,-14 22 1 0,7-14-2 15,7-8-7-15,-17 5 1 16,17-5-26-16,0 0 1 0,0 0-6 0,0 0-13 15,-34-17-17-15,29 5-23 0,5 12-24 0,-8-25-36 0,4 10-45 16,4 15-62-16,0-26-48 16,2 8-59-16,0 2-154 0,0-2-148 0,2 2-280 15,3 1-269-15</inkml:trace>
  <inkml:trace contextRef="#ctx0" brushRef="#br0" timeOffset="-77930.86">30058 7886 2575 0,'0'0'-96'16,"0"0"36"-16,0 0 25 0,0 0 30 15,0 0 25-15,0 0 28 0,0 0 11 16,0 0 6-16,0 0 10 0,17-12-1 0,-17 12-4 0,0 0-5 15,25-1-6-15,-25 1-2 0,21 0-9 0,-21 0-6 16,24 0-11-16,-24 0-25 16,23-4-24-16,-23 4-34 0,23-2-44 0,-23 2-42 0,19-6-47 15,-19 6-59-15,15-6-494 16,-15 6-11-16</inkml:trace>
  <inkml:trace contextRef="#ctx0" brushRef="#br0" timeOffset="-77780.92">30168 7793 2203 0,'0'0'2'0,"-13"-6"40"0,13 6 24 0,0 0 26 15,0 0 20-15,-16-8 14 16,16 8-1-16,0 0-4 0,0 0-13 0,0 0-12 16,0 0-13-16,0 0-7 15,0 0-12-15,0 0-19 0,32-15-23 0,-32 15-46 0,18-6-56 16,-18 6-66-16,23-5-69 16,-23 5-129-16,22-7-452 0,-12 3-104 0</inkml:trace>
  <inkml:trace contextRef="#ctx0" brushRef="#br0" timeOffset="-77021.18">30448 7779 2198 0,'0'0'-114'0,"0"0"33"0,0 0 31 16,0 0 18-16,0 21 11 15,0-21 4-15,0 0 13 0,0 18 5 0,0-18 12 16,0 18-6-16,0-18-2 16,0 0 1-16,-2 27 12 0,2-27-2 0,2 17-5 15,-2-17 4-15,0 17-4 0,0-17 5 16,2 15 0-16,-2-15-4 0,0 0 12 0,2 17-1 15,-2-17-1-15,0 0 15 0,0 0-11 16,2 20 0-16,-2-20 10 0,0 0-6 16,0 0 2-16,0 0-18 0,8 9-5 0,-8-9-3 0,0 0 7 15,0 0-7-15,0 0 0 16,0 0-1-16,0 0-4 0,0 0 2 0,24-39 8 16,-20 28-8-16,0-4-11 15,0-1 7-15,2-4-14 0,-1-2-2 0,-1-5 1 16,0-2-4-16,-2-1-12 0,5-5-20 0,-5 5 8 0,0-1 5 15,2 0 4-15,-1-3 7 16,1 3 7-16,-2 3 5 0,0-2 8 0,2 1 4 16,-2 1 13-16,0-1 9 15,2 2 4-15,-2 2 5 0,2 1 9 0,2 1 3 0,-4 2 7 16,2 2-10 0,0 2 7-16,0-2-11 0,0 4-2 0,2-2-1 0,-1 4 1 15,-5 13-10-15,8-26 3 16,-6 16-11-16,-2 10 0 0,9-19-3 0,-9 19 8 0,8-15-5 15,-8 15-5-15,9-13 1 0,-9 13 2 16,10-10-4-16,-10 10 3 0,13-5 3 16,-13 5-7-16,0 0-4 0,23-6 8 0,-23 6-4 15,24-2-1-15,-24 2 5 16,29 0-6-16,-9 0-3 0,0 2 1 0,4-2-5 0,5 3 7 16,3-2-6-16,0-1 9 15,4 2-3-15,9 0-3 0,-1 0 0 0,5 2 7 16,7-1-1-16,1 1 25 0,5 0 17 0,-5-3 3 15,2 3-6-15,1 0-6 0,-5-2-7 16,-7 0 1-16,1 0 0 0,-5-2-5 0,1 2-4 16,-9-2 3-16,0 0 0 15,-2 3-2-15,-3-3 3 0,-5 0-6 0,-2 0 2 0,-3-3-5 16,-3 6-14-16,2-6-36 16,-20 3-50-16,30 3-52 0,-18-3-79 15,-12 0-153-15,19 1-362 0,-19-1 1 16</inkml:trace>
  <inkml:trace contextRef="#ctx0" brushRef="#br0" timeOffset="-76541.08">30814 7714 2077 0,'0'0'-82'0,"0"0"4"0,0 0 17 16,0 0 19-16,-13 5 20 15,13-5 27-15,0 0 31 0,0 0 14 0,0 0 21 16,0 0 22-16,0 0-12 0,0 0-11 0,0 0-3 16,0 0-7-16,43 8-3 0,-43-8-28 15,22 2-29-15,-22-2-35 0,26-2-40 0,-26 2-43 16,23-3-74-16,-23 3-169 16,19-6-162-16,-8 4 294 0</inkml:trace>
  <inkml:trace contextRef="#ctx0" brushRef="#br0" timeOffset="-76161.14">30949 7565 1511 0,'0'0'2'0,"-2"-18"0"15,2 18 13-15,0 0 12 0,0 0 3 0,2-23 12 16,-2 23 1-16,0 0 0 0,10-15-2 0,-10 15-5 0,12-8 4 15,-12 8-3-15,0 0 5 16,16-10 1-16,-16 10 12 0,15-4-3 0,-15 4-7 16,0 0-6-16,21-1-1 15,-21 1 2-15,0 0-10 0,0 0-4 0,21 13-3 0,-21-13 2 16,4 14 6 0,-4-14 1-16,0 18 13 0,0-18 7 0,0 0 14 0,-10 32 11 15,6-20-3-15,4-12 2 16,-11 25 0-16,7-15-7 0,-2 2 1 0,6-12-8 0,-9 18-7 15,9-18 5-15,-6 17-5 0,6-17-2 0,-3 17 6 16,3-17-3-16,0 0-7 16,5 21-4-16,-5-21-8 0,13 10-5 0,-13-10-31 15,14 7-34-15,-14-7-42 16,21 7-47-16,-7-4-52 0,-4-1-57 0,-10-2-163 0,24 0-390 16,-14 0-84-16</inkml:trace>
  <inkml:trace contextRef="#ctx0" brushRef="#br0" timeOffset="-75769.59">31254 7703 2324 0,'0'0'-33'16,"-19"-6"20"-16,19 6 11 15,0 0 24-15,0 0 1 0,0 0 14 0,0 0-1 0,0 0-4 16,0 0-5-16,0 0 4 0,0 0-3 16,0 0-4-16,38-11-1 0,-38 11 4 15,21-2-7-15,-21 2 0 0,24-2-4 0,-24 2-6 16,23-3-45-16,-23 3-35 16,21-1-45-16,-21 1-67 0,19-6-149 0,-11 3-278 15,-8 3 177-15</inkml:trace>
  <inkml:trace contextRef="#ctx0" brushRef="#br0" timeOffset="-75561.33">31300 7618 1827 0,'0'0'3'0,"-14"-4"3"0,14 4 19 16,0 0 43-16,0 0 33 0,0 0 9 15,0 0 23-15,0 0 6 0,0 0-1 16,-4 26-8-16,4-26-13 0,0 0-9 0,2 24-14 0,-2-24-10 0,2 22-10 15,-2-22-7-15,2 25-4 16,0-14-11-16,-2-11-16 0,2 23-31 0,-2-23-49 16,4 23-55-16,-2-12-65 15,-2-2-76-15,0-9-159 0,2 18-358 0,-2-18-42 16</inkml:trace>
  <inkml:trace contextRef="#ctx0" brushRef="#br0" timeOffset="-74501.19">31440 7887 2173 0,'0'0'-52'0,"0"0"11"0,0 0 8 0,0 0 12 15,0 0 9-15,0 0-3 16,0 0 7-16,0 0 4 0,0 0 4 0,0 0-4 0,0 0 8 15,0 0-3-15,0 0 10 0,0 0 12 0,0 0 7 16,0 0-3-16,0 0-8 16,0 0 11-16,0 0 0 0,-21 45-4 0,21-45 4 15,0 17-7-15,0-17 8 16,0 0 0-16,2 22-3 0,-2-22 4 0,2 15-9 0,-2-15 3 16,0 0 3-16,2 20-8 15,-2-20 2-15,0 0 4 0,2 16 19 0,-2-16 6 16,0 0 6-16,0 0-11 15,0 0-6-15,0 0-3 0,0 0-2 0,0 0-11 0,0 0-1 16,0 0-10-16,0 0-4 0,0 0-4 0,0 0-9 16,11-52-7-16,-9 36-10 15,-2 16-10-15,2-35 8 0,-2 16-1 0,2-1-5 16,-2-2 4-16,0 2 8 0,0-3 23 16,0 3 5-16,0-4 15 0,0 2-18 0,-2 0 4 15,2 0 2-15,0 3 2 16,0-3-10-16,0 3 5 0,0-1-4 0,2 2 7 15,1 1-1-15,-3 17 2 0,2-30 2 0,-2 17 4 0,0 13-2 16,4-25-3-16,-4 25 1 16,2-23-5-16,-2 23 1 0,5-21 1 0,-5 21-2 15,2-17-3-15,-2 17 0 16,0-15-3-16,0 15 1 0,0 0 2 16,4-19 1-16,-4 19 0 0,0 0 0 15,2-16-1-15,-2 16-2 0,0 0-1 0,0 0 0 0,4-15-4 16,-4 15-1-16,0 0-2 0,0 0-1 0,6-14-2 15,-6 14 5-15,0 0-5 16,0 0 2-16,0 0 2 0,8-12-1 0,-8 12 4 0,0 0 2 16,0 0 2-16,0 0 4 15,0 0 1-15,12-9-6 0,-12 9 1 0,0 0 1 16,0 0 2-16,20-4-4 0,-20 4 1 16,0 0-4-16,28 0 3 0,-28 0-5 0,25 0 2 15,-25 0-3-15,30 3 2 16,-11-2 1-16,0-1-5 0,0 2 5 0,5 0-2 15,-4 3-3-15,2-5 0 0,1 4 1 0,3-1-9 0,-4-3-8 16,6 4-5 0,-2-3-6-16,1-1-5 0,-3 3 6 0,-1-2-1 15,0-1 7-15,0 3-5 0,1-3 9 16,-4 0-2-16,2 1 7 0,-1-1 1 0,1 0-1 16,-2 0 0-16,2 0 3 15,-1 2-2-15,0-2 8 0,-2 0-4 0,1 1 5 0,-2 2 1 16,1-3-2-16,-2 1-1 0,2 2 4 0,-19-3-4 15,30 2-1-15,-30-2 15 16,28 2 2-16,-16-2 10 0,-12 0 7 16,23 1-8-16,-23-1 4 0,24 2 3 0,-24-2-3 15,18 2-4-15,-18-2 1 16,20 0-5-16,-20 0-1 0,19 2 2 0,-19-2-7 16,0 0-7-16,25 0-8 0,-25 0-19 15,17 0-16-15,-17 0-36 0,0 0-35 16,20 0-23-16,-20 0-55 0,10 0-81 0,-10 0-473 0,0 0-17 15</inkml:trace>
  <inkml:trace contextRef="#ctx0" brushRef="#br0" timeOffset="-72851.27">31686 7629 2129 0,'0'0'-31'16,"0"0"24"-16,0 0 22 0,0 0-3 0,0 0 42 0,0 0 36 15,0 0 22-15,0 0 17 16,0 0 8-16,0 0 4 0,0 0 7 0,0 0 1 15,0 0-5-15,0 0-3 0,0 0-5 0,-17 38-4 16,17-38-8-16,0 0-10 16,4 26-13-16,-4-26-8 0,5 21-13 0,-5-21-10 0,4 21-6 15,-2-10-7-15,-2-11-7 16,6 22-6-16,-2-11-4 0,-4-11-7 0,4 24-5 16,-2-14-12-16,-2-10-12 15,7 22-20-15,-5-11-21 0,-2-11-28 0,5 21-39 0,-5-21-32 16,6 17-42-16,-6-17-20 0,4 16-30 0,0-10-43 15,-2 2-97-15,-2-8-528 16,6 11-278-16</inkml:trace>
  <inkml:trace contextRef="#ctx0" brushRef="#br0" timeOffset="-72670.96">31912 7733 2487 0</inkml:trace>
  <inkml:trace contextRef="#ctx0" brushRef="#br0" timeOffset="-72321.23">31920 7718 2176 0,'5'-13'-107'0,"-5"13"42"15,0 0 19-15,7-18 28 0,-7 18 32 0,0 0 22 16,6-13 29-16,-6 13 22 0,0 0 14 0,0 0 3 0,6-14 4 15,-6 14-7-15,0 0 3 16,0 0-16-16,0 0-13 0,0 0-4 0,0 0 3 16,0 0-1-16,0 0 3 15,0 0-3-15,0 0-5 0,0 0-4 0,0 0-8 16,-48 30-4-16,41-21-6 0,-2 3-3 16,3 1-7-16,0-2 1 0,0 3-7 0,-1-2-3 15,7-12-1-15,-8 27-3 16,4-12-12-16,4-15-9 0,0 24-5 0,0-24-5 15,2 20-12-15,-2-20-12 0,6 22-18 0,0-14-15 0,-6-8-21 16,17 15-8-16,-9-10-5 16,-8-5-1-16,22 9 1 0,-22-9 3 0,19 5-1 15,-19-5 13-15,19 0-1 16,-19 0 13-16,0 0 14 0,25-8 19 0,-25 8 14 16,11-10 16-16,-11 10 10 0,4-13 17 15,-4 13 14-15,0 0 23 0,0 0 12 0,-11-30 7 16,11 30 8-16,-12-15-2 0,12 15-8 0,-17-14-8 15,17 14-9-15,-13-10-3 16,13 10-11-16,-13-8-22 0,13 8-37 0,0 0-54 0,-8-13-67 16,8 13-76-16,0 0-147 15,-6-7-385-15,6 7-24 0</inkml:trace>
  <inkml:trace contextRef="#ctx0" brushRef="#br0" timeOffset="-71601.14">32156 7808 2030 0,'0'0'-96'0,"0"0"24"0,0 0 24 16,-30-12 20-16,30 12 11 15,0 0 21-15,0-23 28 0,0 23 32 0,0 0 15 0,4-23-2 16,-4 23 8 0,0 0-8-16,9-21-5 0,-9 21-16 0,6-10-3 0,-6 10-7 15,0 0 1-15,17-10-6 16,-17 10-10-16,0 0 2 0,21 2-6 0,-21-2 3 15,0 0-10-15,22 8-5 0,-22-8-6 0,12 14 3 16,-6-6-9-16,-6-8 4 0,9 17 9 16,-9-17-10-16,4 15-6 0,-4-15 4 0,-2 17 7 15,2-17 11-15,0 0 17 16,-9 20 13-16,9-20 13 0,-14 8 3 0,14-8 4 16,-18 5 3-16,18-5 1 15,-16 2-2-15,16-2 0 0,0 0-13 0,-25-4-10 0,25 4-22 16,-16-10-25-16,16 10-36 0,-10-11-61 0,10 11-64 15,-4-13-53-15,4 13-88 0,0-16-531 16,0 16-162-16</inkml:trace>
  <inkml:trace contextRef="#ctx0" brushRef="#br0" timeOffset="-71031.09">32419 7742 2391 0,'0'0'-69'0,"0"0"38"16,0 0 11-16,8-9 2 15,-8 9 5-15,0 0 2 0,0 0 2 0,0 0 0 16,0 0 6-16,0 0 6 0,0 0-11 15,0 0 5-15,0 0 8 0,0 0 18 16,0 0-25-16,0 0 7 0,0 0-3 0,0 0 1 0,-47 0-10 16,47 0 14-16,0 0-3 15,0 0-7-15,0 0 6 0,-23 2-3 0,23-2-9 0,0 0-10 16,0 0-9-16,0 0 0 16,0 0-8-16,-21-2-2 0,21 2 2 0,0 0-4 15,0 0 0-15,0 0-4 16,0 0 1-16,0 0 7 0,0 0 2 0,4-27 4 15,-4 27 6-15,0 0 9 0,0 0 2 0,19-16 6 0,-19 16 2 16,10-8 3-16,-10 8-3 16,13-8 7-16,-13 8 15 0,13-10 2 0,-13 10 13 15,10-9 5-15,-10 9 15 16,14-8 16-16,-14 8 6 0,0 0-7 0,16-9-12 0,-16 9 8 16,0 0 16-16,15-7-2 15,-15 7 2-15,0 0 3 0,0 0-9 0,0 0 17 16,0 0-11-16,0 0 6 0,0 0 5 15,0 0-5-15,0 0 2 0,0 0 10 0,0 0 3 16,4 32-7-16,-4-32-4 0,-2 21-6 0,2-21-17 16,-2 21-3-16,2-21-6 0,-4 22-6 15,4-22-19-15,0 26-22 0,0-26-36 16,-3 24-53-16,6-11-55 0,-6 0-61 16,3-1-62-16,0-12-158 0,-4 27-425 15,-2-14-177-15</inkml:trace>
  <inkml:trace contextRef="#ctx0" brushRef="#br0" timeOffset="-70131.38">30096 8955 2435 0,'-6'-13'-93'0,"6"13"24"0,0 0 19 15,-4-18 27-15,4 18 26 0,0 0 19 0,2-25 29 16,-2 25 3-16,6-18 10 0,-6 18 12 0,6-21 11 0,-6 21 5 15,7-16-5 1,-7 16-7-16,6-18-10 0,-6 18-4 0,8-12-5 0,-8 12-10 16,9-14-8-16,-9 14 0 15,0 0-4-15,13-7-5 0,-13 7-1 0,0 0 1 0,0 0-8 16,28 6-2-16,-28-6-5 16,16 7 0-16,-16-7-3 0,15 9-10 0,-5-2 1 15,-10-7-2-15,20 9-1 16,-20-9 2-16,14 5-2 0,-14-5-2 0,18 6 2 0,-18-6 2 15,0 0 0-15,20-3 4 0,-20 3 4 0,0 0 2 16,20-13 7-16,-20 13-1 16,12-12 0-16,-5 2 2 0,-7 10-2 0,10-19-4 15,-10 19-1-15,8-17 1 16,-8 17-5-16,9-15-4 0,-9 15-10 0,7-14-28 0,-7 14-24 16,0 0-35-16,6-14-38 15,-6 14-41-15,0 0-55 0,0 0-150 0,0 0-435 16,0 0-122-16</inkml:trace>
  <inkml:trace contextRef="#ctx0" brushRef="#br0" timeOffset="-69771.36">30189 8963 2311 0,'0'0'-85'0,"0"0"28"15,-16 5 14-15,16-5 16 0,0 0 32 0,0 0 42 0,0 0 19 16,0 0 22-16,0 0 10 0,0 0 13 0,0 0-1 15,0 0 2-15,0 0-3 16,0 0-2-16,0 0 0 0,0 0-2 0,0 0-11 16,0 0-3-16,0 0-17 0,0 0-5 15,63-10-11-15,-63 10-6 0,26-5-8 0,-12 3-24 16,1-2-27-16,-15 4-33 16,27-5-57-16,-14 2-51 0,-13 3-58 0,22-3-111 15,-12 0-554-15,0 2-231 0</inkml:trace>
  <inkml:trace contextRef="#ctx0" brushRef="#br0" timeOffset="-67901.13">30793 8541 2517 0,'0'0'-114'0,"0"0"29"16,0 0 17-16,8-12 7 0,-8 12 22 0,0 0 23 15,0 0 13-15,0 0 17 0,0 0 6 0,0 0-1 0,0 0-3 16,6-12 10-16,-6 12-4 16,0 0 15-16,0 0 3 0,0 0 11 0,0 0 8 15,0 0 8-15,0 0-12 16,0 0 9-16,-40 24 4 0,40-24 12 16,-17 19 2-16,9-8-4 0,-1 1-4 0,1 0 2 15,-1 3-7-15,1-2-5 0,2 3-4 0,-1 0-4 16,0 0-6-16,3 0-5 0,0 2-10 0,0-1-5 15,2 3-9-15,2-4-10 16,0-16 1-16,0 31-7 0,2-17-10 0,-2-14-1 0,6 22-8 16,-4-11-9-16,-2-11-7 15,9 16-5-15,-9-16-2 0,11 13-2 0,-11-13-2 16,10 6 18-16,-10-6-11 16,0 0 15-16,0 0-1 0,0 0 11 0,0 0 7 0,0 0 13 15,28-23 8-15,-28 23 12 16,2-19 11-16,-2 19 8 0,-2-19 15 0,2 19 1 0,0 0 9 15,-7-29 10-15,7 29-2 0,-12-17 0 16,12 17-8-16,-11-13 0 0,11 13-4 16,-12-13-12-16,12 13-9 0,-12-10-2 0,12 10-6 15,-10-10-11-15,10 10-27 16,0 0-46-16,-12-13-64 0,12 13-66 0,0 0-67 16,0 0-123-16,-9-6-173 0,9 6-324 15,0 0-213-15</inkml:trace>
  <inkml:trace contextRef="#ctx0" brushRef="#br0" timeOffset="-67671.29">30816 8844 2630 0,'0'0'66'15,"0"0"52"-15,0 0 31 16,10 10 30-16,-10-10 20 0,0 0 3 0,0 0-5 15,0 0 17-15,0 0-28 0,11 9-22 0,-11-9-23 16,0 0-20-16,0 0-27 0,7 4-34 16,-7-4-45-16,0 0-53 0,0 0-74 0,0 0-78 15,0 0-74-15,0 0-108 16,0 0-163-16,0 0-432 0,0 0-412 0</inkml:trace>
  <inkml:trace contextRef="#ctx0" brushRef="#br0" timeOffset="-67361.23">30969 8661 2911 0,'0'0'-50'0,"4"-15"34"0,-4 15 23 15,0 0 30-15,4-15 33 16,-4 15 14-16,0 0-1 0,4-16-8 0,-4 16-8 15,0 0-5-15,0 0 3 0,0 0 8 0,0 0 6 16,0 0 1-16,0 0 1 16,0 0-6-16,0 0-1 0,0 0-10 0,8 48-3 0,-8-48-2 15,0 24-8-15,0-10-4 16,0-14-1-16,0 31-6 0,0-18-6 0,0-13-1 16,0 30-8-16,0-14-19 15,2-3-28-15,-2-13-41 0,-2 27-41 0,2-27-53 0,2 24-43 16,-2-24-32-16,0 19-60 0,0-19-116 0,0 16-462 15,2-10-227-15</inkml:trace>
  <inkml:trace contextRef="#ctx0" brushRef="#br0" timeOffset="-66771.2">31235 8581 2490 0,'0'0'-106'15,"0"0"23"-15,0 0 19 16,0 0 22-16,0 0 42 0,0 0 41 0,0 0 14 15,0 0 13-15,0 0 11 0,0 0 10 0,0 0 7 0,0 0 10 16,-40 36-2-16,34-20-5 16,0-3-4-16,-2 2-10 0,2 2-10 0,0 0-6 15,2 1-7-15,2-3-5 16,0 2-14-16,2-17-2 0,-2 29-13 0,6-16-11 16,-4-13-6-16,4 23-11 0,0-14-14 15,-4-9-9-15,10 14-15 0,-10-14-3 0,14 8 3 16,-14-8 10-16,0 0 0 0,0 0 11 0,0 0 19 15,25-18 17-15,-25 18 11 0,4-15 18 16,-4 15 15-16,0 0 7 0,-2-23 10 0,2 23 2 16,0 0 5-16,-19-22-2 15,11 16-6-15,8 6-13 0,-18-10-2 0,18 10-8 16,-18-8-8-16,18 8-26 16,-16-3-41-16,16 3-61 0,0 0-98 0,-19-4-108 0,19 4-232 15,0 0-420-15,0 0-354 16</inkml:trace>
  <inkml:trace contextRef="#ctx0" brushRef="#br1" timeOffset="-46941.51">17963 14586 1310 0,'0'0'327'0,"0"0"-98"0,0 0-96 16,0 0-50-16,0 0-9 0,0 0-32 0,0 0 5 16,0 0 1-16,0 0-3 15,-14-26-1-15,14 26 6 0,0 0-1 0,0 0 6 16,4-26 17-16,-4 26 9 0,6-18 11 0,-6 18-1 0,6-19 2 15,-6 19-8-15,10-21-7 16,-6 7-12-16,-4 14-7 0,10-23-7 0,-4 11-4 16,1-2-5-16,-1 3-4 15,-6 11-6-15,13-23 3 0,-9 13 0 0,-4 10 2 16,9-16 1-16,-9 16-1 0,6-14-4 16,-6 14-7-16,0 0-4 0,8-13 0 0,-8 13 0 15,0 0 4-15,0 0-1 16,0 0-2-16,0 0-1 0,20 27-1 0,-20-27-4 15,4 20-2-15,0-7-8 0,-2 0-16 0,4 1-29 0,-2 1-31 16,0 0-38-16,3-1-52 16,0 0-39-16,-7-14-60 0,8 24-163 0,-4-11-409 15,0-3-162-15</inkml:trace>
  <inkml:trace contextRef="#ctx0" brushRef="#br1" timeOffset="-45671.44">18072 14386 2321 0,'0'0'-110'0,"0"0"30"0,0 0 20 0,0 0 22 16,0 0 12-16,0 0 10 16,0 0 2-16,0 0 11 0,0 0 1 0,0 0 26 15,-8 41-6-15,8-41 9 0,-8 23 0 16,8-23 26-16,-2 29-20 0,-2-13 10 0,2 2 7 15,-2 0-1-15,2 1 5 0,-2 6-10 0,2-2 3 16,-3 4-1-16,1-2-9 16,0 1-2-16,0 3-1 0,0 0-10 0,-1-1 4 15,3 2-9-15,-2 1 0 0,-1-3 3 16,1 6-4-16,2-4-5 0,-2 5 4 16,2 1-1-16,-2 1-4 0,2-2 7 15,0 1-7-15,0-4-5 0,0 1 4 0,0-2-5 16,2 1 6-16,-2 2-7 0,-2-4-2 0,2 2 2 0,0 0 0 15,0 1 1-15,0-1-3 16,0-2 3-16,2 4 2 0,-2-4-3 0,2 2-5 16,-2-1 5-16,0-1-8 15,0-1 5-15,0 2-2 0,-2-1-4 0,2-1 2 0,-1-1 4 16,1 2-5-16,0-5-2 16,0 0 8-16,-2 2-6 0,2-2 6 0,-3-1 2 15,1 1-4-15,2-1 2 16,0 2-7-16,0-6-1 0,-3 6 5 0,3-5-3 0,2-1 3 15,0-1-4-15,0 2-6 0,0 1-3 0,2-1 2 16,0-3-7-16,-2 1 5 16,3-1 8-16,-1 3-4 0,0-3-1 15,0 4 10-15,-2-2-6 0,2 2-3 16,0-4 3-16,-2 3 5 0,2 2 5 0,1-2-7 0,-3 0 0 16,0 2 6-16,0-2-3 15,2 0 0-15,-2 0-3 0,0 2 6 0,2-3-3 0,-2 2 0 16,2 1 5-16,-4-3-5 0,4 0-2 15,-2 1 4-15,0-1 1 0,0-1 2 16,0 1-2-16,0-1-4 0,0 0-1 0,-2 0 4 16,4 1-6-16,-4-2 5 15,2 1-1-15,0 2 4 0,0-2-4 0,-2 0 11 16,0 0-7-16,-1 0-4 0,1 2 3 16,0-2-6-16,2 0 4 0,-2-2 1 0,0 2 1 15,0 0 0-15,2-19-3 16,0 36 0-16,-2-18 4 0,2-3-3 0,0-15-1 15,0 34 2-15,2-19-1 0,-2 3 6 0,0-1-4 0,2-2 0 16,-2-15-1-16,0 32 5 16,2-15-9-16,-2-1 8 0,0-16-7 0,2 32-2 0,-4-16 12 15,4 1-7 1,-2-17-4-16,-2 32 7 0,2-16-2 0,0 0-1 0,-2 2-2 16,2-18 2-16,-2 32 0 15,2-17 8-15,-2 2-11 0,2-17 6 0,0 33-6 16,-3-16 5-16,3-2-2 0,0-15-2 0,-2 34-2 0,2-17 4 15,0 1 3-15,0-18 2 16,0 29-1-16,0-15 0 0,-2 1 0 16,2-15-4-16,0 31 8 0,0-16-1 15,0-15-2-15,0 27 0 0,2-13 5 0,-2-14-8 16,0 29 4-16,0-15 1 16,0 1-2-16,0-15-4 0,0 29 5 0,0-12-5 0,0-1 13 15,0 0-2-15,0-16-2 16,0 32 14-16,0-14-14 0,0 1 2 0,0 1-3 0,-2-2 2 15,2 1-4-15,-2 0-2 0,2 3 3 0,0-3-4 16,-2 2-1-16,2-3-2 16,-2 4-10-16,-2-4-15 0,4 1-25 0,-4 1-38 15,2-1-30-15,0-2-46 0,0-2-128 16,0 1-469-16,-4-1-41 0</inkml:trace>
  <inkml:trace contextRef="#ctx0" brushRef="#br1" timeOffset="-20330">17951 15261 464 0,'0'0'150'0,"0"0"-26"15,0 0-31-15,0 0-10 16,0 0 0-16,0 0-17 0,0 0 6 0,0 0-3 16,0 0 7-16,0 0-3 0,-10-14 5 0,10 14 4 15,0 0 5-15,0 0-2 16,0 0 1-16,0 0-8 0,0 0 2 0,0 0-2 0,0 0-3 16,0 0 1-16,0 0 0 15,0 0-2-15,0 0 0 0,0 0-4 0,0 0-4 16,0 0-6-16,0 0-6 0,0 0-9 0,40 1-7 15,-40-1 3-15,18-1-13 0,-18 1-5 16,26 0-10-16,-26 0 0 0,31-6-10 0,-13 5-6 16,0-2-5-16,4 0-5 0,-1-1 2 15,3 1-2-15,2 1 2 0,0-4 2 0,0 2 6 16,1 1-3-16,1-1 3 16,2 0 3-16,-3 0-8 0,1-1-8 0,1 0 5 15,1 2-5-15,-2-1-12 0,0-2 15 0,2 2-14 16,0-2 1-16,-1 2 4 15,1 3-5-15,0-2 1 0,-1-3-1 0,-1 3 5 0,4 1 16 16,-5-1-16-16,3 1 12 16,2 2-1-16,-3-2 2 0,1 1 14 0,-2 1-10 15,1 0-4-15,-1-3 6 16,2 3-3-16,1 0 6 0,-1 0 6 0,2 0-3 0,0 0 6 16,-1-2-3-16,1 2-1 15,0 0-2-15,2 0 0 0,-1 2 0 0,-1-4 6 16,2 2-6-16,-3 0 3 0,1 0 6 0,0 0-13 0,-2 0 13 15,1 0-5-15,-3 0-1 16,2-1 6-16,-5 1-13 0,-1 0 4 0,-2-2 7 16,4 2-7-16,-5 0 0 15,3 0-3-15,-4-2 5 0,2 2-8 0,-1-2 3 16,0 2 1-16,-2 0 7 0,3 0-8 16,-4-2 0-16,4 1 9 0,-22 1-9 0,40-3-2 15,-21 3 4-15,2-1-5 16,0 1 6-16,0 0-2 0,1-3 2 0,-2 3-3 15,4 0-1-15,-3-2-1 0,3 2 7 0,-4 0-11 0,2 0 4 16,1 0 2-16,-2 0-6 16,2 0-3-16,-1 0-3 0,1-1 11 0,0 1-10 0,-2 0-8 15,3 0-2-15,-1 0 1 16,0-2 2-16,1 2 4 0,-1-2 2 0,1 2 1 16,-2-3-7-16,0 3 4 15,1 0-10-15,1-1-1 0,-2 1-4 0,2-2-5 16,-1 2 4-16,3-2-6 0,-4 2 7 15,4-2-8-15,-3 0 7 0,3 2 0 0,0 0 11 16,3 0 2-16,-6-1-9 0,6-2 9 0,1 3-6 16,-2 0 9-16,1 0 1 15,-3-1-2-15,0 1 9 0,-1 0-7 0,-2 0 10 0,2 0 13 16,-1-3-14 0,1 3-1-16,-1 0 12 0,-2 0-9 0,4 0-4 0,-2 0 4 15,-1 0-1-15,2-1-2 16,0 1-3-16,1 0-8 0,3 0 1 0,-1-2-8 15,0 0-3-15,1 2 0 0,1-2-5 0,2 2 3 0,-3 0 5 16,3 0-6-16,-2-2 6 16,2 0 8-16,-1 2-5 0,3-1 3 0,-2 1-5 15,0-3 11-15,1 0-9 0,-1 3 1 16,2 0 5-16,-3 0 6 0,3 0-6 0,-2-2 1 16,3 2 3-16,-7 0 5 15,4-2-2-15,1 2 7 0,-1-3-4 0,-1 3-1 16,3 0 0-16,-2 0-3 0,2 0-4 0,-1-3-6 15,3 1 1-15,-2 2 7 16,0-2-7-16,-1 1 5 0,1-1 5 0,1 2 3 0,1-2 6 16,0-1-2-16,-3 2-2 15,1 1 9-15,2-3-1 0,-2 3-3 0,1 0-10 0,0 0-2 16,-1 0 3 0,2-3-1-16,0 6-4 0,-2-6 4 0,1 3 2 0,2 0-2 15,-1 0-7-15,2 0 14 16,-2 0-5-16,2 0 7 0,7 0-2 0,-4 0 7 0,-1 3 3 15,-1-3-3-15,3 0-3 0,-4 0 6 0,-2 0-3 16,3 0-2-16,3 3-1 16,0-3 1-16,1 0-2 0,-1 0 2 0,1 0 2 15,-1 1-2-15,-5-1-3 16,1 0 10-16,-1 0 2 0,5 3-2 0,-4-3 2 16,-2 0 8-16,5 4-14 0,-6-4-6 15,1 0 3-15,4 1-5 0,-3 1-2 0,-1-2-3 16,0 2 0-16,-1-2 2 15,1 3-4-15,2-3 2 0,-1 0 0 0,5 3 3 16,0-1 0-16,-3-2 7 0,4 2 2 0,-4-2 2 0,2 3 15 16,0 0-9-16,-5-3-5 15,6 3-1-15,-1-1 1 0,-1 2-3 0,-4-2-4 16,5-1 0-16,-5 2 1 16,2 1-4-16,-2-3 7 0,-1 1-1 15,4-2-1-15,2 4 0 0,-1-2 4 0,2-2-2 16,-7 1-2-16,1 2-5 0,0-1-2 0,0-2-5 15,-1 2-13-15,4-2 3 0,1 1-7 0,-6 1-3 0,2-2 17 16,2 3-16 0,3-2 4-16,1 2 5 0,0-3-2 0,3 1 4 0,0 3 10 15,-1-4-1-15,0 2 10 16,3-2 8-16,-2 2-9 0,1-1 14 0,0-1 7 16,1 2-1-16,0-2 4 15,-1 0 14-15,0 3 15 0,2-3 24 0,-1 0 20 0,-6 1 11 16,3-1-7-16,2 0-6 0,-4 2 3 0,-6-2-13 15,-1 0-16-15,-3-2-19 0,1 2-33 16,-5 0-28-16,-1 0-72 0,-7-1-87 16,0 1-179-16,-8-3-219 0,-4 0 245 15</inkml:trace>
  <inkml:trace contextRef="#ctx0" brushRef="#br1" timeOffset="-18761.53">20049 15159 1622 0,'-16'8'15'0,"16"-8"30"0,0 0 8 16,-8 18 1-16,8-18-3 15,-4 15 4-15,4-15-12 0,-4 15 1 0,4-15 0 16,-4 15-7-16,4-15-9 16,-4 17-10-16,4-17-4 0,0 0-12 0,0 22-32 0,-2-16-39 15,2-6-43-15,-2 11-85 16,2-11-353-16,0 0 261 0</inkml:trace>
  <inkml:trace contextRef="#ctx0" brushRef="#br1" timeOffset="-17471.29">19981 14789 1565 0,'0'0'5'0,"0"0"40"15,0 0 14-15,0 0-3 16,0 0 6-16,0 0 13 0,0 0 25 0,0 0-10 15,0 0 4-15,0 0 8 0,0 0-1 16,0 0 1-16,0 0-2 0,0 0 4 16,0 0 0-16,15-12 1 0,-15 12-9 0,0 0-7 0,0 0-8 15,0 0-8-15,0 0-10 16,0 0-8-16,0 0-3 0,4-15-11 0,-4 15-4 16,0 0-4-16,0 0-5 0,17-9 0 15,-17 9-5-15,0 0 1 0,14-4-2 0,-14 4-5 16,0 0 0-16,0 0-3 0,0 0-1 15,24 9 1-15,-24-9 1 0,0 0-3 16,4 19 7-16,-4-19 8 0,0 0 7 0,-6 27 8 16,6-27 8-16,-8 19 5 15,8-19 7-15,-9 20 7 0,9-20 1 0,-11 18-3 0,11-18 1 16,-6 19-3-16,6-19-4 16,-4 15-7-16,4-15 1 0,0 0 5 15,-2 20-11-15,2-20-5 0,0 0-12 16,12 11-22-16,-12-11-39 0,16 4-42 0,-16-4-56 15,22 2-52-15,-7-2-62 0,-15 0-109 0,30-6-225 16,-18 3-370-16,-12 3-369 0</inkml:trace>
  <inkml:trace contextRef="#ctx0" brushRef="#br1" timeOffset="-16081.38">17892 16015 2726 0,'0'0'-123'16,"0"0"46"-16,0 0 30 0,0 0 23 0,0 0 27 0,0 0 17 16,0 0 29-16,0 0 23 15,0 0 20-15,0 0 14 0,0 0 11 0,0 0-10 16,0 0-6-16,0 0-8 0,0 0-10 0,0 0-11 15,0 0-23-15,0 0-28 0,44-3-30 16,-44 3-69-16,0 0-58 0,27 0-60 0,-27 0-105 16,18 0-534-16,-18 0-172 15</inkml:trace>
  <inkml:trace contextRef="#ctx0" brushRef="#br1" timeOffset="-15261.24">16876 16026 2403 0,'0'0'-61'16,"0"0"47"-16,0 0 21 0,0 0 20 0,0 0 30 15,0 0 18-15,0 0 15 0,0 0 24 16,0 0 11-16,0 0-4 0,0 0 0 16,0 0-8-16,0 0-8 0,0 0-10 15,0 0-9-15,0 0-8 0,0 0-13 0,0 0-9 16,0 0-17-16,0 0-28 16,57-4-30-16,-57 4-44 0,28 0-61 0,-16 0-58 15,3 0-77-15,-15 0-164 0,28 0-392 16,-16 0-135-16</inkml:trace>
  <inkml:trace contextRef="#ctx0" brushRef="#br1" timeOffset="-14841.34">17195 16005 2367 0,'0'0'-88'0,"0"0"24"16,0 0 19-16,0 0 14 0,0 0 12 15,0 0 14-15,0 0 5 0,0 0 19 16,0 0-5-16,0 0 11 0,0 0 5 0,0 0 0 0,0 0 13 16,0 0 0-16,0 0 6 15,0 0-5-15,-40 25 0 0,40-25 2 0,0 0-3 0,-21 4-8 16,21-4-9-16,0 0-14 16,0 0-18-16,-21-14-1 0,21 14-9 0,-7-15-11 15,7 15-5-15,0-22 11 16,0 22-4-16,3-25 11 0,-3 25 8 0,6-28 9 15,-2 15 6-15,0-1-1 0,-4 14 2 0,11-24 8 0,-4 12 11 16,-1 1 8-16,-6 11 14 16,12-18 6-16,-4 14 13 0,-8 4 1 0,14-9 7 15,-14 9 2-15,0 0 6 16,0 0 4-16,33 16 5 0,-24-3-7 0,0 0-1 16,-3 3-6-16,2 4-4 0,-2 3-9 15,0 0-1-15,-1 1-10 0,-2 0-3 0,-1-1-6 16,-2-2-6-16,-2 1-8 0,2-1-25 0,-3 0-37 15,0-1-57-15,6-4-64 0,-3 2-89 16,0-18-179-16,0 22-506 0,0-22-327 0</inkml:trace>
  <inkml:trace contextRef="#ctx0" brushRef="#br1" timeOffset="-12361.62">22701 15073 2596 0,'0'0'-171'16,"0"0"22"-16,0 0 24 16,0 0 13-16,0 0 16 0,0 0 20 0,0 0 19 0,0 0 21 15,0 0 13-15,0 0 25 16,0 0-7-16,0 0 21 0,0 0 19 0,0 0 2 15,0 0 19-15,0 0 19 0,0 0 8 0,0 0 6 0,0 0 6 16,0 0 9-16,0 0 5 16,0 0 4-16,0 0 13 0,0 0 18 15,0 0 21-15,0 0 0 0,0 0-7 16,0 0-13-16,0 0-16 0,0 0-14 0,0 0-12 16,4 38-13-16,-4-38-10 0,4 23-12 15,-4-23-13-15,2 22-36 0,1-8-59 0,-3-14-88 16,6 27-81-16,-6-13-180 0,0-3-177 0,-2 4-289 15,2-15-202-15</inkml:trace>
  <inkml:trace contextRef="#ctx0" brushRef="#br1" timeOffset="-8831.75">18097 15250 2414 0,'0'0'-132'0,"0"0"19"0,0 0 20 0,0 0 15 16,0 0 14-16,0 0 13 0,0 0 16 16,0 0 4-16,0 0 13 0,0-21 6 0,0 21 3 15,0 0 2-15,0 0 5 16,0 0 2-16,0 0 4 0,0 0 9 0,0 0 10 16,0 0 11-16,0 0-6 0,0 0 18 15,0 0 12-15,0 0 5 0,5-14 8 0,-5 14-2 16,0 0-4-16,0 0 0 0,0 0-5 0,0 0-8 15,0 0-5-15,0 0 4 16,0 0 6-16,0 0 8 0,0 0-9 0,0 0 4 0,0 0-3 16,0 0 2-16,0 0 0 15,0 0-2-15,0 0-2 0,0 0-4 0,-18 42-8 16,18-42-4-16,0 0-3 16,-6 19-3-16,6-19-7 0,-4 15 0 0,4-15-7 0,0 0 4 15,-4 20-11-15,4-20-7 16,0 0-2-16,-4 17-2 0,4-17 3 0,0 0-3 15,0 0-2-15,0 15 4 0,0-15 0 0,0 0-1 0,0 0-4 16,0 0 2-16,0 0 2 16,0 0 2-16,0 0 0 0,0 0 6 0,0 0 2 15,0 0 9-15,0 0 6 16,0 0 10-16,0 0 5 0,14-45 9 0,-14 45 2 16,0 0 5-16,8-18-2 15,-8 18-7-15,0 0-6 0,2-15-2 0,-2 15-12 0,0 0 0 16,0 0-5-16,0 0-4 0,0 0 5 0,0 0-7 15,0 0-5-15,0 0-19 16,0 0-46-16,0 0-56 0,5 48-64 0,-5-40-73 0,0-8-186 16,0 20-486-16,0-20-312 15</inkml:trace>
  <inkml:trace contextRef="#ctx0" brushRef="#br1" timeOffset="-4021.42">17934 16105 2596 0,'0'0'-170'0,"0"0"28"16,0 0 16-16,0 0 14 15,0 0 8-15,0 0 10 0,0 0 4 0,0 0 9 16,0 0 8-16,0 0 1 16,0 0-6-16,0 0-4 0,0 0-24 0,0 0-44 0,0 0-215 15,0 0 116-15</inkml:trace>
  <inkml:trace contextRef="#ctx0" brushRef="#br1" timeOffset="-3701.58">17900 16052 1080 0,'0'0'2'0,"0"0"-2"0,13-8-33 16,-13 8-32-16,0 0-23 16,0 0-24-16,0 0-150 0,0 0 86 0</inkml:trace>
  <inkml:trace contextRef="#ctx0" brushRef="#br1" timeOffset="-3431.36">17926 16037 780 0,'0'0'62'0,"0"0"21"0,0 0 8 16,0 0 5-16,0 0 10 15,0 0-18-15,0 0 8 0,0 0 13 16,0 0 2-16,0 0 13 0,0 0 10 0,0 0-8 0,0 0 4 15,0 0 5-15,0 0 2 0,0 0 2 16,0 0-12-16,0 0-10 0,0 0-14 0,0 0-14 16,0 0-7-16,0 0-10 15,0 0-4-15,0 0-15 0,0 0-16 0,0 0-16 16,0 0-16-16,0 0-9 0,0 0-18 16,0 0 2-16,0 0-3 0,0 0-2 15,0 0 4-15,21-2 5 0,-21 2-1 16,0 0 4-16,0 0 6 0,0 0 9 0,16-1 5 15,-16 1 9-15,0 0-1 0,0 0 3 0,0 0-6 0,0 0 2 16,0 0-2-16,0 0-11 16,0 0-14-16,0 0-58 0,0 0-57 0,0 0-72 15,0 0-132-15,0 0-444 0,0 0-76 16</inkml:trace>
  <inkml:trace contextRef="#ctx0" brushRef="#br1" timeOffset="-2924.93">17405 16071 2178 0,'0'0'-147'16,"0"0"-28"-16,10-20-2 0</inkml:trace>
  <inkml:trace contextRef="#ctx0" brushRef="#br1" timeOffset="-2651.55">17415 16051 1481 0,'11'-22'-5'0,"-11"22"39"0,6-17 46 15,-6 17 29-15,4-19 9 0,1 7 19 0,-5 12 12 16,7-24 7-16,-3 12 11 0,-4 12-3 0,6-23-14 15,-2 14-6-15,-4 9-16 16,6-17-12-16,-6 17-14 0,8-15-11 0,-8 15-12 0,10-8-4 16,-10 8-10-16,0 0-9 15,0 0-7-15,0 0-5 0,31 18-1 0,-23-6-3 16,-3 2-7-16,1-1 0 0,-1 0-7 16,-1 2-5-16,0 0 4 0,-2 1-2 0,-2-16 3 15,0 29 8-15,0-29 14 16,-2 25 8-16,-2-12 6 0,-3-2 10 0,7-11 3 15,-13 22-4-15,7-15 4 0,6-7-2 0,-17 9-9 16,17-9-5-16,-16 4 1 16,16-4-11-16,0 0-7 0,-26-13-8 0,26 13-20 0,-12-17-24 15,12 17-31-15,-7-20-43 16,7 20-54-16,-3-20-79 0,3 20-76 0,7-21-201 16,-4 11-105-16,-3 10-304 15,10-17-287-15</inkml:trace>
  <inkml:trace contextRef="#ctx0" brushRef="#br1" timeOffset="-351.43">17915 17784 2711 0,'0'0'-82'0,"0"0"-5"0,19-1-6 0,-19 1 0 16,0 0 10-16,0 0 1 16,0 0 16-16,0 0 18 0,0 0 23 0,0 0 17 15,0 0 27-15,0 0 36 16,0 0 44-16,0 0 37 0,0 0 20 0,0 0 1 0,0 0-9 16,0 0-6-16,-50 11-22 15,50-11-12-15,-28 1-9 0,11 1-12 0,-4 3-11 16,2-4-7-16,-3 1-21 0,4 0-39 0,-2 0-55 0,3 0-77 15,3-2-61 1,14 0-157-16,-30 1-538 0,20 2-242 0</inkml:trace>
  <inkml:trace contextRef="#ctx0" brushRef="#br1" timeOffset="38.65">16527 17889 2649 0,'0'0'34'0,"-22"-6"63"16,22 6 15-16,0 0-12 16,0 0-12-16,0 0-4 0,0 0 1 0,0 0 7 0,0 0 1 15,0 0-12-15,0 0-7 0,0 0-10 16,0 0-6-16,60-9-8 0,-60 9-1 15,25 0-13-15,-25 0-20 0,30 2-37 0,-30-2-53 0,30 3-66 16,-16-3-75-16,-14 0-156 16,23 2-550-16,-23-2-321 0</inkml:trace>
  <inkml:trace contextRef="#ctx0" brushRef="#br1" timeOffset="268.19">16836 17731 2823 0,'0'0'26'15,"0"0"54"-15,0 0 0 0,0 0-4 0,0 0-4 16,0 0-7-16,0 0-3 16,0 0-3-16,0 0-6 0,10 45-3 0,-10-31-7 0,0-14 0 15,0 30-8-15,0-12-10 16,2-5-12-16,-2-13-18 0,2 28-27 0,0-17-52 15,-2-11-44-15,2 25-62 0,-2-15-128 0,0-10-551 16,0 15-232-16</inkml:trace>
  <inkml:trace contextRef="#ctx0" brushRef="#br1" timeOffset="593.93">16870 17874 2621 0,'2'-16'-22'0,"-2"16"47"0,6-28-10 16,-2 14-5-16,2 0 1 0,-1 0-16 0,1 0 14 15,2 1 6-15,1 0-6 16,0 1 7-16,1 1-3 0,0 1 6 0,2 1-4 0,-12 9 9 16,20-13 7-16,-7 5 2 15,-13 8 6-15,17-6 1 0,-17 6-2 0,17 0 1 16,-17 0-1-16,0 0 1 0,14 15 1 16,-14-15 8-16,4 19 5 0,-4-19 14 0,-4 27 2 15,4-27-2-15,-10 33 1 0,2-18-2 0,4 2-1 16,-3 0 1-16,1 0 3 0,1 1 1 15,1-1-7-15,0-1-7 0,2 0-6 0,2-16-4 16,2 27-7-16,0-12-5 16,4-2-13-16,1-4-15 0,1 1-12 0,-8-10-26 15,19 15-39-15,-9-11-27 16,-10-4-40-16,24 6-25 0,-9-4-36 0,-15-2-58 16,25-8-126-16,-12 3-470 0,-3-1-204 15</inkml:trace>
  <inkml:trace contextRef="#ctx0" brushRef="#br1" timeOffset="1198.73">17145 17803 2484 0,'0'0'-26'16,"0"0"35"-16,0 0 2 0,0 0-1 0,0 0-7 15,0 0 2-15,32-9 19 16,-32 9 12-16,0 0 1 0,6-14-3 0,-6 14-4 16,0 0 11-16,8-13 4 15,-8 13 29-15,0 0 20 0,0 0 9 0,6-13 4 0,-6 13-15 16,0 0-6-16,0 0-9 16,0 0-6-16,13-6-9 0,-13 6-7 0,0 0-2 15,0 0-3-15,0 0-6 16,26 15-2-16,-26-15-7 0,12 13 1 0,-12-13-6 15,10 18 1-15,0-7-1 0,-6 0 5 0,2 3 4 0,-6-14 6 16,8 25-2-16,-6-14 9 16,-2-11 10-16,0 21 9 0,0-21 4 0,-2 20-1 0,2-20-2 15,-8 19-14-15,8-19 6 16,-12 15-12-16,2-8-12 0,10-7 9 0,-20 7-1 16,20-7-14-16,-22 0 7 15,22 0-4-15,-23-7-3 0,23 7-4 0,-21-14-5 16,12 5-2-16,1-3-5 0,2-3-2 0,6 15-9 0,-4-31-3 15,4 15-11-15,0-2-11 16,0 18-12-16,8-30-19 0,-2 15-30 0,2 1-35 16,1 1-39-16,2 4-56 0,-1-3-54 15,1 3-103-15,-1 0-159 0,-3 4-449 0,-7 5-424 16</inkml:trace>
  <inkml:trace contextRef="#ctx0" brushRef="#br1" timeOffset="1588.38">17054 17741 2938 0,'0'0'-70'0,"0"0"58"0,0 0 19 15,0-19 4-15,0 19 19 0,0 0 17 16,0 0 35-16,0 0 22 0,16-13 17 15,-16 13 4-15,0 0 1 0,0 0-4 0,0 0-4 0,0 0-4 16,28 32-6-16,-24-19-13 16,0 0-12-16,3 3-9 0,-5-2-14 0,2 4-32 15,0-3-50-15,-2 2-59 16,2 0-81-16,-2-2-74 0,-2-15-163 0,-2 30-137 0,0-14-341 16,-2-1-243-16</inkml:trace>
  <inkml:trace contextRef="#ctx0" brushRef="#br1" timeOffset="3418.62">22691 14556 2572 0,'0'0'-97'0,"0"17"39"16,0-17 34-16,0 0 19 0,-8 32 45 0,4-19 28 0,0-1 22 15,4-12 6-15,-12 24-4 16,8-10 2-16,-2-2 3 0,6-12-1 0,-7 22-10 16,3-12-2-16,4-10-5 15,-4 19 1-15,4-19-6 0,-3 18-6 0,3-18-7 0,7 17-8 16,-7-17-6-16,13 15-8 15,-7-7-19-15,-6-8-31 0,18 9-32 0,-18-9-55 16,22 4-56-16,-22-4-50 0,23-3-80 16,-23 3-616-16,24-7-280 0</inkml:trace>
  <inkml:trace contextRef="#ctx0" brushRef="#br1" timeOffset="3658.28">22807 14569 2635 0,'0'0'-17'0,"4"-17"54"0,-4 17 4 0,0 0-1 0,9-11 5 15,-9 11 0-15,0 0 10 0,0 0-4 16,25 3-4-16,-25-3-5 0,0 0-4 16,28 18-5-16,-20-11-1 0,0 3-5 15,-8-10 0-15,14 21 6 0,-8-10 19 16,-2 1 10-16,-4-12 11 0,2 21 11 0,-2-21 17 16,-2 19 10-16,2-19 4 0,-4 19 1 15,4-19-3-15,-9 13-12 0,9-13-8 16,0 0-14-16,-15 10-10 0,15-10-25 0,0 0-42 0,0 0-40 15,0 0-59-15,0 0-75 16,-19-37-74-16,19 37-149 0,0-18-197 0,0 5-288 0,0 13-248 16</inkml:trace>
  <inkml:trace contextRef="#ctx0" brushRef="#br1" timeOffset="8898.4">18019 16043 2478 0,'0'0'-159'0,"0"0"23"16,0 0 18-16,0 0 19 0,0 0 13 0,0 0 16 0,0 0 15 16,0 0 12-16,0 0 6 15,0 0 12-15,0 0 9 0,0 0 4 0,0 0 10 16,0 0 4-16,0 0 11 16,0 0-1-16,0 0-2 0,0 0 0 0,0 0 3 0,0 0-3 15,0 0-1-15,0 0-3 16,0 0 4-16,0 0-7 0,0 0 2 0,0 0-1 15,0 0-1-15,0 0 3 0,0 0-1 0,0 0 0 16,0 0 0-16,0 0 5 16,0 0-7-16,0 0-1 0,0 0 1 0,0 0-1 0,0 0-9 15,0 0-7-15,0 0-9 16,0 0-5-16,0 0-4 0,0 0-10 0,0 0 6 16,53 13 5-16,-53-13 1 15,14 6 3-15,-14-6 12 0,18 5-7 0,-18-5-2 16,16 6 2-16,-16-6-11 0,15 8-13 0,-15-8-13 0,17 8-14 15,-17-8-31-15,15 9-33 16,-7-4-182-16,-8-5 104 0</inkml:trace>
  <inkml:trace contextRef="#ctx0" brushRef="#br1" timeOffset="9098.46">18292 16173 838 0,'10'7'-20'16,"-10"-7"15"-16,20 9 3 0,-10-3 6 0,-10-6-4 15,21 10 3-15,-8-6-3 0,-2 3 0 0,-11-7 0 16,22 10-5-16,-8-5-4 0,-14-5-2 15,25 8-2-15,-15-4 0 0,3 1-5 0,2 1 3 16,-15-6 2-16,26 9 2 16,-12-5 7-16,-1 2 8 0,0-2 5 0,2 3 1 15,-3 1-1-15,-12-8 4 16,26 10-2-16,-14-3-4 0,1-1-7 16,0 1-13-16,-1 0-16 0,3-2-25 0,-15-5-24 15,24 11-121-15,-10-5 64 0</inkml:trace>
  <inkml:trace contextRef="#ctx0" brushRef="#br1" timeOffset="9963.29">19183 16555 543 0,'20'10'11'15,"-10"-6"8"-15,-10-4 3 0,18 7-3 0,-18-7-8 16,20 10 9-16,-12-6-10 15,-8-4-5-15,21 7-3 0,-13-1-4 16,-8-6 0-16,22 9 1 0,-12-2 2 16,3-2 5-16,0 2 7 0,0 0 2 0,1-2 3 0,2 3 10 15,-2-3-6-15,0 1 2 16,2 2 3-16,1-3-5 0,0 3 0 0,0-1 5 0,-3-1-11 16,6 0 0-1,-4 1 2-15,1 1-3 0,2-3 1 0,-2 3-2 0,1 0 0 16,-2-2 11-16,1-1-1 0,2 3 1 0,-2-2-4 15,0 1 4-15,0-1-11 16,-1 2 5-16,2-2-5 0,-3 1 4 16,1-1-3-16,2-1 1 0,-4 3-5 15,4-2 3-15,-4-1-2 0,1 2 3 0,2 0-2 0,-2-1 9 16,-1-1-3-16,2 1 4 16,-2 2 2-16,1-3-9 0,0 1 3 0,-3 2 10 15,3-3-12-15,0 1-9 0,-2 0 2 0,1 0-1 16,2 1 1-16,-4-1 7 0,3 0-20 15,0-1 6-15,0 3-10 0,-1 0-5 0,0-3 9 16,2 0 0-16,-1 3-14 16,2 0 12-16,-2-2 1 0,-1 1-3 0,2 1 11 15,0-2-1-15,-3 2-3 0,2-1 5 16,-1-1 5-16,-1-1-10 0,0 3 0 0,0-2 6 16,-1 1-6-16,1-1 0 15,0 0-2-15,-1 0-5 0,3 1-1 0,-2-1 11 16,0 2-8-16,1-2 5 0,0-1 5 0,-2 0 0 0,0 3 4 15,3-2 7-15,-2 2-2 16,0-3-4-16,-1 1 2 0,4-1-2 0,-2 2-1 16,-2-1-3-16,4-2-1 15,-16-4-3-15,25 14-5 0,-10-9-2 0,0 2 1 16,-3-3-2-16,3 1 0 16,0 1 5-16,-15-6-1 0,27 12 4 0,-11-8 5 0,-4 1 1 15,2-1-3-15,2 2 2 16,-4-1-4-16,-12-5 0 0,28 10-3 0,-15-4-3 15,1-3-10-15,0 3-13 0,0 0-6 0,-14-6-7 16,30 9-5-16,-14-5 3 0,-1 2-4 16,3-2 10-16,-4 1 0 0,5 1 6 0,-4 0 6 15,2 0 11-15,-2-1-6 16,4 0 6-16,-5 2 1 0,2-2-1 0,-2 1 0 16,1-2 3-16,-2 1-9 15,-13-5 2-15,27 12-7 0,-12-8 4 0,0 1-8 16,-3-1 0-16,3 2 0 0,0-2 6 0,0 2-1 0,0-3 2 15,0 3 9-15,-1-2 2 16,-1 2 6-16,-13-6 8 0,30 10 6 0,-18-7 0 16,4 1 0-16,-4 1 3 0,0-1-12 15,0 0-9-15,0 0-11 0,-4 0-22 0,5-2-26 16,-13-2-5-16,21 8-14 16,-10-5-126-16,-3 1 70 0</inkml:trace>
  <inkml:trace contextRef="#ctx0" brushRef="#br1" timeOffset="10678.6">21497 17487 558 0,'10'3'-6'0,"-10"-3"17"0,15 6 14 0,-7-2 5 15,-8-4 1-15,16 8-5 0,-16-8-4 0,14 7-2 16,-8-3-7-16,-6-4-3 0,16 7-12 16,-8-4-2-16,-8-3-5 0,15 7-13 15,-9-3-4-15,-6-4 4 0,15 5 1 16,-15-5 5-16,13 6 10 0,-13-6 15 0,12 6 4 16,-12-6 13-16,0 0-2 15,17 10-2-15,-17-10 8 0,13 7-12 0,-13-7 2 16,0 0 6-16,17 10-8 0,-17-10 9 0,10 6-1 0,-10-6-12 15,15 7 3-15,-15-7 11 16,13 8-6-16,-13-8 3 0,14 7 2 0,-14-7-2 16,14 8 7-16,-14-8 3 15,10 8 1-15,-10-8-1 0,0 0-2 0,17 11-5 16,-17-11 3-16,11 8 1 0,-11-8-8 16,12 10 0-16,-12-10 3 0,13 5-4 0,-13-5-1 15,14 8-2-15,-14-8 3 16,16 7 0-16,-16-7 4 0,16 8-10 0,-16-8-3 0,15 8 14 15,-15-8-19-15,13 7 6 0,-13-7 7 0,13 6-16 16,-13-6 8-16,12 7-3 16,-12-7-6-16,13 6 4 0,-13-6-3 0,0 0-6 15,17 7 4-15,-17-7-1 16,12 8 4-16,-12-8-6 0,18 7 1 0,-18-7-4 16,18 8 1-16,-18-8-4 0,18 8 1 15,-8-4-1-15,-10-4 7 0,19 8-5 0,-19-8-4 16,20 8 15-16,-12-2-11 0,-8-6-2 0,19 7 3 15,-19-7-6-15,19 7 1 16,-19-7 4-16,17 10-7 0,-9-6 2 0,-8-4 3 0,18 8-9 16,-18-8 8-16,14 5 1 15,-14-5-5-15,14 7 11 0,-14-7-11 0,16 8-3 16,-16-8 6-16,12 6 2 0,-12-6-3 16,13 6-4-16,-13-6 8 0,0 0-6 15,15 7 7-15,-15-7 3 0,0 0-7 16,15 8 7-16,-15-8 10 0,0 0-10 0,14 8 7 15,-14-8-4-15,0 0 4 0,14 9-10 0,-14-9 8 16,12 4-5-16,-12-4-2 0,0 0 2 16,17 7 0-16,-17-7 3 0,10 6-3 0,-10-6 0 15,0 0 7-15,18 6 2 16,-18-6-3-16,0 0 8 0,12 6-6 16,-12-6 2-16,0 0 2 0,0 0-5 15,17 5-1-15,-17-5 8 0,0 0-4 0,0 0 0 16,11 5 5-16,-11-5-4 0,0 0 11 0,0 0 3 0,12 7-4 15,-12-7-6-15,0 0 8 16,0 0-20-16,13 5-19 0,-13-5-15 0,0 0-36 16,0 0-43-16,0 0-115 15,15 4-206-15,-15-4 415 0</inkml:trace>
  <inkml:trace contextRef="#ctx0" brushRef="#br1" timeOffset="11588.57">23178 17851 1237 0,'0'0'19'0,"38"0"2"15,-18-2 0-15,2 0-25 0,-3 0-12 0,5 0-10 16,-4 2 0-16,4-2-3 15,-1 0 9-15,1 1 1 0,-2-2 5 0,0 1 26 0,1 2 8 16,0-2 8-16,0 1 22 16,-1-1 18-16,-1 2-1 0,0-2-1 0,0 0-3 0,1 0-14 15,-4-1-12 1,4 0-16-16,-3 2-2 0,1-2-6 16,2 0-3-16,-1 1-2 0,-2 0 7 0,2-1 0 15,-1 0 2-15,0 1 4 0,2 0 9 0,-3 2 6 16,2-1 11-16,0 1 10 0,1-3 2 0,-2 6-1 15,2-6 15-15,-1 3 2 16,0 0 0-16,0 0 5 0,-2-1 1 0,2 1-2 0,0 0 0 16,1-2-5-16,0 1 0 15,0-2-1-15,-1 3-14 0,1-1 0 0,0-2-8 16,0 0-10-16,-1 2-1 0,0-1-8 16,0 1-4-16,1-2-1 0,-2 0 8 0,0 1-7 15,-1 0 13-15,0 0 9 0,-19 2 10 0,29-2 3 16,-15 0 4-16,-14 2-7 0,22-2-3 15,-22 2-6-15,19-3-12 0,-19 3-21 16,0 0-23-16,24-3-26 0,-24 3-32 16,0 0-33-16,0 0-21 0,16 0-13 0,-16 0-16 15,0 0-3-15,0 0-7 16,0 0-15-16,0 0-45 0,0 0-88 0,0 0-362 0,-56 8 95 16</inkml:trace>
  <inkml:trace contextRef="#ctx0" brushRef="#br1" timeOffset="12458.41">22404 17925 1905 0,'0'0'-62'0,"0"0"13"0,0 0 1 0,0 0 12 15,5-25 15-15,-5 25 21 0,0 0 14 0,0 0 28 16,0 0 25-16,0 0 4 16,0 0 25-16,0 0 1 0,0 0-9 0,0 0-5 0,0 0-11 15,0 0-26-15,0 0-9 16,0 0-28-16,0 0-11 0,0 0-11 0,0 0 4 16,0 0-8-16,0 0 1 15,0 0 0-15,0 0 11 0,0 0-1 0,0 0 17 16,0 0-2-16,0 0-2 0,0 0 7 0,0 0-8 0,30 2 4 15,-30-2-3-15,0 0-1 16,34 2-4-16,-34-2 15 0,25 0-8 0,-10 2-2 16,-15-2 10-16,29 0-3 15,-11 0 10-15,0 0-5 0,2 0 2 0,-2 0 8 0,-18 0-17 16,39 0 4-16,-21-2 5 16,4 0 7-16,-3 2 0 0,0-2-3 0,2 0 4 15,-2 1-7-15,0-2 8 16,0-1-10-16,0 1 2 0,0-1-17 0,1 2-2 0,-4-2-6 15,4 3-1-15,-20 1-3 16,35-6-6-16,-18 3-2 0,2 2 5 0,-1-1 4 16,-18 2 6-16,31-2 0 0,-16 0 6 0,-15 2 0 15,29-2-8-15,-13 2 7 16,-16 0-4-16,29 0-1 0,-29 0 6 0,29 0-6 0,-14 0 6 16,-15 0 0-16,30 0-6 15,-30 0-3-15,28-1 10 0,-28 1-4 0,25 0 6 16,-25 0-1-16,23 0 1 0,-23 0-2 0,25-2-2 15,-25 2-3-15,26 0 6 0,-26 0-4 16,25 0 2-16,-25 0-3 0,26 2-3 0,-26-2-16 16,23 0-4-16,-23 0-4 15,23 0-37-15,-23 0-36 0,20 0-43 0,-14 0-78 16,-6 0-135-16,0 0-261 16,0 0 174-16</inkml:trace>
  <inkml:trace contextRef="#ctx0" brushRef="#br1" timeOffset="15058.4">18025 16066 1722 0,'0'0'-65'16,"0"0"15"-16,0 0 13 15,0 0 19-15,0 0 13 0,0 0 10 0,0 0 10 16,0 0-2-16,31 7-1 0,-31-7 11 0,0 0-6 0,0 0 1 15,22 8 16-15,-22-8 5 16,12 5 11-16,-12-5-3 0,14 6-5 0,-14-6-3 16,12 7 8-16,-12-7-12 15,15 8-6-15,-15-8 3 0,12 10-5 0,-12-10-5 16,16 12 0-16,-8-5-5 0,-8-7 2 16,21 15 5-16,-10-9-12 0,-1 2-2 15,1-1 5-15,-1 1-5 0,1-1 4 16,2 1 1-16,-1-1-7 0,2 0-5 0,-4 3 8 15,2-3-6-15,1-2 2 0,0 3 6 0,-13-8-15 16,19 12 7-16,-9-7-1 0,-10-5 1 16,16 10-7-16,-16-10 15 0,12 9-19 0,-12-9 6 15,14 9-11-15,-14-9-8 16,12 10-1-16,-12-10 2 0,12 8-3 16,-12-8-4-16,13 9 4 0,-13-9-6 15,12 8 5-15,-12-8-10 0,18 10 7 0,-18-10 4 0,14 9 2 16,-14-9 8-16,17 7 0 0,-17-7-3 0,19 10 3 15,-8-6 1-15,-11-4 2 16,21 9 1-16,-10-5-1 0,-11-4 0 0,20 9 0 0,-8-4 5 16,-2 2-13-1,-10-7 8-15,23 9-2 0,-12-5-1 0,-11-4 1 0,21 10-1 16,-11-6-4-16,-10-4 10 16,20 9 2-16,-20-9-3 0,20 8-2 0,-9-4 1 15,-11-4 2-15,19 7-1 0,-6-1-4 0,-13-6-5 16,26 8 4-16,-14-4 2 0,0 1-5 15,-12-5 4-15,26 8 8 0,-13-4 0 0,-13-4 4 16,21 7 3-16,-8-5-3 0,-13-2 4 16,20 8-1-16,-8-5-6 0,-12-3-3 15,20 6 4-15,-20-6-1 0,22 6-4 16,-11-2 13-16,-11-4-2 0,20 6 6 0,-6-2 6 16,-14-4-3-16,20 9-1 15,-20-9 3-15,22 6-16 0,-12-3 9 0,-10-3 0 16,23 10-9-16,-12-6 8 0,4 0 8 0,-15-4-17 0,26 8 10 15,-14-1-3-15,3-1-4 16,-3-1 2-16,1 1 7 0,2 0-5 0,-3-1 6 16,2 3 1-16,0-2-7 15,-1-1 6-15,2 2 3 0,0-3-7 0,-1 1-9 16,2 0 5-16,-2 1 4 0,3 0-2 16,-2-3 4-16,0 4-8 0,-1-2 5 0,2 1 6 15,-2-1-9-15,0 2-3 16,2-2 10-16,-2 0-13 0,-1 1 7 0,2 0 7 0,-15-6-8 15,25 14 6-15,-9-9-7 16,-2 1-4-16,1-1 0 0,-2 1 7 0,2 1-11 16,-1 0 11-16,2 0-3 0,-4-2-8 0,2 2 5 15,2 0-1-15,-4-1-1 16,3 2-1-16,0-1 4 0,0 0-2 16,-1 0 0-16,2 1 3 0,-2-3-6 0,3 3 0 15,-2-1-1-15,2 1-2 0,1 0-5 0,0-1 14 16,1 2-6-16,2 1-2 0,-4-3 7 0,7 3-4 0,-4-1-6 15,2 1 2 1,1-2-5-16,-2 1-8 0,2 0 6 0,-1 2-4 0,1-3 1 16,0 2-2-16,-2 0-1 15,3-1-8-15,-4 1 12 0,4 0-7 0,-1-1-6 16,1-1 2-16,-2 1 2 16,0-1-4-16,1 2 7 0,1-3 1 0,-4 1 0 15,-2-3 15-15,1 3-1 0,0-3 3 16,-2 3 4-16,-1-2-2 0,2 2 1 0,-2-3 1 15,1 1 1-15,0 2-7 0,0-3 10 0,1 1-7 16,-2 2-1-16,1-2-2 16,2-1 5-16,-2 1-5 0,2 2 8 0,0-3-9 15,0 4 2-15,0-5 9 0,-2 2-3 16,2 1 0-16,-2 0 4 0,0-2-2 0,0 2-4 16,-2 0 11-16,2-1-6 15,0 0 0-15,-3-1 7 0,2 0-14 0,0-1 4 16,-1 2 2-16,2 0-7 0,-2 0 10 0,-1-2 11 0,4 1 0 15,-4-1 8-15,4 2 15 16,-2-2 10-16,-1-1-1 0,0 3 9 0,-15-6-2 16,25 8 13-16,-9-4-19 15,-4-1 5-15,-12-3-6 0,23 8-1 0,-10-3 1 0,0 0-6 16,-13-5-3-16,24 7-4 16,-12-3 1-16,0 1-7 0,-12-5-6 0,24 7 8 15,-14-1 2-15,-10-6 3 0,21 8 0 16,-10-4-2-16,-11-4-1 0,21 8-6 0,-11-2-1 15,-10-6-4-15,20 7-6 16,-20-7-3-16,19 8 4 0,-9-2-2 0,-10-6-3 16,17 8 1-16,-6-3-8 0,-11-5 6 0,20 9-3 0,-10-3 1 15,-10-6-5-15,22 9 3 16,-11-2-2-16,4-2 2 0,-15-5-5 0,25 10 4 16,-9-5-2-16,-4 1 1 15,3-2-4-15,-2 1-3 0,-13-5 2 0,25 10 4 16,-13-7-3-16,-12-3-5 0,26 11 8 0,-16-8-1 0,-10-3-6 15,20 8 1 1,-20-8-1-16,19 7 1 0,-19-7 0 0,14 6 2 16,-14-6 1-16,16 8 0 15,-16-8 0-15,14 8-1 0,-14-8-3 0,14 7 0 0,-14-7-1 16,16 8 5-16,-16-8-2 0,14 7 2 16,-14-7-3-16,15 8 3 0,-15-8-7 0,18 9 7 15,-18-9-2-15,18 7 4 0,-18-7-6 0,18 9 4 16,-18-9-3-16,18 5-2 0,-18-5 0 15,15 8 2-15,-15-8-3 0,19 6 0 16,-19-6 7-16,17 7-8 0,-17-7 4 16,20 6-3-16,-20-6 1 0,18 7 2 0,-18-7 0 15,17 7-2-15,-17-7-3 16,17 3 6-16,-17-3-2 0,19 6-1 0,-19-6 0 16,15 7 4-16,-15-7 0 15,13 4-2-15,-13-4-2 0,14 6 1 0,-14-6 1 0,16 7 3 16,-16-7 1-16,14 6-1 0,-14-6-3 0,17 8 4 15,-17-8 0-15,19 8-5 16,-10-3 7-16,-9-5-1 0,20 7-1 0,-20-7 11 16,20 11-3-16,-10-8 9 0,-10-3 5 15,20 10-2-15,-10-6 0 0,-10-4-3 0,19 11 0 16,-9-4-1-16,-10-7-3 16,20 8 5-16,-10-1 0 0,-10-7 6 0,20 10-1 15,-10 0 2-15,-10-10 5 0,17 11-2 16,-5-1-6-16,-3-2 2 0,2-1-6 0,-11-7-6 15,18 16 4-15,-6-9-5 0,0-1-14 16,-4 1-18-16,3 1-31 0,0-1-32 16,-1 1-51-16,-10-8-48 0,17 12-85 0,-7-7-185 15,-2-1-335-15,-8-4-84 0</inkml:trace>
  <inkml:trace contextRef="#ctx0" brushRef="#br1" timeOffset="15978.64">17947 16083 2187 0,'0'0'-78'15,"0"0"35"-15,0 0 50 0,0 0 23 16,0-27 37-16,0 27 13 0,0 0 17 0,0 0 2 0,-17-4 5 16,17 4-11-16,0 0 3 15,-28 0-5-15,28 0-6 0,-28 0-5 0,10 0-16 16,18 0-23-16,-41 0-45 16,23 0-82-16,-4 2-55 0,-1-2-104 0,2 0-204 0,0 0-235 15,1 2 71-15</inkml:trace>
  <inkml:trace contextRef="#ctx0" brushRef="#br1" timeOffset="35838.47">21148 10854 147 0,'0'0'12'0,"2"-19"1"0,-2 19-7 0,0 0-4 16,0 0-2-16,0 0 8 0,0 0 0 16,0 0 5-16,-18-15 12 0,18 15 4 0,0 0 14 15,0 0 14-15,-8-12 12 16,8 12 4-16,0 0 8 0,0 0 6 0,0 0-8 16,0 0-6-16,0 0 5 0,0 0-9 15,-6-13-14-15,6 13-3 0,0 0-10 0,0 0-12 16,0 0-12-16,0 0-6 0,0 0-7 0,0 0-10 15,0 0-6-15,0 0-3 16,0 0-9-16,0 0-5 0,0 0 9 0,-11-9-4 0,11 9 1 16,0 0 8-16,0 0 12 15,0 0 4-15,0 0 14 0,0 0 2 0,0 0 0 16,0 0-1-16,0 0 6 16,0 0-7-16,0 0-2 0,0 0-5 0,0 0-4 15,0 0 2-15,0 0 4 0,0 0-1 0,0 0-1 16,0 0 0-16,0 0 14 0,0 0 1 15,0 0 14-15,0 0 14 0,0 0-6 0,0 0-5 16,0 0 5-16,0 0-9 16,0 0 0-16,-6 37-6 0,6-37-8 0,0 0-11 0,0 0-14 15,0 0-25-15,0 0-23 16,6 31-30-16,-6-31-31 0,0 0-36 0,-2 17-246 16,2-17 125-16</inkml:trace>
  <inkml:trace contextRef="#ctx0" brushRef="#br1" timeOffset="35998.34">21082 11194 990 0,'0'0'-88'0,"0"19"4"0,0-19 0 16,0 0-160-16,0 17 79 0</inkml:trace>
  <inkml:trace contextRef="#ctx0" brushRef="#br1" timeOffset="36418.19">21138 12098 703 0,'-2'23'37'0,"2"-23"5"0,0 22-2 0,0-22-7 16,-4 19-4-16,4-19-1 0,-2 19-1 0,2-19-1 15,0 18-10-15,0-18-16 16,-2 18-22-16,2-18-30 0,-2 19-31 0,2-19-62 0,0 0-82 16,2 24 75-1</inkml:trace>
  <inkml:trace contextRef="#ctx0" brushRef="#br1" timeOffset="36588.42">21134 12548 649 0,'2'15'37'0,"-2"-15"4"0,5 23-6 16,-5-10 5-16,0-13-11 16,5 25 0-16,-5-25-4 0,-2 25-7 0,2-12-9 15,0-13-9-15,-6 29-7 0,6-12-11 16,0-17-20-16,-2 31-27 0,2-18-68 0,0-13-84 16,5 30 69-16</inkml:trace>
  <inkml:trace contextRef="#ctx0" brushRef="#br1" timeOffset="36758.25">21198 13176 905 0,'0'0'140'0,"4"23"-16"0,-4-23-13 0,3 19-9 0,-3-19-10 16,2 19-16-16,-2-19-7 16,0 18-11-16,0-18-30 0,2 20-6 15,-2-20-29-15,0 16-18 0,0-16-23 0,0 17-9 16,0-17-8-16,2 19-18 0,0-12-20 15,-2-7-50-15,0 0-235 0,2 32 123 0</inkml:trace>
  <inkml:trace contextRef="#ctx0" brushRef="#br1" timeOffset="36898.4">21232 13527 1198 0,'0'0'47'0,"0"27"2"0,0-27-1 16,0 25-12-16,0-12-3 0,0-13 1 15,-2 25-5-15,4-12 1 0,-2-13-4 0,0 25-14 16,0-12-16-16,0-13-16 0,0 23-24 0,2-10-41 15,-2-13-50-15,3 23-274 0,-3-23 129 16</inkml:trace>
  <inkml:trace contextRef="#ctx0" brushRef="#br1" timeOffset="37038.41">21225 13992 1125 0,'0'0'-6'0,"0"26"24"0,0-26 3 16,-2 22-9-16,2-22 8 15,-2 22 1-15,0-9-14 0,2-13 1 0,-4 18-30 0,4-18-45 16,-6 19-95 0,6-19-160-16,-4 19 104 0</inkml:trace>
  <inkml:trace contextRef="#ctx0" brushRef="#br1" timeOffset="37168.51">21196 14363 1049 0,'0'0'74'0,"2"22"-4"15,-2-22-12-15,0 20-8 16,0-20-9-16,0 20-27 0,0-20-33 0,0 19-46 16,0-19-91-16,0 18-209 15,0-8 116-15</inkml:trace>
  <inkml:trace contextRef="#ctx0" brushRef="#br1" timeOffset="37318.19">21196 14718 1133 0,'0'0'72'0,"2"21"12"0,-2-21-3 16,4 19-11-16,-1-8-4 16,-3-11-14-16,4 20-5 0,-4-20-23 0,4 16-48 15,-2-7-55-15,-2-9-130 0,6 12-221 16,-4-4 421-16</inkml:trace>
  <inkml:trace contextRef="#ctx0" brushRef="#br1" timeOffset="37498.11">21253 15012 1349 0,'4'19'103'0,"-4"-19"3"0,2 13-14 16,-2-13-6-16,0 0-15 15,-2 22-4-15,2-22-25 0,0 0-8 16,0 20 3-16,0-20-7 0,0 15-1 0,0-15 1 16,2 17-3-16,-2-17-27 0,2 16-4 0,-2-16-29 15,2 16-27-15,1-7-17 16,-3-9-37-16,4 12-54 0,1-3-361 0,-5-9 289 15</inkml:trace>
  <inkml:trace contextRef="#ctx0" brushRef="#br1" timeOffset="37638.18">21285 15361 1597 0,'-2'11'25'0,"2"-11"10"0,-4 21 5 0,4-21 1 16,-4 22-5-16,4-22 4 15,-5 20 4-15,5-20-10 0,-2 18-5 0,2-18-8 16,-2 22-29-16,2-22-38 0,-3 17-56 0,3-10-132 15,0-7-266-15,0 0 326 0</inkml:trace>
  <inkml:trace contextRef="#ctx0" brushRef="#br1" timeOffset="37778.26">21261 15786 1570 0,'0'26'44'0,"0"-26"2"0,0 19-22 16,0-19-19-16,-2 21-2 0,2-21-10 0,0 19-11 15,0-19-20-15,-2 18-43 0,2-18-68 16,0 0-305-16,0 24 387 0</inkml:trace>
  <inkml:trace contextRef="#ctx0" brushRef="#br1" timeOffset="37938.48">21275 16090 1366 0,'0'0'26'0,"0"19"7"0,0-19 8 16,-2 20 1-16,2-20-3 0,-3 16 4 0,3-16 7 15,-2 18-13-15,2-18-12 0,-2 17 13 16,2-17-17-16,0 0-16 0,-3 21-16 16,3-21-26-16,-2 15-14 0,2-15-19 15,0 0-23-15,2 23-53 0,-2-23-296 16,0 17 404-16</inkml:trace>
  <inkml:trace contextRef="#ctx0" brushRef="#br1" timeOffset="38098.18">21253 16359 1244 0,'-2'21'33'16,"2"-21"29"-16,-4 22 29 15,4-22-3-15,-2 25 23 0,2-11 24 0,0-14-1 0,-2 25-1 16,2-10-13 0,0-15-10-16,-2 24-18 0,2-24-28 0,0 27-32 0,0-14-23 15,0-13-23-15,0 27-25 16,-2-13-16-16,2-14-21 0,-5 25-17 0,3-14-57 16,-2 2-92-16,4-13-329 0,-7 23 231 15</inkml:trace>
  <inkml:trace contextRef="#ctx0" brushRef="#br1" timeOffset="38234.43">21164 16877 1733 0,'0'0'64'16,"0"23"48"-16,2-12 1 15,-2-11-7-15,0 23 5 0,0-23-23 0,0 23-1 0,0-23-11 16,0 20-7-16,0-20-31 16,-2 20-33-16,2-20-48 0,2 19-41 0,0-11-46 15,-2-8-101-15,0 0-436 16,2 21 98-16</inkml:trace>
  <inkml:trace contextRef="#ctx0" brushRef="#br1" timeOffset="38418.82">21219 17239 2057 0,'0'0'27'0,"0"18"6"0,0-18 3 16,0 0-5-16,-4 24-4 15,4-24-13-15,-4 15 0 0,4-15 0 0,-4 13-31 0,4-13-18 16,0 0-18-16,-5 17-11 0,5-17 2 0,0 0-4 15,0 0 5-15,-2 19-2 16,2-19-26-16,0 0-39 0,2 12-69 0,-2-12-264 16,0 0 382-16</inkml:trace>
  <inkml:trace contextRef="#ctx0" brushRef="#br1" timeOffset="38518.33">21205 17406 1392 0,'-7'25'38'0,"7"-25"26"0,0 0-6 15,-2 14 4-15,2-14 8 16,0 0-11-16,0 0-11 0,-6 15-27 0,6-15-51 0,-2 6-78 15,2-6-203-15,0 0-132 0,0 0 401 0</inkml:trace>
  <inkml:trace contextRef="#ctx0" brushRef="#br1" timeOffset="39738.3">21213 18093 1176 0,'0'0'-32'0,"0"0"9"16,0 0-3-16,0 0-10 0,0 0-7 0,0 0 17 16,0 0 24-16,0 0 18 15,0 0 18-15,0 0 24 0,0 0 4 0,0 0 6 16,0 0-3-16,0 0 4 0,0 0 6 0,0 0-11 0,0 0 4 15,0 0 4-15,0 0-3 16,0 0-9-16,0 0-10 0,0 0 12 0,0 0 9 16,0 0 4-16,0 0 9 15,0 0 7-15,0 0 6 0,0 0-1 0,0 0-3 16,0 0-6-16,0 0-4 0,0 0-7 16,0 0-12-16,0 0-13 0,0 0 3 0,-32-4-12 15,32 4 0-15,0 0-5 0,0 0-2 0,0 0-11 0,0 0 1 16,0 0-8-16,0 0-6 15,0 0-13-15,0 0-12 0,0 0-4 0,0 0-12 16,0 0-6-16,0 0 5 16,0 0 3-16,0 0 6 0,0 0-3 0,0 0 12 0,0 0 12 15,0 0 5-15,51-15 9 16,-51 15 7-16,0 0 1 0,17-6-1 0,-17 6-1 16,0 0-3-16,0 0-3 15,0 0 8-15,0 0 3 0,0 0 5 0,0 0 0 0,0 0 2 16,0 0 2-16,0 0 4 0,0 0 9 0,0 0 3 15,0 0-5-15,0 0 3 16,-57 2 0-16,57-2-5 0,0 0-7 0,-24 1-5 16,24-1-1-16,0 0-7 0,-16 5-9 15,16-5-4-15,0 0-8 0,0 0 3 0,0 0 1 16,0 0-2-16,0 0-3 16,0 0-14-16,0 0-26 0,0 0-43 0,0 0-51 15,0 0-60-15,0 0-128 0,0 0-558 0,0 0-246 16</inkml:trace>
  <inkml:trace contextRef="#ctx0" brushRef="#br1" timeOffset="40968.31">18010 17864 2515 0,'0'0'-127'0,"0"0"27"0,0 0 12 16,0 0 17-16,0 0 18 0,0 0 15 0,0 0 9 15,0 0 11-15,0 0 22 0,0 0 10 16,0 0 18-16,0 0 23 0,0 0 7 0,0 0-1 16,0 0-15-16,0 0 4 15,0 0-14-15,0 0 1 0,0 0-13 0,0 0-25 16,40-7-28-16,-40 7-29 16,20 1-40-16,-20-1-44 0,20-1-127 0,-20 1-311 0,24 0 223 15</inkml:trace>
  <inkml:trace contextRef="#ctx0" brushRef="#br1" timeOffset="41128.31">18452 17906 1755 0,'16'3'70'0,"-16"-3"30"16,24 3-10-16,-24-3-1 0,20 0-15 0,-20 0-10 16,19 0-21-16,-19 0-1 15,21-3-24-15,-21 3-30 0,23-3-39 0,-23 3-47 0,24-6-53 16,-12 4-104-16,-12 2-314 0,30-8 238 0</inkml:trace>
  <inkml:trace contextRef="#ctx0" brushRef="#br1" timeOffset="41298.11">18914 17881 1647 0,'19'2'5'0,"-2"0"25"0,0 0 20 0,-17-2-6 16,26 3-6-16,-14 0-6 16,-12-3-4-16,26 4 3 0,-12-3-9 0,-14-1 1 0,26 4-1 15,-13-2 15-15,-13-2 6 16,22 2 19-16,-22-2 7 0,24 1-4 0,-11 1-9 15,-13-2-7-15,21 3-17 0,-21-3-40 0,25 0-48 16,-25 0-36-16,28 0-79 16,-28 0-167-16,30-3-213 0,-16 3 260 0</inkml:trace>
  <inkml:trace contextRef="#ctx0" brushRef="#br1" timeOffset="41438.24">19530 17952 1604 0,'0'0'123'0,"21"7"37"0,-21-7 18 0,17 4-21 16,-17-4-11-16,13 4-23 0,-13-4-12 0,14 3-18 15,-14-3-33-15,0 0-48 16,24 3-43-16,-24-3-35 0,17 1-23 0,-17-1-28 16,21 0-17-16,-21 0-2 0,23-1-28 15,-10 1-33-15,-13 0-387 0,25 0 213 16</inkml:trace>
  <inkml:trace contextRef="#ctx0" brushRef="#br1" timeOffset="41598.15">20106 17987 1730 0,'34'0'-12'0,"-20"1"14"0,-14-1 11 16,32 0 2-16,-17 0 0 16,-15 0 16-16,28 0 15 0,-14 0-19 0,-14 0 7 15,30-1-21-15,-15-2-22 0,-15 3-29 16,32-1-11-16,-16-2-19 0,2 2-30 0,1-2-28 16,-3 3-42-16,-16 0-274 15,38-3 404-15</inkml:trace>
  <inkml:trace contextRef="#ctx0" brushRef="#br1" timeOffset="41758.49">20665 17974 1385 0,'0'0'91'0,"27"2"28"0,-27-2-4 0,26 3-26 16,-26-3-37-16,25 0-26 0,-12 1-24 15,-13-1-7-15,25 0-8 0,-25 0-12 0,26 3-4 16,-26-3 6-16,25 0 2 16,-25 0-1-16,25 0 3 0,-25 0 0 0,30-3-7 0,-15 3 8 15,-15 0 3 1,34 0-10-16,-16 0-17 0,0 3-22 0,-1-3-40 0,2 0-47 15,-6 1-260-15,1-1 131 0</inkml:trace>
  <inkml:trace contextRef="#ctx0" brushRef="#br1" timeOffset="41848.37">21136 18001 1254 0,'16'2'56'0,"-16"-2"30"0,25 2 17 0,-25-2-20 0,17 4-10 15,-17-4 7 1,19 1-18-16,-19-1-36 0,19 5-34 0,-19-5-18 0,23 4-43 16,-12-4-62-16,-11 0-102 15,25 1-207-15,-12 1 402 0</inkml:trace>
  <inkml:trace contextRef="#ctx0" brushRef="#br1" timeOffset="42038.12">21467 18034 1240 0,'0'0'25'16,"34"0"4"-16,-34 0 2 15,21 0 2-15,-21 0-6 0,22 0-13 0,-22 0 18 0,22 0-20 16,-22 0 5-16,26-3 9 16,-26 3-1-16,25 3 9 0,-25-3 5 0,26 0 17 15,-26 0 9-15,28 1 14 0,-14-1-2 0,-14 0 0 16,28 3-6-16,-13-2-11 15,-15-1-28-15,32 0-34 0,-18 0-24 0,5 3-30 0,0-6-24 16,-4 6-39-16,4-6-52 16,0 3-358-16,2 0 289 0</inkml:trace>
  <inkml:trace contextRef="#ctx0" brushRef="#br1" timeOffset="42168.34">22059 18031 1584 0,'20'0'56'0,"-1"0"32"0,0-1 24 0,-19 1-1 16,31-2 4-16,-13 0 16 15,-18 2 17-15,34-4 9 0,-20 4 1 0,-14 0-6 0,28-3-18 16,-15 0-12-16,-13 3-15 0,20-1-21 15,-20 1-29-15,22-5-43 0,-22 5-64 16,14-3-70-16,-5 1-81 0,-9 2-204 0,11-6-387 16,-11 6-94-16</inkml:trace>
  <inkml:trace contextRef="#ctx0" brushRef="#br1" timeOffset="43268.09">21225 17595 2248 0,'0'0'-79'0,"-8"-22"27"0,8 22 14 15,0 0 11-15,0 0 1 16,-4-18-1-16,4 18 19 0,0 0-14 16,0 0 3-16,-2-17 11 0,2 17 3 15,0 0-7-15,0 0 1 0,0 0 2 0,-6-19-1 0,6 19-6 16,0 0 1-16,0 0 5 16,0 0-17-16,-3-17 2 0,3 17 4 0,0 0 18 15,0 0 4-15,0 0 11 0,0 0 9 0,-2-17 13 16,2 17 18-16,0 0 6 15,0 0 3-15,0 0 15 0,0 0 18 0,0 0 7 0,-6-14-1 16,6 14 8-16,0 0-14 16,0 0-7-16,0 0-13 0,0 0-8 0,-15-9-7 15,15 9-6-15,0 0-6 16,-19-5-4-16,19 5-8 0,0 0-3 0,0 0 1 0,0 0 5 16,-14-6 2-16,14 6 4 15,0 0-1-15,0 0-2 0,0 0-7 0,0 0 1 16,0 0 3-16,0 0-2 0,0 0-1 0,0 0 2 0,0 0-1 15,0 0 2-15,-16 23-4 16,16-23-6-16,0 0-1 0,2 22 1 0,-2-22-5 16,4 23-4-16,-4-23-4 15,8 25 6-15,-4-12-5 0,0 0-5 0,2 3-1 16,-2-5 6-16,0 3-5 0,-4-14-2 16,9 22-3-16,-5-12 3 0,-4-10 1 0,4 19-4 15,-4-19-3-15,3 15 4 0,-3-15-2 0,0 0-10 16,-9 17-10-16,9-17-4 15,0 0-3-15,-25 6-2 0,25-6 6 0,-20-2 4 0,20 2-1 16,0 0 2-16,-29-5-1 16,29 5 7-16,-17-10-5 0,17 10 0 0,-15-6 3 15,15 6 4-15,-10-10-4 16,10 10-6-16,0 0-10 0,0 0 0 0,0 0-6 16,0 0 6-16,0 0 3 0,0 0 1 15,0 0 6-15,40-13 4 0,-40 13 1 0,19 3 14 16,-19-3 15-16,0 0 11 0,26 7 9 0,-26-7 12 0,14 11 3 15,-6-5 5-15,-8-6-2 16,9 19-1-16,-9-19 0 0,4 21 1 0,-2-9-5 16,-2-12 7-16,-4 28 0 15,0-15 1-15,-1 3-1 0,-1-1 3 0,2 2 1 0,-2-1 3 16,0-3-5-16,-1 2-2 16,7-15-2-16,-7 28-11 0,5-15-2 15,2-13-5-15,2 26-11 0,2-14-20 0,4 0-31 0,-8-12-47 16,14 19-63-16,-2-7-78 0,-1-6-68 15,2-1-160-15,-2 1-110 16,-1-4-391-16,-10-2-357 0</inkml:trace>
  <inkml:trace contextRef="#ctx0" brushRef="#br0" timeOffset="53058.23">24960 11651 413 0,'0'0'242'0,"0"0"-62"0,0 0-77 0,0 0-1 16,0 0-10-16,8-12-5 0,-8 12 7 0,0 0 9 0,0 0-6 15,0 0 9-15,0 0 10 16,0 0 5-16,0 0 0 0,0 0-16 0,0 0-6 16,0 0-4-16,0 0-13 15,0 0-14-15,0 0-10 0,0 0-6 0,0 0 1 0,0 0-10 16,0 0-7-16,0 0-6 16,0 0 1-16,0 0-1 0,0 0-11 0,0 0 4 15,0 0-1-15,0 0-2 0,0 0-5 0,0 0 2 16,9-12-6-16,-9 12 2 15,0 0-7-15,0 0-2 0,0 0-7 0,0 0-25 0,0 0-20 16,0 0-29-16,0 0-33 16,0 0-22-16,0 0-28 0,0 0-52 0,0 0-461 15,0 0 85-15</inkml:trace>
  <inkml:trace contextRef="#ctx0" brushRef="#br0" timeOffset="58978.24">25075 15947 2419 0,'0'0'27'0,"0"0"33"0,7-12 2 15,-7 12 5-15,0 0 6 0,0 0-3 0,0 0-6 16,7-13 0-16,-7 13 9 16,0 0 19-16,0 0 13 0,0 0 3 0,0 0 6 15,0 0 0-15,0 0 5 0,-25 51 2 0,18-35-5 0,-4 0-8 16,2 1-13-16,-4 0-8 15,-1 2-12-15,1 0-4 0,-5 2-13 0,1-4 1 0,-2 4-8 16,-1-4-9 0,2-2 1-16,1 0-9 0,0-3-2 0,4-2-6 0,-1 1 3 15,2-1-4-15,4-2-4 16,8-8-5-16,-16 9-4 0,16-9-8 0,0 0 4 16,-14 5-4-16,14-5 2 15,0 0-3-15,0 0 1 0,0 0-2 0,0 0 1 16,0 0-1-16,0 0 2 0,0 0-1 0,0 0 7 0,0 0 5 15,63-7-3-15,-49 9 15 16,3-1 7-16,-17-1 0 0,33 7 9 0,-13-4-10 16,-3-1-17-16,2 4-7 0,1-2-2 15,-5-3-6-15,3 3-9 0,-2 0-22 0,-16-4-38 16,29 2-52-16,-15-2-59 16,1 6-55-16,-2-6-69 0,-13 0-191 0,23-6-85 15,-11 6-336-15,-12 0-313 0</inkml:trace>
  <inkml:trace contextRef="#ctx0" brushRef="#br0" timeOffset="61318.11">25502 15722 887 0,'0'0'320'16,"0"0"-60"-16,0 0-83 15,0 0-25-15,0 0-10 0,0 0-7 0,0 0 4 0,0 0 2 16,0 0 8-16,0 0 7 0,0 0 3 0,0 0 0 15,0 0-6-15,0 0-3 16,0 0 2-16,-23 3 0 0,23-3-9 0,0 0-10 16,0 26-10-16,0-26-9 0,0 30-9 15,0-10-2-15,0 1-11 0,0 1-5 0,0 5-2 16,1 0-8-16,-1 1-7 16,2 0 0-16,0 1-7 0,1 3 1 0,-1-4-31 0,2 2 4 15,-2 0-7-15,3-1-6 0,-3 2 0 0,0-5-4 16,0 1 1-16,2 0-5 15,-1-4 0-15,0-5-4 0,-3 1-3 0,2-1-12 16,0-3-25-16,-2-15-17 0,0 25-27 16,0-25-34-16,0 20-42 0,0-20-81 0,0 12-50 15,0-12-122-15,0 0-166 16,0 0-413-16,0 0-438 0</inkml:trace>
  <inkml:trace contextRef="#ctx0" brushRef="#br0" timeOffset="61673.2">25673 16081 3150 0,'11'-8'-6'15,"-11"8"9"-15,0 0-3 0,0 0 26 0,0 0 12 0,15-6 11 16,-15 6 5-16,0 0 3 16,0 0-10-16,0 0-6 0,0 0-1 15,0 0-5-15,0 0-1 0,-40 23-5 0,40-23-4 0,-17 9-1 16,17-9-2-16,-18 12-2 0,18-12-2 15,-17 10-6-15,17-10 2 0,-13 8-1 0,13-8-1 16,-13 9-2-16,13-9 0 16,0 0-2-16,-18 9 1 0,18-9-2 0,0 0 10 0,-9 12 15 15,9-12 6 1,0 0 7-16,-7 13-1 0,7-13 4 0,0 0 7 0,0 0 5 16,0 0 0-16,14 30 1 15,-6-17-2-15,2-5-9 0,0 3 0 0,0-2-7 16,3-1 0-16,-2 1-10 0,0-2-9 0,-1 1-22 0,-10-8-37 15,17 14-43-15,-10-9-66 16,-7-5-65-16,18 8-80 0,-18-8-191 0,16 6-110 16,-16-6-250-16,0 0-182 0</inkml:trace>
  <inkml:trace contextRef="#ctx0" brushRef="#br0" timeOffset="62227.86">26187 15749 2409 0,'9'-9'-51'0,"-9"9"24"16,13-14 31-16,-13 14 5 0,9-9 6 0,-9 9 20 0,0 0 21 15,8-12 0-15,-8 12 22 16,0 0 15-16,0 0 5 0,0 0 13 0,0 0 9 16,0 0-1-16,0 0-2 0,-52 25-3 15,31-11-6-15,4 1-2 0,-4-1-8 16,-2 6-8-16,-1-1 1 0,2 3-10 16,-1-2-4-16,1 2-3 0,2 0-9 0,1-2-1 15,-1 3-5-15,5-3-5 0,3 0-8 0,1-1-1 0,2 3-3 16,1-1-5-16,4-5-4 15,4 4-7-15,1-1-9 0,4-2-20 0,1-2-6 16,5 2-10-16,5 1-5 16,-1-6-10-16,6 1-13 0,-4-2-11 0,6-3-22 0,0-1-20 15,-2-1-24 1,0-5-18-16,-2 2-1 0,3-6-8 0,-22 3 8 0,36-4 15 16,-21-3 21-16,1 0 28 15,-5-1 30-15,-11 8 17 0,14-17 35 0,-14 17 23 16,3-19 28-16,-3 19 19 0,0 0 21 0,-16-27 13 0,16 27 3 15,-12-16-1-15,12 16 0 16,-16-9-6-16,16 9-10 0,-10-10-9 0,10 10-9 16,0 0-12-16,-9-10-5 15,9 10-6-15,0 0 0 0,0 0-12 0,0 0-16 0,0 0-24 16,0 0-39-16,31-10-64 16,-31 10-87-16,32-4-85 0,-17-1-195 0,1 1-105 15,-1 0-275-15,1-2-196 0</inkml:trace>
  <inkml:trace contextRef="#ctx0" brushRef="#br0" timeOffset="62587.85">26467 15951 2517 0,'0'0'-65'16,"0"0"13"-16,0 0 2 16,0 0 10-16,0 0 25 0,0 0 28 0,0 0 30 0,0 0 29 15,0 0 7-15,0 0 12 0,0 0 2 0,0 0 8 16,-38 28-2-16,38-28-2 15,-6 23-7-15,2-10-8 0,4-13-5 0,-3 33-10 16,3-18-7-16,0-15-7 0,5 33-5 16,-3-16-9-16,0-1-18 0,2-1-9 0,1 0-32 15,-1-1-26-15,2 2-44 16,0-3-40-16,0 1-59 0,1-3-106 0,5 1-551 0,-12-12-192 16</inkml:trace>
  <inkml:trace contextRef="#ctx0" brushRef="#br0" timeOffset="62908.05">26639 16075 2559 0,'0'0'-15'0,"0"0"19"0,10-13 16 15,-10 13 2-15,0 0 14 0,0 0 18 0,0 0 21 16,15-3 0-16,-15 3-3 16,0 0-8-16,0 0-6 0,10 31-4 0,-5-19-6 15,-5-12 2-15,4 30 0 16,1-15 3-16,-5-1 1 0,0 2 7 0,0-16 4 0,0 31 5 16,-3-16 8-16,1 1 6 15,2-16 13-15,-11 27-7 0,3-16-2 0,3 2-13 16,-7-5-7-16,12-8-15 0,-19 13-34 0,9-9-36 0,10-4-37 15,-22 0-57-15,22 0-67 16,0 0-68-16,-25-16-158 0,19 7-550 0,0-4-385 16</inkml:trace>
  <inkml:trace contextRef="#ctx0" brushRef="#br0" timeOffset="63048.28">26625 15947 3000 0,'9'-12'68'0,"-9"12"1"15,0 0-9-15,13-13-22 0,-13 13-10 0,0 0-31 0,7-9-34 16,-7 9-62-16,0 0-74 16,0 0-151-16,3-8-486 0,-3 8-129 0</inkml:trace>
  <inkml:trace contextRef="#ctx0" brushRef="#br0" timeOffset="63507.88">26773 16109 2511 0,'12'13'67'0,"-12"-13"19"0,0 0-8 0,0 0-11 16,9 10-7-16,-9-10-10 16,0 0 3-16,0 0-2 0,0 0-9 0,2 19-3 15,-2-19-4-15,0 0 2 0,0 19 6 0,0-19-4 0,2 16 5 16,-2-16 2-16,0 0-8 15,2 19-1-15,-2-19-10 16,0 0 3-16,4 17-5 0,-4-17 0 0,0 0-2 16,3 12 2-16,-3-12-14 0,0 0 5 0,0 0-4 0,0 0-2 15,0 0 0-15,0 0 2 16,0 0 2-16,29-36 5 0,-27 25 11 0,-2 11 17 16,7-22 12-16,-7 22 10 15,5-21 9-15,-5 21 5 0,4-19-3 0,-4 19-10 16,5-14-5-16,-5 14-9 0,4-13-7 0,-4 13-4 0,0 0-7 15,0 0-4-15,10-12-3 16,-10 12 1-16,0 0-6 0,0 0-2 0,0 0-3 0,0 0-1 16,29 16-3-1,-29-16 3-15,0 0-7 0,15 9-1 0,-15-9 2 0,0 0 9 16,13 7 7-16,-13-7 9 16,0 0-2-16,0 0-10 0,0 0-21 0,25-5-22 15,-25 5-36-15,7-14-42 0,-7 14-58 0,9-16-63 16,-4 4-59-16,-5 12-116 0,6-19-169 15,-2 8-383-15,-2 0-363 0</inkml:trace>
  <inkml:trace contextRef="#ctx0" brushRef="#br0" timeOffset="63738.06">27041 15953 2952 0,'0'0'3'0,"24"9"15"0,-24-9-3 15,0 0 6-15,0 0 32 0,0 0 15 16,5 18 18-16,-5-18-5 0,4 15-14 0,-4-15 0 16,7 20-6-16,-5-6 1 15,3 0 3-15,-3 1-3 0,-2-15-2 0,3 28-7 16,-3-15-3-16,0-13-7 16,-3 30-12-16,-2-15-37 0,-1 0-44 0,-1-2-58 0,2 1-48 15,-5-3-51-15,-2-3-81 0,1 3-650 0,1-4-349 16</inkml:trace>
  <inkml:trace contextRef="#ctx0" brushRef="#br0" timeOffset="64298.2">27301 15466 2912 0,'-2'-26'9'0,"2"26"9"0,0 0-3 0,0 0-3 15,0 0 10-15,0 0 16 16,0 0 4-16,0 0-3 0,0 0 4 0,0 0-6 16,0 0 7-16,-9 54 8 15,9-36 10-15,0 4 0 0,0 3 3 0,2 2-3 16,0 3-2-16,3 1-5 0,-3 1-4 0,3 2-6 0,-1 2-3 15,1 1-4-15,-1-1 0 16,-2 0 1-16,2 2 5 0,-2 0-3 0,-1-2 10 16,1 2 2-16,0 1 6 15,-2-2-2-15,0 4 0 0,0-3 1 0,0 0-8 0,-2 2-3 16,0-4-2-16,1 4 0 16,-3-2-2-16,2 0-4 0,-2-2 2 0,0 1-7 15,-1-1-2-15,1 0-6 0,1-1 0 0,-2-3-1 16,3-2-4-16,0-2-9 0,2-1-23 15,-2-4-39-15,2-2-49 0,0-2-55 0,0-2-72 16,-2-3-83-16,2-14-175 16,0 22-105-16,0-22-291 0,0 0-248 15</inkml:trace>
  <inkml:trace contextRef="#ctx0" brushRef="#br0" timeOffset="64877.99">27359 16808 2591 0,'8'-15'-37'0,"-8"15"61"0,0 0 19 16,0 0 34-16,0 0 25 0,0 0 9 15,0 0-3-15,0 0-8 0,0 0-10 16,0 0-9-16,0 0-8 0,0 0-8 0,0 0-6 0,0 0-4 16,0 46-5-1,0-46-7-15,2 19-1 0,-2-19-4 0,4 21-4 0,1-11-1 16,-5-10-6-16,10 19-2 0,-2-12-5 15,-8-7-9-15,11 14-8 0,-11-14-6 16,13 7-7-16,-13-7-1 0,14 2 2 0,-14-2-1 16,0 0 3-16,0 0 1 15,27-16 6-15,-27 16 11 0,8-9 15 0,-8 9 15 0,0 0 4 16,10-13 5-16,-10 13 1 16,0 0-5-16,11-10-6 0,-11 10-1 0,0 0-5 15,0 0-4-15,0 0 0 0,0 0-4 16,0 0-4-16,0 0-1 0,0 0-2 0,0 0-4 15,24 13 0-15,-24-13 1 0,0 0 1 16,14 10 5-16,-14-10 7 0,0 0 4 16,17 2 7-16,-17-2 10 0,0 0 9 15,0 0 1-15,23-9-6 0,-23 9-8 0,12-13-6 16,-6 1-12-16,-1 1-17 0,0-5-31 16,1 1-29-16,-2 2-31 0,1-2-43 15,-5 15-52-15,7-24-49 0,-3 14-68 16,-4 10-126-16,5-16-124 0,-3 10-356 0,-2 6-281 15</inkml:trace>
  <inkml:trace contextRef="#ctx0" brushRef="#br0" timeOffset="65411.8">27867 16852 2714 0,'0'0'-12'15,"0"0"28"-15,0 0 5 0,0 0 11 0,0 0 22 16,0 0 12-16,0 0 19 0,0 0 1 16,0 0-2-16,0 0-4 0,0 0-9 15,0 0-7-15,0 0-2 0,-58 2-9 16,58-2 1-16,-9 17-6 0,5-7-7 16,4-10 1-16,-5 19-5 0,5-19-8 15,0 17 2-15,0-17-3 0,0 0-5 0,11 21-2 0,-11-21-3 16,9 10 2-16,-9-10-5 0,16 3-1 15,-16-3-2-15,0 0-1 0,24-6 2 16,-24 6-3-16,18-11-2 0,-18 11 2 0,16-17 10 16,-6 8 4-16,-4-1 20 0,-6 10 11 15,11-19 10-15,-11 19 9 0,10-16 2 16,-10 16-6-16,8-12-10 0,-8 12-9 16,0 0-7-16,11-12 1 0,-11 12-9 15,0 0-3-15,0 0-2 0,0 0-6 16,0 0 1-16,0 0-5 0,6 34-2 0,-6-34-1 0,3 30 1 15,-2-12-5-15,1 1 3 0,0-1-8 0,1 4 2 16,-1-1 3-16,-2-2-2 16,2 2 0-16,-2-2 11 0,-2-2 14 0,0 0 27 0,-3-2 12 15,5-15-4-15,-10 27 0 16,4-15 4-16,-5-3-5 0,11-9-7 0,-23 12-9 16,10-9-5-16,13-3-5 15,-25 0-5-15,25 0-11 0,-23-7-24 0,23 7-20 16,-20-20-25-16,11 8-26 0,4-6-34 15,1-1-48-15,0-2-65 0,4 0-62 0,0-2-88 16,4-2-159-16,0 3-65 0,-1-4-413 0,4 4-478 16</inkml:trace>
  <inkml:trace contextRef="#ctx0" brushRef="#br0" timeOffset="66228.11">27838 16144 2971 0,'0'0'-103'0,"0"0"44"0,0 0 30 16,0 0 27 0,0 0 21-16,0 0 23 0,0 0 21 0,0 0 10 15,0 0 4-15,0 0 6 0,0 0 5 16,0 0 11-16,0 0 9 0,0 0 3 0,0 0 2 0,0 0-5 16,0 0-11-16,0 0-7 15,0 0-12-15,0 0-6 0,0 0-9 0,0 0-8 16,0 0-8-16,50 9-2 0,-50-9-6 0,19 1-3 0,-19-1 0 15,23 0-7 1,-23 0-7-16,25-1 0 0,-25 1-5 0,27-2 6 0,-27 2-6 16,24 0 0-16,-24 0-4 15,25 0-5-15,-25 0-13 0,22-1-11 0,-22 1-24 16,0 0-26-16,24-3-30 0,-24 3-43 16,0 0-49-16,0 0-53 0,19-2-88 0,-19 2-157 15,11-1-419-15,-11 1-294 0</inkml:trace>
  <inkml:trace contextRef="#ctx0" brushRef="#br0" timeOffset="66598.16">27861 16006 2615 0,'0'0'-80'0,"0"0"41"0,0 0 30 0,0 0 25 16,0 0 25-16,0 0 26 0,12-25 29 15,-12 25 23-15,0 0 11 0,0 0 0 0,19-1 3 16,-19 1 3-16,0 0-5 16,20 0-3-16,-20 0-12 0,0 0-16 0,33 0-11 15,-33 0-10-15,23 0-20 16,-23 0-31-16,25-1-38 0,-25 1-52 0,23-3-57 0,-23 3-64 16,22-3-69-16,-22 3-156 15,20-1-515-15,-12-1-327 0</inkml:trace>
  <inkml:trace contextRef="#ctx0" brushRef="#br0" timeOffset="67788.32">28545 15961 2739 0,'0'0'-78'0,"0"0"32"0,0 0 33 16,0 0 44-16,-12-18 35 15,12 18 36-15,0 0 21 0,0 0 14 0,0 0 15 16,0 0 11-16,0 0 1 16,0 0-4-16,0 0-7 0,0 0-17 0,0 0-16 0,0 0-11 15,0 0-18-15,0 0-11 0,0 0-14 0,37 0-25 16,-37 0-27-16,23-2-31 15,-23 2-41-15,29-1-41 0,-11-1-57 0,1 2-36 16,0-3-58-16,-19 3-137 0,35-3-173 16,-16-1-294-16,-1 2-205 0</inkml:trace>
  <inkml:trace contextRef="#ctx0" brushRef="#br0" timeOffset="68241.61">28970 15854 2478 0,'0'0'-96'16,"0"0"27"-16,0 0 10 15,0 0 19-15,0 0 32 0,0 0 17 0,0 0 38 0,0 0 12 16,0 0 7-16,0 0 10 16,0 0 9-16,0 0 4 0,0 0 4 0,0 0-6 15,0 0-6-15,0 0-10 0,0 0-2 0,0 0-7 16,0 0-9-16,0 0 2 15,0 0-3-15,0 0-2 0,0 0 3 0,0 0-6 0,0 0 5 16,0 0-1-16,0 0-1 16,0 0-6-16,0 0 6 0,0 0-12 0,-51-16-1 15,51 16 2-15,0-19-3 16,0 19-2-16,0 0 0 0,4-28 6 0,-4 28-5 0,6-16-3 16,-6 16-2-16,10-16-6 15,-10 16-2-15,12-12-3 0,-12 12-2 0,15-7-1 16,-15 7-3-16,0 0-1 0,23 4 2 0,-23-4-1 15,17 15-1-15,-11-4-1 16,-1 2 2-16,0 3 0 0,1 1 1 0,-6 1 6 0,0 4 3 16,0-2-1-16,-6 3 1 15,0 3 0-15,-2-2-1 0,-2-1 0 0,-1 0-5 16,-2 0 0-16,-2-2 0 16,1 3-8-16,-2-3-24 0,1-2-49 0,3-1-67 15,1-5-72-15,1 0-94 0,2-1-165 16,1-5-516-16,7-7-434 0</inkml:trace>
  <inkml:trace contextRef="#ctx0" brushRef="#br0" timeOffset="68618.38">29137 15879 2990 0,'6'-25'-19'0,"-4"12"19"0,-2 13 11 15,4-23 16-15,1 11 12 16,-5 12 5-16,7-25 7 0,-3 16-3 16,-4 9-11-16,10-18-1 0,-10 18-16 15,11-14 1-15,-11 14-4 0,15-8 0 0,-15 8-3 16,0 0 1-16,0 0-1 16,0 0-4-16,31 21 0 0,-27-8 0 0,0 2-3 0,-1 5 2 15,-3-3 3-15,0-1-1 0,0 4-3 0,-3-1 12 16,1-2 2-16,-2 2 7 15,0-2 12-15,0-2 12 0,0 1 13 0,-2-3 5 16,-1 0 7-16,-1-1 4 0,8-12 0 16,-17 17 5-16,8-11-3 0,9-6-1 0,0 0-3 15,-23 2-8-15,23-2-9 16,0 0-14-16,-17-20-20 0,17 20-26 16,-4-27-34-16,2 12-55 0,2 15-58 15,2-33-73-15,0 13-81 0,2 4-150 0,0-2-142 0,0 1-251 16,-4 17-179-16</inkml:trace>
  <inkml:trace contextRef="#ctx0" brushRef="#br0" timeOffset="69067.14">29482 15883 2536 0,'0'0'9'16,"0"0"39"-16,0 0 29 0,0 0 30 0,0 0 21 15,-10 8 10-15,10-8 8 0,0 0-10 0,0 0-18 16,0 0-15-16,0 0-13 0,0 0-14 15,0 0-11-15,0 0-8 0,44 0-19 0,-44 0-25 16,25 0-30-16,-25 0-23 0,30-1-45 16,-15 1-47-16,-15 0-51 0,28 0-50 0,-28 0-107 15,24-4-532-15,-10 2-233 16</inkml:trace>
  <inkml:trace contextRef="#ctx0" brushRef="#br0" timeOffset="69358.06">29842 15662 2695 0,'0'0'19'16,"-14"-8"20"-16,14 8 30 15,0 0 25-15,0 0 14 0,0 0 12 0,0 0 4 16,0 0-10-16,0 0-17 0,0 0-10 16,0 0-14-16,0 0-12 0,0 0-4 0,26-16-13 15,-26 16-9-15,26-2-9 16,-26 2-15-16,32-2-21 0,-15-1-17 0,-1-1-47 0,-16 4-34 16,34-4-64-1,-18 1-61-15,-2-1-130 0,-1 0-517 0,-3 0-248 16</inkml:trace>
  <inkml:trace contextRef="#ctx0" brushRef="#br0" timeOffset="69578.03">30011 15562 2677 0,'0'0'-45'16,"0"0"7"-16,0 0 15 16,0 0 49-16,0 0 29 0,0 0 19 0,0 0 13 15,-19 24 6-15,19-24 3 0,-6 22 10 0,-1-9-2 16,3 1 2-16,0 2-6 15,0 3-6-15,2-3-8 0,-2 5-11 0,0-2-1 0,2 2-15 16,0-2-17-16,2 1-27 16,0-2-35-16,0 0-48 0,0-18-44 0,4 32-44 15,0-17-41-15,0-1-51 16,-4-14-100-16,17 19-486 0,-9-12-168 0</inkml:trace>
  <inkml:trace contextRef="#ctx0" brushRef="#br0" timeOffset="69948.12">30191 15735 2527 0,'0'0'9'0,"0"-20"8"16,0 20 13-16,0 0 32 0,-10-16 35 0,10 16 26 15,0 0 11-15,-22-7-5 0,22 7-15 0,0 0-5 16,-33 7-8-16,33-7-3 16,-24 16 1-16,12-5-7 0,1 0-8 0,0 3-4 15,3 0-14-15,0 0-1 0,2 0-7 0,1 1-7 16,1 0-3-16,4-15-6 0,-3 28-2 15,3-28-4-15,3 22-6 0,-3-22-2 0,7 18-9 16,-1-10-15-16,-6-8-8 16,12 10-11-16,-12-10-6 0,0 0-5 0,22-3-1 15,-22 3 1-15,0 0 3 16,23-22 3-16,-15 11 0 0,0-3 16 0,1 3 23 0,-2 0 21 16,-7 11 13-16,12-19 11 15,-12 19-1-15,8-14 1 0,-8 14-10 0,12-9-4 16,-12 9-6-16,0 0 5 0,0 0-1 0,0 0-1 15,0 0-4-15,0 0-4 0,27 21-8 16,-27-21-4-16,8 18-12 0,-8-18-29 0,11 17-41 16,-11-17-52-16,6 15-69 15,-6-15-69-15,9 13-74 0,-9-13-170 0,6 7-110 16,-6-7-298-16,0 0-280 16</inkml:trace>
  <inkml:trace contextRef="#ctx0" brushRef="#br0" timeOffset="70278.19">30337 15854 2839 0,'0'0'1'16,"0"0"-3"-16,11 12-1 16,-11-12 8-16,0 0 18 0,7 15 16 0,-7-15 11 15,4 13-10-15,-4-13-4 16,0 0 1-16,2 17-8 0,-2-17-2 16,0 0 2-16,4 17 4 0,-4-17-3 15,0 0 5-15,0 0-1 0,2 13 2 0,-2-13 6 0,0 0-15 16,0 0-12-16,0 0-6 0,0 0-9 0,0 0-8 15,0 0-5-15,21-35 7 16,-14 25 0-16,-7 10 15 0,10-20 18 0,-10 20 15 16,11-17 10-16,-11 17 11 15,8-12-3-15,-8 12 4 0,8-9 19 0,-8 9 22 0,0 0 16 16,20-1 6-16,-20 1-1 16,0 0 0-16,18 17-11 0,-18-17-19 0,18 15-7 15,-12-8-12-15,2 6-17 0,-8-13-22 0,15 14-30 16,-6-6-40-16,-9-8-59 15,11 11-67-15,-11-11-72 0,0 0-129 0,12 10-203 0,-12-10-40 16,0 0-264-16,0 0-222 16</inkml:trace>
  <inkml:trace contextRef="#ctx0" brushRef="#br0" timeOffset="70492.92">30537 15411 2724 0,'0'0'29'0,"-5"-15"8"16,5 15-5-16,0 0-3 15,0 0 1-15,0 0 3 0,19-15-6 0,-19 15-3 16,18-4-7-16,-18 4-9 0,26-1-16 16,-13-2-32-16,-13 3-49 0,34-3-59 15,-21-3-104-15,4 0-511 0,-5 1-49 0</inkml:trace>
  <inkml:trace contextRef="#ctx0" brushRef="#br0" timeOffset="70658.58">30807 15099 2284 0,'0'0'-3'0,"0"0"18"0,9-9 19 16,-9 9 24-16,0 0 32 15,0 0 38-15,0 0-2 0,0 0-13 0,0 0-12 16,0 0-10-16,8 50-6 0,-8-34-5 0,0 1-17 0,0 3-40 15,2 2-66 1,0 0-95-16,-2 2-136 0,0 2-592 0,-2 2-223 0</inkml:trace>
  <inkml:trace contextRef="#ctx0" brushRef="#br0" timeOffset="71668.89">30998 15486 2520 0,'0'0'-88'0,"0"0"38"16,0 0 33-16,0 0 28 15,0 0 29-15,0 0 25 0,0 0 20 0,0 0 7 16,0 0 12-16,-27 40 3 0,20-26 3 16,-2 3 11-16,3 3 24 0,-2 1-2 0,1 2 6 15,1 3-5-15,0-2-5 16,1 3-5-16,1 0-15 0,0-1-12 0,2 3-8 16,-1-3-8-16,1 5-9 15,4-5-15-15,1 2-3 0,-1 2-5 0,4-4-6 0,1 3-10 16,1 1-4-16,1-2-19 0,1-6-29 0,0 1-48 15,4-4-65-15,-2 1-81 16,1 0-76-16,2-5-150 0,-5-2-166 0,3-3-343 16,-5 0-349-16</inkml:trace>
  <inkml:trace contextRef="#ctx0" brushRef="#br0" timeOffset="78476.03">31288 15658 941 0,'0'0'395'0,"0"0"-77"0,0 0-48 15,0 0-33 1,0 0-10-16,0 0-13 0,0 0-15 0,0 0-17 0,0 0-11 16,0 0-7-16,0 0-11 15,0 0-17-15,0 0-5 0,0 0-15 0,0 0-10 0,0 0-4 16,0 0-13-16,0 0-8 16,21-35-8-16,-21 35-9 0,9-15-8 0,-9 15-2 15,8-17-9-15,-8 17-3 0,11-14-9 0,-11 14-4 16,12-13-4-16,-12 13-13 15,11-7-5-15,-11 7-10 0,15-6-6 0,-15 6-4 0,0 0-11 16,22 2-5-16,-22-2 0 16,14 11-1-16,-14-11 5 0,12 18 2 0,-8-9 0 15,-4-9 3-15,5 25 2 0,-3-14 3 16,-2-11 5-16,0 27-4 0,0-11 3 16,0-16 2-16,-4 25 2 0,-1-9 2 15,5-16 5-15,-10 23 6 0,2-13 10 0,8-10 9 16,-14 18-1-16,14-18 2 0,-14 11 6 0,14-11 3 0,-15 10 0 15,15-10 1 1,0 0 1-16,-19-2 0 0,19 2-6 0,0 0 3 16,-13-21-9-16,13 21-9 0,-2-20-11 15,2 20-12-15,0-23-29 0,0 23-36 0,0-25-40 16,0 25-55-16,4-21-58 16,-4 21-73-16,7-20-178 0,-7 20-115 0,6-16-263 15,-6 16-205-15</inkml:trace>
  <inkml:trace contextRef="#ctx0" brushRef="#br0" timeOffset="78717.92">31550 15879 2478 0,'0'0'4'0,"0"0"73"0,11 12 19 0,-11-12 27 15,0 0 27-15,0 0 9 0,0 0-1 16,0 0-13-16,0 0-18 0,0 0-14 16,0 0-18-16,0 0-13 0,0 0-25 15,0 0-23-15,0 0-38 0,0 0-35 0,0 0-41 16,10 11-49-16,-10-11-63 16,0 0-78-16,0 0-179 0,0 0-391 0,0 0-177 0</inkml:trace>
  <inkml:trace contextRef="#ctx0" brushRef="#br0" timeOffset="79308.11">31785 15452 2422 0,'6'-17'-28'16,"-6"17"28"-16,10-13 15 0,-10 13 1 0,0 0 9 0,8-15 0 15,-8 15-4-15,0 0 3 16,0 0-8-16,0 0 4 0,0 0 2 16,0 0 2-16,0 0 7 0,0 0 4 15,0 0 2-15,0 0 1 0,0 0 3 0,0 0-6 16,0 0-3-16,0 0-2 0,0 0-5 16,-32 33-2-16,32-33 0 0,-15 8 14 0,15-8-14 15,-17 5-4-15,17-5 5 16,-15 5 0-16,15-5 2 0,0 0 16 0,0 0 12 15,-26-5 8-15,26 5 9 0,0 0 7 0,0 0 10 0,-16-9 9 16,16 9 1-16,0 0-8 16,0 0-13-16,0 0-11 0,-12-7-7 0,12 7-5 15,0 0-7-15,0 0-3 16,0 0-6-16,-12 29-6 0,12-29 1 0,-4 22-5 16,2-8 0-16,2-14-6 0,-6 30-2 15,6-15-1-15,-2 0-1 0,2-15-1 0,-4 29-2 16,4-16-1-16,0-13-4 0,0 25 1 0,0-25-13 15,2 19-11-15,-2-19-12 16,6 15-15-16,-6-15-15 0,13 10-7 0,-13-10-11 0,17 4-8 16,-17-4 8-16,0 0 3 15,32-4 9-15,-32 4 9 0,25-7 3 0,-13 4 11 16,-12 3 8-16,26-4 7 16,-26 4 14-16,26 0 9 0,-26 0 7 0,25 3 3 15,-25-3 1-15,19 4-2 0,-11 3 5 0,-8-7 6 0,11 13 6 16,-11-13-4-16,4 15-3 15,-4-15 0-15,0 0 0 0,-10 27-4 0,3-15-2 16,7-12-6-16,-19 19-30 0,10-11-42 16,-1 4-59-16,0-5-51 0,0 2-58 15,10-9-110-15,-20 14-548 0,12-4-269 16</inkml:trace>
  <inkml:trace contextRef="#ctx0" brushRef="#br0" timeOffset="79817.95">31997 15576 2689 0,'4'-15'-34'15,"-4"15"14"-15,0 0 28 16,0 0 38-16,0 0 20 0,0 0 22 0,0 0 1 15,0 0-7-15,0 0 0 0,0 0 1 0,0 0 5 16,0 0-7-16,0 0-6 16,-14 51-3-16,14-51-5 0,-5 22-10 0,5-22 0 0,3 22-8 15,-3-22-7-15,4 21-9 16,2-12-8-16,-6-9-17 0,12 15-21 0,-12-15-12 0,18 10-9 16,-18-10-6-1,16 4 1-15,-16-4-1 0,0 0 5 0,0 0 3 0,30-14 2 16,-21 6 5-16,-9 8 14 0,8-16 13 0,-8 16 24 15,10-15 15-15,-10 15 3 16,6-11 11-16,-6 11-2 0,0 0-3 0,10-15 3 16,-10 15-2-16,0 0-5 15,0 0-5-15,0 0-4 0,0 0-3 0,0 0-1 0,0 0 0 16,0 0-7-16,0 0-1 16,0 0-1-16,22 23 0 0,-22-23 1 0,0 0 2 15,18 7 3-15,-18-7 8 0,0 0 11 0,0 0 2 16,25-10 3-16,-25 10-4 15,10-9-4-15,-10 9-7 0,14-18-5 0,-14 18-3 0,6-20-15 16,-2 9-23-16,-4 11-30 16,6-21-31-16,-6 21-43 0,2-23-54 0,-2 23-62 15,0-17-87-15,0 17-153 16,0-11-114-16,0 11-254 0,0 0-172 0</inkml:trace>
  <inkml:trace contextRef="#ctx0" brushRef="#br0" timeOffset="80417.77">32450 15625 2524 0,'0'0'-40'0,"0"0"3"15,-9-17 19-15,9 17 26 0,0 0 22 0,-12-10 24 16,12 10 16-16,0 0 12 16,-20-1 7-16,20 1 12 0,0 0 4 0,-24 12-1 0,24-12-5 15,-18 18-12-15,12-7-6 16,-3 2-9-16,9-13-9 0,-10 24-5 0,8-13-6 16,2-11-14-16,-4 21-19 15,4-21-16-15,2 21-15 0,-2-21-13 0,6 17-3 16,-6-17-11-16,11 12 3 0,-11-12 0 0,0 0-2 0,14 8 14 15,-14-8 13-15,0 0 22 16,0 0 25-16,0 0 14 0,0 0 22 0,28-24 19 16,-28 24 8-16,4-15 16 15,-4 15 5-15,4-15 0 0,-4 15 1 0,0 0 11 0,6-18-14 16,-6 18-18-16,0 0-10 16,6-13-10-16,-6 13-13 0,0 0-4 0,0 0-9 15,0 0-8-15,0 0-5 0,0 0 3 0,0 0-10 16,0 0 0-16,0 0-3 15,6 50-2-15,-4-35-8 0,-2 5 3 0,2-2-4 0,2 5-3 16,0 2 0-16,0 2-10 16,0 1 8-16,1 1-3 0,-3-3 1 0,2 5-6 15,-2-3 1-15,-2-1-1 16,0 0 5-16,-2 0-5 0,0-6 2 0,-2 2 3 0,-1-3-6 16,-5 0 10-16,2-5-15 15,0 0 3-15,-4-5 2 0,0-3-3 0,-1 0-4 16,13-7-7-16,-23 1-26 0,23-1-36 0,-21-15-49 0,13 5-72 15,3-5-68-15,-4-4-108 16,5-1-205-16,2 0-54 0,2-3-333 0,0 2-394 16</inkml:trace>
  <inkml:trace contextRef="#ctx0" brushRef="#br0" timeOffset="81308.03">32607 15370 2781 0,'0'0'-144'0,"0"0"28"16,0 0 17-16,0 0 21 0,0 0 16 16,0 0 20-16,-4-23 17 0,4 23 21 0,0 0 7 15,0 0 9-15,0 0 19 16,0 0 10-16,0 0 12 0,0 0 16 0,0 0 4 0,0 0 14 16,0 0 4-16,0 0 7 15,0 0 4-15,0 0 3 0,0 0 1 0,0 0-8 16,0 0-5-16,0 0-7 0,0 0-11 0,0 0-5 15,0 0-4-15,0 0 9 16,0 0 12-16,0 0 10 0,0 0 4 0,0 0 5 0,0 0-11 16,0 0-6-16,0 0-8 15,0 0-7-15,14 42-1 0,-14-42-15 0,10 19-3 16,-5-5-7-16,2 1-2 16,1 0-4-16,0 6-4 0,3 0-1 0,-1 7-6 15,3 3 0-15,0 2-7 0,-3-1 1 0,1 1-3 0,0 2-4 16,-3 0 1-16,-2 1 0 15,1 0-10-15,-5 0-17 0,-2-6-32 0,-5 2-53 16,1 3-56-16,-4 1-55 0,-4 1-70 16,-8 1-137-16,1 0-164 0,-4-2-390 0,-2 3-408 15</inkml:trace>
  <inkml:trace contextRef="#ctx0" brushRef="#br0" timeOffset="94817.87">28240 17257 1091 0,'0'0'184'0,"0"0"-58"16,0 0-33-16,0 0-10 0,0 0-5 16,0 0-10-16,0 0 9 0,0 0 5 0,0 0-2 15,0 0 2-15,0 0 6 0,0 0 9 0,0 0 4 16,0 0 12-16,0 0-3 16,0 0 0-16,0 0-1 0,0 0-15 0,0 0 2 15,0 0-7-15,0 0-10 0,0 0-4 0,0 0-9 0,0 0 0 16,0 0-3-16,0 0 1 15,0 0 5-15,0 0-4 0,31-30 8 0,-31 30-6 0,0 0-14 16,9-8 0 0,-9 8-9-16,0 0-4 0,12-13-3 0,-12 13-3 0,9-9-1 15,-9 9-1-15,0 0 6 16,15-9 3-16,-15 9 4 0,12-5 6 0,-12 5 5 16,0 0-5-16,15-9-5 15,-15 9-4-15,0 0-3 0,19-2-5 0,-19 2-5 16,0 0 0-16,0 0-5 0,28 2-1 0,-28-2-6 0,16 3 2 15,-16-3-5-15,16 7 0 16,-16-7 0-16,16 7-1 0,-16-7-4 0,20 8 1 16,-20-8-1-16,16 10 0 15,-7-4-1-15,-9-6-1 0,15 7-2 0,-15-7 4 0,12 5 2 16,-12-5 8-16,13 6 4 16,-13-6 7-16,0 0 1 0,18 2-7 0,-18-2 0 15,0 0-2-15,0 0-1 0,22-13 0 0,-22 13-6 16,12-16 1-16,-5 9-2 15,-7 7-3-15,11-13 0 0,-11 13 0 0,9-14-3 0,-9 14-16 16,8-9-23-16,-8 9-31 16,0 0-51-16,8-14-57 0,-8 14-69 0,4-4-80 15,-4 4-170-15,0 0-82 16,0 0-360-16,0 0-339 0</inkml:trace>
  <inkml:trace contextRef="#ctx0" brushRef="#br0" timeOffset="95463.31">28305 17380 2771 0,'0'0'-97'15,"0"0"25"-15,0 0 23 0,0 0 26 0,0 0 31 0,0 0 29 16,-13 8 28-16,13-8 12 16,0 0 23-16,0 0 7 0,0 0-3 0,0 0-3 15,0 0-6-15,0 0-1 0,0 0 0 16,0 0 1-16,0 0 0 0,0 0 3 0,0 0 7 16,0 0 2-16,0 0-4 15,0 0-4-15,0 0-5 0,0 0-6 0,0 0-11 16,0 0-2-16,0 0-4 0,38 14-6 0,-38-14-4 15,20 1-7-15,-20-1-5 0,23 3-7 16,-10 0-1-16,-13-3-9 0,30 7-8 0,-18-4-22 16,-12-3-25-16,26 5-43 15,-14-3-47-15,-12-2-60 0,25 4-58 16,-14-4-96-16,-11 0-154 0,19 1-98 16,-19-1-303-16,0 0-254 0</inkml:trace>
  <inkml:trace contextRef="#ctx0" brushRef="#br0" timeOffset="-195214.23">28838 17285 1622 0,'0'0'57'15,"0"0"25"-15,0 0 0 0,0 0-3 0,0 0 13 16,0 0 12-16,0 0 26 0,0 0-1 16,0 0 3-16,0 0-1 0,0 0 1 0,0 0-3 15,0 0 0-15,0 0-4 16,0 0-7-16,0 0-5 0,0 0-10 0,0 0-8 16,0 0-11-16,43-19-7 0,-43 19-7 0,0 0-8 15,30 0-8-15,-30 0-7 0,26 0-7 16,-26 0-10-16,24 0-26 0,-24 0-38 0,26-2-46 15,-26 2-72-15,29-4-73 16,-15 1-123-16,-2-2-617 0,-12 5-405 0</inkml:trace>
  <inkml:trace contextRef="#ctx0" brushRef="#br0" timeOffset="-194854.66">29351 16945 2932 0,'0'0'-63'0,"8"-11"21"0,-8 11 21 0,0 0 6 15,9-12 21-15,-9 12 16 0,0 0 2 16,9-11 17-16,-9 11 6 0,0 0 17 0,0 0 21 15,0 0 15-15,0 0 11 16,0 0 0-16,0 0-1 0,10 30-7 0,-10-30-5 16,0 28-15-16,-2-11-4 15,2 2-9-15,0 0-7 0,0 2-5 0,0 0-5 0,0 0-5 16,0 1-7-16,-2-1-4 16,2 3-3-16,0-6-5 0,0 3-6 0,0-2-14 15,0 0-27-15,0-2-36 0,0-17-39 0,0 29-50 16,0-29-39-16,2 23-54 15,-2-11-73-15,0-12-156 0,0 0-403 0,4 18-226 0</inkml:trace>
  <inkml:trace contextRef="#ctx0" brushRef="#br0" timeOffset="-194434.44">29770 16972 2603 0,'7'-11'-16'0,"-7"11"16"16,6-16 3-16,-6 16 10 0,0 0 2 0,6-13 7 16,-6 13 15-16,0 0 18 0,0 0 17 15,0 0 5-15,0 0 3 0,0 0 2 0,-44 25 7 16,29-10 2-16,0 0 2 16,-2 4-9-16,0 5-2 0,0-3-17 15,3-1 1-15,-2 3-12 0,6 0-3 0,0-2-6 0,1 4-3 16,3-4-4-16,-1 1-6 0,3-2 0 15,2-1-4-15,2-2-3 0,2 0-4 0,2-2-13 16,-4-15-12-16,13 21-9 16,-4-11-16-16,-9-10-11 0,18 5-6 0,-18-5-5 15,22 0-5-15,-22 0 3 16,21-11 5-16,-21 11 6 0,19-19 13 0,-13 8 15 0,-1-1 25 16,-1-3 14-16,-4 15 10 0,-2-27 14 0,2 27 11 15,-5-26 2-15,-1 14 4 16,6 12-2-16,-10-20 1 0,1 12-9 0,9 8-3 15,-15-12-7-15,15 12-3 16,-14-8-12-16,14 8-16 0,0 0-35 0,-20-4-46 0,20 4-53 16,0 0-69-1,0 0-110-15,0 0-232 0,0 0-387 0,0 0-312 0</inkml:trace>
  <inkml:trace contextRef="#ctx0" brushRef="#br0" timeOffset="-193994.25">29927 17079 2794 0,'0'0'6'0,"10"-17"23"0,-10 17 8 0,4-15 16 15,-4 15 16-15,4-13 9 0,-4 13 10 16,0 0-8-16,10-19-9 0,-10 19-9 0,6-14-6 16,-6 14-5-16,6-11-6 15,-6 11-7-15,12-10-6 0,-12 10-7 0,16-8 0 16,-16 8-2-16,0 0-4 16,23-3 0-16,-23 3-1 0,0 0-5 0,21 8 3 15,-21-8-2-15,13 14-2 0,-7-4 2 0,-6-10-2 0,4 23-1 16,-4-9 0-16,0-14-1 15,-4 29 0-15,0-13 8 0,-4 1 10 0,1 0 3 16,-2-1 6-16,-1 2 2 16,-1 0 10-16,-1-3 2 0,3-2-2 0,0 2-1 0,1-1-3 15,2-2-4-15,-2-2-3 16,8-10-6-16,-10 19-4 0,10-19-1 0,-6 18-3 16,6-18 0-16,0 0-19 0,10 21-27 0,-10-21-37 15,16 9-56-15,-1-5-47 16,0-1-73-16,-15-3-80 0,33 0-181 0,-15 0-427 0,-18 0-327 15</inkml:trace>
  <inkml:trace contextRef="#ctx0" brushRef="#br0" timeOffset="-193804.43">30225 17336 2938 0,'0'0'103'15,"0"0"11"-15,0 0-16 0,0 0-2 0,0 0 15 16,0 0 13-16,0 0-4 15,0 0-8-15,-13 25-10 0,13-25-15 0,0 0-13 16,0 0-31-16,0 0-36 16,0 0-54-16,0 0-76 0,0 0-82 0,0 0-111 0,0 0-196 15,0 0-378-15,0 0-268 16</inkml:trace>
  <inkml:trace contextRef="#ctx0" brushRef="#br0" timeOffset="-192674.31">30500 17230 2603 0,'0'0'-56'16,"0"0"21"-16,0 0 14 15,0 0 8-15,0 0 11 0,0 0 4 16,0 0 13-16,0 0-6 0,0 0 7 0,0 0 2 16,0 0 11-16,-8-46 8 0,8 46 6 0,8-30 10 15,-1 14 5-15,-1-1 9 0,3-2 11 0,-1 2-11 16,-1 2-4-16,1-1-5 15,0 3-5-15,0 2-5 0,2 0-8 0,-10 11-5 0,14-13 2 16,-14 13-5-16,0 0-3 16,0 0-2-16,28 14 1 0,-22 0-7 0,-2-1 2 15,0 2-3-15,1 0-5 16,-3 2 3-16,0-2 0 0,-2-15-6 0,-2 27 13 16,2-27 10-16,-4 25 0 0,1-14 6 0,-5 1 17 0,8-12 7 15,-13 13 10-15,13-13 0 16,-21 5-4-16,21-5-3 0,0 0-3 15,-32-14-9-15,22 3-4 0,1 1-10 16,-1-2-6-16,5-3-26 0,5 15-33 0,-10-29-37 16,8 14-47-16,2 15-56 0,4-25-58 15,0 10-70-15,-4 15-151 0,15-21-480 0,-8 16-325 16</inkml:trace>
  <inkml:trace contextRef="#ctx0" brushRef="#br0" timeOffset="-192249.16">30816 16999 2861 0,'0'0'25'0,"4"-12"7"16,-4 12-9-16,0 0 12 0,6-21 5 0,-6 21 6 0,5-17-3 15,-5 17-4-15,10-19-4 16,-3 11-5-16,-7 8-5 0,14-19-5 0,-8 10 1 15,-6 9-2-15,16-13-2 16,-16 13-2-16,16-11-2 0,-16 11-4 0,20-7 2 0,-20 7-3 16,17 0-1-1,-17 0-3-15,0 0 5 0,22 10-4 0,-22-10-1 0,14 16 10 16,-14-16 11-16,6 19 15 0,-6-8 2 0,0-11 7 16,-4 22 2-16,4-22 4 15,-13 24-2-15,6-12-2 0,7-12-7 0,-12 20-5 0,8-12-3 16,4-8-2-16,-9 17-4 15,9-17-4-15,-2 16-3 0,2-16-2 0,0 0-2 16,11 26-1-16,-3-15-2 16,0 3-1-16,3-1-3 0,0 0 1 0,1 5-6 15,-3-6 4-15,0 4 6 0,-3-3 14 16,-2 1 8-16,-4-14 6 0,4 23-1 0,-4-23-5 16,-6 20-17-16,6-20-31 0,-17 17-70 0,6-8-93 15,-5-6-133-15,0 3-250 16,16-6-421-16,-31 5-427 15</inkml:trace>
  <inkml:trace contextRef="#ctx0" brushRef="#br0" timeOffset="-187294.66">25338 17843 1394 0,'0'0'223'16,"-4"-19"-74"-16,4 19-48 0,0 0-17 0,0 0 20 16,0 0 2-16,0 0 9 0,-4-17-17 0,4 17-5 0,0 0-10 15,0 0-1-15,0 0-6 16,0 0 3-16,0 0 8 0,0 0-2 0,0 0 4 15,0 0 0-15,0 0 1 16,0 0 1-16,0 0-1 0,0 0-3 0,0 0 2 16,0 0-5-16,0 0-8 0,-17 40-1 15,17-40-7-15,-6 19-5 0,6-19-5 16,-9 24-6-16,6-10-2 0,-2-1-3 0,1 3-5 0,4-16-3 16,-7 30-2-16,1-14-6 15,4-1 1-15,-3 1-2 0,1 0-4 0,1 0-2 0,-1-1-3 16,-1-1-2-16,1 2-1 15,4-16-1-15,-6 30-2 0,0-14 0 0,4-5-5 16,2-11-3-16,-6 23-28 16,4-11-41-16,2-12-44 0,-5 16-57 0,5-16-43 15,-2 15-59-15,2-15-124 16,-7 14-172-16,7-14-287 0,0 0-193 0</inkml:trace>
  <inkml:trace contextRef="#ctx0" brushRef="#br0" timeOffset="-186644.49">25234 17826 2402 0,'-6'-14'-87'0,"6"14"28"16,0 0 11-16,-4-17 21 0,4 17 21 0,0 0 22 16,6-22 19-16,-6 22 21 15,7-14 6-15,-7 14 19 0,11-15 3 0,-11 15 6 0,12-13 6 16,-12 13 9-16,17-10 4 16,-8 4 5-16,3-2-5 0,-12 8-2 0,19-9-10 15,-8 4-13-15,-11 5-8 0,25-10-6 0,-9 6-10 16,0 2-1-16,-16 2-9 15,32-3-9-15,-17 3-2 0,1-3 0 0,-16 3-4 0,34 3-8 16,-19 0 6 0,1 1-2-16,-16-4-3 0,24 12 1 0,-12-5-1 0,0 2-3 15,-4 1-5-15,2 0 3 16,-10-10-4-16,10 19-3 0,-5-10 1 0,-5-9-2 0,2 20 8 16,-2-20 2-16,-2 22 6 0,2-22 6 0,-13 21 5 15,3-10-1-15,0 1 12 16,-2-3-5-16,-2 3 1 0,0-2-3 0,-3-3 1 15,0 5 1-15,0-5 5 16,-5 2-3-16,4-3 1 0,2 0-2 0,-4-2-7 0,3-3 0 16,17-1-7-16,-30 3-7 15,17-1-3-15,13-2-17 0,-25-2-20 0,25 2-35 16,-19-7-43-16,19 7-57 16,0 0-65-16,-13-9-61 0,13 9-112 0,0 0-204 15,0 0-8-15,0 0-239 0,0 0-171 0</inkml:trace>
  <inkml:trace contextRef="#ctx0" brushRef="#br0" timeOffset="-185284.57">25601 18238 2545 0,'0'0'2'16,"0"0"23"-16,-7 13 23 15,7-13 30-15,0 0 24 0,0 0 20 0,0 0 4 16,0 0-5-16,0 0-6 16,0 0-7-16,0 0-11 0,0 0 1 0,0 0-5 15,0 0 4-15,0 0-4 0,0 0 2 16,0 0 2-16,20-44 2 0,-20 44-9 0,9-20-8 16,-6 6-5-16,5-1-8 0,-5-3-1 0,2 1-6 15,1-2 9-15,-2 2-4 16,3 0-6-16,-4-1-2 0,1 4-6 0,1-2-11 0,2 3 0 15,-7 13 0-15,6-22-10 16,-6 22-5-16,8-20 1 0,-8 20-11 16,5-15 2-16,-5 15 1 0,6-14-7 15,-6 14 1-15,0 0-2 0,0 0-6 0,10-12 1 16,-10 12 1-16,0 0 5 16,0 0-2-16,0 0-7 0,21 26-1 0,-21-26 2 0,7 18 4 15,-3-8 0-15,2 4-3 0,-6-14 0 0,9 21 2 16,-4-10-4-16,-5-11 1 15,9 21 0-15,-5-11-11 0,-4-10 14 0,7 19 1 16,-3-10-9-16,-4-9 3 0,7 15 2 16,-7-15-10-16,5 13 6 0,-5-13 2 0,5 12-9 15,-5-12 8-15,0 0 2 16,8 15-6-16,-8-15 8 0,0 0-4 0,0 0 2 16,4 14-3-16,-4-14 4 0,0 0-2 0,0 0-1 0,0 0 2 15,0 0-4-15,14 4-2 16,-14-4 2-16,0 0-3 0,0 0-6 0,0 0 5 15,16-25-2-15,-16 25-1 16,10-18 0-16,-6 7 8 0,2-3-7 0,-6 14-1 16,9-26 7-16,-3 11-7 15,-2 0 2-15,0 1-3 0,0-1 8 0,1 0-5 0,1 1 1 16,-2-1-4-16,4-1 2 0,-8 16 7 0,9-28-4 16,-5 15 4-16,0-1-3 15,3 1 2-15,-7 13-3 16,9-22 2-16,-2 10-1 0,-7 12-2 0,9-19 2 0,-9 19-5 15,8-17 9-15,-8 17-1 0,10-16 0 0,-10 16-5 16,9-14 5-16,-9 14 2 16,6-10-1-16,-6 10 0 0,0 0 4 0,10-13-1 15,-10 13-5-15,0 0 7 16,9-13-7-16,-9 13 3 0,0 0 5 0,0 0-6 0,8-10 4 16,-8 10 2-16,0 0-6 0,0 0 3 0,0 0 0 15,0 0-5-15,9-10 1 16,-9 10 2-16,0 0-4 0,0 0 4 0,0 0-4 15,0 0 2-15,0 0 0 0,0 0-5 16,0 0 1-16,0 0-1 0,0 0 4 16,18 23 3-16,-18-23 5 0,3 17-3 15,-3-17 8-15,2 22-6 0,-2-22 5 0,0 24-3 16,0-24-3-16,-2 31 4 0,2-17 2 0,0 4 3 0,0-18-3 16,-3 32-1-16,1-13 3 15,2-2 4-15,0 2 7 0,-2-2-11 0,2-17 6 16,-2 36-7-16,2-18 3 15,-2-1 0-15,0 0-5 0,2-17 4 0,-2 32-7 16,0-17-1-16,2-15 0 16,-2 29-1-16,2-15-6 0,0-14-11 0,-2 24-28 0,2-24-48 15,-2 19-68-15,2-19-93 16,-2 18-97-16,2-18-211 0,-3 11-66 0,3-11 22 16,0 0-303-16,-10 15-292 0</inkml:trace>
  <inkml:trace contextRef="#ctx0" brushRef="#br0" timeOffset="-183794.48">26171 18304 2568 0,'0'0'-133'0,"0"0"31"15,0 0 19-15,0 0 24 0,0 0 26 0,-8-14 14 0,8 14 28 16,0 0 24-16,0 0 20 16,0 0 14-16,0 0 11 0,0 0 12 0,0 0 9 15,0 0 7-15,0 0 8 0,0 0 6 0,0 0 3 16,0 0-3-16,0 0-3 15,0 0-3-15,0 0-9 0,0 0-5 0,0 0-8 0,0 0-5 16,0 0-7-16,0 0-7 16,0 0 2-16,0 0 1 0,0 0-3 0,0 0-9 15,0 0-6-15,0 0-6 16,0 0 1-16,0 0-9 0,0 0 3 0,0 0-3 16,0 0-2-16,0 0 0 0,0 0 4 0,0 0-4 0,2 61 1 15,-2-61-9-15,0 16-2 16,0-16-6-16,0 17 0 0,0-17-6 0,-2 17 0 15,2-17-2-15,0 0-5 16,-3 25 5-16,3-25-4 0,0 16 2 0,0-16-7 16,0 0 3-16,0 24-4 15,0-24 2-15,-3 13-3 0,3-13 0 0,0 0 2 16,3 21-2-16,-3-21-1 0,0 0-2 16,3 17 8-16,-3-17-8 0,0 0-2 0,2 16 0 15,-2-16 3-15,0 0-3 0,0 0 1 0,2 19 3 16,-2-19-2-16,0 0-2 0,0 0 4 15,7 17-1-15,-7-17-3 0,0 0-1 0,0 0 4 16,6 11-9 0,-6-11 13-16,0 0-8 0,0 0 1 0,0 0 3 0,3 14-4 15,-3-14 0-15,0 0 5 16,0 0-7-16,0 0 4 0,0 0 0 0,13 5 0 16,-13-5 3-16,0 0-6 0,0 0 0 0,0 0 0 15,0 0 2-15,0 0 0 0,0 0 2 16,0 0-2-16,34-12 1 0,-34 12 0 0,0 0 1 15,13-13-2-15,-13 13 3 16,11-11-2-16,-11 11-4 0,8-9 5 0,-8 9 0 0,8-12 1 16,-8 12 3-16,9-11 3 15,-9 11-4-15,8-12 8 0,-8 12 3 0,8-13 2 16,-8 13-2-16,0 0 1 16,7-17 5-16,-7 17-5 0,4-14-8 0,-4 14 4 15,0 0-7-15,9-17 1 0,-9 17 1 0,5-15 3 0,-5 15-2 16,2-15-4-16,-2 15 9 15,0 0-11-15,4-21 3 0,-4 21 3 0,1-17-2 16,-1 17 7-16,0 0-1 16,2-23 0-16,-2 23 1 0,2-13 0 0,-2 13 2 15,0 0-6-15,2-21 5 0,-2 21 4 16,0 0 1-16,0-17 0 0,0 17 0 0,0 0-1 16,0 0-1-16,2-22-1 0,-2 22-4 0,0 0-2 15,0 0 0-15,0-17 1 16,0 17 1-16,0 0-4 0,0 0 0 0,0 0-3 0,0 0-2 15,0-22 2-15,0 22-4 16,0 0 3-16,0 0-3 0,0 0 3 0,0-17 2 16,0 17-2-16,0 0 5 15,0 0-3-15,0 0-1 0,0 0 4 0,0 0-3 16,0 0-1-16,0 0 0 0,0 0-5 16,0 0-3-16,0 0 2 0,0 0-2 0,0 0 3 15,0 0 0-15,0 0 1 0,0 0 2 0,0 0 2 16,0 0-1-16,0 0 1 15,0 0 2-15,0 0 0 0,0 0-3 0,0 0 0 0,-9 55-1 16,9-55 1-16,-2 24 0 16,0-12-10-16,2-12-34 0,0 29-36 15,-2-14-58-15,2-15-92 0,-5 28-98 16,5-13-234-16,-5 3-48 0,5-18 21 0,-8 30-460 16,5-15-564-16</inkml:trace>
  <inkml:trace contextRef="#ctx0" brushRef="#br0" timeOffset="-182414.32">26643 18203 3194 0,'0'0'-51'15,"0"0"29"-15,0 0 25 0,0 0 33 0,0 0 26 0,0 0 25 16,0 0 18 0,0 0 7-16,0 0-2 0,0 0-2 0,0 0-3 0,0 0 5 15,0 0-1-15,0 0 4 16,0 0-6-16,0 0-6 0,0 0-5 0,0 0-18 16,0 0-3-16,0 0-10 0,0 0-6 0,0 0-3 0,0 0-3 15,0 0-10-15,0 0-3 16,0 0-8-16,31 7 2 0,-14-4-8 15,-17-3 0-15,29 3 1 0,-14-3-12 16,1 4-7-16,-16-4-11 0,30 0-17 0,-30 0-20 0,25-1-23 16,-25 1-34-16,23-4-41 15,-11-1-38-15,-12 5-49 0,20-5-54 0,-20 5-94 16,12-8-173-16,-12 8-405 16,0 0-382-16</inkml:trace>
  <inkml:trace contextRef="#ctx0" brushRef="#br0" timeOffset="-182254.68">26661 18076 2886 0,'0'0'0'0,"-18"-6"38"16,18 6 9-16,0 0 17 0,-13-6 18 0,13 6 23 15,0 0-7-15,0 0-14 16,0 0-4-16,0 0-11 0,0 0-9 0,0 0-14 0,0 0-32 16,49-7-47-16,-29 7-75 0,1 0-80 0,0-2-123 15,6-2-608-15,1 2-317 16</inkml:trace>
  <inkml:trace contextRef="#ctx0" brushRef="#br0" timeOffset="-179864.37">27204 17893 2689 0,'0'0'-89'0,"0"0"36"0,0 0 32 16,0 0 30-16,0 0 25 0,4-16 30 16,-4 16 33-16,0 0 13 0,0 0 11 0,0 0-2 15,0 0 3-15,0 0-6 0,0 0-6 0,0 0-2 16,0 0-9-16,0 0-7 15,12-10-9-15,-12 10-8 0,0 0 0 0,0 0-4 16,0 0 2-16,0 0-2 16,0 0-1-16,0 0-4 0,0 0-10 0,11 35-5 15,-11-35-3-15,3 15 1 16,-3-15-12-16,0 19 0 0,0-19-5 0,2 21-5 16,-2-21 1-16,2 23-3 0,1-12-1 0,-3-11 0 15,2 25-7-15,0-13 1 0,-2-12-3 16,4 23 1-16,-1-12 0 0,-3-11-3 0,2 23-1 15,-2-23 1-15,4 19-3 16,-4-19-1-16,3 19-1 0,-3-19 0 0,2 15 0 16,-2-15-3-16,4 16 0 0,-4-16 3 15,0 0-4-15,6 17 1 0,-6-17-2 0,0 0-1 16,0 0 0-16,2 19 2 0,-2-19-11 16,0 0-20-16,4 11-28 0,-4-11-42 15,0 0-39-15,0 0-52 0,0 0-52 0,0 0-56 16,0 0-152-16,0 0-132 15,8 14-297-15,-8-14-244 0</inkml:trace>
  <inkml:trace contextRef="#ctx0" brushRef="#br0" timeOffset="-179224.36">27416 17915 2602 0,'0'0'-70'0,"0"0"14"16,0 0 21-16,0 0 17 16,0 0 15-16,0 0 15 0,0 0 5 15,0 0 15-15,0 0 4 0,0 0 18 0,0 0 18 16,0 0 17-16,0 0 1 0,0 0 7 16,0 0-2-16,0 0-15 0,0 0-10 0,18-6-7 15,-18 6-6-15,0 0 0 0,25 0-11 16,-25 0-3-16,0 0-2 0,29 0-8 15,-29 0-8-15,24 3 3 0,-24-3-6 0,29-3 1 16,-29 3-2-16,27 0-4 0,-11-2-3 16,-16 2-4-16,24 0 2 0,-24 0 1 15,25-1 4-15,-25 1 9 0,23-4 8 0,-23 4 6 16,21-4 8-16,-21 4 7 16,14-1 0-16,-14 1 4 0,0 0 0 0,22-7 4 0,-22 7-1 15,0 0 1-15,14-1-9 16,-14 1-4-16,0 0-5 0,0 0-7 0,0 0-3 15,0 0-4-15,0 0 4 0,0 0-4 16,0 0 1-16,17 8-3 0,-17-8-3 16,0 0 4-16,0 0-3 0,0 0 6 15,0 0-7-15,-27 37 2 0,18-27 3 16,0 1-3-16,-1 1 1 0,0 0 0 0,-4 3-4 16,1-2 0-16,4 2-2 0,-3 1 0 0,3-2-7 15,-5 4 1-15,6-3-7 0,1 0-24 16,0-2-40-16,-2 3-71 0,3-1-92 15,-3-1-104-15,2-3-229 0,1 4-51 0,0-2-359 16,-2 3-396-16</inkml:trace>
  <inkml:trace contextRef="#ctx0" brushRef="#br0" timeOffset="-178314.57">27778 18300 2918 0,'0'0'65'0,"0"0"56"0,0 0 17 0,0 0 19 16,4 19 36-16,-4-19 21 0,0 0 4 15,0 0 6-15,0 0-16 0,0 0-21 0,0 0-22 16,0 0-20-16,0 0-18 15,0 0-12-15,0 0-26 0,0 0-47 0,11 10-59 16,-11-10-92-16,0 0-132 16,0 0-206-16,0 0-158 0,0 0-5 0,0 0-377 0,0 0-445 15</inkml:trace>
  <inkml:trace contextRef="#ctx0" brushRef="#br0" timeOffset="-176274.43">28112 18112 2932 0,'0'0'-125'0,"0"0"20"0,0 0 26 16,0 0 12-16,0 0 35 0,0 0 22 15,0 0 25-15,0 0 4 0,0 0 14 0,0 0 4 16,0 0 6-16,0 0 11 16,0 0 11-16,0 0 7 0,0 0 4 0,0 0-1 15,0 0-2-15,0 0-2 0,0 0-7 0,0 0-3 0,0 0-3 16,0 0 2-16,0 0 0 15,0 0-2-15,0 0-3 0,0 0-4 0,0 0-3 16,0 0-6-16,0 0-3 16,0 0-4-16,0 0-4 0,0 0-4 0,0 0 2 15,0 0 4-15,-29-31 0 16,29 31 0-16,0 0 0 0,-8-11 8 0,8 11 2 0,0 0 1 16,-8-18-6-16,8 18 1 0,0 0 2 0,-1-17-1 15,1 17-3-15,0 0-2 16,0 0-2-16,3-26-1 0,-3 26-3 0,8-14-2 15,-8 14-4-15,6-12 0 0,-6 12-4 16,8-13 1-16,-8 13-1 0,9-13-1 0,-9 13-3 16,12-12-2-16,-12 12 2 15,11-9-2-15,-11 9-1 0,12-10 3 0,-12 10-1 16,11-7 1-16,-11 7-1 16,0 0-2-16,17-7-1 0,-17 7-2 0,0 0 1 0,0 0 3 15,23 1 3-15,-23-1-3 0,0 0 3 0,16 16 0 16,-16-16 0-16,6 20 1 15,-3-6 1-15,-1 2 6 0,0 0 6 0,-2 2 3 16,0-18 5-16,-4 39-6 16,1-15-1-16,-3-2-5 0,0 3 2 0,-8 4 0 15,-2-2 2-15,-2-1-21 16,-3 0-36-16,-4 0-48 0,-6-2-66 0,3 4-82 0,-7-4-105 16,4 1-225-16,-3-2-69 0,3-1-347 0,3-3-415 15</inkml:trace>
  <inkml:trace contextRef="#ctx0" brushRef="#br0" timeOffset="-156014.87">958 10947 1296 0,'0'0'242'0,"0"0"-65"15,0 0-69-15,4-17 7 0,-4 17-25 0,0 0 14 0,0 0 6 16,0 0 7 0,0 0 8-16,4-15 3 0,-4 15 11 0,0 0 4 0,0 0 0 15,0 0 3-15,0 0-1 16,0 0-7-16,0 0-11 0,6-14-11 0,-6 14-9 0,0 0-10 16,0 0-9-16,0 0-15 0,0 0-2 0,0 0-12 15,0 0-7-15,0 0-3 16,0 0-10-16,0 0-1 0,0 0-1 0,-30 31-4 15,21-19-2-15,0-1-5 0,-2 2 1 16,3 1-2-16,-2 3 0 0,-1 2 1 0,-1 0-3 16,5 0-3-16,1 2 0 15,-3-1 0-15,4 2-4 0,2-1-2 0,1-2-1 16,0 4-2-16,2-2-1 0,2-2 1 0,2 2 0 0,0 1-1 16,5 0-2-16,-3-1 3 15,3-3-1-15,5 0-4 0,-1-1 3 0,-1-3-2 16,1-3-1-16,0-3-8 15,1-1 10-15,1-1-7 0,1-3 0 0,-16-3-4 0,32 0-6 16,-32 0-4-16,29-7 0 16,-12 1-4-16,-5-1 3 0,3-3-4 0,-2-1 1 15,2-3-3-15,-4 2 3 16,0-2 1-16,3-4 4 0,-3 1-2 0,-3 2-2 16,2-4 4-16,-3 2 2 0,0 0 2 0,-3-1 2 0,2 1 3 15,-2 1 10-15,-1 0 6 16,3 0 6-16,-4-1 4 0,-2 17 5 0,4-29-1 15,-2 19 7-15,-2 10-4 16,6-19-1-16,-6 19 5 0,3-18-10 0,-3 18-7 0,4-15 1 16,-4 15 0-16,0 0-2 15,0 0-1-15,0 0-5 0,0 0 4 0,0 0-4 16,-30 0-1-16,30 0 6 0,-19 19 2 0,8-5-5 0,3-1 11 16,-2 3 0-16,-2 4-17 15,1 2 0-15,0-2 4 0,0 3 5 0,1 2-3 16,-3 1 1-16,4 1 1 15,-2-2-2-15,1 3 0 0,0-1-5 0,1 0 1 0,3-3 5 16,-4 3-5 0,3-2-1-16,1 0-1 0,-3 0-2 0,2-4 5 0,0 1-11 15,3-3-7-15,-1-2-22 16,1 1-24-16,-2-3-32 0,0-2-40 0,6-13-36 16,-8 27-50-16,5-18-36 0,1 0-43 0,-3 1-112 0,5-10-142 15,-4 16-387-15,4-16-343 16</inkml:trace>
  <inkml:trace contextRef="#ctx0" brushRef="#br0" timeOffset="-155164.68">1200 11715 2732 0,'0'0'-99'0,"0"0"32"0,0 0 16 0,0 0 32 15,0 0 28-15,0 0 13 16,2-21 32-16,-2 21 16 0,0 0 5 0,0 0-1 16,0 0-2-16,0 0 10 0,0 0 15 15,0 0-1-15,0 0 2 0,0 0-3 0,0 0 1 16,0 0 1-16,0 0-6 0,0 0-4 0,4 49 1 16,-4-49-5-16,2 20-4 15,-2-20-6-15,0 27-4 0,0-27-9 0,-2 24-5 0,2-11-2 16,0-13-7-16,0 26-10 15,0-26 0-15,-2 20-6 0,2-20-2 0,0 17-6 16,0-17 2-16,0 0 2 16,-2 24 0-16,2-24-2 0,0 0 0 0,0 0-2 0,0 0-5 15,0 0 0-15,0 0-3 16,0 0-1-16,0 0-4 0,0 0-2 0,0 0 2 16,0 0-8-16,17-49 5 0,-17 49-6 0,6-26 1 15,-2 17 0-15,-4 9 0 0,9-23-1 16,-9 23 0-16,6-17 1 0,-6 17-2 0,8-15-3 15,-8 15 3-15,5-12-6 16,-5 12 5-16,0 0 0 0,0 0 2 0,14-6 1 16,-14 6-2-16,0 0 1 0,0 0 2 15,0 0 0-15,16 25-2 0,-16-25 3 0,5 17-2 16,-5-17-1-16,5 18-2 0,-5-18 4 0,4 16 1 16,-4-16-2-16,4 16 0 15,-4-16 3-15,5 11 2 0,-5-11-2 0,5 12 6 0,-5-12-4 16,0 0-1-16,0 0-2 15,0 0 3-15,0 0-9 0,0 0 8 0,0 0-4 16,0 0 2-16,27-29-3 16,-21 19 7-16,-6 10-7 0,9-24 2 0,-2 12-1 0,1 2 1 15,-8 10 0-15,10-16 3 16,-10 16-1-16,9-14-2 0,-9 14 3 16,9-9 0-16,-9 9 1 0,0 0 15 0,0 0 12 0,0 0 2 15,0 0 8-15,29 15-8 0,-29-15 3 16,10 17-4-16,-10-17-1 0,10 23-3 0,-5-9-2 15,1-4-2-15,-1 4-2 16,-5-14-2-16,7 27-4 0,-2-16-6 0,-1 0-3 16,-4-11-24-16,6 18-31 0,-6-18-44 15,6 13-57-15,-6-13-71 0,8 14-70 0,-8-14-151 16,4 5-176-16,-4-5-14 0,0 0-215 0,0 0-187 16</inkml:trace>
  <inkml:trace contextRef="#ctx0" brushRef="#br0" timeOffset="-154745.05">1754 11558 2502 0,'0'0'36'0,"0"0"26"15,0 0-1-15,0 0-8 0,0 0-6 0,0 0 9 16,0 0-1-16,0 0-1 16,0 0-7-16,0 0 1 0,0 0-4 0,0 0-6 0,0 0 5 15,0 0 6-15,0 0 5 16,58-5-4-16,-40 3 0 0,4 1-7 0,-2-3-4 16,3 1-18-16,-1 0-34 0,0-1-46 15,-1 0-45-15,-4 2-46 0,2-1-47 16,-3-3-92-16,0 2-524 0,-8 1-136 0</inkml:trace>
  <inkml:trace contextRef="#ctx0" brushRef="#br0" timeOffset="-154544.69">1822 11399 2633 0,'-15'-4'102'16,"15"4"-8"-16,0 0-11 15,0 0-10-15,-19-4 0 0,19 4 16 0,0 0 17 16,0 0 13-16,0 0-2 0,0 0-14 15,0 0-10-15,0 0-9 0,0 0-7 0,0 0-13 16,0 0-3-16,55 0-14 16,-36-1-9-16,-19 1-37 0,41-4-38 0,-21 2-58 15,6-2-58-15,-1-1-62 16,3-1-59-16,-2 0-131 0,-1 1-474 0,-2-2-242 0</inkml:trace>
  <inkml:trace contextRef="#ctx0" brushRef="#br0" timeOffset="-154104.47">2550 11010 2671 0,'0'0'-34'0,"0"0"17"16,0 0-1-16,0 0 34 0,0 0 20 0,0 0 15 15,0 0 18-15,0 0-1 16,0 0-1-16,0 0-3 0,0 0 7 0,7 67 9 0,-7-50 1 16,-2 2 9-1,4 0 2-15,-2 2 0 0,0 3-4 0,2-2-6 0,-2 2-10 16,0 3-7-16,0 0-7 0,0 1-5 0,0-1-6 0,0 0-6 16,2 0-6-1,-2-6-4-15,2 2-14 0,-2 0-25 0,2-5-37 0,0 1-47 16,0 1-53-16,3-3-55 15,-5-4-67-15,0-13-130 0,4 25-491 0,-4-15-260 16</inkml:trace>
  <inkml:trace contextRef="#ctx0" brushRef="#br0" timeOffset="-153354.72">2468 11046 2714 0,'0'0'28'15,"0"0"4"-15,-5-17-2 0,5 17-1 0,0 0 9 16,0 0 5-16,0-21 6 15,0 21 2-15,0 0 0 0,5-22-4 0,-5 22 1 0,4-18 0 16,-4 18-4 0,11-17 5-16,-7 8 2 0,6-1-5 0,0 1-2 0,2-1-7 15,2 2-7-15,1-1 1 16,2 2-4-16,4-1-3 0,5 0-2 0,1 3-3 0,1 1-1 16,2 0-1-16,-4 2-2 0,4 0 1 0,-6 2-6 15,1 0 0-15,1 4 3 16,-6 0 4-16,4 1 6 0,-3 4 0 0,-3-1 16 15,-4 3 13-15,-4 2 6 16,1 0 4-16,-2 3 3 0,-5-4 9 0,-2 4 1 16,-2-16 1-16,-4 28-6 0,-2-13 0 15,-6 1 1-15,-2-1-20 0,-3 0-1 16,0-2-1-16,-4 1 0 0,2-3-2 0,-2 0-7 0,-1-1-6 0,4-4-1 16,-2-1-5-16,3-1-21 15,-1-2-38-15,18-2-54 0,-32-3-69 0,19 0-69 16,0 0-70-16,1-5-142 15,1 3-163-15,11 5-332 0,-10-10-337 16</inkml:trace>
  <inkml:trace contextRef="#ctx0" brushRef="#br0" timeOffset="-152464.75">3125 11510 2820 0,'0'0'-35'16,"0"0"19"-16,0 0 3 0,0 0 12 0,0 0 10 15,0 0 24-15,0 0 21 16,0 0 19-16,0 0 9 0,0 0 15 15,0 0 12-15,0 0 12 0,0 0 4 16,0 0-11-16,0 0-15 0,0 0-7 0,0 0-14 0,0 0-5 16,0 0-7-1,0 0-8-15,0 0-6 0,22-42-13 0,-18 27 2 0,-2-1-5 16,3-1-4-16,-1-2-4 0,2-4-4 0,-1-2-3 0,-1-2-3 16,0-2-1-16,0 1-3 15,3-2-4-15,-3-1 3 0,2 3-4 0,-2 1 0 16,0 0-4-16,1 1 2 15,0 1-3-15,-1 3-2 0,0 2-1 0,2 1-3 16,-4 2 1-16,2 2-3 0,-4 15-3 16,6-23-2-16,-6 23 0 0,5-13 3 0,-5 13-1 15,0 0 2-15,0 0 1 16,0 0 2-16,0 0 3 0,0 0-5 0,11 48 4 16,-9-34-1-16,0 4 0 0,0-1 0 0,0 2 3 0,2 0-2 15,-2 0 0-15,3-2 2 16,-3 2 0-16,2 0-2 0,0-2 1 0,-2 0-1 15,2-1 3-15,-2-1-4 16,-2-15 4-16,7 21 1 0,-7-21 1 0,4 17-4 0,-4-17-7 16,5 10-18-16,-5-10-10 15,0 0-4-15,0 0 4 0,0 0 0 0,0 0 1 16,27-25 3-16,-27 25 5 0,9-29 2 0,-3 12 3 16,-2-2-1-16,0 0 9 15,2-1 4-15,1-2 11 0,-3 2 3 0,2 0 4 16,-1 3 3-16,1 2 9 0,-1-1 6 15,1 1 11-15,-6 15 10 0,8-23 0 0,-4 14-7 16,-4 9-1-16,0 0 17 16,8-14 20-16,-8 14 5 0,0 0 1 0,0 0 1 0,0 0-4 15,16 39-9-15,-12-23-18 16,-2 2-4-16,0 3-5 0,0 4-4 0,0 1-2 16,2 1-4-16,1 1-4 0,-1 7 3 0,2-1-8 0,1-2-2 15,1 0-26-15,-1 2-28 16,-1-6-44-16,0-1-56 0,0-3-81 0,4 3-67 15,-6-4-153-15,2 0-161 16,-4-5-38-16,2 0-249 0,-4-1-246 16</inkml:trace>
  <inkml:trace contextRef="#ctx0" brushRef="#br0" timeOffset="-151754.87">3808 11959 2646 0,'0'0'-16'0,"-4"-20"22"16,4 20-10-16,-9-25 4 0,3 12 4 0,-3 2-1 15,9 11 4-15,-17-22 2 0,7 12 10 0,-2 1 11 16,0 3 18-16,-2-2 30 15,14 8 23-15,-26-8 22 0,13 7 10 0,13 1-2 16,0 0-1-16,-34 6-8 16,22-1-11-16,12-5-6 0,-22 19-11 0,12-7-12 0,2 1-7 15,1 0-8-15,3 3-3 16,0-1-12-16,2 3 1 0,2-18-9 0,-2 28-3 16,2-28-7-16,4 27-1 0,0-16-6 0,-4-11 1 0,6 18-3 15,1-10-1-15,-7-8-8 16,12 14-7-16,-12-14-9 0,0 0-4 0,20 1-7 15,-20-1 3-15,0 0-4 16,22-18 6-16,-15 6-6 0,0-3 4 0,-1-2-2 16,-2-6 1-16,0-2-4 0,0-1 4 15,-1-6 2-15,-1 3-1 0,0-2 11 0,-2 0 17 16,0 3 18-16,0 0 8 0,0 4 4 0,0 3 9 16,0 0 5-16,0 5-25 15,2 0-1-15,-2 16-5 0,0-27-2 0,0 27-6 0,0-19 4 16,0 19 7-16,0 0 4 15,0 0-2-15,0 0 3 0,0 0-1 0,0 0 2 16,0 0-11-16,-13 54 3 16,15-36-7-16,0 6 0 0,1 3-8 0,1-1 6 0,0 1-8 15,2 1-2-15,1 1-6 16,-1-2-19-16,3-1-25 0,-3-2-32 0,0 0-38 16,2-3-58-16,0 0-73 0,-2-6-62 0,0-2-143 0,0-1-151 15,-2-5-30-15,-4-7-230 16,0 0-202-16</inkml:trace>
  <inkml:trace contextRef="#ctx0" brushRef="#br0" timeOffset="-151392.93">3820 11965 2536 0,'0'0'-21'0,"0"0"14"16,0 0-5-16,0 0 3 15,13-8-3-15,-13 8 1 0,0 0-4 16,0 0 15-16,17-7-6 0,-17 7-18 0,10-7-10 15,-10 7-6-15,13-8 0 0,-13 8-4 0,17-14 14 16,-8 7 0-16,-9 7-2 16,16-20 8-16,-7 8 4 0,-2-1 1 0,1 0 12 0,-4-2 15 15,2 4 11-15,-6 11 35 16,9-25 23-16,-9 25 13 0,2-21 13 0,-2 21 15 16,0 0 12-16,-9-21 11 0,9 21 8 0,0 0 7 15,-18-8-3-15,18 8-2 16,0 0 1-16,0 0-7 0,-39 20-7 0,31-11-5 0,-2 4-8 15,1-1-9-15,0 1-8 16,3 2-20-16,0 1 0 0,0-1-14 0,4-1-6 16,2-14-10-16,-2 32-4 15,6-19-13-15,2 3-19 0,0-5-27 0,4-2-34 0,1 0-42 16,4-3-49-16,0 0-62 0,2-2-55 0,0-2-52 16,-17-2-112-16,38-2-157 15,-21 0-312-15,0-2-248 0</inkml:trace>
  <inkml:trace contextRef="#ctx0" brushRef="#br0" timeOffset="-151104.68">4157 11865 2639 0,'0'0'43'0,"4"-16"34"0,-4 16-3 15,0 0-6-15,0 0-10 0,4-19-4 16,-4 19-10-16,0 0 2 0,0 0-3 0,0 0-2 16,0 0-6-16,0 0 11 0,0 0 3 0,0 0 9 15,0 0-5-15,0 0 1 16,0 0-10-16,0 0-2 0,0 0-5 0,0 0-3 0,0 0-5 15,0 0-3-15,0 0 1 16,-12 47-13-16,12-47-4 0,14 23 0 0,-5-12-1 16,0 1-1-16,-1 1-3 15,0 1 1-15,1-1 1 0,-3 0-3 0,0-1-3 0,1 1 4 16,-7-13 2-16,4 21 6 0,-4-21-5 0,-4 21 2 16,4-21-2-16,-11 15 3 15,11-15-9-15,-15 11-25 0,15-11-22 0,-18 4-47 16,18-4-65-16,-18-1-63 0,18 1-113 15,-16-15-574-15,8 4-297 0</inkml:trace>
  <inkml:trace contextRef="#ctx0" brushRef="#br0" timeOffset="-150744.75">4383 11925 2646 0,'0'0'-86'16,"0"0"53"-16,0 0 45 0,0 0 39 0,0 0 8 0,0 0 15 16,0 0-4-16,0 0-1 15,0 0-6-15,0 0 7 16,0 0-4-16,0 0-1 0,0 0 4 0,0 0-1 15,0 0 16-15,0 0 15 0,0 0 5 0,7 15 3 0,-7-15-7 16,0 0-7-16,4 17-10 16,-4-17-1-16,4 15-10 0,-4-15-4 0,4 16-5 15,-4-16-9-15,7 17-2 16,-7-17-8-16,2 17-3 0,-2-17-2 0,6 15-11 0,-6-15-16 16,5 16-33-16,-5-16-40 0,0 0-50 0,6 15-59 15,-6-15-58-15,0 0-77 16,0 0-161-16,0 11-476 0,0-11-364 0</inkml:trace>
  <inkml:trace contextRef="#ctx0" brushRef="#br0" timeOffset="-150584.6">4335 11767 2999 0,'-2'-19'111'0,"2"19"16"15,0 0-17-15,0-21-19 0,0 21-12 0,0 0-9 16,0 0-16-16,2-23-24 15,-2 23-48-15,0 0-59 0,0 0-63 0,2-15-64 16,-2 15-82-16,0 0-610 0,0 0-276 16</inkml:trace>
  <inkml:trace contextRef="#ctx0" brushRef="#br0" timeOffset="-150244.65">4449 11813 2593 0,'0'0'-73'0,"7"11"37"16,-7-11 5-16,6 13 22 0,-6-13 21 15,4 17 5-15,-4-17 12 0,6 19-7 16,-2-7 7-16,-4-12-7 0,7 23 6 0,-3-12 6 0,-4-11 11 16,9 21 6-16,-7-10 3 15,-2-11 1-15,8 20-2 0,-8-20-2 16,4 17 3-16,-4-17 0 0,5 13 13 0,-5-13 20 15,0 0 18-15,6 13 10 0,-6-13-6 0,0 0-4 16,0 0-7-16,0 0 0 16,0 0-12-16,0 0-7 0,17-32-6 0,-17 32-2 0,9-28-4 15,-3 9-5-15,-2-1-7 16,2 1-4-16,0-2-5 0,1 4-6 0,0 0-7 16,-1 2-18-16,0 0-27 0,-2-1-40 0,-4 16-46 15,11-23-63-15,-7 14-67 0,-4 9-111 16,8-17-187-16,-5 11-410 0,-3 6-350 0</inkml:trace>
  <inkml:trace contextRef="#ctx0" brushRef="#br0" timeOffset="-149944.68">4801 11910 2751 0,'0'0'-74'0,"8"9"40"15,-8-9 3-15,0 0 5 0,0 0-4 0,13 6 7 16,-13-6 1-16,0 0 10 15,0 0-3-15,0 0-2 0,18-24 6 0,-18 24 16 16,7-16 16-16,-7 16 9 0,5-20 33 16,-5 20 28-16,0-19 11 0,0 19 14 0,0-16 3 15,0 16 4-15,0 0 1 16,-10-19 4-16,10 19 2 0,0 0-3 0,0 0 6 0,-18-2-9 16,18 2-3-16,0 0-11 0,0 0-8 0,-23 26-17 15,16-16-3-15,7-10-14 16,-7 23-5-16,3-12-9 0,4-11-2 0,-2 22-8 0,2-22-8 15,4 24-25-15,-4-24-36 16,9 18-62-16,-9-18-78 0,17 12-114 0,-6-8-182 16,-1 0-156-16,0-2-315 15,-10-2-344-15</inkml:trace>
  <inkml:trace contextRef="#ctx0" brushRef="#br0" timeOffset="-149229.62">5139 11882 2809 0,'6'-14'-53'16,"-6"14"20"-16,2-15 21 0,-2 15 25 0,0 0 31 16,0 0 30-16,-6-26 13 0,6 26 14 15,0 0 2-15,-12-10 5 0,12 10 7 16,0 0 5-16,-24 0-2 0,24 0-4 16,0 0-7-16,-23 10-4 0,23-10-9 0,-17 18-7 0,10-9-9 15,7-9-7-15,-12 25-7 0,8-11-4 16,4-14-7-16,-2 24-6 0,0-12-5 15,2-12-4-15,2 26-3 0,2-12 1 0,-4-14-15 16,10 22 4-16,-4-10-3 16,2-2-5-16,-8-10-7 0,14 13-4 0,-14-13 0 0,14 7-3 15,-14-7-5 1,16 2 4-16,-16-2-3 0,0 0 0 0,0 0-1 0,25-15 1 16,-25 15-2-16,12-19 1 0,-7 6 1 0,-3-4-3 0,0-3 0 15,3-1 4-15,-3-1-3 16,2-4 2-16,-2 0-2 0,0-3 4 0,2-1 0 15,-2 0 0-15,0-7-2 16,2 0 4-16,-4-3 3 0,5 0-12 0,-3-1 6 16,0 1 6-16,1 2 7 0,-3 4 5 15,2 1 7-15,0 3 5 0,-2 2-3 0,2 2 4 16,-2 4 7-16,2 1-7 0,-2 2 0 0,2 2-7 16,-2 17 1-16,0-27-3 15,0 13-4-15,0 14-4 0,2-16-3 16,-2 16 0-16,0 0-1 0,0 0 0 0,0 0 0 15,0 0 2-15,0 0-3 0,0 0 2 0,-12 55 1 16,9-32-2-16,1 3-1 16,2 3 2-16,2 2-1 0,-2-1 1 0,3 2-3 0,-1 3 2 15,0 1-3-15,2 3 2 16,2-2-1-16,0 0 0 0,1 0-2 0,1-1-1 16,1-1-7-16,-1 2-21 0,1-8-32 0,-3 0-32 0,0 0-35 15,0-3-39-15,1-1-52 16,0 0-37-16,-5-6-89 15,2 0-167-15,-4 0-91 0,-2-3-291 0,2-16-264 16</inkml:trace>
  <inkml:trace contextRef="#ctx0" brushRef="#br0" timeOffset="-147835.02">5719 11243 2664 0,'0'0'2'15,"0"0"40"-15,0 0-1 16,0 0 13-16,0 0 19 0,0 0 24 0,0 0 22 16,0 0 2-16,0 0 2 0,0 0 0 15,0 0-4-15,0 0 3 0,0 0 8 0,0 0-3 16,0 0-1-16,0 0-2 0,46-20-11 0,-46 20-12 0,24-5-9 16,-10 3-12-16,4 0-4 15,-1-2-15-15,1 2-14 0,2 1-11 16,-20 1-27-16,36-2-32 0,-17 0-43 15,-4 0-51-15,-15 2-70 0,29 0-57 0,-19-2-103 0,4 2-204 16,-14 0-432-16,0 0-443 16</inkml:trace>
  <inkml:trace contextRef="#ctx0" brushRef="#br0" timeOffset="-147264.57">6458 10894 2997 0,'-7'-21'-68'0,"7"21"20"15,0 0 10-15,0 0 27 0,0 0 35 16,0 0 31-16,0 0 23 0,0 0 13 0,0 0 0 0,0 0 3 0,0 0 23 16,0 0 10-16,0 0 5 15,0 0-5-15,0 0-5 0,0 0-9 16,-4 50-10-16,4-33-11 0,-2 2-8 15,2 4-11-15,0 3-2 0,2 3-9 0,-2 2-26 0,2-2-2 16,3 10-2-16,-1-3-1 16,0 2-7-16,2 1 0 0,1-3-1 0,-1-2 4 15,-1 0-13-15,3-1-1 16,-4-5-12-16,0-3-24 0,2 0-36 0,-4-7-37 16,3 0-52-16,-3-1-49 0,1-2-44 0,-1-3-48 0,-2-12-173 15,0 14-508-15,0-14-414 16</inkml:trace>
  <inkml:trace contextRef="#ctx0" brushRef="#br0" timeOffset="-146843.87">6354 11027 2914 0,'-4'-13'-68'0,"4"13"52"16,-2-23 26-16,2 23 26 0,-2-16 26 0,2 16 14 15,0 0 13-15,0-25 2 0,0 25 1 16,6-18-8-16,-6 18-8 0,9-17-7 16,-3 7 0-16,-6 10-3 0,14-19 1 0,-4 10-3 0,0 0-4 15,-10 9-1 1,21-18-5-16,-10 10-6 0,1-1-5 0,1 3-7 0,-1 1-4 16,4-3-2-16,-2 2-8 0,-14 6 2 0,28-5-5 0,-14 3-1 15,-14 2-4-15,32 2 2 16,-15 2-3-16,1 2-1 0,-4 1-1 0,3 2-1 15,0 3-1 1,-2 1-1-16,-1 2 2 0,-3 2-2 0,0-2-1 0,-5 1 6 16,-2 0 7-16,0 2 8 0,-2-1 9 15,-2-17 5-15,-4 33 7 0,-2-16 5 0,-2-2 3 16,-1 1-21-16,-4-1 4 0,-1-1-4 0,-3 0 2 16,-1-5-6-16,0 3-5 15,0-4-2-15,2-3-9 0,-1 1-23 0,-2-2-34 16,2-1-50-16,17-3-60 15,-30 0-71-15,18-3-56 0,12 3-122 0,-28-6-164 0,15 5-382 16,13 1-370-16</inkml:trace>
  <inkml:trace contextRef="#ctx0" brushRef="#br0" timeOffset="-144421.98">6877 11496 1137 0,'2'-15'164'0,"-2"-4"-52"0,0 0-32 15,2-2-15-15,-2 0 21 16,0 0 0-16,3 0 16 0,-1-2 3 0,-2-2 7 0,2 6 14 16,0-4 1-16,0-1 5 15,0 2 0-15,0 0 3 0,0-2-4 0,0-2-4 16,2 1-3-16,-2 4-12 0,0 1-8 0,0-5-13 0,0 4-10 16,2-2-11-16,0-2-10 15,-2 5-6-15,0-1-2 0,0 0-6 0,0-1-5 16,-2 4-2-16,2-3 3 15,0 2 2-15,0-1 4 0,-2 20 5 0,2-32 1 0,0 18-3 16,-2 14-8-16,2-21-9 16,-2 21-3-16,4-15-5 0,-4 15-3 0,0 0 0 15,0 0-4-15,0 0 0 16,0 0-1-16,0 0-2 0,0 0 1 0,22 50-2 0,-18-31-3 16,0 0 0-16,1 0-2 0,-1 5-1 15,2-1 2-15,-2 1-2 0,2 1-2 16,-1-3 1-16,2 1-1 0,-1-2 1 0,-2-2-3 15,2 0 1-15,-2-2 2 0,3-1-4 16,-3-2 0-16,3-2-2 0,-7-12 2 16,6 20 4-16,-6-20-1 0,6 18-1 15,-6-18-8-15,6 8-4 0,-6-8-7 0,0 0-3 16,0 0-1-16,0 0-4 0,0 0-2 0,21-30-4 0,-16 16-2 16,-1-4 2-16,1-4 2 15,-1 0-1-15,2-2 4 0,0 0 1 0,0 1 2 16,1 0 3-16,0 0 6 15,-3 2 6-15,2 2 9 0,0 1 8 0,-2 2 9 0,3 3 2 16,-1-1-2-16,-6 14-2 16,9-22-5-16,-9 22 0 0,8-16-1 0,-8 16 8 15,0 0-1-15,15-3 3 16,-15 3 8-16,0 0 6 0,0 0 2 0,18 29 5 0,-10-15 4 16,-4 3 6-16,2 0 1 0,2 4-1 0,1 2-3 15,-1 1-1-15,1-2-2 16,1 3-10-16,-1-3 5 0,1 5-9 0,-1-2-3 0,0 0 15 15,1 1-7 1,-2 6-12-16,1-8-21 0,0 0-30 0,-3 3-34 0,0-2-35 16,0 0-39-16,-1-3-49 15,-1 5-51-15,-2-5-58 0,0-3-121 16,0 1-186-16,0-3-374 0,-2 1-416 0</inkml:trace>
  <inkml:trace contextRef="#ctx0" brushRef="#br0" timeOffset="-143864.79">7601 11479 2882 0,'0'0'-19'0,"0"0"40"0,4-14-4 0,-4 14-3 0,0 0-1 15,0 0 0-15,0 0 24 16,0 0 18-16,0 0-8 0,0 0 3 0,0 0 4 16,0 0 3-16,0 0 1 15,0 0 7-15,-2 58 3 0,2-58 4 0,0 28-4 0,2-14-5 16,2 3-3-16,-2-2-5 0,0 2-4 0,2-1-6 16,2-1-6-16,0 0-1 15,-2-2-6-15,2 1-1 0,-6-14-4 16,8 21-2-16,-4-12 2 0,-4-9 0 15,7 15 2-15,-7-15-3 0,11 8 3 0,-11-8-10 0,0 0 2 16,0 0-7-16,0 0-1 16,0 0-1-16,33-23-5 0,-26 14 1 0,0-6 0 15,-3 1-2-15,2-3 5 16,0 0 4-16,0-1 1 0,-2-1 4 0,1 2 7 0,0-2 6 16,-3 0 13-16,2 2 7 0,-2 0 5 0,2 3 5 15,-4 14 3-15,4-23 1 16,0 12 21-16,-4 11 0 0,5-18-15 0,-5 18-14 0,2-16-3 15,-2 16-8 1,0 0 2-16,0 0 3 0,0 0 3 0,0 0-3 0,0 0-5 16,0 0 2-16,0 0-2 15,0 0-2-15,0 0-4 0,0 0-2 0,-13 53-4 0,13-53-8 16,0 29-6-16,0-12 1 0,2 0-1 0,-2-17-15 16,2 33-27-16,0-18-32 15,3 1-41-15,-3-1-49 0,2-1-68 16,0 2-66-16,0-5-97 0,1 3-175 0,-1-4-63 15,-2 3-418-15,-2-13-534 0</inkml:trace>
  <inkml:trace contextRef="#ctx0" brushRef="#br0" timeOffset="-138914.82">7918 11075 1499 0,'0'0'293'0,"0"0"-60"0,0 0-50 16,0 0-27-16,0 0 13 0,-10-10 2 0,10 10-9 15,0 0-5-15,0 0-4 16,0 0-4-16,0 0-10 0,0 0-3 0,0 0-9 16,0 0-4-16,0 0-13 0,0 0-11 0,0 0-13 0,0 0-4 15,0 0-12-15,0 0-7 16,0 0-7-16,0 0-6 0,52-1-9 0,-52 1 0 15,35 4-6-15,-17-1-5 16,4 0 1-16,4-2-10 0,-1 1-14 0,-4-2-26 16,2 0-32-16,-1 0-34 0,-2-2-38 15,2 2-48-15,-1-1-49 0,-5-2-54 0,-16 3-96 16,24-6-154-16,-16 5-342 0,-8 1-225 0</inkml:trace>
  <inkml:trace contextRef="#ctx0" brushRef="#br0" timeOffset="-138674.62">8109 10994 2629 0,'0'0'7'0,"0"0"15"0,0 0 6 16,0 0 18-16,-15-5 25 0,15 5 32 0,0 0 24 16,0 0 16-16,0 0 5 0,0 0 4 0,-13 25-4 15,13-25 0-15,-6 21-6 0,4-10-8 16,2-11-30-16,-4 31-11 0,2-18-7 0,0 5-11 15,0-1-10-15,-3 1-6 16,3-2-9-16,0 0-9 0,2-16-24 0,-5 32-22 16,5-17-49-16,0-15-59 0,-2 24-64 15,2-10-66-15,0-3-77 0,0-11-148 0,2 19-508 16,-2-9-428-16</inkml:trace>
  <inkml:trace contextRef="#ctx0" brushRef="#br0" timeOffset="-138085">8570 11258 2919 0,'0'0'-97'0,"9"-12"39"15,-9 12 27-15,9-11 25 0,-9 11 18 0,6-13 33 16,-6 13 17-16,2-17 4 0,-2 17-3 0,0-21-3 16,0 21-6-16,0-29 1 15,0 13 6-15,-2-6-1 0,2 1 3 0,-2-4-4 0,4-3-10 16,0-1-3-16,0 1-2 15,2-3-11-15,3-3 5 0,-3 5-3 0,2-5-5 16,2 2 1-16,1 5-4 0,0 0 1 16,-1 2 0-16,2 3 0 0,-1 1-3 0,4 2-6 15,-3 2 0-15,1 3-6 16,1 5 1-16,4 1 1 0,-16 8-5 0,24-2 1 16,-24 2-3-16,28 17 1 0,-13-4-2 0,0 7-4 15,-2 0-3-15,1 7-2 16,-2 3-14-16,-2 2-3 0,0-3-3 0,-4-2 1 0,-1 1 3 15,-1 1 3-15,-2-3 0 16,0 0 4-16,-4 1 2 0,-2-3 2 0,-3 1 4 0,-3-4 3 16,2 0 11-1,-6-2 10-15,2-4 12 0,0 3 12 0,-1-8 14 0,0-2 16 16,-2 0 15-16,1-2-4 0,14-6 3 0,-26 0-7 0,26 0-7 16,-23-6-9-16,23 6-10 15,-17-19-6-15,10 8-9 0,7 11-23 0,-2-25-19 16,2 25-28-16,7-26-40 15,1 12-47-15,3 0-59 0,6 1-62 0,-3-2-80 0,6 4-194 16,-2-1-462-16,0 1-417 16</inkml:trace>
  <inkml:trace contextRef="#ctx0" brushRef="#br0" timeOffset="-132094.85">1816 13489 1818 0,'0'0'280'0,"-13"12"-96"16,13-12-63-16,0 0-3 0,0 0-9 0,0 0 9 15,0 0-8-15,0 0-7 0,0 0-5 16,0 0 0-16,0 0 6 15,0 0 3-15,0 0 12 0,0 0 8 0,21 15-1 16,-21-15 1-16,0 0-11 0,19 3-8 0,-19-3-7 16,17 3-10-16,-17-3-6 15,23 1-4-15,-23-1 2 0,28 2-11 0,-11-2-4 0,2 2-9 16,0-2-4-16,0 3-5 0,2-3-9 16,-21 0-4-16,36 0-5 0,-22 0-6 15,-14 0-22-15,29 0-29 0,-29 0-27 16,20 0-30-16,-20 0-35 0,0 0-43 0,18 0-54 15,-18 0-36-15,0 0-22 0,0 0-49 0,0 0-103 16,0 0-501-16,0 0-331 16</inkml:trace>
  <inkml:trace contextRef="#ctx0" brushRef="#br0" timeOffset="-131865.08">1860 13445 2775 0,'0'0'-68'16,"0"0"19"-16,-13-9 27 0,13 9 26 0,0 0 39 15,0 0 30-15,-13-10 26 16,13 10 12-16,0 0 5 0,0 0-4 0,0 0-1 16,0 0-1-16,0 0 3 0,0 0-9 15,0 0-2-15,0 0-10 0,0 0-11 0,28-19-8 16,-28 19-10-16,19-2-7 0,-19 2-12 0,22 0-19 0,-22 0-37 16,20-4-38-1,-20 4-36-15,26-3-46 0,-13 0-39 0,-13 3-22 0,29-3-37 16,-16-1-65-16,-13 4-614 15,30-6-303-15</inkml:trace>
  <inkml:trace contextRef="#ctx0" brushRef="#br0" timeOffset="-131144.69">2749 12966 2676 0,'0'0'-43'16,"0"0"42"-16,4-18 18 0,-4 18 16 0,0 0 11 15,0 0 2-15,5-17 12 0,-5 17-3 0,0 0-6 16,0 0-8-16,0 0 3 16,0 0-9-16,0 0-3 0,0 0-6 0,0 0 2 15,0 0-6-15,-25-10 3 0,25 10-7 16,0 0-1-16,-26 0-4 0,26 0 2 0,-19 0-4 16,19 0-3-16,-23-2 5 0,23 2-4 0,-24 0 5 15,24 0 3-15,-23-1-3 16,23 1-1-16,-22 0 2 0,22 0 1 0,-18-3 10 0,18 3-1 15,0 0 2-15,0 0-6 16,-30 0 1-16,30 0-6 0,0 0 3 16,0 0 15-16,-17 6 7 0,17-6-7 15,0 0 1-15,-6 13-3 0,6-13 0 0,-4 16-1 0,4-16 3 16,-2 21 3-16,2-21 5 0,-2 27-5 0,2-14 9 16,0-13-2-16,-2 32 3 15,2-14-1-15,0-1-8 0,2-2-2 0,-2 3-1 16,2-4-4-16,-2-14-6 15,2 27-1-15,-2-27-1 0,2 23-3 0,-2-23 0 16,2 19-3-16,-2-19-7 0,4 11-8 16,-4-11-8-16,0 0-7 0,15 4 1 0,-15-4-2 15,0 0 1-15,0 0-5 16,32-17 2-16,-22 10 0 0,-10 7 0 0,24-14 1 0,-14 6 2 16,5 0 1-16,-2 3 0 0,-13 5 1 0,25-6 4 15,-25 6 6-15,21-1 9 16,-21 1 13-16,23 7 14 0,-12 1 2 0,0 0 9 15,-3 2 1-15,-2 2 0 16,-1 1-1-16,-3 3-1 0,-2-16 0 0,-2 30-6 0,-3-13-1 16,1 2-2-16,-2-2-7 15,0-1-1-15,-3 1-5 0,0-2-4 0,-1 0-27 16,2-1-29-16,-1-3-44 0,0 0-44 0,9-11-81 16,-12 18-66-16,12-18-143 15,-13 7-205-15,13-7-295 0,0 0-311 0</inkml:trace>
  <inkml:trace contextRef="#ctx0" brushRef="#br0" timeOffset="-130744.68">2927 13155 2671 0,'4'-21'-84'16,"-4"21"24"-16,2-18 6 0,-2 18 9 0,0-19 25 15,0 19 34-15,4-19-1 16,-4 19 18-16,7-21 11 0,-7 21-3 0,11-18-2 16,-5 10-9-16,-6 8 3 15,17-14 9-15,-9 8 0 0,-8 6 5 0,22-2-7 16,-22 2 4-16,22 4-6 0,-22-4 4 0,24 15-8 0,-11-4 8 16,-5 0 2-16,3 5 12 15,-3 0 7-15,-1 0 5 0,-3 2 6 0,0 0 13 0,-2 2 3 16,-2-1 18-16,-4 0 0 15,0 0 0-15,-2 1 4 0,-3-1-9 0,0 0-3 16,-3-3-9-16,-1-1-8 16,1-3-6-16,-4-3 0 0,2 0-5 0,-1-5 12 15,15-4-2-15,-30 3-8 0,30-3-8 16,-28-10-9-16,16 4-5 0,2-4-10 0,1-3-23 16,9 13-31-16,-11-29-38 0,11 13-39 0,0 16-45 15,2-31-76-15,2 14-69 16,-2 0-149-16,6 2-209 0,-2 1-293 0,-6 14-344 15</inkml:trace>
  <inkml:trace contextRef="#ctx0" brushRef="#br0" timeOffset="-130384.81">3357 13312 2784 0,'0'0'-67'0,"0"0"14"0,0 0 25 0,0 0 25 15,0 0 31-15,0 0 16 16,-11 31 10-16,11-31 7 0,0 0 3 16,15 5-10-16,-15-5-4 0,19 2-3 15,-19-2-6-15,28 2 0 0,-14-2-1 16,-14 0-6-16,40-4-5 0,-18 3-1 0,-1-2-8 0,3 2-15 0,-2-2-32 16,0 0-47-16,1-1-47 15,-4 1-58-15,2-2-78 0,-1-1-549 0,-6 3-125 16</inkml:trace>
  <inkml:trace contextRef="#ctx0" brushRef="#br0" timeOffset="-129384.75">4320 12982 2295 0,'0'0'-50'16,"-9"-11"19"-16,9 11 11 0,0 0 12 0,-6-13 9 16,6 13 24-16,0 0 13 0,0 0 22 0,0 0 21 15,0 0 21-15,0 0 20 16,0 0 2-16,0 0 9 0,0 0 7 0,0 0 3 15,0 0 4-15,8 49 3 0,-3-34-9 16,-3 4-9-16,0 2-13 0,0 0-9 16,3 7-10-16,-1-5-8 0,-2 2-12 15,2 2-5-15,-2-2-17 0,2 0 2 0,0-3-10 0,0 2-11 16,0-3-33-16,0-5-39 0,0 2-51 0,0-3-61 16,0-1-60-16,-4-14-97 15,8 16-216-15,-4-10-450 0,-4-6-413 0</inkml:trace>
  <inkml:trace contextRef="#ctx0" brushRef="#br0" timeOffset="-128984.73">4527 13003 2866 0,'0'0'-113'16,"0"0"6"-16,0 0 20 0,0 0 24 0,2-17 25 15,-2 17 14-15,0 0 36 16,0 0 9-16,0 0 6 0,0 0-1 0,18-5-1 0,-18 5 5 16,0 0-9-16,24 0 1 15,-24 0-3-15,24-5 2 0,-24 5-8 0,25-3-1 16,-12 1-9-16,-13 2 7 0,23-4 1 16,-23 4-1-16,24-5 12 15,-24 5 17-15,19-4 34 0,-19 4-10 0,17-4 9 0,-17 4-1 0,0 0-6 16,0 0 22-16,23 0 22 15,-23 0-1-15,0 0 0 0,8 15-6 0,-8-15-6 16,2 17-5-16,-2-17 5 16,-4 23 1-16,4-23 6 0,-6 36-6 0,0-15-2 15,2 2-9-15,-3 0-3 0,1 2-5 16,-3 0-11-16,1-1-8 0,-1 1 0 0,-1 1-9 16,4-2-5-16,-4 0-8 0,4-1-11 0,0 0-33 0,0-4-31 15,0-2-39-15,2 1-49 16,-1-4-70-16,5-14-62 0,-6 23-100 0,6-13-201 15,0-10-424-15,0 0-438 16</inkml:trace>
  <inkml:trace contextRef="#ctx0" brushRef="#br0" timeOffset="-128505.05">4908 13422 3061 0,'9'10'-26'0,"-9"-10"0"15,0 0 7-15,8 11 21 0,-8-11 41 0,0 0 43 0,0 0 28 16,9 10 14-16,-9-10 9 0,0 0 5 16,0 0 6-16,0 0 3 0,0 0 0 0,0 0 7 15,0 0-13-15,0 0-21 16,8 13-14-16,-8-13-24 0,0 0-35 0,0 0-45 16,0 0-58-16,0 0-75 0,0 0-99 0,0 0-131 0,0 0-223 15,0 0-41-15,0 0-238 16,0 0-213-16</inkml:trace>
  <inkml:trace contextRef="#ctx0" brushRef="#br0" timeOffset="-128094.92">5232 13089 2497 0,'0'0'-86'0,"0"0"16"0,11-7 13 0,-11 7 16 16,0 0 20-16,0 0 13 16,0 0 28-16,0 0 7 0,0 0 20 0,0 0 22 0,0 0 13 15,0 0 13-15,0 0 15 16,-28 32 16-16,28-32 10 0,0 0 4 0,-16 7-6 16,16-7-14-16,0 0-10 0,-22 0-14 0,22 0-8 15,0 0-11-15,0 0-5 16,-28-16-12-16,28 16-5 0,-10-12-8 0,10 12-4 0,-8-15-3 15,8 15-2-15,-2-16-8 16,2 16 0-16,0 0-4 0,4-25-5 0,-4 25-1 16,8-11-2-16,-8 11-7 15,17-9 3-15,-17 9-3 0,21-4 1 0,-21 4-2 0,28 8 9 16,-13-1 8-16,-3 4 7 0,1 3 5 0,2 2 6 16,-5 2 3-16,4 3-2 15,-6 0-5-15,-2 2-1 0,-2 0-7 0,-4 0-4 16,0 0-19-16,-4-1-47 0,-2 3-67 15,-2 2-86-15,-8-3-103 0,2 1-224 16,-8 0-124-16,-1-2-238 0,-1-2-242 16</inkml:trace>
  <inkml:trace contextRef="#ctx0" brushRef="#br0" timeOffset="-111145.09">5626 13334 664 0,'0'0'52'0,"0"0"-30"15,0 0 0-15,0 0-6 0,0 0 1 0,0 0 6 16,0 0 6-16,0 0 6 16,0 0 8-16,0 0 11 0,-2-23-7 15,2 23-5-15,0 0-1 0,0 0 1 0,0 0-1 16,0 0-6-16,0 0-2 0,0 0-4 16,0 0-8-16,0 0 10 0,0 0 0 0,0 0 5 0,0 0 7 15,0 0 1-15,0 0 1 0,0 0 7 16,0 0-7-16,0 0-1 0,0 0 0 0,0 0-6 15,0 0-3-15,0 0-8 16,0 0-14-16,0 0-14 0,0 0-11 0,0 0-15 16,0 0-3-16,0 0 2 15,0 0-5-15,0 0 3 0,0 0 5 0,0 0 4 0,0 0 4 16,0 0-16-16,0 0-18 0,0 0-35 0,0 0-74 16,0 0-258-16,0 0 131 15</inkml:trace>
  <inkml:trace contextRef="#ctx0" brushRef="#br0" timeOffset="-110184.8">5950 13319 1095 0,'0'0'-98'0,"0"0"-39"0,0 0-148 0,0 0 92 16</inkml:trace>
  <inkml:trace contextRef="#ctx0" brushRef="#br0" timeOffset="-109564.82">5765 13303 853 0,'-12'-8'124'0,"12"8"43"15,0 0 16-15,0 0-2 0,0 0 3 0,0 0 6 16,0 0 8-16,0 0 10 0,0 0 3 0,0 0-8 16,0 0-9-16,0 0-4 0,0 0-13 15,0 0-12-15,0 0-10 0,0 0-17 0,0 0-20 16,44-6-16-16,-44 6-8 15,34-4-12-15,-17 4-26 0,3-3-41 0,-2 0-41 16,0 2-50-16,-18 1-54 16,31-6-62-16,-16 2-86 0,-15 4-173 0,21-7-467 0,-13 1-321 15</inkml:trace>
  <inkml:trace contextRef="#ctx0" brushRef="#br0" timeOffset="-109344.91">5702 13186 3065 0,'-18'-1'147'16,"18"1"-8"-16,0 0-23 0,0 0-11 0,0 0-13 16,-18 9-8-16,18-9 1 0,0 0 0 15,0 0-7-15,20 32-1 0,-14-18-7 0,2 1-6 16,0-1 4-16,1 2-7 0,2 2-2 0,-3 0-7 16,1 0-6-16,-1 1-4 15,0 0-6-15,1-1-22 0,-4 0-42 0,1-1-47 0,-2-2-50 16,2 1-47-16,-2 0-54 15,-2-4-44-15,-2-12-95 0,4 22-142 0,-2-14-354 16,-2-8-217-16</inkml:trace>
  <inkml:trace contextRef="#ctx0" brushRef="#br0" timeOffset="-108724.9">6022 13417 2667 0,'10'-10'-3'16,"-10"10"6"-16,0 0 10 15,0 0-11-15,0 0 2 0,9-12 25 0,-9 12 15 0,0 0 33 16,0 0 13-16,0 0 4 0,0 0-9 0,8-16 0 16,-8 16 1-16,2-13 5 15,-2 13 1-15,5-22 2 0,-5 22-6 0,4-26 0 16,-2 11-11-16,0-5-4 15,0 1-11-15,0 0-1 0,-2 0-4 0,4-2 5 0,-2 1 4 16,3-3-3-16,0 0-4 16,-1 0-2-16,2 0-7 0,-2 2-7 0,2 2-2 15,0 2-1-15,3 2-8 0,-2-1-4 16,1 3-3-16,0 0-2 0,3 1-4 0,-1 3-1 16,-10 9-2-16,22-14-5 0,-10 13 1 0,-12 1 0 15,24 0 1-15,-24 0-6 16,27 9 1-16,-16-2 2 0,2 5-2 0,-1 1 3 0,0 4-3 15,0 0 1-15,-2 2 1 16,-2 1-4-16,-1 1 1 0,2-1 1 0,-5 0-3 16,0 1 2-16,-2-2 1 15,-2 2 2-15,-2-2 1 0,0 0 3 0,-4 0 4 16,-1 2 4-16,-2-2 4 0,-3-2-2 0,0 1 12 16,-4-4-4-16,2 0 3 0,-1-1 1 15,-2 1-2-15,2-7-3 0,1 2 2 0,-2-3-22 16,2-4 1-16,14-2-1 15,-28 2 1-15,28-2-4 0,-29-7 2 0,15-1 0 0,2-2 5 16,2-2-1-16,-2 4 3 16,12 8 3-16,-10-26-5 0,8 16-2 0,2 10-5 15,0 0 1-15,12-33 3 16,2 19-2-16,2 3-5 0,6-1-2 0,3 2 2 0,3 1-11 16,-1 1-11-16,3 3-16 0,0-1-19 0,-4 1-37 15,-2-1-47-15,-3 2-59 16,1 2-62-16,-6 1-51 0,-5 1-133 0,-11 0-155 0,13-3-25 15,-13 3-207-15,0 0-158 16</inkml:trace>
  <inkml:trace contextRef="#ctx0" brushRef="#br0" timeOffset="-108164.89">5579 13362 2335 0,'0'0'-81'0,"-8"-12"42"0,8 12 21 16,0 0 12-16,0 0 9 16,0 0 17-16,0 0 13 0,0 0 7 0,0 0 8 0,0 0 8 15,0 0 2 1,0 0 1-16,0 0 4 0,0 0 5 0,0 0 4 0,0 0 14 16,-15-7 11-16,15 7 5 0,0 0 7 0,0 0 3 15,0 0 4-15,0 0-1 16,0 0 4-16,0 0-6 0,0 0-7 0,0 0-9 0,0 0-8 15,0 0-10-15,0 0-8 16,0 0-5-16,0 0-9 0,53-6-6 0,-36 3-9 16,2 2-18-16,2-1-24 15,1-2-24-15,-2 2-36 0,2-2-41 0,-1 2-53 0,-5 1-64 16,-16 1-88-16,26-2-160 0,-20 0-453 0,-6 2-317 16</inkml:trace>
  <inkml:trace contextRef="#ctx0" brushRef="#br0" timeOffset="-96234.89">6833 13279 2590 0,'0'0'-173'0,"0"0"27"0,0 0 23 0,0 0 17 15,0 0 20-15,0 0 22 16,0 0 8-16,0 0 25 0,0 0 12 0,0 0 14 0,0 0 11 16,0 0 9-16,0 0 8 0,0 0 6 0,0 0 9 15,0 0 16-15,0 0 6 16,0 0 13-16,0 0-1 0,0 0 6 0,0 0 4 15,0 0 10-15,0 0 1 0,0 0 0 16,0 0 4-16,0 0 1 0,0 0 2 0,0 0-8 16,0 0 3-16,0 0-11 15,0 0-1-15,0 0-5 0,0 0-3 0,0 0-2 16,0 0 1-16,0 0-6 0,0 0-2 0,0 0 1 0,0 0-2 16,0 0-1-16,0 0-2 15,0 0 1-15,0 0-4 0,0 0 2 0,53 4-5 16,-53-4 1-16,18-1-8 15,-18 1-5-15,22 0-2 0,-22 0-4 0,21 0-5 0,-21 0-4 16,21-3-5-16,-21 3 0 16,0 0-2-16,27-1-6 0,-27 1 0 0,0 0 1 15,24 0-2-15,-24 0-1 0,0 0 0 0,16 0-1 16,-16 0-4-16,0 0-1 16,0 0-9-16,20-2-13 0,-20 2-22 0,0 0-28 0,0 0-31 15,0 0-35-15,0 0-50 16,0 0-37-16,17-4-58 0,-17 4-112 0,0 0-588 15,0 0-426-15</inkml:trace>
  <inkml:trace contextRef="#ctx0" brushRef="#br0" timeOffset="-95825.09">6841 13186 2865 0,'-10'-17'-126'0,"10"17"29"16,0 0 14-16,0 0 11 0,0 0 11 0,0 0 29 15,0 0 29-15,0 0 20 16,-10-11 21-16,10 11 9 0,0 0 14 0,0 0 8 15,0 0 9-15,0 0 5 0,0 0 11 16,0 0 6-16,0 0-2 0,0 0 2 0,0 0-5 16,0 0-2-16,0 0-7 15,0 0 1-15,0 0 3 0,0 0 8 0,0 0 1 0,0 0 1 16,0 0-6-16,0 0-6 0,0 0-11 0,39-4-4 16,-39 4-10-16,24-2-8 15,-24 2-5-15,24-2-5 0,-24 2-9 0,26-2-5 16,-13 0-17-16,-13 2-24 0,23-2-28 15,-23 2-33-15,25-4-41 0,-25 4-45 0,26-1-45 16,-16-1-63-16,-10 2-78 16,24-3-144-16,-14 2-387 0,-10 1-239 0</inkml:trace>
  <inkml:trace contextRef="#ctx0" brushRef="#br0" timeOffset="-94964.91">7437 12990 2515 0,'-16'-8'-90'0,"16"8"33"0,0 0 22 0,0 0 9 16,-15-7 14-16,15 7 21 15,0 0 15-15,0 0 19 0,0 0 11 0,-13-9 17 16,13 9 5-16,0 0-3 0,0 0-3 0,-6-14-1 0,6 14 0 16,0 0-3-16,0 0-6 15,0 0 2-15,6-27-9 0,-6 27-8 0,0 0-4 16,16-17-5-16,-6 9-6 15,0 1 0-15,-10 7-4 0,28-14-3 0,-11 8-4 16,0-1 2-16,0-1-6 0,1 3 0 16,2-2-4-16,-1 4 2 0,-2-1-4 0,0 1 1 15,-1 0-2-15,-16 3 2 0,26-2-4 0,-26 2 2 16,19 2 1-16,-19-2-2 16,13 10 2-16,-13-10 0 0,4 15-1 0,-4-15 0 0,0 0 5 15,-17 27-1-15,8-18 6 16,-3 1 8-16,0 1-4 0,-2-1 4 15,0 2-1-15,-1-3-3 0,2-1 0 16,-2 1-3-16,3-1-4 0,0-3 0 0,-2 3 2 0,14-8-2 16,-16 10-1-16,16-10-3 15,-13 6-11-15,13-6-8 0,0 0-4 0,0 0 2 16,0 0 0-16,0 0 1 0,0 0 1 0,0 0 1 16,0 0 0-16,0 0 0 15,0 0 3-15,0 0-1 0,0 0 5 0,0 0 10 0,59-12 9 16,-59 12 9-16,32 7 0 15,-17-1 1-15,-1 2-1 0,2 0-6 0,-2 1-2 16,-2 1-1-16,2 1 2 0,-4 0-2 16,-2 3-2-16,1-1-4 0,-3 0 5 0,-2 1-3 15,-4-14-3-15,0 27 5 16,0-27-3-16,-10 27-2 0,1-14-1 0,-5 2-2 16,-6-2 0-16,0 1 1 0,-2-4-3 15,-3 0 1-15,-1-1-2 0,2-1-12 0,-4-2-3 16,2-2-24-16,1 0-19 15,1-4-30-15,4 3-37 0,0-6-41 0,20 3-41 16,-29-4-52-16,13-2-109 0,8 2-512 0,8 4-243 0</inkml:trace>
  <inkml:trace contextRef="#ctx0" brushRef="#br0" timeOffset="-94145.26">7821 12940 2568 0,'0'-19'-75'16,"0"19"22"-16,0 0 10 0,0-18 14 0,0 18 5 16,0 0 7-16,2-25 29 15,-2 25 22-15,6-20 19 0,-6 20 8 0,6-19 3 0,0 10 3 16,-6 9 8-16,14-23-1 0,-8 14-2 0,5-3-3 16,-3 2 2-16,3 1-15 15,-11 9-26-15,21-17-3 0,-9 10-7 16,2 0 0-16,0 0 5 0,-1 1-10 0,-13 6 0 15,30-8 3-15,-18 7 3 0,-12 1-2 0,26 0 4 16,-26 0 10-16,21 5-8 16,-8-1 0-16,-1 4 2 0,-12-8-6 0,19 17 3 0,-12-6-4 15,-1-1-5-15,1 3 6 16,-7-13-5-16,6 25 1 0,-4-11 3 0,-2-14 10 16,-2 29-3-16,0-13 3 0,0-1 5 0,-5 2-3 15,1-1-5-15,1-1-2 0,-3 0-1 16,0 0-8-16,1-1 3 15,-1-1-2-15,0 2-2 0,-1-3 0 0,-2 1 0 16,3-2-4-16,0 1 1 0,-1-3 3 0,0 2-3 16,9-11 4-16,-12 24 0 0,3-13 2 15,3 1-4-15,6-12-2 0,-13 24 0 0,9-12-1 16,4-12 1-16,-9 23-2 0,9-23 3 0,-2 20-4 16,2-20 1-16,2 23-6 15,-2-23 3-15,7 19 0 0,-7-19 0 0,11 16-4 0,-5-8-2 16,-6-8-4-16,17 14-8 15,-17-14-6-15,16 8-2 0,-16-8-13 0,24 6-5 16,-24-6 3-16,24-2 1 16,-24 2 1-16,20-4 0 0,-20 4 5 0,19-11 7 0,-10 3 13 15,-9 8 3-15,15-19 11 16,-11 5 9-16,-4 14 3 0,2-24 2 0,0 11 10 16,-2 13 8-16,-8-28 6 0,2 12 4 0,-3 0 0 15,-2 3 3-15,-1-3-1 0,-1 0-3 16,-2 3 1-16,0-1 3 0,1 1 1 0,-2 0-5 15,4 3-3-15,-3-2-6 16,3 1-5-16,-2 2-3 0,2-1-2 0,2 1-1 16,-1-3-10-16,0 3 1 0,11 9-11 15,-16-17-9-15,9 9-20 0,7 8-33 0,-13-15-41 16,13 15-53-16,-8-16-63 0,8 16-72 0,-9-15-172 16,7 10-128-16,2 5-278 15,0 0-212-15</inkml:trace>
  <inkml:trace contextRef="#ctx0" brushRef="#br0" timeOffset="-93205.22">8295 12529 2520 0,'0'0'-80'16,"4"-17"25"-16,-4 17 1 0,7-18 31 0,-7 18 0 16,6-16 23-16,-6 16 40 0,8-20 9 15,-3 11 11-15,-5 9 17 0,7-19 6 0,-1 7 11 16,-6 12 6-16,8-17 8 0,-8 17 3 0,10-19-3 16,-6 12-11-16,-4 7-7 15,12-16-13-15,-12 16-14 0,14-11 3 0,-14 11-12 0,15-5-5 16,-15 5-3-16,0 0-9 15,24 1 1-15,-24-1-2 0,16 10-7 0,-16-10 4 16,12 13-9-16,-2-4 1 16,-10-9-2-16,8 19 0 0,-8-19 4 0,2 19 3 0,-2-19 3 15,-2 19 15-15,2-19 15 16,-8 17 3-16,-2-7 6 0,10-10 0 0,-18 12 3 16,18-12-7-16,-21 7-3 0,21-7-2 0,-24 2-6 0,24-2-9 15,-22-8-6-15,22 8-16 16,-22-15-27-16,12 6-30 0,1-3-32 0,9 12-46 15,-13-19-51-15,9 10-63 16,2-1-66-16,2 10-167 0,0 0-129 0,2-17-288 0,-2 17-239 16</inkml:trace>
  <inkml:trace contextRef="#ctx0" brushRef="#br0" timeOffset="-77285.38">834 14802 694 0,'11'-11'217'0,"-11"11"-44"0,10-10-24 15,-10 10-21-15,0 0-22 0,10-12-6 16,-10 12 10-16,0 0-1 0,0 0 8 0,9-11-14 0,-9 11-6 15,0 0-16 1,0 0-9-16,0 0 7 0,0 0 6 0,0 0 1 0,0 0-1 16,0 0-5-16,0 0 0 15,5 40-6-15,-5-40-7 0,-9 32-5 0,4-12-6 0,-3 3-9 16,-1-3 0-16,-1 2-7 16,-3 0-2-16,1 1-7 0,-1 0 21 15,0-2-4-15,-1 0-5 0,1-2-4 0,-1 0-4 0,1 0-3 16,1-3 1-16,1-3-2 0,1-2 2 15,0-1 9-15,1-2 3 0,9-8-2 0,-17 10-7 16,17-10 0-16,-17 4-2 16,17-4-3-16,0 0 1 0,0 0-5 15,-29-13 1-15,29 13 0 0,-11-15-1 0,11 15 2 0,-9-19-5 0,9 19-2 16,-7-19 4-16,7 19-7 16,-4-19 1-16,4 19 0 0,0-22 2 0,0 22 1 15,0-18-1-15,0 18 3 16,0 0 3-16,2-25-3 0,-2 25 0 0,2-14 1 0,-2 14-4 15,0 0 0-15,5-15-3 16,-5 15-4-16,0 0-1 0,13-9 9 0,-13 9-3 16,0 0 3-16,18-2 4 15,-18 2 2-15,0 0-8 0,27 3 6 0,-27-3 2 16,21 10 1-16,-11-4 2 0,-10-6 0 0,19 11 0 0,-8-4-4 16,0 0 2-16,-11-7-3 15,22 15-3-15,-12-7-2 0,-1 1 1 0,2 1-2 16,0-2-3-16,0 0-2 15,-2 2-2-15,1 0-3 0,0-1 3 0,-10-9-3 0,16 20-3 16,-6-10-8-16,-4-1-24 16,-6-9-21-16,13 13-37 0,-13-13-35 0,12 13-43 15,-5-6-45-15,-7-7-50 0,8 10-64 0,-8-10-137 16,6 10-136-16,-6-10-252 0,0 0-187 16</inkml:trace>
  <inkml:trace contextRef="#ctx0" brushRef="#br0" timeOffset="-76505.09">1130 15098 2449 0,'0'0'-29'15,"0"0"35"-15,0 0 18 0,0 0 20 0,0 0 24 16,0 0 24-16,0 0 19 0,0 0 13 0,0 0-6 0,0 0-7 16,0 0-3-16,0 0-9 15,0 0 0-15,0 0-1 0,0 0 4 0,0 0-1 16,30-3-3-16,-30 3-8 15,15 3-9-15,-15-3-9 0,19 1-6 0,-19-1-6 0,17 4-9 16,-17-4-6-16,23 2-2 16,-23-2-8-16,23 3-2 0,-23-3-5 15,22 0-3-15,-22 0-12 0,18 3-12 0,-18-3-19 0,0 0-19 16,23 2-22-16,-23-2-28 0,0 0-33 16,0 0-29-16,24-2-35 0,-24 2-32 0,6-3-43 15,-6 3-102-15,0 0-542 16,0 0-292-16</inkml:trace>
  <inkml:trace contextRef="#ctx0" brushRef="#br0" timeOffset="-76185.31">1227 15043 2624 0,'-16'-11'-94'0,"16"11"28"16,0 0 22-1,0 0 3-15,-11-5 24 0,11 5 16 0,0 0 13 0,0 0 27 16,0 0 13-16,0 0 20 15,0 0 22-15,0 0 15 0,0 0 7 0,0 0 2 16,0 0-2-16,0 0-4 0,0 0-3 16,0 0-1-16,0 0 2 0,0 0-5 15,0 0-3-15,0 0-3 0,0 0-3 0,0 0-1 0,0 0-5 16,0 0-4-16,0 0-1 16,0 0 1-16,0 0-7 0,0 0-6 0,0 0-6 15,0 0-16-15,57 5 6 16,-57-5-11-16,17 0-11 0,-17 0 3 0,0 0-5 0,31 0-3 15,-31 0-10-15,20 3-25 16,-20-3-34-16,0 0-35 0,21 0-50 0,-21 0-56 0,14 1-60 16,-14-1-90-16,14 0-165 15,-14 0-119-15,8 4-243 0,-8-4-208 0</inkml:trace>
  <inkml:trace contextRef="#ctx0" brushRef="#br0" timeOffset="-72775.33">1998 14604 2529 0,'0'0'-39'16,"0"0"25"-16,2-18 22 0,-2 18 7 0,0 0 25 16,0 0 14-16,0 0 21 0,0 0 13 15,4-13 11-15,-4 13-2 0,0 0-1 0,0 0 9 16,0 0 7-16,0 0 13 0,0 0-4 0,0 0-5 16,0 0-11-16,0 0-12 15,0 0-6-15,0 0-14 0,0 0-7 0,6 50-7 0,-6-50-5 16,2 21-6-1,-2-21-7-15,2 23 1 0,-2-23-4 0,0 24-6 0,1-13-5 16,-1-11 2-16,4 25-5 16,-4-25-3-16,2 22-2 0,-2-22 0 0,0 19-5 0,0-19-8 15,2 17-21-15,-2-17-23 0,0 0-42 0,2 19-46 16,-2-19-53-16,0 0-61 16,0 0-73-16,3 17-166 0,-3-17-446 0,0 0-326 15</inkml:trace>
  <inkml:trace contextRef="#ctx0" brushRef="#br0" timeOffset="-72470.11">2239 14757 2861 0,'21'-8'10'0,"-21"8"4"0,0 0-7 0,0 0 5 16,0 0-14-16,19-2 19 16,-19 2-5-16,0 0 3 0,0 0 2 0,24-3 2 15,-24 3 8-15,18-1 5 0,-18 1 19 16,24-2 5-16,-24 2 4 0,23-2-3 0,-23 2-6 16,28-2-3-16,-28 2-12 0,28-2-9 15,-16 1-19-15,-12 1-24 0,25 0-32 16,-25 0-39-16,24-4-31 0,-24 4-32 0,20-3-28 15,-20 3-48-15,20-3-93 16,-12 1-399-16,-8 2 21 0</inkml:trace>
  <inkml:trace contextRef="#ctx0" brushRef="#br0" timeOffset="-71945.25">2842 14444 2087 0,'0'0'-56'0,"9"-10"12"0,-9 10 13 15,0 0 4-15,10-9 9 16,-10 9 16-16,0 0 4 0,0 0 12 0,0 0 33 0,0 0 6 15,0 0 12 1,0 0 14-16,0 0 8 0,0 0 1 0,0 0-4 0,0 0-6 16,0 0-10-16,-51 14-7 15,51-14-5-15,-16 11-5 0,7-4-3 0,9-7-8 0,-19 12-1 16,19-12-7-16,-13 11-1 0,13-11-7 0,-10 9-1 16,10-9-7-16,-6 13-7 15,6-13-11-15,0 0-12 0,0 0-8 0,6 24-15 16,-6-24-7-16,15 13 20 15,-5-5-15-15,1 1 11 0,2-2 6 0,-1 3-5 0,-2-1 5 16,4-1 9-16,-2 4 1 16,-1-3 9-16,-1 1 6 0,1-1-5 0,-2 2 4 15,-1 0 4-15,0-2-5 16,-8-9 5-16,8 19 15 0,-8-19 12 0,8 18 9 0,-8-18 14 16,-2 17-1-16,2-17 6 0,0 0 8 0,-14 20 2 15,14-20-6-15,-14 12-4 16,14-12-7-16,-15 7-6 0,15-7-5 0,-20 3-10 15,20-3-18-15,0 0-30 16,-26-8-36-16,26 8-33 0,-18-10-46 0,18 10-40 0,-12-13-51 16,12 13-129-1,-13-14-402-15,11 7-35 0</inkml:trace>
  <inkml:trace contextRef="#ctx0" brushRef="#br0" timeOffset="-71674.96">3050 14630 2211 0,'0'0'-60'16,"10"7"8"-16,-10-7 14 16,0 0 27-16,7 10 30 0,-7-10 26 0,0 0 17 15,4 18 18-15,-4-18 5 0,2 15 0 16,-2-15-5-16,2 15-2 0,-2-15 1 0,0 0-6 15,0 27-8-15,0-27-4 16,2 15-15-16,-2-15 2 0,0 0-9 0,0 24-20 16,0-24-24-16,0 0-39 15,0 15-32-15,0-15-44 0,0 0-56 0,0 0-95 0,0 7-454 16,0-7 6-16</inkml:trace>
  <inkml:trace contextRef="#ctx0" brushRef="#br0" timeOffset="-71475.13">3012 14495 2301 0,'2'-22'93'0,"-2"22"12"0,0 0-13 16,0 0 3-16,0-19 4 0,0 19-6 0,0 0-10 15,0 0-11-15,0 0-34 16,0-15-44-16,0 15-50 0,0 0-42 0,0 0-45 15,0 0-50-15,0 0-84 0,4-7-442 16,-4 7 18-16</inkml:trace>
  <inkml:trace contextRef="#ctx0" brushRef="#br0" timeOffset="-71054.44">3181 14657 2091 0,'6'11'-77'15,"-6"-11"3"-15,9 18 11 0,-9-18 18 0,4 16 18 16,-4-16 13-16,4 10 20 16,-4-10 6-16,0 0 6 0,2 18 24 0,-2-18-13 0,0 0 15 15,0 0 32-15,4 19-6 0,-4-19 12 0,0 0 5 16,0 0-2-16,0 0 1 16,0 0 3-16,2 15-3 0,-2-15-6 0,0 0-10 15,0 0-9-15,0 0-3 0,0 0-11 16,0 0 0-16,0 0-7 0,0 0-3 0,0 0-7 15,10-47-3-15,-10 47-1 16,4-18-2-16,-4 18-1 0,6-19-3 0,-6 19-4 16,6-17 2-16,-6 17 8 15,8-13 3-15,-8 13-1 0,9-13 1 0,-9 13 15 0,0 0 19 16,13-7 11-16,-13 7-3 0,0 0 0 16,0 0-7-16,0 0-2 0,0 0-4 15,27 22 0-15,-27-22 3 0,9 15-8 0,-9-15-5 16,9 17-4-16,-5-7-4 0,-4-10-5 15,6 18-4-15,-2-8-3 0,-4-10-13 0,6 17-21 16,-6-17-27-16,6 14-48 16,-6-14-46-16,10 13-67 0,-10-13-71 0,6 11-133 15,-2-7-551-15,-4-4-379 0</inkml:trace>
  <inkml:trace contextRef="#ctx0" brushRef="#br0" timeOffset="-70315.45">3648 14447 2856 0,'0'0'-82'0,"0"-22"16"15,0 22 6-15,0 0 1 0,0 0 17 0,0 0 27 0,0 0 30 16,0 0 22-16,0 0 11 16,0 0 12-16,0 0 3 0,0 0 12 0,0 0 9 15,0 0 5-15,-24 46 0 0,24-46-2 0,-2 24-13 16,2-11-2-16,0-13-10 0,2 28-6 15,-2-28-4-15,2 26-7 0,0-13-7 0,2 1 1 16,-4-14-7-16,8 22-2 16,-4-15-1-16,-4-7 2 0,14 16-7 0,-6-9-4 15,-8-7-12-15,21 6-18 16,-21-6-18-16,21 0-7 0,-21 0 2 0,23-6 0 16,-23 6-8-16,24-15 8 0,-16 4-3 0,3-2 3 0,-3 0 6 15,1-5-1-15,-3 1 2 16,1 2 18-16,-3-2 3 0,0 2 8 0,0-1 13 15,-4 16 9-15,4-25 7 0,-4 25-4 16,2-19-2-16,-2 19 0 0,-2-19-1 0,2 19-2 16,0 0 3-16,-12-13 2 15,12 13 5-15,0 0 6 0,0 0 2 16,0 0 7-16,-34 24 7 0,25-13 2 0,1 4 0 0,0-1-3 0,-2 2-3 16,2 4-2-16,0 1-1 15,0-1-3-15,-1 1-5 0,3 2-4 0,-3 0-4 16,5-1-3-16,-2 1-4 15,-1-1-6-15,3-1-13 0,2-2-29 0,-2 0-31 16,0-2-38-16,0 0-55 0,1-1-50 16,3-16-56-16,-5 30-104 0,5-19-144 0,-2 0-359 15,2-11-215-15</inkml:trace>
  <inkml:trace contextRef="#ctx0" brushRef="#br0" timeOffset="-69765.13">3852 14753 2545 0,'0'0'-30'16,"17"-6"27"-16,-17 6-3 16,0 0 15-16,0 0 17 0,0 0 7 0,15 21 19 15,-15-21 5-15,0 0 2 0,0 23 5 0,0-23 2 16,0 17 1-16,0-17 8 0,0 18 4 15,0-18 0-15,0 0-3 0,0 24-11 16,0-24-6-16,0 0-3 0,0 16-2 16,0-16-7-16,0 0 5 0,0 0-1 0,0 0-8 15,0 0-2-15,0 0-8 0,0 0-5 0,0 0-1 0,0 0-7 16,0 0-3 0,0 0-1-16,19-40-5 0,-19 40-4 0,10-18 6 0,-3 8-4 15,-7 10-4-15,11-15 2 16,-11 15-2-16,10-14-4 0,-10 14 2 0,12-7 3 0,-12 7 4 15,0 0 7-15,18-1-2 16,-18 1 1-16,0 0 0 0,0 0 2 0,19 15 1 16,-19-15-3-16,6 10-4 15,-6-10 0-15,0 0 0 0,10 12-2 0,-10-12-1 16,0 0 4-16,9 10-1 0,-9-10-3 0,0 0 2 0,0 0-3 16,0 0-4-16,0 0 3 15,0 0-1-15,0 0-2 0,31-16 2 0,-31 16-1 16,10-11 5-16,-10 11 16 15,0 0 11-15,14-12 4 0,-14 12 2 0,0 0-3 0,10-8-4 16,-10 8 1-16,0 0 7 16,0 0-4-16,0 0-2 0,26 3-6 0,-26-3-1 15,0 0-5-15,15 13-11 16,-15-13-26-16,10 12-40 0,-10-12-50 0,6 10-57 16,-6-10-62-16,8 17-71 0,-8-17-158 0,-2 18-145 0,2-18-267 15,0 0-212-15</inkml:trace>
  <inkml:trace contextRef="#ctx0" brushRef="#br0" timeOffset="-68965.19">2051 15066 2403 0,'-19'3'-122'0,"19"-3"21"0,0 0 14 16,0 0 8-16,0 0 2 16,0 0 15-16,-22 2-1 0,22-2 15 0,0 0-3 15,0 0 5-15,0 0 9 0,0 0 16 0,0 0 22 16,0 0 18-16,0 0 17 0,-19 2 14 16,19-2 21-16,0 0 22 0,0 0-10 0,0 0-6 15,0 0-6-15,0 0 0 16,0 0-7-16,0 0 1 0,0 0-10 15,0 0-3-15,0 0-5 0,53 9 6 16,-34-7-11-16,5-2-5 0,4 2 0 0,3-2 4 0,3 0 6 16,2 2 4-16,8-2 3 15,3 2-11-15,-2-2 2 0,3-2-10 0,1 4 25 16,-1-4-7-16,1 0-3 0,1 2-5 16,2-2-8-16,-1 0-3 0,-1 2-6 0,-1-2-1 15,-1 2-1-15,1 0-5 0,0-1 1 0,-1 1-4 16,2 0-4-16,-2 0 0 15,1-3-1-15,-1 3-4 0,-1 0 2 0,2 0-2 16,-1-3 2-16,-1 3 10 16,-3 3 8-16,3-3 12 0,-3 0 9 0,-2 3 7 0,-5-3 2 15,1 0 1-15,-4 1-3 16,-1-1-7-16,-1 2-9 0,0-2-2 0,-2 2-3 16,-1 0-4-16,-5-2-4 0,-1 2-2 0,0-2-4 0,-4 0-5 15,3 2 2-15,-6-2-5 16,-16 0-17-16,28 0-18 0,-28 0-24 0,23 1-32 15,-23-1-43-15,17 0-52 16,-17 0-50-16,0 0-91 0,17 0-643 16,-17 0-386-16</inkml:trace>
  <inkml:trace contextRef="#ctx0" brushRef="#br0" timeOffset="-68004.99">2085 15498 2901 0,'0'0'-61'0,"0"0"12"0,0 0 11 16,0 0 24-16,0 0 27 0,-7-13 25 16,7 13 23-16,0 0 7 0,0 0-1 15,0 0-2-15,0 0-1 0,0 0 18 0,0 0 20 16,0 0 11-16,0 0 4 15,0 0-9-15,0 0-7 0,0 0-8 0,0 0-4 0,7 58-8 16,-7-42-6-16,0-16-4 16,4 30-8-16,0-14-7 0,-3 0-3 0,2 1-11 15,1 1-1-15,-2-3-6 0,2 0-3 0,-2 0-7 16,-2-15-19-16,6 25-32 0,-4-14-39 16,-2-11-46-16,4 22-55 15,-4-22-52-15,4 16-42 0,-4-16-89 0,6 11-172 16,-6-11-331-16,0 0-202 0</inkml:trace>
  <inkml:trace contextRef="#ctx0" brushRef="#br0" timeOffset="-67785.34">2313 15699 2473 0,'0'0'-23'0,"0"0"32"16,0 0 7-1,19-4-3-15,-19 4 2 0,0 0-7 0,17-2 2 0,-17 2-1 16,0 0 12-16,25-3-13 16,-25 3 5-16,22-4-11 0,-22 4 5 0,25-3-1 0,-12 0 0 15,-13 3 7-15,23-3-25 16,-23 3-46-16,21-6-46 0,-21 6-46 0,19-5-104 16,-19 5-387-16,16-8 132 0</inkml:trace>
  <inkml:trace contextRef="#ctx0" brushRef="#br0" timeOffset="-67555.14">2444 15608 2003 0,'0'0'82'15,"0"0"-3"-15,0 0-6 0,0 0 1 0,0 0 12 0,0 0 19 16,-23 10 17-16,23-10 6 0,0 0-8 16,-5 18-2-16,5-18-5 0,-2 20 3 15,2-20 6-15,-2 24 4 0,2-11-12 0,0-13-9 16,0 28-11-16,0-12-9 15,0-16-10-15,0 29-12 0,0-15-18 0,0-14-24 0,0 26-28 16,0-26-35-16,0 23-43 16,0-23-54-16,2 23-44 0,-2-23-40 0,2 17-49 15,-2-17-128-15,5 14-435 0,0-8-170 0</inkml:trace>
  <inkml:trace contextRef="#ctx0" brushRef="#br0" timeOffset="-67065.33">2810 15486 2391 0,'6'-11'-98'0,"-6"11"20"0,0 0 16 16,4-16 21-16,-4 16 5 16,0 0 23-16,0 0 23 0,0 0 29 0,0 0 18 15,-26-11 17-15,26 11 7 0,0 0 6 0,-26 3 8 0,26-3 7 16,0 0-2-16,-27 4-5 16,27-4-10-16,-16 4-5 0,16-4-7 0,0 0-11 15,-18 8-8-15,18-8-9 16,0 0-8-16,0 0-13 0,0 0-11 0,0 0-13 0,0 0-11 15,0 0-8-15,26 31-3 16,-16-26 3-16,0 3 4 0,3-1-9 0,0 1 9 16,0 1-1-16,-1 1 3 15,-2-1 2-15,2 3 0 0,0-1-3 0,-2 1 4 16,-1 1 2-16,0-2 4 0,-3 1 2 0,0-1 13 16,-6-11 8-16,7 22 13 0,-7-22 13 15,0 19 13-15,0-19-1 0,0 0-1 16,-9 24-1-16,3-16-4 0,6-8-2 15,-13 9-3-15,13-9-7 0,-15 7-4 0,15-7-23 0,0 0-37 16,-28-3-34-16,28 3-38 16,0 0-46-16,-20-15-36 0,20 15-40 0,-11-17-96 15,11 17-486-15,-4-17-110 0</inkml:trace>
  <inkml:trace contextRef="#ctx0" brushRef="#br0" timeOffset="-66837.09">2978 15554 2339 0,'17'12'17'0,"-17"-12"21"0,11 13-16 0,-11-13-3 16,6 18 10-16,-2-10-12 0,-4-8-5 0,4 22 13 16,-4-22-1-16,2 24-1 15,-2-24 3-15,2 22-3 0,0-10-10 0,-2-12 3 0,2 16-5 16,-2-16-10-16,2 17-24 15,-2-17-34-15,0 0-59 0,5 16-75 0,-5-16-164 16,0 0-254-16,0 0 183 16</inkml:trace>
  <inkml:trace contextRef="#ctx0" brushRef="#br0" timeOffset="-66685.13">3012 15503 1917 0,'0'0'82'15,"4"-11"-8"-15,-4 11-51 16,0 0-32-16,6-13-34 0,-6 13-26 0,0 0-39 16,0 0-69-16,0 0-365 15,4-16 272-15</inkml:trace>
  <inkml:trace contextRef="#ctx0" brushRef="#br0" timeOffset="-66325.08">3133 15549 1689 0,'8'21'31'0,"-8"-21"-8"16,6 19 2-16,-4-7-1 0,-2-12 2 0,2 22-4 15,-2-22 4-15,4 24 1 0,-4-24-4 0,3 19 7 16,-3-19 1-16,2 17 4 16,-2-17 11-16,2 15 5 0,-2-15 12 0,0 0 2 0,2 15-11 15,-2-15-6-15,0 0-3 16,0 0-12-16,0 0-1 0,0 0-3 0,0 0-2 15,0 0-11-15,0 0 11 16,0 0-13-16,0 0-4 0,13-51 8 16,-11 40-2-16,-2 11 5 0,4-20 16 0,-4 20 1 15,4-18 2-15,-4 18-7 0,7-11 12 0,-7 11 19 16,0 0 30-16,12-8 11 0,-12 8 6 0,0 0-2 16,0 0-6-16,0 0-8 15,20 24-9-15,-20-24-11 0,8 16-7 0,-8-16-7 0,6 17-7 16,-6-17-5-16,4 20-22 15,-4-20-23-15,4 17-41 0,-4-17-45 0,5 13-48 16,-5-13-46-16,7 14-37 16,-7-14-78-16,0 0-618 0,10 6-300 0</inkml:trace>
  <inkml:trace contextRef="#ctx0" brushRef="#br0" timeOffset="-65795.36">3467 15362 2611 0,'0'0'-121'0,"4"-15"22"16,-4 15 27-16,0 0 32 0,0 0 18 16,0 0 46-16,0 0 17 0,0 0 22 0,0 0 8 15,0 0 9-15,0 0 8 0,0 0 3 0,-27 46 8 16,23-32 3-16,0-3-8 15,4-11-7-15,-8 30-9 0,6-15-14 0,0 1 3 16,2-16-12-16,-2 32-2 0,2-18-8 16,0-14-7-16,2 26-5 0,0-15-6 0,-2-11-12 15,12 24-8-15,-8-16-14 0,-4-8-22 0,12 15-22 16,-4-8-29-16,-8-7-19 16,22 5-27-16,-22-5-9 0,21 0-8 0,-21 0 1 0,28-8 7 15,-16 3 8-15,1-5 13 16,-2 1 22-16,1-3 15 0,-3-1 20 0,1 0 37 15,-4-1 17-15,3 3 34 16,-2-3 43-16,-7 14 7 0,8-20 14 0,-8 20-1 16,6-19 7-16,-6 19-1 0,2-15 4 15,-2 15-7-15,0 0 5 0,0 0-5 0,0 0 4 16,-16-15 1-16,16 15 3 0,0 0-5 0,0 0-4 16,0 0-1-16,-39 30-2 15,33-17-4-15,-2 0-6 0,-1 3-6 0,0 3-3 0,3 0-2 16,0 1-9-16,2 4-7 15,-2-3-5-15,-2 2-5 0,4-2-7 0,0 0-3 16,0-3-11-16,0-1-13 16,2 2-22-16,-2-3-23 0,-1-2-36 0,5-14-34 15,-4 28-46-15,4-28-44 0,-2 20-39 0,2-12-41 16,0-8-127-16,0 14-529 0,0-14-335 16</inkml:trace>
  <inkml:trace contextRef="#ctx0" brushRef="#br0" timeOffset="-65175.15">3715 15644 2755 0,'0'0'-94'16,"0"0"23"-16,0 0 2 0,0 0 9 15,0 0 13-15,10 26 24 0,-10-26 5 0,0 0 21 0,0 22 21 16,0-22 4-16,0 17 2 0,0-17 9 16,0 0-3-16,-2 25 8 0,2-25 2 15,0 15-5-15,0-15-3 0,0 0-10 16,0 17-2-16,0-17 2 0,0 0 4 0,0 0-9 16,0 0 0-16,0 0-7 0,0 0-3 0,0 0-3 0,0 0-5 15,0 0-7-15,0 0-4 16,0 0-4-16,0 0-2 0,0 0-2 0,16-44 3 15,-16 44-7-15,10-17-3 16,-10 17 12-16,6-13 3 0,-6 13-8 0,8-13 11 16,-8 13 6-16,0 0 17 0,15-8 13 15,-15 8 20-15,0 0-3 0,0 0 0 0,0 0-8 16,0 0 0-16,26 19-4 0,-26-19-2 0,8 15-4 16,-8-15 0-16,4 17 2 15,-4-17 0-15,6 15 1 0,-6-15 0 0,2 14-8 0,-2-14-3 16,0 0 4-16,6 16-2 15,-6-16-2-15,0 0-1 0,0 0-2 0,8 12-10 16,-8-12-11-16,0 0-3 16,0 0-7-16,0 0-11 0,0 0-12 0,16-34 1 15,-16 34-2-15,8-19 12 0,-1 10 4 0,-7 9 13 0,11-16 10 16,-11 16 7 0,8-13-6-16,-8 13 20 0,13-8 18 0,-13 8 15 0,0 0 15 15,0 0 7-15,21 3 2 16,-21-3 1-16,0 0-10 0,15 18-7 0,-15-18-3 15,6 17-7-15,-2-5-7 0,-4-12-5 16,4 21-5-16,0-10-9 0,-4-11-25 0,5 21-39 16,-5-21-53-16,2 21-72 15,3-10-74-15,-5-11-122 0,0 14-190 0,0-14-327 16,0 0-236-16</inkml:trace>
  <inkml:trace contextRef="#ctx0" brushRef="#br0" timeOffset="-63955.37">4513 15113 2594 0,'0'0'-82'0,"0"0"25"15,0 0 16-15,0 0 30 0,0 0 25 0,0 0 18 16,0 0 27-16,0 0 1 0,0 0 5 0,0 0 13 16,0 0 11-16,0 0 10 0,0 0 12 15,0 0 3-15,0 0-4 0,0 0-4 0,0 0-3 16,0 0-1-16,0 0-7 15,0 0-8-15,0 0-8 0,0 0-6 0,0 0-2 0,0 0-6 16,0 0-1-16,0 0-4 16,46 13-4-16,-46-13-3 0,17 4-4 0,-17-4-7 15,0 0 0-15,27 2-5 16,-27-2-5-16,17 0 1 0,-17 0-3 0,0 0-3 16,22 0-5-16,-22 0-3 0,0 0-2 0,18 0-2 0,-18 0-1 15,0 0 0 1,0 0-5-16,18 2-11 0,-18-2-17 0,0 0-23 0,0 0-29 15,0 0-39-15,0 0-46 16,21 1-51-16,-21-1-48 0,0 0-82 0,0 0-128 16,6-5-441-16,-6 5-296 0</inkml:trace>
  <inkml:trace contextRef="#ctx0" brushRef="#br0" timeOffset="-63615.18">4502 15044 2715 0,'0'0'-67'0,"0"0"18"0,0 0 12 15,0 0 16-15,0 0 19 16,0 0 16-16,0 0 35 0,0 0 7 0,0 0 12 0,0 0 3 15,0 0 1-15,0 0 11 16,0 0 6-16,0 0 9 0,0 0 2 0,0 0 2 16,0 0-8-16,0 0-3 15,43-6-6-15,-43 6 1 0,0 0-8 0,29 2-8 0,-29-2-6 16,21-2-7-16,-21 2-7 0,17 2-6 16,-17-2-12-16,0 0-18 0,26-2-23 15,-26 2-31-15,0 0-34 0,18 0-39 0,-18 0-41 0,0 0-43 16,18 5-50-1,-18-5-96-15,0 0-548 0,10 0-269 0</inkml:trace>
  <inkml:trace contextRef="#ctx0" brushRef="#br0" timeOffset="-56525.59">5264 15066 896 0,'0'0'153'0,"0"0"-49"0,0 0-20 16,-12-12-6-16,12 12-4 15,0 0 9-15,0 0 8 0,0 0-4 0,-11-10-2 0,11 10 10 16,0 0-3-16,0 0 16 0,-9-12-2 0,9 12 19 16,0 0-1-16,0 0 3 15,-8-16 1-15,8 16-12 0,0 0-7 0,-5-19-11 16,5 19-13-16,0 0-8 15,0-24-9-15,0 24-9 0,3-19-6 16,-3 19-5-16,6-19-2 0,-6 19-10 0,8-19-4 16,-8 19-6-16,9-18-2 0,-5 10-3 0,-4 8-2 15,11-17-2-15,-11 17-4 0,12-7-2 0,-12 7 2 0,18-5-2 16,-18 5-1-16,0 0-1 16,27 7-1-16,-27-7 0 0,19 14-1 15,-10-6-1-15,-1 1-1 0,2 3 1 16,-2-1-1-16,4 1 2 0,-6 1 2 0,2 0-7 15,-4 0 3-15,3 0 2 0,-7-13-1 16,8 26 3-16,-5-13 17 0,-1 0-1 0,-2-13 5 16,2 23 1-16,-2-23 9 15,-2 21 2-15,2-21 3 0,-5 17 3 0,5-17 9 16,-8 17 1-16,8-17 0 0,-13 10 6 0,13-10 0 16,-16 8-3-16,16-8 2 15,-20 1-7-15,20-1-5 0,-21-1-6 0,21 1 2 16,-26-6-6-16,26 6 1 15,-24-12-7-15,10 4-4 0,4 1-2 0,10 7 1 0,-21-15-8 16,10 8-7-16,11 7 3 0,-13-18-2 16,13 18-7-16,-8-17-17 0,8 17-13 15,-2-19-21-15,2 19-23 0,0 0-30 0,0-23-53 16,0 23-52-16,4-12-57 0,-4 12-64 16,0 0-136-16,6-15-163 0,-6 15-209 0,5-8-160 15</inkml:trace>
  <inkml:trace contextRef="#ctx0" brushRef="#br0" timeOffset="-56215.55">5541 15090 2475 0,'0'0'-32'16,"0"0"33"-16,0 0 30 0,20 1 32 0,-20-1 31 0,0 0 32 15,0 0 22-15,0 0 8 16,0 0-2-16,0 0-9 0,0 0-14 0,16 3-5 16,-16-3-18-16,0 0-9 0,0 0-10 15,0 0-9-15,0 0-15 0,0 0-27 16,0 0-41-16,0 0-43 0,0 0-51 0,0 0-66 15,0 0-53-15,0 0-72 0,0 0-127 16,2-18-459-16,-2 18-243 0</inkml:trace>
  <inkml:trace contextRef="#ctx0" brushRef="#br0" timeOffset="-55502.46">5710 14923 2530 0,'0'0'-66'0,"0"0"31"15,0 0 22-15,-10-25 17 0,10 25 1 16,0 0 13-16,0 0 17 0,-8-18 2 0,8 18-7 16,0 0 2-16,-2-17-4 0,2 17 0 15,0 0 0-15,2-20 3 0,-2 20 9 16,0 0-4-16,6-20-3 0,-6 20 8 0,6-12-8 0,-6 12-3 16,6-13-1-16,-6 13-8 15,11-9 2-15,-11 9-1 0,0 0-2 0,15-12-2 16,-15 12-2-16,0 0 1 0,17-5-2 15,-17 5-1-15,0 0 1 0,19 0 5 0,-19 0-4 16,0 0-1-16,19 9 1 16,-19-9 4-16,10 10 4 0,-10-10 2 0,14 13-2 15,-14-13 3-15,8 14 0 0,-8-14 8 0,6 18 0 16,-2-9 3-16,-4-9 2 0,5 21 2 16,-5-21 0-16,4 24-2 0,-4-24-6 0,-2 22-2 15,2-22 6-15,-2 23-12 16,2-23 4-16,-3 25-2 0,1-13 0 0,2-12-5 0,-4 18 4 15,4-18-2-15,-4 19 0 16,4-19-2-16,-6 16 0 0,6-16-1 16,-7 13 0-16,7-13-5 0,-6 13-2 0,6-13-4 15,0 0 2-15,-7 15 2 0,7-15-4 0,0 0 1 16,0 0-1-16,-4 16-2 0,4-16 0 16,0 0 0-16,0 0 3 0,0 0 4 0,-4 13 8 15,4-13 3-15,0 0 10 0,0 0 2 0,0 0 4 16,0 0-4-16,0 0-2 15,0 0-3-15,0 0-1 0,0 0-4 0,0 0 2 16,0 0-2-16,30 3 0 16,-30-3-3-16,0 0 1 0,29-7-2 0,-29 7-5 15,26-7 0-15,-26 7-2 0,28-4-3 16,-16 0-6-16,-12 4-18 0,25-5-22 0,-12 0-40 16,-13 5-39-16,21-5-53 0,-21 5-55 15,20-5-69-15,-20 5-135 0,16-6-158 16,-10 3-295-16,-6 3-240 0</inkml:trace>
  <inkml:trace contextRef="#ctx0" brushRef="#br0" timeOffset="-54841.84">6383 14920 2550 0,'0'0'-84'0,"0"0"24"16,0 0 21-16,0 0 16 16,0 0 18-16,0 0 25 0,-20-13 18 0,20 13 11 0,0 0 5 15,-30 0 8-15,30 0 3 0,-25 4 7 16,25-4 10-16,-30 5 9 0,13-1 5 0,2-1 0 15,15-3 5-15,-31 9-3 0,15-6-8 16,16-3-1-16,-22 5-2 0,22-5-2 16,-22 3 0-16,22-3-1 0,-17 2-5 15,17-2-6-15,0 0-11 0,-21-2-8 0,21 2-11 16,0 0-8-16,0 0-3 0,-13-16-5 0,13 16-4 16,0 0-8-16,0-19 2 15,0 19-8-15,0 0-2 0,13-23 2 16,-13 23-5-16,13-24 1 0,-7 13-1 0,5-2-2 15,-3 2-1-15,0 1 0 0,3-2 0 0,-2 0 1 16,1 3-2-16,0-2 2 0,2 1-1 16,-4-2-2-16,2 3 2 0,-10 9 0 15,17-19-2-15,-6 12 2 0,-11 7 0 16,13-13 4-16,-13 13 1 0,10-15-1 0,-10 15-1 16,10-8 0-16,-10 8 1 0,0 0-3 0,12-9 7 0,-12 9 13 15,0 0 3-15,0 0-3 16,0 0 0-16,0 0-1 0,0 0 3 0,0 0 0 15,18 24 4-15,-18-24 4 16,4 17-4-16,-4-17 5 0,5 23 2 0,-3-13-1 0,0 7-3 16,-2-17 1-16,5 30-4 15,-3-10-3-15,2-5-3 0,-2 4-1 0,0 2-1 16,0-2-2-16,0 1-2 16,0 1 15-16,-2 0 2 0,3-1-15 0,1 2 10 15,-2 2-10-15,0-2 2 0,0-1-16 16,-2-1-33-16,2-2-34 0,0-1-53 0,-2 0-70 15,2-2-80-15,-2-15-135 0,0 24-188 16,-2-11-19-16,2-13-247 0,-8 18-202 16</inkml:trace>
  <inkml:trace contextRef="#ctx0" brushRef="#br0" timeOffset="-41655.47">1449 16908 1214 0,'0'0'116'16,"0"0"-62"-16,0 0-17 0,-10-10-3 0,10 10-18 15,0 0 4-15,0 0 12 0,0 0-2 16,0 0 1-16,0 0 7 0,0 0 2 0,-10-13 10 15,10 13 6-15,0 0 12 16,0 0-4-16,0 0 3 0,0 0 2 0,0 0 2 0,0 0 13 16,0 0-7-16,0 0-1 15,0 0 0-15,0 0 3 0,0 0 3 0,0 0-11 16,0 0 3-16,0 0-13 0,0 0-3 0,-11-10-2 16,11 10-5-16,0 0-6 15,0 0-1-15,0 0-9 0,0 0-6 0,0 0-1 0,-27 23 4 16,27-23-3-16,-11 13 8 15,3-3-10-15,0 1 3 0,-1 1-5 16,9-12-1-16,-11 25 0 0,2-14 6 16,2 2-10-16,2-1-1 0,5-12 1 0,-10 26-2 15,9-14-2-15,1-12 1 0,0 24-1 0,0-24-3 0,3 26-1 16,2-13 1-16,3-2-5 16,1 1 1-16,0-3-7 0,0 1-9 0,2-3-6 15,3 1-4-15,-14-8-12 16,20 7-5-16,-20-7-14 0,22 4 5 0,-22-4-7 0,19 0 3 15,-19 0 4-15,0 0 11 16,24-11-3-16,-24 11 6 0,10-14-6 0,-10 14 9 16,6-15 5-16,-6 15 11 15,2-17 3-15,-2 17 10 0,2-17 7 0,-2 17 12 16,0 0 5-16,-4-21 0 0,4 21 1 0,0 0-6 16,0 0-1-16,0 0 2 0,-11-17-4 15,11 17-1-15,0 0-4 0,0 0 1 0,0 0-2 16,0 0 3-16,0 0 1 15,0 0 3-15,0 0-8 0,-23 32 3 0,23-32-5 0,0 0 0 16,0 0-2-16,15 31 2 16,-15-31-3-16,13 15 0 0,-7-7-5 0,4-1 0 15,-10-7-5-15,19 12-1 0,-8-7-1 0,-11-5-2 16,22 8-1-16,-22-8 4 16,21 3-4-16,-21-3 3 0,21-3-2 0,-21 3 4 15,19-10 3-15,-19 10 4 0,17-16 6 16,-9 3 7-16,1 2 0 0,-5-4 3 0,3 2 2 15,-4-4 9-15,2 2 9 16,-3-3 1-16,-2 18-2 0,2-32-1 0,2 17-7 0,-4 15-3 16,2-25-10-1,-2 25-16-15,0-22-25 0,0 22-37 0,0-18-50 0,0 18-44 16,0 0-45-16,2-18-67 0,-2 18-149 0,0 0-367 16,0 0-81-16</inkml:trace>
  <inkml:trace contextRef="#ctx0" brushRef="#br0" timeOffset="-18505.34">1798 17321 741 0,'0'0'218'16,"0"0"-74"-16,0 0-33 0,0 0-47 16,0 0 9-16,0 0-13 0,0 0 6 0,0 0-10 15,0 0 10-15,0 0-8 0,0 0 7 0,0 0-6 16,0 0 6-16,0 0 16 16,0 0 4-16,0 0 7 0,0 0-1 0,-16-38-4 0,16 38 5 15,0 0-8-15,0 0-3 16,0 0-11-16,0 0 4 0,0 0-4 0,0 0 4 15,0 0 7-15,0 0 3 16,0 0-12-16,0 0-1 0,0 0-9 0,0 0-5 0,0 0-6 16,0 0 1-16,0 0-3 15,-25 32-8-15,25-32-1 0,-5 11-1 0,5-11 1 16,-6 15 1-16,6-15 1 0,-9 17-3 0,9-17-2 16,-9 18-7-16,9-18-2 15,-7 17 1-15,7-17-3 0,-7 19-5 0,7-19-2 0,-9 18 0 16,9-18-6-16,-6 15 2 15,6-15-1-15,-7 13-1 0,7-13 5 0,0 0-6 16,-7 13 4-16,7-13 0 16,0 0 1-16,0 0-2 0,-4 14 1 0,4-14-3 15,0 0-1-15,0 0-2 0,0 0 2 0,0 0-1 16,0 0 0-16,0 0-2 0,0 0 6 16,0 0 0-16,0 0-3 0,0 0 6 0,0 0 0 15,14-46 2-15,-14 46 1 16,4-15 3-16,-4 15-1 0,8-18-4 0,-8 18 2 15,7-18-2-15,-2 7-2 0,-5 11-2 16,8-19-3-16,-8 19-1 0,8-17 0 0,-8 17-1 16,9-15-1-16,-9 15-3 15,8-13 2-15,-8 13-6 0,8-11 4 0,-8 11-3 16,0 0 3-16,8-13-6 0,-8 13 1 0,0 0 2 0,0 0-1 16,16-10 1-1,-16 10-2-15,0 0-1 0,0 0 3 0,0 0 0 0,0 0 0 16,0 0-1-16,21 17 1 15,-21-17-2-15,0 0 2 0,9 19-2 0,-9-19 1 16,4 14 1-16,-4-14-2 16,6 16 2-16,-6-16 0 0,2 18 1 0,-2-18-3 15,2 17 1-15,-2-17-1 0,2 17 1 0,-2-17 0 0,0 0 2 16,0 23-4-16,0-23 2 16,0 0 1-16,3 19 2 0,-3-19-3 0,0 0-1 15,0 0 2-15,1 18 1 0,-1-18-3 16,0 0-3-16,0 0 2 0,0 0-5 0,0 0 2 15,0 0-1-15,0 0-1 16,0 0 0-16,0 0 2 0,31-35-3 0,-25 22 3 16,2 1-1-16,2-1 1 15,0-1-1-15,0 2 1 0,0-2-1 0,1 3 0 0,2-3 2 16,-3 3 2-16,1-1 0 0,-1 3-2 0,1-1 1 16,0 0-1-16,-11 10 2 15,16-9 2-15,-16 9 2 0,17-4 0 0,-17 4-2 16,0 0 4-16,24 8-2 15,-24-8 6-15,12 12 2 0,-12-12 1 0,9 19 2 0,-5-9 2 16,-4-10-4-16,7 22-1 16,-5-11 1-16,-2-11-5 0,6 25 2 15,-6-14 0-15,0-11-4 0,4 21 4 0,-4-21-11 0,2 16-25 16,-2-16-23-16,2 15-27 16,-2-15-26-16,0 0-27 0,2 17-24 0,-2-17-36 0,0 0-40 15,0 0-62-15,0 0-143 16,6 11-472-16,-6-11-296 0</inkml:trace>
  <inkml:trace contextRef="#ctx0" brushRef="#br0" timeOffset="-17985.61">2406 17270 2745 0,'0'0'-62'0,"15"5"15"16,-15-5 10-16,0 0 28 15,0 0 28-15,0 0 27 0,13 8 17 0,-13-8 15 0,0 0 1 16,0 0 4-16,17 6 6 15,-17-6 8-15,0 0 11 0,21 5 4 0,-21-5 3 16,19 4-7-16,-19-4-9 16,22 2-8-16,-22-2-11 0,21 3-7 0,-21-3-6 15,27 0-10-15,-27 0-6 0,25 3-7 0,-25-3-2 16,28 0-7-16,-16 0-2 0,-12 0-6 16,26 0-7-16,-26 0-20 0,17 0-28 0,-17 0-32 15,0 0-38-15,23-3-33 16,-23 3-38-16,0 0-40 0,0 0-66 0,11-7-105 0,-11 7-518 15,0 0-282-15</inkml:trace>
  <inkml:trace contextRef="#ctx0" brushRef="#br0" timeOffset="-17765.77">2539 17224 2797 0,'0'0'87'0,"0"0"14"15,0 0-14-15,0 0-9 0,0 0-6 0,-14-5 12 16,14 5 16-16,0 0 3 15,0 0-6-15,0 0-8 0,0 0-8 16,0 0-3-16,0 0 1 0,0 0-2 0,0 0 3 16,0 0-7-16,0 0-7 0,0 0-6 15,0 0-5-15,0 0-11 0,44-10-19 0,-44 10-20 0,27-3-32 16,-11 2-40-16,0-2-39 16,4 0-58-16,1 1-37 0,0-2-46 0,-2 1-79 15,7-1-655-15,-6 1-440 0</inkml:trace>
  <inkml:trace contextRef="#ctx0" brushRef="#br0" timeOffset="-16285.43">3414 16557 2874 0,'0'0'-115'16,"0"0"30"-16,-10-12 13 16,10 12-1-16,0 0 5 0,0 0 18 0,0 0 7 0,-24 2 16 15,24-2 19-15,0 0 22 0,0 0 7 16,-21 23 17-16,21-23 2 0,-4 20 1 16,2-5-1-16,2-15 13 0,0 33-6 0,0-15-10 15,2 1 10-15,0 6-7 16,2 0-3-16,0 1-3 0,2 0-5 0,-1 3 2 0,3 4-2 15,-1-1-8 1,1-1 3-16,1-1-1 0,1 1-5 0,-4-4-1 0,2-1-1 16,0 1-5-16,-2 0-1 15,0-3 1-15,-2-1 3 0,-4-2 0 0,2-2-6 16,-2 0 6-16,0-2 3 0,0-17 7 0,-6 33 6 0,2-20 2 16,0 0-1-1,4-13-5-15,-14 22-3 0,14-22 3 0,-12 13-2 0,12-13-6 16,-12 3-1-16,12-3-6 15,0 0 1-15,0 0-5 0,-24-3-2 0,24 3-2 0,0 0 1 16,0 0-2-16,0 0 2 16,0 0-2-16,-6-21 3 0,6 21 0 0,0 0-2 15,0 0 0-15,0 0 2 0,0 0 4 0,30-15 6 16,-30 15 6-16,0 0 9 16,24 3 3-16,-24-3 6 0,18 10 4 0,-8-3 5 0,-1 5 3 15,-1-2 0-15,1 3-6 16,-1 2 2-16,-1 2-6 0,1 0-1 0,-4 2-6 15,2 2 2-15,1 3-6 16,-2 0 0-16,-3 3 2 0,2-3-3 0,-2 4 7 16,-2 1-1-16,2 0 2 0,-4 3-4 15,2-1-2-15,0 0 0 0,0 1-7 0,-2 0 3 16,0 0-12-16,0 1 6 0,0-1-2 0,0 0 0 16,-1 3-2-16,0 1-1 15,1 0-3-15,0-3 5 0,0 3-5 0,2-3 2 16,0-2-1-16,-2 4 3 0,2-3-7 15,2 1-5-15,-2 2 6 0,0-3-1 0,4 0-2 16,-2 0 1-16,1-1-2 16,2-1 3-16,-1-1-5 0,0-2-9 0,2-1-23 15,0-3-29-15,0-1-37 0,3 0-41 0,0-5-60 0,1-1-63 16,-1-2-113-16,-1 0-203 16,-2-7-329-16,-6-7-291 0</inkml:trace>
  <inkml:trace contextRef="#ctx0" brushRef="#br0" timeOffset="-13450.79">4195 16434 2568 0,'0'0'-128'0,"0"0"32"0,-2-22 28 0,2 22 15 0,0 0 21 16,0 0 14-16,0 0 14 16,0 0 13-16,0 0-1 0,0 0 0 0,0 0-8 15,0 0 0-15,0 0 4 0,0 0 7 0,0 0 17 16,0 0 6-16,0 0 6 0,0 0 11 16,0 0 1-16,0 0 10 0,-42 14-2 0,42-14 3 15,-20 11-2-15,8-3 8 16,-1 1-8-16,0 0 8 0,0 1-4 0,1 0-7 15,2 3-7-15,-4-1-4 0,6-1-3 16,-2 2-4-16,1 0-6 0,1 0-1 0,1 1 0 16,7-14-6-16,-10 27-2 15,8-14-4-15,2-13-2 0,0 26 0 0,0-26-2 16,4 24 2-16,0-15-2 0,-4-9-14 0,13 19-18 0,-7-11-11 16,5 2-21-16,-11-10-9 15,20 9 0-15,-10-5-2 0,-10-4 6 0,18 6-7 16,-18-6-8-16,20 2 7 15,-20-2 10-15,0 0 0 0,25-7 0 0,-25 7 24 16,10-7-6-16,-10 7 15 0,0 0 11 16,6-21 4-16,-6 21 26 0,-2-17 1 0,2 17 12 15,0 0 7-15,-10-25 10 0,10 25 5 0,-12-17 2 16,12 17 6-16,-13-13 3 16,13 13-5-16,-15-10-4 0,15 10-9 0,-17-7-2 0,17 7-5 15,-14-8-10-15,14 8 2 16,-18-4-6-16,18 4-18 0,0 0-17 0,-21-2-32 15,21 2-38-15,0 0-47 16,-15 0-58-16,15 0-78 0,0 0-175 0,-13-4-323 0,13 4-41 16</inkml:trace>
  <inkml:trace contextRef="#ctx0" brushRef="#br0" timeOffset="-13205.29">4224 16715 2475 0,'0'0'127'0,"18"2"0"16,-18-2-14-16,0 0-3 0,0 0 0 0,14 4 1 15,-14-4-5-15,0 0-13 0,0 0-13 16,0 0-8-16,0 0-22 0,18 4-24 15,-18-4-25-15,0 0-39 0,0 0-42 16,0 0-55-16,12 2-69 0,-12-2-123 16,0 0-534-16,0 0-217 0</inkml:trace>
  <inkml:trace contextRef="#ctx0" brushRef="#br0" timeOffset="-12875.36">4525 16412 2591 0,'4'-13'-26'0,"-4"13"36"15,0 0 8-15,9-15 22 0,-9 15 22 16,0 0 4-16,0 0-2 0,4-14 15 0,-4 14 12 15,0 0 3-15,0 0 0 16,0 0-4-16,0 0-4 0,0 0 2 0,-4 53-6 0,4-35-4 16,0 1-3-1,-2 2-7-15,4-2-8 0,-2 2-7 0,0 2-3 0,2-2-7 16,0 4-5-16,1-4-5 0,-1-1-22 0,0 0-31 16,0-4-37-16,0 1-37 0,0-1-42 15,2-1-38-15,-4-15-32 0,6 21-110 0,3-16-602 16,-7 2-321-16</inkml:trace>
  <inkml:trace contextRef="#ctx0" brushRef="#br0" timeOffset="-12465.65">4794 16471 2649 0,'0'0'-74'16,"11"-13"26"-16,-11 13 14 0,6-13 16 0,-6 13-11 15,0 0 20-15,6-11 33 0,-6 11 11 16,0 0 16-16,0 0 22 0,0 0 8 0,0 0 8 16,0 0 17-16,0 0 2 15,0 0 12-15,-42 32-2 0,34-21-9 0,0 1-12 0,-2-1-7 16,2 4-5-16,2-1-10 0,-3 1-7 0,3-1-9 16,0 1-2-16,1 3-6 15,1-3-7-15,0 3-7 0,2-1 0 0,-1 0 0 16,3-17-8-16,3 32-6 15,-1-16-11-15,2-1-7 0,0-2-11 0,3-2-10 0,-1 1-9 16,-6-12-9-16,15 16-6 16,-15-16-9-16,12 11-9 0,-12-11 6 0,14 6 6 15,-14-6 11-15,0 0 8 0,0 0 13 0,0 0 17 0,0 0 10 16,0 0 22 0,0-37 16-16,0 37 5 0,0 0 11 0,-24-26-2 0,16 18-5 15,8 8-3-15,-20-16-8 16,12 11-8-16,8 5-12 0,-17-12-26 0,17 12-39 15,-14-11-51-15,14 11-71 0,-12-5-73 16,12 5-139-16,-6-10-176 0,6 10-325 0,0 0-236 16</inkml:trace>
  <inkml:trace contextRef="#ctx0" brushRef="#br0" timeOffset="-69003.19">5605 16456 452 0,'0'0'117'0,"0"0"15"16,0 0 9-16,0 0 8 0,0 0 6 0,0 0 5 16,-6-19 15-16,6 19-2 0,0 0 8 0,0 0-4 15,0 0-2-15,0 0-3 16,0 0-10-16,0 0-3 0,0 0-10 0,0 0-7 0,0 0-10 16,0 0-11-16,0 0-11 15,0 0-9-15,0 0-8 0,0 0-7 0,0 0-6 16,0 0-8-16,0 0-8 0,48 10-6 15,-48-10-6-15,25 0-4 0,-25 0-7 16,30 0-5-16,-11 0-2 0,-2-2-5 0,-17 2 0 0,32-2-5 16,-15 0-3-16,-1 0 0 0,-16 2-15 15,32-2-11-15,-17 0-15 0,-15 2-19 0,26-4-10 16,-26 4-22-16,20-2-19 16,-20 2-45-16,18 0-15 0,-18 0-32 0,10 0-34 15,-10 0-76-15,0 0-612 16,0 0-294-16</inkml:trace>
  <inkml:trace contextRef="#ctx0" brushRef="#br0" timeOffset="-68693.13">5789 16490 2670 0,'-17'10'-21'0,"17"-10"29"0,0 0-4 0,0 0-4 16,0 0-3-16,0 0 9 15,0 0 1-15,0 0 20 0,0 0 17 0,0 0 17 16,0 0 5-16,-9 13 24 0,9-13 19 15,0 0 10-15,-2 16 3 0,2-16-3 16,-4 16-5-16,4-16-10 0,-4 27-7 0,0-9-15 0,2-2-4 16,-3 2-11-16,1-1-5 15,0 2-3-15,2 0-5 0,-2 0-5 16,-1 0-5-16,1-2-6 0,2 2-2 0,-3 0-3 16,3-1-10-16,0-2 1 0,0 0 1 0,2-16-9 15,-4 30-18-15,2-16-23 16,2-14-28-16,-4 20-32 0,4-20-50 0,0 22-42 0,0-22-57 15,0 0-101-15,-2 19-199 16,2-19-337-16,0 0-233 0</inkml:trace>
  <inkml:trace contextRef="#ctx0" brushRef="#br0" timeOffset="-68006.45">5987 16797 2673 0,'0'0'-2'0,"-12"11"16"16,12-11-4-16,0 0 8 0,0 0-4 15,0 0 12-15,0 0 6 0,0 0-1 0,0 0 4 0,0 0 2 16,0 0-6-16,0 0 4 0,0 0-4 16,38 4 3-16,-38-4-12 0,22-6 8 0,-22 6-7 15,25-3 1-15,-25 3-10 0,28-6-13 0,-16 2-29 16,-12 4-40-16,26-3-20 16,-14-1-18-16,-12 4-13 0,21-6-52 0,-12-1-55 0,-9 7-501 15,13-8 5 1</inkml:trace>
  <inkml:trace contextRef="#ctx0" brushRef="#br0" timeOffset="-67853.24">6066 16703 2104 0,'0'0'52'0,"-17"-3"32"0,17 3 1 0,0 0-11 16,0 0-6-16,0 0-8 0,0 0-7 0,0 0-6 16,0 0 2-16,0 0-11 15,0 0 0-15,0 0-34 0,43-16-24 0,-27 15-33 0,-16 1-25 16,37-4-46-16,-19 0-49 15,0-1-137-15,0 1-323 0,0-2 146 0</inkml:trace>
  <inkml:trace contextRef="#ctx0" brushRef="#br0" timeOffset="-54583">6486 16694 161 0,'2'-15'83'0,"-2"15"-71"16,4-16 1-16,-4 16 20 0,2-16 11 0,-2 16 0 15,0 0 11-15,4-21 3 16,-4 21 10-16,2-15 1 0,-2 15 7 0,0 0 1 0,4-20 6 16,-4 20-9-1,0 0-6-15,8-18-4 0,-8 18-11 0,10-10-21 0,-10 10-4 16,12-14-2-16,-12 14-5 15,15-13 2-15,-15 13-1 0,15-11 6 0,-15 11 5 0,19-6 6 16,-19 6-6-16,16-6 11 0,-16 6-9 16,18-2 14-16,-18 2-3 0,0 0 0 15,25 6 6-15,-25-6-1 0,17 9-2 16,-17-9 10-16,11 14 1 0,-5-5 0 16,-6-9-6-16,4 20 1 0,-4-20 7 0,0 24 10 0,0-11-4 15,0-13 8-15,-10 29-8 16,3-13 5-16,1-4-4 0,-3 4 3 15,1-2-2-15,-3-1 3 0,1-2-4 16,0 1 5-16,-2-1 0 0,2-2-3 0,10-9 5 16,-21 16-7-16,10-9-2 0,11-7 2 0,-19 11-2 15,19-11 2-15,-19 1 2 0,19-1-3 16,0 0-4-16,-23-11-1 0,23 11-2 0,-15-15-3 16,15 15-6-16,-11-17-5 15,11 17-6-15,-8-20-6 0,4 10-7 0,4 10-14 16,-7-18-24-16,7 18-32 0,-2-20-36 15,2 20-43-15,0-21-42 0,0 21-49 0,7-17-72 16,-7 17-157-16,8-15-400 0,-8 15-179 0</inkml:trace>
  <inkml:trace contextRef="#ctx0" brushRef="#br0" timeOffset="-54313.23">6801 16783 2417 0,'0'0'-44'0,"0"0"48"16,10 8 19-16,-10-8 9 15,0 0 14-15,0 0 8 0,13 10 7 0,-13-10 3 0,0 0-4 16,0 0-3-16,0 0-8 15,9 7-3-15,-9-7-7 0,0 0-8 0,0 0-28 16,0 0-20-16,0 0-59 16,0 0-37-16,8 7-55 0,-8-7-104 0,0 0-447 0,0 0 20 15</inkml:trace>
  <inkml:trace contextRef="#ctx0" brushRef="#br0" timeOffset="-53815.82">6904 16538 2053 0,'6'-21'-41'0,"-6"21"17"0,8-15 8 16,-8 15-2-16,4-13 12 0,-4 13-10 0,8-12-11 0,-8 12 7 16,10-11-12-16,-10 11-6 15,13-13 9-15,-13 13-2 0,19-12-2 16,-10 8 21-16,-9 4 1 0,18-6 12 15,-18 6 14-15,22-4 6 0,-22 4 1 0,0 0-4 16,23 4 3-16,-23-4 2 0,13 8-8 0,-13-8 11 0,8 12 13 16,-8-12 9-16,0 0 34 15,-2 24 5-15,2-24 10 0,0 0 4 0,-10 28 0 16,4-18-8-16,6-10-8 0,-12 16-6 16,6-7-12-16,6-9-7 0,-12 13-7 0,12-13-2 15,-8 10-11-15,8-10 2 16,0 0-25-16,-12 15-14 0,12-15-12 15,0 0-15-15,0 0-17 0,0 0-13 16,0 0-1-16,0 0-3 0,0 0-2 0,24 17 9 16,-24-17 2-16,19 4 9 0,-19-4 11 0,19 8-5 15,-19-8 11-15,19 7 11 0,-11-3 15 16,-8-4 3-16,16 13 14 0,-10-4 20 16,-6-9 1-16,10 16 3 0,-10-16 12 15,2 19 3-15,-2-19 4 0,-2 21-4 0,2-21-2 16,-12 23-4-16,3-11-7 0,-2-1 1 15,1-2-11-15,-1-1-12 0,-1 1-26 0,12-9-32 16,-22 14-37-16,14-8-38 0,8-6-48 0,-16 7-73 16,6-5-211-16,10-2-215 15,0 0 113-15</inkml:trace>
  <inkml:trace contextRef="#ctx0" brushRef="#br0" timeOffset="-53148.23">7217 16483 1861 0,'14'-12'-75'0,"-14"12"4"0,0 0 11 0,12-11-1 16,-12 11 2-16,11-9 8 0,-11 9 12 0,0 0 10 15,15-8 14-15,-15 8 6 16,0 0 7-16,12-8 8 0,-12 8 4 0,0 0 2 0,17-6 5 16,-17 6 3-16,0 0 2 15,22-2-10-15,-22 2 7 0,0 0-4 0,22 4-10 16,-22-4 5-16,16 6 7 16,-16-6 0-16,12 8 1 0,-12-8 4 0,13 9 3 15,-13-9-2-15,8 9 11 0,-8-9 2 0,6 12 18 16,-6-12 5-16,0 0 17 0,-2 23 15 15,2-23-13-15,-10 17-2 0,10-17-6 16,-13 17 1-16,5-9-9 0,8-8-4 16,-15 13-4-16,15-13 0 0,-13 12-12 0,13-12 1 15,-12 8-28-15,12-8-21 0,0 0-9 0,-8 13-19 16,8-13-17-16,0 0 5 16,0 0-3-16,0 0 11 0,0 0 20 0,35 11-4 15,-35-11 16-15,21 6 17 0,-8-3-11 16,-13-3 3-16,24 9 3 0,-12-4 13 0,-2 1-7 15,-10-6 3-15,20 13 2 0,-12-7 7 16,-8-6 3-16,13 15 6 0,-13-15 9 0,6 13 7 16,-6-13-3-16,0 0 4 0,-6 23-4 0,6-23-13 15,-15 15-5-15,7-7-23 16,8-8-34-16,-24 13-43 0,14-7-44 0,-5 0-58 16,15-6-126-16,-26 7-369 0,14-3 93 15</inkml:trace>
  <inkml:trace contextRef="#ctx0" brushRef="#br0" timeOffset="-12653.48">20609 10713 673 0,'0'0'118'0,"0"0"-24"0,0 0 9 0,0 0-25 0,0 0-14 16,0 0 13-16,0 0-6 15,0 0-7-15,0 0 12 0,0 0 0 0,0 0-1 0,0 0 3 16,0 0 8-16,0 0-5 16,0 0 14-16,0 0-6 0,0 0 3 0,0 0 4 15,0 0-1-15,0 0-3 16,0 0 5-16,0 0-2 0,0 0 0 0,0 0 1 15,0 0 0-15,0 0 0 0,0 0 0 16,0 0-5-16,0 0 2 0,0 0-5 0,0 0-9 16,0 0-7-16,0 0-9 0,0 0-6 15,0 0-12-15,0 0-31 0,0 0-41 16,0 0-55-16,-2 33-57 0,2-33-54 0,0 0-83 0,0 0-615 16,-6 29-269-16</inkml:trace>
  <inkml:trace contextRef="#ctx0" brushRef="#br0" timeOffset="-10773.3">18092 10723 2508 0,'0'0'-163'0,"0"0"26"0,0 0 19 0,0 0 15 15,0 0 12-15,0 0 13 0,0 0 18 0,0 0 7 16,0 0 23-16,0 0 17 16,0 0 11-16,0 0 26 0,0 0 19 0,0 0 19 0,0 0 29 15,0 0 11-15,0 0 3 16,0 0 19-16,0 0 0 0,0 0-1 0,54 3-6 15,-54-3-12-15,0 0-7 16,0 0-2-16,0 0-8 0,21-1 2 0,-21 1-2 0,0 0-8 16,0 0-5-16,26-2-3 0,-26 2-8 0,18 0-3 15,-18 0-3-15,0 0-7 16,28-2-6-16,-28 2-3 0,19 0-3 0,-19 0-3 16,18 0-7-16,-18 0-1 15,20-2 1-15,-20 2-4 0,19 2-1 0,-19-2-2 16,0 0 1-16,23 0-2 0,-23 0-8 15,0 0 4-15,21 0-1 0,-21 0 0 0,0 0-1 16,0 0-5-16,22-2 1 0,-22 2-2 0,0 0-1 0,0 0 0 16,0 0-8-16,21 0-11 15,-21 0-23-15,0 0-27 0,0 0-28 0,0 0-41 16,0 0-45-16,13 2-22 16,-13-2-38-16,0 0-94 0,0 0-535 0,0 0-220 15</inkml:trace>
  <inkml:trace contextRef="#ctx0" brushRef="#br0" timeOffset="-10193.08">18704 10719 2429 0,'0'0'-124'0,"0"0"30"16,0 0 19-16,0 0 15 0,0 0 22 0,0 0 15 0,0 0 14 15,0 0 18-15,0 0 12 16,0 0 9-16,0 0 22 0,0 0 14 0,0 0 6 16,0 0 0-16,0 0 12 15,0 0 0-15,28 2 1 0,-28-2-5 0,0 0-2 16,0 0-5-16,23 0 0 0,-23 0-12 15,18 2-3-15,-18-2-3 0,0 0 1 0,24 0 5 16,-24 0-3-16,20 0-4 0,-20 0 1 0,21 2-12 16,-21-2-1-16,19 1-3 0,-19-1-7 15,21 0-5-15,-21 0 1 0,20 2-2 0,-20-2-6 16,20 2 0-16,-20-2 5 16,0 0-2-16,24 0-2 0,-24 0-1 0,17 2 3 15,-17-2-1-15,0 0-7 16,0 0 2-16,23 0-4 0,-23 0-1 0,0 0-8 0,15 1-18 15,-15-1-23-15,0 0-27 16,0 0-44-16,0 0-33 0,25-1-37 0,-25 1-23 16,11-2-45-16,-11 2-125 0,0 0-392 0,14-4-51 15</inkml:trace>
  <inkml:trace contextRef="#ctx0" brushRef="#br0" timeOffset="-9643.51">19371 10704 2088 0,'0'0'-124'0,"0"0"21"15,0 0 20-15,0 0 13 0,0 0 21 0,0 0 17 0,0 0 17 16,0 0 17-16,0 0 16 0,0 0 14 0,0 0 7 16,26 1 13-16,-26-1 3 15,0 0-1-15,0 0 3 0,0 0 2 0,20 2 8 0,-20-2 4 16,0 0 3 0,24 3 8-16,-24-3-9 0,17 1 0 0,-17-1 3 0,19 2 2 15,-19-2-12-15,21 2-4 16,-21-2-3-16,22 0-3 0,-22 0-1 0,20 2-3 15,-20-2-4-15,22 2 0 16,-22-2-7-16,19 2-4 0,-19-2-3 0,19 2 2 0,-19-2-7 16,0 0-4-16,23 2 1 0,-23-2-5 0,0 0-11 15,20 0-17-15,-20 0-28 16,0 0-31-16,0 0-20 0,18 1-37 0,-18-1-22 16,0 0-33-16,0 0-76 0,0 0-489 15,15 0-21-15</inkml:trace>
  <inkml:trace contextRef="#ctx0" brushRef="#br0" timeOffset="-9023.58">20080 10701 2058 0,'0'0'-99'0,"0"0"20"0,0 0 22 0,0 0 16 16,0 0 17-16,0 0 6 0,0 0 31 0,0 0-8 15,24-5 1-15,-24 5 26 0,0 0-10 16,0 0 6-16,0 0 11 0,0 0 6 0,0 0 18 16,26 4-15-16,-26-4 4 0,0 0 6 15,20 0-9-15,-20 0 1 0,17 1-2 0,-17-1-2 16,22 3-6-1,-22-3 16-15,22 0-6 0,-22 0-4 0,22 1 2 0,-22-1 4 16,21 2-2-16,-21-2-15 0,19 0-3 0,-19 0-1 0,17 3-6 16,-17-3 2-16,0 0-27 15,0 0-13-15,26 1-13 0,-26-1-28 0,0 0-28 16,16 0-20-16,-16 0-29 16,8 2-32-16,-8-2-64 0,0 0-417 0,0 0 128 15</inkml:trace>
  <inkml:trace contextRef="#ctx0" brushRef="#br0" timeOffset="-8063.26">20623 10725 1746 0,'0'0'-79'0,"0"0"24"0,0 0 3 0,0 0 12 16,0 0 1-16,0 0-5 0,0 0-4 0,0 0-11 16,14 1-24-16,-14-1-43 0,0 0-241 15,0 0 116-15</inkml:trace>
  <inkml:trace contextRef="#ctx0" brushRef="#br0" timeOffset="-5913.26">20811 10658 1004 0,'14'-4'-20'16,"-14"4"6"-16,0 0 3 0,0 0-10 0,0 0-3 16,0 0-3-16,0 0-4 0,0 0-7 0,0 0 5 0,0 0-12 15,20-2-38 1,-20 2-137-16,0 0 73 0</inkml:trace>
  <inkml:trace contextRef="#ctx0" brushRef="#br0" timeOffset="-4093.22">20781 10642 695 0,'0'0'54'0,"0"0"8"0,0 0-8 15,0 0-3-15,0 0-4 16,0 0 5-16,0 0 5 0,0 0-11 0,0 0 1 0,0 0 2 16,0 0-12-16,0 0 3 15,0 0 8-15,36-19-14 0,-36 19 1 0,0 0-1 0,20-7-21 16,-20 7-16-16,16-8-18 15,-16 8-25-15,15-7-35 0,-15 7-51 0,17-10-251 16,-7 5 120-16</inkml:trace>
  <inkml:trace contextRef="#ctx0" brushRef="#br0" timeOffset="-3913.2">21118 10427 1126 0,'0'0'37'0,"8"-7"14"0,-8 7 3 16,0 0 3-16,0 0 0 0,12-13-6 0,-12 13-13 16,0 0 11-16,10-8-21 0,-10 8-29 0,0 0-14 0,0 0-24 15,10-12-29-15,-10 12-37 16,0 0-67-16,0 0-205 0,10-12 121 0</inkml:trace>
  <inkml:trace contextRef="#ctx0" brushRef="#br0" timeOffset="-3773.44">21228 10313 1041 0,'0'0'-32'0,"11"-9"4"0,-11 9-10 16,0 0-32-16,0 0-52 16,0 0-127-16,6-14 80 0</inkml:trace>
  <inkml:trace contextRef="#ctx0" brushRef="#br0" timeOffset="63354.24">8063 16460 2455 0,'0'0'-91'0,"0"0"15"16,0 0 10-16,0 0 20 0,-12 10 21 0,12-10 19 0,0 0 17 15,0 0 20-15,0 0 25 16,0 0 6-16,0 0 15 0,0 0 16 0,0 0 10 16,0 0-4-16,0 0-9 0,0 0-11 15,0 0-9-15,0 0-1 0,0 0-6 0,0 0-14 16,0 0-2-16,22-41-4 16,-12 32-10-16,3-3 0 0,-2-1 0 0,4-2-6 15,1 1-3-15,2-1-5 0,-2 0-1 0,-1-2 2 0,2 1 0 16,0 2-7-16,-2-2 0 15,2 1-3-15,0 0 2 0,-2-1-2 16,2 1 0-16,-3 1-4 0,2 2 1 16,-2-2-2-16,-2 5 2 0,0-3-2 0,-2 5 0 15,0-3-5-15,-10 10-16 16,15-13-18-16,-15 13-35 0,15-14-61 0,-15 14-52 0,11-11-81 16,-11 11-163-16,10-13-321 0,-4 5-25 15</inkml:trace>
  <inkml:trace contextRef="#ctx0" brushRef="#br0" timeOffset="63694.16">8649 15559 2172 0,'4'-14'-54'0,"-4"14"12"0,0 0 2 0,6-13 5 15,-6 13 3-15,0 0 25 16,0 0 17-16,0 0 24 0,0 0-7 0,0 0 27 16,0 0 4-16,8 41 12 0,-8-25 3 0,0-16 7 15,0 36-8-15,0-17-7 16,3 0-2-16,-3 3 1 0,0-4-16 0,2 1-2 0,-2 3-5 15,2-6-5-15,-2 3-3 16,3-3-3-16,-1-2-25 0,-2-14-34 0,2 25-41 0,-2-25-32 16,2 24-35-1,-2-24-54-15,0 13-148 0,2-8-296 0,-2-5 145 16</inkml:trace>
  <inkml:trace contextRef="#ctx0" brushRef="#br0" timeOffset="64054.13">8617 15953 1975 0,'-4'19'43'0,"4"-19"7"0,0 0-11 15,0 0 24-15,0 0 6 0,0 0 10 0,0 0 9 16,0 0-3-16,0 0-4 16,0 0-7-16,0 0-9 0,0 0 4 0,19 11-1 15,-19-11-1-15,0 0-6 0,27-3-4 0,-27 3-11 0,26-4-4 16,-26 4-3-16,27-4-26 15,-10 2-28-15,-17 2-31 0,34-4-33 16,-19 4-25-16,-15 0-37 0,25-1-35 16,-25 1-68-16,24-3-495 0,-16 3-12 0</inkml:trace>
  <inkml:trace contextRef="#ctx0" brushRef="#br0" timeOffset="64324.07">8572 16113 2156 0,'-14'5'-46'0,"14"-5"20"0,0 0 2 0,-13 8 16 16,13-8 11-16,0 0 16 16,0 0 8-16,0 0 9 0,0 0 11 0,0 0 2 15,0 0-6-15,0 0 0 0,0 0 9 0,0 0-7 16,0 0 3-16,55 4-7 0,-40-4-4 15,-15 0-7-15,38-1-3 16,-19 1-6-16,0 0-14 0,0-3-26 0,-19 3-30 16,36 0-17-16,-22 0-39 0,0 0-43 0,-14 0-72 15,0 0-420-15,29 0 138 16</inkml:trace>
  <inkml:trace contextRef="#ctx0" brushRef="#br0" timeOffset="64544.01">8706 16170 1836 0,'0'0'12'0,"0"0"4"0,-13 7 3 0,13-7-10 0,0 0 7 16,0 0 21-16,-6 16 14 15,6-16 3-15,0 0 13 0,0 19 7 0,0-19 9 16,0 0-7-16,2 27 6 16,-2-27 6-16,2 19-12 0,-2-19-8 0,0 23-3 15,2-10-6-15,-2-13-5 0,-2 25-7 0,4-10-7 0,-2-15-18 16,-2 25-22-16,2-25-25 15,2 22-35-15,-2-22-31 0,2 21-29 16,-2-21-36-16,2 17-70 0,-2-17-485 16,2 8 27-16</inkml:trace>
  <inkml:trace contextRef="#ctx0" brushRef="#br0" timeOffset="65033.88">8922 15989 2103 0,'0'0'-34'0,"0"0"17"16,0 0-2-16,0 0 25 0,0 0 13 16,0 0 14-16,0 0 1 0,0 0 16 0,0 0-10 15,26-2 1-15,-26 2-2 16,2-15 10-16,-2 15 7 0,4-18 16 0,-4 18 7 16,2-16 7-16,-2 16-3 0,4-17-3 0,-4 17-6 0,4-15-7 15,-4 15-13 1,0 0-4-16,0 0-5 0,10-12-5 15,-10 12-4-15,0 0-4 0,0 0-8 0,32 9 4 16,-32-9-10-16,19 8-7 0,-19-8 4 0,22 7-4 16,-12-3-3-16,-10-4-3 15,20 6 1-15,-20-6-2 0,18 2 4 0,-18-2 3 0,0 0-6 16,26-5 10-16,-26 5 9 16,13-10 3-16,-13 10 2 0,10-12-2 0,-10 12-2 15,6-14-2-15,-6 14 0 0,6-14-10 0,-6 14-22 0,8-16-28 16,-8 16-32-16,4-12-29 15,-4 12-36-15,0 0-47 0,0 0-55 0,4-16-114 16,-4 16-410-16,0 0-46 16</inkml:trace>
  <inkml:trace contextRef="#ctx0" brushRef="#br0" timeOffset="65283.86">9036 16103 2279 0,'0'0'-28'0,"0"0"0"15,0 0 5-15,0 0 21 0,-15 2 26 0,15-2 8 16,0 0 2-16,0 0 5 16,0 0-10-16,0 0 0 0,0 0 0 0,0 0 3 15,0 0 3-15,0 0 2 0,0 0-8 0,48-26 1 0,-32 22-5 16,-2 0-12-16,4 0-28 15,-18 4-34-15,35-8-41 0,-15 5-56 0,-4-1-96 16,4-1-413-16,-1-1 115 16</inkml:trace>
  <inkml:trace contextRef="#ctx0" brushRef="#br0" timeOffset="65723.97">9297 15737 2049 0,'0'0'38'0,"-9"-12"-8"0,9 12-3 16,0 0-15-16,-5-14 8 16,5 14-20-16,0 0-1 0,0 0-5 15,10-23-9-15,-10 23-5 0,14-9-2 16,-14 9-2-16,19-8-3 0,-4 3-3 0,-15 5 8 15,29-3-5-15,-11 3 6 0,-18 0-11 0,29 8 11 0,-14-2 1 16,0 0 1-16,-5 3 4 16,0 0 7-16,-2 3 10 0,-2 0 25 0,-6-12 27 15,4 22 29-15,-4-22 19 16,-2 20 17-16,2-20 10 0,-2 20-4 0,2-20-12 16,-4 15-6-16,4-15-18 0,0 0-13 0,-4 21-7 15,4-21-10-15,0 0-9 0,0 0-7 16,4 18-8-16,-4-18-2 0,6 13-1 0,-6-13-8 15,12 12 4-15,-12-12 0 16,13 13-2-16,-13-13-3 0,13 12 2 0,-13-12 0 16,10 14 1-16,-10-14 7 0,7 13 7 15,-7-13-2-15,0 0-6 0,-7 23-6 0,7-23-44 16,-12 16-73-16,12-16-76 16,-17 11-124-16,6-6-619 0,11-5-302 0</inkml:trace>
  <inkml:trace contextRef="#ctx0" brushRef="#br0" timeOffset="66344.25">8704 16689 2630 0,'0'0'-46'0,"0"0"12"16,4-16 5-16,-4 16 2 0,0 0-3 0,0 0 1 15,0 0 29-15,0 0 26 0,0 0 19 0,0 0 0 16,0 0-3-16,0 0 8 15,0 0-1-15,0 0 4 0,0 0 5 0,0 54 8 16,0-54-3-16,-2 22-7 16,2-22-6-16,0 27-2 0,0-13-9 0,0-14-9 15,0 26-24-15,0-26-43 0,-2 23-46 16,2-23-54-16,2 23-56 0,-2-23-112 0,0 17-444 16,0-17-30-16</inkml:trace>
  <inkml:trace contextRef="#ctx0" brushRef="#br0" timeOffset="66669.2">8403 16902 2145 0,'0'0'-85'0,"0"0"7"16,0 0 7-16,0 0 9 16,0 0 13-16,0 0 20 0,0 0 13 0,38-16 7 15,-38 16 11-15,24-3 8 0,-8 1 10 16,1 0-6-16,3 0 9 0,0 0-10 16,0 2 13-16,3-2-5 0,-2 0-1 0,2 1 4 0,1-2-9 15,-1 2-7-15,-2-2 3 16,0 2-10-16,1-1-1 0,-2 2-12 0,0-2-9 15,-1 0-28-15,-19 2-23 0,34-4-36 16,-22 4-46-16,-12 0-107 0,28-5-156 0,-18 5 132 16</inkml:trace>
  <inkml:trace contextRef="#ctx0" brushRef="#br0" timeOffset="67439.03">8483 17113 1186 0,'0'0'35'0,"0"0"17"0,0 0-7 15,0 0 15-15,0 0-22 16,0 0 3-16,0 0 5 0,0 0 8 0,0 0 18 0,0 0 6 15,0 0 11-15,0 0 2 16,0 0 4-16,0 0 11 0,0 0 3 0,0 0-5 16,0 0-5-16,0 0-3 0,-8 27-11 15,8-27 0-15,-10 17-12 0,4-7-6 0,6-10-1 16,-16 17-6-16,10-10-4 16,6-7-1-16,-12 18-8 0,12-18-5 0,-13 13-2 15,13-13-1-15,-11 9-8 0,11-9 5 16,-11 8-9-16,11-8-4 0,0 0-18 0,-20 2-13 15,20-2-10-15,0 0 5 0,0 0-2 0,-18-17 7 16,18 17 1-16,0 0 6 16,-8-19-4-16,8 19 8 0,0 0-7 0,0-17 10 0,0 17 4 15,0 0-1 1,0 0 0-16,12-19 5 0,-12 19-2 0,0 0 8 0,16-8 4 16,-16 8 7-16,0 0 4 0,21 2 4 0,-21-2 2 15,0 0-6-15,27 11 10 16,-18-5-10-16,-9-6-3 0,16 15 0 0,-8-5-7 0,2 0-4 15,-10-10-3 1,12 15-21-16,-6-7-29 0,-6-8-34 0,13 14-49 0,-4-8-40 16,-9-6-44-16,10 12-79 15,-10-12-606-15,13 5-256 0</inkml:trace>
  <inkml:trace contextRef="#ctx0" brushRef="#br0" timeOffset="67654.02">8598 17163 2710 0,'0'0'-33'0,"0"0"17"15,0 0-5-15,0 0 5 16,0-25-2-16,0 25-1 0,0 0 10 0,0 0-7 16,0 0 2-16,21-4 2 0,-21 4 6 15,19-1-7-15,-19 1-11 0,23-3-17 16,-23 3-20-16,20-1-28 0,-20 1-38 0,16-2-63 0,-16 2-105 15,15 0-247-15,-15 0 272 16</inkml:trace>
  <inkml:trace contextRef="#ctx0" brushRef="#br0" timeOffset="67824.08">8712 17127 1689 0,'-53'7'46'0,"53"-7"1"16,0 0 40-16,-10 15-5 0,10-15 17 0,-6 16 15 15,6-16-13-15,-5 18-2 0,5-18-2 0,-2 20-2 16,2-20-9-16,-2 21-11 0,2-21-5 15,-2 21-8-15,2-21-6 0,0 21-5 0,0-21-8 16,0 19-29-16,0-19-44 16,2 17-42-16,-2-17-43 0,0 0-45 0,2 19-60 15,-2-19-143-15,0 0-286 16,0 0 123-16</inkml:trace>
  <inkml:trace contextRef="#ctx0" brushRef="#br0" timeOffset="68324.22">8996 16881 1858 0,'0'0'6'0,"0"0"43"0,0 0 4 0,0 0 6 0,0 0 7 16,0 0 4-16,0 0-2 0,0 0 7 0,0 0-9 15,8-25-5-15,-8 25-5 16,0 0 1-16,2-25-1 0,-2 25 5 0,3-15-5 15,-3 15-2-15,4-17-5 0,-4 17 0 16,4-13-10-16,-4 13 2 0,0 0-8 0,6-14-6 16,-6 14-3-16,0 0 0 15,0 0-5-15,0 0 2 0,22 0-3 0,-22 0-4 16,0 0-6-16,20 14 5 16,-20-14-3-16,18 9-2 0,-18-9-1 0,16 10-9 0,-7-7 4 15,-9-3-1-15,17 4-2 0,-17-4 6 0,0 0-1 16,23-1 10-16,-23 1-1 0,16-10 4 15,-16 10-3-15,10-11 4 0,-10 11 0 0,8-17-9 16,-8 17-9-16,6-10-22 16,-6 10-39-16,0 0-38 0,7-18-43 0,-7 18-57 15,0 0-122-15,0 0-438 16,0 0-47-16</inkml:trace>
  <inkml:trace contextRef="#ctx0" brushRef="#br0" timeOffset="68577.18">9006 16993 2293 0,'0'0'-2'0,"0"0"19"0,-10 10-7 15,10-10 5-15,0 0 19 0,0 0 11 0,0 0 10 16,0 0-4-16,0 0 8 0,0 0 4 15,0 0-4-15,0 0-2 0,0 0-7 0,31 9-3 16,-31-9-4-16,0 0-10 16,32-3-17-16,-32 3-29 0,26-4-35 15,-26 4-49-15,32-6-41 0,-17 2-79 16,-3-1-154-16,2-1-281 0,0-2 121 0</inkml:trace>
  <inkml:trace contextRef="#ctx0" brushRef="#br0" timeOffset="68824.2">9309 16696 1985 0,'6'-10'27'0,"-6"10"-17"0,0 0 6 0,0 0 6 15,0 0 21-15,0 0 15 0,0 0 4 0,0 0 0 16,0 0 3-16,22 25 4 15,-22-25-6-15,4 27-1 0,-2-12-7 16,0 1-5-16,1 1-6 0,-1-2-4 16,2 3-22-16,-2-2-34 0,0 0-48 0,2-1-51 0,-4-15-57 15,2 23-146-15,0-14-335 16,-2-9 118-16</inkml:trace>
  <inkml:trace contextRef="#ctx0" brushRef="#br0" timeOffset="69143.97">9386 16738 1853 0,'0'0'-7'0,"4"-21"7"0,0 12 2 15,-4 9-7-15,6-19-11 0,-6 19 12 0,11-18 8 16,-3 7 4-16,-8 11 0 16,15-17 3-16,-4 9-7 0,-1 0 9 0,-10 8-4 15,18-11 1-15,-18 11 1 0,16-4 9 0,-16 4 1 16,0 0 4-16,0 0-2 0,26 8 21 15,-26-8-4-15,6 14 14 0,-6-14 19 16,-2 20 24-16,2-20 7 0,-6 25 24 16,1-11 5-16,-1 1 4 0,1-2 1 0,-1 0 2 15,2 2-5-15,-2-1-5 16,0-1-9-16,6-13-7 0,-8 25-17 0,8-25-9 16,-4 21-11-16,4-21-8 0,0 21-7 0,0-21-23 0,10 17-34 15,-10-17-49-15,14 11-58 16,-4-5-68-16,-10-6-86 0,26 0-167 0,-13 0-493 15,-13 0-310-15</inkml:trace>
  <inkml:trace contextRef="#ctx0" brushRef="#br0" timeOffset="75093.81">20859 10633 1200 0,'0'0'201'0,"0"0"-67"0,0 0-29 0,0 0 1 15,0 0-32-15,0 0 28 0,0 0 2 0,0 0 10 16,0 0-11-16,0 0 7 0,0 0-5 15,0 0-4-15,0 0-18 0,0 0-5 0,0 0-11 16,0 0-6-16,0 0-20 16,0 0-26-16,0 0-24 0,0 0-20 0,30-29-37 0,-30 29-20 15,0 0-20 1,13-5-17-16,-13 5-14 0,0 0-28 0,14-5-15 0,-14 5-55 16,0 0-331-16,18-8 242 0</inkml:trace>
  <inkml:trace contextRef="#ctx0" brushRef="#br0" timeOffset="75243.78">20995 10551 1604 0,'0'0'-12'15,"0"0"22"-15,17-7 23 16,-17 7 17-16,0 0 1 0,9-8 15 0,-9 8 12 16,0 0 11-16,0 0-16 15,16-10-9-15,-16 10-5 0,0 0-9 0,12-7-12 0,-12 7-21 16,0 0-40-16,14-9-33 0,-14 9-12 0,12-9-37 16,-8 5-36-16,-4 4-52 15,9-7-347-15,-9 7 274 0</inkml:trace>
  <inkml:trace contextRef="#ctx0" brushRef="#br0" timeOffset="75373.92">21146 10456 1585 0,'16'-14'19'0,"-16"14"24"0,8-7 12 16,-8 7 16-16,0 0 5 0,13-8 29 15,-13 8 2-15,0 0 5 0,0 0-14 0,15-9-10 16,-15 9-12-16,0 0-11 0,11-9-17 0,-11 9-28 16,0 0-35-16,10-10-30 0,-10 10-31 15,9-8-26-15,-9 8-37 0,9-9-83 16,-9 9-403-16,8-11 159 0</inkml:trace>
  <inkml:trace contextRef="#ctx0" brushRef="#br0" timeOffset="75523.73">21293 10315 1835 0,'0'0'-5'0,"15"-14"28"16,-15 14-1-16,0 0 8 16,0 0-3-16,0 0-1 0,11-9 1 0,-11 9-3 15,0 0 3-15,0 0-8 0,0 0-27 0,9-11-17 16,-9 11-25-16,6-4-27 0,-6 4-47 15,0 0-48-15,10-10-343 0,-10 10 309 0</inkml:trace>
  <inkml:trace contextRef="#ctx0" brushRef="#br0" timeOffset="75613.98">21443 10197 1452 0</inkml:trace>
  <inkml:trace contextRef="#ctx0" brushRef="#br0" timeOffset="75684.05">21459 10185 1414 0,'0'0'21'0,"0"0"11"0,10-9-6 16,-10 9-3-16,0 0 4 0,10-9-8 0,-10 9 3 0,0 0-9 15,11-8-13-15,-11 8-23 16,0 0-23-16,11-13-39 0,-11 13-78 0,0 0-253 16,13-14 129-16</inkml:trace>
  <inkml:trace contextRef="#ctx0" brushRef="#br0" timeOffset="75843.73">21639 10033 1202 0,'0'0'-4'0,"16"-14"4"0,-16 14-1 16,0 0 13-16,10-9 9 16,-10 9 19-16,12-7-2 0,-12 7 5 0,0 0-2 0,14-9 2 15,-14 9-16 1,0 0-17-16,15-9-23 0,-15 9-37 0,9-3-55 0,-9 3-122 16,8-4-127-16,-8 4 114 0</inkml:trace>
  <inkml:trace contextRef="#ctx0" brushRef="#br0" timeOffset="77444.06">22193 10705 999 0,'0'0'35'16,"0"0"20"-16,0 0 16 0,0 0 8 0,0 0 16 15,0 0 16-15,7-19 26 16,-7 19 14-16,0 0-4 0,0 0 6 0,0 0-10 0,0 0-15 15,0 0-18-15,0 0-13 16,0 0-12-16,0 0-7 0,0 0-16 0,0 0-27 0,0 0-39 16,0 0-37-16,0 0-58 15,0 0-50-15,0 0-95 0,0 42-457 16,0-42 46-16</inkml:trace>
  <inkml:trace contextRef="#ctx0" brushRef="#br0" timeOffset="78083.98">21780 9964 2052 0,'0'0'27'16,"0"0"33"-16,0 0 12 0,0 0-9 0,0 0-10 16,0 0-3-16,0 0-7 15,0 0-31-15,0 0-45 0,0 0-39 0,32-21-57 16,-32 21-108-16,9-6-385 0,-9 6 161 0</inkml:trace>
  <inkml:trace contextRef="#ctx0" brushRef="#br0" timeOffset="78228.72">21937 9890 1836 0,'0'0'22'0,"17"-4"26"16,-17 4-4-16,0 0-6 0,0 0-11 15,16-4 2-15,-16 4-2 0,0 0-5 0,0 0-25 16,16-5-24-16,-16 5-30 16,0 0-48-16,12-8-83 0,-12 8-360 0,9-8 261 0</inkml:trace>
  <inkml:trace contextRef="#ctx0" brushRef="#br0" timeOffset="78384">22093 9814 1654 0,'0'0'58'0,"0"0"19"0,0 0 9 15,22-2 1-15,-22 2 1 16,0 0-7-16,0 0-17 0,0 0-5 0,0 0-23 16,15-8-31-16,-15 8-27 0,0 0-34 0,0 0-16 0,0 0-42 15,12-9-30 1,-12 9-61-16,0 0-335 0,0 0 276 0</inkml:trace>
  <inkml:trace contextRef="#ctx0" brushRef="#br0" timeOffset="78518.33">22172 9764 1563 0,'0'0'24'0,"10"-7"31"0,-10 7 16 15,0 0 18-15,0 0 15 0,0 0 12 0,0 0 9 16,0 0 9-16,0 0-9 16,13-8-13-16,-13 8-10 0,0 0-11 0,0 0-14 0,0 0-10 15,0 0-8-15,0 0-31 0,0 0-49 0,0 0-64 16,0 0-68-16,0 0-104 15,7-13-497-15,-7 13-40 0</inkml:trace>
  <inkml:trace contextRef="#ctx0" brushRef="#br0" timeOffset="78875.59">22279 9678 2095 0,'0'0'-118'0,"0"0"18"16,0 0 12-16,0 0 1 0,0 0-8 0,0 0-16 15,0 0-56 1,0 0-266-16,5-7 415 0</inkml:trace>
  <inkml:trace contextRef="#ctx0" brushRef="#br0" timeOffset="79044.09">22284 9671 1387 0,'0'0'109'0,"0"0"-1"0,0 0-2 0,0 0-20 16,0 0 10-16,0 0-26 0,0 0-25 15,0 0-29-15,0 0-33 0,0 0-44 16,0 0-41-16,0 0-72 0,0 0-362 16,0 0 281-16</inkml:trace>
  <inkml:trace contextRef="#ctx0" brushRef="#br0" timeOffset="79244.03">22380 9669 1657 0,'14'4'75'0,"-14"-4"20"0,0 0 20 16,0 0-8-16,0 0 13 15,0 0-10-15,0 0-7 0,0 0-19 0,0 0-14 16,0 0-22-16,0 0-35 0,0 0-32 16,0 0-29-16,24-2-33 0,-24 2-41 0,0 0-66 15,0 0-108-15,14-6-291 0,-14 6 209 0</inkml:trace>
  <inkml:trace contextRef="#ctx0" brushRef="#br0" timeOffset="79413.78">22553 9661 1637 0,'0'0'0'0,"0"0"27"0,0 0 19 16,19 3-1-16,-19-3 2 0,0 0 7 0,0 0-10 0,0 0-6 0,0 0-10 15,0 0-9-15,0 0-19 16,19-9-19-16,-19 9-20 0,7-3-21 0,-7 3-29 0,0 0-55 15,8-10-115-15,-8 10-187 16,8-5 395-16</inkml:trace>
  <inkml:trace contextRef="#ctx0" brushRef="#br0" timeOffset="79563.78">22699 9629 1337 0,'0'0'36'15,"0"0"34"-15,0 0 0 0,17 4 9 0,-17-4 8 0,0 0 12 16,0 0-3-16,0 0 2 15,0 0-18-15,0 0-17 0,0 0-22 16,19 0-36-16,-19 0-37 0,0 0-28 0,0 0-47 16,17-6-63-16,-17 6-104 0,10-5-217 0,-10 5 342 15</inkml:trace>
  <inkml:trace contextRef="#ctx0" brushRef="#br0" timeOffset="79723.78">22949 9623 1472 0,'0'0'65'0,"0"0"15"16,17 3 16-16,-17-3-5 0,0 0 0 0,0 0-1 0,0 0-17 16,18 0-3-16,-18 0-22 15,0 0-30-15,0 0-29 0,0 0-27 0,0 0-31 16,22-7-46-16,-22 7-75 16,0 0-376-16,17-5 239 0</inkml:trace>
  <inkml:trace contextRef="#ctx0" brushRef="#br0" timeOffset="79874.11">23196 9622 1649 0,'0'0'10'0,"0"0"20"0,18 4 3 0,-18-4-2 15,0 0 5-15,0 0-8 16,16 1-5-16,-16-1 1 0,0 0-13 0,0 0 1 16,0 0-28-16,23-4-10 0,-23 4-23 0,0 0-27 15,16-1-39-15,-16 1-79 0,0 0-263 16,14-4 381-16</inkml:trace>
  <inkml:trace contextRef="#ctx0" brushRef="#br0" timeOffset="80024">23485 9618 1296 0,'0'0'-2'0,"24"0"16"0,-24 0 3 15,0 0 0-15,0 0-6 0,0 0-4 0,24-4-7 16,-24 4-11-16,0 0-25 0,0 0-19 15,15-5-61-15,-15 5-88 0,0 0-105 16,15-9 98-16</inkml:trace>
  <inkml:trace contextRef="#ctx0" brushRef="#br0" timeOffset="80194.06">23713 9583 963 0,'0'0'55'0,"0"0"13"0,0 0-14 0,0 0-1 0,23-1 6 15,-23 1-15-15,0 0 8 16,0 0-8-16,0 0-11 0,17-3-27 0,-17 3-28 16,0 0-24-16,0 0-45 15,15-5-88-15,-15 5-180 0,8-2 115 0</inkml:trace>
  <inkml:trace contextRef="#ctx0" brushRef="#br0" timeOffset="80373.81">23965 9574 1151 0,'0'0'86'0,"15"2"14"0,-15-2 23 0,0 0-8 0,0 0 9 15,18 2 4 1,-18-2-5-16,0 0-12 0,0 0-11 0,0 0-14 0,24-4-12 16,-24 4-30-16,0 0-53 0,0 0-57 0,0 0-65 15,17-9-148-15,-17 9-319 0,0 0 194 16</inkml:trace>
  <inkml:trace contextRef="#ctx0" brushRef="#br0" timeOffset="-128988.19">22140 9724 503 0,'0'0'146'0,"0"0"-35"15,0 0-15-15,0 0-7 0,0 0 0 0,0 0-11 16,0 0 3-16,0 0-11 0,0 0-6 16,0 0-6-16,0 0-10 0,0 0-14 0,0 0-34 15,0 0-34-15,0 0-53 16,0 0-108-16,22-27-182 0,-22 27 120 0</inkml:trace>
  <inkml:trace contextRef="#ctx0" brushRef="#br0" timeOffset="-128520.06">21421 9607 1006 0,'-26'0'-50'0,"26"0"10"0,0 0 8 16,-21 0 1-16,21 0 9 0,0 0 4 15,-22-3 1-15,22 3 5 0,0 0 1 0,-20-5 1 0,20 5 1 16,0 0-4-16,-20-4-22 16,20 4-40-16,-14-5-136 0,14 5 70 0</inkml:trace>
  <inkml:trace contextRef="#ctx0" brushRef="#br0" timeOffset="-128329.71">20811 9593 684 0,'-19'4'46'16,"19"-4"-2"-16,-17 2-5 15,17-2-14-15,0 0-1 0,-21 1 1 0,21-1-1 0,0 0 1 16,-18 3-5-16,18-3-1 15,0 0-8-15,0 0-16 0,-18 1-20 0,18-1-33 16,0 0-77-16,0 0-119 0,-22 0 83 16</inkml:trace>
  <inkml:trace contextRef="#ctx0" brushRef="#br0" timeOffset="-128179.94">20415 9639 818 0,'0'0'51'16,"-19"2"-11"-16,19-2 1 0,-19 0-14 0,19 0-14 16,-17 1-33-16,17-1-36 0,0 0-78 0,-28-5-126 0,20 3 86 15</inkml:trace>
  <inkml:trace contextRef="#ctx0" brushRef="#br0" timeOffset="-128009.8">19850 9626 936 0,'0'0'91'0,"-27"0"-9"15,27 0-19-15,-20-3-2 0,20 3-16 0,0 0 0 16,-21 0-15-16,21 0-25 0,-17-4-24 16,17 4-26-16,-17-3-40 0,17 3-40 0,-19-6-230 15,19 6 112-15</inkml:trace>
  <inkml:trace contextRef="#ctx0" brushRef="#br0" timeOffset="-127844.3">19238 9582 1096 0,'-13'1'27'0,"13"-1"-10"15,-22 2 1-15,22-2-6 0,-22 0-10 0,22 0-18 16,-24 2-28-16,14-2-60 15,10 0-117-15,-19-4-40 0,19 4 85 0</inkml:trace>
  <inkml:trace contextRef="#ctx0" brushRef="#br0" timeOffset="-127709.92">18726 9571 706 0,'-24'3'-29'0,"16"-1"-3"0,8-2-7 0,-19 3-7 15,19-3-11 1,-17 6-112-16,17-6 56 0</inkml:trace>
  <inkml:trace contextRef="#ctx0" brushRef="#br0" timeOffset="-127529.49">18298 9633 712 0,'-16'4'123'0,"16"-4"-17"16,-22 4-25-16,22-4-5 0,-17 1-16 0,17-1-13 15,0 0-19-15,-17 4-17 0,17-4-30 0,0 0-64 16,0 0-116-16,0 0-112 0,-25-5 99 16</inkml:trace>
  <inkml:trace contextRef="#ctx0" brushRef="#br0" timeOffset="-127360.09">17953 9655 974 0,'-15'4'1'0,"15"-4"-82"16,0 0-169-16,-21 2 34 15,21-2 71-15</inkml:trace>
  <inkml:trace contextRef="#ctx0" brushRef="#br0" timeOffset="-126624.99">17513 9762 829 0,'0'0'105'0,"0"0"-19"0,0 0-34 16,0 0-26-16,0 0-38 15,-37 2-41-15,37-2-59 0,0 0-191 16,0 0 96-16</inkml:trace>
  <inkml:trace contextRef="#ctx0" brushRef="#br0" timeOffset="-126470.01">17138 9745 815 0,'0'0'-11'0,"-27"-2"-6"0,27 2-10 15,-28-1-25-15,28 1-38 0,-29-5-117 16,13 4 67-16</inkml:trace>
  <inkml:trace contextRef="#ctx0" brushRef="#br0" timeOffset="-126299.78">16679 9696 734 0,'0'0'104'0,"-17"1"1"0,17-1-15 0,0 0-7 16,-24-1-6-16,24 1-18 0,0 0-13 16,-20-2-27-16,20 2-45 0,-16 0-54 0,16 0-106 15,0 0-151-15,-25-8 107 0</inkml:trace>
  <inkml:trace contextRef="#ctx0" brushRef="#br0" timeOffset="-126129.84">16337 9664 1006 0,'-26'0'66'0,"26"0"15"0,-22 0-13 0,22 0-11 0,-21 1-5 16,21-1-4-16,-19 0-13 0,19 0 4 0,0 0-5 15,-25 0-5-15,25 0 1 16,0 0 9-16,-26-1-21 0,26 1-1 0,0 0-14 16,-23-3-16-16,23 3-33 0,-15 0-43 15,15 0-63-15,-19-3-279 0,11 0 418 0</inkml:trace>
  <inkml:trace contextRef="#ctx0" brushRef="#br0" timeOffset="-125529.68">13787 9519 1382 0,'0'0'104'0,"0"0"15"16,-20 2 14-16,20-2-4 15,0 0 8-15,0 0 1 0,-17 3 8 0,17-3-2 16,0 0-7-16,0 0-13 15,0 0-14-15,0 0-14 0,0 0-10 0,0 0-12 0,0 0-4 16,0 0-9-16,0 0-9 0,0 0-22 16,0 0-24-16,0 0-31 0,0 0-35 15,0 0-32-15,0 0-31 0,66-3-7 0,-48 1-29 0,-18 2-24 16,27-4-35-16,-13 2-69 16,-14 2-348-16,24-4 147 0</inkml:trace>
  <inkml:trace contextRef="#ctx0" brushRef="#br0" timeOffset="-125060.01">13892 9407 1766 0,'0'0'-53'0,"0"0"12"0,0 0 8 15,3-24 1-15,-3 24 2 0,8-11 5 0,-8 11 5 0,0 0 8 16,12-17 10-16,-12 17 7 16,11-10 4-16,-11 10 19 0,0 0-14 0,16-10 2 15,-16 10 1-15,7-9-2 0,-7 9 3 0,0 0 4 16,13-8-12-16,-13 8 3 0,0 0-3 16,0 0 0-16,22-3 7 0,-22 3-3 0,0 0-5 15,0 0 2-15,0 0 11 0,0 0 5 16,19 13-2-16,-19-13 9 0,0 0 10 15,4 15 9-15,-4-15-11 0,0 0 1 16,-2 21-9-16,2-21 4 0,0 0 8 0,-6 26 7 16,6-26 3-16,-6 20 4 0,2-8 6 0,4-12-6 0,-9 24-4 15,5-11-2 1,-3 1-8-16,0-1-4 0,0 1-3 0,1 1-6 0,6-15-1 16,-9 21-5-16,4-12-3 15,5-9-3-15,-9 17-1 0,9-17 2 0,-5 16-3 0,5-16-8 16,-6 13-1-1,6-13 0-15,0 0-6 0,0 0-15 0,0 21-2 0,0-21-44 16,0 0-16-16,0 0-16 0,13 11-22 16,-13-11-38-16,12-1-37 0,-12 1-112 15,0 0-319-15,20-12 170 0</inkml:trace>
  <inkml:trace contextRef="#ctx0" brushRef="#br0" timeOffset="-124799.98">14027 9519 1740 0,'9'-13'31'0,"-9"13"34"0,0 0 4 0,9-14-5 15,-9 14-8-15,0 0 9 0,11-11-11 16,-11 11-7-16,0 0 5 0,0 0-13 0,10-12 1 16,-10 12-18-16,0 0-7 0,0 0-3 0,0 0 8 0,0 0-12 15,0 0 1-15,0 0 2 16,0 0 1-16,0 0-8 0,0 0 7 0,21 27-16 16,-21-27 16-16,2 14 1 15,-2-14-9-15,0 0 15 0,-2 25-7 16,2-25-4-16,0 0 5 0,-6 20 0 15,6-20 17-15,0 0 2 0,-7 16-4 0,7-16 14 0,0 0-8 16,0 0-11-16,0 0-24 16,-18 3-54-16,18-3-34 0,0 0-43 0,-11-21-71 15,11 21-185-15,-2-24-196 0,2 12 212 0</inkml:trace>
  <inkml:trace contextRef="#ctx0" brushRef="#br0" timeOffset="-124439.78">14279 9222 1634 0,'0'0'-9'0,"0"0"28"15,0 0 9-15,0 0 17 0,0 0-12 0,0 0-9 0,0 0 22 16,0 0-4-16,0 0 15 0,0 0 3 16,0 0-13-16,0 0 15 0,0 0 8 15,-2 41 0-15,2-41 10 0,-10 30 0 0,6-13 5 0,-3 1-2 16,3 1-9-16,-1-1-6 16,0 2-7-16,-1 2-3 0,2 0-1 0,-3-5-15 15,3 2-2-15,-1-2-1 0,3 1-6 16,-3-3 3-16,5-15-3 0,-3 27-9 0,1-16-5 15,2-11-9-15,-4 19-25 16,4-19-31-16,-4 18-31 0,4-18-30 0,2 10-62 16,-2-10-52-16,0 0-77 0,0 0-398 0,0 0 53 0</inkml:trace>
  <inkml:trace contextRef="#ctx0" brushRef="#br0" timeOffset="-124184.34">14328 9490 1980 0,'18'-12'-1'15,"-18"12"50"-15,13-7-6 0,-13 7 7 0,10-8-17 16,-10 8 7-16,0 0-6 0,15-5-8 0,-15 5 1 0,0 0 7 16,0 0-11-1,0 0 9-15,0 0-8 0,21 11 2 0,-21-11 6 0,0 0 0 16,4 17-1-16,-4-17 14 16,0 0-3-16,-4 20 8 0,4-20-13 0,0 0 0 0,-10 18-1 15,10-18-2-15,-7 12-10 16,7-12 14-16,-10 9-8 0,10-9 1 0,0 0-4 15,-15 6 0-15,15-6-12 16,0 0-21-16,0 0-21 0,0 0-47 0,0 0-32 0,0 0-32 16,0 0-49-16,-25-16-132 0,25 16-353 0,0 0 91 15</inkml:trace>
  <inkml:trace contextRef="#ctx0" brushRef="#br0" timeOffset="-123684.41">14591 9431 1956 0,'0'0'-3'16,"0"0"3"-16,0 0 8 0,0 0 0 15,0 0-5-15,0 0 4 0,0 0-3 0,0 0 20 0,0 0 0 16,-25 42-13-16,17-33 5 16,8-9 11-16,-13 19-5 0,7-10 2 0,6-9 6 15,-9 18-13-15,9-18-1 16,-8 14-5-16,8-14 1 0,-5 13-6 0,5-13-3 0,0 0-9 15,0 0-6-15,0 0-12 16,11 23-7-16,-11-23-8 0,0 0-4 0,0 0 5 16,22-2-4-16,-22 2 10 0,0 0 11 0,0 0 5 15,23-23 15-15,-23 23 15 16,13-15-1-16,-13 15 16 0,5-14 19 0,-5 14 20 0,9-14 14 16,-9 14 5-16,0 0 4 15,8-13-4-15,-8 13-9 0,0 0-7 16,0 0-11-16,6-11-7 0,-6 11 0 15,0 0-1-15,0 0-3 0,0 0-3 0,0 0-4 0,-2 43-7 16,2-43-2-16,-4 32-2 16,2-15-1-16,0 0-6 0,0 2-2 0,0 0 1 0,-2 0-4 15,-1 2-2-15,1-2 0 0,1 0-3 0,-6-1 4 16,6 2 1-16,-3-2 6 16,0-2 1-16,-1 0 2 0,-1-1 6 0,0 0 7 15,-3-2-2-15,2-1 6 0,-1-1 0 16,0-2-7-16,10-9 0 0,-23 12-6 0,14-8-12 15,9-4-19-15,0 0-27 16,-33-5-25-16,33 5-44 0,-16-12-42 0,16 12-21 16,-11-21-51-16,7 8-130 0,4 0-476 0,0 13-135 0</inkml:trace>
  <inkml:trace contextRef="#ctx0" brushRef="#br0" timeOffset="-123220.03">15022 9336 2315 0,'9'-12'-68'0,"-9"12"30"15,0 0 4-15,14-9 4 0,-14 9 6 0,0 0 2 16,0 0 7-16,0 0 22 0,0 0 16 0,0 0-5 15,0 0 6-15,16 24-2 16,-16-24 8-16,-3 25 4 0,1-7 6 0,2-18 8 16,-5 30 4-16,1-15 4 0,-3 3-3 0,1-4 4 0,0 1-5 15,0 1 0-15,-4-3-6 16,2 1-8-16,0-2 1 0,8-12-5 0,-15 18 0 16,11-8 8-16,4-10 5 15,-13 11 0-15,13-11-2 0,-14 8-5 16,14-8-4-16,0 0-4 0,0 0-6 15,0 0-4-15,0 0-4 0,-28-19-5 0,28 19-2 0,-3-15-9 16,3 15 2-16,0 0 5 0,3-23 2 0,-3 23-1 16,0 0-1-16,0 0-5 15,9-22 7-15,-9 22 9 0,0 0 7 0,0 0 4 16,18-5 1-16,-18 5 2 0,0 0-2 16,0 0-3-16,30 15-1 0,-30-15-3 0,17 14-3 15,-7-6-3-15,0 5-2 0,2-4-19 16,-2 2-40-16,3 3-66 0,0 0-51 15,0-5-60-15,-1 2-153 0,-2 1-457 16,1-3-160-16</inkml:trace>
  <inkml:trace contextRef="#ctx0" brushRef="#br0" timeOffset="-121216.2">13005 9579 2453 0,'0'0'-66'0,"0"0"17"16,0 0 6-16,0 0 10 0,0 0 10 15,0 0 10-15,0 0 13 0,0 0 2 0,0 0 4 0,0 0 3 16,0 0-1-16,0 0 23 0,0 0 12 16,0 0 12-16,0 0 0 0,39-11-2 15,-39 11-8-15,0 0 2 0,21 3-19 0,-21-3 4 0,0 0-1 16,30 5-4-16,-30-5 4 16,20 2-9-16,-20-2-5 0,25 4 2 0,-14-3 0 15,-11-1-5-15,27 2-2 0,-27-2-11 16,23 0-11-16,-23 0-33 0,20 2-24 0,-20-2-49 15,18-2-37-15,-18 2-66 16,0 0-480-16,15-3 51 0</inkml:trace>
  <inkml:trace contextRef="#ctx0" brushRef="#br0" timeOffset="-120910.02">12990 9521 1993 0,'0'0'-71'0,"0"0"11"0,0 0 0 0,0 0 3 15,-14-11 2-15,14 11 10 0,0 0 10 0,0 0 12 0,0 0 11 16,0 0 12-16,0 0 19 16,-9-10-6-16,9 10 19 0,0 0 8 0,0 0 13 15,0 0 1-15,0 0-2 16,0 0 2-16,0 0-14 0,0 0 2 0,0 0 14 15,0 0-13-15,0 0-7 0,0 0 9 16,0 0-13-16,42-8 5 0,-42 8-12 0,23 0-6 16,-7-2 12-16,-16 2-22 0,27 0-15 0,-27 0-39 0,32-2-33 15,-17 2-42-15,1-2-58 16,-16 2-122-16,24-4-208 0,-14 3 314 0</inkml:trace>
  <inkml:trace contextRef="#ctx0" brushRef="#br0" timeOffset="-119980.27">11771 9385 1498 0,'0'0'25'15,"0"0"32"-15,0 0 18 16,0 0 20-16,-6-20 22 0,6 20 7 0,0 0 16 0,0 0-3 16,0 0 3-16,0 0 2 15,0 0-7-15,0 0-4 0,0 0-3 0,0 0-11 16,0 0-12-16,0 0-10 15,0 0-15-15,0 0-3 0,0 0-8 0,0 0 1 0,0 0-5 16,0 0-5-16,0 0-2 0,-6 42-7 16,6-42-8-16,-3 24-3 0,3-24-2 15,0 27-7-15,0-27 1 0,0 27-6 0,0-15-2 16,0-12-3-16,0 25-3 0,3-11 0 16,-3-14-6-16,-3 25-8 0,3-25-8 15,3 22-33-15,-3-22-24 0,0 20-38 16,0-20-34-16,0 19-42 0,0-19-34 15,2 13-50-15,-2-13-123 0,0 11-459 0,0-11-179 16</inkml:trace>
  <inkml:trace contextRef="#ctx0" brushRef="#br0" timeOffset="-119389.91">11818 9410 2423 0,'0'0'-101'0,"-3"-19"22"0,3 19 9 0,0 0 11 0,0 0 10 15,0 0 14-15,-6-15 9 16,6 15 12-16,0 0 6 0,0 0 8 0,0 0 3 16,0 0 5-16,0 0 8 0,6-23 5 0,-6 23-1 15,0 0-9-15,7-10 10 16,-7 10-4-16,0 0-7 0,17-8-4 0,-17 8 4 0,16-7 13 16,-16 7-10-16,20-2-10 15,-20 2 3-15,20-4-11 0,-20 4 15 0,18 0 1 16,-18 0-8-16,0 0 3 15,24 6 11-15,-24-6 14 0,14 10 25 0,-14-10-4 0,7 15 5 16,-7-15-1-16,3 19-2 0,-3-19-3 16,-5 25-11-16,0-10 0 0,-1 0-6 15,0 0-6-15,-4 1 1 0,2-1 5 0,0 0-5 16,0-2 1-16,-2 3 3 0,0-1-5 16,3 0-6-16,-3-1 0 0,2-1 5 15,3-2-4-15,5-11-2 0,-14 22 0 16,14-22-4-16,-9 16-5 0,9-16 7 0,-6 16 0 0,6-16 12 15,-2 13 5-15,2-13-2 16,0 0-1-16,15 17-1 0,-15-17-9 0,19 8 1 16,-4-7-2-16,-1 3-3 0,-14-4-2 0,34 3-3 0,-16-2-14 15,1-1-29-15,-19 0-48 16,29 0-46-16,-14 0-48 0,-15 0-75 0,23-4-157 16,-13 3-326-16,-10 1 3 15</inkml:trace>
  <inkml:trace contextRef="#ctx0" brushRef="#br0" timeOffset="-117289.93">12277 9650 2131 0,'0'0'-40'0,"0"0"22"0,0 0 11 0,0 0 14 15,0 0 16-15,0 0 10 0,0 0 10 16,0 0 8-16,0 0-1 0,0 0 7 0,0 0 10 16,0 0 14-16,0 0 19 15,0 0 11-15,0 0 3 0,0 0-1 16,0 0-17-16,0 0-10 0,0 0-8 0,0 0-6 15,0 0-14-15,0 0-3 0,0 0-6 0,0 0-5 16,0 0-11-16,0 0-11 0,0 0-24 0,0 0-38 16,0 0-37-16,0 0-34 15,0 0-33-15,0 0-28 0,0 0-38 0,0 0-80 0,0 0-476 16,3-13-53-16</inkml:trace>
  <inkml:trace contextRef="#ctx0" brushRef="#br0" timeOffset="-116760.2">12419 9500 2226 0,'0'0'-61'15,"13"-12"17"-15,-13 12 11 0,9-7 0 16,-9 7 8-16,0 0-2 0,9-12 9 15,-9 12 7-15,0 0-2 0,0 0 11 0,0 0 12 0,0 0-4 16,0 0 15-16,0 0-10 0,0 0 7 0,0 0-4 16,0 0 2-16,0 0 5 15,-59 9-4-15,59-9 4 0,-21 4-7 0,21-4-3 16,-19 4-6-16,19-4 5 0,-18 4-3 16,18-4 12-16,-15 3-4 0,15-3-2 0,0 0-4 15,0 0 7-15,-23-1-16 16,23 1 3-16,0 0 3 0,0 0-5 0,0 0 3 0,-4-19-8 15,4 19 4-15,0 0 7 16,0 0-7-16,18-28 4 0,-18 28-5 0,15-18 4 16,-10 9 9-16,5-1 5 0,-10 10 9 0,17-21 17 15,-10 12 0-15,2-1 12 16,-9 10 11-16,15-17 3 0,-8 8 4 0,-7 9 3 0,10-14-6 16,-10 14 5-16,8-10-7 15,-8 10-4-15,0 0-8 0,13-12-3 16,-13 12-7-16,0 0-2 0,0 0 13 15,0 0 8-15,0 0 0 0,0 0-8 0,0 0-1 16,14 36-7-16,-14-36-8 0,0 23-1 0,0-23-5 0,0 26-3 16,0-10-3-16,0-16-8 15,0 28 3-15,0-15-7 0,2 2-15 0,-2-15-27 0,0 25-35 16,0-25-44-16,0 27-41 16,1-14-32-16,-1-13-45 0,0 21-96 0,-1-9-527 15,1-12-183-15</inkml:trace>
  <inkml:trace contextRef="#ctx0" brushRef="#br0" timeOffset="-115500.29">12615 9055 2476 0,'0'0'-91'0,"6"-13"8"15,-6 13 6-15,0 0 24 16,0 0 6-16,5-19 31 0,-5 19 13 16,0 0 6-16,0 0 9 0,-2-19 12 0,2 19 20 15,0 0 10-15,0 0 14 0,0 0 6 0,0 0-6 16,0-23-6-16,0 23-5 15,0 0-8-15,0 0-3 0,0 0-3 0,0 0-7 16,0 0-5-16,0 0-4 0,-44 25 1 0,35-16-9 0,1 3-1 16,1 0-1-16,7-12-5 15,-16 24-1-15,9-13-6 0,3 3-14 0,-2-2-4 0,6-12-10 16,-3 18-11 0,3-18-16-16,-3 18 10 0,3-18-16 0,0 0-3 0,0 0 1 15,6 21-3-15,-6-21 2 16,0 0 10-16,17 1-1 0,-17-1 5 0,0 0 8 15,0 0 5-15,23-19-2 0,-23 19 2 16,10-17 4-16,-3 5 11 0,-1-2 6 0,-6 14 6 16,11-29 3-16,-5 12 17 0,-2 0 7 0,4-1 12 15,-4 2 18-15,1-4-9 16,-1 4 8-16,0-2-1 0,-2 1 13 0,2 2 2 0,-1-2 4 16,-3 17-4-16,5-25 7 15,-5 25 1-15,4-23-5 0,-4 23-6 0,5-17-4 16,-5 17-9-16,4-16-6 15,-4 16-4-15,0 0 0 0,0 0 17 0,0 0 0 0,0 0 0 16,0 0-5-16,0 0-6 0,0 0-3 0,0 0-2 16,0 0-6-16,0 0-2 15,0 66-2-15,-2-51-4 0,2 2-1 0,0-17-3 0,0 32-6 16,0-14-9-16,0-3-25 16,0-15-33-16,4 32-40 0,-3-16-39 0,1-1-40 15,-2-4-38-15,0 2-81 0,0-1-547 16,0-12-173-16</inkml:trace>
  <inkml:trace contextRef="#ctx0" brushRef="#br0" timeOffset="-114870.15">12736 8877 2517 0,'2'-19'-30'16,"-2"19"15"-16,0 0-4 16,3-19 1-16,-3 19-3 0,0 0 1 0,4-14-1 15,-4 14 2-15,0 0 6 0,0 0 2 0,0 0 8 0,0 0-6 16,0 0 6-16,0 0-1 16,8 44 4-16,-8-44-4 0,7 27 2 0,-5-14-5 15,-2-13 8-15,5 24 5 0,-4-10-13 16,-1-14 11-16,6 24-8 0,-6-24 8 0,2 19 1 15,-2-19-10-15,2 16-7 16,-2-16-4-16,0 0 3 0,1 17-1 0,-1-17-5 16,0 0 2-16,0 0 3 0,0 0-3 0,0 0-2 15,0 0-5-15,0 0 2 0,0 0 8 16,0 0-11-16,0 0 7 0,-32-40 1 0,28 28 9 16,4 12 1-16,-2-32 6 0,1 19 1 15,1 13-3-15,1-27-4 0,3 14 4 16,-4 13-2-16,8-25-1 0,1 14 8 15,-1 2 1-15,3-1-6 0,-1 1-10 0,4 1-2 16,-1 0 2-16,-13 8 5 0,26-9 4 0,-14 6-4 0,-12 3 3 16,25-1-2-1,-25 1 6-15,19 4 1 0,-19-4 16 16,13 9 21-16,-13-9 3 0,7 13 1 0,-7-13 2 16,0 17 9-16,0-17 7 0,0 0 12 0,0 0 0 15,-12 29-1-15,12-29-9 0,-8 13-4 16,8-13-10-16,0 0-4 0,-7 15-9 0,7-15-9 15,0 0-4-15,0 17 1 16,0-17-8-16,0 0 2 0,13 22-7 0,-4-12-4 0,-1-1-1 16,0 3-4-16,3-1 4 0,-1 0-1 0,-1 1 0 15,-1-1 4-15,1 3-4 16,-2-3 10-16,-4 2-8 0,-3-13-4 16,8 25-7-16,-8-25-31 0,0 25-38 15,-2-12-49-15,-5 0-92 0,0 0-193 0,-2-1-213 0,3-1 163 16</inkml:trace>
  <inkml:trace contextRef="#ctx0" brushRef="#br0" timeOffset="-96470">21200 17203 595 0,'0'0'154'0,"0"0"-74"16,0 0 23-16,0 0-24 0,0 0-11 0,0 0-15 16,0 0-9-16,0 0-16 0,5-19-7 0,-5 19-14 15,0 0-4-15,0 0-8 16,0 0-2-16,0 0 2 0,0 0 6 0,0 0-2 15,0 0 18-15,0 0-1 0,0 0 3 16,0 0 14-16,0 0-6 0,0 0 6 0,0 0 3 16,0 0-10-16,0 0-2 0,0 0-7 0,0 0-2 15,0 0 0-15,0 0-1 0,0 0-14 16,0 0 3-16,0 0 2 0,0 0-3 0,0 0 6 16,0 0-1-16,4-15-4 15,-4 15 9-15,0 0-7 0,0 0 5 0,0 0 2 16,0 0-12-16,0 0-12 15,0 0 5-15,0 0-11 0,0 0-2 0,0 0-1 16,0 0 3-16,0 0 6 0,0 0 0 0,0 0 14 0,0 0 3 16,-11-18-2-16,11 18 14 15,0 0-5-15,0 0 0 0,0 0 5 0,0 0-4 0,0 0-4 16,0 0-1-16,0 0-3 16,0 0 5-16,-10-11-6 0,10 11-1 0,0 0 7 15,0 0-5-15,0 0 0 16,0 0 5-16,0 0 7 0,-13-7-4 0,13 7-3 15,0 0 3-15,0 0 6 0,0 0-3 16,0 0-6-16,0 0 2 0,0 0 7 0,0 0-15 16,0 0 4-16,-19-4 8 0,19 4-9 0,0 0 1 15,0 0 12-15,0 0 3 16,0 0 1-16,0 0 1 0,0 0-3 0,-30 1 2 16,30-1-3-16,0 0-6 0,0 0 3 15,-21 3-10-15,21-3 4 0,0 0 9 0,-19 1-13 16,19-1 2-16,0 0 9 15,-17 4-8-15,17-4 2 0,0 0-7 0,-16 3 5 0,16-3 5 16,0 0-1-16,-18 4 0 0,18-4 0 0,0 0-5 16,-17 4 15-16,17-4-14 15,0 0-5-15,-15 6 5 0,15-6-8 0,0 0-1 16,-17 3-1-16,17-3 2 16,0 0 0-16,0 0 4 0,-16 9 3 0,16-9-6 0,0 0 8 15,-16 3-3-15,16-3 1 16,0 0-12-16,-16 7 5 0,16-7 2 0,0 0 2 15,-15 6-5-15,15-6 3 16,0 0-8-16,-17 5 9 0,17-5-2 0,0 0-2 0,-15 7 2 16,15-7 1-16,0 0 6 0,-17 7-14 0,17-7 0 15,0 0 13-15,-19 7-11 16,19-7-4-16,-12 6 4 0,12-6 4 0,0 0-3 16,-18 9 0-16,18-9 12 0,-10 6-13 15,10-6-1-15,0 0 7 0,-15 11-7 0,15-11 2 16,0 0-6-16,-15 11 4 15,15-11 1-15,-8 10-1 0,8-10 1 16,0 0 1-16,-13 12-2 0,13-12 1 0,0 0 7 0,-12 13-5 0,12-13-5 16,0 0 7-16,-14 11-3 15,14-11-6-15,0 0 18 0,-10 11-18 0,10-11 6 16,-8 8-3-16,8-8-6 16,0 0 7-16,-13 12-1 0,13-12 1 0,0 0 4 0,-15 9 3 15,15-9-5-15,-8 7 6 16,8-7-17-16,0 0 9 0,-13 12-1 0,13-12 6 15,0 0-4-15,-12 12-11 16,12-12 12-16,0 0 7 0,-14 11-11 0,14-11 4 16,0 0 6-16,-12 11-8 0,12-11 8 0,-8 11-1 0,8-11-8 15,0 0 9-15,-16 14-1 16,16-14-4-16,-10 10 1 0,10-10-5 0,-10 12 0 16,10-12 10-16,-11 11-14 0,11-11 5 15,-10 11 19-15,10-11-20 16,-14 11-3-16,14-11 10 0,-12 14-10 0,12-14 12 15,-12 11-2-15,12-11-6 0,-14 12 10 0,14-12-11 16,-12 11-2-16,12-11 8 0,-13 11-4 0,13-11-1 0,-13 11 5 16,13-11-3-16,-12 13-1 15,12-13 2-15,-13 11-1 0,13-11 6 16,-12 9-9-16,12-9 14 0,-14 10-5 16,14-10-8-16,-14 10 7 0,14-10-10 15,-15 11 5-15,15-11-1 0,-13 7 10 16,13-7-6-16,-12 10-6 0,12-10 14 0,-15 8-8 0,15-8-3 15,-15 5-3-15,15-5-2 16,-17 8 5-16,17-8-3 0,-14 8 8 0,14-8-4 16,-20 6 10-16,20-6-17 0,-17 5 3 0,17-5 3 0,-19 5 6 15,19-5-6-15,-17 7-5 16,17-7 10-16,-18 5-2 0,18-5-1 0,-18 4-7 16,18-4 5-16,-19 6 5 0,19-6-9 15,-17 5 14-15,17-5-9 0,-19 6-1 0,19-6 0 16,-16 2-3-16,16-2 0 15,-20 5 14-15,20-5-14 0,-16 5 1 0,16-5 8 16,-20 3-6-16,20-3 3 0,-19 4-15 0,19-4 12 16,-21 3 0-16,21-3-3 0,-21 4 2 15,21-4 5-15,-22 5 2 0,22-5-7 0,-20 3 5 16,20-3-2-16,-21 6-8 16,21-6 21-16,-22 4-15 0,22-4-5 0,-23 4 2 15,10-3 2-15,13-1 13 16,-21 3-11-16,21-3-4 0,-23 2-1 0,23-2-2 0,-29 1 0 15,15-1 4-15,14 0 7 16,-29 2-8-16,12-2 0 0,17 0-3 0,-34-2 1 16,17 2-1-16,17 0 6 0,-36-1-11 0,17-1 8 0,19 2 2 15,-32 0-1-15,18 0-1 16,14 0 11-16,-32-3-11 0,32 3 4 0,-30 0-7 16,30 0 3-16,-27-1 0 15,11 1 1-15,16 0 7 0,-27 1-2 0,27-1-8 0,-25 0 5 16,25 0-3-16,-25 0 11 15,25 0-2-15,-26 0-15 0,11 3 6 0,15-3 3 16,-27 2-6-16,27-2 1 0,-30 0 2 0,15 1-5 16,15-1 1-16,-36 2-3 15,17 0 4-15,0-2 5 0,-2 2-5 0,-3 0-4 0,4 2 10 16,-4-2-6-16,1-1 8 16,-1 2-5-16,-3 0-7 0,2-2 4 0,-3 5-14 15,5-5-3-15,-1-1-16 16,-1 3-15-16,-3-2-7 0,2-1-19 0,-4 0-10 0,0 2-44 15,-1-4-64-15,-1 2-306 16,2 0 323-16</inkml:trace>
  <inkml:trace contextRef="#ctx0" brushRef="#br0" timeOffset="-94370.34">21107 17197 1438 0,'0'0'-42'0,"0"0"16"0,0 0 4 0,0 0 11 16,0 0-3-16,23-32 11 15,-23 32 3-15,0 0 7 0,0 0 5 0,11-14 3 0,-11 14-6 16,0 0 13-16,0 0-11 15,11-10-1-15,-11 10 2 0,0 0-2 0,0 0 14 16,12-5 3-16,-12 5-2 0,0 0 3 0,0 0 9 0,0 0-4 16,0 0 2-16,26 2-2 15,-26-2-13-15,0 0 8 0,0 0 7 0,21 10-14 16,-21-10 1-16,14 6-6 16,-14-6 12-16,16 7 6 0,-16-7-2 0,14 8 7 0,-14-8 14 15,15 8-5-15,-6-1 1 16,-9-7-5-16,14 11 4 0,-14-11-6 0,17 11-9 15,-10-2-7-15,-7-9-6 16,17 12 0-16,-9-6 2 0,-8-6-2 16,14 14 0-16,-14-14 12 0,16 11-2 0,-10-3 2 0,-6-8 8 15,15 11 2-15,-15-11 6 0,13 13 2 16,-13-13 3-16,10 12-8 0,-3-5-1 0,-7-7-8 16,10 13-3-16,-10-13 0 15,8 16-7-15,-2-9-2 0,-6-7-2 0,10 18 0 0,-10-18-4 16,8 14-3-16,-8-14 7 15,10 16-8-15,-10-16 0 0,11 16-2 0,-11-16 1 16,9 15-5-16,-3-8 4 0,-6-7-7 0,8 16 6 16,-8-16-2-16,9 15 0 15,-9-15-2-15,8 13-2 0,-8-13-2 0,6 15 0 0,-6-15-1 16,9 14-3-16,-9-14 5 16,7 13 0-16,-7-13-2 0,8 13 2 0,-8-13-1 15,8 14 2-15,-8-14-1 16,11 11 4-16,-11-11-2 0,11 12-2 0,-11-12 1 0,8 10 1 15,-8-10-5-15,8 11 5 16,-8-11-2-16,9 14 0 0,-9-14 1 0,8 10-2 16,-8-10-1-16,9 14 3 0,-9-14-2 0,6 12-5 15,-6-12 4-15,9 9 3 0,-9-9-5 16,8 11 3-16,-8-11-2 0,0 0 2 0,14 16-4 16,-14-16 3-16,12 9 0 15,-12-9-1-15,10 11-1 0,-10-11 1 0,13 10 2 0,-13-10 1 16,13 8-2-16,-13-8-2 15,15 7 4-15,-15-7-3 0,16 3 2 0,-16-3-1 16,13 9 0-16,-13-9 2 0,19 3-4 16,-19-3-3-16,17 6 3 0,-17-6-3 0,0 0 2 15,23 4 2-15,-23-4-5 0,15 1 6 0,-15-1-1 16,0 0 2-16,22 7-7 16,-22-7 8-16,12 2-6 0,-12-2 6 0,0 0 3 0,19 3-3 15,-19-3 2 1,0 0 3-16,21 2 3 0,-21-2-2 0,15 2 1 0,-15-2-2 15,0 0-2-15,24 4-1 16,-24-4 4-16,18 2-6 0,-18-2-2 0,18 2 2 16,-18-2-1-16,18 1 0 0,-18-1 1 0,21 0-2 0,-21 0 2 15,22 3 0-15,-22-3 0 16,18 1 2-16,-18-1-1 0,22 2-2 16,-22-2 1-16,19 0-2 0,-19 0 2 15,19 0 2-15,-19 0-4 0,19 1 1 0,-19-1-3 0,0 0 0 16,28 0 4-1,-28 0-3-15,18 0-2 0,-18 0 4 0,20 3-2 16,-20-3-1-16,19 0 0 0,-19 0 1 0,21 0-2 0,-21 0 1 0,23 0-3 16,-23 0 3-16,24 0-2 15,-24 0 3-15,23-3-1 0,-23 3 1 0,25-1 2 16,-25 1-3-16,27-2 1 16,-13 4 2-16,-14-2 0 0,29 0-1 0,-12 0 10 15,2 0 0-15,-19 0 2 16,36 0 2-16,-19 1-3 0,2-1 2 0,0 3-6 0,-19-3 1 15,38-3 1-15,-14 6-4 16,-6-3 3-16,6 0-3 0,-1 0-4 0,1 0 5 16,0-3-8-16,6 3 0 0,-3-1 4 0,3 1-3 0,0-2 0 15,2-2 7-15,-1 3-8 16,1-1 4-16,0 0-7 0,-1 2-2 16,1 0-5-16,0-2-14 0,3 2-24 15,-4 0-31-15,1 0-46 0,0-2-29 0,-5 2-54 0,-2 0-143 16,-1-2-463-16,-5 2-140 15</inkml:trace>
  <inkml:trace contextRef="#ctx0" brushRef="#br2" timeOffset="-14480.48">21384 11268 1520 0,'0'0'32'0,"0"0"13"0,0 0 12 0,0 0 7 16,0 0-14-16,0 0-3 0,0 0-6 16,0 0-14-16,0 0 12 0,0 0-26 15,0 0-21-15,0 0-26 0,0 0-36 16,0 0-43-16,0 0-57 0,0 0-327 0,0 0 332 15</inkml:trace>
  <inkml:trace contextRef="#ctx0" brushRef="#br2" timeOffset="-14340.65">21228 11264 1442 0,'0'0'24'0,"0"0"14"0,-26 0 8 16,26 0-7-16,0 0 1 15,0 0-4-15,-23-2 1 0,23 2-12 16,0 0-4-16,0 0-18 0,-23-2-9 15,23 2-31-15,-12-2-31 0,12 2-32 0,-18-2-43 0,18 2-63 16,0 0-183-16,-25-3 122 0</inkml:trace>
  <inkml:trace contextRef="#ctx0" brushRef="#br2" timeOffset="-14200.72">20889 11241 1218 0,'-23'0'71'0,"23"0"13"16,0 0-8-16,-23 0-12 0,23 0-3 0,0 0-5 15,-24-2-9-15,24 2-14 0,0 0-15 16,-21 0-31-16,21 0-38 0,-15 0-50 16,15 0-77-16,0 0-271 0,-25 0 391 0</inkml:trace>
  <inkml:trace contextRef="#ctx0" brushRef="#br2" timeOffset="-14040.49">20474 11237 1373 0,'0'0'57'16,"0"0"4"-16,-19 2-7 0,19-2-10 0,0 0-29 16,0 0-17-16,-18 2-20 0,18-2-25 15,-10 2-39-15,10-2-48 0,0 0-77 0,0 0-151 16,-20 0 116-16</inkml:trace>
  <inkml:trace contextRef="#ctx0" brushRef="#br2" timeOffset="-13870.43">20186 11254 1100 0,'-23'2'63'16,"23"-2"13"-16,-21 2-2 0,21-2 5 0,-22 2-2 0,22-2-9 15,0 0-8-15,-27 2-7 16,27-2-1-16,-17 0-6 0,17 0-12 0,0 0-22 16,-25-2-20-16,25 2-28 0,0 0-22 15,-28 0-25-15,18-2-42 0,10 2-68 0,-26-4-227 16,16 3 131-16</inkml:trace>
  <inkml:trace contextRef="#ctx0" brushRef="#br2" timeOffset="-13581.71">19761 11239 1341 0,'-25'0'133'0,"25"0"32"0,-24 2-22 16,24-2-16-16,-21 0-18 16,21 0-6-16,-23 0-13 0,23 0-10 0,-19 2-10 0,19-2-28 15,-22 0-36-15,22 0-39 16,-20 0-22-16,20 0-15 0,-24-2-12 0,14 0-5 15,10 2 0-15,-26-2-3 0,26 2-3 0,-23 0-7 16,7 0-10-16,16 0-11 16,-24 0 1-16,9-2 13 0,15 2 20 0,-28 0 43 0,14 0 33 15,14 0 29-15,-28 0 28 16,28 0 13-16,-28 0 12 0,28 0 15 0,-27 0 11 16,27 0 1-16,-26 0 17 15,26 0-13-15,-25 2 7 0,25-2-5 0,-23 2-14 0,23-2-6 16,-23 2-13-16,23-2-9 15,-24 2-32-15,24-2-48 0,-24 0-56 0,12 0-59 16,-5 0-132-16,2 0-329 0,-4 0 202 0</inkml:trace>
  <inkml:trace contextRef="#ctx0" brushRef="#br2" timeOffset="-13460.43">18757 11253 1723 0,'0'0'38'16,"-21"1"19"-16,21-1-14 0,-19 2-40 0,19-2-29 15,-19 2-28-15,19-2-41 0,-18 2-49 16,18-2-78-16,-24 0-208 0,13 0 415 0</inkml:trace>
  <inkml:trace contextRef="#ctx0" brushRef="#br2" timeOffset="-13300.76">18328 11265 1252 0,'0'0'54'0,"-20"3"37"0,20-3 0 16,-14 1-2-16,14-1-11 0,0 0-25 0,-20 4-15 0,20-4-34 16,0 0-37-16,-12 2-60 15,12-2-117-15,0 0-248 0,-14-2 380 0</inkml:trace>
  <inkml:trace contextRef="#ctx0" brushRef="#br2" timeOffset="-13160.48">18097 11269 1476 0,'0'0'154'0,"-21"4"20"0,21-4-24 0,0 0-16 16,-15 4-25-16,15-4-38 0,0 0-15 0,0 0-61 15,0 0-50-15,-13 4-78 16,13-4-160-16,0 0-293 0,0 0 212 0</inkml:trace>
  <inkml:trace contextRef="#ctx0" brushRef="#br2" timeOffset="-11740.61">14254 11323 1861 0,'0'0'95'0,"0"0"-7"0,0 0-4 15,0 0-18-15,0 0-7 0,0 0-7 0,0 0 10 0,0 0-6 16,0 0 0-16,0 0 1 16,0 0 6-16,0 0 15 0,0 0 9 0,0 0 12 15,0 0 7-15,0 0 0 16,0 0-15-16,0 0-5 0,0 0-10 0,0 0-9 16,0 0-7-16,0 0-8 15,0 0-4-15,0 0-2 0,0 0-3 0,0 0-3 0,0 0 1 16,0 0-4-16,0 0-5 15,0 0-3-15,0 0-3 0,0 0-5 0,0 0 1 16,0 0-2-16,0 0-6 0,0 0 0 0,0 0-2 0,0 0 2 16,0 0-3-16,0 0-2 15,0 0 1-15,0 0 3 0,0 0-1 0,0 0-1 16,0 0-2-16,0 0 2 0,0 0 0 16,0 0 3-16,0 0 1 15,0 0 3-15,0 0 5 0,0 0 9 0,0 0 2 16,0 0 2-16,0 0-6 0,0 0-4 0,0 0-5 0,0 0-1 15,0 0-5-15,0 0 0 16,0 0-1-16,0 0-3 0,0 0-3 0,0 0 1 16,2-33-2-16,-2 33 0 0,0 0-1 0,0-21-2 15,0 21 1-15,0 0 3 16,0-19 1-16,0 19 5 0,0 0 3 0,-4-17 0 0,4 17 1 16,0 0 0-16,0 0-4 15,0 0-3-15,0-19-3 0,0 19-4 0,0 0-3 16,0 0 1-16,0 0-2 0,0 0 2 15,0 0-2-15,0 0 3 0,0 0 1 0,0 0-3 16,0 0 2-16,-2 57 4 0,2-39-4 0,0 1 4 16,0-19-5-16,-1 38 1 15,1-19 1-15,-2 2-1 0,0 0-1 0,-1-2-2 16,1 0-3-16,0 0-10 0,-2-2-23 16,2-2-21-16,2-15-20 0,-5 25-29 0,5-25-25 15,-2 23-27-15,2-23-22 16,-2 18-23-16,0-13-44 0,2-5-106 0,0 0-572 0,-5 9-326 15</inkml:trace>
  <inkml:trace contextRef="#ctx0" brushRef="#br2" timeOffset="-11340.81">14290 11310 2668 0,'4'-10'-96'16,"-4"10"27"-16,7-15 12 0,-7 15 5 0,11-14 8 16,-11 14 9-16,9-13 5 15,-9 13 9-15,9-13 5 0,-9 13-3 0,16-10 5 16,-16 10 5-16,15-8-3 0,-15 8 5 16,19-1 3-16,-19 1 1 0,0 0-2 0,25 9 5 15,-25-9 0-15,17 14 22 16,-8-5 6-16,-4 4 17 0,4 1 3 0,-5-2 2 0,1 4 14 15,-1 0 6-15,-4-16 0 16,3 24 3-16,-3-10-7 0,0-14 7 0,-7 28-4 16,2-16-3-16,-1 1 3 0,6-13-5 0,-17 19 6 0,9-12 12 15,8-7-2 1,-17 12 1-16,6-8-4 0,11-4-12 0,0 0-4 0,-29-6-5 16,29 6-1-16,-17-11-9 15,17 11-7-15,-12-23-9 0,8 9-17 0,1 1-25 16,3 13-25-16,0-23-42 0,0 23-53 15,7-26-50-15,3 15-57 0,-2-1-131 0,1 0-475 16,1 2-188-16</inkml:trace>
  <inkml:trace contextRef="#ctx0" brushRef="#br2" timeOffset="-10750.48">14572 11132 2447 0,'0'0'-62'16,"0"0"21"-16,3-13-2 0,-3 13 12 0,0 0 20 16,0 0 30-16,0 0 30 15,0 0 12-15,0 0 6 0,0 0 1 0,0 0-8 0,-11 49 6 16,9-30 8-16,0-1 3 16,0 3-2-16,2-1-6 0,0-1-1 0,-2 5-7 15,2-3-6-15,0-1-8 16,0 1-3-16,2-1-7 0,0-1 1 0,2-2-10 0,-2 0-2 15,0-4-2-15,-2-13-6 16,5 21-10-16,-5-21-16 0,13 11-12 0,-13-11 1 16,14 4-4-16,-14-4 2 0,0 0 1 0,27-19-2 0,-16 4 7 15,0-2-1-15,1-2 2 16,1-2 5-16,2 2 10 0,-1 0 7 0,2-2 20 16,-3 2-3-16,3 4 7 15,-1-3-7-15,0 5-2 0,-1 4 2 16,1-1 3-16,-2 3 1 0,0 1 3 0,-13 6 2 15,21-4 2-15,-21 4 12 0,0 0 9 0,22 8 1 16,-22-8-1-16,0 0-5 16,5 20-2-16,-5-20-2 0,0 0-5 0,-10 27 1 15,10-27-9-15,-10 15-5 0,10-15-2 0,-14 16 0 0,14-16-6 16,-11 9-37-16,11-9-39 16,0 0-58-16,0 0-53 0,0 0-48 0,-20-6-54 15,20 6-99-15,0 0-529 0,-2-19-277 16</inkml:trace>
  <inkml:trace contextRef="#ctx0" brushRef="#br2" timeOffset="-10290.51">14975 11165 2620 0,'16'-2'-37'16,"-16"2"78"-16,0 0 18 0,0 0-6 0,0 0-5 0,13 19-5 16,-13-19 4-16,0 0-7 15,-4 26 1-15,4-26 1 0,-7 24-4 16,7-24 0-16,-5 22 0 0,1-11-5 15,4-11-4-15,-5 22 0 0,5-22-3 0,-4 18-4 0,4-18-5 16,0 0-11-16,-3 21-7 0,3-21-14 16,0 0-18-16,0 0-9 0,0 0-5 0,16 6 1 15,-16-6 0-15,0 0 3 0,0 0 5 16,0 0 15-16,22-32 18 0,-22 32 19 16,6-18 16-16,-6 18 18 0,10-17 6 0,-10 17 19 15,3-12 6-15,-3 12 5 0,7-12-6 16,-7 12-9-16,0 0-7 0,0 0-3 15,9-11-2-15,-9 11-7 0,0 0 0 16,0 0-5-16,0 0-6 0,0 0-2 0,13 41-5 16,-7-27-5-16,-3 1-2 0,2 2-4 15,-3 1 3-15,3-2-3 0,-3 4 1 0,-2-1-7 16,2 1 0-16,-2 2 3 0,2-1-3 0,-4-3 5 16,2 1 1-16,-2 2-1 15,0-3 4-15,-3-1-1 0,0 0-2 0,3-2 1 16,2-15 0-16,-11 25 3 15,8-15 6-15,3-10-4 0,-13 14 1 0,13-14-4 0,-14 8 2 16,14-8-16-16,0 0-16 0,0 0-20 16,-35-18-23-16,30 8-34 0,5 10-42 0,-14-25-42 15,10 12-36-15,0-3-36 0,2 2-58 0,2 14-676 16,-2-31-422-16</inkml:trace>
  <inkml:trace contextRef="#ctx0" brushRef="#br2" timeOffset="-9760.47">15269 11113 2861 0,'0'0'-135'16,"0"0"49"-16,7-13 9 0,-7 13 7 0,0 0 20 16,0 0 15-16,13-11 27 0,-13 11 13 15,0 0 7-15,0 0 14 0,0 0 6 16,0 0 14-16,0 0 11 0,0 0 11 16,24 24-3-16,-24-24 1 0,1 19-8 0,-1-19 6 15,-1 27-2-15,-1-11-6 16,2-16 16-16,-4 32-3 0,0-17-4 0,0 2-5 15,0-3-4-15,-3-2-8 0,0 2 1 16,7-14-9-16,-10 22 1 0,10-22-1 0,-8 16-4 16,8-16-2-16,0 0-3 0,-14 8-8 0,14-8 4 0,0 0-6 15,0 0 3 1,0 0-6-16,0 0-1 0,-14-35 2 0,14 35-1 0,0-19 0 16,0 19-2-16,0 0-1 15,5-26 9-15,-5 26-3 0,6-15-4 0,-6 15 8 16,8-14 12-16,-8 14-1 0,13-6 11 15,-13 6 0-15,0 0 2 0,22 0 4 0,-22 0-7 16,0 0-5-16,27 16-1 0,-15-9-5 0,-1 1-1 0,-1 1-4 16,1 3-3-16,0-1-5 15,-1 1-2-15,2-1-7 0,-1 1-12 0,1-1-36 16,-2 0-50-16,-3-1-62 16,4 0-68-16,-2-2-90 0,0-1-210 15,-3-1-457-15,-6-6-415 0</inkml:trace>
  <inkml:trace contextRef="#ctx0" brushRef="#br2" timeOffset="35128.89">13486 11501 632 0,'0'0'144'0,"0"0"-26"15,0 0-29-15,0 0-6 0,0 0-5 0,0 0 15 16,0 0-7-16,0 0 16 16,0 0 16-16,0 0 16 0,0 0 9 0,0 0 9 0,0 0 5 15,0 0 2-15,0 0-4 16,0 0-9-16,0 0-11 0,0 0-17 0,0 0-11 0,0 0-6 15,0 0-12-15,0 0-4 0,0 0-7 0,0 0-6 16,0 0-2-16,36-8-11 16,-36 8-8-16,24 0-3 0,-24 0-5 0,26 1-6 15,-26-1-3-15,21 2-2 16,-21-2-5-16,27 4-17 0,-17-3-26 0,-10-1-26 16,24 3-26-16,-24-3-36 0,18 1-33 15,-18-1-28-15,18 0-34 0,-18 0-46 0,0 0-92 16,14-1-432-16,-14 1-56 0</inkml:trace>
  <inkml:trace contextRef="#ctx0" brushRef="#br2" timeOffset="35369">13495 11371 2194 0,'0'0'-76'16,"-9"-10"34"-16,9 10-1 0,0 0 19 0,0 0 21 0,0 0 15 15,0 0 22-15,0 0 20 0,0 0 27 0,0 0 0 16,0 0 10-16,-5-15 3 16,5 15 9-16,0 0-4 0,0 0-5 0,0 0-13 15,0 0-5-15,0 0-10 16,45 4-8-16,-45-4-23 0,20 1-31 0,-20-1-40 16,23 4-45-16,-23-4-25 0,22 0-45 15,-10-2-54-15,-12 2-107 0,21-2-373 0,-21 2 70 16</inkml:trace>
  <inkml:trace contextRef="#ctx0" brushRef="#br2" timeOffset="36019">12181 11390 1966 0,'0'0'-49'0,"0"0"19"0,0 0 17 16,0 0 11-16,0 0 22 0,0 0 7 15,0 0 26-15,0 0 24 0,0 0-14 0,0 0 9 16,0 0-5-16,0 0 0 0,0 0 5 0,0 0-1 16,0 0-5-16,0 0 0 15,0 0-13-15,0 0 2 0,0 0-11 0,65-4-4 0,-65 4-2 16,22-4-10-16,-22 4-13 16,23-2-12-16,-23 2-14 0,18-2-21 0,-18 2-35 0,20-2-28 15,-20 2-16-15,0 0-34 16,27 0-43-16,-27 0-94 0,14-1-333 0,-14 1 170 15</inkml:trace>
  <inkml:trace contextRef="#ctx0" brushRef="#br2" timeOffset="36709.06">12751 11043 1672 0,'0'0'-100'0,"0"0"4"0,7-14 12 16,-7 14 9-16,0 0 5 16,0 0 20-16,0 0 15 0,4-15 6 0,-4 15 21 15,0 0 8-15,0 0 3 16,0 0 9-16,0 0 10 0,0 0 13 0,5-15-11 0,-5 15-1 16,0 0-4-16,0 0-2 15,0 0 6-15,0 0 6 0,0 0 12 0,0 0 2 16,0 0 8-16,0 0 10 0,0 0 1 15,0 0 5-15,0 0-4 0,-43 23 9 0,43-23-3 16,-19 17-14-16,11-6 4 0,-3 1 0 0,0 0 10 16,2 3-11-16,-2 0-4 0,0 2-7 15,-3 1-1-15,5-2 2 0,0 4-11 16,-2-1-2-16,4-5-5 0,1 4 3 16,2-1 0-16,0 0-9 0,2-2 6 0,0 2-2 15,2-17-5-15,2 27-7 0,0-14 6 16,2 1-6-16,-4-14-1 0,8 19-11 0,-8-19-11 15,15 13-14-15,-7-7-13 0,-8-6 6 16,0 0 2-16,21 6-1 0,-21-6-5 16,19-3-1-16,-19 3 6 0,0 0 3 0,20-15-2 0,-20 15 6 15,11-17 5 1,-4 9 0-16,-7 8-2 0,6-17 5 0,-6 17 16 0,3-17 10 16,-3 17 15-16,3-16 15 15,-3 16 6-15,0 0 0 0,0 0-2 0,-8-28-4 16,8 28 1-16,-9-11-13 15,9 11 6-15,-11-9-10 0,11 9 4 0,0 0-9 0,-15-12-3 16,15 12-1-16,0 0-3 0,-14-7-4 0,14 7 3 16,0 0-14-16,0 0-18 0,-18-8-38 15,18 8-48-15,-6-2-55 0,6 2-113 0,0 0-448 16,0 0 18-16</inkml:trace>
  <inkml:trace contextRef="#ctx0" brushRef="#br2" timeOffset="36990.43">12830 11401 2167 0,'-16'19'14'15,"16"-19"22"-15,0 0 11 0,0 0 30 0,0 0 25 16,0 0 33-16,0 0 13 0,0 0-5 0,0 0-9 16,0 0-12-16,0 0-19 0,0 0-7 15,0 0-12-15,0 0-10 0,0 0-15 0,0 0-17 16,0 0-36-16,0 0-46 16,0 0-62-16,0 0-54 0,0 0-78 15,0 0-152-15,0 0-436 0,0 0-149 16</inkml:trace>
  <inkml:trace contextRef="#ctx0" brushRef="#br2" timeOffset="37389.1">12866 11205 2406 0,'0'0'-68'0,"4"-18"4"0,-4 18 30 16,5-15 28-16,-5 15 12 15,6-14 7-15,-6 14 4 0,5-14 0 0,-5 14 7 16,0 0-11-16,11-18-6 0,-11 18 6 0,13-9-7 0,-13 9 9 16,13-6-12-16,-13 6 2 15,17-3-2-15,-17 3 3 0,0 0 5 0,23 0 5 16,-23 0 10-16,0 0 0 16,24 11 4-16,-24-11 3 0,13 13 3 0,-13-13 3 0,7 15 13 15,-3-4 15-15,-4-11 12 16,0 22-1-16,0-22 6 0,-4 28-8 0,0-14-4 15,1 1-3-15,-1 1-4 0,-4-4 3 0,8-12 10 0,-10 25 6 16,5-11-1-16,5-14-5 16,-6 21-6-16,6-21-5 0,-6 18-5 0,6-18-6 15,-3 12-5-15,3-12 1 16,0 0-8-16,0 20-1 0,0-20-3 0,0 0-7 16,11 12-9-16,-11-12-25 0,19 4-41 15,-19-4-50-15,23 0-66 0,-23 0-58 0,27-1-81 16,-10-2-171-16,-6 0-416 15,0 1-256-15</inkml:trace>
  <inkml:trace contextRef="#ctx0" brushRef="#br2" timeOffset="43229.09">21391 11271 2467 0,'0'0'-180'0,"0"0"27"15,0 0 33-15,0 0 11 0,0 0 21 0,0 0 14 16,0 0 13-16,0 0-1 0,0 0 14 15,0 0 1-15,0 0 3 0,0 0 5 0,0 0 5 16,0 0 4-16,0 0 5 0,0 0-3 0,0 0 1 16,0 0-3-16,0 0 1 15,0 0 1-15,0 0 1 0,0 0-8 0,0 0-14 16,0 0-20-16,0 0-23 0,0 0-51 16,0 0-121-16,0 0 86 0</inkml:trace>
  <inkml:trace contextRef="#ctx0" brushRef="#br2" timeOffset="43508.93">21435 11132 802 0,'-12'-15'53'0,"12"15"13"16,0 0 12-16,0 0 7 15,0 0 1-15,0 0-2 0,0 0-4 0,0 0-18 0,0 0-1 16,0 0-10-16,0 0-9 16,0 0-8-16,0 0-21 0,0 0-23 0,0 0-34 15,0 0-40-15,0 0-72 16,0 0-269-16,10-20 135 0</inkml:trace>
  <inkml:trace contextRef="#ctx0" brushRef="#br2" timeOffset="43688.83">21475 10987 1170 0,'-4'-24'27'0,"4"24"4"0,0 0 4 16,0 0 0-16,0 0 6 15,0 0 5-15,0-21 11 0,0 21-15 0,0 0 4 16,0 0-9-16,0 0-17 0,0 0-10 0,0 0-37 0,2-17-37 16,-2 17-53-16,0 0-91 15,0 0-179-15,4-10 123 0</inkml:trace>
  <inkml:trace contextRef="#ctx0" brushRef="#br2" timeOffset="43849.28">21459 10831 1079 0,'0'0'-7'0,"-4"-15"3"0,4 15 6 0,0 0 1 15,0 0 3 1,0 0-6-16,0 0-20 0,0 0-31 0,-2-21-90 0,2 21-146 16,0 0 93-16</inkml:trace>
  <inkml:trace contextRef="#ctx0" brushRef="#br2" timeOffset="44038.97">21469 10711 995 0,'0'0'110'0,"0"0"24"0,0 0 9 16,0 0 17-16,0 0 6 16,0 0 6-16,0 0-16 0,0 0-23 0,-8-25-15 15,8 25-14-15,0 0-13 16,0 0-10-16,0 0-35 0,0 0-41 0,0 0-59 15,0 0-71-15,0 0-87 0,0 0-184 0,4-15-187 16,-4 15 217-16</inkml:trace>
  <inkml:trace contextRef="#ctx0" brushRef="#br2" timeOffset="44308.73">21465 10671 1528 0,'0'0'-122'0,"0"0"10"15,0 0 8-15,0 0 9 0,0 0 6 0,-34 26 12 16,34-26 4-16,0 0 8 16,0 0-18-16,0 0-154 0,0 0 79 15</inkml:trace>
  <inkml:trace contextRef="#ctx0" brushRef="#br2" timeOffset="44468.93">21429 10723 730 0,'-8'13'68'0,"8"-13"5"0,0 0-5 15,0 0 4-15,0 0-11 0,0 0-17 0,0 0-44 16,0 0-50-16,0 0-109 0,0 0-142 16,0 0 98-16</inkml:trace>
  <inkml:trace contextRef="#ctx0" brushRef="#br2" timeOffset="46008.97">21490 11222 809 0,'0'0'-5'0,"0"0"16"0,0 0 18 16,0 0-4-16,0 0 9 16,0 0 4-16,0 0-5 0,0 0 4 0,0 0-10 15,0 0-4-15,0 0-14 16,0 0-52-16,0 0-86 0,0 0-168 0,0 0 95 0</inkml:trace>
  <inkml:trace contextRef="#ctx0" brushRef="#br2" timeOffset="61769.16">4214 18049 1111 0,'0'0'202'0,"0"0"-116"0,-13 27-23 0,13-27-12 15,0 0-6-15,0 0 6 0,-10 11 0 16,10-11 11-16,0 0 7 0,-11 10 4 0,11-10 5 15,0 0 5-15,0 0 10 0,-11 9 6 0,11-9 0 16,0 0 8-16,0 0-6 16,0 0-8-16,-10 11-6 0,10-11-1 0,0 0-13 15,0 0-2-15,0 0-9 16,-14 8-6-16,14-8-3 0,0 0-4 16,0 0-1-16,-20 4 8 0,20-4 7 0,0 0-1 15,0 0-2-15,0 0-2 0,-21-3 5 16,21 3-5-16,0 0-8 0,0 0 2 15,-17-13-7-15,17 13-4 0,0 0-1 0,-7-15 4 0,7 15-5 16,0 0 3-16,-6-17-2 0,6 17-1 0,0 0-1 16,-4-19 2-16,4 19-7 15,0 0 0-15,2-19-2 0,-2 19-1 16,0 0-3-16,0 0-1 0,4-21-4 16,-4 21 3-16,0 0-9 0,7-17-1 0,-7 17-1 0,0 0 1 15,10-14-2-15,-10 14-2 16,0 0-4-16,11-8 2 0,-11 8-1 15,0 0-1-15,13-9 0 0,-13 9-1 0,0 0 0 0,14-4 3 16,-14 4-1-16,0 0 3 0,0 0-3 16,24 3-1-16,-24-3 2 0,0 0 3 0,19 6-2 15,-19-6 3-15,0 0 3 16,17 11 0-16,-17-11-3 0,8 9 0 16,-8-9 4-16,9 11 0 0,-9-11 3 15,6 14 8-15,-6-14-3 0,6 14 0 0,-6-14 4 0,4 14-4 16,-4-14 5-16,2 19 7 15,-2-19-8-15,0 0 6 0,-4 26-6 0,4-26 13 16,-2 18-8-16,2-18-1 0,-6 22-1 0,0-11 2 0,6-11 0 16,-11 21 0-1,3-10-9-15,-1 1 1 0,-2-1-3 0,1 1-3 0,-2 1-1 16,0-3-6-16,2 1 6 16,0 1-13-16,-3-3-16 0,2 0-19 0,-2 1-30 15,1-2-36-15,0-1-51 0,12-7-65 16,-24 12-59-16,14-11-131 0,-1 1-190 0,11-2-30 15,0 0-274-15,0 0-277 0</inkml:trace>
  <inkml:trace contextRef="#ctx0" brushRef="#br2" timeOffset="74646.19">5435 18131 342 0,'0'0'36'0,"0"0"-22"0,0 0-9 16,0 0-26-16,0 0-51 0,0 0-33 0,0 0 37 15</inkml:trace>
  <inkml:trace contextRef="#ctx0" brushRef="#br2" timeOffset="75278.56">5524 17871 507 0,'0'0'199'0,"0"0"20"0,0 0-18 15,0 0-10-15,-34 23 0 0,34-23-2 0,0 0 7 16,0 0-1-16,0 0-4 16,0 0-11-16,0 0-9 0,0 0-4 0,0 0-2 15,0 0-3-15,0 0-7 16,0 0-2-16,0 0-13 0,0 0-9 0,0 0-14 0,0 0-9 16,0 0-15-16,0 0-4 15,0 0-11-15,0 0-5 0,0 0-5 0,36 21-18 16,-36-21-7-16,19 2-4 0,-19-2-2 0,26 2-6 15,-14 0 1-15,-12-2 0 16,34 4 0-16,-19-3-3 0,5-1-6 0,-4 3-1 0,4-1-1 16,-20-2-6-16,29 0-1 15,-12 2-3-15,-17-2 1 0,27 1-1 0,-13 1-2 0,-14-2-1 16,20 0 3 0,-20 0-1-16,17 2-6 0,-17-2-15 0,0 0-24 0,21 2-29 15,-21-2-35-15,0 0-49 16,0 0-49-16,0 0-48 0,0 0-46 0,0 0-95 15,11-11-118-15,-11 11-366 0,0 0-227 0</inkml:trace>
  <inkml:trace contextRef="#ctx0" brushRef="#br2" timeOffset="75659.12">5694 17912 2565 0,'0'0'-65'0,"-18"-5"26"0,18 5 18 0,0 0 4 16,0 0 17-16,0 0 23 0,0 0 12 16,0 0 25-16,0 0 34 0,0 0 7 0,-16 12 3 15,16-12 8-15,0 0 1 16,0 0-6-16,-4 22-6 0,4-22-4 0,0 20-5 15,0-20-4-15,2 22-7 0,-2-22-9 0,2 26-4 0,0-13-3 16,-2-13-4-16,4 27 2 16,-2-14-2-16,0 2 5 0,-2-15 2 0,4 29-4 15,-2-12-6-15,0-2-6 0,1-1-6 16,-3-14-2-16,3 24-8 0,-1-12-1 0,-2-12-3 16,2 21-5-16,-2-21-1 15,2 17-2-15,-2-17-4 0,4 13-7 0,-4-13-17 16,0 0-25-16,0 0-39 15,2 18-54-15,-2-18-60 0,0 0-52 0,0 0-65 16,0 0-149-16,0 0-525 0,0 0-422 0</inkml:trace>
  <inkml:trace contextRef="#ctx0" brushRef="#br2" timeOffset="76099.08">5931 18171 2876 0,'0'0'-88'0,"0"0"23"16,0 0 25-1,15 9 12-15,-15-9 10 0,0 0 17 16,0 0 20-16,0 0 11 0,0 0 11 0,0 0 0 16,0 0 4-16,0 0 6 0,0 0 5 0,12 7 5 0,-12-7 3 15,0 0 4 1,0 0-4-16,19 1-1 0,-19-1-10 0,0 0-4 0,24-1-2 15,-24 1-7-15,0 0-4 0,29-3-1 0,-29 3-5 16,24-4-8-16,-24 4 1 16,22-1-5-16,-8-2-5 0,-14 3-1 0,25-3-15 15,-25 3-28-15,25-2-32 0,-25 2-31 16,19-4-33-16,-19 4-35 0,20-6-56 0,-20 6-117 16,12-6-463-16,-12 6-110 15</inkml:trace>
  <inkml:trace contextRef="#ctx0" brushRef="#br2" timeOffset="76358.78">6017 18070 2333 0,'0'0'61'16,"0"0"30"-16,-16-6 18 0,16 6-2 0,0 0 1 0,0 0 12 15,0 0 9-15,0 0 10 16,0 0-6-16,0 0-8 0,0 0-12 0,0 0-10 15,0 0-12-15,0 0-3 0,0 0 5 0,0 0-9 16,0 0-1-16,0 0-6 16,0 0-16-16,0 0-4 0,0 0-4 0,50-6-9 0,-50 6-15 15,23-1-20-15,-23 1-33 16,22 0-34-16,-22 0-47 0,19 0-38 0,-19 0-60 16,0 0-74-16,21-5-163 15,-15 4-519-15,-6 1-394 0</inkml:trace>
  <inkml:trace contextRef="#ctx0" brushRef="#br2" timeOffset="79478.78">6646 18068 2800 0,'0'0'-142'16,"0"0"32"-16,0 0 20 0,0 0 25 0,0 0 19 0,0 0 23 15,-15-8 17-15,15 8 18 16,0 0 6-16,0 0 18 0,0 0-3 0,0 0 2 16,-8-11 3-16,8 11-4 0,0 0 8 15,0 0 1-15,0 0 2 0,-6-19-7 0,6 19 5 16,0 0-3-16,-2-23 4 15,2 23-2-15,2-19 2 0,-2 19-3 0,2-21 6 16,-2 21 4-16,4-23-3 0,-4 23 3 16,2-22 1-16,-2 22 1 0,4-18-3 0,-4 18 9 15,4-17-4-15,-4 17-11 0,7-16-1 0,-7 16-8 16,6-13-7-16,-6 13 1 16,0 0-7-16,13-15-4 0,-13 15 3 0,11-5-3 0,-11 5-2 15,0 0 1 1,0 0 1-16,0 0-4 0,32 17 1 0,-32-17 1 0,12 16-4 15,-8-4 1-15,0 2 0 0,2 1 1 16,-3-2 3-16,1 2 2 0,-2 0 2 16,-2-15 2-16,3 32-2 0,-3-16 4 0,0-16 8 15,-5 31 2-15,1-18 4 0,-3 2 1 16,3-1 4-16,-4-3-2 0,2 0 4 0,6-11-4 16,-20 19 4-16,10-10-2 15,10-9-1-15,-17 11-1 0,17-11-5 0,-21 3-4 16,21-3 0-16,-21-3-7 0,21 3-6 15,-20-14 0-15,12 6-2 0,8 8-1 0,-15-21-4 16,9 10-1-16,6 11-1 0,-9-25-4 0,7 14-6 16,2 11-15-16,0-25-24 15,0 25-33-15,2-21-42 0,-2 21-47 0,7-18-42 0,-7 18-54 16,6-18-87 0,-6 18-155-16,13-11-410 0,-13 11-299 0</inkml:trace>
  <inkml:trace contextRef="#ctx0" brushRef="#br2" timeOffset="79688.69">6809 18133 3003 0,'0'0'115'15,"0"0"4"-15,0 0-15 0,0 0-10 0,0 0-4 16,0 0-1-16,0 0-1 15,2 15-9-15,-2-15-16 0,0 0-24 0,0 0-37 0,0 0-38 16,0 0-52-16,0 0-49 0,0 0-53 0,0 0-71 16,0 0-170-16,0 0-411 15,0 0-180-15</inkml:trace>
  <inkml:trace contextRef="#ctx0" brushRef="#br2" timeOffset="80088.68">6912 17919 2450 0,'0'0'-42'0,"8"-17"31"0,-8 17 8 16,6-13 11-16,-6 13 15 0,4-13 10 0,-4 13 2 16,8-14-13-16,-8 14 2 15,9-10-10-15,-9 10 1 0,13-11-8 0,-13 11 4 0,14-8 0 16,-14 8 9-16,17-5 8 0,-17 5 13 0,20-2 18 15,-20 2 3-15,0 0 7 16,24 5-6-16,-24-5-2 0,14 14-2 16,-14-14-3-16,8 17-2 0,-8-17 1 15,2 21 3-15,-2-21-1 0,-2 24 3 0,2-24 3 0,-6 27 1 16,2-13 2 0,-3-1 1-16,2 0 1 0,-1 1 4 0,6-14-2 0,-8 21-3 15,4-11 0-15,4-10-5 16,-4 16-1-16,4-16-7 0,-4 14-4 0,4-14-2 15,0 0-4-15,-5 19-5 0,5-19 2 0,0 0-6 0,0 0-1 16,9 17-6-16,-9-17-11 16,14 5-19-16,-14-5-27 0,0 0-30 0,26-1-43 15,-26 1-39-15,0 0-59 16,27-10-52-16,-27 10-131 0,20-13-155 0,-12 4-322 16,-8 9-212-16</inkml:trace>
  <inkml:trace contextRef="#ctx0" brushRef="#br2" timeOffset="80498.95">7184 17870 2553 0,'0'0'-24'0,"0"0"10"15,2-18 2-15,-2 18-1 16,0 0-7-16,0 0 11 0,0 0 4 0,9-13-4 0,-9 13 8 15,0 0 2-15,0 0-5 0,12-9-2 0,-12 9 15 16,0 0-3-16,18-6 24 16,-18 6 0-16,0 0 8 0,20-2 8 0,-20 2 1 15,0 0 3-15,0 0 5 0,28 6-3 16,-28-6 1-16,10 7 2 0,-10-7-1 0,11 12-2 16,-11-12 2-16,6 13 3 15,-6-13-3-15,4 17 6 0,-4-17 11 0,0 20-3 16,0-20 14-16,0 22 0 0,0-22 2 0,-4 29 6 0,0-16 3 15,0 2 0-15,4-15-3 16,-6 29 1-16,1-18-10 0,5-11-6 0,-4 23-5 0,2-11-6 16,2-12-6-16,0 0-6 15,0 26-6-15,0-26-5 16,6 13-9-16,-6-13-26 0,11 8-27 0,-11-8-42 16,16 4-55-16,-16-4-53 0,24-4-55 15,-24 4-102-15,24-8-174 0,-24 8-454 16,16-11-389-16</inkml:trace>
  <inkml:trace contextRef="#ctx0" brushRef="#br2" timeOffset="102178.79">8094 18169 1323 0,'0'0'203'16,"0"0"-45"-16,0 0-66 0,0 0-19 0,0 0 12 0,0 0 6 15,22-4 7-15,-22 4-7 0,0 0 2 0,0 0-7 16,0 0-9-16,18-4-11 16,-18 4-9-16,0 0-1 0,0 0-10 0,24-3 2 15,-24 3-3-15,0 0-10 0,21-6-7 16,-21 6-1-16,17-4 6 0,-17 4-2 0,21-6 3 16,-21 6-7-16,26-5-3 15,-10 2 3-15,-1-2-8 0,4 1-3 0,0 0-7 16,-2-2 7-16,4 0-9 0,3 1 4 0,1-1-6 15,1-2 2-15,-2 1-1 0,2 0 2 16,0-1-4-16,1 0-1 0,1 0 0 0,-3-1 5 16,3 0-2-16,-3 1-1 15,2 1-8-15,-1-2 2 0,-3 0 1 0,3 2 4 16,-4-3-1-16,0 0-3 0,1 3 0 16,1-3-3-16,-4 2 0 0,2-1 2 0,-1 2-2 15,0-1 2-15,-4 0-5 16,0 0 8-16,0 1 2 0,0 2 8 0,-2-2-1 15,0 2 0-15,-15 5 6 0,25-8 2 16,-14 2 5-16,-11 6 10 0,18-5-2 0,-18 5 4 16,18-8 1-16,-18 8-3 0,14-6 2 0,-14 6 2 15,0 0 5-15,19-7 1 16,-19 7 1-16,0 0 1 0,15-6-3 0,-15 6-1 0,0 0-4 16,13-6-4-16,-13 6-2 15,0 0-7-15,0 0-6 0,0 0-4 0,16-7-14 16,-16 7-13-16,0 0-19 0,0 0-19 0,0 0-21 15,0 0-22-15,0 0-13 0,0 0-16 16,0 0 0-16,6-14-3 0,-6 14-3 0,0 0 12 16,0 0 4-16,0 0 4 0,0 0 0 15,0 0 9-15,0 0 7 0,0 0 5 16,-20-24 15-16,20 24 22 0,0 0 24 16,-10-8 21-16,10 8 30 0,0 0 23 15,0 0 11-15,0 0 17 0,-17-6 10 16,17 6 1-16,0 0 0 0,0 0 1 0,0 0-3 15,0 0-3-15,0 0-3 0,0 0-7 0,0 0 0 0,0 0 0 16,0 0 0-16,0 0 1 16,0 0 2-16,0 0 0 0,0 0-3 0,0 0-7 0,0 0-5 15,0 0-6 1,0 0-6-16,0 0-8 0,0 0-10 16,0 0-8-16,0 0 2 0,0 0-12 0,0 0 0 15,35-7-1-15,-35 7-4 0,0 0-3 0,0 0-3 16,0 0 1-16,0 0-5 0,22 21-16 0,-22-21-14 0,0 0-28 15,0 17-40-15,0-17-29 16,0 0-36-16,-4 23-28 0,4-23-53 0,0 0-114 16,-6 17-462-16,0-13-150 15</inkml:trace>
  <inkml:trace contextRef="#ctx0" brushRef="#br2" timeOffset="102585.32">9485 17554 2493 0,'0'0'33'0,"2"-25"40"15,-2 25-2-15,0 0-4 0,0 0-7 0,0 0-4 16,0 0 26-16,0 0 17 0,4-14 3 16,-4 14 3-16,0 0-7 0,0 0-18 15,0 0-3-15,0 0-1 0,0 0-3 16,0 0 0-16,8 46-4 0,-8-46-7 0,5 22-9 0,-5-22-5 15,4 22-4-15,-2-11-7 0,-2-11-14 0,3 23-11 16,-1-11-26-16,-2-12-28 16,4 23-33-16,-4-23-39 0,2 20-46 0,-2-20-42 0,4 15-59 15,-4-15-137 1,2 16-459-16,-2-16-208 0</inkml:trace>
  <inkml:trace contextRef="#ctx0" brushRef="#br2" timeOffset="102908.71">9711 17590 2608 0,'0'0'-28'0,"0"0"35"0,0 0 0 0,0 0 25 15,0 0 16-15,0 0 23 0,0 0 10 16,0 0 11-16,0 0 2 0,0 0-9 16,0 43-3-16,0-43-5 0,-8 27 1 0,4-13 7 15,-2 1 4-15,-4-2 3 16,4 4-3-16,0-2-9 0,-2 0-3 0,-1 1-11 0,3 2-12 16,-3-4-2-16,3 0-11 15,-2 1-13-15,1-3-17 0,1 1-27 0,6-13-32 16,-10 19-36-16,5-10-43 0,5-9-43 0,-7 18-27 15,5-13-39-15,2-5-92 0,-2 11-554 16,2-11-250-16</inkml:trace>
  <inkml:trace contextRef="#ctx0" brushRef="#br2" timeOffset="103148.62">9718 17926 2715 0,'0'0'11'16,"0"0"27"-16,0 0 1 0,0 0 4 16,0 0 0-16,17-7 3 0,-17 7 1 0,13-6 6 15,-13 6-5-15,16-7-3 16,0 1-5-16,-16 6-6 0,26-11-4 0,-13 5-5 16,2-1 0-16,0 1-2 0,-1-2-6 15,0 3-9-15,-14 5-10 0,27-10-34 0,-18 4-19 16,-9 6-49-16,21-6-33 0,-13 4-32 0,-8 2-56 0,0 0-121 15,8-3-362 1,-8 3 38-16</inkml:trace>
  <inkml:trace contextRef="#ctx0" brushRef="#br2" timeOffset="103328.53">9851 17900 2239 0,'0'0'102'0,"0"0"30"0,-6 17-5 0,6-17-3 0,0 0-8 15,4 19-2-15,-4-19-3 16,0 0-4-16,10 23-3 0,-10-23-10 0,7 17-8 0,-7-17-10 15,4 19-10-15,1-9-6 0,-5-10-2 16,2 21-10-16,-2-21-2 0,2 19-11 16,-2-19-23-16,2 15-39 0,-2-15-49 0,0 0-54 15,2 21-54-15,-2-15-50 16,0-6-107-16,0 0-533 0,0 0-239 0</inkml:trace>
  <inkml:trace contextRef="#ctx0" brushRef="#br2" timeOffset="103638.53">9957 17544 2751 0,'0'0'49'0,"0"0"12"0,0 0-7 0,0 0-4 16,0 0-3-16,0 0-2 16,17-6 8-16,-17 6-5 0,0 0-1 0,16-4-2 15,-16 4-5-15,18-4-5 16,-18 4-5-16,16-4-3 0,-16 4-2 0,18-4-4 0,-18 4-6 16,21-3-18-16,-21 3-22 15,18-2-53-15,-18 2-44 0,18 0-36 0,-18 0-63 16,12-4-116-16,-12 4-439 0,11-1-69 0</inkml:trace>
  <inkml:trace contextRef="#ctx0" brushRef="#br2" timeOffset="103818.82">10000 17487 2288 0,'0'0'108'0,"0"0"40"0,0 0-12 0,0 0-29 15,-8-16-20-15,8 16-12 16,0 0-3-16,0 0-3 0,0 0-4 0,22-22-8 0,-22 22-9 15,15-8-16-15,-15 8-3 16,17-8-7-16,-17 8-6 0,19-7-19 16,-19 7-32-16,18-7-58 0,-6 4-50 0,-2 2-53 0,-10 1-143 15,19-9-450-15,-8 6-94 0</inkml:trace>
  <inkml:trace contextRef="#ctx0" brushRef="#br2" timeOffset="104328.87">10497 17195 2400 0,'0'0'26'16,"12"-5"30"-16,-12 5 1 0,0 0-6 16,0 0-4-16,0 0 4 0,0 0 6 15,0 0-2-15,0 0-3 0,0 0-2 16,0 0 0-16,0 0 4 0,0 0 9 0,0 0 14 0,0 0 4 15,0 0 6-15,0 0-9 0,-25 37-6 16,25-37-7-16,-15 6-6 0,15-6-11 16,0 0-3-16,-25 2-1 0,25-2-5 0,0 0-6 15,-26-2 5-15,26 2 2 16,0 0 5-16,-18-2-1 0,18 2 0 0,0 0-6 16,0 0-1-16,-22 2 2 15,22-2 7-15,0 0-2 0,-8 12-1 0,8-12-1 0,0 0 5 16,-6 21-4-16,6-21-4 0,0 19-7 0,0-19-2 0,2 23-2 15,-2-23-5 1,2 21-2-16,-2-21-5 0,2 20-9 0,-2-20-5 0,4 18-9 16,-4-18-6-16,4 10-12 15,-4-10-7-15,0 0-7 0,12 11-6 0,-12-11-6 16,0 0 2-16,0 0 7 16,28-5 0-16,-28 5 6 0,0 0 5 0,30-9 5 0,-30 9 8 15,19-2 18-15,-19 2 14 16,22 2 6-16,-22-2 12 0,20 3 4 0,-20-3-2 15,18 13-3-15,-12-6-3 0,-6-7-4 16,8 18-4-16,-6-7-18 0,-2-11-19 16,-2 23-32-16,2-23-37 0,-10 28-61 0,1-7-39 0,-2 0-77 15,-5-2-140-15,-2 6-563 16,-2 2-409-16</inkml:trace>
  <inkml:trace contextRef="#ctx0" brushRef="#br2" timeOffset="105298.82">8522 18316 2800 0,'-21'-4'-117'0,"21"4"33"0,0 0 26 15,0 0 13-15,-18-5 4 16,18 5 11-16,0 0 31 0,0 0 11 0,0 0 29 0,0 0 15 16,0 0 18-16,0 0 0 15,0 0 5-15,0 0-1 0,0 0-2 0,0 0-6 16,0 0-2-16,0 0-3 15,51-7 3-15,-51 7-1 0,0 0-3 0,24 4-8 16,-24-4-3-16,18 5-10 0,-18-5-9 0,22 4 0 0,-9 0-5 16,-13-4-8-16,27 8-7 15,-10-2-5-15,0 0-3 0,0-3-6 0,0 5 2 16,4-1-1-16,0 1 1 0,1 2-4 16,-4-2 1-16,6 3-1 0,-3-4-1 15,1 3 0-15,0 0 6 0,2-1-7 16,-3 2-1-16,2-3 1 0,0 2-6 0,-1-1-3 0,1-1-3 15,0 1-5-15,0-2 5 0,-1 1-5 0,1 2 6 16,-2-5 8-16,-2 1-4 16,1 1 0-16,-2-2 3 0,-1 1-1 15,2-3 6-15,0 1-2 0,1 0 1 16,-2 0 0-16,2-2-3 0,-2-1 3 0,1 2 3 0,-1-2-4 16,2 1 1-16,0 0-4 15,-4-2 2-15,4 2-2 0,-1 0 2 0,-1 2 0 16,0-2 5-16,-2-1-2 0,0 4 3 0,-16-5-7 15,31 5 5-15,-18-1-1 16,2-2 2-16,-15-2-1 0,25 5 2 0,-12-1-4 0,-13-4 2 16,25 8 6-16,-12-6 1 15,-13-2 4-15,23 7 8 0,-13-3 4 0,-10-4 3 16,24 8 0-16,-16-4-1 0,-8-4-2 16,20 6 0-16,-20-6-5 0,19 7-2 0,-9-3 2 15,-10-4-3-15,0 0-4 16,22 8 1-16,-22-8-7 0,0 0-9 0,12 4-24 15,-12-4-24-15,0 0-38 0,0 0-43 0,15 5-38 16,-15-5-73-16,0 0-124 0,0 0-403 16,0 0-67-16</inkml:trace>
  <inkml:trace contextRef="#ctx0" brushRef="#br2" timeOffset="105708.84">10331 18209 2331 0,'0'0'25'0,"0"0"56"15,9-14 8-15,-9 14 0 0,0 0 4 0,0 0 15 16,0 0 22-16,0 0 9 16,8-8-8-16,-8 8-6 0,0 0-7 0,0 0-11 15,0 0-2-15,0 0 1 16,0 0 0-16,13 35-2 0,-13-35-3 0,3 20-8 0,1-10-10 16,-4-10-9-16,6 25-10 15,-4-9-5-15,0-3-6 0,2 0-6 0,-4-13-8 16,4 29-10-16,0-16-9 0,-1 2-9 0,-3-15-9 0,5 25-14 15,-3-13-9 1,-2-12-14-16,4 22-20 0,-4-22-19 0,0 22-26 0,0-22-21 16,2 18-32-1,-2-18-22-15,2 18-26 0,-2-18-23 0,0 0-66 16,0 19-672-16,2-14-399 0</inkml:trace>
  <inkml:trace contextRef="#ctx0" brushRef="#br2" timeOffset="106058.58">10670 18379 2868 0,'0'0'-97'0,"0"0"30"15,0 0 17-15,0 0 7 16,0 0 1-16,0 0 11 0,0 0 11 0,0 0 20 16,0 0 18-16,-25 49 18 15,14-38 4-15,3 1 0 0,-2-1 13 0,-4 2 4 16,4 1 8-16,-2 1 7 0,-2 0 5 16,2 0-2-16,-1 2-7 0,1-1-3 15,-2 1-11-15,2-2-2 0,0 2-8 16,0-1-4-16,0 1-2 0,2-4-4 0,1 2-4 15,-1-2-19-15,1-1-18 0,0-1-27 0,1-1-38 0,8-10-34 16,-12 19-38-16,5-13-41 16,7-6-121-16,-9 10-505 0,9-10-133 15</inkml:trace>
  <inkml:trace contextRef="#ctx0" brushRef="#br2" timeOffset="106538.53">10683 18651 2325 0,'0'0'-20'16,"0"0"22"-16,0 0 18 0,24 7 0 0,-24-7-2 0,0 0-6 15,4 13 25-15,-4-13 19 16,0 0 27-16,-2 22-4 0,2-22 4 0,0 0-5 15,-14 26-9-15,8-16 7 0,6-10 5 0,-14 22 7 16,5-14 7-16,3 2 1 0,6-10-4 16,-17 15-6-16,8-7-15 0,9-8-7 0,-14 11-7 15,14-11-8-15,-16 10-4 16,16-10-8-16,-14 2-3 0,14-2-9 0,0 0-11 16,0 0-6-16,0 0-1 0,0 0 0 15,-19-17-1-15,19 17-2 0,0 0 2 0,0 0-2 16,0 0 5-16,0 0-2 0,0 0 2 0,0 0 8 0,0 0 4 15,21-35 5 1,-21 35 2-16,12-4 0 0,-12 4 0 0,0 0-2 0,22-3-4 16,-22 3-1-16,0 0 2 15,25 0-3-15,-25 0 6 0,0 0 0 0,28 5 4 16,-28-5 2-16,18 6 8 0,-8 0-5 16,-10-6-3-16,18 11-4 0,-9-5-4 0,1 2-6 15,-10-8-8-15,17 13-12 16,-8-8-13-16,-9-5-23 0,12 10-30 0,-12-10-19 15,14 8-42-15,-14-8-57 0,14 8-34 0,-10-7-84 0,-4-1-130 16,0 0-480-16,0 0-311 16</inkml:trace>
  <inkml:trace contextRef="#ctx0" brushRef="#br2" timeOffset="106778.43">10861 18619 2735 0,'0'0'39'0,"0"0"49"16,-2-25 1-16,2 25-3 15,0 0-18-15,0 0-7 0,8-13-8 0,-8 13 6 16,0 0 2-16,15-12-5 0,-15 12-5 16,15-8-6-16,-15 8-10 0,14-6 0 0,-14 6-3 15,18-7-11-15,-18 7-16 0,16-8-30 16,-16 8-43-16,17-3-47 0,-10 0-51 0,-7 3-60 15,0 0-138-15,13-3-453 0,-13 3-143 0</inkml:trace>
  <inkml:trace contextRef="#ctx0" brushRef="#br2" timeOffset="106958.73">10931 18584 2566 0,'0'0'55'0,"0"0"28"0,2 25-12 0,-2-25-4 16,0 0-10-16,0 21-4 0,0-21 4 0,2 19 2 0,-2-19-3 15,2 21-4-15,-2-21-9 16,2 23-9-16,0-12-4 0,-2-11-11 0,0 21-14 16,0-21-22-16,0 19-19 0,0-19-60 15,2 17-52-15,-2-9-101 0,0-8-184 0,0 0-295 16,-4 19 6-16</inkml:trace>
  <inkml:trace contextRef="#ctx0" brushRef="#br2" timeOffset="108268.55">11172 18352 2065 0,'0'0'-59'15,"0"0"15"-15,0 0 22 0,0 0 20 0,0 0 15 16,0 0 2-16,0 0 7 0,0 0 24 16,0 0-9-16,0 0 18 0,0 0-3 0,0 0 20 15,0 0-7-15,0 0 5 0,0 0 6 16,0 0 10-16,0 0 0 0,0 0 16 15,0 0-1-15,0 0 1 0,0 0 1 0,0 0-5 0,0 0-6 16,0 0-7-16,0 0-7 16,0 0 2-16,0 0-1 0,0 0-1 0,0 0-1 0,0 0-4 15,0 0-6 1,0 0-7-16,0 0-6 0,0 0-3 0,0 0-5 0,20-36-6 16,-20 36 2-16,0 0-3 15,0 0 8-15,20 0-5 0,-20 0-1 0,0 0-3 16,0 0-3-16,0 0-6 0,26 1 0 15,-26-1-1-15,0 0-3 0,0 0-5 0,23 0 1 16,-23 0-5-16,0 0-4 0,17-1 3 0,-17 1-4 16,0 0-1-16,0 0-3 0,0 0-3 15,23 0 1-15,-23 0-2 0,0 0-3 0,0 0-5 16,20-3-9-16,-20 3-7 16,0 0-9-16,0 0-14 0,0 0-17 15,18-4-20-15,-18 4-20 0,0 0-35 0,0 0-25 16,0 0-36-16,11 0-19 0,-11 0-62 0,0 0-107 15,0 0-496-15,0 0-248 0</inkml:trace>
  <inkml:trace contextRef="#ctx0" brushRef="#br2" timeOffset="108658.46">11168 18255 2620 0,'0'0'-48'0,"0"0"39"15,0 0-7-15,0 0 7 0,0 0 1 16,0 0 11-16,0 0 27 0,0 0 16 16,0 0 16-16,0 0 12 0,0 0-6 0,0 0-3 0,0 0 6 15,0 0 4-15,0 0-2 16,0 0 1-16,44 0-8 0,-44 0-5 0,0 0-3 16,0 0-12-16,26 2-12 0,-26-2-14 15,0 0-25-15,20 0-23 16,-20 0-28-16,0 0-29 0,0 0-26 0,22 0-15 0,-22 0-14 0,11 0-20 15,-11 0-38-15,0 0-71 16,0 0-444-16,14-5 26 0</inkml:trace>
  <inkml:trace contextRef="#ctx0" brushRef="#br2" timeOffset="162842.75">11498 18209 2916 0,'0'0'-48'16,"4"-17"36"-16,-4 17 19 0,0 0 8 15,0 0 9-15,0 0 15 0,0-18 9 16,0 18 7-16,0 0 19 0,0 0 16 0,0 0 4 16,0 0 4-16,0 0 6 15,0 0 11-15,0 0 10 0,0 0-7 0,5 64-14 0,-3-47 6 16,0-1-9-16,3 3-15 0,-3 3-9 0,-1-3-6 15,3 2-14-15,-2 0-1 16,2 0-5-16,0-2-11 0,2-2-17 0,-4 0-28 16,0-2-31-16,-2-15-32 0,4 25-35 15,-2-14-46-15,-2-11-38 0,2 19-59 16,-2-19-138-16,0 0-184 0,0 0-314 16,-8 16-250-16</inkml:trace>
  <inkml:trace contextRef="#ctx0" brushRef="#br2" timeOffset="163262.88">11642 18213 2833 0,'18'-4'29'16,"-18"4"5"-16,0 0-4 0,0 0 5 16,0 0-1-16,26 10 12 0,-26-10 11 0,0 0 7 15,7 12 5-15,-7-12-6 0,0 0-4 0,0 0-8 16,-7 26-1-16,7-26-7 0,0 0-3 0,-10 17-5 15,10-17 4-15,0 0-4 16,-15 11-1-16,15-11-8 0,0 0 0 16,0 0-6-16,-21-4-4 0,21 4-9 0,0 0-1 15,-12-20-6-15,12 20-4 0,-6-19-2 0,6 19 2 16,-1-23-1-16,1 23 0 16,3-24 1-16,-3 24 3 0,11-21-6 0,-6 10 0 15,3 2 4-15,-8 9 3 0,17-20 0 0,-8 15 0 0,-9 5 3 16,19-8 7-16,-19 8 11 15,0 0 11-15,30 4 8 0,-30-4 2 0,16 15-2 16,-5-3 1-16,-5 1-6 16,1 2 3-16,-1 2-4 0,-4 2-1 15,3 0-3-15,-5 4-1 0,-2 2-1 0,-3-1-3 16,-1 3-8-16,-3-2 6 0,2 0-4 0,-1 0-3 16,-2 0-6-16,0-2-23 15,-2-3-27-15,3-3-35 0,-3 2-35 0,6-3-45 0,0-3-47 16,-3-3-89-16,9-10-180 0,-11 15-424 0,11-15-276 15</inkml:trace>
  <inkml:trace contextRef="#ctx0" brushRef="#br2" timeOffset="163932.96">11741 18574 2586 0,'-25'16'-101'16,"25"-16"24"-16,0 0 17 16,0 0 20-16,-7 13 11 0,7-13 15 15,0 0 28-15,0 0 12 0,0 0 22 0,0 0 18 16,4 23 8-16,-4-23 8 0,0 0 1 0,0 0 2 16,14 12-8-16,-14-12-1 15,12 5-6-15,-12-5-3 0,0 0-6 0,24 2-4 0,-24-2-3 16,19-2-2-16,-19 2-6 0,0 0-2 0,27-11 1 15,-16 5-3-15,-11 6 4 16,19-15-1-16,-13 5 5 0,4 1 2 0,-10 9 7 16,9-19-1-16,-9 19-3 15,4-21-1-15,-4 21-3 0,0-21-6 0,0 21-3 16,-6-23-4-16,0 9-3 0,6 14 5 16,-15-26 0-16,6 13 4 0,-1 0 3 0,1 1 1 15,-3-2 0-15,1 4-2 0,11 10-7 16,-16-22-4-16,7 12-3 0,9 10-10 15,-11-16-19-15,11 16-22 0,-11-16-39 0,11 16-47 16,-7-16-69-16,7 16-54 0,-5-13-91 16,5 13-215-16,-2-11-395 0,2 11-335 0</inkml:trace>
  <inkml:trace contextRef="#ctx0" brushRef="#br2" timeOffset="164186.64">12021 18449 2780 0,'0'0'-21'16,"12"8"31"-16,-12-8 2 0,7 7 7 0,-7-7 26 15,8 10 21-15,-8-10 6 0,0 0 4 0,8 16 0 0,-8-16-13 16,8 12-5-16,-8-12-4 15,0 0-11-15,9 14-5 0,-9-14-14 0,0 0-41 16,0 0-48-16,7 13-57 16,-7-13-59-16,0 0-157 0,0 0-490 15,0 0-158-15</inkml:trace>
  <inkml:trace contextRef="#ctx0" brushRef="#br2" timeOffset="164542.93">12215 18312 2461 0,'0'0'-12'0,"0"0"39"16,9-8 3-16,-9 8-9 16,0 0 8-16,0 0-8 0,0 0 5 0,0 0 22 15,0 0 6-15,0 0 10 0,0 0 15 0,0 0 2 16,0 0 16-16,-21-23-1 15,21 23-3-15,-9-11-11 0,9 11-4 0,0 0-6 0,-6-18-10 16,6 18-9-16,0 0-8 16,0-18-3-16,0 18-10 0,0 0 0 0,11-15-1 15,-11 15-8-15,0 0 4 16,23-4-2-16,-23 4 8 0,0 0 14 0,35 20 3 0,-26-6-3 16,2 3 4-16,-3 2-7 15,0 2-6-15,-4 2 1 0,-3 2-2 0,-1-5-10 16,-1 7-3-16,-5-2-28 0,-3 0-30 0,-3-1-39 15,-1 1-54-15,-3 0-52 16,-3-2-75-16,0-2-166 0,0-3-533 0,0-6-381 0</inkml:trace>
  <inkml:trace contextRef="#ctx0" brushRef="#br2" timeOffset="176763.02">18146 10733 590 0,'0'0'109'0,"0"0"-26"0,0 0-18 16,0 0-18-16,0 0-2 16,0 0-5-16,0 0-1 0,0 0 2 0,0 0-4 15,0 0 11-15,0 0-6 0,0 0 9 0,0 0-8 0,0 0 0 16,0 0 12-16,0 0 2 15,0 0 16-15,0 0 3 0,0 0 7 0,0 0 14 16,0 0 1-16,0 0 2 16,0 0 20-16,0 0 6 0,0 0 10 0,0 0 1 15,0 0-1-15,0 0-2 0,0 0-7 16,0 0-8-16,0 0 2 0,0 0 0 0,0 0-1 16,0 0 1-16,0 0-4 15,0 0-6-15,0 0-8 0,0 0-5 0,0 0-8 16,0 0 1-16,0 0-1 0,0 0-11 0,0 0-5 0,0 0-9 15,0 0-2-15,0 0-7 16,0 0 1-16,0 0-8 0,0 0-6 0,0 0-4 16,0 0-1-16,0 0-4 15,0 0-6-15,0 0-2 0,0 0-4 0,0 0 3 0,0 0-6 16,23-10-4-16,-23 10-1 16,0 0 2-16,19 0-3 0,-19 0 1 0,0 0-3 15,27 0-2-15,-27 0 4 16,0 0-5-16,26 0 2 0,-26 0-7 0,21 0 3 0,-21 0-1 15,20 0 5-15,-20 0 0 0,0 0-4 0,24 0-2 16,-24 0-2-16,0 0 0 16,22-2 1-16,-22 2 0 0,0 0-1 0,21 0 0 0,-21 0 0 15,0 0 0-15,24-2 0 16,-24 2 3-16,0 0-4 0,22-2 1 0,-22 2 3 16,18-2-4-16,-18 2-1 15,0 0 2-15,25-2 0 0,-25 2-3 0,0 0 5 0,23 0-4 16,-23 0-2-16,0 0 2 0,23-2 0 0,-23 2 0 15,0 0 0-15,24 0 0 16,-24 0 2-16,0 0-4 0,21-1 0 0,-21 1 4 16,0 0-2-16,19 0 0 15,-19 0 0-15,0 0 0 0,21 0 1 0,-21 0-2 0,0 0 2 16,22-3-3-16,-22 3 4 16,0 0 0-16,20 0 4 0,-20 0-1 0,0 0 1 15,22 0-1-15,-22 0 5 0,0 0 2 0,0 0 7 0,27-2 5 16,-27 2 1-16,0 0-1 15,20 0 16-15,-20 0-2 0,0 0 3 0,18 0-6 16,-18 0-8-16,0 0-13 0,0 0 11 16,24 0-8-16,-24 0 1 0,0 0 1 0,0 0-1 15,19 0-13-15,-19 0 4 16,0 0-9-16,0 0-1 0,0 0-6 0,0 0-23 16,18 0-28-16,-18 0-46 0,0 0-47 15,0 0-80-15,0 0-57 0,0 0-112 0,9-1-174 16,-9 1-18-16,0 0-347 0,0 0-356 0</inkml:trace>
  <inkml:trace contextRef="#ctx0" brushRef="#br2" timeOffset="177302.48">19020 10710 2840 0,'0'0'-65'16,"0"0"19"-16,0 0 13 0,0 0 4 0,19 1 7 0,-19-1 4 15,0 0 8-15,0 0 14 16,0 0 12-16,0 0 8 0,0 0 7 16,17 2 13-16,-17-2 10 0,0 0 19 15,0 0 8-15,0 0-1 0,0 0 4 0,24 2-6 0,-24-2-4 16,0 0 3-16,16 2-4 0,-16-2 3 0,0 0 0 15,26 2 4-15,-26-2-1 16,18 0-1-16,-18 0-2 0,20 0-7 0,-20 0-8 0,19 2-4 16,-19-2-9-16,18 0-5 15,-18 0-4-15,20 0-2 0,-20 0-4 0,17 2-4 16,-17-2-1-16,0 0 1 16,23 0 4-16,-23 0-1 0,0 0 5 0,21 2-3 0,-21-2 0 15,0 0 1-15,0 0-3 0,22 0-1 0,-22 0 0 16,0 0 3-16,0 0 3 15,18 0 7-15,-18 0 0 0,0 0 3 0,0 0 0 16,0 0-1-16,24-2 1 0,-24 2 17 16,0 0-10-16,0 0-5 0,21-2 2 15,-21 2-10-15,0 0-6 0,0 0-8 16,17-2 2-16,-17 2 2 0,0 0-9 0,0 0 4 16,0 0-13-16,19-2 1 0,-19 2 5 15,0 0-11-15,0 0-3 0,0 0-8 0,0 0-14 16,0 0-17-16,12-2-24 0,-12 2-35 0,0 0-42 15,0 0-61-15,0 0-86 16,0 0-122-16,12-8-158 0,-12 8-59 0,0 0-308 0,0 0-340 16</inkml:trace>
  <inkml:trace contextRef="#ctx0" brushRef="#br2" timeOffset="177852.77">19729 10721 2710 0,'0'0'-108'0,"0"0"32"16,0 0 17-16,0 0 15 0,0 0 23 0,17 5 22 15,-17-5 31-15,0 0 26 16,0 0 14-16,0 0 15 0,0 0 9 0,0 0 1 0,0 0 14 16,0 0-2-16,17 2 5 15,-17-2 4-15,0 0-4 16,0 0-5-16,0 0-9 0,0 0-4 0,19 2 0 16,-19-2 1-16,0 0-12 0,0 0-3 0,21 0-8 15,-21 0-4-15,0 0 0 0,22 2-9 0,-22-2-5 0,0 0 4 16,25 1-5-16,-25-1-1 15,17 0-4-15,-17 0-2 0,19 3-4 0,-19-3-4 16,0 0-3-16,28 0 4 0,-28 0 4 16,16 3-4-16,-16-3 4 0,0 0-2 15,26 0-5-15,-26 0-1 0,0 0-3 16,23 0-9-16,-23 0 2 0,0 0 2 0,21 0 19 16,-21 0-12-16,15 1-1 0,-15-1-3 15,0 0 0-15,0 0-2 0,23 0 1 0,-23 0-5 16,0 0-3-16,0 0-1 0,19 0 0 0,-19 0-4 15,0 0-3-15,0 0-4 16,0 0 2-16,19 0 0 0,-19 0-4 0,0 0-5 0,0 0-2 16,17 2-13-16,-17-2-13 15,0 0-20-15,11 0-25 0,-11 0-31 0,0 0-45 16,0 0-56-16,0 0-80 16,14-6-82-16,-14 6-139 0,0 0-107 0,10-8-371 0,-10 8-435 15</inkml:trace>
  <inkml:trace contextRef="#ctx0" brushRef="#br2" timeOffset="178342.98">20364 10730 2852 0,'0'0'-154'0,"0"0"33"15,23 3 20-15,-23-3 16 16,0 0 25-16,0 0 22 0,0 0 24 0,0 0 17 0,18 6 23 16,-18-6 13-16,0 0 4 15,0 0 10-15,0 0 13 16,16 3 14-16,-16-3 8 0,0 0 9 0,0 0-2 16,20 2 2-16,-20-2 2 0,0 0-3 0,20 0 0 0,-20 0-1 15,0 0-4-15,22 0 2 0,-22 0-7 0,0 0-8 16,23 0-3-16,-23 0-6 15,14 2-1-15,-14-2 2 0,0 0-3 0,22 0 1 16,-22 0 2-16,0 0-5 16,21 0 2-16,-21 0-2 0,0 0 3 0,23-2 2 0,-23 2-7 15,0 0 0-15,23 0-4 16,-23 0-2-16,20-2-2 0,-20 2-5 0,0 0 2 16,28 0 16-16,-28 0-3 0,18 0-10 15,-18 0 4-15,19 0-9 0,-19 0-10 0,0 0-3 16,24-2-14-16,-24 2-1 0,0 0 3 0,20 2-5 15,-20-2 6-15,0 0-8 16,0 0-3-16,20-2-10 0,-20 2-20 0,0 0-12 0,0 0-19 16,14 0-26-16,-14 0-37 15,0 0-51-15,0 0-61 0,0 0-43 0,13-1-66 16,-13 1-121-16,0 0-123 0,0 0-383 16,0 0-388-16</inkml:trace>
  <inkml:trace contextRef="#ctx0" brushRef="#br2" timeOffset="179662.72">20893 10767 2742 0,'0'0'-170'0,"0"0"21"0,0 0 14 15,0 0 9-15,0 0 19 0,0 0 19 0,0 0 13 16,23-14 19-16,-23 14 29 15,0 0 7-15,0 0 4 0,0 0 11 16,0 0 10-16,0 0 0 0,0 0 1 16,0 0 7-16,0 0 7 0,0 0 6 0,0 0 0 0,0 0 13 15,0 0 4-15,0 0 5 16,0 0 6-16,0 0-1 0,0 0-1 0,0 0-9 16,0 0 3-16,0 0-6 15,0 0 0-15,0 0 7 0,0 0-5 0,0 0-6 0,0 0 5 16,0 0 7-16,0 0 4 15,0 0 4-15,0 0 6 0,0 0 7 16,24 2 4-16,-24-2 8 0,0 0-2 0,0 0-3 0,0 0-7 0,0 0 7 16,0 0-4-16,0 0 0 15,0 0-2-15,19-2-2 0,-19 2-5 0,0 0-1 16,0 0-6-16,0 0-1 16,0 0 2-16,0 0-6 0,0 0 1 0,0 0-7 0,0 0-1 15,19-2-2-15,-19 2-4 0,0 0-4 0,0 0 1 16,0 0-3-16,0 0-1 15,0 0-2-15,0 0-2 0,0 0-3 16,0 0-2-16,0 0-4 0,0 0 1 0,0 0-3 16,0 0 2-16,0 0 0 0,0 0-3 0,0 0 2 15,0 0 4-15,0 0 1 16,0 0 3-16,0 0 2 0,0 0 0 0,21 0 0 16,-21 0 1-16,0 0 1 0,0 0-3 15,0 0-2-15,0 0-2 0,0 0-1 0,0 0 0 16,0 0-5-16,0 0 2 0,0 0-5 0,0 0-2 15,0 0-1-15,0 0-1 16,0 0 0-16,0 0 5 0,0 0-8 0,0 0 0 16,0 0-1-16,0 0-3 0,0 0 3 15,0 0 0-15,0 0-2 0,0 0-1 0,0 0 5 16,0 0 5-16,0 0 0 16,0 0 1-16,0 0-1 0,0 0 0 0,0 0 1 0,0 0-4 15,0 0-3-15,0 0 4 0,0 0-3 0,0 0-2 16,0 0 1-16,0 0 0 15,0 0 0-15,0 0-6 0,0 0 4 0,0 0 0 16,0 0 0-16,0 0-1 0,0 0 0 16,0 0-1-16,0 0 0 0,0 0 0 0,0 0 0 15,0 0 6-15,0 0-8 16,0 0 0-16,0 0 1 0,0 0 0 0,0 0 2 16,15 7-2-16,-15-7 2 0,0 0-1 0,0 0 0 0,0 0 1 15,0 0-1 1,0 0 4-16,0 0-2 0,0 0-1 0,0 0 1 0,0 0-2 15,0 0-2-15,0 0 1 16,0 0 0-16,0 0 5 0,0 0-5 0,0 0 0 16,0 0 1-16,0 0-2 0,0 0 1 15,0 0 1-15,0 0-4 0,0 0 3 0,13 4 8 16,-13-4-10-16,0 0 3 16,0 0-2-16,0 0 2 0,0 0-1 0,0 0-2 0,0 0 1 15,0 0 3-15,0 0-5 16,0 0 8-16,0 0-8 0,0 0 2 0,0 0 1 15,0 0-3-15,0 0 0 0,0 0 2 16,0 0-1-16,0 0 2 0,0 0 0 0,0 0 0 16,0 0-3-16,0 0 2 0,0 0 2 0,0 0 3 15,0 0 3-15,0 0-8 16,0 0-1-16,0 0-2 0,0 0 3 0,0 0-2 0,0 0 3 16,0 0 0-16,0 0-3 15,0 0 0-15,0 0-2 0,0 0 3 0,0 0-1 16,0 0 3-16,0 0 5 0,0 0-5 0,0 0-3 15,0 0 4-15,14 5-2 16,-14-5 3-16,0 0-1 0,0 0-3 0,0 0 1 0,0 0 3 16,0 0-6-16,0 0 2 15,0 0-4-15,0 0-3 0,0 0-4 0,0 0-11 16,0 0-7-16,0 0-8 16,0 0-3-16,0 0-2 0,0 0-4 0,0 0 0 0,0 0-7 15,0 0-14-15,0 0-16 0,0 0-20 0,0 0-25 16,0 0-36-16,0 0-50 15,8 0-59-15,-8 0-96 0,0 0-124 16,0 0-385-16,0 0-249 0</inkml:trace>
  <inkml:trace contextRef="#ctx0" brushRef="#br2" timeOffset="185312.84">21154 10719 2435 0,'0'0'-181'0,"0"0"14"0,0 0 12 15,0 0 14-15,0 0 10 0,0 0 4 0,0 0 14 0,0 0 3 16,0 0 12-16,0 0 12 15,0 0 5-15,0 0 11 0,0 0 20 0,0 0 12 16,0 0 7-16,0 0 10 16,0 0 8-16,0 0 6 0,0 0 3 0,0 0 4 15,0 0-2-15,0 0 0 16,0 0-1-16,0 0 3 0,0 0 3 0,0 0 5 0,0 0 2 16,0 0 3-16,0 0 7 15,0 0 15-15,0 0-7 0,0 0 10 0,0 0 5 16,0 0-2-16,0 0-7 0,0 0 5 0,0 0-11 0,0 0-3 15,0 0-13-15,0 0-10 16,0 0-11-16,0 0-25 0,0 0-29 0,0 0-37 16,0 0-61-16,0 0-110 15,0 0 87-15</inkml:trace>
  <inkml:trace contextRef="#ctx0" brushRef="#br2" timeOffset="185582.46">21179 10681 732 0,'0'0'-16'0,"0"0"-6"16,0 0-10-16,0 0-7 15,0 0-21-15,0 0-7 0,0 0-100 0,0 0 285 0,0 0-168 16</inkml:trace>
  <inkml:trace contextRef="#ctx0" brushRef="#br2" timeOffset="186712.66">21188 10675 361 0,'0'0'10'0,"0"0"7"0,0 0 8 0,0 0 1 15,0 0 3-15,10-6 6 0,-10 6-1 0,0 0 7 16,0 0-1-16,0 0 4 15,0 0 8-15,0 0-3 0,0 0 17 0,0 0-6 0,0 0 7 16,17-10 4-16,-17 10-9 16,0 0-11-16,0 0 4 0,0 0-6 0,0 0-8 15,0 0-3-15,0 0-3 16,0 0 3-16,0 0-16 0,0 0-15 0,0 0 5 0,0 0-4 16,0 0 11-16,0 0-6 15,0 0 6-15,13-5 8 0,-13 5-5 0,0 0 0 16,0 0-2-16,0 0 8 0,0 0 2 0,0 0 4 0,0 0-3 15,0 0 4-15,0 0 4 16,0 0-3-16,0 0-7 0,0 0-1 0,0 0 0 16,0 0-3-16,0 0 11 15,0 0-3-15,0 0 18 0,0 0-19 0,11-9 11 16,-11 9 5-16,0 0-4 0,0 0-2 16,0 0 14-16,0 0-9 0,0 0-3 0,10-10-3 15,-10 10-7-15,0 0 12 0,0 0-4 0,0 0-6 16,0 0-4-16,12-8-3 0,-12 8-3 15,0 0 0-15,0 0 4 0,0 0 5 0,14-7 1 16,-14 7 6-16,0 0 2 16,0 0 2-16,0 0-4 0,0 0 2 0,0 0-5 15,12-7-3-15,-12 7-2 16,0 0-5-16,0 0-3 0,0 0-4 0,0 0 0 0,0 0 1 16,0 0-4-16,0 0 1 15,0 0-5-15,0 0-1 0,0 0 1 16,0 0-5-16,0 0-6 0,0 0 7 0,0 0-3 0,0 0 3 0,13-9-3 15,-13 9-3-15,0 0 5 16,0 0 0-16,0 0 2 0,0 0 4 0,0 0-1 16,0 0 2-16,0 0 3 15,0 0-6-15,0 0 1 0,0 0-5 0,0 0 0 0,0 0-1 16,0 0-3-16,0 0 0 16,0 0 1-16,0 0 1 0,0 0-1 0,0 0-2 15,0 0-3-15,0 0 0 0,0 0 6 0,0 0-5 16,0 0 1-16,0 0-1 0,0 0 1 15,0 0-3-15,12-7 0 0,-12 7 3 0,0 0 1 16,0 0-1-16,0 0-1 16,0 0-7-16,0 0 5 0,0 0-1 15,0 0 0-15,0 0 0 0,0 0-2 0,0 0 4 16,0 0 0-16,0 0-4 0,0 0 5 0,0 0-3 16,0 0 3-16,0 0-6 15,0 0 2-15,0 0 2 0,16-6-1 0,-16 6-3 16,0 0 5-16,0 0-2 0,0 0 1 0,0 0-1 0,0 0 3 15,0 0-3-15,0 0 2 16,0 0-1-16,0 0 1 0,0 0 0 0,0 0 0 16,0 0-2-16,12-8-2 15,-12 8 5-15,0 0-4 0,0 0 6 0,0 0 0 0,0 0 1 16,0 0 5-16,0 0 3 16,0 0 2-16,0 0 6 0,14-7 1 0,-14 7 0 15,0 0 1-15,0 0-5 0,0 0 1 0,0 0-2 0,0 0-2 16,0 0 0-16,0 0-1 15,0 0-4-15,0 0 2 0,0 0-1 0,0 0-1 16,0 0 1-16,14-8 2 16,-14 8 3-16,0 0 3 0,0 0 2 0,0 0 2 0,0 0 2 15,0 0-2-15,10-9 3 16,-10 9-3-16,0 0 3 0,0 0 0 0,0 0-9 16,0 0-2-16,0 0 2 15,13-8-4-15,-13 8 1 0,0 0 3 0,0 0 3 16,0 0 2-16,0 0-1 0,0 0 1 0,12-7-7 0,-12 7 3 15,0 0-3-15,0 0 0 16,0 0 3-16,0 0 5 0,0 0-2 0,13-8 5 16,-13 8-4-16,0 0 0 15,0 0 5-15,0 0-4 0,0 0 0 16,0 0 4-16,0 0-1 0,0 0-2 0,15-8-1 16,-15 8 1-16,0 0-2 0,0 0-2 0,0 0-2 15,0 0 2-15,0 0-6 0,0 0-1 0,0 0 1 0,0 0-6 16,0 0 2-16,10-7-5 15,-10 7-9-15,0 0-11 0,0 0-10 0,0 0-16 16,0 0-22-16,0 0-18 16,0 0-20-16,0 0-23 0,0 0-29 0,0 0-39 0,0 0-31 15,0 0-33-15,6-4-73 16,-6 4-129-16,0 0-433 0,0 0-268 0</inkml:trace>
  <inkml:trace contextRef="#ctx0" brushRef="#br2" timeOffset="187182.53">21556 10429 2544 0,'0'0'-135'0,"0"0"22"15,0 0 25-15,0 0 19 0,0 0 23 16,0 0 18-16,0 0 15 0,0 0 13 0,0 0 13 16,12-7 7-16,-12 7 23 15,0 0-1-15,0 0 3 0,0 0 4 0,0 0-8 16,0 0 10-16,0 0-4 15,16-6 5-15,-16 6 4 0,0 0 2 0,0 0 6 0,0 0 4 16,0 0-4-16,14-7 4 0,-14 7-2 0,0 0 0 16,0 0-4-16,13-8-3 15,-13 8-6-15,0 0 3 0,0 0-5 0,0 0-10 0,15-11-2 16,-15 11-4-16,0 0-4 16,0 0-3-16,0 0-8 0,0 0 3 0,13-8-4 15,-13 8-4-15,0 0-4 0,0 0-7 0,0 0-4 16,0 0-11-16,0 0-8 0,10-7-7 15,-10 7-19-15,0 0-33 0,0 0-38 0,0 0-18 16,0 0-14-16,0 0-47 16,10-10-90-16,-10 10-478 0,4-6-51 0</inkml:trace>
  <inkml:trace contextRef="#ctx0" brushRef="#br2" timeOffset="187692.64">21814 10258 2158 0,'0'0'-90'15,"0"0"25"-15,0 0 10 0,11-9 7 0,-11 9 9 0,0 0 13 16,0 0 13-16,0 0 18 16,0 0 8-16,0 0 14 0,0 0-6 0,0 0 12 15,0 0 2-15,0 0 0 16,12-8 0-16,-12 8 4 0,0 0 5 0,0 0-3 16,0 0 3-16,0 0 9 0,0 0-9 15,0 0-5-15,0 0 4 0,0 0-10 0,16-8-2 16,-16 8 1-16,0 0-8 0,0 0 12 15,0 0-11-15,0 0 4 0,10-7-1 0,-10 7-3 16,0 0 2-16,0 0-5 0,0 0-2 0,10-10-1 16,-10 10-1-16,0 0-4 15,0 0 2-15,0 0 5 0,0 0 3 0,0 0 2 16,13-7 5-16,-13 7 11 0,0 0 4 16,0 0 9-16,0 0-1 0,0 0 1 0,0 0-8 15,0 0-4-15,0 0-5 0,0 0-1 0,11-10-6 16,-11 10-8-16,0 0-7 15,0 0-16-15,0 0-17 0,0 0-14 0,0 0-29 0,0 0-17 16,0 0-30-16,0 0-16 16,0 0-33-16,10 0-31 0,-10 0-71 0,0 0-473 15,0 0-5-15</inkml:trace>
  <inkml:trace contextRef="#ctx0" brushRef="#br2" timeOffset="188092.76">22004 10107 2068 0,'0'0'-77'16,"0"0"34"-16,0 0 9 15,0 0 20-15,0 0 10 0,15-11 19 0,-15 11 3 0,0 0 7 16,0 0 9-16,0 0 3 16,0 0-4-16,11-10 4 0,-11 10-3 0,0 0 6 15,0 0 11-15,0 0-6 16,0 0-5-16,0 0 0 0,13-9 0 0,-13 9-2 0,0 0-9 16,0 0 4-16,0 0 6 15,0 0 2-15,10-10 2 0,-10 10-3 0,0 0 0 16,0 0 2-16,0 0-3 0,0 0-2 15,0 0-4-15,10-9-4 0,-10 9-2 0,0 0 0 16,0 0-7-16,0 0-7 0,0 0-6 0,12-9-7 16,-12 9-18-16,0 0-21 15,0 0-18-15,0 0-32 0,0 0-24 0,0 0-30 16,10-9-39-16,-10 9-92 0,0 0-374 16,0 0 127-16</inkml:trace>
  <inkml:trace contextRef="#ctx0" brushRef="#br2" timeOffset="188482.58">22180 9957 1805 0,'0'0'-54'0,"0"0"18"16,0 0 16-16,0 0-3 0,13-6 15 0,-13 6-1 0,0 0 4 16,0 0 9-16,0 0 1 15,0 0-4-15,0 0 6 0,0 0-2 0,0 0 5 16,0 0-10-16,15-5 5 16,-15 5 7-16,0 0-4 0,0 0 5 15,0 0 0-15,0 0 12 0,0 0-9 0,0 0 1 0,15-6-4 0,-15 6 3 16,0 0-3-16,0 0 3 15,0 0 6-15,0 0-1 0,0 0-5 0,12-8 13 16,-12 8-7-16,0 0-2 0,0 0 2 16,0 0 7-16,0 0-10 0,0 0-3 0,0 0-8 15,13-7-5-15,-13 7-13 16,0 0-14-16,0 0-11 0,0 0-30 0,0 0-16 16,0 0-40-16,0 0-67 0,0 0-312 15,0 0 326-15</inkml:trace>
  <inkml:trace contextRef="#ctx0" brushRef="#br2" timeOffset="189612.99">22333 9888 1310 0,'0'0'-89'15,"0"0"12"-15,0 0 12 0,0 0 4 0,0 0 9 16,0 0 9-16,0 0 16 0,0 0 7 0,0 0 9 16,0 0 11-16,0 0 2 15,0 0 0-15,0 0 16 0,0 0-9 0,0 0 2 0,0 0-4 16,0 0 4-16,0 0-4 16,0 0 0-16,0 0-3 0,0 0 5 0,0 0-5 15,0 0 6-15,0 0 1 0,0 0 7 0,0 0-4 16,0 0 6-16,0 0 0 15,0 0-1-15,0 0 2 0,0 0 2 0,0 0-3 0,0 0 3 16,0 0-1-16,0 0 8 16,0 0-4-16,0 0-5 0,0 0 5 0,0 0 7 15,0 0 0-15,0 0-1 16,0 0 6-16,0 0 0 0,0 0-1 0,0 0-12 0,0 0 6 16,0 0-1-16,0 0-8 15,0 0-2-15,0 0 5 0,0 0 1 0,0 0-1 16,0 0 0-16,0 0-9 0,0 0 1 15,0 0-4-15,0 0-1 0,19 6-4 0,-19-6-10 16,0 0 14-16,0 0-3 0,0 0-5 0,0 0 4 16,0 0 10-16,0 0 3 15,0 0 6-15,0 0 14 0,0 0-12 0,0 0 1 16,0 0-7-16,0 0-3 0,0 0 7 16,0 0-11-16,0 0 5 0,0 0-1 0,0 0-5 15,0 0-1-15,0 0-6 0,0 0 3 0,0 0-2 16,0 0-3-16,0 0-3 15,0 0 1-15,0 0-3 0,0 0 7 0,0 0-2 0,0 0-1 16,0 0 17-16,0 0-10 16,0 0 8-16,0 0 8 0,0 0 15 0,0 0-12 15,0 0-2-15,0 0-2 16,0 0-1-16,0 0-1 0,0 0-7 0,14-12-3 16,-14 12-2-16,0 0 1 0,0 0-5 0,0 0 0 0,0 0 15 15,0 0-24-15,0 0 3 16,16-8 4-16,-16 8 2 0,0 0 1 15,0 0 4-15,0 0-4 0,0 0 5 0,0 0 4 16,0 0-16-16,12-5 0 0,-12 5 6 0,0 0-2 16,0 0-10-16,0 0 3 15,0 0-7-15,0 0-14 0,0 0-4 0,0 0-9 16,13-8-5-16,-13 8-27 0,0 0-7 16,0 0-18-16,0 0-26 0,11-3-28 0,-11 3-54 15,0 0-392-15,8-8 206 0</inkml:trace>
  <inkml:trace contextRef="#ctx0" brushRef="#br2" timeOffset="190052.71">22635 9774 1640 0,'0'0'-60'0,"0"0"12"16,0 0 10-16,0 0 4 15,0 0 11-15,0 0 6 0,24-7 6 0,-24 7 4 16,0 0 1-16,0 0-1 0,0 0 3 16,0 0 1-16,14-9 10 0,-14 9 6 0,0 0 6 15,0 0 3-15,0 0 12 16,14-7 17-16,-14 7-22 0,0 0 26 0,0 0 2 16,0 0 1-16,0 0 1 15,0 0-15-15,14-8 0 0,-14 8 1 0,0 0-13 0,0 0-4 16,0 0 3-16,0 0-8 0,0 0-20 15,0 0-17-15,0 0-20 0,0 0-22 16,13-6-15-16,-13 6-16 0,0 0-15 0,0 0-22 0,6-5-22 16,-6 5-309-16,0 0 386 15</inkml:trace>
  <inkml:trace contextRef="#ctx0" brushRef="#br2" timeOffset="190422.6">22764 9682 1266 0,'0'0'-19'16,"0"0"28"-16,0 0 19 0,0 0 11 0,0 0 23 15,0 0 12-15,0 0 7 16,0 0 14-16,0 0 15 0,0 0-22 16,0 0-5-16,18-8-14 0,-18 8-7 0,0 0-10 15,0 0-14-15,0 0 1 0,0 0-15 0,0 0-13 16,0 0-7-16,14-5-8 0,-14 5-7 0,0 0-5 15,0 0-4-15,0 0 1 16,0 0 0-16,0 0 5 0,0 0 1 0,0 0 2 0,0 0 19 16,0 0 2-16,0 0-2 15,0 0 4-15,15-5 7 0,-15 5 0 0,0 0 6 16,0 0 3-16,0 0 5 16,0 0 2-16,0 0-2 0,0 0-1 0,0 0-11 0,0 0 5 15,0 0 0-15,0 0-8 0,0 0-10 0,0 0 1 16,0 0-12-16,0 0-12 15,0 0-25-15,11-5-36 0,-11 5-37 0,0 0-64 16,0 0-121-16,0 0-257 16,0 0 252-16</inkml:trace>
  <inkml:trace contextRef="#ctx0" brushRef="#br2" timeOffset="191392.81">22683 9737 1460 0,'0'0'-97'0,"0"0"12"0,0 0 7 0,0 0-1 0,0 0-17 16,0 0-31-16,0 0-170 15,0 0 95-15</inkml:trace>
  <inkml:trace contextRef="#ctx0" brushRef="#br2" timeOffset="191602.31">22724 9717 791 0,'0'0'-22'0,"0"0"7"0,0 0-9 16,0 0-11-16,0 0-22 16,0 0-34-16,0 0-93 0,0 0 61 15</inkml:trace>
  <inkml:trace contextRef="#ctx0" brushRef="#br2" timeOffset="192212.78">22743 9724 547 0,'0'0'28'16,"0"0"0"-16,0 0-4 0,0 0 2 15,0 0 0-15,0 0 11 0,0 0-4 0,0 0 7 16,0 0 0-16,0 0 11 0,0 0 8 0,0 0-1 16,0 0 8-16,0 0-4 15,0 0-4-15,0 0 6 0,0 0-8 0,0 0 1 16,0 0 3-16,0 0-9 0,0 0-6 16,0 0-6-16,0 0 0 0,0 0 1 0,0 0-14 15,0 0 6-15,0 0-2 0,0 0-7 0,0 0-7 16,0 0 9-16,0 0-22 0,0 0 2 15,0 0-7-15,0 0 1 16,0 0-1-16,0 0-5 0,0 0 6 0,0 0-12 16,0 0-7-16,0 0-6 0,0 0-2 0,0 0-19 15,0 0-18-15,0 0-24 16,0 0-48-16,0 0-63 0,0 0-178 0,0 0 118 16</inkml:trace>
  <inkml:trace contextRef="#ctx0" brushRef="#br2" timeOffset="195502.43">22873 9650 981 0,'0'0'-31'0,"0"0"22"0,0 0 27 16,0 0 7-16,0 0 16 16,0 0 11-16,0 0 15 0,0 0-6 0,0 0 9 0,0 0-6 15,0 0-9-15,0 0-4 16,-18-9-3-16,18 9 7 0,0 0-18 0,0 0 13 16,0 0 9-16,0 0 18 15,0 0 8-15,0 0 25 0,0 0 6 0,0 0 2 16,0 0 4-16,0 0-4 0,0 0 1 0,0 0-7 15,0 0-2-15,0 0 0 0,0 0-1 16,0 0 5-16,0 0 3 0,0 0 4 0,0 0 1 16,0 0 0-16,0 0 0 0,0 0-2 15,0 0-4-15,0 0-8 0,0 0-7 16,0 0-9-16,0 0-6 0,0 0-9 16,0 0-5-16,0 0-3 0,54 4-1 0,-54-4-7 15,0 0-6-15,27 5-5 0,-27-5-7 0,24 4-6 0,-12-3 1 16,-12-1-3-16,30 4-7 15,-16-2-2-15,3 2-4 0,0-2 0 0,0 0-2 16,1 2-4-16,0-3-1 16,-1 3 3-16,0-1-6 0,2-2-1 0,-2 3-1 0,0-2 1 15,0 0-2 1,2 0-3-16,-2 0-1 0,0 0 3 0,-17-2-3 0,33 1 0 16,-17 2 0-16,0-2 0 0,-16-1-2 0,30 2 0 0,-15 1-2 15,-15-3 5-15,28 1-1 16,-16-1-3-16,-12 0 2 0,26 2-1 0,-26-2 1 15,25 2-1-15,-25-2-1 16,24 0 3-16,-24 0-5 0,20 2 0 0,-20-2-1 16,22 2 3-16,-22-2-2 0,21 2-2 15,-21-2 2-15,19 2 4 0,-19-2-4 0,0 0 0 16,23 0-3-16,-23 0 1 16,14 2 7-16,-14-2-6 0,0 0-1 0,22 1 6 15,-22-1-3-15,0 0 0 0,0 0-1 0,23 0 3 0,-23 0-4 16,0 0 3-16,17 0-1 15,-17 0 2-15,0 0-6 0,19 0 5 0,-19 0-3 16,0 0 2-16,20 0 0 16,-20 0 3-16,0 0-4 0,0 0 0 15,20 0-2-15,-20 0 2 0,0 0-8 0,0 0-8 16,0 0-20-16,0 0-26 0,0 0-34 0,22-3-36 16,-22 3-39-16,0 0-35 15,0 0-34-15,0 0-50 0,0 0-53 0,0 0-100 0,0 0-523 16,0 0-409-16</inkml:trace>
  <inkml:trace contextRef="#ctx0" brushRef="#br2" timeOffset="195962.89">23418 9639 2759 0,'0'0'-148'0,"0"0"30"0,0 0 21 16,0 0 19-16,0 0 16 15,0 0 11-15,0 0 21 0,0 0 19 0,0 0 16 0,0 0 4 16,0 0 32-16,0 0 2 16,0 0 2-16,0 0-2 0,0 0 4 0,0 0 14 15,0 0 2-15,0 0 6 0,0 0-7 0,0 0-6 16,0 0-8-16,0 0 2 0,64 0-11 15,-64 0 0-15,0 0-7 0,19-2-2 0,-19 2-5 16,0 0-4-16,20-4-3 16,-20 4-9-16,0 0-16 0,20-4-22 15,-20 4-30-15,0 0-56 0,22-2-36 0,-16 1-61 16,-6 1-100-16,13-4-360 0,-13 4 88 0</inkml:trace>
  <inkml:trace contextRef="#ctx0" brushRef="#br2" timeOffset="196432.43">23798 9629 1917 0,'0'0'-16'0,"0"0"32"16,18 2 23-16,-18-2 31 0,0 0 3 0,0 0 19 15,0 0 18-15,0 0 12 0,20 2 8 16,-20-2 0-16,0 0 6 0,0 0-9 0,0 0-2 15,0 0 1-15,0 0-10 0,21-2-11 0,-21 2-11 16,0 0-8-16,0 0-11 16,19 0-3-16,-19 0-7 0,0 0-7 0,0 0-1 15,25-2 3-15,-25 2 1 0,0 0-2 16,20 2-1-16,-20-2 2 0,0 0-6 0,22 2 1 16,-22-2-1-16,18 0 0 15,-18 0-2-15,19 0 1 0,-19 0-1 0,18 0-3 16,-18 0 4-16,20 0-2 0,-20 0-1 15,0 0 3-15,27-2-6 0,-27 2-4 0,17-2 0 16,-17 2-9-16,0 0 1 16,27-3-5-16,-27 3-5 0,16-3-1 0,-16 3-2 15,16-1-1-15,-16 1-5 0,0 0 1 16,24-3-2-16,-24 3-3 0,0 0-1 0,23-1 3 16,-23 1-2-16,0 0-4 0,21-4 7 15,-21 4-7-15,0 0-1 0,19-2-3 0,-19 2-4 16,0 0-12-16,0 0-19 0,18-2-30 0,-18 2-37 15,0 0-47-15,0 0-52 0,14-1-40 16,-14 1-42-16,0 0-68 0,0 0-112 16,10-5-75-16,-10 5-354 0,0 0-262 15</inkml:trace>
  <inkml:trace contextRef="#ctx0" brushRef="#br2" timeOffset="196795.78">24298 9591 2633 0,'0'0'-68'15,"0"0"39"-15,0 0 23 16,0 0 26-16,0 0 26 0,17-4 13 0,-17 4 18 0,0 0 13 15,0 0 12-15,0 0 8 16,0 0 4-16,0 0 1 0,18-4 0 0,-18 4-9 16,0 0-3-16,0 0-11 0,0 0-2 15,21 0-6-15,-21 0-12 0,0 0-5 16,21 2-6-16,-21-2-8 0,0 0-4 0,33 0-6 16,-33 0-5-16,22 0-2 0,-22 0-6 15,28 0-3-15,-9 0-3 0,0 0-4 0,-19 0-1 0,41 0 0 16,-22 0-3-16,2 0 0 15,0 0-4-15,0 2 5 0,0-4 7 0,1 4-1 16,1-2 11-16,0-2-4 0,0 4 11 16,1-2 2-16,0 0 2 0,-2 0 4 15,1 3-1-15,-1-6-1 0,0 6 3 16,3-3-4-16,-3 0 4 0,0 0 17 0,-1-3-2 0,0 3 4 16,0 0-7-16,-21 0 1 15,30-2-5-15,-16 2-7 0,-14 0-14 0,26-2-5 16,-26 2-8-16,19 0-33 0,-8 0-40 15,-11 0-52-15,0 0-89 0,10-4-77 0,-10 4-122 16,0 0-213-16,0 0-12 16,-40-8-376-16,14 2-451 0</inkml:trace>
  <inkml:trace contextRef="#ctx0" brushRef="#br2" timeOffset="200432.87">22631 9755 2853 0,'0'0'-179'0,"0"0"28"16,0 0 19-16,-19 9 25 0,19-9 17 16,0 0 19-16,0 0 9 0,-14 8 19 0,14-8 16 15,0 0 16-15,0 0 6 16,-14 7 36-16,14-7 5 0,0 0 10 0,0 0 28 0,-16 11 11 16,16-11 12-16,0 0 6 0,-11 9 7 0,11-9 1 15,-11 8 4-15,11-8-3 16,0 0-1-16,-16 11-2 0,16-11-2 0,-13 8-3 15,13-8-3-15,-17 9 1 0,17-9-4 16,-15 11 5-16,15-11 0 0,-16 10 0 0,4-5-3 16,12-5 2-16,-18 10-10 15,18-10-4-15,-17 10 22 0,17-10-9 0,-22 9-8 16,22-9-20-16,-14 7-2 0,14-7 5 16,-16 9-17-16,16-9-3 0,-10 7-6 15,10-7-3-15,0 0-6 0,-16 8-6 0,16-8-3 0,0 0-3 16,-13 7-10-16,13-7-11 15,-5 4-24-15,5-4-38 0,0 0-44 0,0 0-63 0,-8 8-78 16,8-8-91-16,0 0-190 16,0 0-104-16,0 0-332 0,0 0-386 0</inkml:trace>
  <inkml:trace contextRef="#ctx0" brushRef="#br2" timeOffset="200902.39">21992 10086 2778 0,'0'0'-115'0,"0"0"42"0,0 0 19 15,0 0 26-15,0 0 16 16,0 0 33-16,0 0 25 0,0 0 31 0,0 0 15 0,-17 4 12 16,17-4 15-16,0 0 4 0,0 0 4 0,0 0 0 15,0 0 0-15,-11 10-2 16,11-10-5-16,0 0-1 0,0 0-4 15,-8 15-5-15,8-15-8 0,0 0-8 16,-6 13-5-16,6-13-2 0,0 0-6 0,-11 15-2 0,11-15-9 16,-11 10-5-16,11-10-7 15,-10 9-9-15,10-9-5 0,-11 10 4 0,11-10-8 16,-12 11-9-16,12-11-7 0,-13 12-11 16,13-12-23-16,-11 12-21 0,11-12-28 15,-10 7-31-15,10-7-40 0,-11 9-41 0,11-9-37 0,-11 10-30 16,5-4-46-16,6-6-91 0,-15 6-137 15,9-1-376-15,-4 1-260 0</inkml:trace>
  <inkml:trace contextRef="#ctx0" brushRef="#br2" timeOffset="201302.58">21556 10489 2618 0,'0'0'-91'0,"0"0"34"0,-12 7 31 16,12-7 5-16,0 0 42 0,0 0 31 16,0 0 24-16,-14 9 13 0,14-9 12 15,0 0 0-15,0 0 2 0,-12 9 4 16,12-9 0-16,0 0-3 0,-9 11 2 0,9-11-7 0,0 0-1 16,0 0-9-16,-14 11-8 15,14-11-7-15,0 0-11 0,-13 10-6 0,13-10-7 16,-11 7-10-16,11-7-2 0,0 0-19 0,-16 9-35 15,16-9-42-15,-14 10-41 16,14-10-49-16,-14 10-36 0,14-10-34 0,-19 12-36 16,6-7-64-16,2 0-540 0,1 1-209 15</inkml:trace>
  <inkml:trace contextRef="#ctx0" brushRef="#br2" timeOffset="201742.74">21097 10736 2565 0,'0'0'-65'0,"-18"4"14"16,18-4 4-16,-18 6 7 0,18-6-14 16,-24 9-32-16,10-5-62 0,-4-1-152 15,2 3-267-15,-5 2 238 0</inkml:trace>
  <inkml:trace contextRef="#ctx0" brushRef="#br2" timeOffset="-213284.01">21611 10533 771 0,'0'0'98'0,"0"0"-46"0,0 0-28 0,6-14-21 15,-6 14-4-15,0 0 4 0,0 0-3 0,0 0 0 16,0 0 6-16,0 0 8 0,0 0 2 16,0 0 11-16,0 0 7 0,0 0 12 0,0 0 1 15,0 0 4-15,0 0-5 16,0 0-11-16,0 0 4 0,0 0 3 0,0 0-6 16,11 39-5-16,-11-39-2 15,0 0 1-15,-2 17 4 0,2-17-5 0,0 0 3 0,-3 20 6 16,3-20-11-16,0 0 3 0,-2 23 1 0,2-23-8 15,0 0-6-15,-2 21 1 16,2-21-2-16,0 0-1 0,0 17-2 0,0-17 15 0,0 0-15 16,0 0-5-16,-2 19 8 15,2-19 13-15,0 0 4 0,0 0 17 0,0 0-3 16,0 0 3-16,0 0 2 16,0 0-8-16,0 0-4 0,0 0-4 0,0 0 1 0,0 0 8 15,0 0-1-15,0 0-2 0,0 0 0 0,0 0-4 16,0 0 10-16,-8-52 2 15,8 52-1-15,0 0-1 0,2-26 6 0,-2 26 4 16,4-17 8-16,-4 17 3 16,2-15 12-16,-2 15-6 0,0 0 0 0,2-21-12 0,-2 21-1 15,0 0-7-15,0 0-10 16,4-16-3-16,-4 16 4 0,0 0 10 0,0 0 0 16,0 0-1-16,0 0-2 15,0 0 0-15,0 0-4 0,0 0-4 0,0 0-2 0,0 0-6 16,0 0-2-16,-16 47-7 0,16-47 0 0,-5 12 1 15,5-12-9-15,0 0-2 16,-4 16 3-16,4-16-1 0,0 0-3 0,0 0-1 0,-6 15-2 16,6-15 2-16,0 0-2 15,0 0 2-15,0 0-2 0,0 0-1 0,0 0-5 16,0 0 1-16,0 0-2 16,0 0 0-16,0 0 0 0,0 0 6 0,0 0 0 0,0 0 2 15,0 0 2-15,0 0 4 16,0 0 8-16,0 0-1 0,2-51 7 0,-2 51 0 15,0 0 4-15,4-18-7 0,-4 18-2 0,0 0-2 16,0 0-3-16,0 0-6 0,2-17-4 16,-2 17-3-16,0 0 2 0,0 0-5 0,0 0 2 15,0 0 1-15,0 0-3 16,0 0-2-16,0 0-1 0,0 0 0 0,0 0-1 16,0 0 1-16,0 0-2 0,0 0-1 15,0 0 1-15,0 0 7 0,0 54-6 0,0-54 1 16,0 0-1-16,0 0 6 0,0 0-5 0,0 0-1 15,0 0-1-15,0 0 2 16,0 0-3-16,0 0-2 0,0 0 1 0,0 0 2 0,0 0-3 16,0 0 6-16,0 0 1 15,0 0 3-15,0 0 3 0,32-37 4 0,-32 37-4 16,9-16 5-16,-9 16-4 16,6-10 7-16,-6 10-6 0,6-12-6 0,-6 12-2 0,0 0-1 15,0 0-4-15,0 0 3 0,0 0-1 16,0 0 0-16,0 0 1 0,0 0-2 15,0 0 0-15,0 0-1 0,0 0 1 0,0 0 0 16,0 0 2-16,0 0-14 0,0 0-15 16,0 0-29-16,22 25-44 0,-22-25-69 0,0 0-83 15,0 0-158-15,-4 11-187 16,4-11 15-16,0 0-308 0,0 0-258 0</inkml:trace>
  <inkml:trace contextRef="#ctx0" brushRef="#br2" timeOffset="-201314">18650 17879 500 0,'0'0'205'0,"0"0"-74"16,0 0-29-16,0 0-22 0,0 0-21 0,0 0-10 0,0 0-5 16,0 0-2-1,0 0-3-15,0 0 2 0,0 0-4 0,0 0-12 0,0 0-2 16,0 0-4-16,0 0-2 0,0 0 1 0,0 0-2 15,0 0-3-15,0 0-2 16,0 0 4-16,0 0 7 0,0 0-4 0,0 0 8 0,0 0 4 16,0 0 7-16,0 0-2 15,0 0 10-15,0 0 17 0,0 0 7 0,0 0 9 16,0 0-1-16,0 0 7 16,0 0 1-16,0 0 4 0,0 0 1 0,0 0 6 0,0 0 1 15,0 0 3-15,0 0 3 0,0 0 4 0,0 0-1 16,0 0-4-16,0 0-7 15,0 0-8-15,0 0-8 0,0 0-5 0,0 0-7 0,0 0-6 16,0 0-4-16,32-8-3 16,-32 8-4-16,0 0-5 0,0 0 4 15,0 0 5-15,0 0-8 0,0 0-1 16,0 0-6-16,31 10-2 0,-31-10-1 0,0 0-6 16,17 2-2-16,-17-2-1 0,0 0 0 15,19 2-5-15,-19-2-5 0,0 0 1 0,19 0-2 16,-19 0-4-16,0 0 1 0,21 2-7 0,-21-2-4 15,0 0-8-15,24-2-2 0,-24 2 1 16,16-2-1-16,-16 2 1 0,0 0 1 0,26-4-1 16,-26 4 4-16,0 0-2 15,21-2 0-15,-21 2 0 0,14-1 0 0,-14 1 4 16,0 0 2-16,22 0-4 0,-22 0-1 16,0 0 3-16,25 0-1 0,-25 0-1 0,22 0 3 15,-22 0-2-15,20 0-1 0,-20 0-1 0,22 1-5 16,-22-1-5-16,23-1 2 15,-23 1 3-15,23 1-2 0,-23-1 3 0,24 2-1 16,-24-2 2-16,23 2 5 16,-23-2 2-16,22 0 3 0,-22 0-2 0,18 4 3 0,-18-4 2 15,19 0 1-15,-19 0-3 16,20 0-1-16,-20 0-6 0,0 0 1 0,26-2-1 0,-26 2-3 16,20 0 0-16,-20 0-5 15,0 0-1-15,28-2 1 0,-28 2 0 0,0 0 4 16,23 0-1-16,-23 0-4 0,14-2 6 15,-14 2-4-15,0 0 1 0,24 0-4 0,-24 0 2 16,0 0 2-16,25 0 2 0,-25 0 2 0,17 2 5 16,-17-2 0-16,0 0 2 15,25 2-1-15,-25-2-2 0,18 0 2 16,-18 0 1-16,0 0 0 0,27 2-1 0,-27-2-2 16,17 2 4-16,-17-2-3 0,19 2-3 0,-19-2 6 15,19 1-5-15,-19-1 4 0,19 0 0 0,-19 0-4 16,20 3 2-16,-20-3 5 15,18 0-9-15,-18 0 5 0,19 1 0 0,-19-1 1 0,22 3 0 16,-22-3 0-16,20 0-2 16,-20 0 2-16,20 1-4 0,-20-1 2 15,21 0-1-15,-21 0 1 0,17 2 0 0,-17-2-5 16,0 0 4-16,25 2 0 0,-25-2-2 0,17 2 1 16,-17-2-1-16,0 0 7 15,23 0-6-15,-23 0-3 0,16 2 6 0,-16-2-1 16,0 0 0-16,22 1 1 0,-22-1-1 15,0 0 3-15,24 2 2 0,-24-2-3 0,17 3 4 16,-17-3-3-16,16 1 2 0,-16-1 0 0,0 0-5 16,26 2-2-16,-26-2-1 15,19 0-4-15,-19 0 0 0,17 2-2 0,-17-2 3 0,19 2 1 16,-19-2 0-16,0 0 2 16,28 0-1-16,-28 0 3 0,16 2 1 0,-16-2-3 15,18 1 3-15,-18-1 0 0,0 0-2 0,27 4 0 16,-19-4 2-16,3 3 0 0,-11-3-1 15,19 0-3-15,-19 0 3 0,22 0 1 0,-22 0-1 16,20 0 2-16,-9 0-1 16,-1 2 4-16,-10-2-3 0,24 0 2 0,-12 0-2 15,2 0 0-15,0 0 3 0,-14 0 1 16,28 0 1-16,-13 0-2 0,-1 0-2 0,2 0-1 16,-4 0 3-16,-12 0-1 0,27-2-1 15,-14-1 1-15,-13 3 2 0,25 0-5 16,-14 0 3-16,-11 0-2 0,23-1 1 0,-10 1 0 0,-13 0 1 15,23-3-3-15,-12 2-4 16,-11 1 4-16,23-2 1 0,-23 2-2 0,23-2 2 16,-23 2-1-16,26 0 0 15,-26 0-2-15,23-4 2 0,-23 4 0 0,26-1 0 0,-26 1 0 16,22-3 0-16,-22 3 0 16,24-2 0-16,-24 2 0 0,21-3-5 0,-21 3 2 15,19-4-3-15,-19 4-1 0,19-2 2 0,-19 2-2 0,18-4 3 16,-18 4-3-16,16-4-3 15,-16 4 7-15,15-5 3 0,-15 5 1 0,0 0 0 16,21-8-1-16,-21 8 1 16,15-3 3-16,-15 3-8 0,15-7 4 0,-15 7 2 15,17-5-2-15,-17 5 6 0,18-5-2 16,-18 5-1-16,20-6 0 0,-20 6-1 0,21-8 6 16,-21 8-6-16,19-4 1 0,-8-2-2 0,-11 6-4 15,20-5 0-15,-20 5 1 0,20-8 0 16,-20 8-2-16,17-8 1 0,-17 8-2 15,15-7 5-15,-15 7 0 0,17-11 5 16,-17 11-1-16,14-7 3 0,-14 7 1 0,16-13-4 16,-16 13 2-16,14-13 2 0,-8 7-3 15,-6 6 1-15,15-11-2 0,-6 3 2 0,-9 8-1 16,14-11-3-16,-14 11 1 16,13-12-3-16,-13 12 2 0,13-9 2 0,-13 9-3 15,15-10-1-15,-15 10 2 0,12-9-5 0,-12 9 4 0,10-11-2 16,-10 11 1-16,14-8 1 15,-14 8-2-15,14-9-2 0,-14 9 0 0,15-10-6 16,-15 10 6-16,13-9-1 16,-13 9 0-16,15-12 0 0,-15 12-1 0,14-10-1 0,-14 10-4 15,16-13 0-15,-16 13 5 16,16-9-1-16,-16 9 1 0,15-11 0 0,-6 4 3 16,-9 7-3-16,17-11 3 15,-17 11 0-15,14-11-1 0,-14 11 0 0,16-13 1 0,-10 8 0 16,-6 5-2-16,12-10 2 0,-4 5-1 0,-8 5 2 15,14-9 1-15,-8 3-3 16,-6 6 0-16,12-12 1 0,-5 8-3 0,-7 4 2 16,12-11-2-16,-7 6-1 0,-5 5 4 15,13-10-3-15,-7 3 0 0,-6 7 1 0,12-12 4 16,-6 6-5-16,-6 6 3 16,14-13 0-16,-8 7-1 0,-6 6-4 0,10-11 3 15,-3 4-2-15,-7 7 4 0,10-12 2 0,-3 6-5 0,-7 6 2 16,8-12 0-16,-3 5-2 15,-5 7 5-15,8-11-2 0,-2 2 1 0,-6 9 2 16,8-11-2-16,-8 11-2 16,10-12-2-16,-10 12-1 0,6-9-2 0,-6 9-7 15,6-11-8-15,-6 11-2 0,6-9 0 16,-6 9 1-16,4-10 2 0,-4 10 0 0,5-12 9 16,-5 12 0-16,6-9 1 0,-6 9-5 0,5-10 10 0,-5 10 4 15,6-7 2-15,-6 7 3 16,0 0 5-16,8-14-10 0,-8 14 6 0,7-7 2 15,-7 7 2-15,8-8 2 16,-8 8 0-16,8-7 3 0,-8 7-1 0,7-7 2 0,-7 7-2 16,11-9-3-16,-11 9 1 15,8-5 0-15,-8 5-3 0,12-5-1 0,-12 5 0 16,14-6 2-16,-14 6-5 16,14-1 4-16,-14 1 4 0,13-4 7 0,-13 4-1 15,0 0 7-15,21 0 1 0,-21 0 1 0,13 0 2 0,-13 0-2 16,16 0 2-1,-16 0 7-15,18 4-8 0,-18-4 2 0,16 1-3 0,-16-1-2 16,17 6-1-16,-17-6 3 0,18 1-6 16,-10 1-1-16,2 2 0 0,-10-4 0 0,20 3 0 15,-10-1 0-15,-10-2-1 16,19 7-4-16,-10-4 2 0,-9-3 5 0,14 6 2 16,-7-2 5-16,-7-4-2 0,12 9 0 15,-6-6-1-15,-6-3-4 0,14 11-1 0,-14-11-2 16,10 9 0-16,-10-9 0 0,10 10 3 0,-10-10 5 15,11 10 1-15,-11-10-5 16,13 12 7-16,-13-12 3 0,15 11-6 0,-15-11 1 0,12 12-3 16,-3-6 1-1,-9-6 6-15,13 13-2 0,-13-13 0 0,12 13 0 0,-4-6-2 16,-8-7-5-16,14 14 4 16,-14-14-3-16,12 14-4 0,-12-14-2 0,11 11 1 0,-5-3 7 15,-6-8 4-15,15 14-1 0,-6-7-1 0,-9-7 9 16,18 15 4-16,-10-8-4 15,4 1 20-15,-4 2-3 0,-8-10-6 0,19 15-3 0,-13-9 5 16,-6-6-8 0,17 15 0-16,-10-10-6 0,-7-5 0 0,14 14-1 15,-14-14-11-15,16 13 1 0,-6-5-2 16,-2 0-3-16,-8-8-2 0,18 12 1 0,-10-3-2 0,2-2-25 16,-10-7 3-16,19 12 2 15,-10-5-1-15,-9-7 2 0,17 11 0 0,-7-5 0 16,-10-6 6-16,18 10-3 0,-18-10 7 0,18 9 0 0,-18-9 0 15,17 10 0-15,-17-10 2 16,17 9 1-16,-6-5 2 0,-11-4 2 0,18 8-4 16,-18-8-2-16,24 7 1 15,-11-3 1-15,-13-4-7 0,25 6 10 0,-12-4-4 0,-13-2 1 16,30 5-4-16,-16-2 3 16,-14-3-2-16,28 3-5 0,-13 1-1 0,-15-4 6 15,30 4-5-15,-18-2 4 0,-12-2-2 0,28 3-1 0,-14 0 0 16,-14-3 0-1,26 1 1-15,-13 2-2 0,-13-3 0 0,28 1 2 0,-16 1-3 16,-12-2 1-16,25 2-2 16,-25-2 4-16,26-2-3 0,-26 2-2 0,25 0 2 0,-12 2-1 15,-13-2 0-15,25-2 0 16,-25 2-4-16,28-2 2 0,-28 2-1 0,27-1 4 16,-12 1-4-16,-15 0 1 0,30 0-1 15,-16-3 2-15,-14 3-3 0,30-4 7 0,-13 4-8 16,-17 0 4-16,32-3-3 0,-18 1 5 0,-14 2-3 15,32-2 1-15,-17 2-4 16,-15 0 5-16,34-2-1 0,-15 0 6 0,-19 2-8 0,36-2 4 16,-19 2-2-1,2 0-1-15,0-2-2 0,-19 2 10 0,38 0 3 0,-19 0-5 16,0 0 0-16,1 0 2 16,0 0-1-16,-20 0 1 0,39 0-2 0,-21 0-1 0,2 0-2 15,-2 0 0-15,-18 0-1 16,35 0-3-16,-19-1-3 0,-16 1-7 0,30 1-18 15,-16-1-11-15,0 0-23 0,-2 0-33 0,-12 0-53 0,21 2-72 16,-21-2-75-16,18-3-198 16,-18 3-74-16,0 0-9 0,0 0-392 15,0 0-421-15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5:13:58.5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1966 3499 445 0,'9'-3'87'0,"-9"3"-37"16,25-4 0-16,-25 4 10 15,23 3 10-15,-23-3 6 0,23 4 18 0,-10 2-15 0,-2 0 10 16,2 1 1-16,-3 3-3 15,0 1 9-15,-1 1 2 0,0 0-9 0,-1 0 11 16,-2 4 27-16,1-2-3 16,-3 1 1-16,0 2-3 0,0-2-1 15,-4 0 0-15,0-15 6 0,0 29-2 0,0-29 1 16,-6 27-2-16,2-14-2 0,-5-2-10 0,9-11-5 16,-16 21 3-16,6-11 1 0,-2-3-3 0,12-7 0 15,-23 13-2-15,10-10 2 16,13-3-3-16,-25 4 0 0,25-4-4 0,-26 0 5 0,26 0-4 15,-25-8-23-15,12 4 0 16,13 4-3-16,-23-17-11 0,13 9 0 0,1-1-11 16,9 9-3-16,-13-25-9 15,8 14-4-15,5 11-1 0,0-24-8 0,0 24-4 0,7-21-5 16,0 10-3-16,-7 11-6 0,19-17-12 0,-9 11-20 16,-10 6-32-16,20-10-42 15,-7 7-55-15,-13 3-70 0,18-2-53 0,-18 2-101 0,13 2-175 16,-13-2-90-16,0 0-199 15,0 0-172-15</inkml:trace>
  <inkml:trace contextRef="#ctx0" brushRef="#br0" timeOffset="630.23">1305 3688 2394 0,'0'0'-47'16,"-17"-6"36"-16,17 6 34 15,0 0 24-15,-21-5 22 0,21 5 24 0,0 0 25 16,-17-6 12-16,17 6 0 16,0 0-4-16,0 0-8 0,0 0-6 0,0 0-10 15,0 0-15-15,0 0-8 0,0 0-10 0,0 0-8 0,0 0-6 16,0 0-10-16,0 0-4 16,51-5-2-16,-29 5-4 0,-22 0-1 0,43 3-6 15,-18 1-6-15,4-2-2 0,-2 1-5 16,-4 0-7-16,0-2-9 0,1 1-16 0,-4-2-10 15,1 3-19-15,-6-2-13 16,-15-1-18-16,33 4-9 0,-20-4-16 0,-13 0-9 16,21 4 5-16,-21-4-13 15,17 0 1-15,-17 0-11 0,0 0-1 0,0 0 4 0,0 0 24 16,14-12 7-16,-14 12 19 0,0 0 13 0,0 0 27 16,0-18 31-16,0 18 34 15,0 0 34-15,0 0 30 0,0 0 12 0,-4-27 4 0,4 27 7 16,0 0 13-16,0 0 3 15,2-22-12-15,-2 22-13 0,0 0-12 0,5-12-11 16,-5 12-10-16,0 0-9 16,15-8-9-16,-15 8-4 0,0 0-9 0,21 0-6 0,-21 0 0 15,0 0-3-15,0 0-6 0,27 9-2 0,-27-9-2 16,9 11-3-16,-9-11-1 16,4 14-3-16,-4-14 1 0,0 19-2 0,0-19-14 15,0 0-33-15,-15 31-37 0,8-20-47 16,2 2-61-16,-2 0-60 0,-2-1-115 0,3 0-607 15,2-1-392-15</inkml:trace>
  <inkml:trace contextRef="#ctx0" brushRef="#br0" timeOffset="1110.21">1955 3823 2755 0,'0'0'-103'0,"0"0"45"16,5-17 30-16,-5 17 16 0,0 0 17 0,6-11 4 0,-6 11 12 15,0 0 14-15,0 0 12 16,0 0 19-16,0 0 22 0,0 0 6 0,0 0-1 16,0 0 10-16,0 0-7 15,0 0-5-15,2 50-3 0,-4-32-2 0,2 6-5 0,0 0-5 16,0 7-6-16,0-1-6 0,-2 4-3 0,2 6-10 16,0 1-5-16,-2 3 1 15,0-1-5-15,0 0-4 0,-1 3-3 0,1 6-3 16,-1-2-4-16,0-5-1 0,1 5-5 15,-2-7 2-15,2 1-8 0,-1 0 4 0,1 0-1 16,0-2-2-16,0 0-4 16,0-2 0-16,0-2 0 0,-1-5-1 0,1-2-2 15,0-1 2-15,0-3-3 0,0-7-2 0,2-1 0 0,-3 0 2 16,2-4-5-16,1-15-23 16,0 25-30-16,0-25-39 0,0 0-47 15,-2 13-44-15,2-13-48 0,0 0-46 16,0 0-103-16,0 0-548 0,0 0-329 0</inkml:trace>
  <inkml:trace contextRef="#ctx0" brushRef="#br0" timeOffset="1580.01">1947 4117 2767 0,'3'-10'-103'0,"-3"10"14"15,8-18 7-15,-8 18 11 0,8-12 17 0,-8 12 16 0,4-14 12 16,-4 14 10-16,0 0-10 16,0 0 11-16,0 0 5 0,0 0 18 15,0 0 3-15,0 0 12 0,0 0 6 0,0 0 13 0,0 0 2 16,-31 33 3-16,22-20-4 0,0 1 3 16,-1 1 2-16,-2 0 1 0,0 2 0 15,-1-2 1-15,4 1-1 0,0-5 5 16,-2 2-5-16,2-1-6 0,9-12-2 15,-14 19-6-15,8-12 5 0,6-7-8 16,-9 16 0-16,9-16 9 0,-12 9 10 0,12-9-5 0,0 0-6 16,0 0-5-16,0 0-4 15,0 0-4-15,0 0-5 0,0 0-4 0,0 0-7 16,12-63-3-16,-5 46-3 0,3-4 6 0,-1 3 1 0,1 0 3 16,1 1-2-16,-3 4 4 15,2-3-1-15,1 6 6 0,1-3 4 0,-2 6 3 16,-10 7-2-16,16-15 3 15,-16 15 2-15,18-8 6 0,-18 8 11 0,16-4 11 16,-16 4 0-16,0 0-7 0,20 12-7 16,-20-12-3-16,16 15-7 0,-7-6-8 15,-1 3-24-15,-2-1-41 0,3 0-49 0,0 2-59 0,-9-13-62 16,19 20-61-16,-11-12-121 16,3 2-514-16,-3-3-287 0</inkml:trace>
  <inkml:trace contextRef="#ctx0" brushRef="#br0" timeOffset="2013.38">2152 3738 2565 0,'0'0'-106'0,"0"0"29"0,0 0 19 15,0 0 24-15,0 0 22 0,0 0 22 16,0 0 23-16,15-20 13 0,-15 20 1 0,0 0-6 15,0 0-6-15,0 0-5 16,33 5-2-16,-33-5-1 0,30 4-3 0,-11-3 0 0,5 1-10 16,0 0 0-16,5 0 1 15,3-2 1-15,4 2-7 0,-2 0 1 0,7-1 0 0,3 2-4 16,-5 2-15-16,3-2 6 16,-1 0-25-16,-5-1 21 0,-4 2-8 0,0-3 9 15,-3 2 0-15,-1 0-2 0,-6-1-34 16,0-2-15-16,-1 2-33 0,-4 0-45 0,-2-2-58 15,-15 0-141-15,22 2-236 0,-22-2 234 0</inkml:trace>
  <inkml:trace contextRef="#ctx0" brushRef="#br0" timeOffset="2355.52">3099 3452 1789 0,'0'0'64'0,"0"0"4"16,6-19-14-16,-6 19-11 15,0 0-8-15,4-13-3 0,-4 13 1 0,0 0 0 16,0 0 5-16,0 0 10 0,0 0 0 0,0 0-3 0,-12 47 4 16,7-32 7-16,1 5 2 15,0 6-1-15,-1 1 1 0,1 9-2 0,0 2 12 16,-2 2-28-16,1 2 4 15,1 0-7-15,0 7-1 0,0 2 6 16,0 1 0-16,2 0-5 0,-3-1 4 0,0-7-6 16,1 7-3-16,2-8-3 0,0-2-4 0,0-3-2 15,0 0-1-15,0-5-2 0,0-5-5 0,2 1 0 0,0-6-17 16,-2-2-32-16,2-2-31 16,0-1-28-16,0-18-48 0,0 25-65 0,0-25-127 15,2 10-413-15,-2-10-23 16</inkml:trace>
  <inkml:trace contextRef="#ctx0" brushRef="#br0" timeOffset="3203.93">2984 3453 2103 0,'-6'-23'-100'15,"6"23"32"-15,-4-16 21 0,4 16 26 0,0 0 15 16,0-19 9-16,0 19 0 0,0 0 1 16,0 0-3-16,6-21 7 0,-6 21 7 15,0 0 4-15,15-9 2 0,-15 9-6 16,19-5 2-16,-19 5 1 0,32-1-4 16,-11 1-1-16,2 0 0 0,6 0-5 0,3 0 1 0,7 0 4 15,5 1-3-15,5-1-6 16,-1 3 6-16,12-1 14 0,-1 1 1 0,4-1 1 0,1 0 1 15,-1 1 4-15,3 1-10 16,23 1-4-16,-15-2 4 0,-8 1-4 16,-1 0 0-16,1-1 3 0,-3 0-12 0,1 1 4 15,-5-1-9-15,-10-1 8 0,-1 0 3 0,1 1-13 16,-5-1 2-16,1 1 7 0,-5-2 0 16,-4-1-8-16,0 2 5 0,-2-2 3 15,-3 2 0-15,-1-2 2 0,0 2-3 0,-5-2 3 16,-3 0 5-16,-1 2 3 0,-2-2 8 15,0 0-1-15,-19 0 0 0,30 4 7 0,-30-4 8 16,20 4 6-16,-8 0-1 16,-12-4 0-16,12 12-3 0,-12-12-6 0,9 18 0 15,-5-7-5-15,-2 5-3 0,0-1-5 16,-2-15 5-16,0 38-7 0,0-19 2 0,-2 9-2 16,2 1-4-16,-2 0-1 0,2 3-5 15,-2 1 4-15,2-1-3 0,0 8-2 16,-2-2 2-16,2 0-3 0,0 0 5 0,2 2-7 0,0 0-4 15,0 0 2-15,2-1 9 16,0 2-8-16,3-5-1 0,-1 3 0 16,1-4-4-16,-1 0 5 0,2-1-3 0,-4-5 3 15,2-2-2-15,0-3-5 0,0 1 6 0,-4-4-3 16,2-2 1-16,-2 0 1 0,0-2-2 16,-2-2 1-16,0-15 10 0,2 27 16 15,-2-27 3-15,-6 22 0 0,0-11-7 16,6-11 1-16,-20 15-6 0,8-9-1 0,-3 0 4 15,-2-1-8-15,-4-1-4 0,-3 1-1 0,-3-3-2 16,-3 2-2-16,-4-2 3 16,-6 2-3-16,-4-2 0 0,-3-1-1 0,-2-1 0 0,-1 3-5 15,-7-3 2-15,-3 0-5 16,1 0 6-16,-2 0-1 0,-1 0-1 0,1 0 0 16,-3 0 0-16,3-3-2 0,-1 3 2 15,3-1-3-15,0-1 1 0,-1 0-1 0,12-2 1 16,-1 3 1-16,1-4-2 0,1 4 1 15,5-3-1-15,1 2 1 0,5-2 0 16,3 2 2-16,1 1-6 0,2-4 3 16,3 4 2-16,3-1-6 0,2 0-11 0,0 0-27 15,3 0-29-15,19 2-32 0,-36-2-29 0,21 0-46 16,0-2-59-16,15 4-150 0,-22-5-407 16,10 1-99-16</inkml:trace>
  <inkml:trace contextRef="#ctx0" brushRef="#br0" timeOffset="3810.2">3662 3687 2237 0,'0'0'-83'16,"0"0"19"-16,4-20 13 0,-4 20 13 15,0 0 6-15,0 0 9 0,2-17 11 16,-2 17-3-16,0 0 7 0,0 0 11 15,-12-13 8-15,12 13 17 0,0 0 22 0,-22-6 13 16,22 6 13-16,-21-2 15 16,21 2 21-16,-28 4-13 0,12 2-7 0,-2-1-5 0,0 4-12 15,-2 4-6-15,-1-1-9 16,2 5-2-16,0-1-8 0,3 3-5 0,-4 1-5 16,6-2-1-16,-2 3-2 0,4 2-8 0,-1-1-1 0,5 1-2 15,2 1-4-15,1 0-1 16,3-2-1-16,4 1-6 0,0 1-2 0,5-1-7 15,3-3-5-15,1 2-2 16,3-5-4-16,2-2-3 0,0 1-10 0,4-5 2 16,-2-2 3-16,1-2-5 15,-2-3 7-15,2 1 1 0,1-5-7 0,-20 0-2 16,29-5 4-16,-14 2 3 0,-2-3-4 0,-13 6 10 0,20-13 9 16,-10 5 8-16,-10 8 2 15,10-15 3-15,-10 15 6 0,4-13 11 0,-4 13 3 0,0 0-4 16,0 0 2-16,0-21 0 15,0 21-4-15,0 0 2 0,0 0-8 0,0 0-1 16,0 0-6-16,0 0 0 16,0 0-16-16,0 0-20 0,0 0-34 0,0 0-48 0,22-8-55 15,-12 10-66-15,-10-2-119 16,23-2-443-16,-10 0-88 0</inkml:trace>
  <inkml:trace contextRef="#ctx0" brushRef="#br0" timeOffset="4280.34">3856 4107 2217 0,'0'0'-59'16,"0"0"19"-16,0 0 28 0,0 0 15 0,0 0 33 16,0 0 27-16,0 0 33 15,0 0 17-15,-42-15 11 0,42 15-26 16,-19 11-1-16,19-11-4 0,-19 18-10 16,10-8 2-16,1 1 0 0,2 0-5 0,0 2-7 0,0 3-7 15,6-16-6-15,0 28-9 0,0-11-1 0,6-3-11 16,0 1-20-16,2-2-26 15,2-1-38-15,1-4-48 0,4 3-47 0,0-4-50 0,-1 0-59 16,4-6-136-16,-6-1-366 16,3 0-31-16</inkml:trace>
  <inkml:trace contextRef="#ctx0" brushRef="#br0" timeOffset="4650.01">4032 3820 2214 0,'0'0'-3'15,"0"0"25"-15,-10-10 6 0,10 10-1 0,0 0 16 16,0 0 0-16,0 0 5 0,-35 10-3 0,35-10 11 16,-14 11-1-16,14-11-1 15,-13 14-6-15,6-6-2 0,7-8-5 0,-8 18 1 16,8-18-3-16,2 21-8 0,-2-21-2 15,8 23-29-15,2-10-24 0,0-3-14 0,0 2-24 16,3-3-9-16,2-2-18 16,2 3-14-16,-3-3 16 0,2 1 9 0,0-1 13 0,-3 0 10 15,0-2 3 1,0 0 19-16,-13-5 7 0,18 10 22 0,-8-4 34 0,-10-6 33 16,0 0 30-16,14 14 5 0,-14-14-1 0,0 0-12 0,0 0-8 15,-8 21-8-15,8-21-12 16,0 0-7-16,-24 13-27 0,24-13-30 0,-17 9-39 15,17-9-50-15,-15 8-44 16,9-4-72-16,6-4-135 0,-15 2-291 0,15-2 139 16</inkml:trace>
  <inkml:trace contextRef="#ctx0" brushRef="#br0" timeOffset="5000.05">4297 3797 1827 0,'25'0'-17'0,"-25"0"24"0,0 0 9 16,15 13 28-16,-15-13 27 15,10 19 20-15,-6-3 21 0,0-4 10 0,2 4-7 0,-2-1 3 16,-2 2-10-16,0 1-8 0,-2 1-5 0,0-2-12 16,0-17-10-16,-4 36-5 15,0-19-11-15,-2 0-29 0,-2 0-46 16,0-1-63-16,-2 1-50 0,-1-4-56 0,-4-2-94 15,4 1-472-15,-5-3-36 0</inkml:trace>
  <inkml:trace contextRef="#ctx0" brushRef="#br0" timeOffset="5240.18">3955 3793 2236 0,'-2'-17'-30'16,"2"17"24"-16,0 0 11 0,-10-10-5 0,10 10 24 16,0 0 0-16,0 0 34 15,0 0 7-15,-36 29-3 0,30-16 3 16,-3 2-2-16,3 3-5 0,2-2-6 0,2 2-11 0,2 3 1 16,4 0-4-16,2 1-32 0,3 4-50 15,5 2-52-15,4-4-56 0,0 1-74 0,4 0-489 16,3-3 23-16</inkml:trace>
  <inkml:trace contextRef="#ctx0" brushRef="#br0" timeOffset="5759.98">4995 4089 2125 0,'-28'0'-16'0,"28"0"2"0,0 0 1 15,0 0 8-15,0 0 12 16,0 0-6-16,0 0-1 0,0 0 5 0,0 0-7 0,0 0 2 15,0 0-3-15,0 0 0 16,0 0-2-16,77 7 7 0,-51-7-8 0,5 2 6 16,3-2 7-16,4 2 19 15,4 0 16-15,5-1 21 0,1 1 21 0,-1 2 9 16,2-2-8-16,-1 1-7 0,-1-2-8 0,-1 1-5 0,-4-2-9 16,1 1-14-16,-9-1-23 15,0 3-23-15,-6-3-28 0,-3 0-40 0,-3 2-37 16,-4-4-40-16,-3 2-55 15,-15 0-120-15,25-4-282 0,-18 2 181 0</inkml:trace>
  <inkml:trace contextRef="#ctx0" brushRef="#br0" timeOffset="6120.13">5908 3653 1905 0,'2'-20'61'0,"-2"20"1"0,0 0-5 16,4-18 2-16,-4 18-19 0,0 0 2 0,0 0-6 16,0 0 10-16,0 0 5 15,0 0 1-15,0 0 12 0,0 0-9 0,6 47-1 16,-6-25 5-16,0 5 9 0,0 4 2 15,0 3 10-15,2 5-3 0,-2 3-1 0,0 4-11 16,0 1 2-16,-2 8-15 0,4-1-1 16,-2-2-9-16,0 2-5 0,2-9 5 0,-2 1-5 15,5-2-4-15,-3 2 1 0,0-5-8 0,2-1-2 16,-2-1-1-16,0-2-3 16,3-6-16-16,-3-4-22 0,2-3-38 0,0 1-46 0,-2-5-32 15,1-4-33-15,-1-5-82 16,2-2-194-16,-4-9-305 0,6 9-28 0</inkml:trace>
  <inkml:trace contextRef="#ctx0" brushRef="#br0" timeOffset="6500.18">5939 3355 2093 0,'0'0'-52'15,"7"-14"31"-15,-7 14 19 0,6-13 7 0,-6 13 19 16,0 0 8-16,15-15 1 16,-15 15 13-16,8-8-9 0,-8 8 21 0,16-7-23 15,-16 7-5-15,16-6-1 16,-16 6-11-16,25-4-1 0,-8 1 1 0,2 2 2 0,5 1-8 15,6 1 5-15,3-1-14 16,5 3-17-16,4-3-5 0,7 4 5 16,9 0-27-16,1-1-2 0,4 1-7 15,1 3 1-15,25-2 8 0,-2 3 0 0,-3-1 7 0,5 1 1 16,2 0-1-16,0-1 10 0,0 0-4 0,2 3 3 16,0-1 5-16,0-1 2 15,-2 2-13-15,0-2-13 0,-2-1-21 0,0 1-20 16,-4-1-19-16,-13-1-27 0,-9-2-10 15,-1 0-289-15</inkml:trace>
  <inkml:trace contextRef="#ctx0" brushRef="#br0" timeOffset="7290.09">8259 3453 1123 0,'61'4'-35'16,"-11"1"36"-16,-8-4 22 16,-5 1 14-16,-5 0 0 0,0 0-4 0,3 0-7 15,-7 0 6-15,5 0-11 16,-4 1 1-16,0 0-13 0,1-2 1 0,-2 2-5 0,-1 0-3 16,-5 0 1-16,-1-2 2 0,0 2 7 0,-4-2 12 15,-3 1 21-15,-14-2 16 16,26 0 23-16,-26 0 8 0,24 1-6 0,-24-1-9 0,18 0-4 15,-18 0 6-15,15 4 8 16,-15-4-7-16,13 6 0 0,-13-6 1 0,0 0-8 16,9 15-12-16,-9-15 7 15,4 17-10-15,-4-17-4 0,0 22 0 0,0-22-5 16,-2 28 9-16,0-11-12 0,0 2-4 0,0 4 4 16,-1-2-9-16,3 6-9 0,-2 2 6 15,0-1-6-15,2 2-4 0,-3 0 4 0,3 3-5 16,0 0-2-16,5 4-4 15,-3 2 5-15,1-1-3 0,1 0-1 0,0 0-6 16,0 0 3-16,0-1 2 0,0 0-5 16,0 0 3-16,0-1-2 0,-1 0 5 0,1 0-6 15,1-5-1-15,-3-3 5 16,2 3 0-16,-2-3-6 0,0-1 3 0,-2 0-2 0,2 0 1 16,-2-7 2-16,2 2 0 0,-2-2-2 0,0 0 6 15,-2-2-2-15,0 1-4 16,0-1 10-16,0-1 2 0,-2-2 5 0,0 3 2 0,4-18 6 15,-12 26 8-15,8-13 3 16,-2-2 5-16,6-11 4 0,-14 21 3 0,2-11-2 16,2 1-3-16,-3-3-6 15,-1-1-3-15,-1 2-5 0,-2-2-22 0,-5-1 0 16,2 0 0-16,-6-2-3 0,-1 4-1 0,-1-2 0 16,-6 2-3-16,-6 0-1 0,0 0 0 15,-2-3 1-15,-6 1-4 0,-4-1-1 0,-3 2 3 16,0-2 0-16,-5 1-6 15,1 0 0-15,-2-3-4 0,-1 3-2 0,1-3-2 0,-5 1-1 16,3 0 2-16,0 0-4 16,1-2 2-16,-1 2 3 0,3-2-4 0,3-1 4 15,4 1-2-15,5 1 3 16,-1-3-1-16,1 1-1 0,0 2 3 0,2-3-2 0,1-3 1 16,1 3-3-16,-1-1-1 0,5 1 0 0,-1-5-1 15,0 4-2-15,5-1 4 16,2 0 1-16,-2-2 0 0,2 0 3 0,1 3-4 0,1-3 0 15,-7-2 2-15,5 0 1 16,1 3-3-16,-3-3 0 0,0 0 1 16,0 1 1-16,4-2 3 0,1 4-4 15,1-2 2-15,0 1-2 0,1 0 0 0,1-2-1 16,0 2-4-16,1 0 4 0,1 0-3 0,4 1 3 0,0-1-1 16,1-1 2-16,-1 1-2 15,6 0 0-15,-2 1 4 0,2-1-1 0,16 4-1 16,-28-3 3-16,28 3 0 0,-25-4-8 15,25 4-17-15,-22-6-24 0,22 6-27 0,-18-2-38 16,18 2-49-16,0 0-45 16,-22-4-50-16,22 4-127 0,-10-6-499 0,10 6-256 15</inkml:trace>
  <inkml:trace contextRef="#ctx0" brushRef="#br0" timeOffset="8180.21">7411 3842 2663 0,'0'0'-28'0,"0"0"11"0,0 0-2 15,0 0 4-15,0 0 3 16,-24-15 0-16,24 15 5 0,-19-6 8 0,19 6 26 0,-26-6-2 15,14 5 9 1,12 1 11-16,-28-4 12 0,28 4 17 0,-25-4 2 0,25 4-5 16,-23-1-4-16,23 1-10 15,-21-3-4-15,21 3-9 0,0 0-1 0,-24 0-7 16,24 0-12-16,0 0-10 0,0 0-29 0,-16-7-28 0,16 7-2 16,0 0-5-16,0 0-6 15,0 0 5-15,0 0-2 0,32-29-6 0,-22 22 5 16,4-2 8-16,-1-2 0 0,0 2 3 15,4-4-1-15,-1-1 9 0,0 2 14 0,0-2-1 16,2 3 21-16,-4-3 13 16,-1 3 33-16,-1 1 10 0,0 2 12 0,0-1 2 0,-12 9-6 15,16-13-5-15,-16 13-7 16,16-12-8-16,-16 12 3 0,12-4 21 0,-12 4 24 16,0 0 9-16,0 0-5 0,0 0-4 0,17 23-7 15,-17-23-6-15,2 25-6 0,1-10-8 16,-3 3-7-16,0-2-5 0,2 5-6 0,-2-1-7 15,0 0-13-15,2 2-17 16,0 0-33-16,0-1-33 0,0 0-39 0,1 2-49 16,-1 0-58-16,0-2-41 0,-2-2-125 15,2-2-530-15,-2 1-283 0</inkml:trace>
  <inkml:trace contextRef="#ctx0" brushRef="#br0" timeOffset="8590.12">6928 4165 2606 0,'-22'1'-91'16,"22"-1"37"-16,0 0 15 0,0 0 20 0,-16 3 16 0,16-3 3 16,0 0 17-16,0 0-17 15,0 0 3-15,0 0-1 0,0 0-5 0,0 0 1 0,0 0-1 16,0 0 3-16,0 0 0 0,67 1 5 0,-45-1-7 16,-2 0-1-16,6 0 8 15,4 2 1-15,6-2-11 0,6 2 11 0,5 0-3 16,0 0 0-16,9-1 5 15,3 2 28-15,-1 0 3 0,1-1 14 0,0 2 0 0,-1-2 19 16,-7 0-13-16,-3 0-2 16,1-1-8-16,-3 2-1 0,-1-3-5 0,-3 1 1 15,-6-1-13-15,-5 3 2 0,-1-3-19 0,-4 0-30 0,-5 0-37 16,0 1-43-16,-2-1-57 16,-19 0-80-16,24 0-161 0,-16 0-277 0,-8 0 94 15</inkml:trace>
  <inkml:trace contextRef="#ctx0" brushRef="#br0" timeOffset="9100.06">7053 4409 1985 0,'0'0'-31'0,"0"0"12"0,0 0 18 15,0 0 7-15,0 0 20 16,-18-12 12-16,18 12 7 0,0 0 13 0,-20 1-4 15,20-1 2-15,0 0 1 16,0 0-16-16,-28 11-2 0,28-11-8 0,0 0 0 0,-15 9-1 16,15-9-10-16,0 0 1 15,-6 15 1-15,6-15-7 0,0 0 2 0,0 0-5 16,15 31-9-16,-9-20 6 0,2 0-9 0,1 1 0 0,0-1 4 16,1 3 2-16,-2-3-3 15,3 2 9-15,0-1-11 0,-3-1 1 0,-2 1 4 16,1-1 3-16,-7-11 20 15,10 19 26-15,-6-10 20 0,-4-9 24 0,3 16 17 16,-3-16 9-16,0 0 0 0,-5 20-21 16,5-20-9-16,-12 10-6 0,12-10-7 0,0 0-13 15,-23 8-8-15,23-8-6 0,-18 0-24 0,18 0-37 16,0 0-42-16,-29-9-55 16,29 9-50-16,-17-13-44 0,17 13-63 0,-15-14-140 0,9 6-416 15,0-2-141-15</inkml:trace>
  <inkml:trace contextRef="#ctx0" brushRef="#br0" timeOffset="9460.11">7404 4370 2458 0,'0'0'-12'0,"0"0"9"16,0 0-3-16,0 0 3 0,0 0 3 0,0 0 1 0,0 0 10 15,0 0 2-15,-40 21 15 16,40-21 17-16,-15 23 19 0,6-10-3 0,3 3 12 15,0 0 7-15,2 0-2 16,0-2 2-16,2 4-7 0,0-1-6 0,2 2-7 16,0-19-2-16,4 35-6 0,0-18-9 15,0-2-1-15,2 2-6 0,0-1-9 0,1-3-35 16,2 0-38-16,1-1-54 0,1-1-58 0,-3-1-64 16,2-3-95-16,-1-1-479 15,2-2-105-15</inkml:trace>
  <inkml:trace contextRef="#ctx0" brushRef="#br0" timeOffset="10160.21">7768 4418 2302 0,'0'0'-52'15,"0"0"16"-15,0 0 9 16,0 0 10-16,0 0 1 0,0 0 6 0,0 0 24 0,0 0 9 16,-36-16 19-16,36 16 0 15,0 0 20-15,-28 3-1 0,28-3-2 0,-23 4-4 16,23-4-1-16,-23 5-11 0,23-5-2 0,-19 6-4 16,19-6-3-16,-19 5-6 0,19-5-15 15,-11 8-3-15,11-8 3 0,0 0-16 16,0 0 0-16,0 19 3 0,0-19-1 15,0 0-2-15,18 17 0 0,-18-17 2 0,16 13 8 16,-5-6-8-16,0 2-2 0,-1-1 3 16,-2 1 5-16,-8-9 6 0,17 16 2 0,-10-9 6 15,-7-7 2-15,13 15 4 16,-13-15 19-16,6 13 9 0,-6-13 16 0,0 0 10 16,2 17 11-16,-2-17-1 0,0 0-1 15,0 0-7-15,-21 19-8 0,21-19-5 0,-17 8-11 16,17-8-2-16,-19 4-6 0,19-4-11 0,-20 2-38 15,20-2-42-15,-20 0-46 16,20 0-72-16,0 0-70 0,-22-6-127 0,16 1-531 16,6 5-260-16</inkml:trace>
  <inkml:trace contextRef="#ctx0" brushRef="#br0" timeOffset="10340.11">7754 4528 2533 0,'18'3'-99'16,"-18"-3"19"-16,21 0 11 16,-21 0 10-16,26 0 16 0,-26 0 10 0,28 0 9 0,-12 0 12 15,-16 0-7-15,32 0-5 16,-15 0 6-16,0 0-7 0,-17 0-18 0,29 0-21 16,-29 0-37-16,28-3-117 0,-15 2-298 0,-5-2 308 15</inkml:trace>
  <inkml:trace contextRef="#ctx0" brushRef="#br0" timeOffset="10560.02">7988 4464 1745 0,'-23'-3'124'16,"23"3"-19"-16,0 0-18 0,0 0 13 0,0 0 18 16,0 0 20-16,-9 25 11 15,9-25 6-15,-2 16 2 0,2-16-4 0,-2 17-15 16,2-17-9-16,0 21-15 0,0-21-11 15,2 21-12-15,-2-21-8 0,2 21-9 0,-2-21-12 16,4 20-20-16,-4-20-37 16,5 19-51-16,-5-19-50 0,4 20-60 0,-4-20-50 15,5 15-62-15,-5-15-103 0,6 15-466 0,-4-7-177 0</inkml:trace>
  <inkml:trace contextRef="#ctx0" brushRef="#br0" timeOffset="11005.13">8094 4459 2488 0,'0'0'39'0,"0"0"36"0,-6-16 3 0,6 16-10 0,0 0-6 16,0 0-3-16,0 0-4 16,0 0-8-16,8-25-4 0,-8 25-5 0,0 0-4 15,15-9-8-15,-15 9-1 16,17-7-9-16,-17 7 3 0,22-1-2 0,-22 1-2 16,22 0 0-16,-22 0-3 0,24 4 6 0,-24-4-11 0,19 7 1 15,-11-1 0 1,-8-6 2-16,8 15 3 0,-8-15 3 0,5 17 12 0,-5-17 17 15,-5 21 15-15,5-21 8 16,-10 25 9-16,4-14 10 0,6-11 6 0,-13 26-4 16,9-16-1-16,4-10-5 0,-9 20-8 15,9-20-4-15,-6 16-9 0,6-16-7 0,-4 16-3 16,4-16-2-16,0 0-4 0,2 21-6 0,-2-21-6 16,11 11-14-16,-11-11-28 0,14 8-33 15,-14-8-45-15,25 4-45 0,-7-2-55 0,0 0-38 16,-18-2-64-16,35-2-104 15,-17-2-564-15,0 2-388 0</inkml:trace>
  <inkml:trace contextRef="#ctx0" brushRef="#br0" timeOffset="11630.14">8079 4174 2767 0,'0'0'-134'0,"0"0"40"16,0 0 22-16,0 0 28 15,0 0 18-15,0 0 23 0,0 0 23 0,0 0 10 0,0 0 16 16,0 0 6-16,0 0 5 16,0 0 8-16,0 0 7 0,0 0 4 0,0 0 3 15,0 0-8-15,0 0-3 16,0 0-9-16,0 0-11 0,0 0-3 0,0 0-3 0,63 4-2 16,-63-4-7-16,37 0-2 0,-16 0-6 0,0 1 0 15,1 2-13-15,-4-3-20 16,2 0-33-16,-2 0-47 0,1 1-62 0,-19-1-71 15,30 0-150-15,-18 0-408 16,2 0-75-16</inkml:trace>
  <inkml:trace contextRef="#ctx0" brushRef="#br0" timeOffset="12630.18">8467 4445 2284 0,'0'0'-58'16,"0"0"13"-16,0 0 12 16,0 0 16-16,25 14 11 0,-25-14 15 0,11 14-3 15,-7-2 13-15,2-1-13 16,1 2 10-16,-3 2 11 0,0-1-18 0,-2 1 11 0,-2-15 13 16,2 30-7-16,-2-16-7 0,0-14 4 0,-4 30-10 15,0-16-11-15,0 1-13 16,-3-2-52-16,7-13-38 0,-12 26-55 0,5-18-126 0,1 0-275 15,-1 0 252-15</inkml:trace>
  <inkml:trace contextRef="#ctx0" brushRef="#br0" timeOffset="13190.21">8968 4172 1640 0,'0'0'-3'16,"0"0"6"-16,20-26-3 0,-20 26-5 0,0 0-1 15,0 0 2-15,25-3-2 16,-25 3 6-16,21 0 5 0,-4-1 3 0,-17 1 17 16,38 1-7-16,-15-1 17 0,7 0 8 0,0 3 4 0,4-3 15 15,1 1 11-15,7 2-4 16,1-3 7-16,3 3 16 0,1-1 12 0,-5 0 2 15,5-2-9-15,-5 2-10 16,-6-2-10-16,0-2-6 0,1 2-17 0,-5-2-23 0,-3 0-30 16,-1 0-34-16,-6 1-57 15,0-2-48-15,-3 2-62 0,-2-2-121 0,-4 2-317 16,-13 1 136-16</inkml:trace>
  <inkml:trace contextRef="#ctx0" brushRef="#br0" timeOffset="14582.81">9572 4189 1794 0,'0'0'-81'0,"0"0"12"0,-2 19 19 15,2-19 23-15,-2 22 15 16,2-22 12-16,-2 29 12 0,0-13 26 0,2 4 7 16,0 0 8-16,-3 1 10 0,3 0 17 15,0 4 3-15,0 2-3 0,0-2-1 0,0 5-9 16,0-2 1-16,0 3-2 0,3-1-13 0,-1 2 6 16,0 1-44-16,2 5 3 15,0-2-3-15,0 0 5 0,-2 2 8 0,2 1-5 0,0-1 14 16,1 2 0-16,-3-4 4 15,3 4-3-15,-1 0-6 0,0-2-1 0,0 2-2 16,0 2-12-16,-2-2 4 16,3 0 1-16,-3-1-8 0,0 0-3 0,0-1 2 0,2 0 0 15,-4-3 1-15,2-3 0 0,0 0-2 0,0-1-3 16,-2 0-7-16,0-1 4 16,2-1-5-16,-2-1 0 0,0-4 3 0,0 3-4 0,-2-6 5 15,2 1-6-15,-4-2 1 16,4-3-3-16,-4-2 1 0,2 3 3 0,2-18-4 15,-4 23 7-15,4-23 3 16,-11 18-9-16,7-10 5 0,4-8-3 0,-15 11-3 16,15-11 5-16,-17 10-2 0,17-10 3 15,-23 4 13-15,23-4-4 0,-30 2 8 0,11-4 10 16,-2 2 11-16,-3-2 6 0,-5-1 2 0,-1 0-3 16,-2 0 3-16,-1-1 0 0,-5 0 1 15,-2 0-1-15,-1-2-5 0,-1 2-5 0,0 0-1 16,-3 1-1-16,1-1-5 15,-3 1-3-15,3 0 6 0,-3 2-1 0,1-1 4 16,1 0 1-16,1 0-9 0,-3 2-1 16,3-2-4-16,2 2-5 0,-3-2-3 0,3 2 1 15,-3-2-5-15,-1 2 2 0,-1-2-7 0,-1-2 0 16,-2 3-3-16,-7-1 0 16,2-2 0-16,7 0-2 0,-12 2 1 0,1-2-1 0,0 2-3 15,-1-2 3-15,-1 1-1 16,0-1-2-16,-3 1 2 0,3-3-3 15,-3 2 2-15,5-4-1 0,-2 2-1 16,-1 0 1-16,3-1-1 0,-3-1 3 0,1 1-5 0,0-1 1 16,-19-1-4-16,9-2-10 15,12 4-1-15,-23-4-3 0,14 3-3 0,7-2 2 16,0 5 2-16,1-2-2 0,-1-1 2 0,2 2 2 0,-1 0 3 16,5-1-1-16,0 3 0 15,3-1 3-15,2 1-2 0,-3 0 4 0,7-2-1 16,-1 2 1-16,-1-1 4 15,-1 1-4-15,-4 0 3 0,-2-1 0 0,0-1 3 0,2 2-3 16,-2-2 1-16,0 0-2 16,0 2 4-16,-2-3-2 0,0 2 3 0,-1-3-2 15,1 2 0-15,0 0 1 0,3 0 1 0,-4-1 0 16,5 1-3-16,0-2 4 0,3 3-4 16,-4-4 0-16,9 2 0 15,-1 1 1-15,-3-1 1 0,-3-1 2 0,7 0-4 16,-1 3 3-16,-3-4-2 0,-1 1-1 0,7 1 1 0,-3-1 4 15,-3 0 3-15,5 2-3 16,-8-3-4-16,1-1 5 0,3 3-3 0,-3 0 1 16,7-1 0-16,-1 2-3 15,1-2 2-15,1 1 0 0,-3 3 0 0,1-4-1 16,-1 2-1-16,4-1 2 0,-3 0-1 0,1 4 1 0,1-2-2 16,-1-1-2-16,4 1 6 15,-1 0-3-15,3 1 0 0,5 0 1 0,-5-1-2 16,4 1 2-16,1 0 1 0,-1 2-2 15,3-1 2-15,1 1-2 0,-2-1-1 0,5 0 2 16,-5 1-2-16,5-2 4 16,-2 2-2-16,1-1 0 0,-2-2 2 0,1 4-5 15,1 1 6-15,0-2 0 0,3 0-2 16,1 2-1-16,2-2 0 0,0 2-1 0,-1-2 1 16,2 2 1-16,0-1-2 0,1-2 1 0,20 3 0 15,-40-1 1-15,21 1-1 16,-1-3 0-16,20 3 2 0,-39-1-1 0,20 1 1 0,2-2 6 15,17 2 3 1,-36-2 1-16,17 2 0 0,2-2-1 0,17 2-5 0,-31-4 5 16,15 4-4-16,2 0 2 15,1-2-2-15,-2 0-2 0,15 2 1 0,-31-4-4 0,13 3 4 16,4-2-3-16,-4 2 3 0,2-1-4 0,-1 2 2 16,2-2-2-16,-4 0 2 15,5 0-1-15,-6 1 1 0,4 1-2 0,-2-2 2 0,0-1-2 16,1 2 2-1,-4-3 1-15,4 2-2 0,-3 0 1 0,3 1-2 0,0-2 3 16,-2-1 0-16,3 2-1 16,-2-1-2-16,4 1 0 0,-1 0-2 0,-2-1-14 0,2 0-20 15,15 3-37-15,-26-8-44 16,14 5-56-16,2 1-55 0,-6-4-82 0,4 0-667 16,-1 1-428-16</inkml:trace>
  <inkml:trace contextRef="#ctx0" brushRef="#br0" timeOffset="15010">1512 4550 2919 0,'-21'3'-71'0,"21"-3"53"16,0 0 21-16,0 0 39 15,0 0 22-15,-16 4 21 0,16-4 26 0,0 0 12 16,0 0-1-16,0 0-15 0,0 0-9 0,0 0-11 16,0 0-7-16,0 0-6 15,0 0-8-15,0 0-20 0,62-6-32 0,-43 2-46 0,-3 3-63 16,1-3-76-16,0 0-83 15,-2-1-207-15,0 0-432 0,-2-2-275 0</inkml:trace>
  <inkml:trace contextRef="#ctx0" brushRef="#br0" timeOffset="15490.03">1400 3198 2620 0,'0'0'10'16,"0"0"43"-16,0 0-10 0,0 0-7 0,0 0 2 0,0 0 1 16,0 0 16-16,0 0 10 15,0 0 6-15,0 0-5 0,0 0-9 0,0 0-6 16,0 0-7-16,0 0-1 0,0 0-6 0,0 0-4 16,0 0-4-16,56-1-19 0,-56 1-30 15,25-2-47-15,-25 2-53 0,27-2-73 0,-16-2-81 16,5 0-564-16,-5 1-172 15</inkml:trace>
  <inkml:trace contextRef="#ctx0" brushRef="#br0" timeOffset="15690.21">1485 3059 2599 0,'0'0'67'0,"-10"-10"3"15,10 10-10-15,0 0-7 0,0 0-7 16,0 0-5-16,0 0 5 0,0 0-1 0,0 0-1 15,0 0-3-15,0 0 5 16,10 56-9-16,-10-41 2 0,2 3-8 0,-2 1 2 16,2 2-6-16,-2-2-11 0,-2 4-40 15,4-1-74-15,-4 1-83 0,0 3-121 16,2-4-538-16,-4 1-178 0</inkml:trace>
  <inkml:trace contextRef="#ctx0" brushRef="#br0" timeOffset="17720.08">32203 3696 1244 0,'0'0'240'0,"0"0"-39"0,0 0-4 16,0 0 8-16,0 0-16 0,0 0-10 0,0 0-10 15,-10-12-12-15,10 12 3 16,0 0 2-16,0 0 3 0,0 0 6 0,0 0-3 0,0 0-6 15,0 0-3-15,0 0-10 16,0 0-13-16,0 0 8 0,0 0-13 0,0 0-13 16,50-6-14-16,-50 6-16 15,23 3-8-15,-23-3-21 0,26 1-36 0,-14-1-45 0,0 2-54 16,-12-2-64-16,28 4-70 0,-13-1-59 0,-5-3-91 16,3 4-156-16,-13-4-102 15,15 3-225-15,-15-3-185 0</inkml:trace>
  <inkml:trace contextRef="#ctx0" brushRef="#br0" timeOffset="21550.05">28653 3503 539 0,'0'0'370'0,"0"0"-91"0,-1-19-65 0,1 19-21 16,0 0-10-16,0 0 0 16,1-21 1-16,-1 21-7 0,0 0 16 0,0 0 9 15,6-19 0-15,-6 19 5 16,0 0-5-16,4-14-8 0,-4 14-10 0,0 0-15 0,0 0-7 15,0 0-17-15,6-15-15 16,-6 15-11-16,0 0-20 0,0 0-5 0,0 0-13 16,0 0-12-16,0 0-1 15,0 0-14-15,0 0-5 0,-13 48-5 0,13-48-3 0,-8 33-5 16,4-16-5-16,0 6 20 0,-2 1 6 0,1 0-18 16,-2 0-5-16,3 1 2 15,-2-1-5-15,2 3 2 0,-2-2-11 16,2 0-2-16,-1-2-7 0,0-1-9 0,4-3-16 15,-4-2-24-15,3-1-28 0,-1-2-26 0,1-2-33 16,1-2-33-16,1-10-44 16,-2 20-34-16,2-20-24 0,0 9-66 0,0-9-127 0,0 0-149 15,0 0-280-15,0 0-251 16</inkml:trace>
  <inkml:trace contextRef="#ctx0" brushRef="#br0" timeOffset="21900.04">28864 3532 2583 0,'0'0'-2'16,"15"-8"30"-16,-15 8-11 0,0 0-3 16,0 0 7-16,0 0 13 0,0 0 13 15,0 0 7-15,0 0 1 0,0 0-1 0,0 0 0 0,0 0-4 16,0 0 7-16,-34 35 6 0,21-29 6 16,1 1 1-16,12-7-9 0,-24 13-3 15,12-7-7-15,1 1-3 0,1 1-5 0,10-8-8 16,-20 11-1-16,12-5-1 15,8-6-2-15,-14 11 1 0,14-11-1 0,-16 12 3 0,16-12 6 16,-13 14 5-16,7-7 9 16,6-7 0-16,-8 11 2 0,8-11 4 0,-4 17 5 0,4-17 0 15,0 0 0-15,0 0 1 16,10 26-3-16,-2-19 2 0,3 1-1 0,-1 2-5 16,4-1-5-16,-2 1-8 0,3-1-4 0,0 1-6 15,0-1-8-15,-2 3-19 0,8-3-30 16,-9 0-41-16,3 1-56 0,-2-1-67 0,-1 1-47 15,1-2-52-15,-2 1-106 16,0-3-124-16,-2 0-393 0,2-3-297 16</inkml:trace>
  <inkml:trace contextRef="#ctx0" brushRef="#br0" timeOffset="22379.99">29028 3739 2723 0,'0'-18'-59'16,"0"18"41"-16,0 0 23 16,0-22 11-16,0 22 9 0,0 0 19 0,0 0 20 15,0 0 14-15,0 0 0 0,0 0-1 0,0 0-5 0,0 0 5 16,0 0 16-16,0 0 2 16,0 0 1-16,0 0-5 0,-18 56-7 0,18-56-8 15,0 23-7-15,0-23-10 16,4 27-4-16,-2-17-4 0,-2-10-8 15,9 26-1-15,-4-15-9 0,1 0 1 0,0 1-6 16,-6-12 2-16,13 17-6 0,-3-11-2 0,-10-6-5 16,17 11-3-16,-6-6-6 15,-11-5-6-15,18 1-10 0,-18-1-8 0,0 0-7 0,32-12-1 16,-18 4-7-16,-4-3-2 0,-2-2-3 16,3-1 4-16,-3-1 0 0,1 0 2 15,-3 0 11-15,1-2 6 0,-3 4 12 0,0-3 11 16,-4 16 6-16,6-23-3 0,-6 23 6 15,0-15-2-15,0 15 4 0,0 0 4 0,-12-17 4 16,12 17 12-16,0 0 7 16,-22-2 3-16,22 2 1 0,0 0 4 0,-25 12 2 15,25-12-1-15,-14 11-8 0,14-11-2 0,-12 15-4 0,12-15-3 16,-6 18-4-16,6-18-5 16,0 19 0-16,0-19-7 0,10 18-21 15,2-8-25-15,0-2-49 0,1-3-65 16,4 1-78-16,2-3-76 0,-1-3-172 0,4 3-124 0,-3-3-320 15,-19 0-296-15</inkml:trace>
  <inkml:trace contextRef="#ctx0" brushRef="#br0" timeOffset="22970.16">29567 3728 2748 0,'0'0'-28'15,"0"0"28"-15,0 0 22 16,0 0 17-16,0 0 25 0,0 0 7 0,0 0 5 15,0 0 0-15,0 0 0 16,0 0-7-16,0 0-3 0,0 0 3 0,0 0 6 16,21-25 11-16,-21 25 5 0,30-4-5 15,-16 1-13-15,4 2-7 0,-2-3-13 0,1 4-31 16,-2-4-32-16,-15 4-46 0,29-6-62 16,-17 3-51-16,-2 2-52 0,-10 1-96 0,21-4-596 15,-21 4-305-15</inkml:trace>
  <inkml:trace contextRef="#ctx0" brushRef="#br0" timeOffset="23149.96">29605 3584 2793 0,'0'0'36'0,"-21"-9"34"0,21 9 17 16,0 0 19-16,0 0 10 16,-13-7 6-16,13 7-4 0,0 0-2 0,0 0-12 0,0 0-13 15,0 0-11-15,0 0-7 16,0 0-9-16,43-5-14 0,-29 7-30 0,2-4-42 15,-2 2-61-15,5 0-67 16,2 0-57-16,-2 0-63 0,1 0-125 0,-4-3-493 0,1 3-265 16</inkml:trace>
  <inkml:trace contextRef="#ctx0" brushRef="#br0" timeOffset="26179.99">30066 3360 2699 0,'0'0'-7'0,"-6"-17"26"0,6 17 26 16,0 0 13-16,-4-15 12 0,4 15 19 0,0 0 3 16,0 0 3-16,-2-17-6 15,2 17-12-15,0 0-7 0,0 0-7 0,8-17-7 16,-8 17-10-16,0 0-2 0,13-10-5 0,-13 10-7 0,15-6-2 16,-15 6-4-16,0 0-4 15,25-3-4-15,-25 3-2 0,19 2-3 0,-19-2-2 16,21 5 0-16,-21-5-6 15,20 10 0-15,-12-4-2 0,-8-6-4 0,12 17 4 16,-5-8-3-16,-7-9 0 0,2 23 1 16,-2-23-1-16,0 25 0 0,-2-10 2 0,2-15 1 15,-9 28-3-15,5-14 6 0,-2-1 6 0,2 1 1 16,4-14 6-16,-8 22 0 0,2-12 2 16,6-10-3-16,-4 17 1 0,4-17-1 0,-4 15 2 15,4-15 0-15,0 0-1 16,0 0 1-16,6 19-1 0,-6-19-2 0,14 7-1 15,-14-7-4-15,16 3-4 16,-16-3-14-16,22-2-18 0,-22 2-32 0,23-1-27 0,-23 1-64 16,28-5-42-16,-14 3-46 15,1-1-65-15,-15 3-636 0,28-9-350 0</inkml:trace>
  <inkml:trace contextRef="#ctx0" brushRef="#br0" timeOffset="26479.74">30437 3441 2753 0,'7'-11'-76'0,"-7"11"73"16,10-18 18-16,-6 8 25 15,-4 10 28-15,10-20 16 0,-3 8 15 0,-7 12 18 16,11-19-1-16,-11 19-5 0,6-15-9 16,-6 15-8-16,10-13-14 0,-10 13-9 0,7-10-11 15,-7 10-6-15,0 0-9 0,0 0 0 0,0 0-7 16,0 0-2-16,0 0-5 16,0 0-1-16,25 26-5 0,-25-26-4 0,3 26-1 0,-1-16-2 15,-2-10-1-15,0 27-1 16,0-14-2-16,0-13-4 0,-7 27 2 0,3-16 2 15,4-11 3-15,-13 22 7 16,5-13-3-16,-3 2 5 0,11-11 2 16,-16 8 11-16,16-8 2 0,-22 6 2 0,22-6-6 15,-17-2-2-15,17 2-6 0,0 0-11 0,-21-16-20 16,15 6-14-16,6 10-25 0,-7-24-24 0,7 24-43 16,2-23-46-16,-2 23-36 15,11-22-49-15,-5 11-62 0,3-1-145 0,4 2-456 0,-3 3-291 16</inkml:trace>
  <inkml:trace contextRef="#ctx0" brushRef="#br0" timeOffset="27679.8">30959 3469 2548 0,'0'0'-142'0,"0"0"24"16,0 0 21-16,0 0 13 16,0 0 23-16,14-17 21 0,-14 17 13 0,0 0 22 0,0 0 18 15,0 0 10-15,6-13 8 16,-6 13-3-16,0 0 9 0,0 0 2 0,0 0 5 15,0 0 3-15,0 0-10 16,0 0-5-16,0 0-2 0,0 0-4 0,0 0 3 0,0 0-3 16,0 0-10-16,0 0 1 15,0 0-8-15,0 0 6 0,-28-16 5 0,28 16-8 16,0 0 4-16,0 0-4 0,-29 4-4 0,29-4-5 0,0 0 0 16,0 0 0-16,-26 7 9 15,26-7-11-15,0 0-2 0,-16 5-2 0,16-5-8 16,0 0 4-16,0 0-1 15,-10 9 2-15,10-9-3 0,0 0 3 0,0 0-6 0,0 0 8 16,0 0 5 0,0 0-14-16,22 23 13 0,-22-23-3 0,12 10 3 0,-12-10-3 15,13 11-5-15,-13-11 5 0,15 13 9 0,-15-13-9 16,13 13 2-16,-13-13 10 16,10 14-21-16,-10-14 21 0,9 14 3 0,-9-14 0 0,0 0 12 15,7 14 0-15,-7-14 10 16,0 0-3-16,0 0 3 0,-16 19-6 0,16-19 8 15,0 0-14-15,-23 6 1 16,23-6-6-16,-19 2-8 0,19-2-45 0,-21-2-24 0,21 2-38 16,0 0-37-16,-24-7-30 15,24 7-80-15,-12-10-400 0,6 2 126 0</inkml:trace>
  <inkml:trace contextRef="#ctx0" brushRef="#br0" timeOffset="28059.83">31074 3541 1794 0,'0'0'-77'0,"0"0"12"0,0 0 8 0,0 0 12 0,17 8-6 15,-17-8 9-15,0 0 1 16,13-2 7-16,-13 2-2 0,0 0 7 0,0 0-1 15,21-9 16-15,-21 9 4 16,10-6 3-16,-10 6-5 0,11-12 5 0,-7 7 7 0,-4 5 8 16,0 0 6-1,0 0 7-15,9-17 2 0,-9 17 1 0,0 0 5 0,0 0 19 16,0 0 10-16,0 0 23 0,-28-13 15 0,28 13 16 16,0 0 6-16,0 0 4 15,-31 17 4-15,31-17-3 0,-16 13-1 0,16-13-6 0,-12 15-7 16,6-7-13-16,6-8-7 15,-6 17-10-15,6-17-6 0,-3 19-7 0,3-19-8 16,0 0-9-16,11 24-32 16,-11-24-42-16,14 12-41 0,0-5-46 0,-4-3-41 0,0-2-54 15,-10-2-129-15,24 0-359 16,-11 0 53-16</inkml:trace>
  <inkml:trace contextRef="#ctx0" brushRef="#br0" timeOffset="30759.97">31395 3602 827 0,'0'0'331'0,"0"0"-83"15,0 0-84-15,0 0-32 16,0 0-16-16,0 0-26 0,0 0 1 0,0 0-3 0,0 0 6 15,0 0-7-15,0 0 1 16,0 0-9-16,0 0-2 0,0 0 1 0,0 0 5 16,0 0-4-16,0 0-5 15,0 0-11-15,0 0-4 0,0 0-8 0,0 0-3 0,0 0-9 16,0 0-1-16,-12 31-8 0,12-31 0 0,0 0-6 16,-14 9 2-16,14-9-8 15,0 0 1-15,-16 10-15 0,16-10-15 0,-8 8-29 16,8-8-29-16,0 0-34 0,-13 9-37 15,13-9-49-15,0 0-140 0,-12 8-416 0,12-8-26 16</inkml:trace>
  <inkml:trace contextRef="#ctx0" brushRef="#br0" timeOffset="32779.68">31316 3495 939 0,'0'0'115'0,"-5"-22"-32"0,5 22-2 0,0 0 5 16,0 0-20-16,0 0-3 15,0 0 3-15,9-21-10 0,-9 21 9 0,0 0 10 16,0 0 6-16,0 0 7 16,6-13 7-16,-6 13 15 0,0 0 4 0,0 0 13 15,0 0 6-15,0 0 2 0,8-10-6 0,-8 10-6 16,0 0 1-16,0 0-7 0,0 0-5 16,0 0 2-16,0 0-5 0,0 0-11 0,0 0-10 15,0 0-9-15,0 0-7 16,0 0-10-16,0 0-7 0,0 0-6 0,0 0-7 0,0 0-5 15,0 0-2-15,0 0-5 16,0 0-4-16,0 0-2 0,0 0-1 0,0 0-4 16,0 0 1-16,0 0-3 15,0 0 0-15,0 0-5 0,0 0 6 0,0 0 1 0,0 0-1 16,0 0 2-16,0 0 5 0,0 0-2 0,-32 28 3 16,32-28-2-16,0 0 5 15,-12 14-5-15,12-14 4 0,0 0-3 0,-8 11 3 16,8-11-3-16,0 0 0 0,-9 13-4 15,9-13 2-15,0 0-1 0,0 0-1 16,-9 10-7-16,9-10 3 0,0 0 3 16,0 0 2-16,0 0-1 0,0 0-1 0,-6 13-1 15,6-13-1-15,0 0 0 0,0 0 0 0,0 0 1 0,0 0-1 16,0 0 1-16,-2 20 1 16,2-20-4-16,0 0 3 0,0 0 0 0,0 0-3 15,0 0 0-15,0 17-8 16,0-17 6-16,0 0-2 0,0 0-2 0,0 0 8 15,0 0-21-15,4 20 3 0,-4-20 4 16,0 0-1-16,6 12-1 0,-6-12 2 0,0 0-4 16,0 0 5-16,7 14 3 15,-7-14-7-15,0 0 2 0,0 0 0 0,5 13-1 0,-5-13 3 16,0 0 2-16,0 0 5 16,14 7 2-16,-14-7-1 0,17 2-3 0,-17-2-2 15,21 2 1-15,-21-2-3 0,23 0-1 16,-23 0-2-16,28 0-22 0,-28 0-20 0,28-4-47 15,-18 0-51-15,-10 4-66 0,25-3-60 0,-14-1-75 16,-11 4-137-16,19-4-124 16,-11 0-318-16,-8 4-319 0</inkml:trace>
  <inkml:trace contextRef="#ctx0" brushRef="#br0" timeOffset="33020.15">31555 3320 2771 0,'0'0'-23'0,"0"0"30"0,0 0 7 16,8-10-2-16,-8 10 14 15,0 0 5-15,0 0-1 0,0 0-4 0,17-8-11 16,-17 8-8-16,0 0-27 15,19-6-47-15,-19 6-41 0,15-5-62 0,-15 5-113 16,15-7-427-16,-9 4 30 0</inkml:trace>
  <inkml:trace contextRef="#ctx0" brushRef="#br0" timeOffset="33210.25">31734 3197 2158 0,'11'-10'82'0,"-11"10"25"16,0 0-2-16,13-5 17 0,-13 5 40 0,0 0 26 15,0 0 3-15,0 0-1 16,0 0-16-16,0 0-16 0,-7 47-23 0,3-30-13 0,2 0-11 16,-4 2-12-16,1 1-12 15,3 5-29-15,-2-3-55 0,0-1-68 0,2 4-102 16,-2 0-117-16,2 1-257 0,-5-1-418 0,0-4-399 16</inkml:trace>
  <inkml:trace contextRef="#ctx0" brushRef="#br0" timeOffset="37939.58">28051 3862 1797 0,'0'0'204'0,"13"4"-36"0,-13-4-12 0,0 0 3 0,15 3 6 16,-15-3 9-16,0 0-1 16,0 0-11-16,0 0 4 0,0 0 2 0,0 0 4 15,0 0 8-15,17 0 7 0,-17 0-2 0,0 0-32 16,0 0-17-16,0 0-15 0,0 0-14 16,19-16-12-16,-19 16-10 0,8-8-15 0,-8 8-5 15,8-11-12-15,-8 11-6 16,0 0-8-16,15-11-5 0,-15 11-5 0,0 0-2 0,0 0-2 15,0 0-2-15,22 22-6 16,-22-22-2-16,-2 24-7 0,2-24-26 0,-16 36-26 16,3-17-49-16,-7 4-71 15,-6 2-78-15,-7 0-72 0,-3-1-182 0,-6 1-139 0,-18 8 38 16,-1-3-249-16,-2-3-192 0</inkml:trace>
  <inkml:trace contextRef="#ctx0" brushRef="#br0" timeOffset="39119.75">27038 3869 2586 0,'0'0'28'0,"0"0"35"16,0 0 22-16,0 0 11 0,0 0 15 0,0 0 20 0,0 0 6 15,0 0 5-15,14-27-1 16,-14 27-9-16,5-13-15 0,-5 13-3 0,4-19-3 16,-4 19-7-16,6-21-4 15,-6 21-12-15,7-19-5 0,-2 8-10 0,-5 11-13 0,6-20-1 16,-6 20-10-16,10-16-4 0,-10 16-13 0,6-16-5 16,-6 16-10-16,7-9-7 15,-7 9-6-15,0 0-2 0,18-3-11 0,-18 3-12 16,0 0-16-16,0 0-11 15,34 7-10-15,-34-7-10 0,17 5-3 0,-17-5-7 0,14 6-6 16,-14-6-1-16,15 4 1 16,-15-4 1-16,0 0-5 0,21 4 9 0,-21-4 7 15,0 0 11-15,0 0 11 0,22-8 11 0,-22 8 17 0,0 0 17 16,0 0 11-16,9-10 6 16,-9 10 2-16,0 0-3 0,0 0 5 0,0 0-4 15,0 0-2-15,0 0-1 16,0 0 4-16,0 0 0 0,0 0-2 0,0 0 0 0,0 0 3 15,0 0 5-15,-33 40 10 16,24-32 7-16,9-8-3 0,-18 15 1 0,7-5 1 16,1-1-1-16,10-9-6 15,-21 12 2-15,11-7-6 0,10-5 2 0,-18 10-3 0,18-10-5 16,-18 8 3-16,18-8 1 0,-15 7-5 0,15-7 3 16,-19 0-2-16,19 0-3 15,0 0 2-15,0 0-3 0,-27-4 2 0,27 4 6 16,-15-8 2-16,15 8 4 0,0 0 1 15,-14-9 6-15,14 9 0 0,0 0-3 16,0 0-4-16,-15-8-5 0,15 8-6 16,0 0 0-16,0 0 6 0,0 0-1 0,0 0-1 15,-27 16 1-15,27-16-6 0,-13 13 1 0,7-3-3 0,6-10 3 16,-13 19-5-16,5-9-10 16,-2 1-25-16,3 0-34 0,-3-1-48 0,-2-1-68 15,3 2-66-15,9-11-100 16,-23 18-185-16,12-12-459 0,1-1-438 0</inkml:trace>
  <inkml:trace contextRef="#ctx0" brushRef="#br0" timeOffset="39579.83">26825 3815 2925 0,'0'0'-72'0,"0"0"32"0,0 0 11 0,6-10 33 16,-6 10 1-16,0 0 27 16,0 0 32-16,5-16 19 0,-5 16 2 0,0 0 0 15,0 0-3-15,0 0 1 0,5-15 10 0,-5 15-4 0,0 0-7 16,0 0-9-16,0 0-5 16,5-14-8-16,-5 14-9 0,0 0-7 0,0 0-2 15,0 0-6-15,10-10-4 16,-10 10-6-16,0 0-4 0,0 0 0 0,0 0 0 0,0 0-4 15,0 0-1-15,0 0-1 16,0 0 4-16,0 0-2 0,0 0 1 0,0 0-1 16,5 37 3-16,-5-37-5 15,0 0 3-15,0 0-1 0,-15 21 4 0,15-21 6 0,-8 12 8 16,8-12 6-16,-15 5 9 0,15-5 3 0,-13 8 3 16,13-8 5-16,0 0 4 15,-19 4 11-15,19-4 5 0,0 0-5 0,0 0-26 0,0 0-3 16,-25-16-5-16,25 16 2 15,-6-15-3-15,6 15-3 0,-7-21-5 16,7 21-2-16,-2-22-7 0,2 22 4 16,0-27-13-16,2 12-25 0,1-1-27 0,-1-1-30 0,0-2-48 15,2 2-58-15,1-1-70 16,-1-1-74-16,3 2-169 0,-4 1-148 0,-1-3-342 16,0 2-426-16</inkml:trace>
  <inkml:trace contextRef="#ctx0" brushRef="#br0" timeOffset="39729.68">26919 3311 3059 0,'11'-6'62'0,"-11"6"15"0,0 0-10 0,16-9-6 16,-16 9-8-16,0 0-4 0,11-11-9 0,-11 11-40 16,0 0-70-16,0 0-79 15,12-8-79-15,-12 8-150 0,0 0-437 0,0 0-135 0</inkml:trace>
  <inkml:trace contextRef="#ctx0" brushRef="#br0" timeOffset="39939.94">26603 3688 2455 0,'-7'14'-32'0,"2"-1"29"0,5-13-12 0,-11 24 33 15,5-10 25-15,-1-1 30 16,-1 0 20-16,0-1 7 0,3 2-7 0,-3-4-4 0,8-10-8 15,-16 24-10-15,9-13-5 16,-2-1-7-16,0 1-5 0,9-11-8 0,-15 18-5 16,8-7-32-16,7-11-40 15,-14 14-52-15,14-14-50 0,-15 14-47 0,7-10-85 0,8-4-551 16,-19 7-139-16</inkml:trace>
  <inkml:trace contextRef="#ctx0" brushRef="#br0" timeOffset="40109.87">26484 3527 2759 0,'0'0'160'0,"6"-16"-22"0,-6 16-38 0,7-12-12 0,-7 12-19 16,7-11-1-16,-7 11-22 16,0 0-48-16,5-13-73 0,-5 13-76 0,0 0-70 15,2-8-118-15,-2 8-474 16,0 0-136-16</inkml:trace>
  <inkml:trace contextRef="#ctx0" brushRef="#br0" timeOffset="40750.05">25935 3711 2463 0,'0'0'24'15,"0"0"18"-15,0 0 6 0,0 0 2 0,0 0 11 16,0 0 20-16,0 0 6 16,-12-29-5-16,12 29-8 0,0 0-8 0,14-29-8 15,-7 18-3-15,-7 11 10 0,14-19 13 16,-7 10 14-16,-7 9-7 0,10-17-11 16,-2 9-10-16,-8 8-7 0,13-11-4 0,-13 11-11 0,16-10-3 15,-16 10-4-15,17-3-1 16,-17 3-8-16,21 0-11 0,-21 0-11 0,21 3-13 0,-21-3-11 15,24 6-10-15,-12-5 3 16,-12-1-2-16,23 4 6 0,-23-4 1 0,19 5 3 16,-19-5 5-16,18 3 2 15,-18-3 11-15,0 0 10 0,20 0 17 0,-20 0 12 0,0 0 13 16,0 0 5-16,18 2 1 0,-18-2-4 0,0 0-6 16,0 0-5-16,0 0-7 15,0 0-4-15,0 0-6 0,0 0 2 0,0 0-4 16,0 0-3-16,0 0-2 0,0 0-2 15,0 0 0-15,-27 34 3 0,14-26-7 0,-1-2-2 16,-1 3 2-16,-1-2-1 16,0 2-2-16,-2-2-2 0,-2 1 3 0,4-3-5 15,-2 4 2-15,0-5 1 0,0-1-1 0,1 1-2 0,0-1 1 16,-1-1 2-16,18-2 1 16,-26 2 4-16,26-2 3 0,-25-4 2 0,25 4 2 15,-21-6 4-15,21 6 2 16,-22-8 9-16,15 1 3 0,7 7 3 0,-17-9 5 0,17 9 0 15,-12-9 3-15,12 9-4 16,0 0-5-16,-15-13-2 0,15 13-4 0,0 0-11 16,-14-5-2-16,14 5-4 15,0 0 2-15,0 0 6 0,0 0 17 0,-25 21-6 0,16-15-3 16,9-6 4-16,-13 21-13 0,5-10-14 0,0 3-30 16,-1-1-30-16,1 0-37 15,0 0-48-15,-3 3-46 0,3-1-52 0,-4-1-55 0,3 1-92 16,0-4-150-16,-2 0-94 15,0 0-225-15,2-1-195 0</inkml:trace>
  <inkml:trace contextRef="#ctx0" brushRef="#br0" timeOffset="40989.75">25547 3434 2658 0,'0'0'77'0,"5"-20"18"16,-5 20 4-16,4-16 2 0,-4 16-5 0,0 0-5 16,5-14-14-16,-5 14-1 15,0 0 2-15,0 0-4 0,0 0-5 0,0 0-7 0,20 36-6 16,-18-23-3-16,1 3-9 0,0 2-2 0,0 3-17 16,-3-2-52-16,0 4-55 15,0 0-68-15,0-1-48 0,-6 1-68 0,3 0-145 0,-5 2-430 16,-2-4-179-16</inkml:trace>
  <inkml:trace contextRef="#ctx0" brushRef="#br0" timeOffset="41850.04">25410 3713 2461 0,'4'-22'26'0,"-4"22"5"0,0 0-5 15,0 0-11-15,1-18 4 16,-1 18 18-16,0 0 12 0,0 0 7 0,0 0-4 0,0 0-2 15,0 0-6-15,0 0-4 16,0 0-2-16,0-20-3 0,0 20-1 0,0 0 7 16,0 0-8-16,0 0 8 15,0 0 13-15,0 0 24 0,0 0 3 0,0 0-7 0,0 0-9 16,0 0-7-16,-1-24-3 0,1 24-6 0,0 0-3 16,1-19 6-16,-1 19 2 15,0 0 9-15,4-17 9 0,-4 17 2 0,0 0-1 16,5-15-9-16,-5 15-9 0,0 0-6 15,0 0-9-15,0 0-2 0,0 0-2 0,0 0-7 16,0 0 4-16,0 0-8 16,0 0-3-16,0 0 1 0,0 0-4 0,0 0-2 15,17 39 0-15,-17-39 0 0,-2 20-2 16,2-20-1-16,-5 20 1 0,5-20-3 0,-4 16 1 16,4-16 17-16,-11 15-3 0,2-7-3 0,9-8 0 15,-13 13-3-15,13-13-1 16,-21 8-2-16,21-8-1 0,-25 1 0 0,25-1 3 0,-21-3 0 15,21 3-1-15,-21-12 4 16,9 5 3-16,1-2-4 0,2-3 0 0,0 0-3 16,9 12 7-16,-9-22 2 15,2 10 4-15,7 12 1 0,-6-23 4 0,6 23 13 0,-2-19 13 16,2 19-3-16,-2-17 0 0,2 17-7 0,0 0-4 16,-2-21-10-16,2 21-3 15,0 0-4-15,-3-17-7 0,3 17-1 0,0 0-11 0,0 0 7 16,0 0-2-16,0 0-4 15,0 0 0-15,0 0-24 0,0 0 5 0,0 0 2 16,5 55 4-16,-3-40-1 16,0 4-8-16,-2-1 6 0,2 3 0 0,-2 0-4 0,0 0-2 15,0 1-1-15,0 1-6 16,0 4-1-16,2 0-9 0,0-1 3 0,-2 3 1 16,3-3 2-16,-3 3-4 0,2-2 6 0,-2 0 4 0,0-1-3 15,-2 0 1-15,2-1 2 16,-5 2 1-16,3-7 3 0,-2 5-1 0,0-3 4 15,-4-5 0-15,2 4 3 16,-3-4 0-16,-1-2-1 0,2 0 1 0,-5-3 2 0,0 0-1 16,1-4 2-16,-4 0 3 15,0-2 6-15,-3-2 3 0,-2-2 6 0,0-2-4 16,-5 0-2-16,-4-4 1 0,1-2 2 0,-1-1 5 0,-2-3 3 16,-1 1-3-1,2-3 4-15,0-1 1 0,2 2-3 0,5-3-1 0,1 1 0 16,2 0-2-16,5-1 1 15,1-1-6-15,2 1 1 0,4 1-5 0,6 0-1 0,3 13-1 16,0-29-2-16,5 16-4 16,8-4 2-16,-1-1-2 0,8 1-7 0,2-2-3 15,2 0-27-15,6 1-18 0,-1-3-33 0,5-4-42 16,0 0-50-16,4 2-69 0,-4-2-50 16,0-1-114-16,-1 1-195 0,0-4-33 0,-6 3-293 15,1-4-344-15</inkml:trace>
  <inkml:trace contextRef="#ctx0" brushRef="#br0" timeOffset="42049.68">25252 3210 2935 0,'-10'-13'78'0,"10"13"14"15,0 0-6-15,0 0 2 0,-10-12 1 0,10 12-3 0,0 0-14 16,0 0-9-16,0 0-7 15,28-20-25-15,-15 15-34 0,2 2-31 16,-15 3-42-16,29-10-39 0,-12 6-49 16,-4 0-48-16,-2 0-105 0,0 3-529 0,-11 1-185 0</inkml:trace>
  <inkml:trace contextRef="#ctx0" brushRef="#br0" timeOffset="42829.94">23891 3469 2449 0,'10'-25'-55'0,"-10"25"34"0,6-11 30 16,-6 11 23-16,0 0 29 16,10-13 23-16,-10 13 21 0,0 0 6 0,6-12-2 15,-6 12-14-15,0 0-9 16,0 0-9-16,0 0-6 0,8-11-5 0,-8 11 8 0,0 0 7 15,0 0 6-15,0 0 2 16,0 0-9-16,0 0-4 0,0 0-11 0,0 0-3 16,0 0-9-16,0 0-2 15,0 0-7-15,0 0-5 0,-51 11-2 0,51-11-7 0,-21 2-1 16,21-2-5-16,-21 0-1 0,21 0-1 0,-24 2-2 16,24-2-4-16,-18 0-2 15,18 0-1-15,0 0-3 0,-26 0 1 0,26 0-2 0,0 0 4 16,-19 2-7-16,19-2-3 15,0 0-3-15,0 0 4 0,-17 9-3 0,17-9 4 16,-7 14-1-16,7-14-1 16,-8 16 2-16,8-16-5 0,-4 22 4 0,2-6-1 0,2-16-1 15,-6 29 2-15,4-13 0 0,-2-1 1 0,1 0 3 16,3-15-1-16,-5 31-4 16,3-16 4-16,2-15-2 0,-2 22-2 0,2-22 1 15,-2 22 2-15,2-22-2 0,-4 17 2 16,4-17 3-16,0 0-11 0,0 0-11 0,0 0-12 15,8 11-9-15,-8-11-5 16,0 0-4-16,0 0-10 0,0 0-3 16,34-21-2-16,-34 21 6 0,22-11 4 0,-10 5 4 15,1 1 7-15,-13 5 13 0,24-8 9 0,-24 8 11 16,24-2 10-16,-24 2 16 0,24 2 6 0,-24-2-2 16,19 8 5-16,-10-1 13 15,-9-7 12-15,13 15 23 0,-9-5 5 16,-4-10-4-16,6 23-5 0,-6-23-6 0,-4 31-9 15,0-16-3-15,-1 0-8 0,-1 0-4 0,-5 4-5 16,1-2-4-16,1 2-8 16,-3-1-20-16,-2-3-24 0,4 0-33 0,-2-1-41 0,-1 0-46 15,2 0-54-15,1-3-44 16,-1 0-59-16,1 0-113 0,3-2-153 0,-4-2-315 16,5-1-243-16</inkml:trace>
  <inkml:trace contextRef="#ctx0" brushRef="#br0" timeOffset="43249.89">24008 3755 2533 0,'4'-27'-64'16,"-4"27"24"-16,6-25 14 15,-4 10-3-15,2 2 20 0,-4 13 23 0,6-29 16 0,-2 17 19 16,1-1 11-16,-5 13 16 15,11-24 1-15,-5 12 3 0,0 1 5 16,1 2 4-16,-1-3-4 0,0 5-3 16,2-1-5-16,1 2-8 0,-9 6-10 0,15-9 1 0,-7 4-1 15,-8 5-3-15,18 0-7 0,-18 0 1 0,16 6-4 16,-16-6-1-16,15 15-1 16,-6-5-5-16,-3 1 3 0,1 3-4 0,-1-1-1 0,-2 2 10 15,-4-15 3-15,4 31 5 16,-2-14 0-16,-4 0 3 0,2-17-4 0,-6 32 7 15,2-16-1-15,-3-3 4 16,-1 1 2-16,-1-1 0 0,-1-2 2 0,1 1 1 16,-1-3-1-16,-1 1 6 0,11-10-11 15,-19 8 1-15,19-8-6 0,-19 3-4 0,19-3-9 16,0 0-7-16,-25-13 0 0,25 13-18 0,-13-23-16 0,9 10-19 16,0 0-30-16,1-3-28 15,1 1-32-15,2-1-36 0,0 16-43 0,0-26-44 16,0 15-52-16,0-3-104 15,5 3-156-15,-5 11-412 0,0-20-384 0</inkml:trace>
  <inkml:trace contextRef="#ctx0" brushRef="#br0" timeOffset="43739.92">23482 3875 2778 0,'0'0'-73'16,"0"0"56"-16,0 0 24 0,0 0 15 0,0 0 35 0,0 0 31 15,0 0 38-15,0 0 16 16,0 0 6-16,0 0-8 0,-11 17 0 0,11-17-3 16,0 17-20-16,0-17-9 15,-2 21-13-15,-2-8-11 0,4-13-9 0,-8 26-10 0,1-13-16 16,-1 0-26-16,-2 0-37 0,-2 0-39 16,0-1-45-16,0 0-49 0,-2-1-29 15,0-1-30-15,-1-3-28 0,0-1-35 0,-2-1-55 16,17-5-531-16,-28 3-202 0</inkml:trace>
  <inkml:trace contextRef="#ctx0" brushRef="#br0" timeOffset="44259.68">23164 4027 2594 0,'0'0'-7'0,"0"0"29"15,0 0 9-15,-14-7 25 0,14 7 17 0,0 0 21 0,0 0-1 16,0 0 1-16,0 0-2 16,0 0 1-16,0 0-12 0,-30 13-9 0,30-13-8 15,0 0-7-15,-13 9-7 16,13-9-4-16,0 0-5 0,-14 6-1 0,14-6-5 0,0 0-8 15,-20 4-20-15,20-4-9 16,0 0-8-16,-18 0-6 0,18 0-9 0,0 0-1 16,0 0 3-16,-28-11 1 15,28 11 1-15,-13-12 3 0,5 0-4 0,2 1 2 0,0-4 2 16,6 15 2-16,-10-34 1 0,8 15 3 0,-2-1 9 16,4 0 12-16,0-3 1 15,2 1 19-15,-2 2 9 0,4 1 3 0,-4 0 10 16,4 0 12-16,2 2 6 0,-2 0-3 15,2 2-7-15,0 1-5 16,2 0-8-16,1 3-2 0,2 0-5 0,-1 3-6 16,-10 8-6-16,21-13 0 0,-10 9-1 0,-11 4-3 15,23 1 5-15,-23-1-6 0,17 9 6 0,-17-9-2 0,15 13 4 16,-15-13 7-16,11 17 7 16,-9-7 3-16,-2-10 5 0,-2 22 3 0,2-22-5 15,-13 22-1-15,5-11-7 16,-6-2 1-16,0 1-7 0,-1-1 6 0,-4-1 19 0,0 0 4 15,0-4-4-15,-4 3 13 16,3-4-20-16,0-1 3 0,-2 2-1 0,-1-2 2 16,3 0 5-16,2 0 2 15,1 0 0-15,17-2-3 0,-30 4-7 0,30-4-8 0,-23 4-4 16,10 1-5-16,13-5-2 0,-16 10 1 16,16-10-10-16,-12 17-20 0,8-7-21 15,4-10-32-15,-2 21-36 0,2-10-45 0,0 2-70 0,2 2-84 16,0-3-126-16,0 3-196 15,-2 2-33-15,3-2-403 0,-1 2-553 0</inkml:trace>
  <inkml:trace contextRef="#ctx0" brushRef="#br0" timeOffset="44429.91">22913 4374 3673 0,'0'0'145'16,"8"5"-20"-16,-8-5-11 0,0 0-9 0,9 10 4 15,-9-10-14-15,0 0-16 16,8 8-37-16,-8-8-60 0,0 0-74 0,6 5-90 0,-6-5-80 16,0 0-174-16,0 0-156 15,0 0-293-15,0 0-257 0</inkml:trace>
  <inkml:trace contextRef="#ctx0" brushRef="#br1" timeOffset="207390.1">18042 11426 445 0,'0'0'-10'0,"0"0"-64"15,0 0-24-15,0 0 9 16,0 0 29-16</inkml:trace>
  <inkml:trace contextRef="#ctx0" brushRef="#br0" timeOffset="53058.23">24960 11651 413 0,'0'0'242'0,"0"0"-62"0,0 0-77 0,0 0-1 16,0 0-10-16,8-12-5 0,-8 12 7 0,0 0 9 0,0 0-6 15,0 0 9-15,0 0 10 16,0 0 5-16,0 0 0 0,0 0-16 0,0 0-6 16,0 0-4-16,0 0-13 15,0 0-14-15,0 0-10 0,0 0-6 0,0 0 1 0,0 0-10 16,0 0-7-16,0 0-6 16,0 0 1-16,0 0-1 0,0 0-11 0,0 0 4 15,0 0-1-15,0 0-2 0,0 0-5 0,0 0 2 16,9-12-6-16,-9 12 2 15,0 0-7-15,0 0-2 0,0 0-7 0,0 0-25 0,0 0-20 16,0 0-29-16,0 0-33 16,0 0-22-16,0 0-28 0,0 0-52 0,0 0-461 15,0 0 85-15</inkml:trace>
  <inkml:trace contextRef="#ctx0" brushRef="#br0" timeOffset="-54313.23">6801 16783 2417 0,'0'0'-44'0,"0"0"48"16,10 8 19-16,-10-8 9 15,0 0 14-15,0 0 8 0,13 10 7 0,-13-10 3 0,0 0-4 16,0 0-3-16,0 0-8 15,9 7-3-15,-9-7-7 0,0 0-8 0,0 0-28 16,0 0-20-16,0 0-59 16,0 0-37-16,8 7-55 0,-8-7-104 0,0 0-447 0,0 0 20 15</inkml:trace>
  <inkml:trace contextRef="#ctx0" brushRef="#br0" timeOffset="77444.06">22193 10705 999 0,'0'0'35'16,"0"0"20"-16,0 0 16 0,0 0 8 0,0 0 16 15,0 0 16-15,7-19 26 16,-7 19 14-16,0 0-4 0,0 0 6 0,0 0-10 0,0 0-15 15,0 0-18-15,0 0-13 16,0 0-12-16,0 0-7 0,0 0-16 0,0 0-27 0,0 0-39 16,0 0-37-16,0 0-58 15,0 0-50-15,0 0-95 0,0 42-457 16,0-42 46-16</inkml:trace>
  <inkml:trace contextRef="#ctx0" brushRef="#br0" timeOffset="-117289.93">12277 9650 2131 0,'0'0'-40'0,"0"0"22"0,0 0 11 0,0 0 14 15,0 0 16-15,0 0 10 0,0 0 10 16,0 0 8-16,0 0-1 0,0 0 7 0,0 0 10 16,0 0 14-16,0 0 19 15,0 0 11-15,0 0 3 0,0 0-1 16,0 0-17-16,0 0-10 0,0 0-8 0,0 0-6 15,0 0-14-15,0 0-3 0,0 0-6 0,0 0-5 16,0 0-11-16,0 0-11 0,0 0-24 0,0 0-38 16,0 0-37-16,0 0-34 15,0 0-33-15,0 0-28 0,0 0-38 0,0 0-80 0,0 0-476 16,3-13-53-16</inkml:trace>
  <inkml:trace contextRef="#ctx0" brushRef="#br2" timeOffset="46008.97">21490 11222 809 0,'0'0'-5'0,"0"0"16"0,0 0 18 16,0 0-4-16,0 0 9 16,0 0 4-16,0 0-5 0,0 0 4 0,0 0-10 15,0 0-4-15,0 0-14 16,0 0-52-16,0 0-86 0,0 0-168 0,0 0 95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1T04:36:2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2568,'0'0'3876,"-6"13"-8200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1T20:04:31.76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2305 6918 3689 0,'0'0'-172'0,"4"-16"47"16,-4 16 30-16,0 0 41 0,0-16 42 16,0 16 31-16,0 0 18 0,0 0 6 15,0 0-6-15,-6-23 4 0,6 23 2 16,0 0 2-16,-20-3 16 0,20 3 13 0,0 0 8 16,-44 14 6-16,25-2-2 0,-4-2-6 0,2 3 0 15,-7 3-7-15,3 5-6 0,-1-2-4 16,1 4-7-16,-1 0-3 0,-1 6-1 0,2 1-6 15,3-1 14-15,3-1-11 0,0 2 0 16,4 1 1-16,1-1-5 0,6 2-7 16,-2-4 1-16,6 0-22 0,4 1 3 15,0-1-6-15,6 1 2 0,8 2 3 0,0-3-1 16,8-1 4-16,3-2-1 0,2-4 3 16,5-3 3-16,1 0-7 0,0-5 1 0,1 1-1 15,-1-5-8-15,-5-2 2 0,-1-5 2 16,-3-2-4-16,-1 2 0 0,-2-6 0 15,-3 1-3-15,-2-1-1 0,-3-4-2 0,-13 8-3 16,17-18-7-16,-13 9-2 0,-4 9 8 16,2-19-6-16,-2 19-1 0,0 0-2 15,-10-24 1-15,10 24-4 0,-11-13 4 0,11 13 2 16,-11-10 1-16,11 10 3 0,0 0-3 16,-8-16 2-16,8 16 2 0,0 0 3 0,0 0 4 15,0 0-3-15,0 0-2 0,0 0 8 16,23-12-6-16,-23 12-1 0,17-3-1 0,-17 3-26 15,0 0-45-15,23-5-62 0,-23 5-67 16,20-2-64-16,-14 0-91 0,-6 2-184 16,14-6-75-16,-14 6-288 0,0 0-283 15</inkml:trace>
  <inkml:trace contextRef="#ctx0" brushRef="#br0" timeOffset="330.12">2590 7424 2611 0,'0'0'-93'16,"0"0"36"-16,0 0 42 0,-25 22 18 15,25-22 23-15,0 0 23 0,-8 11 17 16,8-11 7-16,0 0-4 0,-11 19-1 0,7-9 0 16,-4 3 2-16,8-13-11 0,-7 25 1 15,5-14-7-15,2-11-5 0,-4 22-1 16,4-22-2-16,2 24-3 0,-2-24-1 16,8 19-4-16,-2-9-8 0,5-2-13 0,-11-8-28 0,17 7-38 15,-17-7-50-15,23 7-48 0,-12-4-45 16,-11-3-93-16,25 0-525 0,-14-3-126 15</inkml:trace>
  <inkml:trace contextRef="#ctx0" brushRef="#br0" timeOffset="590.07">2796 7151 2400 0,'0'0'-52'0,"0"0"25"0,-6-16 16 16,6 16 29-16,0 0 16 0,0 0 33 15,0 0 0-15,0 0 9 0,0 0-3 16,0 0-8-16,0 0 3 0,-26 36-8 16,26-36-4-16,-4 25-5 0,2-15-4 0,2-10-6 15,2 26-2-15,-2-26-14 0,4 25-33 0,-2-14-43 16,-2-11-63-16,11 23-74 0,-7-15-119 15,0-1-448-15,5 0-41 0</inkml:trace>
  <inkml:trace contextRef="#ctx0" brushRef="#br0" timeOffset="890.93">3018 7137 2259 0,'0'0'-16'16,"0"0"7"-16,0 0 1 0,0 0 16 0,-17-18 32 15,17 18 13-15,0 0 19 0,-19 0-1 16,19 0 6-16,0 0-7 0,0 0-10 16,0 0 2-16,-23 16-10 0,23-16-7 15,0 0 0-15,0 0 0 0,0 19 0 0,0-19-10 16,0 0-1-16,17 20-1 0,-17-20-2 16,16 12-3-16,-4-2-3 0,-2-3 2 15,0 1-2-15,1 2 1 0,0 0 7 0,-11-10-3 0,16 20 11 16,-9-8 24-16,-1 1 18 0,0-2 2 15,-6-11 2-15,3 23-14 0,-3-23-3 16,-5 22-7-16,5-22-15 0,-6 20-31 16,0-11-50-16,6-9-60 0,-11 13-74 0,11-13-75 15,-12 11-125-15,8-7-551 0,4-4-314 16</inkml:trace>
  <inkml:trace contextRef="#ctx0" brushRef="#br0" timeOffset="1145.71">3228 7068 2608 0,'0'0'-130'16,"16"7"26"-16,-16-7 37 0,11 12 39 0,-11-12 40 16,11 13 38-16,-5-3 37 0,0 2 20 15,-6-12 19-15,15 24 3 0,-7-10-3 16,-1 0 1-16,2 2-4 0,-3 0-10 15,0-1-8-15,-2 0-10 0,0 0-11 0,1-1-6 16,-5-14-6-16,4 24-9 16,-4-13-14-16,0-11-24 0,0 20-51 0,0-20-60 15,-7 17-90-15,7-17-104 0,-10 8-196 0,10-8-384 16,-12 3-208-16</inkml:trace>
  <inkml:trace contextRef="#ctx0" brushRef="#br0" timeOffset="1361.77">3715 7254 2612 0,'0'0'-25'0,"0"0"18"0,24 0-5 15,-24 0 18-15,24-4 31 0,-24 4 10 16,26-4-1-16,-14 1-2 0,5-1-9 0,-17 4-9 15,32-5-28-15,-18 2-49 0,2-3-57 0,-16 6-70 16,23-8-114-16,-13 4-393 0,-10 4 70 16</inkml:trace>
  <inkml:trace contextRef="#ctx0" brushRef="#br0" timeOffset="1508.69">3763 7184 2093 0,'-22'2'55'0,"6"0"37"0,16-2 24 0,-23 2 37 15,23-2 33-15,0 0 10 0,-19 0-1 16,19 0-16-16,0 0-13 0,0 0-17 15,0 0-21-15,0 0-10 0,0 0-16 0,0 0-25 16,68-11-41-16,-50 6-74 0,2 0-92 16,1 1-93-16,-3-1-154 0,0-1-603 15,0-2-435-15</inkml:trace>
  <inkml:trace contextRef="#ctx0" brushRef="#br0" timeOffset="1986.3">4353 6646 2896 0,'0'0'-106'0,"-2"-21"43"0,2 21 50 16,0 0 28-16,2-20 36 0,-2 20 22 15,0 0 12-15,0 0 8 0,0 0 8 0,4-13 9 16,-4 13 7-16,0 0 2 0,0 0 20 16,0 0 5-16,16 55 4 0,-10-30-3 0,0 3 0 15,3 7-14-15,2 0-14 16,-3 2-7-16,3 1-33 0,1 6-6 16,-4-6-9-16,6 4-5 0,-2-5 0 0,-2-2-6 15,1-1-12-15,2-1-12 0,-2-3-21 16,-1-1-30-16,-2-4-32 0,-1-4-36 0,0-3-40 0,-1-3-63 0,0-3-62 15,-4-3-77-15,-2-9-152 16,6 7-107-16,-6-7-273 0,0 0-225 0</inkml:trace>
  <inkml:trace contextRef="#ctx0" brushRef="#br0" timeOffset="2253.69">4775 6860 2487 0,'0'0'-97'0,"10"-9"38"0,-10 9 23 0,0 0 28 15,0 0 25-15,0 0 9 0,0 0 6 0,-44 21 3 16,25-12 0-16,0 1-3 0,-2 1 9 16,-1 1-1-16,4-1 11 0,-2 2 10 0,1-1 3 15,5-1 6-15,-1 1-2 16,4-2-11-16,1 0 7 0,2 3-1 0,8-13-1 16,-7 19 6-16,7-19 4 0,2 25-6 15,7-15-1-15,-1 4-7 0,2-2-8 0,6 1-2 16,0 0-5-16,3 0-4 0,1 0-1 15,-2-1-8-15,4-2-3 0,-4 1-15 16,6-1-11-16,-5-3-44 0,3 4-61 16,-6-7-71-16,1-1-104 0,0 2-219 15,-4-3-311-15,-13-2-127 0</inkml:trace>
  <inkml:trace contextRef="#ctx0" brushRef="#br0" timeOffset="2531.53">5292 6733 2345 0,'2'-19'-21'0,"-2"19"35"0,0 0 33 16,2-18 26-16,-2 18 25 0,0 0 1 0,0 0 18 16,0 0 13-16,0 0-4 0,0 0-3 15,0 0-10-15,0 0-10 0,0 0-2 0,-16 50-5 16,14-29-8-16,2 1 0 0,0 6-7 15,2 0-5-15,1 1-9 0,0 1-5 0,3-1-5 16,-2 1-5-16,6 0-2 16,-4-3-9-16,7 4-2 0,-2-3-14 15,2-4-25-15,-1-4-48 0,2 2-53 0,0-6-76 16,0-3-93-16,-1-1-174 0,-2-2-530 16,2-3-424-16</inkml:trace>
  <inkml:trace contextRef="#ctx0" brushRef="#br0" timeOffset="2893.52">5605 6691 2956 0,'0'0'-60'16,"0"0"36"-16,0 0 24 0,0 0 23 0,0 0 24 16,0 0 17-16,0 0 22 0,0 0 6 15,0 0-7-15,44-10-5 0,-23 6-9 16,5-1-2-16,1 2-1 0,5-5-1 0,6 1 3 15,2 0-2-15,1-1-9 0,1 1-7 16,0-1-5-16,-3 1-6 0,-1-4-17 0,-9 7-26 16,-1-2-35-16,-5-1-57 15,-6 2-76-15,-7 1-74 0,-10 4-132 0,5-7-550 0,-5 7-332 16</inkml:trace>
  <inkml:trace contextRef="#ctx0" brushRef="#br0" timeOffset="3130.27">5844 6625 2685 0,'0'0'-91'0,"0"0"30"0,-2 18 37 15,2-18 48-15,0 0 36 0,2 27 36 0,-2-27 32 0,6 23 21 16,-4-10 9-16,2 4-3 0,1 1-11 16,-1 0-5-16,3 3-20 0,1 0-1 15,-2 2-18-15,2 0-8 0,2-2-10 16,-2 2-8-16,0 0-8 0,-2-2-7 15,3 0-6-15,-3-2-8 0,1-1-2 0,-1-1-11 16,1-2-32-16,-3 0-53 0,0-2-68 16,-4-13-77-16,6 21-103 0,-2-13-210 0,-4-8-466 15,0 0-429-15</inkml:trace>
  <inkml:trace contextRef="#ctx0" brushRef="#br0" timeOffset="3576.55">6274 6893 2902 0,'-4'-23'-125'0,"4"23"21"0,0 0 21 15,-5-17 19-15,5 17 22 0,0 0 16 16,0 0 27-16,-10-14 4 0,10 14 12 15,0 0-7-15,0 0 5 0,-26 3 3 16,26-3 5-16,0 0 5 0,-24 17 9 0,14-9-1 16,2 0-4-16,8-8 1 0,-15 20-3 15,9-9-2-15,1 2 1 0,5-13-7 16,-4 22-2-16,4-22 1 0,4 24-13 0,3-11 2 0,2 1-5 16,3-3-19-16,2 4-2 0,4 1 2 15,1-3 2-15,0 0 2 0,0-1-4 16,3 2 5-16,-6-3 5 0,3 0-1 15,-4 0 8-15,-2-1 15 0,-1-1 13 16,-4 2 23-16,2-3 23 0,-10-8 11 16,10 17 17-16,-10-17 4 0,0 16 8 0,0-16-8 15,0 0-3-15,-17 23-12 0,6-13-5 16,11-10-9-16,-23 13-10 0,10-10-7 0,-2 4-7 0,15-7-19 16,-32 5-33-16,20-5-43 0,12 0-50 15,-28 0-66-15,28 0-63 16,-27-5-88-16,19 0-678 0,-4 0-445 0</inkml:trace>
  <inkml:trace contextRef="#ctx0" brushRef="#br0" timeOffset="3784.54">6591 7072 2980 0,'0'0'-89'15,"0"0"21"-15,20 3 17 0,-20-3 24 16,0 0 25-16,24 0 21 0,-24 0 4 16,20-1 5-16,-20 1-12 0,23-4 1 15,-23 4 2-15,28-6-15 0,-12 2-18 0,2 3-50 16,-4-5-81-16,-14 6-113 0,28-13-486 0,-20 5-22 16</inkml:trace>
  <inkml:trace contextRef="#ctx0" brushRef="#br0" timeOffset="3979.86">6695 6973 2194 0,'0'0'-36'0,"-13"10"22"15,13-10 54-15,-10 10 32 0,10-10 54 0,-5 18 28 16,5-18 14-16,-2 20-3 0,2-20-13 0,7 22-12 16,-7-22-11-16,6 25-16 0,-2-11-12 15,0 0-11-15,2-1-7 0,-1 3-10 16,2-2-11-16,-1-2-20 0,0 1-44 15,-6-13-64-15,15 19-79 0,-11-10-81 0,-4-9-166 16,13 13-524-16,-9-10-313 0</inkml:trace>
  <inkml:trace contextRef="#ctx0" brushRef="#br0" timeOffset="4225.16">6924 6879 2721 0,'0'0'-81'0,"0"0"47"0,0 0 34 16,0 0 37-16,0 0 34 0,0 0 25 15,0 0 15-15,0 0 12 0,16 45-1 16,-12-31 0-16,-1 4-8 0,3 1-5 0,1 2-13 16,-1 1-5-16,-2 0-12 0,3 1-6 0,-1-3-7 15,-2 2-7-15,0-4-7 0,0 1-15 16,0-1-35-16,-1-1-59 0,2-2-78 0,-1-1-75 15,-4-14-120-15,4 18-239 0,-2-10-279 16,-2-8-191-16</inkml:trace>
  <inkml:trace contextRef="#ctx0" brushRef="#br0" timeOffset="4490.09">7199 6651 2533 0,'0'0'-46'16,"34"10"40"-16,-26 1 37 0,5 3 29 0,0 2 39 16,1 4 27-16,5 6 12 0,1 3 3 0,-4 1-6 15,1 2-7-15,0 7-12 0,-4-3-9 16,-3 0-15-16,-3 0-5 0,-3 3-13 0,-4-5-30 15,-7 2-57-15,-3 0-85 0,-5 7-108 16,-8-4-168-16,-2-1-580 0,-3 0-382 16</inkml:trace>
  <inkml:trace contextRef="#ctx0" brushRef="#br0" timeOffset="12211.11">1867 9510 957 0,'0'0'416'15,"0"0"-105"-15,0 0-31 0,0 0-29 0,0 0-31 0,0 0-29 16,0 0-16-16,-9 47-11 0,9-47 0 15,0 25-7-15,0-25-5 0,0 30-7 16,0-13-7-16,2 2-5 0,0-2-2 0,1 3-10 16,-1-4-13-16,0 4-13 0,0-1-8 15,-1-2-8-15,1 2-6 0,1 0-14 16,-3-2-4-16,2 0-10 0,-2 0-8 16,2 1-15-16,-2-18-34 0,0 26-43 0,0-26-42 15,0 23-48-15,2-11-51 0,-2-12-42 0,0 17-49 16,0-17-93-16,2 9-134 0,-2-9-354 15,0 0-228-15</inkml:trace>
  <inkml:trace contextRef="#ctx0" brushRef="#br0" timeOffset="12481.27">2101 9664 2544 0,'6'-9'-72'0,"-6"9"46"0,10-10 29 0,-10 10 26 15,0 0 8-15,0 0 16 0,0 0 0 16,0 0 3-16,0 0-4 0,0 0-9 0,0 0-5 15,0 0-3-15,0 0-2 0,-56 22-3 0,44-15 3 16,-1 4 6-16,0-2 7 16,0 0 1-16,1 1 5 0,2-1 1 15,-3 4-7-15,4-5 1 0,3 4-7 0,-4 0 2 16,10-12 3-16,-7 18 5 0,7-18-3 16,-2 22 3-16,2-22-3 0,4 19 3 15,-4-19-4-15,13 14-9 0,-3-4 0 0,2-4-12 16,2 2-18-16,0-3-29 0,1-1-52 0,0 1-70 15,-15-5-53-15,25 7-80 0,-25-7-158 16,20 5-380-16,-20-5-137 0</inkml:trace>
  <inkml:trace contextRef="#ctx0" brushRef="#br0" timeOffset="12896.46">2275 9845 2298 0,'6'-10'-78'0,"-6"10"45"0,0 0 37 16,0 0 25 0,0 0 30-16,0 0 27 0,0 0 19 0,0 0-1 15,0 0-11-15,0 0-4 0,0 0-12 16,0 0-2-16,20 29-10 0,-20-29 19 0,8 17-9 16,-8-17-3-16,8 16-8 0,-2-7 1 15,-6-9-2-15,14 16 5 0,-6-9 0 16,-8-7-2-16,15 13 0 0,-15-13-8 0,19 5-7 15,-19-5-5-15,21 0-6 0,-21 0-5 0,21-4-3 16,-21 4-4-16,23-11-7 0,-14 4-7 16,1-1-14-16,-1-3-17 0,-9 11-6 15,13-24-5-15,-11 13 1 0,-2 11 2 0,-2-23 2 16,2 23 10-16,-7-19 13 0,7 19 6 16,0 0 9-16,-15-17 14 0,15 17 12 15,-12-3 10-15,12 3 11 0,0 0-3 16,0 0-3-16,0 0-3 0,0 0-3 15,-23 18-4-15,23-18 1 0,0 0-6 0,0 0-1 16,0 0-8-16,14 32-10 0,-14-32-29 16,15 10-41-16,-15-10-64 0,19 8-61 0,-6-7-101 15,-13-1-180-15,24 3-149 0,-24-3-258 16,26-3-212-16</inkml:trace>
  <inkml:trace contextRef="#ctx0" brushRef="#br0" timeOffset="13203.6">3028 9829 2568 0,'0'0'-47'0,"0"0"25"16,0 0-7-16,0 0 32 16,0 0 11-16,0 0 20 0,0 0 17 0,0 0 4 15,0 0-2-15,0 0 0 0,0 0-8 16,0 0 0-16,28 2-12 0,-28-2-3 16,0 0-5-16,32-8-20 0,-32 8-46 0,19-7-50 15,-11 5-63-15,-8 2-74 0,0 0-175 16,6-13-230-16,-6 13 145 0</inkml:trace>
  <inkml:trace contextRef="#ctx0" brushRef="#br0" timeOffset="13313.48">3030 9774 1901 0,'-22'0'42'16,"22"0"56"-16,0 0 14 0,-22-3 3 15,22 3 14-15,0 0 3 0,0 0-6 16,0 0-7-16,0 0-17 0,0 0-15 16,0 0-20-16,0 0-32 0,40-20-87 15,-24 16-93-15,-16 4-176 0,23-10-468 0,-13 2-91 16</inkml:trace>
  <inkml:trace contextRef="#ctx0" brushRef="#br0" timeOffset="15624.73">3695 9896 2240 0,'0'0'-14'0,"0"0"66"0,0 0 61 15,0 0 46-15,0 0 20 0,0 0 6 16,0 0-1-16,0 0-6 0,0 0-10 16,0 0-10-16,0 0-3 0,0 0-15 15,0 0-14-15,2-46-8 0,5 31-15 0,-3-2-13 0,1-4-3 16,-1-2-10 0,-2-6-14-16,2-1-3 0,-2-8-11 0,-2-6-4 0,2-4-4 15,-2 3-9-15,-2-2-2 0,2 2-2 16,-2 4-5-16,2-1-1 0,0 12 0 15,-2 1-2-15,2 5 1 0,0 5-9 16,-2 2-2-16,2 17 2 0,0 0-3 0,0 0 2 16,0 0-8-16,0 0 8 0,0 0-1 0,2 67 2 15,0-37 2-15,0 9-7 0,2-2-2 16,0 2 3-16,0-1 0 0,0 1-2 0,2-3-1 16,0-3-1-16,0-4-2 0,0-4-2 15,-2-1-10-15,3-6 1 0,-1-1-13 16,3-5-12-16,-1-1-18 0,-8-11-16 0,17 7-14 15,-17-7-8-15,0 0 4 0,26-5 5 16,-26 5 4-16,18-14 7 0,-9 5 8 0,-9 9 6 16,21-16 4-16,-10 9 10 0,1 1 5 15,1-2 11-15,-13 8 17 0,23-8 20 16,-23 8 25-16,28-3 22 0,-9 3 21 16,0 0 25-16,4 2 1 0,3 2 3 15,3-3 32-15,1 2-16 0,0-2-10 0,2 2-11 16,1-3-14-16,-1 0-9 0,0 0-16 15,-3-3-18-15,1 3-39 0,-2-5-69 0,-10-1-84 16,2 0-112-16,-10-1-131 0,1-3-231 16,-9-1 25-16,-2 11-400 0,-15-27-468 15</inkml:trace>
  <inkml:trace contextRef="#ctx0" brushRef="#br0" timeOffset="15774.81">3996 9237 3048 0,'0'0'-4'16,"0"0"26"-16,0 0 13 0,0 0-1 16,0 0-3-16,0 0-2 0,0 0-4 15,0 0-14-15,0 0-49 0,-4-11-89 16,4 11-140-16,0 0-590 0,0 0-207 0</inkml:trace>
  <inkml:trace contextRef="#ctx0" brushRef="#br0" timeOffset="16826.21">3947 10242 2428 0,'0'0'-106'0,"-4"-16"34"15,4 16 22-15,0 0 14 0,-6-16 17 0,6 16 25 16,0 0 26-16,-6-11 24 0,6 11 21 15,0 0 4-15,0 0 7 0,-14-14 7 0,14 14 5 16,0 0-3-16,0 0-6 0,-20 0-1 16,20 0-1-16,0 0-6 0,0 0-7 15,-26 12-2-15,26-12-11 0,-13 10-4 16,13-10-7-16,-10 9-7 0,10-9-6 0,-6 11-2 16,6-11-2-16,0 0-8 0,0 19 0 15,0-19-2-15,0 0-6 0,14 23-2 0,-6-15-4 16,4 0-4-16,-12-8 1 0,18 16 1 0,-7-6-2 15,-3-2-3-15,1 1 1 0,0 2-3 16,-9-11 7-16,14 16 8 0,-10-9 16 16,-4-7 20-16,4 20-1 0,-4-20 4 15,-2 19 4-15,2-19-5 0,-6 17-7 16,6-17-1-16,-10 17-4 0,10-17-7 0,-13 14-5 16,13-14-9-16,-13 10-32 0,13-10-55 15,-15 8-52-15,15-8-70 0,-12 6-52 16,12-6-60-16,0 0-155 0,-11-2-465 0,11 2-315 0</inkml:trace>
  <inkml:trace contextRef="#ctx0" brushRef="#br0" timeOffset="17027.72">4044 10404 2745 0,'0'0'-75'0,"20"-5"35"15,-20 5 19-15,25-4 26 0,-10 0 14 0,-15 4 8 16,27-8 1-16,-9 5-8 0,-2-2 1 15,1 1-2-15,0 0 0 0,0-1-3 0,0 0 0 16,0 1-3-16,0-2-2 0,-4 1-11 16,-13 5 0-16,21-10-26 0,-21 10-39 15,19-10-47-15,-13 5-41 0,-6 5-52 16,0 0-90-16,7-20-330 0,-7 20 161 0</inkml:trace>
  <inkml:trace contextRef="#ctx0" brushRef="#br0" timeOffset="17205.8">4303 10258 1848 0,'0'0'16'16,"0"0"28"-16,0 0 27 0,-15-8-32 0,15 8 17 15,0 0 15-15,0 0 32 0,0 0 14 0,0 0 2 16,0 0-4-16,0 0-3 0,0 0-9 16,53 25-6-16,-41-17 1 0,2-3-3 15,0 1-4-15,-1 1 0 0,-13-7-5 16,19 10 4-16,-19-10-2 0,11 14-6 0,-11-14-8 16,0 14-13-16,0-14-8 0,0 0-9 15,-22 22-26-15,10-12-51 0,-1-3-71 0,1 1-63 16,-2 0-68-16,-2-3-159 0,3 0-503 15,2 0-277-15</inkml:trace>
  <inkml:trace contextRef="#ctx0" brushRef="#br0" timeOffset="18140.57">5110 9235 2562 0,'0'0'-133'15,"10"-9"34"-15,-10 9 28 0,0 0 20 16,0 0 18-16,0 0 20 0,0 0 15 16,0 0 20-16,0 0-13 0,0 0 5 15,0 0 0-15,0 0 3 0,-46 16-7 0,46-16-1 16,-18 12 0-16,8-6-4 0,10-6 4 16,-17 11-1-16,17-11-3 0,-15 11 4 15,15-11 0-15,-13 11 0 0,13-11 5 0,-4 13-5 0,4-13-3 16,0 0-1-16,0 0 7 0,13 26-1 15,-13-26-8-15,19 15 0 0,-8-5-6 16,1-2 6-16,1 1 14 0,0 0-13 16,1 1-7-16,-1 0 9 0,0 1-7 0,2-2 5 15,-3 1 7-15,1 2-6 0,0-2 25 16,-3 0-6-16,-1 2 12 0,0-1 26 16,-3 1 13-16,-6-12 6 0,8 19 3 15,-8-19 2-15,2 23 4 0,-2-23-1 0,-4 19-2 16,4-19-7-16,-14 21-4 0,2-12-12 0,2 0-5 15,-2 0-3-15,-2-4-6 0,14-5-9 16,-25 9-9-16,13-6-32 0,12-3-45 16,-24 0-48-16,24 0-65 0,0 0-61 15,-32-7-93-15,26 4-546 0,6 3-209 0</inkml:trace>
  <inkml:trace contextRef="#ctx0" brushRef="#br0" timeOffset="21989.98">5937 9084 2446 0,'0'0'-105'0,"0"0"23"15,6-15 23-15,-6 15 31 0,0 0 1 16,0 0 10-16,7-17 18 0,-7 17 21 16,0 0 14-16,4-13 24 0,-4 13 9 0,0 0 18 15,0 0 16-15,2-17 3 0,-2 17 0 16,0 0 8-16,0 0-5 0,0 0-12 0,0 0-13 16,-15-14-8-16,15 14-6 0,0 0-8 0,-27 2-6 15,27-2-8-15,-26 8-3 16,12-3-7-16,-1 3-1 0,-6 3-3 0,4 1-5 15,-3 1-5-15,4 2-1 0,1 0-1 0,0 3-2 16,0 3-1-16,5 0-1 0,1 3-3 16,3 1-1-16,1 0 0 0,1 4-1 15,6-3 0-15,0 3 1 0,3-2-1 16,3 2 1-16,1-5 0 0,-1 0 2 16,7 2 0-16,2-2 1 0,0-5 1 0,0-4-1 0,4 1-2 15,-2-3-1-15,3-2-3 0,-2-3 1 16,2-1 0-16,-1-1-4 0,-2-2 0 15,0-1 2-15,-1 0 0 0,0-3-1 16,-18 0 0-16,27-2-2 0,-27 2-2 0,24-4-12 16,-24 4-5-16,14-7-4 0,-14 7-5 15,0 0 3-15,4-16-2 0,-4 16 5 16,0 0 2-16,0 0 5 0,0 0 3 16,0 0 5-16,-29-19 5 0,29 19 3 0,0 0-1 15,-10-7 2-15,10 7-1 0,0 0 2 0,0 0-1 16,0 0 1-16,0 0-4 0,0 0-5 15,0 0-19-15,0 0-36 0,25-16-47 16,-25 16-54-16,16-2-61 0,-16 2-117 16,16-8-614-16,-8 5-370 0</inkml:trace>
  <inkml:trace contextRef="#ctx0" brushRef="#br0" timeOffset="22269.75">6308 9519 2839 0,'0'0'-74'0,"0"0"41"0,0 0 33 16,0 0 27-16,0 0 23 0,4 19 13 0,-4-19 0 15,0 0 6-15,0 0-5 0,-12 30-10 16,6-20-4-16,6-10-5 0,-4 21-6 0,4-21-1 15,-2 23-3-15,2-23-5 0,4 23-5 16,-4-23-3-16,10 19-8 0,-4-10-14 16,-6-9-22-16,14 13-33 0,-3-5-50 15,-11-8-41-15,21 7-51 0,-10-2-90 0,-11-5-519 16,21 1-118-16</inkml:trace>
  <inkml:trace contextRef="#ctx0" brushRef="#br0" timeOffset="22657.96">6506 9067 2253 0,'0'0'-103'0,"0"0"35"0,0 0 38 16,-6-13 33-16,6 13 19 0,0 0 27 0,0 0 22 15,0 0 11-15,0 0 1 0,0 0-2 16,-38 20-3-16,30-8-5 0,8-12 9 15,-17 23-23-15,11-11-4 0,-1 2-5 16,2 0-6-16,5-14-2 0,0 27-3 16,0-27-1-16,9 30-22 0,-2-14-16 15,3-3-33-15,1-2-27 0,1 1-44 0,1-1-32 16,2 1-39-16,-1-5-99 0,4-2-428 0,-4 2 45 16</inkml:trace>
  <inkml:trace contextRef="#ctx0" brushRef="#br0" timeOffset="23004.41">6746 9061 1972 0,'0'0'-64'16,"-11"-11"33"-16,11 11 33 0,0 0 20 15,0 0 33-15,-23 2 22 0,23-2 5 16,0 0 0-16,-20 13 2 0,20-13-3 15,-10 9-12-15,10-9 0 0,-8 14-13 0,8-14-4 16,-2 15-3-16,2-15-8 0,0 0-3 16,4 23-2-16,-4-23-8 0,10 12-6 0,-10-12-18 15,18 13 6-15,-10-7-8 0,-8-6-4 16,19 14 4-16,-8-9 0 0,-11-5-3 0,19 14 10 16,-13-10 11-16,-6-4-3 0,15 14 30 15,-9-7 25-15,-6-7 7 0,7 18-8 16,-7-18 9-16,4 19-7 0,-4-19-5 0,-4 21-8 15,4-21-6-15,-7 17-6 0,7-17-11 16,-11 17-36-16,11-17-54 0,-10 17-79 16,6-12-60-16,4-5-101 0,-11 9-592 15,11-9-257-15</inkml:trace>
  <inkml:trace contextRef="#ctx0" brushRef="#br0" timeOffset="23214.42">6877 9084 2668 0,'11'-7'-56'0,"-11"7"28"0,0 0 44 16,20-4 41-16,-20 4 34 0,0 0 12 0,24 9 2 15,-24-9 11-15,17 15-8 0,-9-2-6 16,1 1-8-16,2 4-8 0,-3-2-11 0,2 5-6 0,2 0-9 16,-6 1-1-16,0 1-11 0,-2-1-1 15,2 3-9-15,-2-2-19 0,-4-2-51 16,2 0-46-16,-2-2-59 0,-4-2-65 15,0 0-89-15,2-4-654 0,-4 1-369 0</inkml:trace>
  <inkml:trace contextRef="#ctx0" brushRef="#br0" timeOffset="24222.03">7845 8943 2717 0,'0'0'-114'16,"0"0"32"-16,0 0 22 0,0 0 28 15,0 0 19-15,0 0 20 0,0 0 14 16,0 0 2-16,0 0 9 0,0 0 14 0,0 0 5 16,-24-19 4-16,24 19 8 0,0 0 10 0,-30 8 16 15,30-8 10-15,-29 10 8 0,14-3 2 16,0 2-3-16,-1 4-1 0,-4-1-2 0,3 5-6 15,0 1-8-15,0 6-5 0,3 1-7 16,-2 1-6-16,4 3-9 0,2 2-9 16,5-3-4-16,1 1-4 0,4 0-4 15,4-3-4-15,3 2-4 0,3-3-5 0,2 2-4 16,6-1-2-16,3-7-6 0,2-2-6 16,0-5-8-16,1 0-16 0,2-4-11 0,-4-2-9 15,0-3 0-15,-1-1 3 0,-1-4 0 16,-20 2-4-16,35-6 3 0,-22 1-7 15,-1-3-4-15,-12 8-2 0,13-15 1 16,-13 15 3-16,0-21 1 0,0 21 3 0,-13-21 3 16,5 10 5-16,-5 1 4 0,0 2 6 15,13 8 3-15,-22-15 7 0,10 9 6 16,12 6 7-16,-16-7 2 0,16 7 1 0,0 0 3 16,-13-6 9-16,13 6 2 0,0 0-1 15,0 0 2-15,0 0-10 0,0 0-7 16,0 0-22-16,53-2-61 0,-39 1-75 0,4-2-66 0,-1 0-111 15,1-4-583-15,0 4-310 0</inkml:trace>
  <inkml:trace contextRef="#ctx0" brushRef="#br0" timeOffset="24411.26">8152 9160 2730 0,'4'-13'-75'0,"-4"13"38"16,0 0 42-16,0 0 15 0,0 0 19 15,0 0 8-15,0 0 7 0,0 0-5 0,0 0 0 16,-24 47-4-16,22-33-3 0,0 1-6 16,2-15-5-16,-2 32-8 0,4-14-5 15,0-1-12-15,2-4-36 0,0 2-49 16,6-1-55-16,-10-14-81 0,16 17-159 0,-6-11-331 16,-1-3 38-16</inkml:trace>
  <inkml:trace contextRef="#ctx0" brushRef="#br0" timeOffset="24670.27">8403 9174 2134 0,'-10'-17'38'0,"10"17"30"0,0 0 7 15,-15-6 18-15,15 6 1 0,0 0 7 16,0 0 10-16,0 0 2 0,0 0-11 16,-30 17-8-16,30-17-7 0,0 0-11 0,2 22-4 15,-2-22-5-15,0 0-2 0,18 28-7 0,-8-17-5 16,2 1-4-16,1-3-3 0,-2 4-7 15,4-2-1-15,-1 1 0 0,-4-1-4 16,4 1 3-16,-4 0 1 0,1-1 5 16,-5-1 8-16,-6-10-4 0,9 21-4 0,-9-21-5 15,-2 19-21-15,2-19-57 0,-9 18-70 16,0-8-65-16,1-2-83 0,8-8-161 16,-22 11-506-16,12-7-329 0</inkml:trace>
  <inkml:trace contextRef="#ctx0" brushRef="#br0" timeOffset="24850.39">8530 9246 2755 0,'15'-9'-53'0,"-15"9"58"15,0 0 49-15,21-4 41 0,-21 4 29 16,0 0 14-16,24 9 4 0,-24-9-4 16,16 18-15-16,-5-7-2 0,-5 2-18 0,3 3-8 15,-3 1-12-15,1 1-10 0,-3 0-7 0,0 1-24 16,0-1-52-16,-2-1-69 0,2 2-77 15,-2-3-86-15,-2-16-152 0,-4 29-573 16,2-19-411-16</inkml:trace>
  <inkml:trace contextRef="#ctx0" brushRef="#br0" timeOffset="25040.27">9152 9382 2926 0,'14'-4'-73'0,"-14"4"26"0,0 0 19 15,18-4-10-15,-18 4-4 0,0 0-7 16,17-9-55-16,-10 7-73 0,-7 2-114 16,4-10-365-16,-4 10 113 0</inkml:trace>
  <inkml:trace contextRef="#ctx0" brushRef="#br0" timeOffset="25175.22">9019 9278 2088 0,'0'0'70'0,"0"0"19"16,-23-1 0-16,23 1 21 0,0 0 24 16,0 0 9-16,0 0-3 0,0 0-8 15,0 0-17-15,0 0-12 0,0 0-14 16,65 0-17-16,-45-3-26 0,-2 2-78 0,-18 1-106 16,37-4-139-16,-21 0-625 0,-2 2-291 0</inkml:trace>
  <inkml:trace contextRef="#ctx0" brushRef="#br0" timeOffset="26190.68">8968 9439 2545 0,'0'0'-148'0,"0"0"33"0,0 0 28 0,0 0 28 16,18-21 26-16,-18 21 25 0,0 0 6 16,14-4 15-16,-14 4 15 0,0 0 7 15,19-6 4-15,-19 6 18 0,17-4 23 0,-17 4 31 16,21-4 22-16,-21 4 15 0,22-3 9 0,-22 3 0 15,23-4 5-15,-11 2-8 0,-12 2-12 0,28-4-10 16,-28 4-14-16,28-4-10 16,-12 3-9-16,-1-3-11 0,-15 4-13 15,34-6-11-15,-19 5-2 0,0-5-8 16,-15 6-11-16,30-7-12 0,-18 4-22 0,-12 3-50 16,19-12-67-16,-11 7-64 0,-8 5-55 15,14-12-80-15,-14 12-137 0,2-11-490 0,-2 11-347 16</inkml:trace>
  <inkml:trace contextRef="#ctx0" brushRef="#br0" timeOffset="26560.99">8954 9203 2702 0,'0'0'-111'16,"-20"5"34"-16,20-5 22 16,0 0 28-16,0 0 12 0,0 0 38 0,0 0 33 15,-8 10 34-15,8-10 19 0,0 0 10 16,0 0 5-16,0 0-3 0,0 0 0 0,0 0-6 15,0 0 0-15,0 0-8 0,0 0-5 0,0 0-3 16,0 0-1-16,34 15 1 0,-34-15-2 16,0 0-10-16,28 0-9 15,-28 0-11-15,27-4-7 0,-27 4-7 0,34-3-11 16,-16 0-6-16,2-1-18 0,-1 3-60 16,0-3-68-16,0 0-81 0,1 2-84 0,-6-2-178 15,-2 3-145-15,1-2-254 0,-13 3-202 16</inkml:trace>
  <inkml:trace contextRef="#ctx0" brushRef="#br0" timeOffset="28839.94">9620 9246 2503 0,'0'0'-71'0,"0"0"27"0,0 0 29 16,0 0 7-16,0 0 13 0,0 0 25 15,0 0 16-15,0 0 11 0,0 0 17 16,17-40 20-16,-17 40 10 0,17-21 10 16,-6 7 0-16,-1-4 1 0,3 0-5 0,-2-4-5 15,1 0-8-15,3-4-10 0,-2-3 0 16,0 1-10-16,-3-1-4 0,0 5-7 16,0-2-3-16,-4 2-8 0,0 3-5 0,-2 2-7 0,0 2-6 15,0 2-11-15,-4 15-5 0,0-23-4 16,0 23-6-16,0 0 7 0,-8-16-6 15,8 16-3-15,0 0 0 0,0 0 0 16,-24 39 1-16,18-18-2 0,2 3-1 0,0 7 0 16,4-1-1-16,0 5 4 0,4 3-5 15,0 0 0-15,2 0 1 0,6-2 2 16,-2-3-3-16,5-3 3 0,2-2 2 0,-2-2-4 16,1-7 2-16,2-2-9 0,-2-4-16 15,4-2-24-15,-6-5-22 0,1 0-3 0,0-2-4 16,-15-4 7-16,25 1 4 0,-25-1 4 15,20 0 6-15,-20 0 6 0,18 0 6 16,-18 0-2-16,0 0 3 0,19 3 6 0,-19-3 14 16,0 0 27-16,18 7 33 0,-18-7 29 15,12 8 20-15,-12-8 22 0,18 9 2 16,-8-3-3-16,2 0-12 0,3 0-6 16,2-4-10-16,0 4-11 0,0-5-3 0,4 1-14 0,-2-2-10 15,-19 0-38-15,36-2-48 0,-21-5-75 16,2 0-100-16,-5-4-87 0,-3 0-168 15,-4-3-118-15,-5 1-330 0,0 13-310 16</inkml:trace>
  <inkml:trace contextRef="#ctx0" brushRef="#br0" timeOffset="28965.17">9855 8928 2797 0,'-10'-4'-38'0,"10"4"14"0,0 0-9 0,0 0-8 15,-19-2 4-15,19 2 2 0,0 0-6 16,0 0-37-16,2 20-44 0,-2-20-87 15,0 0-464-15,0 22 85 0</inkml:trace>
  <inkml:trace contextRef="#ctx0" brushRef="#br0" timeOffset="29854.84">4640 10511 1893 0,'8'-14'-81'0,"-8"14"24"16,8-8 29-16,-8 8 31 0,0 0 25 0,11-11 13 15,-11 11 24-15,0 0 30 0,0 0 25 0,17-3-5 16,-17 3 6-16,0 0 8 0,0 0-1 15,0 0-1-15,0 0 10 0,0 0-4 0,0 0-5 16,0 0-3-16,6 25-13 0,-6-25-6 16,0 0-12-16,0 0-8 0,-30 19-8 15,30-19-12-15,-18 7-2 0,18-7-7 16,-17 6-9-16,17-6-1 0,0 0-8 0,-22-2-4 16,22 2-2-16,0 0-3 0,-18-17-7 15,18 17 0-15,-2-16-6 0,2 16-3 16,0 0-8-16,0-26-19 0,0 26-42 0,0 0-67 15,6-21-87-15,-6 21-165 0,-2-9-221 16,2 9-271-16,0 0-222 0</inkml:trace>
  <inkml:trace contextRef="#ctx0" brushRef="#br0" timeOffset="30803.79">9663 9610 2481 0,'0'0'-65'15,"0"0"17"-15,0 0 19 0,0 0 17 16,0 0-2-16,0 0 8 0,0 0 10 16,0 0 29-16,0 0 3 0,0 0 7 0,-55 13 4 15,55-13 0-15,-18 12 1 0,18-12 5 16,-12 11 6-16,12-11-4 0,-12 13 0 16,12-13-7-16,-9 12-2 0,9-12-8 0,-3 15 2 15,3-15-6-15,0 0-1 0,5 25-8 16,-5-25 4-16,11 21-8 0,-5-10-1 0,2-1-1 15,-2 1-2-15,3-1-1 0,0 1 0 16,-9-11-3-16,10 14 1 0,-10-14 1 0,9 13-1 16,-9-13 6-16,4 14 5 15,-4-14 6-15,0 0-3 0,0 0-1 0,-19 16-1 0,19-16-5 16,-17 4-18-16,17-4-39 0,0 0-66 16,-27 0-51-16,18-1-51 0,9 1-113 15,-17-5-490-15,17 5-122 0</inkml:trace>
  <inkml:trace contextRef="#ctx0" brushRef="#br0" timeOffset="31511.86">9790 9822 2304 0,'0'0'-36'15,"0"0"39"-15,0 0 24 0,0 0 26 0,16 1-1 16,-16-1 24-16,0 0-2 0,0 0 0 0,24 0-6 15,-24 0-2-15,19 0-4 0,-19 0-9 16,28-1-5-16,-28 1-7 0,29 0-3 16,-12-3-1-16,2 3-6 0,-19 0-2 0,36-3-11 15,-19 1 0-15,-2 0-3 0,-15 2-5 16,27-2 2-16,-27 2-3 0,24-3 0 16,-24 3-10-16,18-6 2 0,-18 6-1 0,18-4-11 15,-18 4 2-15,0 0-1 0,12-7 3 16,-12 7-3-16,0 0 1 0,0 0 3 0,0 0 6 15,0 0 11-15,0 0 13 0,0 0 6 16,0 0 4-16,0 0 5 0,0 0 3 16,0 0 4-16,0 0 9 0,0 0 7 0,0 0 6 15,0 0-1-15,-6-23 7 0,6 23 7 16,0 0-2-16,0 0 3 0,0 0-1 16,0 0-10-16,0 0-6 0,0 0 2 0,0 0-3 15,0 0-4-15,0 0-2 0,0 0 3 16,0 0-2-16,0 0-2 0,0 0-10 0,0 0-4 15,0 0-2-15,0 0-7 0,0 0-5 16,0 0-1-16,0 0-4 0,0 0-2 0,0 0-4 16,0 0 3-16,0 0-4 0,0 0 0 15,0 0-1-15,0 0-3 0,0 0 1 16,0 0-2-16,0 0-3 0,-24-10-2 0,24 10 0 16,0 0 5-16,0 0 1 0,0 0-3 15,0 0 3-15,0 0-2 0,0 0-1 16,0 0 0-16,0 0 3 0,0 0 0 0,0 0 10 15,0 0 5-15,0 0 7 0,0 0 24 0,0 0-3 16,0 0-1-16,0 0-2 0,0 0-3 16,0 0-5-16,0 0-2 0,0 0-7 0,0 0-3 15,0 0 0-15,0 0-6 0,0 0-7 16,52 21 2-16,-52-21-4 0,12 12-4 16,-12-12 3-16,11 11-1 0,-11-11-5 15,8 11-1-15,-8-11 2 0,6 14-5 16,-6-14 3-16,0 0-2 0,-6 20 0 0,6-20-9 15,-10 13-25-15,1-5-34 0,-1-1-36 16,-3 0-28-16,-2 0-43 0,3 1-56 0,-2-3-46 16,2 1-47-16,-3-2-139 0,2 0-152 15,3-2-2-15,10-2-271 0,-17 4-248 0</inkml:trace>
  <inkml:trace contextRef="#ctx0" brushRef="#br0" timeOffset="31690.9">10295 9885 2823 0,'18'0'95'0,"-18"0"49"16,0 0 21-16,18-4 14 0,-18 4 11 15,0 0-3-15,0 0-8 0,17-3-14 16,-17 3-20-16,0 0-22 0,0 0-28 0,0 0-47 16,16-1-68-16,-16 1-89 0,0 0-104 15,0 0-148-15,0 0-210 0,0 0-406 0,0 0-432 16</inkml:trace>
  <inkml:trace contextRef="#ctx0" brushRef="#br0" timeOffset="32768.58">11008 9014 2872 0,'0'0'-133'0,"14"-8"15"0,-14 8 20 0,0 0 12 16,0 0 17-16,0 0 11 0,12-7 10 16,-12 7 14-16,0 0 6 0,0 0 12 15,0 0 7-15,0 0-2 0,0 0 8 16,0 0-5-16,0 0 3 0,0 0 8 0,0 0 0 15,0 0 16-15,0 0 13 0,0 0-1 16,0 0 18-16,0 0-21 0,0 0-6 16,0 0 5-16,0 0-10 0,-54 11 1 0,54-11 2 15,-33 9 1-15,19-5 4 0,-2 2-1 16,2-2 7-16,0 2-5 0,14-6 8 0,-24 11 0 16,14-7-1-16,10-4-7 0,-13 11 5 15,13-11-6-15,-9 12 1 0,9-12-4 16,0 0 0-16,0 0-7 0,0 0 3 0,17 28-3 15,-6-23 1-15,-11-5-6 0,21 11 1 0,-8-4-4 16,-1 0 0-16,1-3 8 16,0 4-4-16,1-2 15 0,-1 1 2 0,0-2-1 15,-2 4 1-15,2-2-2 0,-13-7-4 16,19 18-1-16,-9-9 0 0,-2 1 5 16,-2-1-1-16,-6-9 4 0,13 18 1 0,-8-9 7 15,-5-9 13-15,6 15-1 0,-6-15 0 16,0 17 3-16,0-17 0 0,0 0-5 0,-13 21-3 15,13-21-3-15,-17 11-7 0,7-5-2 0,-6-1-2 16,2 1-1-16,14-6-24 16,-32 4-39-16,17-4-57 0,15 0-59 0,-30 0-59 15,14-3-97-15,-1-1-602 0,0 0-298 0</inkml:trace>
  <inkml:trace contextRef="#ctx0" brushRef="#br0" timeOffset="36636.35">11481 8878 2652 0,'0'0'-99'0,"-2"-20"27"0,2 20 32 0,0 0 31 15,0 0 32-15,0 0 15 0,0 0 26 16,0 0 16-16,0 0 13 0,0 0 13 0,0 0 0 16,0 0 6-16,0 0 0 0,0 0 8 0,0 0-2 15,0 0 0-15,0 0-8 16,0 0 3-16,0 0-8 0,0 0 4 0,0 0-9 15,0 0 3-15,0 0-10 0,0 0-7 16,0 0-8-16,-17 52-7 0,13-36-8 0,0 1-6 16,-1 3-5-16,1 0-4 0,2 1 0 15,-1 1-8-15,2-2 3 0,1 1-6 16,0 2-6-16,0 2-6 0,4-1-3 0,0 1 2 16,2 1-9-16,-1-2 4 0,3-1 0 0,1 0-2 15,-1-2-9-15,2-2 7 0,-1-1 1 16,2 0 2-16,-3-3-7 0,0-1 0 15,2-1-6-15,-2 0 1 0,-1-1-9 0,0-1-28 16,-7-11-61-16,9 15-78 0,-5-7-93 16,-4-8-154-16,7 13-183 0,-7-13 29 15,0 0-337-15,0 0-299 0</inkml:trace>
  <inkml:trace contextRef="#ctx0" brushRef="#br0" timeOffset="37105.16">11585 8829 2689 0,'0'0'-52'0,"0"0"14"0,0 0 14 0,0 0 11 15,0 0 13-15,0 0 28 0,0 0 17 16,0 0 12-16,31-17 16 0,-14 15 1 16,2-2-8-16,5 2-3 0,5-2-5 0,2 3-6 0,-2-4-4 15,2 2-8-15,-1-1-2 0,-1 0-15 16,-6 0-15-16,-3 0-83 0,2 3-82 15,-11-2-93-15,-1 0-260 0,-10 3-193 16,0 0 41-16</inkml:trace>
  <inkml:trace contextRef="#ctx0" brushRef="#br0" timeOffset="37298.67">11719 8814 2079 0,'0'0'-21'0,"-6"17"32"0,6-17 38 16,0 21 28-16,0-21 36 0,3 29 26 15,0-13 16-15,-1 2 4 0,0 0 4 0,0 4-7 16,0-1-5-16,2 3-12 0,1-1-18 16,-2 2-10-16,3-2-13 0,-1 2-7 0,-1-3-14 15,1 2-10-15,1-2-14 0,-2-5-28 0,1 1-55 16,-1-2-61-16,0 0-71 0,0-2-63 16,-4-14-125-16,4 20-599 0,-2-11-379 15</inkml:trace>
  <inkml:trace contextRef="#ctx0" brushRef="#br0" timeOffset="37661.33">12140 9052 2868 0,'0'0'-90'0,"0"0"14"0,-15-13 10 0,15 13 8 15,-18-6 22-15,18 6 15 0,-16-2 24 16,16 2 20-16,0 0 14 0,-26 4 9 0,26-4 12 16,-17 6-4-16,17-6-5 15,-8 11-1-15,8-11-3 0,0 0-11 0,-3 19 4 0,3-19-12 16,0 0 4-16,15 26-8 16,-3-16 3-16,-1 1-1 0,0 0-4 0,3 2-8 15,1 0 5-15,-1 0-5 0,2 2 1 16,-2-4 2-16,-2 1 0 0,-1 0 0 0,-1-1 21 15,-1 1 21-15,-3-1 8 0,-6-11-1 16,10 21-5-16,-10-21-1 0,-2 19-6 16,2-19-8-16,-12 17-2 0,12-17-9 15,-19 17-11-15,9-11-57 0,-3 0-62 0,13-6-69 16,-21 7-65-16,21-7-149 0,-24 0-484 0,13-2-219 16</inkml:trace>
  <inkml:trace contextRef="#ctx0" brushRef="#br0" timeOffset="37826.25">12425 9218 2503 0,'23'0'-104'0,"-23"0"13"0,20 0 12 0,-20 0 4 16,18 0 9-16,-18 0 4 0,0 0 2 15,29-4-3-15,-29 4-20 0,16-2-48 0,-16 2-116 16,11-6-220-16,-11 6 370 15</inkml:trace>
  <inkml:trace contextRef="#ctx0" brushRef="#br0" timeOffset="38018.21">12482 9157 1409 0,'0'0'68'16,"0"0"57"-16,0 0 34 0,0 0 33 0,-18 19 16 15,18-19 13-15,2 18-4 0,-2-18-7 0,2 25-16 16,-2-25-14-16,7 31-20 0,-5-16-16 15,3 1-16-15,-1-1-16 0,1-1-11 0,-1 2-15 16,3 0-11-16,-1-3-21 0,-6-13-35 0,9 24-56 16,-6-16-60-16,-3-8-72 0,9 20-57 15,-9-20-112-15,4 9-621 0,-4-9-399 0</inkml:trace>
  <inkml:trace contextRef="#ctx0" brushRef="#br0" timeOffset="38241.1">12621 9155 2949 0,'2'-16'-61'0,"-2"16"29"16,0 0 2-16,0 0 27 0,3-17 22 0,-3 17 51 15,0 0 41-15,0 0 13 16,0 0 8-16,0 0-4 0,0 0 2 0,22 38-5 0,-15-24-9 16,-1 2-10-16,-1-2-10 0,4 5-12 15,0 0-7-15,0 0-6 0,-1 2-13 16,0-2-11-16,-2-2-14 0,1 0-32 15,-1-3-50-15,2 0-54 0,-3-3-70 0,-1 2-58 16,0-5-81-16,-4-8-157 0,6 9-444 16,-6-9-310-16</inkml:trace>
  <inkml:trace contextRef="#ctx0" brushRef="#br0" timeOffset="38517.69">12902 8803 2822 0,'0'0'-44'0,"0"0"25"16,0 0 19-16,0 0 40 0,0 0 27 16,38 32 29-16,-26-17 15 0,-1 2 18 0,4 4 6 0,3 6 7 15,0 0-2-15,0-1-1 16,5 5-14-16,-8-3-5 0,5 0-17 0,-5 3-13 15,-3-2-9-15,-1 1-10 0,-1-1-10 16,-5-3-18-16,-3 1-31 0,-2-4-52 0,-2 0-69 16,1 1-84-16,-3-3-65 0,-6-1-144 15,4-3-185-15,-3-1-290 0,3-4-243 16</inkml:trace>
  <inkml:trace contextRef="#ctx0" brushRef="#br0" timeOffset="40116.21">14077 8831 2532 0,'0'0'-89'16,"0"0"40"-16,0 0 40 0,0 0 47 0,0 0 29 16,0 0 40-16,0 0 26 0,0 0 6 15,-21 5-4-15,21-5-10 0,0 0-12 0,-15 5-11 16,15-5-10-16,-17 5-12 0,17-5-7 15,-23 6-10-15,8-4-7 0,0 2-5 16,-3-2-5-16,3-1-5 0,0 3-7 16,-2-2-2-16,3 0-6 0,3 0-13 15,11-2-17-15,-20 2-22 0,20-2-12 0,0 0-15 16,0 0-13-16,0 0-9 0,0 0-10 16,-11-19-11-16,11 19-14 0,0 0-1 0,27-23 3 0,-16 14 4 15,2-5 1-15,-1 0 20 0,3 1 8 16,1-1 19-16,-5-2 24 0,5 1 36 15,-1-1 33-15,-6 3 35 0,3 1 24 16,-1 1 17-16,-2 0 19 0,0 1 10 0,-9 10 6 16,14-15-9-16,-14 15-8 0,13-12-11 15,-13 12 1-15,9-5 2 0,-9 5-1 16,0 0-5-16,0 0-10 0,23 20-9 0,-17-6 8 0,-1-1-8 16,1 4-30-16,4 3-2 0,-4 1-6 15,1 1-4-15,2 3-10 0,1 0-3 16,-4 0-4-16,4 0-14 0,-3-1-36 15,3-1-54-15,-6 0-82 0,5-2-96 0,-5-3-122 16,-2-4-224-16,-2 2-14 0,0-5-342 16,0-11-364-16</inkml:trace>
  <inkml:trace contextRef="#ctx0" brushRef="#br0" timeOffset="40479.41">13911 9278 2826 0,'0'0'-78'16,"0"0"38"-16,-14 10 31 0,14-10 21 0,0 0 19 15,0 0 27-15,0 0 17 0,0 0 21 16,0 0 1-16,0 0-1 0,0 0-8 15,33 15-3-15,-33-15-10 0,34 0-5 0,-10 0-7 16,6 0-2-16,6-2 1 0,7 1-1 16,4-2 5-16,13 2 7 0,3-3-1 15,25 0 1-15,0 0-1 0,-12 2-7 16,-9 1-4-16,-1-2-8 0,1 2-6 0,-4 1-3 16,-4-3-10-16,-5 3 1 0,-8-1-4 0,1 1-7 15,-6 0 4-15,-4 0-11 0,-7 0-8 16,1 0-13-16,-5-2-46 0,-6 2-47 0,-20 0-71 15,31 2-65-15,-31-2-115 0,14 1-187 16,-14-1-401-16,0 0-348 0</inkml:trace>
  <inkml:trace contextRef="#ctx0" brushRef="#br0" timeOffset="40965.01">14570 9783 2726 0,'0'0'-114'0,"0"0"37"0,-33-19 20 16,33 19 4-16,-18-2 22 0,18 2 31 16,0 0 23-16,-32 2 27 0,32-2 9 15,-24 4 17-15,24-4-8 0,-27 6 1 0,13-2-5 16,14-4 2-16,-21 7 0 0,21-7-11 16,-17 10 2-16,17-10-8 0,-8 9 1 0,8-9-6 15,0 0-7-15,-2 18 1 0,2-18-11 16,0 0-1-16,14 20-3 0,-14-20-5 15,17 16-5-15,-6-9 2 0,-3 1-6 0,2 1 3 16,1-1-1-16,-11-8 0 0,16 21-1 16,-10-13 0-16,-6-8 2 0,10 18 5 15,-10-18 3-15,2 20 1 0,-2-20 6 0,0 0 6 16,-10 28 1-16,2-19-7 0,-4 0 0 16,-1-2-2-16,-1 1 9 0,-1-3-2 0,-2-1-14 15,1 0-17-15,16-4-45 0,-32 2-44 16,32-2-62-16,-30-4-47 0,15 4-37 0,15 0-121 15,-23-6-478-15,14 1-166 0</inkml:trace>
  <inkml:trace contextRef="#ctx0" brushRef="#br0" timeOffset="41260.05">14897 9757 2444 0,'0'0'-28'0,"0"0"38"15,0 0 36-15,0 0 5 0,0 0 32 16,0 0 12-16,-51 11 10 0,41-1-3 0,10-10 4 16,-14 23-2-16,10-12-9 0,0 4 3 0,1 0-3 15,3-15-8-15,-2 32-6 0,2-14-11 0,2-3-6 16,1 0-6-16,3 3-8 0,-2-3-3 15,5 2-8-15,-4-2-16 0,4-1-33 16,0-3-40-16,0 0-46 0,0 1-58 16,2-2-46-16,-1-5-71 0,-10-5-144 15,14 11-422-15,-6-7-177 0</inkml:trace>
  <inkml:trace contextRef="#ctx0" brushRef="#br0" timeOffset="41590.58">15271 9779 2506 0,'0'0'-31'16,"0"0"26"-16,-25-3 25 0,25 3 20 0,-20 2 20 16,20-2 35-16,0 0 11 0,-29 9-3 0,29-9-11 15,-15 8-10-15,15-8-3 0,-9 12-7 16,9-12-12-16,0 0-3 0,0 16-6 0,0-16-4 15,0 0-6-15,17 22-8 0,-5-13-1 16,-4 1-2-16,2-1-6 0,1 0 0 16,0 3-1-16,-4-3-5 0,5 1 3 0,-6 2 5 15,-6-12 15-15,9 18 13 16,-9-18 0-16,3 21 1 0,-3-21-4 0,-3 19-7 16,3-19-2-16,-9 18-4 0,0-9-6 15,9-9-2-15,-14 16-10 0,5-11-22 0,9-5-60 16,-17 9-87-16,17-9-70 0,-16 6-114 0,6-3-194 15,10-3-350-15,0 0-243 0</inkml:trace>
  <inkml:trace contextRef="#ctx0" brushRef="#br0" timeOffset="41736.01">15355 9982 2502 0,'0'0'-102'0,"26"-4"17"16,-26 4 1-16,27-6 9 0,-11 5-1 0,-16 1-3 15,29-7-16-15,-16 5-38 0,-13 2-102 16,23-5-262-16,-16-1 334 0</inkml:trace>
  <inkml:trace contextRef="#ctx0" brushRef="#br0" timeOffset="41936.39">15519 9881 1597 0,'0'0'98'15,"0"0"61"-15,0 0 23 0,0 0 22 0,0 0 19 0,0 0-1 16,-9 51-6-16,9-51-17 16,3 21-15-16,-3-21-17 0,4 27-18 15,0-12-19-15,-2 0-16 0,2-2-13 0,-4-13-10 16,8 27-19-16,-7-16-25 0,-1-11-57 0,8 20-69 16,-8-20-87-16,7 13-107 0,-3-10-219 15,-4-3-452-15,0 0-369 16</inkml:trace>
  <inkml:trace contextRef="#ctx0" brushRef="#br0" timeOffset="42359.19">15709 9782 2879 0,'0'0'-52'0,"-14"-11"24"0,14 11-4 0,0 0 7 16,0 0 15-16,0 0-11 0,0 0 2 15,0 0 1-15,40-9 4 0,-40 9 11 16,22 2-6-16,-22-2 6 0,26 0 4 0,-26 0 19 15,23 4 16-15,-23-4-2 0,22 8 27 16,-22-8 26-16,12 11 17 0,-8-3-10 0,-4-8 4 16,3 17 6-16,-3-17 2 0,0 0-1 15,-9 33 0-15,3-20-2 0,6-13-5 16,-6 24-5-16,2-12-2 0,4-12-6 16,-6 21-11-16,6-21-5 0,0 18 1 15,0-18-14-15,6 18-6 0,-6-18-6 0,10 13-5 16,-10-13-15-16,19 12-26 0,-8-8-47 15,-11-4-50-15,25 3-65 0,-12-1-53 0,0-4-78 16,-13 2-160-16,27-5-510 0,-14-1-407 16</inkml:trace>
  <inkml:trace contextRef="#ctx0" brushRef="#br0" timeOffset="42563.81">16103 9740 2986 0,'10'-14'-35'0,"-10"14"49"15,0 0 30-15,0 0 39 0,0 0 27 0,0 0 17 16,0 0 3-16,24 31-2 0,-18-17-3 16,0 0-9-16,3 8-10 0,0-2-11 0,-3 3-10 15,2 0-8-15,-1 0-5 0,-1 3-15 16,-2-1-11-16,-4 2-39 0,-2 0-76 0,0-1-104 16,-4-3-94-16,-3 0-174 0,-1 0-124 15,-1-6-308-15,-2-1-234 0</inkml:trace>
  <inkml:trace contextRef="#ctx0" brushRef="#br0" timeOffset="43323.48">14560 9729 2512 0,'-10'11'-115'15,"-1"2"13"-15,-4 2 8 0,1 7 8 0,-3 0 10 16,-2 3 6-16,-1 3 9 0,-2 7 17 16,-1 1 7-16,0 0 2 0,-2 2-6 15,-1 4-5-15,-8 7-20 0,5-3-36 16,2-8-57-16,-4-1-289 0,2-1 396 15</inkml:trace>
  <inkml:trace contextRef="#ctx0" brushRef="#br0" timeOffset="44175.9">11004 9187 1277 0,'-12'39'-18'0,"0"-7"13"0,1 0 16 0,-2-1-1 16,0 1-1-16,1 0-4 0,1 5-9 0,-2-1-20 16,1-1-53-16,-3 0-130 15,2-1-115-15,1 1 102 0</inkml:trace>
  <inkml:trace contextRef="#ctx0" brushRef="#br0" timeOffset="46046.37">16156 9174 1027 0,'0'0'73'0,"0"0"17"15,0 0 26-15,0 0 23 0,0 0 3 16,0 0 7-16,0 0 16 0,0 0 3 0,0 0 13 16,0 0 1-16,0 0 7 0,0 0-3 0,0 0 0 15,0 0-1-15,0 0-10 0,0 0-6 16,0 0-5-16,50-2-20 0,-50 2-13 0,0 0-16 15,24-4-9-15,-24 4-13 16,17-3-13-16,-17 3-11 0,17-2-3 0,-17 2-11 16,0 0-9-16,21-3-8 0,-21 3-10 0,0 0-16 15,21 0-31-15,-21 0-41 0,0 0-49 0,0 0-73 16,17-3-58-16,-17 3-42 0,0 0-111 16,6-6-143-16,-6 6-333 0,0 0-232 15</inkml:trace>
  <inkml:trace contextRef="#ctx0" brushRef="#br0" timeOffset="46310.3">16095 9078 2473 0,'0'0'-83'16,"0"0"37"-16,-24-5 12 0,24 5 20 15,0 0 19-15,0 0 12 0,0 0 9 16,0 0 15-16,0 0 3 0,0 0 9 0,0 0 6 16,0 0 9-16,0 0 5 0,0 0 4 0,0 0 3 15,44-15-4-15,-30 11-9 0,-14 4-5 16,22-2-9-16,-22 2-11 0,24-6-15 16,-24 6-39-16,19-1-83 0,-19 1-75 0,15-4-119 15,-15 4-514-15,11-2-116 0</inkml:trace>
  <inkml:trace contextRef="#ctx0" brushRef="#br0" timeOffset="49640.14">11168 9113 2214 0,'-9'-20'-145'15,"9"20"35"-15,0 0 9 0,0 0 11 16,0 0 4-16,-8-12 4 0,8 12 2 16,0 0 5-16,0 0 12 0,-6-14 11 15,6 14-1-15,0 0 15 0,0 0 10 16,0 0 14-16,-7-15 14 0,7 15 14 0,0 0 12 0,0 0 10 16,0 0 4-16,-4-16 0 0,4 16 3 15,0 0-2-15,0 0 1 0,0 0 12 16,0 0 2-16,0-22-1 0,0 22 0 15,0 0 10-15,0 0 7 0,-5-17-3 0,5 17 19 16,0 0-5-16,0 0 5 0,-6-19-4 16,6 19 1-16,0 0-1 0,-4-14 2 15,4 14-8-15,0 0 4 0,0 0 0 16,0 0 3-16,-4-17-3 0,4 17 3 0,0 0-3 16,0 0 10-16,0 0-3 0,0 0-2 0,0 0-6 15,-1-19-6-15,1 19-2 0,0 0-10 16,0 0-8-16,0 0-4 0,0 0-5 0,0 0 4 15,0 0 3-15,0 0 0 0,0 0 3 16,0 0 0-16,0 0-2 0,-3 51 3 16,3-51 3-16,0 33-1 0,3-14 0 15,0 0 3-15,-3 2-4 0,2-1 0 0,2 6 0 16,0 0 2-16,-2-1-5 0,5 1-5 16,-5-1-3-16,5 1-5 0,-5-2-2 0,2 0-4 15,-1-2-6-15,0-2-1 0,-1-2 15 16,2 0-11-16,-1-4 2 0,-1 1-10 0,-2-15 2 15,4 23-10-15,-4-23-21 0,4 22-19 16,-4-22-37-16,3 13-44 0,-3-13-55 0,0 0-58 16,3 9-48-16,-3-9-63 0,0 0-124 15,0 0-114-15,0 0-337 0,0 0-292 16</inkml:trace>
  <inkml:trace contextRef="#ctx0" brushRef="#br0" timeOffset="50034.96">11299 9065 2664 0,'0'0'-78'0,"6"-13"28"16,-6 13 28-16,0 0 28 0,6-16 21 15,-6 16 28-15,0 0 16 0,0 0 11 0,0 0 2 16,0 0-4-16,0 0-2 0,0 0-2 16,0 0-6-16,0 0-7 0,0 0-6 0,-22 42-2 15,22-42-12-15,-20 18 3 0,12-11-5 0,8-7-2 16,-17 14-1-16,9-7 1 0,8-7-1 15,-16 11-4-15,16-11-2 0,-12 8-2 16,12-8-3-16,-10 10-8 0,10-10 3 0,-11 7-2 16,11-7 0-16,0 0-1 0,-15 11-1 15,15-11 1-15,0 0-1 0,-13 8 4 16,13-8-3-16,0 0 1 0,0 0 7 16,-8 12 6-16,8-12 2 0,0 0 3 0,0 0 3 0,0 0 2 15,21 19 10-15,-21-19 0 0,20 12 0 16,-8-5 7-16,1-1 3 0,-1 1-1 15,1 1-1-15,-1 0-5 0,1 1-3 0,0 1-5 16,0-1-8-16,-1 2-7 16,4 1-1-16,-1 1-8 0,-4 0-24 0,3-3-45 15,-3 0-62-15,1 0-90 0,-2-1-96 16,-3-1-196-16,1-3-83 0,-8-5-376 0,0 0-372 16</inkml:trace>
  <inkml:trace contextRef="#ctx0" brushRef="#br0" timeOffset="59465.55">17113 8558 2819 0,'0'0'-105'0,"0"0"31"16,0 0 27-16,0 0 10 0,0 0 22 0,0 0 30 15,0 0 32-15,0-19 18 0,0 19 15 16,0 0 8-16,0 0 0 0,0 0-2 0,0 0-2 16,0 0 6-16,0 0 13 0,0 0 26 15,0 0 12-15,0 0-7 0,0 0-5 0,0 0-9 16,0 0-7-16,0 0-5 0,14 57-3 15,-12-39 17-15,-2 1-1 0,5-1 13 16,-3 4-48-16,3 2-3 0,-3 1-6 0,2 0 4 16,-2 0-16-16,2 2-3 0,0-4-4 15,-2 1-9-15,2-3-5 0,-2 0-7 0,3-4-2 16,-3 2-2-16,0-4-6 0,3 1-7 16,-5-16-10-16,4 24-20 0,-2-12-23 15,0-3-37-15,-2-9-36 0,2 15-49 0,-2-15-63 16,4 11-47-16,-4-11-44 0,0 0-94 15,0 0-160-15,0 0-419 0,0 0-436 0</inkml:trace>
  <inkml:trace contextRef="#ctx0" brushRef="#br0" timeOffset="59815.15">17392 8717 2926 0,'0'0'-73'15,"0"0"62"-15,7-14 25 0,-7 14 19 0,0 0 19 16,0 0 16-16,0 0 12 0,0 0 4 15,0 0-4-15,0 0 0 0,0 0-13 0,-50 22-5 16,40-14-2-16,-2 1-3 0,-3-2-6 16,2 1 0-16,0 2-2 0,3-3-3 15,10-7 1-15,-22 11-8 0,12-5-4 0,10-6-1 16,-17 9-4-16,17-9-3 0,-13 8-2 16,13-8-4-16,-10 7 1 0,10-7-3 0,0 0 0 15,-11 10 2-15,11-10 1 0,0 0 0 16,0 0 7-16,0 0 8 0,0 0 7 0,0 0-2 15,21 30 8-15,-10-20 2 0,4-2 3 16,-1 0-1-16,4 2 0 0,2 0 2 16,0 2-8-16,3-3-3 0,1 2-4 15,-4-1-7-15,4 2-2 0,-3-3-3 0,0 1-6 16,-2-3-11-16,-2 2-25 0,0-2-44 16,-2-1-61-16,-3 1-83 0,1-2-86 0,-13-5-155 15,17 11-135-15,-11-10-385 0,-6-1-399 16</inkml:trace>
  <inkml:trace contextRef="#ctx0" brushRef="#br0" timeOffset="63096.44">16656 8865 2810 0,'0'0'-133'15,"0"0"34"-15,0 0 14 0,0 0 24 16,0 0 14-16,0 0 21 0,0 0 17 0,0 0 21 16,0 0 19-16,0 0 5 15,0 0 7-15,-9-17 9 0,9 17 2 0,0 0 8 0,0 0 0 16,0 0 0-16,0 0 0 0,0 0 1 0,3-23-6 16,-3 23 4-16,0 0 4 0,0 0 3 15,0 0 7-15,2-21 4 0,-2 21 6 16,0 0 0-16,0 0-4 0,4-15-4 15,-4 15-5-15,0 0-4 0,0 0-4 0,8-15-2 16,-8 15-1-16,0 0-1 0,10-11-4 16,-10 11 1-16,0 0-4 0,11-10-3 15,-11 10-3-15,0 0-6 0,0 0-1 0,17-6-5 16,-17 6-2-16,0 0-5 0,0 0-1 0,19 0-3 16,-19 0 1-16,0 0-1 0,0 0-4 0,26 7-2 15,-26-7 2 1,0 0-3-16,20 9 3 0,-20-9-2 0,14 5 3 15,-14-5-1-15,0 0 6 0,14 10 0 0,-14-10 1 16,11 9 8-16,-11-9 0 0,6 12-2 16,-6-12 1-16,6 13-3 0,-6-13-5 15,4 14-4-15,-4-14 2 0,3 18 3 16,-3-18-13-16,-3 21 3 0,3-21-3 0,-4 19 0 16,4-19-1-16,-6 19 0 0,6-19 0 0,-4 21-3 15,4-21-1-15,-9 21 3 0,5-11-4 16,4-10-4-16,-8 19-1 0,8-19 0 0,-11 20 2 15,7-10-2-15,-3 1 3 0,7-11 0 16,-8 18-3-16,8-18 1 0,-10 15-2 16,10-15 4-16,-8 15-3 0,8-15 0 0,-12 14-9 15,12-14 10-15,-6 9 2 0,6-9-4 16,0 0 1-16,-8 14-2 0,8-14 0 0,0 0 0 16,0 0 2-16,-9 10 1 0,9-10-4 0,0 0 2 15,0 0 4-15,0 0-2 0,0 0 2 16,-6 14-4-16,6-14 0 0,0 0-2 15,0 0 2-15,0 0 2 0,0 0-3 16,0 0 1-16,0 0-2 0,0 0 4 0,0 0 6 16,0 0 1-16,0 0 5 0,0 0 4 15,0 0 7-15,0 0-2 0,0 0-10 0,0 0 7 16,0 0-9-16,0 0 7 0,41-2-4 16,-41 2-3-16,28-5-23 0,-10 3 11 15,-1-3-10-15,-17 5-13 0,36-3-26 0,-20-1-50 16,0 2-75-16,-2 2-84 0,-1-4-114 15,-13 4-182-15,21-1-47 0,-21 1-401 0,0 0-479 16</inkml:trace>
  <inkml:trace contextRef="#ctx0" brushRef="#br0" timeOffset="68250.57">18008 8997 2971 0,'0'0'-90'16,"0"0"45"-16,0 0 26 0,0 0 24 15,0 0 11-15,0 0 18 0,0 0 18 0,0 0 17 16,0 0 16-16,17-26 2 0,-17 26 1 16,0 0 3-16,21-4 0 0,-21 4 6 15,22-4 1-15,-22 4-6 0,24-6 0 0,-8 4-6 16,1 0 8-16,1 0-9 0,4 0-8 16,-2-2-12-16,4 2-4 0,-1-2-7 15,1 3-7-15,0-1-4 0,-4-2-5 0,4 1-11 0,-5 2-11 16,-1-3-18-16,2 2-23 0,-20 2-30 15,25-4-32-15,-25 4-27 0,19-3-25 16,-19 3-36-16,0 0-19 0,15-6-33 16,-15 6-69-16,0 0-664 0,0 0-395 0</inkml:trace>
  <inkml:trace contextRef="#ctx0" brushRef="#br0" timeOffset="69040.46">18084 8873 2875 0,'-18'-4'-61'16,"18"4"35"-16,0 0 22 0,-20-2 11 16,20 2 15-16,0 0 10 0,0 0 9 15,-17-4 8-15,17 4 8 0,0 0-1 0,0 0 7 16,0 0 10-16,0 0 1 0,0 0 4 16,0 0-6-16,0 0 0 0,0 0-7 15,0 0-6-15,0 0-5 0,47-11-8 0,-47 11-5 0,30-2-4 16,-14-2-5-16,3 0-5 0,1 1-6 15,0 0-10-15,2 0-19 0,-3 1-23 16,2-3-23-16,0 4-28 0,1-1-18 0,-4-2-23 16,0 3 0-16,-18 1-3 0,33-6 7 15,-20 4 12-15,-13 2 13 0,21-6 24 16,-21 6 35-16,13-5 12 0,-13 5 17 0,0 0 18 16,11-10 26-16,-11 10 25 0,0 0 23 15,0 0 16-15,0 0 3 0,0 0-1 16,0 0-2-16,0 0 1 0,0 0-7 15,0 0-9-15,0 0-8 0,0 0-5 0,0 0-10 16,-18-31-5-16,18 31-6 0,0 0-4 16,0 0-7-16,0 0-1 0,0 0-2 0,0 0 3 15,0 0 1-15,0 0 6 0,0 0 5 16,0 0-1-16,-8-15-1 0,8 15-3 16,0 0-4-16,0 0 2 0,-12-10-3 0,12 10 2 15,0 0-5-15,0 0 1 0,0 0-4 16,-12-9-5-16,12 9-4 0,0 0-4 0,0 0-5 15,0 0 4-15,-8-15-4 0,8 15-1 16,0 0-4-16,-8-12-1 0,8 12 2 16,0 0-8-16,0 0 4 0,0 0 5 15,-6-13 1-15,6 13-4 0,0 0-1 16,0 0-1-16,0 0-3 0,0 0 5 0,0 0-7 0,0 0-6 16,0 0 3-16,0 0 3 0,0 0-2 15,0 0 3-15,0 0-5 0,0 0 4 16,0 0-1-16,0 0-1 0,0 0 1 15,0 0-3-15,0 0 0 0,46 23-2 0,-36-13-2 16,1-3 3-16,0 2 3 0,1 0 1 16,-1 0-6-16,2 0-3 0,-2-1-3 15,3-1 2-15,-4 1 1 0,4-2 1 0,-14-6 2 16,18 11-1-16,-18-11-3 0,17 10 4 0,-17-10 0 16,13 8-1-16,-13-8 1 0,11 5 3 15,-11-5-7-15,0 0 7 0,10 16-4 0,-10-16 2 16,0 0 0-16,-2 22 2 0,2-22-1 15,-8 23 3-15,2-10 5 0,-1 0-1 16,-1 5 2-16,-1-3 5 0,-2 5-5 0,3-4-8 16,0 4 0-16,-3-1 2 0,2-2-11 0,1-2-38 15,0 0-52-15,-1-2-69 0,5-1-87 0,-3-1-109 16,1-3-193-16,4 1-45 16,2-9-364-16,-4 11-401 0</inkml:trace>
  <inkml:trace contextRef="#ctx0" brushRef="#br0" timeOffset="69514.12">19050 8493 2936 0,'-5'-20'-61'16,"5"20"37"-16,0 0 21 0,0 0 16 15,0 0 28-15,-2-19 9 0,2 19 8 16,0 0 8-16,0 0 24 0,0 0 20 0,0 0 12 16,0 0 2-16,0 0 3 0,0 0-1 15,7 55 8-15,-5-37 2 0,2 2-2 0,0 7 11 16,-2 2 5-16,2-1-12 0,3 6-15 16,-3 2-8-16,3-1-15 0,-1 1-15 15,-2 2-3-15,2-4-12 0,0 3-1 0,-1-5-15 0,2-2-6 16,-3-1-4-16,0-2-8 0,0-4-2 15,-2-3-22-15,2-1-20 0,-2-2-32 16,3-4-36-16,-5-1-51 0,0-12-65 0,4 15-62 16,-4-15-68-16,0 0-112 0,2 8-161 15,-2-8 24-15,0 0-303 0,0 0-239 0</inkml:trace>
  <inkml:trace contextRef="#ctx0" brushRef="#br0" timeOffset="69859.02">19306 8687 2602 0,'0'0'-43'16,"0"0"11"-16,0 0 11 0,8-13 11 16,-8 13 10-16,0 0 34 0,0 0 11 15,0 0 3-15,0 0 6 0,0 0-1 0,0 0-2 16,-38 23-3-16,38-23-8 0,-23 16 5 0,10-9-1 16,0-2-2-16,1 3 5 0,-4 1-5 15,16-9-5-15,-24 11-1 0,11-6-5 16,13-5-2-16,-22 9-10 0,22-9 3 0,-14 7-3 15,14-7 4-15,-15 5-3 0,15-5 4 16,0 0 2-16,-15 10-6 0,15-10 5 16,0 0 10-16,-6 14 11 0,6-14 10 15,0 0 9-15,0 0 10 0,4 20 11 16,-4-20 4-16,10 16 2 0,-1-7-3 0,2 1 0 0,1-1-3 16,1 1 2-16,2-1-7 15,0 1-6-15,3 1-9 0,-2-3-9 0,-2-1-6 16,6 0-8-16,-4 2-24 0,-1-5-60 15,0 1-75-15,2-1-112 0,-5-2-98 0,-12-2-225 0,24 0-17 16,-13 0-310-16,-11 0-245 16</inkml:trace>
  <inkml:trace contextRef="#ctx0" brushRef="#br0" timeOffset="70073.32">19538 8871 2682 0,'0'0'14'16,"0"0"10"-16,0 0 4 0,0 0 4 0,0 0 11 15,32 0 28-15,-32 0 8 0,21 0 0 16,-21 0-5-16,28-2-5 0,-13 4-8 16,-15-2-10-16,34-2-10 0,-20 0-33 0,-14 2-59 15,28 0-76-15,-18-4-78 0,-1 1-104 16,-9 3-512-16,7-8-144 0</inkml:trace>
  <inkml:trace contextRef="#ctx0" brushRef="#br0" timeOffset="70232.84">19518 8783 2432 0,'0'0'-39'0,"-20"-5"19"0,20 5 8 16,0 0 28-16,0 0 13 0,0 0 14 15,0 0 1-15,0 0-4 0,0 0-2 16,60-6-7-16,-43 5-1 0,-17 1-2 0,36-4-21 15,-18 1-37-15,4 2-59 0,-3-4-63 0,-5 1-113 16,6 3-407-16,-6-1 91 0</inkml:trace>
  <inkml:trace contextRef="#ctx0" brushRef="#br0" timeOffset="70528.21">19958 8543 2049 0,'0'0'30'0,"0"0"42"16,0 0 50-16,0 0 45 0,0 0 39 16,0 0 23-16,0 0 1 0,0 0 4 0,0 0-9 15,0 0 32-15,25 43-22 0,-19-29-39 16,1 9 2-16,2-3-16 0,-1 4-19 15,0-1-16-15,0 2-18 0,1-2-13 0,0 2-15 0,-1-3-13 16,-2 1-12-16,3-2-22 0,-1 0-41 16,-1-4-60-16,-3-2-72 0,3-1-89 0,-3-1-81 15,-2-4-156-15,-2-9-143 0,4 14-13 16,-4-14-367-16,0 0-408 0</inkml:trace>
  <inkml:trace contextRef="#ctx0" brushRef="#br0" timeOffset="70896.09">20235 8629 2874 0,'0'0'-83'0,"2"-17"32"0,-2 17 18 16,4-16 21-16,-4 16-1 0,6-13 17 0,-6 13-4 16,11-9 15-16,-11 9 16 0,13-7 12 0,-13 7-5 15,17-6 11-15,-17 6 10 16,0 0 12-16,30 7 5 0,-30-7-1 0,20 10-3 0,-8-2-4 15,-2 2-2-15,-2 2-3 16,1-3 1-16,-3 5 2 0,0-3 5 16,1 1-5-16,-7-12-10 0,6 23 6 0,-6-13-7 15,0-10-4-15,-2 22 1 0,2-22-5 16,-8 20-3-16,-1-11-2 0,9-9-5 16,-21 15-1-16,9-11-3 0,-4-1 11 0,16-3 7 0,-27 4 4 15,27-4 15-15,-28-4-3 0,28 4-5 16,-25-9-6-16,12 0-2 0,5-4-4 15,0 2-9-15,4-4-10 0,4 15-5 16,-5-30-12-16,2 15-11 0,3 15-30 0,0-27-50 16,0 27-71-16,0-21-92 0,-2 11-135 15,2 10-206-15,-4-14 11 0,4 14-287 16,0 0-208-16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7:22:06.5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1505 4075 114 0,'0'0'346'15,"0"0"-98"-15,0 0-49 0,0 0-40 0,0 0-21 16,0 0-12-16,0 0-11 0,0 0-12 16,0 0 3-16,0 0 1 0,0 0-4 15,0 0 10-15,0 0 5 0,0 0 2 0,0 0 9 16,0 0-1-16,0 0-4 0,0 0-6 16,0 0-10-16,32 7-12 0,-32-7-4 0,31 6-6 0,-14-2-13 15,0 0-8-15,0 0-2 0,4-1-11 16,-2 1-3-16,3 0-7 0,-4 0 0 15,4 2-7-15,3-3-5 0,-4 1-2 0,2 2-6 16,3-1-1-16,-3-1 1 0,3 0-3 16,-4 2 1-16,2-2-6 0,-5-2 0 0,1 2 4 15,-2-1 1-15,2 0 3 16,-4-2 2-16,-16-1-7 0,28 4-1 16,-28-4-1-16,22 4-1 0,-22-4-1 15,20 1 1-15,-20-1 15 0,17 3 8 16,-17-3 4-16,0 0 3 0,21 1-3 0,-21-1-2 15,0 0-2-15,17 2-7 0,-17-2-2 16,0 0-8-16,0 0-20 0,17 2-27 0,-17-2-37 16,0 0-50-16,0 0-54 0,13 4-54 0,-13-4-61 0,0 0-113 15,0 0-502-15,0 0-277 0</inkml:trace>
  <inkml:trace contextRef="#ctx0" brushRef="#br0" timeOffset="536.59">2190 4155 2524 0,'0'0'-147'0,"0"0"21"0,0 0 15 0,0 0 20 31,0 0 14-31,0 0 19 0,0 0 11 0,0 0 7 0,0 0-1 0,0 0 6 15,0 0 7-15,0 0 7 0,0 0 1 16,2-23 8-16,-2 23 9 0,12-15-4 16,-12 15 12-16,14-15 9 0,-6 5-13 0,2 0 4 15,-10 10 9-15,22-19-18 0,-9 12 8 16,-3-3 2-16,1 3-3 0,-11 7 9 16,25-12 1-16,-14 6-6 0,-11 6 11 0,21-4 11 0,-21 4 4 15,23 0-2-15,-23 0-5 0,20 7-2 16,-20-7 2-16,18 10-5 0,-11-2-7 15,4 2 3-15,-3 1 7 0,-8-11-5 16,10 24 12-16,-5-11 1 0,-1 1 1 0,-4-14 0 16,4 25 2-16,-4-11-7 0,0-14 0 15,-2 29 0-15,2-29 1 16,-6 28 2-16,1-14-3 0,-1-4-4 16,0 2 5-16,-2 1 3 0,-2-3 3 0,10-10-1 15,-16 16 7-15,8-12-4 0,8-4 6 16,-20 11 7-16,20-11-4 0,-21 3 0 15,21-3-4-15,-23-1-3 0,23 1-1 16,-23-6-8-16,23 6 0 0,-22-10-8 0,12 5 2 16,10 5-5-16,-21-14-5 0,21 14-10 0,-13-15-20 0,13 15-29 15,-7-15-23-15,7 15-36 0,0-17-26 16,0 17-53-16,11-18-61 0,-11 18-461 16,11-15 41-16</inkml:trace>
  <inkml:trace contextRef="#ctx0" brushRef="#br0" timeOffset="1153.64">2252 4323 1958 0,'10'-14'-91'0,"-10"14"23"15,0 0 20-15,0 0 15 0,9-9 20 16,-9 9 10-16,0 0 21 0,0 0 3 16,0 0-7-16,0 0 2 0,0 0 2 0,0 0-5 15,0 0 7-15,0 0 6 0,0 0-7 16,0 0 6-16,0 0-3 0,0 0-6 0,0 0 12 0,-2 46-1 16,2-46 2-16,-2 20-4 0,2-20 16 15,-2 25 0-15,-1-11 3 0,3-14 0 16,-2 28-3-16,0-13-1 0,0 3 5 15,2-18-7-15,-2 36-5 0,0-17 5 0,2 0-4 16,-3-2-3-16,2 2 1 0,-2 0-2 16,3 2 1-16,0-2 2 0,-2-1-8 0,2 2 1 0,0 2 2 15,-2-3 3-15,0 1 5 0,2 1 5 16,0-2-12-16,-3 2 19 0,2-2-3 0,-2 0-1 16,1 1-5-16,0 0-4 0,2-2-4 15,-2 2-2-15,0-4-7 0,0 0-1 16,0 2-2-16,2-18-1 0,-2 30-1 0,0-16-2 15,2-14-3 1,-2 23 3-16,2-23-4 0,0 21-1 0,0-21-1 16,-3 15-8-16,3-15-9 0,0 0-27 15,-1 21-30-15,1-21-25 0,0 0-42 16,0 0-46-16,0 0-110 0,1 11-486 16,-1-11-70-16</inkml:trace>
  <inkml:trace contextRef="#ctx0" brushRef="#br0" timeOffset="1924.66">2249 4416 2165 0,'0'0'-124'0,"0"0"18"16,0 0 11-16,0 0 19 0,0 0 14 16,0 0 12-16,0 0 15 0,0 0 17 0,0 0 11 15,0 0 10-15,-19-4 7 0,19 4 12 16,0 0 13-16,0 0 8 0,0 0 3 15,-16 15 3-15,16-15 4 16,-14 16-6-16,14-16-7 0,-14 17-1 16,6-8-4-16,-1 1-2 0,9-10 2 15,-15 21-5-15,7-10 0 0,-1-1 0 0,1 2-15 16,0-3 6-16,8-9-3 0,-16 21-4 16,10-14 2-16,6-7-2 0,-12 15-3 15,6-7-1-15,6-8 0 0,-9 12-4 16,9-12 2-16,0 0 7 0,-9 15-3 0,9-15 0 0,0 0 5 15,0 0-4-15,0 0 5 0,0 0-18 0,0 0 4 16,0 0-1-16,0 0 0 0,0 0-7 16,0 0-1-16,31-37 5 0,-22 24 8 0,3-4-17 15,0 0 7-15,-2-4-7 0,1 2 0 16,2-2 12-16,-4-1-6 0,5 3 0 16,-4 1 4-1,4-1-2-15,-4 0 6 0,-2 4 4 0,1 2 1 16,-1 1 6-16,1 1-3 0,-3-1-4 15,-6 12 8-15,11-17-17 0,-11 17 6 0,8-12-3 16,-8 12 15-16,10-7 12 0,-10 7 8 16,0 0-2-16,0 0-4 0,0 0 2 15,27 24-3-15,-20-12-3 0,-2 1-6 16,1 1-5-16,-1-1 5 0,-1 2-4 0,0 0-5 0,0 1-26 0,-1 1-47 16,3-1-43-16,-4 0-40 0,-2-16-59 15,4 25-116-15,-2-14-307 0,-2-1 161 16</inkml:trace>
  <inkml:trace contextRef="#ctx0" brushRef="#br0" timeOffset="2498.46">2087 4002 1707 0,'0'0'-75'0,"0"0"18"0,0 0 10 0,0 0 10 16,0 0 15-16,0 0 17 0,-28 6 17 15,28-6 25-15,0 0 12 0,0 0-2 0,0 0-1 16,0 0 1-16,0 0-16 0,0 0 0 16,-6 21 5-16,6-21-3 0,0 0-2 0,0 0 1 15,14 30-9-15,-5-20-7 0,0 2 7 16,0-1-4-16,0 0-1 0,3 3 1 0,-2-3-8 0,0 3 5 16,1-1-5-16,-3 1-2 0,1-1 3 15,-3 0 10-15,1 0 8 0,-3 0 18 16,-4-13-1-16,2 31 4 0,-4-14-7 0,-4-1 0 15,-1-1-9-15,-4 4 2 0,-1-2-13 16,-1-2-15-16,1 3-24 0,0-5-35 0,-1 2-41 16,4-3-58-1,-4-1-101-15,4-1-356 0,0-1 181 16</inkml:trace>
  <inkml:trace contextRef="#ctx0" brushRef="#br0" timeOffset="3231.8">2446 4201 1682 0,'0'0'-65'15,"0"0"10"-15,0 0 9 0,0 0 11 0,0 0 14 16,0 0 15-16,0 0 11 0,0 0 12 15,0 0 5-15,0 0 3 0,0 0-10 0,0 0 4 16,53 7-6-16,-53-7-3 0,28 0 4 16,-13 0-8-16,-15 0 4 0,38-2-3 15,-14 2-4-15,-4 0-6 0,6 0-4 0,1 0 4 0,1-1-12 16,2 1 0-16,-1-3 0 0,1 3-5 16,0 0-2-16,-1-1 6 0,1 1 16 0,0-3-13 15,-4 2 3-15,0 1 6 0,-1 0-4 16,-1-2 6-16,-3 2-1 0,2-2 1 15,-2 2 4-15,1 0-7 0,0 0 8 16,0-2 1-16,-1 2-3 0,0 0 1 0,0 0 1 0,-1 0-1 0,0 0 0 16,-20 0-1-16,39 2 13 0,-18-2-11 15,-2 0-1-15,-2 0-4 0,0 2 2 16,-17-2 4-16,30 0-1 0,-15 0-5 16,-15 0 7-16,22 0-1 0,-22 0-6 0,24 0 9 15,-24 0-5-15,19 0-1 0,-19 0 3 16,21-2-6-16,-21 2-3 15,19-2-5-15,-19 2 1 0,0 0-4 16,26 0 6-16,-26 0-3 0,0 0-12 0,21-2-23 16,-21 2-30-16,0 0-73 0,0 0-237 15,19-4 122-15</inkml:trace>
  <inkml:trace contextRef="#ctx0" brushRef="#br0" timeOffset="7229.53">3672 3829 133 0,'0'0'47'0,"0"0"38"0,0 0 4 16,0 0-8-16,4-17 4 0,-4 17-4 15,0 0-16-15,0 0-8 0,0 0 0 16,0 0-1-16,7-11 6 0,-7 11 3 0,0 0 12 16,0 0 8-16,0 0 6 0,0 0 3 15,0 0 10 1,0 0-5-16,0 0 8 0,2 44-9 0,-2-44-14 16,-4 26-1-16,-1-10-1 0,1 0 1 15,0 4-2-15,0 3-15 0,0 0 1 0,-3-1-4 16,2 4-2-16,1 2-9 0,0 0 2 15,0 1-4-15,2 0-5 0,-2 1-5 16,2 0-2-16,0-1-4 0,0 1-2 0,2 1 2 16,-2-1-4-16,0-1-5 0,2 0 2 0,-3 0-4 15,3 0-1-15,-2-3 8 0,2 2-15 0,-2-3 7 16,-1-3-7-16,3 1 1 0,-2-2-2 16,0-2 15-16,2 0-14 0,-2-2-3 0,2-17 1 15,-2 29-1-15,0-16-3 0,2-13-4 16,-2 23-2-16,2-23-13 0,-2 17-25 15,2-17-32-15,0 0-50 16,0 19-47-16,0-19-51 0,0 0-123 16,0 0-341-16,0 0 78 0</inkml:trace>
  <inkml:trace contextRef="#ctx0" brushRef="#br0" timeOffset="8880.67">3729 3827 1809 0,'0'0'-142'0,"0"0"20"0,0 0 17 0,0 0 31 0,0 0 23 15,0 0 20-15,0 0 24 0,0 0 7 0,20-4 14 16,-20 4 1-16,0 0 8 0,0 0 4 16,0 0-5-16,29 2 4 0,-29-2 1 15,21 0-4-15,-21 0-3 0,29 2 2 16,-11 0-12-16,3-2 4 0,2 2 1 0,2-2-5 15,5 2 7 1,4-1-4-16,2-1-4 0,7 3 1 0,1-1-5 16,3 1 8-16,1 0-5 0,1-2-3 15,-3 1 7-15,5 0-4 0,0 1-6 16,7-3 5-16,-2 3-2 0,3-2-5 16,1 2 1-16,-1-1 4 0,0-1 0 0,-1 2-3 15,-7-3 8-15,-3 1-10 0,1-1 7 16,-1 2-6-16,-3 2 1 0,-1-2 1 0,-1 0 1 0,-1 0-4 15,-6 0 3-15,-2-1 0 0,-3 1-6 0,-1 1 6 16,0-3-8-16,-7 1 5 0,1 0 7 16,-4 2-6-16,2 0 1 0,-3-2 3 15,-3 1 3-15,-16-2 9 0,36 2 6 16,-22 0 6-16,-14-2 12 0,23 1 18 0,-23-1-8 16,23 0 9-1,-23 0-5-15,17 2 2 0,-17-2-8 0,16 2-8 16,-16-2 10-16,0 0 9 0,18 11 0 15,-18-11-2-15,8 10-11 0,-8-10 5 0,6 14-7 16,-6-14-5-16,3 15-4 0,-3-15-4 16,4 19 3-16,-4-19-4 0,2 22 1 15,-2-8-4-15,0-14-1 0,2 30-3 16,0-12 5-16,-2-1-5 0,2 2-4 0,0 0 5 0,1 2 0 16,-3-2-11-16,0 2 6 0,2 0-7 0,0-2 1 15,0 2-2-15,-2-2-2 0,2 0-1 16,0 1 3-16,1-1-2 0,-1-1 2 15,0 0 0-15,0 1-10 0,0-3 4 0,0 0 2 16,2 1 2-16,-2-2-3 0,0 0 1 16,-2-15 0-16,4 25 2 0,-2-12-3 0,-2-13-6 0,5 21 5 15,-5-21-1-15,5 21 1 0,-3-9-3 16,-2-12-2-16,4 19 2 0,-4-19-2 0,2 19 2 16,-2-19 2-16,4 17-2 0,-4-17 1 15,2 15 2-15,-2-15-6 0,2 15 0 16,-2-15 2-16,2 16 1 0,-2-16-2 0,0 0 1 15,2 20 2 1,-2-20-1-16,2 14 1 0,-2-14 3 16,0 0-3-16,0 21-4 0,0-21-2 0,0 0 5 15,0 0-4-15,-4 23 12 0,4-23-10 16,0 0 2-16,-4 17-3 0,4-17 1 16,0 0 3-16,-8 15-4 0,8-15 0 0,0 0-3 15,-8 15 3-15,8-15-2 0,-6 12 3 16,6-12 2-16,0 0-10 0,-8 15 8 0,8-15-2 0,0 0 1 15,-8 13 5-15,8-13-2 0,0 0-10 16,-6 12 10-16,6-12-6 0,0 0 3 0,0 0 2 16,-11 13-5-16,11-13 3 0,0 0 0 15,0 0 3-15,-6 14-3 0,6-14 2 16,0 0 2-16,0 0-1 0,-13 12 0 0,13-12-5 16,0 0 7-1,-13 9-5-15,13-9 4 0,0 0 0 0,-16 4-6 16,16-4 4-16,0 0 0 0,-24 3 1 15,24-3 0-15,-19 2-2 0,19-2-1 16,-23 0-1-16,23 0-1 0,-23-2 4 16,23 2-4-16,-26-2 4 0,26 2-4 0,-30-1 1 15,30 1 7-15,-31-3-9 0,11 2 3 16,20 1 4-16,-36-2-5 0,16-1-4 0,0 2 4 0,-3-2-2 16,1 2 1-16,0 1 2 0,-2-3 0 15,-1 2 2-15,1 1-4 0,0 0 3 0,-2-2-4 16,3 2-1-16,-7-1 2 0,4 1 3 15,1 0-5-15,0 0 1 0,2 0 2 0,-3-3 1 16,0 3-6 0,1 0 2-16,-1 0 3 0,2 0 0 0,-6 0-2 0,5 0-1 0,-1 0 0 0,2-1 2 15,2 1 0-15,-2 0 2 0,1-2-2 16,-1 2-1-16,4 0 8 0,-2 0-5 0,1 0-2 16,21 0-1-16,-40 0 3 0,21 0 3 15,-2 0-1-15,21 0-7 0,-41 0 5 16,23 0-2-16,-2-2 2 0,20 2 0 0,-36-2 1 15,17 0 5 1,1 2-1-16,-2-2-4 0,20 2-2 0,-38-2 2 16,19 0-2-16,2 1 1 0,17 1-4 15,-33-3 3-15,15 1 1 0,18 2-5 16,-29-1 5-16,29 1 0 0,-26-4 0 0,12 2 0 16,14 2 0-16,-26-2-1 0,26 2 0 15,-25-2-2-15,25 2 2 0,-28-2 1 16,16 0 1-16,12 2-1 0,-28-1-4 0,11-2 0 0,17 3 4 15,-34-1-2-15,20-2-2 0,14 3-8 0,-34-3-20 16,16-1-15-16,2 2-23 0,16 2-22 16,-28-5-23-16,15 2-41 0,1 0-56 15,12 3-105-15,-22-8-370 0,12 4 66 0</inkml:trace>
  <inkml:trace contextRef="#ctx0" brushRef="#br0" timeOffset="9767.56">4525 4114 1883 0,'0'0'-117'15,"0"0"6"-15,-10-12 16 0,10 12 14 0,0 0 16 16,-15-10 17-16,15 10 18 0,-17-5 5 0,17 5 13 15,-19-6 21-15,19 6 15 0,-22-4 4 0,22 4 8 16,-27-2 13-16,27 2-1 0,-25 0 11 16,25 0 8-16,-27 2-1 0,9 0-10 0,2 1 12 15,-4 2-5-15,1 0 3 0,-2 3 5 16,0 1 2-16,-1 0-1 0,4 4 11 16,-5-2-7-1,1 0 1-15,2 5-11 0,0-2-1 0,1 1-9 16,2 3-7-16,0-1-4 0,3 2-3 15,0 0-2-15,4-1-5 0,2 0-1 0,1-1 0 16,3 2-4-16,4-1-4 0,0-18 3 16,4 32-5-16,1-16-6 0,3-4 2 15,0 1-4-15,2 1 0 0,4-3 6 0,0-1-8 16,1-2 1-16,2 1-1 0,2-3-10 0,1-2 11 16,0 2-5-16,2-5 3 0,-1 2-4 0,2-3 0 15,-2 0 0-15,1-3-2 0,-1 2-4 16,-2-3 2-16,-2-2-2 0,-1 0-1 0,0 1-1 15,-16 5-1-15,22-14-1 0,-11 7 2 16,-11 7-1-16,11-15 0 0,-11 15-1 16,4-14-1-16,-4 14-3 15,0 0 5-15,0 0-3 0,-23-25 6 16,23 25-10-16,-17-8 7 0,17 8-3 16,-22-5 3-16,22 5-4 0,-22-6 4 0,22 6-3 15,-22-2 0-15,22 2 12 0,-17-2-4 16,17 2-2-16,0 0 7 0,-19-4 1 0,19 4 1 15,0 0-5-15,0 0-2 0,0 0 6 16,0 0-1-16,0 0-2 0,0 0 0 0,0 0-1 0,0 0 1 16,0 0 0-16,0 0-27 0,0 0-30 15,64-1-45-15,-64 1-46 0,22 0-36 16,-10 0-58-16,-12 0-105 0,16-4-362 0,-7 0 47 16</inkml:trace>
  <inkml:trace contextRef="#ctx0" brushRef="#br0" timeOffset="10168.67">4576 4437 1945 0,'0'0'-96'0,"0"0"21"0,0 0 31 16,0 0 13-16,-13 27 21 0,13-27 20 15,0 0 14-15,-14 13 8 0,14-13 17 0,-13 9-4 16,13-9 22-16,-13 14-3 0,13-14 2 15,-8 15-6-15,8-15 9 0,-9 16-13 16,9-16-2-16,-6 16-4 0,6-16-8 16,-4 17-2-16,4-17-2 15,0 18-5-15,0-18 3 0,0 0-10 16,10 23 4-16,-10-23-38 0,11 11-17 0,-3-6-50 16,-8-5-20-16,20 6-35 0,-20-6-40 15,20 4-46-15,-20-4-377 0,22 0 203 16</inkml:trace>
  <inkml:trace contextRef="#ctx0" brushRef="#br0" timeOffset="10654.28">4836 4178 1595 0,'0'0'-84'0,"0"0"25"16,0 0 28-16,0 0 19 0,0 0 26 0,0 0 10 0,0 0 6 16,0 0 6-16,0 0 9 0,-49 19 2 15,49-19 3-15,-12 20 2 0,6-6-6 16,2 0-5-16,0 1-3 0,4-15-3 0,-5 29-4 15,2-12 0-15,3-17-9 0,3 28 7 16,0-12-11-16,1-1-20 0,2-2-22 0,0-2-26 16,2 2-24-1,1-3-38-15,0-1-34 0,-9-9-78 16,18 16-219-16,-9-10 398 0</inkml:trace>
  <inkml:trace contextRef="#ctx0" brushRef="#br0" timeOffset="11055.05">5048 4234 1193 0,'4'-17'-44'0,"-4"17"14"0,2-15 6 0,-2 15 8 16,0 0 9-16,0 0 17 0,0 0 24 15,-6-20 6-15,6 20 13 0,0 0 8 16,0 0-2-16,0 0 4 15,0 0 26-15,0 0-15 0,-40 15 0 16,40-15 5-16,-15 11-5 0,15-11-16 0,-12 13 3 16,12-13-3-16,-12 18-14 0,12-18 5 15,-6 17-16-15,6-17 0 0,-4 17 2 16,4-17-26-16,2 19-9 0,-2-19-11 0,8 17-15 16,-8-17-8-16,14 19-2 0,-4-9 7 15,-2-2-4-15,3 1 6 0,2-1-4 0,-2-1 9 0,-1 1 4 16,0-1-2-16,-1 3 12 0,-9-10 3 15,17 14 7-15,-11-7 14 0,-6-7 31 16,8 14 0-16,-8-14 1 0,7 13 10 0,-7-13-10 16,0 0 2-16,0 0-5 0,-15 23-3 15,15-23-11-15,-16 11 6 16,16-11-11-16,-22 9-5 0,12-6-10 0,10-3-14 0,-24 9-29 0,24-9-20 16,-21 4-44-16,21-4-38 0,-18 1-55 15,18-1-411-15,-16-3 193 0</inkml:trace>
  <inkml:trace contextRef="#ctx0" brushRef="#br0" timeOffset="11302.54">5177 4205 1702 0,'17'-3'-55'0,"-17"3"10"0,0 0 3 16,19 6 8-16,-19-6 18 0,11 9 26 15,-11-9 15-15,12 16 10 0,-3-4 12 16,-5-1 1-16,3 2 13 0,-3 3 3 0,0-3 8 0,0 3-2 16,-2-2-6-16,-2-14-1 0,2 31-6 15,-2-18-5-15,0-13-4 0,-6 30-12 0,2-12-31 16,-2-5-15-16,-1 2-36 0,1-3-36 16,-3 1-41-16,1-4-50 0,8-9-93 15,-15 18-240-15,7-11 323 0</inkml:trace>
  <inkml:trace contextRef="#ctx0" brushRef="#br0" timeOffset="11910.82">5704 4298 1375 0,'-20'2'-48'0,"20"-2"20"0,0 0 18 16,0 0 22-16,0 0 23 0,0 0 13 16,0 0 6-16,0 0 7 0,0 0-10 0,0 0-11 15,0 0 12-15,0 0-10 0,0 0 7 16,0 0 0-16,0 0-8 0,0 0-3 15,0 0 1-15,0 0-5 0,0 0-10 0,0 0 9 16,77 2-2-16,-55-2-12 0,3-2-7 0,5 2 6 16,4 2-1-16,4-4-9 0,8 2 3 0,3 2-1 15,4-2-6-15,8 0 3 0,1-2 4 16,-3 4-5-16,1-2 3 0,-2-2-2 0,-5 2-4 16,6 0 3-16,-7 0-3 0,0 0-1 15,-3 0 4-15,-2 0-4 0,-1 0 9 16,-4-2-8-16,-5 2 3 15,-3-2 2-15,-3 2-5 0,-1 0 3 16,0-1 3-16,-8 1 2 0,2 0 8 16,-3-3 4-16,-21 3-1 0,34-3 5 0,-20 3 7 15,-14 0-9-15,26 0-7 0,-26 0-3 16,19-1-26-16,-19 1-21 0,20-2-20 0,-20 2-50 16,0 0-61-16,0 0-109 0,22-5-300 15,-18 1 231-15</inkml:trace>
  <inkml:trace contextRef="#ctx0" brushRef="#br0" timeOffset="12374.21">7110 4056 1595 0,'0'-17'-43'0,"0"17"14"16,0 0 16-16,2-22 6 0,-2 22 14 0,0 0 8 15,2-15 20-15,-2 15-5 0,0 0 0 0,0 0-6 16,0 0 9-16,0 0 15 0,0 0 23 0,0 0-8 16,0 0 8-16,0 0 2 0,0 0 0 15,0 0 7-15,0 0-5 0,0 0-5 16,0 58 2-16,-2-41 1 0,2 4-5 0,-4 5-5 15,4 0-13-15,-2 2 0 16,2 0-6-16,-2 0-6 0,2 4 6 0,0-2-5 0,0 1-7 0,0-1 5 16,2 0-7-16,0 1-3 0,-2-1 4 15,2 1-4-15,0-1 2 0,0 1-1 16,0-2-8-16,0-1 27 0,0 0-8 0,0 0-6 16,0 0 1-16,-2-2-6 0,2 0-2 15,-2-6 0-15,2 1-1 0,-2-2-2 0,0 0-1 16,0-1-8-1,0-2-2-15,0-16 4 0,0 29-16 0,0-18-17 16,0-11-22-16,0 0-20 0,-2 25-47 16,2-25-48-16,0 12-50 0,0-12-96 15,0 0-495-15,0 0-101 0</inkml:trace>
  <inkml:trace contextRef="#ctx0" brushRef="#br0" timeOffset="13847.26">7065 3900 2247 0,'0'0'-115'0,"0"0"14"0,0 0 12 16,0 0 5-16,7-13 7 0,-7 13 6 16,0 0 5-16,0 0 9 0,14-8 3 0,-14 8 9 15,14-6-3-15,-14 6 7 0,18-6 3 16,-18 6 7-16,26-4 0 0,-9 3 9 0,2-4-4 15,2 4 5-15,7-2-2 0,1 2 9 16,3 1-2 0,2-2 1-16,4 0 4 0,4 2-3 0,5-2 3 15,2 2 1-15,-1-1 8 0,3-2-3 16,-1 2-2-16,8-1-2 0,-7 2 5 16,4-5-1-16,-7 2 0 0,3 1 5 0,-3 0-7 15,-1 0 1-15,0 0 3 0,-1 0 3 16,-2 1 0-16,4-2 10 0,-4 1 5 0,-2 1 2 0,0-1 3 15,1 2-1-15,-7-2-3 0,2 2-2 16,0 0 2-16,5 2-4 0,-5-4 0 0,-2 4 0 16,1-2-3-16,-1 2-2 0,1-2 5 15,-1 1-3-15,0-1-6 0,-2 2 4 16,-1-2-2-16,1 3-1 0,0-3 5 0,-5 1 4 16,3-1 3-16,-4 0 1 0,-3 2 7 15,1-2-3-15,-2 0-4 0,0 2-2 0,-2-2 4 0,1 0-3 16,-1 0-5-16,0 0 0 0,-2 0 11 15,-1 0 0-15,-3 2 16 0,-16-2 6 0,30 0 16 16,-15 0 3-16,-15 0 6 0,23 0 3 16,-23 0-1-16,21 0-18 0,-21 0-2 15,20 2-7-15,-20-2-3 0,0 0-1 0,20 4 7 16,-20-4 6 0,12 6-3-16,-12-6-3 0,10 7 4 0,-10-7-1 15,8 10-9-15,-8-10 9 0,6 11-1 16,-6-11-8-16,5 17-1 0,-5-17-3 15,4 23-1-15,0-12-8 0,-4-11 0 0,4 32-1 16,1-16 3-16,-3 1-8 0,0 2-2 16,2 3-4-16,-2 0 1 0,3 1-2 15,-3 3 0-15,2-3 4 0,0 2-3 0,0 2-2 0,-2 0 0 16,4-3 2-16,-4 3-2 0,4 0-5 0,-2 0 3 16,0-2-1-16,0 1-2 0,0 0 5 15,0 0-5-15,-2 0 5 0,0-1-5 16,0 0-2-16,1 0 3 0,-1-3-3 0,0 0 2 15,-2 0 0-15,2-1 0 0,-2 0-3 16,2-2-1-16,-2 1 2 16,3 0 4-16,-3-1-5 0,0 0-4 15,2-2 4-15,-2 2-2 0,0-19 0 16,2 33 3-16,-2-20-3 0,0-13 1 0,2 28 8 16,-2-16-11-16,0-12-2 0,2 20 6 15,-2-20-5-15,0 20 0 0,0-20 4 16,2 15 3-16,-2-15-3 0,0 0 1 0,-4 19 3 15,4-19-2-15,0 0 6 0,-6 16-3 0,6-16-4 0,0 0-2 16,-18 11 5-16,18-11-1 0,-18 8 2 16,18-8-2-16,-24 5-1 0,9-2-3 15,-4 0 1-15,0-1 1 0,1 2-5 0,-6-2 2 16,0 0 2 0,1-1-1-16,-7 1 1 0,3 1-3 15,-2-2 0-15,-4 2 1 0,5-2 1 0,-4 1-5 16,-3 2 6-16,3-2-4 0,-1-1 6 15,-1 4-7-15,0-4 1 0,2 1 3 0,-3 0-2 16,1-2-1-16,0 2-1 0,0 0 3 16,-1 0-1-16,0 0-19 0,1 2-2 15,0-2-3-15,-2 0 4 0,3 1 1 0,-1 1 6 16,0-2-5-16,0 1 7 0,-1 0 2 16,2-2-3-16,-1 3 2 0,0-2 0 0,2 0 1 0,-1 0-1 15,1 0 10-15,2-1-5 0,-1 2-1 16,-1-1-3-16,2 0 4 0,0-2-2 0,-1 1 2 15,1-1-1-15,0 0 1 0,1 0 1 16,-1 0 0-16,2-1 2 0,1-1 0 16,2 2-5-16,-2-2 3 0,3 2 1 0,1 0-2 15,-1 0 1-15,1-3-1 0,2 3 2 0,0-1 1 16,0 1 2-16,-3-2-4 0,5 0 0 0,19 2 1 16,-40-4 2-16,21 4-1 0,19 0-1 15,-36-1 4-15,20 1-6 0,-4-4-4 16,3 1 6-16,-2 2 3 0,19 1 1 0,-34-4-3 15,19 2 0-15,15 2 1 0,-34-4-3 16,20 3 0-16,14 1 2 16,-30-2 0-16,30 2-2 0,-25 0 2 15,25 0 0-15,-26-2-2 0,26 2 4 0,-23 0-1 16,23 0 0-16,-24-3-3 0,24 3-1 16,-22 0 6-16,22 0-6 0,-24 0 3 15,24 0 0-15,-23-1 0 0,23 1-3 16,-21 0 6-16,21 0-2 0,-21-2-2 0,21 2 1 15,0 0 5-15,-28 0-42 0,28 0-35 0,0 0-68 0,-26-2-82 16,26 2-181-16,-14-4-335 0,5 2-11 16</inkml:trace>
  <inkml:trace contextRef="#ctx0" brushRef="#br0" timeOffset="15852.9">8122 3997 1983 0,'0'0'-147'0,"0"0"13"0,-6-25 16 15,6 25 20-15,0 0 20 16,0 0 12-16,0 0 18 0,0 0 22 16,-7-17 3-16,7 17 22 0,0 0 13 0,0 0 10 15,0 0 13-15,-4-16 18 0,4 16 11 16,0 0 12-16,0 0 10 0,0 0 6 15,0 0 10-15,0 0-3 0,0 0-12 0,0 0-10 16,0 0-14-16,0 0 8 0,0 0 11 16,0 0 7-16,0 0 4 0,0 0-4 0,0 0 1 0,0 0 1 15,0 0-2-15,0 58-9 0,0-58-4 16,-3 32-4-16,1-16-10 0,4 2-7 0,-2-2-5 16,0 3-1-16,0-2-5 0,3 0-4 15,-1 1-6 1,-2-18-4-16,2 32-18 0,0-17-46 15,0-2-51-15,-2-13-53 0,5 24-50 0,-5-24-66 16,2 19-144-16,0-11-325 0,-2-8 11 16</inkml:trace>
  <inkml:trace contextRef="#ctx0" brushRef="#br0" timeOffset="16254.11">8239 4092 1971 0,'0'0'-130'0,"4"-17"30"0,-4 17 13 15,4-13 10-15,-4 13 8 0,8-14 8 16,-8 14 6-16,8-9 9 0,-8 9 6 16,15-6 18-16,-15 6-3 0,0 0 1 0,21-2 19 0,-21 2-9 15,0 0 16-15,21 10 13 0,-21-10 4 16,14 15 1-16,-8-4 16 0,0 1 7 0,0 1-9 15,-2 2 7-15,0 1 2 0,1-1-4 16,-2 2-2-16,-1-2 8 0,-2-15 2 0,0 27 10 16,0-14 9-16,0-13-11 0,-2 24 4 15,-6-10-1 1,8-14-2-16,-10 19 8 0,2-11-9 16,8-8-14-16,-15 11 2 0,15-11-6 0,-17 3-6 15,17-3-2-15,0 0 4 0,0 0-7 16,-32-12-6-16,32 12 0 0,-13-18-1 0,9 7-6 15,4 11-1-15,-6-24-8 0,4 12-2 16,2 12-23-16,-4-23-22 0,4 23-25 0,0-20-25 16,0 20-39-16,2-22-56 0,-2 22-415 0,2-19 192 15</inkml:trace>
  <inkml:trace contextRef="#ctx0" brushRef="#br0" timeOffset="16887.14">7643 4389 1640 0,'0'0'-102'0,"0"0"16"0,0 0 16 0,0 0 22 16,0 0 17-16,0 0 15 0,0 0 9 16,0 0 7-16,32 13 4 0,-32-13-1 15,0 0 11-15,25 4 5 16,-12-1-2-16,-13-3 6 0,25 1 4 16,-7 3-5-16,0-4-3 0,4 4-2 15,-1-2-2-15,3-2 7 0,-2 1-5 0,8 2 4 16,-1-2-9-16,1 1-1 0,2 1 4 15,-3-2-6-15,1-1-2 0,0 2 3 16,-1-2 10-16,1 1-10 0,0-1-4 0,0 3-4 16,-1-3 5-16,-3 0-2 0,-1 2-7 0,-2-2 9 15,0 0-2-15,1 2 1 0,-1-2-9 0,-2 0 6 16,2 2 4-16,-1-2-2 0,0 2-3 16,0-1-2-16,-1-1 18 0,1 2-3 0,-2 0 5 15,0-2 6-15,1 2 10 0,-21-2-13 16,36 1 2-16,-19-1 2 0,-17 0-10 15,29 3 13-15,-16-3-12 16,-13 0-8-16,23 0 1 0,-23 0 2 16,19 3-5-16,-19-3-16 0,0 0-18 15,24 0-30-15,-24 0-37 0,0 0-55 0,0 0-104 16,6-6-196-16,-6 6 396 0</inkml:trace>
  <inkml:trace contextRef="#ctx0" brushRef="#br0" timeOffset="17504.3">7904 4616 1183 0,'0'0'-64'16,"0"0"4"-16,0 0 10 0,0 0 7 0,10-11 9 16,-10 11 16-16,0 0 6 0,0 0 1 0,0 0 11 15,0 0 3-15,0 0 17 0,0 0 7 16,0 0 13-16,0 0-1 0,-36-4 4 15,36 4 3-15,0 0-7 0,0 0 3 0,0 0-7 16,-29 11 5-16,29-11-7 0,-14 6-4 16,14-6-3-16,0 0-1 0,-10 9-1 0,10-9 5 0,0 0-18 15,0 0 6-15,0 0 5 0,-4 19-7 16,4-19-5-16,0 0 4 0,0 0-2 16,24 18-7-16,-14-13 6 0,-10-5-1 15,21 12-1-15,-10-8-4 0,-11-4 10 0,21 11-8 16,-9-5-6-16,0 1-1 0,-12-7 4 15,18 12-4-15,-10-6 6 16,-8-6 8-16,16 13 4 0,-16-13 10 16,6 15 9-16,-6-15 12 0,4 15 12 15,-4-15 9-15,2 13 6 0,-2-13 12 0,0 0-6 16,-8 22 10-16,8-22-4 0,-13 11 1 16,13-11-2-16,-15 8-3 0,15-8-3 15,-18 7 0-15,18-7-7 0,-20 4-10 0,20-4-6 16,-25 2-6-16,25-2-9 0,-24 2 1 0,24-2-11 0,-26-4-3 15,26 4-16-15,-24-5-19 0,24 5-29 16,-22-9-42-16,22 9-35 0,-19-9-31 16,19 9-46-16,-14-11-73 0,10 3-465 0,-1 0 5 15</inkml:trace>
  <inkml:trace contextRef="#ctx0" brushRef="#br0" timeOffset="17842.47">8154 4618 2014 0,'0'0'-93'0,"0"0"13"15,0 0 17-15,0 0 18 0,0 0 25 16,0 0 20-16,0 0 14 0,0 0 7 16,0 0 18-16,0 0-3 0,6 21 12 0,-6-21 8 0,0 0 8 15,0 0 16-15,-10 27 3 0,10-27-3 16,-8 19 2-16,8-19-7 0,-4 21-2 0,4-21-8 16,-2 21-8-16,0-8-4 0,2-13 21 15,-2 24-9-15,2-24-5 0,2 27-12 16,0-13 2-16,2-1-11 0,0 0-28 0,-4-13-41 15,16 22-44 1,-10-9-49-16,4-6-55 0,-10-7-98 0,20 13-445 16,-12-8 15-16</inkml:trace>
  <inkml:trace contextRef="#ctx0" brushRef="#br0" timeOffset="18329.43">8397 4648 2058 0,'2'-15'-76'0,"-2"15"15"0,0 0 40 16,0 0 26-1,0 0 9-15,0 0 29 0,0 0 13 16,-29 0 10-16,29 0 8 0,0 0 2 0,0 0-5 15,-28 19 0-15,28-19-7 0,-15 9-2 16,15-9 2-16,-11 12-9 0,11-12-5 16,-8 12-1-16,8-12-7 0,0 0-5 0,-2 18-4 15,2-18-19-15,0 0-24 0,14 20-26 16,-14-20-15-16,20 13-3 0,-8-7 2 0,1 2 8 0,0-3 7 16,-1 3-7-16,3-2 7 0,-2-1 0 15,0 1 15-15,-1 2 0 0,-12-8 6 0,20 9 22 16,-12-4 15-16,-8-5 17 0,15 12 7 15,-15-12 12-15,10 13 7 16,-10-13 7-16,0 0 2 0,5 16 1 0,-5-16-5 0,0 0 0 0,0 0 0 31,0 0 1-31,-22 21-9 0,22-21-5 0,-16 7-5 16,16-7 0-16,-18 4-8 0,18-4-5 16,-18 4-2-16,18-4-6 0,-22 0-2 0,22 0-6 15,0 0-19-15,-27-6-31 0,27 6-33 16,-18-9-35-16,18 9-37 0,-14-14-40 15,14 14-42-15,-14-17-78 0,9 8-491 0,0-1-84 16</inkml:trace>
  <inkml:trace contextRef="#ctx0" brushRef="#br0" timeOffset="18561.34">8552 4711 2226 0,'0'0'-86'0,"0"0"14"0,18 4 5 16,-18-4 11-16,0 0 9 0,24 2 15 15,-24-2 4-15,19 0 12 0,-19 0 3 16,21 2-4-16,-21-2 1 0,25 2 1 0,-25-2 2 16,24 0-2-1,-24 0-5-15,21 0-18 0,-11 0-45 16,-10 0-45-16,0 0-96 0,22-4-181 0,-22 4 128 15</inkml:trace>
  <inkml:trace contextRef="#ctx0" brushRef="#br0" timeOffset="18777.49">8638 4677 1186 0,'0'0'4'0,"0"0"3"16,0 0 10-16,0 0 32 0,0 0 22 15,0 0 4-15,-17 9 12 0,17-9 9 0,0 0-3 16,0 0 8-16,0 23-7 0,0-23 8 15,0 0-5-15,2 24-12 0,-2-24 24 0,4 17-14 16,-4-17-14-16,7 16-6 0,-7-16-6 16,4 17-5-1,-4-17-10-15,7 18-23 0,-7-18-37 0,6 15-38 16,-6-15-40-16,6 14-36 0,-6-14-46 16,0 0-57-16,10 13-439 0,-5-11 103 15</inkml:trace>
  <inkml:trace contextRef="#ctx0" brushRef="#br0" timeOffset="19131.97">8754 4664 1802 0,'0'0'-92'0,"0"0"19"0,0 0 25 0,0 0 31 16,0 0 20-16,6-14 26 0,-6 14 24 16,0 0 8-16,0 0 10 0,0 0-1 15,0 0 6-15,0 0-7 0,0 0 12 16,0 0 7-16,0 0-10 0,12 41-10 0,-12-41 1 16,4 12-13-16,-4-12 0 0,4 18-12 15,-4-18-1-15,6 17-3 0,-6-17-3 0,4 17-9 0,-4-17 4 16,7 17-10-16,-7-17-15 0,6 17-46 15,-6-17-48-15,7 17-46 0,-7-17-59 0,6 14-84 16,-4-9-365-16,-2-5 134 0</inkml:trace>
  <inkml:trace contextRef="#ctx0" brushRef="#br0" timeOffset="19580.03">8920 4610 1771 0,'0'0'-53'0,"0"0"24"15,0 0 15-15,0 0 16 0,0 0 11 16,0 0 4-16,0 0 9 0,0 0-1 16,0 0 8-16,0 0 16 0,0 0 6 15,0 0 4-15,30 21 12 0,-30-21 13 0,10 15 16 16,-4-4 1-16,0-1 3 0,-2 4-7 16,3 0-9-16,-7-14-4 0,7 28-11 15,-5-15-7-15,-2-13-4 0,0 30-8 0,-4-14 20 0,-1-1-42 16,-2-2-45-16,1 2-53 0,-2-1-67 0,-2-1-67 15,-6 1-137-15,2-1-381 0,-1 0 19 16</inkml:trace>
  <inkml:trace contextRef="#ctx0" brushRef="#br0" timeOffset="25198.02">9502 4327 582 0,'0'0'214'0,"0"0"-60"16,0 0-32-16,0 0-29 0,0 0-11 15,0 0-9-15,0 0 4 0,0 0-8 0,0 0 7 16,0 0 1-16,0 0 17 0,0 0-3 15,0 0 3 1,0 0 9-16,0 0 16 0,0 0-11 0,0 0-11 16,0 0-5-16,48-3-10 0,-48 3-9 15,0 0-12-15,30 3 2 0,-30-3-13 16,26 0-6-16,-12 0-5 0,-14 0-7 0,37 0 1 16,-17 0-8-16,4 0 4 0,-3 0-5 15,5 0-4-15,-4 0 1 0,4 0-7 0,0 0 3 16,-1 0-3-16,5 1 1 0,-5-2 5 0,0 1 8 15,1 1-14-15,-3-1 6 0,1 0 3 0,-2 0-3 16,2 3 1-16,-1-3-1 0,-1 1-1 16,-4-1 3-16,4 2 3 0,-3 0-8 15,-19-2 0-15,32 2-3 0,-18-2 0 0,-14 0 1 16,28 2-6-16,-28-2 3 0,23 0-1 16,-23 0-6-16,21 2-12 15,-21-2-19-15,17 0-38 0,-17 0-45 16,0 0-43-16,22 1-53 0,-22-1-86 0,10-3-503 15,-10 3-99-15</inkml:trace>
  <inkml:trace contextRef="#ctx0" brushRef="#br0" timeOffset="27953.37">10137 4298 2176 0,'0'0'-135'0,"0"0"18"0,0 0 20 16,0 0 13-16,0 0 10 0,0 0 4 0,0 0 13 16,0 0 11-16,0 0 4 0,0 0 8 15,17 38 3-15,-17-38 10 0,0 0 9 16,2 25 16-16,0-14-1 0,-2-11 0 0,2 23 9 15,-2-23-3 1,2 25 5-16,-2-8 10 0,2-2-6 16,-2-15-2-16,0 33 2 0,0-16-6 0,2 0 7 15,-2 0 8-15,2 2-10 0,-2-2 1 16,0 2 4-16,0 2-4 0,2-2 4 0,-2 2 8 16,0-2 0-16,0 5-7 0,0-5 13 15,3 3-1-15,-3-1 19 0,0 0 2 16,0 0-7-16,0 4-3 0,2 0-1 0,-2-1 14 0,2 2-12 15,1 0-2-15,-1-1 2 0,0 1-8 16,2 0 1-16,-2 1-2 0,2 0-7 0,-2 0 4 16,0-1-6-16,2 1-6 0,-2 0 1 15,0-1-3-15,3 1-5 0,-3-2 10 16,0 1-4-16,1 2-7 0,-3-2 1 0,2-1 4 16,0-1-6-1,0 1-5-15,-2-2 2 0,2 0 9 16,-2 0-17-16,0-1 0 0,2-1 9 0,-2 3-8 15,0-4-1-15,0 2 4 0,0-2-2 16,0 1-4-16,0-1 4 0,2 0 1 0,-2-1-2 16,0-1 3-16,0 1-8 0,2 0 1 15,-2-2 9-15,0 2-4 0,2 0-6 16,-2-1 1-16,0 0 6 0,2 1-3 0,0-1 11 0,1 0-8 16,-1 2-5-16,0-4 1 0,0 2 1 15,0-3-2-15,-2-15 1 0,2 33-1 0,0-18 1 16,0-2-4-16,-2-13 1 0,2 20 1 15,-2-20 1-15,2 20 8 0,-2-20-9 0,3 15 9 16,-3-15-4-16,0 0 4 0,2 22-2 16,-2-22 3-16,0 0 5 15,0 0-4-15,0 17 14 0,0-17-7 16,0 0 1-16,0 0-5 0,0 0 3 16,-7 14-3-16,7-14-5 0,0 0 3 15,0 0 0-15,-16 6 0 0,16-6-5 0,0 0 0 16,-21 4-4-16,21-4 4 0,-24-2-4 15,24 2 3-15,-26 0 1 0,26 0-6 0,-31-2 2 16,14 1-2-16,17 1 6 0,-39-3-4 0,19 1-3 0,-1 0 7 16,-1 1-3-16,-3-1-2 0,0 0 1 15,-3 0-3-15,3 0 6 0,-5-1-1 16,2 0 2-16,-1 2-7 0,-3-2 0 16,0 2 0-16,-1-1 0 0,-1 0 2 0,2 0 1 15,-4-1-6-15,2 0 1 0,-2 1-3 16,2 0 10-16,-2 1-7 0,2-2-2 0,-2 2 5 0,1-1-1 15,3-2-2-15,-4 3 3 0,1-2 0 0,2 0-3 16,-1 2 4-16,2-1-2 0,-2-2 0 16,1 3 6-16,1-1-9 0,-2-2 2 15,2 2 1-15,1 0-6 0,-3-2 5 0,2 3-2 16,0-4 0-16,-1 4 1 0,-2-2 2 16,3 2-3-1,-2-2-3-15,1 0 3 0,-1 1 3 0,0 0-4 16,2-1 1-16,1 1 3 0,-3-1 0 15,4 3 0-15,-2-1 3 0,1-2-4 0,-1 2-1 16,-2-1 0-16,3 0 4 0,-3 2-4 16,-1-2 0-16,3 2-3 0,-2-2 5 15,1 1-3-15,-3-2 13 0,2 3-13 0,0-1 0 16,1-1 0-16,-1 2 0 0,-2-2 1 0,1 0 3 16,-1 0 2-16,1 0-3 0,-1 2-4 0,0-1 1 15,2-2 3-15,-3 2 1 0,2-2 1 16,1 2-2-16,0-1-6 0,-2 0 6 0,2 0 0 15,3 0-3-15,-3 2 6 0,0-2-6 16,2 0 2-16,3 0-1 0,-3 1 1 16,0-2 1-16,3 2-3 15,-3 1-1-15,2-3 5 0,-1 2-1 16,-1 1 3-16,0-2-9 0,-1 0 8 0,2 0 4 16,-1 2-9-16,-2-2 7 0,5 1-4 15,-3-2 0-15,0 1-3 0,0 1 0 16,1 1 3-16,-1-2 0 0,0 0 0 0,-2 0 5 15,3 0-7-15,-5 0-1 0,2 0 5 16,0 2-2-16,-1-1-2 0,-2-2 7 0,3 1-8 0,-2 0 1 16,2 1-1-16,1 1 3 0,-3-2-5 15,2 0 5-15,-1 0 0 0,3 0 0 0,1 2 0 16,-1-2-3-16,2 1 4 0,-1 1 1 16,1-3-1-16,3 2-2 0,-2-2 1 0,-1 2 0 15,2-1-3-15,1 0 6 0,-3 0-5 16,2 0 4-1,1 1-1-15,3-2 1 0,-3 1-1 0,0 0 2 16,1 1-2-16,-1-2-5 0,-1 3 1 16,5-1-2-16,-7-1 9 0,2 0-3 15,1 2-4-15,0-2 5 0,-3 1-8 0,3-2 6 16,1 3-3-16,-1-3 2 0,1 3 5 16,-4-1-1-16,1-1-7 0,-1 2 2 0,2-1 0 15,-3-2 0-15,1 3-1 0,0-1 6 0,-1 1-3 16,1-2-4-16,0 2 0 0,-1-2 7 0,1 2-8 15,0-2 4-15,2 0 1 0,-4 2 0 16,4-2 1-16,-1 0-5 0,1 0 1 16,-2 1 6-16,1-2-4 0,-1 1-1 0,2 1 4 15,-1-2-7-15,1 3 3 0,-2-1-1 16,3-3 3-16,-1 4 0 0,0-2 0 0,2 0-3 0,-2 0 3 16,1 1 0-16,1-2 0 0,0 2-3 15,3 1 3-15,-2-3 3 0,2 2-7 0,-3-2 5 16,3 2-4-16,-1 1-2 0,0-4 12 15,0 4-9-15,1-2 1 0,-3 0 1 16,3 2-4-16,0-1 5 0,-1-2-2 0,1 2-2 16,0 1-1-1,0-2-2-15,-1 2 0 0,3-2 2 0,-2 0 1 16,2 2 10-16,-3-2-14 0,3 2 6 16,0 0 2-16,0-2-1 0,-1 2-4 0,2-2 2 15,-2 2 12-15,1 0-14 0,0-2 0 16,-2 2 5-16,1 0-6 0,2 0 5 15,-2 0-3-15,-1-1 0 0,-1 1 3 0,4 0-2 16,-4 0 0-16,3-3 3 0,-1 3-1 0,2 0 0 16,-2-1 0-16,1 1 11 0,2 0-8 0,-2-2-3 15,21 2-3-15,-40 0 6 0,21 0-4 16,0-2 1-16,19 2-2 0,-39 0 2 0,23-2 3 16,16 2-3-16,-36-2-3 0,19 2 3 15,-3 0-4-15,20 0 7 0,-33-2-3 16,16 0 1-1,-2 0-2-15,19 2 2 0,-32-2 1 0,14 2-1 16,18 0-4-16,-30-3 3 0,15 3-1 16,15 0 2-16,-32-3-5 0,14 3 7 0,18 0-2 15,-31-1-2-15,31 1 0 0,-32 0 3 16,16-2-2-16,16 2-2 0,-30-2 0 0,30 2 6 16,-30-2-5-16,15 2 2 0,15 0 5 15,-25-2 10-15,25 2-13 0,-21-1-3 0,21 1 1 0,-24-3-2 16,24 3 2-16,-20-3 0 0,20 3 2 15,-20-2-3-15,20 2-1 0,0 0 8 16,-29-2 10-16,29 2 5 0,-18-2 5 0,18 2 7 16,0 0 3-16,-22-4 5 0,22 4-1 15,-13-2-4-15,13 2-5 0,-15-1 0 0,15 1-6 16,-13-3 1-16,13 3-1 0,-14-4-10 0,14 4-2 16,-16-1 2-16,16 1-2 0,-16-4-5 0,16 4 0 15,-17-2-2-15,17 2 0 0,-19-2 1 16,8 0-4-16,11 2 2 0,-19-1-5 0,19 1 6 15,-21-3-4-15,11 2-3 0,10 1 4 16,-20-3-3-16,20 3 3 0,-19-1-3 0,19 1 2 31,-17-2 7-31,17 2-6 0,-18 0 0 0,18 0-1 16,-13-3 1-16,13 3-3 0,-18-1 2 16,18 1 2-16,-16-2 6 0,16 2-1 0,-15-1 6 15,15 1-2-15,0 0-2 0,-21-5 5 16,21 5-6-16,-15-2 2 0,15 2-1 0,-15 0-3 15,15 0 0-15,0 0-3 0,-17-4 1 16,17 4 0-16,0 0-3 0,-16 0 0 0,16 0 0 0,0 0 1 16,-18-1-1-16,18 1 0 0,0 0-2 15,-15-2 2-15,15 2-4 0,0 0 5 16,-14-2-2-16,14 2-2 0,0 0 2 0,0 0-2 16,-18-2 0-16,18 2 4 0,0 0-2 15,-14-1-1-15,14 1 1 0,0 0 3 0,0 0-2 16,-17-3 0-1,17 3 0-15,0 0 2 0,-13-4-2 0,13 4-2 16,0 0 5-16,-10-6 3 0,10 6 1 16,0 0 4-16,-11-7-7 0,11 7 1 15,-9-6-2-15,9 6 1 0,-8-8-2 0,8 8 1 16,0 0-2-16,-11-11-1 0,11 11 1 16,-8-9-2-16,8 9-1 0,-8-10 2 15,8 10-3-15,-10-10 0 0,10 10 3 0,-10-9-4 0,10 9 1 16,-6-10 2-16,6 10 0 0,-6-9 4 0,6 9 3 15,-6-10 2-15,6 10 7 0,-6-11 2 16,6 11-2-16,-3-12 2 0,3 12-3 0,0 0 8 16,-4-17-5-16,4 17-3 0,-2-11-1 15,2 11-2-15,0-15-6 0,0 15 3 16,0 0-3-16,0-21 2 16,0 21-1-16,0-15-3 0,0 15-3 15,2-15 4-15,-2 15-1 0,2-18 0 16,0 9-4-16,-2 9 2 0,3-18 0 0,3 9-2 15,-4-2 0-15,2 1-1 0,-4 10 2 16,6-23-2-16,-2 10 0 0,0 0 1 0,0-1-1 16,0 1-1-16,0 0 2 0,-1-3-1 15,2 3 2-15,-3 1-3 0,-2 12-2 0,8-28 1 16,-4 15-2-16,-2-2 2 0,-2 15-2 0,9-27 1 16,-5 12-3-16,0 3 3 0,1-3-7 15,-3 2-7-15,2-1-15 0,-4 14-20 0,7-25-36 16,-5 11-31-16,2 4-63 0,-2-2-67 15,-2-2-138-15,0 14-561 0,0-22-370 0</inkml:trace>
  <inkml:trace contextRef="#ctx0" brushRef="#br0" timeOffset="28477.01">2385 4772 2823 0,'0'0'-84'0,"0"0"6"0,0 0 8 0,0 0 20 0,0 0 9 16,0 0 8-16,0 0-5 0,21 6 9 16,-21-6 3-16,0 0 2 0,30-4 5 15,-30 4-2-15,27-4-1 0,-12 3 7 0,-15 1 7 16,33-6-4-16,-21 4-4 0,-12 2-7 15,27-4-33-15,-27 4-39 0,24-4-54 16,-24 4-105-16,16-6-280 0,-12 5 286 0</inkml:trace>
  <inkml:trace contextRef="#ctx0" brushRef="#br0" timeOffset="29011.31">1872 3793 1477 0,'0'0'-42'0,"0"0"3"16,0 0 16-16,0 0 4 0,0 0 4 15,0 0 18-15,0 0 13 0,0 0 4 0,0 0 11 0,0 0 5 16,0 0 22-16,0 0 8 0,0 0 10 16,19-15 19-16,-19 15-2 0,0 0 3 15,24 1-10-15,-24-1-13 0,0 0 3 0,30 0-17 16,-30 0-1-16,19 3-15 0,-19-3-5 15,0 0-18-15,25 2-29 0,-25-2-36 16,17 0-24-16,-17 0-39 16,0 0-47-16,22-5-52 0,-22 5-364 15,12-5 231-15</inkml:trace>
  <inkml:trace contextRef="#ctx0" brushRef="#br0" timeOffset="29341.57">1980 3695 1538 0,'-14'-14'-88'0,"14"14"6"0,0 0 24 0,0 0 21 0,0 0 11 16,0 0 14-16,0 0 17 0,0 0 11 15,0 0 12-15,0 0 5 0,0 0 13 16,0 0 22-16,0 0 7 0,0 0 8 0,-8 30-13 16,8-30-1-16,0 19 8 0,0-19-5 15,0 20-11-15,0-20 15 0,0 22-27 0,0-22-2 16,0 23 7 0,0-23 2-16,-3 26 3 0,3-13-2 15,0-13 1-15,3 28-11 0,-3-28 3 0,-3 25-11 16,3-25-3-16,0 22-3 0,0-22-6 15,0 23 5-15,0-23-38 0,0 19-52 0,0-19-61 16,-2 18-88-16,2-18-179 0,-3 13-212 16,3-13 192-16</inkml:trace>
  <inkml:trace contextRef="#ctx0" brushRef="#br0" timeOffset="32651.23">29329 3360 719 0,'0'0'143'0,"0"0"-12"15,-2-22-52-15,2 22 4 0,0 0 4 0,0-21 0 16,0 21 5-16,0 0 19 0,0-19 9 16,0 19 10-16,0 0 5 0,0 0 13 0,0-20 4 15,0 20-1-15,0 0-1 0,0 0-13 16,0 0-18-16,0 0-15 0,0-19-17 0,0 19-12 15,0 0-8-15,0 0-9 0,0 0-1 16,0 0-8-16,0 0-7 0,0 0-2 0,0 0-6 16,0 0-3-16,0 0-3 0,-8 54 2 15,8-54-3-15,0 25-5 0,0-25-4 16,0 27 1-16,0-10 0 0,0-17-2 0,2 32-1 0,-2-13-2 16,2 0 20-16,-2 0-5 0,2 1-2 15,0-2 0-15,0 1-3 0,0 0-1 0,2-1-5 16,-2 1 0-16,0-1-1 0,0 0-3 15,0-1 0-15,0 2-2 0,0-4 0 16,-2-15-2-16,2 31-1 0,0-18 0 0,-2-13-22 16,2 23-21-1,-2-23-25-15,4 21-25 0,-4-21-14 16,2 15-10-16,-2-15-29 0,0 0-28 0,4 15-39 16,-4-15-45-16,0 0-66 0,0 0-449 15,0 0-53-15</inkml:trace>
  <inkml:trace contextRef="#ctx0" brushRef="#br0" timeOffset="33105.86">29499 3505 2178 0,'8'-13'-83'0,"1"2"13"0,-9 11 25 0,15-19 27 15,-9 10 15-15,-6 9 32 0,15-12 22 16,-15 12 5-16,13-11 11 0,-13 11 4 16,10-9-11-16,-10 9-9 0,0 0-10 15,11-9 0-15,-11 9-4 0,0 0-1 0,0 0-12 16,0 0 3-16,0 0 0 0,0 0-7 0,0 0 0 0,0 0 2 15,0 0 0-15,0 0-4 0,0 0-1 16,-17 48 4-16,9-39-6 0,8-9 4 16,-20 16-6-16,10-5 3 0,0-2 1 15,-4 1 0-15,4-1-1 0,10-9-7 0,-19 17 3 16,11-11 12-16,8-6-15 0,-16 13 5 16,8-7-10-16,8-6 5 15,-10 9-6-15,10-9 4 0,0 0-4 16,-15 12 7-16,15-12 5 0,0 0 11 15,-11 11 23-15,11-11 6 0,0 0 19 16,0 0 11-16,0 0 9 0,0 0 1 0,-6 12 12 16,6-12 8-16,0 0 2 0,0 0-8 15,21 15-9-15,-21-15-6 0,19 8-6 0,-4 0-6 16,-2-3-10-16,-1 1-10 0,5 4-7 0,-2-3-2 0,0 2-8 16,-1 1-8-16,2-2-3 0,-4 1-12 15,1 1-16-15,0-2-23 0,-3-1-25 16,1 1-27-16,-11-8-26 0,14 13-32 15,-14-13-26-15,16 14-28 0,-10-7-20 0,-6-7-17 16,10 13-20-16,-8-5-27 0,-2-8-80 16,9 9-478-16,-9-9-150 15</inkml:trace>
  <inkml:trace contextRef="#ctx0" brushRef="#br0" timeOffset="33553.94">29779 3743 2368 0,'8'-15'-53'0,"-8"15"23"16,8-13 21-16,-8 13 23 0,7-12 23 0,-7 12 21 16,0 0 6-16,0 0 2 0,8-15-16 0,-8 15-6 15,0 0-5-15,0 0-10 0,0 0 5 16,0 0 3-16,0 0-4 0,0 0 19 0,0 0 9 16,0 0-3-16,0 0 2 0,0 46-3 15,0-46 0-15,0 23-4 0,0-23-4 16,2 25-1-16,0-14-2 15,-2-11 8-15,5 24 9 0,-5-24 2 16,6 24 2-16,-1-15-6 0,1 1-3 16,-6-10-5-16,12 15-5 0,-4-9-6 0,-8-6-2 15,20 7-6-15,-20-7-6 0,19 1-7 16,-19-1-11-16,0 0-5 0,32-10-4 0,-22 2-2 16,0-1 1-16,2-5-4 0,-4 0 1 15,-2 0 1-15,0-4-3 0,1 3 2 0,-3 0 3 0,-2 0 0 16,-2 15-3-16,0-27-3 0,0 27-3 15,-6-25 3-15,2 15-1 0,4 10 0 16,-15-22 5-16,7 16 12 0,8 6-3 0,-20-10 5 16,20 10-4-16,-18 0 5 0,18 0 14 15,0 0 5-15,0 0-1 0,-28 16 3 0,28-16-2 16,-2 15 0-16,2-15-4 0,0 0 4 0,21 35-11 16,-8-24-24-16,3 1-48 0,6-3-68 0,3 1-96 15,1-5-166-15,1-1-264 0,-4-2-218 16,-1 0-215-16</inkml:trace>
  <inkml:trace contextRef="#ctx0" brushRef="#br0" timeOffset="40848.86">30333 3575 590 0,'0'0'266'0,"0"0"-65"16,0 0-37-16,0 0-22 0,0 0 18 15,0 0 6-15,0 0-7 0,0 0-3 16,0 0 2-16,0 0 1 0,0 0 1 0,0 0-4 0,0 0 6 0,0 0 1 16,0 0 7-16,0 0-3 0,0 0 2 15,0 0-13-15,0 0-3 0,0 0-11 16,0 0-4-16,0 0-13 0,0 0-15 15,0 0-8-15,0 0-15 0,0 0-10 0,0 0-7 16,0 0-10-16,0 0-3 0,0 0-8 16,17-10-1-16,-17 10-10 15,19 0-2-15,-19 0 0 0,24 1-6 16,-24-1-6-16,25 0-2 0,-25 0-4 0,26 2-1 16,-26-2-3-16,24 0-2 0,-24 0-6 15,26 0-17-15,-26 0-21 0,21 0-22 16,-21 0-28-16,0 0-29 0,26-2-37 15,-26 2-50-15,16 2-45 0,-16-2-37 0,0 0-63 16,20 0-135-16,-20 0-462 0,0 0-357 0</inkml:trace>
  <inkml:trace contextRef="#ctx0" brushRef="#br0" timeOffset="41176.55">30418 3482 2705 0,'0'0'-143'15,"0"0"22"-15,0 0 22 0,0 0 18 0,0 0 17 16,0 0 29-16,0 0 27 0,0 0 24 0,0 0 11 15,0 0 27-15,0 0 10 0,0 0 15 16,0 0 9-16,0 0-8 0,0 0-2 0,0 0-5 16,0 0-14-16,0 0-5 0,0 0-2 15,0 0-8-15,0 0-10 0,0 0-17 16,50 13-28 0,-50-13-35-16,26-3-44 0,-26 3-41 0,32 0-49 15,-19 0-88-15,-13 0-437 0,32-4 41 16</inkml:trace>
  <inkml:trace contextRef="#ctx0" brushRef="#br0" timeOffset="41697.9">30769 3349 2049 0,'0'0'-43'0,"0"0"24"16,0 0 17-16,-8-15 24 0,8 15 10 0,0 0 8 16,0 0-7-16,0 0 6 0,0 0 4 15,0 0-1-15,0 0 1 0,16-17 2 0,-16 17 11 16,0 0 10-1,16-6-4-15,-16 6-5 0,0 0-5 16,18-4-9-16,-18 4-5 0,0 0 0 0,28 0-12 16,-28 0 2-16,0 0-11 0,25 3-1 15,-25-3 0-15,16 5-4 0,-16-5-7 16,12 9 8-16,-12-9-4 0,10 12 4 0,-10-12 0 16,7 17-6-16,-7-17 6 0,0 21-3 15,0-21 1-15,-7 24 0 0,3-10-2 0,-2-1 11 0,0 1-13 16,2 0 0-16,-2 0 4 0,-2 3-2 15,4-3 7-15,-4-1 18 0,4 3 2 16,-2-4 1-16,6-12 0 0,-7 24-5 0,5-12-4 16,2-12 1-16,-4 20 5 0,4-20 0 15,4 20-3-15,-4-20 4 0,9 16 2 0,-3-8 4 16,-6-8-2 0,16 11-7-16,-16-11-12 0,18 6-24 15,-18-6-35-15,23 0-55 0,-23 0-46 16,23-4-68-16,-23 4-88 0,23-10-559 0,-14 5-202 15</inkml:trace>
  <inkml:trace contextRef="#ctx0" brushRef="#br0" timeOffset="42067.43">31057 3496 2484 0,'9'-15'-41'16,"-9"15"44"-16,8-14 15 0,-8 14 17 0,8-15 16 15,-8 15 28-15,6-13 12 0,-6 13 5 0,12-16 3 16,-12 16-4-16,10-13 5 0,-10 13 5 15,8-12 4-15,-8 12-2 0,9-9-9 16,-9 9-14-16,0 0-15 0,13-10-10 0,-13 10-8 0,0 0-8 0,0 0-4 16,0 0-6-16,0 0-7 0,31 14 0 0,-31-14-3 15,12 17-4-15,-6-10-2 0,-6-7-3 16,8 22 0-16,-4-13-3 0,-4-9 3 0,6 21-6 16,-6-21 3-16,2 19-2 0,-2-19-2 15,0 19 2-15,0-19 3 0,0 0 1 16,-8 25 12-1,8-25 14-15,-8 11 7 0,8-11 9 0,-10 10 10 16,10-10 7-16,0 0 2 0,-20 7 1 16,20-7 0-16,0 0-10 0,-19-1-6 0,19 1-9 15,0 0-3-15,-17-16-10 0,17 16-1 16,-11-16-7-16,11 16-7 0,-4-22-13 0,4 22-23 16,-2-23-23-16,2 23-41 0,-2-22-53 15,8 8-67-15,-2 1-65 0,3 1-110 0,-1 1-190 16,3-1-61-16,1 3-217 0,3-2-179 0</inkml:trace>
  <inkml:trace contextRef="#ctx0" brushRef="#br0" timeOffset="46552.71">31857 3262 2414 0,'0'0'-86'16,"0"0"23"-16,15-5 15 0,-15 5 18 0,0 0 21 16,0 0 4-1,0 0 13-15,15-5 12 0,-15 5 8 0,0 0 22 16,0 0 2-16,0 0 17 0,0 0 3 15,0 0-2-15,0 0-4 0,0 0-13 16,0 0-6-16,0 0-7 0,0 0-4 0,0 0-1 16,0 0-5-16,0 0-1 0,0 0-2 15,0 0 0-15,0 0-7 0,-44 17-3 16,44-17 2-16,-24 6-4 0,24-6-2 0,-24 6 2 0,12-3-8 16,12-3-1-16,-19 7-2 0,19-7 2 15,-17 3-1-15,17-3 1 0,-13 5 0 0,13-5-8 16,0 0 1-16,-12 11 2 0,12-11-4 15,0 0 5-15,0 0 1 0,0 0-2 16,0 0 0-16,27 24-1 0,-18-19-2 0,-9-5 0 16,23 14 1-16,-11-7-2 0,0 3 7 0,-2-2 0 15,2-1-12-15,-1 1 8 0,-2 1-3 0,1 1 0 16,-10-10 3-16,15 18 2 0,-9-7-5 16,-6-11 2-16,11 16-4 0,-4-6 10 15,-7-10-4-15,6 17 0 0,-6-17 2 0,2 18-1 16,-2-18 2-16,0 15 1 0,0-15 5 15,0 0 4 1,-12 19 0-16,12-19 1 0,-18 10 3 0,18-10 9 16,-19 5-5-16,19-5 5 0,-21 2-4 15,21-2 1-15,-21 0-5 0,21 0 0 0,-24-6-8 16,24 6-25-16,-23-11-32 0,13 5-23 16,10 6-50-16,-17-13-37 0,17 13-39 15,-13-18-58-15,13 18-512 0,-10-15-56 0</inkml:trace>
  <inkml:trace contextRef="#ctx0" brushRef="#br0" timeOffset="47223.35">32058 3457 2139 0,'0'0'-117'0,"0"0"16"0,0 0 23 15,0 0 22-15,0 0 29 0,0 0 18 16,0 0 18-16,0 0 2 0,0 0 12 0,0 0 3 15,0 0 21-15,0 0 13 0,0 0-2 16,0 0-4-16,0 0 6 0,0 0-5 0,0 0-12 0,13-18 3 16,-13 18-1-16,0 0-15 0,19-5-1 15,-19 5 6-15,0 0 2 0,18-9-13 0,-18 9 14 16,10-8 1-16,-10 8 6 0,0 0 8 16,8-12 2-16,-8 12-7 0,0 0-5 15,0 0-4-15,6-12-6 0,-6 12-3 0,0 0-7 16,0 0-3-16,0 0 3 0,0 0-10 0,0 0 5 15,0 0 5-15,0 0 1 0,-52 8-3 0,52-8 3 16,-24 11-6-16,14-3 6 0,-1-1-4 16,11-7-1-16,-22 17-2 0,14-9-2 0,0 0 4 15,8-8-1-15,-12 13-4 0,12-13 1 16,-7 15-1-16,7-15 3 0,0 0-3 16,7 25-2-16,-7-25 2 15,14 19-2-15,-4-12-1 0,4 3 0 16,-2-2-7-16,3 0-6 0,0-1-34 0,0 0-64 0,-1-1-61 15,4 0-69-15,-18-6-120 0,27 2-415 16,-12 0-56-16</inkml:trace>
  <inkml:trace contextRef="#ctx0" brushRef="#br0" timeOffset="47486.41">32397 3406 2259 0,'0'0'-51'0,"8"-17"18"0,-8 17 22 0,0 0 6 16,0 0 27-16,0 0 12 0,0 0 24 16,0 0 4-16,-23-15 11 15,23 15 0-15,0 0 14 0,0 0-9 16,-40 17 6-16,28-11-2 0,0 3 1 16,0 0 1-16,4 1-6 0,-3-1-6 15,2 3-3-15,9-12-9 0,-14 19-2 0,7-7-7 16,7-12-3-16,-4 19-4 0,4-19 0 15,2 17-2-15,-2-17-7 0,11 17-4 0,-11-17-11 16,16 11-38-16,-2-6-45 0,-14-5-69 0,24 5-55 0,-24-5-71 16,28-5-147-16,-13-2-389 0,-2 0-102 15</inkml:trace>
  <inkml:trace contextRef="#ctx0" brushRef="#br0" timeOffset="47733.92">32543 3183 2368 0,'0'0'-43'0,"0"0"19"16,0 0 30-16,0 0 3 0,0 0 19 0,0 0 7 15,-9-11 9-15,9 11-6 0,0 0 0 0,0 0-2 16,0 0 3-16,0 0-11 0,0 0 3 0,0 0-12 15,41 3-1-15,-41-3-9 0,21 0-30 16,-21 0-37-16,23 3-43 0,-23-3-36 0,20-3-47 16,-20 3-89-16,18-1-333 0,-11-3 185 15</inkml:trace>
  <inkml:trace contextRef="#ctx0" brushRef="#br0" timeOffset="47987.59">32740 3067 1705 0,'0'0'-11'0,"4"-14"19"16,-4 14 20-16,0 0 28 0,0 0 45 0,0 0 13 15,0 0 8-15,6-12 8 0,-6 12-15 16,0 0-14-16,0 0 5 0,0 0 21 16,0 0 16-16,0 0-2 0,0 0-15 0,0 0-7 15,0 0-14-15,0 0-13 0,-8 50-5 16,8-50-6-16,-2 23-18 0,0-7-13 0,-2 0-25 15,0-2-64-15,2 4-72 0,-3 1-71 16,-4 1-102-16,3 1-213 0,-2 0-312 0,-3 2-125 16</inkml:trace>
  <inkml:trace contextRef="#ctx0" brushRef="#br0" timeOffset="49137.01">29372 4597 2394 0,'0'0'-35'16,"0"0"15"-16,13-14 5 0,-13 14 7 0,0 0 3 0,0 0 12 16,0 0 20-1,0 0 4-15,0 0 13 0,0 0 20 16,0 0-6-16,0 0 15 0,0 0 22 16,0 0 4-16,10 29 6 0,-10-29 7 0,0 0-5 15,5 23-5-15,-5-23-9 0,2 18-10 16,0-5-10-16,-2-13-4 0,0 25-8 15,0-25-4-15,2 30-8 0,0-15-2 0,-2 0-8 0,0 3-1 16,2-4-7-16,-2-14 1 0,2 31-6 16,0-18-15-16,-2-13-27 0,2 25-43 15,-2-11-74-15,0-14-52 0,7 20-45 0,-7-20-99 16,2 16-579-16,-2-16-298 0</inkml:trace>
  <inkml:trace contextRef="#ctx0" brushRef="#br0" timeOffset="49538.28">29325 4612 2683 0,'0'-17'-75'0,"0"17"20"16,0 0 11-16,0-21 28 0,0 21 5 15,0 0 25-15,4-17 8 0,-4 17-7 0,0 0 5 16,10-17-1-16,-10 17-5 0,10-9-4 16,-10 9 3-16,14-8-1 0,-14 8 0 15,18-8 0-15,-18 8-8 0,19-6-2 0,-19 6 4 0,25 0 0 16,-25 0 1-16,31 0-6 0,-13 2 2 0,-1 1-3 16,-1 0 2-16,2 1-4 0,-4-1 1 15,4 4-1-15,-18-7 8 0,25 9 3 16,-13-3 1-16,-12-6 8 0,17 11 10 15,-10-4 5-15,-7-7 31 0,6 15 18 0,-6-15 10 16,0 18 0-16,0-18-7 0,0 0-7 0,-15 23-7 0,9-13-6 16,6-10-6-16,-15 15-5 0,6-8-7 15,-1 2-7-15,10-9-14 0,-17 12-16 16,17-12-41-16,-15 9-48 0,15-9-55 0,-12 6-72 16,12-6-103-16,-13 0-569 0,13 0-247 15</inkml:trace>
  <inkml:trace contextRef="#ctx0" brushRef="#br0" timeOffset="50378.6">29812 4914 2520 0,'-4'19'-112'16,"4"-19"37"0,0 0 24-16,0 0 34 0,0 0 42 15,-6 17 30-15,6-17 34 0,0 0 27 0,0 0 14 16,0 0-1-16,0 0-2 0,0 0-18 15,0 0-10-15,0 0-4 0,0 0-4 16,0 0-9-16,0 0-7 0,0 0-11 0,0 0-4 16,0 0-5-16,-2-64-12 0,4 45-3 15,-2 19-8-15,2-40-6 0,0 19 0 0,0-3-4 0,0 3-3 16,-2-2 0-16,2 2-3 0,0 4 0 16,1-2 10-16,-1 4-2 0,-2 15 2 0,4-27-7 15,-4 27-1-15,2-23-9 0,-2 23-5 16,5-15-7-16,-5 15 4 0,0 0 1 15,0 0-2-15,8-10 3 0,-8 10 5 0,0 0-8 16,0 0 3 0,0 0-3-16,16 30 3 0,-16-30-3 0,10 18 3 15,-10-18 0-15,8 18-2 0,-2-4-3 16,-6-14 6-16,8 20-2 0,-1-11 1 16,-7-9 0-16,6 19-2 0,-6-19-2 0,9 15 4 15,-9-15-1-15,6 13 0 0,-6-13 0 16,9 12 2-16,-9-12 2 0,0 0 3 15,8 11-5-15,-8-11-5 0,0 0-11 0,0 0 2 0,0 0-7 16,0 0-3-16,0 0 0 0,32-17-3 0,-32 17 2 16,12-19 3-16,-5 8-2 0,-1-5 3 15,1 4 4-15,-1-2 1 0,0-1 8 16,-6 15 2-16,11-25 3 0,-7 14 4 0,2-1 2 16,-6 12-1-16,9-17 6 0,-9 17-4 15,7-18 0-15,-7 18-5 0,8-11 0 0,-8 11-1 0,6-11-3 16,-6 11-1-16,0 0-3 0,8-14-4 15,-8 14 4-15,0 0 0 0,0 0-1 0,0 0 3 16,0 0 0-16,0 0 0 0,0 0 3 16,26 23-1-16,-26-23-2 0,8 19 3 15,-1-7 0-15,-1 1-1 0,0 0 2 16,1 1 4-16,1 1 7 16,-1 2 5-16,1 1-1 0,-2-3 3 0,2 4-1 15,2-1-6-15,-2 3 5 0,0-3-2 16,-2-1-2-16,3 2-2 0,-1-2 0 15,-1-2-3-15,-1 2-4 0,1-3-24 0,-1 0-39 16,-6-14-52-16,10 20-45 0,-6-12-51 16,0-3-69-16,-4-5-175 0,10 6-410 15,-10-6-214-15</inkml:trace>
  <inkml:trace contextRef="#ctx0" brushRef="#br0" timeOffset="50895.83">30379 4688 2518 0,'0'0'-69'0,"0"0"29"0,0 0 10 0,0 0 22 16,0 0 25-16,0 0 30 0,0 0 11 16,0 0 6-16,0 0-9 0,0 0-10 0,0-22-9 15,0 22 6-15,0 0-9 0,0 0-2 16,0 0-3-16,0 0-3 0,0 0-1 16,0 0-1-16,0 0 4 0,0 0-7 0,32 26 2 15,-32-26-2-15,21 11-6 0,-7-5 1 0,-2 2 1 16,2-2-4-16,0 2 0 0,0-3 2 0,1 1-19 15,0-1-2-15,-2 1-2 0,-13-6-4 16,24 10 24-16,-16-7 0 0,-8-3-2 0,16 6 5 16,-16-6-7-16,15 8-3 0,-15-8 1 15,0 0 4-15,13 8 13 0,-13-8 18 16,0 0 10-16,0 0-2 16,2 17 1-16,-2-17-5 0,0 0 2 15,0 0 2-15,-21 22-1 0,14-14-1 16,7-8-1-16,-16 17-9 0,8-9-1 0,8-8-1 15,-22 19-6-15,14-10-4 0,-3 2-1 16,0-4-1-16,1 2-4 0,10-9 0 0,-17 18-10 16,9-13-16-16,8-5-23 0,-14 8-43 15,14-8-34-15,0 0-50 0,-12 13-38 0,12-13-48 0,0 0-92 16,-8 10-489-16,8-10-155 0</inkml:trace>
  <inkml:trace contextRef="#ctx0" brushRef="#br0" timeOffset="51344.07">30706 4883 2380 0,'0'0'-90'15,"0"0"17"-15,0 0 12 0,0 0 23 16,0 0 27-16,0 0 27 0,0 0 41 0,0 0 8 16,0 0 23-16,0 0 11 0,0 0-2 15,-38 19 4-15,38-19 5 0,-13 13-7 16,4-3-10-16,1 1-4 0,8-11-9 0,-17 21-8 16,9-8-9-16,-3-1-6 0,2-1-7 0,1 1-4 15,0 1-8-15,0-3-13 0,-2 0-17 0,0 2-26 16,10-12-40-16,-15 21-50 0,7-9-50 15,1-4-72-15,7-8-160 0,-12 15-360 0,5-10-40 16</inkml:trace>
  <inkml:trace contextRef="#ctx0" brushRef="#br0" timeOffset="52215.71">31044 4507 2136 0,'11'-11'-57'0,"-11"11"16"16,0 0 10-16,11-10 9 0,-11 10 12 0,0 0 14 0,0 0 12 15,0 0 1-15,0 0 12 0,0 0-2 16,0 0 0-16,0 0 15 0,0 0 8 0,0 0 11 15,0 0-5-15,0 0-7 0,0 0-5 16,0 0 2-16,0 0-8 0,-45 0-1 16,45 0-5-16,0 0-1 0,-21 0 12 0,21 0 1 15,0 0 9 1,0 0 3-16,-21 0 7 0,21 0-1 16,0 0-9-16,0 0 4 0,0 0-11 0,0 0-7 15,-24 3-1-15,24-3-9 0,0 0 0 16,-12 13 0-16,12-13-3 0,-9 12-3 0,9-12 0 15,-10 14-6-15,10-14 0 0,-9 18-2 16,9-18-1-16,-8 17-1 0,3-6 1 16,5-11 17-16,-6 19-7 0,6-19 1 0,-4 21-2 0,4-21 1 15,-2 19-6-15,2-19-2 0,-4 19-2 16,4-19-7-16,0 0-10 0,0 21-6 0,0-21-11 16,0 0-7-16,4 15-18 0,-4-15-11 15,0 0-2-15,12 7-7 0,-12-7 2 0,0 0 12 16,0 0 0-16,0 0 6 0,30-7 12 15,-30 7 5-15,0 0 5 0,0 0 10 0,25-7 6 0,-25 7 11 16,16-4 2-16,-16 4 1 0,0 0 0 16,0 0-3-16,25 4-2 0,-25-4 2 15,15 5 14-15,-15-5 2 0,10 12 10 0,-10-12 17 16,9 13 7-16,-9-13-2 0,6 20-7 16,-6-20-3-16,0 19 0 0,0-19 0 15,-2 22-11-15,2-22-2 16,-9 27-2-16,3-12-5 0,2-2-4 15,-2 1-14-15,-1-2-38 0,-2 2-48 0,1 2-63 16,2-3-58-16,-2-2-95 0,-1 3-550 16,0-2-190-16</inkml:trace>
  <inkml:trace contextRef="#ctx0" brushRef="#br0" timeOffset="52632.51">31175 4681 2538 0,'10'-17'-45'15,"-10"17"5"-15,8-18 7 16,-8 18 18-16,10-16 21 0,-10 16 18 16,8-16 10-16,-1 8-4 0,-7 8-6 15,13-15-2-15,-5 7-8 0,-8 8 2 0,15-9-4 16,-15 9 0-16,17-10 0 0,-17 10-6 15,17-3-3-15,-17 3 1 0,0 0 1 16,25 3-5-16,-25-3 7 0,17 12 6 0,-17-12-8 16,13 15-1-16,-7-5 12 0,-6-10-1 0,8 20 4 0,-3-8 2 15,-5-12 1-15,2 23 2 0,-2-23 11 16,-2 23 14-16,2-23 21 0,-9 23 24 16,3-10 7-16,-2-3 2 0,-1-1-5 0,9-9 1 15,-19 19-4-15,10-13-1 0,-1 1 0 16,10-7 4-16,-19 8 0 0,19-8 0 15,-17 2-17-15,17-2-8 0,0 0-10 0,-25-7-11 0,25 7-26 16,-13-16-31-16,13 16-38 0,-11-22-52 16,9 10-73-16,0-5-79 0,0 0-136 0,2-1-207 15,0 18-258-15,2-37-191 0</inkml:trace>
  <inkml:trace contextRef="#ctx0" brushRef="#br0" timeOffset="52933.39">31464 4259 2435 0,'0'0'-70'16,"0"0"13"-16,16-6 2 0,-16 6-1 16,0 0 7-16,0 0 15 0,0 0 8 0,0 0 15 0,0 0 0 15,16 22 5-15,-16-22 3 0,0 14-8 16,0-14 14-16,0 0 17 0,-2 25 6 0,2-25 26 15,0 0 20-15,-10 20 25 0,10-20 15 16,-8 13 2-16,8-13 1 0,-10 10-4 16,10-10 3-16,0 0-4 0,-15 12-6 15,15-12-7-15,0 0-8 16,0 0-12-16,0 0-12 0,0 0-10 16,-30-26-18-16,30 26-16 0,-4-19-26 0,4 19-35 15,-2-21-34-15,2 21-31 0,2-18-55 16,-2 18-59-16,4-19-112 0,0 12-473 15,-4 7-117-15</inkml:trace>
  <inkml:trace contextRef="#ctx0" brushRef="#br0" timeOffset="54174.3">29906 5963 2733 0,'0'0'-124'0,"-26"2"27"16,26-2 8-16,0 0-10 0,0 0-20 15,0 0-28-15,0 0-53 0,0 0-392 16,0 0 204-16</inkml:trace>
  <inkml:trace contextRef="#ctx0" brushRef="#br0" timeOffset="54522.25">29622 5761 1639 0,'0'0'-30'0,"0"0"21"16,0 0 11-16,0 0 11 0,0 0 6 15,0 0 11-15,0 0 16 0,0 0 22 16,0 0-3-16,0 0-7 0,0 0 3 0,0 0-14 16,0 0-4-16,0 0-16 0,0 0-24 0,0 0-32 0,0 0-36 15,0 0-31-15,0 0-43 0,0 0-56 16,0 0-307-16,0 0 324 0</inkml:trace>
  <inkml:trace contextRef="#ctx0" brushRef="#br0" timeOffset="56111.28">30001 5946 2400 0,'0'0'-49'16,"0"0"31"-16,-4 19 27 0,4-19 31 0,0 0 21 15,0 0 13-15,0 0 8 0,0 0 7 16,0 0-8-16,0 0-5 0,0 0-2 0,0 0 2 0,0 0-6 16,25-44 2-16,-21 33-1 0,2-3-11 15,-1-3-4-15,2 1-8 0,-1-8-8 16,0 3-1-16,-2-4 2 0,2 2 0 0,0 0-4 16,-1-1-1-16,0 3 4 0,-3 1 9 15,4 1 6-15,-2 1-4 0,0 1-3 0,-2 2-3 16,-2 15-10-16,7-24-8 0,-7 24-7 0,6-16-2 15,-6 16-2-15,0 0-3 0,0 0-1 0,0 0-1 16,0 0-3-16,0 0 4 0,0 0-4 16,24 28 3-16,-24-28-6 0,8 27 1 15,-4-14 0-15,0 0 0 0,0 1-1 0,0 1 1 16,3-3-2-16,-7-12-2 0,9 24 2 16,-5-14 1-16,-4-10-4 15,8 17 2-15,-4-8 2 0,-4-9-2 16,9 14 2-16,-9-14-1 0,8 11-4 15,-8-11-3-15,0 0-3 0,15 8 1 16,-15-8-1-16,0 0 0 0,0 0-2 0,0 0-3 16,31-18-6-16,-19 9 5 0,-4-2-4 15,0-1 3-15,1-1 1 0,2-2 1 0,-3 1 7 16,1 1 11-16,-1 0 6 0,0 0 6 0,-8 13 7 16,11-18 7-16,-4 8 0 0,-7 10 4 0,8-13-1 15,-8 13-8-15,8-14-2 0,-8 14-1 16,0 0-13-16,8-13 5 0,-8 13-10 15,0 0 4-15,0 0-2 0,0 0 1 0,0 0-4 16,0 0 4-16,0 0-5 0,0 0 4 16,26 29-4-16,-22-18-1 15,-4-11 2-15,7 25 0 0,-3-11-3 16,0 1 4-16,0-2 0 0,0 2-4 16,1 3 3-16,-3-3 0 0,3 0-4 0,-1 0 3 15,0 0-1-15,-2 1 0 0,0-1 0 16,2-1 0-16,-4-14-5 0,4 26-11 15,0-15-23-15,-4-11-32 0,2 20-36 0,-2-20-40 16,5 17-46-16,-2-10-60 0,-3-7-123 0,4 10-192 16,-4-10-278-16,0 0-183 0</inkml:trace>
  <inkml:trace contextRef="#ctx0" brushRef="#br0" timeOffset="56581.67">30602 5635 2440 0,'0'0'-81'15,"0"0"27"-15,0 0 25 0,0 0 32 16,0 0 29-16,0 0 45 0,0 0 16 0,0 0 13 16,0 0 6-16,0 0-2 0,0 0-8 15,0 0-7-15,0 0-9 0,0 0-12 16,0 0-1-16,0 0-5 0,0 0-12 0,0 0-1 0,0 0-5 16,0 0-5-16,0 0 0 0,0 0-6 0,0 0-6 15,0 0-4-15,38 19-2 0,-28-16-2 16,-10-3-5-16,20 13-1 0,-8-8-2 15,-1 3-3-15,-11-8 0 0,17 12-3 16,-6-5-5-16,-3 1 0 0,-8-8 0 0,13 13 0 16,-13-13 3-1,13 17 6-15,-11-7 11 0,-2-10 17 0,4 20 5 16,-4-20 12-16,-4 23-1 0,0-7-5 16,-3-1-5-16,0 0-6 0,1 0-4 15,-2 1-3-15,1-1-4 0,-1 0-9 16,2-2-19-16,-1 1-35 0,-2-1-59 0,9-13-68 15,-8 23-61-15,2-16-100 0,6-7-172 16,-4 16-435-16,0-10-332 0</inkml:trace>
  <inkml:trace contextRef="#ctx0" brushRef="#br0" timeOffset="62886.17">29672 5578 938 0,'0'0'141'0,"0"0"-30"0,5-17-21 16,-5 17-7-16,0 0-6 0,4-19 8 0,-4 19 9 15,0 0-3-15,7-15 8 0,-7 15-7 16,0 0-5-16,2-16 4 0,-2 16-3 0,0 0 12 16,0 0 1-16,0 0-5 0,4-16-7 15,-4 16-6-15,0 0-8 0,0 0-9 16,0 0-11-16,0 0-6 0,0 0-9 0,0 0-2 0,-13-20-5 16,13 20-1-16,0 0-4 0,-17-4-5 15,17 4-1-15,0 0-4 0,0 0-1 0,-28-1-5 16,28 1 5-16,0 0-5 0,-25 3 2 15,25-3-6-15,-19 4 1 0,19-4-4 0,-21 5 5 16,21-5-5-16,-16 4 1 0,16-4-2 16,-20 6 0-16,20-6-3 15,-14 7 9-15,14-7-11 0,0 0 3 16,-22 8 2-16,22-8-2 0,-15 8 2 16,15-8-1-16,-14 12-3 0,14-12 8 15,-18 11-3-15,12-3-2 0,6-8 2 0,-14 13-5 16,14-13 0-16,-16 17 2 0,8-7 4 15,2-1-4-15,6-9-2 0,-15 21 11 16,11-12-2-16,4-9 7 0,-11 22 5 0,7-13-5 0,4-9-1 0,-7 21 2 16,3-9-2-16,4-12-1 0,-4 24 1 15,2-12 0-15,2-12 3 0,-4 26-2 16,2-14 0-16,2-12 4 0,-2 29-1 0,2-16 2 16,0-13-2-16,0 29-1 0,2-16 1 15,0 3-7-15,-2-16 1 0,6 28 1 16,-2-13-6-16,0-2 1 15,3 0-3-15,-3 1 2 0,3-1 1 16,-7-13-3-16,10 25-2 0,-4-14 1 16,-1-1 2-16,-5-10-6 0,8 15 2 0,-8-15 0 15,8 17 0-15,-8-17-3 0,12 12-1 16,-4-7-7-16,-8-5-14 0,16 9-1 16,-16-9-6-16,20 4-1 0,-20-4-5 0,23 0 2 15,-23 0 5-15,23-4-3 0,-23 4 10 0,25-7-2 0,-11 4 3 16,-14 3 0-16,25-10 4 0,-15 4 4 15,-10 6 1-15,19-12 6 0,-8 7-1 16,-11 5 6-16,16-11-4 0,-6 3 3 0,-10 8-8 16,14-13 5-16,-14 13 0 0,15-14 2 15,-9 7-1-15,-6 7 3 0,11-13-1 0,-11 13 0 16,8-12 1-16,-8 12-2 0,7-11-2 0,-7 11 4 16,0 0-2-16,8-18-1 0,-8 18 0 0,0 0 5 15,8-14-6-15,-8 14 1 0,0 0 3 16,7-17-3-16,-7 17-2 0,0 0-1 15,5-16-2-15,-5 16-4 0,0 0 4 0,0 0 0 16,0-19 2-16,0 19 5 0,0 0 6 16,0 0 5-1,2-16 1-15,-2 16-6 0,0 0 0 0,0 0-2 16,0 0-1-16,0 0 0 0,-16-18-2 16,16 18-1-16,0 0 4 0,-18-7-2 0,18 7 4 15,0 0-5-15,-19-5 3 0,19 5-2 16,0 0-2-16,-20-2 2 0,20 2 4 15,0 0-5-15,-20-4 0 0,20 4 2 0,0 0-4 16,0 0 4-16,-24 0-2 0,24 0-2 0,0 0 4 16,0 0 4-16,0 0 4 0,0 0 7 0,-21 2-1 15,21-2 1-15,0 0 5 0,0 0-5 16,0 0 0-16,0 0-2 0,0 0-4 0,0 0 5 16,0 0-6-16,0 0-3 0,0 0 3 15,0 0 1 1,0 0-3-16,0 0-2 0,0 0 0 15,61-9 0-15,-61 9-3 0,24-4 2 0,-24 4 0 16,23-2-2-16,-23 2-3 0,23-4 0 16,-23 4-16-16,19-2-22 0,-19 2-31 0,17-2-40 15,-17 2-31-15,15 0-36 0,-15 0-76 16,0 0-163-16,23-4-318 0,-15 4-3 0</inkml:trace>
  <inkml:trace contextRef="#ctx0" brushRef="#br0" timeOffset="63656.68">30987 5850 2191 0,'0'0'-7'0,"0"0"23"0,0 0 13 16,0 0 20-16,0 0 17 0,0 0 22 15,0 0 27-15,0 0 8 0,0 0 3 16,0 0-6-16,0 0-6 0,0 0-9 16,0 0-10-16,0 0-11 0,-32 41-7 0,26-30-12 15,0 0-13-15,-3 3-39 0,-3 1-66 0,1 4-72 0,-2 0-65 16,-1 0-94-16,-4 2-590 0,0 0-243 16</inkml:trace>
  <inkml:trace contextRef="#ctx0" brushRef="#br0" timeOffset="68929.58">31227 5639 2472 0,'0'0'-114'0,"0"0"23"0,0 0 27 16,0 0 22-16,0 0 29 0,0 0 10 15,0 0 31-15,23-8 19 0,-23 8 21 0,0 0 14 16,0 0 18-16,0 0 10 0,0 0 12 16,0 0 18-1,0 0 8-15,0 0 8 0,0 0 0 0,0 0-4 16,0 0-15-16,0 0-15 0,0 0-10 16,0 0-1-16,0 0-13 0,0 0-11 15,2 23-14-15,-2-23-3 0,-2 21-7 0,2-21-4 16,-2 29-9-16,0-14-5 0,2-15-4 15,0 34-5-15,0-14-4 0,0-1 2 0,-3-1-8 16,6 3 0-16,-3 1-4 0,0-1 1 0,2-3-9 16,-2 1-6-16,2 1-20 0,-2-4-23 0,2 2-19 15,-2-18-32-15,2 28-31 0,-2-16-37 16,0-12-39-16,2 20-53 0,-2-20-70 0,0 20-148 16,2-12-463-16,-2-8-334 0</inkml:trace>
  <inkml:trace contextRef="#ctx0" brushRef="#br0" timeOffset="69578.36">31375 5839 2667 0,'0'0'-120'0,"4"-18"31"0,-4 18 18 0,0 0 22 0,0 0 19 16,0 0 27-16,0 0 28 0,0-19 32 15,0 19 15-15,0 0 16 0,0 0 2 0,2-18 2 16,-2 18-1-16,0 0 7 0,4-21-3 15,-4 21 4-15,2-17-3 0,-2 17-6 16,6-19-5-16,-6 19-12 0,7-21-4 0,-2 10-6 16,-5 11-2-1,8-22-3-15,-4 13-2 0,-4 9 1 0,10-19-4 16,-10 19-8-16,11-16-4 0,-11 16-6 16,13-11-3-16,-13 11-2 0,15-9-4 15,-15 9-4-15,14-7-1 0,-14 7-3 0,20-1-4 16,-20 1 0-16,0 0 0 0,29 9-5 15,-16-3 2-15,-2 2-3 0,-1 2-2 16,0 1 1-16,2 0 2 0,-2 1-4 0,-2 2 3 0,3-1 0 16,-2-1-6-16,-3 2 3 0,2 2 2 0,-2-3-2 15,-1 0 3-15,-5-13-2 0,4 26 0 16,-4-14 7-16,0-12 1 0,-2 23 4 16,2-23 6-16,-9 25 1 0,3-14 0 15,-2-1-2-15,-3-1 7 0,0 1 0 0,-1-3 2 16,-1 1-2-1,13-8 1-15,-27 11 7 0,16-5 2 0,11-6 4 16,-24 6 4-16,24-6-7 0,-20 4-4 16,20-4 6-16,-22-4-3 0,22 4-3 15,-19-8-3-15,19 8-5 0,-19-13-3 16,13 6-8-16,6 7 4 0,-15-22-12 0,9 9-14 16,2-2-10-16,0 0-15 0,-2-3-17 15,2 1-20-15,2-2-23 0,0 2-29 0,0 0-39 0,2 17-48 16,2-31-37-16,-2 18-50 0,0 13-124 15,2-25-186-15,0 16-259 0,-2 9-217 0</inkml:trace>
  <inkml:trace contextRef="#ctx0" brushRef="#br0" timeOffset="70967.03">32116 5557 2915 0,'4'-15'-98'16,"-4"15"32"-16,0 0 10 0,6-14 21 15,-6 14 27-15,0 0 30 0,0 0 18 16,6-14 13-16,-6 14-8 0,0 0 11 0,0 0 20 15,0 0 0-15,0 0 1 0,0 0-1 16,0 0-6-16,0 0-4 0,0 0-5 0,0 0-5 0,-2 47-6 16,2-47-7-16,0 21 0 0,0-21-8 0,0 25-1 15,0-12-3-15,0-13-7 0,2 27 1 16,-2-27-5-16,2 24-1 0,0-12-1 16,-2-12 0-16,3 23-5 0,-3-23-1 0,4 21-17 15,-4-21-7-15,2 19-23 0,-2-19-13 16,2 13-22-1,-2-13-10-15,0 0-33 0,5 15-37 0,-5-15-19 16,0 0-22-16,6 8-24 0,-6-8-42 16,0 0-509-16,0 0-56 0</inkml:trace>
  <inkml:trace contextRef="#ctx0" brushRef="#br0" timeOffset="71785.09">32145 5620 2206 0,'-4'-11'-61'0,"4"11"22"0,-11-20 4 0,11 20 21 15,-8-19 26-15,8 19 31 0,-6-17 17 16,6 17 21-16,-8-19 8 0,8 19-2 0,-8-15 5 16,8 15 2-16,-6-13-2 0,6 13-2 15,-6-15 5-15,6 15-1 0,0 0-1 16,-4-18-4-16,4 18 1 16,0 0-12-16,0 0-2 0,-2-21-9 15,2 21-4-15,0 0-7 0,0 0-9 16,6-18-3-16,-6 18-6 0,0 0-4 0,14-16-4 15,-14 16-3-15,16-8-6 0,-16 8-3 16,16-5 0-16,-16 5-3 0,22-6 2 16,-22 6-6-16,25-2 2 0,-10 0-3 0,-15 2 0 15,29 0-1-15,-29 0-3 0,32 2-1 0,-17 0 1 0,-15-2-5 16,24 3 1-16,-12 2-2 0,-12-5 7 16,22 9-7-16,-14-5 2 0,-8-4-2 15,14 14 3-15,-14-14-3 0,11 15 1 0,-11-15 2 16,4 15 0-16,-4-15 0 0,-2 18 2 15,2-18-5-15,0 0 3 0,-13 25 1 16,7-17 1-16,6-8-4 16,-16 17-1-16,6-9 3 0,0-1-1 15,10-7-2-15,-21 14 2 0,10-6 1 0,11-8 3 16,-19 11-7-16,19-11 3 0,-16 9-1 16,16-9 1-16,-18 8-1 0,18-8 1 15,-12 5 1-15,12-5 2 0,0 0 1 0,-17 7-1 16,17-7-10-16,0 0-5 0,0 0-3 15,0 0-3-15,-15 4-9 0,15-4 2 0,0 0-1 0,0 0-2 16,0 0 5-16,0 0 1 0,0 0 0 16,0 0 5-16,0 0 2 0,0 0 0 15,0 0-1-15,0 0 4 0,49 1 2 0,-49-1 0 16,21 2-1-16,-21-2 4 0,23 4 2 16,-23-4 1-16,22 4 0 0,-22-4-1 15,22 5 1-15,-10 0 3 0,-12-5-4 0,22 9 3 0,-11-2 0 16,2-1 0-16,-2 2-1 0,1-1 2 0,-12-7 2 15,22 15-2-15,-12-6-1 0,-2-2 5 16,-8-7 2-16,15 13-2 0,-8-5 6 16,-7-8 6-16,10 14 3 0,-10-14 13 0,7 10 8 15,-7-10 15-15,0 0 10 0,0 0 6 16,-7 27-1 0,7-27 1-16,-10 12-6 0,10-12-1 0,-20 13-5 15,12-7-2-15,8-6-18 0,-24 13 11 16,12-10 2-16,-3 4-3 0,15-7-8 0,-27 9-2 15,12-5-5-15,0 0-10 0,15-4 7 16,-23 5-8-16,23-5 1 0,-22 4-7 16,22-4-16-16,-21 2-15 0,21-2-21 0,-18 0-17 15,18 0-24-15,0 0-23 0,-24-6-37 0,24 6-46 16,-14-5-58-16,7 1-60 0,7 4-170 0,-15-10-133 16,15 10-233-16,-12-10-172 0</inkml:trace>
  <inkml:trace contextRef="#ctx0" brushRef="#br0" timeOffset="103697.04">32007 5744 1261 0,'0'0'-61'0,"0"0"10"0,0 0 9 15,0 0 5-15,0 0 8 0,0 0 6 16,0 0 13-16,0 0 13 0,0 0-3 0,0 0 13 15,0 0-3 1,0 0-3-16,0 0 6 0,0 0 3 0,0 0-2 16,0 0 4-16,0 0-1 0,-8-26 8 15,8 26-2-15,0 0 0 0,0 0 1 16,0 0 4-16,0 0 7 0,-10-23 3 16,10 23 0-16,0 0-9 0,-9-12 2 0,9 12-9 15,0 0 0-15,-9-13 2 0,9 13-2 16,0 0-2-16,-8-13 0 0,8 13 0 0,0 0-1 0,0 0-7 15,-10-10-2-15,10 10-2 0,0 0 5 16,0 0-1-16,-13-12-4 0,13 12 4 0,0 0-4 16,0 0-11-16,-15-6 11 0,15 6 4 15,0 0-9-15,0 0 4 0,0 0-14 16,0 0 4-16,-19-5 3 0,19 5 0 0,0 0 2 16,0 0-4-1,0 0 2-15,0 0 0 0,0 0-2 16,-26 7 4-16,26-7-2 0,0 0 3 0,0 0-6 15,-12 8 5-15,12-8-4 0,0 0-1 16,-11 10 1-16,11-10 4 0,0 0-2 0,0 0-7 16,-12 11 10-16,12-11 1 0,0 0-1 15,-9 11 0-15,9-11 1 0,0 0-8 16,0 0 8-16,-9 14-6 0,9-14 2 0,0 0-2 0,-6 11 6 0,6-11-6 0,0 0 0 16,0 0 6-16,0 0-1 0,-8 15-3 15,8-15-5-15,0 0 8 0,0 0-1 16,-8 14-2-16,8-14 3 0,0 0-3 15,-8 15 4-15,8-15-3 0,0 0 2 0,-10 15-3 16,10-15 5-16,-6 10-8 0,6-10 1 16,0 0 2-16,-6 13 2 0,6-13 1 15,0 0-1 1,0 0 1-16,-6 17-3 0,6-17 4 0,0 0-1 0,0 0 2 0,-5 18 0 0,5-18 1 16,0 0-6-16,0 0 4 0,0 16 2 15,0-16-1-15,0 0-6 0,0 0 4 16,0 0-1-16,0 0-4 0,7 20 10 15,-7-20-1-15,0 0 3 16,0 0 8-16,0 0 0 0,0 0 8 16,0 0 5-16,6 11-4 0,-6-11 0 15,0 0-1-15,0 0-5 0,0 0 2 0,0 0-6 16,20 0 4-16,-20 0-7 0,0 0 0 16,0 0-1-16,0 0 4 0,33-10-2 15,-33 10 0-15,15-3-11 0,-15 3 0 0,0 0 6 16,17-6-5-16,-17 6 2 0,0 0 0 0,16-6 0 0,-16 6 12 15,0 0-6-15,16-6 7 0,-16 6-4 16,0 0 5-16,0 0-2 0,14-8-1 16,-14 8 10-16,0 0-14 0,12-5 6 15,-12 5-5-15,0 0-6 0,0 0 14 0,12-10-12 16,-12 10-2-16,0 0 3 0,0 0-3 16,10-9-4-16,-10 9 7 15,0 0-6-15,0 0 9 0,11-9 12 16,-11 9-12-16,0 0 2 0,0 0 10 15,0 0-3-15,8-14-1 0,-8 14 8 16,0 0-1-16,0 0-5 0,0 0 7 0,0 0-7 16,0 0 1-16,4-17-6 0,-4 17-4 15,0 0-3-15,0 0 2 0,0 0-1 0,0-17-5 16,0 17 4-16,0 0-5 0,0 0 4 0,0 0-1 16,0 0-8-16,-2-25 1 0,2 25 3 0,0 0-4 15,0 0-3-15,-4-16 3 0,4 16 0 16,0 0 0-16,0 0 1 0,-4-20 0 15,4 20 1-15,0 0 0 0,-5-16-9 0,5 16 6 16,0 0-2 0,-4-16 7-16,4 16 5 0,0 0 1 0,0 0 0 15,-6-19-2-15,6 19 5 0,0 0-1 0,-4-14 12 16,4 14-10-16,0 0 3 0,0 0 7 0,-2-21 5 16,2 21-6-16,0 0-4 0,0 0-3 15,-5-17 0-15,5 17-4 0,0 0-1 16,0 0 1-16,0 0-3 0,-2-25 0 15,2 25-2-15,0 0-2 0,0 0-3 0,0-14 3 16,0 14 2-16,0 0 1 0,0 0 1 16,0 0 1-16,0 0 7 0,0-22-1 0,0 22 5 15,0 0 0-15,0 0-2 0,0 0-1 16,0 0-1-16,0-20 1 0,0 20 0 0,0 0-2 16,0 0-2-16,0 0 1 0,2-18 0 15,-2 18-6-15,0 0 1 0,0 0-3 16,0 0-1-16,0 0 0 0,0 0 5 0,3-17-8 0,-3 17 2 15,0 0-3-15,0 0 3 0,0 0-3 16,0 0 0-16,0 0 0 0,0 0-1 0,0 0-1 16,0 0 3-16,0 0-5 0,0 0 4 15,0 0 4-15,0 0-9 0,0 0 3 16,0 0-1-16,0 0-1 0,0 0 2 0,0 0 2 16,0 0-3-1,0 0 0-15,0 0 0 0,0 0-4 16,0 0 0-16,0 0 2 0,0 0 0 15,0 0-3-15,0 0 3 0,0 0-3 0,0 0 3 16,0 0-1-16,0 0 2 0,0 0-1 16,0 0 0-16,0 0 4 0,0 0-4 0,0 0 1 15,0 0 3-15,0 0-3 0,0 0 4 16,0 0-2-16,0 0-4 0,0 0 3 0,0 0-1 0,0 0-1 16,0 0 3-16,0 0-4 0,0 0-1 15,0 0 2-15,0 0-1 0,0 0-1 16,0 0-1-16,0 0 1 0,0 0 0 0,0 0 1 15,0 0-3-15,0 0 3 0,0 0-2 16,0 0 6-16,0 0-7 0,0 0 4 0,0 0 0 16,0 0-1-1,0 0 1-15,0 0-4 0,0 0 4 16,0 0-1-16,0 0 7 0,0 0-8 0,-7 54 2 16,7-54-3-16,0 0 3 0,-2 18 0 15,2-18 0-15,0 0-2 0,-3 19 3 0,3-19 3 16,0 0-4-16,-2 22-2 0,2-22 1 15,0 0 0-15,-2 16 2 0,2-16 0 16,-4 13 1-16,4-13-1 0,0 0-1 0,-4 16 1 0,4-16-2 0,0 0 0 16,0 0-2-16,0 19 1 0,0-19 2 15,0 0-3-15,0 0 1 0,0 20 2 0,0-20 0 16,0 0-2-16,0 0 1 0,2 16 2 16,-2-16-2-16,0 0 2 0,0 0 1 0,0 0-4 15,0 18 1-15,0-18 1 0,0 0 0 16,0 0-5-16,0 0 5 0,0 0 0 15,0 0 0-15,0 16 0 0,0-16 2 0,0 0-2 16,0 0 2-16,0 0-1 0,0 0-1 16,4 16-1-16,-4-16 2 0,0 0-1 15,0 0 1-15,0 0 1 0,0 0-2 0,0 0-2 16,0 0 4-16,0 0-2 0,0 0-3 16,2 15 3-16,-2-15 0 15,0 0 0-15,0 0 0 0,0 0-3 16,0 0 2-16,4 13 1 0,-4-13 3 15,0 0-5-15,0 0 0 0,0 0 2 0,0 0 0 16,0 0 0-16,7 14 2 0,-7-14-5 16,0 0 1-16,0 0 2 0,0 0-2 15,9 11 3-15,-9-11 0 0,0 0-3 0,0 0 4 16,0 0-4-16,8 10 2 0,-8-10 2 0,0 0-2 0,0 0 3 16,0 0-2-16,11 9 0 0,-11-9 2 15,0 0-2-15,0 0 1 0,0 0-1 16,8 10-2-16,-8-10 3 0,0 0-4 15,0 0 2-15,0 0 2 0,0 0 1 0,10 8-5 16,-10-8 1-16,0 0 4 0,0 0-3 16,0 0 0-16,0 0 0 15,12 8 0-15,-12-8-3 0,0 0 3 16,0 0 1-16,0 0-1 0,0 0-1 16,0 0 1-16,10 10 0 0,-10-10 0 15,0 0-6-15,0 0-39 0,0 0-39 0,12 10-55 16,-12-10-40-16,0 0-72 0,9 13-195 15,-7-7-368-15,-2-6-140 0</inkml:trace>
  <inkml:trace contextRef="#ctx0" brushRef="#br1" timeOffset="20608.18">4983 7951 460 0,'14'-4'182'0,"-14"4"-31"15,0 0-24-15,15-5-39 16,-15 5-23-16,0 0-12 0,0 0 2 0,17-5-6 16,-17 5 3-16,0 0 2 0,0 0-8 15,0 0 3-15,0 0-4 16,17-5-5-16,-17 5 2 0,0 0 2 0,0 0-9 0,0 0 0 15,0 0-8-15,0 0-1 0,0 0-13 16,0 0-18-16,0 0-36 0,0 0-56 0,0 0-106 0,0 0-250 16,0 0 392-1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1-22T10:41:52.2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2995 8297 554 0,'6'-18'281'0,"-6"18"-75"0,5-12-40 0,-5 12 0 0,6-18-6 16,-6 18-23-16,8-14 16 15,-8 14-10-15,8-13 16 0,-8 13 6 16,9-15 0-16,-9 15-6 0,7-11-4 16,-7 11-6-16,8-11 4 0,-8 11-2 15,0 0-1-15,0 0-5 0,6-15-3 16,-6 15-10-16,0 0-14 0,0 0-17 0,0 0-9 16,0 0-12-16,-16-19-7 0,16 19-11 0,-24-3-6 15,24 3-5-15,-36 3-3 0,11 0-8 16,-3 3-1-16,0 1-7 0,1-2-3 15,-3 4-4-15,2 0-3 0,0 4-1 0,0 1-1 16,1 2-5-16,3 0 2 16,0 4-3-16,4 1 4 0,3 2-8 0,4-1 2 0,4 1-1 15,3 0 0-15,4 2 4 0,2-4-7 0,6 6 1 16,0 0 0-16,8 1-2 0,-2-1 1 16,5-3 0-16,4 2 20 0,-2-4-3 15,5-1-4-15,3-4-2 0,-1 2-1 16,-6-6-1-16,4-1-6 0,-1-3 2 15,1 1-5-15,-4-4 4 0,0-3-8 0,-2-3 0 16,2 0-9-16,-20 0-10 0,29-8-5 16,-16 1-1-16,-2-1-1 0,-11 8 1 0,12-15 3 15,-12 15 2-15,8-17 0 0,-8 17 2 16,3-15 0-16,-3 15 3 0,2-15 2 16,-2 15 2-16,0 0 2 0,5-16 6 0,-5 16-4 15,0 0 7-15,0 0 3 0,6-14 0 16,-6 14 2-16,0 0-1 0,14-7 0 0,-14 7-2 15,0 0-2-15,19-5-15 0,-19 5-47 16,0 0-54-16,18-5-77 0,-12 2-60 16,-6 3-114-16,0 0-188 0,10-4-63 15,-10 4-228-15,0 0-180 0</inkml:trace>
  <inkml:trace contextRef="#ctx0" brushRef="#br0" timeOffset="283.41">3331 8614 2412 0,'0'0'-91'16,"0"0"29"-16,0 0 28 0,0 0 9 0,0 0 33 16,0 0 31-16,0 0 15 0,0 0 24 15,0 0 1-15,0 0 4 0,0 0-1 16,0 0 2-16,-34 22-1 0,34-22 1 0,-16 18-3 15,7-7-6-15,1 1-5 0,1 1 1 16,1 0-7-16,1 2-9 0,-1-1 3 0,6-14-11 16,-2 25-6-16,2-25-2 0,2 22-7 0,2-10-24 15,-4-12-35-15,13 19-55 0,-2-11-51 16,-1-1-44-16,-10-7-50 0,21 4-115 16,-7-2-440-16,-14-2-85 0</inkml:trace>
  <inkml:trace contextRef="#ctx0" brushRef="#br0" timeOffset="527.99">3656 8325 2274 0,'0'0'-31'0,"0"0"25"15,0 0 25-15,0 0 23 0,-14-19 2 16,14 19 8-16,0 0 6 0,0 0 7 15,0 0-1-15,0 0-8 0,-44 23-4 16,36-14-2-16,1 4-5 0,-1-3-4 0,8-10-10 0,-11 25 1 16,7-15 1-16,4-10-18 0,-2 21-7 15,2-21-41-15,2 19-43 0,-2-19-52 16,9 14-49-16,-9-14-71 0,12 13-467 16,-3-7 26-16</inkml:trace>
  <inkml:trace contextRef="#ctx0" brushRef="#br0" timeOffset="799.68">3869 8360 2061 0,'0'0'-12'0,"0"0"29"15,0 0 32-15,0 0 14 0,0 0 24 0,-17-22 2 16,17 22 3-16,0 0-8 0,0 0-5 16,-24 3-3-16,24-3-6 0,0 0-6 15,0 0-5-15,-16 19-3 0,16-19-10 16,0 0 0-16,0 23-3 0,0-23-5 0,0 0-3 15,8 29-6-15,-2-16 2 0,1 0-6 16,0 0 0-16,1 1-4 0,-2-1-3 0,2 1-27 16,-1-2-1-16,-3 1 1 0,-4-13 3 15,7 21 6-15,-7-21-4 0,0 18 3 16,0-18-5-16,-9 15-1 0,9-15-19 0,-11 15-40 16,11-15-46-16,-12 10-49 0,12-10-73 15,-15 4-159-15,15-4-312 0,-13 0 41 0</inkml:trace>
  <inkml:trace contextRef="#ctx0" brushRef="#br0" timeOffset="1014.83">3969 8391 2074 0,'0'0'-21'0,"12"-4"37"0,-12 4 43 16,0 0 35-16,0 0 20 0,0 0 11 15,25 16 11-15,-18-9 9 0,-7-7 7 16,11 22-5-16,-5-10-5 0,-4 2-18 0,-2-14-11 15,4 28-11-15,-4-13-10 0,0 1-13 16,0-16-8-16,-4 30-7 0,0-16-19 16,-2 0-46-16,6-14-61 0,-11 25-72 15,6-13-62-15,5-12-90 0,-8 13-187 16,4-7-363-16,4-6-171 0</inkml:trace>
  <inkml:trace contextRef="#ctx0" brushRef="#br0" timeOffset="1210.07">4341 8568 2521 0,'0'0'-10'16,"24"-1"16"-16,-24 1 21 0,0 0 4 16,20-3 18-16,-20 3 9 0,22 0-7 0,-22 0-6 0,23-3 3 15,-23 3-15-15,28-1-20 0,-28 1-24 16,27-4-56-16,-14 2-48 0,-1-1-49 15,-12 3-58-15,17-8-496 0,-11 3 21 16</inkml:trace>
  <inkml:trace contextRef="#ctx0" brushRef="#br0" timeOffset="1355.61">4375 8436 2131 0,'0'0'-25'0,"-18"-4"33"16,18 4 31-16,0 0 34 0,0 0 22 0,0 0 21 15,0 0 7-15,0 0 12 16,0 0-4-16,0 0-8 0,0 0-7 0,0 0-15 15,0 0-11-15,58 0-13 0,-58 0-32 0,27-1-84 16,-9 1-87-16,-2-4-119 0,2 0-214 16,-18 4-318-16,29-6-77 0</inkml:trace>
  <inkml:trace contextRef="#ctx0" brushRef="#br0" timeOffset="4275.64">4913 8155 2237 0,'0'0'-56'16,"0"0"34"-16,0 0 43 0,-9-10 33 0,9 10 8 15,0 0 24-15,0 0 8 0,0 0 11 16,0 0 3-16,0 0 4 0,0 0 22 0,0 0 11 16,0 0 6-16,0 0-10 0,0 0-1 15,0 0-7-15,-24 42-3 0,20-29-3 0,0 4-4 16,0 2-1-16,-4 4-10 16,2-3-3-16,-1 6-8 0,0 0 7 0,-1 1 16 0,2 1-3 15,-3-2-28-15,1 0-6 0,2 1-9 16,-3 0-5-16,2-1-10 0,-1 1-7 15,2-4-6-15,2 0-3 0,-2-2-7 16,2-2-11-16,-2-4-13 0,4-1-30 0,2-14-30 16,-6 24-32-16,4-17-43 0,2-7-54 15,-2 12-62-15,2-12-43 0,0 0-60 0,0 0-113 0,0 0-149 16,0 0-342-16,0 0-364 16</inkml:trace>
  <inkml:trace contextRef="#ctx0" brushRef="#br0" timeOffset="4632.95">5101 8323 2801 0,'13'-9'-93'0,"-13"9"22"0,0 0 21 0,0 0 16 15,0 0 28-15,0 0 18 0,0 0 12 0,0 0 4 16,-49 21 4-16,34-15 2 0,3-1 0 16,12-5 0-16,-28 12 8 0,15-6-6 15,1 0 9-15,12-6-2 0,-20 11 5 16,20-11-4-16,-16 7 8 0,16-7 4 0,-18 8 12 15,18-8 14-15,-12 10 8 0,12-10-5 16,-11 11 8-16,11-11-5 0,-10 12-10 16,10-12 0-16,-11 11-6 0,11-11-8 0,-7 11-5 15,7-11-4-15,-8 12-4 0,8-12 1 0,0 0-5 16,-6 21 5-16,6-21-2 0,0 0 1 16,0 20-4-16,0-20 1 0,0 0-5 15,8 21-2-15,-8-21-4 0,11 16 0 0,-4-8-3 16,3-1-1-16,1 4-5 0,1-3-2 15,1 3-1-15,4-2-7 0,-1 0-1 16,2-1-3-16,3 3-16 0,-4-1-30 16,0-2-66-16,-1-1-84 0,2 0-78 15,-4 1-149-15,1 0-192 0,-4-2-358 0,-11-6-394 0</inkml:trace>
  <inkml:trace contextRef="#ctx0" brushRef="#br0" timeOffset="5169.28">5670 8129 2774 0,'0'0'-162'0,"6"-12"29"16,-6 12 24-16,0 0 17 0,5-18 20 15,-5 18 17-15,0 0 25 0,0 0 19 16,5-13 5-16,-5 13 14 0,0 0 3 16,0 0 17-16,0 0 12 0,0 0 23 0,0 0 19 15,0 0 11-15,0 0 7 0,0 0 4 0,0 0 2 16,0 0 0-16,0 0-7 0,-28 32 0 16,28-32-9-16,-15 25 0 0,8-10-10 0,-1 1 0 15,-1-1-3-15,1 3-1 0,0 4 2 16,-3-2-3-16,0 0 0 0,3 3-3 15,0-1 4-15,1 2 1 0,1-2-4 16,1 4-8-16,1-4-5 0,4 1-7 0,0 0-3 16,0 0-8-16,4 1 1 15,3-1 10-15,-3 0-22 0,3-2-19 0,1-3-38 0,0-1-50 16,-2-3-55-16,6 0-55 0,-2-3-64 16,-2 1-118-16,3-5-195 0,-3 1-313 0,-8-8-241 15</inkml:trace>
  <inkml:trace contextRef="#ctx0" brushRef="#br0" timeOffset="5525.89">5916 8148 2609 0,'-14'-7'-41'0,"14"7"29"0,0 0 34 15,0 0 29-15,0 0 22 0,0 0 12 16,0 0 3-16,0 0 3 0,0 0-3 15,0 0 2-15,0 0 3 0,0 0-8 0,39-6-5 16,-19 4-6-16,-20 2-12 0,36 0-2 16,-16-1-6-16,0-3-8 0,-1 4-17 15,-1-4-31-15,2 2-44 0,-20 2-62 0,30-2-53 16,-18 0-60-16,-1 1-94 0,-11 1-561 16,12-4-244-16</inkml:trace>
  <inkml:trace contextRef="#ctx0" brushRef="#br0" timeOffset="5759.61">6003 8148 2532 0,'0'0'-92'15,"0"0"26"-15,-8 10 33 0,8-10 39 16,0 0 26-16,-4 21 44 0,4-21 22 0,0 21 16 0,0-21 6 16,0 25 9-16,0-9-2 0,0-16-15 15,2 33-7-15,-2-14-9 0,2 1-14 16,-2-2-1-16,2 2-15 0,0-1-10 15,0 2-3-15,-2-2-7 0,2 0-13 16,-2-1-10-16,2 0-17 0,0-1-25 0,-2 0-38 16,2-1-50-16,-2-16-36 0,2 26-51 15,0-14-53-15,-2-12-103 0,0 18-476 16,0-18-155-16</inkml:trace>
  <inkml:trace contextRef="#ctx0" brushRef="#br0" timeOffset="6409.52">6545 8271 2350 0,'0'0'-139'0,"0"0"18"0,0 0 21 0,0 0 15 16,0 0 21-16,0 0 20 0,0 0 11 16,0 0 24-16,-21-22 12 0,21 22 10 0,0 0 12 15,0 0 7-15,-32 6 9 0,32-6 11 16,-22 8-19-16,22-8 6 0,-23 8 4 15,15-2-10-15,8-6-1 0,-20 9-1 16,20-9-12-16,-14 10 5 0,14-10-12 0,-8 9 15 16,8-9-7-16,0 0 2 0,-2 18-10 15,2-18 2-15,0 0 5 0,8 22-9 16,-8-22 3-16,12 16-4 0,-3-5 2 0,2 0 7 16,-3 1-4-16,3-1 1 0,-1 2 13 15,-2 0-13-15,4 1 4 0,-4-2 15 16,-2 1-3-16,0-2 26 0,0 0 5 0,-6-11 14 15,7 22-1-15,-7-22 9 0,0 18 2 16,0-18-1-16,-11 16-6 0,11-16-1 16,-20 11-13-16,6-7-6 0,14-4-8 0,-31 7-6 15,16-7-17-15,15 0-14 0,-35 0-44 16,35 0-31-16,-30-7-58 0,15 1-67 0,2-3-102 16,2-1-563-16,3-2-198 0</inkml:trace>
  <inkml:trace contextRef="#ctx0" brushRef="#br0" timeOffset="6594.26">6779 8415 2446 0,'0'0'-88'0,"0"0"11"15,22 4 16-15,-22-4 19 0,16 0 9 16,-16 0 0-16,22 3-2 0,-22-3-9 15,23 0-36-15,-23 0-59 0,28-3-117 16,-14 1-246-16,0 0 324 0</inkml:trace>
  <inkml:trace contextRef="#ctx0" brushRef="#br0" timeOffset="6824.67">6928 8341 1499 0,'0'0'29'16,"-22"0"33"-16,22 0 50 0,0 0 21 15,0 0 31-15,-14 12 18 0,14-12 10 16,0 0-2-16,-8 19 0 0,8-19 2 16,0 23-9-16,0-23-16 0,2 22-14 0,-2-22-12 0,2 30-14 15,0-14-10-15,-2-1-12 16,2 0-13-16,-2-15-5 0,4 32 4 0,-2-18-13 16,0 1-13-16,-2-15-25 0,4 24-45 0,-4-24-59 15,4 18-63-15,-4-18-71 0,2 16-73 16,-2-16-104-16,6 13-159 0,-6-13-327 15,0 0-217-15</inkml:trace>
  <inkml:trace contextRef="#ctx0" brushRef="#br0" timeOffset="7054.78">7059 8288 2526 0,'0'0'-74'0,"6"-14"47"0,-6 14 54 15,0 0 47-15,0 0 36 0,0 0 13 16,0 0 7-16,0 0 4 0,0 0 0 16,7 48 0-16,-7-48-7 0,2 27-12 15,0-11-11-15,0 2-9 0,0-1-15 0,0 0-4 16,0 1-10-16,-2 1-12 0,2-4-16 0,0 2-36 16,-2-17-42-16,0 26-61 0,3-14-48 15,-3-12-64-15,2 19-95 0,0-9-664 16,-2-10-415-16</inkml:trace>
  <inkml:trace contextRef="#ctx0" brushRef="#br0" timeOffset="7385.13">7302 8132 2985 0,'0'0'-47'0,"4"-12"28"0,-4 12 26 15,0 0 26-15,0 0 22 0,14-7 20 0,-14 7 0 16,0 0 9-16,0 0 7 0,20 25 2 16,-11-10 26-16,2 2 10 0,1 3 1 0,-1 4 0 15,1 3-2-15,4 1-5 0,-6 0-15 16,2 3-5-16,0-2-12 15,-6 0 7-15,0-3-9 0,-2 0-5 0,0 1-19 0,-2 0-6 16,-4-1-38-16,-2 3-36 0,-2-5-59 16,-2 0-77-16,-2 0-86 0,-2-2-113 15,-2-2-211-15,-2 1-52 0,-5-2-273 0,0 0-258 16</inkml:trace>
  <inkml:trace contextRef="#ctx0" brushRef="#br0" timeOffset="11612.33">3658 11171 1695 0,'0'0'285'0,"0"0"-57"0,0 0-109 16,0 0-40-16,0 0 0 0,0 0 10 15,0 0 0-15,0 0 7 0,0 0 1 0,23-42-2 16,-17 30-1-16,2 0-10 0,1-3-4 16,2-1-10-16,-1-5-5 0,0-3-9 15,4-4-4-15,-4-5-15 0,2-5-6 0,1-7-14 16,0-3-4-16,4-21-5 0,-5 11 0 16,-2 7-4-16,0 5 4 0,-4 5-1 15,0 5 12-15,-4 5 7 0,2 4 6 16,1 3-4-16,-3 5-5 0,0 2 0 15,-2 17 0-15,0 0-1 0,0 0 1 0,0 0-1 16,0 0 0-16,0 0-1 0,-21 53-2 0,15-20 8 16,0 3 5-16,2 2 3 0,-4 2 2 15,4 0 2-15,2 2-6 0,2-2-3 0,2 0-1 16,0-4-4-16,2 0 1 0,2-7-2 16,2-3-4-16,0-1 0 0,0-4-6 0,3-3-14 15,0-5-17-15,-1-3-16 0,1-5-14 16,-11-5-2-16,21 4 6 0,-21-4 2 0,19-2 10 15,-19 2 6-15,0 0 3 0,26-7 12 16,-26 7 4-16,14-5 7 16,-14 5 2-16,0 0-1 0,0 0 1 0,23 0 1 0,-23 0 8 15,0 0 0-15,18 12 0 0,-18-12-1 16,14 13 9-16,-4-7 14 0,4 1 11 16,-2-1 11-16,3 0 1 0,4 0 25 0,4-2-9 15,3 1-3-15,2-5-8 0,1 2-6 16,1-4-7-16,2 2-11 0,-5-4-8 15,5 0-26-15,-4-1-38 0,-4-3-52 0,0 1-72 16,-3-3-82-16,-7 1-132 0,-2-3-224 16,-6-1-367-16,-6 13-401 0</inkml:trace>
  <inkml:trace contextRef="#ctx0" brushRef="#br0" timeOffset="11765.96">4250 10580 3028 0,'0'0'130'0,"0"0"34"16,0 0 1-16,0 0-25 0,0 0-12 0,0 0-14 16,0 0-12-16,-6-15-28 0,6 15-50 0,0 0-85 15,0 0-114-15,0 0-118 16,0 0-235-16,0 0-385 0,0 0-308 0</inkml:trace>
  <inkml:trace contextRef="#ctx0" brushRef="#br0" timeOffset="12228.04">4051 11505 2861 0,'0'0'-19'0,"-25"0"13"16,25 0 26-16,0 0 20 0,0 0 25 0,-26-5 25 16,26 5 14-16,0 0-2 0,-25-3-11 15,25 3-9-15,-20 3-11 0,20-3-6 16,-20 4-4-16,20-4-2 0,-24 6 0 16,12-2-5-16,12-4-9 0,-23 9-2 0,11-3-7 15,12-6-5-15,-14 14-2 0,14-14-4 16,-8 12-4-16,8-12-1 0,0 16-3 0,0-16 0 15,0 0-6-15,12 26-6 16,-4-15-1-16,1 1-3 0,2 0-7 0,-1-1 1 16,1 0-3-16,1 0-1 0,-1 1-1 15,-2-2 3-15,-1 0 2 0,-8-10 3 16,8 20 9-16,-8-20 14 0,0 18 12 0,0-18 9 16,0 0 9-16,-16 20 11 0,5-13 1 15,-4 0 1-15,0-4-9 0,-1 3-3 0,-2-2 0 16,18-4-20-16,-34 4-19 0,20-3-22 15,14-1-38-15,-26 0-52 0,26 0-69 16,-21-1-65-16,15-3-102 0,6 4-183 0,0 0-441 16,0 0-394-16</inkml:trace>
  <inkml:trace contextRef="#ctx0" brushRef="#br0" timeOffset="12670.45">4206 11846 2826 0,'12'7'-41'0,"-12"-7"46"0,24 5 27 15,-24-5 27-15,22 4 1 0,-8-2 1 16,-14-2-2-16,29 4-5 0,-10-4-7 16,0 1-9-16,1-1-14 0,2 3-16 15,0-3-9-15,1 0-10 0,1 1-4 16,-2-1-6-16,0 0-2 0,1-1 4 16,-1 1-2-16,-2 0 4 0,0 0-4 0,-2-3 6 15,-18 3-13-15,35 0-17 0,-23-1-12 0,-12 1-10 16,26-4-5-16,-26 4 2 0,18-2 8 15,-18 2-6-15,0 0 11 0,11-8 11 0,-11 8 2 16,0 0 24-16,0 0 34 0,0 0 18 16,0 0 11-16,-33-21 36 0,33 21 20 15,-24-7 19-15,24 7 11 0,-26-6 4 16,26 6-1-16,-21-6-2 0,21 6-9 16,-18-3-19-16,18 3-4 0,0 0-10 0,-18-4-5 0,18 4-7 15,0 0-7-15,0 0-6 0,0 0-8 16,0 0-6-16,0 0-5 0,0 0-3 15,0 0-5-15,0 0-4 0,57 7-1 16,-57-7-5-16,22 6 1 0,-22-6-2 16,20 10 1-16,-10-7-1 0,-10-3 4 0,12 13 0 15,-12-13-5-15,8 14 2 0,-8-14-9 16,2 15-24-16,-2-15-62 0,0 0-63 16,-2 19-69-16,2-19-74 0,0 0-142 0,-8 20-151 0,4-15-320 15,4-5-260-15</inkml:trace>
  <inkml:trace contextRef="#ctx0" brushRef="#br0" timeOffset="12930.65">5052 11990 2682 0,'0'0'101'16,"0"0"45"-16,0 0 17 0,0 0-5 0,0 0 0 15,0 0 8-15,0 0 15 0,0 0 10 16,0 0 26-16,8 11-34 0,-8-11-31 16,0 0-21-16,0 0-10 0,0 0-16 15,0 0-8-15,0 0-17 0,0 0-22 0,14 8-34 16,-14-8-38-16,0 0-49 0,0 0-66 16,0 0-89-16,0 0-71 0,0 0-146 15,4-19-147-15,-4 19-9 0,0 0-264 0,0 0-205 0</inkml:trace>
  <inkml:trace contextRef="#ctx0" brushRef="#br0" timeOffset="13870.82">5732 10845 2473 0,'0'0'-94'0,"10"-10"26"0,-10 10 22 15,0 0 18-15,11-9 22 0,-11 9 40 0,0 0 22 16,0 0 19-16,12-10 4 0,-12 10 8 16,0 0 3-16,0 0 7 0,0 0-16 15,10-9-2-15,-10 9-15 0,0 0-4 0,0 0-10 16,0 0-1-16,0 0-10 0,-41-4-6 15,41 4-6-15,-26 4 0 0,26-4-6 0,-27 7-5 16,12-5-4-16,15-2-1 16,-27 10-7-16,16-7-1 0,11-3-7 0,-23 10-7 15,23-10-5-15,-18 7-3 0,18-7 0 0,-10 10 0 16,10-10 5-16,-6 12-1 0,6-12 0 16,0 0 5-16,0 0-7 0,12 22-1 15,-12-22 12-15,20 11-11 0,-10-2 0 0,3-2 6 16,0 2-1-16,2-2 0 0,-3 4 7 15,3-4-4-15,2 3 8 0,-3 0-6 16,2-1 10-16,-2 2 2 0,-1-1 5 16,-1 2 1-16,2-3 3 0,-4 2 9 15,-2 1 0-15,-8-12 16 0,13 19 9 0,-10-9 22 16,-3-10 11-16,2 16 19 0,-2-16 6 16,0 0 0-16,-14 21 27 0,14-21-11 15,-16 12-7-15,1-9-13 0,15-3-9 0,-30 7-12 0,14-4-8 16,0 1-11-16,16-4-9 0,-34 4-14 15,20-4-19-15,14 0-23 0,-26 0-29 0,26 0-35 16,-25-5-45-16,25 5-66 16,-16-10-83-16,6 2-141 0,10 8-207 0,-6-20-279 15,4 6-265-15</inkml:trace>
  <inkml:trace contextRef="#ctx0" brushRef="#br0" timeOffset="14587.17">6788 10675 2542 0,'0'0'-117'0,"9"-13"45"0,-9 13 29 0,6-13 32 16,-6 13 25-16,4-14 38 15,-4 14 23-15,0 0 21 0,6-15 7 16,-6 15 7-16,0 0 4 0,0 0 5 0,0 0-1 16,2-17-7-16,-2 17-4 0,0 0-13 0,0 0-13 15,0 0-2-15,-27-2-2 0,27 2-5 16,0 0-2-16,-42 15-3 0,22-4-4 16,-2 1 1-16,-2-1-4 0,-1 7-9 15,-3-1-3-15,0-1-7 0,3 4 0 0,2 1-5 16,0 2-3-16,1-2-4 0,4 1-2 0,0 3-5 15,6-4-1-15,1 2 3 0,5 1-6 16,4 1-1-16,0-1 1 0,6 2-1 0,2 1-4 16,3-3 2-16,5 7 0 15,2-2-3-15,0-3 4 0,6 1 15 16,-1 0-5-16,2-7 2 0,-2 3-7 0,3-6-3 0,-6-1-5 16,-1-3-9-16,2-1-5 0,-6-7-13 15,-1-1-6-15,-12-4-3 0,0 0-5 16,22-2 5-16,-22 2 2 0,0 0 1 15,0 0 2-15,-10-34 1 0,10 34 9 0,-18-23 15 16,10 12 14-16,0 1 3 0,8 10 20 16,-15-17 3-16,15 17-5 0,-11-13-5 0,11 13 3 15,0 0-10-15,-2-14 2 0,2 14 0 16,0 0-6-16,0 0-6 0,23-13-4 16,-23 13 3-16,17-4-4 0,-17 4-8 15,20-4-23-15,-20 4-31 0,18-3-42 0,-18 3-53 0,22-4-58 16,-14 4-64-16,-8 0-95 0,17-4-164 15,-17 4-86-15,15 0-226 0,-15 0-169 16</inkml:trace>
  <inkml:trace contextRef="#ctx0" brushRef="#br0" timeOffset="14882.78">6936 11186 2416 0,'0'0'-63'0,"0"0"37"0,0 0 50 16,0 0 44-16,0 0 40 0,0 0 32 16,0 0 18-16,0 0 3 0,0 0-15 15,-14 28-7-15,14-28-19 0,-10 16-8 16,10-16-8-16,-8 20-3 0,4-8-8 15,4-12-9-15,-4 28-8 0,4-13-6 0,-2 1-9 16,2-16-6-16,6 30-7 0,0-14-16 0,0-3-46 16,2-2-70-16,4 1-84 0,-2-7-100 15,3 3-194-15,-2-4-507 0,-11-4-415 0</inkml:trace>
  <inkml:trace contextRef="#ctx0" brushRef="#br0" timeOffset="15145.76">7292 10932 2924 0,'-4'-19'-79'16,"4"19"27"-16,0 0 28 0,-13-8 45 15,13 8 32-15,0 0 26 0,0 0 6 16,0 0-6-16,-42 21-3 0,34-11 3 0,-4 1-7 15,2 1-1-15,2 1-1 0,-1 2 8 16,0 1-3-16,3-1-11 0,0 0-8 16,4 1-17-16,0 0-38 0,2-16-48 15,2 27-71-15,4-14-65 0,0-1-78 16,3-3-160-16,2 1-420 0,-1 0-177 0</inkml:trace>
  <inkml:trace contextRef="#ctx0" brushRef="#br0" timeOffset="15443.87">7524 11007 2581 0,'0'0'-21'0,"-12"-10"29"0,12 10 35 0,-17-8 32 16,17 8 38-16,-23-2 14 0,23 2 5 16,-21 2-14-16,21-2-12 0,0 0-14 0,-26 8-7 15,26-8-10-15,-14 10-5 0,14-10-12 16,-9 11-3-16,9-11-6 0,-2 15-9 15,2-15-2-15,0 0-3 0,9 25-6 16,-3-14-2-16,0 3-3 0,2-1-3 16,0 1-4-16,2-1 0 0,-2 0 0 0,-2 1-2 15,0-1-2-15,-1 1 2 0,-5-14 4 0,2 24 20 16,-2-24 2-16,-4 21-2 0,-3-10-5 16,-1 1-10-16,-2-3-12 0,10-9-29 15,-22 11-48-15,12-7-56 0,10-4-59 0,-20 6-77 16,20-6-139-16,-19-2-577 0,19 2-422 15</inkml:trace>
  <inkml:trace contextRef="#ctx0" brushRef="#br0" timeOffset="15648.66">7611 11005 3009 0,'0'0'-36'0,"0"0"41"0,24 3 55 15,-24-3 45-15,16 8 28 0,-16-8 10 16,18 17 2-16,-10-7-9 0,1 5-16 15,-1-2-5-15,-4 3-21 0,2 1-10 16,-3 2-10-16,-1-2 12 0,-4 2-13 0,-3-1-22 16,-1-1-45-16,-4-3-54 0,-3 1-51 15,0 1-44-15,-4-1-45 0,3-4-35 0,-2-1-59 0,0-3-126 16,1 0-505-16,2-4-308 0</inkml:trace>
  <inkml:trace contextRef="#ctx0" brushRef="#br0" timeOffset="16259.19">8524 10689 2635 0,'0'0'-102'0,"4"-14"27"16,-4 14 26-16,0 0 34 0,0 0 26 0,0 0 36 15,0 0 31-15,-12-23 21 0,12 23 17 16,0 0 23-16,-26 2 3 0,26-2 3 0,-29 8 0 15,11-1-10-15,-3 2 1 0,0 3-10 16,-2 3-6-16,-3 1-7 0,1 3-7 16,-3 2-8-16,3 4-5 0,2-1-13 15,-1 3-8-15,1-2-6 0,4 3-10 0,2 1-1 16,3 2-4-16,0-3-10 0,6 4 1 16,4-3-5-16,2-3-3 0,4 3-5 0,2 0-4 15,4 1 0-15,6-1-8 0,2-3-1 16,3-1-14-16,3-4-15 0,3-2-15 15,0-2-22-15,-1-6-16 0,3-1-13 0,-3-2-13 16,-2-6-8-16,0-2-6 0,-1-2-1 16,-4-4-6-16,2 1 13 0,-7-6 8 0,0 3 14 15,-6-6 22-15,-6 14 26 0,4-21 21 16,-4 21 28-16,0 0 18 0,-10-28 13 0,10 28 13 16,-14-16 10-16,14 16 4 0,-10-13-5 15,10 13-5-15,-6-11-11 0,6 11-11 16,0 0 4-16,0 0-3 0,0 0-5 15,0 0-3-15,22-11-7 0,-22 11-4 0,24-3-21 16,-24 3-31-16,26-1-54 0,-26 1-57 16,27-4-74-16,-9 2-84 0,-18 2-164 15,26-7-137-15,-12 0-255 0,-4 6-194 0</inkml:trace>
  <inkml:trace contextRef="#ctx0" brushRef="#br0" timeOffset="16504.55">8852 10968 2464 0,'0'0'-14'0,"0"0"30"0,0 0 33 16,0 0 32-16,0 0 37 0,0 0 40 0,0 0 14 16,0 0-1-16,0 0-16 0,-49 7-16 15,49-7-13-15,-25 19-11 0,15-8-5 0,-4 0-6 16,4 2 7-16,2 3-7 0,-1-1-11 15,3 0-17-15,1 2-3 0,3 1-11 16,2-18-31-16,2 30-41 0,-2-15-44 16,0-15-53-16,11 25-61 0,-4-14-69 15,1-3-90-15,2 0-159 0,-2-5-456 0,4 1-363 16</inkml:trace>
  <inkml:trace contextRef="#ctx0" brushRef="#br0" timeOffset="16784.45">8948 11069 2858 0,'0'0'-9'16,"0"0"21"-16,-10-26 23 0,10 26 23 16,-10-8 29-16,10 8 33 0,0 0 7 0,-17-6-9 15,17 6-13-15,0 0-14 0,0 0-7 16,0 0-9-16,0 0-10 0,0 0-3 0,-25 16-9 16,25-16-3-16,0 0-6 0,0 0-4 15,6 29-5-15,-6-29-2 0,13 18-6 16,-7-6 2-16,1 1-5 0,1-1-4 0,-2 2-4 15,0-2 4-15,1 1 0 0,-7-13 21 16,5 27 11-16,-7-14 3 0,2-13 3 16,-7 24-5-16,-2-11-5 0,1-4-16 15,-5 1-18-15,13-10-29 0,-23 13-42 0,10-8-54 16,13-5-62-16,-20 7-72 0,20-7-134 0,-22-2-183 16,22 2-376-16,-11-8-356 0</inkml:trace>
  <inkml:trace contextRef="#ctx0" brushRef="#br0" timeOffset="16969.82">9073 11031 2968 0,'0'0'-3'0,"0"0"27"0,0 0 39 16,0 0 49-16,26 12 44 0,-26-12 16 0,9 17 0 0,-5-3 10 16,-2 1-23-16,3 1-17 0,-3 4-16 15,0 1-12-15,-2 0-18 0,-2-1-13 16,-2 6-22-16,-1-4-53 0,-3-1-74 0,-3 0-90 15,3-1-83-15,-4-4-147 0,0-3-207 16,0 0-366-16,-1-6-399 0</inkml:trace>
  <inkml:trace contextRef="#ctx0" brushRef="#br0" timeOffset="18339.09">9521 11213 2872 0,'0'0'-105'0,"0"0"30"0,0 0 26 15,0 0 33-15,0 0 44 16,0 0 50-16,0 0 37 0,0 0 25 0,0 0 14 0,0 0 7 16,0 0 0-16,0 0 2 0,0 0-5 15,0 0-8-15,0 0-8 0,38-16-8 16,-38 16-19-16,21-2-17 0,-21 2-10 16,24 2-5-16,-24-2-11 0,25-2-11 0,-25 2-17 15,28 0-21-15,-28 0-32 0,26-1-41 16,-12-2-58-16,-14 3-63 0,25-4-61 0,-12 3-53 15,-13 1-114-15,10-6-147 0,-10 6-362 16,0 0-301-16</inkml:trace>
  <inkml:trace contextRef="#ctx0" brushRef="#br0" timeOffset="18548.96">9559 11096 2704 0,'0'0'-38'16,"0"0"43"-16,-19-6 35 0,19 6 23 15,0 0 19-15,0 0 21 0,-15-3 11 16,15 3 4-16,0 0 0 0,0 0-4 0,0 0 0 16,0 0-5-16,0 0-8 0,0 0-13 0,0 0-7 15,0 0-10-15,55-9-7 0,-40 9-17 16,-15 0-25-16,40 0-40 0,-16 0-43 0,-4-1-52 16,4 2-58-16,1-2-65 0,-1-1-121 15,-2-2-596-15,0 2-380 0</inkml:trace>
  <inkml:trace contextRef="#ctx0" brushRef="#br0" timeOffset="18907.41">10079 10858 2956 0,'0'0'-14'0,"8"-12"1"16,-8 12 6-16,10-9 13 0,-10 9 37 0,12-10 30 15,-12 10 19-15,19-7 3 16,-19 7-1-16,22-4 1 0,-22 4-3 0,23-2 1 16,-23 2 0-16,27 0-3 0,-27 0-3 0,26 4-8 15,-16 0-8-15,-10-4-5 0,21 7-5 16,-14 1-6-16,-7-8-5 0,6 19 2 16,-6-19-9-16,-2 22 0 0,2-22-3 15,-11 33-4-15,5-14 7 0,-2 1 8 0,-3 1 2 16,3-3 1-16,-1 3-8 0,0-2 19 15,3 1-26-15,2-1 0 0,2-2-6 16,2 2-4-16,0 0 2 0,4 2-6 16,4-2 2-16,1 0-10 0,4 0-10 0,2-2-31 0,1-3-48 15,2-5-63-15,2 0-81 16,0-3-57-16,-1-4-104 0,0-4-146 0,0 0-54 16,5-6-289-16,-4 1-223 0</inkml:trace>
  <inkml:trace contextRef="#ctx0" brushRef="#br0" timeOffset="19183.91">10632 10987 2609 0,'6'-16'-9'16,"1"0"26"-16,-1 3 14 0,-2 1 23 0,-4 12 31 16,11-17 27-16,-11 17 19 0,11-16-3 15,-3 11-4-15,-8 5-8 0,18-6-5 0,-18 6-9 16,18 0-6-16,-18 0-12 0,0 0-6 16,32 14-7-16,-22-4-8 0,1 3-9 15,-1 0-2-15,-1 2 2 0,-2 5-5 16,-1-4 0-16,-2 4-2 0,-2-5-4 0,-2 2 2 15,0-17-4-15,-10 29 3 0,1-16 10 0,-6-2-4 16,0-3 3-16,-1 2-1 16,-4-5-10-16,0-1 0 0,0-2-3 0,-1-2-6 15,2 0-8-15,19 0 0 0,-33-6-7 0,17 1-10 16,4-4-14-16,12 9-21 0,-18-16-24 16,18 16-25-16,-6-17-43 0,6 17-65 15,2-18-68-15,-2 18-140 0,4-19-215 0,-4 19-356 16,7-17-404-16</inkml:trace>
  <inkml:trace contextRef="#ctx0" brushRef="#br0" timeOffset="30199.78">5829 13175 975 0,'4'-17'410'0,"-4"17"-57"16,0 0-25-16,2-19-14 0,-2 19-23 16,0 0-13-16,0 0-23 0,3-20-28 15,-3 20 21-15,0 0-18 0,0 0-42 16,0 0-19-16,4-15-6 0,-4 15-8 0,0 0-4 16,0 0 1-16,0 0-8 0,0 0-12 0,0 0-7 15,0 0-9-15,0 0-10 0,-11 67-8 16,7-48-7-16,0 4-12 0,0 1-3 15,-3 1-10-15,3 2-5 0,-3-2-4 0,3 4-8 16,0-3-1-16,0 0-5 0,-2 3-5 16,2-3-2-16,0 1-9 0,-1-2 1 15,0-2-6-15,3-1-5 0,0-3-6 16,0 0-4-16,-2-5-16 0,4-14-24 0,-4 26-19 16,2-17-33-16,0 0-35 0,2-9-38 0,0 0-45 15,-2 12-59-15,2-12-47 0,0 0-77 0,0 0-153 16,0 0-55-16,0 0-470 15,22-38-608-15</inkml:trace>
  <inkml:trace contextRef="#ctx0" brushRef="#br0" timeOffset="30469.87">5948 13304 3166 0,'10'-15'-101'0,"-10"15"31"0,0 0 21 0,0 0 27 0,0 0 24 16,0 0 37-16,0 0 23 0,0 0 18 15,-29-7 11-15,29 7-2 0,0 0-4 16,-43 13-9-16,27-8 2 0,-2 0-10 15,6 2 0-15,-3-1-9 0,15-6-4 0,-24 7-6 16,16-1-1-16,8-6-1 0,-14 9 1 16,14-9 0-16,-4 14-1 0,4-14-5 15,0 0 0-15,0 0-3 0,14 34-4 16,-6-24-5-16,5 1-3 0,2 4-1 16,2-2-5-16,2 3 2 0,2-1-3 0,1 0-5 15,-4 0 0-15,1-1-4 0,1-1-8 0,-6 1-12 16,2-5-24-16,-4 1-45 0,-2-2-62 15,1-1-56-15,-11-7-87 0,13 9-185 16,-13-9-495-16,0 0-401 0</inkml:trace>
  <inkml:trace contextRef="#ctx0" brushRef="#br0" timeOffset="34032.29">6304 13195 2852 0,'0'0'-84'0,"0"0"48"0,0 0 34 0,0 0 39 15,0 0 16-15,0 0 29 0,-30 35 25 16,30-35 16-16,-4 23 29 0,4-10 20 16,0-13 9-16,2 29-6 0,-2-12 2 15,2-2 14-15,0 2-17 0,0 1-20 0,0-1-16 16,0-1-15-16,0 0-17 0,0 1-7 15,2-2-11-15,-2 0-8 0,-2-15-18 0,2 25-6 16,0-11-15-16,-2-14-18 0,4 22-22 16,-4-22-25-16,2 18-22 0,-2-11-32 15,0-7-37-15,0 0-50 0,0 18-58 16,0-18-39-16,0 0-71 0,-8 11-144 0,8-11-98 16,0 0-342-16,0 0-315 0</inkml:trace>
  <inkml:trace contextRef="#ctx0" brushRef="#br0" timeOffset="34532.05">6470 13321 2714 0,'0'0'-96'0,"9"-13"23"15,-9 13 21-15,9-13 26 0,-9 13 25 16,10-17 22-16,-4 8 28 0,-6 9 14 0,13-12 2 16,-13 12 4-16,17-14-9 0,-9 8 2 15,-8 6 7-15,17-9 6 0,-17 9 9 16,18-4 5-16,-18 4 10 0,0 0-5 0,26 4 9 15,-26-4-4-15,16 9-2 0,-16-9 1 16,12 16-5-16,-5-5-7 0,-1 1-3 16,-2 1-8-16,1 1-9 0,-5-14-6 0,4 31-6 15,-2-15-4-15,-2 1-3 16,2 1-6-16,-2-18-2 0,-2 29-2 0,-2-15-1 0,4-14 1 16,-7 27 1-16,1-16 4 0,6-11-7 15,-15 17 2-15,7-7-1 0,8-10 5 16,-20 9 3-16,20-9 3 0,-16 3 18 15,16-3-6-15,0 0-4 0,-28-3-8 0,28 3-2 16,-13-11-4-16,13 11-3 0,-8-16-3 16,8 16-7-16,-6-22-17 0,6 22-12 0,-2-21-33 15,2 21-27-15,-2-21-55 0,2 21-66 16,0-19-77-16,0 9-115 0,0 10-198 0,-2-15-15 16,2 15-356-16,0 0-360 0</inkml:trace>
  <inkml:trace contextRef="#ctx0" brushRef="#br0" timeOffset="35205.92">6201 13469 2835 0,'0'0'-70'0,"0"0"34"0,0 0 24 0,0 0 18 15,0 0 26-15,0 0 35 0,0 0 33 16,0 0 16-16,0 0 11 0,0 0 5 16,0 0-5-16,0 0-5 0,0 0-9 0,0 0-11 15,0 0-11-15,-31 33-5 0,31-33-11 16,-13 16-8-16,7-7-4 0,6-9-10 0,-15 17-9 16,7-5-9-16,8-12-15 0,-13 13-23 15,13-13-26-15,-11 12-30 0,11-12-37 16,-10 11-40-16,10-11-35 0,-8 7-30 0,8-7-32 15,0 0-54-15,0 0-643 0,0 0-342 16</inkml:trace>
  <inkml:trace contextRef="#ctx0" brushRef="#br0" timeOffset="35483.07">6066 13476 2720 0,'0'0'-126'0,"2"-18"29"16,-2 18 17-16,0 0 36 0,0 0 44 16,0 0 24-16,0 0 37 0,0 0 14 15,0 0 16-15,16-5 8 0,-16 5 16 16,0 0 15-16,0 0 6 0,0 0 8 0,0 0 3 0,28 22-5 16,-28-22-9-16,18 18-12 15,-10-9-14-15,5 1-13 0,-3 0-12 0,3 1-13 16,0 0-17-16,-1-1-24 0,0-1-39 15,0-1-43-15,-2 3-41 0,1-1-71 16,0-1-37-16,-11-9-43 0,13 13-104 16,-7-5-586-16,-6-8-348 0</inkml:trace>
  <inkml:trace contextRef="#ctx0" brushRef="#br0" timeOffset="36045.26">7057 13386 2714 0,'0'0'-109'0,"-24"-4"33"0,24 4 25 0,0 0 28 15,0 0 38-15,0 0 36 0,0 0 31 16,0 0 19-16,0 0 11 0,0 0 13 15,0 0 5-15,0 0-1 0,0 0-1 16,0 0-1-16,0 0-3 0,0 0-18 0,0 0 3 16,0 0-18-16,45 16-9 0,-45-16-9 15,28 1-9-15,-14 1-12 0,-14-2-19 16,30 0-34-16,-13 0-37 0,-17 0-38 0,30-2-62 16,-18 1-50-16,0-3-77 0,-12 4-153 0,18-8-508 15,-18 8-335-15</inkml:trace>
  <inkml:trace contextRef="#ctx0" brushRef="#br0" timeOffset="36225.1">7027 13258 2833 0,'0'0'-39'0,"0"0"62"16,0 0 18-16,0 0 22 0,0 0 19 0,0 0 18 0,0 0 2 15,0 0-5-15,0 0-11 0,0 0-8 16,0 0-28-16,68 6-65 0,-51-6-70 15,2 2-63-15,-2-4-93 0,-17 2-190 16,36-2-371-16,-21-2-114 0</inkml:trace>
  <inkml:trace contextRef="#ctx0" brushRef="#br0" timeOffset="36535.31">7391 13137 2541 0,'0'0'83'0,"0"0"1"15,0 0-8-15,11-14-7 0,-11 14 12 16,0 0 20-16,19-7 17 0,-19 7-3 16,16-2-3-16,-16 2-8 0,24 2-1 0,-24-2 1 15,26 5-5-15,-11 1-4 0,-1-2-7 16,-2 4-8-16,2-1-10 0,-2 1-5 16,-3 1-10-16,-3 3-3 0,-6-12-6 0,4 23-5 0,-4-23-1 15,-6 28 5-15,-1-13 4 0,-1 2 9 16,0 1 0-16,0-1 9 0,-2-2-1 15,4 0-3-15,2 1 4 0,0-1-1 16,4-15-3-16,-2 25-5 0,2-25 0 16,8 24-29-16,0-14-1 0,4-1-15 0,2-1-28 15,1-2-45-15,2-2-65 0,0-3-79 16,2 1-64-16,-2-5-103 0,2 0-165 16,-2-2-65-16,0 1-317 0,-3-2-316 0</inkml:trace>
  <inkml:trace contextRef="#ctx0" brushRef="#br0" timeOffset="36890.05">7783 13330 2614 0,'-2'-18'-139'0,"2"18"23"16,0 0 16-16,0 0 19 0,12-23 39 0,-12 23 27 15,11-13 19-15,-2 5 25 0,-9 8 36 16,16-15-8-16,-4 5 25 0,-4 3 12 0,2-3 17 15,-10 10 3-15,21-15 10 0,-12 9 0 16,-9 6-11-16,17-10 4 0,-17 10-5 16,0 0-7-16,0 0 1 0,0 0-4 0,28 16-9 15,-24-3-2-15,-2 4-12 0,-2 0-9 16,0 3 2-16,0 0-8 0,-2 1 7 16,-4 3-6-16,1-1 7 0,-2-3 5 15,-1-1 7-15,0 0 24 0,-3-6 5 0,0 0-14 16,-1-1-17-16,-1-2 3 0,1-5-10 0,12-5-6 15,-26 8-9-15,26-8-12 0,-21-2-6 16,21 2-17-16,-17-11-18 0,17 11-30 16,-9-15-37-16,7 3-58 0,2 12-61 15,4-24-70-15,-1 8-67 0,3 3-179 0,0 0-83 16,3 1-387-16,2 0-405 0</inkml:trace>
  <inkml:trace contextRef="#ctx0" brushRef="#br0" timeOffset="37194.68">8604 13476 3105 0,'0'0'119'15,"0"0"13"-15,0 0-12 0,-59-4-8 16,59 4 3-16,0 0-2 0,0 0 5 0,0 0-11 15,0 0-10-15,0 0-10 0,0 0-13 16,0 0-12-16,0 0 3 0,61 10-8 16,-35-9 3-16,1 1 1 0,5 2-12 0,2-2-5 15,1-2-5-15,6 2-3 16,1 0-7-16,-6 0-7 0,0-2-3 0,-1 0-19 16,-4 0-30-16,-1 0-33 0,-7 0-36 0,-2-2-51 15,-3 0-53-15,-8 0-68 0,-10 2-110 16,8-8-152-16,-8 8-406 0,0 0-356 15</inkml:trace>
  <inkml:trace contextRef="#ctx0" brushRef="#br0" timeOffset="37420.67">8475 13457 2736 0,'0'0'-59'0,"0"0"40"16,0 0 32-16,0 0 27 0,0 0 42 15,0 0 39-15,0 0 27 0,0 0 16 0,65 5 0 16,-41-6-11-16,4 1-19 16,3-3-21-16,1 3-36 0,2-1-42 0,-2-3-38 15,1 1-33-15,-1 2-36 0,2-3-30 0,-5 0-30 16,1-1-17-16,-2 1-21 0,-5 0-20 16,-3-2-28-16,-4 1-28 0,-1-3-552 15,-4 2-110-15</inkml:trace>
  <inkml:trace contextRef="#ctx0" brushRef="#br0" timeOffset="37659.21">9019 13377 2379 0,'0'0'-32'15,"0"0"18"-15,0 0 35 16,4-19 42-16,-4 19 41 0,0 0 49 16,0 0 26-16,0 0 6 0,0 0 0 0,0 0 0 15,15-8-9-15,-15 8-1 0,0 0-4 16,0 0-21-16,0 0-11 0,0 0-10 0,29 12-11 16,-29-12-12-16,18 9-8 0,-18-9-8 15,19 10 9-15,-6-5-34 0,-1 3-1 16,1-1-2-16,1 1-11 0,2 1-6 15,-2 1-6-15,-1-1-5 0,2 1 12 0,-4 1-16 16,1 0-9-16,-4-1 2 0,-8-10-3 16,9 19-9-16,-9-19-14 0,0 18-27 0,0-18-33 15,-13 14-46-15,13-14-48 0,-23 13-58 0,11-8-43 16,-6 1-44-16,4-2-119 0,-4-3-137 16,18-1-417-16,-31 8-426 0</inkml:trace>
  <inkml:trace contextRef="#ctx0" brushRef="#br0" timeOffset="38193.93">10048 12986 2886 0,'0'0'-12'0,"4"-19"50"0,-4 19 45 16,0 0 34-16,2-19 34 0,-2 19 17 15,0 0 15-15,0 0-2 0,9-11 6 0,-9 11-23 16,0 0-8-16,0 0-3 0,0 0-11 15,0 0-8-15,10 44-2 0,-12-27 1 16,2 6-4-16,-2 3-2 0,0 3-9 0,-2 0-7 0,2 9-14 0,-2-2-8 16,-1-1-13-1,1 1 1-15,0-1-8 0,2-2-14 0,-5-4-13 16,5 1-20-16,-2-4-22 0,2 1-37 0,-1-7-42 16,1-1-55-16,0-1-60 0,0-1-74 15,2-7-68-15,0-10-158 0,0 17-114 16,0-17 34-16,0 0-408 0,6 9-442 15</inkml:trace>
  <inkml:trace contextRef="#ctx0" brushRef="#br0" timeOffset="38447.44">10241 13308 2988 0,'6'-17'24'0,"-6"17"12"0,0 0-1 16,-11-22 4-16,11 22 34 0,-16-11 38 0,16 11 19 15,-24-5 6-15,24 5-1 0,-30 0-6 16,30 0-4-16,-29 5-5 0,12 1-5 0,4-1-9 15,1 4-2-15,-2 0-3 0,4 2-14 0,2 2-7 16,2-1 4-16,6-12-32 16,-9 27-1-16,9-14-6 0,0-13-6 0,9 27 2 15,-3-14-11-15,2 2 1 0,2-3-2 16,6 1-7-16,-2-1-8 0,3-1-16 0,0 0-17 16,2-1-34-16,-1-2-47 15,2 1-66-15,2-1-73 0,-5-4-81 0,1 2-180 0,0-5-77 16,-4 1-368-16,-14-2-368 15</inkml:trace>
  <inkml:trace contextRef="#ctx0" brushRef="#br0" timeOffset="38658.19">10511 13422 2894 0,'0'0'50'15,"0"0"5"-15,0 0-6 0,0 0 6 16,0 0 14-16,0 0 28 0,0 0 12 0,32 2-7 16,-32-2-8-16,28 4-16 0,-11-2-19 15,-17-2-35-15,32 3-34 0,-16-3-51 0,-16 0-49 16,32-1-49-16,-17-1-81 0,-15 2-137 16,22-8-474-16,-14 4-198 0</inkml:trace>
  <inkml:trace contextRef="#ctx0" brushRef="#br0" timeOffset="38840.61">10522 13347 2609 0,'0'0'-6'16,"0"0"20"-16,0 0 9 0,0 0 17 16,0 0 10-16,0 0 7 0,0 0-5 15,0 0-7-15,0 0-4 0,0 0-17 0,55-8-32 16,-36 6-61-16,1-1-66 0,-2 0-81 15,1-1-169-15,1-2-289 0,-2 1 90 16</inkml:trace>
  <inkml:trace contextRef="#ctx0" brushRef="#br0" timeOffset="39153.33">10859 13155 2164 0,'0'0'86'0,"0"0"-8"15,0 0-1-15,8-11 11 0,-8 11 25 16,0 0 10-16,17-4 1 0,-17 4-2 0,0 0-4 16,0 0 8-16,36 12 2 0,-27-6-8 15,-9-6-15-15,21 13-10 0,-15-5-7 16,-6-8-10-16,11 15-8 0,-11-15-7 0,0 20 0 16,0-20-5-16,-15 23 5 0,4-10 10 15,-1-1 7-15,-4 4 1 0,0-3 8 16,-1 1-12-16,0 0 0 0,2 0-3 15,3-3-4-15,3 3-3 0,0-3-5 0,3 1-5 0,6-12 8 16,-2 18-33-16,2-18-2 0,8 18-9 0,3-9-5 16,-11-9-22-16,26 14-43 15,-12-13-65-15,1 3-89 0,4-2-71 0,-19-2-163 16,28-4-142-16,-12 1 19 0,1-4-324 16,-17 7-253-16</inkml:trace>
  <inkml:trace contextRef="#ctx0" brushRef="#br0" timeOffset="70313.42">6248 7738 956 0,'0'0'211'0,"0"0"-75"0,9-14-47 16,-9 14-39-16,6-12-13 0,-6 12-10 0,9-11-13 15,-9 11 1-15,6-15-2 0,-6 15-3 0,8-16 1 16,-8 16-3-16,6-19 5 0,-6 19 4 16,10-16-2-16,-10 16-2 0,8-20-1 15,-2 8 5-15,0 1 4 0,-6 11-11 16,15-22 2-16,-6 12 4 0,-1 0-1 15,3 1 2-15,-1-3 1 0,3 3-5 16,0-2 0-16,-1 1 3 0,3 0-3 0,0 0-5 16,0 3-3-16,-1-2 0 0,4 1-6 15,-2 0 1-15,0-1-2 0,0 3 15 0,1 1-3 16,0 0 16-16,2-2 14 0,-1 5 10 16,0-2 23-16,1 2-18 0,-19 2-1 0,38 0 2 15,-16 2-15-15,-2 0-4 0,2 0-2 16,3 4-12-16,3-2-3 0,0 0-12 15,1 1 2-15,-1 0-2 0,2 0-16 16,1 0-1-16,1 2 6 0,2-2-9 0,2 0 3 16,-5-1 4-16,3 2 11 0,-2-2-15 0,2-1 9 15,-3 2 1-15,-1-2-11 0,-2 1 10 16,-1 0-3-16,-5-2-2 0,-2 0-1 16,2 0 9-16,-5 0-6 0,-1-2 3 0,-16 0 3 15,28 4-5-15,-28-4-4 0,24-3 5 16,-24 3-12-16,18-3 1 0,-18 3 4 15,17-4-9-15,-17 4 4 0,0 0 0 16,17-10 2-16,-17 10 3 0,7-10 2 16,-7 10 3-16,0 0-16 0,0 0 2 0,0-20-5 15,0 20 13-15,0 0-10 0,0 0 6 0,-11-21 4 16,11 21 4-16,0 0 5 0,-13-14 8 0,13 14 11 16,-10-9 11-16,10 9-13 0,0 0 2 15,-13-8-5-15,13 8-11 0,0 0-3 16,0 0 6-16,0 0-9 0,0 0 3 15,0 0-3-15,0 0-6 0,0 0 1 0,0 0-16 16,0 0-4-16,0 0 3 0,40 24-5 16,-40-24 13-16,17 11 1 0,-17-11 5 0,14 13-2 15,-14-13 0-15,12 12 12 0,-12-12 12 16,4 11 2-16,-4-11-10 0,0 0 14 16,0 0-18-16,0 0-11 0,-22 27-16 0,16-22-52 15,6-5-94-15,-16 6-179 0,9-2-108 16,7-4 382-16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9T18:19:40.1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679 13318 1958 0,'0'0'-115'0,"0"0"20"0,0 0 19 16,0 0 14-16,-15-6 10 15,15 6 26-15,0 0 7 0,0 0 14 0,0 0 13 16,0 0 4-16,0 0 7 0,0 0 4 0,0 0-8 16,0 0 5-16,0 0 0 15,69 0-1-15,-49 0-1 0,5 0 9 0,1 2-6 0,4-2 1 16,3 0-4-16,3 2-2 15,1-2 2-15,5 0-6 0,0 0-8 0,2 2 1 16,1-2 5-16,0 0-5 16,1 1 5-16,-2-1-4 0,3 2-6 0,-5-2 5 0,3 0-3 15,-3 2 3-15,1-2-2 16,-7 2 2-16,-2-2-7 0,2 0 9 0,-1 0-4 16,-1 0 5-16,-5 2 7 0,3-2-4 0,-3 0 0 15,-6 0 15-15,4 0 13 16,-6 0 2-16,0-2 5 0,-2 2-1 0,0-2 3 0,-19 2-15 15,33-2 3-15,-33 2 3 16,26-2-6-16,-26 2 5 0,24-1-12 0,-24 1 9 16,19 0-6-16,-19 0-12 15,16-2-17-15,-16 2-26 0,0 0-27 0,0 0-27 0,26 0-20 16,-26 0-15-16,0 0 0 0,0 0 13 16,0 0 6-16,0 0 7 0,15 3 5 15,-15-3 2-15,0 0 0 0,0 0-5 0,0 0-9 16,0 0-16-16,0 0-28 15,0 0-184-15,0 0 104 0</inkml:trace>
  <inkml:trace contextRef="#ctx0" brushRef="#br0" timeOffset="560.29">2014 13363 936 0,'0'0'38'0,"0"0"13"0,1 16 13 16,-1-16 17-16,0 0-4 0,0 0 6 0,6 15 1 0,-6-15-7 15,0 0 2-15,4 13 18 16,-4-13-6-16,0 0-11 0,9 15 7 15,-9-15-11-15,6 11 2 0,-6-11 1 16,11 12-9-16,-11-12-2 0,12 16 1 0,-3-8-8 16,2 5-9-16,-1-4-9 0,0 2-5 15,4 1 0-15,0 1-8 0,1 3 6 0,2-3-6 16,-2 0 9-16,1 3 7 0,1-2 2 0,0 4 7 16,0-1 2-16,0-1-2 15,0 3-31-15,1-1-3 0,-1 6-5 0,1-5 3 0,1 3-3 16,0 1 0-1,-4-4-2-15,0 0-1 0,1 5-6 0,-1-4 2 0,3 0-2 16,-6 1 2-16,3-1-1 16,0 1-4-16,-1-2 7 0,2 2-4 0,-4-1-3 15,3-1 7-15,-2 3-7 0,2-1-1 16,-1 1 0-16,0-3 2 0,-2 4-1 0,0-1 2 16,1-2-2-16,0 2 1 0,0 0-2 0,-3-1-1 15,3 0-1-15,-2-1 3 16,1 2 0-16,0-1 0 0,0 0 3 0,0 0-2 0,1 0 0 15,-3-1 5-15,6 2-4 16,-6 0 3-16,2-3 1 0,0 3 5 0,-2-1-2 16,0 0 1-16,3 0-5 15,-2-1 1-15,-1 2-1 0,1-3 3 0,-3-1 1 16,0 0-5-16,2-1 2 0,-4-3-5 0,2 1 0 0,-2 0 2 16,0-2-4-16,-1-1 2 15,2 1-1-15,-7-13 1 0,12 25-1 0,-8-16 2 16,3 0-5-16,-7-9 4 15,8 19-2-15,-2-8-2 0,-6-11-7 16,7 14-6-16,-7-14-18 0,9 14-19 16,-9-14-31-16,6 11-25 0,-6-11-28 0,0 0-38 0,8 13-25 15,-8-13-52-15,0 0-513 16,8 5-50-16</inkml:trace>
  <inkml:trace contextRef="#ctx0" brushRef="#br0" timeOffset="1130.13">3141 14888 2223 0,'17'5'-56'0,"-17"-5"15"15,0 0-3-15,13 6 1 0,-13-6 7 0,0 0 0 16,0 0 12-16,0 0-3 0,16 6-2 0,-16-6-5 16,0 0 6-16,0 0 2 15,0 0 5-15,15 3 3 0,-15-3-2 0,0 0 3 16,0 0-1-16,0 0 12 0,24 0-8 15,-24 0-1-15,14 3 2 0,-14-3-4 0,0 0 6 16,24 1-3-16,-24-1-1 16,17 0 2-16,-17 0 10 0,0 0-4 0,20 3 7 15,-20-3 7-15,0 0 6 16,22 3-1-16,-22-3-2 0,16 2 8 0,-16-2-11 0,0 0 4 16,26 2-1-16,-26-2-11 0,17 1 12 0,-17-1-7 15,19 3-8-15,-19-3 1 16,17 1 1-16,-17-1-4 0,18 3 4 15,-18-3 2-15,16 4 2 0,-16-4 4 0,21 3-6 16,-21-3-1-16,26 4 2 0,-14 0 8 0,-12-4 4 16,30 4-3-16,-16-4 5 15,-14 0-2-15,28 4-8 0,-13-3 3 0,-15-1-5 16,24 3 4-16,-24-3-5 0,22 1-2 0,-22-1 1 16,20 4-6-16,-20-4 5 0,21 0 0 15,-21 0-5-15,19 0 7 0,-19 0 0 0,0 0-1 16,25 0 4-16,-25 0 0 15,16 2 5-15,-16-2-5 0,0 0 5 0,0 0-7 16,24 0-3-16,-24 0-2 16,0 0-6-16,0 0 2 0,22 0 2 0,-22 0-1 0,0 0 2 15,17 2 2-15,-17-2-8 16,0 0 8-16,0 0 2 0,18 1 1 0,-18-1 3 16,0 0 3-16,0 0-8 0,0 0-5 15,0 0-10-15,0 0-14 0,0 0-19 0,0 0-24 16,0 0-15-16,0 0-10 0,0 0-24 15,0 0-31-15,0 0-221 0,0 0 117 16</inkml:trace>
  <inkml:trace contextRef="#ctx0" brushRef="#br0" timeOffset="1960.04">3117 14908 999 0,'0'0'-20'0,"0"0"18"0,0 0 22 0,0 0 3 0,0 0-2 16,0 0 8-16,0 0 6 16,0 0 4-16,0 0 10 0,0 0-16 0,0 0 9 15,0 0-2-15,0 0 1 16,0 0 4-16,0 0 21 0,0 0-8 0,0 0 21 0,0 0-6 16,0 0 5-16,0 0-6 0,0 0-5 0,62 4-6 15,-62-4 3-15,29 3-10 16,-11-3-2-16,2 0-8 0,0 1 2 15,3 1-11-15,1-2-2 0,0 2-5 0,6-2 9 16,0 2-11-16,1-1 12 0,1-1-5 0,5 3-5 16,-3-2 12-16,6 4-1 15,-3-3-13-15,6 1 2 0,-3 1-3 0,0-2 0 16,3 2 9-16,-1-1-10 0,0 1-5 0,5 0 3 0,-3 0-2 16,3 0-4-16,-3-3 1 15,1 4-4-15,-1-4-1 0,1 3 1 0,-1-2 1 16,-2-2-5-16,-3 3 1 15,-3-3 4-15,0 0-4 0,0 1 6 0,-3-2 4 16,1 1 9-16,-2-3 2 16,0 3 12-16,-1-2 4 0,1 0-1 0,0 0 2 0,-3-2 0 15,3 2 3-15,-2 1 2 0,-1-3 2 0,1 4 2 16,0-4 8 0,-1 3 8-16,-1-2 1 0,2 3 4 0,-3 0-2 0,3-1 1 0,-6-2-4 15,5 3-5-15,-3 0-2 16,-2 0-12-16,2 3-5 0,2-3-2 0,-3 1-5 15,-1 2-4-15,-2-3-3 16,0 1-6-16,-1-1-1 0,-2 2-4 0,2 0-3 0,-21-2-5 16,28 2-1-16,-14 0-14 15,-14-2-21-15,22 1-29 0,-22-1-42 0,0 0-59 16,23 2-57-16,-23-2-53 0,0 0-96 0,12 4-149 16,-12-4-366-16,0 0-231 15</inkml:trace>
  <inkml:trace contextRef="#ctx0" brushRef="#br0" timeOffset="4560.37">827 16675 2629 0,'0'0'-27'0,"0"0"9"15,0 0-7-15,0 0-4 0,0 0 8 0,0 0 3 16,0 0 5-16,0 0-2 0,0 0 4 0,0 0 2 0,0 0 12 16,0 0 6-16,0 0 9 15,0 0 29-15,25-17 14 16,-25 17 4-16,0 0-6 0,22 0 4 0,-22 0-8 15,21 0-4-15,-21 0-9 0,27 0-3 0,-27 0-2 16,36-2-5-16,-16 2 1 0,2 0-10 16,2 0-2-16,1-2 3 0,-2 2 6 0,2 0 2 15,6 0-3-15,-6 2 3 16,4-2-1-16,0 2-5 0,2 0-1 0,-2 0-3 16,1-2-4-16,2 1-1 0,-1 2-2 0,0 1-5 0,2-3 1 15,-1 3 2-15,-1-2-6 16,-1 2 4-16,-1-2-6 0,-2 1 6 0,0 4-5 15,-2-4 1-15,0 3 2 16,0-2 6-16,-5 1-6 0,4 1 3 0,-3-2-4 16,0 2 1-16,0 1 0 0,-2-1 1 15,2 2-2-15,-2-1-4 0,-2-1 0 0,2 2 3 16,1 0-5-16,-2 1 3 0,2 0-3 0,1 1 2 16,-4 1-2-16,4-1 6 15,0-1-4-15,-2 3 1 0,2-1 0 0,-4 1-1 16,1-1 1-16,0 2 4 0,-1-1-2 15,0 1-1-15,-4-2 2 0,4 3 2 0,-5-1 1 16,4 0 0-16,-6 1 7 16,0-1-2-16,5 2 3 0,-6-1-6 0,-1-1 4 15,3 2-1-15,-3 1 1 16,0-1 0-16,1 0-5 0,0 2 5 0,-1-1-1 0,-3-1 3 16,4 0-1-16,-2 2 2 0,0-2-1 0,1 1-2 15,-4-1-2-15,2 2 1 16,1-2 2-16,-1 2 1 0,0 1-1 0,-1-2-4 15,1 1 0-15,1 1 5 16,-3-1-3-16,2-1 0 0,0 0 0 0,0 2-2 0,-3-2 0 16,6 2-1-16,-4-3-1 15,2 2 2-15,-3-1-1 0,5-1 0 0,-3-1 2 16,0 2 1-16,3 0-2 0,0-1 2 0,-3 0-4 16,2-2 4-16,0 1-4 0,2-1 4 15,-2 1 0-15,0-1 1 0,0 0-1 0,3-2 5 16,0 1 1-16,-3 1 2 15,1 0-1-15,3-4-1 0,-4 3-2 0,4-1-1 16,-2-1-2-16,0 2-3 16,1-3-3-16,-2 2 2 0,1-3-4 0,-10-8 4 0,19 16 0 15,-11-7 4-15,-8-9-2 0,18 13 3 16,-12-5-1-16,-6-8-2 16,16 14 1-16,-8-9-1 0,-8-5-3 0,16 14 2 0,-7-9-1 15,-9-5 1-15,14 11-1 0,-5-4 0 16,-9-7-2-16,17 12 2 0,-17-12-2 0,14 10 0 15,-4-4-2-15,-10-6-3 16,16 9 2-16,-16-9 0 0,19 7-4 0,-19-7 3 16,17 7-5-16,-17-7-1 15,21 4 3-15,-21-4-4 0,22 0 2 0,-22 0 3 0,22-4-3 16,-22 4 0-16,26-7 1 0,-15 4-6 0,-11 3 2 16,30-9-1-16,-16 2-2 15,1 0 3-15,0-1-4 0,0 3 6 0,-1-4-2 16,1 1-7-16,0-1 4 15,-1-1-1-15,4-4 2 0,-1 3-2 0,0-2 1 0,-2-3-1 16,-1 1-2 0,2 1-1-16,0-4 0 0,-1 1 2 0,-2-2 0 0,1-1 0 15,1 0-1-15,0 1-3 0,0-2 4 0,-1 2-1 16,0-2 2-16,-2 3 1 0,1 0 0 16,-3-1 1-16,3 1-2 0,0 1 0 0,-3 0 1 15,0 2 0-15,4-2-2 16,-2 1 5-16,1 0-10 0,0 0 8 0,-3 3-1 15,3-3 0-15,-1 0 0 16,2 6 0-16,-2-3 0 0,1-1 2 0,2 0-2 0,-3 3 1 16,3-2-2-16,0 1 4 15,0-1-3-15,-3 3-5 0,6-3 7 0,-2 4 1 16,1-5-5-16,0 3 3 0,0 0 0 0,-3 1 2 16,4 1-1-16,1-4 2 15,-2 3-4-15,2 0 3 0,-3 1 1 0,4-1-2 0,-1-1 0 16,2 1 1-16,-2 1 0 15,1-1 0-15,-2 1-1 0,2-1 5 0,-2 2-3 16,-1-1 0-16,1 1-1 16,0-1-2-16,2 2 2 0,-4-1 1 0,6 0 1 0,-5 1-2 15,1 1 0-15,0-2 2 16,0 2-1-16,2 1-2 0,-1-1 1 0,1 2 4 16,0-2-4-16,-2 2 1 0,6 0 0 0,-3 1-2 15,3 1 2-15,-2-4 1 16,6 2-2-16,-2 1 1 0,-1 0-2 0,-1-1 1 0,-2 1 0 15,2 1 3-15,-1-2-2 16,-1 2-2-16,0 1 4 0,2-1 3 0,-3 0-3 16,3-1-2-16,-2 2 0 15,2-1 0-15,1 0 2 0,1 0 1 16,0 2-2-16,-2 0 1 0,6-2 4 0,-2 0-1 0,-1 2 4 0,1 0 4 16,3 0-3-16,-1-2 3 15,-2 2-2-15,1 0-1 0,-3 0 3 0,0 0-9 16,-2 0 6-16,0 0 1 15,-1 0-4-15,1 2-1 0,-4-2 0 0,0 2-3 16,-1-2-6-16,0 2-9 16,-2 0-22-16,-17-2-33 0,28 4-52 0,-16-3-65 0,-12-1-102 15,21 5-246-15,-21-5-83 16,13 5-291-16,-13-5-295 0</inkml:trace>
  <inkml:trace contextRef="#ctx0" brushRef="#br0" timeOffset="59220.15">14993 4281 321 0,'0'0'73'0,"0"0"-22"16,0 0-17-16,0 0-11 0,0 19-8 16,0-19-15-16,0 0-57 0,0 0-86 0,0 0 35 15,0 0 36-15</inkml:trace>
  <inkml:trace contextRef="#ctx0" brushRef="#br0" timeOffset="59894.36">14912 4397 496 0,'-5'15'107'16,"5"-15"-5"-16,0 0-22 0,0 0-5 16,-4 13-1-16,4-13 8 0,0 0 5 0,0 0 0 0,0 0 3 15,0 0 2-15,0 0 15 16,0 0-4-16,0 0 35 0,0 0 3 0,-4 16 13 15,4-16 12-15,0 0-3 16,0 0-14-16,0 0-13 0,0 0-14 0,0 0-17 0,0 0-5 16,0 0-15-16,0 0-7 15,23-52-10-15,-17 37-12 0,1-2-2 0,-3-2-7 16,4-4-9-16,-2 0-2 0,3-3-6 0,-1-6-7 16,3 0-7-16,-1 0 1 0,3-2-6 15,-1 0-6-15,1-1-1 0,3 1 1 0,-5-1-2 16,5 6-3-16,-3-2 2 15,-2 4 0-15,3-2-4 0,-1 7 2 0,-2 1-2 16,1 2-1-16,1 1 3 16,0 1-7-16,-3 4 6 0,0 1 0 0,2 3-3 0,-3 0 0 15,-9 9 1-15,20-6-1 0,-20 6 2 0,0 0 0 16,25 6-23-16,-25-6 3 16,15 17 0-16,-7-4 2 0,-3-1 6 0,-2 1-8 0,-3-13 10 15,6 24 0-15,-6-8 3 16,0-16 0-16,-9 29 0 0,4-18 2 0,-1 1 3 15,-4 1-3-15,-1-4 6 16,1 1-3-16,-3-1 3 0,0-1-1 0,13-8 1 0,-26 8 0 16,26-8 2-16,-22 1-5 15,22-1 4-15,-24-1-3 0,24 1 3 0,-19-8-5 16,19 8 1-16,-14-11-2 0,14 11-2 16,-10-13-7-16,10 13-1 0,-2-16-1 0,2 16 6 15,0 0-8-15,0 0 8 0,18-27-2 0,-18 27 1 16,15-8 2-16,-15 8 5 15,23-6-4-15,-23 6 3 0,27 0 0 0,-27 0-2 16,27 5 1-16,-12 0 7 16,-1 1-9-16,-3 2 4 0,1-1-2 0,-2 3-2 0,-2 1 8 15,0 1 0-15,0 1 5 16,-8-13-7-16,2 23 6 0,-2-23 4 0,-4 26 16 16,-3-14-2-16,-5 1 1 0,3-1-1 0,-7 1-8 0,-2-1 5 15,-2-1-7-15,-1-1 5 16,-1-1-20-16,-2-3-29 0,1 1-50 0,-1 0-35 15,4-4-45-15,-5-3-85 16,5-2-549-16,1 1-106 0</inkml:trace>
  <inkml:trace contextRef="#ctx0" brushRef="#br0" timeOffset="60470.09">15561 3866 2311 0,'0'0'-89'15,"0"0"4"-15,2-20 17 0,-2 20 19 0,0 0 1 0,0 0 11 16,0 0 11-16,0 0 12 15,0 0 2-15,7-15 12 0,-7 15 22 0,0 0-22 0,0 0 19 16,0 0-1-16,0 0-4 16,0 0 10-16,0 0 0 0,43 21-3 0,-34-17-4 15,-9-4-1-15,24 13-1 0,-14-5 7 0,3-1-11 16,-2 1 3-16,1 2-6 16,-1-3 0-16,-1 5 1 0,-2-3-7 0,1 3 5 0,0-1 11 15,-3 1 2-15,-6-12 2 16,9 24 17-16,-7-12 16 0,-2-12 21 0,-2 24 10 15,2-24 9-15,-11 28 1 16,3-14-1-16,0 0-6 0,-4 0-5 0,0-4-11 16,-1 3-10-16,-2 1-2 0,3 0-9 15,-3-3-6-15,3 1-3 0,-2-3-12 0,0 2-8 16,3-2-26-16,-2-1-42 0,3 2-50 0,10-10-45 0,-17 15-37 16,17-15-76-16,-13 8-553 15,5-5-118-15</inkml:trace>
  <inkml:trace contextRef="#ctx0" brushRef="#br0" timeOffset="60809.83">16046 3746 2420 0,'0'0'-36'0,"4"-12"8"15,-4 12 16-15,0 0 10 0,0 0 56 0,0 0 43 16,0 0 25-16,0 0 9 0,0 0 7 0,0 0 2 16,0 0 2-16,0 0 9 0,0 0-5 15,10 48-5-15,-10-35-15 0,0-13-11 0,-2 32-11 16,2-13-12-16,2 1-11 15,-2-4-5-15,0 5-10 0,0 0 1 0,0 1-11 0,0-2-12 16,3 1-20-16,-1 0-46 16,-2 0-63-16,2 0-87 0,-2 0-85 0,0-3-167 15,0 2-182-15,-2-2-274 0,0-2-251 16</inkml:trace>
  <inkml:trace contextRef="#ctx0" brushRef="#br0" timeOffset="65219.61">10568 4902 2459 0,'0'0'-158'16,"0"0"19"-16,0 0 15 0,-14 12 8 0,14-12 9 15,0 0 15-15,0 0 13 16,0 0 19-16,0 0 24 0,0 0 16 0,0 0 15 0,0 0 5 15,-11 9 3-15,11-9 3 16,0 0 0-16,0 0-6 0,0 0 4 0,0 0 4 16,0 0-6-16,0 0 3 15,0 0 8-15,0 0 2 0,0 0 12 0,0 0 5 0,0 0 3 16,0 0 3-16,0 0-2 0,0 0 7 0,0 0 1 16,0 0-12-16,0 0 9 15,0 0-11-15,0 0-1 0,0 0 8 0,0 0-15 16,41 11-4-16,-29-9 7 0,-12-2-14 15,36 2 3-15,-15 0 2 0,-1 0-8 0,2 2-3 16,0-3 6-16,1 2-6 16,5 0 5-16,-3 1-5 0,-2-2-2 0,1 0 4 15,1 0-7-15,-4 1 3 0,0 0 5 0,-1-2-4 0,-2 2-4 16,-3-2 3-16,-15-1-3 16,28 4-12-16,-28-4-7 0,20 2 8 0,-20-2-3 15,18 2-2-15,-18-2 11 16,0 0 1-16,0 0-9 0,11 6 8 0,-11-6-1 0,0 0 8 15,0 0-7-15,0 0-5 16,0 0 6-16,-40 13 5 0,40-13-6 0,-30 1 1 16,10 4-1-16,2-3 2 15,-4 1 1-15,1 1-6 0,0-2 0 0,0 1 10 0,1 0 1 16,2 1-8-16,0-3 5 0,18-1-3 0,-29 6 0 16,17-4 0-16,12-2-1 15,-22 4 8-15,22-4-11 0,-10 8-1 0,10-8 10 16,0 0-1-16,0 0-4 0,0 0 0 15,0 0-3-15,27 22 6 0,-27-22-2 0,28 10 4 16,-14-5 3-16,2 0-7 16,-2 0-3-16,1-1 5 0,0 2-1 0,-15-6 9 15,23 9-20-15,-12-3 11 0,-11-6 4 0,16 7-3 16,-16-7 2-16,11 14 7 0,-11-14-10 16,4 13 7-16,-4-13-5 0,-2 18 4 0,2-18 2 15,0 0 1-15,-10 26 8 16,10-26-4-16,-11 19 15 0,5-8-3 0,1 3 12 0,5-14-9 15,-12 23 1 1,6-12 8-16,1 3-8 0,5-14-4 0,-8 28 10 0,4-13-3 16,2 2-2-16,2-17-14 15,0 32 8-15,-2-14-3 0,4-1 1 0,0 0-6 0,0 0 8 16,2-1-2-16,-2 1-23 0,5-2-32 0,-3 0-53 16,0 1-68-16,-4-16-204 15,4 20-240-15,-4-8 193 0</inkml:trace>
  <inkml:trace contextRef="#ctx0" brushRef="#br0" timeOffset="137637.79">7595 12178 471 0,'0'0'206'16,"0"0"-61"-16,0 0-60 0,0 0-9 0,0 0-10 15,0 0-15-15,0 0 7 16,0 0 10-16,0 0 2 0,0 0 6 0,0 0-6 15,0 0 4-15,0 0-11 0,0 0 0 16,0 0-16-16,0 0 2 0,0 0 0 16,0 0 0-16,0 0 2 0,38-15-9 15,-38 15 1-15,0 0 5 0,23-1-11 0,-23 1 12 16,21 0-24-16,-21 0 5 0,25-3-8 0,-25 3 4 0,32 0-6 16,-12-2 1-16,-2 2-12 15,6 0-6-15,-1-2-1 0,3 2 8 0,-1 0-2 16,2-1 5-16,-2 1-13 15,1 0 6-15,4 0 9 0,1 0-7 0,-7 0 4 16,8 1 8-16,-7-1-14 16,3 2 5-16,2 0-2 0,-4 1-6 0,4-2 6 0,-3 1-1 15,-1 2-2-15,0 2 0 0,1-3 0 0,-1 1 3 16,-4 2-7-16,4 0 8 16,-3-1-8-16,3 1 4 0,-2 2-3 0,-2-3 4 15,0 3-10-15,1-1 8 0,1 1 0 16,-4 0-4-16,4 1 10 0,-1-2-11 0,-2 3 1 15,2 0 5-15,1-2 5 16,-3 3-7-16,2-1 11 0,-2 2-3 0,1-2-7 16,-2 2-4-16,4-1 10 0,-3 1-5 15,1 1 0-15,0 1-5 0,2 2 10 0,1 0-4 16,-1 0-4-16,-2 3 0 0,0-3 3 16,-1 3 7-16,3 0 1 0,-6-2-1 0,4 2 0 15,-1 2 5-15,-2 1-3 0,0-2 0 0,2 1-10 16,-2 2 7-16,-4-2 1 15,0-3-2-15,0 4-1 0,1 3-4 0,-3-4 2 16,2 5 1-16,-3-3-2 0,2 0 5 16,0 4-2-16,-3-4-1 0,1 4 5 0,1 1-6 15,0-1-7-15,-1 1 5 0,2-1-5 0,0 2 4 16,-1-3-4-16,-1 3 5 16,3-2-5-16,-2 0 7 0,1 1-4 15,0-1 2-15,0-1-6 0,-3-4 2 0,2 2-2 16,1 2 3-16,1 2 0 0,0-2 4 0,-2-1 6 15,1-1-6-15,2-1-7 16,-2 4 0-16,-1-6-2 0,-1 2 6 0,4-2-8 16,0 5-15-16,-3-4-8 0,0-4 5 15,1 4-7-15,-1-1 7 0,2-3-1 0,-4 3 7 16,1-1 3-16,4 2-6 0,-4 1 7 0,2-2 0 16,0 0-4-16,-2 0 4 0,1 0-3 15,-1 0 8-15,2-3 1 0,-4 3 0 16,2-3-7-16,1 0 2 0,0-1-11 15,-3-1 4-15,3-4-9 0,2 3-4 0,0-1 2 16,-1-3 11-16,4 0-8 16,-4-1 9-16,3-3-5 0,-2 3 11 0,2-4 9 15,1 1-4-15,-2-1 8 0,1-1-13 0,2 4 6 16,0-5 16-16,3-1-5 0,-2 2 10 16,6-1-12-16,-1 1 5 0,1-1 3 0,1-3-1 0,0 3-8 15,3-2 3 1,2 2-9-16,-3-1 6 0,3-1 5 0,1 2-5 0,-2 0 18 15,1-2-18-15,0 2 3 16,-3-1-1-16,3 2 1 0,0-2 9 0,-2-1-2 0,1 3 1 16,-1-2-10-16,0 1-2 0,-4-1-1 0,4 3-1 15,-2-2 6-15,-1-1 11 16,3 0-20-16,-5 1 3 0,3-1 0 0,0 3 1 0,-1-5 11 16,-2 4 0-16,0 0-1 15,1 0 11-15,-2-2-3 0,-3 1 5 0,5 0-1 16,-6 0 11-16,4 1 3 15,-2 2-7-15,-2-1 4 0,1 1 5 0,-1 1-3 0,2-1 6 16,-2 4 3-16,1 0 11 16,-1 1 6-16,4 0 7 0,-3 0 7 0,2 2-5 15,3 3-6-15,-1-2-5 0,1 2-3 16,3-2-6-16,1 3-5 0,2-2-3 16,-1-4-6-16,5 3-3 0,2-2-8 15,3-5-23-15,-1 4-26 0,4-4-32 0,4-2-28 16,-3-3-43-16,13 3-35 0,-12-6-61 15,2 1-169-15,-4-2-430 0,-2 0-146 16</inkml:trace>
  <inkml:trace contextRef="#ctx0" brushRef="#br0" timeOffset="141689.67">7722 14523 2237 0,'0'0'-182'15,"0"0"9"-15,0 0-19 0,0 0-350 16,0 0 272-16</inkml:trace>
  <inkml:trace contextRef="#ctx0" brushRef="#br0" timeOffset="141739.21">7704 14528 1535 0</inkml:trace>
  <inkml:trace contextRef="#ctx0" brushRef="#br0" timeOffset="141769.51">7704 14528 1318 0,'0'0'-86'0,"0"0"2"0,0 0-12 0,0 0-13 0,0 0-202 16,0 0 99-16</inkml:trace>
  <inkml:trace contextRef="#ctx0" brushRef="#br0" timeOffset="141929.72">7690 14537 876 0,'0'0'9'0,"0"0"8"16,-15 6 1-16,15-6 1 0,0 0-2 16,0 0-3-16,0 0-9 0,0 0 3 0,0 0-10 15,0 0 7-15,-17 5-7 16,17-5 6-16,0 0-9 0,0 0 5 15,0 0 7-15,0 0 9 0,0 0-2 16,-19 4-5-16,19-4 3 0,0 0-12 0,0 0-3 0,0 0-20 16,0 0-20-16,-19 2-15 0,19-2-18 0,0 0-15 15,-13 2-158-15,13-2 82 16</inkml:trace>
  <inkml:trace contextRef="#ctx0" brushRef="#br0" timeOffset="143039.41">7590 14558 642 0,'-23'4'-26'0,"23"-4"11"0,0 0 5 15,-21 1 1-15,21-1 9 0,0 0 13 16,-20 0 15-16,20 0 13 0,0 0 5 15,0 0 13-15,0 0-6 0,-18 3 3 0,18-3-9 16,0 0 0-16,0 0-10 0,0 0-5 16,0 0-1-16,0 0-5 0,0 0 4 0,0 0-14 15,0 0 0-15,0 0 7 0,-21 1-13 0,21-1 16 16,0 0-1-16,0 0 1 16,0 0 2-16,0 0 4 0,0 0-4 0,0 0 1 0,0 0 2 15,0 0-4-15,0 0 0 16,0 0-3-16,0 0 6 0,0 0 1 0,0 0-8 15,0 0 2-15,0 0-1 16,0 0 1-16,0 0 3 0,0 0 2 0,0 0-4 0,63-5 10 16,-63 5-10-16,26 0 9 15,-26 0 10-15,27 0 2 0,-13-2 0 0,-14 2 4 16,34 0-7-16,-18 0 1 0,-16 0 2 0,35 0-8 16,-15 0-5-16,-2 2-1 15,4-2-2-15,-3 0-8 0,2 0 3 0,2 0-6 0,1 1 3 16,1-1-4-16,-2 0 12 15,9 3-2-15,-3-3 1 0,1 1 7 0,2 1 4 16,-1-2-3-16,1 2 5 16,1 0-5-16,1 0 1 0,-1 0-2 0,3 0 0 0,-2 0-8 15,2-2-4-15,-3 4-2 0,3-3-7 16,1-1-4-16,-1 4-2 0,4-1-5 16,0-1-3-16,-6-1-11 0,0 1 1 0,2 0 8 15,-2 0-6-15,0 0 4 0,-3-1-5 16,3 2 3-16,0-3-6 0,-2 3-3 15,1-3-3-15,-1 2-5 0,2 0 2 16,-2 1 2-16,2-3 5 0,-2 3-10 0,2-3 2 16,-2 2 4-16,-1 0-2 15,1-1-5-15,0 3-1 0,2-4 5 0,-3 0 7 0,-1 0-3 16,2 3-1-16,-1-2 19 0,-1-1-2 0,0 0 4 16,-3 0-1-16,3 0-5 15,0 0 8-15,-1 0 2 0,1 0 3 0,0-1-5 0,1 1-10 16,1-3 12-16,-2 3-1 15,-1 0 9-15,3 0-12 0,-2 0 8 0,0 0 6 16,-2 0-13-16,2 0 7 16,0-4 2-16,-5 4-5 0,1 0-2 0,-1 0 4 0,1 0-3 15,-4 0-11-15,4 0 7 0,-2 0 2 0,-1 0 13 16,3 0-20 0,-4 0 10-16,2 0-2 0,1 0 2 0,1 0 1 0,-1 0 1 15,0 0 1-15,1 4-2 16,3-4 3-16,1 0-1 0,2 0-1 15,-3 0-5-15,3 0 4 0,0 0 2 0,-1 3 2 16,1-3 8-16,0 1-7 0,0 2 5 0,-1-3-4 16,4 0-9-16,-6 0 7 0,4 0-3 0,-5 3 3 15,2-3-4-15,0 1 8 0,-1-1-14 16,1 3 0-16,0-3 1 0,-3 1-8 16,3-1 2-16,-5 0 0 0,3 2 2 15,-2-2 0-15,-2 0 1 0,2 0 0 0,-1 0-6 16,1 0 2-16,2 3-2 0,-5-3 3 15,2 0-10-15,2-3 10 0,-3 3-7 0,1 0-1 16,-1 0-3-16,2 0-2 16,-4-2 2-16,4 2-1 0,-3-1 1 0,1-2 8 15,-1 2-8-15,0 1 4 0,0-3 1 0,1 3 5 0,-2-3-4 16,3 2 0-16,-5-2 2 16,4 3 4-16,-1-4-1 0,0 3 4 0,0-1-6 15,1 2 4-15,1-2 3 16,0-1-1-16,1 3 0 0,-1 0-2 0,3 0 2 15,-3-3 1-15,0 1 2 0,0 2-5 16,0-2 3-16,-2 2 7 0,0 0-5 0,-2 0 5 16,0 0 10-16,4 0 0 0,-8-3 17 0,6 3-14 15,-3 0 2-15,2-3 2 0,-22 3 5 16,39 0 0-16,-17-1 1 0,-4 1 0 0,3 0-3 16,-21 0 4-16,38 0-5 15,-23 0 0-15,5-2-8 0,-20 2-4 0,36 0 5 16,-19-2-2-16,-17 2 2 15,29 0-5-15,-29 0 0 0,21-2-2 0,-21 2-7 0,21 0-17 16,-21 0-37-16,0 0-61 16,25-2-74-16,-25 2-183 0,11-1-551 0,-11 1-312 15</inkml:trace>
  <inkml:trace contextRef="#ctx0" brushRef="#br0" timeOffset="146659.47">10829 14675 2657 0,'0'0'-112'0,"0"0"26"0,0 0 21 0,0 0 12 0,0 0 10 16,0 0 9-16,0 0 15 0,0 0 5 0,0 0 17 15,0 0 20-15,0 0-6 16,0 0 0-16,0 0 16 0,0 0 8 0,0 0 8 0,0 0 13 16,0 0 7-16,0 0 6 15,0 0 1-15,0 0 5 0,0 0 3 16,0 0-10-16,0 0-13 0,0 0 0 15,-5 51-10-15,5-51 3 0,0 0-4 0,0 17-12 0,0-17 3 16,0 0-6-16,0 0-5 16,0 19 1-16,0-19-2 0,0 0-5 0,0 0 4 15,0 0-1-15,0 0-5 0,0 0-2 0,0 0 1 16,0 0-9-16,0 0 2 16,0 0-1-16,0 0 3 0,0 0-6 0,0 0 2 0,0 0-2 15,0 0-1-15,0 0 0 16,0 0 0-16,0-64 0 0,0 64 4 0,3-19 4 15,-3 19 1-15,2-18 1 16,-2 18-1-16,0 0-1 0,0-21 1 0,0 21-1 0,0 0-2 16,0 0 1-16,0 0 9 15,0 0 5-15,0 0-4 0,0 0 0 0,0 0-1 16,0 0-5-16,0 0 0 0,0 0-3 0,0 0 2 0,0 0-7 16,0 0 1-16,-2 59-3 15,2-59-2-15,-3 18 1 0,3-18-1 0,0 0-2 16,0 20 3-16,0-20-3 15,0 0 1-15,-2 20-2 0,2-20 0 0,0 0-2 16,0 0-3-16,0 0-6 0,0 0 3 16,0 0-5-16,0 0 2 0,0 0 3 0,0 0-2 15,0 0 0-15,0 0 3 0,0 0 5 0,0 0 5 16,0 0 6-16,0 0 9 16,11-58 2-16,-11 58 6 0,0 0 1 0,5-13 0 0,-5 13-7 15,0 0-6-15,0 0 1 16,4-14-5-16,-4 14 1 0,0 0-9 0,0 0-25 15,0 0-32-15,0 0-51 16,0 0-60-16,0 0-65 0,0 0-124 0,0 0-196 16,0 0-348-16,0 0-272 0</inkml:trace>
  <inkml:trace contextRef="#ctx0" brushRef="#br0" timeOffset="147599.15">6864 14531 2683 0,'0'0'-59'0,"0"0"28"0,0 0 1 0,0 0 5 16,0 0 14-16,0 0 17 15,0 0 21-15,0 0 12 0,0 0 23 0,0 0 6 0,0 0 6 16,0 0 8-16,0 0 4 16,0 0 9-16,0 0 8 0,0 0-1 0,0 0-12 15,0 0-8-15,62-3-9 0,-62 3-11 0,18 2-21 16,-18-2-23-16,20 0-31 16,-20 0-48-16,19 1-43 0,-19-1-57 15,19 3-45-15,-10-3-70 0,-9 0-586 0,14 0-214 16</inkml:trace>
  <inkml:trace contextRef="#ctx0" brushRef="#br0" timeOffset="147899.54">7074 14297 2512 0,'0'0'-43'0,"2"-15"37"0,-2 15 10 16,0 0 4-16,0 0 1 16,2-20 3-16,-2 20 7 0,0 0 16 0,0 0 20 0,0 0 16 15,0 0 14-15,0 0 7 0,0 0 1 0,0 0 2 16,0 0-7-16,0 0-4 16,0 0-7-16,6 54-10 0,-6-40-9 0,2 1-2 0,-2 2-7 15,0-17-5-15,2 32-11 16,-2-14-19-16,0-2-23 0,0-16-29 0,0 31-27 15,0-18-35-15,0-13-46 16,3 27-32-16,-3-15-58 0,0-12-113 0,2 19-424 16,0-12-66-16</inkml:trace>
  <inkml:trace contextRef="#ctx0" brushRef="#br0" timeOffset="148469.31">7158 14399 2327 0,'9'-17'23'0,"-9"17"18"15,6-19 6-15,-6 19-9 0,9-15-2 0,-9 15 11 0,8-17 0 16,-1 8 1-16,-7 9-3 16,12-18-8-16,-4 9-1 0,-8 9-5 0,18-15-2 15,-10 4-8-15,0 4 7 16,-8 7 0-16,18-11 2 0,-18 11-4 0,17-10 2 0,-17 10 0 15,14-5 5-15,-14 5 5 16,0 0 7-16,22 4 7 0,-22-4-4 0,0 0 2 16,10 17-1-16,-10-17-1 0,0 22-6 0,0-22 0 0,-2 28-6 15,-2-12 5-15,2 2-5 16,-4-1 0-16,1 0-1 0,-2 2-1 0,3 0-8 16,0 0 1-16,0 0-2 15,0-1-1-15,0-1-7 0,1-1 2 0,-1 0 0 16,4-16-2-16,-2 29-2 0,2-29-5 15,0 22-1-15,0-22-9 0,2 17-11 0,-2-17-8 16,9 14-9-16,-9-14-20 16,12 5-13-16,-12-5-8 0,0 0-9 0,22 6 13 15,-22-6-2-15,0 0 3 0,0 0 23 0,0 0 8 0,25-13 17 16,-25 13 20-16,0 0 4 16,9-12 3-16,-9 12 9 0,0 0 6 0,0 0 6 15,-3-20 12-15,3 20 6 16,0 0 10-16,0 0 8 0,-15-27 8 0,15 27 0 15,-10-16-1-15,10 16-7 0,-10-15-4 16,10 15-11-16,-12-17-6 0,12 17-6 0,-10-15-3 16,10 15-20-16,-10-15-12 0,10 15-23 0,-9-14-22 15,9 14-18-15,-8-17-28 0,8 17-33 16,-5-15-32-16,5 15-39 0,-4-11-40 0,4 11-105 16,-2-15-566-16,2 15-283 15</inkml:trace>
  <inkml:trace contextRef="#ctx0" brushRef="#br0" timeOffset="148859.37">7395 14339 2688 0,'0'0'-45'16,"0"0"26"-16,0 0 3 0,9-13-5 0,-9 13 3 15,0 0 3-15,5-18 24 0,-5 18 12 16,4-13-3-16,-4 13 13 0,6-13-6 0,-6 13-9 16,0 0 1-16,12-16 9 15,-12 16-1-15,14-7-14 0,-14 7-2 0,14-5-3 16,-14 5 4-16,0 0 0 0,0 0-1 0,30 12 8 0,-22-5 4 16,-8-7-5-16,17 16 4 15,-11-2 3-15,2-2-1 0,0 3-4 0,-2-2 0 16,-2 2 6-16,-2 0 9 15,-2-15-4-15,2 29 11 0,-2-16-6 0,0-13 9 0,-6 24 4 16,2-13 7-16,4-11 6 16,-14 15 2-16,6-8 3 0,8-7 5 0,-14 7 1 15,14-7-9-15,0 0-8 0,-28-7-5 0,28 7-12 16,-19-15-21-16,9 5-17 16,0-3-23-16,10 13-35 0,-14-27-40 0,12 17-54 0,2 10-56 15,-6-28-103-15,8 15-583 16,-2 2-277-16</inkml:trace>
  <inkml:trace contextRef="#ctx0" brushRef="#br0" timeOffset="162169.5">7993 13805 2527 0,'0'0'-159'16,"0"0"20"-16,0 0 20 0,0 0 19 0,0 0 9 15,0 0 13-15,0 0 10 16,0 0 17-16,0 0 4 0,0 0 4 0,0 0 1 16,0 0 5-16,0 0 5 0,0 0 2 15,0 0 6-15,0 0 0 0,0 0 1 0,0 0 7 16,0 0 4-16,10 25 17 15,-10-25 0-15,0 0-1 0,0 0 10 0,0 0-3 16,0 0 12-16,0 0-3 0,-2 20 9 16,2-20-14-16,0 0 9 0,0 0-3 15,0 0-4-15,-2 22 0 0,2-22-4 0,0 0 1 0,0 0 2 16,-2 19 1-16,2-19 1 16,0 0 1-16,0 0-8 0,-2 23 12 0,2-23 5 0,0 0-6 15,0 21-4-15,0-21 9 16,0 0-12-16,2 23 8 0,-2-23-13 0,-2 17 4 15,2-17-4-15,0 19 6 16,0-19 3-16,0 21 7 0,0-21-10 0,0 21 0 16,0-21 14-16,0 23-9 0,0-23 1 0,-2 21-4 0,2-21-1 15,2 22 2-15,-2-22 0 16,-2 25-6-16,4-13-6 0,-2-12 3 0,0 23 1 16,0-23 1-16,2 24-2 0,-2-24-1 15,2 23 8-15,-2-23-11 0,2 20 1 0,-2-20 4 16,2 18-7-16,-2-18 1 15,2 19 1-15,-2-19 5 0,2 16 3 0,-2-16 3 16,4 13-2-16,-4-13 13 16,0 0-11-16,5 20-5 0,-5-20-9 0,0 0 3 0,2 15-3 15,-2-15 0-15,0 0-9 0,2 15 11 0,-2-15 7 16,0 0-12-16,0 0 7 16,5 18-7-16,-5-18 11 0,0 0-2 0,2 16-3 15,-2-16 8-15,0 0-10 16,0 0 4-16,0 18 9 0,0-18-17 0,0 0 4 0,0 0-4 15,2 18-4-15,-2-18 1 16,0 0-17-16,0 0-15 0,0 0-15 0,0 17-18 16,0-17-23-16,2 7-35 0,-2-7-77 0,0 0-395 0,0 0 192 15</inkml:trace>
  <inkml:trace contextRef="#ctx0" brushRef="#br0" timeOffset="163079.37">8007 14382 1612 0,'0'0'-75'0,"-10"-13"31"16,10 13 23-16,0 0 28 16,0 0 15-16,0 0 9 0,0 0 7 0,0 0 14 15,-7-11 11-15,7 11 15 0,0 0 8 0,0 0 5 16,0 0-5-16,0 0 2 0,0 0-10 16,0 0 0-16,0 0-12 0,0 0-5 15,0 0-9-15,0 0-5 0,0 0 5 16,0 0-16-16,0 0 3 0,0 0-13 15,0 0-4-15,0 0 2 0,0 0-6 16,0 0-2-16,0 0 0 0,0 0 3 0,0 0-6 16,0 0 0-16,0 0-3 0,0 0 6 0,0 0-9 0,0 0-7 15,0 0-16-15,0 0-29 16,0 0-16-16,0 0-13 0,0 0 0 0,0 0-7 0,0 0 3 16,0 0 5-16,0 0 8 15,0 0 12-15,0 0 8 0,0 0 12 0,0 0 14 16,0 0 4-16,0 0 14 15,0 0 2-15,0 0 9 0,0 0 1 0,0 0 25 16,0 0-23-16,0 0-2 0,0 0 6 16,0 0-3-16,0 0 5 0,0 0 2 15,0 0 9-15,0 0 15 0,0 0 5 0,0 0 11 0,0 0 10 16,0 0 1-16,0 0 8 16,0 0 3-16,0 0-4 0,0 0 3 0,0 0-5 0,0 0 2 15,0 0-3-15,0 0-2 16,0 0-3-16,0 0-3 0,0 0-3 0,0 0-3 15,0 0-6-15,0 0-2 16,0 0-5-16,13 49-5 0,-13-49-4 0,6 20-1 0,-4-8-1 16,-2-12-1-16,7 20-5 0,-5-8-4 0,-2-12-4 15,5 18 0-15,-5-18-6 16,4 19 2-16,-4-19-5 0,4 14 2 0,-4-14-4 16,0 0 5-16,4 17-5 0,-4-17-1 15,0 0 0-15,0 0 2 0,0 0-6 0,0 0 3 16,0 0-2-16,0 0 0 15,0 0-4-15,24-34 2 0,-24 34-1 0,6-23 1 16,-2 12 1-16,0-3 1 16,-4 14-3-16,8-25-1 0,-1 12-5 0,-1-1-12 0,-6 14-18 15,11-23-45-15,-7 7-53 0,3 4-62 0,-3-5-79 16,0 3-198-16,0 2-444 16,-4 12-304-16</inkml:trace>
  <inkml:trace contextRef="#ctx0" brushRef="#br0" timeOffset="163909.21">7936 13885 2562 0,'0'0'-150'0,"0"0"26"0,0 0 22 16,0 0 15-16,0 0 24 0,0 0 12 0,0 0 27 15,0 0 14-15,0 0 15 0,0 0 18 0,0 0-1 16,0 0 2-16,0 0 12 16,-16-16 1-16,16 16-1 0,0 0 10 0,0 0-6 15,0 0-1-15,0 0 7 0,0 0-21 16,0 0-5-16,0 0-3 0,0 0 4 0,0 0-1 15,0 0-8-15,0 0 3 16,0 0 11-16,0 0-3 0,12-29 10 0,-12 29 3 0,0 0 0 16,0 0 7-16,6-15-5 0,-6 15-3 0,0 0-1 15,0 0-6-15,6-14-5 16,-6 14 1-16,0 0-8 0,0 0 2 0,8-13-3 16,-8 13 1-16,0 0-1 0,6-12-7 15,-6 12 1-15,0 0-4 0,9-15 0 0,-9 15-4 16,9-9-9-16,-9 9 6 15,8-13 1-15,-8 13-11 0,11-12-1 0,-11 12 13 16,6-11-4-16,-6 11 11 0,0 0 8 16,10-15-3-16,-10 15 6 0,0 0 7 15,9-13-4-15,-9 13 2 0,0 0 5 0,0 0 0 0,0 0 17 16,0 0 17 0,11-7 2-16,-11 7 3 0,0 0 3 0,0 0-3 15,0 0-1-15,0 0-4 0,0 0-6 0,6 35-3 16,-6-35-6-16,2 15-3 0,-2-15-10 0,2 15-18 15,-2-15-29-15,2 17-43 16,-2-17-60-16,4 15-56 0,-4-15-107 0,2 16-212 0,-2-9-335 16,0-7-155-16</inkml:trace>
  <inkml:trace contextRef="#ctx0" brushRef="#br0" timeOffset="165559.37">8453 13894 2394 0,'0'0'-96'0,"6"-17"23"16,-6 17 13-16,0 0 10 15,0 0 11-15,6-12-3 0,-6 12 14 0,0 0 1 16,0 0-1-16,0 0 6 15,0 0 7-15,0 0-1 0,4-15 5 0,-4 15 4 0,0 0 12 16,0 0 8-16,0 0-3 16,0 0 7-16,0 0 9 0,0 0-11 15,0 0-9-15,0 0 4 0,0 0 4 0,0 0 2 0,0 0-8 16,0 0 10-16,0 0 15 0,0 0-5 16,0 0 2-16,6-14 14 0,-6 14 0 0,0 0 7 15,0 0-3-15,0 0-11 16,0 0 7-16,0 0-9 0,0 0-3 0,0 0-6 15,0 0-1-15,0 0 1 0,0 0-5 16,0 0 4-16,0 0-10 16,0 0-5-16,0 0 11 0,0 0-6 0,0 0-2 0,-55 14-1 15,55-14-8-15,-21 3 1 0,21-3 12 16,-21 0-11-16,21 0-4 0,-22 0 11 0,22 0-10 0,-20 0-8 16,20 0 8-16,0 0 8 15,-24-3-1-15,24 3-1 0,0 0 8 0,-19 0-8 16,19 0 4-16,0 0-7 15,0 0 4-15,0 0-2 0,0 0 0 0,-17 7-3 0,17-7 1 16,0 0 4-16,-6 15 9 16,6-15-13-16,-3 17 10 0,3-17-1 0,-2 22 5 15,2-22-4-15,0 24 5 0,0-24-11 0,-2 24 13 0,4-8-5 16,-2-16 2-16,0 24-6 16,-2-10 4-16,2-14-2 0,2 21-4 0,-2-21-1 15,0 17 5-15,0-17-9 16,0 0 1-16,2 21-5 0,-2-21-9 0,0 0-8 0,0 0-6 15,9 8-13-15,-9-8 4 16,0 0-12-16,0 0 11 0,0 0-14 0,0 0 7 16,0 0 7-16,36-25 2 0,-36 25 8 0,20-6 7 15,-20 6 6-15,18-6 17 0,-18 6 17 16,22 0 9-16,-22 0 7 0,23 5 10 0,-23-5 8 16,19 9 9-16,-8-1 7 15,-11-8 4-15,12 15-1 0,-6-8-6 0,-6-7-7 16,6 20-5-16,-6-20-5 0,-2 20-5 15,2-20-7-15,-4 20-9 0,4-20-29 0,-10 17-27 16,10-17-37-16,-11 15-44 16,11-15-43-16,-13 11-39 0,9-5-20 0,4-6-45 15,0 0-103-15,-19 5-400 0,19-5-31 0</inkml:trace>
  <inkml:trace contextRef="#ctx0" brushRef="#br0" timeOffset="165879.21">8526 14075 2211 0,'0'0'-46'0,"12"-9"7"15,-12 9 3-15,0 0 1 0,16-11 3 16,-16 11 7-16,12-7 7 0,-12 7 4 0,13-7-4 16,-13 7-3-16,13-7 11 15,-13 7 17-15,17-6-9 0,-17 6 15 0,0 0 16 16,20-2 2-16,-20 2 8 0,0 0 17 15,22 7 7-15,-22-7 4 0,10 8 8 0,-10-8 0 16,9 16-2-16,-9-16-1 16,4 18 6-16,-4-18 0 0,0 18 0 0,0-18 0 15,0 0-3-15,-11 25-4 0,11-25 4 0,-10 13-6 0,10-13-2 16,-19 10-6-16,19-10-4 16,-21 2-8-16,21-2-8 0,0 0-11 0,-28-10-26 15,28 10-32-15,-21-17-38 16,15 6-46-16,-2-1-37 0,3-1-53 0,-4-1-134 0,5 1-449 15,0 0-85-15</inkml:trace>
  <inkml:trace contextRef="#ctx0" brushRef="#br0" timeOffset="168769.1">6979 13647 2229 0,'16'-1'-93'0,"-16"1"14"16,0 0 5-16,0 0 8 0,22-3 10 16,-22 3 0-16,0 0 7 0,18-2 6 0,-18 2 5 0,0 0 7 15,22-1-4-15,-22 1 6 0,0 0 2 0,19 0 2 16,-19 0 8-16,0 0 12 15,21 0-7-15,-21 0 7 0,0 0 0 0,23 0 7 0,-23 0-7 16,20 0 5-16,-20 0-4 16,0 0 8-16,29 0 4 0,-29 0-9 0,21 1-5 15,-21-1-2-15,23 0 1 0,-23 0 2 0,24 2-5 16,-24-2 3-16,25 3 0 16,-25-3 4-16,24 1-4 0,-24-1-3 0,27 2 6 0,-27-2 4 15,23 1-12-15,-23-1-1 16,28 3 9-16,-15-3-6 0,-13 0-5 0,25 0-1 15,-25 0-1-15,27 2 7 16,-27-2-4-16,26 0 2 0,-14 2 5 0,-12-2 7 0,26 0 0 16,-26 0 3-16,25 0 6 0,-25 0 1 0,24 0-10 15,-24 0 7-15,23 0-3 16,-23 0 2-16,23 0 0 0,-23 0-1 16,21-2 3-16,-21 2-6 0,24 0 0 0,-24 0 5 15,23-2-4-15,-23 2 1 0,21 0 6 0,-21 0-7 16,23-3-1-16,-23 3 3 15,22 0 0-15,-22 0 6 0,20-1 9 0,-20 1-15 16,22 0 0-16,-22 0 4 0,21 0-9 16,-21 0 7-16,21 0-4 0,-21 0 9 0,19-2-10 15,-19 2 5-15,20-1-2 0,-20 1 0 0,0 0-7 16,27 0 16-16,-27 0-11 16,17 0 0-16,-17 0 4 0,0 0 0 0,25-3 0 0,-25 3-1 15,0 0-2-15,26 0 6 16,-26 0 0-16,14-2-7 0,-14 2 7 0,0 0 11 15,26 0-8-15,-26 0-3 16,19 0 3-16,-19 0-6 0,0 0 5 0,28 0-2 16,-28 0-4-16,18-1-1 0,-18 1 0 15,22-3 2-15,-22 3 1 0,19 0-8 0,-19 0 0 16,21-1 7-16,-21 1 0 0,0 0-6 0,27 0-2 16,-27 0 6-16,20 0-4 0,-20 0-1 15,20 0 2-15,-20 0 3 0,20-2 8 0,-20 2-11 16,21 0 1-16,-21 0-6 15,21-2-4-15,-21 2 7 0,23-2 5 0,-23 2-3 16,22-2-4-16,-22 2 0 0,21 0 9 16,-21 0 6-16,20-2-18 0,-20 2 5 15,22-1 10-15,-22 1-5 0,21 0-8 0,-21 0 3 0,17-3 0 16,-17 3 0-16,19-1 0 16,-19 1 0-16,0 0 3 0,28 0-1 0,-28 0-4 0,18-3-1 15,-18 3-5-15,0 0-1 16,28 0 4-16,-28 0 4 0,19 0-6 0,-19 0 2 15,22-1 5-15,-22 1 8 16,20 0-11-16,-20 0-7 0,24-3 7 0,-24 3-2 0,25 0 2 16,-25 0 6-16,26-1-3 0,-26 1-3 0,27-2-1 15,-12 2 1-15,-15 0-9 16,28-2-1-16,-14 0 1 0,-14 2-1 16,30-2 0-16,-15 0 1 0,-15 2 2 0,28-2 8 15,-28 2-1-15,27-2 0 0,-12 2-1 16,-15 0 3-16,25-1-6 0,-25 1 0 15,28-3 7-15,-28 3 0 0,27-1 10 0,-27 1-10 16,28 0 2-16,-14-2-4 0,-14 2 1 16,28 0-1-16,-14-2 4 0,-14 2-4 15,28 0 2-15,-28 0-2 0,28 0 4 0,-15-2-4 0,-13 2 4 16,26 0 8-16,-26 0-3 16,30 0-4-16,-30 0 5 0,28 0-1 0,-13 0 8 0,-15 0-5 15,32-2 5-15,-18 2 8 16,-14 0 1-16,32-1 0 0,-17 1 14 0,-15 0-12 15,32 0-3-15,-18 0-1 16,-14 0-3-16,37-3 10 0,-18 3-16 0,-2 0 3 0,-17 0 5 16,38-1-13-16,-19 1 2 0,0-2 4 0,0 2-7 15,-19 0 6-15,36-2 0 16,-15 0-2-16,-2 2 0 0,0-2 8 0,1 0-6 16,-20 2 11-16,40-2-12 0,-19 2-2 15,-3-2 7-15,2 2-14 0,-2-1 3 0,-18 1 1 16,41-3-3-16,-24 3 8 15,2 0-11-15,0-1-4 0,-19 1 6 0,38 0-6 16,-19 0 0-16,0 0 1 16,1-3 1-16,-20 3 2 0,38 0-9 0,-20-1 10 0,1 1-2 15,1 0 0-15,-2-2-5 0,-18 2 11 0,36 0-2 16,-19-2-6-16,3 2 4 16,-20 0 1-16,34-2 0 0,-20 2-13 0,-14 0 17 0,30-2 2 15,-15 0-7 1,-15 2 2-16,25 0 14 0,-25 0-14 0,25-1 3 0,-25 1-6 15,26 0 2-15,-26 0 5 16,23-3-9-16,-23 3 4 0,24 0-2 0,-24 0 6 0,22-1 0 16,-22 1 1-16,24-3 9 15,-24 3 0-15,25 0 10 0,-25 0 0 0,26 0 6 16,-26 0-6-16,24-1 16 0,-24 1-8 16,24 0 9-16,-24 0-1 0,28 0-4 15,-28 0-2-15,25 0-3 0,-25 0-9 0,26-2 2 16,-26 2-24-16,19 0-21 0,-19 0-53 15,19 0-38-15,-19 0-66 0,0 0-163 0,17 0-293 16,-17 0 153-16</inkml:trace>
  <inkml:trace contextRef="#ctx0" brushRef="#br0" timeOffset="174769.41">9701 13573 1679 0,'0'0'-116'0,"0"0"20"0,-2-19 16 0,2 19 20 15,0 0 13-15,0 0 21 16,0 0 19-16,0 0 14 0,0 0 11 0,0 0 4 0,0 0 4 16,0 0 8-16,0 0 1 15,0 0-1-15,6-21-3 0,-6 21 1 0,0 0-10 16,0 0 2-16,0 0-1 0,0 0 1 0,0 0 4 16,0 0-11-16,0 0 13 0,0 0 6 15,0 0-6-15,0 0 5 0,0 0-8 0,0 0 9 16,0 0 0-16,0 0 3 15,0 0 3-15,0 0-3 0,0 0-9 0,0 0 10 16,0 0 0-16,0 0 1 0,0 0-5 16,0 0 1-16,0 0-15 0,-12 53 6 15,12-53-14-15,0 0 3 0,-14 6 9 0,14-6-13 0,0 0 5 16,-16 6 11-16,16-6 2 16,0 0-1-16,0 0-7 0,-22-3 4 0,22 3-4 15,0 0 2-15,0 0-2 0,0 0-1 16,-16-14 2-16,16 14 7 0,0 0-10 0,-7-12 8 15,7 12-11-15,0 0 1 16,0 0-1-16,0 0 6 0,0 0-10 0,0-21 7 0,0 21 1 16,0 0-2-16,0 0-2 0,0 0 2 0,0 0 0 15,19-13 3-15,-19 13-3 16,0 0 14-16,0 0-7 0,20 0 1 0,-20 0 0 16,0 0 7-16,0 0-8 0,0 0 0 15,0 0 0-15,24 13 4 0,-24-13-2 0,0 0-4 16,7 11 2-16,-7-11 3 15,0 0 0-15,7 14-2 0,-7-14-2 0,0 0 2 16,0 0 2-16,0 19-6 0,0-19 3 16,0 0-5-16,0 0-3 0,0 0 2 0,0 0-4 15,-10 25 3-15,10-25-4 0,0 0-2 0,0 0 4 16,0 0-3-16,-8 11 0 16,8-11-1-16,0 0-1 0,0 0-1 0,0 0-2 0,0 0-4 15,0 0 2-15,0 0-3 16,0 0-6-16,0 0 1 0,0 0 2 15,0 0-2-15,-29-25 0 0,29 25-2 16,0 0 0-16,-5-15 2 0,5 15 2 0,0 0-1 16,0 0-1-16,0 0 4 0,5-22-4 0,-5 22 0 0,0 0 0 15,0 0 2-15,0 0 2 16,13-16-1-16,-13 16-7 0,0 0 4 16,0 0-1-16,14-6-1 0,-14 6 6 15,0 0-1-15,0 0 6 0,0 0-3 0,0 0 2 0,0 0 3 16,0 0-1-16,28 18 0 15,-28-18-1-15,0 0 4 0,6 13 2 0,-6-13 0 0,0 0 2 16,0 0 2-16,2 15 1 16,-2-15 0-16,0 0 1 0,0 0-1 15,0 0-3-15,0 0-1 0,-14 23-4 0,14-23 1 0,0 0 5 16,-16 4 0-16,16-4 2 16,0 0-3-16,0 0 3 0,0 0-1 0,-24-3-4 0,24 3-1 15,0 0-1-15,0 0-3 16,-14-16-2-16,14 16-2 0,0 0 1 0,-4-16-4 15,4 16-2-15,0 0 2 16,0 0-2-16,0 0 0 0,4-24 2 0,-4 24-3 0,0 0 1 16,0 0 0-16,16-14-2 15,-16 14 3-15,0 0 0 0,0 0 3 0,16-4 0 16,-16 4 4-16,0 0-3 0,0 0 4 0,0 0 1 0,0 0 0 16,0 0 5-16,0 0 2 15,0 0 2-15,0 0 3 0,22 18-2 0,-22-18 2 16,0 0 1-16,0 0 3 15,0 0 1-15,0 0-1 0,0 0-3 0,0 0-1 0,0 0 2 16,0 0-3-16,0 0 2 16,0 0-7-16,-26 28 2 0,26-28-2 0,0 0-3 15,0 0-3-15,0 0 2 0,0 0-2 0,0 0-2 16,0 0-2-16,0 0 2 0,0 0 0 16,0 0-6-16,-21-32 0 0,21 32 3 0,0 0-2 15,0 0-1-15,0 0-3 16,0 0 3-16,0 0 2 0,19-24-4 0,-19 24 4 15,0 0-3-15,0 0 3 0,19-5-3 16,-19 5 2-16,0 0-1 0,0 0 3 0,0 0-5 16,0 0 3-16,30 10-5 15,-30-10 2-15,0 0 3 0,0 0 5 0,8 13 2 16,-8-13-2-16,0 0 3 0,0 0 3 0,0 0-4 0,0 0 3 16,0 0-1-16,-8 27 0 15,8-27-6-15,0 0-10 0,0 0-4 16,0 0-35-16,0 0-38 0,0 0-53 15,0 0-73-15,-19 0-59 0,19 0-132 0,0 0-168 0,0 0-411 16,-16-25-428-16</inkml:trace>
  <inkml:trace contextRef="#ctx0" brushRef="#br0" timeOffset="177679.4">15895 8222 2772 0,'0'0'-197'0,"-6"13"24"0,6-13 24 16,0 0 19-16,0 0 19 0,-6 16 10 0,6-16 20 0,0 0 22 15,0 0 8-15,-9 13 16 16,9-13 9-16,0 0 7 0,-6 13 16 0,6-13 5 16,0 0 4-16,0 0 9 15,-8 15 4-15,8-15-4 0,0 0-2 0,-9 13 0 16,9-13 0-16,0 0 2 0,-9 13 0 15,9-13-5-15,0 0 9 0,-8 15 4 0,8-15-2 16,0 0 10-16,-6 20 0 16,6-20 13-16,-4 15 23 0,4-15-15 0,-4 15-7 15,4-15-6-15,-7 17 2 0,7-17 6 0,-5 17 2 0,5-17-1 16,-4 18-2-16,4-18-5 16,-6 16 0-16,6-16 3 0,-4 18 4 0,4-18-2 15,-4 17-2-15,4-17-4 16,-4 15-5-16,4-15 2 0,-5 16 1 0,5-16-2 0,-2 16 3 15,2-16 0-15,-4 16 6 16,4-16-5-16,-2 18-2 0,2-18-1 0,0 0 7 16,0 24-4-16,0-24-2 0,2 17-2 0,-2-17-4 15,0 17 1-15,0-17-2 0,2 17 0 16,-2-17-5-16,4 19 2 0,-4-19 5 0,2 19-6 16,-2-19-3-16,5 19-4 15,-5-19 2-15,4 19-26 0,-4-19-2 0,3 20 0 16,-3-20 1-16,5 19 4 15,-5-19 1-15,4 18 5 0,-4-18 8 0,4 19-1 0,-4-19 4 16,5 20 1-16,-5-20 1 16,7 19 1-16,-7-19 5 0,4 19-1 0,-4-19-5 15,6 19 4-15,-6-19-3 0,4 20 2 0,-4-20-2 0,4 18-1 16,-4-18-3 0,6 19 4-16,-6-19 0 0,5 17 1 0,-5-17 0 0,7 19 1 15,-3-9 2-15,-4-10 4 16,8 19-6-16,-2-8-4 0,3 0-2 0,-1 0 0 15,3-1 0-15,0 2-14 0,-1 0-15 16,0-1-27-16,4-1-35 0,-2 0-31 0,3 0-35 16,-3 2-29-16,2-3-37 0,-2 1-74 0,2 0-622 15,0-1-292-15</inkml:trace>
  <inkml:trace contextRef="#ctx0" brushRef="#br0" timeOffset="178799.34">17699 8093 2526 0,'0'0'-164'0,"0"0"22"15,0 0 25-15,0 0 18 0,0 0 25 0,0 0 23 16,0 0 15-16,0 0 16 15,0 0 11-15,0 0 23 0,0 0 7 0,0 0 10 16,0 0 6-16,0 0 18 0,0 0 12 16,0 0-7-16,0 0 11 0,42 24-1 0,-42-24 1 15,9 11-9-15,-9-11-3 0,9 11-4 0,-9-11-6 16,10 15 5-16,-4-8-7 16,-6-7 11-16,11 20 3 0,-5-11-3 0,1 4 0 0,-1-2-4 15,0 0-1-15,1 0-2 16,-1 2-10-16,0 1-2 0,0 0 1 0,1-1-4 15,0 0-6-15,-1 0 4 16,0 0 2-16,0 3 0 0,2-1 7 0,0-2-1 16,-2 2 2-16,0 0 0 0,0 1 2 15,-2 0-3-15,3-1-3 0,-3 2 0 0,0-2-5 16,1 0-2-16,-1 3 2 0,-2-1-1 0,2 0-1 16,-2 2 1-16,1-1 7 15,-3 0-1-15,0 3-22 0,2-3 6 0,-4 6 1 0,2-5-3 16,-5 5 0-16,-1 2 0 15,-1-2-5-15,1-1 0 0,-3 2 0 0,-1 0 1 16,-2 3-23-16,-4 1-47 16,-2-1-72-16,0 1-79 0,-9 2-146 0,-3-1-234 0,-4 1-283 15,-1-3-225-15</inkml:trace>
  <inkml:trace contextRef="#ctx0" brushRef="#br0" timeOffset="182118.95">9368 9681 2481 0,'0'0'-102'16,"0"0"38"-16,0 0 17 0,-10 9 26 0,10-9 21 0,0 0 32 16,0 0 17-16,0 0 16 15,0 0 1-15,0 0 2 0,0 0 5 16,0 0 15-16,0 0-17 0,0 0 0 15,0 0-5-15,0 0-3 0,0 0-5 0,0 0-4 16,8-61-10-16,-4 44 3 0,0-2-8 16,4-3-5-16,-2-2-8 0,0-1 0 15,0 4-7-15,2-2-4 0,3 4-2 0,-2 1-2 0,1 0-3 16,-1 3-2-16,1 4-1 16,0-3 2-16,0 5-3 0,0-1 0 0,-10 10-1 0,17-7 2 15,-17 7-5-15,0 0 1 16,27 8 1-16,-18 3-2 0,-1 4 2 0,3 4 1 15,-2 2 1-15,-3 2-1 16,0 1 1-16,0 1-4 0,-2 0 0 0,1 0 0 0,-5 0 1 16,2-3 7-16,-2 0-5 0,-2 1-3 0,-1-4 4 15,1-1-2 1,-4 0 4-16,0-1-2 0,0-2 1 0,-5-2 0 16,0-1 5-16,-1-2-9 0,-1-1 3 15,-2-3 4-15,0-1-1 0,15-5-2 0,-24 3 2 0,24-3-2 16,-28-8 7-16,15 2 7 15,13 6 9-15,-24-15 3 0,16 7 6 0,8 8-1 16,-14-18-1-16,14 18-3 16,-2-18-4-16,2 18 0 0,0 0-4 0,12-27-2 0,-2 18-1 15,3 1-3-15,2 0 0 0,0 2-4 0,1 1-1 16,2 1-6-16,-18 4-21 16,32-8-29-16,-18 7-41 0,-14 1-40 0,30 1-46 15,-30-1-36-15,23 3-67 0,-23-3-125 16,19 1-405-16,-10 3-118 0</inkml:trace>
  <inkml:trace contextRef="#ctx0" brushRef="#br0" timeOffset="182489.28">9875 9545 2311 0,'0'0'-38'0,"10"-9"26"16,-10 9 15-16,0 0 7 0,10-10 4 15,-10 10 16-15,0 0-4 0,0 0 23 0,0 0 14 16,0 0-7-16,0 0 3 16,0 0-3-16,0 0-6 0,0 0-6 0,0 0-6 15,0 0 3-15,-29 38 10 0,20-30-1 16,9-8 1-16,-16 13 0 0,7-5-6 0,9-8-3 16,-19 11-3-16,10-5-7 0,9-6-3 0,-12 9-2 15,12-9-5-15,-12 8 2 16,12-8-3-16,0 0-2 0,-16 12-2 0,16-12 0 0,0 0-2 15,-8 9 7-15,8-9-4 16,0 0 2-16,0 0 8 0,0 0 2 0,14 33 4 16,-4-24 0-16,0 1 0 0,-2-1 1 0,5 1-3 0,-2 0-1 15,3 3-1 1,-1-4-3-16,1 2-9 0,0-1 6 0,0 0-7 0,-1-1-2 16,-2 1-20-16,1-1-24 15,-1-1-43-15,-1 0-47 0,1-1-59 0,-11-7-73 16,15 12-176-16,-11-7-408 0,-4-5-172 15</inkml:trace>
  <inkml:trace contextRef="#ctx0" brushRef="#br0" timeOffset="183409.19">10348 9422 2400 0,'9'-14'-81'0,"-9"14"26"15,0 0 17-15,0 0 15 16,0 0 9-16,11-11 12 0,-11 11 7 0,0 0-5 0,0 0 5 16,0 0 3-16,0 0 2 15,0 0-3-15,6-12 5 0,-6 12-4 0,0 0 32 16,0 0-4-16,0 0 4 0,0 0 5 15,0 0 7-15,0 0 5 0,0 0 3 16,0 0-5-16,0 0-3 0,0 0-1 16,0 0-9-16,0 0-5 0,0 0-13 0,0 0 5 15,0 0-10-15,0 0-5 0,0 0-1 0,0 0-2 0,0 0-1 16,0 0 3-16,0 0-3 16,0 0-1-16,0 0 6 0,0 0-8 0,0 0 2 15,0 0-5-15,0 0 3 16,0 0 4-16,0 0-4 0,0 0-4 0,0 0 0 0,0 0 3 15,0 0-6-15,0 0 2 16,0 0-2-16,0 0-1 0,0 0 0 0,0 0-1 16,0 0 2-16,0 0 2 0,0 0 3 0,0 0-2 15,0 0 0-15,0 0-4 0,0 0 2 16,0 0 2-16,0 0 1 0,0 0-3 0,0 0-1 16,0 0 2-16,0 0-4 15,0 0 1-15,0 0 2 0,0 0 4 16,0 0-3-16,0 0 11 0,0 0 4 0,0 0 9 15,0 0 10-15,0 0 6 0,0 0-1 0,0 0 1 16,0 0-2-16,0 0-3 16,0 0 0-16,0 0 13 0,0 0 7 0,0 0-1 15,0 0-4-15,0 0-3 0,-10 52 0 0,10-34-8 0,-3 0 1 16,1 5-4-16,0 0-2 16,2 1-2-16,-2 1-4 0,0 0-3 0,0-2-2 15,2 0-4-15,-3-3 2 16,3 2-5-16,0-3-5 0,-2 0-18 0,2-19-26 0,-2 30-40 15,2-17-40-15,0-13-32 16,0 23-58-16,0-23-69 0,0 0-159 0,2 18-426 16,-2-18-202-16</inkml:trace>
  <inkml:trace contextRef="#ctx0" brushRef="#br0" timeOffset="183729.21">10479 9545 2493 0,'10'-10'-49'15,"-4"-1"45"-15,-6 11-7 0,14-15 17 0,-8 7-10 0,-6 8 8 16,24-15 10-16,-11 7 13 16,-1 1 9-16,4 1-7 0,0-1 2 0,2 1 9 15,-4 2 12-15,3-2 5 0,-17 6 7 0,34-3 2 16,-20 1-1-16,-14 2-2 0,24 5-1 16,-24-5 0-16,21 13-3 0,-17-3 13 0,-4-10 10 15,5 23 8-15,-10-5 3 16,5-18 0-16,-11 34-1 0,1-16-3 0,0 2 3 15,-2 1 0-15,0-2 5 0,0 0-7 16,1-1-7-16,2 1-1 0,1-3-9 0,-1 0-6 16,5-1-4-16,-2 0-8 0,6-15-8 0,0 22-4 15,0-22-14-15,8 24-3 16,1-15-24-16,1-1-35 0,1 0-44 0,4-3-44 0,-1-1-65 16,4-2-73-16,-18-2-133 15,23 0-182-15,-12 0-354 0,-11 0-338 16</inkml:trace>
  <inkml:trace contextRef="#ctx0" brushRef="#br0" timeOffset="184379.05">9370 9609 2696 0,'0'0'-109'0,"0"0"28"16,2-22 33-16,-2 22 34 16,0 0 16-16,4-13 24 0,-4 13 19 0,0 0 12 15,0 0-4-15,0 0 3 0,0 0-3 16,8-16-5-16,-8 16-9 0,0 0 16 0,0 0 8 15,0 0 5-15,0 0 10 16,0 0-1-16,0 0 2 0,0 0 0 0,0 0 7 16,-36 37-6-16,27-25-4 0,0-3-4 0,-3 1-8 0,1 1-5 15,-1 0-6-15,-2-1-5 16,2-1-4-16,0 1-7 0,0-2-1 0,12-8-6 16,-20 15-3-16,11-9-1 15,9-6-1-15,-13 11-2 0,13-11-5 16,-13 9 1-16,13-9 1 0,-10 9 4 15,10-9 6-15,0 0 1 0,0 0 3 0,-10 10 1 0,10-10-1 16,0 0 0-16,0 0 3 16,0 0 2-16,0 17 3 0,0-17-5 0,0 0 0 0,16 17-6 15,-16-17-3-15,15 16-9 0,-4-8 2 0,-3 1 1 16,3 1-3-16,-3-1-3 16,-8-9-9-16,18 14-23 0,-10-7-18 0,-8-7-29 15,12 13-33-15,-12-13-42 0,13 12-44 16,-13-12-44-16,7 11-59 0,-7-11-125 15,-2 12-153-15,2-12-274 0,0 0-177 16</inkml:trace>
  <inkml:trace contextRef="#ctx0" brushRef="#br0" timeOffset="185119.42">8964 9614 2455 0,'0'0'-97'0,"6"-15"13"15,-6 15 18-15,0 0 9 16,0 0 40-16,4-16 19 0,-4 16 26 0,0 0 6 0,0 0 7 16,0 0 15-16,0 0-13 15,0 0-5-15,0 0 9 0,0 0-11 16,-14-18-2-16,14 18-9 0,0 0 7 15,0 0-13-15,-34 7 5 0,34-7-5 0,-23 4-1 0,23-4-5 16,-24 6 17-16,10-5-18 16,14-1 5-16,-24 4-8 0,24-4 0 0,-21 3 3 15,21-3 4-15,-19 3 14 0,19-3 12 0,0 0 4 16,-21 2-1-16,21-2 0 16,0 0 1-16,-14 4-7 0,14-4-1 0,0 0 12 0,-12 10 12 15,12-10 5-15,0 0-11 16,-6 18 0-16,6-18-14 0,-2 18 1 0,2-18-2 15,0 0-3-15,-4 24-6 16,4-24 0-16,-2 16-3 0,2-16-4 0,0 16 0 0,0-16 4 16,0 0-1-16,-2 25-3 0,2-25-2 0,0 0 0 15,0 19-3-15,0-19-1 16,0 0-4-16,0 0-1 0,0 22-4 0,0-22 4 16,0 0-11-16,0 0-6 0,10 7-2 15,-10-7-5-15,0 0 3 0,0 0 0 0,28-3 3 16,-28 3-1-16,0 0 1 15,29-3 3-15,-29 3 6 0,24 0 11 0,-24 0 7 16,26 4 2-16,-16-2 1 0,-10-2 6 16,18 8 2-16,-18-8 4 0,16 11-3 15,-10-3 2-15,-6-8-1 0,6 15-2 0,-6-15-2 0,-2 19 2 16,2-19-6-16,-10 19-4 16,1-8 0-16,-2 1-23 0,1-1-33 0,-7 1-41 15,2-1-61-15,-2 4-66 0,-2-5-88 16,2 3-190-16,-1-3-466 0,-4 2-367 0</inkml:trace>
  <inkml:trace contextRef="#ctx0" brushRef="#br0" timeOffset="194069.41">9713 13611 957 0,'0'0'192'0,"0"0"-68"0,0 0-48 16,0 0-16-16,0 0-2 0,0 0-5 15,0 0-4-15,0 0 16 0,0 0 11 0,0 0-15 0,0 0-9 16,0 0 5-16,0 0-8 15,0 0-1-15,0 0 1 0,0 0 9 0,0 0-11 16,0 0 0-16,0 0-6 16,0 0-13-16,0 0-22 0,0 0-30 0,0 0-30 0,0 0-39 15,0 0-51-15,0 0-124 0,0 0-269 0,0 0 282 16</inkml:trace>
  <inkml:trace contextRef="#ctx0" brushRef="#br0" timeOffset="194229.07">9681 13756 1632 0,'0'0'17'0,"-2"17"-6"16,2-17-1-16,0 0 10 0,0 19-7 0,0-19 6 0,0 0-13 0,0 0 2 15,0 21 7-15,0-21-2 16,0 0-6-16,0 0-10 0,2 15-12 0,-2-15-13 16,0 0-12-16,0 0-23 15,2 15-24-15,-2-15-59 0,0 0-305 0,0 14 391 0</inkml:trace>
  <inkml:trace contextRef="#ctx0" brushRef="#br0" timeOffset="194369.08">9669 14015 1291 0,'0'21'29'16,"0"-21"16"-16,2 19-14 16,-2-19-1-16,0 14 3 0,0-14-15 0,0 0-11 15,2 21-15-15,-2-21-37 0,0 11-44 16,0-11-90-16,0 0-202 0,0 14 121 0</inkml:trace>
  <inkml:trace contextRef="#ctx0" brushRef="#br0" timeOffset="194489.31">9671 14249 1111 0,'0'0'38'0,"-2"17"6"16,2-17-7-16,0 0-23 0,-2 22-19 15,0-15-48-15,2-7-86 0,0 0-205 0,-6 16 109 0</inkml:trace>
  <inkml:trace contextRef="#ctx0" brushRef="#br0" timeOffset="194629.44">9675 14450 1211 0,'2'15'138'16,"-2"-15"4"-16,0 0-16 0,0 22 0 0,0-22-5 0,0 0-19 15,-2 18-19-15,2-18-4 16,0 0-70-16,0 0-67 0,0 21-76 0,0-21-196 0,-2 8-189 15,2-8 301-15</inkml:trace>
  <inkml:trace contextRef="#ctx0" brushRef="#br0" timeOffset="196169.02">9557 15012 1542 0,'0'0'52'0,"0"0"21"0,0 0 11 0,0 0 13 16,0 0 5-16,0-23 14 16,0 23 2-16,0 0 6 0,0 0-1 0,0 0-9 15,0 0-13-15,0 0-5 0,-3-17 8 0,3 17 6 0,0 0 6 16,0 0-1-16,0 0-1 16,0 0-5-16,0 0-8 0,0 0-12 0,-39 25-5 15,39-25-13-15,-18 19-3 16,12-8-11-16,0 0-4 0,0 2-6 0,6-13-4 0,-8 28-6 15,4-13-3-15,4-15-6 16,-2 24-10-16,2-24-6 0,6 23-14 0,0-11-9 16,-6-12-15-16,14 18-17 0,-6-12-12 0,-8-6-9 15,22 6-7-15,-22-6 5 0,21 0 6 16,-21 0 15-16,24-10 15 0,-24 10 15 16,18-13 14-16,-10 6 20 0,-8 7 15 15,12-13 11-15,-12 13-2 0,10-14 2 0,-10 14 0 0,6-10 7 16,-6 10 7-16,0 0 1 15,0 0-5-15,0 0-6 0,0 0-5 0,0 0-5 16,0 0-2-16,0 0-4 16,0 0-5-16,0 0-3 0,0 0-9 0,0 0-3 0,0 0-7 15,0 0-3-15,-6 47-6 0,6-47-5 0,13 8 4 16,-13-8-2-16,16 4 3 16,-16-4 0-16,20 0 6 0,-20 0 10 0,0 0 6 15,25-8 5-15,-25 8 4 16,13-13-1-16,-5 4-3 0,-8 9-5 0,11-15-3 15,-11 15-7-15,8-19-23 0,-3 9-31 16,-5 10-45-16,2-17-57 0,-2 17-62 16,4-13-71-16,-4 13-138 0,2-12-137 0,-2 12-305 0,0 0-212 0</inkml:trace>
  <inkml:trace contextRef="#ctx0" brushRef="#br0" timeOffset="196611.43">9921 15193 2535 0,'0'0'-36'0,"0"0"37"0,0 0 5 0,0 0 27 0,0 0 14 15,0 0 24-15,0 0 25 16,0 0 12-16,0 0 6 0,-30-22 3 0,30 22-4 16,-14-1 2-16,14 1 8 15,0 0 1-15,-26-3-1 0,26 3-8 0,-21 8 0 0,21-8-15 16,-22 12-10-16,14-4-11 15,-2 2-6-15,10-10-6 0,-18 20-4 16,12-8 2-16,0 1 0 0,6-13 7 16,-8 22-11-16,6-10-3 0,2-12-3 0,2 23-1 0,-2-23-9 15,10 21-4-15,-2-12-4 0,4-1-8 0,2 0-25 16,-14-8-28-16,28 5-41 16,-16-2-57-16,-12-3-75 0,30-7-67 0,-15 2-157 15,1-3-154-15,-2-4 13 0,-2 1-281 16,-1-3-184-16</inkml:trace>
  <inkml:trace contextRef="#ctx0" brushRef="#br0" timeOffset="-199767.86">7707 9694 2384 0,'0'0'-125'0,"0"0"24"0,0 0 25 0,-11-12 14 15,11 12 14 1,0 0 18-16,0 0 12 0,0 0-1 0,0 0 2 0,0 0 1 16,0 0 10-16,0 0 2 15,0 0 0-15,0 0 2 0,0 0 5 0,0 0-4 16,0 0 4-16,24 37 3 0,-16-28 4 15,2 0-2-15,4 1-5 0,0 1 10 0,3 2-9 16,0-1 8-16,2 2 3 16,3-1-12-16,0 0 4 0,4 4 1 0,1 1-7 15,-1-3 2-15,4 0 1 0,-1 3 4 0,1-2 0 0,2 4-5 16,-1-3 18-16,3 6-20 16,2-1 6-16,0 1-1 0,-7-1 0 0,1-2 2 15,0 1-4-15,-1-2 5 16,-1 4-6-16,0-2 1 0,-3 2-4 0,1-2 0 0,-4 1 6 15,2 1 0-15,-3 0-3 16,0 0 10-16,-2 0-13 0,-3-4 3 0,0 0 2 16,-1 0-2-16,0 0 0 0,-3 1 5 15,1-4 0-15,0 0-8 0,-2-1 13 16,-1-2-5-16,-2 1 6 0,3-1-2 0,-2 0 2 0,1-1 4 16,-2-1-10-16,-1 1 9 15,1-1 9-15,1-2-10 0,-9-9 5 0,17 20-1 16,-11-11 7-16,2-1-4 15,-8-8 6-15,14 15-5 0,-14-15-7 0,10 13 1 16,-10-13-1-16,12 10-5 0,-12-10 6 16,9 9-4-16,-9-9 7 0,0 0-2 0,11 12 4 15,-11-12-7-15,0 0 9 0,10 10-4 0,-10-10 4 0,0 0-4 16,0 0-3-16,11 7 4 16,-11-7-10-16,0 0-4 0,0 0 3 0,0 0 2 15,16 6-3-15,-16-6-1 16,0 0-5-16,22 2-5 0,-22-2 6 0,14 2-2 0,-14-2-4 15,22 0 14-15,-22 0-12 16,23-2-2-16,-23 2-5 0,28 0 0 0,-28 0 3 16,30-2-1-16,-16 2 0 0,-14 0-1 0,38-3-5 15,-19 3 9-15,1-1-5 16,0 1 3-16,0-2 1 0,1 2-3 0,-1-2 3 0,2 2-4 16,1-2-1-16,-1 0-5 15,3 2-7-15,-4-1 6 0,3 1-2 0,-1-3 3 16,0 3 9-16,-2-1-11 15,3 1 3-15,-2-2 2 0,0 2 2 0,-1 0-6 0,3 0 5 16,-2-3-1-16,0 3 3 16,1 0-4-16,1 0-2 0,-4 0-8 0,2 0 2 15,-1 0-1-15,-2 0 4 0,2 0-4 0,-2 3 6 0,-19-3 4 16,32 0-6-16,-17 0 7 16,-15 0 2-16,27 2-6 0,-27-2-2 0,24 0 14 15,-12 1-11-15,-12-1 11 16,0 0-6-16,28 0 0 0,-28 0 3 0,17 3 0 15,-17-3 0-15,0 0 9 0,20 0-3 16,-20 0 0-16,0 0-3 0,0 0 5 0,22 0 1 16,-22 0-6-16,0 0 1 0,0 0 4 0,19 1-7 15,-19-1 7-15,0 0 1 16,0 0-9-16,15 4 9 0,-15-4-3 0,0 0 6 0,0 0 2 16,15 4-8-16,-15-4 6 15,0 0 0-15,0 0 5 0,0 0-11 0,16 8 9 16,-16-8-1-16,0 0 4 15,0 0 0-15,14 7 6 0,-14-7-5 0,0 0 2 0,10 9-10 16,-10-9 4-16,0 0 1 16,12 10-7-16,-12-10 3 0,0 0-2 0,16 12 8 15,-16-12-7-15,10 9-3 0,-10-9 1 0,10 10 6 0,-10-10-3 16,11 9 6-16,-11-9-2 16,13 10 12-16,-13-10-7 0,15 11 0 0,-7-5 13 15,2 2 2-15,-10-8-5 16,20 15-4-16,-8-8-2 0,1 1-1 0,0-1-1 15,0 1-1-15,-1 2 1 0,3-1 8 16,2-1-3-16,0 2 10 0,4 0 6 0,0 1 3 16,3 0-1-16,0 0-3 0,6 3 4 0,7 0 1 15,-3-2-10-15,-3 2-4 16,5-1-5-16,0 0-3 0,0 1 0 0,3-3-2 0,-5 2-4 16,3 1 0-16,-1-3 0 15,-2 3-3-15,2-1-1 0,-2 0-24 0,2 1 1 16,-4-3 0-16,0 2 5 15,0 1-3-15,-5-2 4 0,-2-2-1 0,0 0 5 0,1 1-7 16,-1 1 2-16,0 0 4 16,-3-2 1-16,-1 2 0 0,3-1 0 0,-4 3-3 15,1-3 3-15,-1 3-2 0,-4-3 0 0,4 3 1 0,-2-1 1 16,-3-1 0-16,3-1-3 16,-4 1 6-16,0 1-3 0,-2-4 1 0,2 2-3 15,-3 1 2-15,2-2 1 16,0 1 2-16,-1-2 3 0,1 3 2 0,-2-3 3 0,-1-1 2 15,1 1 9-15,-1 1-2 16,1-2-2-16,-11-8-1 0,18 12-1 0,-11-5-1 16,-7-7-1-16,15 11-4 0,-15-11 0 15,16 11 0-15,-16-11-1 0,13 10 0 0,-3-4-1 16,-10-6-3-16,15 9-26 0,-15-9-26 0,12 8-62 16,-12-8-49-16,12 6-73 15,-12-6-155-15,9 6-459 0,-9-6-183 16</inkml:trace>
  <inkml:trace contextRef="#ctx0" brushRef="#br0" timeOffset="-194717.68">9881 11226 2322 0,'0'0'-175'16,"0"0"24"-16,0 0 19 0,0 0 16 15,0 0 8-15,0 0 16 0,0 0 6 0,0 0 13 16,0 0 4-16,0 0 14 15,0 0 4-15,0 0 13 0,0 0 2 0,0 0 5 16,0 0 1-16,0 0 7 0,0 0-2 16,0 0 3-16,0 0 6 0,0 0 4 0,0 0 6 15,0 0 15-15,0 0 7 0,0 0-3 16,0 0 5-16,0 0 0 0,0 0-4 0,0 0 0 16,0 0-7-16,0 0-7 15,0 0-12-15,0 0-8 0,0 0-10 0,0 0 1 16,0 0-5-16,0 0 2 0,0 0-8 0,0 0 20 0,0 0 8 15,0 0 12-15,0 0 0 16,0 0 1-16,0 0-2 0,0 0 4 0,0 0-5 16,0 0 6-16,0 0-4 0,0 0 0 15,0 0 0-15,0 0-4 0,0 0-5 0,0 0-7 16,0 0 0-16,0 0 8 16,0 0-5-16,0 0 3 0,0 0 6 0,0 0 6 15,0 0 1-15,0 0 10 0,0 0-4 16,0 0 4-16,0 0-6 0,0 0-1 15,0 0-1-15,0 0-1 0,0 0 1 0,0 0 1 16,0 0 1-16,0 0 0 0,0 0-3 16,0 0 5-16,0 0 4 0,0 0-1 15,0 0 19-15,0 0 7 0,0 0 12 0,0 0 3 0,0 0 2 16,0 0 1-16,0 0-9 16,0 0-5-16,0 0-6 0,0 0-3 0,0 0-6 15,0 0-13-15,0 0-4 0,0 0-8 16,0 0-9-16,0 0-5 0,0 0 2 0,0 0 3 15,0 0 0-15,0 0 0 0,0 0 7 16,0 0 4-16,0 0 3 0,0 0 6 16,0 0-1-16,0 0 4 0,0 0-3 0,0 0-6 0,0 0 7 15,4-35-4-15,-4 35-10 16,0 0 4-16,0 0 4 0,0 0-6 0,0 0 6 16,0 0-1-16,0 0-9 15,0 0 1-15,0 0-1 0,0 0 2 0,0 0 5 16,28 22-2-16,-28-22-1 0,0 0 3 15,0 0 2-15,6 14-2 0,-6-14 2 0,0 0 8 16,0 0-1-16,0 0 12 0,0 18 13 16,0-18 11-16,0 0 5 0,0 0 6 0,0 0 6 15,0 0-5-15,0 0 13 0,0 0-1 16,0 0 2-16,0 0-2 0,0 0-3 0,0 0 0 16,0 0-5-16,0 0-12 15,0 0-5-15,0 0-7 0,0 0 4 0,0 0-18 16,0 0 6-16,0 0-9 0,0 0 0 0,0 0-7 0,0 0-1 15,0 0-6-15,-13-46 3 16,13 46-1-16,0 0-1 0,0 0-6 0,0 0 4 16,0 0-4-16,0 0 5 0,0 0-6 15,0 0 3-15,0 0-5 0,0 0 7 0,0 0-4 16,0 0 4-16,0 0 3 16,0 0 13-16,0 0 8 0,0 0 10 0,0 0 1 15,0 0 2-15,0 0 0 0,0 0-1 16,0 0-4-16,0 0-3 0,0 0-19 15,0 0-31-15,0 0-28 0,0 0-34 0,0 0-32 16,0 0-27-16,0 0-44 0,0 0-107 0,0 0-478 16,7-13-46-16</inkml:trace>
  <inkml:trace contextRef="#ctx0" brushRef="#br0" timeOffset="-189227.86">9913 11207 2038 0,'0'0'-166'0,"0"0"29"0,0 0 26 15,0 0 22-15,0 0 21 0,0 0 10 0,0 0 12 16,0 0 3-16,0 0 10 0,0 0 0 16,0 0-2-16,0 0 6 0,0 0 4 0,0 0-3 15,0 0 5-15,0 0 0 16,0 0 9-16,0 0-4 0,0 0 4 0,0 0 3 15,0 0 1-15,0 0 4 0,0 0 10 16,0 0-1-16,0 0 6 0,0 0-9 0,0 0 6 16,0 0 1-16,0 0-2 0,0 0-3 0,0 0 3 15,0 0-8-15,0 0-3 16,0 0-3-16,0 0 6 0,0 0-6 0,0 0 2 0,0 0 5 16,0 0 7-16,0 0 10 15,0 0 10-15,0 0 1 0,0 0 4 0,0 0-5 16,0 0-1-16,0 0 3 15,0 0 2-15,0 0-8 0,0 0-5 0,0 0-2 0,0 0 3 16,0 0 0-16,0 0-5 0,0 0-3 0,0 0 8 16,0 0 7-16,0 0-8 15,0 0-6-15,0 0 9 0,0 0-2 0,0 0-3 16,0 0 6-16,0 0 4 0,0 0-1 16,0 0 3-16,0 0 6 0,0 0-4 0,0 0 9 15,0 0-9-15,0 0-10 16,0 0-3-16,0 0-5 0,0 0 2 0,0 0-4 15,0 0-5-15,0 0 4 0,0 0-2 16,0 0-4-16,0 0 4 0,0 0-6 0,0 0 1 16,0 0 1-16,0 0-4 0,0 0 5 0,0 0-7 15,0 0-10-15,0 0-3 16,0 0-9-16,0 0-1 0,0 0-10 0,0 0-11 0,0 0-8 16,0 0-2-16,0 0-6 15,0 0 5-15,0 0 3 16,0 0 6-16,0 0-10 0,0 0-3 0,0 0-7 15,0 0-4-15,0 0 1 0,0 0-6 0,0 0-19 0,0 0-134 16,0 0 77-16</inkml:trace>
  <inkml:trace contextRef="#ctx0" brushRef="#br1" timeOffset="-164948.22">6481 9967 612 0,'0'0'109'0,"0"0"-43"0,0 0-33 0,0 0-11 16,0 0-15-16,0 0-27 0,0 0-25 0,0 0-31 16,0 0-52-16,0 0-66 15,0 0 64-15</inkml:trace>
  <inkml:trace contextRef="#ctx0" brushRef="#br1" timeOffset="-162596.28">6462 9962 522 0,'0'0'10'0,"0"0"3"0,0 0 2 15,0 0 3-15,0 0 10 16,0 0 15-16,0 0 5 0,0 0 4 0,0 0 12 15,0 0-2-15,0 0 13 16,0 0 0-16,0 0 9 0,0 0-12 0,0 0 3 0,0 0 3 16,0 0-10-16,0 0 1 0,0 0 2 0,0 0-26 15,0 0 3-15,0 0-8 16,0 0-2-16,0 0-3 0,53-9 4 0,-53 9 1 16,17-2 5-16,-17 2 4 0,21-4-9 15,-21 4 3-15,24 0-6 0,-24 0-1 0,20-1 2 16,-20 1-2-16,24-3-9 15,-24 3 0-15,23 0-1 0,-23 0-14 0,23 0 6 16,-23 0-5-16,19-1 1 0,-19 1-1 16,0 0-3-16,26 0 0 0,-26 0-3 0,0 0 6 15,19 1-4-15,-19-1-5 0,0 0 3 0,0 0-6 16,21-1 5-16,-21 1-7 16,0 0 5-16,0 0 1 0,0 0 4 15,0 0 3-15,21 0 7 0,-21 0-3 0,0 0 7 16,0 0 0-16,0 0-2 0,0 0 4 0,0 0-2 15,20 1-7-15,-20-1 7 16,0 0-9-16,0 0 3 0,0 0-4 0,0 0 2 16,0 0 0-16,10 8-4 0,-10-8 4 0,0 0-6 0,0 0 10 15,0 0-13-15,2 16 3 16,-2-16 1-16,0 0 0 0,0 0 12 0,0 16-6 16,0-16 3-16,0 0 5 15,0 0-3-15,-2 24-1 0,2-24 4 0,0 0-11 0,2 22-5 16,-2-22 14-16,2 16-14 15,-2-16 0-15,4 20 6 0,-4-20-10 0,4 18 6 16,-4-18-6-16,4 18 5 16,-4-18-2-16,5 21 0 0,-5-21-2 15,5 20 5-15,-5-20-4 0,4 19-6 0,-4-19 8 0,4 19-6 0,-2-8 3 16,-2-11-2-16,4 21 3 16,-4-21-3-16,2 19 2 0,-2-19-2 0,4 19 3 15,-4-19-5-15,7 21 0 0,-5-9 5 16,-2-12-5-16,4 21-1 0,-4-21 3 15,6 18-3-15,-6-18 3 0,5 21 1 16,-3-11-5-16,-2-10 5 0,4 19 3 0,-4-19-7 16,5 19 10-16,-5-19 2 0,4 18 1 0,-4-18-1 0,2 17-1 15,-2-17-3-15,4 16 1 16,-4-16-2-16,4 16-2 0,-4-16 3 0,4 15-5 16,-4-15 1-16,4 17 6 15,-4-17-5-15,2 15 0 0,-2-15-4 0,4 18 4 0,-4-18-2 16,6 16 0-16,-6-16 0 15,4 16-1-15,-4-16 5 0,2 20-5 0,-2-20 3 16,4 16-6-16,-4-16 5 0,4 17-2 16,-4-17 0-16,4 15-1 0,-4-15-4 15,4 18 10-15,-4-18-7 0,4 15 3 0,-4-15-3 0,5 13 4 16,-5-13-1-16,6 16-3 16,-6-16 3-16,0 0-2 0,5 19-2 0,-5-19 3 15,4 15-3-15,-4-15 4 16,4 13-3-16,-4-13 0 0,4 14 2 0,-4-14 1 0,5 13-4 15,-5-13 2-15,6 13-1 16,-6-13 3-16,4 15-1 0,-4-15-3 0,6 16 5 16,-6-16-1-16,6 13-4 0,-6-13 2 0,8 13-1 15,-8-13 1-15,8 16-3 0,-8-16 2 16,4 13 2-16,-4-13-2 0,6 13 0 0,-6-13 0 16,6 15 2-16,-6-15 0 15,7 14-2-15,-7-14 3 0,4 13-2 0,-4-13 2 16,7 16 0-16,-7-16-3 0,6 13 3 15,-6-13-5-15,4 13-2 0,-4-13 7 0,6 13 0 16,-6-13-3-16,5 14 4 16,-5-14-2-16,6 13-6 0,-6-13 7 0,4 13-6 15,-4-13 2-15,4 14 1 0,-4-14 4 0,4 13-5 0,-4-13 5 16,5 15-6-16,-5-15 4 16,0 0-4-16,9 19 2 0,-9-19 3 0,4 14-3 15,-4-14 3-15,0 0-1 16,4 18-3-16,-4-18 2 0,4 14 3 15,-4-14-4-15,0 0-1 0,6 17 0 0,-6-17 2 16,0 0 0-16,4 18-2 0,-4-18 4 0,4 11 2 16,-4-11-6-16,0 0 4 0,5 17-2 0,-5-17 3 15,3 13-1-15,-3-13-5 16,0 0 0-16,4 19 4 0,-4-19 2 0,4 13-1 0,-4-13-4 16,0 0-1-16,4 22 1 15,-4-22 2-15,2 13-1 0,-2-13 3 0,2 19-3 16,-2-19 4-16,4 19-4 15,-4-19 1-15,2 17 2 0,-2-17 1 0,5 17 0 0,-5-17-5 16,2 16 2-16,-2-16 1 0,2 15-1 0,-2-15-1 16,2 17 3-16,-2-17-6 15,2 16 6-15,-2-16-6 0,0 0 3 0,2 20 0 16,-2-20 1-16,2 13 1 0,-2-13-1 16,0 0-2-16,2 22 3 0,-2-22-3 0,0 0 4 15,0 19-1-15,0-19-2 16,0 0 3-16,3 19-2 0,-3-19-2 0,0 0 0 15,2 18-1-15,-2-18 5 0,0 0-3 16,2 18 0-16,-2-18 1 0,0 0-2 0,2 16 1 16,-2-16 0-16,0 0 3 0,0 0-5 0,2 19 2 15,-2-19-2-15,0 0 3 16,0 0-1-16,2 14-1 0,-2-14 2 0,0 0-2 0,0 0 2 16,0 0-4-16,5 18 6 15,-5-18-6-15,0 0 7 0,0 0-1 0,0 0-4 16,0 0 1-16,0 0 1 15,2 17-1-15,-2-17 4 0,0 0-9 0,0 0 5 0,0 0-3 16,0 0 3-16,0 0 0 16,0 0 0-16,0 0 0 0,0 0 0 0,0 0 0 15,4 15 0-15,-4-15 0 0,0 0 0 0,0 0 0 16,0 0-1-16,0 0 2 16,0 0-1-16,0 0 0 0,0 0 0 0,0 0-1 0,0 0 1 15,0 0 1-15,4 15-2 16,-4-15-1-16,0 0 1 0,0 0 4 15,0 0-3-15,0 0-2 0,0 0 2 16,0 0 0-16,0 0-2 0,0 0 0 0,0 0 1 0,4 14 4 16,-4-14-3-16,0 0-2 0,0 0 1 0,0 0 4 15,0 0-6-15,0 0-4 16,0 0 7-16,0 0-2 0,0 0 3 0,0 0-4 16,0 0 0-16,0 0 1 0,16 7 0 15,-16-7 5-15,0 0-3 0,0 0 0 16,0 0 1-16,0 0 4 0,0 0-3 15,0 0 0-15,14 4-1 0,-14-4-2 0,0 0-1 16,0 0 5-16,0 0-3 0,0 0 4 0,0 0-8 0,0 0 3 16,0 0 5-16,0 0-7 15,15 6 3-15,-15-6 1 0,0 0 1 0,0 0-2 16,0 0 0-16,13 7 2 16,-13-7-6-16,0 0 4 0,0 0-2 0,16 4 0 0,-16-4 0 15,0 0 3-15,0 0-2 16,0 0-1-16,17 3 6 0,-17-3-2 0,0 0-4 15,0 0 2-15,0 0 2 16,18 7-1-16,-18-7-1 0,0 0-5 0,0 0-4 0,24 0 0 16,-24 0-10-16,18 1 2 0,-18-1 4 0,0 0 7 15,27-1-7-15,-27 1 5 16,0 0-4-16,24 0 6 0,-24 0-2 0,0 0 3 16,22 0-2-16,-22 0-1 15,0 0 4-15,26-2-3 0,-26 2 3 0,19 0 0 0,-19 0 1 16,22 0 10-16,-22 0-7 15,18 0-2-15,-18 0 2 0,24-2-1 0,-24 2 0 16,21-3-2-16,-21 3 3 16,23-3-3-16,-23 3-5 0,23-2-10 0,-23 2-11 15,22-2-11-15,-22 2-5 0,25-2 1 0,-12 1 8 0,-13 1-7 16,25-3 9-16,-25 3 7 16,26-1 7-16,-26 1-15 0,24 0 12 0,-24 0-3 15,24-3 0-15,-24 3 1 0,23 0 4 16,-23 0 2-16,22-2 4 0,-22 2-4 0,18 0 12 15,-18 0-5-15,20 2 5 16,-20-2-1-16,21 0 8 0,-21 0-6 0,19 0 3 16,-19 0 0-16,21 0-1 0,-21 0-4 0,24 0 1 0,-24 0 1 15,22 3 2-15,-22-3-1 16,24 0 1-16,-24 0-8 0,25 0 9 0,-25 0 0 16,24 1-3-16,-24-1 1 15,23 0 2-15,-23 0 3 0,23 3-3 0,-23-3-1 0,23 1 7 16,-23-1-5-16,26 2 2 15,-26-2-1-15,26 0 2 0,-12 2-1 0,-14-2 5 16,30 0-4-16,-17 2-1 0,-13-2 0 0,32 0 5 16,-18 0 5-16,3 2 5 0,-17-2 3 15,32 1-3-15,-18-1-2 16,-14 0-2-16,30 3-2 0,-13-1-1 0,-17-2 7 16,32 0-3-16,-15 2 4 0,0-1-10 15,1-1-3-15,-18 0 13 0,34 0-13 0,-19 3 0 16,-15-3-12-16,30 1-16 0,-30-1-13 0,28 0-27 15,-16 2-37-15,1-2-46 16,-13 0-88-16,25-2-424 0,-14 1 107 0</inkml:trace>
  <inkml:trace contextRef="#ctx0" brushRef="#br1" timeOffset="-138294.72">6456 12239 1778 0,'0'0'-96'16,"0"0"28"-16,0 0 12 0,0 0 9 0,0 0 7 16,0 0-1-16,0 0 7 0,0 0-6 0,0 0-1 0,0 0-20 15,0 0-31-15,0 0-34 16,2-22-215-16,-2 22 110 0</inkml:trace>
  <inkml:trace contextRef="#ctx0" brushRef="#br1" timeOffset="-136727.96">6458 12217 959 0,'0'0'0'0,"0"0"18"0,6-16 5 16,-6 16 8-16,0 0 1 15,0 0 1-15,0 0-8 0,6-11 0 0,-6 11-8 0,0 0-3 16,0 0 2-16,0 0-4 0,0 0 1 0,0 0 6 16,7-18 5-16,-7 18-1 15,0 0 11-15,0 0-4 0,0 0-5 0,0 0 3 0,0 0-8 16,9-9-3-16,-9 9-3 16,0 0 5-16,0 0-9 0,0 0 5 0,0 0 2 15,14-6-2-15,-14 6 12 16,0 0 2-16,0 0 7 0,0 0 1 0,20-2 0 0,-20 2-1 15,0 0 0-15,0 0 0 16,22 7-6-16,-22-7-3 0,0 0 2 0,22 7-1 16,-22-7-2-16,13 3 1 0,-13-3-8 0,12 9 5 15,-12-9 2-15,0 0-6 16,14 9 4-16,-14-9 3 0,10 9-8 0,-10-9 0 0,8 10 1 16,-8-10-7-16,0 0 13 15,10 17-9-15,-10-17-7 0,7 13 0 16,-7-13 11-16,8 11-11 0,-8-11-2 15,7 14 8-15,-7-14-10 0,6 11 0 0,-6-11-3 0,6 12 2 16,-6-12 1-16,7 11-2 0,-7-11-1 0,0 0 11 16,8 17-9-16,-8-17 1 15,4 14-1-15,-4-14 2 0,0 0-4 0,8 17 13 16,-8-17-12-16,3 13 5 0,-3-13 0 16,5 14 5-16,-5-14 0 0,0 0 1 0,2 18-4 15,-2-18 7-15,2 16-3 16,-2-16-3-16,2 15 1 0,-2-15 4 0,0 0 4 15,2 21 1-15,-2-21-12 0,2 14 8 16,-2-14 0-16,0 0 7 0,2 21-17 0,-2-21-5 16,0 15 1-16,0-15 9 0,0 0-8 0,0 22-2 15,0-22 4-15,0 16-4 16,0-16-3-16,2 15 6 0,-2-15-2 0,0 0-1 0,-2 27 4 16,2-27 4-16,-2 17-3 15,2-17-6-15,0 21 4 0,0-21 1 0,-2 19-8 16,2-19 3-16,0 20 1 15,0-20 3-15,0 22-7 0,0-22-1 0,0 21 2 0,0-21 9 16,-2 18-9-16,2-18-1 0,-2 18 6 0,2-18-5 16,0 0-3-16,-2 25 1 15,2-25 4-15,0 17-2 0,0-17-1 0,0 17 5 16,0-17 2-16,0 0-6 16,0 25 2-16,0-25 1 0,0 17-6 0,0-17 1 0,2 16 2 15,-2-16 3-15,0 20-3 16,0-20-3-16,4 17 12 0,-4-17-6 0,2 17-6 15,-2-17 3-15,4 18 1 16,-4-18 1-16,4 19 2 0,-4-19-1 0,6 17-6 0,-6-17 10 16,7 17-8-16,-3-7 1 0,-4-10-6 0,9 17 5 15,-9-17-2-15,6 15-3 16,-6-15-7-16,8 11 7 0,-8-11-3 0,9 13 1 0,-9-13 8 16,6 10-6-16,-6-10-3 15,0 0 8-15,9 15-1 0,-9-15-2 0,6 10 5 16,-6-10-5-16,0 0 5 15,13 10-1-15,-13-10 3 0,0 0 5 0,12 9-14 16,-12-9 6-16,0 0 0 0,0 0 0 16,20 2 0-16,-20-2 0 0,0 0 3 0,0 0 2 15,0 0 6-15,25-11-4 0,-25 11 0 0,10-10 2 16,-10 10 1-16,13-14-1 16,-13 14-3-16,13-15-5 0,-13 15 14 0,12-15-11 0,-6 5 2 15,-6 10-3-15,16-18-6 16,-10 10 11-16,2-3-8 0,-8 11 5 0,15-19-1 15,-8 9-4-15,-7 10-6 16,13-21 3-16,-7 9-4 0,0 0 3 0,-6 12-1 0,10-26 3 16,-5 14 4-16,0 0-4 0,-5 12-1 0,8-27 0 15,-4 15-22-15,0-1-5 16,-4 13 8-16,6-24 1 0,-4 10 6 0,-2 14 2 16,9-24-7-16,-2 10 8 0,-7 14 0 15,6-25 5-15,-2 14-5 0,-4 11 0 0,8-24 13 16,-3 12-11-16,-5 12-2 15,10-26 5-15,-6 13 5 0,-4 13-10 0,9-23 3 16,-4 12 6-16,-5 11 5 0,6-22-8 0,0 10-5 0,-2-2 13 16,-4 14-7-16,8-22 7 15,-1 9-8-15,-7 13 4 0,11-20 2 0,-7 11-3 16,-4 9 2-16,8-19 2 16,-8 19-8-16,9-17 8 0,-9 17-5 0,8-18-1 0,-8 18-4 15,9-15 11-15,-9 15-2 16,6-13 3-16,-6 13-9 0,9-15 9 0,-9 15-6 15,6-16 3-15,-6 16 3 16,8-13-3-16,-8 13-6 0,6-16 9 0,-6 16 0 0,6-11 1 16,-6 11-8-16,10-12 1 15,-10 12 0-15,0 0 3 0,10-16-3 0,-10 16-3 16,10-12 6-16,-10 12 0 0,9-10 1 0,-9 10-1 0,0 0-4 16,13-12 7-16,-13 12 0 15,10-8-2-15,-10 8-2 0,0 0 1 0,15-12-2 16,-15 12 1-16,13-7-2 15,-13 7 12-15,13-6-3 0,-13 6-9 0,0 0 13 0,20-7-5 16,-20 7-10-16,16-6-2 0,-16 6 10 0,0 0-2 16,19-6-5-16,-19 6 1 15,12-6 1-15,-12 6 4 0,0 0 11 0,18-4-14 16,-18 4-5-16,0 0 1 0,14-5 8 16,-14 5-10-16,0 0 4 0,22-4 9 0,-22 4-8 15,16-2-1-15,-16 2-4 16,17-3 16-16,-17 3-9 0,0 0-5 0,28-3 5 15,-28 3 9-15,18-2-1 16,-18 2-4-16,22-1 5 0,-22 1 8 0,23 0 1 0,-23 0-5 16,26-3 1-16,-12 2 3 0,-14 1 0 0,32 0-1 15,-13-2 9-15,0 2 3 16,-19 0 12-16,39-2 9 0,-21 2 2 0,2-2-5 0,-2 2 0 16,-18 0-7-1,39-2-3-15,-23 2 0 0,4 0-12 0,-20 0-1 0,29-1-11 16,-29 1-21-16,26-3-36 15,-26 3-35-15,20 3-46 0,-10-3-41 0,-10 0-75 16,0 0-510-16,14-5-34 0</inkml:trace>
  <inkml:trace contextRef="#ctx0" brushRef="#br1" timeOffset="-136158.28">6625 12195 2142 0,'0'0'-54'0,"-10"-9"27"16,10 9 23-16,0 0 16 15,-20-5 7-15,20 5 18 0,-21-3 16 0,21 3 12 0,-34 0 11 16,14 0 1-16,-6 0-3 0,-4 0-5 0,-1 0-3 16,-3 0-11-16,-2-2-2 15,1 2-13-15,-1 0-6 0,5 0-21 0,-3 0-44 16,4 0-46-16,1 0-68 0,3 0-123 16,3 0-446-16,4 2 27 0</inkml:trace>
  <inkml:trace contextRef="#ctx0" brushRef="#br1" timeOffset="-53848.23">373 13311 178 0,'0'0'58'16,"-8"-16"25"-16,8 16-3 16,0 0 2-16,0 0-16 0,0 0-5 0,-5-16-3 0,5 16-8 15,0 0 3-15,0 0 3 16,0 0 6-16,0 0 8 0,0-21 18 0,0 21-3 15,0 0 8-15,0 0-3 16,4-18 5-16,-4 18-4 0,0 0 10 0,5-16-9 0,-5 16 12 16,0 0-18-16,7-13 12 0,-7 13-12 0,0 0-12 15,8-13-9 1,-8 13-5-16,0 0-10 0,14-8-7 0,-14 8-5 16,0 0-2-16,0 0-7 0,21-4 0 15,-21 4-4-15,0 0-2 0,0 0 1 0,15 13-6 0,-15-13-9 16,0 0 8-16,9 19-2 15,-9-19 1-15,2 18 2 0,-2-18-7 0,0 0 6 16,-9 25-1-16,9-25-7 0,-11 15 4 0,5-6 2 16,6-9-2-16,-17 13-3 0,7-6 8 15,10-7 5-15,-19 11 3 0,19-11 4 0,-17 3 9 16,17-3-8-16,0 0 5 16,-27-3-6-16,27 3-9 0,-14-13 4 0,14 13-6 15,-9-20-4-15,5 6-8 0,4 14-20 16,0-22-22-16,0 22-25 0,2-23-25 0,-2 23-23 15,7-23-28-15,-3 14-30 0,-4 9-46 0,10-17-83 16,-4 11-330-16,3 0 159 16</inkml:trace>
  <inkml:trace contextRef="#ctx0" brushRef="#br1" timeOffset="-53238.78">518 13111 1682 0,'0'0'-80'0,"6"-13"20"16,-6 13 21-16,0 0 7 0,4-15 15 16,-4 15 5-16,0 0 20 0,0 0 6 0,5-17 6 15,-5 17-6-15,0 0-1 16,0 0-1-16,0 0 13 0,0 0 7 0,0 0 8 15,0 0 5-15,0 0-5 0,0 0 10 0,0 0-19 0,-40 29-5 16,40-29 8 0,-11 21-13-16,5-10-5 0,6-11 12 0,-6 21-2 0,6-21-1 15,-3 19 12-15,3-19-11 16,-2 18 6-16,2-18 2 0,0 0-13 0,3 18 4 16,-3-18-1-16,0 0-13 15,16 8 4-15,-16-8 1 0,0 0-19 0,22-2-3 0,-22 2-5 16,0 0-18-16,27-14 11 15,-18 7-4-15,-9 7 6 0,18-17-9 0,-10 8 1 16,-8 9 11-16,14-22-5 0,-9 9 9 0,-1-2-2 16,1 0 11-16,-5 15 6 0,2-36-4 15,-2 16 10-15,-2 0 6 0,-1-6 1 0,1 2 10 16,0 3 13-16,2-2 29 16,-2 3 47-16,0-2-8 0,2 1-8 0,-1 0 3 15,-1 2 8-15,2 0 0 0,-2 2-5 16,2 17-5-16,0-29-11 0,0 29-16 0,0-20-10 15,0 20 1-15,5-12-2 0,-5 12 9 0,0 0-5 16,0 0-5-16,0 0-7 16,0 0-3-16,24 36-7 0,-19-18-3 0,1 1-5 0,-1 3-4 15,-1 2-1-15,2 3-3 16,0 0-2-16,-2 0-3 0,0 0-5 0,-1 0-11 16,1-1-9-16,-2-2-17 15,4 2-22-15,-4-4-22 0,0-3-27 0,0 2-29 16,1-1-28-16,-3-4-34 0,2 2-31 15,0-5-44-15,-2-13-98 0,2 21-457 0,0-15-124 16</inkml:trace>
  <inkml:trace contextRef="#ctx0" brushRef="#br1" timeOffset="-52608.76">762 12986 2288 0,'0'0'-104'0,"0"-23"21"16,0 23 7-16,0 0 2 0,0 0 18 0,0 0 19 0,0 0 20 15,0 0 12-15,0 0 5 16,0 0 2-16,0 0-2 0,0 0 2 0,0 0 7 16,0 0 3-16,-11 55-4 0,8-42 3 15,3-13 4-15,0 27-9 0,0-27 4 0,-2 27 4 16,2-27-7-16,0 23-7 15,0-23-7-15,0 19-2 0,0-19-12 0,0 17-2 16,0-17-9-16,0 0-17 0,0 0-10 0,2 15-8 0,-2-15-1 16,0 0 6-16,0 0-9 15,0 0 8-15,0 0 1 0,0 0 10 0,0 0-2 16,-8-66 16-16,6 49 19 16,2-1 10-16,0 18 12 0,-3-34 13 0,3 17 7 15,0 0 15-15,0 17 2 16,3-31 12-16,-3 18 5 0,4 0 1 0,-4 13-6 15,6-25-6-15,-1 14-1 0,-5 11-5 16,13-21-7-16,-8 11-4 0,-5 10-5 16,16-13 3-16,-5 9-4 0,-11 4 3 0,15-8-11 0,-15 8 4 0,18-4-9 15,-18 4-4-15,0 0 7 16,0 0 2-16,24 9 0 0,-24-9-6 0,0 0 4 16,0 0 8-16,0 0 3 15,0 0 15-15,-21 35 18 0,21-35 2 0,-13 13-1 16,13-13-7-16,-14 10 4 0,14-10-12 15,-9 10-5-15,9-10-10 0,0 0 11 0,-11 15-10 16,11-15 0-16,0 0-5 0,0 0 4 0,9 26-7 16,-9-26-4-16,15 18-1 15,-3-9-1-15,-3 3 0 0,4 1-3 0,1 1-7 0,-4-4 9 16,0 6 2 0,1-2-9-16,-2-2 2 0,-3 4-1 0,-1-2 5 0,-5-14-2 15,1 24-11-15,-1-24 14 16,-6 27-13-16,-2-15-14 0,-1-2-37 0,0 2-52 15,-1-1-55-15,-2-1-79 0,-1-1-447 16,-4 3 72-16</inkml:trace>
  <inkml:trace contextRef="#ctx0" brushRef="#br1" timeOffset="-51388.9">261 15145 1901 0,'0'0'-99'16,"0"0"5"-16,0 0 0 0,0 0-4 0,0 0-10 15,0 0-22-15,0 0-71 0,0 0-153 16,0 0 114-16</inkml:trace>
  <inkml:trace contextRef="#ctx0" brushRef="#br1" timeOffset="-51238.76">400 15137 981 0,'29'0'37'0,"-29"0"8"15,0 0-15-15,0 0-14 0,21-3-9 0,-21 3-7 16,0 0-18-16,17-4-31 0,-17 4-53 15,0 0-211-15,21-5 101 0</inkml:trace>
  <inkml:trace contextRef="#ctx0" brushRef="#br1" timeOffset="-51128.75">883 15105 804 0,'18'0'-81'0,"-18"0"-159"0,16 0 78 15</inkml:trace>
  <inkml:trace contextRef="#ctx0" brushRef="#br1" timeOffset="-50948.6">1507 15066 705 0,'19'3'36'0,"-19"-3"1"0,17 2-24 0,-17-2-20 0,17 2-23 16,-17-2-21-16,0 0-31 15,22-4-126-15,-22 4 68 0</inkml:trace>
  <inkml:trace contextRef="#ctx0" brushRef="#br1" timeOffset="-50758.82">2146 15038 618 0,'19'2'20'16,"-4"-2"-1"-16,-15 0-1 0,20 3-1 0,-20-3 1 15,0 0-1-15,22 0-3 0,-22 0 7 16,0 0 8-16,21 0 2 0,-21 0-8 0,0 0 8 16,24 0-13-16,-24 0-21 15,0 0-26-15,28-3-37 0,-28 3-85 0,26-4-64 16,-10 0 70-16</inkml:trace>
  <inkml:trace contextRef="#ctx0" brushRef="#br1" timeOffset="-50618.79">2703 15021 760 0,'0'0'96'16,"16"4"9"-16,-16-4-32 16,0 0-2-16,18 2-14 0,-18-2-5 0,0 0-15 0,18 2-25 15,-18-2-42-15,0 0-24 16,20 0-30-16,-20 0-32 0,0 0-206 0,25-2 102 15</inkml:trace>
  <inkml:trace contextRef="#ctx0" brushRef="#br1" timeOffset="-50458.49">3028 14989 981 0,'0'0'64'0,"0"0"21"0,0 0-11 16,0 0-5-16,0 0-8 15,0 0 1-15,0 0-13 0,0 0-10 0,0 0-19 16,0 0-47-16,0 0-60 0,0 0-106 0,0 0-199 16,0 0 124-16</inkml:trace>
  <inkml:trace contextRef="#ctx0" brushRef="#br1" timeOffset="-50288.42">2639 14998 1233 0,'-17'4'52'0,"1"-2"-7"0,16-2 0 0,-26 4-11 0,26-4-5 16,-23 1-5-16,23-1 5 16,-23 3-21-16,23-3-19 0,-27 1-3 0,27-1-8 15,-26 0-2-15,26 0-15 16,-28 0-21-16,9-1-32 0,19 1-33 0,-36-3-240 0,17 2 116 16</inkml:trace>
  <inkml:trace contextRef="#ctx0" brushRef="#br1" timeOffset="-50098.74">1985 15002 1103 0,'-17'0'53'0,"17"0"9"0,-29 0 11 16,29 0 6-16,-28 0 13 15,14 0-14-15,14 0-4 0,-28-1-8 0,28 1-1 16,-28 0-16-16,28 0-29 16,-25-3-30-16,25 3-23 0,-28-1-26 15,28 1-21-15,-33-3-10 0,17 1-2 0,-2 0 5 16,18 2 1-16,-34-1 13 0,16-2 2 0,18 3 6 15,-31-3-4-15,14 3-9 16,-2-1-8-16,19 1-4 0,-32-3-157 0,15 3 80 16</inkml:trace>
  <inkml:trace contextRef="#ctx0" brushRef="#br1" timeOffset="-49998.46">1515 14979 644 0,'-14'0'-8'0,"14"0"38"15,-31-2 14-15,31 2 19 0,-27 2 13 16,27-2 7-16,-25 0 18 0,10 0 8 0,15 0 3 16,-23 3-5-16,23-3 1 15,-25 0-24-15,25 0-7 0,-22 0-15 0,22 0-37 16,-26 1-48-16,26-1-71 0,-28-4-114 15,10 0-245-15,1 2 392 0</inkml:trace>
  <inkml:trace contextRef="#ctx0" brushRef="#br1" timeOffset="-49828.9">926 14962 1431 0,'-23'4'73'0,"23"-4"-5"0,-20 0-13 0,20 0-25 15,-22 0-18-15,22 0-24 16,-23 0-5-16,23 0-11 0,-25-2-10 0,25 2-13 15,-24 0-6-15,24 0 4 16,-27-2 5-16,27 2 3 0,-29-2 3 0,29 2-8 0,-27-2-29 16,27 2-64-16,-27-4-188 0,14 3 105 0</inkml:trace>
  <inkml:trace contextRef="#ctx0" brushRef="#br1" timeOffset="-49708.62">499 14949 1096 0,'-25'4'136'0,"25"-4"2"15,-15 4-19-15,15-4-14 0,0 0-14 0,-25 3-26 16,25-3-29-16,0 0-58 0,-23-2-82 0,23 2-178 0,-17-4-166 16,17 4 396-16</inkml:trace>
  <inkml:trace contextRef="#ctx0" brushRef="#br1" timeOffset="-48948.49">166 14379 1214 0,'0'0'-7'0,"0"0"11"16,0 0-4-16,8-12-2 15,-8 12 0-15,0 0 2 0,13-7 0 0,-13 7 0 16,0 0-2-16,18-7 4 16,-18 7 0-16,0 0 0 0,18-6 20 0,-18 6 15 0,0 0-1 15,20-4 11-15,-20 4 2 16,0 0-6-16,21 2 1 0,-21-2 5 0,0 0-7 15,15 9-7-15,-15-9 4 0,0 0-18 16,4 17 11-16,-4-17-3 0,0 0-1 16,-6 26-1-16,6-26-3 0,-9 20 6 0,2-9 17 0,2 4 9 15,-1-4-6-15,1 4 4 16,5-15-7-16,-13 25-12 0,8-12 4 0,1 1-4 16,4-14 0-16,-9 20 12 15,9-20-1-15,-4 21 17 0,4-21-13 0,-2 17 1 0,2-17-6 16,0 0 3-16,0 21-8 15,0-21 0-15,0 0-3 0,10 13-18 0,-10-13-11 16,14 5-27-16,-14-5-41 0,0 0-33 0,24 0-43 16,-24 0-64-16,0 0-87 0,30-7-330 15,-21 1 170-15</inkml:trace>
  <inkml:trace contextRef="#ctx0" brushRef="#br1" timeOffset="-48538.66">367 14497 1864 0,'0'0'19'0,"0"0"19"0,6-17-17 15,-6 17 16-15,0 0 9 0,7-18 3 0,-7 18 2 16,0 0-6-16,4-15 0 16,-4 15-4-16,0 0-9 0,6-13 7 15,-6 13-2-15,0 0-7 0,10-11-13 0,-10 11 13 16,0 0-18-16,0 0 11 0,11-11-8 0,-11 11 0 16,0 0-4-16,0 0-1 15,16-8-7-15,-16 8 0 0,0 0 8 0,0 0-7 16,18 0-1-16,-18 0 2 15,0 0-2-15,0 0 0 0,23 9 6 0,-23-9-5 0,16 8-4 16,-16-8 8-16,13 13-16 0,-7-4 2 0,-6-9 8 16,10 14-1-16,-10-14-1 15,7 15 5-15,-7-15-2 0,2 19-3 0,-2-19 6 16,0 17-5-16,0-17 2 16,0 0 7-16,-9 23 5 0,9-23-7 0,-7 17 2 0,7-17-3 15,-11 14-2-15,11-14 5 16,-13 11-1-16,13-11 7 0,-14 8 8 15,14-8 8-15,-13 5 3 0,13-5 6 0,0 0-8 16,0 0-4-16,-25-1-9 0,25 1-3 0,0 0-2 16,0 0-12-16,-9-23-24 0,9 23-12 0,0 0-36 15,4-26-26-15,-4 26-22 16,9-20-37-16,-9 20-43 0,11-17-103 0,-4 7-316 16,0 1 167-16</inkml:trace>
  <inkml:trace contextRef="#ctx0" brushRef="#br1" timeOffset="-47078.6">64 14516 1645 0,'0'0'-93'0,"0"0"23"16,0 0 23-16,0 0 21 0,0 0 16 0,0 0 10 16,0 0 9-16,0 0 3 15,0 0 6-15,0 0 18 0,0 0 11 0,0 0 6 16,0 0 15-16,0 0 10 0,0 0 11 16,0 0 7-16,0 0 14 0,0 0-21 0,0 0-15 15,0 0-5-15,0 0-15 16,0 0 3-16,0 0-16 0,0 0-3 0,0 0-8 15,0 0-18-15,0 0-36 0,0 0-32 16,0 0-30-16,0 0-40 0,45 0-43 16,-45 0-114-16,13 0-273 0,-13 0 255 0</inkml:trace>
  <inkml:trace contextRef="#ctx0" brushRef="#br1" timeOffset="-46128.73">704 14241 1499 0,'6'-11'-42'0,"-6"11"27"0,0 0 11 0,0 0 8 16,9-12 11-16,-9 12 27 0,0 0 9 0,0 0 6 16,0 0 3-16,0 0-7 15,0 0 0-15,0 0 2 0,7 39-12 0,-7-39 10 0,-5 26 2 16,3-8 5-16,0-1-4 16,0 2 8-16,0 0-9 0,-1 0-1 15,1 0-11-15,2 0 2 0,0-19-10 16,0 37 3-16,0-21-9 0,0 0 0 0,0-16-2 0,5 25 0 15,-5-25 3-15,2 23 1 0,-2-23-1 0,4 14-7 16,-4-14-11-16,7 10-9 16,-7-10-27-16,0 0-26 0,0 0-10 0,0 0-29 15,0 0-22-15,38-26-20 0,-31 13 3 16,2 0 15-16,2-2 13 0,-2 1 28 0,0 3 16 16,3 0 20-16,-2 0 20 15,3 1 19-15,-2 1 20 0,3 3 30 0,0-2 17 16,-14 8 18-16,22-5-2 15,-22 5 8-15,25-3-11 0,-25 3-2 0,19 5-13 0,-19-5 2 16,15 11-7-16,-15-11-3 0,10 12-9 16,-10-12-1-16,4 13 0 15,-4-13 0-15,0 0-3 0,0 0-2 0,-14 25-8 0,14-25-1 16,-16 7-2-16,16-7-4 16,-18 7-1-16,18-7-7 0,0 0-17 0,-23-3-25 0,23 3-46 15,0 0-38-15,-17-11-44 16,17 11-54-16,-6-14-101 0,6 14-380 15,0-15 75-15</inkml:trace>
  <inkml:trace contextRef="#ctx0" brushRef="#br1" timeOffset="-45638.71">1115 14341 2003 0,'0'0'-34'0,"13"7"10"0,-13-7 4 0,0 0 20 0,0 0 10 16,0 0 14-16,-7 25 15 15,7-25 9-15,0 0-9 0,-11 21-3 0,11-21-6 16,-2 15 3-16,2-15 6 0,0 0 8 0,-2 21 1 16,2-21-12-16,0 0 7 0,9 20-14 15,-9-20-15-15,11 9-7 0,-11-9-29 0,11 6-13 16,-11-6-14-16,0 0-7 16,23 1-3-16,-23-1 5 0,0 0-3 15,0 0 8-15,24-15 1 0,-24 15 2 16,12-11 9-16,-12 11 13 0,8-13 22 0,-8 13 25 0,5-12-1 15,-5 12 25-15,0 0 18 16,10-11 0-16,-10 11 1 0,0 0-13 0,0 0 5 16,12-10 16-16,-12 10 5 0,0 0 1 0,0 0 0 15,0 0-3-15,0 0-10 0,9 31-9 16,-9-31 5-16,2 22 10 0,-2-22-9 0,0 29-1 16,0-10-10-16,2-1-3 15,-2 0 0-15,0 1-7 0,2 2-7 0,-2-2 5 16,0 2-10-16,2 1-2 15,-4-2-2-15,0 2 1 0,0-3-3 0,0-1 8 0,-4 0 5 16,1-1 3-16,-1-2 10 0,0-1-2 0,-5-1-3 16,1-3-1-16,-2-1-3 15,12-9-8-15,-20 10 0 0,20-10-6 0,-22 0-12 16,22 0-16-16,-23-10-30 0,12 0-29 16,11 10-46-16,-17-21-46 0,13 8-41 0,4 13-43 15,-8-25-70-15,6 10-573 16,2 2-245-16</inkml:trace>
  <inkml:trace contextRef="#ctx0" brushRef="#br1" timeOffset="-44648.33">1307 14702 2409 0,'0'0'-195'16,"0"0"22"-16,0 0 24 0,0 0 35 0,0 0 35 0,0 0 30 16,0 0 21-16,0 0 23 15,0 0 5-15,0 0 17 0,0 0 9 0,0 0 13 16,0 0-2-16,0 0-4 16,0 0-6-16,0 0 4 0,0 0-5 0,0 0-8 15,0 0 16-15,0 0-10 16,0 0-8-16,0 0 11 0,0 0-8 0,0 0 2 0,0 0-5 15,0 0 8-15,0 0-10 0,0 0 10 16,0 0-5-16,30-27 6 16,-30 27-1-16,0 0 2 0,7-18 10 0,-7 18 1 0,6-16 4 15,-6 16-6-15,3-11-9 0,-3 11 6 16,7-17-12-16,-7 17 4 0,4-15-3 0,-4 15 1 16,8-17-7-16,-8 17 4 15,6-19-5-15,-2 7-4 0,-4 12 1 0,8-27-1 16,-5 15-2-16,-1-4-1 0,6-3 4 15,-4 2-5-15,5-3-8 0,-5-4 2 0,4 3-4 16,-5-2 8-16,5 2-16 0,-4-2 17 0,2 4-13 16,-1 2 8-16,1-1 6 15,-1 2 0-15,0 0-3 0,0 1-4 0,-1 3-10 0,2-3 11 16,-6 15-6-16,14-19 5 16,-6 11-4-16,-8 8 8 0,16-13-13 15,-16 13 7-15,17-2 3 0,-17 2-6 16,0 0-3-16,24 5 9 0,-24-5-11 0,11 10 7 0,-11-10 5 15,10 14-5-15,-10-14 2 16,2 18 8-16,-2-18-12 0,-2 17 14 0,2-17 10 16,-10 16 4-16,10-16 2 0,-11 14 0 0,11-14 2 15,-14 15-3-15,14-15 0 16,-13 7-4-16,13-7-4 0,-9 7 0 0,9-7-11 0,0 0-14 16,0 0-8-16,-16 6-10 15,16-6-22-15,0 0-9 0,0 0-10 0,0 0 10 16,0 0 1-16,0 0 5 15,0 0 6-15,0 0 9 0,44 11 2 0,-44-11 14 0,16 7 14 16,-8 0 22-16,-8-7 13 0,16 12 2 0,-10-1 4 16,-6-11 10-16,8 16 11 15,-8-16-9-15,1 19 14 0,-1-19 0 0,-3 20-10 16,3-20 0-16,-14 18-8 16,2-8-23-16,0 0-58 0,2-3-73 0,10-7-91 0,-25 9-203 15,11-5-210-15,14-4 172 16</inkml:trace>
  <inkml:trace contextRef="#ctx0" brushRef="#br1" timeOffset="-36368.4">9964 10697 205 0,'0'0'126'0,"0"0"-33"0,0 0-6 0,0 0-16 0,0 0-19 16,0 0-4-1,0 0-7-15,0 0-6 0,0 0 0 0,0 0-13 0,0 0 3 16,0 0-3-16,-3-22-2 16,3 22-9-16,0 0 5 0,0 0-4 0,0 0 1 0,0 0-8 15,0 0-5-15,0 0-7 16,0 0-16-16,0 0-30 0,0 0-36 0,0 0-167 15,0 0 83-15</inkml:trace>
  <inkml:trace contextRef="#ctx0" brushRef="#br1" timeOffset="-35358.82">9927 10668 716 0,'0'0'20'0,"0"0"22"0,0 0 25 16,0 0 0-16,0 0 11 0,0 0 11 0,0 0-5 15,0 0 4-15,0 0-5 16,0 0 3-16,0 0-5 0,0 0-5 15,0 0-13-15,0 0 7 0,0 0-19 0,0 0-2 0,0 0-1 0,0 0-11 16,0 0-7-16,0 0-1 16,0 0-1-16,0 0-4 0,0 0-5 0,0 0-3 0,21-22 9 15,-21 22-11 1,0 0-1-16,0 0 3 0,20-1-4 0,-20 1 6 0,0 0 7 16,0 0 11-16,0 0 0 15,0 0 7-15,0 0-7 0,30 7-3 0,-30-7-2 0,0 0-1 16,0 0-4-16,8 17 0 15,-8-17 6-15,0 0-7 0,4 17 1 0,-4-17 2 16,0 0 6-16,2 19 5 0,-2-19-5 0,0 0 0 16,0 21 1-16,0-21-9 15,0 0-3-15,0 21 0 0,0-21-3 0,0 15 2 16,0-15-5-16,0 0 3 0,-2 20-4 16,2-20-5-16,0 0 1 0,0 21 1 0,0-21-3 15,0 0-2-15,-2 17 9 16,2-17-3-16,0 0 0 0,0 0 5 15,2 21-5-15,-2-21-3 0,0 0-4 0,0 0 1 0,2 17-1 0,-2-17 5 16,0 0-7-16,0 0 3 16,0 17 2-16,0-17-4 0,0 0-3 15,0 0 2-15,4 14 2 0,-4-14-1 16,0 0-4-16,0 0 9 0,8 12-8 0,-8-12 3 16,0 0 1-16,0 0-3 0,11 9-3 15,-11-9 5-15,0 0 2 0,0 0-1 0,0 0-3 0,0 0 0 16,11 11 2-16,-11-11 0 15,0 0 1-15,0 0-1 0,0 0-2 0,0 0 4 16,0 0-8-16,0 0 3 0,0 0 1 0,0 0 0 16,0 0-1-16,0 0 6 15,0 0 4-15,0 0 3 0,0 0-3 0,0 0 1 0,0 0-1 16,0 0 0-16,0 0-1 16,0 0-1-16,0 0 3 0,0 0-4 0,0 0-1 15,0 0 3-15,25-17-3 16,-25 17 1-16,0 0-2 0,0 0 4 0,0 0-7 15,0 0 2-15,0 0 1 0,0 0 0 0,0 0-1 0,0 0 0 16,0 0 0 0,0 0 2-16,0 0-9 0,0 0 3 0,0 0-1 15,0 0 0-15,0 0-1 0,0 0 5 0,0 0-4 16,0 0-1-16,0 0-1 0,0 0 0 0,0 0 3 16,-27 35-3-16,27-35 1 15,0 0 0-15,0 0-3 0,-2 16 7 0,2-16-8 0,0 0 7 16,0 0-2-16,0 0 0 15,6 23 1-15,-6-23-1 0,6 9 0 0,-6-9 0 16,0 0-2-16,9 18 0 0,-9-18 2 0,8 11 2 16,-8-11-4-16,6 11 0 15,-6-11 0-15,10 14 4 0,-10-14 1 0,6 12 1 0,-6-12 11 16,4 12 8-16,-4-12 5 16,0 0 7-16,2 20 3 0,-2-20 1 0,0 0-4 15,0 0-6-15,-8 23 1 16,8-23-5-16,-12 9-36 0,12-9-53 0,-12 12-83 0,12-12-89 15,-17 3-213-15,9-2-461 0,8-1-298 0</inkml:trace>
  <inkml:trace contextRef="#ctx0" brushRef="#br1" timeOffset="-9334.73">29313 11458 155 0,'0'0'66'0,"0"0"-29"15,0 0-24-15,0 0 1 0,0 0-3 16,8-12-3-16,-8 12-2 0,0 0-8 0,0 0-4 16,0 0 0-16,0 0-4 0,0 0 1 15,0 0 1-15,0 0 0 0,0 0-1 16,0 0 5-16,0 0-2 0,0 0 4 15,0 0-2-15,0 0 0 0,0 0 1 0,0 0-1 16,0 0 4-16,0 0-20 0,0 0-24 0,0 0-11 16,0 0 18-16</inkml:trace>
  <inkml:trace contextRef="#ctx0" brushRef="#br1" timeOffset="-8018.63">29272 11464 163 0,'0'0'36'15,"0"0"9"-15,0 0 3 0,0 0 6 16,0 0-1-16,0 0 8 0,0 0-4 0,0 0-14 15,0 0 7-15,5-15-11 0,-5 15-9 16,0 0-14-16,0 0 5 0,0 0-5 0,0 0-1 16,0 0 1-16,0 0-3 0,0 0-5 15,0 0-1-15,0 0 6 0,0 0-6 16,0 0 6-16,4-16-1 0,-4 16 3 16,0 0 3-16,0 0 7 0,0 0 8 0,0 0 1 15,0 0 7-15,0 0 2 0,0 0-4 16,0 0 3-16,0 0-6 0,0 0-8 15,0 0 1-15,0 0 1 0,0 0-13 16,0 0 4-16,0 0 2 0,0 0-6 0,0 0 2 16,0 0-4-16,0 0 4 0,0 0 0 15,0 0-9-15,0 0 7 0,0 0-1 0,0 0 8 0,0 0-6 16,0 0 1-16,0 0-1 16,0 0 1-16,0 0 8 0,0 0-7 0,0 0 3 15,0 0 7-15,0 0-3 0,0 0-12 16,0 0 3-16,0 0 2 0,0 0 10 0,0 0 9 15,0 0-8-15,0 0 2 0,0 0 1 0,0 0 9 16,-23 36-9-16,23-36-2 16,0 0-2-16,0 0-4 0,0 0 6 0,0 0-2 0,0 0-12 15,0 0 9-15,0 0-2 16,-8 13-11-16,8-13 21 0,0 0-6 0,0 0 5 16,0 0-2-16,-7 12 14 15,7-12-4-15,0 0 3 0,0 0-4 0,-9 14-7 0,9-14 5 16,0 0-2-16,-12 15-6 15,12-15 8-15,0 0-13 0,-13 13-4 0,13-13 3 16,-8 12-5-16,8-12-4 0,-11 15 0 0,11-15 0 16,-13 13 7-16,13-13-7 15,-10 15-3-15,4-7 0 0,6-8 7 0,-14 15 13 0,14-15 4 16,-10 16 4-16,10-16-1 16,-14 13 1-16,9-5 1 0,5-8-6 15,-13 12-1-15,13-12-3 0,-12 14-5 16,12-14 3-16,-13 13 0 0,13-13-6 0,-11 11-1 0,11-11 0 15,-10 10-2-15,10-10-4 0,-9 12 2 0,9-12-3 16,0 0-4-16,-12 12 1 16,12-12-1-16,0 0-4 0,-10 11 0 0,10-11-6 15,0 0-8-15,-12 9-13 16,12-9-14-16,0 0-23 0,-10 10-19 0,10-10-28 0,0 0-30 16,-8 10-28-16,8-10-41 15,0 0-70-15,0 0-495 0,-7 5-58 0</inkml:trace>
  <inkml:trace contextRef="#ctx0" brushRef="#br1" timeOffset="-7438.83">29121 11482 2178 0,'4'-14'-91'16,"-4"14"24"-16,0 0 14 15,0 0 16-15,0 0 24 0,0 0 12 0,0 0 22 0,0 0 6 16,0 0 21-16,0 0 16 15,0 0-1-15,0 0 4 0,0 0 6 0,0 0 1 16,0 0 2-16,0 0 1 0,0 0 1 0,0 0-1 16,0 0 2-16,-41 25-7 15,41-25 0-15,-12 12 0 0,3-3-1 0,9-9-1 0,-17 18-3 16,9-7 3-16,0-3-6 16,8-8 2-16,-20 18-3 0,10-7 2 15,-1-1 1-15,0-3 0 0,-1 3-8 16,1 1 3-16,-1-3-4 0,0 1 0 0,0 1 1 0,2-1-2 15,-3-1 0-15,0 2 4 0,3-1-6 0,10-9 0 16,-21 16 1-16,9-5-1 16,2-4-3-16,0 3 0 0,10-10-5 0,-23 15 2 15,14-5-6-15,-2-3 1 0,11-7-5 16,-20 15-4-16,10-7 0 0,10-8-5 0,-16 14-3 16,10-9-3-16,6-5-4 15,-18 14 1-15,18-14-2 0,-13 11-2 0,13-11-2 16,-14 9-3-16,14-9-1 15,-11 10-3-15,11-10-10 0,0 0-17 0,-16 10-26 0,16-10-27 16,0 0-25-16,-9 5-37 0,9-5-50 0,0 0-49 16,0 0-49-1,0 0-96-15,0 0-131 0,0 0-378 0,0 0-264 0</inkml:trace>
  <inkml:trace contextRef="#ctx0" brushRef="#br1" timeOffset="-6968.94">28754 11515 2541 0,'0'0'-109'0,"0"0"27"16,7-15 13-16,-7 15 25 15,0 0 12-15,0 0 7 0,0 0 17 0,4-13 17 16,-4 13-3-16,0 0 18 0,0 0 33 0,0 0 19 16,0 0 12-16,0 0 10 0,0 0-4 15,0 0-4-15,0 0-4 0,0 0-4 16,-36 24-12-16,36-24-3 0,-20 19 3 16,10-10-9-16,2 2 5 0,-3-2 2 0,-2 1 3 15,2 1 1-15,-1 0 0 0,2 1-1 16,-4-1-5-16,2 2-3 0,0-1-3 15,-2 0 0-15,4 0 1 0,-3 0 2 0,3 0-3 0,-3-2-1 16,2 4-4-16,-2-2-2 16,1-3-3-16,1 3-1 0,1-1 0 0,-1 1-2 0,3-3-3 15,-3 1-6 1,11-10-2-16,-17 17-3 0,11-9-4 0,6-8-4 0,-18 13-2 16,12-5-3-16,6-8 1 15,-10 9-6-15,10-9-7 0,0 0-15 0,-13 13-16 16,13-13-21-16,0 0-24 15,-12 8-31-15,12-8-51 0,0 0-43 0,0 0-42 0,-12 2-44 16,12-2-87-16,0 0-594 0,0 0-395 0</inkml:trace>
  <inkml:trace contextRef="#ctx0" brushRef="#br1" timeOffset="-6548.75">28424 11497 2739 0,'2'-16'-133'0,"-2"16"32"16,0 0 19-16,0 0 23 0,0 0 19 0,2-16 24 0,-2 16 38 16,0 0 18-16,0 0 18 15,0 0 16-15,0 0 7 0,0 0 7 16,0 0 6-16,0 0 2 0,0 0 2 15,-26 35-5-15,26-35 2 0,-12 19 0 0,4-8 2 16,-4 2-5-16,4-3 3 0,0 4-4 0,-3-1-1 0,1 1-2 16,0-1-5-1,-2 0 1-15,0 2-1 0,-1 1-6 0,3-4 1 0,-5 4-5 16,0-1 2-16,3-1 3 16,-2 1 0-16,0 1 1 0,-1-2-2 0,-1 2-20 15,4-3-7-15,-1 0-2 0,0-1 0 16,3-1-10-16,-2 1-4 0,2-1-5 0,-1-1 0 15,11-10-2-15,-15 17-8 0,5-10 2 0,10-7-8 16,-11 14-22-16,11-14-23 0,-9 9-30 16,5-3-39-16,4-6-39 0,0 0-60 0,-9 10-53 15,9-10-51-15,0 0-128 16,0 0-162-16,0 0-302 0,0 0-276 0</inkml:trace>
  <inkml:trace contextRef="#ctx0" brushRef="#br1" timeOffset="-5958.9">29287 10864 2580 0,'0'0'-102'0,"0"0"27"0,0 0 19 0,0 0 36 16,0 0 37-16,0 0 32 16,0 0 30-16,0 0 3 0,0 0 15 0,0 0 21 15,0 0 8-15,0 0 3 16,0 0 8-16,0 0 0 0,0 0-7 0,0 0-13 16,0 0-10-16,5 41-10 0,-5-41-11 15,0 0-8-15,-2 25-9 0,2-25-13 0,0 17 0 16,0-17-10-16,0 18-25 15,0-18-32-15,0 17-42 0,0-17-37 0,0 0-48 16,0 21-37-16,0-21-37 0,0 0-32 0,-3 17-53 16,3-17-597-16,-2 7-275 15</inkml:trace>
  <inkml:trace contextRef="#ctx0" brushRef="#br1" timeOffset="-5438.71">29216 10994 2615 0,'0'0'-85'16,"0"0"30"-16,0 0 20 16,0 0 27-16,-4-16 31 0,4 16 16 0,0 0 5 15,0 0-1-15,0 0-7 0,0 0-4 16,0 0 8-16,0 0-2 0,0 0 2 0,0 0-1 16,0 0 1-16,0 0-1 15,0 0-9-15,0 0 1 0,0 0-1 0,0 0-6 16,-24 30 0-16,24-30 0 15,-4 14-1-15,4-14 9 0,-9 13 12 0,9-13 3 0,-6 14 5 16,6-14 7-16,-8 11 3 0,8-11 2 0,0 0-7 16,-14 14-4-16,14-14-2 15,0 0-2-15,-16 9-2 0,16-9 3 16,0 0-7-16,0 0-5 0,0 0 0 16,-24-6-8-16,24 6-5 0,0 0-4 0,0 0 0 15,-6-23-3-15,6 23-3 0,0 0 1 16,0-19 0-16,0 19 10 0,0 0 8 0,0 0 7 15,0-22 7-15,0 22 4 0,0 0-2 0,0 0 2 0,0 0-1 16,2-24-5-16,-2 24-8 16,0 0 1-16,0 0-9 0,0 0 3 0,0 0-5 15,0 0 0-15,0 0-1 16,0 0 9-16,0 0 1 0,0 0 1 0,0 0-1 0,0 0-1 16,-31 29-1-16,31-29-2 15,-13 11-2-15,13-11-4 0,-13 14-3 0,13-14 0 16,-14 15-14-16,7-8 4 15,7-7-13-15,-15 12-18 0,15-12-19 0,-15 13-20 16,15-13-23-16,-14 10-29 0,14-10-24 16,-15 8-30-16,15-8-28 0,-11 7-50 15,3-5-65-15,8-2-149 0,-14 4-519 0,14-4-422 0</inkml:trace>
  <inkml:trace contextRef="#ctx0" brushRef="#br1" timeOffset="-5148.72">29105 10776 2881 0,'0'0'-62'0,"0"0"53"0,9-11 18 16,-9 11 30-16,0 0 32 0,0 0 19 0,0 0-1 16,0 0-2-16,0 0-7 15,9-12-8-15,-9 12-7 0,0 0-9 0,0 0-7 0,0 0-8 16,0 0-36-16,0 0-49 16,0 0-76-16,0 0-68 0,0 0-88 0,0 0-617 15,6-9-271-15</inkml:trace>
  <inkml:trace contextRef="#ctx0" brushRef="#br1" timeOffset="-4878.03">29040 10759 2609 0,'0'0'-100'0,"0"0"25"0,0 0 25 0,0 0 31 0,0 0 31 16,0 0 5-16,0 0 20 15,0 0-2-15,0 0 4 0,-28-1 0 0,28 1 13 16,0 0 15-16,0 0-4 0,0 0-2 0,-2 17 3 0,2-17-9 16,0 0-3-1,-4 20-13-15,4-20 2 0,0 18 0 0,0-18-5 0,-4 18-8 16,4-18 0-16,-2 21-4 16,2-21-21-16,-5 21-28 0,5-21-51 0,-2 19-50 15,2-19-44-15,-4 19-47 0,4-19-102 16,-4 14-391-16,4-14 33 0</inkml:trace>
  <inkml:trace contextRef="#ctx0" brushRef="#br1" timeOffset="-4628.67">28894 10955 2049 0,'0'0'-39'0,"0"0"20"16,0 0 10-16,0 0 9 15,0 0 27-15,0 0 43 0,-17 4 23 0,17-4 17 16,0 0 10-16,0 0 8 15,-11 9-3-15,11-9 4 0,0 0-2 0,-12 12-8 0,12-12-6 16,-11 11-10-16,11-11-16 0,-11 12-5 0,11-12-8 16,-14 13-9-16,6-6-5 15,8-7-4-15,-14 16-10 0,6-6-5 0,8-10-2 0,-15 13-7 16,15-13-6-16,-12 15-12 16,12-15-28-16,-14 12-21 0,14-12-35 0,-10 8-38 15,10-8-28-15,-8 11-37 16,8-11-59-16,0 0-106 0,-13 3-508 0,13-3-192 15</inkml:trace>
  <inkml:trace contextRef="#ctx0" brushRef="#br1" timeOffset="-4408.7">28735 10864 2461 0,'0'0'-45'0,"0"0"14"16,2-23 34-16,-2 23 0 15,0 0 17-15,0 0-14 0,0 0 6 0,0 0-27 16,8-12-34-16,-8 12-49 0,0 0-66 16,0 0-109-16,0 0-312 0,0 0 218 0</inkml:trace>
  <inkml:trace contextRef="#ctx0" brushRef="#br1" timeOffset="-4068.97">28606 10856 1605 0,'0'0'-47'0,"0"0"27"16,0 0 8-16,0 0 28 15,0 0 22-15,0 0 19 0,0 0-2 16,0 0-1-16,0 0-1 0,23 25-3 15,-23-25 4-15,11 9 9 0,-11-9-9 0,0 0 17 0,10 14 10 16,-10-14 15-16,0 0 18 0,0 17 12 0,0-17 11 16,0 0 5-16,0 0 3 15,-12 21 6-15,12-21-10 0,-11 8 3 0,11-8 5 16,0 0 0-16,-19 5 13 16,19-5-3-16,0 0-11 0,0 0-15 0,-23-4-19 15,23 4 4-15,0 0-18 0,0 0-9 16,-17-18-7-16,17 18-15 0,0 0-5 0,-2-16-14 15,2 16-7-15,0 0-25 0,0 0-41 0,9-27-48 0,-9 27-57 16,10-15-71-16,-2 9-59 16,-3-1-97-16,3-1-206 0,-8 8-82 0,12-9-209 15,-12 9-199-15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7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4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9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5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3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1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طراحی در حوزه فرکانس-چند مثال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پیش‌فاز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den>
                    </m:f>
                  </m:oMath>
                </a14:m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تعیین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بر اساس ثابت‌های خطا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رسم نمودار بود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ومحاسبه حد فاز (سیستم جبران نشده) 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محاسبه افزایش زاویه مورد نیاز برای اصلاح حد فاز </a:t>
                </a:r>
                <a:r>
                  <a:rPr lang="fa-IR" sz="2000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(۵ تا ۱۲ درجه بیشتر درنظرگرفته شود.)</a:t>
                </a:r>
                <a:r>
                  <a:rPr lang="fa-IR" sz="2000" dirty="0">
                    <a:latin typeface="XB Niloofar" panose="02000503080000020003" pitchFamily="2" charset="-78"/>
                    <a:cs typeface="XB Niloofar" panose="02000503080000020003" pitchFamily="2" charset="-78"/>
                    <a:sym typeface="Wingdings" panose="05000000000000000000" pitchFamily="2" charset="2"/>
                  </a:rPr>
                  <a:t></a:t>
                </a:r>
                <a:r>
                  <a:rPr lang="en-US" sz="2000" b="0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𝑚</m:t>
                        </m:r>
                      </m:sub>
                    </m:sSub>
                  </m:oMath>
                </a14:m>
                <a:endParaRPr lang="fa-IR" sz="2000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b="0" dirty="0">
                    <a:cs typeface="XB Niloofar" panose="02000503080000020003" pitchFamily="2" charset="-78"/>
                  </a:rPr>
                  <a:t>محاسبه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  <m:t>𝑚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در نظر گرفتن فرکانس قطع</a:t>
                </a: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در محل قبلی </a:t>
                </a:r>
                <a:r>
                  <a:rPr lang="fa-IR" sz="2400" dirty="0">
                    <a:latin typeface="XB Niloofar" panose="02000503080000020003" pitchFamily="2" charset="-78"/>
                    <a:cs typeface="XB Niloofar" panose="02000503080000020003" pitchFamily="2" charset="-78"/>
                    <a:sym typeface="Wingdings" panose="05000000000000000000" pitchFamily="2" charset="2"/>
                  </a:rPr>
                  <a:t></a:t>
                </a:r>
                <a:r>
                  <a:rPr lang="en-US" b="0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𝑚</m:t>
                        </m:r>
                      </m:sub>
                    </m:sSub>
                  </m:oMath>
                </a14:m>
                <a:endParaRPr lang="fa-IR" b="0" dirty="0"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cs typeface="XB Niloofar" panose="02000503080000020003" pitchFamily="2" charset="-78"/>
                  </a:rPr>
                  <a:t>در محلی که مقدار اندازه برابر با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𝛼</m:t>
                        </m:r>
                      </m:e>
                    </m:func>
                  </m:oMath>
                </a14:m>
                <a:r>
                  <a:rPr lang="fa-IR" sz="2000" dirty="0">
                    <a:latin typeface="XB Niloofar" panose="02000503080000020003" pitchFamily="2" charset="-78"/>
                    <a:cs typeface="XB Niloofar" panose="02000503080000020003" pitchFamily="2" charset="-78"/>
                    <a:sym typeface="Wingdings" panose="05000000000000000000" pitchFamily="2" charset="2"/>
                  </a:rPr>
                  <a:t> </a:t>
                </a:r>
                <a:r>
                  <a:rPr lang="en-US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cs typeface="XB Niloofar" panose="02000503080000020003" pitchFamily="2" charset="-78"/>
                  </a:rPr>
                  <a:t>محاسبه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𝑚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𝛼</m:t>
                            </m:r>
                          </m:e>
                        </m:rad>
                      </m:den>
                    </m:f>
                  </m:oMath>
                </a14:m>
                <a:endParaRPr lang="fa-IR" b="0" dirty="0">
                  <a:cs typeface="XB Niloofar" panose="02000503080000020003" pitchFamily="2" charset="-78"/>
                </a:endParaRPr>
              </a:p>
              <a:p>
                <a:pPr marL="457200" lvl="1" indent="0" algn="r" rtl="1">
                  <a:buNone/>
                </a:pPr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  <a:blipFill>
                <a:blip r:embed="rId3"/>
                <a:stretch>
                  <a:fillRect r="-1001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2F7F82-BD93-485D-8FF1-95ADE6BD5F5F}"/>
                  </a:ext>
                </a:extLst>
              </p14:cNvPr>
              <p14:cNvContentPartPr/>
              <p14:nvPr/>
            </p14:nvContentPartPr>
            <p14:xfrm>
              <a:off x="0" y="1044360"/>
              <a:ext cx="8597880" cy="545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2F7F82-BD93-485D-8FF1-95ADE6BD5F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035000"/>
                <a:ext cx="8616600" cy="54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65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PD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𝑇𝑠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)</m:t>
                    </m:r>
                  </m:oMath>
                </a14:m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endParaRPr lang="fa-IR" b="0" dirty="0">
                  <a:cs typeface="XB Niloofar" panose="02000503080000020003" pitchFamily="2" charset="-78"/>
                </a:endParaRPr>
              </a:p>
              <a:p>
                <a:pPr marL="457200" lvl="1" indent="0" algn="r" rtl="1">
                  <a:buNone/>
                </a:pPr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  <a:blipFill>
                <a:blip r:embed="rId3"/>
                <a:stretch>
                  <a:fillRect l="-948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7EFCAE-4E25-80CC-4685-321FC4EA1FE0}"/>
                  </a:ext>
                </a:extLst>
              </p14:cNvPr>
              <p14:cNvContentPartPr/>
              <p14:nvPr/>
            </p14:nvContentPartPr>
            <p14:xfrm>
              <a:off x="941040" y="1882080"/>
              <a:ext cx="1863360" cy="249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7EFCAE-4E25-80CC-4685-321FC4EA1F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680" y="1872720"/>
                <a:ext cx="1882080" cy="25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06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پیش‌فاز-مثال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endParaRPr lang="fa-IR" b="0" dirty="0">
              <a:cs typeface="XB Niloofar" panose="02000503080000020003" pitchFamily="2" charset="-78"/>
            </a:endParaRPr>
          </a:p>
          <a:p>
            <a:pPr marL="457200" lvl="1" indent="0" algn="r" rtl="1">
              <a:buNone/>
            </a:pPr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529E6B-5581-4BB6-9693-7E67F490E8D5}"/>
                  </a:ext>
                </a:extLst>
              </p14:cNvPr>
              <p14:cNvContentPartPr/>
              <p14:nvPr/>
            </p14:nvContentPartPr>
            <p14:xfrm>
              <a:off x="211320" y="1097640"/>
              <a:ext cx="11581560" cy="568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529E6B-5581-4BB6-9693-7E67F490E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60" y="1088280"/>
                <a:ext cx="11600280" cy="57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7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PD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endParaRPr lang="fa-IR" b="0" dirty="0">
              <a:cs typeface="XB Niloofar" panose="02000503080000020003" pitchFamily="2" charset="-78"/>
            </a:endParaRPr>
          </a:p>
          <a:p>
            <a:pPr marL="457200" lvl="1" indent="0" algn="r" rtl="1">
              <a:buNone/>
            </a:pPr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529E6B-5581-4BB6-9693-7E67F490E8D5}"/>
                  </a:ext>
                </a:extLst>
              </p14:cNvPr>
              <p14:cNvContentPartPr/>
              <p14:nvPr/>
            </p14:nvContentPartPr>
            <p14:xfrm>
              <a:off x="450000" y="1097640"/>
              <a:ext cx="11213280" cy="495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529E6B-5581-4BB6-9693-7E67F490E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60" y="1088280"/>
                <a:ext cx="11600280" cy="57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678EB2-9EC1-710C-A252-198F76CF1599}"/>
                  </a:ext>
                </a:extLst>
              </p14:cNvPr>
              <p14:cNvContentPartPr/>
              <p14:nvPr/>
            </p14:nvContentPartPr>
            <p14:xfrm>
              <a:off x="2996280" y="2362504"/>
              <a:ext cx="2520" cy="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678EB2-9EC1-710C-A252-198F76CF15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7640" y="2353864"/>
                <a:ext cx="201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442310-D18C-6E38-842E-0DD62C8C50DE}"/>
                  </a:ext>
                </a:extLst>
              </p14:cNvPr>
              <p14:cNvContentPartPr/>
              <p14:nvPr/>
            </p14:nvContentPartPr>
            <p14:xfrm>
              <a:off x="668880" y="2366280"/>
              <a:ext cx="6676200" cy="142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442310-D18C-6E38-842E-0DD62C8C50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9520" y="2356920"/>
                <a:ext cx="6694920" cy="14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92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PD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endParaRPr lang="fa-IR" b="0" dirty="0">
              <a:cs typeface="XB Niloofar" panose="02000503080000020003" pitchFamily="2" charset="-78"/>
            </a:endParaRPr>
          </a:p>
          <a:p>
            <a:pPr marL="457200" lvl="1" indent="0" algn="r" rtl="1">
              <a:buNone/>
            </a:pPr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EC7B0D-3C4A-45D2-9682-16C5BC8F5B44}"/>
                  </a:ext>
                </a:extLst>
              </p14:cNvPr>
              <p14:cNvContentPartPr/>
              <p14:nvPr/>
            </p14:nvContentPartPr>
            <p14:xfrm>
              <a:off x="541800" y="1094760"/>
              <a:ext cx="11248560" cy="176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EC7B0D-3C4A-45D2-9682-16C5BC8F5B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560" y="1085400"/>
                <a:ext cx="11432160" cy="44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E81804-C45C-BB7F-AC15-0158F9BB4D4D}"/>
                  </a:ext>
                </a:extLst>
              </p14:cNvPr>
              <p14:cNvContentPartPr/>
              <p14:nvPr/>
            </p14:nvContentPartPr>
            <p14:xfrm>
              <a:off x="942480" y="2666520"/>
              <a:ext cx="3006000" cy="224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E81804-C45C-BB7F-AC15-0158F9BB4D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120" y="2657160"/>
                <a:ext cx="3024720" cy="22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8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پس‌فاز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den>
                    </m:f>
                  </m:oMath>
                </a14:m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تعیین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بر اساس ثابت‌های خطا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رسم نمودار بود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</a:t>
                </a:r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یافتن فرکانسی که در آن زاویه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برابر با  </a:t>
                </a:r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-180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+ حد فاز مطلوب +</a:t>
                </a:r>
                <a:r>
                  <a:rPr lang="en-US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𝜃</m:t>
                    </m:r>
                    <m:r>
                      <a:rPr lang="fa-IR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 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است 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  <a:sym typeface="Wingdings" panose="05000000000000000000" pitchFamily="2" charset="2"/>
                  </a:rPr>
                  <a:t>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انتخاب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𝑇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به نحوی که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𝑇</m:t>
                        </m:r>
                      </m:den>
                    </m:f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بین نصف تا</a:t>
                </a:r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0.1 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مقدار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شود.</a:t>
                </a:r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محاسبه بهره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𝐾𝐺</m:t>
                    </m:r>
                    <m:r>
                      <a:rPr lang="en-US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 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و محاسبه تضعیف مورد نیاز 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20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برابر با تضعیف مورد نیاز است 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  <a:sym typeface="Wingdings" panose="05000000000000000000" pitchFamily="2" charset="2"/>
                  </a:rPr>
                  <a:t></a:t>
                </a:r>
                <a:r>
                  <a:rPr lang="en-US" dirty="0"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𝛽</m:t>
                    </m:r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marL="457200" lvl="1" indent="0" algn="r" rtl="1">
                  <a:buNone/>
                </a:pPr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  <a:blipFill>
                <a:blip r:embed="rId3"/>
                <a:stretch>
                  <a:fillRect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5FFA4F-ADA7-4458-9334-F3E4CC072841}"/>
                  </a:ext>
                </a:extLst>
              </p14:cNvPr>
              <p14:cNvContentPartPr/>
              <p14:nvPr/>
            </p14:nvContentPartPr>
            <p14:xfrm>
              <a:off x="23040" y="1344240"/>
              <a:ext cx="10532880" cy="511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5FFA4F-ADA7-4458-9334-F3E4CC0728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" y="1334880"/>
                <a:ext cx="10551600" cy="51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78B48B-A2C8-2799-139D-8D62B1CE8BD0}"/>
                  </a:ext>
                </a:extLst>
              </p14:cNvPr>
              <p14:cNvContentPartPr/>
              <p14:nvPr/>
            </p14:nvContentPartPr>
            <p14:xfrm>
              <a:off x="361800" y="1999800"/>
              <a:ext cx="7693920" cy="411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78B48B-A2C8-2799-139D-8D62B1CE8B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440" y="1990440"/>
                <a:ext cx="7712640" cy="41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78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PI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marL="457200" lvl="1" indent="0" algn="r" rtl="1">
              <a:buNone/>
            </a:pPr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EE52C-F6F6-46BB-9362-C9947EC72D23}"/>
                  </a:ext>
                </a:extLst>
              </p14:cNvPr>
              <p14:cNvContentPartPr/>
              <p14:nvPr/>
            </p14:nvContentPartPr>
            <p14:xfrm>
              <a:off x="296280" y="1080360"/>
              <a:ext cx="11792160" cy="262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EE52C-F6F6-46BB-9362-C9947EC72D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920" y="1071000"/>
                <a:ext cx="11810880" cy="26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1C3C69-0523-8FDE-ADB1-02229BAF04A6}"/>
                  </a:ext>
                </a:extLst>
              </p14:cNvPr>
              <p14:cNvContentPartPr/>
              <p14:nvPr/>
            </p14:nvContentPartPr>
            <p14:xfrm>
              <a:off x="5629680" y="1259640"/>
              <a:ext cx="5398200" cy="1282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1C3C69-0523-8FDE-ADB1-02229BAF04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0320" y="1250280"/>
                <a:ext cx="5416920" cy="13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99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طراحی کنترل کننده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PID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marL="457200" lvl="1" indent="0" algn="r" rtl="1">
              <a:buNone/>
            </a:pPr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EE52C-F6F6-46BB-9362-C9947EC72D23}"/>
                  </a:ext>
                </a:extLst>
              </p14:cNvPr>
              <p14:cNvContentPartPr/>
              <p14:nvPr/>
            </p14:nvContentPartPr>
            <p14:xfrm>
              <a:off x="432000" y="1175400"/>
              <a:ext cx="3159720" cy="210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EE52C-F6F6-46BB-9362-C9947EC72D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640" y="1166040"/>
                <a:ext cx="3178440" cy="21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F068DC-64B6-D32C-C08C-F81FA2025580}"/>
                  </a:ext>
                </a:extLst>
              </p14:cNvPr>
              <p14:cNvContentPartPr/>
              <p14:nvPr/>
            </p14:nvContentPartPr>
            <p14:xfrm>
              <a:off x="4690800" y="1127520"/>
              <a:ext cx="7124400" cy="153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F068DC-64B6-D32C-C08C-F81FA20255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1440" y="1118160"/>
                <a:ext cx="7143120" cy="15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9C6C45-2B86-74F4-A1FD-830FA0C0724B}"/>
                  </a:ext>
                </a:extLst>
              </p14:cNvPr>
              <p14:cNvContentPartPr/>
              <p14:nvPr/>
            </p14:nvContentPartPr>
            <p14:xfrm>
              <a:off x="547560" y="1717200"/>
              <a:ext cx="10493280" cy="392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9C6C45-2B86-74F4-A1FD-830FA0C072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200" y="1707840"/>
                <a:ext cx="1051200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73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56125</TotalTime>
  <Words>234</Words>
  <Application>Microsoft Office PowerPoint</Application>
  <PresentationFormat>Widescreen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XB Niloofar</vt:lpstr>
      <vt:lpstr>Office Theme</vt:lpstr>
      <vt:lpstr>Custom Design</vt:lpstr>
      <vt:lpstr>سیستم‌های کنترل خطی</vt:lpstr>
      <vt:lpstr>طراحی کنترل کننده پیش‌فاز</vt:lpstr>
      <vt:lpstr>طراحی کنترل کننده PD</vt:lpstr>
      <vt:lpstr>طراحی کنترل کننده پیش‌فاز-مثال</vt:lpstr>
      <vt:lpstr>طراحی کنترل کننده PD-مثال</vt:lpstr>
      <vt:lpstr>طراحی کنترل کننده PD-مثال</vt:lpstr>
      <vt:lpstr>طراحی کنترل کننده پس‌فاز</vt:lpstr>
      <vt:lpstr>طراحی کنترل کننده PI-مثال</vt:lpstr>
      <vt:lpstr>طراحی کنترل کنندهPID-مثال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283</cp:revision>
  <dcterms:created xsi:type="dcterms:W3CDTF">2021-02-22T10:05:44Z</dcterms:created>
  <dcterms:modified xsi:type="dcterms:W3CDTF">2023-01-22T15:41:46Z</dcterms:modified>
</cp:coreProperties>
</file>