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6:00:30.7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1879 4346 548 0,'0'0'146'16,"0"0"-60"-16,0 0-19 0,0 0-9 16,0 0 0-16,0 0 4 0,0 0 9 0,0 0-2 15,0 0 17-15,0 0-1 0,0 0-5 16,0 0 7-16,0 0 7 0,0 0 4 0,0 0 25 16,0 0 12-16,0 0 7 0,0 0-4 15,0 0 5-15,0 0-13 0,0 0-15 16,0 0-1-16,0 0-10 0,0 0-5 0,0 0-4 15,0 0-4-15,57 13-7 0,-43-11-9 16,6-2-9-16,-1 2-1 0,0 0-8 0,5-1-12 16,-3 2 3-16,4-2-1 0,0-1-12 15,1 4 8-15,1-2-1 0,3-2-6 16,-6 2-2-16,-2-1 1 0,0 2-6 16,-1 0 0-16,-1-3 0 0,-2 2-3 0,-18-2 2 15,28 4 8-15,-17-4-1 0,-11 0 4 16,22 4 0-16,-22-4-1 0,20 2-3 15,-20-2-2-15,14 1-2 0,-14-1 1 0,0 0-5 16,0 0-3-16,23 3 3 0,-23-3-6 16,0 0-3-16,0 0-2 0,15 1 0 0,-15-1-1 15,0 0 1-15,0 0-6 0,0 0-4 16,0 0-4-16,19 0-5 0,-19 0 0 16,0 0-3-16,0 0-2 0,0 0-1 0,0 0 0 15,0 0 2-15,0 0-2 0,0 0 2 16,20 4 1-16,-20-4 1 0,0 0-3 15,0 0 4-15,0 0 0 0,0 0-2 0,0 0 2 16,0 0-1-16,0 0 2 0,0 0 3 16,0 0 0-16,0 0-1 0,0 0 4 0,0 0-1 15,0 0-2-15,0 0 1 0,16-11 2 16,-16 11-3-16,10-13 7 0,-10 13-4 16,10-19 1-16,-6 7-1 0,2-1 1 0,-6 13 1 15,15-24-1-15,-9 10-1 0,1 2 1 16,-1-1-1-16,3-1-1 0,-9 14 0 15,12-20-2-15,-6 10-2 0,-6 10 0 16,14-14 1-16,-14 14-1 0,10-9 1 0,-10 9 1 16,0 0 0-16,0 0 1 0,0 0 0 15,0 0-1-15,32 22 2 0,-26-13-2 0,0 2 0 16,-6-11 0-16,11 23 1 0,-5-11 3 16,0 1-4-16,1-2-3 0,-7-11 3 0,9 19-1 15,-5-9 0-15,-4-10 0 0,10 17 0 16,-10-17 3-16,6 15-2 0,-6-15 2 15,9 12-4-15,-9-12 2 0,7 11 1 0,-7-11 0 16,0 0 2-16,10 9 1 0,-10-9-4 16,0 0 1-16,19 3-1 0,-19-3-1 15,0 0 2-15,0 0 5 0,30-20-5 0,-20 13 3 16,2-1-2-16,0-3 0 0,-2 2 2 16,0-1-2-16,3-2 0 0,-2 1 1 15,0 0-2-15,-1 1-2 0,0 0 2 16,2 1-1-16,-12 9-3 0,16-14 0 0,-16 14 0 15,15-7 1-15,-15 7 6 0,0 0 0 16,0 0 2-16,25 11 0 0,-25-11-3 0,13 19 2 16,-7-5-1-16,1-3 2 0,0 2-3 15,-3 1 2-15,-4-14 0 0,10 25 0 0,-6-14-3 16,-4-11 3-16,8 21-3 0,-3-11 2 16,-5-10-1-16,7 15 2 0,-7-15-3 15,6 14 6-15,-6-14-4 0,10 9 0 16,-10-9 0-16,0 0-1 0,17 5 3 0,-17-5 0 15,0 0 0-15,0 0 2 0,0 0 6 16,32-15 0-16,-32 15 1 0,14-13 3 0,-14 13 2 16,14-14 2-16,-6 9 4 0,-8 5-3 15,10-12-3-15,-10 12 1 0,13-10-4 16,-13 10-5-16,0 0 1 0,17-7 2 0,-17 7-4 16,0 0 3-16,0 0 2 0,0 0-3 15,29 11 1-15,-29-11 4 0,16 12-8 0,-16-12-1 16,10 11 1-16,-10-11-3 0,13 12-2 15,-13-12 7-15,11 12-6 0,-11-12-2 16,8 9 4-16,-8-9-2 0,0 0 0 16,13 11-2-16,-13-11 2 0,0 0-2 0,10 9 1 15,-10-9 2-15,0 0 4 0,0 0-2 16,8 8 0-16,-8-8 8 0,0 0 0 16,0 0-7-16,0 0 5 0,0 0-5 0,0 0 0 15,12 12-2-15,-12-12 1 0,0 0-3 16,0 0 2-16,0 0-3 0,0 0 2 0,0 0-5 15,0 0 5-15,0 0-2 0,0 0-2 16,0 0 5-16,0 0-2 0,0 0 1 0,10 7 5 16,-10-7-1-16,0 0-1 0,0 0-1 15,0 0 13-15,0 0 1 0,0 0-2 16,0 0-7-16,0 0 8 0,0 0-4 16,0 0-5-16,0 0-3 0,28-4-7 0,-28 4 5 15,0 0-2-15,25-5-1 0,-25 5-1 16,25-2 4-16,-10 0-7 0,5 0-1 15,-20 2 8-15,39 0-4 0,-17 0 2 0,2-2-5 16,0 2-1-16,0 0 5 0,1 0-2 16,-2 2-1-16,0-2 2 0,-1 0 1 0,-1 0-6 15,-2 0 0-15,-19 0 7 0,29 2-5 16,-13-2-1-16,-16 0 0 0,24 0 6 16,-24 0-14-16,22 0-4 0,-22 0-11 0,17 0-10 15,-17 0-12-15,0 0-13 0,20-2-25 16,-20 2-44-16,0 0-52 0,16-5-66 0,-16 5-88 15,2-7-204-15,-2 7-96 0,0 0-323 16,0 0-386-16</inkml:trace>
  <inkml:trace contextRef="#ctx0" brushRef="#br0" timeOffset="12447.53">1683 3987 2832 0,'0'0'-76'0,"0"0"12"0,0 0 11 0,0 0-2 16,0 0 16-16,0 0 20 0,0 0 23 15,0 0 22-15,0 0 9 0,0 0 11 16,0 0 13-16,0 0 14 0,0 0 13 0,0 0 15 16,0 0 14-16,0 0-2 0,0 0 0 15,0 0-7-15,0 0-10 0,0 0-8 0,0 0-5 16,0 0-3-16,0 0 6 0,0 0-1 15,0 0-5-15,0 0-4 0,0 0-10 16,0 0-7-16,42-4-6 0,-42 4-5 16,25 0-7-16,-25 0-5 0,30-1-10 0,-17 1-20 15,-13 0-29-15,29-3-32 0,-29 3-39 16,25-3-40-16,-25 3-64 0,24-2-56 0,-24 2-99 16,16-5-167-16,-16 5-332 0,0 0-199 15</inkml:trace>
  <inkml:trace contextRef="#ctx0" brushRef="#br0" timeOffset="12679.71">1822 3833 2512 0,'0'0'-21'16,"0"0"9"-16,0 0 0 0,0 0 12 15,0 0-9-15,0 0 30 0,0 0 9 16,0 0 17-16,0 0 6 0,0 0 6 0,-32 33 10 15,28-20 1-15,4-13 4 0,-6 28-1 16,4-11-8-16,0 1-9 0,0 0-7 0,2 1-12 16,2 0-19-16,-2 0-35 0,4 1-40 15,-2-1-42-15,2 0-44 0,0-2-68 16,-1-2-140-16,2-1-370 0,-5-14 19 16</inkml:trace>
  <inkml:trace contextRef="#ctx0" brushRef="#br0" timeOffset="13453.36">3490 4041 2129 0,'0'0'7'0,"0"0"1"0,0 0 7 16,0 0-2-16,0 0 2 0,0 0 29 15,0 0 24-15,0 0 33 0,0 0 26 16,0 0 10-16,0 0-1 0,0 0 2 16,0 0-5-16,0 0-9 0,0 0-6 0,0 0-16 15,53 1-13-15,-53-1-13 0,32 0-15 16,-15-1-31-16,1 1-48 0,-18 0-56 0,30 0-73 16,-14-2-59-16,-16 2-114 0,18-2-564 15,-18 2-260-15</inkml:trace>
  <inkml:trace contextRef="#ctx0" brushRef="#br0" timeOffset="14660.39">2101 4242 2602 0,'0'0'-75'0,"0"0"20"0,0 0 9 16,0 0 17-16,0 0 14 0,-16-9 18 16,16 9 24-16,0 0 10 0,0 0 2 0,0 0 3 15,0 0-7-15,0 0 3 0,0 0-5 16,0 0-2-16,0 0 1 0,0 0-2 0,0 0-8 16,0 0 8-16,0 0 18 0,0 0 19 15,0 0 12-15,0 0 7 0,0 0-3 0,0 0-5 16,0 0-8-16,0 0-3 0,0 0-6 15,0 0-3-15,14 44-8 0,-14-44-3 16,10 18-5-16,-2-10-9 0,0 3-1 0,-1-2-1 16,-7-9-5-16,20 19-1 0,-11-8-6 15,0-1-2-15,1-1 1 0,-2 1-3 16,0-1-3-16,-8-9 5 0,12 15-1 0,-12-15 8 16,6 18 9-16,-6-18 9 0,2 15 2 15,-2-15 5-15,0 0-3 0,-8 27 1 16,8-27-10-16,-16 19 0 0,8-9-5 0,-6-2-2 15,5 3-6-15,-4-1-9 0,0 0-9 16,1 2-23-16,-2-3-32 0,2 0-46 16,0 1-57-16,-1 1-55 0,2-3-75 0,11-8-153 15,-21 17-503-15,15-9-353 0</inkml:trace>
  <inkml:trace contextRef="#ctx0" brushRef="#br0" timeOffset="20852.48">2426 3598 2640 0,'0'0'-177'0,"0"0"13"0,0 0 13 16,0 0 12-16,0 0 12 0,0 0 13 0,-18 4 21 16,18-4 15-16,0 0 16 0,0 0 13 15,0 0 15-15,0 0 10 0,0 0 21 16,0 0 13-16,0 0 7 0,0 0 12 0,0 0 13 16,0 0-5-16,0 0 3 0,-8 12 7 15,8-12-2-15,0 0 6 0,0 0 2 16,0 0 2-16,0 0-6 0,0 0-1 15,0 0-13-15,0 0 8 0,0 0 0 0,0 0 0 16,0 0 3-16,0 0 7 0,0 0-14 16,0 0 1-16,0 0-12 0,0 0-1 0,44 3 1 15,-44-3-1-15,0 0-11 0,0 0 0 16,28-11-2-16,-28 11-2 0,17-9 2 16,-17 9-2-16,12-10 3 0,-12 10 0 0,14-12-11 15,-14 12 7-15,10-12 4 0,-10 12-5 16,6-14 5-16,-6 14 15 0,3-13 4 15,-3 13 4-15,0 0-4 0,3-21 0 0,-3 21-2 16,0 0 10-16,0 0-20 0,-10-20 6 16,10 20-5-16,0 0 10 0,-14-11-1 15,14 11 6-15,0 0-3 0,-18-3 3 0,18 3 3 16,0 0 3-16,0 0-2 0,-30 3 3 16,30-3-7-16,-14 8 0 0,14-8-4 15,-15 10 6-15,15-10-1 0,-15 15-2 0,8-8 0 16,7-7-2-16,-12 23 3 0,6-10-1 15,2-1 2-15,-3 1-3 0,3 3 0 0,4-16-2 16,-7 26-1-16,5-11 15 0,2-15-3 16,0 29-7-16,0-29 1 0,2 25-7 0,3-14 0 15,1 0-3-15,-6-11-6 0,15 20 3 16,-9-12-4-16,-6-8-3 0,24 11-4 16,-14-9-11-16,-10-2-23 0,23 6-27 15,-23-6-32-15,26 0-37 0,-26 0-57 0,26-8-54 16,-14 1-96-16,3-1-634 0,-5 0-389 15</inkml:trace>
  <inkml:trace contextRef="#ctx0" brushRef="#br0" timeOffset="22747.68">2169 4938 2720 0,'0'0'-179'16,"0"0"22"-16,0 0 13 0,0-17 16 15,0 17 20-15,0 0 18 0,0 0 24 0,0 0 18 16,0 0 21-16,0 0 12 0,0 0 17 16,7-21 9-16,-7 21 7 0,0 0 23 0,0 0 9 15,0 0 23-15,0 0 4 0,0 0 5 16,0 0 6-16,0 0-1 0,8-12-6 16,-8 12-2-16,0 0-11 0,0 0-2 0,0 0 17 15,0 0 2-15,0 0 11 0,0 0-3 16,0 0 6-16,0 0-4 0,0 0 1 0,0 0-7 15,0 0-6-15,-19 54 0 0,13-41-7 16,-1 1-5-16,1 0-7 0,-1 2-6 16,0-1-5-16,4 2-1 0,-3 1-7 15,2-3-4-15,0 0-6 0,1 2 0 0,3-17-5 16,0 25-4-16,0-25-1 0,5 22-2 16,-1-12-2-16,-4-10-1 0,10 17-5 15,-10-17-8-15,15 12-18 0,-15-12-23 0,17 6-27 16,-17-6-26-16,19 0-42 0,-19 0-38 15,0 0-53-15,26-10-85 0,-26 10-647 0,12-17-384 16</inkml:trace>
  <inkml:trace contextRef="#ctx0" brushRef="#br0" timeOffset="22955.72">2256 4810 2959 0,'0'0'19'0,"0"0"17"0,6-13 1 0,-6 13-9 16,0 0-4-16,0 0-1 0,0 0-1 15,9-12-4-15,-9 12-4 0,0 0-12 0,0 0-5 16,0 0-10-16,0 0-20 0,0 0-43 16,0 0-49-16,0 0-59 0,0 0-129 0,14 0-445 15,-14 0-41-15</inkml:trace>
  <inkml:trace contextRef="#ctx0" brushRef="#br0" timeOffset="24192.4">5080 3696 2324 0,'0'0'58'0,"0"0"18"15,0 0-10-15,0 0 0 0,0 0 5 0,0 0-5 16,0 0 4-16,0 0-4 0,0 0-1 16,0 0 10-16,0 0 4 0,0 0 5 15,0 0 6-15,0 0 7 0,0 0 8 0,-4 67-4 16,4-41-5-16,-2 2-10 0,0 5-7 15,0 4-5-15,0 3-7 0,-1-1-5 16,3 1-10-16,-5 2-5 0,3-2-2 0,0 0-4 16,-2-2-5-16,4-6-10 0,-2 1-17 15,0-3-36-15,0-3-43 0,2 0-48 16,-2-4-58-16,2-2-48 0,0-2-61 0,-2-4-131 16,0-3-484-16,2-12-285 0</inkml:trace>
  <inkml:trace contextRef="#ctx0" brushRef="#br0" timeOffset="24723.51">4890 4041 2848 0,'-5'-27'20'0,"3"2"-4"15,-1 2 2-15,1 3-4 0,4-2 2 0,-2 3 14 16,3 1 20-16,4-6 10 0,-3 2 3 16,2-2-3-16,2 2-5 0,3 1-2 15,-1 0-11-15,3 0 5 0,0 2-5 16,1 1-4-16,4-2-6 0,-2 5-2 15,4-1-5-15,1 3-1 0,-3-1-5 0,6 3-1 16,-5 2-2-16,0 1-3 0,-2 3-3 16,3-1 4-16,-6 3-6 0,-14 3 0 0,28 3-4 15,-16 3 5-15,-1 1 0 0,-11-7-2 16,15 23 2-16,-11-8-1 0,0 0-2 0,-4 4 3 16,-2 0 3-16,0 1-7 0,-2 1 1 15,-1-1 2-15,-3 2-2 0,-1-2-2 16,1 0 2-16,-2-2 3 0,-4 0-4 0,4-2 0 15,0-2 4-15,-3-3-4 0,2 3 1 16,1-3-2-16,-1-1 0 0,3 0-3 0,8-10 0 16,-15 15 2-16,15-15-6 0,-13 11 0 15,13-11-5-15,-8 12 1 0,8-12 0 16,0 0 2-16,-10 11-2 0,10-11 0 16,0 0-1-16,0 0-1 0,-8 13 1 0,8-13 2 15,0 0 1-15,0 0 3 0,0 0 2 16,10 25 3-16,-10-25 7 0,10 17 4 15,-6-6 0-15,2 3 4 0,3 1 2 0,-1 1 11 16,1 2 4-16,1 1 7 0,3 3 0 16,-1 1 0-16,2-3-4 0,-2 3-3 0,1-1 0 15,0 0-7-15,1-1-1 0,-1 0 0 16,2-2-4-16,0 0-5 0,-1-2 0 0,2-1-23 16,-2-3-34-16,1 0-49 0,0-3-72 15,0-3-74-15,-3 1-112 0,4-3-185 16,-2 0-347-16,-4-4-247 0</inkml:trace>
  <inkml:trace contextRef="#ctx0" brushRef="#br0" timeOffset="25133.78">5658 3911 2572 0,'0'0'-81'0,"-4"-16"19"16,4 16 9-16,0 0 19 0,0 0 22 16,0 0 1-16,0 0 19 0,0 0 13 0,-32 37 15 15,27-23 8-15,-1 0 21 0,2 2 1 16,0 3 2-16,2-2 3 0,0 4-2 16,0-1 3-16,2 2 0 0,2 1-10 15,0 2-1-15,0-1-5 0,2 1-10 0,0 0-3 16,2-1-3-16,3 0-3 0,-1-3-14 15,3-1-38-15,0 0-54 0,-1-3-46 16,0-2-57-16,0-2-96 0,0-1-545 0,0-3-136 16</inkml:trace>
  <inkml:trace contextRef="#ctx0" brushRef="#br0" timeOffset="25863.31">5783 4096 2333 0,'0'0'-72'0,"0"0"20"15,0 0 10-15,0 0 3 0,0 0 17 0,0 0 11 16,0 0 1-16,0 0 15 0,0 0 8 15,0 0-4-15,0 0 0 0,0 0 10 0,0 0-9 16,0 0-2-16,0 0 3 0,0 0-8 16,0 0 3-16,38 2-3 0,-38-2 7 15,0 0-1-15,21-10-12 0,-21 10 9 0,0 0-1 16,17-11-5-16,-17 11-3 0,9-14 3 16,-9 14 9-16,6-15-11 0,-6 15 4 15,0 0-2-15,2-19 0 0,-2 19 9 16,0 0 13-16,0 0 11 0,-11-19 11 0,11 19 16 15,0 0 8-15,-17-4 12 0,17 4 5 16,0 0-2-16,0 0-1 0,-29 18 0 0,20-8 0 16,-2 2 4-16,5 4-4 0,-2-1-1 15,2 3 1-15,2 1-10 0,1-1-3 0,1 1-6 16,4 2-6-16,1 0-8 0,-1-2-6 16,6 3-3-16,0 3-5 0,2-7 0 15,4 1-6-15,-2-1-21 0,3-4-40 0,0 1-54 16,4-1-71-16,-1-5-70 0,-2-1-138 15,-2-3-521-15,3-1-258 0</inkml:trace>
  <inkml:trace contextRef="#ctx0" brushRef="#br0" timeOffset="26067.83">6064 4328 2606 0,'22'18'-115'0,"-22"-18"14"15,0 0 6-15,0 20 9 0,0-20 19 0,0 17 24 16,0-17 15-16,0 0 18 0,-7 27 1 0,7-27 4 16,-3 20 8-16,3-20 7 0,-4 20-5 15,4-20 4-15,-4 19-1 0,4-19-8 16,-2 19-30-16,2-19-47 0,-2 18-84 0,2-18-176 16,-2 13-141-16,2-13 357 0</inkml:trace>
  <inkml:trace contextRef="#ctx0" brushRef="#br0" timeOffset="26584.07">6045 4418 1385 0,'0'0'19'0,"0"0"12"16,0 0 8-16,0 0 19 0,0 0 0 15,-23-8 2-15,23 8 0 0,0 0-12 0,0 0-2 16,0 0-5-16,0 0-1 0,0 0-4 15,0 0 4-15,0 0 8 0,0 0 6 0,0 0 36 16,0 0 22-16,0 0 14 0,0 0 7 16,0 0-8-16,40 20-6 0,-40-20-15 15,0 0-13-15,-13 31-7 0,7-19-9 16,-2 1-10-16,-1 1-10 0,-2-3-22 0,3 1-37 16,0-2-56-16,8-10-54 0,-14 17-59 15,8-10-105-15,2-1-536 0,4-6-140 0</inkml:trace>
  <inkml:trace contextRef="#ctx0" brushRef="#br0" timeOffset="26906.45">6282 4153 2509 0,'0'0'5'0,"0"0"5"0,0 0 13 16,0 0 8-16,0 0 20 0,0 0 11 15,0 0 18-15,-19 57 5 0,15-40-5 0,0-2-3 16,1 4-8-16,-1-1-7 0,4 1-5 15,0-19-6-15,0 33-4 0,4-18-5 16,3 0-9-16,2-4-37 0,1 0-59 0,0 1-54 16,4-5-70-16,-2 0-99 0,0-4-549 15,-12-3-169-15</inkml:trace>
  <inkml:trace contextRef="#ctx0" brushRef="#br0" timeOffset="27056.09">6367 4059 2810 0,'0'0'176'0,"-6"-18"-12"0,6 18-23 16,0 0-24-16,-5-20-16 0,5 20-17 0,0 0-9 16,0 0-18-16,-2-15-37 0,2 15-49 15,0 0-63-15,0 0-66 0,4-11-73 16,-4 11-159-16,0 0-480 0,0 0-227 16</inkml:trace>
  <inkml:trace contextRef="#ctx0" brushRef="#br0" timeOffset="27294.38">6559 4046 2617 0,'0'0'-54'15,"20"20"8"-15,-12-7 7 0,2 4 7 16,0 2 11-16,0 4 16 0,-2 0 14 15,2 1 11-15,-3 3 3 0,-1 0 2 0,3 0-7 16,-7 2 3-16,2-3-7 0,-2 0-5 16,-2-1 0-16,-2-2-6 0,0 2-36 0,-2-2-50 15,0 0-57-15,-5-3-120 0,3-4-389 16,-5 3 121-16</inkml:trace>
  <inkml:trace contextRef="#ctx0" brushRef="#br0" timeOffset="27772.41">6995 4327 1927 0,'0'0'69'0,"0"0"34"0,0 0 3 0,0 0-3 16,0 0-6-16,0 0-3 0,0 0-10 16,0 0-9-16,0 0-4 0,0 0-4 0,0 0-8 15,0 0-8-15,24 1-5 0,-24-1-6 16,0 0 1-16,21 3-3 0,-21-3-12 15,0 0-4-15,27 0-24 0,-27 0-26 16,0 0-64-16,24-3-34 0,-18 3-47 0,-6 0-70 16,0 0-520-16,17-5-51 0</inkml:trace>
  <inkml:trace contextRef="#ctx0" brushRef="#br0" timeOffset="27964.54">6953 4227 2347 0,'-17'-6'75'15,"17"6"12"-15,0 0-9 0,-14-5-14 16,14 5-4-16,0 0-4 0,0 0-6 0,0 0 2 16,0 0 5-16,0 0-1 0,0 0-1 15,0 0 6-15,0 0 1 0,0 0-9 16,35-14-2-16,-35 14-8 0,22-1-5 0,-22 1-28 16,20-4-49-16,-20 4-47 0,24-2-64 15,-14 2-64-15,-10 0-111 0,24-6-461 16,-14 4-91-16</inkml:trace>
  <inkml:trace contextRef="#ctx0" brushRef="#br0" timeOffset="28314.85">7347 4220 2362 0,'0'0'-44'0,"13"5"-6"0,-13-5 8 15,0 0 3-15,10 8 6 0,-10-8 8 16,0 0 2-16,0 0 16 0,11 12 12 16,-11-12 8-16,0 0 12 0,0 0 17 0,0 0 14 15,0 0 17-15,0 0 8 0,0 0 10 16,0 0 2-16,-32 16-4 0,32-16-8 0,0 0-6 16,0 0-4-16,-23-1-13 0,23 1 0 15,0 0-17-15,0 0 0 0,0 0-1 16,-24-14-8-16,24 14-7 0,0 0-8 0,0 0-3 15,0-19-6-15,0 19 2 0,0 0-2 16,0 0 0-16,0 0-4 0,22-21 2 0,-22 21-2 16,0 0 3-16,20-5-7 0,-20 5 1 15,0 0 1-15,22 4-15 0,-22-4-35 16,0 0-61-16,21 11-58 0,-21-11-114 16,13 9-539-16,-9-3-142 0</inkml:trace>
  <inkml:trace contextRef="#ctx0" brushRef="#br0" timeOffset="33291.82">5412 5340 2358 0,'0'0'-99'16,"0"0"18"-16,0 0 12 0,0 0 15 15,0 0 17-15,0 0 22 0,0 0 16 0,0 0 31 16,0 0 3-16,0 0 12 0,0 0 5 16,0 0 3-16,0 0 7 0,0 0 4 15,0 0 4-15,0 0 6 0,0 0 8 16,0 0-7-16,0 0 2 0,0 0-2 0,-25 2-5 16,25-2 1-16,0 0-4 0,0 0-3 15,0 0-2-15,0 0-8 0,0 0-3 0,0 0-6 16,0 0-7-16,0 0 4 0,0 0-5 15,0 0 0-15,0 0-4 0,0 0 1 0,0 0-5 16,0 0 0-16,0 0-1 0,0 0-3 16,42 17-4-16,-42-17-1 0,17 0 0 15,-17 0-3-15,0 0-4 0,28-2 1 0,-28 2-4 16,0 0 2-16,27-4-1 0,-27 4-1 16,15-6-4-16,-15 6 2 0,15-5-2 0,-15 5 3 15,10-8 4-15,-10 8-1 0,11-9 0 16,-11 9 1-16,0 0-3 0,9-15-1 15,-9 15-4-15,0 0 2 0,2-18 1 0,-2 18-4 16,0 0 1-16,0 0-2 0,-5-22 0 16,5 22 1-16,0 0 0 0,0 0 2 15,-11-20 5-15,11 20-2 0,0 0 7 16,-14-7 4-16,14 7 13 0,0 0 4 0,-19-6 7 16,19 6 6-16,0 0 5 0,-26 1-4 15,26-1-4-15,0 0-2 0,-25 11 0 0,25-11-7 16,-17 8-2-16,9 1-3 0,8-9-5 15,-19 17-2-15,8-5-1 0,2-1-3 0,3 1-2 16,-2-2 2-16,2 4 0 0,-2-1-11 16,2 1 8-16,0-1-1 0,6-13 0 15,-8 27-3-15,6-16 2 0,2-11-3 0,-2 25 3 16,2-25-4-16,2 23-1 0,-2-23 5 16,4 23 0-16,-2-12-3 0,-2-11 10 0,12 23-5 15,-4-14 1-15,0 1-5 0,0-1-6 16,-8-9 3-16,21 14 1 0,-12-8-7 15,3-1 1-15,-12-5-4 0,25 5-17 16,-9-2-27-16,-16-3-35 0,29-3-43 0,-12 0-55 16,0-1-61-16,0-3-60 0,-2-1-93 15,1-2-161-15,0 1-59 0,-2-1-224 16,-3 1-163-16</inkml:trace>
  <inkml:trace contextRef="#ctx0" brushRef="#br0" timeOffset="35078.65">5892 5485 2420 0,'0'0'-66'15,"0"0"28"-15,0 0 7 0,0 0 24 16,0 0-4-16,0 0 12 0,0 0 24 16,0 0 21-16,0 0 15 0,0 0 9 0,0 0 11 15,26 4 17-15,-26-4 14 0,0 0 13 16,15 2 13-16,-15-2 4 0,0 0-5 15,21 1-9-15,-21-1-9 0,17 3-6 0,-17-3-19 16,20 0-10-16,-20 0-10 0,20 1-6 16,-20-1-6-16,21 3-11 0,-21-3-6 15,24 0-6-15,-24 0-17 0,25 1-25 0,-12 1-27 16,-13-2-31-16,21 0-44 0,-21 0-33 0,0 0-46 16,25 0-50-16,-25 0-84 0,15-2-625 15,-15 2-365-15</inkml:trace>
  <inkml:trace contextRef="#ctx0" brushRef="#br0" timeOffset="35329.19">5931 5370 2908 0,'-9'-15'-30'0,"9"15"13"0,0 0-5 16,0 0 13-16,0 0 11 0,0 0 19 15,0 0 12-15,0 0-3 0,0 0 3 0,41-2-9 16,-41 2-8-16,28 2-36 0,-10-2-34 16,1 2-42-16,2-2-71 0,0-2-115 0,1 0-458 15,-4 0-12-15</inkml:trace>
  <inkml:trace contextRef="#ctx0" brushRef="#br0" timeOffset="35720.07">6542 5155 2180 0,'0'0'53'0,"7"-9"32"0,-7 9-9 0,0 0-21 16,10-13 5-16,-10 13-6 0,0 0-2 15,11-8 12-15,-11 8-1 0,0 0 4 0,0 0 12 16,0 0 6-16,0 0 8 0,0 0-1 15,13 34 3-15,-11-17-11 0,-4 2-3 0,2 2-12 16,0 6-2-16,-2 0-10 0,0-1-6 16,0 3-4-16,2-1-2 0,-3 1-8 0,3-1-4 15,0-1-2-15,-2 0-2 0,2-5-4 16,0-1-5-16,2 0-5 0,-2-2-18 16,0-1-40-16,3-3-48 0,-3-15-45 15,0 29-46-15,2-20-58 0,-2-9-113 0,2 11-529 16,-2-11-254-16</inkml:trace>
  <inkml:trace contextRef="#ctx0" brushRef="#br0" timeOffset="36160.33">6494 5216 2693 0,'0'-21'17'0,"2"2"19"0,0 4-4 16,-2 15-3-16,6-28 4 0,-2 14-1 15,3 1 11-15,0-1-4 0,1 3-1 16,2-3-3-16,-1 0-5 0,1 6-1 0,-1-6-3 15,2 4 4-15,1 1-1 0,-2 2 2 16,4-3-6-16,-14 10-2 0,25-12-4 16,-14 9-4-16,-11 3 4 0,25-4-2 0,-25 4-1 15,24 2-24-15,-12 3 2 0,0 1 0 16,1 2 6-16,-2 2-2 0,-1 1 10 0,-3 4 7 16,-1 1 7-16,0-1-3 0,-1 2 1 15,-3 1 0-15,-2 1-3 0,0-1 7 0,-5 1 3 16,3 2 9-16,-4-4 9 0,2 2 1 15,-2 2 3-15,-3-5 2 0,3 1 0 16,-3-2 0-16,3-1-1 0,-3-2-1 0,3 2-2 16,0-3-4-16,6-11 0 0,-13 25 2 15,8-13-2-15,-1-1 1 0,6-11-3 16,-8 25 2-16,6-14-7 0,2-11-2 0,-2 25-2 16,2-25-2-16,0 27-1 0,2-16 2 15,2 5 3-15,0-4 2 0,2 4-3 0,4-2-4 16,-2 0-1-16,2 0-1 0,0 1-7 15,4-3-2-15,0 3-1 0,1-4-28 16,-2 0-30-16,2-1-47 0,-3-2-65 0,4 1-65 16,-4-2-63-16,0 0-131 0,-1-4-149 15,-2 1-330-15,-9-4-272 0</inkml:trace>
  <inkml:trace contextRef="#ctx0" brushRef="#br0" timeOffset="37544.55">6993 5965 2538 0,'0'0'-130'0,"0"0"29"0,0 0 17 0,0 0 15 16,0 0 21-16,0 0 15 0,0 0 23 15,0 0 18-15,34-23 9 0,-34 23-6 0,0 0 7 16,0 0-10-16,26 12 4 0,-26-12-1 16,14 7-1-16,-14-7-6 0,15 8 15 15,-15-8-8-15,11 9 2 0,-11-9 19 16,0 0-8-16,7 15 10 0,-7-15-1 0,0 0 4 15,0 0 4-15,-14 25-1 0,14-25 2 16,-14 14-1-16,14-14-5 0,-17 13-12 0,6-8-26 16,0 2-29-16,11-7-32 0,-16 11-48 15,16-11-63-15,-18 9-129 0,12-4-303 16,6-5 185-16</inkml:trace>
  <inkml:trace contextRef="#ctx0" brushRef="#br0" timeOffset="41536.39">7283 5967 90 0,'0'0'227'0,"0"0"-59"0,0 0-34 15,0 0-8-15,0 0-20 0,0 0 13 16,0 0-9-16,0 0-6 0,0 0 6 16,0 0-2-16,0 0-14 0,0 0-8 0,0 0-8 15,0 0-5-15,0 0-10 0,0 0-13 16,0 0-9-16,0 0 1 0,0 0-20 0,0 0-11 16,0 0 4-16,0 0-7 0,0 0-6 15,0 0-10-15,0 0-2 0,0 0 0 16,0 0-9-16,0 0 0 0,0 0 6 0,11 15 0 15,-11-15-8-15,0 0 6 0,0 0 2 16,0 0 8-16,17 2 0 0,-17-2 5 0,0 0 7 16,0 0 6-16,0 0 5 0,15 8-2 15,-15-8 5-15,0 0 3 0,0 0 10 16,4 14-2-16,-4-14 6 0,0 0 3 0,0 0 2 16,0 0 9-16,0 0 4 0,-12 26 4 15,12-26 8-15,0 0 8 0,-14 11 3 16,14-11-10-16,0 0-4 0,-10 7-6 0,10-7-7 15,0 0-4-15,0 0-2 0,-15 10 0 16,15-10-4-16,0 0-1 0,0 0-2 16,0 0-3-16,-17 4-7 0,17-4-4 0,0 0-3 15,0 0-2-15,0 0-2 0,0 0-6 16,0 0 0-16,-19-17 1 0,19 17-9 0,0 0 0 16,-8-13-1-16,8 13-6 0,0 0 0 15,0 0-8-15,-6-16 4 0,6 16-4 16,0 0 0-16,0 0-4 0,0 0 0 0,0-19 0 15,0 19-1-15,0 0 7 0,0 0-26 16,0 0-10-16,0 0-22 0,18-13-23 0,-18 13-17 16,11-2-28-16,-11 2-48 0,0 0-100 15,19-6-396-15,-19 6 78 0</inkml:trace>
  <inkml:trace contextRef="#ctx0" brushRef="#br0" timeOffset="42136.19">7474 5413 1883 0,'0'0'-37'0,"0"0"24"0,0 0 23 0,8-11 9 16,-8 11 7-16,0 0 15 0,0 0 13 15,0 0 12-15,0 0 14 0,9-11 5 16,-9 11-8-16,0 0 3 0,0 0-2 0,0 0 0 16,0 0 7-16,0 0 7 0,0 0 4 15,0 0-2-15,0 0-9 0,0 0-5 16,0 0-10-16,0 0-1 0,-15 44-9 0,15-44-4 15,-9 22-5-15,3-9-4 0,6-13-1 16,-10 22 3-16,6-12-6 0,4-10-2 16,-10 23-5-16,6-11 3 0,4-12-10 0,-8 18 1 15,8-18-1-15,-6 19-6 0,6-19-1 16,-6 15-1-16,6-15-3 0,-2 16-2 16,2-16 0-16,0 0-3 0,-2 16-2 0,2-16-2 15,0 0-15-15,0 0-8 0,12 13-15 16,-12-13-29-16,0 0-22 0,24-3-26 15,-24 3-42-15,0 0-34 0,31-17-55 0,-20 5-107 16,2 2-486-16,-3-4-161 0</inkml:trace>
  <inkml:trace contextRef="#ctx0" brushRef="#br0" timeOffset="42342.99">7391 5071 2556 0,'0'0'-6'0,"0"0"22"16,0 0 5-16,-10-11 10 0,10 11 22 0,0 0 12 15,0 0 5-15,0 0-7 0,0 0-10 16,0 0-21-16,0 0-10 0,0 0-8 16,0 0-11-16,0 0-31 0,0 0-42 0,0 0-51 15,-17 6-51-15,17-6-111 0,0 0-442 16,-11 11 9-16</inkml:trace>
  <inkml:trace contextRef="#ctx0" brushRef="#br0" timeOffset="51418.45">10277 5005 2022 0,'0'0'-90'0,"0"0"22"15,0 0 19-15,0 0 23 0,0 0 6 16,0 0 17-16,0 0 28 0,10-8 14 0,-10 8 23 16,0 0 10-16,0 0 3 0,0 0 11 15,0 0 8-15,0 0-2 0,0 0-9 16,0 0 2-16,0 0-7 0,0 0-5 0,0 0-5 16,-42-14-10-16,42 14-2 0,-21-5-2 15,21 5-8-15,-28-4-4 0,9 3 1 16,2-6-9-16,17 7 0 0,-36-3-2 0,17 1 3 15,1 0-7-15,18 2 1 0,-37-4-7 16,22 2 1-16,15 2-7 0,-27-2 3 16,27 2-5-16,-26 0 1 0,26 0 0 0,-18 0 0 15,18 0-7-15,-18 6 4 0,18-6 1 16,-10 9 1-16,10-9 14 0,-7 17-1 0,7-17-5 16,-2 22 0-16,2-22-3 0,2 23-3 15,-4-10 4-15,2-13-4 0,2 29-3 0,-4-13 3 16,2 4-3-16,0-3 2 0,-4 3 7 15,-2 0 2-15,2-3 3 0,-1 2 7 16,1 0 7-16,-1-2 8 0,-1 2 5 0,0-2 0 16,2-2-1-16,0 3-3 0,0-3-1 15,-1 0-4-15,1 1-2 0,4-16-2 16,-7 28-4-16,7-15-3 0,0-13 0 16,0 25-3-16,0-25-2 0,2 22-2 0,3-10 2 15,2 1-5-15,-1-3-1 0,-6-10-3 16,14 22 1-16,-3-13-4 0,0 1 2 0,-1-1-4 15,3-1-1-15,-1-1-4 0,4-1-2 0,-2 1-12 16,4-3-27-16,-4 0-24 0,1 0-32 16,2-2-38-16,-17-2-45 0,29 0-41 15,-11-4-62-15,-6 0-129 0,3-2-566 0,-5-3-408 16</inkml:trace>
  <inkml:trace contextRef="#ctx0" brushRef="#br0" timeOffset="51619.84">9902 5299 2928 0,'0'0'-86'16,"0"0"6"-16,0 0-6 0,0 0-6 16,0 0 11-16,0 0 7 0,48 12 4 15,-30-9 4-15,0 1 9 0,2-1-1 0,1-1-11 16,-2 0-9-16,2 1-19 0,-1 0-17 15,0-3-44-15,-1 1-95 0,2-1-204 0,-4 0 383 16</inkml:trace>
  <inkml:trace contextRef="#ctx0" brushRef="#br0" timeOffset="51922.34">10376 5286 1291 0,'0'0'29'0,"0"0"33"16,0 0-1-16,0 0 19 0,0 0 19 0,0 0 2 16,0 0 16-16,0 0 1 0,0 0-15 15,-32 35 3-15,26-28-8 0,6-7 1 16,-11 22-5-16,7-11 5 0,2 4 2 0,2-15-6 15,-6 29-9-15,2-14-11 0,4 0-9 0,0-15-5 16,-2 29-8-16,4-14-3 0,-2-15-21 16,6 28-45-16,-2-14-52 0,2-3-49 15,3 1-45-15,-1-3-71 0,-8-9-136 0,22 16-324 16,-14-12 56-16</inkml:trace>
  <inkml:trace contextRef="#ctx0" brushRef="#br0" timeOffset="52266.15">10630 5479 2142 0,'0'0'41'0,"0"0"4"0,-8-22-5 16,8 22 5-16,0 0 7 0,-20-12 23 0,20 12 23 16,-16-7 13-16,16 7 4 0,-18-3-1 15,18 3-7-15,-18-1-3 0,18 1-6 0,0 0-7 16,-21-3-10-16,21 3-8 0,0 0-6 15,0 0-9-15,-16 12-4 0,16-12-6 0,0 0-4 16,0 0-7-16,0 0-4 0,24 36-1 16,-16-26-6-16,7 0-3 0,-4 1 0 15,0-2-3-15,-1 3-5 0,0-1 1 16,2 0-4-16,-2-1-1 0,-2 1-2 16,-2 1-3-16,-6-12 0 0,9 19 0 0,-9-19 1 15,2 20 1-15,-2-20 0 0,0 0-4 16,-11 24 1-16,11-24-2 0,-14 11-8 0,6-5-18 15,8-6-26-15,-16 7-39 0,16-7-42 16,0 0-56-16,-20 4-59 0,20-4-108 0,0 0-540 16,-18-7-270-16</inkml:trace>
  <inkml:trace contextRef="#ctx0" brushRef="#br0" timeOffset="52526.78">10780 5399 2680 0,'0'0'-40'0,"16"-8"14"16,-16 8-2-16,0 0 4 0,0 0 0 0,0 0 25 15,0 0-5-15,0 0 17 0,22 11 5 16,-22-11 9-16,0 0 0 0,2 26 7 0,-2-26 10 16,-2 19 17-16,2-19 9 0,-4 21-4 15,4-21 1-15,-4 23-6 0,4-23-8 0,-6 24-5 16,2-11-6-16,0 1-3 0,-4-3-5 15,8-11-10-15,-10 23-23 0,4-13-38 16,6-10-32-16,-9 16-38 0,9-16-48 0,-10 16-53 16,10-16-122-16,-11 10-406 0,5-9-8 15</inkml:trace>
  <inkml:trace contextRef="#ctx0" brushRef="#br0" timeOffset="52764.72">10962 5605 2099 0,'20'2'-11'16,"-20"-2"38"-16,16 2-16 0,-16-2 7 0,20 1-15 16,-20-1 4-16,19 0 9 0,-19 0-2 15,19 3 2-15,-19-3 1 0,21 0-8 16,-21 0-18-16,18 1-3 0,-18-1-21 0,0 0-18 15,24-1-20-15,-24 1-18 0,0 0-37 16,15-4-39-16,-15 4-118 0,0 0-168 16,0 0 393-16</inkml:trace>
  <inkml:trace contextRef="#ctx0" brushRef="#br0" timeOffset="52890.4">11034 5565 1373 0,'0'0'108'0,"-10"-6"33"0,10 6 5 0,0 0-16 15,0 0-11-15,-16-6-18 0,16 6-11 16,0 0-10-16,0 0-6 0,0 0-19 0,0 0-31 15,0 0-46-15,0 0-33 0,56-3-38 16,-56 3-42-16,27-3-93 0,-11 3-379 0,-2 0 184 16</inkml:trace>
  <inkml:trace contextRef="#ctx0" brushRef="#br0" timeOffset="53231.16">11513 5205 1758 0,'6'-14'26'0,"-6"14"23"15,4-11-11-15,-4 11-1 0,0 0 0 16,0 0 0-16,8-11 17 0,-8 11 22 0,0 0-12 15,0 0 7-15,0 0-3 0,0 0-9 16,-2 47-7-16,0-30 6 0,0 4 12 16,-2 4-4-16,2 2-3 0,-1 1 3 0,-2 1-3 15,3 1-9-15,0 1 1 0,2-1-11 16,-2 1 0-16,2-1-9 0,2-1-1 0,-2 0-4 16,2-3-9-16,-2-4-8 0,2 0-36 15,0-2-45-15,-2-1-28 0,3-5-43 0,-1-3-53 16,-2-11-108-16,1 20-427 0,-1-20 8 15</inkml:trace>
  <inkml:trace contextRef="#ctx0" brushRef="#br0" timeOffset="53688.29">11483 5325 2191 0,'0'-19'21'15,"2"2"7"-15,-2 17 5 0,2-29-18 16,2 15-5-16,-2-1 0 0,5 2-7 15,0-3 10-15,-1 2-7 0,4-4-6 0,3 1 3 16,-2 2 3-16,-1 2-4 0,5-1 4 0,0 3 0 16,-2 2 9-16,1-1 2 0,5 2 1 15,-4 2 8-15,4 2-11 0,0-3-7 16,0 3 1-16,1 2-3 0,-20 2 6 0,36 0-6 16,-18 3 0-16,-3 0 3 0,-2 5 3 15,-2 1-4-15,-3 3 2 0,-4 2 2 16,-4-14 8-16,-2 28-11 0,-2-9 4 0,-2 1-7 15,-5 2 22-15,0-3-1 0,1 2 10 16,-2-3 4-16,-3 2 5 0,3-5 2 0,1 3-2 16,-2-3 2-16,1-2 3 0,2-2-7 15,2 1-2-15,8-12-3 0,-15 19-1 16,10-10-5-16,5-9-2 0,-13 15-3 16,5-6 0-16,8-9 3 0,-8 23-1 0,4-13-4 15,4-10-5-15,-5 22 4 0,5-22-7 16,0 25 2-16,0-25-2 0,3 28 0 15,3-15 1-15,0 1-3 0,5 0 1 0,2 0-1 16,-1 1 0-16,5 0-5 0,3-1-3 16,-2-2 1-16,6 2-1 0,-3-2 0 0,2-2-1 15,0 4-14-15,0-3-33 0,-3-2-52 16,0 0-40-16,-4-2-60 0,-4-3-90 16,4 3-586-16,-8-4-228 0</inkml:trace>
  <inkml:trace contextRef="#ctx0" brushRef="#br0" timeOffset="54875.72">12414 5070 2680 0,'-12'-6'13'15,"12"6"-1"-15,0 0-22 0,0 0-45 16,0 0-26-16,0 0-20 0,0 0-24 15,0 0-27-15,0 0-41 0,0 0-98 0,33-11-253 16,-24 10 269-16</inkml:trace>
  <inkml:trace contextRef="#ctx0" brushRef="#br0" timeOffset="55192.37">12515 5033 1516 0,'0'0'-6'0,"16"-4"26"16,-16 4 19-16,0 0 7 0,0 0 34 16,0 0 11-16,0 0 15 0,0 0 6 0,0 0-13 15,0 0-15-15,-29 52-1 0,20-37-15 16,0 4-3-16,2 2-9 0,-2 4-3 15,1 0-6-15,0 3-3 0,2 1-2 0,2 5-7 16,1-4-1-16,1 1-3 0,-3 1-7 16,3-1 4-16,0-3-9 0,-1 3 1 0,-1-5-5 15,-1 2 3-15,1-4-1 0,-4-1 6 16,3-1 6-16,-5-3 6 0,0 0 1 16,-3-3 2-16,0-1 4 0,1-3 1 15,0-1 4-15,1-1 5 0,0-3 8 0,1 3 8 16,10-10 7-16,-17 11 0 0,17-11 4 0,-14 10-8 15,14-10-4-15,0 0-10 0,-7 8-7 16,7-8-5-16,0 0-4 0,0 0-8 16,0 0 0-16,39 6-8 0,-19-5-10 0,-1 1-17 15,2 0-20-15,2-2-32 0,0 2-36 16,1-2-46-16,-2 0-39 0,1 0-55 0,-5-4-110 16,4 1-563-16,-6-2-292 0</inkml:trace>
  <inkml:trace contextRef="#ctx0" brushRef="#br0" timeOffset="55438.29">12751 5409 2701 0,'11'-12'-68'0,"-11"12"3"0,6-11 9 0,-6 11 5 15,0 0-1-15,11-10 16 0,-11 10 17 16,0 0 29-16,0 0 28 0,0 0 10 0,0 0 1 15,0 0 8-15,0 0 4 0,-30 40 11 16,24-27 3-16,-1 1-3 0,-1 0-3 16,4 4-16-16,-2-1-4 0,3 1-4 0,-1-1-10 15,4-17-37-15,2 36-42 0,0-19-26 16,5 0-55-16,2-1-47 0,0-4-86 0,0 0-494 16,2 0-34-16</inkml:trace>
  <inkml:trace contextRef="#ctx0" brushRef="#br0" timeOffset="55744.05">13000 5477 2393 0,'0'0'27'16,"0"0"-7"-16,0 0-5 0,-6-25-6 16,6 25-3-16,0 0 3 0,-16-11 3 0,16 11 9 15,0 0 6-15,-20-6 11 0,20 6 2 16,0 0 9-16,-25 0-7 0,25 0-2 15,0 0-1-15,0 0-6 0,-20 14-1 0,20-14-5 16,-7 14 2-16,7-14-6 0,2 19 1 16,-2-19 0-16,9 24-6 0,-3-7-5 0,0-2-2 15,0 2 1-15,-1 1-1 0,1-2-10 16,0 2 5-16,-2-1 0 0,-2-2 2 0,-2 2 0 16,0-17 8-16,-4 29-5 0,2-15 0 15,2-14 2-15,-14 22-7 0,7-12-24 16,7-10-42-16,-16 15-36 0,16-15-53 0,-15 7-59 15,15-7-158-15,-16 2-335 0,16-2 47 16</inkml:trace>
  <inkml:trace contextRef="#ctx0" brushRef="#br0" timeOffset="55958.36">13142 5486 2387 0,'0'0'128'0,"0"0"-17"0,0 0-11 0,20 14-16 16,-20-14 0-16,10 15-13 0,-6-3-1 16,-4-12-8-16,4 28-8 0,-2-10 0 0,-4-2-7 15,2-16-8-15,-4 36 6 0,-3-18-10 16,0 2-3-16,-2-4-9 0,-1 4-30 0,-3-4-68 16,-2 1-63-16,-1-3-88 0,-4-1-188 15,2-3-379-15,-5-1-102 0</inkml:trace>
  <inkml:trace contextRef="#ctx0" brushRef="#br0" timeOffset="56591.35">12397 5043 2282 0,'0'0'-95'0,"0"0"14"0,0 0 5 16,-18 2 18-16,18-2 21 0,0 0 19 0,0 0 22 16,0 0 17-16,0 0 17 0,0 0 15 15,0 0 9-15,0 0 10 0,0 0 4 16,0 0 0-16,0 0 22 0,0 0 3 0,0 0 8 15,0 0 0-15,0 0-7 0,0 0-8 16,0 0-7-16,0 0-9 0,0 0 0 0,0 0-1 16,67 1 7-16,-49 2-10 0,-18-3-2 15,29 0-7-15,-9 0-7 0,-20 0-9 0,29 0-5 16,-13 0-4-16,-16 0-11 0,25 3-19 16,-25-3-39-16,20 0-46 0,-20 0-58 15,21 4-56-15,-21-4-97 0,17-3-640 0,-17 3-335 16</inkml:trace>
  <inkml:trace contextRef="#ctx0" brushRef="#br0" timeOffset="83713.08">1348 8305 1020 0,'0'0'178'16,"0"0"-59"-16,0 0-37 0,0 0-4 15,0 0-8-15,0 0 0 0,0 0 15 0,0 0-16 16,0 0 11-16,0 0 1 0,0 0-1 15,0 0 1-15,0 0 9 0,0 0 1 0,0 0 8 16,0 0 0-16,0 0 0 0,0 0-2 16,0 0 2-16,0 0 3 0,0 0-2 0,-9 17 6 15,9-17 1-15,0 0-3 0,0 0-10 16,0 0-10-16,0 0-6 0,0 0-2 16,18 19-5-16,-18-19-6 0,21 5-4 0,-21-5-2 15,29 5-4-15,-10-3 1 0,0-2-4 16,3 1-2-16,0 2-2 0,1-2-2 0,0-1-4 15,2 0-6-15,0 0-2 0,-2 0 0 16,1 2-6-16,-2-2-6 0,0 0 0 16,-1 0-8-16,-2 0 4 0,0 0-7 0,-19 0-8 15,30 0-13-15,-30 0-19 0,25 0-13 16,-25 0-26-16,19-2-26 0,-19 2-32 16,19 0-38-16,-19 0-23 0,17 0-29 0,-17 0-35 15,13 0-75-15,-13 0-565 0,11-4-272 16</inkml:trace>
  <inkml:trace contextRef="#ctx0" brushRef="#br0" timeOffset="84132.1">1994 8155 2609 0,'0'0'-94'0,"4"-12"34"15,-4 12 5-15,0 0 9 0,6-15 25 0,-6 15 4 16,0 0 34-16,4-15 18 0,-4 15 16 16,0 0 8-16,0 0 13 0,0 0 5 0,4-16 7 15,-4 16 8-15,0 0-1 0,0 0 1 16,0 0 11-16,0 0 3 0,0 0-2 15,0 0 3-15,0 0-1 0,0 0-1 16,-10 54-9-16,6-35 0 0,0 7-8 0,-1 3-4 16,1 0-6-16,-1 7-6 0,-1-1-8 15,2 1 19-15,0 3-11 0,0 1-9 0,-3-2-3 16,5 2-12-16,-4 0 0 0,4-3-4 16,-2 1-4-16,2 0-4 0,-1-8-7 15,3 1-5-15,0-3-12 0,-2-1-20 0,2-6-33 16,0 0-38-16,0-4-41 0,0-17-60 15,2 28-55-15,-2-20-69 0,0-8-147 0,3 11-145 16,-3-11-244-16,0 0-182 0</inkml:trace>
  <inkml:trace contextRef="#ctx0" brushRef="#br0" timeOffset="84528.34">2208 8225 2443 0,'0'-19'-75'0,"0"19"15"15,2-16 6-15,-2 16 11 0,0 0 2 16,1-23 15-16,-1 23 27 0,0 0 1 0,3-20 13 15,-3 20 20-15,0 0-1 0,0 0 23 16,2-18 13-16,-2 18 12 0,0 0 20 16,0 0 13-16,0 0 15 0,0 0 2 0,0 0-3 15,0 0 2-15,0 0-13 0,0 0-5 16,0 0-8-16,0 0-2 0,0 70-4 0,2-50-7 16,-2 2-4-16,2 4-8 0,-2 0-6 15,2 1-4-15,2 2-11 0,-2-3-6 16,0 2-4-16,0 0 13 0,1-1-7 15,-2-1-6-15,2-1-14 0,-1-5-30 0,-2 0-38 16,2-1-49-16,0-4-70 0,1 2-64 16,-2-2-71-16,-1-15-145 0,3 24-552 0,-3-15-440 15</inkml:trace>
  <inkml:trace contextRef="#ctx0" brushRef="#br0" timeOffset="84927.48">2311 8431 2871 0,'-12'-9'-112'0,"12"9"32"0,0 0 6 15,0 0 13-15,0 0-1 0,-14-10 14 0,14 10 28 16,0 0 23-16,0 0 21 0,0 0 29 16,0 0 6-16,0 0 9 0,-14-6 19 15,14 6 12-15,0 0 10 0,0 0-2 16,0 0-4-16,0 0-3 0,0 0 2 0,0 0 4 16,0 0 0-16,0 0 0 0,0 0 10 15,0 0-10-15,0 0-3 0,0 0-3 0,52 11-6 16,-52-11-10-16,35 5-2 0,-14-5-11 15,2 1-1-15,3 1-9 0,3 0-7 16,1-2-8-16,2 2-3 0,-1 0-19 0,-1-1-25 16,-4-1-39-16,-2 0-42 0,0 0-55 15,-1 3-73-15,-1-6-79 0,-4 3-180 0,2 0-142 16,-8-1-262-16,-12 1-237 0</inkml:trace>
  <inkml:trace contextRef="#ctx0" brushRef="#br0" timeOffset="86730.32">2146 7444 2562 0,'0'0'-93'15,"0"0"9"-15,0 0 3 0,0 0 14 0,0 0 0 16,0-20 15-16,0 20 19 0,0 0 6 0,0 0 5 16,0 0 9-16,0 0 2 0,0 0 22 15,-15-15 27-15,15 15 16 0,0 0 28 0,-19-2 17 16,19 2 11-16,0 0 2 0,-27 2 3 16,27-2-3-16,-26 4-4 0,11 0 0 15,15-4-4-15,-32 7 2 0,18 0-2 16,-4 0-1-16,4-1-2 0,-2 1-6 0,5 1-8 15,-2 1-8-15,2-1-9 0,11-8-5 16,-18 19-7-16,10-8-4 0,8-11-5 16,-4 19-6-16,4-19-2 0,2 22-6 0,-2-22-2 15,16 18-3-15,-8-10-3 0,4 2-1 16,4-5-5-16,-2 3-2 0,3-1-1 16,1-5-6-16,0 4-8 0,-1-3-20 0,2 1-23 15,-19-4-40-15,34 0-44 0,-16 0-61 16,3-3-78-16,-5-1-163 0,3-2-541 0,-4 1-407 15</inkml:trace>
  <inkml:trace contextRef="#ctx0" brushRef="#br0" timeOffset="89266.27">5389 7974 2836 0,'2'-16'-107'16,"-2"16"24"-16,0 0 11 0,0-23 4 15,0 23 15-15,0 0 14 0,-4-21 13 0,4 21 18 16,0 0 12-16,-4-17 0 0,4 17 2 16,0 0 8-16,0 0 4 0,-4-17 17 15,4 17 16-15,0 0 21 0,0 0 2 0,-10-15 4 16,10 15-8-16,0 0-4 0,-12-10-12 15,12 10 6-15,0 0-9 0,-23-5 8 16,23 5 6-16,-24-4 8 0,24 4 3 0,-30-3-2 16,16 3 4-16,14 0-6 0,-38 0-1 15,17 0-4-15,-1 0-3 0,0 3-5 16,0-3-1-16,-3 4-2 0,3-3 1 0,-2 3-4 16,0 2 1-16,3-2 2 0,-3 4 0 15,4-1-2-15,-2 3-4 0,3-1-8 0,2 3 2 16,0 1-8-16,1 0-4 0,0 2-1 15,4 3-4-15,2 1-2 0,-4 0-1 0,6 0-4 16,2 2 0-16,1 2-2 0,1-3-3 16,2 2-1-16,0-3 1 0,2 2-4 15,2 0 1-15,0 0-6 0,2-2 7 0,3 2-5 16,1-2 0-16,3-1 3 0,0 0-3 16,3-2-2-16,3 0 2 0,0-5-2 15,4 2 2-15,3-2-1 0,0-4-4 16,6 1-3-16,0-5-8 0,2 1-22 0,-1-4-27 15,2-1-39-15,1-2-52 0,4-4-57 16,-3 0-62-16,-3-3-109 0,0-3-177 0,-7 3-364 16,-1-4-315-16</inkml:trace>
  <inkml:trace contextRef="#ctx0" brushRef="#br0" timeOffset="89815.84">5690 7911 2652 0,'0'0'-110'0,"0"0"26"15,0 0 11-15,0 0 9 0,0 0 10 16,0 0 23-16,0 0 24 0,0 0 31 0,0 0 14 16,-49 18 10-16,42-10 4 0,7-8-3 15,-12 23 7-15,5-9 1 0,3 1 10 16,0 2-4-16,0 0 7 0,2 2 3 0,0 2-5 15,0-2-13-15,4 4-4 0,-2-3-1 16,4 6-6-16,-2-2-2 0,2 1-2 16,2 0-8-16,1-2-1 0,1 0-2 0,-2-1-5 15,3-1-6-15,2 0-23 0,1-2-57 0,1 0-35 16,0-4-46-16,-1 0-47 0,-3-3-99 16,6-4-494-16,-5 1-80 0</inkml:trace>
  <inkml:trace contextRef="#ctx0" brushRef="#br0" timeOffset="93281.11">5965 7882 2242 0,'12'-11'-97'0,"-12"11"2"16,8-10 3-16,-8 10-5 0,0 0 4 0,12-10 12 15,-12 10 9-15,0 0 4 0,10-9 9 16,-10 9 8-16,0 0 6 0,0 0-3 0,0 0-19 16,0 0-27-16,0 0-58 0,0 0-187 15,0 0 107-15</inkml:trace>
  <inkml:trace contextRef="#ctx0" brushRef="#br0" timeOffset="93838.2">6060 7851 1139 0,'0'0'103'0,"0"0"-8"16,0 0-11-16,0 0-2 0,0 0-15 15,0 0 20-15,0 0 17 0,0 0 4 16,0 0 6-16,0 0-9 0,-36-23-9 0,36 23 18 16,-23-1 5-16,23 1-9 0,-26 0 5 15,26 0-5-15,-25 1-9 0,25-1-10 16,-24 8-8-16,24-8-13 0,-16 10-6 0,8-5-6 15,8-5-6-15,-10 16-7 0,10-16-5 16,0 0-5-16,2 20-3 0,-2-20-7 16,0 0-9-16,20 18-17 0,-12-12-7 15,-8-6-15-15,24 6-11 0,-24-6-13 0,25 1 1 16,-25-1-2-16,32-4 2 0,-18 2 7 0,1-4 3 16,0 0 3-16,0 1 13 0,-3-4 10 15,4 0 15-15,-4-1 21 0,-2 0 20 16,2-1 19-16,-2 1 23 0,1-3 19 0,-3 3 5 15,-8 10 7-15,17-17 2 0,-10 11-4 16,-7 6-9-16,10-13-13 0,-10 13-7 0,10-9-7 16,-10 9-7-16,0 0 4 0,0 0 7 15,0 0-8-15,0 0-6 0,0 0-9 16,6 32-14-16,-6-32 3 0,-8 31-1 0,4-15-2 16,0 8-17-16,-2 0 6 0,2 3 4 15,-3 0-7-15,0 1-6 0,3 3-3 16,-2-3-1-16,0 3 3 0,1-1-8 0,1 1 3 15,0-4-23-15,2 3 4 0,-2-4-3 16,2 1 0-16,0-2-3 0,0-4 3 16,-1-2 3-16,3 0-2 0,0-3-1 15,0-16-1-15,-2 30-2 0,2-30-8 0,-2 23-19 16,2-23-24-16,0 17-45 0,0-17-61 0,0 0-65 16,4 14-65-16,-4-14-129 0,0 0-169 15,0 0-26-15,0 0-214 0,0 0-158 16</inkml:trace>
  <inkml:trace contextRef="#ctx0" brushRef="#br0" timeOffset="94212.3">6413 8251 2526 0,'0'0'1'0,"0"0"14"16,0 0 5-16,0 0 20 0,0 0 28 16,0 0 26-16,0 0 23 0,0 0-3 0,0 0-1 15,0 0-8-15,0 0-11 0,0 0-10 16,0 0-11-16,0 0-3 0,-8-29-7 0,8 29-5 15,0 0-4-15,19-11-5 0,-19 11-6 16,17-4-3-16,-17 4 2 0,19 0 13 16,-19 0 11-16,0 0 12 0,26 15 4 0,-20-8-7 15,-6-7-3-15,6 19-7 0,-6-19-7 16,0 21-20-16,0-21-17 0,-8 23-43 0,-3-12-57 16,-2 2-86-16,-4-1-76 0,-6 1-165 15,-2-3-198-15,-9 0-299 0,0 1-292 16</inkml:trace>
  <inkml:trace contextRef="#ctx0" brushRef="#br0" timeOffset="95442.59">1221 8000 2562 0,'0'0'-107'0,"0"0"52"16,0 0 14-16,0 0 18 0,0 0 17 15,0 0 20-15,0 0 4 0,0 0 25 0,0 0 4 16,0 0 10-16,0 0 2 0,0 0 8 15,0 0-7-15,31-14-4 0,-31 14-1 16,17-5-8-16,-17 5-1 0,19-4-7 0,-19 4-5 16,22-3-6-16,-22 3-1 0,20-3-6 15,-20 3-18-15,20-1-27 0,-20 1-30 16,22-3-50-16,-22 3-35 0,14 0-55 0,-14 0-95 16,17-6-416-16,-17 6 41 0</inkml:trace>
  <inkml:trace contextRef="#ctx0" brushRef="#br0" timeOffset="95660.95">1335 7874 2159 0,'0'0'55'0,"0"0"19"16,0 0-11-16,0 0-14 0,0 0 1 16,0 0 6-16,0 0 29 0,0 0 32 15,0 0 10-15,0 0-10 0,0 0-11 16,0 0-11-16,0 0-11 0,0 0-8 0,-7 48-7 15,7-48-8-15,0 29-15 0,0-13-26 16,0-16-38-16,-2 29-50 0,4-11-58 16,0-3-56-16,-2-2-74 0,0-13-168 0,0 25-334 15,3-16-41-15</inkml:trace>
  <inkml:trace contextRef="#ctx0" brushRef="#br0" timeOffset="96336.35">2628 8011 2328 0,'0'0'88'0,"0"0"23"0,0 0 4 16,0 0-4-16,0 0 5 0,0 0 8 16,0 0 9-16,0 0-3 0,0 0-14 15,0 0-9-15,0 0-15 0,0 0-9 0,0 0-10 16,0 0-9-16,51-18-16 0,-36 18-37 16,-15 0-56-16,39 0-74 0,-21 0-72 0,1-3-142 15,3 2-618-15,-2 1-382 0</inkml:trace>
  <inkml:trace contextRef="#ctx0" brushRef="#br0" timeOffset="97556.13">6888 7967 2842 0,'0'0'-110'0,"0"0"20"0,0 0 11 15,8-13 15-15,-8 13 20 0,0 0 21 16,0 0 8-16,0 0 12 0,0 0 8 0,0 0 16 16,0 0 9-16,0 0 21 0,0 0 9 15,0 0 4-15,0 0 1 0,0 0 6 0,0 0 7 16,0 0-1-16,0 0 6 0,6 39 3 15,-6-39-5-15,-2 22 1 0,2-22-6 16,0 27-5-16,-2-11-7 0,4 2-5 0,-2-18-4 16,0 33-7-16,0-17-5 0,4 2-3 15,-2-3-2-15,0 1-1 0,2-3-3 16,-4-13-5-16,14 23 1 0,-8-14-4 0,0 1-1 16,-6-10-3-16,17 13-2 0,-8-7-3 15,-9-6-4-15,21 3-2 0,-21-3-1 16,24-3 0-16,-24 3-2 0,26-12 0 0,-12 5-7 15,-2-5 2-15,3-2-1 0,0-6-5 16,-2-2 3-16,1 2 1 0,-4-3 7 16,2 0 10-16,-2 2 6 0,-4-2 15 0,3 3 11 15,-5 0 1-15,-2 2-1 0,0-1 1 16,-2 19-3-16,-2-32-1 0,-2 17 1 0,-2 0 1 16,6 15-1-16,-15-20 3 0,5 12 4 15,-2 1 0-15,12 7 24 0,-20-6-9 0,20 6-1 16,-20-2-5-16,20 2-9 0,0 0-4 15,-23 9-10-15,23-9-1 0,-10 9-7 16,10-9-11-16,0 0-17 0,2 21-14 0,-2-21-29 16,14 14-40-16,-5-9-40 0,3 1-59 15,6 0-57-15,-2-3-58 0,2 0-118 16,0-1-177-16,1-2-8 0,1-2-248 0,-20 2-185 16</inkml:trace>
  <inkml:trace contextRef="#ctx0" brushRef="#br0" timeOffset="97844.73">7528 7753 2490 0,'0'0'-65'0,"14"-8"22"16,-14 8 2-16,0 0 18 0,14-10 13 15,-14 10 13-15,0 0 22 0,0 0 41 16,20-4 20-16,-20 4 9 0,0 0 5 0,0 0 1 15,21 22 1-15,-15-11 1 0,0 4-5 16,0 2-6-16,6 5-8 0,-4 0-10 0,-2 5 1 16,0-1-8-16,3 6-5 0,-3 3-5 15,1-2-5-15,-3-2-4 0,-4 2-3 16,2-3-3-16,-4 1-8 0,0-2-4 0,-4-1-9 16,1 0-31-16,-6 2-54 0,3-6-66 15,-4-2-60-15,-2 2-70 0,0-7-169 0,-3 1-424 16,2-2-203-16</inkml:trace>
  <inkml:trace contextRef="#ctx0" brushRef="#br0" timeOffset="98935.93">8054 8118 2664 0,'0'0'21'16,"0"0"-7"-16,0 0-11 0,0 0-28 0,0 0 9 15,0 0-2-15,0 0 2 0,29-19 4 16,-29 19 0-16,28-2 0 0,-28 2 10 16,33 0-9-16,-11 0 5 0,-1 0-3 15,3 0 2-15,-6 0 10 0,4 0-30 0,-1 0-50 16,-21 0-60-16,32-2-124 0,-20 0-390 16,-1 0 123-16</inkml:trace>
  <inkml:trace contextRef="#ctx0" brushRef="#br0" timeOffset="99105.11">8001 7967 1988 0,'0'0'69'0,"-13"-9"5"0,13 9-30 16,0 0-32-16,0 0 1 0,0 0-5 16,0 0 4-16,0 0-4 0,47-11-11 0,-47 11-31 15,32-2-23-15,-16 2-30 0,6 0-25 16,-22 0-27-16,37-3-48 0,-17 3-331 15,-1-1 305-15</inkml:trace>
  <inkml:trace contextRef="#ctx0" brushRef="#br0" timeOffset="99515.18">8483 7967 1592 0,'15'4'80'15,"-15"-4"11"-15,0 0-6 0,18 6-12 0,-18-6-12 16,0 0 6-16,16 4 2 0,-16-4 4 16,0 0-5-16,18 1-8 0,-18-1-3 15,0 0-2-15,0 0 4 0,0 0 1 0,16 7 10 16,-16-7 9-16,0 0-11 0,0 0-12 16,10 11 2-16,-10-11-5 0,0 0-1 15,0 0 3-15,-4 19 1 0,4-19 7 0,0 0-1 16,0 0-6-16,-20 22 2 0,20-22-16 15,-18 9 3-15,8-5 3 0,10-4 1 0,-23 4 1 16,23-4 2-16,-28 3 5 0,28-3 7 16,-28-3 0-16,28 3-1 0,-27-4-2 15,14 0-6-15,-2-2-4 0,15 6-6 0,-20-12-2 16,8 3-6-16,12 9-5 0,-12-15-3 16,12 15-3-16,-6-15-6 0,6 15 1 0,0 0-2 15,0 0-3-15,14-26-2 0,-14 26-2 16,22-9-1-16,-10 7-4 0,-12 2-23 15,34 2-40-15,-17 1-58 0,3 3-75 0,0-3-73 16,-3 1-163-16,0 4-153 0,-2-1-259 16,-5-3-177-16</inkml:trace>
  <inkml:trace contextRef="#ctx0" brushRef="#br0" timeOffset="109822.85">5730 9448 2518 0,'-2'-19'-36'0,"2"19"15"15,-9-19 4-15,9 19 2 0,-15-20 6 0,7 8 24 16,0 2 31-16,8 10 24 0,-20-17 27 16,8 11 8-16,-1-1 7 0,13 7 8 0,-28-10-1 15,16 6-1-15,12 4 0 0,-28 0-2 16,28 0-6-16,-30 5-8 0,16 4-7 15,-1-2-13-15,0 6-4 0,0 1-14 0,1 1-4 16,0 1-8-16,4 0-4 0,2 0-7 16,1 1-3-16,3-2-9 0,4-15-12 0,-4 26-14 15,4-26-6-15,6 24-7 0,-2-15-12 16,5 3-2-16,-9-12-9 0,19 13 0 16,-6-9-2-16,1-1-3 0,-14-3 7 0,30 0 0 15,-13-1 8-15,-17 1-4 0,36-8 3 16,-20 1 8-16,4-3 11 0,-3-1 14 15,0-3 13-15,-2 0 12 0,-3 3 12 0,-1 0 11 16,0-2 11-16,-1 1 7 0,0 3 10 16,-1-1-4-16,-9 10-4 0,15-15-8 15,-15 15-7-15,11-9-4 0,-11 9 8 0,0 0 2 16,0 0 23-16,0 0-5 0,0 0-6 16,0 0 2-16,0 0-9 0,-11 51-11 15,7-32-22-15,-2 4-9 0,1 2 1 0,-1 1-6 16,-1 1 0-16,3 2-6 0,-2 1 2 15,2-2-6-15,0 1 2 0,0 2-5 0,-4-3 0 16,6-1 7-16,-2 1-10 0,2-1 17 16,2-4-7-16,-2-3-11 0,0 0-19 0,2-1-23 15,2-3-28-15,-2-2-38 0,0 0-54 16,2-4-79-16,-2-10-61 0,6 13-141 16,-6-13-168-16,0 0 16 0,0 0-353 0,0 0-355 15</inkml:trace>
  <inkml:trace contextRef="#ctx0" brushRef="#br0" timeOffset="110120.18">5950 9761 3045 0,'0'0'102'16,"13"-6"7"-16,-13 6-10 0,0 0-12 16,0 0-8-16,14-8-6 0,-14 8 1 15,0 0 2-15,22-4-4 0,-22 4-9 16,18-1-8-16,-18 1-4 0,28 0-5 0,-28 0-3 16,34 0 4-16,-13 0-6 0,1 1-11 15,1-1-4-15,-2 0-21 0,0 0-28 16,0 0-40-16,-4 0-47 0,-17 0-58 0,32 0-39 15,-19-1-30-15,-13 1-70 0,10-6-631 0,-10 6-354 16</inkml:trace>
  <inkml:trace contextRef="#ctx0" brushRef="#br0" timeOffset="110273.49">6039 9664 2772 0,'-24'-6'-4'16,"24"6"61"-16,-12-4 3 0,12 4-4 0,0 0-5 15,0 0-12-15,0 0 8 0,0 0-4 16,0 0-2-16,0 0-5 0,0 0-10 15,53-13-26-15,-33 13-31 0,6 0-33 0,4 0-32 16,1 0-32-16,-1 1-29 0,2-2-73 16,-2-1-116-16,-1 2-337 0,-1-2 72 0</inkml:trace>
  <inkml:trace contextRef="#ctx0" brushRef="#br0" timeOffset="110777.87">6989 9347 2018 0,'-4'-23'-15'0,"4"23"15"16,0 0 7-16,0 0 14 0,-17-15 21 15,17 15 27-15,-17-3 12 0,17 3 24 0,0 0 7 16,-31 1 7-16,31-1 7 0,-30 8 5 15,15-2 12-15,-2 2 2 0,2 2-1 0,-1 4-6 16,-4-2-9-16,3 8-12 0,2-2-10 16,1 2-7-16,-1 2-19 0,0 4-4 15,4-4-10-15,3 0-4 0,0 1-5 0,4 0-7 16,1-2-5-16,3-3-3 0,3 0-3 16,3 1-4-16,4-2-4 0,0 0 1 15,6-2-5-15,0 0-6 0,3-3 2 0,3-3-5 16,0 4-2-16,2-5-4 0,-1-2-5 15,1 2-18-15,-4-7-19 0,2 3-29 0,-1-4-35 16,1 0-39-16,-2-1-49 0,0-2-43 16,-2-2-45-16,0-1-130 0,-4-1-563 0,1-4-400 15</inkml:trace>
  <inkml:trace contextRef="#ctx0" brushRef="#br0" timeOffset="111399.1">7260 9357 2817 0,'0'0'-78'0,"0"0"56"16,7-14 19-16,-7 14 19 0,0 0 15 0,0 0 14 15,0 0 7-15,8-14 28 0,-8 14 10 16,0 0 6-16,0 0 0 0,0 0 0 0,0 0 2 15,0 0 8-15,0 0 5 0,0 0-6 16,0 0-5-16,6 49-6 0,-4-36-11 16,-2-13-4-16,5 31-6 0,-3-14-6 0,-2 3-9 15,2-1-4-15,0 0-3 0,0 3-6 16,2-3 5-16,2 4-7 0,-4-5 2 16,6 3-2-16,-2-2-6 0,0-1-5 15,0-1-2-15,2-2-5 0,1-2-2 16,0 1 0-16,-1-1-4 0,3-3-1 0,-3 0 1 15,-8-10-1-15,17 16-4 0,-8-12-4 0,-9-4-3 16,14 8-1-16,-14-8-1 0,15 1 0 16,-15-1-5-16,0 0 0 0,25-9-5 15,-25 9 0-15,20-20-4 0,-10 8-1 0,1-5-1 16,1-2 1-16,0-3-1 0,0 0 3 16,-2-1-1-16,1-4 0 0,0 4 2 15,-3-1 0-15,1 1 1 0,-1-1 0 0,0 4 2 16,-2-1 3-16,2 4 4 0,-4 0-1 15,-2-1 5-15,0 3-2 0,-2 15 4 0,-4-24 0 16,4 24 4-16,-10-22 6 0,2 12 7 16,8 10 3-16,-14-12 9 0,14 12 10 15,-22-8 2-15,22 8 34 0,-21-2-4 0,21 2 1 16,0 0 2-16,-34 10-8 0,26-5 1 16,8-5-8-16,-15 16-3 0,9-7-8 0,6-9-4 15,-5 21-5-15,5-21-6 0,9 23-5 16,-2-11-6-16,5-1-15 0,4 1-25 15,4-1-33-15,3-2-41 0,1-1-56 0,1-3-72 16,2-1-74-16,-3-2-124 0,1-4-198 0,-1-3 11 16,-2-1-457-16,-4 0-583 0</inkml:trace>
  <inkml:trace contextRef="#ctx0" brushRef="#br0" timeOffset="115153.86">9784 9003 1167 0,'0'0'299'0,"0"0"-101"16,0 0-73-16,0 0-50 0,10-10-5 15,-10 10-9-15,0 0-6 0,0 0 16 0,0 0 9 16,0 0 0-16,0 0 1 0,0 0 6 16,0 0 5-16,14-8 4 0,-14 8 19 0,0 0 5 15,0 0 5-15,0 0-1 0,0 0-11 16,0 0-6-16,0 0-12 0,0 0-9 16,0 0 2-16,0 0 1 0,0 0-3 0,0 0 1 15,0 0-8-15,0 0 2 0,0 0-5 16,-18 42-2-16,18-42-1 0,-10 23-8 15,2-10 1-15,4 1-2 0,-2-1-2 0,2 2-3 16,-2 1-7-16,2 1 4 0,-3-2-6 16,3 0-5-16,2 2 1 0,-3-2 2 0,1 0-3 15,4-15 0-15,-6 26-4 0,4-15 4 16,2-11 0-16,-3 21-8 0,3-21 4 16,-4 17-13-16,4-17 1 0,0 0 2 0,0 23-9 15,0-23 3-15,0 0-3 0,11 13-3 16,-11-13-17-16,17 6-2 0,-17-6-17 0,27 0-27 15,-11-3-22-15,0 0-27 0,1-2-41 16,4-6-43-16,-2 4-48 0,3-4-45 16,-8-3-92-16,1 1-167 0,-2-2-74 0,-3 0-261 15,-5-2-219-15</inkml:trace>
  <inkml:trace contextRef="#ctx0" brushRef="#br0" timeOffset="115391.18">9813 8742 2589 0,'0'0'74'0,"-2"-25"56"0,2 25-4 0,0 0-14 16,0 0-11-16,0 0-6 0,0 0 2 15,0 0-3-15,0 0-12 0,2-18-10 0,-2 18-7 16,0 0-4-16,0 0-14 0,0 0-6 15,0 0-23-15,0 0-44 0,0 0-62 16,0 0-72-16,0 0-86 0,0 0-169 0,0 0-459 16,0 0-243-16</inkml:trace>
  <inkml:trace contextRef="#ctx0" brushRef="#br0" timeOffset="115905.13">10160 9163 2554 0,'0'0'-61'0,"0"0"29"0,0 0 11 15,-23 1-8-15,23-1 9 0,0 0 26 16,0 0 23-16,0 0 14 0,0 0 12 16,0 0-8-16,0 0-6 0,0 0-1 0,45 12 3 15,-45-12 10-15,20 3 8 0,-20-3-2 16,26 2-2-16,-13 0-11 0,-13-2-5 15,25 2-10-15,-25-2-22 0,25 0-34 16,-25 0-30-16,22 0-52 0,-22 0-35 0,16-2-37 16,-16 2-69-16,0 0-471 0,11-9 20 15</inkml:trace>
  <inkml:trace contextRef="#ctx0" brushRef="#br0" timeOffset="116046.88">10270 9096 2066 0,'-13'-10'33'0,"13"10"52"0,0 0 5 16,-10-13-8-16,10 13-3 0,0 0-6 15,0 0 12-15,0 0 1 0,0 0-9 0,0 0-7 16,30-15-10-16,-30 15-8 0,24 0-15 16,-24 0-32-16,35 2-33 0,-16-1-40 0,2 1-47 15,1 0-48-15,-4-2-90 0,6 0-481 16,-5 0-7-16</inkml:trace>
  <inkml:trace contextRef="#ctx0" brushRef="#br0" timeOffset="117542.07">10980 9003 2049 0,'0'0'-70'0,"-8"-16"20"16,8 16 13-16,0 0-1 0,-8-11-1 15,8 11 8-15,0 0 3 0,0 0 12 0,-8-16 6 16,8 16 3-16,0 0-1 0,0 0 6 16,-4-15 14-16,4 15 8 0,0 0 21 15,0 0 6-15,0 0 20 0,0 0 5 0,-11-13-2 16,11 13 0-16,0 0-2 0,0 0-6 16,0 0-13-16,0 0-1 0,-12-11-5 0,12 11-8 15,0 0 1-15,0 0-5 0,0 0 3 16,0 0 1-16,0 0 9 0,0 0 7 15,-14-8-4-15,14 8 1 0,0 0 2 0,0 0-7 16,0 0-4-16,0 0 0 0,0 0-4 16,0 0-8-16,0 0 0 0,0 0 0 0,0 0-2 15,0 0 0-15,0 0-1 0,0 0-2 16,0 0-2-16,0 0 3 0,0 0-5 0,0 0 0 16,0 0-1-16,0 0-5 0,0 0 3 15,0 0-4-15,0 0-2 0,0 0 1 16,0 0-5-16,0 0 2 0,0 0-4 0,0 0-3 15,0 0 4-15,0 0-8 0,0 0-3 16,0 0-28-16,0 0-22 0,0 0-17 16,0 0-17-16,0 0-1 0,0 0-1 0,0 0 4 15,0 0 15-15,0 0 4 0,0 0 5 16,0 0 6-16,0 0 14 0,0 0-5 0,0 0-7 16,0 0 0-16,0 0-2 0,0 0-7 15,0 0 11-15,0 0 2 0,0 0 10 16,0 0 19-16,0 0 14 0,0 0 20 0,0 0 9 15,0 0 17-15,0 0 9 0,0 0 4 16,0 0 17-16,14-27 8 0,-14 27 2 0,0 0 9 16,0 0 13-16,4-19 12 0,-4 19 17 15,0 0 14-15,0-19 8 0,0 19 10 0,0 0 0 16,0 0 3-16,-8-23 2 0,8 23-10 16,-12-7-5-16,12 7-10 0,-18-8-4 15,18 8-13-15,-24-2-17 0,24 2-7 16,-31 6-8-16,13-5-8 0,2 3-7 0,-6 2-10 15,4 2-10-15,-4 0-2 0,3 3 3 16,-1 0-12-16,0 0-3 0,1 3-8 0,2-1 3 16,0 3-2-16,1-1-4 0,2 0-4 15,2 2-7-15,2 2 1 0,3-3 3 16,2 0-3-16,3 4-4 0,4-3 2 0,3 0-6 16,6 2 6-16,-1-2-7 0,7 0 4 15,2-1-7-15,2-1 0 0,3-3-2 16,0 1-1-16,6-1-6 0,-2-3-4 0,-1-2-7 15,1-1-12-15,0-3-13 0,-1 0-8 16,0-3-24-16,-6 0-19 0,5-4-30 0,-3-2-42 16,-1 1-44-16,-2-5-40 0,2 0-50 15,-5-2-113-15,0-2-141 0,-2-1-430 0,-3 1-429 16</inkml:trace>
  <inkml:trace contextRef="#ctx0" brushRef="#br0" timeOffset="118100.15">11271 8960 2810 0,'0'0'-149'0,"0"0"30"16,0 0 32-16,0 0 17 0,0 0 29 0,0 0 22 15,0 0 35-15,0 0 25 0,0 0 23 16,0 0 22-16,-29-22 8 0,29 22 6 15,0 0 13-15,-25 0 4 0,25 0 5 0,-25 4 4 16,9 1-4-16,16-5-12 0,-25 11-6 16,10-2-13-16,0 0-9 0,5 0-12 0,-3 3-3 15,2-1-7-15,1 0-8 0,3 1-5 16,1 2-4-16,6-14-13 0,-6 20-10 16,6-20-18-16,2 19-7 0,-2-19-14 0,8 17-13 15,-8-17-9-15,13 14-7 0,-3-11-4 16,-10-3-3-16,23 6 2 0,-12-4 4 0,-11-2 5 15,29-4 4-15,-29 4 2 0,28-9 7 16,-12-1-2-16,3-2 5 0,-2-2 4 16,-3-3 5-16,5-7 6 0,-2 0 16 15,0-7 15-15,3-1 13 0,-5 0 15 0,-1-1 16 16,1-1 11-16,-3 2 11 0,-1 1 1 16,2 1 1-16,-1-2-3 0,-7 8-2 0,3 0 3 15,-2 2-3-15,1 3 2 0,-3 2 1 16,0 2 3-16,2 0-2 0,-6 15-11 15,5-21-14-15,-5 21-3 0,2-14 1 0,-2 14-8 16,0 0-7-16,0 0 2 0,0 0-1 16,0 0 1-16,-23 52-8 0,14-29-1 0,5 3-24 15,0 3-2-15,-2 5 1 0,1 2-5 16,3 3-12-16,-1-1-20 0,1 0-30 16,1 0-28-16,1-6-35 0,1 1-42 15,1-2-54-15,-2-1-43 0,3-3-68 0,-1-9-160 16,2 4-85-16,-3-7-317 0,-1-2-262 0</inkml:trace>
  <inkml:trace contextRef="#ctx0" brushRef="#br0" timeOffset="118547.88">11531 8884 2774 0,'0'0'87'0,"10"-15"17"0,-10 15-15 15,8-9-18-15,-8 9-9 0,0 0-1 0,0 0-7 16,0 0-3-16,0 0-8 0,0 0 3 15,0 0-6-15,0 0-5 0,0 0-2 16,7 33 2-16,-9-19 12 0,-3 1 0 0,-1 2-2 16,2 2-10-16,-2 1 2 0,2-4-3 15,0 5-6-15,0-3-1 0,2 1-4 0,2-4 2 16,0 2-1-16,0-4-5 0,2 0-3 16,0 1 0-16,2-3 1 0,5-3-2 15,-2 0-4-15,1-2-4 0,4-3-7 16,-12-3-2-16,24 3-3 0,-9-6 1 0,2-4-5 15,-1-1 0-15,1-5-2 0,4-4-4 0,-3-5-1 16,0-2-1-16,2-3 1 0,-4-1 5 16,-2 1 1-16,-2 4 12 0,-4 1 12 15,-1 1 12-15,-5 3 7 0,0 1 17 0,-2 17 15 16,-6-26 16-16,0 14 6 0,6 12-5 16,-15-13-3-16,15 13-5 0,-18-9-5 0,18 9 6 15,0 0-5-15,0 0-1 0,-29 13-3 16,29-13-2-16,-9 15-5 0,9-15 1 0,0 17-13 15,0-17-8-15,12 22-2 0,-2-10-5 16,2 0-21-16,6-1-34 0,2-1-34 16,2-1-51-16,3-1-64 0,2 1-74 0,-2-5-90 15,2-1-193-15,-5-2-80 0,0-1-338 16,-3-1-372-16</inkml:trace>
  <inkml:trace contextRef="#ctx0" brushRef="#br0" timeOffset="118956.73">11202 9412 2955 0,'-9'17'18'15,"9"-17"28"-15,0 0-7 0,0 0 13 16,0 0 14-16,0 0 18 0,0 0 9 0,31 10-7 15,-31-10-9-15,26 0-6 0,-26 0-9 16,34 0-3-16,-11 0-3 0,1 0 0 0,6 0-6 16,-1-4-5-16,3 2-3 0,0 0-5 15,-1 0-11-15,2-1-16 0,0 0-31 16,-1-1-29-16,-3 3-41 0,1-1-28 0,-3 0-41 16,-3 2-34-16,-1-2-35 0,-6 0-81 15,-3 2-561-15,-14 0-236 0</inkml:trace>
  <inkml:trace contextRef="#ctx0" brushRef="#br0" timeOffset="119548.14">11409 9743 2606 0,'0'0'-80'0,"0"0"24"15,0 0 3-15,0 0 9 0,0 0 13 16,0 0 25-16,-34-8 17 0,34 8 27 16,-17-9 14-16,17 9 22 0,-19-5 36 0,19 5 17 15,-26-4 14-15,26 4 7 0,-27 2-5 0,27-2-5 16,-27 5-12-16,12 0-12 0,0 3-14 16,0 0-9-16,3 4-12 0,2-1-8 15,-3 3-6-15,4-1-8 0,0 1-7 16,3 0-5-16,2 0-5 0,4-14-2 0,-6 27-7 15,6-27-1-15,4 22-10 0,-4-22-4 16,5 20-4-16,-5-20-2 0,12 15-4 0,-12-15-5 16,14 8-4-16,-5-4 3 0,-9-4-4 15,0 0 2-15,25 0 0 0,-25 0-1 0,0 0-1 16,22-12 4-16,-14 2 3 0,-8 10 3 16,14-26 6-16,-9 8 4 0,1-3 5 15,-2 1 8-15,3-5 7 0,-1 0 10 16,1 2 2-16,-1-2 8 0,0 3-3 0,-2 2 4 15,0 3-1-15,2 0-6 0,-4 0-4 16,2 4-5-16,-4 13 1 0,6-25-5 0,-3 13-2 16,-3 12-7-16,3-17 0 0,-3 17-5 15,0 0-1-15,6-15-3 0,-6 15-1 0,0 0-2 16,0 0 2-16,0 0 7 0,0 0-6 16,0 0 4-16,0 0 4 0,0 57-2 15,-2-40 3-15,0 2-6 0,-1-1 0 0,1 3-4 16,-3 1-20-16,3-1-1 0,-2 4 0 15,2-2 1-15,-4 2-1 0,4-3 0 0,0 0-10 16,2-2-21-16,0 1-33 0,-2 2-49 16,0-4-67-16,4 0-69 0,-2-4-74 0,0 1-162 15,2-4-95-15,0-3 17 0,-2-9-271 16,0 15-177-16</inkml:trace>
  <inkml:trace contextRef="#ctx0" brushRef="#br0" timeOffset="119823.1">11416 9791 2478 0,'6'-12'0'0,"-6"12"27"0,0 0-5 16,8-11 1-16,-8 11-11 0,0 0 6 15,15-11 13-15,-15 11 21 0,15-6 8 0,-15 6 5 16,19-4 12-16,-19 4 10 0,23-4 18 16,-23 4 7-16,25-3 3 0,-25 3-20 0,27-3-11 15,-15 2-17-15,-12 1-38 0,23-1-48 16,-23 1-59-16,19-7-54 0,-19 7-56 0,16-6-68 16,-16 6-112-16,9-9-412 0,-9 9-80 15</inkml:trace>
  <inkml:trace contextRef="#ctx0" brushRef="#br0" timeOffset="120040.02">11600 9635 2373 0,'0'0'9'16,"0"0"26"-16,0 0 7 0,0 0 41 0,0 0 29 15,0 0 18-15,0 0 20 0,0 0-4 16,0 0-10-16,-19 43-11 0,14-27-12 0,-1-1-8 16,2 4 7-16,-3-2 0 0,4 2-3 15,-2-1 0-15,1 3-6 0,2-2 13 16,0-1-12-16,2 3-14 0,0-4-5 0,2 2-7 15,4-1-11-15,2-4-8 0,3 4-18 16,4-3-20-16,0-1-42 0,-1-7-48 0,8 4-62 16,-6-6-72-16,6-1-56 0,-5-3-121 15,1-4-174-15,0-1-394 0,-6-2-374 16</inkml:trace>
  <inkml:trace contextRef="#ctx0" brushRef="#br0" timeOffset="127297.85">13888 8486 793 0,'0'0'190'15,"0"0"-34"-15,0 0-46 0,0 0-20 0,0 0-8 16,0 0 25-16,0 0 9 0,0 0 4 16,0 0 14-16,0 0-10 0,0 0 4 0,0 0-10 15,0 0 7-15,0 0-4 0,0 0-2 16,0 0-4-16,0 0-8 0,0 0-3 15,-13 18-9-15,13-18-12 0,0 0 0 0,0 0-4 16,0 0-6-16,0 0 1 0,-18 5-4 16,18-5-6-16,0 0 1 0,0 0 1 0,0 0 0 15,0 0-3-15,0 0-4 0,0 0-3 16,0 0-3-16,0 0-4 0,0 0-1 16,0 0-4-16,0 0-6 0,0 0-2 0,0 0-3 15,0 0-4-15,0 0-3 0,0 0-1 16,0 0-3-16,0 0-3 0,0 0-2 0,0 0-1 15,0 0-2-15,40 9-1 0,-40-9-2 16,29 1-2-16,-13 2 0 0,-1 0-1 16,4-1 2-16,-19-2-6 0,33 2 1 15,-20 1-1-15,1-2-3 0,-14-1 0 0,25 3-1 16,-25-3 2-16,20 2-2 0,-20-2-1 0,16 1-1 16,-16-1 4-16,0 0-2 0,0 0-2 15,0 0 3-15,0 0 2 0,0 0 3 0,0 0 3 16,0 0 1-16,0 0 2 0,0 0-1 15,0 0 4-15,0 0 5 0,0 0-1 16,-32 22 0-16,32-22 0 0,-9 20-4 16,9-20 1-16,-6 25 12 0,3-9 0 15,1 1-7-15,2 4 3 0,2-1-3 0,1 5 2 16,3 2-5-16,1-1-1 0,0 7-1 0,4-2-2 16,-3 1-2-16,4-2-4 0,-3 1 3 15,3-1-1-15,-4-3-2 0,1-2-1 16,-4 0-3-16,1 1 5 0,2-3-3 15,-4-1 0-15,-4-2-1 0,2-4-3 0,-4 2 1 16,2-18 1-16,-8 29 0 0,-2-15 0 0,-1-5-2 16,0 0 6-16,-5-2-4 0,2 0 0 15,-1-2-3-15,15-5 0 0,-27 8 1 16,13-6 4-16,14-2-3 0,-18 4 2 0,18-4-1 16,-19 0 0-16,19 0-2 0,0 0 4 15,-21 0-6-15,21 0 0 0,0 0 3 16,0 0 0-16,0 0-2 0,0 0-2 0,0 0-2 15,0 0 6-15,0 0 0 0,69 0-8 16,-50 4-13-16,4-4-20 0,-2 1-26 0,0 1-33 16,4-2-49-16,-4 2-52 0,4-2-51 15,-4 0-71-15,-2-2-156 0,0 0-121 16,1 1-270-16,-7-2-227 0</inkml:trace>
  <inkml:trace contextRef="#ctx0" brushRef="#br0" timeOffset="127763.69">14759 8760 2557 0,'0'0'-70'0,"0"0"3"0,0 0 3 15,-13-15 13-15,13 15 22 0,0 0 17 16,0 0 22-16,0 0 31 0,-27 2 17 0,27-2 12 16,0 0 11-16,-27 11 15 0,27-11 10 15,-18 13 10-15,5-5 3 0,1 4 0 0,3 1-4 16,-4-2-8-16,4 3-10 0,-3 3-12 16,4-2-6-16,-1 2-9 0,1-2-6 0,2 5-7 15,1-5-10-15,1 4 0 0,4-2-6 16,-2 2-5-16,2-19-5 0,6 32-27 15,-1-14-36-15,1-3-51 0,4 2-59 0,1 0-54 16,-1-6-57-16,-1 1-129 0,1 0-494 16,1-5-242-16</inkml:trace>
  <inkml:trace contextRef="#ctx0" brushRef="#br0" timeOffset="128337.81">14998 8942 2509 0,'0'0'-110'15,"6"-14"29"-15,-6 14 10 0,0 0 22 16,0 0-4-16,0 0 7 0,0 0 15 0,0 0 9 16,0 0 7-16,0 0 10 0,0 0 4 15,0 0 12-15,0 0 5 0,-27-10 14 0,27 10 27 16,0 0-5-16,0 0 13 0,0 0 3 16,-30 6 1-16,30-6-1 0,0 0-9 15,-23 8-1-15,23-8-10 0,-15 6-6 0,15-6 0 16,-12 7-9-16,12-7 5 0,-14 8-9 15,14-8 3-15,-9 11-6 0,9-11-3 0,0 0-3 16,-7 15 0-16,7-15-5 0,0 0-5 16,0 0-8-16,14 29-11 0,-8-19 1 0,6-1 2 15,-2 0 0-15,0 1-2 0,2-1-2 16,0 1 10-16,-2 2-3 0,1-3 9 16,0 1 1-16,0-1 3 0,-4 1 0 0,-7-10 8 15,15 17 9-15,-11-10 8 0,-4-7 6 16,12 16 14-16,-12-16 7 0,4 16 9 15,-4-16 3-15,0 0 12 0,-2 20 5 0,2-20 2 16,-14 12 1-16,14-12-4 0,-19 11 0 16,5-7-8-16,14-4-8 0,-29 8-7 0,14-7-8 15,15-1-7-15,-30 2-11 0,14-2-21 16,16 0-21-16,-26-2-29 0,26 2-39 16,-27-8-51-16,27 8-46 0,-18-9-50 15,11 2-45-15,7 7-122 0,-7-18-531 0,5 11-311 16</inkml:trace>
  <inkml:trace contextRef="#ctx0" brushRef="#br0" timeOffset="128677.79">15099 8842 2705 0,'0'0'-106'0,"18"-3"3"16,-18 3 18-16,0 0 18 0,0 0 18 0,0 0 19 16,21 7 16-16,-21-7 10 0,0 0 16 15,15 12 11-15,-15-12 22 0,10 11 16 0,-3-2 15 16,-7-9 13-16,10 21 4 0,-6-7-13 16,2-1-5-16,-1 3-5 0,0-1-2 15,-1 2-5-15,0 2 0 0,-2-2 2 0,1 2 3 16,-3 0-2-16,3 0-4 0,-3 0 0 15,0 2-4-15,-5-4-5 0,4 2-5 16,-1-2-3-16,0 2-6 0,-2-4-4 0,2 3-3 16,-3-4-6-16,2 1-12 0,3-15-31 15,-6 20-49-15,6-20-65 0,-2 21-57 0,0-13-113 16,2-8-617-16,-2 10-321 0</inkml:trace>
  <inkml:trace contextRef="#ctx0" brushRef="#br0" timeOffset="129059.06">15515 9103 2693 0,'0'0'-26'0,"0"0"42"0,0 0 8 15,0 0 2-15,0 0-10 0,0 0 7 0,0 0 4 16,0 0 0-16,0 0-4 0,0 0 3 15,0 0-6-15,0 0 0 0,0 0 3 16,29 12-5-16,-29-12 8 0,26 2-8 0,-26-2 3 16,27 1-4-16,-12-1-8 0,-15 0-26 15,32 3-47-15,-18-2-39 0,1-1-52 16,-2-1-78-16,-13 1-147 0,21-4-282 0,-13 2 107 16</inkml:trace>
  <inkml:trace contextRef="#ctx0" brushRef="#br0" timeOffset="129264">15521 9012 1969 0,'0'0'64'15,"0"0"47"-15,-25-8-15 0,25 8-3 0,-11-4-18 16,11 4-2-16,0 0-10 0,0 0-7 0,0 0-2 16,0 0-10-16,0 0 0 0,0 0-8 15,0 0-2-15,0 0-7 0,0 0-3 0,0 0-22 16,57 15-22-16,-40-11-28 0,-1 0-20 15,2-1-21-15,1 0-18 0,0-1-32 16,0 2-41-16,0-4-83 0,0 1-356 0,0 2 165 16</inkml:trace>
  <inkml:trace contextRef="#ctx0" brushRef="#br0" timeOffset="130250.51">16571 8615 1774 0,'0'0'-31'0,"10"-9"8"16,-10 9 13-16,0 0 10 0,0 0 8 0,0 0 10 15,0 0 10-15,5-13 5 0,-5 13 0 16,0 0 12-16,0 0 4 0,0 0 18 16,0 0 11-16,-25-14 17 0,25 14 3 15,0 0 5-15,-24-4 5 0,24 4-3 0,-21 0-3 16,21 0 3-16,-28 3-11 0,28-3-4 16,-28 3-4-16,12-1-4 0,-2 1-8 0,0 4-2 15,1-1-6-15,-2-1-3 0,0 1-3 16,1-1-3-16,0 3-2 0,1 0-2 0,0 0-2 15,2 1-1-15,1-2-6 0,-2 5-3 16,4-1-5-16,2 1-7 0,-2-1 2 16,4 3-4-16,2-1-3 0,-1 1-1 0,1 1-2 15,6-15-4-15,-6 28-2 0,6-14-1 16,0-14 1-16,0 26-3 0,0-26 0 16,4 29-1-16,-2-14-1 0,-2-15-3 0,4 27 1 15,1-14-3-15,-1 0 0 0,-4-13-1 16,8 23 5-16,-4-15-3 0,-4-8-1 0,9 18 1 15,-2-11-1-15,-7-7 0 0,12 15 4 16,-12-15-4-16,12 11-2 0,-3-5 2 16,-9-6-5-16,17 9 3 0,-17-9 0 0,19 7-3 15,-19-7 1-15,24 7 5 0,-14-5-2 16,-10-2-1-16,26 1 2 0,-12 2-1 16,-14-3-2-16,28 2-1 0,-13-2 0 15,-15 0-4-15,32-2-4 0,-16-2-12 0,1 2-19 16,2-2-25-16,-2 1-44 0,0-4-44 0,2 2-52 15,-2-3-62-15,-2-1-164 0,0 2-469 16,-1-4-281-16</inkml:trace>
  <inkml:trace contextRef="#ctx0" brushRef="#br0" timeOffset="130877.85">16925 8739 2655 0,'0'0'-101'16,"4"-17"2"-16,-4 17 8 0,0 0 14 15,0 0 19-15,0 0 16 0,0 0 28 0,-15-21 13 16,15 21 23-16,0 0 17 0,-21-6 6 16,21 6 12-16,-17-2 8 0,17 2 20 15,-22-2-4-15,22 2-7 0,0 0-4 0,-27 2-2 16,27-2-7-16,-19 4-5 0,19-4-6 15,-15 8 0-15,15-8-7 0,-12 5-3 0,12-5-3 16,0 0-5-16,-14 15-3 0,14-15 3 16,0 0-6-16,-2 18-6 0,2-18 1 15,0 0-2-15,0 0-3 0,13 29 2 0,-8-22-5 16,-5-7-6-16,19 20 4 0,-9-11 0 16,0 1-1-16,4-2-3 0,-4 5-2 15,2-4 1-15,0 3-4 0,0-3 4 0,-1 0-2 16,-1 1 0-16,-2 1 1 0,3-1-4 15,-4 2 5-15,-7-12-5 0,12 21 3 16,-6-12 1-16,-6-9-1 0,6 21 3 0,-6-21 1 16,4 19 5-16,-4-19 8 0,-4 17 11 15,4-17 4-15,-6 15 4 0,6-15-1 0,-10 16 2 16,10-16-2-16,-17 9-1 0,17-9-5 16,-21 6 0-16,21-6-7 0,-25 4 5 15,25-4-11-15,-28-3-3 0,28 3-13 0,-30-5-18 16,18 1-35-16,12 4-42 0,-28-7-41 15,15 1-45-15,3 0-41 0,0-2-93 0,3-1-579 16,0 2-268-16</inkml:trace>
  <inkml:trace contextRef="#ctx0" brushRef="#br0" timeOffset="132812.79">17187 8512 2797 0,'-10'-15'-151'0,"10"15"29"16,0 0 36-16,0 0 24 0,0 0 19 0,-7-13 17 15,7 13 30-15,0 0 35 0,0 0 25 16,0 0 18-16,0 0 15 0,0 0 9 16,0 0 9-16,0 0 12 0,0 0 5 15,0 0 8-15,0 0-2 0,0 0-5 0,0 0-8 16,0 48-9-16,0-48-7 0,2 21-10 0,-2-21-8 15,7 26-7-15,-3-10-9 0,0 1-6 16,2 0-5-16,-2-3-12 0,5 8-1 16,-3-3-5-16,0 0-6 0,1-4 0 0,0 0-9 15,-1 3-3-15,0-5 0 0,0 1-3 16,-2-1-2-16,-4-13 0 0,9 24 0 16,-6-14-2-16,-3-10-3 0,6 21-2 0,-6-21 2 15,4 17-5-15,-4-17-1 0,4 15 2 16,-4-15 2-16,4 12 5 0,-4-12 9 0,0 0 7 15,4 15 26-15,-4-15 1 0,0 0-4 16,0 0-1-16,0 0-10 0,13 8-12 16,-13-8-2-16,0 0 0 0,0 0-1 0,0 0-27 15,21-25 3-15,-21 25 0 0,13-21-7 16,-5 6 0-16,0-2 0 0,4-3 3 16,-2-2-4-16,3 1 2 0,0-2-3 0,-1-1-1 15,1 0 1-15,1 1 3 0,0 0-1 0,-2 3 4 16,0-3 4-16,4 2-3 0,-4 1-4 15,3-2 4-15,0 0 3 0,-2 1-9 16,-1 3-2-16,1-1 0 0,0 1-3 0,-1 2-8 16,-3 3-22-16,2-1-30 0,-3 2-42 15,1 2-65-15,-3-1-70 0,0 1-64 16,-2 3-151-16,-4 7-165 0,8-12 19 0,-8 12-277 16,0 0-247-16</inkml:trace>
  <inkml:trace contextRef="#ctx0" brushRef="#br0" timeOffset="133131.79">17750 8465 2586 0,'0'0'-78'0,"0"0"10"0,0 0 19 15,0 0 23-15,0 0 14 0,0 0 27 16,0 0 13-16,-19 25 7 0,19-25 13 0,-19 14 5 16,8-3 1-16,0-2 3 0,-1 5-1 15,-2 1 7-15,0-1 0 0,2 0-4 0,-1 4 1 16,0-3-8-16,3 4-3 0,1-4-2 16,1 2-4-16,4-2-7 0,0 4-1 15,2-3-3-15,-1 1-2 0,3-17-3 16,5 32-5-16,1-18 0 0,-2 1-25 0,2-2-36 15,3 0-53-15,1-1-49 0,-1-2-52 16,-9-10-101-16,17 11-502 0,-9-8-107 16</inkml:trace>
  <inkml:trace contextRef="#ctx0" brushRef="#br0" timeOffset="133487.99">17904 8643 2347 0,'0'0'-57'0,"4"-10"20"0,-4 10 7 0,0 0 24 16,0 0 14-16,0 0 31 0,-12-23 21 15,12 23 13-15,-14-7 11 0,14 7 7 16,-20-3-2-16,20 3-4 0,0 0 5 16,-26 0 0-16,26 0-6 0,0 0-2 0,-23 8-13 15,23-8 1-15,-10 7-10 0,10-7-10 16,-6 14-3-16,6-14-3 0,0 0-2 0,0 22-11 15,0-22-3-15,6 20 0 0,-6-20-6 16,10 20-3-16,-5-6-1 0,3-1-1 0,-4-2 0 16,2 3-3-16,1 0-3 0,-7-14 1 15,7 24 0-15,-3-12 1 0,-4-12 12 16,2 22 1-16,-2-22 1 0,-6 20-1 0,6-20-2 16,-11 20 0-16,0-12-5 0,11-8-6 15,-17 11-11-15,7-4-44 0,10-7-41 0,-20 7-61 16,20-7-53-16,-18 3-68 0,18-3-163 15,-16 0-414-15,16 0-181 0</inkml:trace>
  <inkml:trace contextRef="#ctx0" brushRef="#br0" timeOffset="133730.46">18012 8612 2512 0,'0'0'0'15,"17"-4"14"-15,-17 4-8 0,0 0-2 16,21 2 10-16,-21-2 36 0,16 7 23 16,-16-7 7-16,12 16 5 0,-8-7-1 0,-4-9 15 15,6 29 30-15,-4-13 3 0,0 2-2 16,-2 1-8-16,0 0-15 0,-2 2-13 16,0 0-9-16,-4 6-7 0,2-3-17 0,-2 1-31 15,0 0-49-15,-1-2-66 0,-2 1-75 0,1-4-89 16,-3 1-186-16,-1-4-486 0,-3 0-321 15</inkml:trace>
  <inkml:trace contextRef="#ctx0" brushRef="#br0" timeOffset="183689.51">688 12449 762 0,'0'0'206'16,"0"0"-81"-16,-22-6-44 0,22 6-18 0,0 0-16 16,0 0 3-16,0 0 18 0,0 0 2 15,-17-4 28-15,17 4 17 0,0 0 2 16,0 0 11-16,0 0-9 0,0 0-9 0,0 0-10 16,0 0-9-16,0 0-7 0,0 0 3 15,0 0-6-15,0 0-6 0,0 0 4 16,0 0-3-16,-22 7-3 0,22-7 2 0,0 0-3 15,0 0 8-15,0 0-1 0,0 0 2 16,0 0-6-16,0 0 1 0,0 0-7 16,0 0-1-16,0 0-8 0,0 0-3 0,0 0-5 15,0 0 1-15,0 0-3 0,0 0-3 16,0 0-7-16,0 0-4 0,0 0-6 0,46 26-1 16,-34-25-6-16,-12-1-1 0,30 8-2 15,-14-4 1-15,4 0-6 0,-4 0 1 0,4 1-3 16,-2-2-2-16,0 4 3 0,-1-5 3 15,0 2 4-15,-2 0 4 0,1-1 0 16,-16-3 1-16,25 8 0 0,-12-6 0 0,-13-2-1 16,23 8 4-16,-23-8-1 0,19 4-1 15,-19-4 7-15,16 3 3 0,-16-3-1 16,0 0-1-16,19 4-2 0,-19-4-12 0,0 0 9 16,15 4-5-16,-15-4-11 0,0 0 5 15,0 0 2-15,13 3-8 0,-13-3 1 16,0 0-2-16,0 0 3 0,0 0-2 0,0 0-7 15,0 0 2-15,18 2-6 0,-18-2 0 16,0 0-8-16,0 0 0 0,0 0 4 16,0 0-4-16,0 0 0 0,0 0 3 0,17 4 1 15,-17-4-1-15,0 0-4 0,0 0-2 16,0 0 0-16,0 0-6 0,0 0 1 0,0 0 2 16,0 0-4-16,0 0 2 0,0 0-2 15,0 0 3-15,0 0-5 0,0 0 5 16,0 0-3-16,0 0 3 0,0 0-1 0,0 0 0 15,9-20 2-15,-9 20 0 0,0 0-2 16,2-18-1-16,-2 18-4 0,0 0 0 0,2-25-3 16,-2 25 0-16,4-19 0 0,-4 19-1 15,6-24 0-15,-4 8 3 0,4 1 2 16,3 0 3-16,0-5 0 0,2 2 1 16,-2 0 3-16,2-1 2 0,3 2-1 0,-4-2 4 15,2 4 2-15,2-2 1 0,-2 2-1 16,1 1 1-16,0 1 3 0,-1 1 4 0,3 3-1 15,-3-1 2-15,3 1 1 0,0 1 0 16,-1 2-1-16,-14 6 2 0,29-5 7 16,-29 5 2-16,22 2 0 0,-22-2 2 0,20 9-1 15,-10 1-1-15,-3 1-2 0,0 1 0 16,-1 3 1-16,-2 0 0 0,-2 1-4 0,-2-16 0 16,0 34 1-16,-2-17-2 0,0 1-1 15,-4-1 1-15,-1-1-3 0,0 1 3 0,0-2-2 16,0 1 0-16,-1-3-1 0,-2 0-1 15,-1 0 0-15,4-1-1 0,-4-1-1 16,11-11 4-16,-16 16-4 0,8-10 3 16,8-6-6-16,0 0-4 0,0 0-3 0,0 0 3 15,0 0-3-15,0 0 4 0,0 0-2 16,-16-29-3-16,16 29-2 0,0 0 1 0,24-48-1 16,-14 28-2-16,7-5 1 0,1 0 0 15,2 0 3-15,-1 0 1 0,2 3-3 16,0-1 1-16,2 1-2 0,-2 4 2 0,3-1-3 15,-6 1 6-15,5 5-6 0,-6 0 2 16,4 2 1-16,-2 3 2 0,0 2-1 16,-2 0 2-16,1 5-2 0,-18 1 3 0,32 1-2 15,-17 5 1-15,-3 2 1 0,2 2 1 16,-4 1-2-16,1 4 2 0,-4 1-4 0,-1 1 3 16,-4 2 1-16,0 1-2 0,-2 0 3 15,-2 1 3-15,0-1 0 0,-6 1 0 16,3 0-1-16,-3 1 4 0,3-2-3 0,-3-4 0 15,1-1 1-15,-1 0 1 0,2-2-2 16,-3 0 3-16,0-3-1 0,9-10 3 16,-11 15-5-16,11-15-6 0,-7 8-10 0,7-8-4 15,0 0 0-15,0 0 0 0,0 0 2 16,0 0 1-16,0 0 3 0,12-57 1 0,-2 40 2 16,2-5-1-16,-1 4 3 0,5-4 2 15,1-2 1-15,0 1-1 0,1 1 2 16,2 2 1-16,1-1 0 0,2 2 2 0,-2 4-2 15,1 2-1-15,1 0-1 0,-2 3 3 16,2 2-2-16,-1 4 4 0,-4 2-2 16,2 4 3-16,-1 2 5 0,-3 4 1 0,-2 2-2 15,-1 4 2-15,0 2-1 0,-3-1 2 16,-4 5 0-16,-2 3-1 0,-2-1 0 0,-2 1-1 16,-2 2 2-16,-2-1 4 0,-2 1 4 15,-4-4 1-15,4 1-2 0,-2 1 3 16,-2-5-8-16,1-1 4 0,0-2-2 15,3-1-2-15,-2-3-2 0,8-11 5 0,-9 17-3 16,9-17-10-16,0 0-7 0,-6 13 2 16,6-13-5-16,0 0 1 0,0 0-1 0,0 0 3 15,0 0 1-15,42-40-2 0,-29 29 1 16,3-3-1-16,2 1 4 0,1 1-1 0,0 1 0 16,0-1 0-16,-1 3 0 0,0 2-1 15,-1 1 4-15,0-1-4 0,-2 3 1 16,-15 4 5-16,30-6-2 0,-30 6 8 0,22 2 6 15,-22-2 10-15,18 5 6 0,-18-5-3 16,14 12 0-16,-14-12-1 0,11 15-3 16,-11-15-4-16,4 17 0 0,-4-17-1 0,4 20-6 15,-4-20 2-15,0 19 0 0,0-19-1 16,0 17 1-16,0-17-2 0,0 0-1 16,0 21 1-16,0-21-3 0,0 0-1 0,0 17-2 15,0-17 5-15,0 0-6 0,0 0 5 16,0 0-5-16,-2 19 7 0,2-19 0 0,0 0 3 15,0 0-3-15,0 0 6 0,0 0 1 16,0 0 3-16,0 0-3 0,0 0-1 16,0 0 0-16,8 11-2 0,-8-11 3 0,0 0-3 15,0 0-5-15,0 0 4 0,0 0-5 16,26-1-2-16,-26 1 3 0,22 3-4 16,-22-3 0-16,31 2 2 0,-12 0 3 0,2-2-24 15,5 0 1-15,3 3 1 0,1 0 2 16,2-2 1-16,-5 2 2 0,3 0 0 0,0 1 0 15,-1-2 2-15,-6 0-2 0,1 0 2 16,-3 0 3-16,-3 2-1 0,2-4-2 16,-20 0-1-16,27 1-4 0,-12 2-13 0,-15-3-26 15,21 1-42-15,-21-1-59 0,20 4-70 16,-20-4-89-16,14-2-215 0,-14 2-72 16,0 0-260-16,0 0-204 0</inkml:trace>
  <inkml:trace contextRef="#ctx0" brushRef="#br0" timeOffset="186778.82">4921 12250 2572 0,'4'-13'-60'16,"-2"0"3"-16,-2 13-7 0,7-30-3 15,-3 14 7-15,-2 0 15 0,5-2 26 0,-3 0 13 16,2 0 32-16,2-3 16 0,-2 3 4 15,2 3 33-15,-4 0 10 0,2 0 10 0,-2 0 6 16,2 4-4-16,-6 11-1 0,7-22-6 16,-7 22-17-16,6-17-5 0,-6 17-10 15,2-16-9-15,-2 16-2 0,0 0-1 16,2-22 2-16,-2 22 6 0,0 0 13 0,-4-20 4 16,4 20 2-16,0 0-2 0,-4-16-8 15,4 16-10-15,0 0-4 0,0 0-10 0,0 0-1 16,-7-17-5-16,7 17-7 0,0 0 1 15,0 0-4-15,0 0 2 0,0 0 2 16,0 0 0-16,-2-15 8 0,2 15 4 0,0 0 8 16,0 0 9-16,0 0 5 0,0 0-1 15,0 0 2-15,0 0-2 0,0 0 2 0,0 0-7 16,0 0-9-16,0 0-7 0,-8-14-3 16,8 14 1-16,0 0-5 0,0 0-5 15,0 0-5-15,0 0 2 0,-24 0 3 0,24 0-6 16,0 0 1-16,-20 15 0 0,11-4 1 15,-4 3-4-15,3 5-2 0,-5 0-5 16,0 4 1-16,0 4-1 0,1 0-9 16,-2 3 4-16,0-1-15 0,3 3 3 0,-2 0-3 15,2 1 1-15,3-1-3 0,0 0 2 16,-2 0-2-16,4 1 4 0,-2-2 4 0,1-1-8 16,-1 1 3-16,-1-4 1 0,2-3-2 15,-1-1 2-15,0 0-1 0,0 0 4 0,0-4-1 16,-2 2 0-16,-1-4 0 0,2 0 0 15,-1-6-1-15,-1 3 2 0,1-5 0 16,0 1 3-16,0-1-5 0,12-9 4 0,-21 10-4 16,10-7 22-16,11-3-8 0,0 0-8 15,-25-1 4-15,25 1-8 0,0 0 8 0,-15-12-5 16,15 12 2-16,0 0-6 0,-5-15 4 16,5 15-9-16,0 0 4 0,0 0-1 15,0 0-6-15,18-24 0 0,-18 24-1 0,17-8 5 16,-17 8-1-16,18-2 0 0,-18 2-1 15,22 0-5-15,-22 0 6 0,28 7 4 0,-16-2 0 16,3 0-1-16,2 3 7 0,4 1 6 16,-2 1 6-16,2-1 1 0,0 2 1 15,1 1 10-15,0-2 7 0,2 0 4 0,2 1 7 16,-3-2 1-16,0 0-4 0,0-2-5 16,3 3-5-16,-1-3-2 0,1-2-1 0,-2 1-3 15,0-4-6-15,-3 0-8 0,3-2-9 16,-4-4-26-16,8 0-10 0,-2-6-22 0,-3-1-22 15,3 0-35-15,-1-9-32 0,-2 4-47 16,-2 0-60-16,-3-1-68 0,-2 0-152 16,-4 0-153-16,-2 3 25 0,-2 0-299 0,-4-2-276 15</inkml:trace>
  <inkml:trace contextRef="#ctx0" brushRef="#br0" timeOffset="187327.94">5775 12081 2705 0,'0'0'-47'0,"0"0"26"0,0 0 7 15,0 0 17-15,0 0 11 0,0 0 10 0,0 0 10 16,0 0 5-16,-33 29 8 0,25-13 4 16,-3 2 6-16,-2 1 5 0,1 0 10 0,2 4 6 15,-4 2 0-15,4 2 3 0,0 3-3 16,-1 0 7-16,0 3 5 0,5-1 5 0,-1 3 1 15,3-2-2-15,0 2 5 0,2-2-5 16,4-3-2-16,0 3-5 0,0-3-2 16,2-2-12-16,3 5-5 0,1-7-7 0,-1-1-7 15,1-2-18-15,3 0-25 0,-3-4-36 16,0-4-44-16,2-1-52 0,-2-1-64 16,0-4-58-16,-8-9-81 0,15 11-153 0,-11-6-464 15,-4-5-357-15</inkml:trace>
  <inkml:trace contextRef="#ctx0" brushRef="#br0" timeOffset="188013.32">5924 12315 2748 0,'0'0'-59'16,"0"0"41"-16,0 0 8 0,0 0 19 15,0 0 35-15,0 0 26 0,0 0 18 0,0 0 6 16,0 0-9-16,0 0-1 0,0 0-6 16,0 0-9-16,-25 33-4 0,25-33-6 0,-3 30-1 15,6-14-5-15,-3-16-3 0,5 34-6 16,1-16-5-16,0 0-3 0,2-1 0 15,1 0-8-15,1 0 3 0,1-3-6 0,2-3-6 16,-1-1-1-16,2-3-4 0,0-1-2 16,1 0-7-16,-15-6-7 0,27 2-16 15,-27-2-11-15,30-8-5 0,-15 0 2 16,-1-1 3-16,4-4 2 0,-4-5 5 0,1 0 3 16,-2-1 7-16,0-2 10 0,-3 0 17 15,2-1 21-15,-4 2 13 0,-2 2 5 0,-2 4 3 16,0-2-3-16,-4 16 0 0,0-25 0 15,0 25-1-15,-8-20 5 0,8 20 6 16,-16-10-1-16,16 10 5 0,-20-2 2 0,20 2 5 16,0 0-7-16,-36 19 0 0,21-6 3 15,0 5-5-15,2 2 3 0,-1 5-5 16,-2 2 16-16,4 5-5 0,-1-2-7 0,1 5-8 16,3 0-8-16,0-2-3 0,1 0-7 0,0-1-2 15,2 0-4-15,-2-4-2 0,4 2-6 16,0-4-9-16,0-2-37 0,2-4-49 15,-2-3-74-15,2 2-96 0,-2-6-104 0,2-1-225 16,-3-1-41-16,5-11 27 0,-10 14-306 16,10-14-254-16</inkml:trace>
  <inkml:trace contextRef="#ctx0" brushRef="#br0" timeOffset="188622.28">6451 12639 2698 0,'0'0'10'0,"0"0"28"0,0 0 13 16,0 0 37-16,0 0 30 0,0 0 34 15,0 0 22-15,-42-15 6 0,42 15-5 16,0 0-9-16,0 0-12 0,0 0-18 0,0 0-11 16,0 0-10-16,0 0-1 0,0 0 26 15,0 0-18-15,0 0 5 0,0 0-8 0,0 0 0 16,0 0-8-16,0 0-18 0,0 0-2 16,22 45-10-16,-29-29-10 0,-4 3-8 15,-1 0-18-15,-3-2-28 0,0 2-34 0,-2-3-67 16,-2 0-87-16,0 0-108 0,-1-2-169 15,2-2-177-15,-1 0 27 0,0-2-432 0,4-3-533 16</inkml:trace>
  <inkml:trace contextRef="#ctx0" brushRef="#br0" timeOffset="191446.32">6871 12362 1239 0,'0'0'203'0,"0"0"-85"16,0 0-11-16,0 0-13 0,0 0-12 0,0 0 15 15,10-14 2-15,-10 14 2 0,0 0 18 16,0 0 21-16,0 0 14 0,0 0 8 16,0 0 7-16,0 0 8 0,0 0 4 0,0 0-1 15,0 0-11-15,0 0-17 0,0 0-12 16,0 0-16-16,-10 51-11 0,10-51-14 16,-11 23-3-16,7-9-12 0,-3 0-3 0,3 1-4 15,0 3-7-15,0-1-10 0,2 1-7 16,0 0-7-16,2 0 8 0,2-1-12 15,0-2-6-15,2 0 2 0,2 1 20 0,1-3-7 16,3-2-3-16,1 1-2 0,0-1 1 16,1-3-12-16,0-1-18 0,4-1-21 15,-2-2-32-15,-1-4-38 0,-13 0-58 0,26-2-69 16,-14-4-72-16,-1-3-161 0,-2-3-186 16,-1 1 27-16,-4-5-289 0,-2-3-249 0</inkml:trace>
  <inkml:trace contextRef="#ctx0" brushRef="#br0" timeOffset="191593">6894 12060 3076 0,'0'0'166'0,"-8"-14"-25"0,8 14-21 0,0 0-21 16,-7-13-20-16,7 13-6 0,0 0-22 16,0 0-46-16,0 0-61 0,0 0-63 0,-4-15-42 15,4 15-55-15,0 0-81 0,0 0-603 16,-4-9-283-16</inkml:trace>
  <inkml:trace contextRef="#ctx0" brushRef="#br0" timeOffset="192057.89">7205 12205 2911 0,'0'0'62'0,"0"0"-2"16,0 0-7-16,0 0-7 0,24 8 4 16,-24-8 0-16,12 11 4 0,-2-2-4 15,-1 1-3-15,2 4-7 0,-3 2 4 0,5 7 6 16,-3 0 13-16,1 6 14 0,0 1 4 15,-1 5-22-15,-2-3-2 0,1 2-7 16,-2 1-5-16,-1-1-5 0,-4-3-6 0,-2-1-3 16,0-2-15-16,-2 0-24 0,-2 0-36 15,0-2-35-15,-3 1-54 0,0-2-56 0,1-5-87 16,2 0-193-16,-4-5-407 0,0 0-242 16</inkml:trace>
  <inkml:trace contextRef="#ctx0" brushRef="#br0" timeOffset="193161.44">7730 12655 2542 0,'-12'-6'-25'0,"12"6"58"0,0 0 4 0,0 0 8 15,-16-8 22-15,16 8 9 0,0 0 21 16,0 0 19-16,0 0 6 0,0 0 0 16,0 0-2-16,0 0 0 0,0 0-1 0,0 0-7 15,32-15-8-15,-32 15-7 0,24-2-5 16,-24 2-12-16,29-2-9 0,-10 2-1 0,-19 0-17 15,39 0-4-15,-21-1-15 0,1 1-22 16,1-3-31-16,-2 2-41 0,-18 1-46 16,30-3-58-16,-15 2-40 0,-4-1-51 0,-11 2-134 15,14-6-565-15,-14 6-382 0</inkml:trace>
  <inkml:trace contextRef="#ctx0" brushRef="#br0" timeOffset="193329.89">7720 12514 3051 0,'0'0'93'0,"0"0"2"0,0 0-20 16,0 0-28-16,0 0-14 0,0 0-7 0,0 0-4 15,0 0-2-15,0 0-10 0,0 0-36 16,54-10-33-16,-37 7-41 0,3 3-36 0,-4-1-30 16,4-2-73-16,0 0-163 0,-2 2-330 15,1-3-2-15</inkml:trace>
  <inkml:trace contextRef="#ctx0" brushRef="#br0" timeOffset="193633.77">8181 12498 2046 0,'0'0'-82'0,"17"3"14"0,-17-3 4 15,17 3 6-15,-17-3 35 0,18 4 20 16,-18-4 13-16,18 6 19 0,-18-6 12 0,14 5 24 15,-14-5 4-15,16 10 2 0,-16-10 6 16,8 11 5-16,-8-11-1 0,0 0-1 16,4 17 2-16,-4-17 3 0,0 0 3 0,-4 22 11 15,4-22 11-15,0 0 14 0,-15 12 10 16,15-12 13-16,0 0 11 0,-15 10-1 16,15-10-17-16,0 0-11 0,0 0-17 0,0 0-12 15,0 0-18-15,0 0-15 0,0 0-26 16,0 0-24-16,0 0-32 0,0 0-36 15,28-51-40-15,-18 45-44 0,-10 6-54 0,21-11-56 16,-12 5-124-16,0 0-574 0,-9 6-366 16</inkml:trace>
  <inkml:trace contextRef="#ctx0" brushRef="#br0" timeOffset="199676.75">10042 12096 528 0,'0'0'180'0,"0"0"-32"15,0 0-23-15,10-14-13 0,-10 14-14 0,0 0 9 16,0 0-6-16,0 0 3 0,0 0 22 15,0 0-7-15,0 0 10 0,7-14 8 0,-7 14 3 16,0 0 4-16,0 0 5 0,0 0 0 16,0 0-2-16,0 0-5 0,0 0 0 15,0 0-1-15,0 0-4 0,0 0-8 0,0 0-12 16,0 0-6-16,0 0-10 0,0 0-10 16,0 0-11-16,0 0-6 0,0 0-6 0,0 0-5 15,-45 19-2-15,45-19-8 0,-16 17-3 16,6-6-2-16,2 0-4 0,0 2-3 15,0-1-5-15,1 2 0 0,0 2-4 0,-1 1-2 16,2-2-2-16,1 2-1 0,1-1-6 16,2 0 0-16,0 1-5 0,2-17 0 15,2 35 0-15,0-19-2 0,2 2-1 0,5-1 3 16,-3-1-4-16,5-2-5 0,2 2 1 16,-3-3 2-16,8 0-1 0,-6-4-2 15,5-1 0-15,0 0-1 0,-2-1-2 0,1-3 3 16,0 2 0-16,0-4-2 0,-16-2-3 15,30 2 0-15,-13-4 2 0,-17 2-1 0,30-8 2 16,-16 0-3-16,1 0 0 0,-2-3 0 16,4-2-2-16,-7 0 1 0,5-2 2 0,-2-2-2 15,-1-2-4-15,2 0 1 0,-4-2 6 16,2 2 0-16,-1 0 2 0,-3 0 8 16,1 0 2-16,0 3 9 0,-3 1-3 0,0 2 2 15,0-1 4-15,-6 14-3 0,9-20-1 16,-6 8-8-16,-3 12 2 0,6-15-8 15,-6 15 2-15,0 0-2 0,0 0 3 0,0 0-5 16,0 0-5-16,0 0 4 0,0 0 2 16,0 0-3-16,0 0 2 0,0 0-1 0,-51 27 0 15,42-14 0-15,-2 2-1 0,1 4-4 16,0 0 2-16,-2 0 3 0,2 3-1 0,-2 0-4 16,-1 1 20-16,-2 4 0 0,4-3-2 15,-1 3-4-15,1-2-2 0,0-1-2 16,1 0 1-16,2-1 2 0,-1 1-6 0,2-1 2 15,1-2 0-15,0-2-5 0,2-2-10 16,0-1-17-16,-1-1-22 0,3-5-29 0,0 1-39 16,2-11-49-16,-2 19-62 0,2-19-73 15,2 13-123-15,-2-13-185 0,6 8 17 16,-6-8-288-16,0 0-239 0</inkml:trace>
  <inkml:trace contextRef="#ctx0" brushRef="#br0" timeOffset="200143.05">10527 12536 2649 0,'0'0'-6'16,"0"0"31"-16,0 0 2 0,14-9 1 0,-14 9 17 16,0 0 17-16,0 0 20 0,0 0 15 15,0 0 1-15,0 0-4 0,30 2-8 16,-30-2-3-16,21 2-7 0,-21-2-2 0,28 2 3 16,-10-2-2-16,2 2-2 0,3-2-14 15,1 4-5-15,0-4-5 0,0 0-11 16,-3 1-8-16,3 2-23 0,-4-3-28 0,0-3-36 15,-20 3-37-15,33 0-43 0,-18-1-36 16,-2 1-36-16,-3-4-68 0,-10 4-125 0,11-6-405 16,-11 6-120-16</inkml:trace>
  <inkml:trace contextRef="#ctx0" brushRef="#br0" timeOffset="200360.98">10647 12454 2388 0,'0'0'-32'0,"0"0"3"15,-23 0 0-15,23 0 10 0,0 0 8 16,-18 3 21-16,18-3 36 0,0 0 24 0,0 0 3 16,0 0 22-16,0 0 7 0,0 0 18 15,0 0 7-15,0 0 0 0,0 0-8 16,0 0-13-16,0 0-14 0,0 0-7 0,0 0-13 16,71 1-14-16,-53-2-22 0,4 1-38 15,-3 0-48-15,4 0-52 0,-2 1-45 16,1-1-39-16,0-1-47 0,-22 1-94 0,39 0-464 15,-22 0-99-15</inkml:trace>
  <inkml:trace contextRef="#ctx0" brushRef="#br0" timeOffset="201821.25">11224 12512 2311 0,'0'0'-85'0,"0"0"7"0,0 0 14 0,18-4-2 16,-18 4 20-16,0 0 25 0,0 0 26 15,0 0 11-15,27-17 22 0,-27 17 15 0,15-12 9 16,-15 12 10-16,15-15 13 0,-7 5 15 16,0 2 3-16,4-2 11 0,-3-4-5 0,0 1-5 15,2-5-5-15,0 0-13 0,1-5-4 16,1-4-14-16,-1-3-9 0,2-3-8 16,-2-1-2-16,1-1-4 0,-2 1 2 0,-1 0 1 15,-1 2 1-15,-1-1-2 0,-2 7 3 16,-2 1-1-16,1 2 4 0,-1 2 10 15,-2 4 3-15,3 1-6 0,-5 3-3 0,2 3-9 16,-2 10-5-16,-2-18-3 0,2 18-2 16,0 0-6-16,0 0 2 0,0 0-7 0,0 0 1 15,-20 44-3-15,16-26-3 0,0 6-2 16,0-1 1-16,-1 1-6 0,3 0 2 16,-2 2-5-16,-2-2 1 0,4 1 0 0,-1-3-3 15,-1-3 2-15,2 0-2 0,-2 1-2 16,1-3-1-16,2 1 0 0,-1-1 1 15,2-2-1-15,-3-1 0 0,3 0-3 0,-2-2 0 16,2-12 0-16,0 21 1 0,0-21-1 16,-2 15 7-16,0-5-7 0,2-10 2 15,0 0 2-15,0 17 0 0,0-17-4 0,0 0 1 16,2 13-2-16,-2-13 3 0,0 0-1 16,2 10-5-16,-2-10 3 0,0 0-1 0,0 0 2 15,0 0 0-15,5 9-1 0,-5-9-1 16,0 0 1-16,0 0 2 0,0 0-1 15,0 0-1-15,0 0-3 0,0 0 3 0,0 0-3 16,8 6 3-16,-8-6-3 0,0 0 1 16,0 0-2-16,0 0 3 0,0 0-3 0,0 0 3 15,0 0-5-15,0 0 4 0,0 0-1 16,0 0 1-16,0 0-2 0,0 0 1 0,0 0 0 16,0 0 1-16,0 0-2 0,0 0 3 15,0 0-2-15,0 0 1 0,0 0-2 16,0 0 3-16,0 0-3 0,0 0 1 0,0 0-1 15,19-15 3-15,-19 15-3 0,0 0 2 16,0 0-3-16,0 0 2 0,0 0-1 0,0 0 2 16,0 0-7-16,0 0 2 0,0 0-4 15,0 0-1-15,0 0-1 0,0 0 3 16,0 0-3-16,0 0 2 0,0 0 2 0,0 0 1 16,0 0 0-16,0 0-2 0,0 0 3 15,0 0 3-15,0 0-2 0,0 0 2 0,0 0-2 16,0 0 3-16,0 0-2 0,0 0-1 15,0 0-3-15,0 0-12 0,0 0-8 16,0 0-6-16,0 0-3 0,0 0 0 0,4-12 5 16,-4 12 2-16,0 0 1 0,0 0 3 15,0 0 5-15,0 0 5 0,0 0 2 0,0 0 6 16,0 0 0-16,0 0 4 0,0 0 1 16,0 0-1-16,0 0-1 0,5-11 0 15,-5 11-15-15,0 0-12 0,0 0-20 0,0 0-10 16,0 0-3-16,0 0-9 0,0 0 3 15,0 0 0-15,0 0 10 0,0 0 10 0,0 0 3 16,0 0 9-16,0 0 18 0,0 0 12 16,0 0 18-16,0 0 12 0,0 0 13 15,0 0 6-15,0 0 4 0,0 0 8 0,0 0 7 16,0 0 12-16,0 0 9 0,0 0 7 16,0 0-3-16,0 0 2 0,0 0-8 15,25-4-5-15,-25 4-7 0,20-2-6 0,-20 2-4 16,25-2-3-16,-11-2-4 0,-14 4 2 15,30-4-2-15,-13 3-4 0,0-2 0 0,-17 3-10 16,33-1 0-16,-14-1-5 0,-3 2-3 16,-16 0-3-16,24-2-12 0,-10 0-26 0,-14 2-28 15,18 0-38-15,-18 0-44 0,0 0-71 16,18-1-56-16,-18 1-107 0,0 0-181 16,0 0-49-16,0 0-283 0,0 0-232 0</inkml:trace>
  <inkml:trace contextRef="#ctx0" brushRef="#br0" timeOffset="202272.8">12044 12148 2621 0,'0'0'-22'0,"10"-5"28"16,-10 5 15-16,0 0 32 0,19-10 24 0,-19 10 33 15,0 0 27-15,13-7 7 0,-13 7 8 16,0 0-20-16,0 0 1 0,0 0 6 15,0 0 2-15,0 0 7 0,0 0-5 0,21 13-7 16,-21-13-10-16,0 0-9 0,-7 24-6 16,7-24 13-16,-11 25-12 0,0-12-10 0,4 0-7 15,-2 3-17-15,-1-3 7 0,2 2-8 16,1-1-6-16,-2-1-3 0,0 0-6 16,2 3-4-16,7-16-7 0,-6 26-3 0,4-16-7 15,2-10-5-15,0 0-2 0,8 31-8 16,1-22-19-16,0 0-19 0,3 1-33 15,-2-5-33-15,3-1-45 0,-13-4-60 0,24 0-74 16,-11-1-68-16,-2-5-148 0,-3-2-143 16,-2-1 29-16,0-3-349 0,-1-3-351 0</inkml:trace>
  <inkml:trace contextRef="#ctx0" brushRef="#br0" timeOffset="202413.92">12077 11959 3000 0,'0'0'137'16,"-4"-16"17"-16,4 16-17 0,0 0-16 0,0 0-13 15,-2-20-16-15,2 20-8 0,0 0-10 16,0 0-16-16,0 0-43 0,0 0-52 16,0 0-65-16,0 0-60 0,2-15-66 0,-2 15-147 15,0 0-554-15,-11-7-340 0</inkml:trace>
  <inkml:trace contextRef="#ctx0" brushRef="#br0" timeOffset="213370.22">10010 13771 1985 0,'0'0'323'0,"10"-27"-68"0,-10 27-91 0,0 0-25 16,0 0-16-16,0 0-2 0,4-14-1 15,-4 14-7-15,0 0-2 0,0 0 9 16,0 0 8-16,0 0 3 0,0 0 2 0,0 0 0 16,0 0 11-16,0 0-10 0,-8 50-24 15,6-35-2-15,2-15-11 0,-2 35-15 16,0-18-18-16,0 2 12 0,2 0-15 0,0 0-6 16,0 0-12-16,0-1 4 0,2-1-2 15,0 0-6-15,2 0 0 0,-2-2-8 0,4-1 6 16,1-1-4-16,1-1-6 0,3-1 0 15,0-3-7-15,-1-1-3 0,-10-7-3 16,24 11-1-16,-14-8-5 0,-10-3-4 0,26 0 1 16,-26 0-3-16,27-6 2 0,-15-2 0 15,4 1-6-15,-2-7 4 0,1-3-3 16,0-2-1-16,0-2 3 0,-3 0 1 0,-1-2 3 16,0 0 7-16,-1 5 2 0,-4-4 7 15,0 4 2-15,2 4 1 0,-6-4-5 16,-2 18-6-16,0-24 1 0,0 24 1 0,-4-19 6 15,4 19-7-15,-12-14 4 0,12 14 4 16,-16-7-1-16,16 7 9 0,-20-2-16 0,20 2 3 16,0 0-1-16,-29 8 1 0,29-8 6 15,-15 11-4-15,15-11 1 0,-9 17 0 0,9-17-2 16,0 21-1-16,0-21-5 0,9 25 0 16,0-13-12-16,-1 0-19 0,5 0-32 0,-1 0-30 15,4-2-34-15,0-3-48 0,2 0-67 16,0-1-43-16,1-2-53 0,-2 2-120 0,2-4-145 15,-1-1-23-15,-6 2-315 0,2-3-335 16</inkml:trace>
  <inkml:trace contextRef="#ctx0" brushRef="#br0" timeOffset="213639.88">10697 13986 2832 0,'0'0'16'0,"18"8"42"0,-18-8-12 16,0 0-3-16,14 4-11 0,-14-4 0 0,0 0 9 16,30 1 13-16,-30-1-6 0,27 0-4 15,-7 0-6-15,-4 2 0 0,4-2-7 16,-1 0-8-16,2 0-4 0,-2 0-24 0,-19 0-36 15,36 0-55-15,-19-2-38 0,-17 2-22 16,26-3-40-16,-26 3-65 0,10-11-515 16,-10 11-76-16</inkml:trace>
  <inkml:trace contextRef="#ctx0" brushRef="#br0" timeOffset="213751.55">10776 13873 2339 0,'-15'-5'34'16,"3"2"36"-16,12 3 23 0,-15-8 11 0,15 8-5 15,0 0-15-15,0 0-13 0,0 0-27 16,0 0-30-16,0 0-44 0,50-10-53 0,-26 13-39 15,1-3-62-15,-1 0-141 0,8 0-368 16,-4 3 56-16</inkml:trace>
  <inkml:trace contextRef="#ctx0" brushRef="#br0" timeOffset="-212554.11">11462 13518 1776 0,'31'-27'249'0,"-31"27"-69"0,0 0-29 16,0 0-11-16,0 0-9 0,0 0 7 15,0 0 2-15,0 0-7 0,0 0 1 0,0 0-4 16,30 20-6-16,-30-20-7 0,4 14-1 16,-4-14-2-16,4 23-4 0,-2-12-6 15,1 5-14-15,0 1-6 0,-1 0-12 0,-2 2-6 16,2 0-6-16,-2 3-8 0,-2 0-5 15,2-1-4-15,-2 2-4 0,-1-4-8 16,-2 2 0-16,3-2-4 0,0-2-1 0,0 0-4 16,0-2-1-16,2-15-1 0,-4 23 6 15,4-23 2-15,-1 21 8 0,1-21 3 16,-2 17-1-16,2-17 25 0,0 0 0 0,-3 21-1 16,3-21 11-16,0 0-10 0,-2 16-2 15,2-16-7-15,0 0 2 0,0 0-25 16,0 17 3-16,0-17 6 0,0 0 3 0,0 0 2 15,7 17 2-15,-7-17-7 0,9 7-5 16,-9-7-3-16,22 7-2 0,-22-7-18 0,27 3-10 16,-6-1-26-16,-4-2-24 0,4-2-27 15,-6 2-44-15,4-3-58 0,1 0-63 0,-2-1-67 16,-2-1-147-16,-3-1-134 0,-2 1-16 16,-2-2-340-16,-9 7-369 0</inkml:trace>
  <inkml:trace contextRef="#ctx0" brushRef="#br0" timeOffset="-212019.25">12345 13828 2896 0,'15'-15'-27'0,"-15"15"24"15,8-18 28-15,-8 18 25 0,6-15 21 0,-6 15 22 16,3-14 18-16,-3 14 3 0,0 0 2 15,0 0-5-15,-7-27-11 0,7 27-7 0,-12-8 0 16,12 8-3-16,0 0 3 0,-31-1-2 16,31 1-1-16,-27 7-1 0,12 0-5 0,-2 1-14 15,-1 2-4-15,-2 3-7 0,5 0-9 16,-1 3 0-16,1-3-5 0,2 0-8 16,5 0-6-16,-1 1-1 0,5-3-4 0,4-11-9 15,-5 21-3-15,5-21-2 0,0 0-3 16,12 20-2-16,-12-20 2 0,14 5-3 0,-14-5-2 15,21 0 4-15,-21 0-2 0,27-10 3 16,-16 3 6-16,3-1-2 0,-1-1 6 16,-2-3-2-16,6-6 0 0,-2 2-5 0,-2-5 2 15,-1-4-5-15,4-1 4 0,-1-5-2 16,-3-2-1-16,3-3-2 0,-1 2 12 16,-5-2 3-16,1 0 4 0,2 2 9 0,-3-1-2 15,-2 9 1-15,-1-2 11 0,4 6-8 16,-4 1 6-16,1 4-9 0,-1-1-5 0,-3 6 0 15,-3 12-2-15,4-13 12 0,-4 13 3 16,0 0 1-16,0 0-5 0,0 0-5 0,0 0 3 16,-16 45-5-16,10-25-10 0,-2 3 5 15,2 2-5-15,2 1 1 0,-1 2-7 16,1-2-22-16,2 1-16 0,-1 2-28 0,1-5-26 16,2-1-31-16,-2-2-46 0,4 0-67 15,3 0-61-15,-3-6-102 0,0-1-182 0,3-5-53 16,-1-1-400-16,2 0-513 0</inkml:trace>
  <inkml:trace contextRef="#ctx0" brushRef="#br0" timeOffset="-211809.64">12699 13609 3171 0,'0'0'0'0,"10"-10"45"0,-10 10 12 15,0 0 21-15,0 0 19 0,0 0 17 16,0 0 5-16,0 0-5 0,-34 38-10 0,27-22-10 15,1-3-11-15,-1 8-4 0,2-3 14 16,-1 4-10-16,3 1-8 0,0-2-12 0,3-2-2 16,3 0-11-16,0 0-20 0,-1-4-33 15,-2-15-43-15,6 23-49 0,-1-13-74 16,-5-10-58-16,9 11-105 0,-9-11-191 0,11-2-442 16,-11 2-407-16</inkml:trace>
  <inkml:trace contextRef="#ctx0" brushRef="#br0" timeOffset="-211665.92">12697 13502 3155 0,'0'0'133'0,"-4"-19"5"16,4 19-18-16,0 0-13 0,0 0-12 15,0-19-10-15,0 19-9 0,0 0-13 0,0 0-22 16,0 0-50-16,0 0-60 0,0 0-64 16,0-15-45-16,0 15-76 0,0 0-181 15,0 0-458-15,-18 1-271 0</inkml:trace>
  <inkml:trace contextRef="#ctx0" brushRef="#br0" timeOffset="-211353.08">12102 14066 2733 0,'-16'11'52'0,"16"-11"55"16,-9 13 7-16,9-13 12 0,0 0 10 15,-12 11 11-15,12-11 8 0,0 0-5 16,0 0-15-16,0 0-17 0,24 19-12 0,-24-19-14 16,34 3-6-16,-12-1-10 0,2 0-11 0,8-2-5 15,-1 0-11-15,3 0-9 0,2 0-13 16,-1 0-25-16,0 0-26 0,-1 0-32 15,1-2-38-15,-3 0-40 0,-1 1-42 0,-4 1-48 16,-2-4-52-16,-5 2-143 0,-4 1-535 16,-3-2-387-16</inkml:trace>
  <inkml:trace contextRef="#ctx0" brushRef="#br0" timeOffset="-210812.86">12327 14385 2855 0,'0'0'-71'0,"0"0"49"0,0 0 18 16,0 0 27-16,0 0 23 0,0 0 16 15,0 0 14-15,-36-18 13 0,36 18 11 0,0 0 4 16,-25 2 8-16,25-2 6 0,-22 8-6 15,10 0-4-15,0 1-10 0,-1 1-10 0,0 1-9 16,1 2-10-16,1 6-7 0,3-5-4 16,2 1-8-16,-1 3-5 0,2-1-7 15,3-2-10-15,2-15-1 0,-1 26-4 0,2-11-7 16,-1-15 1-16,7 26-4 0,0-17 0 16,-7-9-5-16,12 16 2 0,-3-13-3 0,-9-3 0 15,18 9-2-15,-18-9 1 0,21-4-2 16,-21 4 1-16,22-8 1 0,-8 1-2 15,-5-6 3-15,4-3 1 0,3-3-1 16,-5-1 7-16,2-8 3 0,5-5 6 0,-4 2 15 16,-1 1 13-16,-1 1 14 0,-3 4 33 15,-1 6-2-15,2 1-27 0,-5 0 0 16,3 3-6-16,-1 4-2 0,-7 11-12 0,9-18 4 16,-9 18 5-16,0 0 0 0,0 0 3 15,0 0-9-15,0 0-5 0,0 0-2 0,0 0-4 16,2 44-4-16,-2-44-6 0,-5 36-3 15,3-15-7-15,0 0 2 0,2 2-8 0,-2 0-7 16,4-2-19-16,-2 2-17 0,2-1-23 16,0-2-17-16,-2-1-30 0,3-2-42 0,-1-2-62 15,0 2-63-15,1-7-86 0,3 1-194 16,-6-11-64-16,5 12 42 0,-5-12-309 16,0 0-242-16</inkml:trace>
  <inkml:trace contextRef="#ctx0" brushRef="#br0" timeOffset="-210604">12556 14439 2861 0,'0'0'85'0,"9"-16"-3"0,-9 16-10 0,11-10-3 16,-11 10 12-16,16-6 18 0,-16 6 14 16,27-5-5-16,-14 1-14 0,5 3-6 0,-18 1-10 15,36-5-8-15,-17 2-6 0,0 3-9 16,0-3-8-16,2 2-21 0,-4-2-37 0,3 0-50 15,-20 3-52-15,31-6-54 0,-19 2-28 16,-2 2-39-16,0-3-42 0,-10 5-64 0,0 0-489 16,6-15-159-16</inkml:trace>
  <inkml:trace contextRef="#ctx0" brushRef="#br0" timeOffset="-210414.82">12830 14318 2391 0,'0'0'-38'0,"0"0"41"16,-18-2 44-16,18 2 35 0,0 0 32 0,0 0 24 15,0 0 30-15,-27 14 16 0,27-14 0 16,-9 15-3-16,1-2-11 0,2 0-2 0,2 1-19 15,-3 3-9-15,-1 2-9 0,3 3 17 16,0-4-8-16,-2 3-19 0,3-1-11 16,2-1-12-16,0 1-3 0,2-1-13 0,0 0-6 15,2-2-12-15,4 0-14 0,4 0-34 16,-1-3-40-16,1-4-57 0,3 1-72 0,2-1-88 16,1-6-114-16,-1-1-209 0,1-1-22 15,0-6-377-15,-16 4-404 0</inkml:trace>
  <inkml:trace contextRef="#ctx0" brushRef="#br0" timeOffset="-208410.95">14130 13379 2869 0,'0'0'-98'0,"0"0"44"0,13-12 10 0,-13 12 32 15,0 0 21-15,0 0 23 0,7-13 21 16,-7 13 21-16,0 0 16 0,0 0 12 16,12-11 6-16,-12 11 2 0,0 0 4 0,0 0 8 15,9-9-5-15,-9 9-2 0,0 0-3 16,0 0-7-16,0 0-9 0,18-4-7 15,-18 4 0-15,0 0-3 0,0 0-8 0,0 0-5 16,20 18-8-16,-20-18-6 0,10 18-8 16,-6-9-3-16,0 4-6 0,1 0-2 15,-5-13-6-15,8 31-7 0,-3-16 0 16,-1 2-3-16,-1 2-1 0,1-1-3 0,1 0-1 16,-1 2-1-16,-2-3-6 0,5 2 4 15,-2-2 13-15,-1 0-1 0,1-1-1 0,1-1-6 16,-1-2 0-16,-1 0-6 0,3-2-1 15,-7-11 3-15,7 20-7 0,-7-20 3 0,6 15-7 16,-6-15 5-16,3 15 3 0,-3-15 7 16,6 12 9-16,-6-12 7 0,0 0 15 15,0 0-20-15,10 10-3 0,-10-10 4 0,0 0-5 16,0 0 3-16,0 0-2 0,0 0 2 16,0 0 2-16,24-26 3 0,-24 26-5 0,12-21-3 15,-8 8 2-15,2-4-3 0,1-2-3 16,5-4 5-16,-1-6-10 0,2-1 2 0,-1-2-2 15,6-6 0-15,-2-2 0 0,2 1-3 16,-6 5 2-16,3 4-2 0,0 2-1 16,-4 3-3-16,1 3-3 0,-4 3-1 0,-1 2-6 15,4 0-10-15,-6 4-17 0,4-1-29 16,-3 3-26-16,0 1-41 0,-2 1-52 16,-4 9-66-16,9-15-55 0,-9 15-98 0,4-10-179 15,-4 10-47-15,0 0-392 0,0 0-497 16</inkml:trace>
  <inkml:trace contextRef="#ctx0" brushRef="#br0" timeOffset="-207922.12">14871 13428 3030 0,'0'0'-96'0,"0"0"46"0,0 0 8 15,0 0 26-15,0 0 32 0,-13-27 18 0,13 27 25 16,0 0 20-16,-20-3 5 0,20 3 8 16,0 0 9-16,0 0 3 0,-34 11 1 0,34-11-1 15,-18 12-11-15,10-5-4 0,8-7-7 16,-15 17-4-16,7-7-1 0,-1 1-3 16,3 2-8-16,-2 1 0 0,8-14-7 0,-9 30-3 15,5-14-9-15,0 1-3 0,2 0-7 16,0 0-4-16,-4 0-3 0,4 2-5 15,2-2 1-15,0-17-3 0,-4 33-3 0,4-20 3 16,0-13-7-16,0 27-1 0,0-27-3 16,2 23-2-16,0-12-7 0,-2-11-14 15,8 21-11-15,-4-12-24 0,-4-9-23 0,12 18-42 16,-7-11-45-16,7 1-45 0,-4-3-51 16,-8-5-95-16,17 7-140 0,-10-6-424 15,-7-1-306-15</inkml:trace>
  <inkml:trace contextRef="#ctx0" brushRef="#br0" timeOffset="-207476.94">15148 13548 2737 0,'0'0'-71'0,"5"-11"7"15,-5 11 18-15,0 0 22 0,0 0 45 0,0 0 32 16,0 0 36-16,-22-19 26 0,22 19 13 16,-21-2 7-16,21 2-6 0,0 0-1 0,-29 3-10 15,29-3-12-15,-23 4-11 0,23-4-9 16,-16 8-12-16,16-8-8 0,-11 9-16 15,11-9-20-15,0 0-18 0,0 19-20 0,0-19-10 16,0 0-16-16,16 27-5 0,-10-18-4 16,5 1 8-16,-3 3 7 0,3-1 1 15,-3 1 8-15,2 3 9 0,-1-3 15 0,2 2 16 16,-5-1 19-16,-1 1 13 0,1 3 4 16,-6-3 1-16,0-15-1 0,-4 28-2 0,2-13 3 15,2-15 3-15,-9 26-5 0,1-14-6 16,-2-2-3-16,-1 0-7 0,2 1-20 15,9-11-29-15,-19 11-41 0,19-11-45 16,-17 8-67-16,17-8-65 0,0 0-95 0,-21-4-173 16,21 4-422-16,0 0-312 0</inkml:trace>
  <inkml:trace contextRef="#ctx0" brushRef="#br0" timeOffset="-207208.82">15377 13461 2794 0,'0'0'-25'0,"0"0"27"0,23 11 11 15,-23-11 15-15,8 11 23 0,2-1 15 16,-6 2 21-16,-4-12 8 0,8 28 5 16,-5-11 9-16,0 2 7 0,-1 0 6 15,2 2 0-15,1 4 8 0,-3 0-12 16,0-1-12-16,-2-3-6 0,2 2-16 0,-2-1-10 15,0-2-8-15,-2-1-11 0,0-2-19 16,0 0-25-16,2-17-38 0,-9 28-42 0,1-17-53 16,8-11-61-16,-8 15-58 0,8-15-129 15,-16 9-189-15,10-9-321 0,6 0-251 0</inkml:trace>
  <inkml:trace contextRef="#ctx0" brushRef="#br0" timeOffset="-207011.99">15733 13788 2739 0,'18'4'20'0,"-18"-4"14"16,15 2-4-16,-15-2 0 0,20 0-8 16,-20 0-5-16,20 0 2 0,-20 0-4 0,22-4-30 15,-22 4-43-15,23-2-46 0,-14 0-39 16,1-2-47-16,-10 4-86 0,0 0-398 15,19-13 86-15</inkml:trace>
  <inkml:trace contextRef="#ctx0" brushRef="#br0" timeOffset="-206875.33">15775 13682 1995 0,'0'0'57'0,"-15"-6"44"16,15 6 2-16,0 0-12 0,0 0-3 16,0 0-17-16,0 0-9 0,0 0-4 0,0 0-5 15,0 0-44-15,0 0-42 0,0 0-41 16,46-12-29-16,-30 12-27 0,-2-2-40 15,3 2-62-15,-17 0-385 0,32-3 166 0</inkml:trace>
  <inkml:trace contextRef="#ctx0" brushRef="#br0" timeOffset="-205673.25">16476 13221 1851 0,'0'0'10'15,"2"-26"21"-15,-2 26 15 0,0 0 34 16,0 0 23-16,0 0 23 0,0 0 6 0,0 0-9 16,0 0 2-16,0 0-13 0,2-16-2 15,-2 16 2-15,0 0 16 0,0 0 17 16,0 0-1-16,0 0 0 0,0 0-2 0,0 0-6 16,0 0-12-16,0 0-6 0,0 0-13 15,0 0-8-15,-6 51-9 0,6-51-7 0,-7 23-9 16,5-10-9-16,2-13-7 0,-7 31-7 15,5-16-4-15,-2 3-3 0,0-1-5 16,2-1-1-16,0 2-6 0,0-1-2 0,-2-1-2 16,2 2-6-16,0-1-1 0,-3-2-1 15,2 3-1-15,3-18-2 0,-4 29-1 16,0-18-3-16,4-11 3 0,-4 22-6 0,4-22-2 16,-2 19 3-16,2-19 0 0,-2 19-1 15,2-19-2-15,-2 17-1 0,2-17 1 16,-2 18 2-16,2-18-5 0,0 0 2 0,-4 20 0 15,4-20-3-15,0 0 0 0,0 16 0 16,0-16 3-16,0 0 2 0,0 0 3 16,-5 19-3-16,5-19 5 0,0 0 2 0,0 0 1 15,0 0 0-15,0 0 3 0,0 19 19 16,0-19 3-16,0 0 2 0,0 0 12 0,0 0-1 16,0 0 4-16,0 0 4 0,0 0-17 15,0 0 4-15,0 0 3 0,0 0 1 0,0 0 5 16,0 0-3-16,0 0-1 0,0 0-11 15,0 0-2-15,11 14-5 0,-11-14-3 16,16 0-4-16,-16 0-5 0,26 0-7 0,-26 0-10 16,34 3-16-16,-15-3-26 0,3 0-27 15,-4 3-26-15,4-3-32 0,-1-3-41 0,-2 3-53 16,-2 0-50-16,1-3-42 0,-4 2-112 16,-2-1-161-16,-12 2-27 0,21-5-371 15,-12 1-429-15</inkml:trace>
  <inkml:trace contextRef="#ctx0" brushRef="#br0" timeOffset="-205095.89">17066 13316 2856 0,'0'0'-107'0,"0"0"47"0,0 0 34 0,0 0 17 16,6-12 22-16,-6 12 28 0,0 0 19 15,0 0 23-15,0 0 12 0,0 0 10 0,9-11-3 16,-9 11-7-16,0 0-7 0,0 0-1 15,0 0 6-15,0 0 0 0,0 0 5 0,0 0-3 16,0 0-3-16,0 0-1 0,-49 15-5 16,49-15-10-16,-23 13-3 0,12-3-10 15,1-2-8-15,-1 1-4 0,1 1-5 0,10-10-6 16,-18 19-5-16,10-10 4 0,2 3-10 16,6-12-5-16,-8 16-8 0,8-16-7 15,-5 18-5-15,5-18-8 0,3 18-1 0,-3-18-4 16,6 16-2-16,-6-16-2 0,8 19 2 15,-2-11 1-15,-6-8 1 0,14 21 2 16,-6-12 3-16,0 3 9 0,0 0-1 0,3-1-1 16,0 2 3-16,0-2-1 0,-1 2-1 15,-2-1 1-15,0-1 2 0,0 1 3 0,-2-1 3 16,-6-11-5-16,6 20 8 0,-6-20 5 16,0 19 9-16,0-19 5 0,-10 17 28 15,10-17-2-15,-18 14-11 0,8-9 0 0,10-5-11 16,-26 10 3-16,11-9-8 0,1 3-28 15,14-4-27-15,-28 3-43 0,28-3-51 0,-25-4-71 16,14 1-62-16,-1-2-101 0,12 5-179 16,-15-11-74-16,7 4-295 0,8 7-280 15</inkml:trace>
  <inkml:trace contextRef="#ctx0" brushRef="#br0" timeOffset="-204128.16">17407 13192 2702 0,'0'0'18'0,"0"0"42"0,-13-11 18 16,13 11 8-16,0 0 14 0,0 0 20 0,0 0 10 15,0 0-6-15,-11-10-5 0,11 10-12 0,0 0-15 16,0 0-8-16,0 0-6 0,0 0-11 16,0 0-9-16,0 0 0 0,0 0-12 15,0 0-3-15,45 4-8 0,-45-4-3 16,0 0-4-16,0 0-1 0,28 0-2 0,-28 0 3 16,0 0 9-16,0 0 2 0,16 1-1 15,-16-1 1-15,0 0-6 0,0 0 1 16,0 0-3-16,0 0-2 0,7 12-1 0,-7-12-4 15,0 0 0-15,0 0-3 0,-17 36-2 16,11-20-1-16,2-1-2 0,-3 2-1 16,3 2-1-16,-1 4-4 0,1 0 0 0,0 2 0 15,2-1-8-15,0 1 2 0,2 1 3 16,-2-2-5-16,2-2-1 0,0-1 3 0,0 2-2 16,0-3-2-16,-2 0 2 0,2-2 3 15,-2-2-4-15,2-16 0 0,-5 31 3 0,-1-17-4 16,2-3 4-16,4-11-2 0,-15 18 6 15,8-11-4-15,7-7 6 0,-14 11 1 0,14-11 3 16,-18 8 4-16,18-8 2 0,-12 7 6 16,12-7 0-16,0 0 0 0,-15 8 3 15,15-8 18-15,0 0-9 0,0 0-12 0,0 0 2 16,0 0-7-16,0 0-9 0,0 0-9 16,33 21-6-16,-21-19-6 0,2 2-11 15,6 0-19-15,-3-1-31 0,3-1-37 16,0 0-59-16,3 0-71 0,-2-2-77 0,-2-4-181 15,3 2-97-15,-6-4-367 0,2 1-394 16</inkml:trace>
  <inkml:trace contextRef="#ctx0" brushRef="#br0" timeOffset="-203880.43">17786 13421 2904 0,'0'0'-30'0,"0"0"38"0,0 0 24 16,0 0 25-16,0 0 24 0,0 0 21 0,0 0 12 16,0 0 1-16,0 0-10 0,0 0-9 15,-39 26-4-15,33-15-13 0,0 6 2 0,0-1-4 16,2-2-5-16,-1 6-6 0,1-1-8 16,2 0-5-16,2 0-11 0,0 0-23 15,2 1-32-15,0-4-39 0,2 2-41 16,1-5-54-16,1 2-50 0,0-3-49 0,-6-12-126 15,15 17-566-15,-8-10-349 0</inkml:trace>
  <inkml:trace contextRef="#ctx0" brushRef="#br0" timeOffset="-203587.02">18023 13516 2793 0,'0'0'8'0,"0"0"63"16,0 0 13-16,-15-18 8 0,15 18 26 15,-17-5 8-15,17 5 9 0,-20-2-4 16,20 2-10-16,0 0-9 0,-30 4-15 0,30-4-8 16,-15 9-12-16,15-9-6 0,-13 14-10 15,13-14-7-15,-5 19-4 0,5-19-10 16,3 21-15-16,-3-21-13 0,6 28-9 0,-2-13-3 16,3 1 0-16,-3 1 0 0,2-1 3 15,1 2 1-15,-3 1 6 0,0-1 13 16,-2 3 7-16,0-4 5 0,0 2-1 0,-2-19-3 15,-4 32-1-15,2-19-6 0,-4 2-2 16,6-15-9-16,-11 24-27 0,3-17-51 0,8-7-66 16,-17 12-95-16,17-12-134 0,-17 3-208 15,9-3-410-15,8 0-431 0</inkml:trace>
  <inkml:trace contextRef="#ctx0" brushRef="#br0" timeOffset="-203380.92">18292 13550 3150 0,'0'0'51'0,"30"4"26"15,-30-4 12-15,0 0 28 0,4 21 13 0,-4-21 3 16,-2 23-12-16,2-23-11 0,-9 34-12 16,5-13 8-16,-7 2-11 0,5 2-17 15,-4 0-22-15,-4 3-38 0,4-3-50 0,-7 1-76 16,2 1-94-16,-6-2-118 0,-3 0-242 15,0-5-401-15,-6 1-401 0</inkml:trace>
  <inkml:trace contextRef="#ctx0" brushRef="#br1" timeOffset="-176621.06">30571 3559 730 0,'0'0'190'15,"0"0"-69"-15,0 0-23 0,-4-16-14 0,4 16 6 16,0 0 6-16,0 0 1 0,0 0 2 16,0 0 26-16,0 0-15 0,0 0 1 15,10-20 9-15,-10 20 9 0,0 0 13 16,0 0 6-16,12-10 11 0,-12 10 8 0,0 0-1 15,0 0-1-15,0 0-7 0,11-10-9 16,-11 10-14-16,0 0-9 0,0 0-13 0,0 0-10 16,0 0-15-16,0 0-13 0,0 0 1 15,0 0 7-15,0 0-5 0,0 0-7 16,0 0-12-16,0 0-1 0,19 25-8 16,-19-25-6-16,4 19 0 0,-4-19-4 0,4 25-4 15,1-10-23-15,-3 3-1 0,2 0 0 0,0 1-3 16,0 6 3-16,0-1-2 0,1 0-2 15,0 3 1-15,-1-1-1 0,0 1 3 16,0-1 0-16,2 3-1 0,-4-2 3 16,2 1 4-16,0-1 6 0,1-2-10 0,-1 1 0 15,-1-3 3-15,1 2-6 0,0-6 0 16,-2 0-3-16,0-1 1 0,0-2 3 16,0-1-4-16,-2-15-1 0,5 25 2 0,-3-13-4 15,-2-12-8-15,4 19-20 0,-4-19-35 16,4 11-53-16,-4-11-72 0,6 6-68 0,-6-6-77 15,0 0-152-15,0 0-139 0,0 0-279 16,20-21-283-16</inkml:trace>
  <inkml:trace contextRef="#ctx0" brushRef="#br1" timeOffset="-176246.51">30909 3801 2661 0,'8'-17'-99'0,"-8"17"10"0,9-16 12 0,-9 16 16 15,6-15 33-15,-6 15 32 0,7-11 29 16,-7 11 10-16,0 0 13 0,8-15-6 16,-8 15-1-16,0 0 0 0,0 0 0 0,0 0 3 15,0 0-30-15,0 0 0 0,-27-10-2 16,27 10-7-16,0 0 6 0,-28 6 2 0,28-6 0 16,-20 7 7-16,20-7 10 0,-18 9 7 15,18-9 3-15,-17 14 3 0,8-8 1 16,9-6-8-16,-14 15 2 0,5-5 0 0,9-10 1 15,-14 21-1-15,7-12-7 0,7-9 1 16,-11 17-2-16,11-17-2 0,-8 17 2 16,8-17 3-16,-6 18 11 0,6-18 16 0,2 16 2 15,-2-16-7-15,10 16-2 0,-10-16-8 16,13 17-3-16,-2-9-2 0,-1-1-7 16,3 2-3-16,-3 2-3 0,3-4-8 0,-2 2-1 15,1 1-3-15,2-1-6 0,-2 3-34 16,2-4-41-16,-1 1-46 0,2 2-62 0,0-2-44 15,0 2-50-15,0-4-100 0,-1 1-564 16,2-1-324-16</inkml:trace>
  <inkml:trace contextRef="#ctx0" brushRef="#br1" timeOffset="-175678.49">31440 3579 2686 0,'7'-14'-124'0,"-7"14"15"0,0 0 20 15,0 0 30-15,4-16 16 0,-4 16 28 0,0 0 30 16,0 0 24-16,0 0 10 0,2-17 21 16,-2 17 7-16,0 0-6 0,0 0-4 15,0 0 2-15,0 0-1 0,-23-8 3 16,23 8 0-16,0 0 4 0,-35 4 1 0,35-4-2 15,-26 10 3-15,8-5 5 0,1 1 0 16,1 0-3-16,-2 2 3 0,2 1-4 0,-4 3-4 16,2-1-3-16,1 0-5 0,-1 3-8 15,4 0 1-15,0 4-2 0,2 1-7 16,2 1-4-16,-1-4-6 0,5 4-3 0,-1-4-2 16,5 4 1-16,2-1 0 0,0 0 5 15,2 0 1-15,3-2 0 0,-1 2 6 16,3-4 9-16,5 3 3 0,-2 0 3 0,6-2 2 15,-2-3-8-15,3 1-8 0,0-7-3 16,-2 1-4-16,4-1-6 0,-2-3-2 16,2-2-7-16,-2-1-23 0,-17-1-30 0,36-3-38 15,-17-1-39-15,0-2-42 0,-2 0-59 16,0-1-53-16,0-3-67 0,-4 1-143 0,-1 2-162 16,0-5-222-16,0 2-198 0</inkml:trace>
  <inkml:trace contextRef="#ctx0" brushRef="#br1" timeOffset="-175184.09">31680 3546 2461 0,'4'-14'-71'15,"-4"14"34"-15,0 0 25 0,8-14 29 16,-8 14 22-16,0 0 22 0,0 0 16 16,8-9 6-16,-8 9 4 0,0 0 14 15,0 0 12-15,0 0 2 0,0 0-5 0,0 0-5 16,0 0-7-16,0 0-13 0,-2 44-1 16,2-44-11-16,-6 21 17 0,6-21-5 0,-6 28-8 15,4-13-5-15,0-1-5 0,-2 3-4 16,2 1-4-16,-1-2-9 0,3-16-3 15,-2 36-7-15,0-16-4 0,2-1-2 0,0 0-4 16,0 0-2-16,0 0-3 0,2-2 0 16,0 0 1-16,-2 2 6 0,3-2 2 15,-3-17 5-15,2 33-6 0,-2-18 1 0,2 0-3 16,-2-15 1-16,0 27-2 0,0-14-1 16,0-13-5-16,0 23 1 0,0-23-3 15,0 24 7-15,0-24-10 0,2 19 18 16,-2-19 1-16,2 18 5 0,-2-18 7 0,6 16-3 15,-6-16 1-15,17 13 2 0,-6-8-30 0,5-1-3 16,1 1 2-16,1-4-5 0,2 2-9 16,0-3-27-16,1 0-37 0,-2 0-48 15,0-3-60-15,0 2-65 0,0-4-70 0,-5 1-134 16,2 1-185-16,-6-1-25 0,3-2-171 16,-13 6-140-16</inkml:trace>
  <inkml:trace contextRef="#ctx0" brushRef="#br1" timeOffset="-171345.25">29539 3831 2399 0,'-8'-16'-46'0,"8"16"15"0,0 0 24 16,0 0 25-16,-6-10 23 0,6 10 37 0,0 0 24 15,0 0 18-15,0 0 7 0,-7-14 1 16,7 14 5-16,0 0-8 0,0 0 8 16,0 0 1-16,0 0-3 0,-11-9-8 0,11 9-10 15,0 0-14-15,0 0-11 0,0 0-13 16,0 0-3-16,0 0-9 0,0 0-5 15,0 0-4-15,0 0-1 0,-8-12 0 0,8 12 0 16,0 0-4-16,0 0-4 0,0 0-4 0,0 0 1 16,0 0-11-16,0 0-4 0,0 0-4 15,0 0 0-15,0 0-2 0,-2-17-2 16,2 17-2-16,0 0-3 0,0 0 0 0,0 0-6 16,0 0 4-16,0 0 0 0,0 0 0 15,0 0 1-15,0 0-3 0,0 0 1 16,0 0-5-16,15-17-3 0,-15 17 1 0,0 0 2 15,21 0-2-15,-21 0 0 0,0 0-3 16,0 0 3-16,30 7-2 0,-30-7 3 0,16 4-3 16,-16-4-1-16,15 6 2 0,-15-6-1 15,0 0-2-15,17 4 1 0,-17-4 2 16,0 0 0-16,0 0-3 0,9 9 4 16,-9-9-3-16,0 0 3 0,0 0-4 0,0 0 2 15,0 0-4-15,-28 29 6 0,18-22-2 16,-1 3-1-16,11-10-1 0,-24 17 1 15,14-5-3-15,-2-1 4 0,-1 3-2 0,0-3 1 16,3 1-2-16,-1 2-1 0,-1 0 3 16,0-1-2-16,4 0-2 0,2 1-1 15,6-14-3-15,-15 21 1 0,8-12 0 0,7-9-1 16,-8 18-1-16,8-18 3 0,-4 12-7 0,4-12-5 16,0 0-11-16,0 0-8 0,0 0-6 15,15 16-1-15,-15-16-6 0,0 0 3 16,27-2-3-16,-27 2 4 0,22-2 3 15,-22 2 3-15,23-4 4 0,-23 4 2 0,23-1 4 16,-23 1 1-16,21-4 3 0,-21 4 3 0,20 0-1 16,-20 0 6-16,0 0 3 0,20 1 0 15,-20-1 5-15,0 0 2 0,15 10 3 16,-15-10 4-16,7 10-3 0,-7-10 1 0,0 0 2 16,2 19 1-16,-2-19-1 0,0 0 2 15,-4 22-3-15,4-22 4 0,-7 20-3 16,7-20 0-16,-8 21 0 0,3-12 2 0,5-9-3 15,-10 27 3-15,6-17-3 0,4-10 0 16,-4 22-2-16,4-22 5 0,-2 21 0 0,2-21-3 16,-2 21 2-16,2-21 4 0,6 17-3 15,-4-11-6-15,4 1-4 0,-6-7-2 16,10 12-1-16,-1-8 0 0,-9-4-1 0,15 6 7 16,-15-6-2-16,15 3 0 0,-15-3 1 15,12 0 6-15,-12 0 5 0,0 0 3 16,0 0 4-16,0 0 3 0,0 0 0 0,0 0 3 15,0 0 2-15,0 0 1 0,0 0 0 16,0 0 4-16,0 0-2 0,0 0-2 0,0 0-4 16,0 0 2-16,0 0-2 0,-55 8-2 15,43-1-4-15,-2 1 1 0,2 0-1 0,-2 0 0 16,1-1-3-16,13-7 3 0,-26 13-4 16,14-7 3-16,-1 0-3 0,13-6 2 15,-23 10 0-15,12-7-1 0,11-3-1 0,-21 6 2 16,21-6-1-16,-19 0 1 0,19 0-1 15,0 0 4-15,0 0 2 0,-28-9 3 16,28 9 3-16,0 0 1 0,-10-14-1 0,10 14 2 16,0 0-1-16,-4-13-1 0,4 13 5 15,0 0 3-15,0 0-2 0,0 0 3 0,0 0-3 16,0 0 4-16,0 0-2 0,0 0-3 16,0 0 0-16,0 0 10 0,46 15-11 15,-46-15 0-15,4 13-2 0,-4-13 0 0,0 0 2 16,-6 23-5-16,6-23-4 0,-15 17-1 15,4-7-37-15,-1 0-38 0,-2-1-49 0,-4-2-71 16,3 3-75-16,-6-2-106 0,4-3-204 16,-1 1-53-16,-2 0-300 0,6-1-317 15</inkml:trace>
  <inkml:trace contextRef="#ctx0" brushRef="#br1" timeOffset="-171155.34">29383 4679 2830 0,'0'0'33'15,"0"0"12"-15,15 6-4 0,-15-6-8 0,0 0-3 16,0 0 1-16,0 0-3 0,18 0-2 16,-18 0-26-16,0 0-46 0,0 0-61 15,0 0-53-15,0 0-100 0,0 0-523 0,5-18-80 16</inkml:trace>
  <inkml:trace contextRef="#ctx0" brushRef="#br1" timeOffset="-170595.33">29161 4066 2420 0,'0'0'24'0,"-4"-25"13"0,4 25-6 15,-3-17 8-15,3 17 6 0,-7-16 2 16,7 16 1-16,-10-13 3 0,10 13 0 0,-12-8 5 16,12 8 19-16,-20-2 8 0,20 2 7 15,0 0 3-15,-33 8 7 0,22-3 1 0,-2 3-8 16,13-8-3-16,-20 18-7 0,9-9-8 16,4 0-6-16,7-9-6 0,-8 20-9 15,8-20-2-15,-4 19-3 0,4-19 1 16,0 0-8-16,8 24 0 0,-8-24-7 0,11 16 0 15,-3-10-5-15,-8-6-1 0,15 9-3 16,-15-9-1-16,15 3-1 0,-15-3 2 0,0 0 2 16,19 4 5-16,-19-4 0 0,0 0 3 15,0 0-9-15,0 0-4 0,0 0 1 16,0 0-4-16,0 0-4 0,0 0-1 0,0 0-3 16,0 0 2-16,0 0-5 0,-44 14 2 15,26-6-4-15,4-3 1 0,-6 7-2 16,1-3-2-16,1 5-1 0,0-2-3 0,0 4 6 15,-2-1 2-15,3 0 4 0,3 3-3 16,-2 1 0-16,2-2 4 0,0 4-3 16,4-2 1-16,0 0 2 0,4 2 2 0,-1-4-1 15,5 2 10-15,0 0 8 0,2-19 4 16,4 36-4-16,3-18 11 0,1 0-16 0,2 0 1 16,6-1 7-16,0-2 8 0,4-1-2 15,0-1-4-15,2-4 5 0,1 2-17 16,3-2 2-16,-1-6-4 0,0 3-11 0,-3-4-23 15,3-4-33-15,-4 0-39 0,5-4-56 16,-6-1-73-16,2-5-73 0,-6-3-159 0,-4-3-168 16,-4-2-19-16,-4-3-248 0,-2 1-242 15</inkml:trace>
  <inkml:trace contextRef="#ctx0" brushRef="#br1" timeOffset="-169921.08">28393 4102 2527 0,'0'0'-75'0,"0"0"37"0,0 0 26 16,-16 9 24-16,16-9 6 0,0 0 31 0,0 0 3 15,0 0 8-15,0 0 2 0,0 0-3 16,0 0-8-16,0 0 3 0,0 0 6 0,18-51 7 16,-13 41 1-16,-5 10 4 0,12-21-8 15,-8 9 5-15,-4 12-2 0,10-16 2 16,-10 16-9-16,7-14-12 0,-7 14 1 0,14-9-3 16,-14 9-4-16,17-6-6 0,-17 6-4 15,0 0-2-15,27 2-6 0,-27-2-1 0,19 5 1 16,-19-5-5-16,19 4-2 0,-19-4 1 15,18 4-5-15,-18-4 0 0,14 4 1 16,-14-4-4-16,0 0 4 0,0 0-6 0,21 2-1 16,-21-2-1-16,0 0-2 0,0 0 2 15,0 0-1-15,0 0 0 0,11-15 1 16,-11 15 0-16,0 0 1 0,0 0 0 0,0 0 7 16,0 0 21-16,0 0 5 0,0 0 5 15,0 0 0-15,0 0-2 0,0 0-2 16,0 0-5-16,-32 42 0 0,24-33-6 0,0 3-1 15,-4 0 0-15,0-2-7 0,1 2 4 16,-3 0-6-16,1-1-1 0,-2-2-1 0,1 2-1 16,0-2-2-16,0-2 0 0,0 1-3 15,-3 0-1-15,6-3 2 0,11-5-2 16,-27 8 0-16,15-6-2 0,12-2-1 0,-20 4 0 16,20-4-2-16,-18 3 4 0,18-3 6 15,-17 4-3-15,17-4 4 0,0 0-3 0,-17 6 6 16,17-6 6-16,-12 7 7 0,12-7 4 15,-15 13 1-15,15-13 13 0,-12 18-14 16,2-7 0-16,1 0 0 0,2 3 1 0,-1 1-1 16,-6 0-11-16,3 2 2 0,-1 1-6 15,-1-1 1-15,-2 2-10 0,3-2-27 16,-3 2-44-16,-2-3-67 0,3 2-98 16,-3-2-109-16,2-3-232 0,-2 0-58 0,3-1-353 15,2-4-425-15</inkml:trace>
  <inkml:trace contextRef="#ctx0" brushRef="#br1" timeOffset="-169723.86">28220 4656 3153 0,'0'0'164'0,"16"1"15"0,-16-1-21 15,0 0-16-15,17 3-7 0,-17-3 3 0,0 0-7 16,0 0-19-16,27-4-17 0,-27 4-26 15,0 0-46-15,17-6-58 0,-17 6-65 16,8-5-89-16,-8 5-117 0,0 0-250 0,0-12-55 16,0 12-219-16,0 0-164 0</inkml:trace>
  <inkml:trace contextRef="#ctx0" brushRef="#br1" timeOffset="-169553.2">28053 4746 2724 0,'0'0'119'16,"0"0"-3"-16,0 0 1 0,0 18 16 16,0-18 13-16,0 0-6 0,0 0-16 0,0 0-16 15,0 0-23-15,0 0-51 0,0 0-59 16,0 0-70-16,9 8-86 0,-9-8-130 16,0 0-659-16,0 0-416 0</inkml:trace>
  <inkml:trace contextRef="#ctx0" brushRef="#br1" timeOffset="-168470.77">27905 4124 2830 0,'0'0'-134'0,"0"0"28"15,0 0 18-15,30 0 35 0,-30 0 23 16,0 0 14-16,0 0 16 0,0 0 5 0,0 0-8 15,0 0 4-15,0 0 10 0,0 0-6 16,0 0 2-16,0 0 4 0,0 0 7 0,0 0 17 16,0 0 1-16,0 0 6 0,0 0-2 15,0 0 4-15,0 0 5 0,0 0-5 16,0 0 1-16,0 0 2 0,0 0-3 0,0 0-2 16,0 0-3-16,0 0-2 0,0 0-2 15,0 0 1-15,0 0-6 0,0 0 4 0,0 0 2 16,0 0-1-16,0 0-4 0,0 0 6 15,0 0 3-15,15-3 0 0,-15 3 3 16,0 0-2-16,0 0-2 0,0 0-1 0,0 0-4 16,0 0-4-16,0 0-2 0,0 0-7 15,0 0 1-15,0 0-3 0,0 0-1 16,0 0-3-16,0 0 1 0,0 0-1 0,0 0-5 16,0 0-2-16,0 0 1 0,0 0 1 15,0 0 0-15,0 0 7 0,0 0 7 16,0 0 1-16,0 0 2 0,0 0-4 0,0 0-1 15,0 0 1-15,0 0-6 0,0 0 0 16,-24 48 0-16,18-34-1 0,0 1-1 16,-1 7-4-16,-3-1 4 0,1 1-4 0,-3 3-2 15,-1 2 2-15,-1 1-1 0,1 3 3 0,-3 0 7 16,2 1 4-16,-4 0 1 0,-1 5-1 16,1 0-5-16,-3-1-1 0,4 5 0 15,-5-4-3-15,0 4 2 0,4-5 0 0,-4 4-3 16,1-2-1-16,-1 0 1 0,-2 3-4 15,1-1 2-15,-2-1-3 0,4 0 1 16,-3 1 1-16,-1-3-2 0,-1 2 0 0,-1-3-2 16,3-2 1-16,1 0-1 0,-2 0 0 15,0-8 1-15,6 0-1 0,-6-1 4 16,2-2-5-16,0-3 1 0,-1 2 0 0,-3-3 1 16,0 0-4-16,0-5 4 0,-4 2-2 15,4-6-1-15,-5 2 0 0,-1-3 1 16,-5-2-1-16,2 0 7 0,-3-4-9 0,1-3 1 15,-4 0 1-15,-4-3-3 0,-10-4 0 16,1-2 1-16,-24-4-3 0,5-5 1 0,-3-1 6 16,3-2-9-16,2 0 0 0,11 4 1 15,12 0 1-15,-1 4-3 0,6-3 3 16,8 7-1-16,5-1-1 0,3 1 15 0,4 1-8 16,5 3 8-16,4-1-1 0,15 6 8 15,-14-5-4-15,14 5-1 0,0 0 4 0,0 0-7 16,0 0 2-16,67-9-3 0,-32 8-1 15,3 1-10-15,6 1-26 0,2-2-52 0,0-1-57 16,4 0-72-16,4-4-55 0,-3 1-109 16,1-5-187-16,-4-1-374 0,1-3-344 15</inkml:trace>
  <inkml:trace contextRef="#ctx0" brushRef="#br1" timeOffset="-167868.66">27304 4143 2904 0,'-10'-9'10'0,"10"9"24"0,0 0 7 15,-7-16 14-15,7 16 26 0,0 0 14 16,-4-20 11-16,4 20-1 0,0 0-14 0,2-21-8 16,-2 21-9-16,0 0-8 0,7-21-6 15,-7 21-10-15,12-11-3 0,-12 11-10 16,17-12 0-16,-17 12-9 0,23-8-2 0,-10 7-7 16,-13 1-3-16,25-7-4 0,-25 7 3 15,25-2-9-15,-25 2-2 0,22 0 2 0,-22 0 3 16,0 0 0-16,18 10 4 0,-18-10 1 15,0 0 8-15,-2 17 5 0,2-17 6 16,0 0 3-16,-23 27 5 0,10-15-2 0,2 2 0 16,-3-2-5-16,1 5 3 0,1-2-2 15,-3 5-5-15,1-1 2 0,3 0-3 16,-2 1-2-16,-1 0 1 0,3 2-6 16,-3-4 6-16,1 1-6 0,0 0-2 0,-1 0-2 15,-1-2-2-15,1 1 0 0,1-2-4 16,-2-3-27-16,1 1-40 0,-1-2-61 0,2-3-88 15,-1 1-100-15,8-5-211 0,-3 0-118 16,9-5-266-16,0 0-278 0</inkml:trace>
  <inkml:trace contextRef="#ctx0" brushRef="#br1" timeOffset="-167732.05">27214 4482 2914 0,'0'0'12'16,"0"0"-16"-16,0 0-9 0,0 0 6 0,0 0 0 15,17-9-10-15,-17 9-47 0,0 0-67 16,0 0-97-16,0 0-166 0,-11-23-258 16,11 23 121-16</inkml:trace>
  <inkml:trace contextRef="#ctx0" brushRef="#br1" timeOffset="-167454.98">27076 4239 2126 0,'0'0'136'15,"-6"-15"-13"-15,6 15-14 0,0 0-7 0,0 0-2 16,0 0 5-16,-9-12-2 0,9 12-12 16,0 0-10-16,0 0-9 0,0 0-4 0,0 0 3 15,0 0 9-15,-33 5 12 0,33-5 6 16,0 0 2-16,0 0-5 0,-21 7 1 16,21-7 0-16,0 0 11 0,0 0-1 15,0 0 1-15,0 0-7 0,-21-7-36 0,21 7-3 16,0 0-8-16,-4-19-6 0,4 19-3 15,0 0-10-15,4-29-5 0,-4 29-14 0,7-27-17 16,-4 12-37-16,3 2-34 0,-6 13-58 16,9-27-66-16,-4 17-85 0,-5 10-169 0,2-21-156 15,-2 21-284-15,0 0-269 0</inkml:trace>
  <inkml:trace contextRef="#ctx0" brushRef="#br1" timeOffset="-167288.09">26794 4574 2609 0,'0'0'-40'0,"8"17"18"0,-8-17-7 15,12 11 4-15,-12-11 4 0,22 7 2 16,-22-7 0-16,25 3 2 0,-9-3-15 16,-16 0-20-16,38-3-25 0,-20 0-51 0,0-1-68 15,0-1-418-15,1-1 174 0</inkml:trace>
  <inkml:trace contextRef="#ctx0" brushRef="#br1" timeOffset="-166823.12">26672 3987 1893 0,'0'0'18'16,"-9"-9"3"-16,9 9-5 0,0 0 18 16,0 0 22-16,0 0 9 0,0 0 13 0,0 0-3 15,0 0 5-15,0 0-13 0,-4 39 5 16,4-39-6-16,4 25-5 0,-1-8-6 16,-1-1-2-16,2 4-5 0,1-1-5 0,-1 3-6 15,0 1-3-15,2 0-4 0,-4-3 2 16,-2 3-3-16,2 0-2 0,-2-2 7 15,0 2 7-15,-2-1 16 0,-3-2 4 0,0 1 6 16,-1 0 8-16,-5 0 3 0,4-4 14 16,-5 0-3-16,-3-2 3 0,3 0 4 0,-5-3 0 15,0 1 1-15,0-4 2 0,-1-2 7 16,3-2 0-16,-4 2-1 0,-1-6-6 16,2 1 7-16,18-2 8 0,-36-3 25 0,16-2-2 15,4-1-8-15,0-1-7 0,2-1-14 16,2-3-14-16,5-2-11 0,-2-1-13 15,4-2-15-15,3 0-2 0,2 16-15 0,4-35-24 16,1 17-38-16,4-4-45 0,-2 0-49 16,1 1-61-16,6 0-75 0,-3 1-80 15,1-2-167-15,-5 2-148 0,1 1 32 0,1 3-292 16,-4 0-301-16</inkml:trace>
  <inkml:trace contextRef="#ctx0" brushRef="#br1" timeOffset="-166055.67">26322 4114 2702 0,'0'0'-57'0,"0"0"49"0,0 0 32 0,0 0 28 16,0 0 16-16,0 0 17 0,0 0 7 0,0 0 1 16,0 0 11-16,0 0-9 0,0 0-5 15,0 0-7-15,0 0-7 0,0 0-11 16,0 0-5-16,0 0-9 0,0 0-4 15,0 0-6-15,0 0-5 0,0 0-5 0,0 0-4 16,0 0 3-16,0 0-2 0,0 0-3 16,0 0-1-16,0 0-2 0,0 0-3 15,0 0-6-15,0 0 3 0,0 0-1 0,0 0 1 16,0 0-2-16,0 0 3 0,0 0-5 16,0 0-4-16,0 0 1 0,0 0-6 0,0 0 2 15,0 0 1-15,0 0 5 0,0 0-6 16,0 0-1-16,0 0 1 0,0 0 0 15,0 0-5-15,0 0 1 0,0 0 0 0,0 0 2 16,0 0-2-16,0 0-1 0,27 20 1 16,-27-20 2-16,0 0-2 0,0 0 1 15,-3 21 4-15,3-21 0 0,0 0 0 0,0 0 1 16,-11 19 2-16,11-19-2 0,0 0 2 16,-8 13 3-16,8-13-3 0,0 0 3 0,-17 8-5 15,17-8 5-15,0 0 8 0,0 0 1 16,-19-2-2-16,19 2 5 0,0 0 2 15,0 0-2-15,0 0 0 0,-19-19-5 0,19 19 1 16,0 0-3-16,-2-21-1 0,2 21-1 16,0 0-6-16,9-25 2 0,-9 25-4 0,10-19 0 15,-2 10 0-15,-8 9-2 0,9-18-4 16,-9 18-1-16,12-16 0 0,-12 16-4 16,6-16 0-16,-6 16 1 0,3-13-2 15,-3 13-1-15,0 0 1 0,0 0-1 0,-12-32 2 16,1 24 0-16,2-2 7 0,-3 1 17 15,1-3 11-15,11 12 7 0,-18-19 2 0,9 8-8 16,3-1 1-16,1-3-6 0,5 15-2 16,-2-25-8-16,2 25-17 0,9-32-15 15,0 17-40-15,0-5-40 0,0 4-68 0,6 0-67 16,-1-3-99-16,-3 3-203 0,3 0-88 16,-3 0-226-16,2 1-192 0</inkml:trace>
  <inkml:trace contextRef="#ctx0" brushRef="#br1" timeOffset="-165898.45">26634 3621 2772 0,'0'0'113'16,"0"0"-9"-16,0 0-13 0,0 0-9 16,0 0-10-16,0 0-12 0,0 0-33 0,0 0-79 15,11 6-77-15,-11-6-92 0,0 0-159 16,0 0-406-16,0 0-89 0</inkml:trace>
  <inkml:trace contextRef="#ctx0" brushRef="#br1" timeOffset="-165284.25">26040 4197 2491 0,'0'0'71'16,"0"0"-3"-16,-15 11-3 0,15-11 14 15,0 0 16-15,-9 12 15 0,9-12 5 0,-6 13-7 16,6-13-9-16,-12 23-8 0,6-8 5 16,-3 0 3-16,-3 2-4 0,1 4 3 0,-3 1-10 15,1 1-9-15,0 1-7 0,-7 3-6 16,3-1-8-16,-4 3-7 0,2-2-3 15,-3 2-6-15,2-1-3 0,-3 8-5 0,-2-4-21 16,2 2-1-16,0 1-2 0,0 0 0 16,1 0-1-16,2 0 1 0,-3-3 0 15,5-1-4-15,0-3 0 0,-2 3 1 0,1-3 0 16,-2-1-3-16,2 2 3 0,-1-3 0 16,-2 1-1-16,1-1 1 0,-1-1 1 0,2 2-3 15,-3-4 2-15,-2 2 0 0,0-4 9 16,2 0 12-16,-3-3 4 0,-1 2 1 15,-1-5 5-15,0 3-4 0,-3-6-5 0,-3 0 1 16,0-1-4-16,-1-3-3 0,-6-3-2 16,1-1-2-16,-4-4 0 0,-3-1-4 15,-5-5-3-15,0-4-2 0,-1-1-5 0,-12-12-7 16,-3-2-4-16,5-1-4 0,1-5-2 16,11 6 22-16,7 5-6 0,2-2 2 0,-1 4-3 15,7 3 10-15,3-1-9 0,3 5 1 16,4-1 2-16,5 3 8 0,-1 2 0 15,6 0 4-15,1 1-7 0,15 6 8 0,-17-5 6 16,17 5 7-16,0 0 11 0,0 0-22 16,0 0-3-16,0 0 0 0,0 0 3 15,55 12-2-15,-28-6-4 0,6-3-1 0,5 4-9 16,6-3-17-16,3 2-38 0,-1-4-49 16,11 1-79-16,2 0-90 0,-9-3-174 0,0-5-172 15,7 2-6-15,-2-5-285 0,0-1-289 16</inkml:trace>
  <inkml:trace contextRef="#ctx0" brushRef="#br1" timeOffset="-164559.14">25277 4034 2772 0,'0'0'5'16,"0"0"24"-16,-11-13 20 0,11 13 30 15,0 0 25-15,0 0 5 0,-7-13-3 0,7 13-8 16,0 0-17-16,0 0-9 0,0 0-12 16,0 0-2-16,20-13-9 0,-20 13-9 0,0 0-3 15,30 3-5-15,-30-3-11 0,27 4-2 16,-16 2-11-16,2 0-1 0,-13-6-1 16,21 13-7-16,-13-7 0 0,-8-6-2 0,12 17 2 15,-12-17 0-15,3 17 0 0,-3-17 4 16,0 0 0-16,-13 25-1 0,5-17 0 15,-3-1 0-15,11-7-1 0,-23 10 5 0,12-6-4 16,11-4 6-16,-23 6-3 0,23-6-2 16,-18 0 0-16,18 0 1 0,0 0-1 15,-22-10 0-15,22 10 6 0,0 0 3 0,-11-14 3 16,11 14 4-16,0 0-3 0,0 0 2 16,0 0 4-16,2-19 4 0,-2 19-1 0,0 0 0 15,0 0 2-15,0 0 3 0,0 0 4 16,0 0 5-16,0 0 4 0,0 0-1 15,0 0 5-15,-9 47 1 0,0-31-11 0,-2 3-2 16,-2 2 1-16,1 0-5 0,-3 4-3 16,0 2-5-16,-4-2-13 0,1-1-27 0,2 1-48 15,-3 0-64-15,2-2-76 0,1-4-86 16,1-4-182-16,-3 0-130 0,2-1-252 16,0-6-209-16</inkml:trace>
  <inkml:trace contextRef="#ctx0" brushRef="#br1" timeOffset="-164173.98">24945 3943 2503 0,'-4'-15'-12'0,"4"15"45"0,-2-21 12 16,2 21 18-16,0 0 19 0,-2-18 4 15,2 18-8-15,0 0-10 0,0 0-8 0,0 0-1 16,0 0-2-16,0 0-6 0,0 0-4 16,0 0 0-16,0 0 7 0,0 0-1 0,33 35-9 15,-28-23 2-15,-1 2-3 0,0 1-8 16,2-2 1-16,-1 2-4 0,0 0-1 16,-4 1-1-16,-1-16-2 0,0 28 11 0,-1-13 0 15,-4 0 7-15,-2-1 0 0,1 1 5 16,-1-2 1-16,-5 1 1 0,1 1-5 15,1-2-6-15,1 0-5 0,-5 3-1 0,-1-1-7 16,5 0-1-16,-6 1-4 0,1 2-1 16,-1-4-3-16,-2 1-1 0,2 3-2 0,-4-1-3 15,-3 0-4-15,-1-4-22 0,2 0-24 16,-3-1-40-16,1-1-57 0,-2 1-66 16,4-4-73-16,-2-3-164 0,3-1-527 0,2-4-404 15</inkml:trace>
  <inkml:trace contextRef="#ctx0" brushRef="#br1" timeOffset="-163852.17">25273 3355 2892 0,'11'-8'-72'16,"-11"8"5"-16,0 0 12 0,0 0 6 0,0 0 36 15,0 0 17-15,0 0 22 0,-18 46 3 16,11-33 2-16,-4 2-2 0,-3 3 15 16,2-4 13-16,-3 4 16 0,2-5 12 0,-5 1 4 15,1-1-10-15,0 0-4 0,2-3-6 16,4-3-4-16,-3 1 10 0,1 0 4 16,13-8 0-16,-23 6-6 0,23-6-7 0,-18 0-5 15,18 0-10-15,0 0-6 0,0 0-5 16,0 0-8-16,0 0-3 0,0 0-5 15,0 0-5-15,0 0-24 0,0 0-44 0,0 0-52 16,0 0-70-16,0 0-70 0,0 0-151 16,0 0-544-16,0 0-355 0</inkml:trace>
  <inkml:trace contextRef="#ctx0" brushRef="#br1" timeOffset="-163552.15">24488 4111 2884 0,'0'0'-28'0,"0"0"7"0,0 0-11 15,0 0 9-15,0 0 12 0,0 0 14 16,27 16 9-16,-27-16 0 0,10 9 4 0,-10-9-2 16,8 11 12-16,-8-11 16 0,4 16 22 15,-4-16 21-15,0 0 4 0,-12 24 3 16,12-24 2-16,-12 18-6 0,4-11-7 0,8-7 2 15,-17 15 6-15,9-9 11 0,8-6 1 16,0 0 1-16,-18 6-13 0,18-6-13 16,0 0-10-16,0 0-11 0,0 0-11 0,0 0-19 15,0 0-33-15,29-38-45 0,-17 30-57 16,0 0-70-16,2 1-60 0,-2-1-133 16,-2 1-232-16,-4-1-238 0,-6 8-184 0</inkml:trace>
  <inkml:trace contextRef="#ctx0" brushRef="#br1" timeOffset="-163216.96">24200 4117 2541 0,'0'0'-20'0,"0"0"10"16,0 0 19-16,0 0 33 0,0 0 36 16,0 0 14-16,0 0-4 0,0 0-12 15,0 0-1-15,0 46-15 0,0-46 1 16,4 24-7-16,-4-9-2 0,0-15-4 0,-8 32 0 15,1-14-8-15,-1-1-2 0,-5 2-8 16,0-1-22-16,1 0-46 0,-6 0-55 0,4-3-50 16,-1-2-64-16,-2-1-125 0,2-3-469 15,1-2-117-15</inkml:trace>
  <inkml:trace contextRef="#ctx0" brushRef="#br1" timeOffset="-162946.91">23937 4281 2402 0,'0'0'-20'0,"0"0"29"15,0 0 35-15,0 0 42 0,0 0 39 16,0 0 10-16,0 0 3 0,0 0-6 0,0 0-12 15,-30 36-11-15,20-25-14 0,0 1-7 16,-1-2-10-16,0 1-10 0,1 0-4 16,-3 0-7-16,3-1-25 0,-2-1-41 0,2 1-55 15,0-1-71-15,-1 0-75 0,0-6-121 16,3 1-583-16,8-4-307 0</inkml:trace>
  <inkml:trace contextRef="#ctx0" brushRef="#br1" timeOffset="-162387.12">23687 4206 2708 0,'0'0'-45'15,"4"-19"12"-15,-4 19 2 0,5-13 7 0,-5 13 5 16,0 0-4-16,9-13 10 0,-9 13 2 16,0 0-2-16,0 0 7 0,6-14 19 15,-6 14 26-15,0 0 28 0,0 0 13 16,0 0 12-16,0 0 1 0,0 0-5 0,0 0-9 15,10-9-6-15,-10 9-9 0,0 0-8 16,0 0-3-16,0 0-1 0,0 0-7 16,0 0 2-16,0 0-7 0,0 0-6 0,0 0-6 15,0 0 2-15,0 0-9 0,0 0-4 16,0 0 1-16,0 0-5 0,0 0-1 0,0 0 3 16,0 0-3-16,0 0 1 0,0 0 6 15,0 0 7-15,0 0 3 0,0 0 4 16,0 0 5-16,0 0 2 0,0 0 3 0,0 0 0 15,0 0-1-15,0 0-2 0,0 0-3 16,-18 40 3-16,18-40-2 0,-12 9-2 16,12-9-1-16,0 0-3 0,-14 10-2 0,14-10-2 15,-13 8 5-15,13-8 1 0,0 0-1 16,0 0 3-16,-23 1 0 0,23-1 3 0,0 0 0 16,0 0-5-16,-21-13 5 0,21 13-8 15,-6-14-3-15,6 14-2 0,-6-16 0 0,6 16 1 16,-6-16 0-16,6 16-2 0,0 0 2 15,-2-23-3-15,2 23 2 0,0 0-6 16,-6-15-3-16,6 15-1 0,0 0-3 16,0 0 6-16,0 0 4 0,0 0-1 0,0 0-1 15,0 0-4-15,-31 27 3 0,24-16-4 16,-3 5-2-16,1-1 1 0,-3 4 1 0,0 0-7 16,2-1-11-16,0 1-29 0,-3-1-45 15,0-1-58-15,1 1-77 0,3-5-77 16,-3-4-116-16,-2 1-196 0,2-2-15 0,0-1-242 15,0-3-208-15</inkml:trace>
  <inkml:trace contextRef="#ctx0" brushRef="#br1" timeOffset="-162203.84">23368 3845 2827 0,'2'-12'127'16,"-2"12"-5"-16,4-16-18 0,-4 16-21 0,0 0-13 15,0 0 3-15,0 0-7 0,0 0-4 16,0 0-7-16,15 39-4 0,-12-20-5 16,1 1-11-16,0 2-26 0,-2 3-45 0,0-1-66 15,-2 5-82-15,-2-3-119 0,-4 3-633 16,-3 0-355-16</inkml:trace>
  <inkml:trace contextRef="#ctx0" brushRef="#br1" timeOffset="-162024.14">23200 4374 3219 0,'-10'13'103'0,"10"-13"-10"15,-14 14-4-15,5-5 13 0,-2-1-8 0,1 1-9 16,-1 1-8-16,1 1-18 0,-4 0-34 16,2-3-41-16,0 2-41 0,-4-1-62 15,4 1-47-15,-5 0-93 0,2-5-175 16,-2 1-449-16,-1 0-251 0</inkml:trace>
  <inkml:trace contextRef="#ctx0" brushRef="#br1" timeOffset="-161026.39">22608 4266 2578 0,'0'0'-76'15,"0"0"17"-15,0 0 0 0,0 0 0 16,0 0 16-16,0 0 4 0,0 0 8 0,0 0 3 16,0 0 8-16,0 0 1 0,0 0 0 15,-2-49 2-15,2 49 11 0,10-38 4 16,-3 16 4-16,1-4 9 0,-1-2 1 0,1 2 20 15,3-3 15-15,-1-2 5 0,0 3 10 16,2 4 7-16,-2-2 4 0,0 4 1 16,1 1-12-16,0 2 1 0,1 2 1 0,-1 3-1 15,-1 2 15-15,2 5 2 0,-12 7-2 16,16-4-1-16,-16 4-11 0,0 0-1 16,19 19-10-16,-14-5-2 0,-1-1-2 0,-2 2-10 15,-2 3 4-15,-2-2-6 0,0 2-4 16,-2 1-1-16,-6 0 0 0,0 0-6 15,2-2 7-15,-5 0-1 0,0-2-2 0,1-1-2 16,-1-4-3-16,-2 1-2 0,2-4-2 16,1-2-5-16,12-5 0 0,-26 7-7 0,26-7 0 15,-25 0-5-15,25 0 1 0,-24-4 1 16,24 4-4-16,-20-4 7 0,20 4-1 0,-16-4 1 16,16 4 0-16,0 0-4 0,-20-2-3 15,20 2 3-15,0 0-2 0,-13 14 4 16,13-14-1-16,-9 13 1 0,9-13 2 0,-10 18-1 15,10-18 1-15,-13 20-1 0,7-8 0 16,-3-2 2-16,-2-1 0 0,3 2 1 0,-2-2 3 16,-1 1-5-16,-2-2 2 0,13-8 6 15,-21 14 4-15,11-10 11 0,10-4 7 0,-18 8 6 16,18-8-6-16,0 0-3 0,-20 0-4 16,20 0-3-16,0 0-2 0,-16-15-6 15,16 15-1-15,-6-15-3 0,6 15-5 16,-6-15-1-16,6 15-2 0,0 0-1 0,0-21-5 15,0 21 3-15,0 0-4 0,10-19-1 16,-10 19-1-16,12-10 0 0,-12 10-2 0,12-5 5 16,-12 5-5-16,0 0 2 0,0 0-2 15,0 0 5-15,0 0 0 0,0 0 2 16,0 0 3-16,0 0 3 0,14 27 7 16,-14-27 6-16,0 0 2 0,-20 29 3 0,11-17-6 15,-2 2 0-15,-1 1-2 0,1 2 6 16,-2-2-7-16,1 2 3 0,-1-2-3 0,1 3-5 15,0-1 1-15,2-2-6 0,0 2 1 16,-1-2-1-16,2-2-4 0,-1 3 4 0,1-3-2 16,1 3 4-16,-2-3 4 0,-2 0-5 15,2 0 5-15,-4 1-1 0,-4-1-3 16,-1 1-10-16,-2-1-21 0,0-2-31 0,-5-1-37 16,-1-1-48-16,2-1-51 0,0 1-53 15,1-4-66-15,1-2-161 0,2-1-142 0,0-2-324 16,1-4-337-16</inkml:trace>
  <inkml:trace contextRef="#ctx0" brushRef="#br1" timeOffset="-160816.14">22212 3785 3328 0,'0'0'171'0,"15"-13"-28"0,-11 7-19 16,2 0-12-16,-6 6-12 0,13-10-15 0,-13 10-10 16,11-8-18-16,-11 8-39 0,10-10-45 15,-10 10-51-15,0 0-70 0,13-9-48 0,-13 9-98 16,0 0-218-16,0 0-388 0,0 0-280 16</inkml:trace>
  <inkml:trace contextRef="#ctx0" brushRef="#br1" timeOffset="-159647.46">21956 3873 2720 0,'-8'-21'-47'16,"8"21"-2"-16,0 0 8 0,0 0 18 0,0 0 7 15,0 0 10-15,-20 36 18 0,16-21-12 16,0 3 4-16,0 0-2 0,2 2 1 0,-1-1 1 16,3 1 10-16,-2-1-7 0,0-2-13 15,0 2-34-15,4-1-55 0,-4-5-63 16,2-13-136-16,-8 23-337 0,2-13 149 0</inkml:trace>
  <inkml:trace contextRef="#ctx0" brushRef="#br1" timeOffset="-159355.03">21782 4150 1962 0,'0'0'74'0,"-25"3"15"16,25-3-2-16,-13 4 14 0,13-4 14 0,0 0 7 16,-25 8 14-16,25-8-2 0,-17 5-5 15,17-5 1-15,-17 8 0 0,5-4 14 16,12-4 2-16,-24 7 8 0,9-1 2 15,0-3-8-15,-2 1-11 0,1 2-11 0,-6-2 1 16,2 0-5-16,-4 1 26 0,-3 1 2 16,-3 1-14-16,-6 1-25 0,-5 0-10 0,-9 2-6 15,-1-1-8-15,-6-1-1 0,1 1-1 16,0 0 1-16,-1-2 5 0,1 0 4 0,3 1-3 16,1-1 1-16,-1 0-5 0,6-2-9 15,3-1-8-15,2-1-5 0,-1 0-7 16,7-2-8-16,2 2-8 0,0-2-14 0,5-5-47 15,1 0-77-15,3-3-92 0,1-6-124 16,2-1-189-16,0-3-147 0,1-4 35 0,2-2-551 16,0-1-837-16</inkml:trace>
  <inkml:trace contextRef="#ctx0" brushRef="#br1" timeOffset="-159216.35">20284 3953 4252 0,'0'0'207'0,"23"-2"-31"0,-8-2-23 0,-15 4-16 16,36-1-14-16,-13-2-15 0,5 2-14 15,2 1-25-15,1 0-45 0,7 0-59 16,-2-3-57-16,9 3-88 0,1-1-104 0,-2-1-213 16,-1-2-156-16,-3-1 29 0,3 1-280 15,-5-1-292-15</inkml:trace>
  <inkml:trace contextRef="#ctx0" brushRef="#br1" timeOffset="-157791.33">31068 5695 1018 0,'0'0'219'0,"2"-25"-59"0,-2 25-14 15,-2-23-5-15,2 23 5 0,0-23 12 16,0 23 8-16,2-23-13 0,-2 23 10 16,4-23 22-16,-4 23 11 0,4-19 15 15,-4 19 9-15,2-19 5 0,-2 19-7 0,4-15-29 16,-4 15-10-16,0 0-4 0,4-19-19 16,-4 19-24-16,0 0-15 0,0 0-11 0,8-11-20 15,-8 11-9-15,0 0-6 0,0 0-3 16,0 0-11-16,2 47-2 0,0-28-9 15,0 0-6-15,0 2-3 0,0 3-7 0,2 3 3 16,0 0-2-16,0 0-1 0,1-1-6 16,-1 3-4-16,2-2-1 0,-2-2 6 0,3 1-10 15,-1-2-6-15,3-2 3 0,-3-1 18 16,-2-2-1-16,0-4-2 0,0 0 1 16,4-3-5-16,-4 1-3 0,-4-13-1 0,6 17-3 15,-6-17-4-15,8 12-6 0,-8-12 3 16,0 0-3-16,17 4-10 0,-17-4 11 15,0 0-2-15,21-18 1 0,-21 18-1 0,15-26 3 16,-7 11-8-16,-1-7 0 0,2 0-2 16,-1-1 1-16,-2-1 0 0,2-2 6 0,-1 2-6 15,-3 0 0-15,3 2-1 0,-5 2 0 16,2 4 3-16,-2-2-3 0,0 4 0 0,-2 14-7 16,2-28 7-16,-2 28 3 0,2-21-5 15,-2 21 1-15,0 0-2 0,-2-16 0 16,2 16 4-16,0 0-5 0,0 0 1 0,0 0-4 15,0 0 8-15,0 0-1 0,0 0 2 16,0 0-7-16,0 0 4 0,0 0 0 0,0 0 3 16,0 0 0-16,0 0 1 0,0 0-2 15,0 57-14-15,9-53-35 0,-3 1-44 16,-6-5-66-16,22 6-68 0,-10-6-64 0,-12 0-81 16,30-4-151-16,-16 1-120 0,-1-1-359 15,-2 0-480-15</inkml:trace>
  <inkml:trace contextRef="#ctx0" brushRef="#br1" timeOffset="-156869.02">30791 5595 2973 0,'2'-19'-120'0,"-2"19"36"0,4-17 35 15,-4 17 40-15,4-19 15 0,-4 19 14 16,2-17 12-16,-2 17 15 0,2-16 15 0,-2 16 12 16,0 0 9-16,2-22 6 0,-2 22 4 15,0 0-3-15,0 0-5 0,0 0 19 16,0 0 7-16,0 0 12 0,0 0-7 0,0 0-7 15,0 0-5-15,0 0-13 0,-20 49 2 16,12-28-7-16,2 4-4 0,2 0-1 16,-2 4-5-16,0-3 0 0,2 5-5 15,-3 1-9-15,3-4-11 0,-3 3-21 0,3-3-1 16,2 1 0-16,-2-4-7 0,2 0-1 0,0-3-3 16,-1-2-2-16,1-4-25 0,0 2-25 15,0-3-33-15,2-15-39 0,-6 22-44 16,6-22-38-16,0 14-30 0,0-14-12 0,0 0-4 15,0 0 3-15,0 0 10 0,0 0 16 16,0 0 19-16,0 0 17 0,15-34 20 0,-15 34 35 16,12-35 20-16,-1 17 30 0,0-3 18 15,-1 2 24-15,0 0 14 0,4-1 28 16,-4 4 33-16,2-2 14 0,-1 4 20 0,-5 4 16 16,3-2 14-16,-9 12 5 0,9-19-7 15,-9 19 7-15,6-10 13 0,-6 10 6 16,0 0-1-16,0 0-5 0,0 0-13 15,0 0-5-15,0 0-11 0,0 0-9 0,-47 22-4 16,35-17-8-16,12-5-9 0,-22 14-9 16,12-7-4-16,10-7-9 0,-17 11-6 0,10-3-5 15,7-8-6-15,-10 13-2 0,10-13 0 16,-6 16 0-16,6-16-5 0,2 21 1 0,-2-21 1 16,10 21-7-16,-1-10-3 0,4 0 0 15,-3 1-8-15,6 2-10 0,4-1-23 0,1 0-28 16,1-2-42-16,6 3-54 0,4-1-68 15,1-3-72-15,-6-1-147 0,2-1-205 16,1-2-286-16,-2-1-321 0</inkml:trace>
  <inkml:trace contextRef="#ctx0" brushRef="#br1" timeOffset="-156301.2">31741 5393 2794 0,'0'-19'-32'16,"0"19"15"-16,0 0 15 0,2-23 34 16,-2 23 35-16,0 0 30 0,2-17 21 0,-2 17 4 15,0 0-11-15,0 0-17 0,0 0 1 16,0 0 6-16,0 0 12 0,0 0 5 16,0 0 10-16,0 0-10 0,0 0-10 0,0 0-8 15,6 52-10-15,-6-36-9 0,0 7-3 16,2 1-9-16,3 2-8 0,-1 1-10 0,3 2-2 15,-3-1-2-15,2 1-9 0,0-3 0 16,0 1-6-16,-2 0-1 0,4 0-1 16,-6-3-7-16,0-3 2 0,-2 0-3 15,0 0-1-15,-2-2 0 0,0 0-3 16,-4-2 9-16,0 0-3 0,0-1-4 0,2-1 6 16,-2-1 3-16,0-2-19 0,6-12-2 0,-9 21 4 15,5-11 2-15,4-10 3 0,-5 17 5 16,5-17 5-16,0 0-1 0,-2 19 2 15,2-19 1-15,0 0 5 0,13 15-9 0,-13-15-1 16,19 8-9-16,-7-4 0 0,6-3 0 16,-2 4-12-16,4-5-19 0,-1 2-17 15,-1-1-30-15,4-2-36 0,-22 1-50 0,34-2-69 16,-17 2-68-16,-5-5-124 0,1 1-219 16,-4 1-23-16,-9 3-254 0,0 0-295 0</inkml:trace>
  <inkml:trace contextRef="#ctx0" brushRef="#br1" timeOffset="-152254.55">29537 5829 1508 0,'0'0'319'0,"2"-27"-108"15,-2 27-48-15,0 0 7 0,0 0 21 16,0 0 3-16,2-16-2 0,-2 16-19 0,0 0-3 16,0 0-13-16,0 0-11 0,0 0-9 15,0 0-6-15,0 0-11 0,0 0-11 0,2-17-14 16,-2 17-8-16,0 0-9 0,0 0-11 15,0 0-6-15,0 0-9 0,0 0-4 0,0 0-2 16,0 0-7-16,0 0-6 0,0 0 1 16,0 0-8-16,0 0-1 0,-18 41-2 15,18-41-1-15,0 0-2 0,0 0-3 0,-9 11 4 16,9-11 2-16,0 0-1 0,0 0-4 16,0 0-4-16,0 0 4 0,0 0 0 15,0 0-7-15,0 0 3 0,0 0 0 16,0 0 0-16,0 0 4 0,0 0 2 0,-19-28-2 15,19 28 4-15,0 0 3 0,0 0-1 16,0 0 8-16,0 0-13 0,0 0 4 0,0 0 6 16,0 0 8-16,0 0-9 0,17-28-5 15,-17 28-1-15,0 0-1 0,0 0 1 0,0 0-4 16,13-8-2-16,-13 8-13 0,0 0 7 16,0 0 1-16,0 0-1 0,0 0-4 15,0 0 2-15,0 0-4 0,0 0 0 0,18-2 4 16,-18 2-5-16,0 0 4 0,0 0-3 15,0 0 3-15,0 0-4 0,0 0-6 16,0 0-3-16,22 12 9 0,-22-12-2 0,0 0-1 16,0 0 2-16,0 0 0 0,0 0-5 15,0 0 2-15,0 0 1 0,0 0-7 16,0 0 3-16,0 0-5 0,0 0-6 0,0 0-4 16,10 7-2-16,-10-7-1 0,0 0-4 15,0 0-3-15,0 0-5 0,0 0 0 0,0 0 1 16,0 0 8-16,0 0-2 0,0 0 2 15,0 0 1-15,0 0 2 0,0 0 3 0,0 0 2 16,0 0 3-16,0 0 10 0,0 0 9 16,0 0 9-16,0 0-13 0,0 0 10 0,0 0 2 15,-25 28-7-15,14-16 4 0,1-2 0 16,-3 1-1-16,0 1-3 0,1-2-1 16,1 1-7-16,1-2-16 0,-1 1-27 0,0-2-28 15,3-3-35-15,8-5-64 0,-19 6-58 16,10-4-36-16,9-2-30 0,-16 0-41 15,16 0-62-15,0 0-579 0,-19-9-431 0</inkml:trace>
  <inkml:trace contextRef="#ctx0" brushRef="#br1" timeOffset="-151920.25">29054 5934 3033 0,'0'0'-34'16,"0"0"17"-16,-14 4 10 0,14-4 24 15,0 0 22-15,0 0 20 0,-18 8 9 16,18-8 0-16,0 0 4 0,-14 4-2 0,14-4 10 16,0 0 12-16,0 0 9 0,-19 1 6 15,19-1 2-15,0 0-2 0,0 0-9 0,0 0-10 16,0 0-9-16,-21-11-13 0,21 11-6 15,0 0-6-15,0 0-2 0,-13-9-6 16,13 9-5-16,0 0-3 0,0 0-1 0,0 0-11 16,-26 0 6-16,26 0 0 0,-18 7-4 15,18-7-2-15,-26 9-12 0,11-2-27 16,1-4-47-16,-4 3-68 0,4 0-92 0,-3-1-130 16,-2-1-245-16,1-2-45 0,0 2-210 15,18-4-197-15</inkml:trace>
  <inkml:trace contextRef="#ctx0" brushRef="#br1" timeOffset="-151394.58">27629 5887 2599 0,'0'0'22'0,"2"-16"34"16,-2 16 16-16,0 0 30 0,5-18 3 0,-5 18 7 16,0 0 0-16,4-16-5 0,-4 16-2 15,0 0 20-15,0 0 7 0,0 0-3 0,0 0-10 16,0 0-12-16,0 0-12 0,0 0-12 16,-4 54-12-16,4-54-34 0,0 30-70 15,-5-14-84-15,5-2-92 0,-4 2-96 0,3-1-206 16,-7-2-429-16,1 1-357 0</inkml:trace>
  <inkml:trace contextRef="#ctx0" brushRef="#br1" timeOffset="-150892.68">27444 6108 2830 0,'0'0'-10'0,"0"0"15"16,-15-6 3-16,15 6 10 0,0 0 30 15,-16-10 22-15,16 10 18 0,-9-10 2 0,9 10 1 16,-13-14-5-16,13 14-4 0,-7-18-4 15,7 18-3-15,-6-21 1 0,6 21-5 0,-5-20 0 16,5 20-4-16,-2-20-2 16,2 20-7-16,0 0-6 0,2-20-9 0,-2 20-3 15,0 0-4-15,0 0-5 0,0 0-1 16,0 0-4-16,0 0-1 0,0 0-3 0,0 0-1 16,0 0-2-16,31 36-1 0,-31-36-3 15,3 19-1-15,-3-19 2 0,0 15-2 16,0-15 2-16,0 0 4 0,-3 25 0 0,3-25 1 15,-8 11 1-15,8-11-1 0,0 0 3 16,-16 10 2-16,16-10 2 0,0 0 0 0,-19 4 2 16,19-4-5-16,0 0 1 0,0 0-1 15,-23-4 7-15,23 4-1 0,0 0-1 16,0 0-4-16,0 0-19 0,-25-2 1 0,25 2 2 16,-17 4 0-16,17-4 4 0,-15 4 1 15,15-4 5-15,-20 8 4 0,20-8 4 0,-25 7 2 16,9-5 1-16,-2 1 2 0,0 1 3 15,-4 0 6-15,1-2-1 0,-2 2 1 16,-5 0 7-16,-1-1-3 0,-2 2-11 0,3-2 9 16,-5-1 1-16,4 0 9 0,-3-2-3 15,1 2-4-15,4-4-4 0,2 2-4 0,2-2-10 16,2 0-13-16,2-1-32 0,-1-2-32 16,4 0-39-16,0-3-54 0,5-1-67 15,0-2-69-15,2-3-89 0,0 0-164 0,3-1-114 16,3 0 39-16,1-2-254 0,-3 2-211 15</inkml:trace>
  <inkml:trace contextRef="#ctx0" brushRef="#br1" timeOffset="-150754.14">26643 5887 2587 0,'0'0'62'16,"0"0"26"-16,0 0-2 0,0 0 13 0,6-19 30 16,-6 19 10-16,0 0-7 0,23 0-22 15,-23 0-5-15,27-2-31 0,-27 2-48 0,29-3-48 16,-13 0-61-16,4 0-65 0,1 0-60 15,-2-2-116-15,0-1-546 0,1 0-234 0</inkml:trace>
  <inkml:trace contextRef="#ctx0" brushRef="#br1" timeOffset="-150603.97">27122 5719 2775 0,'0'0'93'15,"17"-1"12"-15,-17 1-6 0,0 0-7 0,0 0-3 16,0 0-1-16,0 0-10 0,17-5-18 15,-17 5-24-15,0 0-56 0,0 0-72 16,0 0-61-16,0 0-74 0,0 0-147 0,0 0-442 16,0 0-139-16</inkml:trace>
  <inkml:trace contextRef="#ctx0" brushRef="#br1" timeOffset="-150207.49">26232 6085 2458 0,'0'0'3'16,"0"0"23"-16,0 0 2 0,0 0 4 15,0 0 10-15,0 0 8 0,0 0 6 16,0 0 5-16,0 0 8 0,0 0 0 0,0 0-4 15,0 0 6-15,-14 14 11 0,14-14 8 16,0 0 5-16,0 0 3 0,0 0-7 0,-9 12-10 16,9-12-6-16,0 0-6 0,0 0-5 15,0 0-10-15,0 0-9 0,0 0-3 0,0 0-6 16,0 0-1-16,0 0-7 0,0 0-2 16,0 0-1-16,0 0 6 0,0 0-6 15,0 0 9-15,36-24 5 0,-36 24 4 0,0 0 5 16,0 0 10-16,0 0 4 0,0 0-3 15,19 17-3-15,-19-17-8 0,0 0-2 0,0 0-14 16,-17 33-27-16,9-23-49 0,-5 0-55 16,1 0-76-16,-3 0-59 0,-4 1-100 15,2-4-164-15,-2-1-480 0,-3-2-434 16</inkml:trace>
  <inkml:trace contextRef="#ctx0" brushRef="#br1" timeOffset="-149794.2">25875 5856 3118 0,'0'0'24'15,"2"-15"-11"-15,-2 15 10 0,0 0 7 0,0 0 26 16,0 0 17-16,0 0 0 0,0 0-4 16,0 0-8-16,0 0-7 0,0 0-6 15,0 0-4-15,-9 61-4 0,7-48-4 0,-4 1-3 16,6-14-3-16,-14 25 0 0,9-14-7 15,-4-2 3-15,9-9-1 0,-16 18-3 16,6-9 0-16,10-9 3 0,-21 10-8 16,21-10 2-16,-18 7 3 0,18-7 1 0,-22 6 1 15,22-6 0-15,-19 4-6 0,19-4 4 16,-15 1-7-16,15-1 1 0,-12 8-2 0,12-8 3 16,-15 8-8-16,15-8 1 0,-13 11-3 15,13-11 3-15,-14 14 0 0,14-14 0 16,-17 12 7-16,11-5 6 0,6-7 10 0,-17 11 10 15,17-11 11-15,-14 10 8 0,14-10 6 16,-11 5 33-16,11-5-9 0,0 0-7 0,0 0-22 16,-19 3 9-16,19-3-20 0,0 0-2 15,0 0-10-15,-10-23-25 0,8 13-42 16,2 10-49-16,-2-25-72 0,2 12-91 0,0-5-110 16,0-2-223-16,0-1-44 0,0-2-328 15,-1-4-362-15</inkml:trace>
  <inkml:trace contextRef="#ctx0" brushRef="#br1" timeOffset="-149641.5">25529 5637 3051 0,'0'0'91'0,"15"-17"-9"0,-15 17-7 0,19-10-11 16,-7 5-3-16,5-1-6 0,-2-1-8 16,4-3-6-16,3 1-14 0,-2-1-37 0,4 0-33 15,-3-1-31-15,2 1-26 0,-4 3-41 16,0-3-44-16,-8 2-85 0,5 1-579 0,-8 2-195 15</inkml:trace>
  <inkml:trace contextRef="#ctx0" brushRef="#br1" timeOffset="-149413.9">25369 6002 2524 0,'-18'22'-60'0,"12"-12"39"0,-1 1 24 0,-3 0 39 16,2 1 38-16,-3-1 50 0,0 2 14 16,1-1 2-16,1-1-8 0,-2 1-14 0,2 1-13 15,-2-3-13-15,3 1-10 0,-2 1-9 16,10-12-14-16,-13 16-29 0,6-8-59 0,7-8-64 16,-11 12-72-16,11-12-72 0,-9 4-118 15,9-4-530-15,0 0-242 0</inkml:trace>
  <inkml:trace contextRef="#ctx0" brushRef="#br1" timeOffset="-149245.3">25242 5734 2748 0,'0'0'49'0,"8"-19"15"16,-8 19-11-16,9-16 1 0,-9 16-9 0,12-14-4 15,-12 14-3-15,13-14-4 0,-13 14-34 16,14-11-48-16,-14 11-50 0,15-11-33 0,-8 7-41 15,-1-2-55-15,-6 6-139 0,13-11-292 16,-13 11 110-16</inkml:trace>
  <inkml:trace contextRef="#ctx0" brushRef="#br1" timeOffset="-148558.56">25242 5551 2049 0,'0'0'93'0,"0"0"-12"0,0 0-14 0,8-11-13 15,-8 11-22-15,0 0-35 0,0 0-55 16,7-8-85-16,-7 8-189 0,0 0-256 16,0 0 214-16</inkml:trace>
  <inkml:trace contextRef="#ctx0" brushRef="#br1" timeOffset="-148009.28">24958 6104 1736 0,'0'0'48'0,"0"0"47"0,-5 23 6 15,5-23 10-15,0 0 21 0,0 0 7 0,0 0 1 16,0 0-10-16,0 0-10 0,0 0-3 16,0 0 0-16,-18 2 2 0,18-2 3 0,0 0 4 15,0 0-5-15,0 0-11 0,0 0-15 16,0 0-7-16,-26-23-14 0,26 23-3 16,-6-11-13-16,6 11-5 0,0 0-12 15,-5-20-13-15,5 20-12 0,0 0-4 0,0 0-12 16,7-25-5-16,-7 25-2 0,0 0-1 15,10-13 6-15,-10 13-6 0,0 0 0 16,6-12 5-16,-6 12-5 0,0 0 6 0,0 0-3 16,0 0-1-16,0 0 5 0,0 0 1 15,0 0 1-15,0 0 11 0,0 0 9 0,0 0 13 16,-20-12 3-16,20 12 5 0,0 0 7 16,-17-7 1-16,17 7-3 0,-13-7-6 0,13 7-1 15,0 0-5-15,-13-17-5 0,13 17-4 16,-1-17-5-16,1 17 1 0,0-21-6 15,0 21 0-15,3-26-4 0,1 8-13 0,3 1-3 16,-1 0-13-16,1 0-8 0,2-4-10 16,-1-1-9-16,-2 2-2 0,0 3 0 0,2-1 6 15,-4 4 2-15,5 0 2 0,-9 14 7 16,9-24 1-16,-7 14 2 0,-2 10 1 16,6-19 3-16,-6 19-3 0,4-16-7 0,-4 16-15 15,5-13-19-15,-5 13-31 0,0 0-59 16,6-17-53-16,-6 17-75 0,4-11-188 15,-4 11-374-15,0 0-189 0</inkml:trace>
  <inkml:trace contextRef="#ctx0" brushRef="#br1" timeOffset="-147419.54">24674 6095 2478 0,'0'0'-25'0,"0"0"12"0,-12 13 13 15,12-13-8-15,-16 13 2 0,8-2 6 16,0-1 0-16,-3 2-3 0,0-1 6 16,0 4-4-16,-3 2 7 0,1 0-2 0,0 4 7 15,1 0 9-15,-4 0 11 0,2 6 4 16,-5 0-5-16,3 1-2 0,-4 0-1 15,0 6-4-15,-4 1 1 0,2 2-8 0,-3-1 6 16,2 0-9-16,0 2 2 0,-5 0 3 16,4 0-2-16,-3 1-6 0,2-3 3 15,0-1-1-15,-1 3 6 0,1-6 11 0,1 0 4 16,6-4 6-16,-4-1 6 0,3 0 16 16,-2-1-6-16,2 0-4 0,-1-4-3 15,2-1-4-15,-1 0-5 0,-3 0 2 0,4-4-2 16,-2-2 8-16,-1 0 11 0,0-1 5 15,-2-2 6-15,-3-2-5 0,-1 0-3 0,-3-2 0 16,0-1 0-16,-8-1-1 0,5-2 4 16,-7-1 2-16,2-3-2 0,-7-3 1 15,1 0-2-15,-1 1 0 0,3-3 0 0,-3-2 3 16,3-1-6-16,0 1 3 0,1-3-6 16,3 3-8-16,0-3 0 0,2 1-6 0,3-1-1 15,5 2-8-15,2 1 1 0,1 1-3 16,5 0-4-16,4 1-2 0,-1-1-4 0,17 6-3 15,-26-9-5-15,26 9-2 0,-12-8 0 16,12 8 0-16,0 0-1 0,0 0-2 16,0 0-2-16,0 0 2 0,49-13-4 0,-27 10-3 15,10 2-20-15,5-2-29 0,7 2-37 16,3-1-48-16,9 0-51 0,4 0-53 16,-1-2-64-16,0 0-134 0,1-1-177 0,-3 0-300 15,-2-4-306-15</inkml:trace>
  <inkml:trace contextRef="#ctx0" brushRef="#br1" timeOffset="-146863.09">24159 5938 2762 0,'-6'-13'-51'0,"6"13"14"0,0 0 0 15,-6-14 6-15,6 14 18 0,0 0-5 0,0 0 2 16,0 0 4-16,0 0 0 0,27-12-2 15,-27 12-1-15,24 1-1 0,-24-1 13 0,32 8 9 16,-16-5-8-16,1 4-5 0,-2-2-1 16,2 3 2-16,-5-1 6 0,0 1 0 0,-12-8 8 15,14 13 17-15,-14-13 5 0,3 15 20 16,-3-15 7-16,0 0 14 0,-19 19 5 16,19-19 3-16,-24 8-1 0,9-4-10 0,0 0 3 15,15-4 6-15,-27 2-3 0,27-2-6 16,-26 0-6-16,26 0-7 0,-18-6-8 15,18 6-8-15,-13-12-7 0,13 12-5 0,0 0-4 16,-7-20-3-16,7 20 1 0,0 0-3 16,2-18 6-16,-2 18 4 0,0 0 6 15,0 0 10-15,0 0 0 0,0 0 4 16,0 0 4-16,0 0 8 0,0 0 1 0,0 0 0 16,0 0-5-16,-4 47-1 0,-4-31-7 15,-1 3-4-15,-3-2-3 0,-2 3-5 0,-2-2 11 16,1 1-12-16,-2 1-27 0,-2-4-51 15,-5 4-64-15,4-1-81 0,0-2-86 0,2-4-143 16,-1 2-197-16,-1-5-251 0,2 2-221 16</inkml:trace>
  <inkml:trace contextRef="#ctx0" brushRef="#br1" timeOffset="-145859.17">23612 5929 2575 0,'0'0'-39'15,"-2"-25"41"-15,2 25 5 0,0-19 31 16,0 19 28-16,-2-17 14 0,2 17 8 16,0 0-4-16,0-21-9 0,0 21-6 0,0 0-9 15,0 0-3-15,4-22 3 0,-4 22 0 16,0 0-10-16,0 0 0 0,0 0-6 15,0 0 4-15,8-12-2 0,-8 12-9 0,0 0 2 16,0 0-7-16,0 0-1 0,29 8-2 16,-29-8-9-16,0 0-1 0,24 13 1 0,-24-13-8 15,16 7 1-15,-7-1-3 0,-9-6-1 16,19 7-4-16,-19-7-6 0,17 12 2 16,-17-12-3-16,13 13 2 0,-13-13 2 0,8 16-2 15,-8-16 3-15,0 16-1 0,0-16 2 16,0 0 3-16,-10 26 9 0,10-26 4 0,-11 13 9 15,11-13 2-15,-11 13 7 0,11-13 3 16,-8 10-3-16,8-10 1 0,-10 9-1 16,10-9 0-16,0 0 7 0,-12 10-4 0,12-10-4 15,0 0-1-15,-18 10-4 0,18-10-1 16,-15 7-3-16,15-7-1 0,-19 4 0 16,19-4-2-16,-21 5-1 0,21-5 1 0,-22 2-4 15,22-2-2-15,-18 1-1 0,18-1 0 16,0 0-6-16,-28 0 1 0,28 0-3 15,0 0 0-15,-21-5 1 0,21 5-5 0,-12-10 0 16,12 10-1-16,-12-13 0 0,12 13 1 16,-12-16-1-16,8 6 2 0,-5-2-2 0,9 12 1 15,-11-23 0-15,5 12-5 0,0-2 3 16,6 13 2-16,-9-29 0 0,5 14-2 16,4 15 3-16,-4-29 6 0,4 18-3 0,0 11 2 15,-2-23-3-15,2 23-2 0,-2-19 0 16,2 19 1-16,-2-15-8 0,2 15 4 0,0 0 0 15,0 0-1-15,0 0 2 0,0 0-1 16,0 0-2-16,0 0 2 0,-11 47 4 16,11-47-6-16,0 33 3 0,-2-14 0 0,-1 0-1 15,3 2 1-15,-2-2-2 0,0 0 0 16,-2-2-1-16,0 2-1 0,0-4 3 16,0 3-1-16,0-3 3 0,-3-2-2 0,-4 0-1 15,3 0 1-15,8-13 1 0,-19 18-2 16,8-11 2-16,11-7-2 0,-21 8-3 15,21-8 1-15,-24 2 2 0,24-2-4 0,-20-3 0 16,20 3-1-16,-17-12 3 0,17 12-2 16,-15-13 0-16,15 13 0 0,-11-17-2 15,11 17 3-15,-4-12-3 0,4 12 0 0,0 0 0 16,0 0 1-16,0 0-1 0,19-24 4 16,-19 24 3-16,0 0-4 0,22-1 3 0,-22 1-2 15,0 0 1-15,0 0 1 0,0 0-3 16,20 19 7-16,-20-19 2 0,0 0-1 15,0 0 6-15,0 0 2 0,-20 31-4 0,20-31 2 16,-28 12-2-16,11-7-4 0,0-1 2 16,-2 0 0-16,-2 0-3 0,0-3 3 0,0 1 1 15,-3 0 6-15,1 0 29 0,2-2 5 16,0 4 12-16,-1-3-30 0,4 3 0 0,0-1 1 16,18-3-8-16,-27 9-2 0,14-1 1 15,2-1 1-15,11-7-10 0,-8 17 0 16,8-17-19-16,-2 21-36 0,4-12-40 0,-2-9-54 15,0 0-58-15,13 29-69 0,-7-23-90 16,-2 1-183-16,5-3-80 0,-9-4-363 16,17 8-427-16</inkml:trace>
  <inkml:trace contextRef="#ctx0" brushRef="#br1" timeOffset="-145683.14">22934 5750 3208 0,'-2'-12'45'16,"0"1"-14"-16,2 11-51 0,12-20-17 15,-1 12-6-15,2-2-9 0,1 0-39 0,6 1-38 16,0 2-57-16,4-6-108 0,-1 6-463 16,-1-1-40-16</inkml:trace>
  <inkml:trace contextRef="#ctx0" brushRef="#br1" timeOffset="-145159.21">22788 5755 2214 0,'-17'12'-13'0,"17"-12"29"0,-13 13 23 16,7-5 30-16,6-8 38 0,-13 18 18 0,5-8 17 15,-3 2 5-15,0-3 0 0,1 3-3 16,-2-1-9-16,-4 3 4 0,0-1-4 0,-4 0-8 16,-1 0-6-16,3-1-7 0,-6-3-13 15,0 1-7-15,1 0-3 0,-2-1-7 16,0-2 0-16,1 0 7 0,1-2-12 0,-3 1-11 16,4-2-6-16,0-3-6 0,-1 1-4 15,2-2-8-15,0 0-2 0,-1 2-7 16,22-2-1-16,-34 0-5 0,20 0 1 0,14 0-4 15,-25 2-1-15,25-2-6 0,-22 2 7 16,22-2-3-16,-19 8-3 0,19-8-2 0,-19 9 0 16,11-3-5-16,8-6 0 0,-17 11 2 15,17-11-1-15,-20 12 28 0,12-6-3 0,8-6 1 16,-16 11 3-16,4-7-19 0,12-4 14 16,-20 9-6-16,7-4 1 0,13-5-3 15,-28 1 1-15,14 1-2 0,14-2 4 0,-32-2 1 16,12 1 1-16,20 1 3 0,-35-7 5 15,19 3 9-15,0 3 8 0,16 1 2 0,-28-6 4 16,28 6-3-16,-21-4-7 0,21 4-8 16,-17-4-6-16,17 4-6 0,0 0-1 15,0 0-5-15,-25 8-4 0,25-8-6 0,0 0-32 16,-8 18-40-16,8-18-35 0,0 14-49 16,-2-6-68-16,2-8-82 0,6 19-116 15,0-7-206-15,0-1-32 0,0 2-501 0,3-2-787 16</inkml:trace>
  <inkml:trace contextRef="#ctx0" brushRef="#br1" timeOffset="-144986.62">22089 6472 3780 0,'0'0'105'0,"0"0"11"0,6 14-13 0,-6-14-12 15,0 0-9-15,0 0-7 0,0 0-11 16,0 0-17-16,0 0-38 0,11 7-47 0,-11-7-55 15,0 0-60-15,0 0-58 0,0 0-73 16,0 0-164-16,0 0-526 0,0 0-419 16</inkml:trace>
  <inkml:trace contextRef="#ctx0" brushRef="#br1" timeOffset="-144785.21">21693 5682 3195 0,'-8'-11'89'0,"8"11"-8"0,0 0-16 15,0 0-6-15,0 0-2 0,0 0-6 16,28-24-7-16,-13 18-14 0,1 2-48 16,2-2-57-16,0 0-52 0,8 2-45 0,-3-1-36 15,-4-2-88-15,0 3-554 0,-2-2-197 16</inkml:trace>
  <inkml:trace contextRef="#ctx0" brushRef="#br1" timeOffset="-144506.97">21362 5963 2484 0,'0'0'-18'0,"-18"7"30"0,18-7 9 0,0 0 28 16,0 0 45-16,0 19 31 0,0-19 16 15,0 0 5-15,2 25-13 0,-2-25-11 16,-2 20-13-16,2-20-10 0,0 20-1 16,0-20-5-16,-4 28-7 0,0-15-8 0,-2 2-12 15,1-2-8-15,-3-1-11 0,1 0-45 16,-1 0-72-16,-1-1-72 0,-1-1-84 15,-3-1-109-15,2-1-644 0,-1-2-436 0</inkml:trace>
  <inkml:trace contextRef="#ctx0" brushRef="#br1" timeOffset="-144361.56">21105 6209 3092 0,'0'0'29'0,"0"0"5"0,0 0 2 16,0 0 4-16,0 0 21 0,0 0 14 15,-28 11 1-15,28-11-4 0,-10 8-9 16,10-8-10-16,-14 10-22 0,14-10-29 0,-16 11-44 15,16-11-54-15,-19 10-47 0,11-6-54 16,-3 0-84-16,1-1-604 0,-3-2-257 0</inkml:trace>
  <inkml:trace contextRef="#ctx0" brushRef="#br1" timeOffset="-143895.21">20872 6063 2658 0,'0'0'13'0,"-2"-20"27"0,2 20-6 0,0 0 1 16,0 0-3-16,0-19 4 0,0 19-6 0,0 0-6 16,0 0 5-16,0 0-16 0,4-18 1 15,-4 18-1-15,0 0-5 0,0 0 3 16,0 0 2-16,11-11-2 0,-11 11-5 16,0 0 0-16,0 0-2 0,13-9-1 0,-13 9-1 15,0 0 1-15,0 0 2 0,0 0 2 16,0 0 1-16,0 0 5 0,0 0 8 0,0 0 5 15,0 0 3-15,20 27 3 0,-20-27 0 16,0 0 6-16,-10 24 5 0,10-24 9 0,-10 16 10 16,10-16 4-16,-15 15 5 0,6-9 3 15,9-6 0-15,-17 9-3 0,17-9-3 0,-14 8-5 16,14-8-5-16,0 0-6 0,-22-2 1 16,22 2-5-16,0 0 1 0,-16-12 4 15,16 12-3-15,-9-13 4 0,9 13 4 0,-6-14 2 16,6 14 3-16,0 0 3 0,-7-18-2 15,7 18-4-15,0 0-6 0,0 0-6 16,-11-12-3-16,11 12-1 0,0 0 2 0,0 0-7 16,0 0-2-16,0 0 17 0,-32 29-5 15,24-21-7-15,0 6-7 0,0-2-3 16,-1 1-10-16,-2 2-19 0,3-1-32 0,-1-2-43 16,-1 1-48-16,0-2-58 0,0 2-64 15,0-3-42-15,0-2-87 0,2-3-168 16,-4-1-80-16,12-4-233 0,-18 8-195 0</inkml:trace>
  <inkml:trace contextRef="#ctx0" brushRef="#br1" timeOffset="-143703.39">20568 5744 2614 0,'2'-17'40'15,"2"3"35"-15,-4 14 6 0,2-18 7 0,-2 18 4 16,0 0 5-16,6-12 24 0,-6 12-4 15,0 0-7-15,0 0-8 0,0 0-15 16,13 44-8-16,-11-25-9 0,-2 2-10 0,2 1-20 16,-2 5-45-16,0 2-66 0,-2 0-77 15,0 1-73-15,-4-3-118 0,-1 1-594 0,-1 5-345 16</inkml:trace>
  <inkml:trace contextRef="#ctx0" brushRef="#br1" timeOffset="-143540.41">20415 6218 2879 0,'-10'7'80'0,"10"-7"11"0,-16 10-17 16,16-10-8-16,-19 10 2 0,5-2 13 15,1-2-6-15,13-6-10 0,-25 12-11 16,12-4-23-16,0 2-41 0,0-3-52 0,3 1-39 16,-3-1-53-16,4 0-48 0,9-7-109 15,-24 9-525-15,12-7-174 0</inkml:trace>
  <inkml:trace contextRef="#ctx0" brushRef="#br1" timeOffset="-142712.14">20011 5980 2547 0,'0'0'-15'0,"-11"8"4"0,11-8 11 15,0 0 35-15,0 0 27 0,-11 11 13 0,11-11-7 16,0 0-9-16,0 0-7 0,0 0-5 15,0 0-4-15,0 0-8 0,0 0 3 16,0 0-8-16,9-48 3 0,-9 48-5 0,11-28-3 16,-7 11-3-16,2-2-2 0,0 0-2 15,2-2 5-15,2 2 1 0,-2 0 9 16,2 2-7-16,-1 1 1 0,3 3 0 0,-1 1 2 16,2 1 13-16,-3 3 0 0,-10 8-4 15,22-7-1-15,-22 7 4 0,0 0-2 16,23 6-2-16,-23-6 0 0,6 15 2 0,-6-15 3 15,2 19 3-15,-2-19-1 0,0 0 9 16,-13 32 5-16,5-19-1 0,-2-2 0 0,0 3-8 16,-6-2-4-16,2-2-7 0,-4 1-1 15,1-4-4-15,3 1-2 0,-6 0-5 0,6-4-5 16,-3 1-3-16,0-1 2 0,17-4-6 16,-27 4-2-16,13-2 0 0,14-2 1 15,-24 3-2-15,24-3-6 0,-18 2 2 0,18-2-2 16,-16 6-2-16,16-6 2 0,-17 10-2 15,17-10 2-15,-15 13 0 0,15-13 2 0,-13 13-5 16,5-3 3-16,-4-3 0 0,2 3 6 16,10-10 0-16,-23 15 1 0,12-9-2 15,-1 2 1-15,-1-1-1 0,13-7 3 0,-21 8-4 16,21-8 1-16,-17 4-3 0,17-4 1 16,-17 0-2-16,17 0-1 0,0 0-1 15,0 0-4-15,-23-14 1 0,23 14-1 0,0 0 1 16,-9-16 0-16,9 16-2 0,0 0-1 15,0 0 5-15,2-18-4 0,-2 18-4 16,0 0 8-16,0 0 1 0,0 0 0 0,0 0 3 16,0 0 1-16,0 0 4 0,0 0 5 15,0 0 14-15,0 0 18 0,0 0 3 0,0 0 4 16,-4 50 8-16,-2-37-1 0,0 0-26 16,-1 2 13-16,-2 1 0 0,-3 1 0 15,2 0-4-15,-2 2-6 0,2-2-4 0,0 2-2 16,-1-2-5-16,1 2-4 0,1-3-5 15,0-1-10-15,1 1-21 0,0-4-28 0,2 2-45 16,-2-3-65-16,2-1-94 0,-2-5-103 16,2 3-212-16,6-8-78 0,-17 6 29 15,17-6-248-15,0 0-205 0</inkml:trace>
  <inkml:trace contextRef="#ctx0" brushRef="#br1" timeOffset="-142546.12">19500 5647 2832 0,'6'-12'157'0,"0"-2"-20"0,-6 14-24 0,8-19-18 15,-8 19-9-15,10-16-11 0,-10 16-12 16,6-17-49-16,-6 17-74 0,7-14-88 16,-5 9-101-16,-2 5-192 0,0 0-382 0,-2-18-150 15</inkml:trace>
  <inkml:trace contextRef="#ctx0" brushRef="#br1" timeOffset="-142100.62">19431 5553 2493 0,'-8'16'28'15,"8"-16"-2"-15,-10 19 2 0,8-6-7 16,-2 2 0-16,0 0-5 0,2 3 3 16,-2-3-10-16,2 4 3 0,-2-2-11 0,-1 2-21 15,1 0-22-15,-1 0-11 0,1 0-18 16,0-2 0-16,-2 3-4 0,0-5-8 15,-1 2-1-15,1-2 8 0,-2-1 16 0,1-1 11 16,-2-1 25-16,-1-1 22 0,2 0 20 16,-3-1 31-16,2 1 26 0,-1-2 28 0,-1 1 18 15,3 2 4-15,-5-3 10 0,2 2 7 16,1 1 1-16,0-1 3 0,-4 1 17 16,-2-1 12-16,-3 3 13 0,-3 0-9 0,-8-2-3 15,-3 1 27-15,-5 3-13 0,-8-3-37 16,-3 1 1-16,-3-3-13 0,2-1-11 0,-5-3-3 15,2 0-9-15,-2 0 5 0,6-4-7 16,0-3-11-16,3 0-8 0,-1-2-12 16,3 1-11-16,-1-6-4 0,5 0-14 0,2-2-7 15,7-1-12-15,3-2-14 0,5 1-10 16,4-2-3-16,4 0-7 0,7-3-7 0,4 4 1 16,1-5 2-16,3 17-3 0,15-30 0 15,-3 15 3-15,8-2 0 0,5 2 5 16,3 1-4-16,1 1-14 0,5-1-31 0,-2 5-33 15,2-3-44-15,-1 5-57 0,-1-1-69 16,-2 3-65-16,-5-1-118 0,1 0-181 0,-8 2-27 16,-2 0-343-16,-16 4-442 0</inkml:trace>
  <inkml:trace contextRef="#ctx0" brushRef="#br1" timeOffset="-127477.58">22279 9160 1268 0,'-16'-9'203'0,"16"9"-42"0,0 0-40 16,-15-8-12-16,15 8 20 0,0 0 1 0,-11-7 11 16,11 7 5-16,0 0 11 0,0 0 7 15,0 0 2-15,-14-8 4 0,14 8-5 16,0 0-8-16,0 0-15 0,0 0-7 0,0 0-14 15,0 0-13-15,0 0-15 0,0 0-14 16,0 0-9-16,0 0-7 0,0 0-9 16,0 0-4-16,0 0-8 0,0 0-5 0,34-15-6 15,-34 15-1-15,0 0-6 0,30 5-1 16,-30-5-3-16,24 11 0 0,-9-1-4 0,0 0-1 16,2 5-1-16,-2 0-1 0,0 3 2 15,-3 0-5-15,-1 0 1 0,0 1 4 0,-5 2-3 16,-2-4 0-16,-2 0-2 0,-2 0-1 15,0-17 0-15,-10 34-1 0,1-18-1 16,-2-3 1-16,1-1 3 0,-4-1-2 16,-2-3 3-16,0 0 13 0,-1-5 8 0,17-3 11 15,-30 0 5-15,30 0-3 0,-32-13-6 16,20 1 4-16,-1-2-11 0,2-5-8 0,1-1-2 16,1-3 4-16,3 2-9 0,2 0-2 15,2 4-14-15,2-2 15 0,4 2-4 0,-4 17-7 16,10-27-10-16,-1 18-15 0,1 2-28 15,3-2-38-15,-13 9-55 0,19-5-68 16,-5 5-55-16,-2 0-108 0,-12 0-187 0,25 5-65 16,-25-5-258-16,23 4-248 0</inkml:trace>
  <inkml:trace contextRef="#ctx0" brushRef="#br1" timeOffset="-122969.3">22368 9242 2568 0,'0'0'-99'15,"0"0"20"-15,0 0 4 0,0 0 16 0,0 0 11 16,0 0 24-16,0 0 24 0,0 0 16 16,0 0 7-16,0 0 25 0,0 0-14 15,36 16 6-15,-36-16 5 0,26 2 11 16,-11-2-3-16,6 0 4 0,-21 0-4 0,47-2-4 15,-18-1-6-15,5 3-2 0,6-3-11 16,3 1-3-16,1-2-4 0,3 0-3 16,7 1-1-16,2-3-2 0,-1 2-6 0,0-2 2 15,-2 2 4-15,-5 0 8 0,-1-1 0 16,-1 3-8-16,-3-2 6 0,-1 3-8 0,-8-3 1 16,-2-1-2-16,-2 5 3 0,-3-1 2 15,-5-1 6-15,-4 2 8 0,-18 0 10 16,32 0 9-16,-32 0-1 0,19 0-5 15,-19 0-3-15,15 3-6 0,-15-3-1 0,0 0 3 16,0 0-8-16,15 9 0 0,-15-9-1 16,0 0-3-16,0 0-11 0,0 0-6 0,12 7-5 15,-12-7-1-15,0 0-1 0,0 0-14 16,0 0-17-16,16 4-15 0,-16-4-16 0,0 0-24 16,0 0-20-16,0 0-10 0,0 0-16 15,0 0-10-15,14 5-5 0,-14-5 2 0,0 0 5 16,0 0 12-16,0 0 8 0,0 0 13 15,0 0 5-15,0 0 8 0,0 0 12 0,19 3 3 16,-19-3 10-16,0 0 7 0,0 0 4 16,0 0 17-16,0 0 13 0,0 0 22 15,0 0 16-15,15 7 20 0,-15-7 12 16,0 0 13-16,0 0 6 0,0 0-7 0,0 0 6 16,0 0-11-16,0 0-7 0,0 0 10 15,0 0-6-15,0 0 3 0,0 0 3 16,13 6-2-16,-13-6 5 0,0 0-6 0,0 0-8 15,0 0 11-15,0 0-18 0,0 0-2 16,0 0-7-16,0 0-6 0,0 0 8 16,0 0-17-16,0 0 2 0,0 0 1 0,0 0-1 15,0 0-5-15,0 0 2 0,0 0-3 16,0 0 1-16,0 0 2 0,0 0-10 0,0 0 7 16,0 0 1-16,0 0-1 0,0 0-6 15,0 0 4-15,0 0-1 0,0 0-2 0,0 0 2 16,0 0-3-16,0 0 1 0,0 0 4 15,0 0-4-15,0 0 3 0,0 0-4 16,0 0 3-16,0 0-3 0,0 0-9 0,0 0 2 16,0 0 2-16,0 0 5 0,0 0-9 15,0 0-12-15,0 0 2 0,0 0-3 0,0 0-5 16,0 0 4-16,0 0-9 0,0 0 7 16,0 0-2-16,0 0 5 0,0 0 12 15,0 0-13-15,0 0 5 0,0 0 2 0,0 0 0 16,0 0 5-16,0 0-4 0,0 0 8 15,0 0-7-15,0 0 5 0,0 0 3 0,0 0 9 16,0 0-6-16,0 0 3 0,-4 23-3 16,4-23 0-16,0 0 8 0,0 0-7 15,0 0 7-15,0 0-7 0,0 0 2 16,0 0-3-16,0 0 6 0,0 0 3 0,0 0 6 16,0 0-3-16,0 0-9 0,0 0 9 15,0 0-8-15,0 0 4 0,0 0-4 0,0 0-4 16,0 0 3-16,0 0 6 0,0 0-11 15,0 0 11-15,0 0-3 0,0 0 5 16,0 0-6-16,0 0-12 0,0 0-2 0,0 0-1 16,0 0-17-16,0 0-4 0,0 0-9 15,0 0-4-15,0 0-6 0,0 0 0 0,0 0-3 16,0 0-2-16,0 0 7 0,0 0-4 16,0 0 4-16,0 0 7 0,0 0 3 0,0 0 8 15,0 0 4-15,0 0-1 0,0 0 3 16,0 0 3-16,0 0-2 0,0 0 7 15,0 0-6-15,0 0 4 0,0 0 0 0,0 0 5 16,0 0-2-16,0 0 9 0,0 0-3 16,0 0 14-16,0 0-1 0,0 0 7 15,0 0 2-15,0 0-3 0,0 0-4 0,0 0 12 16,0 0-3-16,0 0 4 0,0 0-9 16,0 0 9-16,0 0 9 0,0 0 4 0,0 0 8 15,0 0 9-15,0 0 0 0,0 0 4 16,0 0-5-16,0 0 8 0,0 0-8 15,0 0 1-15,0 0-11 0,0 0-5 16,0 0-1-16,0 0 0 0,0 0-4 0,0 0-2 16,0 0 0-16,0 0 1 0,0 0 3 15,0 0-7-15,0 0 1 0,0 0 7 0,0 0 4 16,0 0 2-16,0 0 1 0,0 0 1 16,0 0 6-16,0 0-6 0,0 0-8 15,0 0-4-15,0 0-5 0,0 0 2 0,0 0-4 16,0 0-4-16,0 0 3 0,0 0-6 15,0 0-2-15,0 0 3 0,0 0-10 0,0 0 3 16,0 0 2-16,0 0-5 0,0 0-1 16,0 0 1-16,0 0-4 0,0 0-3 15,0 0 2-15,0 0 3 0,0 0-4 0,0 0 3 16,0 0 2-16,0 0-3 0,0 0 0 16,0 0 2-16,0 0-2 0,0 0 3 0,0 0-6 15,0 0 8-15,0 0-3 0,0 0-2 16,0 0 0-16,0 0 0 0,0 0 3 15,0 0-4-15,0 0-3 0,0 0 4 0,0 0-2 16,0 0 6-16,0 0-1 0,0 0-4 16,0 0 12-16,0 0-10 0,0 0 2 0,0 0-3 15,0 0 1-15,0 0 1 0,0 0-1 16,0 0-1-16,0 0 3 0,0 0 1 16,0 0 1-16,0 0 5 0,0 0 5 0,0 0-2 15,0 0-2-15,0 0 2 0,0 0-7 16,0 0 2-16,0 0-3 0,26-27 1 15,-26 27-3-15,12-9-2 0,-12 9 1 0,12-14 3 16,-12 14 3-16,15-17-4 0,-6 7-2 16,1-3-2-16,-1 2 1 0,-1-3 4 15,0 0 6-15,3 3 7 0,-2-2 2 0,1 1 1 16,-4 1 3-16,-6 11-1 0,16-17-4 16,-12 7 1-16,-4 10-3 0,10-13-2 0,-10 13-5 15,9-9-2-15,-9 9 5 0,0 0-1 16,0 0 0-16,0 0 5 0,0 0 0 15,23 17-1-15,-23-17 0 0,7 27-2 0,-5-11 0 16,0 4 0-16,2-1-2 0,-2 4-3 16,2 0 5-16,0 2-6 0,-2-2 0 0,4-1 1 15,-1 1 0-15,2-6-1 0,-3 2-3 16,2-4 0-16,0 1 3 0,3-3-1 0,-3-3 5 16,-6-10-6-16,13 11 0 0,-13-11 4 15,0 0 3-15,25-4 4 0,-25 4 2 0,20-13 1 16,-10 1 1-16,4-3-1 0,-1-3-2 15,0 0 2-15,2-3 2 0,1-4-1 16,2 1 0-16,-2-1 0 0,0 6 0 0,-4 1 0 16,3 1-3-16,0 2-2 0,-4 4-2 15,2 3-2-15,-13 8 11 0,18-6 2 16,-18 6 2-16,0 0-5 0,28 14 1 0,-18-5-5 16,3 3-1-16,-2 3-1 0,-1 0-2 15,3 2-2-15,-2 1-2 0,1-2-1 16,-4-2-1-16,3 1-4 0,-1-3-1 0,-3 1 0 15,2-4 1-15,-9-9 0 0,12 15 0 16,-12-15-3-16,13 6 3 0,-13-6-4 16,0 0 3-16,0 0-3 0,25-13 3 0,-25 13-2 15,15-23-2-15,-8 8 0 0,1-6 2 16,0 0-2-16,1 1 3 0,-1-2-4 0,3 1-1 16,-2 3 3-16,-1 4-1 0,2-1-2 15,0 3 3-15,0 5-3 0,-10 7 2 16,19-8 1-16,-19 8 1 0,22 1-1 0,-22-1 1 15,22 12 1-15,-12-5-2 0,0 3 2 16,0 2 0-16,0-3-2 0,-4 3 3 0,5-3-3 16,-2 1 2-16,-1-1-2 0,2 1 1 15,-10-10 0-15,11 13-2 0,-11-13 0 16,11 13 1-16,-11-13 0 0,9 10 1 0,-9-10 0 16,0 0-1-16,10 13 2 0,-10-13 1 15,0 0-4-15,8 8-1 0,-8-8 2 0,0 0-1 16,9 10-1-16,-9-10 5 0,0 0-1 15,0 0-4-15,0 0 5 0,11 7-2 0,-11-7-1 16,0 0 1-16,0 0-1 0,0 0 1 16,0 0-1-16,0 0 1 0,0 0-1 15,0 0 3-15,10 10-2 0,-10-10 1 16,0 0 3-16,0 0-2 0,0 0-1 0,0 0-1 16,25-4 1-16,-25 4-1 0,0 0 4 15,30-9-3-15,-13 5-4 0,0-2 2 16,4 0-3-16,3 0 5 0,2-2-4 0,4 3 1 15,5-5-1-15,1 1 0 0,4-1-2 16,7 1 3-16,2-3 2 0,-6 5-1 16,-2-3-4-16,-1 3 6 0,-3-1-5 0,0 2 1 15,-7 1 1-15,-1-2 0 0,-1 4 1 16,-3-1 0-16,-5 1 0 0,-2-1-3 0,0 1 5 16,-18 3 3-16,27-3 4 0,-27 3 3 15,23-4-2-15,-23 4 3 0,17-2-7 0,-17 2 5 16,17-2-5-16,-17 2 2 0,0 0-2 15,19-1 1-15,-19 1-3 0,0 0 2 16,0 0-2-16,0 0 3 0,21 0-7 0,-21 0 5 16,0 0-3-16,0 0 5 0,0 0-6 15,0 0 2-15,0 0 2 0,0 0-1 0,0 0-2 16,22 0 1-16,-22 0 0 0,0 0 0 16,0 0-2-16,0 0 2 0,0 0-2 0,0 0 0 15,0 0 0-15,0 0 1 0,0 0-2 16,0 0 5-16,0 0-3 0,0 0 4 15,0 0 2-15,0 0 7 0,0 0-4 0,0 0 0 16,0 0-3-16,0 0 4 0,0 0-3 16,0 0-3-16,0 0 2 0,0 0-2 15,0 0 1-15,0 0 0 0,0 0-3 0,0 0 0 16,0 0-1-16,0 0 0 0,0 0-1 16,0 0-1-16,0 0 0 0,0 0 2 15,0 0-1-15,0 0 0 0,0 0-3 0,0 0 3 16,0 0-1-16,0 0-1 0,0 0-2 15,0 0 0-15,0 0-10 0,0 0-8 16,0 0-8-16,0 0-5 0,0 0-7 0,0 0 0 16,0 0-4-16,0 0 7 0,0 0 0 15,0 0 7-15,0 0-2 0,0 0 6 0,0 0 3 16,0 0 2-16,0 0-7 0,0 0-1 16,0 0 0-16,0 0 2 0,-33 26-4 15,33-26 5-15,0 0 1 0,0 0 2 0,0 0 0 16,0 0 4-16,0 0 1 0,0 0 2 15,0 0 0-15,0 0-9 0,0 0-8 0,0 0-9 16,0 0-4-16,0 0-3 0,0 0-3 16,0 0 5-16,0 0 2 0,0 0 6 15,0 0 3-15,0 0 1 0,0 0 10 0,0 0-4 16,0 0 8-16,0 0-2 0,0 0 5 16,0 0-2-16,-10 11 4 0,10-11-2 0,0 0 6 15,0 0 0-15,0 0 1 0,0 0-1 16,0 0 0-16,0 0 1 0,0 0 6 15,0 0 0-15,0 0-4 0,0 0 3 0,0 0 3 16,0 0-4-16,0 0 3 0,0 0 1 16,0 0 2-16,0 0-3 0,0 0 0 0,0 0 4 15,0 0-3-15,0 0 6 0,0 0 0 16,0 0-1-16,0 0 5 0,0 0 3 16,0 0 2-16,0 0-1 0,0 0 9 0,0 0 1 15,0 0 9-15,0 0 3 0,0 0 6 16,0 0 7-16,0 0 8 0,0 0 9 15,0 0-7-15,33-34-4 0,-25 23-3 0,-2-4 0 16,3-2-7-16,-2-5 0 0,2 2-2 16,1-5-3-16,2 2-5 0,2-6-4 15,0 0-3-15,4 1-3 0,-1 2-5 0,1-1-3 16,5 2 0-16,-3 1-2 0,3 0-3 16,3 3-3-16,-1 2-3 0,1 4-3 0,1-2-9 15,-4 5-3-15,2 0 1 0,3 4 1 16,-2 2-1-16,1 0 7 0,-3 6-4 0,2 4 0 15,-2 2 1-15,-1 3 5 0,0 4-3 16,-2 9 0-16,2 2 3 0,-7 4 0 16,0 1-1-16,-2 4-1 0,-4 2-3 0,1 2 1 15,-4-1-6-15,0 1 4 0,-4-1 2 16,-1-4 3-16,0-1-2 0,-2-1-1 0,-4-2 1 16,1 0 5-16,-4-4 0 0,-2-1-2 15,-4-4 2-15,-1-2 4 0,-3-2-5 0,-2-1 2 16,2-6-3-16,-3-4 4 0,1-3 4 15,0-1-3-15,19 0-3 0,-32-9 0 16,14-2 1-16,3-5-1 0,0-3 0 16,7-1 4-16,-1-6-7 0,6-2-1 0,3-1-2 15,3-1 3-15,3-5-7 0,5-1-1 16,0 4-10-16,3-1-6 0,2 2-7 16,2 3-6-16,1 0 4 0,4 1-1 0,-2 2 6 15,4 5 0-15,0-1 2 0,-1 1 0 16,5 3 1-16,-2 3 4 0,-4 1 0 0,4 6 3 15,-2-3-2-15,-2 4 6 0,2 5 1 16,-4 1-1-16,-1 1 2 0,-4 7 5 16,2 2 1-16,-5 3 2 0,-1 2 3 0,1 6-1 15,-4 0 6-15,-3 3-4 0,2-2 2 16,-4 1 1-16,-2 1-5 0,-2 0 7 0,2-2 0 16,-4 1-1-16,0 1 2 0,-2 0-1 15,-1-3 1-15,-2-1 2 0,2 0-1 16,-5-5 2-16,3 1-2 0,-3-3-4 0,2-2 3 15,8-11 1-15,-15 15-1 0,15-15 0 16,-15 6-2-16,15-6-1 0,0 0 0 0,0 0-1 16,0 0-1-16,-18-29-2 0,18 29-2 15,0-35 2-15,5 8-3 0,0 0-2 16,3-7 2-16,3-1-1 0,4-1-1 0,0 2-3 16,3-5 0-16,-3 9 4 0,2 2 0 15,3-1 5-15,-1 4 3 0,2 4-10 0,0 1 4 16,0 4 4-16,0 3 0 0,4 1 1 15,-2 5 1-15,0 0 4 0,0 2 1 16,-2 7 5-16,1 1 6 0,2 6 5 0,-3 0-2 16,0 6-1-16,-6 2-2 0,5 8 3 15,-5 0-4-15,-3 4 3 0,-1-1-4 0,-2 0 0 16,-2-2-2-16,-2 0-1 0,-1 3 0 16,1-4 1-16,-3 1-4 0,-2-5 3 15,0 2 1-15,-2-3 0 0,-1-2-2 0,-1 0-1 16,-3-3 3-16,0-4-2 0,0 2-2 15,7-13 2-15,-15 16-6 0,15-16 3 16,-12 5-2-16,12-5-3 0,0 0-2 0,0 0 1 16,0 0-1-16,-27-32 0 0,27 15-1 15,0-4-1-15,3-5-1 0,2-3 0 16,1-6 1-16,3 3-4 0,0 0 4 0,5-1-5 16,-3 2 1-16,5 3 2 0,1 1-1 15,2 2 0-15,0 3 0 0,4 0-3 0,0 4 3 16,4 0-2-16,0 3 4 0,-3 6-3 15,5 1 4-15,-2 4-3 0,-2 3-1 0,0 2 1 16,4 6 3-16,-4 2-1 0,-3 4 3 16,1 1-2-16,-5 3 3 0,-1 2 7 15,-3 3-2-15,-5 1-2 0,0-1-1 0,-3 0-2 16,-1-1 3-16,-5 0 3 0,0 0 0 16,-2-2-2-16,-1 0 1 0,-1-2 3 0,0-1 3 15,-1-1 3-15,-1-2-1 0,6-13 4 16,-7 19-4-16,7-19 7 0,-8 15-5 15,8-15 4-15,-6 12 2 0,6-12 2 16,0 0-1-16,-8 13-1 0,8-13 1 0,0 0 1 16,0 0-1-16,0 0-4 0,-5 13-4 15,5-13 6-15,0 0-4 0,0 0 4 0,0 0-3 16,0 0-2-16,0 0 0 0,0 0-3 16,0 0-6-16,0 0 5 0,0 0-5 0,0 0 4 15,0 0-4-15,0 0-1 0,0 0 2 16,9 19 0-16,-9-19-2 0,0 0 2 0,0 0-3 15,0 0 1-15,0 0-3 0,0 0-8 16,0 0-34-16,0 0-57 0,8 6-92 16,-8-6-122-16,0 0-246 0,0 0-364 15,0 0-320-15</inkml:trace>
  <inkml:trace contextRef="#ctx0" brushRef="#br1" timeOffset="-122117.56">27327 9041 2708 0,'0'0'-93'15,"0"0"31"-15,0 0 18 0,0 0 13 0,0 0 31 16,0 0 28-16,0 0 22 0,0 0 24 16,0 0 4-16,0 0 7 0,0 0-7 0,0 0-1 15,0 0-11-15,0 0-2 0,0 0-10 16,49 11-8-16,-34-11-2 0,7 2-5 0,1-1-5 15,2-1-5-15,7 3-2 0,-1-1-2 16,3-1-5-16,-1 1 0 0,3 0-2 16,1 0-1-16,3 0-4 0,0 2-1 0,0-3 1 15,-4 2 1-15,1-2-2 0,-4-1-1 16,-1 3 6-16,-3-2 4 0,-3 1 4 0,-5-2 8 16,1 2-1-16,-4-2 9 0,0 2 7 15,-18-2 0-15,25 0 4 0,-25 0-6 16,24 2-4-16,-24-2-2 0,16 0-1 0,-16 0-11 15,0 0 0-15,21 0-3 0,-21 0-6 16,0 0-4-16,19 1-3 0,-19-1-4 16,0 0-8-16,0 0-5 0,17 5 3 0,-17-5-2 15,0 0-1-15,0 0 3 0,18 4-3 16,-18-4 4-16,0 0-3 0,0 0-2 16,0 0 3-16,14 3 3 0,-14-3 0 0,0 0 2 15,0 0 7-15,12 10 7 0,-12-10 4 16,7 11-1-16,-7-11 0 0,11 19-1 0,-7-5-2 15,2 1 0-15,-3 4-2 0,5 5-1 16,-4 2-1-16,0 4-1 0,3 2 0 16,-5 1 0-16,2 3-2 0,-2 0 3 0,-2 2 0 15,2-3-3-15,-2-1-1 0,-2 2 0 16,0 3 2-16,0-7-4 0,-2 5 0 0,1 0 3 16,1-7-3-16,0 2-5 0,2 0 1 15,0-4 17-15,-2-1-3 0,2-5-13 16,2-1-29-16,-2-2-44 0,0-1-54 0,2-1-65 15,0-4-59-15,-2-1-108 0,5-5-150 16,-5-7-385-16,-2 16-272 0</inkml:trace>
  <inkml:trace contextRef="#ctx0" brushRef="#br1" timeOffset="-121767.47">27725 10094 2670 0,'-10'7'-52'16,"10"-7"28"-16,0 0 17 0,-9 12 16 0,9-12 19 16,0 0 12-16,0 0 14 0,0 0 6 15,0 0 7-15,0 0-1 0,29 16 5 0,-29-16 6 16,26 3 11-16,-7-2 13 0,3 2 4 15,-2 0 6-15,12-3-7 0,-1 1-9 16,0 1-11-16,6-1-6 0,5 3-8 16,3-2-3-16,4 0 2 0,-3 2 3 0,1-2 5 15,3 2-2-15,-4-1-7 0,1 1-9 16,-4-1-6-16,1-2-5 0,-11 3-7 16,1-2-12-16,-4 2-25 0,-3-3-32 0,-4 1-42 15,-5-2-48-15,3 2-43 0,-21-2-51 16,24 4-67-16,-24-4-143 0,12 0-557 0,-12 0-431 15</inkml:trace>
  <inkml:trace contextRef="#ctx0" brushRef="#br1" timeOffset="-121409.81">27873 10458 2919 0,'0'0'-103'0,"0"0"26"0,0 0 42 0,0 0 39 15,15 17 30-15,-15-17 33 0,13 8 23 16,-13-8 7-16,21 6 0 0,-21-6-3 0,28 5-8 15,-7-3 4-15,-1-1 2 0,11 3 3 16,-2 0-1-16,3-2-3 0,2 1-7 16,6-2-8-16,1 1-10 0,-5-1-6 0,-3 4-7 15,3-3-6-15,-4 0-11 0,0 0-18 16,-4-1-31-16,-3-1-34 0,-5 2-39 0,2 0-39 16,-5-2-39-16,-3 2-31 0,-2-2-47 15,-12 0-113-15,0 0-541 0,0 0-278 16</inkml:trace>
  <inkml:trace contextRef="#ctx0" brushRef="#br1" timeOffset="-120209.23">28305 10525 2695 0,'0'0'-71'0,"0"0"9"0,-19 1-1 15,19-1 13-15,0 0 10 0,0 0 25 16,0 0 38-16,-13 7 19 0,13-7 23 0,0 0 14 15,0 0 10-15,-6 18 7 0,6-18 5 16,0 0 7-16,-4 24-11 0,4-24 4 16,2 20-6-16,-2-20-5 0,-2 27-6 0,6-12-11 15,-4 2-6-15,2 0-4 0,0 1-9 16,-2 0 0-16,2 1-4 0,1 2 2 16,-1 4-5-16,2 0-4 0,-2 1-3 0,3 0-5 15,-4 0-4-15,1 3-2 0,3-1-2 16,-5 1-4-16,2 1 0 0,0 1-5 15,-2-3 2-15,0 5 15 0,0-3-7 0,2 3 0 16,-4-2-1-16,2-1-5 0,0 2-5 16,2-2 4-16,-2-2-5 0,2 1-2 15,0-2-6-15,2-2-1 0,-1 0-7 0,-1-4-5 16,3-2-5-16,-1-2-5 0,-2 0 0 16,-1-1 1-16,-1-16 2 0,2 24-1 0,1-12 1 15,-3-12 3-15,0 22 2 0,0-22 2 16,-5 18-1-16,5-18 4 0,-5 17 0 0,5-17-1 15,-10 13-2-15,10-13 2 0,-10 14 3 16,10-14 4-16,-14 11-5 0,14-11-1 16,-18 9 0-16,18-9 2 0,-18 8-2 0,18-8 2 15,-21 5-2-15,7-2 4 0,14-3-4 16,-30 4 1-16,12-3 1 0,18-1 1 0,-39 2 1 16,18-2-1-16,-2 0-1 0,-2 2 0 15,-6-2 0-15,2 0 8 0,-5 0-1 16,1 2 4-16,-3-4 3 0,-2 4 5 0,-1-2-4 15,-3 0 1-15,-1 2-3 0,-2-2 0 16,2 1-3-16,-2-1 1 0,1 2-4 16,-2-2 2-16,4 3-1 0,-1-2 0 0,-4 3-1 15,3-2 2-15,0 2-6 0,-1-2 1 16,2 2 0-16,-1 0 2 0,0-3 1 16,0 3 0-16,0-1-4 0,0 0 0 0,2 1 0 15,-3-1 1-15,2 1 0 0,-1-1-2 16,1 0 2-16,2-1 1 0,-2 2-4 0,1 0 1 15,0-2 0-15,0 1 1 0,-2 1-1 16,2-1 1-16,-2 1-2 0,0-1 4 16,-1-1-5-16,2 0 2 0,-2-1-3 0,-2-1 2 15,2 2-1-15,0 0 1 0,1-2 0 16,2 0-1-16,0 0 0 0,-3 0 3 0,3-2-2 16,0 2 1-16,-2-2-2 0,2 2 3 15,-2-1 12-15,2 1 7 0,-4-2 4 16,2 2 6-16,0 0-3 0,-2 0-1 0,2 2-3 15,-1-4-4-15,4 2-1 0,-5 0-2 16,2 0-2-16,0 0 0 0,-1 0 8 0,0 0 1 16,-3 2 4-16,1-2-1 0,0 0 4 15,1 3 2-15,-3-3-7 0,0 2-2 16,1 0-5-16,-3 3 1 0,3-4 0 16,-1 1-1-16,0 0-5 0,0 0-5 0,2 0-1 15,-1-1 2-15,-1 2-4 0,1-3 2 0,-1 1-4 16,0-1 3-16,1 2 1 0,1-2-8 15,1 0 6-15,-3 0-3 0,2 0 0 16,0 0 5-16,1 0-3 0,-1-2-1 0,1 2-1 16,1-1 0-16,-1 1-1 0,3-3-1 15,-1 2 1-15,2-1-2 0,-3 0-1 0,5 2 0 16,-3-2 2-16,8 0 1 0,-1 2 2 16,-2-1-2-16,4 1-11 0,-2-3 12 15,-1 1-4-15,4 0 3 0,-3 0-3 0,0 0-3 16,2 2 5-16,1-1 0 0,-1-1-3 15,0 2 1-15,-1-2 1 0,7 0 1 0,-4 2 4 16,2-1-4-16,3 1-1 0,1-3 1 16,2 3-3-16,1 0 2 0,0 0 1 0,0-1 1 15,1 1-2-15,1 0-1 0,0-3 4 16,0 3-25-16,21 0 10 0,-40 0-3 16,21-1 2-16,19 1 0 0,-32 0 3 0,18 0 3 15,14 0-2-15,-26 0 4 0,26 0-7 16,-22 0 4-16,22 0-3 0,0 0-7 0,-23 0-11 15,23 0-13-15,0 0-18 0,-19-3-35 16,19 3-43-16,0 0-63 0,-17-2-35 16,17 2-36-16,0 0-71 0,-14-3-105 0,14 3-78 15,-14-4-330-15,14 4-209 0</inkml:trace>
  <inkml:trace contextRef="#ctx0" brushRef="#br1" timeOffset="-119811.24">22370 11715 2599 0,'-24'-1'38'0,"24"1"51"15,0 0-6-15,0 0-8 0,0 0-7 0,-15-6-7 16,15 6-1-16,0 0 14 0,0 0 7 16,0 0 1-16,0 0-6 0,6-27-2 0,-6 27 3 15,0 0 4-15,13-21 9 0,-13 21 7 16,14-14 2-16,-2 7-2 0,-2 0-4 16,-10 7-13-16,23-14-6 0,-8 6-10 0,2 3-2 15,-3 1-9-15,4 0-6 0,0 2-5 16,-18 2 0-16,34-1-10 0,-17 2-4 0,-2 3-4 15,-15-4 1-15,29 9-5 0,-15-3 3 16,-4 2-5-16,-10-8 3 0,13 15-3 16,-9-6-2-16,-4-9 0 0,4 19 5 0,-4-19 6 15,-4 22 5-15,4-22 3 0,-11 23 5 16,3-14 4-16,-2 2-2 0,-2-1-17 0,0 0 8 16,-2-1 1-16,0-1 3 0,0 0-4 15,-1-5 1-15,0 3-3 0,15-6 1 0,-27 3 0 16,27-3 9-16,-26-1-7 0,26 1-8 15,-21-11 4-15,13 3-11 0,8 8 1 16,-13-23-5-16,8 8 4 0,5 15-14 0,0-29-26 16,2 14-26-16,3-2-38 0,4 0-47 15,-1-2-59-15,5 4-63 0,-1-5-83 0,3 5-196 16,-2-2-82-16,1 3 52 16,0-1-283-16,-2 4-192 0</inkml:trace>
  <inkml:trace contextRef="#ctx0" brushRef="#br1" timeOffset="-114514.31">28745 9850 437 0,'0'0'236'0,"0"0"-13"0,0 0-44 16,0 0-40-16,0 0-30 0,0 0-1 0,0 0 3 15,0 0-8-15,0 0 8 0,0 0-5 16,0 0 7-16,39 6 2 0,-39-6-5 15,0 0 3-15,0 0-9 0,24-2 0 0,-24 2 2 16,0 0-13-16,20-2-9 0,-20 2-6 16,0 0-1-16,24-4-13 0,-24 4-1 0,18 0-6 15,-18 0-10-15,19-2 0 0,-19 2-5 16,0 0-5-16,32 0-2 0,-32 0-6 16,22 2-2-16,-22-2-8 0,23-2-22 0,-23 2-24 15,21 0-28-15,-21 0-37 0,19 0-54 16,-11-1-43-16,-8 1-93 0,16-5-530 15,-16 5-130-15</inkml:trace>
  <inkml:trace contextRef="#ctx0" brushRef="#br1" timeOffset="-114175.23">28927 9772 2313 0,'0'0'-70'0,"0"0"28"0,0 0 30 0,0 0 15 16,0 0 33-16,0 0 24 16,0 0 25-16,0 0 18 0,0 0 24 0,0 0 19 15,0 0 11-15,0 0 10 0,0 0 1 16,0 0-7-16,0 0-4 0,0 0-10 0,0 0-8 15,0 0-9-15,25 37-11 0,-20-28-11 0,-5-9-11 16,4 17-14-16,-4-17-6 0,7 21-6 16,-3-12-11-16,-4-9-12 0,6 21-14 15,-1-11-34-15,-5-10-46 0,6 17-55 0,-6-17-67 16,6 16-58-16,-6-16-95 0,3 14-182 16,1-6-94-16,-4-8-236 0,0 0-166 15</inkml:trace>
  <inkml:trace contextRef="#ctx0" brushRef="#br1" timeOffset="-113327.58">28843 10818 2358 0,'0'0'-111'16,"0"0"26"-16,0 0 24 0,0 0 26 0,0 0 30 16,0 0 40-16,0 0 38 0,0 0 29 15,0 0 21-15,0 0 12 0,0 0 6 0,-19 9 1 16,19-9 5-16,0 0-1 0,0 0 3 16,0 0-3-16,0 0-1 0,0 0-11 15,0 0-8-15,0 0-11 0,0 0-6 0,0 0-13 16,0 0-9-16,0 0-9 0,53 4-3 15,-53-4-14-15,30-2-6 0,-16 2-14 16,-14 0-19-16,30-2-24 0,-30 2-28 0,27 0-42 16,-14-1-45-16,-13 1-60 0,29 0-65 15,-29 0-82-15,24-3-183 0,-14 2-421 16,1-3-339-16</inkml:trace>
  <inkml:trace contextRef="#ctx0" brushRef="#br1" timeOffset="-112642.77">29143 10347 2717 0,'0'0'-108'0,"0"0"20"16,-8 10 25-16,8-10 16 0,0 0 20 15,0 0 31-15,-8 11 10 0,8-11 13 0,0 0 8 16,0 0 18-16,0 0 13 0,0 0 3 16,0 0 8-16,0 0-2 0,0 0-4 15,14 26-5-15,-14-26 5 0,0 0-10 0,0 0-2 16,24-3-1-16,-24 3 1 0,0 0-2 16,0 0-3-16,29-11 0 0,-29 11-1 15,18-12-1-15,-18 12-4 0,12-13 7 16,-12 13-6-16,12-15 0 0,-8 5 2 0,-4 10-1 15,10-19 4-15,-10 19-1 0,8-19 0 16,-8 19 4-16,4-19 2 0,-4 19-6 0,0-15-5 16,0 15-3-16,0 0-6 0,0 0 2 15,-6-27 0-15,6 27 2 0,0 0 5 16,-20-8 2-16,20 8-3 0,0 0 0 0,-24 0 2 16,24 0-7-16,0 0 1 0,-28 14-5 15,19-6 0-15,-1 3 0 0,2 0-6 0,-2 5 0 16,4-2-5-16,0 4-1 0,0-1-2 15,2 0 0-15,2 2-3 0,0 0-4 0,-1 1 0 16,3-1-3-16,3 0 4 0,1 0-11 16,0-2 9-16,4-1-5 0,0 0 2 15,4-1-7-15,0-1 3 0,1-3-2 0,-1-2-6 16,3 0-18-16,2-4-21 0,0 1-22 16,0-5-36-16,-17-1-38 0,36 0-38 15,-19-3-45-15,1 1-23 0,0-4-32 16,-1-1-66-16,-2 1-115 0,-3-4-492 0,-1 1-364 15</inkml:trace>
  <inkml:trace contextRef="#ctx0" brushRef="#br1" timeOffset="-112321.68">29482 10395 2801 0,'0'0'-96'0,"0"0"28"0,7-19 20 15,-7 19 36-15,0 0 25 0,0 0 27 0,10-11 4 16,-10 11 6-16,0 0 4 0,8-10 1 15,-8 10-7-15,0 0 7 0,16-6 4 16,-16 6 3-16,0 0 0 0,0 0 3 0,24 2 1 16,-24-2 5-16,0 0 7 0,18 14 2 15,-18-14 0-15,4 15 0 0,-4-15 5 16,2 19-8-16,-2-19 0 0,-2 19-1 0,2-19-1 16,-8 21 9-16,-1-10-8 0,9-11 3 15,-17 19 1-15,9-11-2 0,-3 0-2 0,11-8 2 16,-17 11 4-16,17-11 3 0,-13 8 8 15,13-8-12-15,0 0-9 0,0 0-17 16,0 0-15-16,0 0-38 0,-16-29-38 0,18 18-41 16,-2 11-51-16,8-29-64 0,-4 16-63 15,1 0-112-15,1-2-205 0,-2 1-53 16,-4 14-242-16,2-23-226 0</inkml:trace>
  <inkml:trace contextRef="#ctx0" brushRef="#br1" timeOffset="-110961.75">22053 10319 2541 0,'0'0'-42'0,"0"0"45"16,0 0 22-16,0 0 16 0,0 0 17 16,0 0 18-16,0 0 15 0,0 0 15 0,0 0 21 15,0 0 1-15,0 0 2 0,0 0-2 16,0 0 2-16,0 0-8 0,0 0 0 0,0 0-5 16,0 0-7-16,0 0-14 0,0 0-7 15,0 0-15-15,0 0-1 0,0 0-8 16,0 0-9-16,0 0-7 0,0 0-8 15,0 0-3-15,0 0-6 0,51-8-6 0,-51 8-4 16,0 0-5-16,21-11 0 0,-21 11-4 16,15-10-1-16,-9 3-4 0,-6 7 3 15,14-12-4-15,-14 12 0 0,10-15-1 0,-10 15 1 16,8-15-3-16,-8 15 1 0,6-18 0 16,-6 18 0-16,2-19-2 0,-2 19 1 15,0-17-4-15,0 17 2 0,0 0 2 0,-4-20 0 16,4 20 1-16,-8-12 1 0,8 12 6 15,0 0 6-15,-17-6 7 0,17 6 1 0,0 0 7 16,0 0 1-16,-34 12 2 0,34-12-8 16,-19 11 10-16,8-1-4 0,1-2-4 0,2 3 1 15,-4 0 1-15,4 3-2 0,0 1 8 16,2 0-6-16,-1 0-2 0,3 2-7 16,2 1 1-16,2-18 4 0,0 33-7 0,2-17-1 15,2 0 1-15,5-4-7 0,-1 2-2 16,0-2 0-16,6-1-9 0,0-4-8 15,1 1-9-15,4-2-5 0,-2-2-25 0,2-3-26 16,0-2-37-16,-19 1-52 0,36-8-65 16,-17 2-58-16,-4-5-104 0,2-2-175 0,-5-3-52 15,0 0-304-15,-2-6-315 0</inkml:trace>
  <inkml:trace contextRef="#ctx0" brushRef="#br1" timeOffset="-110440.33">22459 10304 2649 0,'0'0'-116'0,"0"0"29"0,0 0 21 15,0 0 4-15,0 0 17 0,0 0 20 16,0 0 20-16,0 0 32 0,0 0 18 15,0 0-4-15,0 0 3 0,0 0 20 0,0 0 25 16,0 0 28-16,0 0 22 0,0 0 8 16,0 0 1-16,32-4-7 0,-32 4-2 0,0 0-11 15,0 0-5-15,0 0-4 0,9 13-5 16,-9-13-1-16,0 0-4 16,0 20-13-16,0-20-7 0,0 22-2 0,0-22-1 0,-2 25-7 15,2-25-4-15,-3 24-5 0,1-10-7 16,2-14-2-16,0 27-8 0,0-27-6 15,0 24-2-15,2-12-8 0,-2-12-4 0,5 23-6 16,-1-14-14-16,-4-9-19 0,11 15-27 16,-7-10-33-16,-4-5-37 0,0 0-45 0,21 9-65 15,-13-9-46-15,-8 0-65 0,0 0-152 16,22-14-96-16,-16 9-299 0,0-7-231 16</inkml:trace>
  <inkml:trace contextRef="#ctx0" brushRef="#br1" timeOffset="-110283.27">22471 10096 2780 0,'0'0'206'0,"0"0"17"0,-12-10-20 0,12 10-36 15,0 0-19-15,0 0-18 0,0 0-19 16,0 0-14-16,0 0-39 0,-6-17-66 16,6 17-76-16,0 0-83 0,0 0-60 0,0 0-92 15,0 0-174-15,6-17-371 0,-6 17-219 16</inkml:trace>
  <inkml:trace contextRef="#ctx0" brushRef="#br1" timeOffset="-102664.33">23840 8370 1815 0,'0'0'267'0,"0"-19"-76"15,0 19-41-15,0 0 2 0,0 0 19 16,0-20 9-16,0 20 8 0,0 0-11 0,0 0 6 16,4-18-11-16,-4 18-3 0,0 0 24 15,6-12-16-15,-6 12-2 0,0 0-39 16,0 0-7-16,0 0-1 0,0 0-8 0,0 0 3 16,0 0-22-16,0 0-4 0,0 0-7 15,15 37-11-15,-15-37-10 0,0 34-8 0,0-15 0 16,-2 2-11-16,2-1-5 0,-2 8-2 15,0-4 12-15,-2 4-5 0,2-1-8 0,-1 2-2 16,-1-2-4-16,4 0-5 0,-4-3-5 16,4-1-8-16,-2-2-10 0,2-2-30 15,0-3-26-15,0 2-33 0,0-4-33 0,0-3-38 16,0-11-52-16,-2 17-51 0,2-17-41 16,0 12-28-16,0-12-35 0,0 0-50 0,0 0-28 15,0 0-550-15,0 0-445 0</inkml:trace>
  <inkml:trace contextRef="#ctx0" brushRef="#br1" timeOffset="-102283.83">23796 8705 2911 0,'-7'-25'-123'15,"1"3"39"-15,1-1 10 0,1 3 22 0,2 1 34 16,0 1 15-16,0 0 24 0,2-1 36 16,-2 2 21-16,2-3 28 0,4 2 7 0,-2 1 3 15,2-2 1-15,0 1 1 0,3 0-1 16,4-1-5-16,1-1-5 0,-2 2-8 16,6-1-6-16,-4 1-5 0,3 1-10 0,0 2-6 15,2-1-5-15,-3 5-7 0,4 1-6 16,-6 1-7-16,3 3-7 0,-4 5-4 15,-11 1-3-15,21 0-1 0,-21 0-2 0,14 13 2 16,-6-4-8-16,-4 5-1 0,-4-1 2 16,-2 2 1-16,2-15 4 0,-7 30 16 0,0-13-3 15,-1-2 3-15,0 2 3 0,-3 0 0 16,1-4-1-16,1 2 1 0,-2-3-7 0,3-1-5 16,0-2 4-16,8-9-7 0,-16 19-4 15,10-11 1-15,6-8-6 0,-8 11 4 16,8-11 3-16,-6 13-4 0,6-13-4 0,0 0 5 15,0 0 2-15,0 0 2 0,10 27-2 16,-10-27 6-16,16 12-4 0,-2-4 2 0,-2-1-7 16,3 1-3-16,2 2-2 0,4-2 1 15,1 5-5-15,-2-4-8 0,4 2-22 16,1 3-35-16,1-4-48 0,-3 2-65 0,4 2-95 16,-1-5-82-16,-3 4-196 0,2-1-85 15,-3 2-2-15,-1-2-286 0,2-2-294 0</inkml:trace>
  <inkml:trace contextRef="#ctx0" brushRef="#br1" timeOffset="-100870.05">26281 7808 2571 0,'0'0'-125'15,"0"0"33"-15,2-13 20 0,-2 13 19 0,0 0 18 16,0 0 24-16,0 0 6 0,0 0 14 15,0 0 4-15,4-16 10 0,-4 16-1 16,0 0 15-16,0 0 8 0,0 0 16 0,0 0 17 16,0 0-5-16,0 0 15 0,0 0 11 15,0 0 7-15,0 0 8 0,0 0 9 0,0 0 9 16,0 0 0-16,0 0-2 0,0 0-8 16,0 0-13-16,0 0-9 0,0 0-7 15,0 0-9-15,0 0-9 0,0 0-6 0,8 48-4 16,-8-48-5-16,0 19-5 0,0-19 1 15,0 25-3-15,0-12-5 0,0-13-4 16,0 28-2-16,0-11-4 0,4 1-6 0,-4-1-3 16,1 1-2-16,1 0-2 0,2-1-4 15,-2 1 0-15,0-2 2 0,0 1-8 16,4-2-1-16,-6-15 0 0,2 26-4 0,0-15 1 16,-2-11 0-16,2 21 7 0,-2-21 1 15,0 19 0-15,0-19-1 0,0 0 0 0,-4 25 0 16,4-25 1-16,-8 14 2 0,8-14 2 15,-8 11 3-15,8-11 3 0,0 0 3 16,-9 15 12-16,9-15-3 0,0 0 29 16,-6 13-2-16,6-13 0 0,0 0-6 0,0 0-5 15,0 0-3-15,0 0-11 0,13 17-2 0,-13-17-2 16,22 2-10-16,-22-2 4 0,32 0-12 16,-13 0-1-16,6-2-6 0,4-2-4 0,1 1-18 15,1-1-44-15,0 1-50 0,-3-3-59 16,3-3-69-16,-2 5-54 0,-2-4-79 15,1 0-154-15,-4 1-126 0,-8 0 27 0,0 0-249 16,-7 1-219-16</inkml:trace>
  <inkml:trace contextRef="#ctx0" brushRef="#br1" timeOffset="-99644.47">27294 10128 2512 0,'7'-13'-46'0,"0"-1"23"16,-7 14 18-16,9-18 17 0,-9 18 37 0,6-16 27 15,-6 16 38-15,4-13 30 0,-4 13 18 16,0 0 4-16,3-17-2 0,-3 17-9 0,0 0 2 16,0 0 2-16,0 0-4 0,-9-23-2 15,9 23-7-15,-13-7-8 0,13 7-7 0,-20-3-6 16,20 3-8-16,-25 3-26 0,25-3 0 16,-29 7 0-16,15-2-8 0,-4 3-9 15,-2 5-9-15,0 1 17 0,1 3-12 0,2 2-13 16,-3 2-2-16,2 1-8 0,2 2-4 15,5-1-5-15,-1 0-5 0,4 0-3 16,3 1-1-16,1-1 0 0,4-2-3 0,2 0-2 16,5 0-5-16,1 0-2 0,8-3-4 15,-2-3 4-15,6-1-1 0,1-2-4 0,2-2 0 16,2-3-8-16,5-3 4 0,-6-4-14 16,4 0-22-16,3-6-29 0,-2-5-49 0,-1-5-70 15,1 2-96-15,-8-9-114 0,0-2-223 16,-1-4-24-16,-5-1-442 0,-2 3-636 15</inkml:trace>
  <inkml:trace contextRef="#ctx0" brushRef="#br1" timeOffset="-95620.6">21706 13426 1045 0,'0'0'426'0,"0"0"-87"16,0 0-100-16,0 0-63 0,0 0-30 0,0 0-11 15,0 0-5-15,0 0-8 0,0 0 9 0,0 0-10 16,-27 0 1-16,27 0-5 0,0 0 1 16,0 0 7-16,0 0 0 0,0 0-4 15,0 0-5-15,0 0-15 0,0 0-11 0,0 0-12 16,0 0-8-16,0 0-8 0,63 4-7 15,-63-4-5-15,26-2-3 0,-26 2-4 16,23-6-6-16,-12 1-6 0,-11 5-6 0,23-12-5 16,-11 6-3-16,-12 6 0 0,16-14-5 15,-16 14 0-15,6-18-4 0,-6 18 4 16,2-15-5-16,-2 15 0 0,0 0 1 0,-13-21-4 16,13 21 1-16,-19-10-1 0,19 10 3 15,-21-7 6-15,21 7 3 0,-28 0 9 0,28 0 6 16,-30 4 1-16,14 1-1 0,1 2 0 15,-2 0 0-15,2 3-2 0,1 1 3 16,-2 4 1-16,6-2 7 0,0 0 25 0,1 5 1 16,4-2 1-16,1 1-7 0,2 2-23 15,2 1 1-15,2-4-4 0,2 4 1 0,3 2-6 16,4-3 0-16,3-3-6 0,2 1 1 16,0-2-7-16,3-1-13 0,3-2-23 0,-2-5-23 15,4-1-26-15,-3-2-31 0,0-4-47 16,0-2-51-16,1 0-51 0,-4-4-40 15,2-1-113-15,-6-3-175 0,1 1-23 0,-2-1-277 16,-2 0-242-16</inkml:trace>
  <inkml:trace contextRef="#ctx0" brushRef="#br1" timeOffset="-95056.87">22204 13598 2630 0,'0'0'-34'0,"0"0"29"0,0 0 22 0,0 0 18 16,0 0 23-16,0 0 31 0,0 0 29 16,0 0 18-16,0 0 7 0,0 0-1 15,0 0 3-15,0 0 0 0,0 0-2 0,0 0-6 16,-24 39-1-16,24-39-2 0,-8 16 2 16,8-16-1-16,-8 19-14 0,8-19-4 0,-2 21-25 15,2-9 1-15,0-12 6 0,2 25-2 16,0-11 19-16,-2-14-6 0,6 27-5 15,-2-13-5-15,4-1-12 0,-1 0-9 0,2-2-7 16,-1 1-8-16,0-3-10 0,-8-9-17 16,17 16-24-16,-17-16-27 0,17 9-39 0,-10-9-49 15,-7 0-56-15,0 0-91 0,20-11-74 16,-20 11-156-16,7-14-126 0,-7-1 21 16,0 1-410-16,0 14-464 0</inkml:trace>
  <inkml:trace contextRef="#ctx0" brushRef="#br1" timeOffset="-94889.83">22193 13331 3478 0,'0'0'153'0,"0"0"-18"16,0 0-8-16,7-13-7 0,-7 13-8 16,0 0-7-16,0 0-11 0,0 0-16 0,0 0-37 15,0 0-57-15,4-15-78 0,-4 15-107 16,0 0-137-16,-2-14-255 0,2 14-369 15,0 0-399-15</inkml:trace>
  <inkml:trace contextRef="#ctx0" brushRef="#br1" timeOffset="-93870.34">22659 9747 2845 0,'-17'8'-57'0,"17"-8"38"15,0 0-2-15,0 0 9 0,0 0 0 0,0 0 12 16,0 0 6-16,0 0 7 0,0 0-8 16,0 0-1-16,0 0 6 0,0 0-5 15,0 0 0-15,0 0 1 0,0 0 0 0,47 7-2 16,-47-7-7-16,18 0-46 0,-18 0-44 15,20 2-48-15,-12-2-54 0,-8 0-140 0,0 0-291 16,19-3 158-16</inkml:trace>
  <inkml:trace contextRef="#ctx0" brushRef="#br1" timeOffset="-93660.53">22729 9721 1938 0,'0'0'87'0,"0"0"9"15,0 0 9-15,0 0 11 0,0 0 26 0,0 0 20 16,0 0 12-16,0 0 5 0,0 0-12 16,0 0-16-16,0 0-14 0,0 0-23 15,-13 40-6-15,11-27-12 0,2-13-11 0,-7 35-13 16,5-18-19-16,2 2-46 0,-2 1-50 16,2 1-49-16,0 2-67 0,2 4-73 15,0-1-145-15,0-1-555 0,-4 2-344 0</inkml:trace>
  <inkml:trace contextRef="#ctx0" brushRef="#br1" timeOffset="-93111.88">22544 11100 2764 0,'0'0'36'0,"0"0"65"0,0 0 12 16,0 0-2-16,0 0 9 0,0 0 7 16,0 0 2-16,0 0 3 0,0 0-10 0,0 0-10 15,0 0-18-15,0 0-7 0,34 8-10 16,-34-8-8-16,28 0-18 0,-14 0-26 0,-14 0-59 15,28-3-73-15,-11 3-79 0,-5 0-91 16,6-4-187-16,-18 4-498 0,21-1-400 16</inkml:trace>
  <inkml:trace contextRef="#ctx0" brushRef="#br1" timeOffset="-87147.41">24098 10054 1111 0,'13'-14'131'16,"-3"1"-32"-16,3 4-31 0,-2-2-23 15,1 1-18-15,1 3 7 0,0-1 6 0,2 0-5 16,1-2 5-16,3 3 4 0,0-1 14 16,3-1 1-16,-1 1 11 0,3 1 11 15,0-1-11-15,2 0 0 0,-1 2-7 0,3-1 1 16,0 1-22-16,2 2 5 0,-1-1-10 15,1 1-7-15,-1 1 4 0,3 0-2 16,0 3-14-16,0-2 8 0,-1 2-5 0,3 0-6 16,-2 2-2-16,-1-2 4 0,1 3 2 15,1 0-7-15,0 1 3 0,-3 0 4 16,1-1 5-16,-1 1 3 0,1 0 2 0,-1 3 3 16,1 1-8-16,-4 0 1 0,0 1 1 15,0 3-7-15,-2-1-8 0,-3 2 5 0,-1 1-7 16,1 2-1-16,-2 2 5 0,2 1-7 15,-3 4 5-15,-4-4-2 0,1 0-6 0,-3 2 4 16,2-1 2-16,-2 2-1 0,-3-1 6 16,2 2-4-16,-3 0 9 0,0 0-5 0,2-1 4 15,-5 1-3-15,1 2 3 16,-2-4 0-16,-1 4 6 0,-2-6 9 0,1 2 6 16,-3 1-5-16,0 0 4 0,-3-2-2 15,-1 4-5-15,0-2-3 0,-1 0 2 0,-4 0-6 16,0 1 2-16,2-4-3 0,-4 2-1 15,-5-2 4-15,5 2-4 0,-5-4 2 0,1 2-3 16,-2-3-3-16,-2 0-1 0,0-2-1 16,0 1 5-16,-2-2-3 0,-1 1-6 0,-1-2-1 15,2-1 0-15,-2-2 0 0,2 0 2 16,-2 1-2-16,-1-4 0 0,1 1-2 16,-1-1-4-16,4-2 6 0,-4-2-8 0,3 2 4 15,-2-2-3-15,0-2-2 0,-1 0-1 16,1 0-2-16,-1-2-1 0,2-2-4 0,-2 0 1 15,-2-1 3-15,7-2-5 0,1 0 2 16,-2-1 1-16,6 1 1 0,-4 0 0 16,6-1 0-16,-1-2-3 0,3-2 6 15,2 4-1-15,-2-2 7 0,4 0 3 0,2 1 1 16,-1-1 12-16,5 10 7 0,-7-15 6 16,7 15 5-16,-4-16 3 0,4 16 0 15,-3-11 4-15,3 11-5 0,0 0-2 0,-2-16-7 16,2 16 2-16,0 0-7 0,-5-13-4 15,5 13-3-15,0 0-1 0,0 0-4 0,-2-11-1 16,2 11-2-16,0 0 1 0,0 0-2 16,0 0-5-16,0 0 2 0,-4-12 2 0,4 12-2 15,0 0 1-15,0 0-1 0,0 0 1 16,0 0 1-16,0 0 0 0,0 0-2 16,0 0 2-16,0 0-4 0,0 0 2 0,0 0-1 15,0 0-3-15,0 0 1 0,0 0 1 16,0 0 1-16,0 0 2 0,0 0 2 0,0 0 7 15,0 0-2-15,0 0 2 0,0 0-4 16,0 0-1-16,0 0 7 0,0 0-1 16,0 0-1-16,0 0 0 0,0 0 1 0,0 0-2 15,0 0-2-15,0 0-2 0,0 0 0 16,0 0 1-16,0 0-6 0,0 0 11 16,0 0 8-16,0 0-1 0,0 0-5 0,0 0-1 15,0 0-2-15,-36 20-3 0,36-20-2 16,-15 19-1-16,9-10 1 0,6-9-3 0,-14 21 0 15,6-11-1-15,8-10 0 0,-10 18-2 16,10-18-4-16,-10 14-1 0,10-14 4 0,-6 14-1 16,6-14-1-16,-7 11 5 0,7-11-4 15,0 0-1-15,-8 13-1 0,8-13 2 16,0 0 2-16,0 0 2 0,-7 14-1 0,7-14 4 16,0 0 1-16,0 0-5 0,0 0 7 15,-8 11-9-15,8-11 5 0,0 0 0 16,0 0-1-16,0 0 2 0,0 0-6 0,0 0 5 15,0 0-4-15,0 0 3 0,0 0 2 16,0 0-3-16,0 0-4 0,0 0 4 16,0 0-3-16,0 0-1 0,0 0 5 0,0 0-9 15,0 0 1-15,10-49-3 0,-10 49 0 16,9-20 5-16,-9 20-1 0,6-17-4 0,-6 17 2 16,9-17 9-16,-9 17-3 0,4-13 0 15,-4 13 2-15,7-11-1 0,-7 11-2 16,0 0 2-16,5-14-3 0,-5 14 4 0,0 0 2 15,0 0-11-15,10-13 15 0,-10 13-6 16,0 0 1-16,0 0 5 0,0 0-5 0,0 0-3 16,6-13-2-16,-6 13 2 0,0 0-7 15,0 0 5-15,0 0 2 0,0 0-3 16,0 0-3-16,0 0 9 0,0 0-7 0,0 0 3 16,8-10-9-16,-8 10 2 0,0 0 11 15,0 0-4-15,0 0 2 0,0 0 7 0,21-2 4 16,-21 2 0-16,0 0-3 0,0 0 3 15,0 0 2-15,0 0-3 0,23 0 0 16,-23 0-3-16,0 0-1 0,0 0-5 0,25 8 4 16,-25-8 4-16,20 9-8 0,-10-5-1 15,6 2 0-15,-2-1-1 0,3 3 1 0,1-2-5 16,0 0-7-16,-2 1-26 0,6-2-25 16,-5-1-37-16,0 1-49 0,0-4-77 15,-3 1-83-15,0-2-197 0,-14 0-136 0,0 0 40 16,0 0-382-16,20-12-425 0</inkml:trace>
  <inkml:trace contextRef="#ctx0" brushRef="#br1" timeOffset="-84156.71">22858 9097 2806 0,'0'0'-142'15,"0"0"35"-15,0 0 22 0,0 0 15 16,0 0 21-16,-13-9 20 0,13 9 35 16,0 0 17-16,0 0 15 0,0 0-1 0,0 0 13 15,0 0 13-15,-11-11 8 0,11 11 15 16,0 0 9-16,0 0 6 0,0 0-2 0,0 0-3 15,0 0-3-15,0 0-8 0,-12-8-7 16,12 8-1-16,0 0-4 0,0 0-4 0,0 0 2 16,0 0-6-16,0 0-1 0,0 0 0 15,-22-6-2-15,22 6 3 0,0 0-10 0,0 0-5 16,0 0-4-16,0 0-2 0,0 0-3 16,0 0-1-16,0 0 6 0,0 0 0 15,0 0-9-15,0 0 0 0,0 0-3 0,0 0-7 16,0 0-2-16,0 0 1 0,0 0-4 15,0 0-2-15,0 0-4 0,22 42 0 16,-22-42-2-16,15 10 2 0,-15-10-4 16,14 11-1-16,-14-11-1 0,15 12-3 0,-8-7 2 15,-7-5-2-15,14 12 0 0,-14-12 0 16,13 16-2-16,-13-16-2 0,13 10-2 0,-13-10 4 16,10 13-2-16,-10-13-1 0,11 10 3 15,-11-10-2-15,10 10-1 0,-10-10 0 16,9 9-1-16,-9-9 1 0,0 0 0 0,11 10 0 15,-11-10 1-15,0 0-2 0,12 9 3 16,-12-9-4-16,0 0 2 0,0 0 0 0,8 8-4 16,-8-8 5-16,0 0 0 0,0 0 0 15,0 0 1-15,0 0 0 0,12 11 6 16,-12-11 3-16,0 0 2 0,0 0 2 0,0 0 4 16,0 0-3-16,0 0 3 0,0 0-7 0,0 0 3 15,0 0-4-15,0 0 2 0,0 0-1 16,0 0 7-16,0 0-8 0,0 0-1 15,0 0 0-15,-14 29-1 0,14-29-2 0,-8 13 1 16,8-13-2-16,-12 18-2 0,5-7 4 16,1 0 3-16,-3 1-7 0,1-2-3 15,8-10 3-15,-15 25-3 0,7-15 5 0,2 2-8 16,6-12-19-16,-14 21-36 0,8-13-53 16,6-8-62-16,-6 14-84 0,2-8-101 15,4-6-207-15,-7 10-50 0,7-10-285 16,0 0-280-16</inkml:trace>
  <inkml:trace contextRef="#ctx0" brushRef="#br1" timeOffset="-83191.37">22811 8518 2527 0,'0'0'-137'15,"0"0"35"-15,0 0 29 0,0 0 33 0,0 0 1 16,0 0 15-16,0 0 22 0,0 0 15 16,0 0 12-16,0 0 14 0,0 0 21 15,0 0 14-15,0 0 7 0,0 0 4 0,0 0 3 16,0 0 5-16,0 0 4 0,0 0-3 15,0 0-1-15,0 0 0 0,0 0 1 0,0 0 4 16,0 0-5-16,0 0 9 0,0 0 6 16,0 0-9-16,0 50-3 0,0-50-3 15,0 0-3-15,-4 21-7 0,4-21-5 0,-3 15-7 16,3-15-4-16,-4 18-5 0,4-18-8 16,-2 14-3-16,2-14-2 0,-4 15-3 15,4-15-6-15,0 0 0 0,-6 20-2 0,6-20 1 16,0 0 4-16,-2 16 0 0,2-16 21 15,0 0-3-15,-2 16-5 0,2-16-1 0,0 0-5 16,0 0 5-16,4 21-6 0,-4-21 2 16,0 0 1-16,6 14-28 0,-6-14-1 15,0 0 8-15,8 11-6 0,-8-11-8 0,0 0 0 16,12 8-2-16,-12-8-4 0,0 0 1 16,14 6 2-16,-14-6-4 0,0 0 2 0,17 1-1 15,-17-1-2-15,0 0-1 0,0 0 2 16,30-4-2-16,-30 4 4 0,18-6-8 15,-18 6-2-15,16-9-1 0,-16 9-10 0,16-12-7 16,-7 4-12-16,-1 1-12 0,1-2-25 16,0-3-22-16,-3 2-32 0,0 0-42 0,2-2-35 15,-2 1-47-15,2-2-51 0,-4-3-156 16,-2 5-193-16,-2 11-303 0,-4-28-370 16</inkml:trace>
  <inkml:trace contextRef="#ctx0" brushRef="#br1" timeOffset="-82900.77">22733 8277 2825 0,'0'0'2'16,"0"0"37"-16,0 0 9 0,0 0 24 0,0 0 25 15,0 0 11-15,0 0 14 0,0 0-15 16,0 0-10-16,0 0-8 0,-13 33-11 0,13-33-9 16,0 0-23-16,0 0-41 0,0 0-60 15,0 0-79-15,4 19-78 0,-4-19-164 0,0 0-541 16,0 0-315-16</inkml:trace>
  <inkml:trace contextRef="#ctx0" brushRef="#br1" timeOffset="-79748.07">22447 13548 2666 0,'0'0'-91'0,"0"0"37"0,0 0 23 16,0 0 29-16,0 0 35 0,0 0 17 15,0 0 21-15,0 0 1 0,0 0 2 0,0 0 4 16,0 0 0-16,0 0 6 0,0 0 3 16,0 0 2-16,0 0 4 0,0 0 2 15,0 0 2-15,0 0-2 0,0 0 2 0,0 0-1 16,0 0 7-16,0 0 3 0,0 0 0 15,0 0 2-15,0 0-4 0,0 0 1 0,24 0-15 16,-24 0-6-16,0 0-3 0,22-1-1 16,-22 1-10-16,20 1-3 0,-20-1-4 0,23 0-2 15,-23 0 5-15,26 0-7 0,-14 2-14 16,-12-2-12-16,24 0 7 0,-24 0-6 16,22 2-8-16,-22-2-8 0,22 2-27 0,-14-2-19 15,-8 0-23-15,15-2-39 0,-15 2-46 16,0 0-65-16,14-2-51 0,-14 2-68 15,0 0-157-15,0 0-113 0,0-13-365 0,0 13-384 16</inkml:trace>
  <inkml:trace contextRef="#ctx0" brushRef="#br1" timeOffset="-79575.31">22594 13455 3122 0,'-16'-14'95'0,"16"14"4"0,0 0-3 15,0 0 7-15,-12-9 6 0,12 9 12 16,0 0 2-16,0 0-2 0,0 0-13 15,0 0-9-15,0 0-12 0,0 0-11 0,32-14-10 16,-32 14-8-16,22 0-23 0,-9 0-40 16,2-1-58-16,-15 1-65 0,37-3-83 15,-21 0-80-15,5 1-199 0,-2 0-103 0,0 0-248 16,-1-2-177-16</inkml:trace>
  <inkml:trace contextRef="#ctx0" brushRef="#br1" timeOffset="-79213.53">23330 13001 2602 0,'0'0'59'0,"0"0"29"0,6-17-11 16,-6 17 3-16,0 0-1 0,0 0 16 0,0 0 19 15,0 0 9-15,0 0-2 0,0 0-12 16,0 0-10-16,0 0-4 0,0 0-2 16,-17 59 3-16,13-34 1 0,0 0-2 0,0 1-10 15,0 1-7-15,0 2-8 0,0 1-4 16,0-4-7-16,2 4-10 0,2-2-10 15,-2-1-11-15,2-3-22 0,0-1-25 0,-2-4-41 16,2 0-44-16,0-2-57 0,0-17-35 16,2 27-46-16,-4-17-69 0,2-10-125 15,-4 13-492-15,4-13-339 0</inkml:trace>
  <inkml:trace contextRef="#ctx0" brushRef="#br1" timeOffset="-78889.59">23251 13148 2800 0,'5'-32'-28'0,"-1"3"41"0,0 4 38 15,1 2 24-15,1 6 14 0,-2 0 7 0,2 0 3 16,2 2 1-16,2 0 3 0,0 1-12 16,0 3-2-16,5-1-12 0,0 2-6 0,2 2-3 15,0-1-4-15,0 6-3 0,2-1-3 16,2 4-1-16,-21 0-5 0,38 7-6 16,-21-1-8-16,3 2-1 0,-6 3-4 0,1 1-4 15,-5 0-3-15,-1 0-3 0,-3 4-5 16,-1-3 0-16,-5-13-5 0,-2 29-1 15,-5-14-1-15,-6 0 3 0,0 3-7 0,-1-1 3 16,-6 0 6-16,2-1 16 0,-6 2 8 16,3 3 7-16,4-2 3 0,-2 0-2 15,5-2-6-15,2 4-1 0,4-2-1 0,4-2-9 16,6 0-3-16,2 1-5 0,7 1-10 16,6-2-16-16,2 0-23 0,9-1-34 15,-1-3-42-15,0 2-55 0,7-6-54 0,1 1-62 16,-11-5-143-16,6-1-151 0,-6-2-358 15,-1 0-329-15</inkml:trace>
  <inkml:trace contextRef="#ctx0" brushRef="#br1" timeOffset="-78705.4">23861 13350 2865 0,'0'0'80'0,"0"0"39"0,0 0-12 0,0 0-15 15,0 0-8-15,-41 16-5 0,41-16 6 16,-12 24 6-16,4-11 0 0,2 2-6 15,-1 0-8-15,0 1-8 0,1 1-7 0,4 0-7 16,0-2-4-16,2-15-8 0,0 29-33 16,0-29-51-16,2 23-58 0,2-11-90 15,0-7-123-15,-4-5-227 0,9 10-361 0,-9-10-287 16</inkml:trace>
  <inkml:trace contextRef="#ctx0" brushRef="#br1" timeOffset="-78542.86">23863 13175 3224 0,'0'-20'230'0,"0"20"-38"0,0 0-39 0,0 0-31 15,0 0-18-15,2-11-16 0,-2 11-46 16,0 0-58-16,0 0-76 0,0 0-95 16,0 0-81-16,0 0-174 0,0 0-507 0,0 0-374 15</inkml:trace>
  <inkml:trace contextRef="#ctx0" brushRef="#br1" timeOffset="-75207.4">24293 13330 1421 0,'-8'-19'219'0,"8"19"-19"0,0 0-65 16,0 0 2-16,0 0 2 0,0 0 1 0,0 0 2 15,0 0 2-15,0 0 8 0,0 0-2 16,0 0 3-16,0 0-7 0,0 0-8 15,0 0-1-15,0 0-9 0,0 0-5 16,0 0-8-16,0 0-9 0,0 0-9 16,0 0-5-16,0 0-9 0,0 0-4 0,0 0-7 15,0 0-2-15,0 0-8 0,0 0-4 16,0 0-1-16,0 0-7 0,0 0-8 0,30-11-5 16,-30 11 0-16,16 0 0 0,-16 0-5 15,19-2-4-15,-19 2-2 0,19-1-4 0,-19 1-3 16,21-2-3-16,-21 2 1 0,20-2-8 15,-20 2-12-15,16-2-16 0,-16 2-20 0,0 0-25 16,24-4-38-16,-24 4-48 0,0 0-57 16,19-2-38-16,-13 0-47 0,-6 2-109 15,0 0-128-15,8-5-384 0,-8 5-312 0</inkml:trace>
  <inkml:trace contextRef="#ctx0" brushRef="#br1" timeOffset="-74433.12">24394 13211 2646 0,'0'0'-122'0,"0"0"27"15,0 0 16-15,0 0 14 0,0 0 20 16,9-29 19-16,-9 29 15 0,0 0 17 16,0 0 11-16,0 0 19 0,0 0 12 0,0 0 10 15,0 0 11-15,0 0 18 0,0 0 4 16,0 0 8-16,0 0 3 0,0 0 4 0,0 0-4 16,0 0 4-16,0 0 1 0,0 0 0 15,0 0 0-15,0 0-3 0,0 0-2 16,0 0-5-16,0 0-2 0,0 0 2 15,0 0 3-15,0 0-3 0,0 0-2 0,0 0-4 16,0 0 6-16,0 0-18 0,0 0 2 16,0 0-7-16,0 0-3 0,0 0-4 15,0 0-4-15,0 0-4 0,0 0 21 0,0 0-7 16,0 0-4-16,0 0-5 0,-4 59-3 16,4-59-2-16,-3 20-7 0,3-20-3 0,-2 21-3 15,2-21 0-15,-2 22-8 0,2-22-1 16,0 23-1-16,0-23-6 0,0 23 7 0,0-23-8 15,0 21-2-15,0-21-4 0,0 21-4 16,0-21 6-16,2 17-8 0,-2-17-12 0,2 15-23 16,-2-15-21-16,3 16-30 0,-3-16-36 15,0 10-57-15,0-10-80 0,4 12-70 16,-4-12-182-16,5 7-121 0,-5-7 34 0,0 0-382 16,0 0-401-16</inkml:trace>
  <inkml:trace contextRef="#ctx0" brushRef="#br1" timeOffset="-68039.63">25077 12988 2878 0,'0'0'-110'15,"0"0"19"-15,0 0 11 0,0 0 39 0,3-25 21 16,-3 25 34-16,0 0 35 0,5-15 28 15,-5 15 24-15,0 0 14 0,4-15 10 16,-4 15 15-16,0 0 13 0,8-12 5 0,-8 12 0 16,0 0 2-16,0 0 22 0,0 0-12 15,0 0-15-15,0 0-3 0,0 0 3 16,0 0-29-16,0 0 4 0,0 0-15 0,0 0-21 16,0 0-9-16,0 0-5 0,-10 60-13 15,3-47-1-15,4 6-13 0,-1-2-3 0,-3 2-6 16,3-2-4-16,-1 2-5 0,0 0 0 15,1-2-6-15,0-1 0 0,0 1-4 16,3-2 3-16,1-15-5 0,-2 25 4 0,2-25-3 16,-5 23 2-16,5-23-5 0,-2 19-1 15,2-19-2-15,-2 14 3 0,2-14-2 0,-2 16 1 16,2-16-3-16,0 0 0 0,-2 17-4 16,2-17 2-16,0 0 0 0,-7 20 1 0,7-20-4 15,-5 11 2-15,5-11 0 0,-6 13-2 16,6-13-1-16,0 0 2 0,-7 17 2 15,7-17 4-15,0 0 0 0,0 15-1 16,0-15 1-16,0 0-2 0,11 16-1 0,-11-16 0 16,18 10-4-16,-6-9-3 0,-12-1-11 0,28 4-20 15,-11-2-26-15,2-2-24 0,0-2-40 16,0 0-36-16,-19 2-60 0,39-6-68 16,-21 1-67-16,0-3-165 0,-5 1-89 0,5-1-16 15,-6-2-381-15,1 3-464 0</inkml:trace>
  <inkml:trace contextRef="#ctx0" brushRef="#br1" timeOffset="-67333.4">25586 13194 2972 0,'0'0'-116'16,"0"0"25"-16,6-13 17 0,-6 13 16 0,0 0 24 15,0 0 31-15,0 0 24 0,0-19 14 16,0 19 15-16,0 0 10 0,0 0 21 0,0 0 14 15,-17-14 15-15,17 14 6 0,0 0 2 16,0 0-5-16,-23 2 3 0,23-2-7 0,0 0-4 16,-31 13-5-16,20-5-7 0,1 2-8 15,-1 1-9-15,-1 0-5 0,1 0-11 16,0 3-7-16,0 1-5 0,4-1-4 16,-2 1-7-16,0-2-1 0,4 0-3 0,-3 1-4 15,8-14-5-15,-7 21 0 0,7-21-3 16,0 21-1-16,0-21-2 0,4 15-3 15,-4-15-1-15,5 13-2 0,-5-13 0 16,11 8 0-16,-11-8-2 0,13 5 1 0,-13-5-3 16,0 0-1-16,20 0 0 0,-20 0-2 15,0 0 7-15,25-10-4 0,-25 10 0 0,18-16 3 16,-7 6-2-16,1-1 1 0,-3-3 0 16,4-2-3-16,1-4 3 0,-3 0-4 0,3-5-1 15,-1-2-3-15,-2-4 7 0,0 2-4 16,1-4 2-16,-1 0 6 0,-2 1 1 0,-1-3 8 15,0 5 1-15,-2 3 6 0,1 1 16 16,-2 1 3-16,-1 4-1 0,0 2 1 0,-2 2-6 16,0 4 2-16,3-3-5 0,-5 16-8 15,2-18-2-15,-2 18 3 0,0 0 1 16,0 0 6-16,0 0-12 0,0 0 0 0,0 0-8 16,0 0 2-16,-15 66 4 0,9-41-5 15,1 2 0-15,0 0-5 0,1 2-5 16,1 2 2-16,1 1-4 0,0-1-9 0,-1-1-26 15,3 1-8-15,0-5-27 0,0 3-33 16,3-4-42-16,-1-5-57 0,1 5-56 0,1-9-81 16,1-2-166-16,-1 0-113 0,3-2 25 15,-3-4-268-15,2 0-203 0</inkml:trace>
  <inkml:trace contextRef="#ctx0" brushRef="#br1" timeOffset="-67131.15">25855 13243 2762 0,'9'-10'83'0,"-9"10"3"16,0 0-1-16,0 0 28 0,0 0 29 16,0 0 15-16,0 0 4 0,0 0-18 0,0 0-13 15,0 0-17-15,-25 43-12 0,20-30-10 16,5-13-8-16,-6 27-7 0,2-13-8 16,4-14-7-16,0 24-11 0,0-24-25 0,4 23-26 15,-2-12-20-15,-2-11-37 0,9 19-55 16,-9-19-81-16,11 11-71 0,-11-11-142 0,12 4-163 15,-12-4-314-15,0 0-255 0</inkml:trace>
  <inkml:trace contextRef="#ctx0" brushRef="#br1" timeOffset="-66986.03">25908 13082 2905 0,'0'0'182'16,"-2"-20"13"-16,2 20-22 0,0 0-23 0,0-19-19 15,0 19-14-15,0 0-18 0,0 0-10 16,0 0-34-16,0 0-49 0,4-15-50 0,-4 15-46 15,0 0-58-15,0 0-48 0,0 0-77 16,0 0-173-16,0 0-439 0,0 0-257 16</inkml:trace>
  <inkml:trace contextRef="#ctx0" brushRef="#br1" timeOffset="-66711.93">25334 13646 2743 0,'-14'11'54'15,"14"-11"40"-15,0 0 3 0,-13 7 4 16,13-7 10-16,0 0 17 0,0 0 14 16,0 0 2-16,0 0-5 0,0 0-14 0,0 0-18 15,48 8-7-15,-27-8-10 0,0 0-4 16,3 0-6-16,7-3-8 0,4 3-8 0,-1 0-5 15,4 0-10-15,4 0-20 0,3-1-25 16,-3 1-28-16,-4 0-44 0,-1-2-56 16,-1 2-55-16,-5 0-69 0,-3-2-105 0,-3 0-175 15,-8 1-407-15,-2 1-346 0</inkml:trace>
  <inkml:trace contextRef="#ctx0" brushRef="#br1" timeOffset="-66198.94">25634 13862 2884 0,'0'0'-10'16,"0"0"34"-16,0 0 10 0,-22 3 36 16,22-3 7-16,0 0 13 0,-20 0 24 0,20 0 15 15,0 0 9-15,-31 1 3 0,22 2-4 16,9-3-8-16,-27 11-4 0,15-2-5 0,-1 3-16 15,0 1-6-15,-2 0-15 0,5 4-7 16,-2 2-6-16,4 0-12 0,-2 0-3 16,6 1-7-16,0-1-5 0,1 0-2 0,3-2-7 15,3 2-5-15,-3-2-4 0,4 1 0 16,0-4-4-16,1 0-5 0,-5-14 2 0,9 19-6 16,-3-10 1-16,-6-9-2 0,14 8-2 15,-14-8 6-15,0 0-2 0,21-2-5 16,-21 2-1-16,0 0-4 0,21-26 2 0,-13 10 1 15,-1-1-3-15,1-5 7 0,1-2 1 16,0-1 4-16,-2 0 14 0,0 3 5 16,-1-1 15-16,-2 4-14 0,4 4 7 0,-4 0 2 15,0-1-7-15,1 3 0 0,-5 13-8 16,5-17 2-16,-5 17 10 0,0 0 3 0,0 0-2 16,0 0 0-16,0 0-6 0,0 0-2 15,0 0-4-15,0 0-3 0,0 0-3 0,-1 57-1 16,1-38-5-16,1 0 0 0,1 0-5 15,0 0-3-15,2 2-16 0,-1 3-20 0,4-1-27 16,-1-3-25-16,-1-1-31 0,1-2-38 16,0-2-54-16,2 1-61 0,-2-5-51 0,1-2-126 15,-4 0-140-15,-3-9-29 0,9 9-336 16,-9-9-369-16</inkml:trace>
  <inkml:trace contextRef="#ctx0" brushRef="#br1" timeOffset="-66001.21">25728 14005 3073 0,'0'0'99'0,"0"0"8"0,10-11-7 15,-10 11 0-15,0 0 13 0,19-9 10 16,-19 9 7-16,24-3-5 0,-6 0-13 0,-1 1-17 16,-17 2-10-16,34-2-9 0,-14 2-11 15,1-4-16-15,-4 2-30 0,0-1-41 16,-17 3-50-16,33-7-56 0,-22 6-52 0,1-5-48 15,-12 6-45-15,11-11-102 0,-11 11-585 0,0 0-395 16</inkml:trace>
  <inkml:trace contextRef="#ctx0" brushRef="#br1" timeOffset="-65815.47">25931 13894 2794 0,'-19'-5'-58'0,"19"5"62"0,0 0 33 16,0 0 28-16,-23 9 35 0,23-9 22 16,-8 13 19-16,8-13 11 0,-9 22-2 0,5-8-4 15,2 2-11-15,-2 2-9 0,2-1-6 16,2 3-9-16,-2-2-6 0,2 1 0 15,0 1-8-15,0 0-11 0,2-3-14 0,0 2-6 16,0-1-10-16,2-3-6 0,3-2-26 16,-1 0-31-16,2-2-46 0,3-3-55 0,1-2-66 15,3-3-58-15,-2-3-60 0,-13 0-126 16,29-3-139-16,-13-5-343 0,2-1-287 16</inkml:trace>
  <inkml:trace contextRef="#ctx0" brushRef="#br1" timeOffset="-65401.5">26434 13598 2682 0,'0'0'-36'15,"0"0"33"-15,0 0 14 0,0 0 11 0,0 0 23 16,0 0 9-16,0 0 9 0,0 0-5 16,0 0-8-16,0 0-3 0,0 0-2 15,33-6-15-15,-33 6 9 0,27-2 0 16,-12 0-3-16,-15 2-9 0,33-3-10 0,-16 0-23 16,0 2-35-16,-17 1-44 0,29-6-38 15,-16 2-38-15,-3 0-58 0,-10 4-130 16,13-9-355-16,-9 1 44 0</inkml:trace>
  <inkml:trace contextRef="#ctx0" brushRef="#br1" timeOffset="-65231.65">26596 13485 2139 0,'0'0'58'0,"0"0"40"0,0 0 9 0,0 0 27 16,0 0 19-16,0 0 17 0,-20 23 9 16,20-23-6-16,-5 22-13 0,3-12-19 15,2-10-14-15,-4 29-16 0,1-16-11 0,3-13-12 16,-3 27-11-16,3-14-22 0,0-13-35 15,-4 24-48-15,4-24-59 0,0 20-63 16,0-20-60-16,4 19-92 0,-3-11-178 0,-1-8-386 16,2 11-223-16</inkml:trace>
  <inkml:trace contextRef="#ctx0" brushRef="#br1" timeOffset="-64446.76">27000 13282 2637 0,'0'0'15'16,"0"0"15"-16,-12 9 9 0,12-9 7 0,0 0 14 15,0 0 28-15,0 0 20 0,0 0 1 16,0 0-2-16,0 0-13 0,0 0-13 0,23 17-11 16,-23-17-4-16,0 0-3 0,30-5-3 15,-30 5-8-15,22-8-5 0,-11 0-1 0,3 0-10 16,-1 1-1-16,-4-4 0 0,3 0 0 15,-1 1-2-15,-3-2 2 0,-8 12 8 16,8-23 12-16,-8 23 0 0,4-19 2 16,-4 19-3-16,0-17 2 0,0 17 1 15,0 0 3-15,-14-17 2 0,14 17-1 0,-17-4 8 16,17 4 12-16,0 0-3 0,-34 15 27 16,20-3 1-16,5-1-5 0,-2 6-14 0,0 2 4 15,0-1-10-15,6 3-7 0,-2-3-8 16,5 1-8-16,0 2-5 0,6-1-6 0,0-1-7 15,0 0-6-15,4-2-11 0,3 2-18 16,1-2-22-16,-1-6-31 0,2-2-38 16,1-1-49-16,-1-2-66 0,5-2-71 0,-3-4-65 15,0 0-118-15,-2-4-144 0,3-2 8 16,-3-2-331-16,-1-1-323 0</inkml:trace>
  <inkml:trace contextRef="#ctx0" brushRef="#br1" timeOffset="-64145.21">27364 13305 2683 0,'0'0'-105'0,"18"0"24"0,-18 0 10 16,0 0 13-16,0 0 20 0,22 6 32 0,-22-6 40 15,0 0 25-15,14 5 11 0,-14-5 14 16,13 7 6-16,-13-7 8 0,11 11 4 16,-11-11 6-16,12 16 9 0,-5-7-5 0,-1 3 3 15,-6-12-2-15,5 21-5 0,-5-21 2 16,4 21 0-16,-4-21 8 0,-2 20 1 0,2-20 3 15,-5 17 1-15,5-17-5 0,-10 14 0 16,10-14 0-16,-19 12 27 0,8-11-9 16,11-1 1-16,-20 2-3 0,20-2-14 0,0 0-13 15,-27-10-12-15,27 10-10 0,-13-14-15 16,13 14-30-16,-3-25-31 0,3 9-28 0,3 0-36 16,-1-1-43-16,5-1-57 0,-3 2-75 15,4-1-82-15,0 1-191 0,-2 0-122 16,-3 1 33-16,-3 15-339 0,4-22-339 0</inkml:trace>
  <inkml:trace contextRef="#ctx0" brushRef="#br1" timeOffset="-56153.4">22077 15204 2912 0,'0'0'13'0,"0"0"14"0,0 0 11 15,12-11 16-15,-12 11 13 0,0 0 17 16,0 0 20-16,0 0 12 0,0 0-2 0,0 0-3 16,0 0 7-16,0 0 4 0,0 0 16 15,0 0 0-15,0 0 3 0,0 0 1 16,0 0-14-16,0 0-4 0,0 0-6 0,0 0 0 16,0 40-25-16,0-40-1 0,0 0-1 15,-10 28-7-15,4-14-5 0,2-2-3 16,-2 3-1-16,2-1 2 0,-2 1-3 0,2 3-3 15,0-3-4-15,2 2-4 0,-2-2-5 0,4-15-3 16,-7 31-5-16,7-18-3 0,0-13-6 16,-4 23-7-16,4-23 1 0,0 22-4 0,0-22-5 15,4 17-14-15,-4-17-15 0,9 10-25 16,-9-10-37-16,14 10-33 0,-6-10-36 16,-8 0-48-16,20-2-61 0,-20 2-55 0,23-9-98 15,-10 1-170-15,-2-1-43 0,-1-2-461 16,-2-5-618-16</inkml:trace>
  <inkml:trace contextRef="#ctx0" brushRef="#br1" timeOffset="-55986.07">22166 15029 3513 0,'0'0'144'0,"0"0"13"0,0-25-21 16,0 25-17-16,0 0-11 0,0 0-14 0,0 0-1 15,0-21-9-15,0 21-10 0,0 0-30 16,0 0-39-16,0 0-36 0,0 0-34 15,0 0-45-15,0 0-56 0,4-14-65 0,-4 14-132 16,0 0-204-16,0 0-353 0,0 0-320 16</inkml:trace>
  <inkml:trace contextRef="#ctx0" brushRef="#br1" timeOffset="-55540.88">22378 15535 2878 0,'0'0'76'0,"0"0"46"16,10 14-3-16,-10-14 2 0,0 0 10 0,0 0 13 15,0 0 8-15,14 5 0 0,-14-5-16 16,0 0-15-16,24 3-14 0,-24-3-9 0,21 2-15 16,-21-2-7-16,26 0-4 0,-12 2-7 15,-14-2-12-15,30 0-28 0,-15 0-28 16,-15 0-38-16,25-4-49 0,-25 4-55 0,23-4-55 16,-9 0-50-16,-6-2-84 0,-8 6-141 15,8-11-485-15,-8 11-395 0</inkml:trace>
  <inkml:trace contextRef="#ctx0" brushRef="#br1" timeOffset="-55400.81">22485 15440 3071 0,'-23'-5'50'0,"23"5"7"0,0 0-4 15,0 0-5-15,-17-5 1 0,17 5-2 16,0 0 6-16,0 0-7 0,0 0-13 0,0 0-23 16,0 0-35-16,0 0-44 0,70-1-49 15,-51 1-41-15,0-4-96 0,2 1-202 0,-1-1-300 16,-2 1-42-16</inkml:trace>
  <inkml:trace contextRef="#ctx0" brushRef="#br1" timeOffset="-53753.68">23313 15211 2261 0,'0'0'24'0,"8"-16"52"0,-8 16 1 16,0 0 0-16,6-13 8 0,-6 13 7 15,0 0 7-15,5-15 8 0,-5 15-8 0,0 0-4 16,0 0-8-16,0 0 10 0,0 0 9 16,-13-20 16-16,13 20 9 0,-16-6 2 0,16 6 3 15,-22-1-2-15,22 1-17 0,-25 1-10 16,25-1-11-16,-34 6-11 0,19 0-9 15,-2 0-4-15,0 2-6 0,2 0-8 0,0 4-5 16,3 1-7-16,-1-1-1 0,2 1-4 16,3-1 1-16,2 5-4 0,2 0-6 0,2-2 0 15,2-15-4-15,10 35-3 0,2-19-4 16,4 1 1-16,2 1-7 0,10-1 1 0,1-2-7 16,3-1 1-16,2 1-19 0,3-3-20 15,-2-2-32-15,1-2-41 0,-4-4-67 16,2 2-80-16,-3-6-99 0,-1 0-196 0,-2-3-41 15,-1-4-350-15,-3-1-346 0</inkml:trace>
  <inkml:trace contextRef="#ctx0" brushRef="#br1" timeOffset="-52889.23">23825 15353 2724 0,'0'0'-122'0,"0"0"19"16,0 0 7-16,0 0 8 0,0 0 10 15,0 0 14-15,23-14 22 0,-23 14 26 0,0 0 18 16,0 0 20-16,0 0 30 0,0 0 10 0,0 0 29 16,2-21 20-16,-2 21 12 0,0 0 4 15,0 0 1-15,0 0-7 0,-25-19 1 16,25 19-4-16,-19-5 10 0,19 5 5 0,-21-4 5 16,21 4 7-16,-28-3-4 0,12 3-4 15,16 0-9-15,-34 4-2 0,16 0-23 16,2 3-12-16,1-2-12 0,0 3-7 0,2-1-6 15,13-7-5-15,-18 17-17 0,14-9-3 16,4-8-12-16,-8 19-13 0,8-19-13 0,0 0-9 16,10 27-11-16,-10-27-4 0,12 15-6 15,-6-8-5-15,-6-7 0 0,17 12 2 16,-8-6 4-16,-9-6 1 0,19 4 4 0,-19-4 4 16,16 7 2-16,-16-7 0 0,18 0 4 15,-18 0 2-15,0 0 7 0,23-7 4 16,-23 7 6-16,13-8 6 0,-13 8-1 0,10-14 7 15,-10 14 3-15,9-17 1 0,-3 6-7 16,0 0 2-16,-6 11-4 0,11-27 1 0,-7 9-4 16,1 2-3-16,-1-4 1 0,0-3 0 15,2 3-3-15,-2-2 9 0,0 4-1 0,-2 1 3 16,3-3 2-16,-3 1 0 0,5 3-8 16,-5 1-3-16,0-3 1 0,-2 18-1 15,2-34-2-15,0 20 1 0,-2 14-6 16,0-28 6-16,0 14 2 0,0 14 4 0,0-27-4 15,0 27 1-15,0-23 12 0,0 23-2 16,0-20-6-16,0 20-2 0,0-20-1 0,0 20 0 16,0 0 0-16,0-22-5 0,0 22 2 15,0 0-1-15,0-17-4 0,0 17 1 16,0 0-4-16,0 0 2 0,0 0 3 0,-2-20 7 16,2 20 8-16,0 0 0 0,0 0 6 15,0 0-1-15,0 0 1 0,0 0-5 0,0 0-1 16,-13 48-4-16,13-48 5 0,-2 21-6 15,-1-5 2-15,3-16-1 0,-6 30-1 16,4-11-17-16,0 0 2 0,0 3 8 0,2-2-2 16,0 3 1-16,2-1 7 0,-2 2-4 15,2 3-1-15,0-3-2 0,2 1 2 0,6 0-2 16,-4-1 0-16,0-2-2 0,4 1-10 16,-1-3-25-16,-1-1-28 0,3-2-42 0,-2-3-58 15,1-1-73-15,2-2-70 0,0 0-151 16,-4-3-129-16,0-1-14 0,1-2-321 0,-9-5-313 15</inkml:trace>
  <inkml:trace contextRef="#ctx0" brushRef="#br1" timeOffset="-52328.53">24069 15318 2720 0,'0'0'-53'0,"0"0"41"0,0 0 2 16,0 0 10-16,0 0 9 0,0 0 17 0,0 0 26 15,0 0 22-15,0 0 4 0,0 0-8 16,0 0-5-16,0 0-11 0,0 0-1 0,0 0-10 16,0 0-4-16,0 0 2 0,38-2-4 15,-38 2-2-15,14-7-7 0,-14 7 5 16,13-14-1-16,-4 6 1 0,-9 8 2 15,12-18 8-15,-5 8 4 0,-7 10 7 0,6-19 5 16,-6 19-4-16,4-18-1 0,-4 18-3 16,-2-18 1-16,2 18 2 0,-11-14 14 0,11 14 9 15,-12-7 14-15,12 7 10 0,0 0 5 16,-28 2 2-16,28-2-4 0,-18 15-2 0,6-4-6 16,2 0-11-16,2 4-8 0,-1 0 5 15,1 2-13-15,4 0-13 0,-1 1-1 16,5 0-5-16,0-1-8 0,3 2-10 0,1-1-1 15,2-3-20-15,2 1-13 0,3-1-25 16,-1-4-25-16,6 0-30 0,-3-3-39 0,0-1-45 16,3 0-46-16,1-6-41 0,-3 2-46 15,-1-6-117-15,4-1-137 0,-4 0-411 0,1-3-405 16</inkml:trace>
  <inkml:trace contextRef="#ctx0" brushRef="#br1" timeOffset="-52040.58">24369 15307 2952 0,'0'0'-43'0,"0"0"26"16,17-5 0-16,-17 5 8 0,0 0 12 16,19 0 17-16,-19 0 19 0,0 0 5 0,19 9-4 15,-19-9 3-15,12 11-5 0,-12-11 2 16,10 13 11-16,-10-13 2 0,4 15-2 0,-4-15 9 16,0 18 8-16,0-18 11 0,0 0 6 15,-10 23 11-15,10-23 5 0,-14 13 2 16,14-13 2-16,-14 11-8 0,14-11 1 0,-16 3 4 15,16-3-4-15,0 0-1 0,0 0-3 16,0 0-10-16,0 0-9 0,-21-22-10 0,21 22 1 16,0 0-15-16,15-30-6 0,-15 30-11 15,18-23-13-15,-8 11-23 0,2 2-30 0,-1-2-33 16,2 1-41-16,-5 3-54 16,5 1-56-16,-5 0-62 0,-8 7-120 0,11-9-173 15,-11 9-387-15,0 0-390 0</inkml:trace>
  <inkml:trace contextRef="#ctx0" brushRef="#br1" timeOffset="-51689.24">23632 15641 3048 0,'-34'0'52'15,"34"0"23"-15,0 0-8 0,-20 2 1 0,20-2 2 16,0 0 12-16,0 0 2 0,0 0-7 16,0 0-9-16,0 0-9 0,0 0-4 15,56 8-5-15,-34-8-1 0,7 3 11 0,3-1 7 16,2 0-1-16,7 2 0 0,1 0-5 15,2 0-4-15,1-1-9 0,-1-1-4 16,1 2-7-16,-1-3 0 0,-2-1-16 0,-6 0-18 16,-2 0-25-16,-4-1-38 0,-2-1-45 15,-6 0-48-15,1 0-55 0,-9 0-42 0,-4-3-109 16,-2 2-143-16,-8 3-359 0,0 0-212 16</inkml:trace>
  <inkml:trace contextRef="#ctx0" brushRef="#br1" timeOffset="-51137.38">23921 15953 2550 0,'-14'12'-71'15,"14"-12"29"-15,0 0 5 0,0 0 14 0,0 0 33 16,0 0 25-16,-31-16 40 0,31 16 33 15,-17-8 16-15,17 8 9 0,-21-6 12 16,21 6 12-16,-24 0-3 0,24 0 4 0,-25 6-11 16,12-2-12-16,1 4-15 0,-1 1-9 15,3 1-17-15,-1 1-10 0,0 3-6 16,3-2-8-16,4 5-10 0,-2-2-8 0,3 0-3 16,3-15-7-16,0 30 0 0,5-13-8 15,-3-2-4-15,2-1-2 0,2-1-6 16,2 1-1-16,-8-14-2 0,11 17-2 0,-4-7 4 15,-7-10-7-15,14 9-1 0,-14-9 1 16,17 3 2-16,-17-3 1 0,0 0 3 0,0 0 4 16,30-15 2-16,-22 4-2 0,0-2 1 15,4-7 5-15,-6-2-1 0,2-6 3 16,1-3 2-16,-1-5 7 0,0 1 26 0,1 2 8 16,-2 5 4-16,-3 1 4 0,2 3 3 15,-2 1-7-15,0 5 4 0,0 2-6 0,0-1-4 16,-4 17-7-16,8-21 4 0,-8 21 2 15,0 0-2-15,0 0-5 0,0 0-3 16,0 0-7-16,0 0-4 0,0 0-8 0,0 0-3 16,0 0-4-16,0 0-5 0,-10 67-2 15,10-48-2-15,2-1-4 0,0 1-4 0,2 3-11 16,0 0-11-16,0 1-20 0,2-2-29 16,-2 3-29-16,4-4-33 0,-1-3-32 0,-1 1-45 15,1-2-64-15,1 0-52 0,-4-5-100 16,3 2-167-16,-1-5-41 0,-6-8-495 15,0 0-714-15</inkml:trace>
  <inkml:trace contextRef="#ctx0" brushRef="#br1" timeOffset="-50920.51">24024 16054 3589 0,'0'0'25'15,"0"0"23"-15,6-11-10 0,-6 11-8 16,0 0 4-16,15-9 18 0,-15 9 12 15,15-7 12-15,-15 7-6 0,19-5-2 16,-19 5-4-16,26-4 1 0,-10 4 4 0,-16 0 1 16,36 0-1-16,-19-3-11 0,3 3-12 15,-20 0-20-15,36 0-36 0,-22 0-42 0,1-6-41 16,-15 6-48-16,26-4-44 0,-18 1-43 16,-2-2-45-16,-6 5-90 0,2-11-602 0,-2 11-408 15</inkml:trace>
  <inkml:trace contextRef="#ctx0" brushRef="#br1" timeOffset="-50680.69">24202 15906 2949 0,'-17'-3'-11'0,"17"3"52"16,0 0 21-16,0 0 26 0,0 0 21 16,-23 10 18-16,23-10 19 0,-5 13 1 0,5-13-6 15,-4 21-5-15,4-21-7 0,-2 29-2 16,0-14-6-16,0 2 7 0,2-17 34 16,-4 33-12-16,2-16-6 0,2 0-10 0,-2 0-8 15,2-17-28-15,0 33 1 0,0-20 2 16,-2 2-1-16,2-15-2 0,0 27-7 15,0-27-8-15,4 22-6 0,0-12-10 0,-4-10-5 16,14 19-6-16,-5-11-9 0,2-3-8 16,-11-5-26-16,25 7-31 0,-9-7-46 0,0-3-43 15,0-2-57-15,3-1-79 0,-3-5-70 16,0 0-153-16,-2-3-123 0,-4 2-12 16,-1-1-465-16,-6-2-612 0</inkml:trace>
  <inkml:trace contextRef="#ctx0" brushRef="#br1" timeOffset="172137.66">27571 13134 706 0,'0'0'165'0,"0"0"-2"0,0 0-27 15,0 0-34-15,0 0-25 0,0-18 2 0,0 18-11 16,0 0-12-16,0 0 2 0,0 0-4 16,6-18-18-16,-6 18-3 0,0 0 2 15,9-11-6-15,-9 11-1 0,0 0 8 16,0 0-2-16,7-14-2 0,-7 14 24 0,0 0 10 15,0 0 8-15,0 0 9 0,9-12 7 16,-9 12 8-16,0 0-7 0,6-12-4 0,-6 12-14 16,0 0-10-16,16-13-4 0,-16 13-6 15,12-8-10-15,-12 8 2 0,16-11-7 0,-16 11-5 16,17-8 0-16,-17 8 5 0,20-8-8 16,-10 5-5-16,-10 3 0 0,18-4 3 15,-18 4 5-15,20 0 10 0,-20 0-1 0,0 0 4 16,29 7-4-16,-29-7 1 0,12 10-2 15,-6-3 15-15,-6-7 4 0,4 19 3 16,-4-19-6-16,-4 27 0 0,4-27-7 16,-6 34 3-16,1-14 0 0,0 2-5 0,-2 1 0 15,-1 2 4-15,1 0-7 0,-2 2-1 16,2-1-5-16,2-1-5 0,1 3-2 16,0-3-2-16,2 2-4 0,0 0-2 0,4-3-4 15,0-1 1-15,2 1-1 0,2-4-1 16,-1 2-4-16,3-6-1 0,3 1-2 0,-3-3-3 15,2-1-1-15,-1 1 1 0,-1-5 1 16,4-2-3-16,-12-7-2 0,13 12 0 16,-13-12-1-16,13 5-1 0,-13-5-2 0,0 0 4 15,0 0-4-15,0 0 2 0,0 0 10 16,0 0-2-16,0 0 5 0,0 0 0 16,0 0 1-16,0 0 2 0,0 0-3 0,0 0 7 15,0 0-7-15,0 0 5 0,0 0-1 16,0 0-3-16,0 0-1 0,0 0 2 0,-38 7-5 15,38-7-3-15,-13 18 1 0,8-6-4 16,-2-1 3-16,1 3 7 0,-1 1-9 16,3 2 0-16,0 2-2 0,1 2-3 0,1 2 4 15,2 0 2-15,2 4-2 0,1 3 2 16,-1 2-5-16,4 3 3 0,-1 2-1 16,3 2-1-16,0 0 0 0,1 0-1 0,1 5 0 15,4 2-4-15,-5-5 6 0,4 3-1 16,-1-7 0-16,-1 1 1 0,1-1 4 15,-2-1-9-15,1 4 3 0,-1-6 5 0,1 6-3 16,-1-5 4-16,-1 2 5 0,-1-1 5 16,-1-3 1-16,-1 4-20 0,-6-4 4 0,2 0 10 15,-2-1-3-15,-2 5 8 0,-2-2-1 16,0 2 1-16,-3-1 0 0,-3-3 4 16,3 2 2-16,-1-5-3 0,-1-3-4 0,1 0-5 15,-2-2 0-15,5-2 0 0,-3-3-10 16,4-1-21-16,-6-2-37 0,7-3-47 0,-3-3-80 15,4-4-95-15,2-7-199 0,-12 7-130 16,12-7 22-16,0 0-323 0,0 0-295 16</inkml:trace>
  <inkml:trace contextRef="#ctx0" brushRef="#br1" timeOffset="173926.15">28311 13381 2651 0,'0'0'-104'0,"0"0"18"0,0 0 2 0,0 0 25 16,-19 9 20-16,19-9 21 0,0 0 25 15,0 0 23-15,0 0 13 0,0 0 13 0,0 0 19 16,0 0 22-16,0 0 16 0,0 0 11 16,0 0 1-16,0 0-11 0,0 0-8 15,0 0-12-15,0 0-11 0,0 0-8 0,0 0-7 16,0 0-7-16,0 0-9 0,38 9-6 16,-38-9-5-16,0 0-3 0,0 0-4 0,32-13-5 15,-32 13-7-15,17-11-6 0,-8 3-1 16,1-1-9-16,-10 9 2 0,16-19 1 15,-12 7-4-15,-4 12-1 0,8-19 1 0,-6 8 0 16,-2 11-2-16,0-19-3 0,0 19 5 16,0 0-2-16,-8-25 1 0,8 25-1 0,-12-12 4 15,12 12 5-15,-16-8 14 0,16 8 4 16,-22 0 13-16,22 0 7 0,0 0 2 16,-33 14 6-16,21-4 5 0,-2-1 3 15,6 4 7-15,-3 3 4 0,3 0-4 0,2-2-4 16,1 5 1-16,3 0-7 0,2 0-5 15,0 2-5-15,5-2-4 0,1 2-8 16,2 2-1-16,3-4-9 0,1 0-1 0,3-1-39 16,2-3-46-16,-2-2-67 0,4-1-95 15,-3-5-75-15,5-1-170 0,-5-2-140 0,-1-2-374 16,-2-4-430-16</inkml:trace>
  <inkml:trace contextRef="#ctx0" brushRef="#br1" timeOffset="174107.29">28618 13508 3353 0,'0'0'85'0,"0"0"-6"0,0 0 31 0,0 0 20 16,0 0 17-16,0 0 2 0,0 0-8 15,6 31-9-15,-6-31-39 0,-2 20-12 0,2-20-4 16,0 26-10-16,0-26-10 0,2 22-8 16,1-8-18-16,-3-14-33 0,7 19-51 15,-7-19-58-15,4 19-82 0,0-14-91 0,-4-5-187 16,6 8-131-16,-6-8-324 0,0 0-335 15</inkml:trace>
  <inkml:trace contextRef="#ctx0" brushRef="#br1" timeOffset="174285.06">28582 13199 2995 0,'0'0'123'15,"-7"-17"23"-15,7 17-15 0,0 0 3 0,-3-19 12 16,3 19-6-16,0 0-8 0,0 0-15 15,0 0-16-15,-2-17-39 0,2 17-50 16,0 0-47-16,0 0-43 0,0 0-66 0,0 0-67 16,0 0-150-16,0 0-232 0,0 0-268 15,0 0-217-15</inkml:trace>
  <inkml:trace contextRef="#ctx0" brushRef="#br1" timeOffset="174669.24">28959 13504 2515 0,'0'0'-51'15,"0"0"45"-15,0 0 30 0,0 0 36 0,-14 21 37 16,14-21 31-16,0 0 21 0,0 0 18 16,0 0-7-16,0 0-5 0,0 0-3 0,0 0 1 15,0 0 1-15,16 12-10 0,-16-12-10 16,20 2-14-16,-20-2-14 0,29 0-12 0,-11 0-14 15,0 1-12-15,3-1-5 0,-21 0-15 16,38-1-26-16,-14-1-44 0,-6 0-48 16,0-2-59-16,-1 3-75 0,-5-4-66 15,-12 5-112-15,18-11-173 0,-14 5-382 16,-4 6-352-16</inkml:trace>
  <inkml:trace contextRef="#ctx0" brushRef="#br1" timeOffset="174813.62">29025 13440 2853 0,'0'0'-2'0,"-21"0"42"15,21 0 13-15,0 0 19 0,0 0 41 0,0 0 14 16,0 0 1-16,0 0-13 0,0 0-10 16,0 0-16-16,0 0-10 0,0 0-28 15,0 0-54-15,0 0-69 0,74-4-98 0,-59 0-121 16,1-2-243-16,-4 2-310 0,-4-1-187 16</inkml:trace>
  <inkml:trace contextRef="#ctx0" brushRef="#br1" timeOffset="175951.56">29440 13173 2450 0,'0'0'-91'0,"0"0"23"0,-2-18 22 0,2 18 29 16,0 0 32-16,0 0 47 0,0-21 36 15,0 21 26-15,0 0 15 0,0 0 9 0,0 0 4 16,6-18 3-16,-6 18-5 0,0 0-3 16,0 0-6-16,0 0-14 0,0 0-9 15,0 0-13-15,0 0-6 0,0 0-15 0,12 53-12 16,-9-37-4-16,-3 2-8 0,2 0-8 15,-2 2 2-15,2 1-15 0,1 0 1 16,-1 4-4-16,0 0-1 0,4-3-9 16,-4 0-1-16,0-4-3 0,0 4-9 15,0-3-18-15,0-2-34 0,3-1-35 0,-5-16-36 16,2 28-38-16,-2-28-40 0,2 19-38 0,-2-12-43 16,0-7-78-16,0 0-622 0,0 0-412 15</inkml:trace>
  <inkml:trace contextRef="#ctx0" brushRef="#br1" timeOffset="176307.51">29383 13334 2931 0,'-9'-22'-70'0,"3"1"39"0,1 2 13 0,1 2 31 16,4-1 10-16,0 18 10 0,0-34 4 15,4 17 6-15,3-2-1 0,4 0 6 16,-1 2 4-16,3-2 6 0,-1 2 4 16,4 1 2-16,-2 3 1 0,3 0-7 0,-2 3-4 15,2 3-2-15,-2-1-6 0,0 2-4 16,1 2 0-16,-16 4-6 0,24 3-1 0,-24-3-2 15,19 10 0-15,-13 0-6 0,-6-10 7 16,7 25 4-16,-7-12 5 0,0-13 3 16,-7 35 1-16,3-16-1 0,-5 0-2 0,1 0-2 15,-2 0 4-15,-2-2 7 0,2 0 2 16,0-1 5-16,1-1-11 0,3-2 4 0,-3 1-2 16,3-3-3-16,0 1-5 0,6-12-2 15,-7 25 2-15,7-12-5 0,0-13-2 16,5 23-5-16,3-10 0 0,0-2-5 0,5 2-2 15,0-2-3-15,3 3-1 0,4-2-3 16,1-2-1-16,-2 2-3 0,2 1-3 16,1-3-9-16,-2 0-22 0,-2-3-41 0,-1-1-60 15,1 2-81-15,-2-5-104 0,-4 1-229 16,-2-4-95-16,-10 0-304 0,0 0-346 16</inkml:trace>
  <inkml:trace contextRef="#ctx0" brushRef="#br1" timeOffset="178406.08">29943 13140 2739 0,'4'-21'-84'16,"-4"21"31"-16,6-11 19 0,-6 11 23 15,0 0 22-15,4-17 18 0,-4 17 20 16,0 0 10-16,2-18 4 0,-2 18-1 0,0 0-17 15,0 0 15-15,0 0 5 0,-12-23 18 16,12 23 14-16,0 0 13 0,-22-1 10 0,22 1-1 16,0 0-11-16,-39 17-4 0,25-7-5 15,-4 1-6-15,2 0-8 0,1 5-7 16,0 1 5-16,0 0-3 0,3 2-5 0,1 0-2 16,0 0-8-16,7 0 1 0,0-2-7 15,2 3-8-15,2-20-5 0,6 34-2 16,2-15-7-16,6-2-4 0,2-1 1 0,1-4-8 15,3 2-8-15,2-5-31 0,0 1-53 16,1-3-66-16,3-1-91 0,-6-4-103 0,2-2-226 16,-5 0-83-16,-17 0-258 0,32-8-275 15</inkml:trace>
  <inkml:trace contextRef="#ctx0" brushRef="#br1" timeOffset="178992.14">30297 13205 2643 0,'0'-19'-108'0,"0"19"22"16,0 0 22-16,0 0 30 0,-21-17 45 15,21 17 39-15,-16-6 34 0,16 6 16 16,-22-4 18-16,22 4 4 0,-23 0 4 0,23 0 1 16,-28 7-12-16,16-2-6 0,-2 3-10 15,2 1-10-15,2 1-7 0,1 1-8 0,-2 2-10 16,5 1-7-16,6-14-2 0,-6 26-8 16,6-12-2-16,0-14-5 0,6 28-6 15,2-16-2-15,1 2-6 0,2-5-1 16,1 0-1-16,0 1-5 0,2-5-1 0,-2 1 1 15,-12-6-5-15,28 4 2 0,-28-4-6 16,25-2 4-16,-25 2-7 0,28-13 2 0,-16 3-1 16,1-1 0-16,0-7-1 0,0 2-3 15,-1-8-1-15,1-2-1 0,-2-5 0 16,1-1 0-16,-4 0 1 0,4-1 16 0,-6 1 8 16,2 0 14-16,-2 2 4 0,-1 2 9 15,-1 1 6-15,0 1 8 0,2 3-25 0,-1 0 1 16,-1 4 3-16,-2 2 0 0,3 2-7 15,-5 15 0-15,6-23-6 0,-6 23 2 16,0 0 4-16,0 0 1 0,0 0-2 16,0 0-4-16,0 0 1 0,0 0 3 0,0 0-2 15,-13 53 0-15,9-28-8 0,4 0-1 16,-3 4-1-16,3-1-7 0,-2 3-1 16,2-2-3-16,0 3-15 0,2-3-26 0,-2-1-36 15,3 0-42-15,-1-1-44 0,0-4-63 16,3 0-41-16,-3-5-72 0,2-1-149 0,-2-3-135 15,2-3-345-15,-2-3-379 0</inkml:trace>
  <inkml:trace contextRef="#ctx0" brushRef="#br1" timeOffset="179463.64">30608 13162 2753 0,'0'0'-116'0,"0"0"14"16,0 0 10-16,0 0 22 0,0 0 33 15,-45 13 31-15,45-13 23 0,0 0 30 0,0 0 11 16,0 0 5-16,-14 4 9 0,14-4-14 15,0 0-4-15,0 0-1 0,0 0-5 0,0 0-3 16,0 0-6-16,0 0-8 0,0 0-5 16,49-16-2-16,-49 16-3 0,19-11-3 0,-9 2-3 15,1-1-3-15,-11 10 1 0,17-21 1 16,-10 9 0-16,-7 12 0 0,6-21 12 16,-6 21 12-16,2-21 2 0,-2 21 18 15,0 0 16-15,-8-22 4 0,8 22 9 0,-16-10 6 16,16 10 3-16,0 0-5 0,-27 0 4 15,27 0-5-15,-24 13 1 0,12-3-5 0,2 3 5 16,-2 3-12-16,2 1-4 0,0 2-5 16,6 0-5-16,-3 0-9 0,5 0-4 15,2 2-4-15,2 0-7 0,2-3-7 0,3 4-5 16,3-3-38-16,2-2-45 16,4-1-74-16,3-2-88 0,0-2-97 0,2-3-216 15,-4-2-102-15,4-4-249 0,-2-1-251 0</inkml:trace>
  <inkml:trace contextRef="#ctx0" brushRef="#br1" timeOffset="179737.61">30860 13240 2892 0,'0'0'47'0,"8"-12"-11"0,-8 12-7 16,0 0-2-16,10-11-1 0,-10 11-10 16,0 0 1-16,0 0-4 0,0 0 3 15,0 0 0-15,22 1-1 0,-22-1 1 16,0 0 2-16,11 18 13 0,-11-18 11 0,4 14 10 15,-4-14 6-15,0 0 5 0,-4 25 8 16,4-25 8-16,0 0 12 0,-19 18 7 0,11-11 10 16,8-7 6-16,-16 8-6 0,16-8-7 15,-16 4-6-15,16-4-7 0,0 0-12 16,0 0-9-16,0 0-4 0,-19-21-8 16,19 21-14-16,0 0-21 0,4-23-28 0,-4 23-27 15,0 0-42-15,15-23-50 0,-15 23-74 16,16-14-86-16,-6 9-194 0,-4 1-152 0,-6 4-238 15,0 0-236-15</inkml:trace>
  <inkml:trace contextRef="#ctx0" brushRef="#br1" timeOffset="180050.44">30210 13483 2756 0,'-17'2'71'0,"17"-2"20"16,0 0-3-16,0 0 6 0,0 0 19 0,0 0 17 16,0 0 11-16,0 0-6 0,0 0-14 15,0 0-9-15,0 0-14 0,73 8-8 16,-48-8-4-16,5 0-7 0,6 2-9 15,0-2-8-15,1 2-4 0,8-2-10 0,-1 1-4 16,0-1-17-16,1-1-34 0,-3 1-49 16,-4-2-54-16,-1 0-55 0,-5 0-31 0,-2 0-73 15,-8 0-95-15,2 2-163 0,-7-2-335 16,-17 2-218-16</inkml:trace>
  <inkml:trace contextRef="#ctx0" brushRef="#br1" timeOffset="180621.61">30553 13766 2478 0,'0'0'-38'16,"-16"3"24"-16,16-3 8 0,0 0 20 15,0 0 19-15,0 0 27 0,-26-2 15 16,26 2 18-16,0 0 16 0,-21-8 8 0,21 8 6 15,-15-5 6-15,15 5 3 0,-19-2-5 16,19 2 4-16,0 0-8 0,-30 2-8 0,30-2-18 16,-21 5-3-16,11 2-15 0,10-7-3 15,-22 16-7-15,14-6-8 0,0 2-12 16,1 1 1-16,3 0-2 0,4-13-8 0,-7 29-5 16,7-15-2-16,0-14-5 0,4 31 0 15,-1-16-6-15,4-1 1 0,-7-14-3 0,10 23-1 16,-4-16-5-16,-6-7 2 0,15 16-8 15,-15-16-5-15,13 7-5 0,-13-7-8 16,17 0 8-16,-17 0-7 0,0 0 4 0,21-20-2 16,-15 8 3-16,1-3-1 0,-1-2 2 15,-2-1 2-15,0-1 8 0,0-1 6 16,0-2 10-16,1 4 10 0,-2-2-2 16,-1 3 15-16,2 0 3 0,-2 2 1 0,-2 15 2 15,4-25-9-15,-4 25-3 0,4-20-8 16,-4 20-5-16,2-16-2 0,-2 16 3 0,0 0-15 15,0 0 1-15,0 0 3 0,0 0-2 16,0 0 2-16,0 0 2 0,0 0-2 0,0 0 4 16,0 0-5-16,0 0 4 0,2 57 22 15,0-40 5-15,5 2-5 0,-1-2-2 0,0 6-1 16,3-1-5-16,0 0-17 0,-1 1 5 16,0-2 4-16,2 0-7 0,0 0-17 15,-2-2-40-15,0-2-43 0,-2-4-57 0,1-2-79 16,-1 1-79-16,1-5-162 0,-3-1-173 15,-4-6 25-15,0 0-355 0,0 0-398 16</inkml:trace>
  <inkml:trace contextRef="#ctx0" brushRef="#br1" timeOffset="180812.86">30688 13930 2881 0,'0'0'-90'16,"0"0"10"-16,14-12 5 0,-14 12 16 0,12-9 23 15,-12 9 33-15,19-8 19 0,-6 4 13 16,-13 4-1-16,29-8-3 0,-11 6 0 0,-2 0 0 16,1-1-9-16,-17 3-1 0,34-6-15 15,-16 3-40-15,-4 2-38 0,-14 1-43 16,25-6-66-16,-25 6-116 0,17-9-327 16,-10 7 150-16</inkml:trace>
  <inkml:trace contextRef="#ctx0" brushRef="#br1" timeOffset="181035.73">30915 13818 1882 0,'0'0'31'0,"0"0"41"16,0 0 14-16,0 0 37 0,0 0 24 16,0 0 18-16,-31 18 11 0,31-18-3 0,0 0-7 15,-4 23-8-15,4-23-12 0,-4 18-4 16,4-18-3-16,-4 24 2 0,4-24-15 0,4 24-11 16,-4-24-9-16,2 25-8 0,0-9-11 15,0-1-8-15,2-2-6 0,2 0-10 16,0-2-7-16,3 4-6 0,-1-5 3 0,3 0-17 15,2 2-15-15,-1-5-36 0,1 1-45 16,-13-8-54-16,27 7-60 0,-11-3-48 16,-2-5-54-16,-14 1-111 0,27-8-141 0,-11 1-365 15,-2-3-270-15</inkml:trace>
  <inkml:trace contextRef="#ctx0" brushRef="#br1" timeOffset="181679.83">31589 13466 2753 0,'0'0'19'0,"-20"0"23"16,20 0 18-16,0 0 25 0,0 0 41 0,0 0 13 16,0 0-4-16,0 0-15 0,0 0-11 15,0 0-18-15,0 0-7 0,0 0-8 16,0 0-7-16,0 0-4 0,0 0-11 0,0 0-7 15,64-4-4-15,-43 4-3 0,3 2-5 16,-4-2-4-16,4 0-4 0,-1 0-13 16,-2 0-38-16,0-2-46 0,1 2-46 15,-1-1-60-15,-2 1-56 0,0-3-90 0,-3 0-160 16,-4 1-386-16,-12 2-228 0</inkml:trace>
  <inkml:trace contextRef="#ctx0" brushRef="#br1" timeOffset="181898.93">31743 13373 2649 0,'0'0'-16'16,"0"0"10"-16,-17-4 8 0,17 4 21 15,0 0 45-15,0 0 48 0,0 0 28 16,0 0 13-16,0 0 5 0,-14 21 7 0,14-21 4 16,0 19 5-16,0-19 16 0,2 23-12 15,-2-23-33-15,6 32-24 0,-2-14-18 0,2 1-14 16,-2 2-5-16,3 0-6 0,1 2-25 15,-1-3-38-15,-1 1-53 0,1 0-77 0,1 1-93 16,-4-3-100-16,2 1-204 0,-6-1-104 16,0-1-335-16,-2 0-370 0</inkml:trace>
  <inkml:trace contextRef="#ctx0" brushRef="#br1" timeOffset="183355.86">29662 14605 2926 0,'0'0'-11'0,"-6"-16"30"15,6 16 12-15,0 0 13 0,0 0 26 16,-2-18 17-16,2 18 14 0,0 0-4 16,0 0-7-16,0 0 2 0,0 0 17 0,0 0 13 15,0 0 9-15,0 0-7 0,0 0-4 16,0 0-4-16,0 0-4 0,0 0-11 0,0 0-14 15,0 0-17-15,-16 47-7 0,12-28 0 16,0-3-12-16,-2 1-3 0,2 3-6 16,-2 1-3-16,1-1-4 0,1 3-2 15,0 0-4-15,0-1-4 0,-1 0-7 0,3-3 4 16,-2 2 6-16,2-3-14 0,0 1-1 16,-1-2 5-16,1-2-6 0,2-15 3 15,-2 27-6-15,0-17 2 0,2-10 0 0,-2 19 16 16,2-19 1-16,0 0-2 0,2 23 8 15,-2-23 0-15,6 12-2 0,-6-12-2 0,11 8-8 16,-11-8 5-16,15 3-6 0,-15-3 9 16,21 0-3-16,-21 0 0 0,26 0-5 0,-26 0 0 15,29-3-5-15,-12-1 0 0,0 2-7 16,0-2-11-16,-2 1-17 0,1 0-30 16,0-1-29-16,-2-1-37 0,1-1-47 0,0 0-58 15,-2 3-56-15,-3-3-92 0,3 0-151 16,-4 1-86-16,-9 5-379 0,0 0-444 0</inkml:trace>
  <inkml:trace contextRef="#ctx0" brushRef="#br1" timeOffset="187149.62">30187 14699 2935 0,'11'-9'-109'15,"-11"9"20"-15,0 0 16 0,0 0 39 16,0 0 16-16,0 0 27 0,0 0 22 15,10-11 15-15,-10 11 5 0,0 0 9 16,0 0 12-16,0 0 2 0,0 0 11 0,11-11 15 16,-11 11 8-16,0 0 5 0,0 0 8 15,0 0-7-15,0 0-7 0,0 0-11 0,0 0-10 16,0 0-10-16,0 0-8 0,0 0-9 16,0 0-8-16,0 0-2 0,0 0-5 15,-28-18-6-15,28 18-4 0,-20-5-2 0,20 5 0 16,-26-1 6-16,9-2 6 0,17 3 4 15,-34 3 6-15,17-3-1 0,-2 1 16 16,2 4 3-16,0-1-10 0,0 3-2 16,0 0-6-16,4 1 0 0,1 3-4 0,0 1-3 15,2 0-5-15,2 1-8 0,4 2-5 16,0 0 0-16,4-15-1 0,0 37 2 0,2-20-2 16,2 0-1-16,4 1-5 0,2 0 4 15,0 0-5-15,4-4-2 0,-1 1-5 0,2-1-2 16,4-1-10-16,-2-1-32 0,4-5-30 15,-4-1-45-15,4-2-59 0,-2-2-57 16,5-1-57-16,-4-4-73 0,6-3-155 0,-3 2-97 16,1-3-337-16,-4 0-360 0</inkml:trace>
  <inkml:trace contextRef="#ctx0" brushRef="#br1" timeOffset="188011.84">30555 14859 2732 0,'0'0'-97'16,"0"0"21"-16,8-11 13 0,-8 11 16 15,0 0 6-15,0 0 17 0,6-22 22 0,-6 22 8 16,0 0 6-16,0-15 5 0,0 15 9 16,0 0 9-16,0 0 14 0,-10-25 23 15,10 25 9-15,-8-13 7 0,8 13-3 0,-12-11 6 16,12 11-5-16,-15-9 5 0,15 9-1 15,-22-6-9-15,22 6-1 0,-20-4-5 16,20 4-6-16,-26 1 2 0,26-1-6 0,-26 10-5 16,14-2-4-16,-1-1-3 0,3 5-7 15,3-1-4-15,7-11-2 0,-11 26-4 16,9-15-8-16,2-11 2 0,2 26-7 0,5-13 1 16,-3 1-4-16,5-3-1 0,1 1-3 15,-1-2-2-15,1-2-2 0,1 3-2 16,-11-11 1-16,19 13 2 0,-11-7-2 0,-8-6-1 15,20 4 1-15,-20-4-3 0,18 0-1 16,-18 0 0-16,0 0-2 0,28-12 1 16,-17 4 0-16,-3-2 0 0,2-1 1 0,0-2 0 15,2-4-1-15,-2-3 0 0,1-1-3 0,0-3-1 16,-1-1 3-16,1-3 1 0,-1-3-4 16,3 1 1-16,-2 2-1 0,-3 1 0 15,0 1 3-15,-1 4 3 0,2-1 1 16,-3 5 9-16,-2 2 11 0,0 0 1 0,3 1-2 15,-7 15-3-15,4-21-2 0,-4 21-5 16,6-11 17-16,-6 11 10 0,0 0-5 16,0 0 3-16,0 0-3 0,0 0-2 0,0 0-4 15,-25 47 5-15,19-30-5 0,1 1-1 16,-2 2 1-16,3 5-1 0,0-2-4 0,2 2 2 16,-2 2-5-16,4-4 1 0,-2-1-1 15,4 4-5-15,0-2 0 0,0 0-16 16,0-3-29-16,0-2-35 0,2 2-44 15,3-2-58-15,0-3-61 0,-1-2-68 0,2-2-138 16,1 1-187-16,-3-4-361 0,-6-9-428 16</inkml:trace>
  <inkml:trace contextRef="#ctx0" brushRef="#br1" timeOffset="188546.59">30928 14786 3014 0,'0'0'-46'0,"0"0"22"16,0 0 15-16,0 0 9 0,-8-14 10 16,8 14 13-16,0 0 9 0,0 0-2 15,0 0 1-15,0 0 0 0,0 0-2 0,0 0 4 16,0 0 3-16,0 0 1 0,0 0-1 16,0 0-5-16,0 0-5 0,0 0-5 15,0 0-10-15,37 11-4 0,-37-11-9 0,18-6-6 16,-18 6-7-16,16-9 3 0,-16 9 0 15,13-11-3-15,-13 11 2 0,9-16 6 0,-9 16 14 16,6-15 8-16,-6 15 6 0,0 0 13 16,-2-19 9-16,2 19 14 0,0 0 13 15,0 0 8-15,-22-13 8 0,22 13 8 0,-20 0 4 16,20 0 1-16,0 0 5 0,-32 13-2 16,21-5 1-16,1 1-2 0,-1 4-9 0,2-1-10 15,3 3 7-15,2 0-31 0,0 1-5 16,2 3-3-16,2-19-7 0,0 34-2 15,4-16-12-15,2-2 4 0,0 1-8 16,5 2-11-16,2-3-33 0,0-5-38 16,-1 1-50-16,3-3-56 0,4 2-52 0,-4-5-63 15,2-3-110-15,0 1-140 0,-5-4-445 0,-12 0-417 16</inkml:trace>
  <inkml:trace contextRef="#ctx0" brushRef="#br1" timeOffset="188790.62">31197 14905 2965 0,'14'-12'-39'0,"-14"12"21"16,16-8 4-16,-16 8 4 0,16-12-2 0,-16 12 8 16,17-7-3-16,-17 7-2 0,16-7 5 15,-16 7-2-15,12-8 2 0,-12 8 5 16,0 0 22-16,0 0 27 0,0 0 9 0,0 0 7 16,0 0-2-16,21 12-1 0,-21-12-3 15,0 0-1-15,0 0 2 0,0 0 1 16,0 0 6-16,-27 36 7 0,27-36 11 0,-14 9 4 15,14-9 1-15,-16 8-8 0,16-8-11 16,-15 2-11-16,15-2-19 0,0 0-48 0,0 0-60 16,0 0-98-16,-21-23-103 0,19 13-229 15,-3-2-434-15,5 12-337 0</inkml:trace>
  <inkml:trace contextRef="#ctx0" brushRef="#br1" timeOffset="190125.58">30811 14301 2823 0,'0'0'-54'0,"0"0"21"15,0 0 8-15,0 0 24 0,5-22 28 0,-5 22 21 16,0 0 18-16,0 0-1 0,8-18-1 16,-8 18 0-16,0 0 3 0,7-14 0 15,-7 14 7-15,0 0 7 0,13-11 2 0,-13 11-2 16,10-6-2-16,-10 6-6 0,0 0-5 16,18-5 1-16,-18 5-1 0,0 0 2 0,20-2-1 15,-20 2 2-15,0 0-6 0,0 0 2 16,23 9 1-16,-23-9-10 0,7 12 0 15,-7-12-7-15,2 15-1 0,-2-15-1 16,0 0-1-16,-9 30 10 0,9-30 6 0,-8 22 8 16,3-11-18-16,5-11 3 0,-6 21-4 15,2-10 9-15,4-11-8 0,-4 19-6 0,4-19-2 16,-6 16-2-16,6-16-4 0,0 16-1 16,0-16-7-16,0 0-5 0,10 20-9 15,-10-20-36-15,17 11-32 0,-6-7-43 0,1-1-61 16,3 1-64-16,2-4-70 0,-2 0-122 15,1 0-190-15,4 0-30 0,-1-3-249 0,-19 3-249 16</inkml:trace>
  <inkml:trace contextRef="#ctx0" brushRef="#br1" timeOffset="190973.15">30543 15125 2530 0,'0'0'-84'0,"0"0"38"0,0 0 22 16,0 0 27-16,0 0 15 0,0 0 31 16,0 0 16-16,0 0 11 0,0 0 1 15,0 0-9-15,0 0-7 0,0 0-1 0,0 0 1 16,0 0 4-16,0 0 15 0,0 0 16 0,0 0 7 16,0 0 6-16,0 0 3 0,0 0-4 15,0 0-6-15,0 0-8 0,0 0-5 16,55 1-14-16,-36 3-7 0,0-2-7 0,5 1-6 15,0 2-5-15,6 0-18 0,0 0-5 16,3-1 3-16,-1 2-1 0,3-3-1 16,3 1-2-16,2 0 0 0,0 0-6 15,-7 1-1-15,2-3-1 0,-1-1-4 0,-2 1-3 16,-3-2-4-16,-4 0-18 0,0 0-32 16,-1-2-48-16,-3 2-55 0,0 0-51 15,-4-1-56-15,-17 1-114 0,30-2-161 0,-18 2-338 16,-12 0-222-16</inkml:trace>
  <inkml:trace contextRef="#ctx0" brushRef="#br1" timeOffset="191755.58">30557 15675 2475 0,'0'0'-88'0,"0"0"23"16,0 0 30-16,0 0 7 0,26-12 23 15,-26 12 29-15,0 0 16 0,15-12 15 16,-15 12 7-16,8-10 5 0,-8 10 5 0,11-12 15 16,-11 12 10-16,6-17 8 0,-6 17 5 15,7-19 3-15,-7 19-4 0,2-21 6 0,-2 21-7 16,-2-21-9-16,2 21-11 0,-9-19-8 15,9 19-10-15,-15-17-5 0,4 9-10 0,11 8-5 16,-24-11-2-16,10 7-3 0,14 4-1 16,-27-4 7-16,27 4-5 0,-26 2-5 15,26-2 2-15,-26 12-7 0,14-5 3 16,2 1-4-16,2 2-1 0,8-10-7 0,-11 24-1 16,9-11-2-16,2-13-4 0,2 27 1 15,-2-27-4-15,9 27-1 0,-1-16-1 0,-2 1-1 16,4-2-1-16,0 1 0 0,-10-11-2 15,16 15 2-15,-8-9-2 0,-8-6-2 16,20 5 0-16,-20-5-3 0,19 0 1 16,-19 0-1-16,18-9-2 0,-18 9 1 15,20-20-1-15,-12 8-2 0,3-6-1 0,0-2 5 16,-3-3-1-16,3-1 21 0,-1-1 1 0,-2 0 0 16,1 1 13-16,-2-1 11 0,1 5-5 15,-2-1 6-15,0 6 4 0,1-3 6 16,-3 2-16-16,3 5-6 0,-7 11-3 0,8-19-5 15,-8 19-1-15,2-15 3 0,-2 15 28 16,0 0-7-16,0 0 4 0,0 0 1 0,0 0-3 16,0 0 0-16,0 0 3 0,0 0 0 15,9 42 1-15,-9-42-5 0,2 28-5 16,0-11-3-16,2 3-6 0,-2 0-4 0,0 2-6 16,4 3-4-16,-1-1-4 0,-1 1-17 15,3-3-29-15,-3 2-31 0,4 0-36 0,-4-1-45 16,0-5-60-16,5 3-70 0,-2-6-78 15,-5-2-159-15,2-2-105 0,-2-1-13 16,-2-10-375-16,0 0-466 0</inkml:trace>
  <inkml:trace contextRef="#ctx0" brushRef="#br1" timeOffset="191965.14">30949 15601 3394 0,'17'-15'58'16,"-17"15"-1"-16,15-13 26 0,-7 8 31 16,-8 5 20-16,24-11 6 0,-12 7 0 0,1-2-17 15,-13 6-8-15,34-6-20 0,-20 5-15 16,4-4-33-16,-4 2-43 0,-14 3-61 0,26-7-73 16,-13 4-88-16,-5-1-107 0,2-2-199 15,-10 6-86-15,12-5-225 0,-12 5-172 16</inkml:trace>
  <inkml:trace contextRef="#ctx0" brushRef="#br1" timeOffset="192179.58">31127 15477 2758 0,'0'0'117'0,"0"0"10"0,-25 3 8 0,25-3 33 15,0 0 18-15,-11 14 7 0,11-14-10 16,-9 15-9-16,9-15-27 0,-12 21-5 0,6-8-6 16,-1 3-27-16,-2-2 5 0,1 2 4 15,0 3-16-15,1 0-7 0,-1 2-13 16,2-3-10-16,-1 2-5 0,3-1-10 0,2-2-6 15,2 1-1-15,0 1-7 0,0-19-8 16,9 32-26-16,-3-19-31 0,2 1-34 16,3-5-47-16,1 1-59 0,6-3-62 15,-2 0-63-15,-3-7-89 0,4 0-149 0,0-7-94 16,0 0-316-16,-2-5-348 0</inkml:trace>
  <inkml:trace contextRef="#ctx0" brushRef="#br1" timeOffset="192459.58">31243 15418 2916 0,'0'0'103'16,"-2"-20"11"-16,2 20-8 0,0 0-8 16,0-17 3-16,0 17 1 0,0 0 6 15,0 0-4-15,11-11-11 0,-11 11-9 0,0 0-12 16,0 0-9-16,26-2-6 0,-26 2-4 16,0 0-7-16,22 4-3 0,-22-4-5 15,16 8-3-15,-16-8-4 0,8 13 1 0,-8-13 1 16,4 15 2-16,-4-15 6 0,-4 19 12 15,4-19 11-15,-13 24 11 0,6-12-1 0,1 0 5 16,6-12-5-16,-10 24 0 0,6-11-6 16,-2 1-9-16,6-14-2 0,-2 23-6 15,2-23-8-15,6 24-4 0,0-11-35 0,4-2-37 16,1-4-63-16,2 1-75 0,4-2-93 16,-1-3-161-16,4-3-199 0,-2 0 27 15,-18 0-342-15,39-5-356 0</inkml:trace>
  <inkml:trace contextRef="#ctx0" brushRef="#br1" timeOffset="193073.99">31870 15069 3016 0,'0'0'73'0,"0"0"17"16,0 0-8-16,0 0-7 0,0 0 12 15,0 0 5-15,0 0 7 0,0 0-6 0,0 0-8 16,0 0-9-16,0 0-11 0,0 0-6 16,76 4-3-16,-55-4-8 0,1 0-4 0,-2 0-5 15,2 3-18-15,-1-6-44 0,0 3-50 16,-4 0-69-16,3-2-61 0,-20 2-92 16,22-8-181-16,-15 4-432 0,-7 4-294 0</inkml:trace>
  <inkml:trace contextRef="#ctx0" brushRef="#br1" timeOffset="193277.13">31993 14937 2740 0,'0'0'-17'0,"0"0"23"15,-13-10 10-15,13 10 38 0,0 0 53 0,0 0 46 16,0 0 26-16,0 0 5 0,0 0-1 16,-13 31-12-16,13-31-7 0,-4 28-11 0,2-10-7 15,-2 1-35-15,4 1-9 0,-2 3-12 16,2-1-11-16,0 1-9 0,0 1-8 0,0 3-20 15,2 0-36-15,-2-5-49 0,0 0-59 16,2-1-85-16,0-3-68 0,0 0-168 16,0-3-168-16,-2-15-370 0,-4 24-400 15</inkml:trace>
  <inkml:trace contextRef="#ctx0" brushRef="#br1" timeOffset="194901.5">30050 16494 2978 0,'0'0'-19'0,"0"0"18"0,0 0 9 16,0 0 14-16,0 0 20 0,0 0 18 0,0 0 16 15,0 0 14-15,0 0 6 0,16 23 16 16,-16-23 2-16,0 0 1 0,0 0-2 16,20 4-11-16,-20-4-9 0,0 0-12 0,23 0-8 15,-23 0-8-15,21-4-13 0,-21 4-11 16,25-4-13-16,-9 0-9 0,-2-2-9 16,1 1-4-16,0-1 0 0,-2-2-1 0,-3-1-2 15,2 0 1-15,0-3-3 0,-12 12-1 16,12-20 2-16,-10 8 2 0,-2 12 1 15,-2-21 5-15,2 21 5 0,-10-17 5 0,10 17 10 16,-20-18 12-16,8 13 6 0,12 5 12 16,-26-8 6-16,26 8-4 0,-27 2 10 15,27-2 2-15,-30 10-23 0,18-3-1 0,-2 2 0 16,4 3-6-16,2 0 3 0,1 2-5 16,5 1 6-16,2-15 4 0,2 28-1 0,5-11-2 15,3-2-1-15,3 2-9 0,4-2-3 16,-1-1-9-16,4-3-22 0,1 1-23 0,0-3-32 15,-2-4-48-15,1-1-62 0,2-1-76 16,0-6-71-16,1 2-156 0,-4-6-129 16,0 3-19-16,-4-7-302 0,4 2-305 0</inkml:trace>
  <inkml:trace contextRef="#ctx0" brushRef="#br1" timeOffset="195505.87">30608 16470 2685 0,'0'0'-86'16,"-6"22"22"-16,6-22-1 0,0 0 9 0,0 0 1 15,0 0-13-15,0 0-18 0,0 0-13 16,0 0-16-16,0 0-9 0,0 0-16 15,0 0-10-15,13 8 4 0,-13-8 28 0,0 0 52 16,0 0 42-16,0 0 34 0,0 0 15 16,0 0 30-16,0 0 21 0,0 0 11 15,0 0 24-15,0 0 20 0,0 0 18 0,0 0 17 16,0 0 1-16,0 0 6 0,0 0 4 16,0 0 8-16,0 0-1 0,0 0-3 0,0 0-14 15,0 0-15-15,0 0-14 0,0 0-6 16,0 0-6-16,0 0-8 0,0 0-13 15,0 0-3-15,0 0-7 0,0 0 1 16,0 0 6-16,0 0-4 0,0 0-4 0,-34-29-30 16,34 29 2-16,0 0-7 0,0 0-2 15,0 0-10-15,0 0-1 0,0 0-4 0,0-20-7 16,0 20 4-16,0 0 2 0,0 0-7 16,0 0 0-16,0 0-3 0,17-20 0 15,-17 20-7-15,0 0 0 0,0 0-1 0,21 0-2 16,-21 0 1-16,0 0 0 0,21 14 1 15,-21-14-6-15,12 17 2 0,-7-9-4 0,-5-8-5 16,11 20 6-16,-11-20 5 0,4 19 6 16,-2-7 5-16,-2-12 8 0,0 0-2 15,-6 24 1-15,6-24-2 0,-16 12-2 0,16-12-7 16,-14 6 4-16,14-6-4 0,0 0-3 16,-27-2-4-16,27 2-5 0,0 0-9 15,-20-16-13-15,20 16-24 0,-8-15-23 0,8 6-33 16,0 9-43-16,4-23-56 0,0 14-82 0,0-5-110 15,3 2-221-15,-1 2-21 0,3 0-433 16,-9 10-581-16</inkml:trace>
  <inkml:trace contextRef="#ctx0" brushRef="#br0" timeOffset="209806.48">28325 12381 719 0,'0'0'61'0,"0"0"-19"0,0 0-22 0,0 0-2 16,0 0-9-16,0 0 6 0,0 0 3 15,0 0 12-15,0 0 8 0,43 9 14 16,-43-9-1-16,0 0 20 0,24 1-13 0,-24-1-4 16,16 0 3-16,-16 0-7 0,22 3-9 15,-22-3-3-15,24 4-6 0,-24-4-7 0,23 3-6 16,-9-1-9-16,-14-2-8 0,32 4-6 15,-14 0-7-15,-2-2 7 0,2-1 4 16,3 3-3-16,-3-2-1 0,2 0 3 16,-1 0-4-16,4 0 1 0,-2 0-9 0,1 0 9 15,0-1 4-15,2 4-6 16,-1-4 7-16,-1 1-2 0,2-2-8 0,4 4 6 16,-5-4 4-16,3 2 6 0,-4-1-14 0,4-1 7 15,-2 0-5-15,-1 0 4 0,1 3 4 16,0-3-1-16,0 1-1 0,-1 2-4 15,1-3 3-15,-2 1 0 0,2 2 2 0,-1-2-1 16,1-1 3-16,4 4-11 0,-6-2 9 0,2-1-6 16,-1 2 15-16,-1 1-11 0,0-3 1 15,2 1-1-15,1 2-3 0,1 0-1 16,-6 0-1-16,4-2 14 0,1 2-9 16,3-3-4-16,-4 3-7 0,-4-2-3 0,8 2 4 15,-5-1-9-15,1-2-2 0,-4 1-4 16,4 0-1-16,-1-2 5 0,1 2 4 15,-2-1-4-15,2 2-5 0,-3-3-2 0,3 1 4 16,-2-1 8-16,2 2-2 0,-1-2 4 16,1 2 7-16,-2 0 5 0,2-2 8 15,0 0 4-15,-1 2-3 0,0-2 4 0,0 2-4 16,3 0-5-16,-3 0 3 0,3 0-3 16,-4-2 1-16,4 1 1 0,-3 2-11 0,5 1 1 15,-2-4 5-15,-4 1 4 0,6 3-5 16,-5-2-1-16,3-2 3 0,-3 2 5 0,-2 0 2 15,2-1 0-15,1 1-7 0,-3 0 5 16,2 1-10-16,-2-3 5 0,1 1-3 16,0 3 3-16,2-2 0 0,-3-2-2 15,3 4-7-15,-4-4 4 0,4 3-2 0,2 2 3 16,-5-4 3-16,2 3-5 0,0-2-1 16,-1 0 6-16,1-1-8 0,0 2 7 0,0-2-2 15,-1 2 3-15,0-2-5 0,2 3 15 16,-1-4-3-16,-1 2-5 0,0 0 3 15,0-2-1-15,-1 2 3 0,1-2 1 0,0 2-2 16,0-2-5-16,1 2 3 0,-2-2-3 16,2 0 4-16,1 1-6 0,-1-1 9 0,2 0-2 15,-2 3 4-15,3-2-2 0,2-1-3 16,1 3 4-16,-3-3-1 0,2 1 0 16,1 1 9-16,-4 0 0 0,2-2 3 15,1 2-4-15,0 0-3 0,-3-1 0 0,1-1-1 16,-3 0 1-16,0 0-5 0,2 0-4 15,-1 2 4-15,-1-4-7 0,2 4-10 0,-1-4-1 16,1 1-8-16,-1 1 0 0,-1 0 4 16,0-2 10-16,-2 0 1 0,1 0 8 15,-2 2 8-15,2-2 5 0,-1 1-7 0,-2 1 1 16,0-3 11-16,-19 3-6 0,38 0-3 16,-21 0-2-16,-17 0 2 0,30 0 9 0,-30 0-8 15,26 0-2-15,-26 0-2 0,22 0-3 16,-22 0 0-16,17 0 5 0,-17 0-7 15,0 0 0-15,26 0 3 0,-26 0-3 0,0 0 0 16,0 0 2-16,23 0-5 0,-23 0 3 16,0 0-3-16,0 0 3 0,19 4 1 15,-19-4-4-15,0 0 1 0,0 0 1 0,15 8-8 16,-15-8 6-16,0 0 1 0,11 9-4 16,-11-9-1-16,0 0 2 0,6 11 0 15,-6-11 3-15,0 0 4 0,6 18-5 16,-6-18 0-16,2 15-4 0,-2-15 10 0,-2 18 4 15,2-18-7-15,-2 22 0 0,2-22 2 0,-2 23-6 16,2-23 4-16,-4 25 7 0,2-12-12 16,-3 3 7-16,1-2-4 0,2 3-1 15,-3-2 3-15,3 3-4 0,-2-1 4 0,2 2-6 16,-2 0 4-16,2 1 0 0,0-4 1 16,0 4-4-16,-2-1 3 0,0 0 0 15,1 1-3-15,-2-3-1 0,3 5 6 16,0-3-2-16,-2 1-3 0,2-2 5 0,-2 3-2 15,2-2-3-15,-2 2 4 0,2-2-6 16,-3 0 7-16,3 0-2 0,-2 0-1 0,4 0 3 16,-2 0-12-16,0-2 11 0,2 2 4 15,0-19-10-15,0 37 6 0,2-20-1 0,-2 0 0 16,0 2 2-16,4 0-8 0,-2-2 3 16,0 0 5-16,3 1-9 0,-3-1 8 15,4 0-6-15,-4 0-3 0,2 0 12 0,0 0 1 16,0 0-5-16,-1 1-3 0,-1 1 5 15,3-2-3-15,-1 1 1 0,0 0-3 16,0 3 2-16,0-1-2 0,-2 0-5 0,2-1 5 16,1 0 2-16,-1 0-4 0,0 0 5 15,-1 1 0-15,-1-1-6 0,0 1 10 16,0 2-4-16,2-2 7 0,-2-1-5 0,0 2 1 16,0-2 1-16,0 2 8 0,3 1-2 15,-3-2 8-15,0-1 5 0,2 2-6 16,0 1 1-16,-2 0 5 0,5 0-4 0,-3 1-1 15,3-1 26-15,-1 0-22 0,0-1 4 16,2 0 7-16,-1 0-1 0,0-3-2 0,-3 1 0 16,2-2-2-16,-2 2 1 0,0-2 9 15,0 1-15-15,1-3 0 0,-1 0-8 0,0 2-7 16,-2-2 3-16,0-1-2 0,3 2 6 16,-3 0-7-16,0 0-2 0,-2-16 3 15,2 29-3-15,0-13 3 0,1-1-4 16,-1 2 1-16,0 0 0 0,2 1 1 15,-2-1-7-15,2 0 3 0,0 0-3 0,-2 1 3 16,2 0-3-16,0 1 11 0,0 0-4 0,0-1 11 16,0 1-12-16,-2 0 16 0,0-3 0 15,0 4 6-15,0-2 0 0,0 2-4 16,0-3 0-16,0 1-3 0,0 4-5 0,0-1 2 16,1-2-2-16,-1 0-7 0,0 2-4 15,0 1 11-15,0-3-8 0,0 1-1 0,0 1-2 16,-2-2 2-16,3 2-5 0,-3-1 4 15,2 2-1-15,0-3-2 0,-2 2 1 16,0 0-1-16,0 0-3 0,0-2 1 0,2 2 2 16,-2-1-2-16,0 2 0 0,0-2 0 15,0 2-2-15,0-2 2 0,-2 2 2 16,2 0-6-16,0 2 4 0,-2 0-1 0,2-4-2 16,0 4 3-16,-2-2-4 0,2 2 8 15,0 0-10-15,0 3 6 0,0-4 1 16,-3-1-5-16,1 3 2 0,2-2 3 0,-2-2-4 15,2 3 3-15,0-2-2 0,-2-1-2 16,2 2 4-16,0 1-3 0,0-2 2 16,-2 1 3-16,2-1-8 0,-2 0 5 0,0-1-6 15,-1-1 3-15,1 1 3 0,0-1 0 16,2 0-6-16,-2 2 6 0,0-4-2 0,0 1 6 16,0 0-7-16,0 1 0 0,0-4 2 15,2 4-4-15,0-20 0 0,0 36 3 16,0-17-5-16,0 0 4 0,0-2 0 0,0 2 0 15,-2 2 4-15,4-3-1 0,0-2 2 16,-2 4-5-16,2-4-4 0,2 4 1 0,-4-3 2 16,4 0-2-16,-2 0-4 0,0 0 13 15,1 1-9-15,-1-4 3 0,0 2 0 16,0-1-4-16,0 1-2 0,0-1 5 0,0 0-1 16,-2-15 5-16,3 28-4 0,-1-12 1 15,0-1-2-15,-2-15 2 0,2 25 0 16,0-12 2-16,-2-13-4 0,2 23 5 15,0-12-6-15,-2-11 2 0,0 21 1 0,0-21-2 16,2 19 4-16,-2-19-2 0,0 0 6 0,-2 23-5 16,2-23-4-16,0 0 7 0,-6 18-6 15,6-18 4-15,-11 8-2 0,11-8-7 16,0 0 4-16,-25 5 6 0,25-5-6 16,-26 0 3-16,26 0 0 0,-29-2 0 0,12 2 2 15,17 0-4-15,-41-3 1 0,21-1 2 0,-6 0-1 16,1-1-9-16,-3 2 6 0,0-1 1 15,-1-2 0-15,-1 3 4 0,-2-1-2 16,1-2 2-16,-1 3-4 0,0-2 2 0,-2 2 2 16,1-1-4-16,-1 0 0 0,0 0-3 15,0 0 4-15,1 2 0 0,-1 0 1 16,-1-2 0-16,3 3 1 0,-1-2 7 16,1 2-10-16,2-1 4 0,-2 0-3 0,3 0 1 15,-1 2-1-15,0 0 3 0,6-2 0 16,-6 2-4-16,7 0 0 0,-3 0 0 15,3 0-15-15,0 0-5 0,2 0-1 0,-1 2-6 16,-1-2 4-16,2 0-4 0,2 0-4 0,-3 0 13 16,22 0-6-16,-38 0-2 0,20 0-4 15,-2-2 10-15,20 2-3 0,-35 0 7 16,15 0-5-16,20 0 8 0,-36-2-6 0,19 2 3 16,17 0 7-16,-34 0-1 0,18 0 6 15,16 0-6-15,-32 0-5 0,17 2 8 16,15-2 5-16,-32 2-2 0,18-2-2 0,14 0 8 15,-30 2-12-15,30-2 9 0,-26 4-6 16,11-4 0-16,15 0 0 0,-22 5-12 16,22-5 6-16,-24 3-19 0,24-3 5 0,-26 3 6 15,26-3 11-15,-23 2 6 0,23-2-11 16,-23 0 5-16,23 0 2 0,-23-2 4 16,23 2-2-16,-24 0 4 0,24 0 2 0,-23-2 2 15,23 2-3-15,-23 0 5 0,23 0-5 16,-23-1 7-16,23 1-2 0,-24-3-5 0,24 3-2 15,-25-4 10-15,25 4-5 0,-26-1-2 16,12-1 5-16,14 2 10 0,-30-4-1 0,30 4-1 16,-32-2 3-16,17 0-2 0,-1 1-9 15,16 1 6-15,-34-4 5 0,14 4-5 16,20 0 8-16,-33-3-14 0,13 2 0 0,4-1 3 16,16 2-4-16,-38-2 2 0,21 0-1 15,-2 0-4-15,19 2-7 0,-39-4 14 16,21 3-9-16,-2-1 2 0,-1-1 7 15,5 2-6-15,-6-3 1 0,4 2 4 0,-2-1-2 16,1-1 3-16,0-1-1 0,0 4-7 16,-1-3 7-16,2 0-13 0,-1 0 5 0,0-1 8 15,2 1-10-15,-3 2 6 0,2-4-2 16,1 3-2-16,-2-1 14 0,0 0-10 16,-1 0-7-16,2-1 26 0,-2 0-20 0,4 0-3 15,-5 0 19-15,1-2-26 0,2 3 8 16,-2-1 16-16,-1-1-17 0,2 2-3 15,-2 1 1-15,1-3 1 0,2-1 5 0,-4 2-1 16,1-1-6-16,3 1 9 0,-4-1-9 0,1-2 5 16,0 1 4-16,0-1-5 0,-1-2-1 15,2 7 3-15,2-5-1 0,-3 0 16 16,2 1-3-16,2 0-9 0,-3-1-6 16,0 0 0-16,1-2-5 0,0 3 11 0,0-1-4 15,-1 1 5-15,4 0-5 0,-3 0 5 16,2 0-11-16,0-1 5 0,0 2 7 0,-2-1-10 15,3 1 16-15,-4 0-7 0,3-1-5 16,0 0-5-16,0 0 6 0,1 2-3 16,-2 1-5-16,2-2 10 0,0 0-7 0,16 6 7 15,-29-9-1-15,14 3 2 0,0 2-7 16,15 4 5-16,-27-9-1 0,16 5-4 16,11 4 2-16,-24-8 2 0,24 8-1 0,-20-7-4 15,20 7 7-15,-21-6 8 0,21 6-13 16,-22-6 0-16,22 6-1 0,-18-9 2 0,18 9-2 15,-18-4 8-15,18 4-2 0,-18-6-4 16,18 6-2-16,-15-7 0 0,15 7 6 16,-14-7-16-16,14 7-1 0,-12-9-2 15,12 9 8-15,0 0-3 0,-12-10-2 0,12 10 9 16,0 0 1-16,-13-15 1 0,13 15 0 16,-7-14 6-16,7 14-3 0,0 0 4 15,-8-22-2-15,8 22 1 0,-4-17-3 0,4 17 0 16,-7-16-6-16,7 16 12 0,-6-20-15 15,6 20 7-15,-8-21 18 0,4 10-16 0,4 11-5 16,-10-27 11-16,4 12-7 0,2 0-3 16,0 0 0-16,-3-2 1 0,4 1 3 0,-1-1-3 15,-3-1-2-15,2 0 10 0,1-1-5 16,-2 0-8-16,2-2 10 0,-1 1-6 0,-1-3 1 16,0 3 3-16,2-1-7 0,0-1 7 15,-3 6-2-15,3-3 4 0,1 0-2 16,-2-1-10-16,2 4 7 0,1-3 10 15,0 0-15-15,2-1 3 0,0 20-4 0,-2-36 17 16,0 17-10-16,2 0-1 0,0 1 1 16,0-2 9-16,0 1-9 0,0-2-4 0,-2-1 15 15,2 2-9-15,-2-2-6 16,0 2 0-16,0-5 1 0,0 0 4 0,-4 0-6 16,4 0 4-16,-2 1 3 0,2 1-7 0,0 1 2 15,-3 2 3-15,4 1-5 0,1-2 7 16,-2 0-8-16,0 1 2 0,2 0 1 15,0-1 3-15,0 2 2 0,0-2 0 0,0 2-3 16,0-1-5-16,0 1 18 0,-2-3-12 16,4 3 4-16,-2-2-19 0,0 0 3 0,2 2-2 15,-2-2-12-15,2-1-1 0,-2 3 13 16,1-3-9-16,-1 2-2 0,2-2 11 16,-2 2-1-16,-2-2-1 0,2 1-1 15,0 0 3-15,-1 1 5 0,-1 0-2 0,0-5 3 16,-2 6 2-16,2-1 2 0,-1 1-4 15,-1 0-2-15,2-1 0 0,-3 1-1 0,4 1 0 16,-1-2 3-16,-1 1 5 0,1 0-7 16,2 0 4-16,-3 2 12 0,1-2-3 15,2 19-1-15,-1-38 8 0,1 19-1 0,-2 1-1 16,2 1 1-16,-2-2 8 0,2 19-6 16,-5-33 4-16,3 15-3 0,0 1-2 0,0 2 0 15,0-5-1-15,2 20-6 0,-4-32 15 16,-1 15-11-16,4 2-2 0,-3-3 4 15,-3 2-1-15,7 16-9 0,-5-33 5 0,1 18 7 16,0-1-1-16,2 1-6 0,2 15-5 16,-9-30 3-16,6 15 0 0,0 0 0 15,-3-1 3-15,6 16 2 0,-7-29 0 0,3 17-2 16,2-4 6-16,2 16-2 0,-6-25-6 16,2 11 3-16,4 14 0 0,-7-22-1 15,3 11-4-15,4 11 7 0,-6-23 1 0,6 23-7 16,-6-21 4-16,-1 7 3 0,7 14-7 15,-7-22 3-15,7 22 0 0,-5-21 4 16,5 21 4-16,-4-24-10 0,4 24 7 0,-3-20 3 16,1 8 7-16,2 12-15 0,-4-23 5 15,4 23-5-15,-4-20-2 0,4 20 1 16,-5-23-7-16,5 23 5 0,-5-23-1 0,5 23 1 16,-6-21 6-16,6 21-8 0,-4-20 2 0,-1 9 5 15,5 11-6-15,-1-19 2 0,1 19-6 16,-4-19 7-16,4 19 1 0,-2-21 0 15,2 21-3-15,0-19 7 0,0 19-6 0,0-19 1 16,0 19 2-16,2-20 0 0,-2 20 4 16,2-22-7-16,-2 22 1 0,2-21 2 15,-2 21-1-15,1-21-3 0,-1 21 7 0,5-21 4 16,-3 8-14-16,-2 13 15 0,2-23-15 16,-2 23 0-16,2-25 3 0,-2 12-6 15,0 13 6-15,0-26-7 0,0 26 3 16,2-28 5-16,-2 15-2 0,0 13 1 0,-2-26 7 15,2 26-3-15,0-27-8 0,0 27 9 16,0-27-3-16,0 14 7 0,0 13-9 0,0-23 3 16,0 23 8-16,0-26-11 0,0 26 16 0,0-25-10 15,0 25-6-15,-2-25-3 0,2 25 3 16,0-25 0-16,-2 12 0 0,2 13-9 16,0-25 19-16,0 25 6 0,-5-23-14 0,5 23 8 15,-2-25-3-15,1 14-1 0,1 11 0 16,-4-21-9-16,4 21 5 0,-5-20 1 15,5 20-6-15,-4-20 3 0,4 20 21 16,-4-21-16-16,4 21-5 0,-5-21-8 0,5 21 17 16,-4-21-13-16,4 21 4 0,-4-19-2 15,4 19 7-15,-2-19-4 0,2 19-1 0,-3-15 5 16,3 15-10-16,0 0 4 0,-2-25-7 16,2 25-9-16,0 0 11 0,-3-21-14 15,3 21 7-15,0 0 12 0,0-21-10 0,0 21-3 16,-3-13 11-16,3 13-2 0,0 0 0 15,-2-21-6-15,2 21 2 0,0 0 6 0,-2-19-4 16,2 19 0-16,0 0 8 0,-2-17-9 16,2 17-7-16,0 0-1 0,-2-18 13 15,2 18-8-15,0 0 1 0,0 0 1 0,0-21 6 16,0 21-10-16,0 0 5 0,0 0 6 16,0-21-1-16,0 21-3 0,0 0-2 15,0 0 6-15,2-16-3 0,-2 16-6 0,0 0 16 16,0 0-10-16,0 0-4 0,0 0 6 15,2-22 3-15,-2 22-5 0,0 0-2 16,0 0-1-16,0 0 4 0,10-11-1 0,-10 11-11 16,0 0-5-16,18-2-11 0,-18 2-30 15,15 2-13-15,-15-2-24 0,18 0-38 16,-18 0-92-16,20 0-196 0,-20 0 135 0</inkml:trace>
  <inkml:trace contextRef="#ctx0" brushRef="#br0" timeOffset="-212472.72">19534 17009 1038 0,'0'0'199'0,"0"0"-66"0,9-12-60 15,-9 12-12-15,0 0-28 0,0 0 5 16,6-11 2-16,-6 11 4 0,0 0 5 15,0 0 17-15,0 0 9 0,0 0 14 0,9-12 22 16,-9 12 12-16,0 0 18 0,0 0 10 0,0 0 11 16,0 0 12-16,8-11 15 0,-8 11 1 15,0 0-4-15,0 0 4 0,0 0 0 16,0 0 14-16,0 0-15 0,0 0-23 0,0 0-2 16,0 0-14-16,0 0-7 0,7-14-15 15,-7 14-3-15,0 0-1 0,0 0-4 16,0 0-11-16,0 0-9 0,0 0-9 0,-24 48-12 15,18-34-4-15,-1 1-6 0,1 4-8 16,-2 0-8-16,2 2-7 0,-4 0-3 16,2 2-4-16,2-1-5 0,2 1-1 15,0 0-3-15,0-4-4 0,-1 3-3 0,3-3-4 16,-2-1 0-16,2 1-3 0,-1-1 1 16,3-18-3-16,-4 32-4 0,2-18 1 0,0 0 0 15,2-14-3-15,-2 25-1 0,2-25-1 16,-2 22 2-16,2-22-1 0,-2 19-1 0,2-19 3 15,-3 14-6-15,3-14 4 0,-2 15-1 16,2-15-3-16,0 0 2 0,0 0 2 16,-2 20-3-16,2-20 3 0,0 0-4 0,0 0 5 15,0 0 1-15,0 0-1 0,2 19-2 16,-2-19 1-16,0 0-2 0,15 6 0 0,-15-6-4 16,17 3 0-16,-17-3-5 0,23 2-8 15,-23-2-13-15,26 2-15 0,-12-2-17 0,-14 0-18 16,30 0-27-16,-15 0-28 0,0 0-35 15,0-2-41-15,-15 2-40 0,28 0-29 16,-14 0-39-16,-3-4-75 0,3 3-131 0,-3-3-65 16,-11 4-398-16,21-8-443 0</inkml:trace>
  <inkml:trace contextRef="#ctx0" brushRef="#br0" timeOffset="-212085.55">20100 17260 3058 0,'10'-9'-32'0,"-10"9"23"0,0 0 5 0,0 0 21 15,4-18 17-15,-4 18 16 0,0 0 9 16,0 0 7-16,0 0 16 0,-29-11 12 0,29 11 13 15,-24 0 17-15,24 0 11 0,-32 8-1 16,16-3-7-16,1 5-7 0,-2-3-12 16,0 7-10-16,-2-1-10 0,4 1-6 0,-1 1-14 15,2-1 11-15,2 4-6 0,3-3 0 16,1-1-13-16,4 1-2 0,-1 0-5 16,5-15-2-16,0 25-9 0,0-25-3 15,11 27-6-15,-2-16 1 0,1-2-6 16,2 1-1-16,4-1-1 0,0-1-15 0,4-2 6 15,-1-1-28-15,2-1-28 0,0-2-36 16,0-4-50-16,2 2-46 0,1-1-50 0,-1-3-53 16,1-2-89-16,0-2-164 0,-6 3-72 15,-1-5-286-15,-1 2-257 0</inkml:trace>
  <inkml:trace contextRef="#ctx0" brushRef="#br0" timeOffset="-211491.25">20510 17298 2551 0,'10'-9'-76'0,"-10"9"44"0,0 0 24 0,0 0 8 15,0 0 11-15,0 0 22 0,0 0 21 16,0 0 28-16,0 0 20 0,0 0 17 16,0 0 18-16,0 0 5 0,-37-18 14 0,37 18-1 15,0 0-1-15,-34 6-16 0,34-6-11 16,-26 4-12-16,26-4-13 0,-21 8-14 16,11-4-11-16,10-4-5 0,-13 10-9 15,13-10-5-15,-6 14-6 0,6-14-17 0,0 0-11 16,0 0-12-16,16 34-8 0,-7-24-3 15,2-1-5-15,1 4 0 0,-2-3-1 16,4 2 2-16,-2-1 2 0,1 0-1 0,-2 1-2 16,-3 0 3-16,3 1 4 0,-7-2 13 15,-4-11 11-15,6 23 5 0,-6-23 2 0,-4 21-1 16,4-21 4-16,-11 21 0 0,1-13 1 16,1 1-4-16,9-9-1 0,-23 13-7 15,13-7-4-15,10-6-23 0,-20 8-23 0,20-8-36 16,-18 0-50-16,18 0-61 0,-18-1-67 15,18 1-99-15,-8-9-192 0,8 9-46 16,0 0-296-16,0-26-231 0</inkml:trace>
  <inkml:trace contextRef="#ctx0" brushRef="#br0" timeOffset="-211159.72">20663 17019 2626 0,'0'0'-55'16,"6"-14"14"-16,-6 14 10 0,0 0 2 0,13-14 20 16,-13 14 3-16,14-7 10 0,-14 7-5 15,18-1 18-15,-18 1-1 0,0 0 14 16,24 3 15-16,-24-3 4 0,20 9 7 0,-20-9 12 16,14 14 3-16,-7-4 15 0,-7-10 8 15,9 16 10-15,-9-16 15 0,0 21 2 16,0-21 4-16,-7 23 5 0,1-9 3 15,-3-1 9-15,-1 0 1 0,2 1 2 0,-4-2-7 16,2 0-8-16,0 0-7 0,-1-1-7 16,4 0-10-16,7-11-8 0,-12 21-9 0,12-21-12 15,-2 18-13-15,2-18-4 0,10 18-42 16,3-9-43-16,2-2-54 0,6-1-73 16,6 1-99-16,1-3-158 0,1-2-194 0,5-2 16 15,-2 0-339-15,5-4-335 0</inkml:trace>
  <inkml:trace contextRef="#ctx0" brushRef="#br0" timeOffset="-208813.25">21577 17003 2856 0,'0'0'-26'16,"13"-8"16"-16,-13 8 12 0,0 0 24 16,0 0 15-16,0 0 24 0,0 0 0 0,0 0-4 15,-53-8-4-15,53 8 6 0,-30 0 5 16,30 0 12-16,-30 0 8 0,30 0 5 0,-26 0-8 16,10 3-5-16,16-3-8 0,-25 1-8 15,25-1-9-15,-22 4-2 0,22-4-9 16,-18 8-2-16,18-8-4 0,-18 12-3 15,8-5-3-15,2 2 0 0,8-9 0 0,-17 23-2 16,8-10-3-16,1 3-1 0,-1 1-3 16,1-2 0-16,0 6 3 0,-1 1 9 0,-2 0 4 15,3 1-1-15,0 1 6 0,-3 1 2 16,2 0 6-16,-1 1 15 0,3 0-1 0,3-1 0 16,0-2-4-16,4 2-5 0,2-1 9 15,4-1-23-15,3-2-5 0,1-1-5 16,8-1 4-16,-2-2-7 0,10 1-7 15,1-5-1-15,1 0 0 0,0-6-7 0,-1 2 4 16,0-4 0-16,2-2-13 0,1-3-12 16,-2-3-27-16,-1-2-32 0,-3-5-50 15,-3 1-70-15,0-4-73 0,-4-3-103 0,-4-1-187 16,-7 0-63-16,-1 0-328 0,-5-3-355 16</inkml:trace>
  <inkml:trace contextRef="#ctx0" brushRef="#br0" timeOffset="-208653.29">21352 17289 2941 0,'-16'5'-23'0,"16"-5"7"15,0 0 9-15,0 0 26 0,0 0 19 16,0 0 10-16,0 0-7 0,50 4-6 0,-50-4-14 16,37-4-26-16,-17 3-43 0,4-2-55 15,2 0-54-15,1-3-94 0,3 2-534 16,-5-2-85-16</inkml:trace>
  <inkml:trace contextRef="#ctx0" brushRef="#br0" timeOffset="-203710.53">21882 17559 1126 0,'0'0'170'0,"0"0"-50"0,0 0-33 0,0 0-5 16,0 0 18-16,0 0 15 0,0 0 10 15,0 0-4-15,0 0 16 0,0 0 8 16,0 0 11-16,0 0-3 0,0 0 3 0,0 0-3 16,0 0-5-16,13-38-8 0,-13 38-11 15,0 0-14-15,0 0-15 0,0 0-10 16,10-15-10-16,-10 15-9 0,0 0-7 0,13-10-8 16,-13 10-8-16,12-3-4 0,-12 3-6 15,0 0-3-15,26-3-4 0,-26 3-4 0,0 0-6 16,26 4 1-16,-26-4-2 0,14 6 0 15,-14-6 7-15,8 13-1 0,-8-13-4 16,3 16 6-16,-3-16-3 0,-3 19-3 0,3-19-1 16,-8 21 4-16,8-21 1 0,-12 19 7 15,6-12 8-15,6-7-4 0,-14 16 2 16,14-16 2-16,-16 11 2 0,16-11 4 0,-18 8 4 16,18-8 24-16,-16 1-4 0,16-1-6 15,0 0 5-15,0 0-19 0,-23-11-2 0,23 11 1 16,-5-15-16-16,5 15-6 0,0 0-14 15,2-28-21-15,1 20-32 0,-3 8-42 16,4-20-59-16,-4 20-65 0,4-19-73 16,0 8-190-16,0 4-141 0,-4 7 29 0,11-18-304 15,-11 18-253-15</inkml:trace>
  <inkml:trace contextRef="#ctx0" brushRef="#br0" timeOffset="-203395.78">22331 17170 2572 0,'0'0'-82'0,"0"0"39"0,2-15 31 16,-2 15 44-16,0 0 48 0,0 0 28 15,0 0 24-15,0 0 7 0,-34 3-3 0,34-3-7 16,-26 14 0-16,12-2-9 0,1-3-10 16,-2 7-8-16,0-1-9 0,5 2-9 15,-3 0-11-15,6-1-8 0,1 0-5 0,2 2-7 16,2 0-5-16,2 0-6 0,2-1-6 16,2-2-26-16,0 0-37 0,3-3-45 15,0 0-64-15,3-1-57 0,0-2-69 0,-10-9-156 16,21 10-520-16,-7-6-354 0</inkml:trace>
  <inkml:trace contextRef="#ctx0" brushRef="#br0" timeOffset="-203097.8">22534 17303 2884 0,'0'0'-28'0,"0"0"30"0,0 0 32 15,0 0 36-15,-17-22 26 0,17 22 17 0,-17-6 3 16,17 6-4-16,-15-4-7 0,15 4-11 15,0 0-6-15,0 0-10 0,-28 4-8 16,28-4-5-16,0 0-7 0,-12 12-3 16,12-12-10-16,0 0-4 0,-2 26-4 0,2-26-2 15,6 25-7-15,-2-12-1 0,2 3-1 16,-1 0-6-16,0-2-2 0,1 0-1 0,-4 1-1 16,2 0 0-16,-4-15-3 0,4 23 1 15,-4-23 2-15,0 21 8 0,0-21 4 16,-8 17-5-16,8-17-4 0,-11 13-1 15,11-13-9-15,-15 10-35 0,15-10-53 0,-14 4-75 16,14-4-74-16,0 0-96 0,0 0-172 16,0 0-463-16,0 0-399 0</inkml:trace>
  <inkml:trace contextRef="#ctx0" brushRef="#br0" timeOffset="-202861.15">22677 17271 2941 0,'16'-7'-75'16,"-16"7"23"-16,0 0 31 0,0 0 31 16,0 0 39-16,0 0 20 0,18 21 24 15,-18-21 14-15,5 23 9 0,-3-9 4 0,0 4 12 16,-2 0-2-16,0 1 1 0,0 1 1 16,-2 2-18-16,0-2-10 0,0-1-9 15,-3 0-14-15,1 0-4 0,0-2-20 0,0 0-22 16,0-2-35-16,-2-1-41 0,2 1-48 15,4-15-41-15,-12 21-63 0,12-21-92 0,-4 16-199 16,2-11-483-16,2-5-411 0</inkml:trace>
  <inkml:trace contextRef="#ctx0" brushRef="#br0" timeOffset="-202525.77">23048 17548 3035 0,'0'0'20'15,"0"0"30"-15,0 0 27 0,0 0 33 16,0 0 18-16,0 0-3 0,0 0-17 16,0 0-12-16,0 0-11 0,0 0-9 0,0 0-5 15,0 0-12-15,17-8-7 0,-17 8-4 16,34 1-6-16,-13 2-8 0,-2-3-30 16,-19 0-49-16,39-3-54 0,-21 3-68 0,0-1-61 15,-2-3-86-15,-16 4-161 0,26-7-407 16,-26 7-250-16</inkml:trace>
  <inkml:trace contextRef="#ctx0" brushRef="#br0" timeOffset="-202348.97">23230 17452 2591 0,'0'0'-47'0,"-16"-7"33"0,16 7 59 0,0 0 43 16,0 0 53-16,0 0 31 0,0 0 21 16,-22 19 6-16,22-19-8 0,-10 17-15 15,4-8-14-15,6-9-18 0,-12 27-15 0,10-14-11 16,-4 2-14-16,4 1 9 15,0 0-19-15,2-16-43 0,-2 34-47 0,0-21-72 0,2-13-87 16,2 27-96-16,-2-27-221 0,2 20-124 16,0-12-343-16,-2-8-356 0</inkml:trace>
  <inkml:trace contextRef="#ctx0" brushRef="#br0" timeOffset="-200863.25">23596 17308 2935 0,'0'0'-20'0,"0"0"21"16,12 30 2-16,-12-30 32 0,0 0 8 0,-12 34 14 15,8-18 0-15,-2-1-3 0,2 2 3 16,2 2-7-16,-2 0 0 0,1-2 15 16,1 2 0-16,0 0 5 0,2-2-5 0,0 2-8 15,0-19-7-15,0 35-4 0,2-20-14 16,-2-15-37-16,5 23-45 0,-3-14-43 0,-2-9-55 15,6 18-44-15,-4-13-48 0,-2-5-80 16,0 0-516-16,0 0-174 0</inkml:trace>
  <inkml:trace contextRef="#ctx0" brushRef="#br0" timeOffset="-200427.87">23590 17422 2476 0,'0'-17'-36'0,"0"17"36"15,-2-31 48-15,2 18 44 0,0 13 45 0,0-27 35 16,0 27 11-16,2-31 1 0,-2 17-17 15,4-1-12-15,-2-2-16 0,4 1-15 16,2 1-5-16,0 0-6 0,4-1-11 0,-3 4 1 16,1-2-9-16,1 2-18 0,-2 3 0 15,3 1-13-15,-12 8-6 0,22-13-5 0,-12 8-10 16,-10 5-1-16,21 0-3 0,-21 0-6 16,21 8-1-16,-8 0-4 0,-3 2-4 15,1 0-3-15,0 2-4 0,-3 2 4 0,0 1-3 16,-1 1-2-16,-2-4-5 0,-3 4 0 15,-2-16 1-15,-2 31 0 0,-6-18 1 0,2 0-1 16,-2 0 4-16,-2-1 4 0,-3-3 3 16,2 2 2-16,1-1 17 0,-1-2-8 15,11-8-3-15,-17 13-1 0,17-13 3 16,-11 12-3-16,11-12-2 0,-8 14 2 16,8-14-6-16,0 0-7 0,0 0 8 0,8 25-6 15,-8-25-14-15,11 22 3 0,-2-13 0 0,-1 3 5 16,3-1 8-16,-1 2 3 0,1 1 3 15,4 3-5-15,-1-2 21 0,4 2-4 16,-2-1-6-16,-1-3-5 0,2 3-4 0,-2-3-6 16,-3-2-26-16,2 1-35 0,-2-3-40 15,-2-2-57-15,1 1-69 0,2 0-63 0,-3-7-89 16,1 3-173-16,-11-4-54 0,19-1-12 16,-19 1-294-16,0 0-277 0</inkml:trace>
  <inkml:trace contextRef="#ctx0" brushRef="#br0" timeOffset="-199844.28">24363 17155 2591 0,'0'0'-107'15,"0"0"39"-15,0 0 23 0,8-11 33 16,-8 11 29-16,0 0 24 0,0 0 9 0,0 0 12 16,0 0 14-16,0 0 23 0,0 0 19 15,0 0 9-15,0 0 10 0,-35-10 3 0,35 10 4 16,0 0 3-16,-41 17-2 0,26-10-3 15,-2 5-5-15,0 1-4 0,1-1-15 16,-2 2-12-16,2 1-7 0,1 0-9 0,0 3-9 16,2-4-5-16,1 4-8 0,0 1 10 15,6-2-7-15,2-1-7 0,2 0-7 0,2 1-10 16,0-17-2-16,8 32 0 0,1-16-7 16,2-3 2-16,1 3-11 0,3-3-1 15,0 0 5-15,2-3-4 0,-2 1-8 0,0-3 1 16,1-1-2-16,2-1-6 0,1 0-13 15,-3-5-34-15,-16-1-42 0,33 0-60 16,-17-1-61-16,3-3-64 0,-4-2-98 16,2 0-180-16,0-1-74 0,-1-1-346 0,6-1-393 15</inkml:trace>
  <inkml:trace contextRef="#ctx0" brushRef="#br0" timeOffset="-198491.92">25014 17106 2851 0,'16'-8'-106'16,"-16"8"22"-16,0 0 22 0,0 0 31 16,10-8 32-16,-10 8 13 0,0 0 20 15,0 0 7-15,0 0 9 0,0 0 4 16,0 0 13-16,0 0 2 0,0 0-2 0,0 0 3 15,0 0-5-15,0 0-7 0,0 0-3 16,0 0-8-16,0 0-5 0,0 0 0 0,0 0-4 16,0 0-10-16,0 0 1 0,0 0-4 15,0 0-1-15,0 0-5 0,0 0 3 16,0 0-6-16,0 0-3 0,0 0 4 16,0 0-1-16,0 0 0 0,0 0 9 0,0 0-2 15,0 0 1-15,-49 13 1 0,49-13 3 16,0 0 4-16,0 0 6 0,0 0 8 0,0 0 5 15,0 0 1-15,0 0 0 0,0 0 2 16,0 0-6-16,0 0-3 0,0 0-3 0,0 0-4 16,0 0-3-16,0 0-4 0,0 0-1 15,0 0-6-15,0 0-4 0,0 0-3 16,0 0 0-16,0 0 3 0,0 0-9 16,0 0 3-16,0 0-3 0,0 0 3 0,0 0 0 15,0 0-4-15,0 0 1 0,0 0-2 16,0 0-1-16,0 0 2 0,0 0-1 15,0 0-3-15,0 0 1 0,0 0 2 0,0 0-2 16,0 0-1-16,0 0 2 0,0 0-1 16,0 0-3-16,0 0 2 0,0 0-2 0,0 0 0 15,0 0-2-15,0 0 4 0,0 0-4 16,0 0 3-16,0 0-1 0,0 0-1 16,0 0 1-16,0 0 1 0,0 0-2 0,0 0-2 15,0 0-2-15,0 0 0 0,0 0 2 16,0 0 0-16,0 0-2 0,0 0 4 15,0 0-4-15,0 0 0 0,0 0 3 0,0 0-2 16,0 0-1-16,0 0 0 0,0 0 3 16,0 0-3-16,0 0-2 0,0 0 1 15,0 0 0-15,0 0-2 0,0 0 3 16,0 0 0-16,0 0 0 0,0 0 0 16,0 0 1-16,0 0 1 0,0 0-4 0,0 0 5 15,0 0-2-15,0 0-2 0,0 0 2 0,0 0 0 16,0 0-4-16,0 0 4 0,0 0 0 15,0 0-1-15,0 0 2 0,0 0-2 16,0 0 0-16,0 0 0 0,0 0-1 0,0 0 2 16,0 0 0-16,0 0-1 0,0 0 0 15,0 0 1-15,0 0 0 0,0 0 2 16,0 0-2-16,0 0 1 0,0 0 0 16,0 0 0-16,0 0-2 0,0 0 1 0,0 0 1 15,0 0-1-15,0 0-1 0,0 0 3 16,0 0-1-16,0 0 3 0,0 0-7 0,0 0 3 15,0 0-1-15,0 0 0 0,0 0-3 16,0 0-3-16,0 0-3 0,0 0 1 0,0 0 2 16,0 0 1-16,0 0 2 0,0 0 0 15,-12 8-1-15,12-8 2 0,0 0-2 16,0 0 3-16,-26-3 0 0,26 3 0 16,0 0-1-16,-28-5 5 0,28 5-2 15,-22 0 3-15,22 0 1 0,-26 0-4 0,26 0 2 16,-22 0-1-16,22 0-1 0,-23 3 1 0,23-3-3 15,-14 5-1-15,14-5 4 0,0 0 1 16,-13 8-6-16,13-8 5 0,0 0 0 16,0 0-2-16,0 0 4 0,0 0 1 0,0 0-6 15,0 0 4-15,21 36 0 0,-21-36-3 16,14 12 0-16,-14-12 1 0,12 9 0 16,-12-9 2-16,14 14 1 0,-5-9-2 15,-9-5 0-15,15 16 0 0,-7-7-2 0,-8-9 2 16,20 19-1-16,-13-10-1 0,3 1 3 15,-10-10-2-15,16 17 2 0,-9-7 8 0,-7-10 2 16,10 15 9-16,-10-15 15 0,7 17 7 16,-7-17 5-16,0 16 13 0,0-16 2 15,0 0 4-15,-9 21 18 0,9-21-8 0,-13 13 8 16,13-13-11-16,-16 9-2 0,4-2-5 16,12-7-7-16,-20 7-11 0,8-4-6 15,12-3-14-15,-29 2-24 0,29-2-32 16,-24 0-43-16,24 0-55 0,-25-9-67 0,13 6-75 15,1-4-100-15,11 7-197 0,-10-15-36 16,10 15-405-16,0 0-487 0</inkml:trace>
  <inkml:trace contextRef="#ctx0" brushRef="#br0" timeOffset="-197568.78">25414 17012 2979 0,'0'0'-130'0,"10"-6"27"0,-10 6 18 0,0 0 36 16,0 0 30-16,15-9 32 0,-15 9 39 16,0 0 13-16,0 0 13 0,9-7 6 15,-9 7 10-15,0 0 14 0,0 0 18 0,0 0 8 16,0 0-10-16,0 0-8 0,0 0-9 15,0 0-9-15,0 0-7 0,0 0-10 0,-61 13-3 16,46-11-10-16,-4 2-8 0,19-4-4 16,-31 6-3-16,14-2-3 0,17-4-4 15,-23 5-2-15,9-3-10 0,14-2-2 16,-20 8 5-16,20-8-12 0,-20 9-1 0,14-1 1 16,6-8-5-16,-15 16-2 0,11-6 1 15,4-10-3-15,-8 23-2 0,3-12-2 16,5-11-1-16,-8 25 2 0,5-12 1 0,3-13-1 15,-6 28 0-15,2-12 12 0,0 2 1 16,2 1 3-16,0-1-3 0,0 1-2 0,-1 1 7 16,1 1 5-16,0-3-1 0,-1 1 15 15,-3 1 0-15,5-2 9 0,-1-2-3 16,2 4-15-16,0-20 5 0,-2 30 8 0,-1-17 13 16,3-13 5-16,5 25 1 0,-3-14-8 15,-2-11-5-15,15 21-6 0,-7-10-6 16,6-3-6-16,-3-1-3 0,4 2-6 0,2-4-14 15,-2-3-17-15,5 2-45 0,-4-4-19 16,-16 0-26-16,34-4-31 0,-17-2-33 16,0-1-39-16,-3-1-50 0,3-2-39 15,-6 1-29-15,-3-3-65 0,4-1-96 0,-7 0-65 16,-3 1-390-16,-2-1-329 0</inkml:trace>
  <inkml:trace contextRef="#ctx0" brushRef="#br0" timeOffset="-197423.65">25364 17361 2765 0,'0'0'-67'0,"-17"-12"35"16,17 12 36-16,-11-9 34 0,11 9 35 0,0 0 27 15,-14-6 22-15,14 6 4 0,0 0-7 16,0 0-11-16,0 0-12 0,0 0-8 16,0 0-11-16,0 0-8 0,0 0-12 0,0 0-6 15,31-13-27-15,-31 13-43 0,24-2-36 16,-24 2-54-16,26-2-47 0,-26 2-45 16,27-2-77-16,-27 2-632 0,25-2-302 0</inkml:trace>
  <inkml:trace contextRef="#ctx0" brushRef="#br0" timeOffset="-197044.91">25668 17357 2667 0,'0'0'-108'0,"16"8"16"16,-16-8 24-16,11 11 17 0,-11-11 33 15,10 14 9-15,-6-5 9 0,-4-9 9 16,8 21 11-16,-5-10-2 0,-3-11 22 16,0 21 10-16,0-21 28 0,-3 22 16 0,3-22 21 15,-6 16 14-15,6-16 6 0,-12 14 14 16,12-14 10-16,-15 8 3 0,15-8 7 0,-16 1 6 15,16-1 3-15,0 0-15 0,0 0 3 16,-24-11-19-16,24 11-6 0,-8-13-21 16,8 13-8-16,-2-18-28 0,2 18-16 0,0 0-24 15,6-26-40-15,-2 16-42 0,0 1-62 16,-4 9-74-16,13-14-77 0,-8 7-130 16,4-1-217-16,0 2 9 0,-9 6-299 15,18-14-265-15</inkml:trace>
  <inkml:trace contextRef="#ctx0" brushRef="#br0" timeOffset="-196763.07">26000 17230 2578 0,'0'0'-49'0,"7"-11"40"0,-7 11 19 16,0 0 22-16,9-10 27 0,-9 10 22 15,0 0 11-15,0 0 13 0,0 0 5 16,0 0-1-16,0 0 1 0,0 0 2 0,0 0-6 16,-56 15-6-16,45-6-5 0,-1 1-1 15,4 1-6-15,1 2-19 0,0 3-4 16,0-1 1-16,3 4-10 0,0-2-2 0,2 4-10 16,4-2-3-16,0 0-4 0,2 3-35 15,2-4-52-15,2 1-57 0,1 0-74 16,-1-3-110-16,9-1-211 0,-9-4-440 15,1-2-364-15</inkml:trace>
  <inkml:trace contextRef="#ctx0" brushRef="#br0" timeOffset="-196404.71">26287 17336 2886 0,'0'0'-40'0,"0"0"30"0,-8-23 39 16,8 23 32-16,-11-10 22 0,11 10 2 16,-18-5 3-16,18 5 1 0,-20-2-1 15,20 2-3-15,-23 0-3 0,23 0-2 16,-20 6-10-16,20-6-8 0,-16 7-5 16,16-7-8-16,-11 12-1 0,11-12-11 0,-3 17-9 15,3-17-7-15,0 0-10 0,10 31 1 16,-3-17 0-16,-1-2-2 0,-3 4 3 0,3-3-2 15,-1 1-1-15,2-1 2 0,-3 0 12 16,-4-13 10-16,4 23 16 0,-4-23 10 16,0 21 1-16,0-21-5 0,-4 18-1 0,4-18-20 15,-9 15-3-15,9-15-3 0,-13 16-8 16,13-16-22-16,-12 12-37 0,12-12-47 16,-16 7-47-16,16-7-57 0,-10 7-57 0,10-7-86 15,-9 0-151-15,9 0-433 0,0 0-310 16</inkml:trace>
  <inkml:trace contextRef="#ctx0" brushRef="#br0" timeOffset="-196162.83">26427 17281 2730 0,'19'0'-75'15,"-19"0"35"-15,0 0 43 0,25 8 42 0,-25-8 41 16,13 13 18-16,-5-3 19 0,4 0 11 15,-1 8-2-15,-4-3 4 0,1 2-1 0,0 2 4 16,-2 1 5-16,-3-1-12 0,-1 0-14 16,0-2-12-16,-2 2-10 0,-4 0-13 15,3-2-12-15,-3-2-18 0,-2 0-32 0,-2-1-40 16,-1-2-54-16,-1-1-63 0,3 0-70 16,7-11-78-16,-14 13-182 0,8-6-106 15,6-7-263-15,0 0-172 0</inkml:trace>
  <inkml:trace contextRef="#ctx0" brushRef="#br0" timeOffset="-195915.56">26741 17541 2515 0,'0'0'3'0,"0"0"15"16,0 0-7-16,0 0 1 0,0 0 35 16,0 0 14-16,32 4 1 0,-32-4-8 0,21 4 1 15,-21-4-9-15,27 6-4 0,-12-2-6 16,-1-2 2-16,3 0-14 0,-17-2-46 16,27 2-61-16,-10-2-71 0,-17 0-103 0,24-4-521 15,-15-2-74-15</inkml:trace>
  <inkml:trace contextRef="#ctx0" brushRef="#br0" timeOffset="-195750.04">26877 17445 2432 0,'0'0'61'0,"0"0"48"0,-27 12 34 0,27-12 31 16,-7 13 14-16,7-13 4 0,-9 17-12 16,4-6-22-16,5-11-15 0,-4 24-14 0,2-10-18 15,0 4-14-15,2-18-23 0,0 32-54 16,0-19-84-16,4 4-106 0,0-3-131 15,1-1-247-15,-5-13-396 0,9 21-362 16</inkml:trace>
  <inkml:trace contextRef="#ctx0" brushRef="#br0" timeOffset="-194440.22">27465 17251 2872 0,'9'-6'-21'0,"-9"6"29"16,0 0 17-16,0 0 23 0,0 0 26 15,0 0 14-15,0 0 7 0,0 0 3 16,0 0 1-16,0 0 2 0,0 0 9 0,-30-19 2 15,30 19-1-15,-26 1-1 0,26-1-8 16,-28 3-9-16,28-3-13 0,-33 3-1 0,16-1-9 16,17-2-10-16,-30 3-8 0,14-3-1 15,16 0-6-15,-21 1-5 0,21-1-5 16,-23 0 1-16,23 0-1 0,-19 2 5 16,19-2 2-16,0 0-1 0,-21 2 1 0,21-2-3 15,0 0-9-15,0 0-1 0,-17 8-2 16,17-8-5-16,-8 11-4 0,8-11 6 0,-8 15-2 15,8-15-4-15,-6 23 7 0,5-11-14 16,-3 5 10-16,2-2 9 0,0 2 6 16,-2-1 7-16,-1 0 1 0,-2 2 14 15,4 1 3-15,-3-2-4 0,0 0-3 0,1-2 1 16,1 2 2-16,0-4-6 0,-2 3-4 16,6-16-8-16,-6 24-1 0,6-24 1 15,2 25-4-15,2-13-6 0,-4-12 0 0,16 23-4 16,-5-12-3-16,3-1-1 0,3 1-6 15,0-3 1-15,4-3-3 0,0 1-6 0,0-2-18 16,2-2-26-16,3-1-27 0,2-2-50 16,0-5-41-16,-1 3-50 0,0-5-52 0,-2 0-56 15,-2-3-98-15,-6 1-156 0,-1-1-43 16,-7-3-385-16,-5 2-468 0</inkml:trace>
  <inkml:trace contextRef="#ctx0" brushRef="#br0" timeOffset="-194282.62">27321 17415 3090 0,'-20'0'6'0,"20"0"37"16,0 0 23-16,0 0 24 0,-22 1 6 16,22-1-5-16,0 0-9 0,0 0-6 15,0 0-9-15,0 0-8 0,0 0-7 16,0 0-6-16,0 0-12 0,69-1-33 0,-50 1-45 16,0 0-54-16,4 0-59 0,-1-3-65 15,-4 2-115-15,3-1-584 0,-1-1-321 16</inkml:trace>
  <inkml:trace contextRef="#ctx0" brushRef="#br0" timeOffset="-193863.53">27665 17383 2655 0,'0'0'-96'0,"0"0"18"16,0 0 9-16,0 0 16 0,-43 16 16 15,43-16 20-15,0 0 0 0,-14 7 17 0,14-7 11 16,0 0 11-16,0 0 27 0,-12 14 10 16,12-14 18-16,0 0 6 0,0 0 1 15,-9 10 2-15,9-10 13 0,0 0 14 0,0 0 3 16,0 0 5-16,0 0-7 0,-7 11-2 16,7-11-13-16,0 0-5 0,0 0-10 15,0 0-4-15,0 0-6 0,0 0-4 0,0 0-8 16,0 0-7-16,0 0-7 0,0 0-2 15,0 0-10-15,0 0 1 0,0 0-7 16,0 0-4-16,0 0-2 0,0 0-1 0,0 0-4 16,0 0 2-16,0 0-4 0,0 0-2 15,31 6-3-15,-31-6 2 0,0 0-3 16,0 0-2-16,0 0-2 0,0 0-10 0,0 0-9 16,0 0-13-16,0 0-18 0,0 0-22 15,0 0-18-15,0 0-19 0,29-8-25 16,-29 8-7-16,0 0-12 0,0 0-7 0,0 0-18 15,0 0-19-15,0 0-31 0,0 0-83 16,0 0-518-16,0 0-146 0</inkml:trace>
  <inkml:trace contextRef="#ctx0" brushRef="#br0" timeOffset="-193367.94">27685 17595 2425 0,'0'0'-63'16,"-21"4"28"-16,21-4 23 0,0 0 33 15,0 0 34-15,0 0 10 0,0 0 3 16,0 0 13-16,0 0 0 0,0 0 8 0,0 0 14 15,-15-25 1-15,15 25 1 0,0 0-8 16,0 0-2-16,0 0-14 0,5-25-7 0,-5 25-8 16,0 0-7-16,10-16-1 0,-10 16-7 15,8-12-6-15,-8 12-5 0,0 0-12 16,13-12 3-16,-13 12-4 0,0 0-2 16,14-3-4-16,-14 3 1 0,0 0-6 15,0 0 1-15,28 16-3 0,-23-5 0 0,-5-11-1 16,14 16 0-16,-9-6 0 0,-5-10 17 15,2 24 10-15,-2-24 8 0,-2 20 9 0,2-20-12 16,-9 21 0-16,2-12 5 0,7-9 5 16,-18 16 11-16,7-11 5 0,-4-1-5 15,15-4-3-15,-27 4 2 0,27-4 4 0,-26 0 4 16,26 0-5-16,-20-5-14 0,20 5 0 16,-16-12-12-16,16 12-12 0,-4-17-9 15,4 17-32-15,0 0-26 0,18-34-25 0,-10 23-35 16,1-2-41-16,3 4-47 0,-1 2-46 15,5-3-56-15,-3 2-100 0,1 1-153 0,4-1-407 16,-8 0-372-16</inkml:trace>
  <inkml:trace contextRef="#ctx0" brushRef="#br0" timeOffset="-193050.31">28012 17293 2758 0,'0'0'-107'0,"0"0"45"0,0 0 35 0,0 0 40 15,0 0 47-15,0 0 28 0,0 0 22 16,0 0 25-16,0 0-3 0,-52 24-2 15,42-12-9-15,-1-1-8 0,0 3-11 0,3 1-10 16,0 2-9-16,5 0-8 0,3 2-8 16,0 2-6-16,2-2-8 0,1 4-7 15,8-2-23-15,-6-2-42 0,6 0-53 0,1 2-54 16,-1-3-55-16,0-6-49 0,0-2-103 16,-2 0-603-16,2-3-355 0</inkml:trace>
  <inkml:trace contextRef="#ctx0" brushRef="#br0" timeOffset="-192761.86">28191 17427 2856 0,'0'0'-40'0,"0"0"36"16,-7-21 22-16,7 21 30 0,-11-11 29 16,11 11 3-16,-16-9-3 0,16 9 6 0,-17-6-5 15,17 6 1-15,-19-3-1 0,19 3-9 16,0 0-1-16,0 0-8 0,-25 11-5 0,25-11-3 15,-5 14-9-15,5-14 0 0,0 20-6 16,0-20-6-16,3 27 0 0,-1-12-4 16,4 0-21-16,-3 2 1 0,-1 0-1 0,1 0-3 15,-3 1 15-15,2-1 14 0,-2-17 7 16,-2 32-2-16,0-17 0 0,-1 1-1 16,3-16-8-16,-12 24-3 0,6-10-10 0,0-6-39 15,6-8-49-15,-17 16-72 0,11-8-60 16,6-8-86-16,-11 9-186 0,11-9-439 15,0 0-310-15</inkml:trace>
  <inkml:trace contextRef="#ctx0" brushRef="#br0" timeOffset="-192518.89">28341 17355 2778 0,'0'0'-55'0,"0"0"34"15,0 0 32-15,0 0 47 0,26 19 27 16,-26-19 27-16,3 21 13 0,-3-7 9 0,3 3-9 16,-3-17 6-16,-3 36 0 0,3-17-7 15,-2 2-14-15,1-2-11 0,-1 1-5 16,-3 2-12-16,2-2-12 0,1-4-20 16,-1 1-31-16,-2 0-44 0,3-1-48 0,2-16-61 15,-6 25-58-15,6-25-67 0,-6 15-178 16,6-15-510-16,0 0-370 0</inkml:trace>
  <inkml:trace contextRef="#ctx0" brushRef="#br0" timeOffset="-192330.28">28491 17675 2911 0,'0'0'-5'0,"0"0"28"15,0 0-1-15,24-4 9 0,-24 4 18 16,0 0 12-16,21 0-7 0,-21 0-10 15,23 3 3-15,-23-3-9 0,26 0-3 0,-26 0-17 16,25-3-49-16,-25 3-60 0,26-1-63 16,-26 1-98-16,17-10-221 0,-11 4-254 15,-6 6 5-15</inkml:trace>
  <inkml:trace contextRef="#ctx0" brushRef="#br0" timeOffset="-192201.31">28489 17529 2187 0,'0'0'-23'0,"0"0"23"15,0 0-3-15,0 0 20 0,0 0-4 16,0 0 4-16,0 0-10 0,0 0 1 16,36 26-11-16,-18-20-39 0,0-4-51 0,1 2-87 15,3-2-162-15,-2-1-162 0,4 2 323 16</inkml:trace>
  <inkml:trace contextRef="#ctx0" brushRef="#br0" timeOffset="-189833.72">29374 17302 1125 0,'0'0'289'0,"0"0"-61"0,0 0-43 15,0 0-11-15,0 0-25 0,0 0-14 0,0 0-23 16,-37 13-25-16,37-13-3 0,-30-2-3 15,30 2 6-15,-35 0 6 0,21 0 3 0,14 0 3 16,-32 0-5-16,18 0-4 0,14 0-6 16,-28-1-6-16,28 1-13 0,-25 1-5 15,25-1-8-15,-24 0-7 0,24 0-5 16,-19 2-2-16,19-2-8 0,-19 4 0 16,19-4-3-16,-15 7 1 0,15-7-2 0,-10 8 1 15,10-8-1-15,0 0 4 0,-7 17 6 0,7-17 12 16,-2 16 5-16,2-16 12 0,0 0 12 15,-2 28 2-15,2-28 5 0,-2 25-7 16,-2-12-2-16,3 3-3 0,-3-1 2 0,0 0-2 16,0 0-3-16,2 3 3 0,2-18-11 15,-6 28 15-15,4-13-11 0,2-15-4 16,2 29-4-16,2-16 1 0,0 1-9 16,6-3-5-16,1 0-1 0,4-1-5 0,2 1-7 15,4-3 3-15,-2 1-24 0,5-3 1 16,1 0 0-16,0 0-3 0,0-2-3 0,1-4-2 15,-3 0-19-15,3 0-20 0,-4-3-23 16,-2-2-40-16,-1-1-51 0,-2-2-59 0,-4 1-56 16,-3-3-74-16,-6 1-147 0,-4 9-104 15,-4-21-388-15,4 21-429 0</inkml:trace>
  <inkml:trace contextRef="#ctx0" brushRef="#br0" timeOffset="-189685.97">29165 17493 3030 0,'-20'-3'-16'16,"20"3"29"-16,0 0 26 0,0 0 46 0,0 0 22 15,0 0 15-15,0 0-7 0,0 0-10 16,0 0-11-16,56 8-11 0,-37-8-8 16,4 0-13-16,-2 0-9 0,5-2-38 0,1 2-54 15,1-2-76-15,-1 1-67 0,-4-2-88 16,3 2-174-16,-5-1-447 0,-2 0-272 16</inkml:trace>
  <inkml:trace contextRef="#ctx0" brushRef="#br0" timeOffset="-189065.42">29753 17612 2630 0,'0'0'-85'15,"0"0"31"-15,0 0 22 0,0 0 25 0,0 0 7 16,0 0 3-16,0 0 15 0,0 0 6 16,0 0 6-16,0 0-4 0,0 0-1 15,0 0-1-15,0 0 1 0,0 0-6 0,-38 4-1 16,38-4 0-16,0 0 8 0,0 0-2 16,0 0 6-16,0 0 27 0,0 0 23 15,0 0 11-15,0 0 12 0,0 0-6 16,0 0-7-16,0 0-11 0,0 0-6 0,0 0-10 15,0 0-12-15,0 0-5 0,0 0-6 16,0 0-2-16,0 0-5 0,0 0-1 0,0 0-1 16,0 0 5-16,0 0 5 0,0 0 4 15,0 0 10-15,0 0 7 0,0 0 4 16,0 0 7-16,0 0 2 0,0 0 4 0,0 0-7 16,0 0-10-16,0 0-6 0,0 0-4 15,0 0 3-15,-13 12 8 0,13-12-1 16,0 0 1-16,-4 23 19 0,4-23-22 0,-4 20-1 15,0-6-6-15,4-14-7 0,-7 24-3 16,5-12 0-16,2-12-8 0,-2 23-15 0,2-23-23 16,0 21-45-16,0-21-49 0,2 18-71 15,3-11-78-15,-5-7-125 0,6 12-200 16,-6-12-19-16,0 0-353 0,0 0-366 16</inkml:trace>
  <inkml:trace contextRef="#ctx0" brushRef="#br0" timeOffset="-188889.31">29713 17607 2963 0,'0'0'120'0,"4"-23"16"0,-4 23-12 16,4-11-7-16,-4 11 3 0,0 0-2 16,9-16-16-16,-9 16-10 0,0 0-38 0,9-13-60 15,-9 13-69-15,10-8-75 0,-10 8-61 16,0 0-96-16,14-11-654 0,-14 11-397 15</inkml:trace>
  <inkml:trace contextRef="#ctx0" brushRef="#br0" timeOffset="-188472.24">30048 17445 2823 0,'8'-14'-67'0,"-8"14"46"0,0 0 28 16,0 0 32-16,0 0 33 0,0 0 27 15,4-12 32-15,-4 12 18 0,0 0 1 0,0 0 8 16,0 0 5-16,0 0-8 0,0 0-6 16,-40 28-16-16,34-17-24 0,-3 1-14 0,9-12-3 15,-10 24-11-15,5-9-14 0,3 1-7 16,0-1-3-16,2-15-20 0,-2 30-29 15,2-16-42-15,0-14-55 0,6 25-69 16,-1-14-75-16,-5-11-105 0,10 15-174 0,-10-15-70 16,13 10-275-16,-13-10-208 0</inkml:trace>
  <inkml:trace contextRef="#ctx0" brushRef="#br0" timeOffset="-188186.34">30248 17512 2745 0,'2'-16'24'0,"-2"16"16"0,0 0 13 16,0 0 34-16,0 0 29 0,-22-15 14 0,22 15 3 16,0 0-13-16,-22-2-5 0,22 2-15 15,0 0-6-15,0 0-10 0,-25 11-5 16,25-11-12-16,-8 12-5 0,8-12-8 16,-5 17-5-16,5-17-3 0,0 22-5 15,0-22-5-15,5 28-5 0,-1-13-4 0,2-2 1 16,-2 5-5-16,0-5 4 0,-2 4 14 0,3-2 14 15,-5 2 12-15,0-17 2 0,2 27-13 16,-2-27-1-16,-2 22-5 0,2-22-6 16,-5 22-9-16,1-13-29 0,4-9-52 15,-6 13-68-15,6-13-96 0,0 0-98 16,-10 13-178-16,10-13-99 0,0 0-361 0,0 0-370 16</inkml:trace>
  <inkml:trace contextRef="#ctx0" brushRef="#br0" timeOffset="-188006.4">30437 17534 3013 0,'19'-4'-4'0,"-19"4"4"0,19 0 32 15,-19 0 52-15,0 0 40 0,21 11 11 16,-15-3 1-16,-6-8-12 0,9 24-13 0,-5-9-11 16,-2 0-9-16,0 1-14 0,-2-16-12 15,-2 35-32-15,-2-18-49 0,0 1-58 16,-5 2-79-16,-3-3-103 0,-1 1-188 0,-4-1-512 15,-4-1-388-15</inkml:trace>
  <inkml:trace contextRef="#ctx0" brushRef="#br0" timeOffset="-184783.4">29698 17363 2809 0,'0'0'-99'0,"0"0"38"16,0 0 33-16,0 0 15 0,0 0 38 0,0 0 25 15,0 0 25-15,0 0 18 0,0 0 14 16,0 0 8-16,0 0 3 0,0 0 9 0,0 0 5 16,0 0 2-16,0 0-2 0,0 0-5 15,0 0-9-15,0 0-2 0,0 0-10 16,0 0-1-16,0 0-6 0,0 0-1 15,0 0-3-15,0 0 2 0,0 0-2 16,0 0-4-16,0 0 15 0,0 0-13 0,0 0-11 16,0 0-7-16,0 0-9 0,0 0-1 15,0 0-8-15,0 0-5 0,0 0-11 0,0 0-33 16,0 0-50-16,0 0-77 0,0 0-96 16,7-9-112-16,-7 9-229 0,0 0-56 0,0 0 26 15,0 0-337-15,0 0-327 0</inkml:trace>
  <inkml:trace contextRef="#ctx0" brushRef="#br0" timeOffset="-181767.37">19621 18106 2593 0,'0'0'-184'0,"0"0"17"0,0 0 5 15,0 0 3-15,0 0 6 0,0 0 0 16,0 0 5-16,0 0 4 0,0 0-286 0</inkml:trace>
  <inkml:trace contextRef="#ctx0" brushRef="#br0" timeOffset="-181204.36">19621 18106 1193 0,'0'0'-3'16,"0"0"34"-16,0 0 16 0,0 0 19 0,0 0 21 16,0 0 5-16,0 0 29 0,0 0 0 0,0 0 1 15,0 0-6-15,0 0-8 0,0 0-4 16,0 0-1-16,0 0 3 0,0 0 10 0,0 0 2 16,0 0 3-16,0 0 2 0,0 0-3 15,0 0 0-15,0 0-3 0,0 0-1 16,0 0-3-16,0 0-11 0,0 0-9 15,0 0-8-15,0 0-10 0,-12-23-8 0,12 23-6 16,0 0-4-16,0 0-6 0,0 0-7 16,-24-4-5-16,24 4-3 0,-23-2-5 15,23 2 0-15,-26-3-4 0,26 3-5 0,-28-6-2 16,12 4-1-16,16 2-4 0,-30-4 1 16,15 2-5-16,15 2 0 0,-22-3 0 0,22 3-3 15,-22-2 0-15,22 2-2 0,-17-3 3 16,17 3-6-16,0 0 0 0,-21-1 0 15,21 1-1-15,0 0 5 0,0 0-5 0,-17-4-3 16,17 4 2-16,0 0-2 0,0 0-1 16,0 0 1-16,0 0 5 0,0 0 3 15,-21 8 2-15,21-8 1 0,0 0 1 0,0 0 9 16,-11 15 6-16,11-15 0 0,-4 11 7 16,4-11 1-16,-8 13 9 0,8-13-1 15,-6 18 8-15,6-18-10 0,-10 17 3 0,10-17-3 16,-6 19-2-16,2-8-2 0,4-11-4 15,-6 24 1-15,6-24 0 0,-6 20-8 0,1-10 3 16,5-10 1-16,-6 21-5 0,6-21 3 16,-4 17-5-16,4-17 0 0,-4 19 0 15,4-19-6-15,0 15 2 0,0-15 3 16,0 0-3-16,-3 21-3 0,3-21 4 0,0 0-2 16,5 17-1-16,-5-17 6 0,8 11-5 15,-8-11-4-15,13 10-2 0,-13-10-2 16,21 7 22-16,-10-4-12 0,-11-3 1 0,25 5-7 15,-10-3-16-15,-15-2-28 0,29 0-20 16,-16 0-32-16,-13 0-40 0,27-3-48 0,-11-1-55 16,-2 1-48-16,-3-4-80 0,-1 0-165 15,-5-1-78-15,-5 8-344 0,4-16-361 16</inkml:trace>
  <inkml:trace contextRef="#ctx0" brushRef="#br0" timeOffset="-181047.69">19373 18230 2898 0,'0'0'-37'0,"0"0"29"15,0 0 34-15,0 0 37 0,0 0 32 16,0 0 26-16,0 0 4 0,0 0-8 16,0 0-16-16,0 0-10 0,0 0-10 0,0 0-6 15,0 0-14-15,0 0-35 0,0 0-51 16,58 1-72-16,-58-1-74 0,23 3-96 16,-23-3-186-16,19 0-410 0,-19 0-218 0</inkml:trace>
  <inkml:trace contextRef="#ctx0" brushRef="#br0" timeOffset="-180587.26">19716 18323 2578 0,'0'0'-43'0,"0"0"58"16,0 0 13-16,0 0 21 0,0 0 13 15,0 0 24-15,0 0 14 0,0 0 4 16,0 0 0-16,0 0-5 0,0 0-16 0,0 0-3 15,0 0-15-15,0 0-8 0,0 0-4 16,0 0-7-16,0 0-8 0,0 0-3 0,0 0-3 16,0 0-6-16,20 6-2 0,-20-6 0 15,0 0-5-15,6 13-1 0,-6-13-1 16,0 0 4-16,2 16 11 0,-2-16 5 0,0 0 8 16,0 0 9-16,0 0 12 0,-26 16 5 15,26-16 0-15,-14 5-5 0,14-5 1 16,0 0-6-16,-22 0 1 0,22 0-13 0,0 0-7 15,0 0-18-15,0 0-25 0,-14-21-30 16,14 21-35-16,0 0-48 0,4-21-59 16,-4 21-63-16,0 0-114 0,17-20-194 0,-13 15-379 15,-4 5-328-15</inkml:trace>
  <inkml:trace contextRef="#ctx0" brushRef="#br0" timeOffset="-180279.68">19928 18323 2781 0,'0'0'-63'0,"0"0"47"0,17 8 19 15,-17-8 37-15,0 0 45 0,13 9 30 16,-13-9 26-16,2 14 10 0,-2-14-1 16,0 0-3-16,0 0-11 0,-11 34-2 0,2-23 1 15,3 3-10-15,-2-1-8 16,-2 4-8-16,-6 1-4 0,2-4-13 0,-1 5 7 15,-4-1-10-15,2 1-10 0,-5 2-8 16,2-2-7-16,-2 2-4 0,1-2-5 0,0 2-5 16,2-4-5-16,0 0-25 0,2 0-7 15,0-2-9-15,3-1-13 0,0-1-17 0,2-3-19 16,2 0-15-16,0 1-27 0,10-11-39 16,-12 13-51-16,12-13-52 0,0 9-79 0,0-9-163 15,0 0-80-15,0 0-371 0,0 0-325 16</inkml:trace>
  <inkml:trace contextRef="#ctx0" brushRef="#br0" timeOffset="-179789.65">19926 18713 2732 0,'0'0'-86'0,"0"0"26"0,17-4 22 15,-17 4 23-15,0 0 24 0,0 0 30 16,0 0 41-16,21-1 17 0,-21 1 6 16,0 0 2-16,0 0 2 0,0 0 10 0,0 0 3 15,0 0 0-15,0 0-3 0,0 0-5 16,0 0-8-16,0 0-12 0,0 0-7 0,0 0-9 16,-48-15-7-16,48 15-4 0,-18-3-13 15,18 3-1-15,0 0-11 0,0 0-3 0,-25 0-5 16,25 0-2-16,0 0-4 0,0 0-5 15,0 0 0-15,-21 8-5 0,21-8-2 16,0 0-2-16,-9 11 1 0,9-11-3 16,0 0 4-16,-8 16-5 0,8-16 1 15,-6 13-2-15,6-13-3 0,-6 15 4 0,6-15 0 16,-10 16 17-16,10-16 3 0,-8 18 2 0,8-18 4 16,-8 16-2-16,8-16 3 0,-6 17 2 15,6-17 0-15,-9 18-22 0,9-18 0 16,-4 17 0-16,4-17-2 0,0 0 1 0,-2 20-1 15,2-20-2-15,0 0-1 0,8 18-2 16,-8-18 2-16,13 9-3 0,-13-9 1 0,18 10-6 16,-6-6 1-16,-12-4 3 0,23 6-5 15,-11-5-19-15,-12-1-19 0,26 3-30 16,-26-3-56-16,24-3-60 0,-14 2-52 0,0-4-62 16,-10 5-129-16,15-11-125 0,-10 3-385 15,-5 8-346-15</inkml:trace>
  <inkml:trace contextRef="#ctx0" brushRef="#br0" timeOffset="-179647.38">19869 18815 2886 0,'0'0'2'0,"0"0"39"0,0 0 5 15,-19-6-7-15,19 6 6 0,0 0 1 0,0 0-1 16,0 0-6-16,0 0-4 0,0 0-6 0,0 0-3 16,0 0-3-16,48-8-19 0,-48 8-39 15,24-2-56-15,-12 2-83 0,-12 0-161 16,22-1-487-16,-14-2-149 0</inkml:trace>
  <inkml:trace contextRef="#ctx0" brushRef="#br0" timeOffset="-179427.53">20142 18816 2590 0,'0'0'53'0,"8"10"53"15,-8-10 11-15,0 0 19 0,4 13 20 16,-4-13 4-16,0 0-2 0,0 19-7 15,0-19-14-15,0 0-2 0,0 0-16 0,-4 29-9 16,4-29-9-16,-2 17-11 0,2-17-14 16,0 19-7-16,0-19-4 0,2 17-28 0,-2-17-32 15,4 16-43-15,-4-16-60 0,7 11-60 16,-7-11-73-16,11 7-154 0,-11-7-184 16,0 0-365-16,0 0-346 0</inkml:trace>
  <inkml:trace contextRef="#ctx0" brushRef="#br0" timeOffset="-179254.24">20146 18717 2901 0,'0'0'23'16,"0"0"33"-16,4-16-6 0,-4 16 6 16,0 0 2-16,0 0 7 0,0 0-3 15,0 0-13-15,0 0-28 0,6-14-49 0,-6 14-65 16,0 0-56-16,0 0-96 0,16-8-202 15,-16 8-295-15,0 0-17 0</inkml:trace>
  <inkml:trace contextRef="#ctx0" brushRef="#br0" timeOffset="-178991.03">20478 18642 2142 0,'0'0'44'0,"15"7"23"15,-15-7 1-15,0 0-9 0,15 6-4 16,-15-6 13-16,14 3 13 0,-14-3 2 0,16 4-14 16,-16-4-5-16,16 4-3 0,-16-4-11 15,20 2-2-15,-20-2-4 0,17 3-12 16,-17-3-23-16,0 0-60 0,21 3-47 15,-21-3-49-15,9-3-42 0,-9 3-102 0,0 0-419 16,0 0 30-16</inkml:trace>
  <inkml:trace contextRef="#ctx0" brushRef="#br0" timeOffset="-178856.37">20578 18634 2195 0,'-17'-6'81'0,"17"6"25"16,0 0 24-16,0 0 38 0,-17-8 23 16,17 8 9-16,0 0-15 0,0 0-21 15,0 0-20-15,0 0-14 0,0 0-18 0,0 0-14 16,0 0-13-16,0 0-12 0,0 0-44 15,40-7-54-15,-40 7-66 0,23-2-74 16,-7 0-84-16,-16 2-170 0,31-3-528 0,-14-2-370 16</inkml:trace>
  <inkml:trace contextRef="#ctx0" brushRef="#br0" timeOffset="-171397.49">21259 18470 1270 0,'0'0'129'0,"0"0"-5"0,0 0-32 16,-8 15-5-16,8-15 16 0,0 0 17 0,0 0 4 16,0 0-1-16,0 0 6 0,0 0-4 15,0 0-4-15,0 0-4 0,0 0-1 16,0 0-17-16,0 0-10 0,0 0-3 0,0 0-3 15,0 0 2-15,0 0-1 0,0 0-4 16,44 5-4-16,-44-5-4 0,24-1-4 16,-24 1-8-16,25 0-6 0,-7 0-3 0,-18 0-4 15,37 0-4-15,-15 0-8 0,-2 1-2 16,4-1-1-16,4 0-4 0,1 0-5 0,1-1-2 16,2 1-2-16,-3 0-3 0,3-2-1 15,0 0-2-15,-3 2 1 0,-1-2 0 16,0 2-6-16,-2 0 4 0,4 0 3 0,-5-2-3 15,1 4 3-15,0-2-4 0,3 0-4 16,-3 0 3-16,-4 2-2 0,4-2-1 16,-2 2-2-16,-1-2 0 0,1 0-1 15,-2 2 1-15,0-2-1 0,1 0-2 0,-2 0 3 16,2 0 2-16,-1-2-4 0,-1 2 3 16,-2-2 6-16,2 2-3 0,-3-2 4 0,2 0 1 15,-20 2-2-15,38-2 2 0,-21-2-2 16,0 4-3-16,-17 0 0 0,36-4 2 0,-19 1-5 15,0 1 1-15,-1 0 0 0,-16 2-2 16,32-3 2-16,-16-1-1 0,0 2-4 16,-16 2 3-16,30-8-1 0,-17 6-3 15,-13 2 0-15,22-6 3 0,-8 2-4 16,-14 4 3-16,21-4-2 0,-21 4-1 0,19-3 0 16,-19 3 0-16,17-4-2 0,-17 4 7 15,16-4-6-15,-16 4-3 0,0 0 4 0,26-1-1 16,-26 1-2-16,0 0 1 0,28 1 4 15,-28-1-4-15,21 0 4 0,-21 0-4 0,18 0 2 16,-18 0 0-16,0 0 3 0,28 0-3 16,-28 0 2-16,20 0-3 0,-20 0 2 15,0 0-4-15,23 0 1 0,-23 0 0 16,19 0 1-16,-19 0 2 0,19 2-3 0,-19-2 0 16,18 0 4-16,-18 0-2 0,20 2 1 15,-20-2 0-15,0 0-3 0,25 0 2 16,-25 0 1-16,17 0-1 0,-17 0 1 0,19 0-1 15,-19 0-1-15,20 0 0 0,-20 0 1 16,18 0-2-16,-18 0 2 0,19 0-3 0,-19 0 3 16,20 0 1-16,-20 0-1 0,0 0-1 15,25 2 1-15,-25-2 0 0,0 0-3 16,19-2 2-16,-19 2-1 0,0 0-4 16,0 0-24-16,21 0-31 0,-21 0-39 0,0 0-54 15,13-2-62-15,-13 2-119 0,0 0-203 16,0 0-367-16,0 0-294 0</inkml:trace>
  <inkml:trace contextRef="#ctx0" brushRef="#br0" timeOffset="-170857.74">21713 18070 2696 0,'0'0'-66'0,"0"0"29"0,4-15 38 0,-4 15 48 15,0 0 45-15,6-13 30 0,-6 13 25 16,0 0 14-16,0 0 5 0,0 0-10 16,7-14-9-16,-7 14-9 0,0 0 7 0,0 0-8 15,0 0 4-15,0 0-9 0,0 0-14 16,0 0-13-16,0 0-9 0,0 0-10 16,4 46-6-16,-4-46-14 0,-2 23-8 15,2-23-2-15,0 28-9 0,0-13-8 0,2 3-28 16,0-3-34-16,0 2-45 0,-2-17-67 15,2 26-64-15,2-12-81 0,-4-14-181 0,2 22-119 16,-2-22 5-16,-2 19-291 0,2-19-224 16</inkml:trace>
  <inkml:trace contextRef="#ctx0" brushRef="#br0" timeOffset="-170068.26">21376 18731 2478 0,'2'-19'-70'16,"-2"19"38"-16,0 0 26 0,4-15 26 15,-4 15 22-15,0 0 26 0,0 0 19 16,4-16 8-16,-4 16-2 0,0 0-5 0,0 0 3 16,0 0-7-16,0 0 6 0,0 0 36 15,0 0 19-15,0 0-12 0,0 0 5 16,0 0-12-16,0 0-12 0,0 0-11 0,0 0-6 16,0 0-13-16,0 0-9 0,0 0-7 15,-6 63-6-15,4-51-9 0,2-12-5 0,-2 22 13 16,2-22-1-16,-2 25 2 0,2-25-4 15,0 23-6-15,0-23-3 0,0 25-2 16,0-25-22-16,0 20-5 0,0-20-1 16,0 18 4-16,0-18 4 0,0 0 6 15,2 21 5-15,-2-21 12 0,0 0-6 0,2 16 29 16,-2-16-10-16,0 0-3 0,8 16-3 16,-8-16-2-16,0 0-6 0,11 11-5 0,-11-11-1 15,9 8-10-15,-9-8 0 0,0 0-5 16,19 8-5-16,-19-8 1 0,16 4-1 0,-16-4-6 15,22 4-3-15,-22-4-4 0,21 1-11 16,-8-1-27-16,-1 0-29 0,-12 0-38 16,21-4-42-16,-7 3-57 0,-4-3-60 0,4-2-53 15,-3 1-154-15,2-1-124 0,-3-4 8 16,3 3-364-16,-13 7-361 0</inkml:trace>
  <inkml:trace contextRef="#ctx0" brushRef="#br0" timeOffset="-169701.91">21884 18748 2729 0,'13'-11'-120'16,"-13"11"17"-16,0 0 17 0,12-11 8 16,-12 11 15-16,0 0 27 0,9-9 29 0,-9 9 14 15,0 0 18-15,0 0 12 0,0 0 6 16,10-9 5-16,-10 9 17 0,0 0 21 0,0 0 13 15,0 0 6-15,0 0 12 0,0 0 4 16,0 0 2-16,0 0 7 0,0 0-2 16,0 0-3-16,-57 11-6 0,47-5-8 0,10-6-6 15,-20 12-1-15,20-12-4 0,-16 14-7 16,7-7-9-16,9-7-10 0,-14 15-6 16,14-15-4-16,-11 17-9 0,11-17-4 0,-7 16-7 15,7-16 1-15,0 17-9 0,0-17-1 16,0 0-3-16,9 26 15 0,-9-26-10 15,11 15 2-15,-11-15-7 0,12 13-16 0,-3-9-28 16,-9-4-29-16,16 9-45 0,-4-5-35 16,-12-4-52-16,22 4-31 0,-22-4-40 15,26 3-72-15,-26-3-134 0,25 0-521 0,-12-3-419 16</inkml:trace>
  <inkml:trace contextRef="#ctx0" brushRef="#br0" timeOffset="-169058.1">22216 18723 2843 0,'0'0'-114'0,"0"0"49"16,0 0 31-16,0 0 36 0,0 0 39 0,0 0 22 15,0 0 18-15,0 0 7 0,0 0 4 16,0 0 5-16,0 0 3 0,-36 19 1 0,36-19-4 15,-14 6-13-15,14-6-6 0,-16 8-10 16,16-8-11-16,-10 7-2 0,10-7-12 16,0 0-14-16,-8 17-20 0,8-17-27 15,0 0-20-15,0 0-15 0,0 0-1 0,10 27 2 16,-10-27 7-16,11 12 3 0,-11-12 7 16,13 9 8-16,-13-9 28 0,10 11 14 15,-10-11 27-15,8 12 24 0,-8-12 18 0,7 13 9 16,-7-13-1-16,0 0 0 0,0 21 3 15,0-21-1-15,0 0-1 0,0 0-7 0,-9 23-13 16,9-23-3-16,-10 11-8 0,10-11-9 16,-10 7-18-16,10-7-35 0,0 0-45 15,-22 5-57-15,22-5-70 0,0 0-59 0,0 0-121 16,-19-6-182-16,19 6-418 0,0 0-379 16</inkml:trace>
  <inkml:trace contextRef="#ctx0" brushRef="#br0" timeOffset="-168655.54">22356 18632 2787 0,'0'0'-108'0,"6"-12"16"0,-6 12 25 15,0 0 8-15,0 0 9 0,0 0 15 16,0 0 18-16,0 0 3 0,0 0-1 0,18-5 26 16,-18 5 2-16,0 0-6 0,0 0 14 15,0 0 0-15,22 4 5 0,-22-4 17 16,0 0 6-16,18 9 7 0,-18-9 7 16,12 7 2-16,-12-7 18 0,7 12 14 0,-7-12 11 15,0 0 3-15,-2 19 7 0,2-19 11 16,0 0-2-16,-11 23 0 0,11-23-3 0,-11 13-7 15,11-13-4-15,-13 15-6 0,13-15-8 16,-8 14-11-16,8-14-10 0,-8 9-10 16,8-9-8-16,0 0-1 0,-2 18-10 15,2-18-8-15,0 0-7 0,0 0-21 0,16 16-22 16,-16-16-29-16,18 6-37 0,-18-6-45 16,16 4-47-16,-16-4-44 0,23 0-66 15,-23 0-153-15,22-3-117 0,-22 3-305 0,21-4-199 16</inkml:trace>
  <inkml:trace contextRef="#ctx0" brushRef="#br0" timeOffset="-168323.44">22685 18806 2612 0,'0'0'-9'0,"0"0"24"0,0 0 22 16,0 0 35-16,0 0 33 0,-10 9 22 15,10-9 15-15,0 0-6 0,0 0-14 16,0 0-10-16,0 0-9 0,0 0-15 0,0 0-7 15,0 0-9-15,28 10-10 0,-28-10-5 16,19 1-14-16,-19-1-26 0,19 2-40 0,-19-2-44 16,23 0-56-16,-23 0-38 0,22-2-39 15,-12 1-70-15,-10 1-132 0,15-5-441 16,-15 5-184-16</inkml:trace>
  <inkml:trace contextRef="#ctx0" brushRef="#br0" timeOffset="-168109.45">22792 18753 2553 0,'0'0'-23'16,"0"0"34"-16,0 0 38 0,0 0 38 0,0 0 30 15,0 0 18-15,-28 16 5 0,28-16 4 16,0 0-6-16,-8 15-6 0,8-15-13 0,-6 15-13 16,6-15-8-16,-2 20-10 0,2-20-12 15,-2 19-5-15,2-19-9 0,2 19 14 16,-2-19-19-16,2 18-41 0,-2-18-52 15,4 18-58-15,-4-18-61 0,8 17-60 0,-8-17-97 16,11 13-173-16,-11-13-413 0,11 10-281 16</inkml:trace>
  <inkml:trace contextRef="#ctx0" brushRef="#br0" timeOffset="-167603.42">23152 18698 2714 0,'0'0'-41'0,"0"0"39"15,0 0 14-15,0 0 19 0,0 0 17 0,0 0 29 16,0 0 12-16,0 0 18 0,0 0 9 16,0 0 1-16,0 0-1 0,0 0-3 15,0 0 1-15,0 0-13 0,0 0-7 0,2 53-10 16,0-41-9-16,-2-12-6 0,0 27-9 16,0-14-3-16,0-13-2 0,0 27-11 15,0-14-6-15,0-13 0 0,0 23-7 0,0-23-4 16,2 19-2-16,-2-19-30 0,2 16-34 15,-2-16-28-15,0 0-66 0,0 16-64 0,0-16-63 16,0 0-128-16,0 0-142 0,0 0-325 16,0 0-202-16</inkml:trace>
  <inkml:trace contextRef="#ctx0" brushRef="#br0" timeOffset="-167224.13">23131 18742 2533 0,'2'-30'-58'0,"-2"19"11"0,0 11 31 0,4-24 1 16,-4 24 26-16,6-22-5 0,-3 12 6 15,-3 10 11-15,12-21 12 0,-3 12-2 16,-9 9 10-16,13-16 5 0,-5 9 1 0,-8 7-5 16,14-11 3-16,-14 11-2 0,16-2-3 15,-16 2 4-15,0 0-6 0,0 0-10 16,27 13 2-16,-27-13-2 0,8 15-5 0,-8-15-1 16,7 17 3-16,-7-17-5 0,2 19-7 15,-2-19 6-15,0 21 16 0,0-21 10 16,-2 17 10-16,2-17 16 0,-7 17 13 0,7-17 10 15,-12 15 3-15,12-15 2 0,-13 13 1 16,5-4-3-16,8-9 0 0,-16 10-1 16,16-10-2-16,-14 14-6 0,14-14-6 0,-12 14-8 15,12-14-6-15,-9 14-8 0,9-14-4 16,-2 14-9-16,2-14-3 0,0 0-7 0,9 25 0 16,-3-13 14-16,4-3-10 0,0 1-3 15,4-1 0-15,0-1-15 0,1-1-23 16,-2 1-24-16,4 0-31 0,-3-3-32 0,0 1-38 15,0-2-37-15,1 1-46 0,0 0-34 16,-5-4-52-16,-10-1-129 0,19 0-144 16,-19 0-315-16,20-4-248 0</inkml:trace>
  <inkml:trace contextRef="#ctx0" brushRef="#br0" timeOffset="-166917.41">23558 18723 2539 0,'0'0'-81'15,"2"-19"37"-15,-2 19 17 0,0 0 33 16,0 0 33-16,-12-14 32 0,12 14 31 16,0 0 22-16,0 0 8 0,-27 3 7 0,27-3 4 15,0 0-2-15,-26 13-7 0,26-13-12 16,-15 16-9-16,6-7-12 0,9-9-7 15,-10 21-12-15,10-21-7 0,-2 21-6 16,2-21-8-16,2 22-5 0,-2-22-7 0,12 25-5 16,-5-13-4-16,2-1-4 0,-3-1-4 15,4 1-3-15,1-4-13 0,-11-7-40 0,19 16-45 16,-11-13-33-16,-8-3-64 0,24 7-47 16,-24-7-83-16,25 0-164 0,-13-3-478 15,2-1-353-15</inkml:trace>
  <inkml:trace contextRef="#ctx0" brushRef="#br0" timeOffset="-166561.91">23869 18733 2791 0,'0'0'-102'0,"0"0"33"16,0 0 27-16,0 0 36 0,0 0 33 15,0 0 28-15,0 0 6 0,0 0 8 16,0 0-1-16,-39-2-1 0,39 2-1 16,0 0-3-16,0 0-4 0,-26 7-2 15,26-7-8-15,0 0-1 0,-15 13-7 0,15-13-9 16,0 0-15-16,0 0-12 0,5 18-10 16,-5-18-2-16,0 0 3 0,14 19 3 0,-14-19-2 15,12 18 11-15,-12-18 9 0,12 14 17 16,-6-6 22-16,-6-8 25 0,10 17 20 0,-10-17 14 15,9 16 0-15,-9-16-5 0,2 10-4 16,-2-10-16-16,0 0-7 0,0 0-9 16,-15 26-12-16,15-26-24 0,-12 9-45 0,12-9-61 15,-18 6-75-15,18-6-67 0,-16 4-95 16,16-4-193-16,-13 0-461 0,13 0-399 16</inkml:trace>
  <inkml:trace contextRef="#ctx0" brushRef="#br0" timeOffset="-165612.32">23075 18466 2790 0,'0'0'-116'0,"-12"-8"28"16,12 8 31-16,0 0 7 0,0 0 30 15,0 0 28-15,0 0 25 0,0 0 14 0,0 0 5 16,0 0 1-16,0 0 9 0,0 0 12 16,0 0 6-16,0 0-4 0,0 0-11 15,0 0-2-15,0 0-9 0,0 0-4 16,0 0 2-16,0 0-4 0,0 0-4 0,46-7-7 16,-46 7-2-16,24 0-7 0,-24 0-2 15,29-2-2-15,-11 2-2 0,-18 0-2 0,40-2-2 16,-19 2-3-16,0 0-2 0,0-2-1 15,3 0 1-15,1 1-3 0,-2 1-1 16,2-3-1-16,-1 2-1 0,1-2 0 0,-1 3 5 16,5-1 1-16,-4 1-1 0,-1-3-2 15,1 3 0-15,-1 0 0 0,-2 0-3 16,4 0 1-16,-2 0-2 0,-3 3 0 0,2-3 2 16,-2 1-4-16,3-1 1 0,-1 0 0 15,-2 3-2-15,-2-3-1 0,2 1 1 0,0-1-1 16,0 3 2-16,-1-3-1 0,-2 0-2 15,4 0-1-15,-3 0 0 0,0 0 0 16,0 0 1-16,-19 0-2 0,38-3 1 16,-19 2-3-16,0 1 3 0,2-3 0 15,-21 3-1-15,36-1 1 0,-16 1 0 0,-4-3-5 16,-16 3 6-16,36-1-1 0,-17-1-2 16,-1 0 7-16,-18 2-4 0,33-4-6 0,-16 1 5 15,2 0 0-15,-2 2 1 0,2-1-3 16,-19 2-3-16,32-4-22 0,-17 4-35 15,-15 0-55-15,27-2-50 0,-27 2-103 0,25-4-203 16,-15 2-337-16,-10 2-129 0</inkml:trace>
  <inkml:trace contextRef="#ctx0" brushRef="#br0" timeOffset="-165067.16">24109 18807 2458 0,'0'0'18'0,"0"0"48"0,0 0 28 16,-8 12 15-16,8-12 24 0,0 0 15 15,0 0 1-15,0 0-11 0,0 0-15 16,0 0-16-16,0 0-10 0,0 0-10 0,0 0-13 15,36 7-3-15,-36-7-9 0,25 0-7 16,-25 0-7-16,27 2-11 0,-27-2-7 16,25 0-35-16,-9 0-40 0,-16 0-38 0,29-2-55 15,-16-1-41-15,2 0-41 0,-4-1-109 16,0 1-607-16,-11 3-355 0</inkml:trace>
  <inkml:trace contextRef="#ctx0" brushRef="#br0" timeOffset="-164819.53">24228 18735 2688 0,'0'0'-98'15,"-24"-4"35"-15,24 4 9 0,0 0 33 0,0 0 39 16,0 0 41-16,0 0 30 0,0 0 32 16,-15 17 15-16,15-17 3 0,0 0-3 15,-2 19-7-15,2-19-2 0,0 17-4 0,0-17-10 16,0 22-11-16,0-22-8 0,5 22-14 15,-5-22-4-15,4 23-10 0,-2-12-4 0,-2-11 8 16,4 19-14-16,-4-19-40 0,6 20-34 16,-6-20-41-16,6 12-59 0,-6-12-58 15,10 10-63-15,-10-10-123 0,9 6-161 16,-9-6-325-16,0 0-195 0</inkml:trace>
  <inkml:trace contextRef="#ctx0" brushRef="#br0" timeOffset="-164581.92">24537 18607 2517 0,'0'0'-21'0,"0"0"60"0,0 0 25 0,0 0 32 15,22 4 35-15,-22-4 26 0,9 15 0 16,-9-15 0-16,6 21-4 0,-3-6-23 0,1 0-11 15,-2 2-12-15,0 1-11 0,0 1-12 16,0 1-4-16,0-2-17 0,2 1-48 16,-4 0-72-16,2-1-69 0,-1-1-96 15,-1-1-269-15,0-16-483 0,-1 25-422 0</inkml:trace>
  <inkml:trace contextRef="#ctx0" brushRef="#br2" timeOffset="-105392.62">1970 15437 1025 0,'0'0'273'0,"0"0"-36"0,0 0-65 0,-25 7-12 15,25-7 9-15,0 0-5 0,0 0 0 16,0 0 5-16,0 0 8 0,0 0 2 0,0 0 3 16,0 0 3-16,0 0-5 0,-17 4 1 15,17-4-8-15,0 0-9 0,0 0-14 0,0 0-3 16,0 0-11-16,0 0-16 0,0 0-5 15,0 0-11-15,0 0-27 0,0 0-13 16,0 0-1-16,0 0-7 0,0 0-6 0,0 0-8 16,0 0 3-16,0 0-13 0,32 22 0 15,-32-22-3-15,0 0 0 0,25 0-8 16,-25 0 6-16,0 0-14 0,25-8 5 0,-25 8-1 16,18-10-4-16,-18 10-5 0,16-12 9 15,-9 5-13-15,-7 7-2 0,12-18-2 16,-12 18 4-16,7-17-4 0,-7 17 3 0,2-18-4 15,-2 18 5-15,0 0-2 0,-5-27 4 16,5 27-3-16,-11-14 1 0,11 14 10 0,-10-10-2 16,10 10 3-16,-17-5 12 0,17 5 2 15,0 0-1-15,-29 2 6 0,29-2 5 16,-20 8-3-16,20-8 0 0,-20 15 3 0,10-6 1 16,3 3 1-16,-4 1-2 0,5 0-2 15,-3 2-2-15,3 1-3 0,2 0-1 0,0 0 2 16,0 2 3-16,2-1 1 0,0 0 1 15,2-17-3-15,2 34 1 0,0-18 1 16,0 0-3-16,6-2 0 0,0 0-3 0,3 1-2 16,4-1-4-16,0-5-1 0,1 2-5 15,1-3-8-15,2-4-10 0,-1 3-18 0,0-5-25 16,3 0-21-16,-1-4-31 0,-2 0-35 16,2-5-50-16,-1 3-64 0,-2-2-58 15,-2-3-80-15,-1 0-127 0,0 0-109 0,-7 1-5 16,-7 8-349-16,13-16-418 0</inkml:trace>
  <inkml:trace contextRef="#ctx0" brushRef="#br2" timeOffset="-105026.23">2383 15534 2892 0,'0'0'-56'0,"0"0"37"0,0 0 15 15,0 0 14-15,0 0 13 0,-15-27 15 0,15 27 26 16,0 0 25-16,-16-8 20 0,16 8 13 16,0 0 10-16,-24 0 4 0,24 0-2 15,0 0-4-15,-31 10-1 0,17-4-7 16,14-6-8-16,-21 15-8 0,13-4-8 0,-3-1-4 15,4 3-7-15,-1 0 16 0,4 1-7 16,4-14-19-16,-4 27-2 0,4-14-12 0,0-13 1 16,8 28-14-16,-1-14-3 0,3-2-6 15,1-2-7-15,2 2-8 0,-1-2-17 0,4-2-28 16,-2-3-44-16,-14-5-48 0,28 2-63 16,-12-2-61-16,1-4-58 0,-1-3-61 15,-2-1-150-15,-2-6-115 0,0 1-254 0,-7-2-239 16</inkml:trace>
  <inkml:trace contextRef="#ctx0" brushRef="#br2" timeOffset="-104171.68">2004 15012 2618 0,'0'0'-59'0,"0"0"20"0,0 0 4 15,0 0 29-15,0 0 18 0,0 0 18 16,0 0 14-16,0 0 11 0,0 0-4 0,0 0 1 16,0 0 6-16,0 0 10 0,0 0 9 15,0 0 16-15,0 0 12 0,0 0 17 16,0 0 10-16,0 0 3 0,0 0-8 0,0 0-8 16,0 0-5-16,0 0-5 0,0 0-6 15,0 0-6-15,0 0-11 0,0 0-9 16,0 0-6-16,-32 1-8 0,32-1-7 0,0 0-6 15,-6-16-7-15,6 16 2 0,0 0-8 16,0-18-7-16,0 18 0 0,0 0-6 0,0 0 0 16,17-19-5-16,-17 19 1 0,13-6-4 15,-13 6-1-15,0 0-3 0,25 0 1 16,-25 0-2-16,0 0-1 0,21 8 2 0,-21-8 4 16,11 10-2-16,-11-10 3 0,0 0 10 15,8 14-1-15,-8-14 0 0,0 0 12 16,0 0-14-16,-10 26 2 0,10-26 5 0,-11 11 1 15,11-11 5-15,-15 8-1 0,15-8 1 16,0 0-5-16,-19 5-6 0,19-5 4 16,0 0-16-16,0 0-8 0,0 0-18 0,-18-13-11 15,18 13-26-15,0 0-37 0,1-18-61 16,-1 18-66-16,0 0-64 0,19-16-119 16,-8 12-187-16,-1-2-42 0,3 4-293 0,-13 2-316 15</inkml:trace>
  <inkml:trace contextRef="#ctx0" brushRef="#br2" timeOffset="-96878.06">2768 15437 2624 0,'0'0'-128'0,"0"0"29"16,0 0 27-16,0 0 12 0,0 0 15 0,0 0 9 16,0 0 8-16,0 0 14 0,0 0 9 15,0 0 15-15,0 0 8 0,0 0 23 16,0 0 6-16,0 0 21 0,0 0 17 0,0 0 15 15,0 0 17-15,0 0 3 0,-21-4 2 16,21 4 1-16,0 0-1 0,0 0-1 16,0 0 3-16,0 0-7 0,0 0 3 0,0 0-3 15,0 0 2-15,0 0-1 0,0 0-11 16,0 0 1-16,0 0-5 0,0 0-9 0,0 0-7 16,0 0-3-16,0 0 2 0,0 0 2 15,0 0-3-15,0 0 5 0,0 0 16 0,0 0-12 16,0 0-4-16,0 0-6 0,55 11-5 15,-55-11-9-15,20 1-2 0,-20-1-9 16,20 6-3-16,-20-6-6 0,19 4-5 16,-19-4-5-16,22 4-5 0,-22-4-5 0,18 3-2 15,-18-3-4-15,20 4-6 0,-20-4-10 0,14 4-14 16,-14-4-18-16,16 0-28 0,-8 3-24 16,-8-3-25-16,0 0-29 0,19-3-31 15,-19 3-29-15,0 0-35 0,17-4-29 0,-17 4-23 16,0 0-42-16,9-11-74 0,-9 11-72 15,0 0-495-15,0 0-391 0</inkml:trace>
  <inkml:trace contextRef="#ctx0" brushRef="#br2" timeOffset="-96551.65">2804 15307 2866 0,'0'0'-50'0,"0"0"35"0,-12-5-5 16,12 5 6-16,0 0 9 0,0 0 21 0,0 0 12 16,0 0 17-16,0 0 0 0,0 0 5 15,0 0-1-15,0 0 4 0,0 0 7 0,0 0 15 16,0 0 21-16,0 0 8 0,0 0 0 16,0 0 1-16,0 0 1 0,0 0 0 15,0 0 2-15,0 0 3 0,0 0 4 16,0 0-10-16,0 0-10 0,0 0-7 0,0 0-12 15,0 0 0-15,0 0-16 0,0 0-4 16,54 11-7-16,-54-11-5 0,26 3-5 16,-26-3-4-16,31 0-7 0,-13 0-23 0,-2 2-24 15,4-2-27-15,-20 0-40 0,29 0-51 0,-16 3-64 16,0-3-58-16,-13 0-106 0,20 0-174 16,-20 0-433-16,0 0-420 0</inkml:trace>
  <inkml:trace contextRef="#ctx0" brushRef="#br2" timeOffset="-95848.29">3543 14954 2853 0,'0'0'-130'16,"0"0"31"-16,0 0 23 0,6-11 18 0,-6 11 11 15,0 0 30-15,0 0 26 0,0 0 35 16,0 0 34-16,0 0 19 0,0 0 16 15,0 0 8-15,0 0 3 0,0 0 0 0,0 0-3 16,0 0 1-16,2 49-4 0,-2-49-2 16,-2 21-7-16,2-21 2 0,0 27-6 15,2-9-5-15,-2-3-3 0,2 2-2 0,-2 0-2 16,2 1-14-16,3-2-7 0,-3 2-3 16,0 0-8-16,3 0-10 0,-3-1-1 0,0-2-7 15,2-2-4-15,-4-13-4 0,6 25-6 16,-4-14-7-16,-2-11-17 0,7 18-25 15,-7-18-32-15,2 13-44 0,-2-13-62 0,0 0-56 16,0 0-62-16,2 19-116 0,-2-19-153 16,0 0-397-16,0 0-363 0</inkml:trace>
  <inkml:trace contextRef="#ctx0" brushRef="#br2" timeOffset="-95248.62">3444 15509 2866 0,'0'0'-17'0,"-20"-6"31"15,20 6 14-15,0 0 12 0,0 0 5 16,0 0 6-16,0 0 12 0,0 0 18 0,0 0 2 16,0 0 2-16,0 0-4 0,0 0 2 15,0 0-2-15,0 0 3 0,0 0 1 16,0 0 0-16,0 0-4 0,0 0-4 0,0 0-7 15,0 0-4-15,53 14-7 0,-53-14 5 16,32 0 3-16,-12 0 6 0,0 0-1 16,2 0-4-16,-1 0 6 0,0 0 0 0,2 0-8 15,1 1-1-15,-3-2 2 0,2 2-12 16,-2-1-9-16,1 0-4 0,-2 0-7 0,2 2-3 16,-3-2-18-16,-3 2-18 0,-16-2-28 15,30 0-37-15,-17 3-40 0,-13-3-47 16,23 0-63-16,-12 1-61 0,-11-1-97 0,12 1-172 15,-12-1-60-15,0 0-221 0,0 0-163 16</inkml:trace>
  <inkml:trace contextRef="#ctx0" brushRef="#br2" timeOffset="-94821.68">3799 15754 2387 0,'0'0'-29'0,"0"0"35"16,0 0 4-16,-17-45 13 0,17 45 3 0,-13-8 9 15,13 8 33-15,-16-6 26 0,16 6 22 16,-24-3 17-16,24 3-3 0,-25 0-3 0,25 0 5 15,-26 3 8-15,10 1 4 0,16-4 4 16,-28 10 6-16,16-2-6 0,-4 1-9 16,4 0-19-16,-1 5-2 0,3-3-13 0,-1 2-8 15,2 3-2-15,1-1-16 0,0 0-2 16,4 0-5-16,0-1-12 0,1 4 4 16,3-18-12-16,3 28 5 0,3-13-13 15,0-2 3-15,4 0-21 0,1-1 4 0,4-1-9 16,0-1-1-16,5 1-5 0,2-4-8 15,2-4-7-15,1 3-19 0,0-4-17 0,0-2-19 16,7-4-31-16,-4 0-33 0,1-2-37 16,1 2-42-16,0-5-34 0,-3 1-30 0,3-5-47 15,-5 2-122-15,0 1-92 0,-3-1-363 16,-5-1-261-16</inkml:trace>
  <inkml:trace contextRef="#ctx0" brushRef="#br2" timeOffset="-94090.06">4220 15257 2500 0,'0'0'-115'0,"2"-20"46"16,-2 20 32-16,7-10 25 0,-7 10 6 0,9-12 27 15,-9 12 21-15,0 0 25 0,10-13 24 16,-10 13 5-16,0 0 6 0,10-12 8 0,-10 12 8 16,0 0 4-16,0 0 16 0,0 0 0 15,13-5 7-15,-13 5-5 0,0 0-1 0,0 0-2 16,0 0-7-16,0 0-7 0,7 34-6 15,-7-34-10-15,-2 22-6 0,2-22-6 16,-5 30-1-16,3-14-4 0,-3 2-1 0,3-1 25 16,0 2-10-16,2-2 5 0,-4 2-8 15,0 0-1-15,0 0-7 0,2-4-4 0,-2 3-7 16,0 0-8-16,4-18-8 0,-5 26-12 16,5-26-1-16,-2 23-4 0,2-23-4 0,5 17-5 15,-5-17-6-15,12 11-4 16,-12-11-12-16,16 4-17 0,-16-4-11 0,22-4-26 15,-9-2-15-15,-3-1-36 0,1-3-41 0,0-1-55 16,1 0-71-16,-2-4-64 0,2-5-117 16,-2 1-166-16,-4 2-6 0,0-2-394 15,-1 2-479-15</inkml:trace>
  <inkml:trace contextRef="#ctx0" brushRef="#br2" timeOffset="-93915.65">4292 14977 3353 0,'0'-17'131'0,"0"17"2"16,0 0-18-16,0-17-6 0,0 17-5 0,0 0-1 16,0 0-6-16,0 0-5 0,0 0-9 15,11-13-15-15,-11 13-23 0,0 0-36 0,0 0-44 16,0 0-48-16,0 0-71 0,15-4-62 16,-15 4-85-16,0 0-174 0,0 0-481 0,0 0-388 15</inkml:trace>
  <inkml:trace contextRef="#ctx0" brushRef="#br2" timeOffset="-93390.34">4525 15566 2992 0,'0'0'11'0,"0"0"19"0,11-12 5 0,-11 12 15 16,0 0 11-16,0 0 8 0,0 0 22 16,0 0 9-16,0 0 8 0,0 0 6 15,0 0-3-15,0 0 4 0,0 0 1 0,0 0-4 16,0 0-9-16,17 28-9 0,-17-28-7 16,2 19-12-16,-2-19-4 0,-2 20-8 0,2-20-4 15,-2 26-4-15,2-26-5 0,-4 24 6 16,2-10 1-16,2-14 2 0,-5 22-1 15,5-22-19-15,-4 21 2 0,4-21 4 16,-5 19-8-16,5-19 7 0,-2 18 9 0,2-18 6 16,0 16 12-16,0-16 10 0,7 14-5 15,-7-14-1-15,13 11-9 0,-13-11-6 0,20 9-9 16,-4-6-7-16,-16-3-18 0,33 1-29 16,-11 2-41-16,0-7-54 0,6 1-75 15,0 0-94-15,1-5-89 0,5 1-186 0,2-3-69 16,1-2 1-16,1 3-342 0,-3-4-384 15</inkml:trace>
  <inkml:trace contextRef="#ctx0" brushRef="#br2" timeOffset="-90754.44">23152 8733 569 0,'0'0'295'0,"0"0"-86"16,0 0-47-16,0 0-39 0,0 0-4 16,0 0 31-16,6-16-45 0,-6 16 17 15,0 0 4-15,0 0 3 0,0 0 4 0,0 0-7 16,0 0-1-16,0 0-3 0,0 0-2 16,0 0-7-16,0 0-3 0,0 0-9 0,0 0-3 15,0 0-5-15,0 0-6 0,0 0-5 16,0 0 0-16,0 0 1 0,0 0-1 15,0 0 9-15,0 0 11 0,0 0 10 0,0 0 4 16,0 0-5-16,0 0-7 0,0 0-5 16,0 0-4-16,0 0-5 0,13 36-26 15,-13-36 1-15,0 21-3 0,0-21 1 0,2 25 4 16,-2-25-3-16,-2 24-5 0,2-11-2 16,0-13-5-16,0 25 0 0,0-12-4 0,0-13 2 15,0 22-4-15,0-22 0 0,2 19-3 16,-2-19-3-16,0 17-7 0,0-17 2 0,0 0-4 15,0 19 2-15,0-19 1 0,0 0 0 16,0 0 2-16,0 21-3 0,0-21 4 16,0 0 9-16,0 0 2 0,5 11 7 0,-5-11-3 15,0 0-5-15,0 0-3 0,16 2-6 16,-16-2-3-16,0 0-7 0,32-6-3 0,-32 6-3 16,36-5-12-16,-15 2-23 0,3 0-27 15,1-1-47-15,0 0-71 0,0 1-99 16,-1-3-126-16,-5 0-235 0,-2-1 11 0,-4 1 25 15,-13 6-449-15,4-15-535 0</inkml:trace>
  <inkml:trace contextRef="#ctx0" brushRef="#br2" timeOffset="-87679.68">1974 16851 3093 0,'-2'-22'-79'0,"2"22"43"0,0 0 24 15,0 0 5-15,0 0 0 0,0 0 11 16,0 0 5-16,0 0 14 0,0 0 8 16,0 0 0-16,0 0 8 0,0 0 1 0,0 0 4 15,0 0 14-15,0 0 17 0,0 0 14 0,0 0 5 16,0 0 9-16,0 0 4 0,0 0 1 15,0 0 8-15,0 0-9 0,0 0 3 16,0 0-7-16,-12 52-12 0,12-52-9 16,-7 17-11-16,7-17-6 0,-6 21-3 0,2-10-6 15,4-11 0-15,-7 25 0 0,3-10 0 16,0-2 0-16,4-13-4 0,-7 28-1 16,3-15 22-16,-1 1-5 0,5-14-2 0,-3 26-1 15,1-17-6-15,2-9 0 0,-4 23-1 16,4-23-8-16,-2 21-7 0,2-21-4 0,-2 17-6 15,2-17-3-15,0 0-1 0,6 23-7 16,-6-23-3-16,6 12-19 0,-6-12-9 16,17 8-18-16,-17-8-25 0,22 6-25 0,-22-6-37 15,24-3-46-15,-24 3-60 0,32-8-60 16,-19 1-92-16,6-4-152 0,-4 1-84 16,-5-4-371-16,-1-1-431 0</inkml:trace>
  <inkml:trace contextRef="#ctx0" brushRef="#br2" timeOffset="-87472.75">1947 16647 2959 0,'8'-13'43'0,"-8"13"35"16,9-12-5-16,-9 12-3 0,0 0-10 0,10-11 5 15,-10 11 5-15,0 0 5 0,9-12-4 16,-9 12-8-16,0 0-6 0,0 0-9 0,0 0-5 15,11-8-26-15,-11 8-37 0,0 0-50 16,0 0-77-16,10 0-76 0,-10 0-150 16,0 0-526-16,0 0-283 0</inkml:trace>
  <inkml:trace contextRef="#ctx0" brushRef="#br2" timeOffset="-86827.89">2214 17170 2685 0,'0'0'-14'0,"0"0"35"0,0 0 13 16,0-22 7-16,0 22-4 0,0 0 20 0,0 0 23 16,0 0 20-16,0 0 9 0,0 0 2 15,0 0 3-15,0 0-5 0,0 0 1 16,0 0-1-16,0 0-5 0,-6 58-2 15,6-58-6-15,-4 25-4 0,-3-9-12 0,6-3-6 16,-3 2-10-16,4-15-5 0,-6 27 0 0,2-14-1 16,0 1-2-16,4-14-3 0,-8 22 1 15,5-10-7-15,3-12 1 0,-4 20 6 16,4-20-6-16,-4 16 6 0,4-16 7 16,-3 13 10-16,3-13-7 0,0 0 2 0,0 0-11 15,-4 19 1-15,4-19-8 0,0 0-5 16,0 0-2-16,11 14-6 0,-11-14-7 0,0 0-14 15,23 2-32-15,-23-2-9 0,20-2-36 16,-20 2-42-16,22-6-50 0,-22 6-51 16,28-6-50-16,-13 0-53 0,-1 3-116 0,2-1-139 15,-3 0-14-15,1 3-274 0,-14 1-199 16</inkml:trace>
  <inkml:trace contextRef="#ctx0" brushRef="#br2" timeOffset="-85691.94">2112 16419 2422 0,'0'0'-104'16,"19"-4"22"-16,-19 4 7 0,0 0 9 0,0 0 10 16,21 0-1-16,-21 0 17 0,0 0 12 15,0 0 9-15,0 0 7 0,22 7 11 0,-22-7 7 16,0 0 17-16,0 0 20 0,10 9 28 16,-10-9 11-16,0 0 14 0,4 12 2 15,-4-12-9-15,0 0-3 0,0 0-2 0,0 0-7 16,0 0 3-16,0 0 3 0,0 0-7 15,-18 23 6-15,18-23 4 0,0 0 0 0,-14 5 6 16,14-5-3-16,0 0-4 0,0 0-7 16,0 0-7-16,0 0-11 0,-31-13-3 15,31 13-8-15,0 0-6 0,0 0-3 16,-4-21-4-16,4 21-1 0,0 0-1 0,0 0 2 16,0 0 0-16,14-29-2 0,-14 29-1 15,13-7-2-15,-13 7-1 0,13-6-2 0,-13 6 0 16,0 0-1-16,21-2-3 0,-21 2-3 15,0 0 2-15,0 0-3 0,0 0 0 0,24 8-4 16,-24-8 2-16,0 0-9 0,0 0-1 16,0 0-20-16,0 0-31 0,0 0-36 15,0 0-77-15,0 0-64 0,0 0-104 16,0 0-191-16,0 0-393 0,0 0-298 0</inkml:trace>
  <inkml:trace contextRef="#ctx0" brushRef="#br2" timeOffset="-79595.76">2741 17043 914 0,'0'0'212'0,"0"0"-80"0,0 0-42 0,0 0-7 15,0 0 2-15,0 0 29 0,10-9 9 16,-10 9 11-16,0 0 21 0,0 0 3 0,0 0 6 16,0 0-1-16,19-3-2 0,-19 3-10 15,0 0-8-15,0 0-11 0,0 0-8 16,0 0-10-16,18-4-10 0,-18 4-5 0,0 0-5 15,0 0-3-15,0 0 0 0,0 0 1 16,0 0-3-16,0 0-4 0,18-3-5 16,-18 3-5-16,0 0-4 0,0 0-5 0,20 0 0 15,-20 0-11-15,0 0-6 0,18-2 0 16,-18 2-9-16,0 0 1 0,28-3-7 16,-28 3-4-16,19-3-2 0,-19 3-5 0,20-1-3 15,-20 1-2-15,18-3-4 0,-18 3-7 16,17-1-11-16,-17 1-11 0,0 0-14 0,19-5-21 15,-19 5-29-15,0 0-38 0,0 0-49 16,0 0-57-16,19-3-69 0,-19 3-156 16,0 0-137-16,0 0-287 0,0 0-233 15</inkml:trace>
  <inkml:trace contextRef="#ctx0" brushRef="#br2" timeOffset="-79239.93">2654 16949 2530 0,'0'0'-116'0,"0"0"17"0,0 0 24 0,0 0 26 16,0 0 22-16,0 0 32 0,-26 4 26 15,26-4 16-15,0 0 22 0,0 0 29 16,0 0 12-16,0 0 17 0,0 0 19 0,0 0 11 16,0 0 10-16,0 0 4 0,0 0 4 15,0 0-7-15,0 0-2 0,0 0-15 16,0 0-9-16,0 0-22 0,57-9-10 16,-57 9-14-16,28-4-7 0,-28 4-12 0,30-2-16 15,-13 0-22-15,-5-2-30 0,-12 4-37 16,32-2-37-16,-20-1-39 0,-12 3-50 0,28-2-51 15,-15 2-62-15,-2-3-101 0,-11 3-144 16,17 0-396-16,-17 0-298 0</inkml:trace>
  <inkml:trace contextRef="#ctx0" brushRef="#br2" timeOffset="-74354.69">3471 16854 1052 0,'0'0'240'0,"0"0"-65"16,0 0-37-16,0 0-31 0,-9-11 3 0,9 11 0 16,0 0 7-16,0 0-5 0,0 0 12 15,0 0 13-15,0 0 0 0,0 0 9 16,0 0 10-16,0 0 10 0,0 0 11 0,0 0 1 15,0 0-3-15,0 0-12 0,0 0-11 16,0 0-12-16,0 0-11 0,0 0-11 0,0 0 2 16,0 0-20-16,0 0-3 0,0 0-11 15,43 27-12-15,-43-27-5 0,30 3-7 16,-12-3-7-16,2 2-6 0,1 0-4 16,0-2-6-16,0 0-7 0,1 2 2 0,1-2-8 15,-4 0-2-15,0 0-5 0,-1 2-20 16,-18-2-25-16,30 0-32 0,-30 0-39 0,24 2-53 15,-24-2-69-15,21 2-51 0,-21-2-83 16,12-2-166-16,-12 2-79 0,0 0-286 0,0 0-253 16</inkml:trace>
  <inkml:trace contextRef="#ctx0" brushRef="#br2" timeOffset="-73580.87">3915 16619 2649 0,'5'-18'-62'0,"-5"18"16"16,0 0 5-16,9-17 25 0,-9 17 8 15,0 0 16-15,6-15 26 0,-6 15 11 0,0 0 10 16,6-12 0-16,-6 12 8 0,0 0 1 15,0 0 21-15,0 0 26 0,0 0 17 0,0 0 8 16,0 0-6-16,0 0-15 0,0 0-9 16,0 0-13-16,12 42-9 0,-14-26-9 15,2-16-8-15,-2 36-9 0,2-17-4 16,-2 0-6-16,2 1-6 0,-2 1-5 16,2-2-1-16,0 2 2 0,-2-4-13 0,2 4-10 15,0-3-8-15,0-18-16 0,0 26-26 16,0-26-22-16,-2 23-24 0,2-23-35 0,-2 21-22 15,2-21-35-15,0 0-22 0,0 15-13 16,0-15-8-16,0 0-1 0,0 0 8 0,0 0 16 16,0 0 15-16,0 0 31 0,0 0 35 15,-22-41 19-15,18 27 26 0,4 14 18 0,-8-32 15 16,4 14 21-16,2 2 14 0,-3-4 26 16,5 20 18-16,0-34 24 0,-2 15 14 15,2 2 15-15,-2-2 15 0,4 1 9 16,-2 18 7-16,2-29-4 0,1 14-8 0,1-1-15 15,0 0-7-15,-4 16-12 0,10-24-4 16,-1 10-13-16,0 5-6 0,-9 9-8 0,14-18 1 16,-3 11-4-16,-11 7 0 0,17-12 22 15,-17 12-5-15,19-5 0 0,-19 5-4 16,19 2-4-16,-19-2-4 0,17 8-6 0,-17-8-4 16,16 13-3-16,-8-4-5 0,-8-9-2 15,8 21-1-15,-8-21-5 0,0 25-1 16,-2-10 2-16,2-15-3 0,-12 31-3 15,6-15-4-15,0-2 2 0,-2 0-1 0,-3-1 2 16,0 1 4-16,-1-1 1 0,1-2-3 16,1 1-4-16,2-3 0 0,8-9-3 0,-16 19 0 15,10-11 3-15,6-8-4 0,-6 18 3 16,6-18 1-16,0 16-4 0,0-16 6 0,0 0 4 16,12 21 1-16,-6-12-1 0,6 0-5 15,-12-9 6-15,23 16-11 0,-13-8 5 16,3 1-6-16,0-1-3 0,-1 2-2 0,-2-1 3 15,4 1-6-15,-4 1-11 0,3-1-25 16,-2-1-30-16,-3 1-35 0,3-1-49 16,-1 0-56-16,0-1-54 0,-10-8-104 0,20 16-166 15,-14-11-392-15,-6-5-311 0</inkml:trace>
  <inkml:trace contextRef="#ctx0" brushRef="#br2" timeOffset="-73212.71">3856 17216 2660 0,'0'0'-42'0,"0"0"41"0,0 0 10 0,0 0 2 15,0 0-3-15,0 0 11 0,0 0 25 16,0 0 10-16,0 0 13 0,0 0-7 16,0 0 6-16,53-1-9 0,-53 1 10 15,32-3 11-15,-11 2 4 0,2-1-5 16,1-1 1-16,3 0-10 0,1 2-11 0,1-2-5 15,-1 1-16-15,0 0-16 0,-1-2-20 16,-4 3-29-16,-2-1-37 0,3 2-48 0,-6-2-43 16,2 2-36-16,-20 0-69 0,27-2-598 15,-27 2-208-15</inkml:trace>
  <inkml:trace contextRef="#ctx0" brushRef="#br2" timeOffset="-72821.77">4093 17351 2661 0,'0'0'27'0,"0"0"-4"0,-8 12-1 16,8-12-2-16,0 0-4 0,0 0 9 16,0 0 21-16,-2 17 18 0,2-17 8 0,0 0 4 15,2 22-7-15,-2-22 0 0,0 0-3 16,4 28 7-16,-2-17-4 0,-2-11-4 15,2 25-3-15,1-10-9 0,-3 2 1 0,2 0-9 16,-2 1-5-16,0-2 2 0,0-16 3 16,-2 37 0-16,-1-20 8 0,3 0 1 0,-2-2-6 15,2-15-1-15,-4 29-4 0,4-16-3 16,0-13-1-16,0 23-5 0,0-23 3 16,0 19 2-16,0-19 8 0,2 15 7 0,-2-15 5 15,9 11 0-15,-9-11 24 0,15 10-11 16,-15-10-9-16,18 4-9 0,-18-4-5 15,26 2-6-15,-12-2-9 0,-14 0-14 0,39-2-19 16,-20 0-29-16,0 0-39 0,0-1-39 16,0-4-45-16,0 6-50 0,2-3-50 15,-4 0-74-15,-17 4-139 0,30-7-128 0,-18 4-248 16,-1-1-178-16</inkml:trace>
  <inkml:trace contextRef="#ctx0" brushRef="#br2" timeOffset="-72322.44">4847 16961 2458 0,'2'-16'-71'0,"-2"16"23"15,0 0 22-15,0 0 8 0,3-18 28 16,-3 18 26-16,0 0 19 0,0 0 16 0,4-14 10 15,-4 14 0-15,0 0-3 0,0 0-1 16,0 0 17-16,0 0 20 0,0 0 18 16,0 0 5-16,0 0 0 0,0 0-11 0,0 0-10 15,0 0-6-15,0 0-3 0,0 0 0 16,-4 61-7-16,1-48-2 0,-1 3-8 0,4-16 2 16,-7 32-3-16,3-16-3 0,2 0-3 15,-2 0-12-15,4-16-1 0,-4 28-16 16,4-28 0-16,2 25-8 0,0-13-3 0,-2-12-10 15,6 19 1-15,-6-19-12 0,11 13-15 16,-2-7-19-16,-9-6-26 0,16 5-37 16,-16-5-41-16,20 0-55 0,-20 0-56 0,18-7-64 15,-18 7-139-15,19-19-153 0,-15 8-351 16,-4 11-347-16</inkml:trace>
  <inkml:trace contextRef="#ctx0" brushRef="#br2" timeOffset="-72177.1">4819 16729 3297 0,'0'0'195'0,"7"-23"-25"16,-7 23-31-16,0 0-30 0,4-13-25 15,-4 13-20-15,0 0-30 0,0 0-56 0,4-16-83 16,-4 16-93-16,0 0-123 0,6-7-179 16,-6 7-396-16,0 0-276 0</inkml:trace>
  <inkml:trace contextRef="#ctx0" brushRef="#br2" timeOffset="-71573.68">5241 17140 2698 0,'0'0'-55'16,"0"0"12"-16,11 8 2 0,-11-8 8 15,0 0 1-15,0 0 14 0,0 0 11 0,0 0 16 16,4 15 19-16,-4-15 2 0,0 0 14 16,0 0 6-16,0 17 5 0,0-17 12 0,0 0 7 15,4 15 8-15,-4-15-4 0,0 0 0 16,2 17 2-16,-2-17 7 0,0 0 2 16,4 19 1-16,-4-19-1 0,2 14 1 15,-2-14-2-15,0 0-6 0,0 22 0 0,0-22-3 16,0 18-3-16,0-18-6 0,0 0-3 15,-4 24-2-15,4-24-1 0,-2 20 0 16,2-20 2-16,-2 16 7 0,2-16-3 0,0 0 2 16,-4 24 1-16,4-24-8 0,0 15-2 15,0-15-2-15,0 0 11 0,-2 18-5 0,2-18-5 16,0 0-5-16,0 0-1 0,0 18 5 16,0-18-1-16,0 0-9 0,12 10-2 15,-12-10-1-15,0 0-1 0,22 5-6 0,-22-5-6 16,20 3-3-16,-20-3-6 0,24 1-2 15,-24-1-7-15,23 0-11 0,-23 0-26 0,24 0-27 16,-24 0-38-16,18-4-47 0,-18 4-69 16,17-8-70-16,-10 1-86 0,-1 2-170 0,-6 5-93 15,0 0 39-15,0 0-286 0,-2-29-227 16</inkml:trace>
  <inkml:trace contextRef="#ctx0" brushRef="#br2" timeOffset="-70796.77">4852 16679 2440 0,'0'0'-135'0,"0"0"27"16,0 0 25-16,0 0 18 0,0 0 22 15,10-9 17-15,-10 9 18 0,0 0 18 16,0 0 4-16,0 0 8 0,0 0-4 15,0 0 14-15,0 0 3 0,0 0 16 0,0 0 7 16,0 0 15-16,0 0 9 0,0 0 4 16,0 0 2-16,-15 51-5 0,15-51-9 15,-13 9 3-15,13-9-7 0,-15 8 4 0,15-8 6 16,-16 6-3-16,16-6 7 0,0 0-5 16,-22 5-1-16,22-5-9 0,0 0-15 0,0 0-1 15,0 0-12-15,-18-15-1 0,18 15-9 16,0 0-4-16,0 0-4 0,0 0-1 15,0 0-1-15,18-32-4 0,-18 32 0 0,11-9-2 16,-11 9-4-16,0 0 3 0,17-12-5 16,-17 12 4-16,13-4-3 0,-13 4-2 15,0 0 5-15,0 0 0 0,0 0-3 0,25 13 7 16,-25-13 1-16,7 12-3 0,-7-12 5 16,0 0 7-16,4 23 6 0,-4-23 8 0,0 0 10 15,-4 20-1-15,4-20 5 0,0 0-3 16,-9 16-1-16,9-16-2 0,0 0-1 15,-11 11-9-15,11-11 3 0,0 0-8 0,0 0-2 16,0 0-4-16,0 0-2 0,0 0-7 16,0 0 1-16,0 0-3 0,-21-28-12 15,21 28-15-15,0 0-28 0,0 0-42 16,0 0-59-16,0 0-76 0,0 0-105 0,6-22-206 16,-6 22-68-16,0 0-239 0,0 0-171 15</inkml:trace>
  <inkml:trace contextRef="#ctx0" brushRef="#br2" timeOffset="-68991.2">2137 16351 2362 0,'0'0'-125'0,"0"0"24"16,0 0 12-16,0 0 11 0,0 0 17 16,0 0 14-16,0 0 13 0,0 0 12 0,0 0 6 15,0 0-2-15,0 0 3 0,0 0 2 16,0 0 20-16,0 0 1 0,0 0 7 15,0 0 6-15,0 0 12 0,0 0 11 0,0 0 17 16,0 0 13-16,0 0 18 0,0 0 7 16,0 0 20-16,0 0-3 0,0 0 2 15,0 0-4-15,-40 21-9 0,40-21-5 16,0 0-7-16,0 0-10 0,0 0-4 0,-21 0-10 16,21 0-9-16,0 0 3 0,0 0-5 0,0 0-12 15,0 0 4-15,0 0-9 0,0 0-6 16,0 0 3-16,0 0-11 0,0 0-1 15,0 0 0-15,0 0-5 0,0 0-7 16,0 0 1-16,29-34-1 0,-29 34-3 0,0 0 0 16,20-4 2-16,-20 4-6 0,0 0 6 15,0 0-3-15,27 6-3 0,-27-6 4 16,0 0-3-16,15 11-1 0,-15-11 3 0,9 8 0 16,-9-8-1-16,4 13 5 0,-4-13 1 15,0 0 4-15,2 19 8 0,-2-19 1 0,0 0 2 16,0 0 3-16,-8 28-1 0,8-28-5 15,-7 10 5-15,7-10 0 0,-11 12 2 16,11-12 7-16,-10 10-2 0,10-10-1 16,0 0-2-16,-17 5 3 0,17-5-2 0,0 0 1 15,0 0-8-15,0 0-4 0,-26-17 2 16,26 17-6-16,-6-12 1 0,6 12 0 0,0 0-1 16,-3-21-6-16,3 21 2 0,0 0-2 15,0 0-1-15,9-26-4 0,-9 26 1 16,12-12-5-16,-12 12 1 0,10-9-2 0,-10 9 4 15,0 0-5-15,14-9 0 0,-14 9 2 16,0 0 0-16,0 0-2 0,0 0-1 16,28 7-1-16,-28-7 0 0,11 9 3 15,-11-9-3-15,6 11 3 0,-6-11-2 0,4 16 1 16,-4-16 3-16,0 0 4 0,0 22 3 16,0-22-2-16,0 0 4 0,-8 20-6 0,8-20-1 15,-11 13 1-15,11-13 0 0,-10 12 2 16,10-12 1-16,-15 6 2 0,15-6-7 15,-15 4 1-15,15-4-1 0,0 0 3 0,-26-4-2 16,26 4-1-16,-14-10 3 0,14 10-5 16,-11-9-1-16,11 9 2 0,0 0-3 15,-11-20 2-15,11 20-3 0,0 0 0 0,0 0-2 16,0 0 3-16,14-26-4 0,-14 26 0 16,12-10 0-16,-12 10 1 0,14-5-2 0,-14 5 2 15,0 0-1-15,24 0 1 0,-24 0-4 16,0 0 2-16,21 9 2 0,-21-9-2 15,11 10-1-15,-11-10 4 0,4 14-3 0,-4-14 6 16,0 0 0-16,2 18-2 0,-2-18 0 16,0 0 5-16,0 0-2 0,-13 23 2 15,13-23-2-15,-10 10 4 0,10-10 1 0,0 0-5 16,-15 5 6-16,15-5-2 0,0 0-8 16,0 0 2-16,0 0 3 0,0 0-1 0,-26-19-3 15,26 19 4-15,0 0-1 0,-2-21-4 16,2 21-2-16,0 0-1 0,0 0 0 15,18-27 2-15,-18 27-5 0,14-11 2 16,-14 11 0-16,17-8 0 0,-17 8-1 0,15-3-1 16,-15 3 2-16,0 0 3 0,21 1-4 15,-21-1 1-15,0 0 3 0,9 15-1 0,-9-15-3 16,0 0 4-16,0 18 2 0,0-18 1 16,0 0-2-16,-11 21 11 0,11-21-2 15,-12 13 0-15,12-13 16 0,-15 12 2 0,15-12-9 16,-17 9-1-16,17-9 10 0,-13 4-10 15,13-4-6-15,0 0 3 0,0 0-4 0,0 0-5 16,0 0-7-16,-22-17-4 0,22 17 1 16,0 0-9-16,0 0 6 0,12-28-1 15,-12 28-9-15,0 0 10 0,16-15 1 0,-16 15 0 16,15-8 0-16,-15 8-7 0,17-3 10 16,-17 3 1-16,0 0-2 0,0 0 2 15,0 0-1-15,29 8-16 0,-29-8-11 16,0 0-35-16,0 0-61 0,4 13-75 0,-4-13-83 15,0 0-175-15,0 0-177 0,0 0 25 16,0 0-299-16,0 0-298 0</inkml:trace>
  <inkml:trace contextRef="#ctx0" brushRef="#br2" timeOffset="-45457.28">29636 10694 2590 0,'0'0'-138'0,"0"0"31"16,0 0 24-16,0 0 15 0,0 0 28 0,0 0 28 15,0 0 23-15,0 0 11 0,-16-4 14 16,16 4 12-16,0 0 24 0,0 0 17 16,0 0 14-16,0 0 16 0,0 0 6 0,0 0 4 15,0 0 5-15,0 0 4 0,-23 6-11 16,23-6-6-16,0 0-5 0,0 0-9 0,-15 5-14 16,15-5-7-16,0 0-7 0,-17 6-8 15,17-6-3-15,0 0-4 0,-18 8 1 16,18-8-5-16,-12 8-1 0,12-8-3 0,-12 7 3 15,12-7-1-15,-13 10-1 0,13-10 1 16,-15 9-6-16,15-9-7 0,-13 10-4 16,13-10-4-16,-10 9-3 0,10-9-4 0,0 0 1 15,-9 14 8-15,9-14-5 0,0 0 7 16,0 0 0-16,0 0 20 0,7 26 1 16,-7-26 1-16,10 12-3 0,-10-12-6 0,15 9-7 15,-15-9 2-15,15 12-4 0,-4-7-4 16,-11-5-8-16,16 8-1 0,-16-8-1 0,24 8-8 15,-14-5-18-15,-10-3-23 0,28 6-27 16,-13-6-38-16,-3-2-54 0,3 1-84 16,0-7-86-16,-1 0-190 0,2 1-156 0,-6-5 38 15,-1 1-302-15,1-1-315 0</inkml:trace>
  <inkml:trace contextRef="#ctx0" brushRef="#br2" timeOffset="-41650.57">5759 17085 2701 0,'0'0'-46'0,"0"0"59"15,0 0 29-15,0 0 15 0,0 0 18 16,0 0 19-16,0 0 11 0,-10-15 7 0,10 15 6 16,0 0 9-16,0 0 0 0,0 0 2 15,0 0 0-15,0 0 2 0,0 0-4 0,0 0 1 16,0 0-2-16,0 0-14 0,0 0-4 15,0 0-15-15,0 0-6 0,0 0-8 16,0 0-12-16,32-4-5 0,-32 4-10 0,0 0-7 16,29 0-9-16,-29 0-6 0,25-2-7 15,-25 2-11-15,30 0-4 0,-13 0-10 0,3 0-12 16,-2 0-19-16,1 0-25 0,-2 0-39 16,0 0-49-16,1 2-62 0,-4-2-61 0,-2 0-104 15,-12 0-157-15,20 0-40 0,-20 0-289 16,0 0-213-16</inkml:trace>
  <inkml:trace contextRef="#ctx0" brushRef="#br2" timeOffset="-41340.6">6391 16673 2649 0,'0'0'113'0,"10"-13"37"0,-10 13-15 15,8-12-18-15,-8 12-13 0,0 0 0 0,10-10 10 16,-10 10 14-16,0 0 6 0,0 0 0 16,0 0-8-16,0 0-8 0,14 28 0 15,-14-28-1-15,0 28-4 0,-2-11-13 0,2 1-6 16,0 1-15-16,-3 2-11 0,3-3-27 15,-2 3-30-15,2 0-36 0,-2-2-45 0,0-1-52 16,-1 1-68-16,1-2-64 0,0-2-112 16,0 0-167-16,-2-3-63 0,4-12-236 15,-10 25-169-15</inkml:trace>
  <inkml:trace contextRef="#ctx0" brushRef="#br2" timeOffset="-41060.19">6229 17212 2544 0,'0'0'13'0,"0"0"29"0,0 0 5 16,0 0 3-16,0 0 2 0,0 0 9 15,0 0 8-15,0 0 7 0,41 4 5 16,-41-4-2-16,32-4 8 0,-14 4 11 0,4-1 15 15,-1-1 5-15,2 2-2 0,0 0-9 16,1 0-8-16,-1 2-15 0,-2-2-7 0,2 1-17 16,-1 2-19-16,-2 1-30 0,0-3-40 15,-1 1-55-15,-3 2-55 0,-16-4-53 0,26 5-78 16,-26-5-142-16,12 4-497 0,-12-4-303 16</inkml:trace>
  <inkml:trace contextRef="#ctx0" brushRef="#br2" timeOffset="-40587.9">6424 17365 2720 0,'0'0'-28'0,"0"0"56"15,0 0 27-15,0 0 19 0,0 0 16 0,0 0 5 16,0 0 7-16,0 0 8 0,0 0 1 16,0 0 7-16,0 0 3 0,0 0 4 0,0 0 12 15,0 0 6-15,0 0 5 0,-25 2-11 16,25-2-12-16,0 0-6 0,-2 19-36 16,2-19-7-16,-4 23-9 0,2-10-8 0,2-13-6 15,-10 30 5-15,8-15-11 0,-2 3-4 16,0-1-7-16,0 2-2 0,2-2 5 0,0 2-3 15,-3 0 24-15,3 2-9 0,0-2 4 16,0 0-10-16,0 0-3 0,-2-2-6 16,2 1-2-16,0-3 6 0,2-15-14 0,-3 22-3 15,3-22-7-15,-2 23 3 0,2-23 1 16,2 18 3-16,-2-18 0 0,0 0-9 0,3 21-1 16,-3-21-2-16,8 7 1 0,-8-7 2 15,0 0-4-15,19 10 2 0,-19-10-6 16,19 4 1-16,-19-4-4 0,23 2-6 0,-8-2-14 15,-15 0-24-15,30 1-27 0,-14-2-37 16,2 1-52-16,-18 0-70 0,38-6-64 0,-21 6-141 16,0-3-170-16,-2-2 17 0,-1 2-389 15,2-1-422-15</inkml:trace>
  <inkml:trace contextRef="#ctx0" brushRef="#br2" timeOffset="-39996.19">7007 16980 2914 0,'0'0'-18'0,"0"0"64"0,0 0 26 16,0 0 6-16,0 0 12 0,0 0 7 15,0 0 12-15,0 0 10 0,0 0-12 0,0 0-5 16,0 0-7-16,0 0-12 0,0 0-7 15,0 0-6-15,0 0-5 0,0 0-7 0,0 0-9 16,0 0-6-16,0 0-13 0,33 13-18 16,-33-13-12-16,17-3-9 0,-17 3-4 15,15-10-4-15,-15 10-1 0,16-11 5 0,-16 11 6 16,14-18-1-16,-10 8 6 0,-4 10 8 16,6-19 11-16,-6 19 9 0,0-16 6 0,0 16 10 15,0 0 1-15,-6-21 7 0,6 21 3 16,0 0 4-16,-18-8 1 0,18 8 5 15,0 0 6-15,0 0 2 0,-39 16 1 0,28-9-5 16,-2 4 0-16,3 0 2 0,-1 5-14 16,2 1-4-16,-1 2-2 0,4 0 14 15,-3-1-3-15,5 1-6 0,0-1-2 0,2 0-4 16,2 1-6-16,2-2-5 0,0 0-4 16,4 0 0-16,1 1-6 0,5-2-19 0,3-2-23 15,2-1-35-15,0-1-44 0,0-2-57 16,2-5-77-16,4 1-65 0,-4-3-138 0,5-1-168 15,-3-2 11-15,0-2-382 0,0 0-417 16</inkml:trace>
  <inkml:trace contextRef="#ctx0" brushRef="#br2" timeOffset="-39673.85">7578 17184 2875 0,'8'-12'-75'16,"-8"12"62"-16,0 0 40 0,0 0 40 16,0 0 38-16,0 0 31 0,0 0 29 0,-32-21 10 15,32 21 0-15,0 0 2 0,-26 0-5 16,26 0-3-16,0 0-34 0,-31 14 10 16,18-7 7-16,3 1 18 0,-1 2-8 0,-1 2-9 15,3-2-10-15,-2 4-17 0,3-1-10 16,0 2-11-16,2 1-8 0,1-1-6 15,1 2-9-15,1-2-9 0,3-15-10 0,0 28-7 16,0-28-7-16,9 24-12 0,2-13-15 16,-1-1-20-16,8-5-26 0,0 2-32 15,8-4-23-15,-3-2-42 0,1-1-50 0,5-1-70 16,1-1-53-16,-2-4-109 0,0-1-177 16,0-3-15-16,0 0-458 0,-3 1-586 0</inkml:trace>
  <inkml:trace contextRef="#ctx0" brushRef="#br2" timeOffset="-37447.16">8037 17079 3253 0,'0'0'-19'15,"0"0"50"-15,0 0 17 0,0 0 18 16,0 0 25-16,0 0 14 0,0 0 19 0,0 0 13 16,0 0-6-16,0 0-11 0,0 0-2 0,0 0 0 15,0 0-9-15,0 0 11 0,0 0-10 16,0 0-6-16,0 0-9 0,53-6 19 16,-53 6-9-16,0 0-16 0,32 8-8 0,-18-4-10 15,2 0-9-15,-16-4-5 0,33 5-5 16,-16-1-11-16,-2 0-8 0,1-3-22 0,4 4-22 15,-20-5-18-15,32 3-27 0,-20-1-30 16,-12-2-31-16,25 0-34 0,-25 0-36 16,22-2-35-16,-14 2-25 0,-8 0-35 15,11-5-63-15,-11 5-111 0,0 0-96 0,0 0-315 16,0 0-224-16</inkml:trace>
  <inkml:trace contextRef="#ctx0" brushRef="#br2" timeOffset="-37141.12">8213 16986 2536 0,'0'0'-3'0,"-9"-14"56"0,9 14 28 16,0 0 10-16,0 0 16 0,0 0 6 0,0 0-1 15,-10-11 9-15,10 11 0 0,0 0-1 16,0 0 6-16,0 0 0 0,0 0 10 15,0 0 4-15,0 0 5 0,0 0 0 0,0 0-8 16,0 0-9-16,-2 48-3 0,2-48 12 16,2 25-18-16,0-12-8 0,0 2-10 15,-2-15-17-15,4 31-7 0,0-16-15 0,-1-1-7 16,-1 0-17-16,0 1-22 0,-2-15-34 16,4 25-34-16,-2-13-45 0,-2-12-52 15,2 21-60-15,0-11-52 0,-2-2-81 0,0-8-169 16,0 18-84-16,0-18-374 0,4 12-410 15</inkml:trace>
  <inkml:trace contextRef="#ctx0" brushRef="#br2" timeOffset="-34795.82">8861 16870 2936 0,'0'0'-18'0,"4"-16"65"16,-4 16 31-16,0 0 23 0,4-19 23 0,-4 19 15 15,0 0 13-15,0 0 10 0,4-19 2 16,-4 19 8-16,0 0 3 0,0 0 33 0,0 0-2 16,0 0-6-16,0 0-1 0,0 0-3 15,0 0-7-15,0 0-12 0,0 0-17 16,0 0-16-16,24 40-12 0,-22-23-18 15,-2 3-16-15,0 0-10 0,2 1-11 0,-2 0-7 16,0 1-10-16,0 2-10 0,0-3-12 16,0 0-20-16,0-2-24 0,0-2-29 0,2 0-36 15,0-2-35-15,-2-4-48 0,0 3-60 16,2-5-73-16,-2-9-85 0,0 16-166 0,0-16-76 16,0 0 31-16,-10 15-496 0,10-15-640 15</inkml:trace>
  <inkml:trace contextRef="#ctx0" brushRef="#br2" timeOffset="-34608.86">8693 17254 3268 0,'0'0'-68'0,"-12"8"55"0,12-8 20 15,0 0 4-15,0 0 21 0,0 0 10 0,0 0 1 16,0 0 2-16,0 0-2 0,0 0-7 16,53 5-15-16,-35-6-8 0,2 1-1 15,-2 0-3-15,6 0-1 0,-1 0 8 16,1 0-9-16,-2-2-1 0,4 2 3 0,-1 0-23 15,-1 0-35-15,1 0-37 0,-2 2-41 16,1-2-61-16,-3-2-98 0,1 4-569 0,-8-4-209 16</inkml:trace>
  <inkml:trace contextRef="#ctx0" brushRef="#br2" timeOffset="-34098.88">8843 17435 2533 0,'0'0'-31'0,"0"0"44"15,0 0 16-15,0 0 17 0,0 0 32 16,0 0 31-16,0 0 28 0,0 0 35 0,0 0 21 15,-18 6-8-15,18-6-3 0,0 0-3 16,0 0-22-16,2 25-10 0,-2-25-20 16,2 19-10-16,-2-19-17 0,2 23-13 0,-2-23-9 15,2 22-8-15,2-7-7 0,-2-1 15 16,-2 3-6-16,0-17-12 0,4 31-5 0,-4-19-9 16,0-12-2-16,2 24-9 0,-2-24 1 15,-2 23-4-15,2-23-5 0,0 19-1 0,0-19 6 16,-2 19-7-16,2-19-1 0,-4 15-2 15,4-15-4-15,-4 15 16 0,4-15-7 16,-8 11-7-16,8-11-2 0,0 0 5 0,-7 18-16 16,7-18 18-16,0 0-3 0,-6 11 0 15,6-11 6-15,0 0-5 0,0 0 2 0,0 0-2 16,0 0 2-16,15 17-2 0,-15-17 3 16,16 4-2-16,-16-4-4 0,22 4-1 0,-22-4-5 15,23 3-3-15,-10-2-5 0,-13-1-21 16,27 2-13-16,-12 0-24 0,0-2-22 15,-1 0-34-15,4-2-49 0,-18 2-67 0,29 0-74 16,-16-2-159-16,0 1-141 0,-3-4 17 16,0-1-399-16,-10 6-438 0</inkml:trace>
  <inkml:trace contextRef="#ctx0" brushRef="#br2" timeOffset="-33190.35">9441 17039 2946 0,'0'0'-97'0,"0"0"32"16,-20-4 20-16,20 4 29 0,0 0 30 15,0 0 32-15,0 0 24 0,0 0 26 0,0 0 14 16,0 0 4-16,0 0 3 0,0 0 8 16,0 0 9-16,0 0-2 0,0 0-3 0,0 0-10 15,0 0-14-15,0 0-12 0,0 0-9 16,0 0-11-16,0 0-10 0,50 16-4 0,-50-16-8 15,0 0-7-15,0 0-10 0,28-8-7 16,-28 8-4-16,14-8-4 0,-14 8-6 16,16-9-1-16,-16 9-6 0,13-11-3 0,-5 2 0 15,-8 9-2-15,14-16-1 0,-8 6 1 16,-6 10-2-16,12-22 5 0,-8 12-2 0,-4 10 0 16,9-18 5-16,-9 18 4 0,7-15 1 15,-7 15 2-15,4-15-2 0,-4 15 6 16,0 0 1-16,0-17 2 0,0 17 0 15,0 0 2-15,0 0 5 0,-14-16 5 0,14 16 7 16,0 0 4-16,0 0-2 0,0 0 4 16,-28 4-7-16,28-4 5 0,-18 14 2 15,18-14 2-15,-21 17-7 0,9-6-3 0,1 3 2 16,-4 0 5-16,3 3 5 0,-2 1 26 16,2-1-4-16,1 1 1 0,1-2-2 0,1 0-2 15,3-1-8-15,-1 0-5 0,5-1-10 16,2-14-4-16,0 26-5 0,0-26 0 0,11 23-7 15,-3-14-5-15,3 1-13 0,2-2-12 16,-1-2-23-16,4-1-18 0,0-3-22 16,-1 2-29-16,0-4-36 0,-15 0-46 0,31-4-54 15,-13 0-57-15,-4-1-96 0,-1-1-163 16,0-1-60-16,-3 1-451 0,-1-2-588 0</inkml:trace>
  <inkml:trace contextRef="#ctx0" brushRef="#br2" timeOffset="-32940.17">9836 17136 3365 0,'0'0'15'0,"0"0"31"0,7 12 7 16,-7-12 18-16,0 0 16 0,0 0 20 15,-5 26 12-15,5-26 1 0,-4 21-1 16,4-21-9-16,-2 21-6 0,2-21 1 0,2 25 22 15,-2-25-7-15,2 25-11 0,3-12-14 16,-5-13-17-16,6 21-7 0,0-12-15 0,-6-9-40 16,10 16-29-16,0-8-58 0,-4-5-69 15,-6-3-88-15,14 4-98 0,-14-4-211 16,0 0-62-16,20-14-357 0,-20 14-389 0</inkml:trace>
  <inkml:trace contextRef="#ctx0" brushRef="#br2" timeOffset="-32809.21">9887 16969 3064 0,'0'0'166'0,"-2"-28"27"0,2 28-23 16,0 0-22-16,0 0-31 0,0 0-40 15,-4-14-47-15,4 14-67 0,0 0-99 16,0 0-106-16,0 0-232 0,0 0-455 0,0 0-340 16</inkml:trace>
  <inkml:trace contextRef="#ctx0" brushRef="#br2" timeOffset="-30164.35">10311 15430 2769 0,'0'0'-68'0,"-18"-5"31"16,18 5 2-16,0 0 5 0,0 0 3 16,0 0 11-16,-16-7 10 0,16 7 31 0,0 0 2 15,0 0 23-15,0 0 3 0,0 0 4 16,0 0 6-16,-18-3 11 0,18 3 13 0,0 0 5 16,0 0 5-16,0 0-7 0,0 0-4 15,0 0-9-15,0 0-13 0,-10-11-1 16,10 11-11-16,0 0-7 0,0 0-6 0,0 0-3 15,0 0-8-15,0 0-2 0,0 0-5 16,17-28-3-16,-17 28-3 0,15-6-4 0,-15 6 1 16,18-6-7-16,-18 6-3 0,22-2 1 15,-22 2-2-15,19-1-2 0,-19 1 3 16,0 0-2-16,24 9 0 0,-24-9 4 0,8 13-6 16,-8-13 4-16,0 25-1 0,-2-11 4 15,0 7-1-15,-5 3 0 0,1 3 2 16,-1 1-2-16,-1 4 0 0,-1 5 1 0,1-3 0 15,0 3-3-15,2-1 2 0,-2 0 1 16,4-3-3-16,2 1 1 0,2-1-6 16,2-4 6-16,0-1-2 0,6-1-4 0,-4-2 3 15,4 0-13-15,0-4-8 0,1-4-8 16,-1-1-9-16,3-1-2 0,-2-4-10 0,-1-1 4 16,0-2 5-16,-8-8 11 0,13 7 17 15,-13-7 22-15,0 0 18 0,0 0 27 0,0 0 8 16,0 0 6-16,0 0 12 0,0 0 6 15,0 0 4-15,0 0-1 0,0 0 0 16,0 0-7-16,-29 16-4 0,18-9-7 16,11-7-4-16,-19 21-9 0,10-6-1 0,-1 6-9 15,2-1-6-15,-2 8 7 0,2-2-20 16,0 7 4-16,2 3-5 0,-1 0-6 0,5 4-2 16,-5 3-6-16,5 0-4 0,0 8-3 15,2 3-4-15,-2 2 0 0,0-2-3 0,2 3 1 16,-4 0 0-16,2-1 1 0,-2-1 0 15,-1 0 3-15,-1-2-1 0,-2-1-1 16,-1-1 1-16,-2-3-2 0,1 1 4 0,-5-1 1 16,2-2-2-16,-1-2-3 0,-1 0 1 15,0-5 0-15,2-6-16 0,1 0-31 16,-2-7-41-16,4-4-61 0,0 2-80 0,1-9-76 16,-1-1-197-16,3-3-74 0,1-4-374 15,6-7-370-15</inkml:trace>
  <inkml:trace contextRef="#ctx0" brushRef="#br2" timeOffset="-29062.7">11500 15589 2898 0,'0'0'-45'0,"0"0"28"16,13-12 11-16,-13 12 6 0,0 0 9 0,8-9 5 15,-8 9 17-15,0 0 3 0,0 0-6 16,0 0 2-16,0 0-6 0,-30-17-3 0,30 17-2 16,-25-4 0-16,12 0 7 0,13 4 7 15,-33-3 7-15,15 0 4 0,18 3-1 16,-33-3-6-16,20 1-6 0,13 2-3 0,-22 0-2 16,22 0-5-16,-21 2 1 0,21-2-4 15,-12 7 2-15,12-7 3 0,0 0-2 16,-5 18 2-16,5-18 4 0,1 18-2 0,-1-18 13 15,2 28 9-15,-2-10 1 0,0 2 2 16,2 0-4-16,-2 3 2 0,-2 4-7 0,2 1-6 16,-2 1 0-16,1 0-2 0,-2 1-5 15,1 0 4-15,0 1 6 0,-1 1 10 16,-3 4 10-16,2 1 2 0,1 2-2 16,-1-2-3-16,-2 1-7 0,2 0-4 0,-1 2 1 15,3 0-9-15,-4-1-5 0,4 0-2 16,0 1-2-16,0-1-3 0,0 3-4 0,0-2 1 15,0-1-3-15,-3 1-2 0,0 1 2 16,3-1 0-16,-3 1-7 0,0 0 1 16,-1 0 0-16,-2 7-3 0,2-7 1 0,1 0 2 15,-2-1-1-15,1 2-2 0,2-4-1 16,2 2 3-16,2-2-3 0,0 0 0 0,-2-4 0 16,4 5 0-16,0-8 6 0,0 1 9 15,2-4 3-15,-1 1 7 0,2-1 32 16,3 1-19-16,-4-1 5 0,2-1-11 0,0 0 5 15,0-4-23-15,0 3-10 0,3-3 1 16,2-1 1-16,-1 0-10 0,5-2-19 0,0-4-27 16,2 0-39-16,-1-5-50 0,7 1-74 15,-3-7-67-15,1-1-155 0,1-2-141 16,1-2-18-16,4-2-318 0,-1-4-292 0</inkml:trace>
  <inkml:trace contextRef="#ctx0" brushRef="#br2" timeOffset="-28330.35">11654 15976 2696 0,'-6'17'-45'15,"6"-17"21"-15,0 0-4 0,0 0 3 0,0 0 8 16,0 0-10-16,0 0 9 0,19 19 2 15,-19-19-1-15,17 3 4 0,-17-3 3 16,23-3-3-16,-23 3 2 0,31-6 13 0,-15 2 33 16,-1-1 7-16,2-1 6 0,0-2 13 15,-2-2-4-15,1-2 11 0,5-2 1 16,-8 1 16-16,2-4 2 0,0 2 12 0,-2-3 9 16,-4 1 12-16,-2 2 6 0,3 1-1 15,-4 1 0-15,-6 13-3 0,4-21-9 16,-4 21-1-16,-2-17-1 0,2 17 3 0,0 0-2 15,-24-12 3-15,24 12-14 0,-23 4-4 16,23-4-28-16,-32 12-7 0,14-1 2 16,0 2-11-16,1 1-4 0,-4 4-4 0,5-2-8 15,-1 2-3-15,-1 0 3 0,4 1-7 16,0-2 5-16,2 2-1 0,2-1 0 0,3-3-3 16,1 3-5-16,2-3 4 0,4-15-1 15,0 27 21-15,4-15-9 0,7 2-2 16,0-3-6-16,2-1-6 0,7 1-10 0,1-3-16 15,4 0-31-15,1-4-19 0,-1 0-34 16,1-4-44-16,0-3-53 0,3-1-63 0,1-1-61 16,-5-3-128-16,-2-2-171 0,0 0 17 15,-2 0-312-15,-8-2-282 0</inkml:trace>
  <inkml:trace contextRef="#ctx0" brushRef="#br2" timeOffset="-27489.91">12157 16134 2649 0,'0'0'-34'16,"0"0"46"-16,0 0 6 0,0 0 13 0,-42-4 13 15,42 4 23-15,0 0 24 0,-22 14 23 16,22-14 12-16,-16 13 5 0,7-4 0 0,1 1 9 16,8-10 3-16,-16 21 0 0,10-13-6 15,6-8 2-15,-5 21-16 0,5-21-22 16,-3 21-8-16,3-21-4 0,0 0-8 0,10 24-12 16,-4-18-7-16,-6-6-3 0,18 13-8 15,-7-7-5-15,-11-6-11 0,25 6-21 0,-12-5-35 16,-13-1-49-16,25-4-70 0,-9 3-84 15,-1-7-80-15,0-1-180 0,0-1-92 16,-5-1-356-16,0-2-344 0</inkml:trace>
  <inkml:trace contextRef="#ctx0" brushRef="#br2" timeOffset="-26606.28">11771 17136 2785 0,'0'0'2'0,"7"-11"63"0,-7 11 12 16,0 0 1-16,0 0 4 0,0 0 13 0,10-10 12 15,-10 10 17-15,0 0 20 0,0 0 5 16,0 0 0-16,0 0-1 0,0 0-3 0,0 0-3 16,0 0-7-16,0 0-8 0,0 0 7 15,-27 40 10-15,18-30-2 0,0 1-9 16,-1 1 2-16,0 2-8 0,0-1-12 16,2-1-2-16,1 2-11 0,0-1-15 0,0 0-7 15,7-13-13-15,-4 26-14 0,4-26-27 16,0 22-27-16,0-22-34 0,13 18-44 0,-6-15-52 15,0 1-78-15,7 0-78 0,-14-4-114 16,17-3-193-16,-17 3 3 0,18-12-490 0,-18 12-644 16</inkml:trace>
  <inkml:trace contextRef="#ctx0" brushRef="#br2" timeOffset="-26457.91">11763 16860 3879 0,'0'-19'212'16,"0"19"-24"-16,0 0-27 0,0 0-29 0,2-19-30 15,-2 19-18-15,0 0-18 0,0 0-31 16,13-6-50-16,-13 6-71 0,0 0-77 16,8-4-74-16,-8 4-67 0,0 0-145 0,0 0-119 15,0 0-352-15,0 0-319 0</inkml:trace>
  <inkml:trace contextRef="#ctx0" brushRef="#br2" timeOffset="-26047.89">11994 17264 2724 0,'22'-2'-64'0,"-22"2"46"15,0 0 22-15,0 0 30 0,24 2 39 16,-24-2 40-16,0 0 33 0,10 6 21 0,-10-6 7 16,0 0 2-16,6 17-16 0,-6-17-10 15,4 15-13-15,-4-15-3 0,-4 20-17 16,4-20-10-16,-4 27-6 0,0-11 9 16,2 2-30-16,-2-4 5 0,0 1 4 0,1 3 3 15,3-18 24-15,-10 28-6 0,6-16-5 16,4-12-8-16,-7 23-10 0,7-23-3 0,-4 19-3 15,4-19-7-15,0 17-9 0,0-17-8 16,0 0-6-16,18 15-15 0,-6-11-12 16,-12-4-19-16,35 3-19 0,-12 0-20 0,0-3-32 15,1 0-35-15,5-3-43 0,-2 1-48 0,0 1-58 16,2-3-44-16,-11-2-75 0,4 2-157 16,-8-1-76-16,-1-2-382 0,-8 0-445 15</inkml:trace>
  <inkml:trace contextRef="#ctx0" brushRef="#br2" timeOffset="-25028.2">12035 16729 2919 0,'0'0'-93'0,"-16"20"39"0,16-20 6 16,0 0 13-16,0 0 20 0,-20 0 18 0,20 0 19 15,0 0 14-15,0 0 17 0,0 0 7 16,-27-13 17-16,27 13 5 0,-6-14 1 0,6 14-1 16,-5-14-1-16,5 14 6 0,0 0 0 15,2-25-2-15,-2 25 1 0,0 0 1 16,7-23-13-16,-7 23-3 0,6-13-8 0,-6 13-5 15,0 0-10-15,13-16-5 0,-13 16-6 16,0 0-1-16,17-5-6 0,-17 5-2 16,0 0-5-16,0 0 0 0,0 0-4 0,29 17 1 15,-29-17-1-15,3 13 3 0,-3-13 4 16,2 15 9-16,-2-15 6 0,0 0 3 16,-5 25 11-16,5-25-3 0,-10 13 2 0,10-13-3 15,-13 12-1-15,13-12 3 0,-13 8 0 16,13-8 5-16,-18 1 4 0,18-1-24 0,0 0-1 15,0 0-1-15,-28-5-9 0,28 5-2 16,0 0-7-16,-6-19 4 0,6 19-8 16,0 0-1-16,0 0-3 0,16-29-5 0,-16 29 2 15,13-14 1-15,-13 14-3 0,15-9-2 16,-15 9 0-16,17-3 0 0,-17 3-2 0,0 0 0 16,22 0 3-16,-22 0-3 0,0 0 2 15,0 0 5-15,16 12-4 0,-16-12 3 16,4 12 6-16,-4-12 3 0,0 0 10 0,0 0 14 15,-8 25 3-15,8-25 2 0,0 0 27 16,-14 11-3-16,14-11-2 0,0 0-3 16,-20 0-1-16,20 0-9 0,0 0-4 0,0 0-8 15,0 0-6-15,0 0-11 0,-17-18-12 16,17 18-24-16,0 0-31 0,0 0-41 0,9-20-59 16,-9 20-88-16,0 0-103 0,4-15-259 15,-4 15-4-15,0 0 26 0,0 0-435 16,4-20-487-16</inkml:trace>
  <inkml:trace contextRef="#ctx0" brushRef="#br2" timeOffset="-24340.6">11889 15499 3122 0,'0'0'-39'0,"0"0"22"16,0 0 12-16,-2 21-1 0,2-21 12 15,0 0 6-15,0 0 20 0,-14 23 14 0,14-23-2 16,-13 8 3-16,13-8 3 0,-12 6 13 15,12-6 13-15,0 0 15 0,-22 4 4 0,22-4 0 16,0 0-11-16,0 0-7 0,0 0-10 16,0 0-9-16,-19-18-8 0,19 18-4 15,0 0-8-15,0 0-2 0,0 0-2 0,0 0-6 16,37-18-3-16,-37 18 1 0,20-5-1 16,-20 5 5-16,21 0-4 0,-21 0 1 15,0 0 0-15,24 7 6 0,-24-7 1 0,0 0 0 16,9 14-1-16,-9-14-3 0,0 0-2 15,0 0-5-15,0 0-12 0,0 0-28 0,0 0-47 16,0 0-64-16,0 0-80 0,0 0-93 16,-23 13-199-16,23-13-105 0,0 0-258 15,0 0-215-15</inkml:trace>
  <inkml:trace contextRef="#ctx0" brushRef="#br2" timeOffset="-23672.03">12351 15612 2609 0,'0'0'73'15,"0"0"51"-15,0 0-16 0,0 0-5 16,0 0-17-16,0 0-9 0,0 0-5 0,0 0-10 16,0 0-2-16,0 0-8 0,0 0-7 15,0 0-4-15,9-19-3 0,-9 19-3 16,0 0-5-16,27 4-4 0,-27-4-4 0,23 4-9 16,-23-4-3-16,22 4 2 0,-22-4-4 15,22 7-1-15,-10-3 1 0,-12-4 5 0,18 7 7 16,-18-7 6-16,18 11 1 0,-12-4 9 15,-6-7 5-15,15 17 6 0,-9-5 8 0,0-2-7 16,-3 5-1-16,1 1 4 0,-4-16-8 16,0 34-5-16,0-14-6 0,0 1 0 15,-2-1-4-15,0 5-2 0,-1 2-2 0,1-1-4 16,0 3 0-16,-4-1-3 0,2 3 0 16,-2 2-1-16,2-3-2 0,-1 6 3 15,1-2-3-15,2 2-2 0,-3 4 0 0,3-1 5 16,0 1-7-16,0-2-1 0,-1 2 2 15,3-1-3-15,3 3-1 0,-3-3 1 0,2 3-2 16,0-2 1-16,0 1 0 16,1 4-2-16,-1-4 3 0,0 1-3 0,2 0 0 15,1 0 4-15,-5 0-4 0,4 0 0 16,-4-2-3-16,0 0 0 0,2-2 3 0,-2 1 0 16,3 0 1-16,-2-1-3 0,1-1 1 15,0-5-1-15,-2 0 4 0,2 1-5 0,0-1 1 16,-2-1 1-16,-2-1 1 0,2-1 7 15,-2-3 8-15,0 1 0 0,0 0 3 0,-4-3-2 16,-1-2 0-16,-1-2 7 0,1-3-5 16,-2 1-13-16,4-3 5 0,-1-1-1 15,-1 0-23-15,-3 0-40 0,4-3-50 0,6-11-86 16,-8 14-86-16,5-6-152 0,3-8-153 16,0 0 17-16,0 0-281 0,0 0-175 15</inkml:trace>
  <inkml:trace contextRef="#ctx0" brushRef="#br2" timeOffset="-23328.68">12881 16566 2578 0,'0'0'107'0,"0"0"47"16,0 0-14-16,0 0-19 0,0 0-23 15,0 0-12-15,0 0-14 0,0 0-5 0,0 0-7 16,0 0-11-16,0 0-2 0,0 0-4 15,25-13-4-15,-25 13-3 0,23-2-4 16,-23 2-4-16,27-2-12 0,-27 2-39 0,24-2-47 16,-24 2-65-16,23-3-38 0,-15-1-41 15,2 0-91-15,-10 4-566 0,5-10-233 16</inkml:trace>
  <inkml:trace contextRef="#ctx0" brushRef="#br2" timeOffset="-23197.98">12877 16422 2633 0,'0'0'71'16,"-21"-6"67"-16,21 6 19 0,0 0 2 0,-12-4-1 15,12 4-18-15,0 0-13 0,0 0-17 16,0 0-13-16,0 0-28 0,0 0-43 16,47-6-41-16,-47 6-45 0,36-4-51 0,-17 3-46 15,4-1-55-15,-2-4-101 0,3 0-601 16,-4 0-311-16</inkml:trace>
  <inkml:trace contextRef="#ctx0" brushRef="#br2" timeOffset="-22615.39">13677 15680 2682 0,'6'-5'-36'0,"-6"5"61"0,10-12 15 0,-10 12-12 16,0 0 5-16,8-12 20 0,-8 12 24 0,0 0 28 15,0 0 17-15,0 0 7 0,-24-17 0 16,24 17-7-16,-21-5-4 0,21 5-7 16,-26-4-4-16,26 4-1 0,-25-4-11 0,25 4-3 15,-25-1-10-15,25 1 0 0,-23 0-17 16,23 0-7-16,-19 1-9 0,19-1-4 0,-16 6-6 16,16-6 0-16,-14 9-5 0,14-9-3 15,-11 15-3-15,11-15-1 0,-5 22-6 16,3-7-2-16,0 0 1 0,2-15-4 0,0 37-2 15,0-17-1-15,0 1 1 0,0 4-6 16,0 3 0-16,2-3 1 0,0 6 1 16,3-3-1-16,-1 3 0 0,1 6 0 15,0-3-2-15,1 2-3 0,1 2 3 16,-3 0 0-16,4 0 1 0,-4 0-2 0,0 2-2 16,-1-2-1-16,-1 2 1 0,2 0 2 0,-2 0-2 15,-2 1 2-15,0 1 1 0,0-2 0 16,0 1-1-16,0 1-3 0,-2 0-1 0,-2 0 5 15,2 2-3-15,-1-1-2 0,-1-2 2 16,0 1 0-16,-2 0-1 0,4-1 0 16,-4 0 3-16,1-1 0 0,1-3-5 0,0 4 3 15,1-4 6-15,0 2 11 0,-1-1-1 16,4-2 4-16,-2-4 4 0,2 0-1 0,0 1-8 16,0-2 3-16,2-1-9 0,2 3 2 15,-1-3-14-15,0-1-17 0,3-3-28 0,1 1-36 16,1-4-57-16,2-2-67 0,-1 0-62 15,2-4-136-15,3-2-169 0,-3-3 4 16,-1-5-328-16,2 1-276 0</inkml:trace>
  <inkml:trace contextRef="#ctx0" brushRef="#br2" timeOffset="-21728.15">14160 15822 2651 0,'0'0'-82'0,"0"0"15"0,0 0 34 15,6-14 10-15,-6 14 0 0,0 0 23 0,0 0 33 16,0 0 22-16,0 0 21 0,19 0 10 16,-19 0 13-16,0 0 7 0,0 0 11 15,17 21 7-15,-17-21 3 0,2 15-1 0,-2-15 1 16,2 19-9-16,-2-19-6 0,0 0-13 15,-6 28-3-15,6-28-4 0,-9 20-4 16,9-20-1-16,-11 15-9 0,2-7-4 0,9-8-10 16,-17 9-5-16,17-9-7 0,-23 2-5 15,23-2-6-15,-23-4-3 0,23 4-6 0,-16-7-2 16,16 7-6-16,-15-16-4 0,15 16-1 16,-9-19-9-16,9 19-6 0,2-16-6 15,-2 16-10-15,11-20-7 0,-3 11-1 0,-8 9-7 16,21-13-2-16,-7 10-13 0,-14 3-29 15,24-4-33-15,-10 4-61 0,-14 0-51 0,27 0-79 16,-12-3-187-16,-15 3-94 0,0 0-260 16,30 0-173-16</inkml:trace>
  <inkml:trace contextRef="#ctx0" brushRef="#br2" timeOffset="-21076.98">15834 15597 2463 0,'0'0'-31'16,"0"0"37"-16,0 0 15 0,0 0 43 0,0 0 36 16,0 0 28-16,0 0 17 0,0 0 7 15,0 0 8-15,0 0-5 0,15 28-1 16,-15-28-12-16,0 22-2 0,0-22-16 0,2 24-16 15,-2-10-8-15,0-14-11 0,0 32-12 16,2-15-19-16,-2 0-32 0,0-1-45 0,0-16-51 16,3 34-67-16,-1-19-78 0,-2-15-111 15,0 25-205-15,-2-10-401 0,2-15-341 16</inkml:trace>
  <inkml:trace contextRef="#ctx0" brushRef="#br2" timeOffset="-20845.97">15707 16015 2989 0,'0'0'90'0,"0"0"7"0,0 0-8 16,0 0-9-16,0 0-2 0,0 0 8 0,0 0 5 15,0 0-10-15,0 0-4 0,0 0-10 16,0 0-9-16,50 3-5 0,-50-3-9 15,35 2-5-15,-16-2-9 0,0 2-22 0,2-2-47 16,0 0-63-16,2 0-61 0,-1 0-71 16,-4 0-117-16,2 0-603 0,-5 0-382 0</inkml:trace>
  <inkml:trace contextRef="#ctx0" brushRef="#br2" timeOffset="-20487.91">16002 16115 2895 0,'0'0'-49'0,"-18"0"54"16,18 0 19-16,-21 0 26 0,21 0 22 15,-23 2 20-15,23-2 14 0,-27 1 9 0,27-1 7 16,-28 7-9-16,13-2 1 0,3 1-6 15,-4-1-3-15,4 4-9 0,2 0-4 16,-2 2 0-16,4 0 1 0,-2 1-9 0,10-12-6 16,-15 26-9-16,9-11-19 0,1-2-4 15,1 2 0-15,0 0-1 0,4-15-7 0,-2 26-3 16,2-26-3-16,3 27 3 0,0-13-4 16,3-3-7-16,-6-11-8 0,17 18 5 15,-6-7-5-15,-1-6-5 0,-10-5-12 16,26 8-24-16,-12-8-42 0,-14 0-50 0,33-4-53 15,-15 2-71-15,0-5-101 0,-2-1-178 0,4-3-57 16,-4 1-297-16,-1 0-236 0</inkml:trace>
  <inkml:trace contextRef="#ctx0" brushRef="#br2" timeOffset="-17483.5">14074 17521 2505 0,'-9'-6'-135'0,"9"6"21"0,0 0 11 16,-15-7 10-16,15 7 7 0,-14-4 10 15,14 4 5-15,-12-6 4 0,12 6-6 16,-12-5-29-16,3-1-99 0,9 6-249 0,-15-10 394 16</inkml:trace>
  <inkml:trace contextRef="#ctx0" brushRef="#br2" timeOffset="-17214.13">13802 17355 1482 0,'0'0'175'0,"0"0"42"15,0 0 12-15,0 0 6 0,0 0 2 0,0 0 15 16,0 0 15-16,0 0-2 0,0 0-19 16,0 0-33-16,0 0-19 0,0 0-24 15,0 0-20-15,0 0-7 0,0 0-27 0,46 15-13 16,-46-15-12-16,29 6-12 0,-18-2-18 15,-11-4-22-15,27 6-34 0,-12-4-40 0,-15-2-57 16,23 2-74-16,-12-1-75 0,-11-1-102 16,18-3-168-16,-18 3-61 0,11-4-341 15,-11 4-305-15</inkml:trace>
  <inkml:trace contextRef="#ctx0" brushRef="#br2" timeOffset="-16949.58">14110 17254 2794 0,'0'0'-4'0,"12"-15"36"16,-12 15 7-16,9-13 16 0,-9 13 35 0,10-11 19 16,-10 11 18-16,0 0 11 0,9-16-2 15,-9 16 6-15,0 0 5 0,0 0-1 0,0 0 0 16,0 0-4-16,0 0 3 0,0 0-7 16,0 0-23-16,0 0-11 0,0 0 16 15,-4 55-16-15,4-55-8 0,-5 33-13 16,-1-18-8-16,4 2-20 0,-1 0 6 0,-1-2-14 15,0 3-6-15,4-18-11 0,-7 28-31 16,4-14-27-16,3-3-39 0,-4-2-40 0,4-9-54 16,-2 21-65-16,2-11-58 0,0-10-126 15,-7 12-170-15,7-12 5 0,-2 11-338 0,2-11-310 16</inkml:trace>
  <inkml:trace contextRef="#ctx0" brushRef="#br2" timeOffset="-16594.89">14374 17281 2636 0,'12'-7'-95'0,"-12"7"24"16,0 0 21-16,11-7 26 0,-11 7 19 0,0 0 58 15,0 0 36-15,0 0 45 0,0 0 29 0,0 0 17 16,0 0 11-16,0 0-2 0,0 0-15 16,0 0-12-16,-32 36-15 0,19-24-12 15,1 3-14-15,-5 0-12 0,0 3-6 16,-1 5-20-16,0-3-16 0,-3 5-4 0,-1-2-3 16,3 0-9-16,-2 4-2 0,0-2-5 15,3-3-1-15,0 3-6 0,-2-2-4 16,5 0-6-16,-1-2-2 0,3-2-6 0,1 0-19 15,-1-2-35-15,-1-2-41 0,5-2-63 16,3 1-65-16,-1-5-57 0,1 1-93 0,6-10-163 16,-10 11-52-16,10-11-284 0,0 0-203 15</inkml:trace>
  <inkml:trace contextRef="#ctx0" brushRef="#br2" timeOffset="-16132.89">14338 17628 2624 0,'14'-6'8'0,"-14"6"37"15,0 0 17-15,14-7 8 0,-14 7 3 16,0 0 16-16,0 0 11 0,0 0 2 0,0 0-2 16,0 0-6-16,20 13-3 0,-20-13 5 15,0 0 0-15,-2 24 4 0,2-24-1 0,-2 22-3 16,2-22-7-16,-4 24-2 0,2-10-10 15,2-14-5-15,-7 28-10 0,3-14-7 16,2 1-6-16,-6 0-5 0,5-2-2 0,3-13-5 16,-10 27-3-16,3-16-8 0,2 1 2 15,5-12-3-15,-7 19-2 0,7-19-6 0,-6 15 2 16,6-15 4-16,-5 16 3 0,5-16 2 16,0 0 4-16,-6 15-3 0,6-15-2 15,0 0-7-15,0 0 0 0,0 17 0 0,0-17 1 16,0 0-5-16,0 0 4 0,11 15 1 15,-11-15 10-15,0 0 3 0,9 8 0 16,-9-8-2-16,0 0 2 0,14 7-6 0,-14-7-1 16,0 0 6-16,13 10-2 0,-13-10-4 15,16 5 3-15,-16-5-7 0,17 9 5 16,-6-8-8-16,-11-1-2 0,27 6-10 0,-10-5-18 16,0 2-14-16,2-2-33 0,-3-1-47 15,-16 0-63-15,37 0-84 0,-20-1-92 16,2-2-186-16,-1 0-46 0,-18 3 24 0,24-8-322 15,-16 2-237-15</inkml:trace>
  <inkml:trace contextRef="#ctx0" brushRef="#br2" timeOffset="-15151.06">15690 17354 2527 0,'0'0'-98'0,"0"0"30"15,0 0 6-15,0 0 10 0,-17-9 22 16,17 9 27-16,0 0 26 0,0 0 25 16,-21-4 11-16,21 4 9 0,0 0 5 15,0 0 5-15,-24 0 13 0,24 0 4 0,0 0 11 16,0 0 8-16,0 0 10 0,-18-1 17 0,18 1 12 15,0 0 14-15,0 0 9 0,0 0-6 16,0 0-13-16,0 0-16 0,0 0-13 0,0 0-9 16,0 0-15-16,0 0-16 0,0 0-8 15,55 9-11-15,-55-9-11 0,32 2-15 16,-16-2-27-16,-16 0-39 0,34 0-49 0,-19 0-53 16,-15 0-65-16,32-2-51 0,-18 1-82 15,-14 1-159-15,24-7-99 0,-14 4-294 16,-1-2-238-16</inkml:trace>
  <inkml:trace contextRef="#ctx0" brushRef="#br2" timeOffset="-14580.15">16067 17056 2556 0,'6'-11'-42'0,"-6"11"45"16,13-15 30-16,-13 15 17 0,9-11 27 15,-9 11 18-15,8-10 12 0,-8 10 10 16,0 0 11-16,0 0 2 0,0 0 0 15,0 0 1-15,0 0-11 0,0 0-5 0,8 32-3 16,-8-32-13-16,-8 30-6 0,4-11-12 16,2 0-5-16,-5 5-10 0,3-2-9 15,0 3-2-15,2 0-9 0,-2-3-6 16,1-1-9-16,1 1-12 0,2-3-23 0,-2 0-26 16,2-19-33-16,0 28-34 0,0-28-42 15,0 22-35-15,0-22-32 0,2 18-12 0,-2-18-12 16,0 0-6-16,2 10-14 0,-2-10 15 15,0 0 30-15,0 0 52 0,0 0 40 0,0 0 29 16,0 0 26-16,-2-57 19 0,4 37 23 16,1-2 23-16,-1-1 36 0,2-2 42 15,0 2 45-15,0-2 30 0,1 6 27 0,-1-2 6 16,0 4 0-16,0 0-9 0,2 0-13 16,4 2-19-16,-4 0-17 0,4 3-14 15,0-1-17-15,1 3-9 0,2 1-12 16,2 2-11-16,-3 0-10 0,-12 7 2 0,32-6-11 15,-20 6-7-15,-12 0-4 0,24 3-3 16,-24-3 0-16,19 10 0 0,-10-5-6 0,-9-5-4 16,8 15-2-16,-8-15 5 0,0 17-4 15,0-17 1-15,-11 23 5 0,3-12 0 0,0 2 8 16,-1-1 9-16,-1 2 2 0,1 1 20 16,0-2 8-16,1 0-25 0,2 3-6 15,-2-3 0-15,1 3-3 0,5-1-1 0,2-15-9 16,-5 30-6-16,7-13-5 0,1-1-11 15,4-3-15-15,-1 2-20 0,2 0-18 16,2-3-26-16,1 1-38 0,0-4-49 0,1 4-61 16,1-6-53-16,0-2-116 0,2 2-166 15,-5-4-51-15,2-2-312 0,-12-1-302 0</inkml:trace>
  <inkml:trace contextRef="#ctx0" brushRef="#br2" timeOffset="-14285.97">16537 17317 2911 0,'0'0'57'15,"0"0"19"-15,0 0 4 0,12-9 18 16,-12 9 20-16,0 0 21 0,0 0 6 0,0 0 4 16,0 0-15-16,0 0-5 0,0 0-13 15,-38 25 3-15,28-17-2 0,-1 6-9 0,-1 0-7 16,-3 3-13-16,2 0-7 0,-3 0-9 15,0 4-3-15,2-2-25 0,-3 4-9 16,-3 0-1-16,2 0-4 0,0-4-4 0,4 0-1 16,-1 0-8-16,0 0-2 0,2 0-10 15,1-2-19-15,-1 0-25 0,2-4-27 16,3-1-37-16,0-1-40 0,8-11-43 16,-11 19-40-16,6-11-56 0,5-8-111 0,-8 13-135 15,8-13-422-15,0 0-380 0</inkml:trace>
  <inkml:trace contextRef="#ctx0" brushRef="#br2" timeOffset="-13860.38">16438 17638 2989 0,'20'-10'11'0,"-20"10"22"15,0 0-4-15,0 0 14 0,16-4 23 0,-16 4 19 16,0 0 15-16,0 0 6 0,0 0-1 15,0 0 1-15,-5 34 1 0,5-34-5 16,-4 23 3-16,4-23-5 0,-9 31-5 16,5-17-12-16,0 1-1 0,0 3-9 0,0-1 0 15,0 1-9-15,2-1-11 0,-3-2 0 16,0 0-4-16,5-15-8 0,-4 30-2 16,2-18-6-16,2-12-5 0,-4 23 2 0,4-23 0 15,-4 16-5-15,4-16 0 0,-2 18 0 16,2-18 1-16,0 0-4 0,-6 17-1 15,6-17-4-15,0 0-2 0,0 0-3 0,-5 12 4 16,5-12-2-16,0 0-3 0,0 0-1 16,0 0 8-16,0 0 6 0,0 0 0 0,0 0 0 15,0 0-15-15,0 0 7 0,0 0-5 16,0 0 2-16,0 0-1 0,17 18 1 0,-17-18-3 16,0 0-6-16,18 3 5 0,-18-3 0 15,18 5-4-15,-5-3-7 0,-13-2-25 16,30 6-31-16,-14-6-41 0,-16 0-57 15,38-2-73-15,-16 0-71 0,-1-2-172 0,-2 0-104 16,2 0 18-16,-1-3-319 0,-4 1-244 16</inkml:trace>
  <inkml:trace contextRef="#ctx0" brushRef="#br2" timeOffset="-12788.93">16616 15741 2629 0,'0'0'-73'16,"0"0"10"-16,0 0-1 0,0 0 11 16,0 0-2-16,0 0 4 0,0 0 4 0,44 16-12 15,-44-16 2-15,25 2 2 0,-10-1 2 16,2 1 4-16,2 1 10 0,-2-2 8 0,0 0 18 16,-17-1 25-16,32 3 26 15,-16-1 25-15,0-1 42 0,-16-1 2 0,22 2 12 16,-22-2 5-16,24 4-3 0,-24-4-13 0,19 1 0 15,-19-1-5-15,15 1 1 0,-15-1 9 16,0 0 8-16,21 6 19 0,-21-6 7 16,12 12-2-16,-12-12-5 0,10 13-11 15,-10-13-12-15,8 22-5 0,-6-12-12 0,-2-10-9 16,4 27-7-16,-4-9-6 0,0-2-8 0,0 4-7 16,0-2-9-16,0 1-1 0,-2 5-15 15,2-4 8-15,0 8-2 0,0-3-25 16,-2 5-2-16,2-1-1 0,0 3-1 0,0-2-1 15,2 5 0-15,-2-2-2 0,0 8-2 16,2-1 0-16,-2-1-3 0,2 4 3 16,0-3-1-16,-2 1 0 0,2 1 3 0,0 1-6 15,0 0 2-15,0 0-2 0,1 2-1 16,-1-4 0-16,0 3 0 0,2 1 1 0,0-4-3 16,-1 1-1-16,1-2 2 0,0 0-4 15,0 0 8-15,1-2-5 0,-1 0-2 16,0 0 1-16,-2-2 1 0,-2-3-2 0,2-3-2 15,-2 3 1-15,0-5 1 0,-2 2-2 16,0-1 4-16,-2 2-1 0,0-5-5 16,-1 0 6-16,-1-2 6 0,2-5-9 0,-1 2 3 15,-1-4 0-15,4-1-11 0,-2-1-28 16,4-15-40-16,-7 26-62 0,5-12-91 16,0-7-99-16,2-7-204 0,0 0-45 15,-2 14-385-15,2-14-399 0</inkml:trace>
  <inkml:trace contextRef="#ctx0" brushRef="#br2" timeOffset="-11819.11">17500 15915 2905 0,'0'0'-108'0,"0"0"13"0,0 0 11 16,0 0 13-16,0 0 33 0,0 0 29 0,0 0 18 16,-34-25-6-16,24 19-3 0,10 6 5 15,-22-5 14-15,22 5-4 0,-21-8 15 0,21 8 1 16,-19-5 2-16,19 5-4 0,-15-5-1 15,15 5 0-15,0 0-9 0,-18-5-1 16,18 5-4-16,0 0 8 0,0 0-5 0,-22-2 3 16,22 2 3-16,0 0 12 0,0 0 13 15,0 0 19-15,0 0 14 0,0 0 9 0,-19 5 10 16,19-5 11-16,0 0 6 0,0 0 1 16,-2 17-3-16,2-17-10 0,0 0-5 15,4 29-9-15,-4-29-7 0,7 29-9 16,-5-12 1-16,0 2-8 0,0 0-1 0,2 7-6 15,0-2 2-15,0 3-9 0,0-1 3 16,4 3-11-16,-4 1-2 0,0 5-3 0,0-1-3 16,0 0-6-16,0 2-2 0,-2-5-2 15,0 1-2-15,1 1 0 0,-3 1-5 0,2-1-3 16,0-2-1-16,-2 4-2 0,2 1-1 16,0-4 0-16,-2 3-5 0,3-3 2 15,-3 0 1-15,2 3-1 0,-2-3-2 0,4 1-3 16,-4-3 3-16,2 2-2 0,0-1-1 15,0-2 2-15,0 1 1 0,-2-3-12 0,2 1 12 16,0 1-5-16,-2-3 6 0,3-1 0 16,-3-2 1-16,2 0 1 0,-2-2 5 15,0 0-1-15,0 1 5 0,0-3 7 16,-2-1 0-16,2 1 4 0,0-1-5 0,-3-1 5 16,3 2 5-16,0-19 9 0,0 33 6 15,0-18-1-15,0 2 1 0,0-17-6 16,7 33-3-16,-3-18-3 0,0 1-4 0,2 0-1 15,1-3-9-15,2 2 0 0,-1-4-8 16,2-1-19-16,-1-1-32 0,4 1-28 0,-3-4-33 16,-1-1-47-16,-1-1-65 0,-8-4-74 15,17 1-153-15,-17-1-154 0,0 0-13 16,0 0-432-16,23-16-537 0</inkml:trace>
  <inkml:trace contextRef="#ctx0" brushRef="#br2" timeOffset="-10787.91">17771 16054 3132 0,'0'0'-97'0,"0"0"41"0,0 0 16 0,0 0 26 16,0 0 17-16,0 0 24 0,0 0 24 15,0 0 15-15,0 0 6 0,0 0 6 16,0 0 3-16,0 0 6 0,0 0 3 0,0 0 2 16,0 0-2-16,0 0-9 0,0 0-13 15,0 0-4-15,0 0-10 0,0 0-3 0,0 0-13 16,26 17-8-16,-26-17-12 0,0 0-7 15,25-5-11-15,-25 5-6 0,17-10-6 0,-17 10 0 16,17-13 1-16,-11 5 1 0,-6 8 2 16,10-20 2-16,-6 11 2 0,-4 9 16 15,6-23 4-15,-6 23 7 0,0-21 1 0,0 21 6 16,-10-21 2-16,10 21 3 0,-12-16 3 16,2 8 6-16,10 8 0 0,-20-12 14 15,20 12 10-15,-23-3 5 0,23 3 5 16,-21 1-4-16,21-1-5 0,-23 10 11 0,12-1-13 15,2 1-2-15,9-10 3 0,-12 22-29 16,10-8 0-16,0 1-11 0,2-15 4 0,2 35-8 16,4-18 0-16,2 4-4 0,3-4-3 15,2 0-11-15,-1-2-25 0,4 1-26 0,-2-5-31 16,1 1-39-16,0-5-54 0,2 1-63 16,-1-4-65-16,0-2-149 0,-2-1-138 15,-1-2-390-15,-13 1-426 0</inkml:trace>
  <inkml:trace contextRef="#ctx0" brushRef="#br2" timeOffset="-10542.09">18099 16083 2924 0,'0'0'-38'0,"0"0"50"0,0 0 11 0,0 0 18 16,0 0 21-16,0 0 26 0,0 0 27 15,0 0 11-15,0 0 0 0,0 0-5 0,0 0-6 16,-55 13-1-16,45-6 0 0,-1 1-3 15,-2 2-9-15,5-1-7 0,8-9-13 16,-17 21-11-16,11-9-6 0,6-12-8 0,-4 23-7 16,4-23-14-16,6 23-24 0,0-9-23 15,2 0-27-15,3-3-27 0,2-1-25 0,2-1-31 16,-1 1-45-16,2-1-42 0,0-3-38 16,-1 0-84-16,2-2-134 0,-4-4-415 15,-13 0-249-15</inkml:trace>
  <inkml:trace contextRef="#ctx0" brushRef="#br2" timeOffset="-9927.98">17716 17067 2800 0,'0'0'72'0,"0"0"25"0,0 0 7 16,0 0 20-16,0 0 20 0,0 0 10 16,0 0-3-16,0 0-9 0,-19 20-14 0,19-20-17 15,-7 15-4-15,7-15-14 0,-6 20-4 16,2-8-2-16,4-12 3 0,-4 23-5 15,4-23-1-15,-2 26-6 0,0-16-14 0,2-10-1 16,0 23-6-16,0-23-7 0,0 22-7 16,0-22-3-16,2 19-20 0,-2-19-35 15,6 13-39-15,-6-13-56 0,10 7-73 0,-10-7-77 16,0 0-159-16,16 2-170 0,-16-2-9 16,0 0-272-16,0 0-231 0</inkml:trace>
  <inkml:trace contextRef="#ctx0" brushRef="#br2" timeOffset="-9803.18">17725 16940 2934 0,'-9'-11'149'0,"9"11"-19"0,0 0-48 15,-8-12-59-15,8 12-31 0,0 0-60 0,0 0-50 16,-5-9-90-16,5 9-182 0,0 0-393 16,0 0-82-16</inkml:trace>
  <inkml:trace contextRef="#ctx0" brushRef="#br2" timeOffset="-9426.49">17854 17177 2376 0,'8'11'-15'16,"-8"-11"18"-16,6 11 1 0,-6-11 16 0,0 0-5 16,2 21 10-16,-2-21 14 0,-2 18 3 15,2-18 12-15,0 0 10 0,-6 28 11 16,6-28 26-16,-6 19 15 0,2-8 13 0,4-11 7 16,-7 19 2-16,7-19-1 0,-6 19-7 15,6-19-8-15,-7 17-10 0,7-17-10 16,0 16-14-16,0-16-8 0,0 0-6 0,13 21-9 15,-13-21-5-15,15 11-13 0,-15-11 0 16,14 10-5-16,-2-4-6 0,-12-6-3 16,22 7-3-16,-9-3-3 0,0 0-4 0,-13-4-5 15,25 3-14-15,-9-1-32 0,-16-2-43 16,24-2-54-16,-24 2-80 0,30-7-129 0,-17 1-234 16,-1 1-410-16,0-5-434 0</inkml:trace>
  <inkml:trace contextRef="#ctx0" brushRef="#br2" timeOffset="-8564.38">18224 15802 3094 0,'0'0'39'0,"-19"6"17"16,19-6-6-16,0 0-13 0,0 0 0 0,0 0-3 15,0 0-3-15,0 0-6 0,0 0-1 16,0 0-7-16,0 0-6 0,0 0-10 16,30 26-7-16,-30-26-8 0,23 7 1 0,-11-4-2 15,-12-3 3-15,22 8 0 0,-12-4 3 16,-10-4 1-16,17 7 1 0,-17-7 4 0,17 8 10 16,-17-8 24-16,13 8 17 0,-13-8 12 15,8 10 4-15,-8-10 4 0,9 10 0 16,-9-10-3-16,7 16 0 0,-7-16-4 0,6 17 6 15,-6-17-3-15,4 25 1 0,0-10-4 16,-2 0-7-16,2 3-2 0,-2-1-5 0,0 4-4 16,0-1-6-16,3 1 0 0,-3 0-7 15,0 4 7-15,-2-4-7 0,3 0 0 16,-1 5 0-16,0 2-3 0,0-1-1 16,0-3-2-16,-2 4 0 0,0-1-4 0,0 0-4 15,-2 1 4-15,0 0-6 0,2 0 1 16,-2-1-2-16,0 1 2 0,2 3-3 0,-3-3-1 15,1 1 0-15,2 1-1 0,0 1 0 16,0-1-3-16,2 2 1 0,1 0 0 16,-3-1-2-16,2 2 2 0,-2 0-2 0,2-4 2 15,0 4-2-15,0-3 0 0,0 3 1 16,2-3-4-16,0 4 1 0,1 1 2 0,1-1-1 16,0-1-3-16,3 1 2 0,-3-7-2 15,1 2 0-15,-3-1 2 0,2-1-2 0,-2-3 2 16,-2 0 2-16,0-1 4 0,-2-1 7 15,-2-1 4-15,0-4 3 0,-2 2-1 16,-2-4-2-16,0 0 5 0,-3-2-13 0,0-1-5 16,-1-1-30-16,10-11-44 0,-21 16-68 15,10-7-102-15,-2-5-124 0,3-2-218 16,10-2 1-16,0 0-372 0,-30 0-374 16</inkml:trace>
  <inkml:trace contextRef="#ctx0" brushRef="#br2" timeOffset="-7974.51">18609 16608 2969 0,'0'0'26'0,"0"0"43"0,0 0-5 16,0 0 2-16,0 0 11 0,0 0 16 15,0 0 11-15,0 0 0 0,0 0-13 16,0 0-9-16,0 0-9 0,0 0-8 0,59 12-8 15,-41-10-15-15,-2 0-39 0,-16-2-58 16,32 2-81-16,-15-2-78 0,-17 0-109 16,30-6-653-16,-22 2-427 0</inkml:trace>
  <inkml:trace contextRef="#ctx0" brushRef="#br2" timeOffset="-7789.99">18764 16534 3061 0,'-17'-5'3'16,"17"5"45"-16,0 0 24 0,0 0 32 15,0 0 30-15,0 0 14 0,-21 18 4 0,21-18-4 16,-6 22-8-16,1-11-18 0,5-11-14 16,-2 32-8-16,0-15-9 0,-1 2-13 15,3 0-9-15,3 0-10 0,-3 3-22 0,2-3-47 16,0-1-44-16,0-2-57 0,3 0-69 0,-3 0-64 16,2-4-97-16,-2-1-187 0,0-1-435 15,-2-10-402-15</inkml:trace>
  <inkml:trace contextRef="#ctx0" brushRef="#br2" timeOffset="-7238.2">19244 15747 3054 0,'0'0'-13'16,"0"0"9"-16,0 0 1 0,0 0-1 0,0 0 12 15,0 0 15-15,-49-3 5 0,49 3 7 16,-33-4-1-16,33 4-1 0,-28-3-2 15,28 3-3-15,-23 3-2 0,23-3 1 0,-21 1 3 16,21-1 1-16,-15 8-3 0,15-8-1 16,-9 13-3-16,9-13 3 0,-6 19-8 15,6-19 18-15,-2 28 8 0,2-10 2 0,2 2 5 16,-2-1-4-16,0 1 9 0,0 3 1 16,2 2 4-16,-2 2 0 0,2-1 6 0,0 5 5 15,0-2 5-15,1 1-1 0,-1 2-4 16,2 4-4-16,-1 0-3 0,1 3-5 15,-2-1-9-15,2 0-5 0,0 0-1 0,0 0-7 16,0 1 0-16,-2-2-7 0,0-1-5 16,0-3 0-16,-2-1 5 0,0 0 7 15,0-2 0-15,0-2 2 0,-2 0-3 16,0-1-8-16,0-2 2 0,0-3-4 0,2 0-2 16,0 1-3-16,-2-4-9 0,4 2 5 15,0-2-7-15,2-2-17 0,1 0-20 0,2-2-26 16,-3-1-41-16,2-1-45 0,2 0-65 15,1-3-54-15,-5-3-97 0,4-3-168 16,-8-4-79-16,13 6-301 0,-13-6-282 0</inkml:trace>
  <inkml:trace contextRef="#ctx0" brushRef="#br2" timeOffset="-6793.99">19528 15951 2615 0,'0'0'-116'0,"17"0"20"16,-17 0 11-16,0 0 23 0,0 0 34 0,21 6 23 15,-21-6 25-15,0 0 18 0,2 15 8 16,-2-15 9-16,0 0 18 0,0 0 19 0,-10 27 7 16,10-27 14-16,-11 10 6 0,11-10 2 15,-11 11-10-15,11-11-8 0,0 0-11 0,-16 6-7 16,16-6-3-16,0 0 7 0,0 0 2 15,0 0 7-15,0 0 2 0,-22-21-7 16,22 21-5-16,0 0-13 0,2-26-4 16,-2 26-6-16,0 0-10 0,14-26-11 0,-14 26-5 15,12-13-14-15,-12 13-26 0,14-8-33 16,-14 8-44-16,16-4-53 0,-16 4-66 16,0 0-101-16,17 2-224 0,-17-2-425 0,0 0-372 15</inkml:trace>
  <inkml:trace contextRef="#ctx0" brushRef="#br2" timeOffset="-6438.3">19427 16290 2800 0,'0'0'-60'0,"0"0"46"0,0 0 1 0,-4 29 10 15,4-29 20-15,0 0 33 0,0 17 25 16,0-17 9-16,0 0 3 0,-3 25 2 0,3-25-1 16,0 25 3-16,0-12 9 0,0-13 8 15,3 30 7-15,-3-14 2 0,2 1-4 16,0-2-6-16,-2-15-6 0,4 31-8 0,-2-20-8 15,0 4-13-15,-2-15-6 0,4 21 1 16,-4-21-17-16,4 21-3 0,-4-21-8 16,2 19-16-16,-2-19-30 0,2 13-41 15,-2-13-56-15,0 0-79 0,5 18-78 0,-5-18-188 16,0 0-131-16,0 0-321 0,0 0-282 16</inkml:trace>
  <inkml:trace contextRef="#ctx0" brushRef="#br2" timeOffset="-5632.07">19702 15685 2666 0,'0'0'-31'0,"0"0"45"16,0 0 17-16,-24 7 16 0,24-7 40 0,0 0 33 15,0 0 14-15,0 0-2 0,0 0-16 16,0 0-12-16,0 0-5 0,0 0-20 16,0 0-5-16,0 0-11 0,0 0-10 15,0 0-11-15,44 17-10 0,-44-17-12 0,24 4-10 16,-11 0-4-16,-13-4-12 0,21 4-8 16,-21-4 1-16,21 5 3 0,-21-5-4 0,16 4 8 15,-16-4-4-15,16 4 4 0,-16-4-2 16,0 0 8-16,14 11 23 0,-14-11 11 15,5 12 10-15,-5-12 10 0,4 15 10 0,-4-15 5 16,0 23 1-16,0-23-3 0,-2 28-4 16,2-10-5-16,0 0-3 0,-2 2-4 0,2 0-6 15,0 3-5-15,0 0-3 0,0 2-4 16,2 4-3-16,0-1 5 0,0-1-10 16,2 3-1-16,-1-1 4 0,1 2-9 0,0 2-3 15,0 5 0-15,-2-9-2 0,3 2-2 16,-3-1 0-16,0 3 1 0,-2-5-4 15,0 1 6-15,-2 2-3 0,2-4 1 0,-2 1-1 16,2-1 5-16,-2-1-1 0,-3 1 1 16,3 2-4-16,0-4 3 0,-2 1-6 15,0-1 3-15,-3-2-4 0,1-1 3 0,-1-1-5 16,-1 0 4-16,0-4 1 0,-4 0-3 16,0 1-3-16,2-7-4 0,-1 2-11 0,-4-1-44 15,3-1-54-15,1-3-65 0,1-1-83 16,-2-1-121-16,12-6-205 0,-14 4-24 15,14-4-288-15,0 0-271 0</inkml:trace>
  <inkml:trace contextRef="#ctx0" brushRef="#br2" timeOffset="-4361.98">20243 16180 2635 0,'0'0'-73'0,"0"0"40"16,0 0 12-16,0 0 7 0,0 0 29 15,0 0 17-15,0 0 20 0,0 0 13 16,0 0 9-16,0 0 1 0,0 0-10 0,0 0-2 16,0 0-3-16,0 0 4 0,0 0 1 15,0 0-5-15,0 0-7 0,11 35-8 0,-11-35-2 16,0 0-7-16,21 1-1 15,-21-1-5-15,0 0-6 0,25-1-2 0,-25 1-5 16,0 0-7-16,26-7-2 0,-26 7-3 0,17-7-5 16,-17 7 4-16,17-11-3 0,-17 11 2 15,15-10 3-15,-15 10 4 0,14-12 5 0,-14 12 10 16,13-11-1-16,-13 11-2 0,11-12 4 16,-11 12-2-16,6-13-5 0,-6 13 1 15,0 0-1-15,2-21-2 0,-2 21-1 0,0 0-4 16,0 0-4-16,-6-25 0 0,6 25 2 15,0 0 4-15,-8-15 4 0,8 15 8 16,0 0 4-16,-11-9 1 0,11 9 5 0,0 0 2 16,0 0 10-16,-17-6 3 0,17 6 5 15,0 0-3-15,0 0 1 0,0 0-2 16,-27 15-2-16,27-15-4 0,-14 12-2 0,14-12 4 16,-10 13-1-16,4-4-4 0,6-9 0 15,-15 20 2-15,10-9-2 0,5-11-5 0,-10 23-1 16,6-10 2-16,2 2-7 0,-2-1-2 15,4-14-5-15,-3 26-4 0,3-26 1 16,0 24-3-16,0-24 1 0,0 24-6 16,0-24 4-16,3 21 0 0,-1-9 1 0,-2-12 11 15,2 21-9-15,-2-21 3 0,8 22 2 16,-4-12 4-16,5 1-10 0,-9-11-1 0,17 19-2 16,-9-9-2-16,3-3-2 0,0 1 0 15,-11-8-7-15,23 13-10 0,-11-8-25 0,-12-5-32 16,24 3-45-16,-24-3-53 0,24 2-59 15,-14-4-57-15,2-4-94 0,1-2-181 16,0 1-43-16,-3-3-300 0,3-1-275 0</inkml:trace>
  <inkml:trace contextRef="#ctx0" brushRef="#br2" timeOffset="-3113.53">19629 16448 2518 0,'0'0'-179'0,"7"-7"1"0,-7 7-32 16,0 0-409-16,9-10 165 0</inkml:trace>
  <inkml:trace contextRef="#ctx0" brushRef="#br2" timeOffset="-2870.62">19659 16415 1723 0,'0'0'-56'16,"0"0"36"-16,0 0 8 0,0 0 12 16,0 0 9-16,0 0 4 0,0 0 14 0,0 0-4 15,0 0 20-15,9-16 12 0,-9 16 7 16,0 0 21-16,0 0 13 0,0 0 23 15,0 0 38-15,0 0 29 0,0 0 8 0,0 0-10 16,0 0-6-16,0 0-15 0,0 0-3 16,0 0-13-16,-37 44-9 0,25-33-10 0,0 5-8 15,-4-2-8-15,2 4-15 0,-1-1-1 16,0 2-20-16,0-2-4 0,1 1-10 0,-2 0-8 16,4 2-3-16,-1-2-10 0,0 1-7 15,3-1-17-15,1-3-30 0,1 0-35 16,0-2-40-16,2-1-41 0,0 1-50 0,4-2-49 15,2-11-62-15,-4 13-165 0,4-13-507 16,0 0-400-16</inkml:trace>
  <inkml:trace contextRef="#ctx0" brushRef="#br2" timeOffset="-2445.96">19591 16651 2885 0,'0'0'-63'0,"12"-12"47"15,-12 12 17-15,0 0 24 0,12-5 18 0,-12 5 23 16,0 0 10-16,0 0 5 0,0 0-4 16,0 0-2-16,12-8 8 0,-12 8 11 0,0 0 9 15,0 0 2-15,0 0-8 0,0 0-4 16,0 0-6-16,0 0-13 0,0 0-7 15,0 0-7-15,-6 41-5 0,6-41-3 0,0 0-1 16,-6 26 4-16,6-26 8 0,-6 18-3 16,6-18-3-16,-6 19-7 0,0-9-4 0,6-10-4 15,-6 17 1-15,6-17-13 0,-8 15-3 16,8-15 1-16,-4 14 3 0,4-14-8 0,0 0-3 16,-6 17 4-16,6-17 4 0,0 0 8 15,-5 13 3-15,5-13 4 0,0 0 3 16,0 0-19-16,0 0 1 0,0 0 0 15,0 0-3-15,17 18 1 0,-17-18-6 16,18 4-5-16,-18-4-9 0,22 3-25 0,-9-1-31 16,0-2-50-16,-13 0-70 0,33 0-71 15,-15-2-78-15,0-1-160 0,0 0-104 0,-2-1-397 16,1 0-438-16</inkml:trace>
  <inkml:trace contextRef="#ctx0" brushRef="#br2" timeOffset="-1385.5">8401 17377 2902 0,'13'-33'-163'0,"2"4"-4"16,1 3-26-16,2-1-77 0,0 0-396 15,8-5 101-15</inkml:trace>
  <inkml:trace contextRef="#ctx0" brushRef="#br2" timeOffset="570">20811 16329 2057 0,'0'0'82'16,"0"0"38"-16,0 0 29 0,0 0 33 16,0 0 21-16,0 0 13 0,0 0-3 0,0 0-7 15,0 0 1-15,0 0 1 0,0 0-30 16,0 0 8-16,0 0 18 0,-30 41-21 0,30-41-13 15,-9 23-19-15,5-11-20 0,0 2-13 16,4-14-15-16,-4 26-15 0,2-13-6 16,2-13-18-16,0 23-36 0,0-12-35 0,2 0-47 15,-2-11-68-15,6 18-80 0,0-13-79 16,-6-5-153-16,9 10-176 0,-9-10 14 0,11 0-371 16,-11 0-411-16</inkml:trace>
  <inkml:trace contextRef="#ctx0" brushRef="#br2" timeOffset="707.25">20821 16177 3343 0,'-6'-16'136'15,"6"16"-15"-15,-4-14-23 0,4 14-11 0,0 0-10 16,-2-17-27-16,2 17-58 0,0 0-90 16,0 0-130-16,-11-15-322 0,11 15-368 0,-13-6-314 15</inkml:trace>
  <inkml:trace contextRef="#ctx0" brushRef="#br2" timeOffset="2091.53">19500 15861 2702 0,'0'0'-106'0,"0"0"9"15,0 0 18-15,16-10 27 0,-16 10 20 16,0 0 34-16,10-10 22 0,-10 10 26 16,0 0 13-16,0 0 12 0,19-3 12 0,-19 3 11 15,0 0 7-15,0 0 4 0,23 3 10 16,-23-3 6-16,0 0 4 0,21 6-4 0,-21-6 4 15,14 7 1-15,-14-7-1 0,0 0-18 16,14 15 2-16,-14-15-14 0,6 14-7 16,-6-14-18-16,6 16 4 0,-6-16-8 0,5 19-1 15,-5-19 3-15,2 22-5 0,0-11-2 16,-2-11-10-16,0 21 1 0,0-21-18 16,0 21 3-16,0-21 10 0,-2 16-3 0,2-16 3 15,-7 18 2-15,7-18-1 0,-6 14 0 16,6-14 12-16,-6 13 4 0,6-13-17 15,-10 9 4-15,10-9-9 0,0 0-5 0,-14 14-1 16,14-14-8-16,-12 6-1 0,12-6 0 16,0 0-3-16,-23 1 2 0,23-1 2 0,0 0 1 15,-26-1 1-15,26 1 1 0,0 0-4 16,-26-8 1-16,26 8-6 0,-12-8-3 16,12 8 1-16,-12-9-3 0,12 9 0 0,-11-11-3 15,11 11-4-15,-7-13 4 0,7 13-5 16,0 0 0-16,-6-25-2 0,6 25 1 0,0 0-1 15,0-22-5-15,0 22 2 0,6-15-4 16,-6 15 0-16,9-15 0 0,-9 15-4 16,15-17-1-16,-9 9-8 0,-6 8-3 0,18-17-9 15,-18 17-6-15,14-12-4 0,-6 7-20 16,-8 5-25-16,17-8-34 0,-8 4-53 0,-9 4-67 16,17-3-78-16,-17 3-181 0,12 0-137 15,-12 0 24-15,0 0-423 0,0 0-523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7:13:00.0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2463 4205 849 0,'0'0'175'0,"0"0"-39"0,0 0 14 16,0 0-15-16,0 0-5 0,-23 5 5 0,23-5 3 15,0 0-4-15,0 0-1 0,0 0 5 16,0 0 3-16,0 0 7 0,0 0 9 15,0 0-1-15,0 0 1 0,0 0-5 0,0 0-9 16,0 0-6-16,-6 14-10 0,6-14-7 16,0 0-5-16,0 0-9 0,0 0-10 0,0 0-7 15,0 0-4-15,0 0-4 0,0 0-3 16,0 0-14-16,0 0-5 0,0 0-5 16,0 0-12-16,47 6 1 0,-47-6-7 0,26 0-6 15,-10 1-2-15,-16-1-3 0,34 0-2 16,-17 2-1-16,3-2-6 0,0 1-1 15,1-1 0-15,-2 3-2 0,2-1-1 0,-2-2 1 16,0 2-6-16,1-1 4 0,-2 2-3 16,1-3-2-16,-1 1 2 0,-18-1-1 15,32 2-4-15,-32-2 5 0,24 2-5 16,-24-2 3-16,24 2-2 0,-24-2-1 0,19 1 2 16,-19-1 0-16,0 0-2 0,24 0-1 15,-24 0 2-15,14 3 2 0,-14-3 0 0,0 0 1 16,19 3-1-16,-19-3 2 0,0 0-1 15,0 0 0-15,23 1 0 0,-23-1-1 0,0 0-2 16,19 1 2-16,-19-1-3 0,0 0 2 16,24 0-3-16,-24 0-2 0,0 0 1 15,14 2 0-15,-14-2 1 0,0 0 2 0,0 0-2 16,0 0 2-16,20 3 2 0,-20-3 0 16,0 0 4-16,0 0 1 0,0 0 1 0,0 0 0 15,0 0 0-15,18 1-2 0,-18-1 0 16,0 0-3-16,0 0 3 0,0 0-2 15,0 0 22-15,0 0 4 0,0 0 0 16,0 0-7-16,0 0 6 0,0 0-1 0,0 0-11 16,0 0 10-16,0 0-8 0,0 0-1 15,0 0-9-15,0 0 5 0,22 0 4 16,-22 0-4-16,0 0-2 0,0 0-4 0,0 0-6 16,0 0 3-16,0 0-1 0,0 0 0 15,0 0-2-15,0 0 9 0,0 0-10 0,0 0 3 16,0 0-3-16,0 0-3 0,0 0 5 15,0 0 2-15,0 0 1 0,0 0-1 0,0 0-18 16,13-8 3-16,-13 8 0 0,0 0 2 16,0 0 10-16,0 0-6 0,0 0-2 0,0 0-2 15,0 0 2-15,0 0 4 0,0 0-4 16,0 0 3-16,0 0-4 0,0 0 2 16,0 0 2-16,0 0-3 0,0 0 0 0,0 0 0 15,0 0 1-15,0 0-2 0,10-11-1 16,-10 11 0-16,0 0 2 0,0 0 3 0,0 0-1 15,0 0 1-15,0 0 0 0,0 0 7 16,0 0-7-16,0 0 0 0,0 0 1 16,0 0-3-16,0 0 1 0,0 0 2 15,0 0-1-15,0 0 3 0,0 0-2 0,0 0 3 16,0 0-1-16,0 0 0 0,0 0 3 16,0 0-1-16,0 0 3 0,0 0-3 15,0 0-3-15,0 0 1 0,0 0-1 0,0 0 4 16,0 0-7-16,0 0 4 0,0 0 1 15,0 0-2-15,0 0-3 0,0 0 0 0,0 0 0 16,0 0 1-16,0 0-2 0,0 0 5 16,0 0-6-16,0 0 3 0,0 0-1 15,0 0 1-15,0 0-4 0,0 0 3 0,0 0-1 16,0 0 0-16,0 0 1 0,0 0-2 16,0 0-2-16,0 0 0 0,0 0 2 0,0 0-2 15,0 0 5-15,0 0 0 0,0 0-3 16,0 0 2-16,0 0 6 0,0 0-6 0,0 0-2 15,0 0 1-15,0 0-7 0,0 0 12 16,0 0-2-16,0 0-6 0,0 0 2 16,0 0 1-16,0 0-1 0,0 0 0 0,0 0-2 15,0 0 2-15,0 0-3 0,0 0 1 16,0 0-1-16,0 0 4 0,0 0 2 16,0 0 0-16,0 0-3 0,0 0 6 0,0 0-3 15,0 0-2-15,0 0 3 0,0 0-1 16,0 0-2-16,0 0 1 0,0 0 1 0,0 0 2 15,0 0-5-15,0 0 5 0,0 0-2 16,0 0-1-16,0 0-2 0,0 0 2 0,0 0-3 16,0 0 6-16,0 0-2 0,0 0-1 15,0 0 1-15,0 0-2 0,0 0 1 16,0 0-2-16,0 0 3 0,0 0 2 0,0 0-1 16,0 0-2-16,0 0-3 0,0 0 12 15,0 0-13-15,0 0 2 0,0 0-1 16,0 0 3-16,0 0 0 0,0 0-2 0,0 0 7 15,0 0-5-15,0 0-1 0,0 0-1 16,0 0-2-16,0 0 6 0,0 0-2 16,0 0 5-16,0 0-8 0,0 0-1 0,0 0-5 15,0 0 7-15,0 0-2 0,0 0 0 16,0 0 4-16,0 0-2 0,0 0 5 16,0 0-5-16,0 0 0 0,0 0 7 0,0 0-7 15,0 0 1-15,0 0 0 0,0 0 1 16,0 0 2-16,0 0-4 0,0 0 0 0,0 0 6 15,0 0-6-15,0 0 0 0,0 0-4 16,0 0 4-16,0 0 2 0,0 0 5 0,0 0-8 16,0 0-1-16,0 0 1 0,0 0 3 15,0 0-4-15,0 0 3 0,0 0 0 16,0 0 4-16,0 0-4 0,0 0 0 0,0 0-2 16,0 0 5-16,0 0-4 0,0 0 2 15,0 0-5-15,0 0 1 0,0 0 2 0,0 0 1 16,0 0-3-16,0 0 7 0,0 0-8 15,0 0 5-15,0 0 0 0,0 0-2 16,0 0 4-16,0 0 1 0,0 0-4 0,0 0-1 16,0 0-1-16,0 0 4 0,0 0-1 15,0 0 4-15,0 0-4 0,0 0 2 0,0 0 1 16,0 0-1-16,0 0-2 0,0 0 0 16,0 0-2-16,0 0 3 0,0 0-4 15,0 0 2-15,0 0 3 0,0 0-4 0,0 0 4 16,0 0-1-16,0 0 0 0,0 0 3 15,0 0-4-15,0 0-2 0,0 0 1 16,0 0 1-16,0 0-1 0,0 0 0 0,0 0-1 16,0 0 3-16,0 0-1 0,0 0 5 15,0 0-9-15,0 0 3 0,0 0 4 16,0 0-3-16,0 0 0 0,0 0 2 0,0 0-4 16,0 0 4-16,0 0-5 0,0 0 4 15,0 0-1-15,0 0-1 0,0 0 6 0,0 0-4 16,0 0-3-16,0 0 7 0,0 0-6 15,0 0 0-15,0 0-4 0,0 0 7 16,0 0-3-16,0 0 1 0,0 0 3 0,0 0-1 16,0 0 6-16,0 0-3 0,0 0-4 15,0 0 2-15,0 0-1 0,0 0 0 0,0 0-4 16,0 0-4-16,0 0 5 0,0 0 2 16,0 0 0-16,0 0-3 0,0 0 4 0,0 0-6 15,0 0 5-15,0 0 2 0,0 0-2 16,0 0 6-16,0 0-9 0,0 0 3 15,0 0-3-15,0 0 4 0,0 0 0 0,-10-28-1 16,10 28-2-16,0 0-1 0,2-18 0 16,-2 18 4-16,0 0-6 0,4-24 8 15,-4 24-5-15,4-19-2 0,0 7 3 0,-4 12-4 16,4-20 2-16,0 7 5 0,-4 13 0 16,12-25-7-16,-8 15-2 0,-4 10 1 0,8-19 0 15,-4 9 1-15,-4 10-3 0,8-16-1 16,-8 16-2-16,7-10 3 0,-7 10-1 15,0 0 0-15,0 0 4 0,0 0 0 0,0 0-2 16,0 0 6-16,28 17-3 0,-28-17 2 16,6 21-3-16,-2-10 2 0,-4-11-5 15,4 27 7-15,0-12 0 0,-2-2-2 0,3 1 2 16,-5-14 4-16,5 24-5 0,-5-24 1 16,4 21-1-16,-4-21 2 0,4 18 0 15,-4-18 0-15,4 15 5 0,-4-15-8 0,0 0 4 16,4 14 7-16,-4-14-7 0,0 0 3 15,0 0-3-15,10 11 0 0,-10-11 7 0,0 0-9 16,0 0 1-16,0 0 6 0,0 0-6 16,35-25 3-16,-29 15-7 0,2 1-1 0,-8 9 3 15,18-19 10-15,-10 7-10 0,2 3-1 16,-2-2 0-16,-8 11 2 0,20-19-6 16,-12 9 3-16,1 3-2 0,-9 7 1 0,15-14-2 15,-15 14 1-15,15-5 3 0,-15 5-4 16,0 0 1-16,0 0 1 0,26 8 1 0,-26-8 1 15,12 18-2-15,-6-7 3 0,0 3-1 16,-2-1-3-16,0 2 5 0,3-2 0 16,-1 2 0-16,-1-1 0 0,1 0 2 0,-6-14 6 15,9 22-7-15,-5-11-1 0,-4-11-1 16,10 18 3-16,-10-18 1 0,8 14 3 16,-8-14-6-16,10 8 5 0,-10-8-1 0,0 0 0 15,0 0-2-15,24-5 1 0,-24 5-3 16,13-16-1-16,-4 5-4 0,-1 0 6 0,1-4 3 15,-1 1-6-15,0-1 0 0,1 0-1 16,0 1-1-16,-1 1 2 0,-2 0-2 0,2-1 4 16,2 5-6-16,-10 9 2 0,10-17-2 15,-10 17 1-15,13-12-3 0,-13 12 5 16,0 0-5-16,19 0 7 0,-19 0-3 16,0 0 0-16,17 14 5 0,-17-14-6 0,10 16 2 15,-4-5 5-15,-6-11-4 0,12 20 4 16,-6-11-6-16,-6-9 2 0,10 18 4 0,-6-9-1 15,-4-9-2-15,11 15 3 0,-11-15-1 16,8 13 4-16,-8-13-7 0,7 12 6 16,-7-12-3-16,0 0 0 0,8 15 2 0,-8-15-1 15,0 0-2-15,9 10 9 0,-9-10-9 16,0 0 6-16,0 0-7 0,6 11 5 16,-6-11 0-16,0 0-1 0,0 0 3 0,0 0-2 15,0 0-1-15,6 13 6 0,-6-13-3 16,0 0-2-16,0 0 4 0,0 0-3 0,0 0-1 15,0 0 0-15,0 0 2 0,0 0-2 16,0 0-4-16,0 0 6 0,0 0-4 0,0 0 2 16,0 0-6-16,6 11 4 0,-6-11 0 15,0 0-5-15,0 0 0 0,0 0 2 16,0 0-2-16,0 0 5 0,0 0-6 0,0 0 2 16,34-8-1-16,-34 8 3 0,20-2-1 15,-20 2-2-15,27-4-1 0,-10 1 0 0,-17 3 3 16,36-1-1-16,-17-1 1 0,2 1-2 15,3 1 2-15,0-3 2 0,0 3-3 16,2 0 3-16,-3 0-8 0,1 0 5 0,-2 0 2 16,0 3-2-16,-1-3 1 0,-5 1 2 15,-16-1-4-15,32 2 1 0,-19-2 7 0,-13 0-5 16,26 1 4-16,-26-1 3 0,21 3-12 16,-21-3 4-16,17 3-2 0,-17-3 1 15,0 0-1-15,22 1 2 0,-22-1-1 16,0 0-3-16,22 2-12 0,-16 0-26 0,-6-2-50 15,0 0-70-15,17-2-88 0,-17 2-91 16,0 0-191-16,11-9-122 0,-11 9 18 0,0 0-218 16,0 0-202-16</inkml:trace>
  <inkml:trace contextRef="#ctx0" brushRef="#br0" timeOffset="26939.01">4515 4332 329 0,'0'0'49'0,"0"0"-9"0,0 0-13 0,0 0-10 15,0 0 6-15,0 0 12 0,0 0-12 16,0 0-3-16,0 0 1 0,0 0-2 16,0 0-3-16,0 0-6 0,0 0-7 15,0 0-1-15,0 0-2 0,0 0 2 0,0 0-4 16,0 0 4-16,0 0-4 0,-32-21 6 16,32 21-6-16,0 0 0 0,0 0 2 0,0 0 0 15,0 0-2-15,-7-13 1 0,7 13 1 16,0 0-4-16,0 0 0 0,0 0 2 0,0 0-7 15,-6-17-4-15,6 17-13 0,0 0-2 16,0 0 1-16,0 0 1 0,-12-10 3 16,12 10 8-16,0 0 6 0,0 0 7 15,-18-4 0-15,18 4 10 0,0 0 5 0,0 0 6 16,-20-1 9-16,20 1 4 0,0 0 7 16,0 0 12-16,0 0-1 0,-24 0-4 0,24 0 11 15,0 0-3-15,0 0-1 0,0 0 4 16,0 0 6-16,0 0-6 0,-21 0 1 15,21 0-1-15,0 0-5 0,0 0-5 0,0 0 7 16,0 0-17-16,0 0-2 0,0 0-3 16,0 0 7-16,0 0-8 0,0 0-6 15,0 0 14-15,0 0-4 0,0 0 16 16,0 0-12-16,0 0 0 0,0 0 5 0,0 0 1 16,0 0-13-16,0 0-4 0,57 7 7 15,-57-7-6-15,17 2-5 0,-17-2 4 0,17 2-6 16,-17-2-1-16,0 0-2 0,21 4-11 15,-21-4 10-15,0 0 3 0,17 1-10 0,-17-1 2 16,0 0-1-16,0 0-12 0,19 4 10 16,-19-4 5-16,0 0 3 0,0 0 3 15,0 0 14-15,0 0 6 0,17 3 10 16,-17-3 7-16,0 0-6 0,0 0-1 0,0 0-7 16,0 0-4-16,0 0-3 0,0 0-7 15,0 0 2-15,0 0-4 0,0 0-3 16,0 0-5-16,0 0 7 0,0 0-10 0,0 0-1 15,0 0 4-15,0 0-5 0,0 0-1 16,0 0 0-16,0 0-4 0,0 0 0 0,0 0 0 16,0 0-5-16,0 0 2 0,0 0 0 15,0 0 0-15,0 0 2 0,0 0-7 16,-11-33 1-16,11 33-1 0,0 0 2 0,0 0-1 16,-4-23 0-16,4 23-3 0,-2-17 1 15,2 17 0-15,0 0 1 0,2-27-2 16,-2 27 6-16,4-20-2 0,-4 20-3 0,2-22 5 15,0 11 0-15,-2 11-2 0,7-21-3 16,-7 21 1-16,7-26 3 0,-3 14-6 16,2-2 2-16,0 1-1 0,0 0 0 0,3-3 23 15,0 3 2-15,-1 0-5 0,0 0-5 16,3 1-6-16,-3-1 2 0,1 3-2 0,0-1 1 16,1 2-3-16,-10 9 0 0,17-20-3 15,-8 11 3-15,-1 0-3 0,-8 9-2 16,12-10 0-16,-12 10 1 0,15-10 0 0,-15 10-2 15,13-7-2-15,-13 7 0 0,0 0 2 16,19-6 0-16,-19 6 2 0,0 0 0 16,20 0-3-16,-20 0 3 0,0 0-5 15,22 7-1-15,-22-7 2 0,16 8 2 0,-16-8-3 16,14 11 2-16,-14-11 0 0,13 14 2 16,-7-7 0-16,-6-7 5 0,11 20-6 0,-7-11-4 15,-4-9 3-15,7 23 3 0,-3-12-7 16,-4-11 4-16,2 25 4 0,0-11-4 0,-2-14-1 15,0 24 2-15,0-24 2 0,-2 24 1 16,2-24-3-16,-4 28-1 0,2-14 5 16,2-14-1-16,-7 22-2 0,3-12 3 0,4-10-4 15,-7 23 2-15,7-23 1 0,-6 19-1 16,6-19-1-16,-6 16 1 0,6-16-2 0,-9 17 6 16,9-17-1-16,-6 14 3 0,6-14 2 15,-8 11 0-15,8-11-4 0,-9 12 1 16,9-12-5-16,0 0 5 0,-15 11-4 15,15-11 2-15,-8 9-4 0,8-9 1 0,0 0-4 16,0 0-3-16,-15 7 1 0,15-7 1 16,0 0-2-16,0 0-4 0,0 0 1 15,0 0 3-15,0 0-2 0,-19-24 0 0,19 24 2 16,0 0 3-16,0-25-1 0,0 25-2 16,0-20 0-16,0 20 0 0,6-23 1 0,-6 23 0 15,6-27-1-15,1 12 2 0,-2 0-5 16,3 0 1-16,0 0 2 0,0-1 1 0,3-2-1 15,2 2 2-15,-3 0-3 0,3 0 8 16,0 0-6-16,-2 5-1 0,-1-1 2 16,2-1 2-16,0 2-6 0,0 1 3 0,-1 1-1 15,1 0-1-15,1 0-1 0,0 2 2 16,-1-2-3-16,-12 9 7 0,26-10-1 16,-14 4-5-16,-12 6-9 0,24-7 9 0,-13 3-3 15,-11 4 2-15,20-6 1 0,-20 6-1 16,22-4 2-16,-22 4-1 0,16 0 3 15,-16 0-4-15,0 0 2 0,26 8 0 0,-26-8 0 16,15 11 3-16,-9-3 2 0,-6-8-5 16,13 23-1-16,-9-11 8 0,1 1-4 15,-1 2 5-15,0-2-6 0,-2 2 3 0,2 2-1 16,-2-2 1-16,0 0 1 0,-2-15 1 16,2 31-2-16,-2-19 4 0,0-12-4 0,0 24 3 15,-4-10 5-15,4-14-8 0,-4 23 3 16,0-10 4-16,4-13-4 0,-10 23-1 0,3-11 4 15,-2-2-6-15,1 0-1 0,8-10 8 16,-17 19-1-16,9-11 1 0,8-8-4 16,-18 14 3-16,10-7-8 0,8-7 8 15,-18 9-5-15,8-3 4 0,10-6-5 0,-16 8 2 16,16-8 2-16,-17 6-4 0,17-6 5 16,0 0-4-16,-19 5 3 0,19-5 6 15,0 0-12-15,0 0 4 0,0 0-2 0,-23-10 4 16,23 10-1-16,0 0-2 0,0 0-1 15,-4-20 3-15,4 20-7 0,0 0-3 16,10-29 4-16,-10 29 0 0,12-25 1 0,-1 14 0 16,-2-4-9-16,1 1 1 0,3-1 2 15,-1-2 1-15,2 2 3 0,-2-1 2 0,0 3-4 16,4-2-3-16,-4 0 4 0,1 3 3 16,1-2-1-16,0 4 1 0,-2-2-3 0,3 2-2 15,-2 1 2-15,-3 0-2 0,3 1 3 16,-13 8-1-16,23-11 4 0,-12 4-6 15,-11 7 4-15,18-9 2 0,-18 9-1 16,20-7 1-16,-20 7-3 0,17-5 2 0,-17 5-2 16,15-3-5-16,-15 3 8 0,0 0-3 15,0 0-2-15,25 6 3 0,-25-6 8 0,10 9-12 16,-10-9 1-16,10 13 6 0,-10-13-3 16,6 17 0-16,-6-17 3 0,6 19 6 0,-4-7-6 15,-2-12 1-15,4 23 2 0,-4-23-3 16,2 20 0-16,0-8 3 0,-2-12-2 15,0 25 8-15,0-25-8 0,-2 24 5 0,0-12-5 16,2-12 8-16,-4 24 5 0,4-24-18 16,-4 20 8-16,0-8 1 0,4-12-3 15,-6 19-1-15,6-19 1 0,-8 16 2 0,8-16 0 16,-8 19-1-16,8-19 3 0,-8 14 2 16,8-14-5-16,-11 11 2 0,11-11-6 15,-8 14 5-15,8-14 3 0,-11 7-4 0,11-7 1 16,0 0-2-16,-15 12-7 0,15-12 0 15,0 0-12-15,0 0 7 0,-14 6 2 0,14-6-13 16,0 0 7-16,0 0 11 0,0 0-9 16,0 0 4-16,0 0-1 0,0 0-5 15,-12-31 4-15,12 31 2 0,0 0-6 0,8-25 6 16,-8 25-7-16,10-23-8 0,-6 12-2 16,4-2-3-16,-1 0 5 0,1-2-12 15,1 1 6-15,2-1 5 0,-3 1 11 0,2-1-5 16,-2 2 7-16,4-3-10 0,-2 3 5 15,-2 2 10-15,3-3-3 0,-2 3-6 0,1-1 9 16,1 3-6-16,-11 9 14 0,19-17-14 16,-10 10 3-16,-9 7 3 0,14-14 2 15,-6 9-2-15,-8 5-5 0,14-8 5 16,-14 8-6-16,0 0 9 0,18-8 2 0,-18 8 1 16,13-4-5-16,-13 4 2 0,0 0 9 15,0 0-7-15,0 0-1 0,24 9 11 0,-24-9 0 16,0 0-1-16,12 16-7 0,-12-16 5 15,8 15-3-15,-8-15 5 0,6 17 2 16,-6-17 14-16,5 19-5 0,-5-19 6 0,3 19 0 16,-1-7 2-16,-2-12-4 0,0 23-2 15,0-23-2-15,2 22-5 0,-2-22 4 0,0 23 3 16,0-10-5-16,0-13-4 0,0 24-6 16,0-24 9-16,0 21-2 0,0-21 0 0,0 19 14 15,0-19 1-15,-2 19-1 0,2-19 1 16,-2 15-4-16,2-15 0 0,0 0-2 15,-3 21-2-15,3-21-4 0,0 0-3 16,-3 16 2-16,3-16 2 0,0 0-7 16,0 0-5-16,-2 18 5 0,2-18-1 0,0 0 0 15,0 0 2-15,0 0-2 0,-2 17 8 16,2-17-8-16,0 0 5 0,0 0 1 0,0 0-1 16,0 0 1-16,0 0 2 0,0 0-2 15,0 0-1-15,-2 18 2 0,2-18-5 0,0 0 1 16,0 0 1-16,0 0-5 0,0 0 1 15,0 0-1-15,0 0 2 0,0 0-4 0,0 0 4 16,0 0-2-16,0 0 0 0,0 0-6 16,0 0 5-16,0 0-4 0,14 8-1 15,-14-8 1-15,0 0 0 0,0 0 1 0,0 0 1 16,0 0-3-16,16 5 4 0,-16-5-2 16,0 0-2-16,19 2 0 0,-19-2-2 15,17 2 1-15,-17-2 4 0,21 4-6 16,-21-4 4-16,24 1-3 0,-24-1 0 0,25 0 1 15,-25 0-2-15,28 3 1 0,-14-3 2 16,-14 0-3-16,28-3-2 0,-28 3 5 0,30 0 0 16,-30 0 0-16,27 0-4 0,-12 0 2 15,-15 0 0-15,27 0 0 0,-27 0 8 16,30 0-11-16,-15 0 2 0,-15 0 0 0,28-1 2 16,-28 1 2-16,24 0-1 0,-24 0-2 15,24 0 10-15,-24 0-4 0,21-3 5 0,-21 3 2 16,19 0-3-16,-19 0 6 0,0 0-2 15,25 0 2-15,-25 0-5 0,0 0 8 0,22 0 0 16,-22 0 3-16,0 0 3 0,0 0 0 16,21 0-2-16,-21 0-1 0,0 0 0 15,0 0-2-15,0 0-4 0,19-1 3 16,-19 1 0-16,0 0-4 0,0 0-2 0,0 0 1 16,0 0 6-16,0 0 2 0,0 0 2 15,0 0 0-15,19 1 3 0,-19-1 1 16,0 0-1-16,0 0 3 0,0 0-3 0,0 0 0 15,0 0-2-15,0 0-2 0,0 0-3 16,0 0 0-16,0 0-4 0,0 0 1 0,0 0-4 16,0 0 0-16,0 0-2 0,0 0-4 15,0 0 3-15,0 0 1 0,0 0-4 16,0 0 2-16,0 0-2 0,0 0 1 0,0 0-3 16,0 0-3-16,0 0 4 0,0 0 1 15,0 0-5-15,0 0 3 0,0 0-3 0,17 3 2 16,-17-3-1-16,0 0 2 0,0 0 0 15,0 0 5-15,0 0-5 0,0 0 6 16,0 0-2-16,0 0-4 0,0 0 3 16,0 0 1-16,0 0 1 0,0 0-6 0,0 0 2 15,0 0-2-15,0 0-1 0,0 0-1 16,0 0 0-16,0 0 3 0,0 0-5 0,0 0 3 16,0 0 0-16,0 0-4 0,0 0 2 15,0 0 3-15,0 0-2 0,0 0-1 16,0 0 0-16,0 0 0 0,0 0-2 0,0 0 5 15,0 0-3-15,0 0 1 0,0 0-1 16,0 0 2-16,0 0 1 0,0 0 3 16,0 0-1-16,0 0 7 0,0 0-2 0,0 0 0 15,0 0-1-15,0 0 1 0,0 0-1 16,0 0-3-16,0 0-1 0,0 0 1 0,0 0-1 16,0 0 2-16,0 0-3 0,0 0 1 15,0 0 2-15,0 0 3 0,0 0 3 16,0 0 5-16,0 0-2 0,0 0 2 0,0 0 0 15,0 0-2-15,0 0-4 0,0 0 3 16,0 0-3-16,0 0-6 0,0 0 1 16,0 0 2-16,0 0-3 0,0 0-1 0,0 0-4 15,0 0-14-15,0 0-29 0,0 0-23 16,0 0-32-16,0 0-38 0,0 0-46 0,0 0-51 16,0 0-74-16,0 0-180 0,0 0-138 15,0 0-215-15,0 0-172 0</inkml:trace>
  <inkml:trace contextRef="#ctx0" brushRef="#br0" timeOffset="28969.89">6223 4334 2325 0,'0'0'-144'0,"0"0"16"16,0 0 17-16,0 0 12 0,0 0 14 15,0 0 16-15,0 0 9 0,-2-23 16 16,2 23 11-16,0 0 13 0,0 0 11 0,0 0 14 16,0 0 5-16,0 0 17 0,0 0 3 15,0 0 2-15,0 0 8 0,0 0 3 16,0 0 11-16,0 0 23 0,0 0 7 0,0 0 6 15,0 0-17-15,0 0 11 0,0 0-19 16,0 0 3-16,0 0-2 0,-8 58-3 16,8-58 2-16,-5 28-1 0,5-13-3 0,-3 0 1 15,1 3 4-15,0 1-1 0,0-2-4 16,0 2 0-16,0 0-5 0,2-19-10 16,0 36-1-16,0-19-2 0,0 2-1 0,0-1-4 15,2-2 3-15,-2 4 1 0,0-4 3 16,2 0 0-16,0 2-1 0,0-2-2 0,-2-16-2 15,2 27-7-15,1-14 0 0,-3-13-3 16,3 23-3-16,-1-9 5 0,-2-14-4 16,0 22-6-16,2-8 3 0,-2-14 13 0,0 22-2 15,0-22-4-15,2 21-1 0,-2-21-4 16,0 19-4-16,0-19-2 0,0 20-1 16,0-20-1-16,0 17 0 0,0-17-7 15,0 0 2-15,0 20-17 0,0-20-38 0,0 0-46 16,2 14-67-16,-2-14-87 0,0 0-194 15,0 0-492-15,-6 12-337 0</inkml:trace>
  <inkml:trace contextRef="#ctx0" brushRef="#br0" timeOffset="29689">5801 5178 2704 0,'0'0'-130'0,"0"0"11"0,0 0 14 15,0 0 11-15,0 0 19 0,0 0 19 0,0 0 11 16,0 0 9-16,0 0 12 0,0 0 19 16,0 0 15-16,0 0 17 0,0 0 12 15,0 0 6-15,0 0 3 0,0 0 1 16,0 0-3-16,0 0 16 0,0 0-4 0,0 0-14 16,0 0 3-16,51 2 2 0,-51-2-10 15,24 0 1-15,-24 0 5 0,32 0 0 16,-14 0-2-16,-18 0 6 0,37-2-4 0,-19 2-4 15,4 0-2-15,-3 0-2 0,2-2 1 16,-21 2-1-16,41 0 1 0,-21 2-3 16,0-2-1-16,1-2-2 0,-3 4 1 0,4-2-5 15,-4 2 3-15,4 0-2 0,-3-1 4 16,2 2-4-16,-2 0 11 0,3 1-8 0,-4-2 1 16,4 0 3-16,-3 2 4 0,-1-3 1 15,2 4 4-15,-1-3 2 0,-2 1 1 0,0-1-3 16,-1 0-1-16,2 0-2 0,-18-2-1 15,32 3-6-15,-18 1-1 0,1-1-4 0,0 0-2 16,-15-3-5-16,25 6 0 0,-13-5-2 16,-12-1-3-16,24 3-1 0,-24-3-4 15,19 4-1-15,-19-4-2 0,15 1-6 16,-15-1-18-16,0 0-23 0,19 4-38 0,-19-4-48 16,0 0-57-16,12 6-70 0,-12-6-125 15,0 0-563-15,0 0-353 0</inkml:trace>
  <inkml:trace contextRef="#ctx0" brushRef="#br0" timeOffset="30368.95">5899 5610 2651 0,'0'0'-151'0,"0"0"39"0,0 0 17 0,-17 4 13 15,17-4 18-15,0 0 20 0,0 0 10 16,0 0 25-16,0 0 17 0,0 0 17 15,0 0 7-15,-17 4 7 0,17-4 14 0,0 0-2 16,0 0 11-16,0 0-2 0,0 0 3 16,0 0-10-16,0 0 0 0,0 0 0 15,0 0-1-15,0 0-11 0,61 2 2 16,-61-2-3-16,28 0 7 0,-9 0 10 0,3 0 7 16,-4 0 4-16,4 0 8 0,1 0-3 0,-2 0 0 15,2 0-1-15,-1 0 1 0,1 0-2 16,-2 0-4-16,2-2-4 0,-1 4-1 15,0-2-8-15,-2 0-3 0,1 0-6 0,-3 1-5 16,2-1-1-16,-1 3-2 0,-19-3-6 16,34 0 0-16,-18 1 2 0,-16-1 4 15,28 0-1-15,-13 0 5 0,-15 0 3 0,25 3 1 16,-25-3-4-16,21 0-1 0,-21 0-3 16,22 0-4-16,-22 0-5 0,18 0-3 15,-18 0-2-15,18 1-2 0,-18-1-3 0,0 0-6 16,21 0-25-16,-21 0-23 0,0 0-34 15,0 0-39-15,23 0-44 0,-23 0-50 16,0 0-68-16,0 0-133 0,15-8-568 0,-15 8-415 16</inkml:trace>
  <inkml:trace contextRef="#ctx0" brushRef="#br0" timeOffset="39530.33">6134 4315 2800 0,'0'0'-142'0,"0"0"14"15,-10 8 15-15,10-8 11 0,0 0 9 16,0 0 15-16,0 0 11 0,0 0 16 16,0 0 10-16,-9 13 7 0,9-13 10 15,0 0 13-15,0 0 9 0,0 0 9 0,0 0 15 16,0 0 7-16,0 0 2 0,0 0 5 15,25 14-7-15,-25-14-9 0,17 1 7 0,-17-1-6 16,22 4 5-16,-22-4-2 0,26 2 10 16,-8 0-1-16,-1 2-10 0,2-2 3 15,0-1 5-15,3 2-11 0,-2-2 6 0,2 1-3 16,3 0-11-16,-4 0 3 0,2 0 0 16,1-1-7-16,3 2-4 0,-3-2 7 15,-2 3-3-15,4-2 2 0,2 2 1 0,-5-2 11 16,1 0-16-16,-2-1 2 0,0 2 2 15,1-2 10-15,-2 2 2 0,0-2 5 16,-2 3 1-16,-2-2 4 0,2 0 1 0,1 2-4 16,-4-2 6-16,2-1-3 0,-2 3-2 15,1-2-1-15,0 1-4 0,-17-3 2 0,27 3 4 16,-27-3 3-16,24 1 6 0,-24-1 9 16,21 3 0-16,-21-3 2 0,17 2 8 15,-17-2-10-15,15 2 0 0,-15-2-4 16,0 0-9-16,16 2 0 0,-16-2-5 0,0 0-2 15,0 0-2-15,18 3-6 0,-18-3 2 16,0 0-4-16,0 0-3 0,0 0-6 0,0 0 3 16,20 0-1-16,-20 0-4 0,0 0 2 15,0 0-1-15,0 0 0 0,0 0 0 16,0 0 1-16,0 0 3 0,0 0 4 0,0 0-2 16,0 0 0-16,18 2 1 0,-18-2-4 15,0 0 4-15,0 0-6 0,0 0-1 0,0 0-1 16,0 0 1-16,0 0-3 0,0 0-1 15,0 0 1-15,0 0-1 0,0 0-3 16,0 0-1-16,0 0 2 0,0 0 1 16,0 0-3-16,0 0-2 0,0 0 2 0,0 0-2 15,0 0 2-15,0 0-1 0,0 0 0 16,0 0-3-16,0 0 5 0,0 0-1 0,0 0 0 16,0 0 2-16,0 0-3 0,0 0 2 15,0 0-3-15,0 0-4 0,0 0 6 16,0 0 3-16,0 0-5 0,0 0 1 0,0 0 1 15,0 0-4-15,0 0 6 0,0 0-1 16,0 0-3-16,0 0 1 0,0 0 0 16,0 0 3-16,0 0 0 0,0 0-1 0,0 0 0 15,0 0 1-15,0 0-2 0,0 0 5 16,0 0-2-16,0 0-3 0,0 0 2 16,0 0-1-16,0 0 1 0,0 0-1 0,0 0 1 15,0 0-3-15,0 0 3 0,0 0 1 16,0 0-2-16,0 0 2 0,0 0 2 15,0 0-3-15,0 0 3 0,0 0-6 0,0 0 1 16,0 0 2-16,0 0-4 0,0 0-1 16,0 0 5-16,0 0-7 0,0 0 7 0,0 0-1 15,0 0-1-15,0 0-1 0,0 0 3 16,0 0-5-16,0 0 6 0,0 0-1 16,0 0-6-16,0 0 1 0,0 0 2 0,0 0 0 15,0 0 0-15,0 0-2 0,0 0 2 16,0 0 2-16,0 0-2 0,0 0 0 15,0 0-3-15,0 0 2 0,0 0 2 0,0 0-6 16,0 0 2-16,0 0 0 0,0 0 1 16,0 0-1-16,0 0 2 0,0 0 0 0,0 0-1 15,0 0 1-15,10 11 1 0,-10-11-2 16,0 0 2-16,0 0 0 0,0 0 1 16,0 0-2-16,0 0-1 0,0 0 4 15,0 0-2-15,0 0-2 0,0 0 2 0,0 0 2 16,0 0-2-16,0 0 0 0,0 0 0 15,0 0-3-15,0 0 4 0,0 0 2 0,0 0-4 16,0 0 4-16,0 0 0 0,0 0-2 16,0 0 0-16,0 0 1 0,0 0 0 15,0 0 1-15,0 0 0 0,0 0 2 16,0 0-2-16,0 0-1 0,0 0 1 0,0 0-3 16,0 0 1-16,0 0 3 0,0 0-4 15,0 0 3-15,0 0-1 0,0 0 0 0,0 0-2 16,0 0 0-16,0 0 2 0,0 0 0 15,0 0-2-15,0 0 0 0,0 0 3 0,0 0-4 16,0 0 1-16,0 0 1 0,0 0-3 16,0 0 2-16,0 0 0 0,0 0 0 15,0 0-4-15,0 0 3 0,0 0 2 0,0 0-4 16,0 0 0-16,0 0 3 0,0 0-5 16,0 0 6-16,0 0 1 0,0 0-2 15,0 0 3-15,0 0-3 0,0 0 2 0,0 0-2 16,0 0 0-16,0 0-3 0,0 0 4 15,0 0 1-15,0 0-1 0,0 0-2 16,0 0-1-16,0 0 5 0,0 0-2 0,0 0-1 16,0 0 2-16,0 0-3 0,0 0 0 15,0 0 1-15,0 0 0 0,0 0-1 0,0 0 2 16,0 0-3-16,0 0 4 0,0 0-1 16,0 0-3-16,0 0 3 0,0 0 3 15,0 0-7-15,0 0 4 0,0 0 1 0,0 0-6 16,0 0 4-16,0 0 0 0,0 0-2 15,0 0 0-15,0 0 5 0,0 0-6 16,0 0 5-16,0 0-1 0,0 0-2 16,0 0 2-16,0 0-2 0,0 0 1 0,0 0-2 15,0 0 4-15,0 0-2 0,0 0 1 16,0 0 0-16,0 0-1 0,0 0 0 0,0 0 0 16,0 0 0-16,0 0-1 0,0 0 3 15,0 0-4-15,0 0 3 0,0 0-2 16,0 0 0-16,0 0 3 0,0 0-2 0,0 0 2 15,0 0 1-15,0 0-4 0,0 0 6 16,0 0-3-16,0 0 1 0,0 0-2 16,0 0 1-16,0 0-3 0,0 0 1 0,0 0-2 15,0 0 8-15,0 0-5 0,0 0-3 16,0 0 2-16,0 0 3 0,-23-41-4 16,23 41 2-16,-2-21-3 0,2 21 1 0,0-25 1 15,2 8 1-15,0 2-5 0,-2 15 2 16,5-33 4-16,-1 15-2 0,0 4 0 0,0-2-2 15,0-1 2-15,3 0 0 0,-3 2-2 16,2 0-1-16,0-1 3 0,1 2 0 0,2-1-4 16,-3 1 4-16,2-1-4 0,2 3 5 15,2-1-1-15,-2-1-4 0,0 3 4 16,3 2-3-16,-2-3-1 0,2 3 2 16,-1 1-1-16,0 0 0 0,-12 8 0 0,24-11 2 15,-13 5-3-15,-11 6 2 0,23-7 2 16,-12 3-3-16,-11 4 0 0,23-2 0 15,-23 2 3-15,23 2-5 0,-23-2 1 0,28 8 1 16,-16-3 0-16,1 0-3 0,0 5 4 16,0 2-2-16,-3-1-2 0,2 3 4 0,2 1-1 15,-4 3-6-15,3-2 8 0,-5 1-1 16,1 2 2-16,-1-3-2 0,-1 3-2 0,-3-3 0 16,0 2-1-16,0-3 3 0,-4 0 1 15,2 0-2-15,0 1 1 0,-2-16 2 16,0 25-2-16,0-25 1 0,-2 21-1 15,2-21-2-15,-4 19-1 0,4-19 2 0,-8 15-3 16,8-15 2-16,-11 13 4 0,11-13-4 16,-11 9 1-16,11-9 5 0,-12 6-6 15,12-6 3-15,0 0-4 0,0 0-4 0,0 0 0 16,-27-6-2-16,27 6 0 0,0 0-2 16,-14-18 5-16,14 18-6 0,-4-18 6 0,4 18 0 15,-2-22-3-15,2 22 2 0,0-26 3 16,2 8-7-16,2 2 7 0,0-3-7 15,3 2-1-15,2-3-3 0,1-2 1 0,1 4-6 16,1-4 0-16,4 2-6 0,-2 0 1 16,6-2-10-16,-4 3 0 0,1 2 3 15,4-4 8-15,-4 5-5 0,3-1 1 0,-2 2 8 16,-1 2 2-16,0 0 2 0,0 1-2 16,0 4 23-16,-2-1-2 0,-1 3 0 0,0 0 1 15,-14 6-2-15,27-7 1 0,-27 7 2 16,23-2-3-16,-23 2 0 0,21 5-3 15,-21-5 3-15,22 10 0 0,-12-2 0 0,-2 1 0 16,1 1 3-16,2-1-9 0,-11-9 4 16,15 21-1-16,-9-8 1 0,0-1 7 15,0-1-3-15,-2 2-3 0,-4-13 2 0,7 27 10 16,-2-13-12-16,-3-1 1 0,-2-13 1 16,0 25 2-16,0-25-2 0,0 23-1 15,0-23 2-15,-2 20 2 0,2-20-2 0,-5 20-2 16,5-20 3-16,-9 19 0 0,9-19 1 15,-8 15-1-15,8-15-3 0,-10 11 1 16,10-11 0-16,-11 9-1 0,11-9 3 0,-13 8-2 16,13-8 1-16,0 0-2 0,-19 6 3 15,19-6-1-15,0 0 4 0,-18 0-9 0,18 0 0 16,0 0 13-16,0 0-13 0,-18-14-4 16,18 14 0-16,0 0-1 0,-6-16-5 0,6 16 13 15,0 0-14-15,0-25 3 0,0 25 2 16,2-21-8-16,-2 21 5 0,10-27-3 15,-4 13-10-15,2 0-1 0,0-2-13 16,2-1 1-16,3 0-8 0,-2 1-5 0,1 2 12 16,3-1-1-16,0-1-6 0,-2 3 3 15,3-3 4-15,0 6 1 0,0-4 13 16,1 2-9-16,-2 3 9 0,0-1 7 0,-1 5-3 16,2-6 5-16,-2 6-8 0,-1 0 5 15,-13 5-2-15,26-6 10 0,-26 6 1 16,22 0-2-16,-22 0 6 0,22 4 6 0,-22-4-9 15,14 11 7-15,-7-3-10 0,-7-8 9 16,11 19-8-16,-7-7 10 0,-4-12-1 0,8 23-8 16,-5-8 14-16,-3-15-4 0,4 24 0 15,-4-11 5-15,0-13 4 0,0 27 6 0,0-14-4 16,0-13-8-16,-2 31 1 0,0-17 8 16,2-14 6-16,-7 27-12 0,3-18 2 15,4-9-7-15,-6 23 7 0,-1-14-7 16,7-9 10-16,-11 17-4 0,3-7-7 0,8-10 6 15,-14 13-1-15,14-13-2 0,-14 10 1 16,14-10 7-16,-12 9-7 0,12-9 5 16,-13 6-3-16,13-6-2 0,0 0 1 0,-15 5-7 15,15-5 5-15,0 0-3 0,0 0-1 16,0 0 2-16,0 0 5 0,0 0-16 0,0 0 8 16,-10-24 5-16,10 24 0 0,0 0-16 15,0 0 3-15,17-35 8 0,-11 26-10 0,1-2 3 16,1-1 5-16,-8 12 1 0,16-20-5 15,-6 9 4-15,0 3-2 0,-10 8-5 16,19-20 4-16,-8 12 5 0,-3 0 1 0,-8 8-11 16,21-14 10-16,-13 8-2 0,-8 6 8 15,18-10-8-15,-18 10-1 0,16-8 2 16,-16 8-6-16,18-1 11 0,-18 1-10 0,0 0 8 16,0 0 2-16,29 5 1 0,-29-5-6 15,10 9 0-15,-10-9 6 0,12 12 0 0,-12-12-2 16,8 17 8-16,-4-7 0 0,-4-10 5 15,4 23 4-15,-4-23 0 0,4 22 7 16,-4-8-4-16,0-14 4 0,2 27-4 16,0-10-8-16,-2-4-3 0,0-13 10 0,0 27-9 15,0-13 4-15,0-14-3 0,0 23 2 16,0-23-2-16,-2 22-2 0,2-22 6 0,0 20-3 16,0-20 0-16,0 16 0 0,0-16-3 15,0 0 6-15,-2 21-8 0,2-21 4 16,0 0 0-16,-2 18-3 0,2-18-4 0,0 0 5 15,0 0-3-15,0 0 11 0,-2 20 4 16,2-20 5-16,0 0 3 0,0 0 1 16,0 0 0-16,0 0 0 0,-2 15-8 0,2-15 5 15,0 0-9-15,0 0-3 0,0 0 0 16,0 0 2-16,0 0-3 0,0 0-1 0,0 0-1 16,0 0-2-16,0 0-2 0,0 0-1 15,0 0-3-15,-2 17-5 0,2-17 4 16,0 0 2-16,0 0 0 0,0 0 0 0,0 0 3 15,0 0-5-15,0 0 4 0,0 0-1 16,0 0-4-16,0 0-2 0,0 0 5 16,0 0-4-16,0 0-2 0,19 3 0 0,-19-3-6 15,0 0-11-15,23 0-2 0,-23 0-8 16,21-3-4-16,-21 3-5 0,28 3-2 0,-12-3 6 16,4 0 3-16,-1 0-11 0,2 1 3 15,2 2 9-15,1-2-12 0,-1 1-7 0,5 0-3 16,-1 0-1-16,0 0-2 0,-1 1 16 15,1 0-10-15,-3-2 8 0,-1 1 10 16,0 1 14-16,-1-2-6 0,-1 1 5 16,-1-1-4-16,0-1 2 0,-3 3 3 0,-17-3 0 15,29 4 8-15,-14-4 1 0,-15 0 0 16,24 2 9-16,-24-2 3 0,20 2 10 0,-20-2 8 16,18 1 3-16,-18-1 6 0,0 0 1 15,23 2-4-15,-23-2 2 0,0 0-7 16,0 0-4-16,21 2-2 0,-21-2-1 0,0 0 1 15,0 0-3-15,0 0-6 0,17 2 6 16,-17-2-7-16,0 0 0 0,0 0-6 0,0 0 1 16,0 0 4-16,0 0-2 0,0 0-3 15,20 0 9-15,-20 0-15 0,0 0 14 16,0 0-4-16,0 0-1 0,0 0-2 0,0 0-2 16,0 0 1-16,0 0 4 0,14 4 10 15,-14-4 1-15,0 0 9 0,0 0 2 16,0 0-4-16,0 0-1 0,0 0-3 0,0 0-3 15,0 0-3-15,0 0-1 0,0 0 1 16,0 0-2-16,0 0-1 0,0 0 3 16,0 0-5-16,0 0-4 0,0 0 7 0,0 0-7 15,0 0-1-15,0 0 2 0,0 0-1 16,0 0 2-16,0 0-1 0,0 0-3 0,0 0 3 16,0 0-7-16,0 0 5 0,0 0-2 15,0 0-3-15,0 0 4 0,0 0-4 16,0 0 5-16,0 0 2 0,0 0-3 0,0 0 4 15,0 0-1-15,0 0 0 0,0 0-2 16,0 0 2-16,0 0-4 0,0 0 2 16,0 0 1-16,0 0 3 0,0 0-8 0,0 0 2 15,0 0 0-15,0 0-5 0,0 0 6 16,0 0 0-16,0 0 2 0,0 0-1 0,0 0 3 16,0 0-2-16,0 0-2 0,0 0 4 15,0 0-6-15,0 0 4 0,0 0-2 16,0 0 2-16,0 0 0 0,0 0-2 0,0 0 5 15,0 0 2-15,0 0 1 0,0 0 0 16,0 0-2-16,0 0-2 0,0 0 3 16,0 0-2-16,0 0 2 0,0 0 3 0,0 0 0 15,0 0 6-15,0 0 4 0,0 0 0 16,0 0 5-16,0 0 0 0,0 0-2 0,0 0 3 16,0 0-3-16,0 0-3 0,0 0 1 15,0 0-3-15,0 0-5 0,0 0 0 16,0 0 1-16,0 0-4 0,0 0-1 0,0 0-1 15,0 0-1-15,0 0-2 0,0 0 1 16,0 0 0-16,0 0 2 0,0 0 3 0,0 0 0 16,0 0-3-16,0 0-2 0,0 0-2 15,0 0-1-15,0 0 3 0,0 0 0 16,0 0-4-16,0 0 1 0,0 0-2 0,0 0 4 16,0 0-4-16,0 0 4 0,0 0-5 15,0 0 2-15,0 0-2 0,0 0 3 16,0 0-2-16,0 0 1 0,0 0 1 0,0 0-4 15,0 0 6-15,0 0-3 0,0 0-4 16,0 0 4-16,0 0-2 0,0 0-1 16,0 0 1-16,0 0 1 0,0 0-3 0,0 0 2 15,0 0-2-15,0 0 3 0,0 0 2 16,0 0 0-16,0 0 3 0,0 0 2 0,0 0-6 16,0 0 3-16,0 0-2 0,0 0 1 15,0 0-2-15,0 0-1 0,0 0-3 16,0 0 5-16,0 0-3 0,0 0-3 0,0 0 3 15,0 0-2-15,0 0 0 0,0 0 2 16,0 0-4-16,0 0 3 0,0 0-3 0,0 0 0 16,0 0 0-16,0 0 0 0,0 0-1 15,0 0 1-15,0 0-1 0,0 0 1 16,8 10-2-16,-8-10 0 0,0 0 4 0,0 0-1 16,0 0-2-16,0 0 3 0,0 16-2 15,0-16 0-15,0 0 0 0,0 0 0 16,-2 21 0-16,2-21 0 0,0 0 1 15,-2 20 3-15,2-20-5 0,0 0 2 0,-4 23-1 16,4-23 2-16,-2 15 0 0,2-15-2 16,0 18 3-16,0-18-1 0,0 19 0 0,0-19 1 15,0 20-1-15,0-20-1 0,-2 19 2 16,2-19-3-16,0 19 2 0,0-19 0 0,2 19-2 16,-2-19 0-16,0 21 3 0,0-21-1 15,0 19-1-15,0-19-2 0,-2 18 1 16,2-18 1-16,2 17-2 0,-2-17 6 0,0 16-5 15,0-16 2-15,0 0-2 0,0 22 2 16,0-22-1-16,0 0-1 0,0 21 2 0,0-21 0 16,0 0-1-16,0 15 0 0,0-15-1 15,0 0 1-15,0 0-1 0,-2 19 3 16,2-19-4-16,0 0 3 0,0 0-3 0,0 0 1 16,0 0 0-16,-2 17 2 0,2-17-2 15,0 0 2-15,0 0-2 0,0 0 2 16,0 0 0-16,0 0 0 0,0 0-3 15,0 0 7-15,0 0-5 0,0 0 0 0,0 0-1 16,0 0 2-16,0 19-2 0,0-19 3 16,0 0-4-16,0 0 2 0,0 0-5 0,0 0 5 15,0 0-1-15,0 0 0 0,0 0 0 16,0 0 2-16,0 0-1 0,0 0-1 0,0 0 1 16,0 0-2-16,0 0-2 0,0 0 1 15,0 0 2-15,0 0 1 0,0 0-2 16,0 0 0-16,0 0 1 0,0 0 1 0,0 0-1 15,0 0-1-15,0 0 0 0,0 0 2 16,0 0-2-16,0 0 1 0,0 0 0 16,0 0 0-16,0 0-1 0,0 0 4 0,0 0-4 15,0 0 2-15,0 0-4 0,0 0 4 16,0 0-2-16,-12 9 1 0,12-9 0 0,0 0-3 16,0 0 1-16,0 0 3 0,-22 3-2 15,22-3 1-15,0 0 0 0,0 0-2 16,-22 1-1-16,22-1 6 0,0 0-7 15,-16 4 5-15,16-4-3 0,0 0 2 0,-17 4-1 16,17-4-1-16,0 0 2 0,-18 7-2 16,18-7 1-16,-12 7 0 0,12-7 0 0,-12 7 2 15,12-7-3-15,0 0-1 0,-20 12 3 16,20-12 4-16,-10 7-5 0,10-7 1 16,-11 10 1-16,11-10-2 0,0 0-2 0,-12 11 3 15,12-11-2-15,0 0 0 0,0 0-2 16,-9 13 2-16,9-13 1 0,0 0 0 0,0 0-1 15,0 0 2-15,13 25-1 0,-13-25 4 16,17 10-6-16,-9-5 3 0,-8-5 0 0,26 11-2 16,-12-5 2-16,1 0 2 0,2 0-2 15,2 0 0-15,0-2 1 0,0 6 3 16,3-3-4-16,0 0 0 0,-2-1-1 16,1 2 2-16,-5-3-3 0,4 1 0 0,-4 1 1 15,2 2 1-15,-1-4 0 0,-5 0-2 16,3 3 1-16,-2-2 2 0,-1-1-3 15,-12-5-1-15,18 10 1 0,-10-4 2 0,-8-6-1 16,13 11 2-16,-13-11-1 0,0 0 2 16,4 15-2-16,-4-15 3 0,0 0-1 0,0 0 0 15,-21 23-2-15,10-15 3 0,-2-3-1 16,-1 3-3-16,-2-3 0 0,0 3 3 0,-1-2-2 16,0 2 0-16,-2-1 0 0,-1 1 2 15,2 0-2-15,-1-2-1 0,2 1 0 16,0 1 1-16,3-1-2 0,-4 1 4 0,4-2-3 15,3 1 2-15,11-7-3 0,-26 12 2 16,18-6 2-16,8-6-1 0,-15 13-1 16,15-13-1-16,-11 13 6 0,11-13-3 0,-6 13-2 15,6-13 3-15,0 0-3 0,4 25 4 16,-4-25-3-16,8 15 3 0,-8-15-3 16,18 18 1-16,-10-11 0 0,5 3 1 15,-1-3-2-15,2 1 0 0,0-1-1 0,0 3 1 16,2-2 3-16,-2-1-4 0,1 1 0 15,-2-2 0-15,2 1-3 0,-3 1 6 0,4-2-4 16,-16-6 1-16,20 11-2 0,-11-5 0 16,-9-6 2-16,17 11-2 0,-17-11 1 0,13 12-2 15,-13-12 2-15,8 9 0 0,-8-9 0 16,0 0 3-16,-2 19-2 0,2-19-1 0,0 0 0 16,-19 21-2-16,11-13 0 0,-5-1 4 15,0 0 0-15,1 2-1 0,-2-2-2 16,0 3 3-16,1-2-2 0,1-3 1 0,-1 3-1 15,13-8 1-15,-23 15-1 0,11-9-1 16,2 1 2-16,10-7 0 0,-16 12-1 0,16-12 1 16,-16 11 1-16,16-11 1 0,-12 12-4 15,12-12 2-15,-6 11 2 0,6-11-2 16,0 0 0-16,0 0 1 0,6 24-1 16,-6-24 0-16,15 12 0 0,-7-5-1 0,-8-7-1 15,23 14 0-15,-7-8-1 0,-2 2 1 16,1-3 0-16,2 1 1 0,0 2-3 15,-1-2 3-15,2-1-5 0,-2 1-1 0,4 0 5 16,-5-2-3-16,-3 1-6 0,-12-5-1 16,22 8-3-16,-22-8-2 0,16 5 4 0,-16-5 2 15,6 8 0-15,-6-8 0 0,0 0-1 16,0 0 4-16,0 0 0 0,0 0 4 0,-40 17-2 16,28-13 0-16,12-4 0 0,-26 4 1 15,11 0 0-15,15-4 4 0,-24 5-2 16,10-3 2-16,14-2-2 0,-23 4-2 0,23-4 2 15,-21 6 1-15,21-6-2 0,-17 3 3 16,17-3-1-16,-16 4-1 0,16-4 1 16,-14 6 1-16,14-6-2 0,0 0 0 0,-16 9-1 15,16-9 4-15,0 0-1 0,-13 10 0 16,13-10 1-16,0 0 0 0,-9 14 1 16,9-14-1-16,0 0 1 0,-6 12 0 0,6-12-1 15,0 0 3-15,-2 16-2 0,2-16 0 16,0 0-1-16,0 0 4 0,8 19-4 15,-8-19 3-15,0 0-4 0,9 14 0 0,-9-14 2 16,0 0 0-16,8 11-3 0,-8-11 4 16,0 0-2-16,11 7 3 0,-11-7-3 0,0 0 0 15,8 10 2-15,-8-10-2 0,0 0 0 16,0 0 1-16,10 9-2 0,-10-9 4 0,0 0-3 16,0 0 6-16,10 10 0 0,-10-10 0 15,0 0-3-15,0 0 2 0,8 10 0 16,-8-10 2-16,0 0-3 0,0 0 2 0,6 11 0 15,-6-11-2-15,0 0 1 0,0 0 0 16,11 14 0-16,-11-14-3 0,0 0 3 16,8 13 2-16,-8-13-3 0,4 11-2 0,-4-11 3 15,0 0-3-15,7 17 0 0,-7-17 0 16,2 14 2-16,-2-14 2 0,2 17-5 16,-2-17 3-16,4 17 0 0,-4-17-1 0,0 19-1 15,0-19 0-15,3 19 0 0,-3-19 3 16,2 19-8-16,-2-19 9 0,2 19-3 15,-2-19 1-15,2 21-1 0,-2-21-1 0,0 21 0 16,0-21 2-16,2 20-2 0,-2-20-1 16,2 20 3-16,-2-20-1 0,0 18-1 0,0-18-2 15,0 22 2-15,0-22 0 0,0 20 1 16,0-20-1-16,0 18-1 0,0-18 0 0,0 18 2 16,0-18-1-16,0 16-3 0,0-16 4 15,0 0 0-15,0 23-2 0,0-23-1 16,0 0 2-16,0 21-2 0,0-21 3 0,0 0-6 15,0 20 7-15,0-20-3 0,0 0 0 16,-2 17 0-16,2-17-1 0,0 0-2 16,0 0 3-16,0 18-1 0,0-18-1 0,0 0 0 15,0 0 0-15,0 20 3 0,0-20-2 16,0 0 0-16,0 0 2 0,0 0-2 16,-2 22-1-16,2-22 2 0,0 0 0 0,0 0-2 15,0 0 4-15,-2 20-2 0,2-20 0 16,0 0-2-16,0 0 3 0,0 17-3 15,0-17 3-15,0 0-1 0,0 0 1 0,0 0-6 16,0 21 4-16,0-21-1 0,0 0 3 16,0 0-2-16,-2 17 0 0,2-17-1 0,0 0 2 15,0 0-2-15,0 0 2 0,0 0 0 16,-2 19 1-16,2-19-5 0,0 0 3 0,0 0 0 16,0 0 3-16,0 0-3 0,2 20 1 15,-2-20 1-15,0 0-2 0,0 0 0 16,0 0 0-16,0 0-1 0,0 0 4 0,0 16-6 15,0-16 3-15,0 0-2 0,0 0 4 16,0 0-2-16,0 0 1 0,0 0-2 16,0 0-3-16,0 0 6 0,-2 21-2 0,2-21-2 15,0 0 4-15,0 0-2 0,0 0 0 16,0 0 2-16,0 0-2 0,0 0 0 16,0 0 3-16,0 17-3 0,0-17 0 0,0 0-2 15,0 0 4-15,0 0-2 0,0 0 0 16,0 0 0-16,0 0 3 0,2 20-4 15,-2-20-1-15,0 0 5 0,0 0-2 0,0 0-1 16,0 0 1-16,0 0 1 0,0 0 2 16,0 0-5-16,0 0 1 0,0 0 3 0,0 0 1 15,2 15-5-15,-2-15 4 0,0 0-1 16,0 0 3-16,0 0-3 0,0 0-1 0,0 0 2 16,0 0-3-16,0 0-5 0,0 0 6 15,0 0-3-15,0 0 2 0,0 0 1 16,0 0-1-16,0 0-2 0,0 0 1 0,0 0-2 15,0 0 3-15,2 16-1 0,-2-16 1 16,0 0-1-16,0 0 1 0,0 0 0 16,0 0 2-16,0 0-5 0,0 0 3 0,0 0 0 15,0 0 1-15,0 0-1 0,0 0 1 16,0 0-2-16,0 0 1 0,0 0-1 16,0 0 2-16,0 0-1 0,0 0 2 0,0 0 1 15,0 0-1-15,0 0-1 0,0 0 1 16,0 0 4-16,0 0 2 0,0 0 0 15,0 0 5-15,0 0-2 0,0 0-1 0,0 0-5 16,0 0 5-16,0 0-4 0,0 0 2 16,0 0-6-16,0 0 5 0,0 0-5 0,0 0 4 15,0 0-5-15,0 0 5 0,0 0-4 16,0 0-1-16,-41-11 0 0,41 11 1 0,0 0-2 16,0 0 0-16,-28-5 0 0,28 5 3 15,-18-6-4-15,18 6 1 0,-21-3 0 16,21 3 1-16,-21-5-1 0,21 5 1 15,-23-3-2-15,23 3 0 0,-24-3 1 0,24 3-2 16,-28-4 2-16,28 4 2 0,-27-3-4 16,12 2 2-16,15 1 0 0,-31-4 0 0,13 4-2 15,0-3 2-15,18 3 0 0,-35-5 1 16,17 3-2-16,-4 0 6 0,6 0-8 16,-4 0 3-16,-1 0 0 0,21 2 2 0,-36-4-5 15,17 2 4-15,0-1-1 0,0 0 3 16,0 2-8-16,2-3 4 0,17 4 2 0,-36-4 1 15,17 2-4-15,0-2 2 0,19 4 0 16,-37-4 0-16,19 3-2 0,-1-2 2 16,-2 2 0-16,0-2 2 0,-1 0-3 0,2 1 0 15,-2 0 1-15,-5-4-1 0,1 5-3 16,-2-4 3-16,3 4 0 0,2-3 3 0,0 2-3 16,1-1 1-16,-1 0-3 0,0 2 4 15,-2-3-2-15,-1 2-2 0,0 0 3 16,-3-2 0-16,3 2-1 0,0-1 1 15,-2 1-2-15,0-2 2 0,1 1-3 0,-3 0-2 16,2 1 4-16,1 0 0 0,-1-2-3 16,1 3 2-16,1-2 0 0,1 0-1 0,0 1 1 15,1 0-1-15,1 0 4 0,0 1 0 16,0-2-4-16,1 1 0 0,-1 0 2 16,2 0-1-16,-2 1 1 0,3 1 2 0,0-2-2 15,-2 0-3-15,22 2 4 0,-38-3 0 16,19 1-1-16,-2-1-1 0,4 2 1 0,17 1-2 15,-40-2 3-15,21 0 1 0,1-1-2 16,18 3 1-16,-37-2 0 0,20 2 1 16,0-3-2-16,17 3 1 0,-32-2 0 0,13 2 0 15,19 0 3-15,-30 0-2 0,14 0-2 16,16 0-2-16,-30-2 2 0,30 2 2 0,-30 0-3 16,15 0 3-16,15 0-2 0,-32 0-2 15,18-1 3-15,14 1 1 0,-32 0-1 16,32 0 0-16,-30 0-1 0,15 1 1 15,15-1-2-15,-30 0 2 0,16 0 0 0,14 0 2 16,-28 0-2-16,28 0 0 0,-25 2 2 16,25-2-1-16,-26 0-3 0,26 0 1 0,-24 0 1 15,24 0 1-15,-22-2-2 0,22 2 1 16,-23 0-3-16,23 0 6 0,-21 0-6 16,21 0 1-16,0 0 2 0,-29 0 1 0,29 0-1 15,-22 0 1-15,22 0-2 0,-19 0 1 16,19 0-1-16,-21 0 1 0,21 0 0 15,-23 0-1-15,23 0 0 0,-22 0 2 0,22 0-2 16,-23 2 1-16,23-2-2 0,-21 0 2 16,21 0-1-16,-23 0 1 0,23 0 0 0,-22 0 1 15,22 0 1-15,-18 0-4 0,18 0 1 16,0 0 4-16,-30 0-3 0,30 0 0 0,-17 0 0 16,17 0 2-16,0 0-4 0,-28-2 2 15,28 2 0-15,0 0 0 0,-24 2 3 16,24-2-4-16,0 0 1 0,0 0 1 15,-22-2-1-15,22 2 2 0,0 0-5 0,0 0 5 16,0 0 1-16,-22-1-2 0,22 1 1 16,0 0 1-16,0 0 0 0,0 0-1 0,0 0-1 15,0 0 0-15,0 0-1 0,-21 0-1 16,21 0 0-16,0 0 1 0,0 0-1 16,0 0 2-16,0 0-2 0,0 0 2 0,0 0 3 15,0 0-4-15,0 0 1 0,-16-5 0 16,16 5 1-16,0 0-2 0,0 0 1 15,0 0 3-15,0 0-4 0,0 0 3 0,0 0-2 16,0 0 4-16,0 0 1 0,-4-16 0 16,4 16 0-16,0 0-1 0,0 0-1 0,0 0 2 15,0 0-1-15,0 0-2 0,6-28 1 16,-6 28 1-16,0 0 0 0,4-18-2 0,-4 18-1 16,0 0 3-16,4-23-4 0,-4 23 3 15,0-19 0-15,0 19 0 0,4-22-2 16,-4 22 1-16,2-22-2 0,-2 22 0 15,2-23 0-15,-2 9 0 0,0 14-1 0,5-31 4 16,-5 19-5-16,0 12 2 0,6-29 1 16,-4 15-4-16,-2 14 2 0,2-26-2 15,-2 13-1-15,0 13 1 0,2-25 0 0,-2 25 2 16,0-24 0-16,0 24 2 0,-2-23-2 16,2 23 5-16,0-24-5 0,0 24 0 0,-2-21-2 15,2 21 5-15,0-19-2 0,0 19 2 16,-2-18-3-16,2 18 1 0,-2-20-1 0,2 20-1 15,0-19 2-15,0 19 3 0,-2-17-2 16,2 17 0-16,-2-19-2 0,2 19 0 16,0 0 0-16,2-25 0 0,-2 25 0 0,0-17 2 15,0 17 1-15,2-17-2 0,-2 17-3 16,0 0 5-16,2-25-2 0,-2 25 5 0,0-16-1 16,0 16 1-16,0 0-5 0,4-24 1 15,-4 24 2-15,2-13 1 0,-2 13-3 16,2-15-3-16,-2 15 6 0,0 0-3 15,0-21 0-15,0 21 3 0,5-16-3 0,-5 16 0 16,0 0 2-16,2-18-1 0,-2 18 1 16,0 0 0-16,4-18 0 0,-4 18 1 0,0 0 4 15,5-17-3-15,-5 17 2 0,0 0-4 16,4-17 3-16,-4 17 0 0,0 0-2 16,2-18 2-16,-2 18 2 0,0 0-2 0,2-15-2 15,-2 15 2-15,0 0 0 0,0 0-2 16,2-18-2-16,-2 18 2 0,0 0-3 0,0 0 3 15,4-18 0-15,-4 18-1 0,0 0 3 16,0 0-4-16,2-19 4 0,-2 19 2 16,0 0 4-16,0 0-2 0,2-15 1 0,-2 15-3 15,0 0-2-15,0 0 3 0,0 0-3 16,2-21 1-16,-2 21-4 0,0 0 2 16,0 0-3-16,0-17 4 0,0 17-1 0,0 0 3 15,0 0 0-15,0 0-2 0,0-19 1 16,0 19-1-16,0 0-1 0,0 0 0 15,0 0-1-15,0 0 0 0,0 0-1 0,0-19-11 16,0 19-10-16,0 0-24 0,0 0-33 16,0 0-40-16,0 0-56 0,2-8-59 0,-2 8-76 15,0 0-175-15,0 0-161 0,0 0-234 16,0 0-238-16</inkml:trace>
  <inkml:trace contextRef="#ctx0" brushRef="#br0" timeOffset="42227.85">6231 4955 2426 0,'0'0'-184'0,"0"0"8"0,-50 4 18 0,50-4 13 16,0 0 14-16,0 0 12 0,0 0 12 16,0 0 18-16,0 0 9 0,0 0 17 15,0 0 19-15,0 0 19 0,0 0 11 16,0 0 16-16,0 0 14 0,0 0 14 0,0 0 12 15,0 0 14-15,-13 7 3 0,13-7 8 16,0 0 1-16,0 0 0 0,0 0 8 0,0 0-1 16,0 0 8-16,-11 12-9 0,11-12 6 15,0 0-8-15,0 0 16 0,0 0-10 16,-6 15-3-16,6-15-2 0,0 0-4 0,-2 17-3 16,2-17-5-16,0 0-1 0,-2 23 1 15,2-23 3-15,-2 17-1 0,2-17-3 16,-3 20-4-16,3-20-8 0,0 16 6 0,0-16-6 15,0 0 0-15,0 25-6 0,0-25-3 16,0 16-5-16,0-16-1 0,0 0-3 16,0 20-2-16,0-20-5 0,0 0-3 0,3 18 2 15,-3-18 4-15,0 0 3 0,0 0 4 16,0 18-5-16,0-18 6 0,0 0-7 0,0 0-2 16,2 16 3-16,-2-16-9 0,0 0-2 15,0 0-1-15,0 0-2 0,0 0-3 16,2 17-31-16,-2-17-57 0,0 0-64 0,2 8-86 15,-2-8-168-15,0 0-448 0,0 0-185 16</inkml:trace>
  <inkml:trace contextRef="#ctx0" brushRef="#br0" timeOffset="44502.93">6183 6706 2339 0,'0'0'-145'0,"0"0"17"15,0 0 21-15,0 0 20 0,0 0 15 16,0 0 27-16,0 0 17 0,0 0 11 15,0 0 9-15,0 0 8 0,0 0 15 0,0 0-4 16,0 0 16-16,0 0 17 0,0 0-7 16,0 0 14-16,0 0-1 0,0 0-7 0,0 0 7 15,0 0-11-15,0 0-2 0,0 0-6 16,0 0-4-16,-34-10 4 0,34 10-6 16,0 0 5-16,-25 3-7 0,25-3-8 0,-26-3-1 15,26 3 12-15,-30 0-4 0,11 0 5 16,19 0 10-16,-40-1 22 0,18 1-2 0,0-2 3 15,-6 0-7-15,-1 0 0 0,-1-1-7 16,2 0-4-16,-1-1 0 0,-3 1 3 16,2-1-1-16,1 1 6 0,-3 1 6 15,0-2 2-15,0 0-1 0,-1-1 2 0,-3-2 4 16,2 3 3-16,2 0 0 0,-6 0 0 16,0 0-7-16,0-2-7 0,0 1 0 15,-1 2-7-15,5-3-2 0,-2 1-2 0,3 2-8 16,-1-1-5-16,0 1-3 0,0-1 0 15,3-1-4-15,-3 2-1 0,2-1-2 0,-1 1-1 16,5 0-1-16,-2 2-1 0,-2-2-1 16,-2 2-2-16,4-3 0 0,-2 4-3 15,4-2 1-15,-5 0-2 0,3 0-3 0,-2 2 1 16,4-2 0-16,-2 2 0 0,0-1-1 16,1-1-1-16,-1 0-1 0,-2 2 0 0,3-2 2 15,1 2-3-15,-2 0 1 0,7-2-2 16,-1 2 1-16,2 0 1 0,0 0-5 15,-1 0 4-15,23 0 3 0,-40 0-7 16,20 0 2-16,-1 0 4 0,21 0 0 0,-38 0 3 16,20 0 5-16,18 0-4 0,-34-2 7 15,14 4-6-15,3-2 3 0,17 0-6 0,-34 0 3 16,18 0-2-16,16 0 0 0,-36-2-2 16,19 2 0-16,17 0-1 0,-34-1 1 0,17-2-2 15,17 3-1-15,-36 0 2 0,19-1 0 16,-2-2 1-16,19 3 6 0,-36-1 1 15,19-1-2-15,17 2 2 0,-36-3 4 0,16 3-1 16,4-1-5-16,16 1 3 0,-38 0-4 16,21-2 1-16,-2 0-1 0,19 2-2 15,-38-2 0-15,19 2-4 0,2-2 3 16,17 2-4-16,-38-2 3 0,18 2-1 0,2-2-1 16,18 2 0-16,-39 0 0 0,23 0-2 15,-4 0 2-15,20 0-3 0,-35-1 5 0,15 2-6 16,4-1 3-16,16 0-2 0,-34 2 2 15,19-2-2-15,15 0-1 0,-36 0 4 16,21 0-1-16,15 0 0 0,-33 2 3 0,15-2-2 16,18 0 1-16,-31 0 0 0,16 0 2 15,15 0-4-15,-37 0 1 0,23 0 0 0,-5 0-1 16,19 0 2-16,-34-2-3 0,34 2 0 16,-30 0 3-16,12 0-3 0,18 0-4 15,-30 0 7-15,30 0-3 0,-30-2 0 16,13 4 3-16,17-2-1 0,-28-2-2 0,28 2-2 15,-27 0 1-15,12-1-2 0,15 1 4 16,-27-3-2-16,27 3-2 0,-30 0 2 0,30 0 1 16,-27-1 0-16,27 1-2 0,-28 0 2 15,28 0-1-15,-28-3 0 0,28 3 1 0,-27-1-2 16,27 1 1-16,-30-2-2 0,30 2 4 16,-27 0-2-16,12 0 2 0,15 0-4 15,-30-2 7-15,30 2-5 0,-31-2 1 0,16 2-4 16,15 0 6-16,-33 0-3 0,15-2 0 15,18 2-4-15,-36-2 5 0,19 2-5 16,-2-1 4-16,19 1-1 0,-36 0 2 0,17-3-2 16,19 3 3-16,-36-1-3 0,20 1 1 15,16 0 2-15,-24-2 2 0,24 2-3 16,-25 0-1-16,25 0 0 0,-26-3 2 0,26 3 0 16,-21-1 1-16,21 1-1 0,0 0-1 15,-30 0-2-15,30 0 0 0,0 0-2 16,-21 0 2-16,21 0-3 0,0 0-4 0,-19-3-8 15,19 3-21-15,0 0-33 0,0 0-46 16,-19 0-63-16,19 0-71 0,0 0-148 0,-12-7-235 16,12 7-215-16,0 0-191 0</inkml:trace>
  <inkml:trace contextRef="#ctx0" brushRef="#br0" timeOffset="46118.64">2434 4253 2316 0,'0'0'-182'0,"0"0"20"0,0 0 25 0,0 0 12 16,0 0 12-16,0 0 15 0,0 0 20 16,0 0 18-16,0 0 14 0,0 0 20 0,0 0 17 15,0 0 9-15,0 0 12 0,0 0 2 16,0 0 3-16,0 0-1 0,-24 0-2 16,24 0-2-16,0 0 0 0,0 0 0 15,0 0 5-15,0 0-5 0,-22 3-2 16,22-3 4-16,0 0-2 0,-26 4 1 0,26-4 4 15,-19 1 3-15,19-1 4 0,-20 2 0 16,20-2-11-16,-18 3 6 0,18-3-6 0,0 0 4 16,-28 0 1-16,28 0-5 0,-15 1-4 15,15-1 1-15,0 0 6 0,0 0 4 16,-21 0 0-16,21 0 11 0,0 0 2 0,0 0-8 16,0 0 6-16,0 0 9 0,0 0-9 15,-21 0-8-15,21 0 4 0,0 0-16 16,0 0 2-16,0 0 8 0,0 0-13 0,0 0 11 15,0 0-3-15,0 0 1 0,0 0-6 16,0 0 21-16,0 0-9 0,0 0 15 0,0 0 0 16,0 0 1-16,0 0-10 0,0 0 10 15,0 0-10-15,0 0 3 0,0 0-9 16,-23-4 1-16,23 4 0 0,0 0 2 16,0 0 1-16,0 0 3 0,0 0 5 0,0 0-3 15,0 0 1-15,0 0-8 0,0 0-7 16,-3 18 1-16,3-18 3 0,0 0-1 0,-2 21-7 15,2-21 4-15,-2 19-10 0,2-19 4 16,0 21 4-16,0-21-7 0,-2 21 1 16,2-21 3-16,-2 24-5 0,2-24 2 0,-2 25-4 15,2-13 4-15,0-12-5 0,0 24 5 16,0-24-5-16,0 25 4 0,0-25-1 16,-2 23-2-16,2-23-4 0,0 21-1 0,0-21 0 15,0 19 2-15,0-19 3 0,0 19 0 16,0-19-5-16,0 0 6 0,0 23-7 15,0-23 6-15,0 0-6 0,0 20 1 0,0-20-2 16,0 0 8-16,0 20-7 0,0-20 3 16,0 0 10-16,0 17-8 0,0-17-2 0,0 0 9 15,0 0 0-15,0 21 7 0,0-21 9 16,0 0-7-16,0 0-2 0,0 17 4 16,0-17-9-16,0 0-3 0,0 0 7 15,0 0-5-15,2 18-1 0,-2-18 0 0,0 0 0 16,0 0-2-16,0 0 0 0,0 0-1 15,0 16-23-15,0-16-42 0,0 0-48 0,0 0-61 16,0 0-87-16,-2 10-561 0,2-10-136 16</inkml:trace>
  <inkml:trace contextRef="#ctx0" brushRef="#br0" timeOffset="47638.43">1983 5161 2215 0,'0'0'-177'0,"0"0"13"0,-21 5 25 16,21-5 31-16,0 0 26 0,0 0 23 0,0 0 15 16,0 0 8-16,0 0 19 0,0 0 6 15,0 0 13-15,0 0 3 0,0 0-1 16,0 0 3-16,0 0 10 0,0 0-16 0,0 0 3 15,0 0-1-15,0 0 2 0,23-38 6 16,-23 38 2-16,17-7-4 0,-17 7 4 16,19-7 8-16,-6 2 1 0,-13 5 6 0,27-7 13 15,-12 4-16-15,2-1 6 0,-3 0-1 16,4-1-8-16,-18 5-2 0,34-3 8 16,-17 1-7-16,1 0-4 0,-18 2 14 0,32 0-12 15,-15 2 6-15,0-2 2 0,0 2-2 16,-17-2 8-16,32 8 3 0,-15-7-6 15,-2 3 2-15,2 2 12 0,-3-2-15 0,2 1 7 16,-2 3 5-16,1-2-4 0,2 2 8 16,-2 1-6-16,-3 0 4 0,1 1-6 15,0-1-7-15,-1 3 2 0,0-1-6 16,-2 3 1-16,-2-1-6 0,0 2 0 0,-1 0 3 16,-1 1 1-16,-1 1 0 0,-1 0-1 0,-2 1-2 15,0 0 6-15,-2 1-9 0,0 0 9 16,0-19 2-16,-2 36 5 0,0-18 9 15,-2-1 4-15,1 1-9 0,-1-4 2 0,0 1 4 16,-3 0-9-16,3 1 1 0,-2-2 6 16,0-1-4-16,0 0 1 0,-2 0 0 0,0 0-9 15,-2-1 3-15,4 0-2 0,-5-4-1 16,0 5 1-16,1-4-1 0,-1 0-3 16,1 2 4-16,10-11 1 0,-24 16-1 15,12-10 3-15,-1 1-5 0,0 0 4 0,-3-2-2 16,3 1-1-16,-5-3-3 0,4 3 1 15,14-6-5-15,-30 4 0 0,15 0-4 16,15-4 0-16,-27 2-2 0,12 0-2 0,15-2-1 16,-28 1 0-16,28-1 1 0,-27 0-7 15,27 0 5-15,-26-3-4 0,26 3-1 0,-24-4 0 16,10 0 1-16,14 4-4 0,-23-10 2 16,10 5-4-16,1-2 0 0,12 7 1 15,-24-14-1-15,14 6-3 0,-1-1 5 16,11 9-4-16,-23-18 0 0,12 9 0 0,1 2 0 15,10 7 1-15,-19-18-3 0,8 9 0 16,0 1 1-16,11 8-1 0,-14-16 1 0,14 16 2 16,-12-14-2-16,4 2-3 0,8 12 5 15,-8-20 0-15,6 6-3 0,2 14 2 16,-5-27-2-16,5 27 4 0,0-30-4 0,3 13-3 16,-3 17 4-16,2-35-2 0,0 18 1 15,0 2 0-15,-2 15 0 0,4-32-3 0,0 14 1 16,0 4 0-16,0-2 0 0,-4 16 0 15,10-29 0-15,-7 16-3 0,6-1-1 16,-2 3-15-16,-1-3-34 0,3 2-52 16,-2 2-60-16,-7 10-59 0,16-21-112 0,-7 12-609 15,-1-1-372-15</inkml:trace>
  <inkml:trace contextRef="#ctx0" brushRef="#br0" timeOffset="48428.88">2121 5870 2688 0,'0'0'-195'0,"0"0"26"16,0 0 23-16,0 0 20 0,0 0 22 0,0 0 25 16,0 0 15-16,0 0 17 0,0 0 11 15,0 0 6-15,0 0 20 0,0 0 10 16,0 0 13-16,0 0 9 0,0 0 12 15,0 0 2-15,0 0 22 0,0 0-8 0,21 4 8 16,-21-4 3-16,0 0 4 0,0 17-5 16,0-17 2-16,0 17 8 0,0-17 0 0,-3 21-8 15,3-21 13-15,-2 26-5 0,0-11 2 16,-1 3-4-16,0-1-11 0,1 2 7 16,-2 0-7-16,2 2-5 0,-2 0 1 0,2 2 6 15,-1-2 1-15,-2-3-3 0,1 4 1 16,0 1 2-16,2 1-5 0,-2-5-3 15,2 2-6-15,-2 5-5 0,2-8-4 16,-2 3-4-16,1-2-4 0,1 0-2 0,-2 0-1 16,2-2-5-16,-1 1 2 0,3-2-5 15,0-16-2-15,-2 27-7 0,2-27-32 0,0 25-47 16,0-25-43-16,0 23-51 0,0-23-59 16,-2 17-107-16,2-7-520 0,0-10-197 15</inkml:trace>
  <inkml:trace contextRef="#ctx0" brushRef="#br0" timeOffset="50563.52">2235 4669 2370 0,'0'0'-169'16,"0"0"18"-16,0 0 17 0,0 0 23 0,0 0 26 15,0 0 15-15,0 0 17 0,0 0 21 16,0 0 9-16,0 0 13 0,0 0 10 16,0 0 13-16,0 0 16 0,0 0-3 0,0 0 11 15,0 0 5-15,0 0 22 0,0 0-11 16,-15 40-6-16,15-40 3 0,-2 25-3 16,2-25 9-16,-2 29-10 0,0-14-4 15,-1 2 5-15,2-2-8 0,-1 2 3 0,0 1-3 16,2-18 6-16,-2 32 3 0,-2-14-4 15,1-4-1-15,2 2 8 0,1-16-9 0,-4 30-4 16,2-15 0-16,0-2-1 0,2-13-3 16,-2 24-3-16,2-24 2 0,-2 24-6 0,2-24 1 15,0 21-8-15,0-21 3 0,-2 19-5 16,2-19-11-16,-2 15-35 0,2-15-47 16,0 0-56-16,-4 23-59 0,4-23-105 15,-6 12-378-15,6-12 85 0</inkml:trace>
  <inkml:trace contextRef="#ctx0" brushRef="#br0" timeOffset="50934.86">1742 4853 1979 0,'0'0'-25'0,"0"0"1"0,0 0 11 16,0 0 4-16,0 0-1 0,0 0-3 16,0 0 3-16,0 0 1 0,21-18-3 0,-21 18 4 15,0 0 7-15,25-8-6 0,-25 8-1 16,21-3 5-16,-21 3-4 0,21-3-26 0,-21 3-41 16,20-3-62-16,-20 3-143 0,15-4-144 15,-9 2 132-15</inkml:trace>
  <inkml:trace contextRef="#ctx0" brushRef="#br0" timeOffset="51130.6">1786 4816 1373 0,'0'0'72'0,"0"0"-6"0,0 0-14 16,0 0-3-16,0 0-7 0,0 0-9 0,0 19 5 15,0-19-13-15,0 0-1 0,0 0 7 16,7 29-3-16,-7-29-10 0,2 21 5 15,-2-21-5-15,5 24 4 0,-5-8-6 16,3 2-17-16,1 0-38 0,-4 1-49 0,2-2-74 16,1 2-174-16,-3 0-88 0,0-1 422 15</inkml:trace>
  <inkml:trace contextRef="#ctx0" brushRef="#br0" timeOffset="51602.87">1570 6050 1261 0,'7'24'23'0,"-7"-24"1"16,0 0 0-16,0 0-7 0,0 0-1 16,21 5 1-16,-21-5-7 0,0 0-3 0,23 0 0 15,-23 0 1-15,21 0-4 0,-21 0 1 16,23-2 3-16,-23 2-2 0,24-2-23 15,-12 2-43-15,-1-1-86 0,-11 1-252 0,16-4 127 16</inkml:trace>
  <inkml:trace contextRef="#ctx0" brushRef="#br0" timeOffset="52343.09">1170 5463 1146 0,'0'0'-6'0,"0"0"6"0,0 0-3 0,0 0 5 16,0 0 3-16,0 0 11 0,32 10 3 15,-32-10 0-15,0 0 2 0,0 0 0 0,15 2-7 16,-15-2 4-16,0 0 8 0,0 0-14 16,25-5 8-16,-25 5 6 0,15-6-9 15,-15 6 2-15,16-8-5 0,-16 8-6 16,17-9 4-16,-8 0-1 0,-9 9-6 0,18-14-5 15,-9 4 12-15,2 1-11 0,-2-3 6 16,-2 1 5-16,-7 11-9 0,11-21 16 0,-7 10-11 16,-4 11-6-16,12-19 8 0,-6 9 7 15,-6 10 12-15,4-17 3 0,-4 17 4 0,0 0-7 16,0 0 4-16,-2-23-2 0,2 23 1 16,0 0-5-16,-12-11 3 0,12 11-4 15,0 0 0-15,-23-4 11 0,23 4 0 0,0 0 13 16,-25 1 11-16,25-1-7 0,0 0 8 15,-21 8-7-15,21-8 12 0,-17 10-6 16,17-10-4-16,-17 11-4 0,11-3 6 16,6-8-11-16,-10 17 4 0,10-17 2 0,-11 19 5 15,7-9-5-15,4-10 7 0,-8 24-1 16,5-12 6-16,3-12-2 0,-4 24-1 16,4-24-6-16,2 25-4 0,-2-25-5 0,0 22-5 15,0-22-1-15,5 25-7 0,-1-15 4 16,-4-10-4-16,6 22-3 0,-2-13 1 0,-4-9-1 15,9 19 1-15,-3-11-2 0,-6-8 0 16,11 13-5-16,-11-13 0 0,16 11-4 0,-16-11-3 16,15 9-1-16,-15-9 0 0,15 6-6 15,-15-6 0-15,19 3-6 0,-19-3-6 16,21 0-21-16,-21 0-21 0,24-6-24 16,-24 6-17-16,21-6-19 0,-21 6-7 0,21-7-12 15,-10 1-6-15,-11 6-6 0,19-8-13 16,-19 8-20-16,14-9-44 0,-14 9-89 15,13-12-384-15,-7 6 68 0</inkml:trace>
  <inkml:trace contextRef="#ctx0" brushRef="#br0" timeOffset="52696.38">1543 5483 1958 0,'0'0'-45'0,"0"0"4"15,0 0 7-15,0 0 13 0,0 0 4 16,0 0 21-16,0 0 19 0,0 0 8 16,0 0 17-16,0 0 17 0,0 0 0 0,0 0 19 15,0 0 10-15,-6 32 0 0,6-32 10 16,0 0 11-16,-2 19 1 0,2-19-6 15,0 0 0-15,-1 25-11 0,1-25-7 16,-2 17-10-16,2-17-6 0,2 19-6 16,-2-19-5-16,1 18-10 0,-1-18 2 0,8 15-7 15,-8-15-6-15,3 15-1 0,-3-15-6 0,12 13-6 16,-12-13 2-16,8 10-17 0,-8-10-21 16,0 0-32-16,14 9-54 0,-14-9-57 0,0 0-53 15,0 0-79-15,20-5-618 0,-20 5-277 16</inkml:trace>
  <inkml:trace contextRef="#ctx0" brushRef="#br0" timeOffset="52913.1">1582 5231 2696 0,'-5'-19'-41'0,"5"19"19"0,0 0 28 16,0 0 4-16,-4-19 14 0,4 19 45 15,0 0 18-15,0 0 3 0,0 0 0 16,0 0-10-16,0 0-7 0,0 0-8 0,2-20-8 16,-2 20-8-16,0 0-14 0,0 0-44 15,0 0-56-15,0 0-76 0,0 0-100 16,5-12-225-16,-5 12-295 0,0 0-46 0</inkml:trace>
  <inkml:trace contextRef="#ctx0" brushRef="#br0" timeOffset="53784.86">3251 3294 2172 0,'0'0'-92'0,"9"-19"11"0,-9 19 9 16,0 0-1-16,0 0 10 0,0 0 5 16,0 0 15-16,0 0 20 0,0 0 41 0,0 0 2 15,0 0 26-15,0 0 15 0,0 0 30 16,0 0-6-16,0 0 0 0,0 0-4 16,0 0 13-16,-3 55-7 0,3-55-5 0,-4 29-6 15,2-13-7-15,-1 0-7 0,1 1 0 16,2-17-11-16,-2 34-33 0,0-14-4 15,2-4 7-15,-2 4-5 0,2-3-2 0,-4-2-1 16,4-15-1-16,-2 35-4 0,2-22 5 16,0-13-11-16,-4 24-31 0,4-24-23 0,0 23-36 15,0-23-45-15,-2 16-57 0,2-16-106 16,-4 9-361-16,4-9 112 0</inkml:trace>
  <inkml:trace contextRef="#ctx0" brushRef="#br0" timeOffset="54275.9">3204 3414 1805 0,'4'-16'-73'0,"-2"2"11"16,-2 14 11-16,5-27 2 0,0 13 9 15,-1 1 8-15,2 0 6 0,-6 13 6 0,10-25 1 16,-2 14 0-16,-1-1 6 0,0 0 4 16,-7 12-1-16,16-16-2 0,-5 8 5 15,-11 8 4-15,21-12-1 0,-8 6 2 16,-13 6 2-16,23-3 6 0,-23 3 12 0,25 2 6 15,-25-2 2-15,22 7 3 0,-11-1 5 16,-1 4-4-16,-10-10-6 0,14 16 0 0,-6-6 7 16,-8-10 1-16,4 22 0 0,-4-8 6 15,0-14 5-15,-8 25 4 0,4-10 9 16,-4-1-11-16,0-1 10 0,-3 0 6 16,1-1-12-16,-1-1-1 0,-2 1 0 0,3-3-10 15,-1 1-4-15,0-2 2 0,11-8-3 16,-14 12-3-16,14-12 7 0,-13 12-14 0,13-12 12 15,-13 8 6-15,13-8 1 0,0 0-4 16,-12 9 2-16,12-9-6 0,0 0-7 16,0 0 2-16,0 0-2 0,0 0-5 0,0 0 9 15,0 0 6-15,0 0 20 0,0 0 4 16,25 17 6-16,-25-17-2 0,13 8-5 16,-13-8-5-16,14 10 1 0,-14-10-5 15,16 11 5-15,-8-5-31 0,0 3 2 0,-8-9 0 16,17 14-4-16,-8-5-7 0,-1-1 4 15,-8-8-2-15,15 19-1 0,-7-7 1 0,-2-3-8 16,-6-9 2-16,12 20-9 0,-6-8-32 16,-6-12-40-16,10 21-60 0,-4-10-55 0,-6-11-78 15,7 13-165-15,-3-8-330 0,-4-5-40 16</inkml:trace>
  <inkml:trace contextRef="#ctx0" brushRef="#br0" timeOffset="54498.46">3583 3644 2256 0,'0'0'-45'0,"0"0"-13"15,13-5 11-15,-13 5-1 0,0 0 12 16,0 0 15-16,0 0 21 0,0 0 16 0,0 0 6 16,0 0 10-16,0 0 0 0,14 18 23 15,-14-18 7-15,0 0-4 0,0 21-6 16,0-21 2-16,3 18-10 0,-3-18-2 0,4 17-10 15,-4-17 2-15,5 17-26 0,-5-17-43 16,8 17-45-16,-8-17-44 0,8 13-85 0,-8-13-452 16,10 10 104-16</inkml:trace>
  <inkml:trace contextRef="#ctx0" brushRef="#br0" timeOffset="55170.99">4724 3305 1820 0,'7'-13'-59'15,"-7"13"25"-15,0 0 1 0,6-14 9 16,-6 14 19-16,0 0 7 0,0 0 10 0,8-11 11 15,-8 11 3-15,0 0 4 0,0 0 8 16,0 0-4-16,0 0 13 0,0 0 30 16,0 0 7-16,0 0 12 0,0 0 12 15,0 0-8-15,0 0-8 0,0 0-3 0,0 0-13 16,4 43-5-16,-4-43-2 0,-4 22-11 16,4-22-6-16,0 23-2 0,0-23-8 0,-2 27-5 15,2-27-1-15,-2 24-5 0,2-24-1 16,0 23 5-16,0-23-9 0,0 20-1 15,0-20 0-15,0 20-3 0,0-20-3 0,0 19-4 16,0-19 4-16,0 0-2 0,0 21-1 16,0-21-3-16,0 0 1 0,0 18 2 15,0-18-4-15,0 0 3 0,0 0 1 16,2 16 4-16,-2-16 7 0,0 0 2 0,0 0 2 16,0 0-5-16,4 14-3 0,-4-14-2 15,0 0-6-15,0 0 5 0,20 6-7 0,-20-6-1 16,18 2 6-16,-18-2-7 0,24 0-3 15,-24 0-1-15,31 0 2 0,-11-2-3 0,-2 2 2 16,-18 0-6-16,39-3-2 0,-20 3 4 16,-2 0-13-16,-17 0-15 0,32-1-27 15,-18-1-35-15,-14 2-39 0,26 0-28 16,-26 0-37-16,21-2-53 0,-21 2-125 16,14-4-391-16,-14 4-45 0</inkml:trace>
  <inkml:trace contextRef="#ctx0" brushRef="#br0" timeOffset="55412.2">5099 3495 2066 0,'13'-7'-134'16,"-13"7"27"-16,0 0 18 0,0 0 28 0,0 0 23 15,0 0 33-15,0 0 10 0,0 0 10 16,0 0 8-16,0 0 15 0,0 0 17 0,0 0 9 15,0 0 2-15,6 30 2 0,-6-30 4 16,0 0-11-16,-2 20-1 0,2-20-2 0,0 0-10 16,0 21-2-16,0-21-6 0,0 0-14 15,4 20-45-15,-4-20-57 0,2 16-78 16,-2-16-157-16,0 13-269 0,0-13 221 16</inkml:trace>
  <inkml:trace contextRef="#ctx0" brushRef="#br0" timeOffset="56450.9">6809 5753 1748 0,'0'0'25'0,"0"0"-1"0,0 0-11 0,-4-15 4 15,4 15-6-15,0 0 5 0,0 0 7 16,-10-11 14-16,10 11 10 0,0 0-9 0,-16-6 21 15,16 6 1-15,0 0 16 0,-18-3 21 16,18 3 3-16,0 0 3 0,-24 1-7 16,24-1-7-16,-21 4-6 0,21-4-3 0,-24 8-8 15,12-2-4-15,-3-1 1 0,1 3-10 16,-4 1-1-16,2 1 1 0,0-1-4 16,-2 2-3-16,3 2 1 0,0-2-6 0,2 0-1 15,1 2-2-15,1-1-6 0,0-1 4 16,3 3-2-16,2-3-2 0,0 3 6 0,6-14-4 15,-9 22-5-15,9-22 2 0,0 23-5 16,0-23 0-16,4 19 1 0,-4-19 3 16,11 17 1-16,-1-9-2 0,0-1 1 0,4-1-4 15,-2-1 2-15,3 2-5 0,2-4-8 16,0-1 1-16,-17-2-4 0,36 3-5 16,-17-3-30-16,0 0-50 0,-19 0-65 0,39-3-54 15,-17-2-88-15,2-3-190 0,-3-2-474 16,-2 1-354-16</inkml:trace>
  <inkml:trace contextRef="#ctx0" brushRef="#br0" timeOffset="58950.84">7946 3269 2717 0,'0'0'-152'16,"0"0"16"-16,0 0 15 0,-2-17 22 0,2 17 22 15,0 0 24-15,0 0 29 0,0 0 10 16,0 0 22-16,0 0 16 0,0 0 9 0,0 0 11 16,0 0 12-16,6-25 5 0,-6 25 3 15,0 0-7-15,0 0 4 0,0 0-14 16,0 0 4-16,0 0 1 0,0 0 1 0,0 0-4 15,0 0-2-15,0 0-2 0,0 0-3 16,0 0-5-16,0 0 3 0,0 0 0 0,0 58 0 16,0-58 1-16,-2 25-3 0,2-25 5 15,-2 22 1-15,2-22-7 0,-2 25-1 16,0-14-2-16,2-11 2 0,-2 23-9 16,2-23 5-16,-2 21-8 0,2-21-5 0,0 18 2 15,0-18-2-15,0 19 0 0,0-19 5 16,0 0-3-16,0 22 1 0,0-22-1 0,0 0 4 15,4 20-6-15,-4-20 2 0,6 8 0 16,-6-8-2-16,12 8 1 0,-12-8 0 16,16 6-3-16,-16-6 9 0,19 4-7 0,-19-4-5 15,21 1 3-15,-21-1-3 0,23 5-1 16,-11-4 1-16,-12-1-2 0,28 3-3 16,-13-2-4-16,-15-1-26 0,28 4-65 0,-14-2-65 15,-14-2-85-15,28 0-153 0,-16 0-514 16,-12 0-288-16</inkml:trace>
  <inkml:trace contextRef="#ctx0" brushRef="#br0" timeOffset="59382.32">8274 3482 2590 0,'0'0'-127'0,"17"-1"14"0,-17 1 6 0,0 0 18 16,0 0 15-16,0 0 14 0,0 0 22 16,19-3 22-16,-19 3 4 0,0 0 25 15,0 0 15-15,0 0-1 0,0 0 11 0,24-1 5 16,-24 1 2-16,0 0 7 0,0 0 13 16,0 0 6-16,22 1-1 0,-22-1-6 15,0 0 2-15,16 7-15 0,-16-7-3 16,10 11-7-16,-10-11 1 0,0 0-4 0,11 13-1 15,-11-13 0-15,4 14 5 0,-4-14 0 16,0 0-1-16,0 20-4 0,0-20-8 0,0 0 5 16,-2 23 1-16,2-23 4 0,-7 16 10 15,7-16 1-15,-4 15 1 0,4-15-5 16,0 0 4-16,-8 18-1 0,8-18-5 0,-6 12 1 16,6-12-1-16,0 0-1 0,-7 15-8 15,7-15 1-15,0 0 0 0,0 0 6 0,0 0-1 16,-3 18-6-16,3-18-2 0,0 0 1 15,0 0-5-15,16 13-3 0,-16-13-5 16,17 5-22-16,-17-5-50 0,21 3-74 0,-21-3-74 16,23 0-152-16,-13-4-622 0,-10 4-417 15</inkml:trace>
  <inkml:trace contextRef="#ctx0" brushRef="#br0" timeOffset="65119.81">9643 5157 1764 0,'0'0'166'16,"0"0"-78"-16,14-14-37 0,-14 14-13 0,0 0 13 16,0 0-1-16,0 0 10 0,0 0 7 15,0 0-2-15,0 0-1 0,0 0-4 16,12-5-1-16,-12 5-5 0,0 0 10 0,0 0 10 15,0 0 13-15,0 0-3 0,0 0 0 16,0 0-9-16,10 35-4 0,-10-22-10 0,0-13-8 16,0 35-2-16,2-15-5 0,-2 3-2 15,0-1 9-15,0 7 0 0,0-4-3 0,0 1 3 16,0-1-4-16,0-2 5 0,2 1-6 16,0 1-5-16,-2-5-3 0,3 1-5 15,-3-2-1-15,3-2-9 0,-1 0 1 0,-2-17-5 16,2 29-6-16,-2-18-30 0,0-11-49 15,0 21-46-15,0-21-50 0,2 19-32 0,-2-19-44 16,0 0-98-16,-4 10-554 0,4-10-265 16</inkml:trace>
  <inkml:trace contextRef="#ctx0" brushRef="#br0" timeOffset="65696.8">9637 5353 2609 0,'4'-30'-122'16,"-2"14"11"-16,3 1 8 0,-1 0 17 0,5-2 17 16,-3 2 20-16,4-2 16 0,1-2 14 15,-2 1 19-15,1 0 16 0,1-2 17 16,-3 7 29-16,1-2 24 0,-1-1-9 0,-1 3 12 16,1 2-5-16,0-1-4 0,-8 12-9 15,14-20-9-15,-6 16-7 0,-8 4-7 16,12-14-11-16,-12 14 2 0,17-6-1 0,-17 6-8 15,0 0-5-15,26 4 2 0,-26-4-3 16,18 10-3-16,-6-3-4 0,-2 3 2 16,-2 1-4-16,0 1 0 0,1 0-4 0,0 0 3 15,-3 4-1-15,-2-3-1 0,3 2 2 16,-7-15-4-16,4 29 5 0,-2-16 11 16,-2-13 4-16,-2 27 5 0,2-27 3 0,-7 25 0 15,3-14-3-15,-2 0 2 0,-2 1-8 16,-3-2 1-16,0 0-5 0,1-2-5 0,-3 0 1 15,0 0 0-15,3 0-3 0,-3-3-3 16,5-1 1-16,-3 2-7 0,11-6 4 0,-17 7 1 16,11-3 4-16,6-4 7 0,-16 6-3 15,16-6-3-15,-10 7-1 0,10-7 1 0,-8 4-3 16,8-4 1-16,0 0-1 0,-8 8 1 16,8-8 4-16,0 0 8 0,0 0 3 15,0 0 9-15,-3 20 2 0,3-20 10 0,0 0-1 16,9 19 2-16,-9-19 6 0,10 17-8 15,-6-5 0-15,5 1-4 0,-9-13 1 0,15 22-7 16,-7-8-2-16,3-2-1 0,0 5-3 16,1 1-8-16,-1-1-1 0,1 0-3 15,1-2-1-15,0 3-2 0,-1-6-6 0,-1 2-14 16,2-1-29-16,-5-2-35 0,1-1-40 16,-1 2-44-16,3-2-54 0,-2-3-49 0,-3 1-86 15,0-3-173-15,-6-5-421 0,8 8-340 16</inkml:trace>
  <inkml:trace contextRef="#ctx0" brushRef="#br0" timeOffset="66073.75">10122 5613 2875 0,'0'0'-35'0,"0"0"5"16,9-14 1-16,-9 14 4 0,0 0 2 0,8-11-5 16,-8 11-3-16,0 0 9 0,13-10 10 15,-13 10-7-15,0 0 22 0,0 0-9 16,21-5 15-16,-21 5 10 0,0 0 15 0,19 1-6 16,-19-1-4-16,0 0 2 0,21 9 0 15,-21-9-7-15,9 10 7 0,-9-10 4 16,8 12 7-16,-8-12 5 0,4 15 6 0,-4-15 10 15,2 17 8-15,-2-17 6 0,0 0 7 16,-4 29 9-16,4-29-3 0,-4 19 1 0,4-19-8 16,-4 17-1-16,4-17-4 0,-2 17-6 15,2-17-7-15,-2 15-4 0,2-15-4 16,0 0-4-16,4 19-5 0,-4-19-7 0,12 12-26 16,-12-12-53-16,17 8-66 0,-17-8-96 15,24 1-136-15,-12-1-275 0,0-1-244 16,-12 1-208-16</inkml:trace>
  <inkml:trace contextRef="#ctx0" brushRef="#br0" timeOffset="78256.73">8795 4420 306 0,'0'0'171'15,"0"0"-57"-15,0 0-21 0,0 0-12 0,0 0-4 16,0 0-8-16,0 0 1 0,0 0 5 16,0 0 6-16,0 0-11 0,0 0 10 0,0 0 3 15,0 0-11-15,0 0 24 0,0 0-20 16,19-18 4-16,-19 18-5 0,0 0-6 15,0 0-2-15,0 0 8 0,0 0 2 0,0 0-6 16,0 0 9-16,0 0 2 0,0 0 7 16,0 0 7-16,0 0 4 0,0 0-1 15,0 0 8-15,0 0-2 0,0 0-9 0,0 0-7 16,0 0-13-16,0 0-4 0,0 0 1 16,0 0-4-16,0 0-7 0,0-19-3 15,0 19 0-15,0 0-7 0,0 0-8 0,0 0-2 16,0 0 0-16,0 0-2 0,-17-22 3 15,17 22 5-15,0 0 5 0,-9-14 3 16,9 14 3-16,0 0 4 0,-6-11-1 0,6 11-1 16,0 0 3-16,0 0-5 0,-8-15-1 15,8 15-3-15,0 0-5 0,0 0 1 16,-8-12-5-16,8 12-6 0,0 0 4 0,0 0-9 16,0 0 0-16,-10-13 1 0,10 13-2 15,0 0-1-15,0 0-1 0,0 0-2 0,0 0 6 16,-8-14 0-16,8 14-3 0,0 0-16 15,0 0 1-15,0 0-2 0,0 0-2 0,0 0 1 16,0 0 2-16,0 0 1 0,-10-11-4 16,10 11 1-16,0 0 0 0,0 0 2 15,0 0-3-15,0 0-3 0,0 0-2 0,0 0 1 16,0 0-4-16,0 0 0 0,0 0-3 16,0 0 5-16,0 0-6 0,0 0 0 0,0 0 2 15,0 0 2-15,0 0-4 0,0 0-1 16,0 0 2-16,0 0 4 0,0 0-1 15,0 0 0-15,0 0-3 0,0 0 1 16,0 0-1-16,0 0 2 0,0 0 0 0,0 0-4 16,0 0 3-16,14 48 2 0,-14-48-6 15,8 15 11-15,-8-15-6 0,10 16-1 0,-10-16-3 16,8 16 4-16,-8-16-6 0,10 17 1 16,-3-9 4-16,-7-8 3 0,10 15-11 15,-10-15 5-15,11 15-1 0,-11-15 0 0,9 13-1 16,-9-13 4-16,8 16-2 0,-8-16 2 15,8 14-3-15,-8-14 2 0,8 11 0 16,-8-11 3-16,8 10-3 0,-8-10 2 0,0 0-4 16,8 11 0-16,-8-11 0 0,0 0 2 15,0 0-1-15,8 13 3 0,-8-13-2 0,0 0 2 16,0 0 0-16,0 0 1 0,0 0-5 16,6 12 9-16,-6-12-3 0,0 0 1 0,0 0-1 15,0 0 4-15,0 0 4 0,0 0 0 16,0 0 4-16,0 0-1 0,0 0-2 0,0 0 5 15,0 0-3-15,0 0-5 0,0 0 0 16,0 0 0-16,0 0-3 0,0 0 3 16,0 0-6-16,-22 12 4 0,22-12-2 0,0 0 0 15,0 0-5-15,-26 1 22 0,26-1-6 16,0 0-5-16,-21 2 2 0,21-2-3 0,0 0-1 16,-24 4 3-16,24-4-6 0,-14 2 2 15,14-2-1-15,-18 5-4 0,18-5-3 16,-14 6 2-16,14-6-7 0,0 0 7 0,-19 8 0 15,19-8 1-15,-11 5-1 0,11-5 0 16,0 0-2-16,-13 8 0 0,13-8-2 16,0 0-3-16,0 0 1 0,0 0 0 0,-12 8 0 15,12-8 3-15,0 0-3 0,0 0-1 16,0 0 1-16,0 0 1 0,0 0 0 0,0 0-1 16,0 0 8-16,0 0-8 0,-8 11-1 15,8-11-1-15,0 0 3 0,0 0 4 0,0 0-5 16,0 0 1-16,0 0-1 0,0 0 1 15,0 0 1-15,0 0 0 0,0 0 1 0,0 0 2 16,0 0-2-16,0 0-2 0,0 0 1 16,0 0 1-16,0 0-2 0,0 0 2 15,0 0-4-15,0 0 3 0,0 0 2 0,0 0-3 16,0 0 5-16,0 0-5 0,0 0-3 16,0 0 4-16,31-29 1 0,-31 29-3 15,0 0 2-15,15-13-3 0,-15 13 2 0,13-11-1 16,-13 11 5-16,10-9-7 0,-10 9 5 15,10-12-2-15,-10 12 1 0,14-10 1 0,-14 10-1 16,8-9 3-16,-8 9-4 0,0 0 0 16,12-14 0-16,-12 14 1 0,0 0-1 0,9-11 2 15,-9 11 0-15,0 0-1 0,0 0-2 16,6-14 4-16,-6 14-4 0,0 0 2 16,0 0 1-16,0 0-10 0,9-13 4 0,-9 13 7 15,0 0 1-15,0 0-2 0,0 0-2 16,0 0 1-16,4-15 4 0,-4 15-3 0,0 0-5 15,0 0 4-15,0 0-1 0,0 0 1 16,0 0-6-16,7-13 4 0,-7 13 3 16,0 0-2-16,0 0 0 0,0 0 1 0,0 0 3 15,0 0 1-15,0 0-5 0,0 0 0 16,-11-22 0-16,11 22 0 0,0 0 1 0,0 0 1 16,0 0-1-16,-9-13 0 0,9 13-1 15,0 0-2-15,0 0 4 0,-10-13-2 16,10 13 4-16,0 0-1 0,-11-9-2 0,11 9-3 15,0 0 5-15,-10-10-2 0,10 10-2 16,0 0-5-16,-11-11 12 0,11 11-2 0,0 0 0 16,0 0 4-16,-9-14-4 0,9 14-1 15,0 0-2-15,0 0 3 0,0 0 1 16,-10-11-3-16,10 11 1 0,0 0-1 0,0 0-1 16,0 0 0-16,0 0-1 0,-8-11 4 15,8 11-4-15,0 0 5 0,0 0-10 0,0 0 7 16,0 0-1-16,0 0 0 0,0 0 2 15,-9-11 2-15,9 11-3 0,0 0 1 0,0 0-2 16,0 0 4-16,0 0-3 0,0 0 4 16,0 0-4-16,0 0 4 0,0 0 1 15,0 0-2-15,0 0-2 0,0 0 0 0,0 0-1 16,0 0 1-16,-9-14-1 0,9 14 5 16,0 0-4-16,0 0-3 0,0 0 2 0,0 0 1 15,0 0-1-15,0 0-3 0,0 0 1 16,0 0 0-16,0 0 2 0,-6-14-4 15,6 14 4-15,0 0 0 0,0 0-2 0,0 0 2 16,0 0-4-16,0 0 4 0,0 0-2 16,0 0 3-16,0 0-2 0,-10-14 0 0,10 14 4 15,0 0-4-15,0 0-1 0,0 0 1 16,0 0-1-16,0 0 0 0,0 0-5 16,0 0 3-16,0 0 5 0,0 0-5 0,0 0 1 15,0 0-3-15,0 0 3 0,0 0 0 16,0 0-4-16,0 0 6 0,0 0-5 0,0 0 1 15,0 0-5-15,0 0 4 0,0 0 3 16,0 0-1-16,0 0-1 0,0 0 1 16,0 0-2-16,0 0 6 0,0 0-3 0,0 0 4 15,0 0-6-15,0 0 3 0,40 28-1 16,-40-28-1-16,8 14 4 0,-8-14 0 0,13 14-4 16,-13-14 2-16,11 14-5 0,-11-14 7 15,12 13-2-15,-12-13 1 0,11 11-3 16,-11-11 4-16,11 12 0 0,-11-12-2 0,8 10 0 15,-8-10-2-15,9 9 1 0,-9-9 1 16,0 0 2-16,10 13 1 0,-10-13-5 16,8 10 4-16,-8-10-3 0,0 0-2 0,14 11 3 15,-14-11-1-15,0 0-2 0,10 9 2 16,-10-9 1-16,0 0 0 0,8 9-1 0,-8-9 3 16,0 0 0-16,0 0-1 0,0 0-2 15,11 9 4-15,-11-9-1 0,0 0 1 0,0 0 0 16,0 0-2-16,0 0 2 0,0 0-1 15,0 0-2-15,0 0 5 0,0 0-6 16,0 0-5-16,11 11 9 0,-11-11-3 0,0 0 1 16,0 0 0-16,0 0 2 0,0 0-2 15,0 0 0-15,0 0 2 0,0 0-2 0,0 0 3 16,0 0-4-16,0 0-1 0,0 0-1 16,0 0 1-16,0 0 4 0,0 0-11 15,0 0 11-15,-24 17-1 0,24-17-3 0,0 0 2 16,-12 8 1-16,12-8 3 0,0 0-8 15,-14 10 3-15,14-10 0 0,0 0-2 0,-12 10 5 16,12-10-1-16,0 0-4 0,-13 11-1 16,13-11 3-16,0 0 3 0,-12 11-3 15,12-11 1-15,0 0-2 0,-11 10 0 0,11-10 1 16,0 0-1-16,-11 11 2 0,11-11 0 16,0 0-1-16,-10 12 1 0,10-12 0 0,0 0 1 15,-10 11 0-15,10-11-4 0,0 0 0 16,-12 8 3-16,12-8 2 0,0 0-3 0,0 0-4 15,-10 9 4-15,10-9 1 0,0 0 3 16,0 0-4-16,0 0 2 0,0 0-4 16,0 0 5-16,-8 11-2 0,8-11-2 0,0 0 2 15,0 0-1-15,0 0 2 0,0 0 2 16,0 0-4-16,0 0 5 0,0 0-3 0,0 0 0 16,0 0 0-16,0 0 3 0,0 0-5 15,0 0 4-15,0 0 0 0,0 0-4 16,0 0-1-16,0 0 4 0,0 0-4 0,0 0-5 15,0 0 5-15,0 0 1 0,0 0-1 16,0 0 1-16,0 0-1 0,0 0 1 0,0 0-1 16,0 0-2-16,0 0 1 0,0 0 4 15,0 0-2-15,0 0 2 0,44-19-2 16,-44 19 2-16,0 0-2 0,13-11 1 0,-13 11 2 16,8-9-2-16,-8 9 1 0,0 0-2 15,13-14-2-15,-13 14 5 0,9-12-5 0,-9 12 2 16,0 0-5-16,10-17 7 0,-10 17 0 15,6-11-1-15,-6 11-2 0,6-14 1 16,-6 14-1-16,0 0 0 0,8-16 0 0,-8 16 2 16,0 0-1-16,2-16 2 0,-2 16-2 15,0 0-5-15,0 0 8 0,0 0 0 0,4-17-3 16,-4 17 0-16,0 0 5 0,0 0-6 16,0 0 0-16,0 0 1 0,0 0-1 0,0 0 3 15,-12-21-1-15,12 21-1 0,0 0-1 16,0 0 1-16,-14-10 0 0,14 10 1 15,0 0-2-15,-15-7 3 0,15 7-8 0,0 0 5 16,-17-4 1-16,17 4 4 0,0 0-5 16,-21-8-2-16,21 8 3 0,-14-5 3 15,14 5-1-15,0 0-2 0,-24-8 3 0,24 8 0 16,-12-4-2-16,12 4-2 0,0 0 3 16,-18-9 2-16,18 9-1 0,0 0 2 0,-12-10-2 15,12 10 0-15,0 0 2 0,-13-9-5 16,13 9 4-16,0 0 1 0,-8-11 0 0,8 11 1 15,0 0-1-15,0 0 1 0,-14-12 0 16,14 12 1-16,0 0 1 0,0 0-2 16,-8-13-2-16,8 13 0 0,0 0 0 0,0 0 1 15,0 0-4-15,-10-10 1 0,10 10-1 16,0 0 0-16,0 0 0 0,0 0 0 16,0 0 3-16,0 0-3 0,-8-13-2 0,8 13 2 15,0 0 0-15,0 0 1 0,0 0-2 16,0 0 1-16,0 0-2 0,0 0 1 0,0 0-1 15,0 0-2-15,0 0 1 0,0 0 3 16,0 0-2-16,0 0-1 0,0 0-1 16,0 0 1-16,0 0-3 0,0 0 3 0,0 0-3 15,0 0-4-15,0 0 4 0,0 0 0 16,0 0-1-16,0 0 3 0,0 0 1 0,0 0-3 16,0 0 1-16,0 0-2 0,0 0 2 15,0 0 3-15,0 0-4 0,0 0-1 0,0 0 6 16,0 0-4-16,0 0 3 0,0 0-3 15,0 0 4-15,44 6-7 0,-44-6 6 16,0 0 0-16,14 11 1 0,-14-11-1 0,11 10 0 16,-11-10 2-16,11 13-7 0,-11-13 5 15,13 13 0-15,-13-13-1 0,10 15 5 0,-4-7-3 16,-6-8 0-16,10 15-1 0,-10-15-1 16,10 15 4-16,-10-15-2 0,12 16 3 0,-12-16-8 15,6 13 4-15,-6-13 2 0,7 11-1 16,-7-11 0-16,0 0 0 0,8 14 0 15,-8-14 2-15,0 0 0 0,5 13 0 0,-5-13-1 16,0 0-1-16,0 0-4 0,0 0 5 16,0 0-1-16,4 17 1 0,-4-17 1 15,0 0-3-15,0 0 0 0,0 0 4 0,0 0-5 16,0 0 4-16,0 0-2 0,0 0 1 16,-2 19 0-16,2-19-3 0,0 0 4 0,0 0-3 15,-18 12 3-15,18-12-2 0,-14 9 0 16,14-9 0-16,-18 8 0 0,18-8 4 0,-16 11-4 15,8-5-1-15,8-6 2 0,-20 12 2 16,12-7-5-16,8-5 0 0,-15 12 3 16,15-12-8-16,-16 9 8 0,16-9-2 0,-16 11 1 15,16-11 3-15,-10 8 0 0,10-8-7 16,0 0 5-16,-13 10 2 0,13-10-2 0,0 0 1 16,-9 9-2-16,9-9 1 0,0 0-7 15,0 0 7-15,0 0-2 0,0 0 1 16,-8 11-3-16,8-11 0 0,0 0 2 0,0 0-7 15,0 0-10-15,0 0-22 0,-4 6-47 16,4-6-68-16,0 0-106 0,0 0-152 16,0 0-201-16,0 0 0 0,0 0-509 0,0 0-741 15</inkml:trace>
  <inkml:trace contextRef="#ctx0" brushRef="#br0" timeOffset="80717.66">8992 3768 3368 0,'0'0'-192'0,"0"0"33"16,6-17 21-16,-6 17 31 0,0 0 21 0,0 0 45 16,6-13 14-16,-6 13 21 0,0 0 18 15,9-10 16-15,-9 10 3 0,0 0 18 16,8-11 10-16,-8 11 11 0,0 0 10 0,0 0 0 15,11-10-4-15,-11 10-4 0,0 0 0 16,0 0-16-16,0 0-2 0,0 0-2 0,0 0 5 16,0 0-5-16,0 0-1 0,0 0-4 15,0 0-3-15,0 0-7 0,0 0-1 16,0 0-2-16,0 0-3 0,21 21 1 0,-21-21-10 16,0 0 0-16,0 25 0 0,0-25-5 15,2 21 4-15,-2-21-4 0,0 23-1 16,0-23 0-16,0 23-4 0,2-12 2 0,-2-11-7 15,0 21 3-15,0-21 1 0,2 19-1 16,-2-19 0-16,2 17 2 0,-2-17-4 16,2 15 3-16,-2-15 0 0,0 0 0 0,2 20 7 15,-2-20 3-15,0 0 1 0,0 0 1 16,2 16-4-16,-2-16 3 0,0 0-6 0,0 0-2 16,0 0-8-16,0 0-23 0,0 0-25 15,0 0-37-15,22-1-40 0,-22 1-58 16,0 0-45-16,21-20-57 0,-21 20-116 0,19-18-498 15,-12 7-271-15</inkml:trace>
  <inkml:trace contextRef="#ctx0" brushRef="#br0" timeOffset="80963.72">9083 3517 2688 0,'0'0'-42'0,"0"0"26"16,0 0 7-16,0 0 28 0,2-18 18 0,-2 18 31 15,0 0 10-15,0 0 1 0,0 0-8 16,0 0-7-16,0 0-7 0,0 0-7 0,0 0-4 16,0 0-8-16,0 0-1 0,0 0-24 15,0 0-46-15,0 0-57 0,0 0-61 16,0 0-72-16,0 0-161 0,0 0-363 15,0 0-25-15</inkml:trace>
  <inkml:trace contextRef="#ctx0" brushRef="#br0" timeOffset="81771">9227 3852 2096 0,'0'0'-105'0,"0"0"20"16,0 0 17-16,0 0 1 0,0 0 14 15,0 0 9-15,0 0 17 0,0 0-11 0,0 0 6 16,0 0 3-16,0 0-3 0,0 0 15 15,12-42 9-15,-12 42 8 0,0 0 10 0,20-4 4 16,-20 4 4-16,0 0 7 0,0 0-4 16,20 0 20-16,-20 0-1 0,0 0 3 0,0 0 2 15,0 0 9-15,18 14-5 0,-18-14 14 16,0 0-3-16,10 11 18 0,-10-11-2 16,0 0 10-16,6 15-2 0,-6-15-3 15,0 0-1-15,5 20 3 0,-5-20 2 0,0 0-5 16,-3 18-3-16,3-18 1 0,0 0-11 15,-4 21 1-15,4-21-6 0,-4 13 3 0,4-13-2 16,-6 14 0-16,6-14-2 0,-6 14-5 16,6-14-5-16,0 0 2 0,-9 19 1 15,9-19-3-15,-7 11 6 0,7-11 4 0,0 0 7 16,-4 17 3-16,4-17-9 0,0 0-1 16,-4 15-2-16,4-15-5 0,0 0 0 0,0 0 0 15,-2 16 1-15,2-16 5 0,0 0-7 16,0 0-4-16,0 0-7 0,14 13-2 15,-14-13-8-15,0 0 0 0,22 4-7 0,-22-4-18 16,21 0-27-16,-21 0-44 0,0 0-56 16,32-4-60-16,-32 4-59 0,21-6-64 0,-21 6-153 15,19-6-503-15,-11 2-394 0</inkml:trace>
  <inkml:trace contextRef="#ctx0" brushRef="#br0" timeOffset="88204.52">4224 4227 2761 0,'0'0'-165'0,"0"0"21"0,0 0 17 0,0 0 17 15,-14-17 20-15,14 17 22 0,0 0 17 16,0 0 11-16,0 0 4 0,-13-9 9 0,13 9 1 15,0 0 13-15,0 0-3 0,0 0 11 16,0 0 5-16,-10-10 2 0,10 10 9 0,0 0 0 16,0 0-1-16,0 0 9 0,0 0 4 15,0 0 6-15,0 0 5 0,0 0 10 16,0 0 20-16,0 0 11 0,-16-9 8 16,16 9 8-16,0 0 1 0,0 0 7 0,0 0 3 15,-12-8-5-15,12 8 0 0,0 0 5 16,0 0 0-16,0 0 5 0,-14-8 4 15,14 8-8-15,0 0-8 0,0 0-5 0,0 0-11 16,-12-9-8-16,12 9-3 0,0 0-7 16,0 0-3-16,0 0 0 0,0 0-3 0,0 0 0 15,0 0-4-15,0 0-8 0,0 0-3 16,0 0-2-16,0 0-3 0,0 0-10 16,0 0 4-16,0 0-5 0,0 0-2 0,0 0 2 15,0 0-8-15,0 0 2 0,0 0-4 16,0 0 1-16,0 0-2 0,0 0-2 0,22 41 1 15,-22-41-1-15,6 14-4 0,-6-14-2 16,6 15 1-16,-6-15 3 0,9 14-6 0,-9-14 1 16,6 15-1-16,-6-15 4 0,9 13-2 15,-9-13-1-15,8 12 1 0,-8-12-1 16,0 0 0-16,9 15 0 0,-9-15 0 16,0 0 0-16,8 11-1 0,-8-11 3 15,0 0 6-15,0 0 11 0,6 12 2 0,-6-12 3 16,0 0 7-16,0 0-1 0,0 0-6 0,0 0 1 15,0 0 1-15,4 13-4 0,-4-13 2 16,0 0-1-16,0 0 0 0,0 0-6 16,0 0-1-16,0 0-3 0,0 0-1 0,0 0-5 15,0 0 3-15,0 0-2 0,12 10 1 16,-12-10-6-16,0 0 2 0,0 0 2 0,0 0-3 16,0 0 9-16,0 0 3 0,0 0 3 15,0 0 0-15,0 0 5 0,0 0-22 16,0 0-1-16,0 0-1 0,0 0 0 0,0 0 3 15,0 0-1-15,0 0 0 0,0 0-2 16,0 0 0-16,0 0 6 0,0 0-7 16,0 0 3-16,0 0-4 0,0 0-2 0,-32-31 1 15,32 31-2-15,0 0 5 0,0 0-5 16,-11-13 0-16,11 13 1 0,0 0-2 0,0 0 3 16,-8-10 1-16,8 10-2 0,0 0 1 15,0 0 2-15,0 0-3 0,-11-11 2 16,11 11 3-16,0 0-3 0,0 0-4 0,0 0 6 15,0 0 2-15,-11-16 0 0,11 16-1 16,0 0 1-16,0 0 1 0,0 0 11 0,-8-13-3 16,8 13 2-16,0 0 1 0,0 0-2 15,-6-15 5-15,6 15 0 0,0 0-1 16,0 0-3-16,-8-16 0 0,8 16-1 0,0 0-6 16,0 0-2-16,-10-12 4 0,10 12-5 15,0 0-1-15,0 0-1 0,0 0 4 16,-6-14 0-16,6 14-2 0,0 0 2 0,0 0-4 15,0 0-5-15,0 0 4 0,0 0 3 16,-6-13-4-16,6 13 2 0,0 0 1 16,0 0 1-16,0 0-2 0,0 0 3 0,0 0 3 15,0 0-5-15,0 0 4 0,0 0-3 16,0 0-1-16,0 0-1 0,0 0 2 0,0 0-4 16,0 0 2-16,0 0-1 0,0 0-1 15,0 0-5-15,0 0 6 0,0 0-2 0,0 0 0 16,0 0-5-16,0 0 3 0,0 0-2 15,0 0 3-15,0 0-1 0,46 24 0 16,-39-16-1-16,-7-8 21 0,13 15 1 0,-3-6-4 16,-1-1-3-16,-9-8 0 0,16 18-2 15,-7-11 1-15,0 3-5 0,-9-10 0 0,14 12-1 16,-8-3-4-16,-6-9 3 0,11 11-4 16,-11-11 2-16,9 12 2 0,-9-12-7 15,0 0 1-15,10 10 2 0,-10-10 0 0,0 0-1 16,0 0 4-16,7 12-3 0,-7-12 1 15,0 0-2-15,0 0 2 0,0 0-2 0,0 0 4 16,0 0-6-16,0 0 4 0,0 0-3 16,0 0-4-16,0 0 7 0,0 0 2 15,0 0-6-15,0 0 3 0,0 0 0 0,0 0-1 16,0 0-2-16,0 0 1 0,-23 12-9 16,23-12 8-16,0 0-3 0,-20 6 4 0,20-6 1 15,0 0 2-15,-21 8-2 0,21-8-2 16,-15 5-3-16,15-5 4 0,-17 5-1 0,17-5-1 15,-14 8 0-15,14-8 4 0,-13 10-2 16,13-10-2-16,-13 8-7 0,13-8 11 16,-12 7-4-16,12-7 2 0,-12 9-2 0,12-9 3 15,0 0 0-15,-14 12 3 0,14-12-1 16,0 0-3-16,-10 10-4 0,10-10 1 0,0 0 3 16,0 0 2-16,0 0 2 0,-11 9-1 15,11-9-2-15,0 0 6 0,0 0-7 16,0 0 2-16,0 0 0 0,0 0-4 0,0 0 4 15,0 0-3-15,0 0 2 0,0 0 2 16,0 0-7-16,0 0 9 0,38-28-6 0,-38 28 6 16,13-12-5-16,-13 12 2 0,14-14-3 15,-5 9-1-15,-9 5 7 0,15-14-7 16,-15 14 4-16,15-13-7 0,-15 13 5 0,12-11 2 16,-12 11-4-16,11-12 1 0,-11 12-3 15,7-9 6-15,-7 9 2 0,8-11-6 0,-8 11 3 16,0 0-3-16,2-17 1 0,-2 17 1 15,0 0 0-15,2-18-1 0,-2 18-1 0,0 0 1 16,0 0 1-16,0 0-2 0,-6-27 0 16,6 27 2-16,0 0-1 0,-6-16-1 15,6 16 2-15,-10-12 0 0,10 12-1 0,0 0 1 16,-10-17 0-16,10 17-2 0,-10-11 1 16,10 11-1-16,-9-10 7 0,9 10-3 0,-10-12-3 15,10 12 1-15,0 0 0 0,-16-13 2 16,16 13-2-16,-8-9-2 0,8 9-3 15,-10-11-2-15,10 11 9 0,0 0-5 0,-16-14 2 16,16 14 0-16,-10-8-1 0,10 8-1 16,0 0 4-16,-14-11 3 0,14 11-7 15,0 0 3-15,0 0-2 0,-11-10 0 0,11 10-1 16,0 0 6-16,0 0-2 0,0 0-3 16,0 0 1-16,0 0 2 0,0 0-3 0,-11-11 3 15,11 11 0-15,0 0-3 0,0 0-3 16,0 0 6-16,0 0 1 0,0 0-4 0,0 0 2 15,0 0 1-15,0 0-2 0,0 0 1 16,0 0 2-16,0 0 0 0,0 0-5 16,0 0 6-16,0 0-7 0,40 31 4 0,-40-31 1 15,12 11-3-15,-12-11 3 0,12 12 1 16,-12-12 2-16,12 13-1 0,-5-6-11 0,-7-7 9 16,13 12-3-16,-13-12 4 0,12 11 3 15,-12-11-6-15,13 9 2 0,-13-9-1 0,8 8 0 16,-8-8-2-16,0 0 0 0,11 10 1 15,-11-10-1-15,0 0 4 0,0 0-6 16,11 11 1-16,-11-11 0 0,0 0 4 16,0 0 1-16,0 0-9 0,12 8 7 0,-12-8-1 15,0 0 1-15,0 0-5 0,0 0 5 16,0 0 0-16,0 0-1 0,0 0-1 0,8 9 1 16,-8-9 0-16,0 0 1 0,0 0-3 15,0 0-1-15,0 0-1 0,0 0 1 0,0 0 4 16,0 0 0-16,0 0 0 0,0 0-1 15,0 0 2-15,0 0-3 0,0 0-3 16,0 0 6-16,0 0 2 0,-20 23-8 0,20-23 0 16,0 0 3-16,-9 10 2 0,9-10-3 15,0 0 2-15,-15 14-6 0,15-14 6 0,-8 8-1 16,8-8-4-16,-11 14-4 0,11-14-28 16,-12 15-25-16,3-5-48 0,0-2-73 0,3-1-92 15,-4-1-158-15,2 0-185 0,-6-1-24 16,14-5-367-16,-21 9-497 0</inkml:trace>
  <inkml:trace contextRef="#ctx0" brushRef="#br0" timeOffset="88907.77">4161 4738 2945 0,'0'0'-128'0,"0"0"37"0,0 0 13 0,0 0 23 16,0 0 33-16,0 0 25 0,26-31 25 15,-26 31 13-15,0 0 11 0,0 0 4 0,0 0-1 16,0 0 2-16,0 0 18 0,0 0 11 16,0 0 7-16,0 0 3 0,0 0 0 0,0 0-2 15,0 0 6-15,0 0-2 0,0 0 4 16,0 0-5-16,0 0-5 0,0 0 1 15,-16 44-9-15,16-44-3 0,-6 18-8 16,6-18-6-16,-6 16-5 0,6-16-3 0,-8 20-5 16,8-20-5-16,-4 19-9 0,4-19 1 15,-4 19-2-15,4-19-23 0,-6 17 1 16,6-17 3-16,0 15 3 0,0-15-1 0,0 0 3 16,-2 20 3-16,2-20 2 0,0 0 3 15,-2 16 3-15,2-16-3 0,0 0-1 0,0 0-2 16,0 0-1-16,0 0-5 0,0 0-3 15,12 12-3-15,-12-12 2 0,0 0-8 0,0 0-5 16,0 0-13-16,0 0-22 0,0 0-28 16,35-19-42-16,-35 19-42 0,13-13-55 15,-7 5-44-15,1 0-49 0,-3-1-83 0,4-1-125 16,-8 10-464-16,4-21-395 0</inkml:trace>
  <inkml:trace contextRef="#ctx0" brushRef="#br0" timeOffset="89100.99">4199 4664 2962 0,'0'0'9'0,"9"-19"15"0,-9 19 8 16,0 0 3-16,0 0 25 0,0 0 8 0,6-14 5 16,-6 14-4-16,0 0-9 0,0 0-9 15,0 0-15-15,8-11-16 0,-8 11-24 0,0 0-32 16,0 0-35-16,0 0-53 0,11-2-65 15,-11 2-86-15,0 0-582 0,0 0-208 0</inkml:trace>
  <inkml:trace contextRef="#ctx0" brushRef="#br0" timeOffset="89467.66">4375 4896 2578 0,'0'0'-37'0,"0"0"37"16,0 0 28-16,0 0 33 0,0 0 23 16,0 0 21-16,0 0 11 0,0 0 17 15,0 0 1-15,15 10 8 0,-15-10 1 16,0 0-8-16,0 0-12 0,2 22-6 0,-2-22-22 16,2 18-6-16,-2-18-15 0,0 18-14 15,0-18-40-15,4 21-51 0,-4-21-75 16,2 24-82-16,0-13-65 0,-2-11-157 0,3 25-554 15,-3-13-406-15</inkml:trace>
  <inkml:trace contextRef="#ctx0" brushRef="#br0" timeOffset="90332.47">4229 4523 2869 0,'0'0'-76'16,"0"0"31"-16,0 0 36 0,0 0 21 0,0 0 34 15,0 0 26-15,0 0 11 0,0 0 8 16,0 0-13-16,0 0-9 0,0 0-6 16,0 0-7-16,0 0-16 0,0 0-17 15,0 0-54-15,0 0-71 0,0 0-66 0,0 0-129 16,0 0-553-16,0 0-196 0</inkml:trace>
  <inkml:trace contextRef="#ctx0" brushRef="#br0" timeOffset="94375.45">6672 4870 599 0,'0'0'212'15,"0"0"-93"-15,0 0-33 0,0 0-9 16,0 0-10-16,0 0 6 0,0 0 7 16,0 0-13-16,0 0 2 0,0 0-3 0,0 0-4 15,0 0-5-15,0 0-6 0,0 0 0 16,0 0-1-16,0 0-4 0,0 0-7 15,0 0-5-15,0 0-4 0,0 0 4 0,0 0-5 16,0 0 3-16,0 0-1 0,0 0 11 16,0 0 3-16,0 0-6 0,0 0 16 15,0 0 8-15,0 0 5 0,0 0 2 0,0 0-1 16,0 0-9-16,0 0 11 0,0 0 0 16,0 0 2-16,0 0 5 0,16 22-1 15,-16-22-2-15,0 0-5 0,0 0-4 0,22 4-11 16,-22-4-3-16,14 3-5 0,-14-3-5 15,20 3-9-15,-20-3-27 0,21 2-45 0,-21-2-65 16,23 0-61-16,-23 0-62 0,23-2-139 16,-10 0-406-16,-4-2-65 0</inkml:trace>
  <inkml:trace contextRef="#ctx0" brushRef="#br0" timeOffset="94803.09">6761 4852 2139 0,'0'0'-124'0,"0"0"26"0,0 0 11 15,0 0 8-15,0 0 7 0,0 0 10 16,0 0 3-16,0 0 11 0,0 0 7 15,0 0 7-15,0 0 5 0,0 0 1 0,0 0 10 16,0 0 11-16,0 0 14 0,0 0 6 16,0 0 13-16,0 0-5 0,0 0 1 0,0 0-4 15,0 0-1-15,0 0 2 0,0 0-9 16,0 0-1-16,0 0-25 0,0 0-55 16,0 0-106-16,0 0-232 0,0 0 130 0</inkml:trace>
  <inkml:trace contextRef="#ctx0" brushRef="#br1" timeOffset="162885.99">6829 4820 2729 0,'0'0'-145'0,"0"0"34"0,0 0 26 16,0 0 24-16,0-19 25 0,0 19 24 15,0 0 26-15,0 0 29 0,0 0 38 0,0 0 29 16,0 0 15-16,0 0 24 0,0 0 13 15,0 0 14-15,0 0 14 0,0 0 3 16,0 0-29-16,0 0-4 0,4 55-9 0,-4-55-8 16,2 23-8-16,-2-23 10 0,4 25-15 15,-2-10-10-15,-2-15-4 0,4 27-17 0,0-14-7 16,-2 1-6-16,-2-14-2 0,3 22-9 16,-1-10-11-16,-2-12-9 0,2 18-5 15,-2-18-4-15,2 18-2 0,-2-18-5 0,2 14-6 16,-2-14-5-16,0 0-14 0,2 18-31 15,0-12-31-15,-2-6-40 0,0 0-53 16,0 0-61-16,0 0-55 0,9 7-54 0,-9-7-110 16,0 0-147-16,0 0-52 0,0 0-269 15,0 0-266-15</inkml:trace>
  <inkml:trace contextRef="#ctx0" brushRef="#br1" timeOffset="164434.5">6758 4886 2482 0,'0'0'-174'0,"0"0"30"0,0 0 30 16,0 0 23-16,0 0 19 0,0 0 18 15,0 0 5-15,0 0 13 0,0 0 11 0,0 0 19 16,0 0 6-16,0 0 16 0,0 0 12 16,0 0 10-16,0 0 6 0,0 0 11 15,0 0 6-15,0 0-8 0,0 0-12 16,0 0 31-16,0 0-32 0,0 0 6 0,0 0 14 15,0 0 10-15,0 0 21 0,0 0 1 16,0 0 5-16,0 0 8 0,0 0 1 0,0 0 0 16,0 0-6-16,0 0 1 0,0 0-3 15,0 0-3-15,0 0-5 0,0 0-1 16,0 0 2-16,0 0 2 0,0 0 2 0,-48 10-2 16,48-10-1-16,0 0-9 0,0 0 5 15,0 0-5-15,0 0-10 0,0 0-11 0,0 0 0 16,0 0-6-16,0 0-6 0,0 0-1 15,0 0-6-15,0 0 6 0,0 0-2 16,0 0 3-16,0 0-5 0,0 0-5 0,0 0-5 16,0 0-3-16,0 0 1 0,0 0-8 15,55-13-4-15,-55 13-16 0,0 0-1 16,25 3 0-16,-25-3 2 0,17 5-4 0,-17-5 6 16,14 5-2-16,-14-5-1 0,20 4 5 15,-20-4-5-15,15 6 1 0,-15-6-2 16,17 3 7-16,-17-3-4 0,15 6-2 0,-15-6-1 15,14 4-2-15,-14-4 4 0,16 4 1 16,-16-4 2-16,0 0-4 0,20 5 6 16,-20-5-8-16,0 0 3 0,17 5-5 0,-17-5 0 15,0 0-13-15,15 3-29 0,-15-3-39 16,0 0-48-16,0 0-70 0,13 4-53 0,-13-4-55 16,0 0-119-16,0 0-164 0,6 6-350 15,-6-6-358-15</inkml:trace>
  <inkml:trace contextRef="#ctx0" brushRef="#br1" timeOffset="165178.62">7029 5477 2680 0,'0'0'-153'0,"0"0"20"0,0 0 27 0,0 0 30 16,0 0 22-16,0 0 22 0,0 0 27 15,-25 19 15-15,25-19 7 0,0 0 19 0,0 0 2 16,0 0 8-16,0 0-1 0,0 0 6 15,0 0-4-15,0 0 3 0,0 0-5 16,13 19-1-16,-13-19 3 0,0 0-8 0,16 3-4 16,-16-3 2-16,0 0-9 0,0 0-3 15,34-12-1-15,-34 12-2 0,17-11 4 16,-8 5 2-16,-9 6-4 0,13-14 16 0,-13 14-3 16,12-12 7-16,-6 3-2 0,-6 9 0 15,4-17-6-15,-4 17 0 0,3-17-9 16,-3 17 0-16,0 0-2 0,-9-25-2 0,9 25 5 15,-8-12 5-15,8 12 1 0,-10-10 5 16,10 10-1-16,0 0 9 0,-16-12 4 0,16 12 9 16,0 0 3-16,-16-4 4 0,16 4-3 15,0 0 2-15,0 0-4 0,0 0 4 16,-25 19-5-16,25-19 9 0,-12 15 0 0,8-5 5 16,4-10-1-16,-6 20-2 0,6-20-3 15,-6 24-4-15,4-13-8 0,2-11-2 0,-4 26-7 16,4-26-1-16,0 22-9 0,0-8-2 15,0-14-5-15,6 22-1 0,0-11-3 0,0 1 0 16,-6-12-5-16,20 15 1 0,-10-7-3 16,5-2-6-16,0-3-7 0,-15-3-27 15,29 2-27-15,-11-2-37 0,-18 0-44 16,33-5-62-16,-16 1-44 0,2-1-54 0,-5-2-99 16,4 0-137-16,-6-3-416 0,1 1-360 15</inkml:trace>
  <inkml:trace contextRef="#ctx0" brushRef="#br1" timeOffset="165557.47">7484 5402 2717 0,'0'0'-130'15,"0"0"30"-15,0 0 33 0,0 0 35 0,0 0 43 16,0 0 34-16,0 0 29 0,0 0 26 0,0 0 19 16,0 0 16-16,-27 23 12 0,27-23-5 15,-15 12-2-15,15-12-13 0,-19 15-2 16,11-10-8-16,-1 6-7 0,9-11-5 15,-13 17-5-15,7-7-5 0,6-10-7 0,-8 19-8 16,8-19-11-16,-2 18-13 0,2-18 2 16,4 19-8-16,-4-19-4 0,14 18-6 15,-5-9-5-15,2-1-27 0,1-2-30 0,-12-6-42 16,26 7-47-16,-12-4-62 0,-14-3-60 16,26 0-65-16,-26 0-143 0,21-3-537 0,-11 1-434 15</inkml:trace>
  <inkml:trace contextRef="#ctx0" brushRef="#br1" timeOffset="166107.62">7097 6053 2797 0,'0'0'-145'0,"-23"-3"34"0,23 3 31 15,0 0 19-15,-17 6 34 0,17-6 21 0,0 0 35 16,0 0 22-16,-15 4 17 0,15-4 10 15,0 0 9-15,0 0 16 0,0 0 13 16,0 0 15-16,-17 7 8 0,17-7-6 0,0 0-5 16,0 0-5-16,0 0-5 0,0 0-3 15,0 0 8-15,0 0-14 0,0 0-1 16,0 0-2-16,0 0-9 0,0 0-8 16,0 0-13-16,49 8-7 0,-49-8-8 0,28 0-6 15,-28 0-5-15,26 0-13 0,-10 0-29 16,-4 0-42-16,-12 0-62 0,26 0-84 0,-15-1-89 15,1-3-201-15,-12 4-150 0,14-3-316 16,-14 3-355-16</inkml:trace>
  <inkml:trace contextRef="#ctx0" brushRef="#br1" timeOffset="192485.78">3596 4743 9 0,'0'0'14'15,"0"0"-2"-15,8-10 10 0,-8 10 3 0,0 0 5 16,0 0 1-16,0 0 6 0,13-10 0 15,-13 10-10-15,0 0 4 0,0 0-4 16,13-8-4-16,-13 8-2 0,0 0-4 0,0 0-2 16,18-8 3-16,-18 8-5 0,0 0 0 15,20-5-1-15,-20 5-3 0,13-4-1 16,-13 4 1-16,14-6 2 0,-14 6-9 16,18-4 2-16,-18 4-4 0,18-6-4 0,-18 6 0 15,20-3 1-15,-20 3-3 0,18-6 6 16,-18 6-4-16,20-6 4 0,-20 6 0 0,17-3 4 15,-17 3 0-15,16-4-2 0,-16 4 0 16,18-7-4-16,-18 7 5 0,16-3-3 0,-16 3 2 16,17-4 0-16,-17 4 0 0,19-5-6 15,-19 5 4-15,19-4 2 0,-19 4-4 16,20-6 2-16,-20 6 2 0,18-6-2 16,-18 6 0-16,18-5 0 0,-18 5 0 0,18-6 2 15,-18 6-2-15,19-5 2 0,-19 5-4 16,20-7 6-16,-20 7-8 0,18-4 6 15,-18 4-6-15,22-5 6 0,-22 5 0 0,19-4 6 16,-19 4-8-16,19-6 5 0,-19 6 1 16,19-4 1-16,-19 4-1 0,16-5 2 15,-16 5-1-15,20-4 6 0,-20 4-2 0,17-4-1 16,-17 4 5-16,19-2-2 0,-19 2 0 16,17-3 0-16,-17 3-2 0,21-2 4 15,-21 2-11-15,21-2 3 0,-21 2-5 0,19-2 7 16,-19 2 1-16,23 0-9 0,-23 0 3 15,22-2 13-15,-22 2-10 0,23 0-3 0,-23 0-1 16,26 0-1-16,-26 0 4 0,25 0 3 16,-25 0 2-16,23 0 0 0,-23 0-5 15,27 0 1-15,-27 0 0 0,26 0 2 0,-26 0-3 16,25 2 5-16,-12-2-6 0,-13 0-1 16,27 2-4-16,-13 0 5 0,-14-2-5 15,26 2 4-15,-26-2 0 0,28 2-4 0,-15-1 3 16,-13-1 16-16,30 5-12 0,-16-5 9 15,2 3-9-15,0-1-1 0,-16-2 3 16,30 5-4-16,-15-2 8 0,-1-2 0 16,2 4 1-16,-16-5-3 0,29 5 5 0,-16-1-2 15,-13-4 1-15,27 5-6 0,-14-1 3 16,0 0-3-16,-13-4 2 0,25 10 8 0,-14-6-6 16,-11-4 1-16,23 9-2 0,-13-3-3 15,1 0 4-15,-11-6 8 0,23 11-4 16,-13-3 20-16,2-3-3 0,-12-5-5 0,18 16-3 15,-7-9 9-15,0 1-6 0,-1-1 11 16,1 1-4-16,-1 2 0 0,1-1 1 0,0-1-12 16,-3 1-1-16,2 1 8 0,-10-10-10 15,22 17-2-15,-12-7 0 0,1-1-2 16,-3 3-1-16,1-3 6 0,0 0-4 0,-3 3-5 16,-6-12 6-16,14 18 2 0,-7-5 1 15,2-2 1-15,-9-11-8 0,10 21-2 16,-4-14 7-16,-2 7 6 0,-4-14 4 0,11 27-4 15,-7-14 1-15,0 0-3 0,1 2-7 16,-5-15 7-16,6 27 2 0,-3-12 0 16,-1 1 6-16,0-1-12 0,-2-15-2 0,0 32 4 15,0-17 7-15,0 2-11 0,0 1 9 16,-4-1-8-16,1 0-8 0,-1 0 14 0,0 0-4 16,-1 0 2-16,-1 2-4 0,0-2-3 15,-3 5 1-15,1-4-4 0,0 2-1 16,-1-1-2-16,-2 0-2 0,1-1-1 0,-1 0 8 15,0 1-5-15,-1-4-2 0,1 2 6 16,-1 1-8-16,1-3-4 0,-2 0-1 16,1 0 7-16,1-2-5 0,-2-1-2 15,1 1 7-15,-1-1-2 0,2-3-8 0,-4 3 5 16,3-3 1-16,0 1-7 0,-2-1 8 16,2 1-3-16,-3-3-3 0,2 1 5 0,-2 0-4 15,3-3-7-15,-1 3 12 0,-2-2-6 16,15-6 3-16,-28 11 3 0,16-6 3 0,-1-1-17 15,13-4 17-15,-23 9-12 0,23-9 3 16,-21 5-6-16,11-1 3 0,10-4 2 16,-22 3 4-16,22-3-6 0,-17 6 1 0,17-6 5 15,0 0-4-15,-21 5 4 0,21-5-9 16,-15 1-1-16,15-1-4 0,0 0-7 16,0 0 2-16,-26 0-4 0,26 0-5 0,0 0 7 15,0 0 3-15,-14-12-10 0,14 12 10 16,0 0 3-16,-6-16-5 0,6 16 5 15,0 0 3-15,-2-20 3 0,2 20 7 16,0 0 10-16,2-21-8 0,-2 21 0 0,0 0-3 16,2-21 3-16,-2 21 9 0,4-15-9 0,-4 15 31 15,4-15-19-15,-4 15-3 0,0 0 6 16,6-21-3-16,-6 21-4 0,6-11 7 16,-6 11-3-16,0 0 6 0,8-14-8 0,-8 14-2 15,0 0-4-15,0 0-1 0,6-13 10 16,-6 13 6-16,0 0-4 0,0 0 3 0,0 0-1 15,0 0-5-15,0 0-6 0,0 0 13 16,0 0-6-16,0 0 1 0,0 0-5 16,0 0-9-16,-9 53 11 0,9-53-5 15,-5 17 0-15,5-17 4 0,-4 15-6 0,4-15 2 16,-4 16-1-16,4-16 1 0,0 0-2 16,-2 22-4-16,2-22 4 0,0 0 4 15,-4 16-3-15,4-16 2 0,0 0 5 0,0 0 5 16,2 20 2-16,-2-20 7 0,0 0 6 15,0 0 5-15,6 14 2 0,-6-14-1 0,0 0-1 16,11 12 3-16,-11-12-1 0,0 0-1 16,17 7 6-16,-17-7 1 0,15 6 3 15,-15-6 1-15,19 6 0 0,-19-6-4 0,19 6-2 16,-19-6-3-16,19 5-7 0,-8-1-3 16,-11-4-6-16,18 6 0 0,-18-6-3 0,18 5-2 15,-18-5-4-15,14 6-7 0,-14-6-10 16,15 6-24-16,-15-6-31 0,0 0-45 15,20 7-55-15,-14-4-65 0,-6-3-109 16,10 1-591-16,-10-1-317 0</inkml:trace>
  <inkml:trace contextRef="#ctx0" brushRef="#br1" timeOffset="197325.88">6124 4664 2547 0,'0'0'-206'0,"0"0"29"0,0 0 27 0,0 0 24 16,0 0 24-16,0 0 28 0,0 0 21 15,0 0 13-15,0 0 11 0,0 0 18 0,0 0 6 16,0 0 11-16,0 0 6 0,0 0 5 16,0 0 6-16,0 0 12 0,0 0 3 15,0 0 13-15,0 0 8 0,0 0 13 16,0 0 3-16,0 0 5 0,0 0 6 0,0 0 3 15,0 0 1-15,0 0 5 0,0 0-7 16,0 0 6-16,0 0-17 0,0 0 1 0,0 0-5 16,0 0-9-16,0 0-9 0,0 0-3 15,0 0-8-15,0 0-6 0,0 0-5 16,0 0-2-16,0 0-6 0,0 0 0 0,0 0-2 16,0 0 1-16,0 0-7 0,0 0 1 15,0 0 1-15,0 0-5 0,0 0-3 16,0 0 4-16,0 0-7 0,0 0 0 0,0 0 3 15,2 22-5-15,-2-22 2 0,2 14 1 16,-2-14-4-16,0 0 2 0,4 15-1 16,-4-15-2-16,0 0-2 0,2 18 24 15,-2-18-6-15,0 0 2 0,6 13-2 0,-6-13-1 16,0 0-1-16,7 13-5 0,-7-13-2 16,0 0 5-16,0 0-4 0,8 10 1 0,-8-10-4 15,0 0-1-15,0 0 4 0,0 0-5 16,0 0 0-16,0 0-3 0,8 11 0 0,-8-11 1 15,0 0 0-15,0 0-4 0,0 0 5 16,0 0 1-16,14 5-4 0,-14-5-3 16,0 0-1-16,0 0 2 0,0 0 1 0,0 0 2 15,0 0 1-15,0 0-5 0,0 0 4 16,0 0-4-16,0 0 0 0,0 0 0 0,0 0-5 16,0 0-5-16,0 0-10 0,0 0-16 15,0 0-20-15,0 0-15 0,0 0-13 16,0 0-17-16,0 0-6 0,0 0 3 15,0 0-3-15,0 0 7 0,-24-43 21 0,24 43-7 16,-13-11 15-16,13 11 3 0,-12-10 10 16,12 10 2-16,-13-10 17 0,13 10 2 15,-13-9 13-15,13 9 16 0,-10-10 0 0,10 10 20 16,0 0 19-16,-13-13 7 0,13 13 3 16,0 0 10-16,-11-12-4 0,11 12 8 0,0 0 5 15,0 0 2-15,-8-11-4 0,8 11 1 16,0 0 1-16,0 0-3 0,0 0 3 0,0 0-4 15,-9-11-1-15,9 11-6 0,0 0-5 16,0 0-5-16,0 0-4 0,0 0-2 16,0 0-2-16,0 0-3 0,0 0 3 15,0 0-3-15,0 0-7 0,0 0 1 0,0 0-1 16,0 0-5-16,0 0-1 0,0 0-2 16,0 0-3-16,33 28 2 0,-33-28-3 15,8 9 3-15,-8-9-1 0,8 14-3 0,-8-14 0 16,8 10-3-16,-8-10 3 0,11 9-2 15,-11-9 1-15,9 10-2 0,-9-10-3 0,0 0 4 16,12 13-5-16,-12-13 4 0,0 0-1 16,11 9-2-16,-11-9 1 0,0 0 6 0,8 10-1 15,-8-10 2-15,0 0 5 0,0 0-6 16,9 12 3-16,-9-12-5 0,0 0-2 16,0 0 3-16,0 0 0 0,11 9-2 15,-11-9 2-15,0 0-3 0,0 0-3 0,0 0 4 16,0 0 0-16,0 0-3 0,10 7 0 15,-10-7-2-15,0 0 3 0,0 0-3 16,0 0 2-16,0 0-2 0,0 0 1 0,0 0 0 16,0 0 4-16,8 12-5 0,-8-12 3 15,0 0-1-15,0 0-1 0,0 0 1 0,0 0-1 16,0 0 1-16,0 0 3 0,22-2-1 16,-22 2 4-16,0 0-1 0,0 0 4 15,0 0-1-15,23-13 4 0,-23 13-3 0,13-10 0 16,-13 10 0-16,15-13 0 0,-7 7-2 15,-8 6-2-15,16-17 1 0,-6 8 1 0,0 1-5 16,-10 8 4-16,19-17 1 0,-8 10-2 16,-1-2-1-16,-10 9 1 0,21-15-4 15,-13 10 1-15,-8 5-1 0,20-10-2 16,-20 10-3-16,14-10-10 0,-14 10-14 0,18-5-19 16,-18 5-22-16,0 0-32 0,16-8-46 15,-16 8-30-15,0 0-41 0,0 0-70 0,17-2-628 16,-17 2-308-16</inkml:trace>
  <inkml:trace contextRef="#ctx0" brushRef="#br1" timeOffset="200084.74">6181 6189 2562 0,'0'0'-162'0,"0"0"27"0,0 0 10 16,0 0 10-16,0 0-5 0,0 0 1 15,-18-3 0-15,18 3-3 0,0 0 7 16,0 0 2-16,0 0 5 0,0 0 13 16,0 0 12-16,-21-4 8 0,21 4 10 15,0 0 19-15,0 0 12 0,0 0 16 0,-16-4 16 16,16 4 18-16,0 0 15 0,0 0 22 16,0 0 12-16,0 0 8 0,0 0 10 0,0 0 9 15,-18-4 10-15,18 4 20 0,0 0 7 16,0 0 3-16,0 0 2 0,0 0-4 0,0 0-9 15,0 0-3-15,0 0-5 0,0 0-13 16,0 0 1-16,0 0-11 0,0 0-10 16,0 0-4-16,0 0-9 0,0 0-5 0,0 0-5 15,0 0-6-15,20 46-6 0,-20-46-6 16,6 19-1-16,-2-8-5 0,3 2-2 16,-7-13-6-16,8 19-5 0,-8-19 5 0,8 17-2 15,-8-17-4-15,9 12-4 0,-9-12 0 16,9 12-2-16,-9-12 4 0,10 9-4 15,-10-9 2-15,0 0 0 0,0 0 1 0,22 3 4 16,-22-3 0-16,0 0 1 0,0 0-4 16,24-20-2-16,-15 15 1 0,-9 5 6 0,15-14 0 15,-15 14 0-15,15-13-2 0,-9 5-2 16,-6 8-4-16,16-15-2 0,-16 15 2 16,14-11-16-16,-14 11-18 0,10-11-30 0,-10 11-38 15,11-7-50-15,-11 7-44 0,8-6-46 16,-8 6-99-16,9-5-482 0,-9 5-128 0</inkml:trace>
  <inkml:trace contextRef="#ctx0" brushRef="#br1" timeOffset="201404.74">6280 6367 2205 0,'0'0'-180'0,"0"0"19"0,0 0 17 16,0 0 26-16,-2-21 26 0,2 21 10 16,0 0 17-16,0 0 5 0,0 0 8 15,0 0 6-15,0 0 10 0,0 0 11 0,0 0 21 16,-6-17 8-16,6 17 15 0,0 0 4 16,0 0 5-16,0 0-2 0,0 0 7 0,0 0 0 15,0 0 3-15,0 0 11 0,0 0 11 16,0 0 1-16,0 0 7 0,0 0 19 15,0 0-25-15,0 0 5 0,0 0-7 16,0 0 3-16,0 0-11 0,0 0-5 0,0 0 1 16,0 0-9-16,12-15-4 0,-12 15 5 15,0 0-10-15,0 0-3 0,0 0 3 0,0 0-3 16,0 0-7-16,30 7 6 0,-30-7-11 16,0 0 1-16,14 14 0 0,-14-14-6 15,11 13-2-15,-11-13 6 0,11 17-3 0,-7-4-7 16,3 0 1-16,-3 2-2 0,2-3 1 15,0 5-2-15,0 1 0 0,-1-1 3 0,0 3 0 16,-1 1 2-16,-2 3-4 0,0 2-5 16,0 0 5-16,-2 4 8 0,0-1-9 15,0 2 2-15,-2 2-2 0,-2 3 3 0,0 3 0 16,-3-2-3-16,2 0 3 0,3 0 3 16,-2 2 6-16,2-4-15 0,-2 1 6 15,2 1-6-15,2-5 0 0,2 1 3 16,0 4-1-16,4-3-1 0,3 2 2 0,0-1 0 15,3-2 0-15,7 4 3 0,-2-5-6 16,2-3 3-16,5 3-11 0,-2-6-1 0,0-1-6 16,1-2 4-16,3 0 5 0,-2-4 4 15,0 0-11-15,2 1 0 0,-1-5-4 16,-1-2-1-16,-2-2-12 0,0 0-1 0,-3 0 12 16,0-2 2-16,-2-2-1 0,-3 1 15 15,0-2 1-15,-2 2 10 0,-12-8 9 0,17 10 0 16,-17-10 0-16,13 9 16 0,-13-9-33 15,0 0-3-15,8 11 9 0,-8-11-10 0,0 0 7 16,0 0 0-16,0 0-1 0,0 0 6 16,0 0 7-16,0 0-6 0,0 0 0 15,-15 27-1-15,15-27 11 0,0 0-16 16,0 0-3-16,0 0 1 0,-13 7-9 0,13-7 3 16,0 0 2-16,0 0-11 0,0 0-2 15,0 0-6-15,0 0 8 0,0 0 0 0,0 0 6 16,0 0-4-16,0 0 11 0,0 0-9 15,0 0 4-15,0 0 2 0,0 0 2 16,0 0 7-16,0 0 6 0,0 0 6 0,0 0 7 16,0 0-2-16,0 0 7 0,0 0 9 15,35-30-2-15,-35 30 5 0,6-11 6 16,-6 11 6-16,0 0 16 0,6-16 7 0,-6 16 3 16,0 0 3-16,0 0-7 0,6-14-1 15,-6 14-8-15,0 0-3 0,0 0-3 0,0 0-4 16,0 0-6-16,0 0-1 0,0 0-7 15,0 0-2-15,0 0-3 0,0 0-4 0,0 0-1 16,0 0-2-16,0 0 0 0,0 0-3 16,0 0-6-16,0 0 1 0,0 0-2 15,0 0 2-15,0 0-7 0,0 0-2 0,0 0 5 16,0 0-2-16,0 0-4 0,0 0 2 16,0 0 0-16,0 0 0 0,0 0-4 0,0 43-3 15,0-43-1-15,8 15-9 0,-8-15 2 16,12 15-5-16,-12-15 0 0,10 16 2 15,-10-16 2-15,10 11 0 0,-10-11-3 0,11 13 4 16,-11-13-1-16,11 11 1 0,-11-11 1 16,8 9 0-16,-8-9-1 0,0 0 4 15,11 10-1-15,-11-10 2 0,0 0 1 0,0 0 0 16,0 0 2-16,0 0-2 0,0 0-2 16,0 0 0-16,0 0 0 0,0 0 2 15,0 0 0-15,0 0-1 0,0 0 4 0,0 0-1 16,0 0 0-16,0 0 1 0,0 0-1 15,0 0 0-15,0 0-4 0,0 0-1 0,0 0 1 16,-51-8 0-16,51 8 1 0,0 0-11 16,0 0-9-16,-22 5-39 0,22-5-47 15,0 0-42-15,-12 8-46 0,12-8-107 0,-10 3-524 16,10-3-147-16</inkml:trace>
  <inkml:trace contextRef="#ctx0" brushRef="#br1" timeOffset="202340.13">7385 7918 2354 0,'0'0'-63'0,"0"0"36"16,8-13 16-16,-8 13 11 0,0 0 20 16,0 0 25-16,0 0 17 0,0 0 22 0,0 0 18 15,0 0-1-15,11-10 7 0,-11 10 12 16,0 0 15-16,0 0 14 0,0 0 2 16,0 0-2-16,0 0-6 0,0 0-8 0,0 0-17 15,0 0-10-15,-7 46-9 0,7-46-13 16,-4 23-6-16,4-23-11 0,-6 26-6 15,4-10-7-15,0 0 1 0,0-2-10 0,2-14-6 16,0 29-1-16,0-29-5 0,2 26-1 16,2-12-4-16,2-2-1 0,1-1-5 15,-7-11 1-15,17 19-3 0,-7-12 0 0,0-1-7 16,-10-6-5-16,24 8-12 0,-11-6-14 16,-13-2-18-16,26 2-27 0,-26-2-29 15,22-8-34-15,-8 2-40 0,-14 6-47 0,16-15-52 16,-12 4-76-16,0-3-153 0,-6-1-437 15,0-2-335-15</inkml:trace>
  <inkml:trace contextRef="#ctx0" brushRef="#br1" timeOffset="202506.7">7316 7592 2800 0,'0'0'30'0,"-3"-24"21"0,3 24-14 0,0-18-6 15,0 18-5-15,0 0-4 0,7-17 2 16,-7 17-4-16,0 0-3 0,0 0-2 15,6-15-12-15,-6 15-17 0,0 0-20 0,0 0-22 16,0 0-31-16,8-8-30 0,-8 8-42 16,0 0-85-16,0 0-494 0,0 0-11 15</inkml:trace>
  <inkml:trace contextRef="#ctx0" brushRef="#br1" timeOffset="203000.76">7726 8124 2148 0,'0'0'-33'0,"0"0"21"15,0 0-9-15,0 0 16 0,0 0 16 16,0 0 24-16,0 0 29 0,-8 21 14 16,8-21 7-16,0 0-1 0,-5 19-9 15,5-19 0-15,-4 15-4 0,4-15 3 0,-5 17 1 16,5-17 2-16,-2 19-7 0,2-19-7 16,-4 21-2-16,4-21-8 0,-2 18-5 0,2-18-5 15,-2 17-5-15,2-17-3 0,-2 15-11 16,2-15-11-16,0 0-14 0,-4 19-25 15,4-19-26-15,0 0-29 0,0 17-27 0,0-17-27 16,0 0-32-16,2 9-57 0,-2-9-120 16,0 0-344-16,0 0 63 0</inkml:trace>
  <inkml:trace contextRef="#ctx0" brushRef="#br1" timeOffset="203265.06">7982 8183 2034 0,'0'0'-16'0,"21"2"20"16,-21-2 4-16,0 0 9 0,0 0 27 16,0 0 13-16,0 0 21 0,0 0-6 0,0 0-6 15,19 2-7-15,-19-2-7 0,0 0-6 16,19 2 2-16,-19-2-8 0,0 0-1 15,28 0-7-15,-28 0-1 0,19 0-10 0,-19 0-13 16,19 0-24-16,-19 0-40 0,0 0-40 16,27 0-26-16,-27 0-46 0,18-2-104 0,-8 2-365 15,-10 0 142-15</inkml:trace>
  <inkml:trace contextRef="#ctx0" brushRef="#br1" timeOffset="203621.86">8293 7979 1880 0,'0'0'-9'0,"9"-15"17"15,-9 15 9-15,0 0 4 0,8-10 5 16,-8 10 16-16,0 0 22 0,0 0 16 15,0 0 13-15,0 0 1 0,0 0-2 16,0 0-4-16,0 0-9 0,0 0-5 0,0 0-3 16,0 0 6-16,-6 55-3 0,1-41-3 15,5-14-4-15,-8 28-5 0,6-11-4 16,-2-2-5-16,2 1-4 0,2-16 0 0,-5 30 1 16,3-14-2-16,2-16-3 0,0 25-4 15,2-12-1-15,-2-13-4 0,5 20-1 0,-5-20-5 16,8 16-13-16,-8-16-12 0,15 10-32 15,-15-10-36-15,16 7-52 0,-16-7-38 0,20 0-34 16,-20 0-60-16,18-11-127 0,-6 3-390 16,-6-3-55-16</inkml:trace>
  <inkml:trace contextRef="#ctx0" brushRef="#br1" timeOffset="203780.48">8407 7850 2581 0,'-4'-19'155'0,"4"19"-16"0,0 0-18 15,-4-16-9-15,4 16-4 0,0 0 0 16,0 0-12-16,0 0-12 0,0 0-16 16,0 0-46-16,0-19-55 0,0 19-72 15,0 0-60-15,0 0-72 0,0 0-151 0,0 0-433 16,0 0-146-16</inkml:trace>
  <inkml:trace contextRef="#ctx0" brushRef="#br1" timeOffset="204235.87">8530 8155 2411 0,'18'6'-61'0,"-18"-6"1"16,0 0 12-16,0 0 6 0,0 0 6 16,0 0 17-16,16 3 24 0,-16-3 3 15,0 0 6-15,0 0 14 0,0 0 6 0,28-6 14 16,-28 6 8-16,14-4 14 0,-14 4 3 0,0 0 5 16,19-3-5-16,-19 3 0 0,0 0-3 15,20-4 8-15,-20 4 7 0,0 0 1 16,0 0 5-16,18 6-1 0,-18-6-7 0,0 0 0 15,0 0-6-15,0 0-5 0,-6 26-5 16,6-26-2-16,-12 20 8 0,12-20 2 0,-16 20 0 16,10-10 1-16,6-10 2 0,-12 22 3 15,5-10 1-15,7-12-4 0,-8 19-5 16,8-19 0-16,-6 17-8 0,6-17-14 0,0 0-5 16,2 21-1-16,-2-21-12 0,0 0-4 15,17 13-15-15,-17-13-17 0,16 5-23 16,-16-5-36-16,24 3-41 0,-24-3-48 0,18-3-52 15,-6 3-46-15,-12 0-73 0,20-9-151 16,-11 5-465-16,-9 4-353 0</inkml:trace>
  <inkml:trace contextRef="#ctx0" brushRef="#br1" timeOffset="212223.71">1871 9351 1670 0,'0'0'222'0,"0"0"-115"16,3-13-40-16,-3 13-18 0,0 0 25 0,0 0-4 16,0 0 12-16,0 0-6 0,0 0 25 15,0 0-1-15,0 0 12 0,0 0-2 16,0 0 9-16,0 0 7 0,0 0 2 0,0 0 2 15,0 0-3-15,0 0-6 0,-12 52-12 16,10-35-8-16,0-1-10 0,0 3-11 16,0 2-4-16,-2 1-9 0,1 0-5 0,-1 0-3 15,0 4-7-15,-1-3-9 0,1-1-4 16,2 0-4-16,-2-3-1 0,2-1-6 16,0 1-1-16,-2-1-3 0,2-3-4 0,2-15-11 15,-5 24-32-15,5-24-33 0,-4 20-52 16,4-20-63-16,-2 13-62 0,2-13-61 0,0 0-123 15,0 0-557-15,0 0-419 0</inkml:trace>
  <inkml:trace contextRef="#ctx0" brushRef="#br1" timeOffset="212670.53">1816 9399 3062 0,'6'-23'-15'0,"-6"23"1"0,6-19 9 0,-6 19 1 16,6-19 21-16,-1 9 8 0,-5 10 14 15,11-19 3-15,-7 7 1 0,-4 12-11 16,17-19-2-16,-9 10-3 0,4 1-1 0,2 1-6 16,0-1 2-16,3 3-2 0,0 1 1 15,2 2-6-15,0 0 2 0,2 2-1 16,1 2-1-16,-3 2-4 0,0 2 6 0,2 3-1 16,-7-2 2-16,2 3-1 0,-4 1-2 15,-1 3 2-15,-3-1-1 0,-6 0-2 0,-2-13 7 16,-2 29 2-16,-2-15-1 0,-7 0 4 15,-1 2 5-15,0-3-3 0,-6 2 7 16,2-3 10-16,-2 1 2 0,4-3 4 0,-1-1 4 16,2 1-5-16,-2-2-1 0,3-1-5 15,-2 2 0-15,4-1-2 0,10-8 3 0,-21 15 4 16,13-4 0-16,8-11-1 0,-13 14-5 16,13-14 2-16,-11 19-4 0,6-9 0 15,5-10-2-15,-3 19-2 0,3-19-3 16,-2 21-2-16,2-21 1 0,2 21-3 0,-2-21 25 15,3 22-3-15,2-10-11 0,-1 1-1 16,-4-13-3-16,13 21-3 0,-4-9-4 16,-2-2-6-16,5 1-19 0,0-4-16 0,2 1-43 15,-2-2-52-15,-12-6-65 0,29 10-83 16,-16-9-117-16,-1 3-190 0,1-4-74 0,-13 0-255 16,26 2-268-16</inkml:trace>
  <inkml:trace contextRef="#ctx0" brushRef="#br1" timeOffset="213173.85">2385 9658 2649 0,'7'-12'-77'0,"-7"12"20"15,0 0 8-15,0 0 26 0,0 0 41 0,0 0 42 16,0 0 28-16,0 0 16 0,0 0 5 16,0 0 0-16,0 0 1 0,0 0 2 15,0 0-5-15,-30 42 7 0,23-33-1 0,1 5-2 16,0-1-3-16,6-13-7 0,-13 25-6 15,6-12-5-15,3 1-3 0,4-14-8 0,-6 25 15 16,6-25-10-16,0 21-4 0,0-21-14 16,4 18-8-16,-4-18-19 0,9 18-27 15,0-12-44-15,-9-6-51 0,12 5-64 0,-12-5-72 16,19 0-61-16,-19 0-119 0,22-10-150 16,-14 5-330-16,0-7-246 0</inkml:trace>
  <inkml:trace contextRef="#ctx0" brushRef="#br1" timeOffset="213332.99">2483 9317 2881 0,'4'-21'138'0,"-4"21"3"15,4-14-17-15,-4 14-6 0,0 0 6 0,4-19 4 16,-4 19-7-16,0 0-18 0,6-13-13 16,-6 13-24-16,0 0-46 0,4-13-49 15,-4 13-61-15,0 0-76 0,8-8-83 16,-8 8-156-16,0 0-535 0,0 0-357 0</inkml:trace>
  <inkml:trace contextRef="#ctx0" brushRef="#br1" timeOffset="213664.16">2604 9791 2745 0,'6'16'-37'0,"-6"-16"61"0,0 0 16 0,0 0 21 16,0 0 27-16,4 15 17 0,-4-15 6 16,0 0 1-16,0 18-2 0,0-18-9 15,0 19-2-15,0-19-1 0,0 19-1 0,0-19-2 16,-2 23 2-16,2-23-8 0,0 25-4 15,0-9-10-15,0-16-5 0,0 26-13 16,0-11-3-16,0-15-6 0,4 29-8 16,-2-15-4-16,-2-14-12 0,2 23-22 0,-2-23-37 15,4 18-44-15,-4-18-67 0,4 11-83 16,-4-11-135-16,0 0-216 0,0 0-354 0,0 0-347 16</inkml:trace>
  <inkml:trace contextRef="#ctx0" brushRef="#br1" timeOffset="214200.27">3224 9947 2751 0,'0'0'-59'0,"0"0"52"0,0 0 18 16,-26 0 10-16,26 0 17 0,0 0 19 15,0 0 13-15,0 0 16 0,0 0 12 0,0 0 9 16,0 0 2-16,0 0-1 0,0 0 1 16,0 0-2-16,0 0-2 0,0 0-11 15,53 10-11-15,-53-10-7 0,25 4-13 0,-10-3-3 16,-15-1-15-16,28 2-22 0,-14 1-33 16,-14-3-33-16,24 0-47 0,-24 0-60 0,0 0-60 15,27-3-58-15,-27 3-134 0,9-3-503 16,-9 3-294-16</inkml:trace>
  <inkml:trace contextRef="#ctx0" brushRef="#br1" timeOffset="214400.02">3325 9900 2793 0,'0'0'72'0,"-12"-10"34"0,12 10-15 16,0 0-11-16,0 0-3 0,0 0 13 16,0 0 8-16,0 0 10 0,0 0-6 15,0 0-6-15,0 0-12 0,0 0 1 0,-3 38 0 16,3-38 6-16,3 19-4 0,-3-19-9 15,2 27-9-15,-2-27-6 0,2 25-7 16,-2-12-11-16,0-13-26 0,2 27-35 0,-2-27-40 16,2 22-51-16,-2-22-64 0,4 22-55 15,-4-15-62-15,0-7-161 0,6 14-502 0,-6-14-382 16</inkml:trace>
  <inkml:trace contextRef="#ctx0" brushRef="#br1" timeOffset="-214519.66">3759 9477 2781 0,'4'-16'-95'0,"-4"16"42"16,0 0 29-16,4-15 33 0,-4 15 15 15,0 0 14-15,7-11 5 0,-7 11 14 16,0 0 32-16,0 0 22 0,0 0 3 0,0 0-6 16,0 0-8-16,0 0-7 0,0 0-8 15,8 43-1-15,-8-43-7 0,-2 32-2 16,0-14-5-16,0 3-7 0,2 1-4 16,-2-2-2-16,-1 5-12 0,1 0-2 0,-2-1-4 15,2 1-5-15,0 2-2 0,0-1 15 16,-2-1-4-16,2-3-1 0,0-2-8 0,0-1 4 15,-2 2 5-15,0-2 5 0,2 0 0 16,0 0 3-16,0-4-1 0,2-15 3 0,0 27 1 16,0-27-22-16,0 22 1 0,0-22-3 15,4 19 2-15,-4-19-5 0,12 14-3 16,-4-8-4-16,-8-6 0 0,21 9-3 0,-8-6-1 16,4 1-4-16,-17-4-15 0,32 0-28 15,-16 0-36-15,-16 0-43 0,36-4-49 0,-15 0-68 16,-3 2-33-16,0-2-70 0,0-1-142 15,-2-1-131-15,-3 2-230 0,-5 1-166 16</inkml:trace>
  <inkml:trace contextRef="#ctx0" brushRef="#br1" timeOffset="-213922.38">4143 9994 2481 0,'0'0'-38'15,"20"5"38"-15,-20-5 20 0,0 0 29 16,0 0 22-16,0 0 16 0,-2 23 7 0,2-23 7 15,0 0 9-15,-6 24 9 0,6-24 0 16,-6 23 5-16,4-9 6 0,0 0 5 16,2-14 3-16,-5 32-8 0,2-15-12 0,1-1-12 15,2 2-8-15,0-18-13 0,-2 29-11 16,2-16-14-16,0-13-28 0,2 24-35 0,-2-24-35 16,0 21-58-16,0-21-60 0,0 16-65 15,0-16-99-15,2 7-178 0,-2-7-441 16,0 0-355-16</inkml:trace>
  <inkml:trace contextRef="#ctx0" brushRef="#br1" timeOffset="-213196.57">4536 9964 2875 0,'19'10'-56'0,"-19"-10"4"15,0 0-2-15,0 0-5 0,0 0 4 0,19-2 13 16,-19 2 0-16,0 0 11 0,21-8-1 16,-21 8 3-16,17-9 5 0,-7 3 1 0,-10 6 12 15,20-20 10-15,-10 12 7 0,-2-4 15 16,4-1 5-16,-4-1 4 0,0 1 7 0,-2 0 9 16,-6 13-5-16,9-27 0 0,-7 14-4 15,-2 13-9-15,-2-23 0 0,2 23-3 16,-13-19 10-16,3 12 14 0,10 7 0 0,-28-10 6 15,14 10-2-15,14 0 9 0,-32 1-6 16,32-1-3-16,-30 10-2 0,15-2-6 16,3-1-4-16,-1 3-3 0,4 0-2 0,9-10-5 15,-10 19-3-15,10-19 0 0,0 20-4 16,0-20-4-16,14 17 1 0,0-9-1 16,0-2-5-16,1-1 0 0,2-1 2 15,0-1-2-15,2-2-1 0,-19-1-1 0,37-5 3 16,-17-2 2-16,1 0-4 0,0-4 6 0,0-3-3 15,1-6 0-15,-4-3-4 0,2-4-3 16,1-9 1-16,-2-3-4 0,-2-4-2 16,-1-4 5-16,6-17-5 0,-7 7 6 0,-1 8 17 15,0 2 6-15,0 0 10 0,-4 4 8 16,2 8 10-16,-2 1 4 0,-2 7 1 0,-1 4 8 16,-1 2-10-16,0 3-8 0,-1 4 6 15,-5 14 8-15,4-13 4 0,-4 13 3 16,0 0-4-16,0 0-1 0,0 0-1 15,0 0 0-15,-13 64-8 0,9-37-6 0,-3 9-5 16,1 0-6-16,2 4-2 0,-2-1-14 16,2-1-16-16,0 2-22 0,-4-4-25 0,4-1-34 15,0-5-41-15,0-2-57 0,4-1-56 16,-2-4-61-16,0-2-91 0,0-4-160 0,2-2-74 16,-2-1-262-16,2-14-228 0</inkml:trace>
  <inkml:trace contextRef="#ctx0" brushRef="#br1" timeOffset="-212944.63">5165 9571 2584 0,'16'-14'19'0,"-16"14"20"16,13-8-8-16,-13 8-3 0,11-7 3 16,-11 7 24-16,0 0 30 0,0 0 14 0,0 0 12 15,0 0 1-15,0 0-1 0,12 29-2 16,-12-29 15-16,-4 20 15 0,4-20 2 15,-4 31-10-15,2-16-16 0,0 0-12 0,2-15-18 16,-2 33-1-16,2-18-10 0,0-15-13 16,2 29-16-16,2-15-18 0,-2-2-11 0,-2-12-25 15,8 19-32-15,-3-10-42 0,-5-9-52 16,14 12-62-16,-14-12-54 0,14 4-91 0,-14-4-139 16,12-4-435-16,-12 4-310 0</inkml:trace>
  <inkml:trace contextRef="#ctx0" brushRef="#br1" timeOffset="-212794.02">5347 9269 3187 0,'0'0'152'0,"4"-17"-17"15,-4 17-7-15,0 0-9 0,4-15-10 0,-4 15-11 16,0 0-14-16,0 0-20 0,6-14-36 16,-6 14-50-16,0 0-62 0,0 0-52 0,0 0-49 15,6-5-82-15,-6 5-194 0,0 0-436 16,0 0-277-16</inkml:trace>
  <inkml:trace contextRef="#ctx0" brushRef="#br1" timeOffset="-212532.51">5406 9694 2726 0,'6'9'-19'0,"-6"-9"32"16,0 0 29-16,4 18 36 0,-4-18 20 16,3 15 18-16,-3-15 19 0,2 19 6 15,-2-19-4-15,0 24-12 0,0-24-8 0,0 25-14 16,0-10-13-16,0-15-10 0,4 29-10 16,-4-16-6-16,2 3-12 0,-2-16-22 0,0 26-34 15,2-12-45-15,-2-14-56 0,2 25-67 16,-2-25-72-16,-2 22-122 0,2-12-610 0,-2-1-428 15</inkml:trace>
  <inkml:trace contextRef="#ctx0" brushRef="#br1" timeOffset="-212218.46">4701 10121 2946 0,'0'0'-57'16,"0"0"16"-16,0 0-10 0,0 0 15 16,0 0 4-16,0 0 2 0,0 0 22 0,46 7-3 15,-28-7 11-15,-18 0-1 0,42 0 8 16,-15-2 9-16,5 2 21 0,2 0 11 15,2 0 1-15,7-1 7 0,-6 1-2 0,5-3-11 16,1 2-5-16,-3-1-8 0,-4 2-19 16,2-2-41-16,-4 2-35 0,-3 0-55 0,1 0-37 15,-8-2-60-15,-3 2-134 0,-1 0-320 16,-8 0 92-16</inkml:trace>
  <inkml:trace contextRef="#ctx0" brushRef="#br1" timeOffset="-211643.47">4981 10510 2055 0,'0'0'33'0,"0"0"26"0,0 0 0 16,0 0 17-16,0 0 16 0,0 0 4 0,0 0 2 15,0 0-2-15,0 0-1 0,-8-51 7 16,8 51-1-16,-12-9 8 0,12 9 7 16,-19-1 7-16,19 1-7 0,0 0-1 0,-29 3-11 15,29-3-6-15,-19 13-13 0,8-3-9 16,11-10-5-16,-15 21-6 0,11-7-7 16,0-1-6-16,4-13-4 0,-2 26-7 15,2-26-2-15,8 31-4 0,-2-17-2 0,0 0-6 16,1-2 1-16,2-1-3 0,1 0-3 15,1-1-3-15,-11-10 1 0,16 13-2 0,-5-7-6 16,-11-6 2-16,23 2-2 0,-23-2-2 16,0 0-2-16,30-11 0 0,-19 3 0 15,-1-4-2-15,-1-3 0 0,2-4-2 0,-1-2-2 16,-2-4 2-16,3-5-3 0,0-2 4 16,-1 1-2-16,0-1 14 0,-1 2 2 0,-2 3 11 15,1 4-12-15,1-1 8 0,-1 4 5 16,-2 3 3-16,0-1 0 0,1 5-2 0,0 0 6 15,-7 13-16-15,8-17 15 0,-8 17 17 16,0 0 25-16,0 0-11 0,0 0 6 16,0 0-6-16,0 0-9 0,14 34-4 0,-12-17-4 15,1 3-9-15,-1-1-3 0,0 2-3 16,3 1 1-16,-1 4-11 0,0-2-2 16,2 3-3-16,-2-3-12 0,1 3-20 0,3-2-36 15,-2-4-35-15,-1-1-54 0,1 0-62 16,-1-3-72-16,-1-3-75 0,2-4-172 0,-4 0-91 15,-2-10-7-15,0 0-257 0,4 17-237 16</inkml:trace>
  <inkml:trace contextRef="#ctx0" brushRef="#br1" timeOffset="-211425.63">5327 10514 2902 0,'13'-13'97'0,"-13"13"-13"15,13-9-12-15,-13 9-5 0,18-11-7 0,-6 5-2 16,0 0 6-16,-12 6 3 0,28-10 2 16,-13 5-4-16,3 0-3 0,0 1 0 0,0 1 3 15,2 0-11-15,-3-1-7 0,-1 0-4 16,4 2-13-16,-20 2-33 0,27-6-53 16,-14 1-62-16,-13 5-49 0,21-6-42 0,-15 3-45 15,-6 3-90-15,11-10-517 0,-11 10-217 16</inkml:trace>
  <inkml:trace contextRef="#ctx0" brushRef="#br1" timeOffset="-211164.88">5573 10332 2556 0,'0'0'7'15,"0"0"51"-15,0 0 16 0,0 0 14 0,0 0 17 16,0 0 13-16,-28 8 13 0,28-8 8 16,0 0 12-16,-10 13-8 0,10-13-9 0,-6 19-8 15,6-19-7-15,-5 23-5 0,1-8 6 16,4-15-15-16,-4 29-12 0,2-14-2 0,0 0-7 15,0 2-4-15,2-17-4 0,0 27-6 16,0-27 1-16,0 29-1 0,0-18-6 16,0-11-5-16,4 25 17 0,-4-25-9 0,8 19-6 15,-1-9-8-15,-7-10-2 0,14 11-9 16,-3-6-28-16,-11-5-25 0,21 3-26 0,-11-6-27 16,-10 3-41-16,28-9-51 0,-13 2-59 15,0-5-57-15,-2-1-109 0,1-4-188 16,0-1-38-16,-2-1-301 0,-2 1-299 0</inkml:trace>
  <inkml:trace contextRef="#ctx0" brushRef="#br1" timeOffset="-207937.52">5993 9971 730 0,'0'0'269'0,"0"0"-56"16,0 0-4-16,0 0-36 0,0 0-1 0,0 0 0 16,0 0 8-16,0 0-8 0,0 0 2 15,0 0 1-15,0 0-5 0,0 0-3 0,0 0-7 16,0 0-9-16,0 0-10 0,0 0-14 15,0 0-18-15,0 0-5 0,0 0-17 16,0 0-11-16,0 0-8 0,26 3-7 0,-26-3-7 16,24-2-7-16,-24 2-8 0,29-1-15 15,-11 1-25-15,-18 0-28 0,38-3-39 16,-21 2-33-16,1-2-42 0,-18 3-41 0,30 0-34 16,-18-2-45-16,0 1-88 0,-12 1-524 15,14-6-238-15</inkml:trace>
  <inkml:trace contextRef="#ctx0" brushRef="#br1" timeOffset="-207711.13">6115 9906 2800 0,'0'0'59'0,"0"0"1"0,0 0-7 16,0 0 6-16,0 0 3 0,0 0 20 0,0 0 35 16,0 0 14-16,0 0 16 0,0 0-1 15,0 0-8-15,-17 15-3 0,17-15 4 0,-2 19-29 16,2-19-8-16,-4 21-7 0,2-4-9 15,-2-1-12-15,2 2-2 0,-1 1-10 16,-2 0-12-16,3 0-7 0,0 0-23 0,0-1-25 16,0-2-33-16,0 1-43 0,2-17-58 15,-2 28-63-15,0-17-62 0,2-2-109 16,0-9-185-16,0 16-399 0,0-16-390 0</inkml:trace>
  <inkml:trace contextRef="#ctx0" brushRef="#br1" timeOffset="-207262.51">6551 9983 2810 0,'0'0'-81'0,"0"0"35"16,0 0 17-16,0 0 15 0,23 0 20 15,-23 0 16-15,0 0 12 0,0 0 6 16,0 0-2-16,21 2-6 0,-21-2-1 0,0 0-2 16,0 0-2-16,26-3-4 0,-26 3 9 15,17-4 10-15,-17 4 6 0,17-7 0 0,-17 7 0 16,15-10 7-16,-15 10 7 0,12-14 1 16,-12 14 0-16,10-14 0 0,-10 14 3 15,5-14-2-15,-5 14 9 0,0 0 3 16,-2-19 3-16,2 19 0 0,0 0-3 0,-19-12 6 15,19 12-2-15,-21-3-1 0,21 3 7 16,-28 3 3-16,28-3-5 0,-32 8 0 16,14-3-4-16,0 5-6 0,1-2-5 0,1 1-4 15,2 0-9-15,2 5-3 0,2-3 0 16,1 3 16-16,5 1-8 0,4-15-11 0,0 31-5 16,7-16-1-16,1 0-5 0,2 2-22 15,5 0-15-15,2-2-27 0,0-1-34 0,2-1-39 16,0-2-51-16,1-3-58 0,0 0-56 15,-1-6-86-15,0 0-157 0,0 0-114 16,-3-4-301-16,-16 2-324 0</inkml:trace>
  <inkml:trace contextRef="#ctx0" brushRef="#br1" timeOffset="-206884.41">6989 10077 2833 0,'8'-13'-19'0,"-8"13"11"0,0 0-5 15,0 0 17-15,0 0 32 0,0 0 45 0,0 0 28 16,-20-19 25-16,20 19 16 0,0 0 5 15,-28 1-3-15,28-1 6 0,0 0-4 16,-33 15 1-16,19-7-7 0,4 4-9 0,-3-1-11 16,5 3-9-16,-3-1-3 0,2 0-25 15,3 2 0-15,0 2-17 0,2-1-2 0,0-1 1 16,4-15-20-16,0 28 3 0,2-12-10 16,-2-16-5-16,12 25-5 0,-1-16-6 15,-1 1-13-15,3-3-10 0,0-1-29 0,1-2-38 16,2-3-42-16,-4-1-48 0,-12 0-56 15,34-5-51-15,-21-3-73 0,1-2-162 0,0-1-136 16,-2-4-326-16,0 0-385 0</inkml:trace>
  <inkml:trace contextRef="#ctx0" brushRef="#br1" timeOffset="-204784.51">7397 10046 2849 0,'0'0'-82'0,"0"0"42"16,0 0 5-16,0 0 36 0,0 0 24 0,0 0 32 15,0 0 21-15,0 0 15 0,0 0 11 16,0 0 3-16,0 0 5 0,0 0 6 16,0 0 6-16,0 0 6 0,0 0-2 0,0 0-9 15,60-4-11-15,-60 4-8 0,32-2-13 16,-13 2-11-16,-1-1-6 0,-18 1-12 0,37-2-17 16,-20 2-24-16,0-2-40 0,-17 2-44 15,28-4-53-15,-28 4-53 0,20-2-51 16,-14-1-56-16,-6 3-117 0,0 0-555 0,0 0-379 15</inkml:trace>
  <inkml:trace contextRef="#ctx0" brushRef="#br1" timeOffset="-204623.1">7470 9949 2988 0,'-15'-3'43'16,"15"3"31"-16,0 0 3 0,-18-4 10 16,18 4 3-16,0 0-6 0,0 0 2 0,0 0-8 15,0 0-1-15,0 0-9 0,0 0-9 16,0 0-2-16,52-9-11 0,-33 9-6 0,1 0-18 15,2 0-44-15,-1 0-50 0,3 0-66 16,-2 0-61-16,2-1-62 0,-3 1-148 16,3-3-468-16,-3 0-243 0</inkml:trace>
  <inkml:trace contextRef="#ctx0" brushRef="#br1" timeOffset="-204152.26">8198 9964 2581 0,'0'0'-37'16,"0"0"53"-16,0 0-4 0,11 10 6 0,-11-10-5 15,0 0 4-15,0 0-4 0,18 4 3 16,-18-4 9-16,0 0-7 0,24 0-3 0,-24 0 4 15,21-2 0-15,-21 2 11 0,21-8 15 16,-21 8 7-16,21-9-3 0,-6 3 1 16,-4-4-2-16,1 3-2 0,-1-3 1 0,0 1 5 15,-3-2 7-15,0-3 5 0,-1 0-2 16,-3 0 4-16,2 0 5 0,-6 14 5 16,5-27 4-16,-5 27-4 0,-5-22-6 0,5 22-5 15,-8-19-4-15,8 19 7 0,-15-14-2 16,15 14 1-16,-21-7 0 0,6 7-6 0,15 0 2 15,-30 6-9-15,11 1-3 0,3 1-3 16,0 5 0-16,0 1-1 0,1-1 2 16,4 2 3-16,5 0-5 0,0 0 1 0,4 0-3 15,2 4-5-15,0-19 20 0,8 32-5 16,0-12-16-16,8-2 2 0,-2-4-9 0,5 0-9 16,0-3-30-16,4-2-40 0,-3 1-48 15,0-6-64-15,0 2-60 0,1-5-64 16,-2-1-103-16,0-3-162 0,-3-1-70 0,0-2-218 15,-16 6-173-15</inkml:trace>
  <inkml:trace contextRef="#ctx0" brushRef="#br1" timeOffset="-203936.34">8670 9909 2593 0,'19'-3'0'0,"-19"3"10"0,0 0 1 15,21 1 14-15,-21-1 31 0,0 0 34 16,13 12 27-16,-13-12 7 0,4 13 1 15,-4-13 3-15,0 0-4 0,-4 30 6 0,4-30 1 16,-2 23 4-16,2-23-14 0,-5 25-10 16,5-12-11-16,0-13-8 0,-2 29-13 0,4-16-20 15,-2-13-15-15,2 25-25 0,1-14-32 16,-3-11-34-16,8 20-48 0,-8-20-61 16,11 12-55-16,-5-6-63 0,-6-6-139 0,12 1-552 15,-12-1-407-15</inkml:trace>
  <inkml:trace contextRef="#ctx0" brushRef="#br1" timeOffset="-203772.07">8863 9631 3325 0,'0'0'142'16,"4"-21"-18"-16,-4 21-12 0,4-13-10 0,-4 13-10 16,0 0-7-16,4-15-10 0,-4 15-12 15,0 0-22-15,0 0-47 0,0 0-51 16,0 0-50-16,0 0-69 0,-2-20-51 0,2 20-105 15,-10-5-643-15,10 5-428 0</inkml:trace>
  <inkml:trace contextRef="#ctx0" brushRef="#br1" timeOffset="-200693.49">9804 9903 2914 0,'0'0'-130'0,"0"0"13"0,0 0 15 16,0 0 19-16,0 0 23 0,0 0 23 0,0 0 19 16,0 0 4-16,0 0 23 0,0 0 8 15,0 0 35-15,0 0 23 0,0 0 18 0,0 0 9 16,43 0 4-16,-43 0-8 0,21 3-7 16,-21-3-14-16,25 0-6 0,-7 1-6 15,0-1-9-15,1 2-5 0,5-2-7 0,-1 2-6 16,2-2-5-16,3 2-4 0,1 0-5 15,3-2 1-15,-2 2-2 0,1-2-5 16,-1 2 2-16,0-2-7 0,-1 0-2 0,-3 0-3 16,-2 0-1-16,-2-2-22 0,0 2-22 15,-1-2-33-15,-2 2-21 0,-2-4-15 16,-17 4-8-16,28-4-1 0,-16 0-2 16,-3 1 8-16,-9 3 4 0,12-6 12 0,-12 6 24 15,0 0 0-15,6-16 13 0,-6 16 15 0,0 0 3 16,0 0 18-16,0 0 24 0,-16-24 15 15,16 24 8-15,-13-8 5 0,13 8 17 16,0 0 15-16,-21-9 21 0,14 7 15 0,7 2 15 16,-12-6 12-16,12 6 1 0,-10-3 1 15,10 3-5-15,0 0-1 0,0 0 0 16,0 0 4-16,-20-8-1 0,20 8 4 0,0 0-8 16,0 0 3-16,0 0-4 0,0 0-7 15,0 0 2-15,0 0-1 0,0 0-4 0,0 0 3 16,0 0-6-16,-17-4-5 0,17 4-12 15,0 0-10-15,0 0-4 0,0 0-11 0,0 0-5 16,0 0-4-16,0 0-3 0,0 0-7 16,0 0-4-16,0 0-6 0,0 0-4 15,0 0-1-15,0 0-5 0,0 0 0 0,0 0-1 16,0 0 1-16,0 0 1 0,0 0-1 16,0 0-2-16,0 0-4 0,0 0 2 0,0 0-4 15,0 0 2-15,0 0-6 0,0 0 1 16,0 0-1-16,0 0 1 0,0 0 0 0,0 0-6 15,0 0 2-15,0 0 0 0,0 0-3 16,0 0-2-16,0 0 2 0,0 0-1 16,0 0-6-16,0 0 4 0,0 0-2 0,0 0-1 15,0 0 0-15,0 0 2 0,0 0-3 16,-25 2 2-16,25-2-4 0,0 0 1 16,0 0-2-16,0 0 2 0,0 0-1 0,0 0 2 15,0 0-4-15,0 0 1 0,0 0-2 16,0 0 2-16,0 0-3 0,0 0 3 0,0 0-1 15,0 0 5-15,0 0-3 0,0 0 0 16,0 0 0-16,32 32-2 0,-32-32-2 16,16 16-3-16,-4-9-6 0,-2 0-13 0,2 3-19 15,1-2 5-15,-2 2-4 0,1-1 5 16,1-2 2-16,-1 3 6 0,0-2 2 16,-12-8 9-16,14 13-8 0,-14-13 5 0,15 11 2 15,-15-11 3-15,9 10 2 0,-9-10 7 0,4 11 4 16,-4-11 14-16,0 0 6 0,0 0 2 15,0 0 3-15,-15 25-2 0,15-25 1 16,-19 13-1-16,9-5-3 0,-4 0 3 0,0-1-7 16,-1 1-4-16,0-1-19 0,2 1-25 15,-1 1-31-15,0 1-36 0,0-2-48 16,2 2-72-16,-1-3-62 0,0 1-107 0,2-3-190 16,3-2-42-16,8-3-404 0,-20 10-531 15</inkml:trace>
  <inkml:trace contextRef="#ctx0" brushRef="#br1" timeOffset="-197531.89">12082 9562 3045 0,'21'-22'-131'15,"-21"22"20"-15,0 0 16 0,2-18 19 0,-2 18 13 16,0 0 24-16,0-21 27 0,0 21 15 15,0 0 9-15,-12-24 14 0,5 14 21 16,7 10 4-16,-15-17 13 0,4 9 18 0,11 8 9 16,-22-11 5-16,12 7 3 0,10 4-2 15,-22-5 4-15,22 5 2 0,-23 1-7 16,23-1-7-16,-25 14-7 0,14-3-9 0,1 0-7 16,-2 4-10-16,3 3-1 0,2-1-8 15,-2 2-5-15,5-2-6 0,1 2-5 16,3 0-4-16,0-2-7 0,0-17-8 0,5 33-2 15,-1-20-2-15,5 0-5 0,-2-1-5 16,2-2-4-16,3-3-8 0,-12-7 3 0,21 8-1 16,-9-7 2-16,-12-1 3 0,0 0 8 15,36-15 9-15,-25 4 8 0,5-5 11 0,-5-4 1 16,-3-3 5-16,6-6-7 0,-2-5-1 16,-1-2 3-16,1-8 0 0,1 1 6 15,-4 2 10-15,2-2 2 0,-4 4 5 0,0 3 8 16,0 4 8-16,-3 3 25 0,0 2-6 15,0 5 0-15,-2 4-17 0,1 1-9 0,-1 4 0 16,-2 13-13-16,0 0-4 0,0 0 1 16,0 0-5-16,0 0 1 0,0 0-3 15,0 0-2-15,-29 42-6 0,25-17-1 0,3 3-3 16,-1 1-2-16,2 1-18 0,0 0-24 16,2 3-27-16,-2-4-31 0,1-1-35 15,1 1-48-15,0-2-55 0,3-5-57 0,-3-2-87 16,3-4-183-16,-1-3-78 0,-2-1-321 0,-2-12-358 15</inkml:trace>
  <inkml:trace contextRef="#ctx0" brushRef="#br1" timeOffset="-197291.57">12353 9407 2916 0,'10'-10'-20'0,"-10"10"10"16,0 0 35-16,0 0 40 0,0 0 30 15,0 0 20-15,0 0 5 0,0 0-2 0,0 0-2 16,5 38-2-16,-5-38-6 0,-5 30-1 16,4-13-1-16,1-17-12 0,0 35-8 15,0-17-9-15,0 0-8 0,0 0-9 0,1-2-8 16,-1 1-15-16,5-2-28 0,-5-15-29 16,2 23-27-16,-2-23-28 0,2 17-51 0,-2-17-69 15,7 12-60-15,-7-12-107 0,0 0-164 16,0 0-345-16,0 0-233 0</inkml:trace>
  <inkml:trace contextRef="#ctx0" brushRef="#br1" timeOffset="-197147.93">12435 9143 2759 0,'2'-14'143'0,"2"2"21"0,-4 12-17 0,3-17-16 16,-3 17-12-16,0 0-14 0,4-19-14 15,-4 19-7-15,0 0-33 0,4-14-62 0,-4 14-54 16,0 0-47-16,0 0-54 0,0 0-52 15,0 0-129-15,0 0-530 0,0 0-243 0</inkml:trace>
  <inkml:trace contextRef="#ctx0" brushRef="#br1" timeOffset="-196888.77">12558 9459 2550 0,'1'18'-44'0,"-1"-18"47"0,0 16 48 16,0-16 41-16,0 22 25 0,0-22 18 15,-3 25 5-15,1-12-1 0,2-13-12 0,-5 30-11 16,3-14-12-16,0 1-12 0,2-17-7 16,2 30-4-16,-2-17-7 0,0-13-8 15,0 26-7-15,2-15-5 0,-2-11-3 0,5 21-21 16,-5-21-30-16,2 18-46 0,-2-18-62 15,3 12-80-15,-3-12-100 0,4 6-191 0,-4-6-435 16,0 0-307-16</inkml:trace>
  <inkml:trace contextRef="#ctx0" brushRef="#br1" timeOffset="-196550.71">11703 9900 2812 0,'0'0'-32'0,"0"0"8"0,0 0 5 15,0 0 6-15,0 0 37 0,0 0 37 0,0 0 14 16,0 0-3-16,0 0-2 0,0 0-9 15,47 7-9-15,-26-7-1 0,4 0 5 0,5 0 8 16,2 0 8-16,6 0-2 0,7 0 8 16,1 2-11-16,2-2-5 0,1 2-5 15,3 0-6-15,6 0-6 0,3 0-3 0,-14 0-6 16,11 0-10-16,-8-1-12 0,-4 2-37 16,0 0-45-16,-4-3-50 0,-2 4-49 0,-5-3-42 15,-6-1-75-15,-5 3-641 0,1-3-333 16</inkml:trace>
  <inkml:trace contextRef="#ctx0" brushRef="#br1" timeOffset="-195956.08">12362 10339 2635 0,'0'0'-148'0,"0"0"29"0,-19 1 30 16,19-1 24-16,0 0 26 0,0 0 12 16,-25-14 40-16,25 14 40 0,-18-9 26 15,18 9 21-15,-18-11 13 0,18 11 13 16,-22-9 0-16,8 4-5 0,14 5-4 0,-26-4 1 16,26 4-5-16,-30 0-7 0,14 4-11 0,-1-2-4 15,0 4-8-15,2 0-8 0,-1 3-7 16,5 1-7-16,-3 1-5 0,3 2-8 15,0 0-3-15,1 1-8 0,4 1 0 0,2 1-7 16,2 0-2-16,2-16-5 0,0 31-4 16,4-16-3-16,0 1-6 0,0-4-2 0,6 4-3 15,-1-4 0-15,-3-1 2 0,3-1 1 16,0-1-5-16,-9-9 2 0,21 12-1 16,-21-12 1-16,20 4 0 0,-20-4-4 0,18-3-5 15,-18 3 3-15,22-10-3 0,-14-1 2 16,2-3 0-16,-1 0-1 0,0-5 1 0,1-4-3 15,0-9 3-15,-1 1-1 0,0-5 2 16,1 0 4-16,-4 0 7 0,0 1 15 16,2 1 16-16,-3 6 9 0,1 2 6 15,-2 4 5-15,-1 1 2 0,1 3 0 0,-1 3-8 16,-1 0-11-16,-2 15-5 0,2-21 0 16,-2 21-6-16,0 0 2 0,0 0 2 0,0 0 16 15,0 0-1-15,0 0-2 0,0 0-2 16,0 0 3-16,6 50-3 0,-1-29-3 15,0 4-4-15,-1 2-5 0,4 1-1 0,-2-1-10 16,2 5 6-16,1-4-15 0,-3-1-7 16,2 2-32-16,1-4-28 0,-3 1-41 0,2-5-55 15,-1 1-60-15,-3-3-54 0,0-3-96 16,0 0-174-16,1-3-79 0,-3-4-325 16,-2-9-349-16</inkml:trace>
  <inkml:trace contextRef="#ctx0" brushRef="#br1" timeOffset="-195752.89">12484 10414 3019 0,'11'-11'73'0,"-11"11"1"16,9-9-16-16,-9 9-9 0,16-11-4 0,-16 11 4 16,20-7 16-16,-4 3 4 0,-3 0-6 15,-13 4-4-15,34-7-6 0,-14 5-4 0,-2-2 2 16,3 2-7-16,-1 0 0 0,-1-2-13 15,-2 0-33-15,-17 4-75 0,33-3-77 0,-20-1-72 16,-1-2-153-16,-5 2-546 0,-7 4-329 16</inkml:trace>
  <inkml:trace contextRef="#ctx0" brushRef="#br1" timeOffset="-195490.62">12646 10281 2790 0,'-16'7'11'0,"16"-7"26"16,-7 9 3-16,7-9-4 0,0 0 5 15,-4 24 13-15,4-24 13 0,-2 25 7 16,2-12 7-16,0-13 12 0,0 28 3 16,-2-11 3-16,-1 1 6 0,0-1 6 0,6 2 6 15,-3-19 2-15,-5 36-5 0,3-17-3 16,0-2-1-16,0 2-4 0,0-1 4 16,2-18-15-16,0 32 8 0,2-15-9 0,0-4-8 15,-2-13-2-15,4 25-35 0,4-14-2 16,0-1-6-16,1 0-12 0,7-3-12 0,-2-3-30 15,1-3-24-15,1-1-36 0,0-1-49 16,1-6-52-16,0-1-60 0,0-4-45 0,1-5-126 16,-3-4-177-16,0-6-392 0,2-2-422 15</inkml:trace>
  <inkml:trace contextRef="#ctx0" brushRef="#br1" timeOffset="-194840.63">13438 9940 3021 0,'-19'6'-9'0,"19"-6"24"15,0 0 17-15,0 0 27 0,0 0 24 0,0 0 18 16,0 0 5-16,0 0-10 0,0 0-6 16,0 0-7-16,0 0 4 0,0 0 8 15,0 0 2-15,0 0-1 0,0 0-5 16,49 0-9-16,-49 0-8 0,24 0-8 0,-24 0-6 15,28 0-9-15,-28 0-3 0,26 0-9 16,-26 0-6-16,26 0-16 0,-26 0-28 0,19-3-31 16,-19 3-47-16,21-3-58 0,-21 3-50 15,15-4-50-15,-15 4-101 0,7-8-170 16,-7 8-395-16,0 0-310 0</inkml:trace>
  <inkml:trace contextRef="#ctx0" brushRef="#br1" timeOffset="-194606.57">13461 9858 2856 0,'0'0'38'16,"-19"-2"13"-16,19 2 10 0,0 0 19 15,0 0 28-15,0 0 27 0,-21-2 10 0,21 2-12 16,0 0-13-16,0 0-12 0,0 0-12 16,0 0 4-16,0 0-5 0,0 0-1 15,0 0-8-15,0 0-8 0,49-12-9 16,-49 12-6-16,29-2-9 0,-15 1-10 0,-14 1-10 15,33-2-30-15,-19 2-35 0,-14 0-38 16,29-2-40-16,-29 2-57 0,27-4-48 0,-27 4-42 16,21-4-92-16,-13 3-157 0,1-3-394 15,-9 4-278-15</inkml:trace>
  <inkml:trace contextRef="#ctx0" brushRef="#br1" timeOffset="-192352.02">14294 9779 1146 0,'0'0'231'0,"0"0"-73"16,0 0-46-16,-13 6-18 0,13-6 10 15,0 0 23-15,0 0 22 0,0 0 4 0,0 0 8 16,0 0 7-16,0 0 1 0,0 0 7 16,0 0 6-16,0 0 4 0,0 0-5 15,0 0-11-15,0 0-17 0,45-14-12 0,-45 14-17 16,22-3-10-16,-22 3-18 0,23 0-12 15,-23 0-12-15,24 3-11 0,-24-3-25 0,29 1-37 16,-14-1-45-16,-15 0-53 0,28 2-61 16,-12-2-53-16,0 0-54 0,-5-2-131 0,5 1-169 15,-1-3-288-15,-6-1-209 0</inkml:trace>
  <inkml:trace contextRef="#ctx0" brushRef="#br1" timeOffset="-192088.59">14773 9455 2627 0,'9'-9'75'0,"-9"9"20"16,13-15-14-16,-13 15-10 0,12-12-3 15,-12 12 13-15,9-9 8 0,-9 9-4 0,0 0-4 16,0 0 0-16,0 0 9 0,0 0 1 16,0 0-3-16,20 21 0 0,-18-6-1 15,1 2-9-15,-3 2-7 0,3 2-5 0,-3 0-7 16,0 6-7-16,2-2-6 0,-1 2-6 15,1-1-11-15,1 0-14 0,-3 0-18 0,2-6-24 16,0 1-21-16,0-1-27 0,1-4-31 16,-1 2-31-16,0-3-25 0,-2-15-23 15,2 23-22-15,-2-23-20 0,-2 17-56 0,2-17-593 16,-2 8-244-16</inkml:trace>
  <inkml:trace contextRef="#ctx0" brushRef="#br1" timeOffset="-191779.29">14863 9686 2502 0,'8'-36'-94'0,"-3"0"51"0,2 5 32 15,3 1 18-15,-2 3 31 0,2-3 22 16,-2 1 19-16,6 1 19 0,-6 3 12 0,1 1 7 16,5-2-1-16,-3 5-3 0,2 2-10 15,-1 1-1-15,3 0-17 0,-1 1-11 0,-1 6-9 16,1-3-3-16,-1 7-1 0,1 1-11 16,-14 6 1-16,22 0-4 0,-22 0-1 0,16 12-9 15,-16-12 2-15,8 26-4 0,-10-9-1 16,-2 2-3-16,-4 6-2 0,-4 0-1 15,-2 1-2-15,-6 3-1 0,2 0 0 0,-2-3 13 16,1 0 7-16,0 2 7 0,3-4 6 16,1 3 0-16,2-6 4 0,3 0 0 15,2 0-6-15,1-1-3 0,2-1-7 0,5-1-3 16,5-1-6-16,-1 0-1 0,5 0-8 16,3-2-7-16,3-1-19 0,5-1-27 0,-2-3-42 15,2-1-61-15,0-1-64 0,4 2-58 16,-3-6-67-16,-3 1-144 0,4-3-121 15,-3 0-281-15,-2 0-218 0</inkml:trace>
  <inkml:trace contextRef="#ctx0" brushRef="#br1" timeOffset="-191390.38">15375 9776 2572 0,'0'0'68'0,"0"0"31"0,17 0-18 16,-17 0-5-16,0 0 1 0,0 0 16 15,0 0 16-15,12 11 4 0,-12-11-2 0,0 0-13 16,4 22-6-16,-4-22 3 0,4 14 8 16,-4-14 5-16,4 19 5 0,-4-19 10 0,4 19-10 15,-4-19-11-15,2 21-13 16,-2-21-12-16,4 21-9 0,-4-21-6 0,4 22-5 16,-4-22-8-16,3 18-6 0,-3-18-2 15,3 16-4-15,-3-16-6 0,2 13 0 0,-2-13-6 16,0 0-3-16,2 18-2 0,-2-18-2 15,0 0-2-15,0 0-4 0,2 17-1 0,-2-17-14 16,0 0-9-16,0 0 0 0,0 0-5 16,5 15 4-16,-5-15-3 0,0 0 5 0,0 0-2 15,0 0 5-15,0 0-2 0,0 0 2 16,0 0 9-16,0 0-3 0,0 0-3 0,0 0 2 16,0 0 0-16,4 15 1 0,-4-15-4 15,0 0-10-15,0 0-22 0,0 0-32 16,0 0-44-16,0 0-58 0,0 0-62 0,0 0-101 15,0 0-216-15,0 0-59 0,0 0-240 16,0 0-194-16</inkml:trace>
  <inkml:trace contextRef="#ctx0" brushRef="#br1" timeOffset="-189412.61">14814 10109 2502 0,'0'0'-20'0,"-22"2"58"0,22-2 17 0,0 0 16 16,0 0 25-16,-14 6 13 0,14-6 5 15,0 0 0-15,0 0-3 0,0 0-4 0,0 0-8 16,0 0-4-16,0 0-7 0,0 0 6 15,0 0-1-15,63-6-4 0,-43 6-4 16,0 0-5-16,6 0-2 0,6-2-6 0,1 2-4 16,11 2 0-16,1-2-4 0,2 2 5 15,6-2-6-15,-3 0-4 0,12 2-5 0,-4 0-10 16,-8-2-2-16,-1 4-12 0,-2-4-25 16,-3 0-28-16,-6 1-46 0,-4 2-51 15,-3-3-60-15,-1 1-51 0,-9-1-85 0,-1-1-155 16,-8-2-131-16,-2 6-234 0,-10-3-174 15</inkml:trace>
  <inkml:trace contextRef="#ctx0" brushRef="#br1" timeOffset="-188996.01">15206 10357 2583 0,'0'0'60'16,"0"0"26"-16,0 0-1 0,0 0 7 16,0 0-5-16,0 0-1 0,0 0 0 0,0 0-12 15,-11 14 17-15,11-14 2 0,0 0-4 16,0 0-7-16,2 23-12 0,-2-23-2 16,0 0 0-16,7 24-3 0,-7-24 0 15,4 21 2-15,-2-10-5 0,-2-11-6 0,3 23-8 16,0-10-3-16,-3-13-3 0,2 25-6 15,-2-11-2-15,0-14-3 0,-2 24-5 0,2-24-1 16,-3 26-1-16,3-26-6 0,-3 20 7 16,1-8-4-16,2-12 2 0,-4 16 3 15,4-16 7-15,0 0 5 0,-2 23 4 0,2-23 1 16,0 0 4-16,-2 18 4 0,2-18 0 16,0 0-5-16,6 14-3 0,-6-14-2 0,0 0 17 15,22 11-18-15,-22-11 9 0,26 5-18 16,-9-3 4-16,0-1-20 0,2-1-37 15,-19 0-44-15,34-1-56 0,-15 1-79 0,-2-2-64 16,-2-2-112-16,1 0-188 0,0-1-48 16,-7 1-290-16,-9 4-287 0</inkml:trace>
  <inkml:trace contextRef="#ctx0" brushRef="#br1" timeOffset="-188451.61">15661 10652 2723 0,'0'0'-43'0,"0"0"18"0,0 0 13 15,0 0 21-15,0 0 37 0,0 0 37 0,0 0 15 16,16 7 16-16,-16-7 5 0,0 0 3 16,0 0 0-16,0 0 1 0,0 0 0 15,0 18 2-15,0-18-4 0,0 0-8 0,0 0-5 16,0 0-12-16,-2 27-4 0,2-27-12 16,0 0-6-16,0 21-6 0,0-21-4 15,0 15-3-15,0-15-3 0,0 0-5 16,0 22 2-16,0-22-3 0,0 16-5 0,0-16 24 15,0 17-7-15,0-17 0 0,2 15-7 0,-2-15-11 16,0 0-3-16,3 17-9 0,-3-17-6 16,0 0-15-16,0 0-18 0,2 19-26 0,-2-19-37 15,2 6-53-15,-2-6-82 0,0 0-64 16,0 0-115-16,0 0-178 0,0 0-34 0,0 0-332 16,0 0-328-16</inkml:trace>
  <inkml:trace contextRef="#ctx0" brushRef="#br1" timeOffset="-187389.04">16426 9833 2642 0,'0'0'-118'0,"0"0"40"16,0 0 14-16,0 0 21 0,0 0 25 0,0 0 10 15,0 0 31-15,0 0 23 0,0 0 21 16,0 0 17-16,0 0 7 0,0 0 9 16,0 0 15-16,0 0 22 0,0 0 23 0,0 0 9 15,0 0 4-15,0 0-3 0,0 0-11 16,0 0-2-16,0 0-8 0,0 0-12 0,0 0 15 15,-27 38-9-15,23-27 7 0,4-11-37 16,-8 25-7-16,3-11-8 0,5-14-3 16,-6 26-5-16,4-14-7 0,2-12-6 0,-2 23-4 15,2-23-8-15,0 22-5 0,0-22-8 16,6 22-4-16,-2-13-4 0,-4-9-10 16,13 15-13-16,-13-15-25 0,15 9-28 0,-7-4-30 15,0-4-24-15,-8-1-34 0,20-1-44 16,-20 1-44-16,19-6-34 0,-8 2-38 0,-3-4-51 15,-2-1-113-15,3-2-129 0,-3-5-390 16,-2 0-404-16</inkml:trace>
  <inkml:trace contextRef="#ctx0" brushRef="#br1" timeOffset="-187226.52">16458 9524 3096 0,'0'0'70'0,"-2"-18"12"15,2 18-2-15,0 0 15 0,0 0 16 0,-2-20 12 16,2 20-4-16,0 0-11 0,0 0-14 15,0 0-13-15,0 0-13 0,0 0-20 16,0 0-25-16,2-21-38 0,-2 21-51 0,0 0-53 16,0 0-55-16,0 0-67 0,0 0-126 15,0 0-598-15,0 0-408 0</inkml:trace>
  <inkml:trace contextRef="#ctx0" brushRef="#br1" timeOffset="-186823.23">16626 10037 2914 0,'21'5'-42'0,"-21"-5"45"0,0 0 37 0,0 0 48 16,13 7 45-16,-13-7 36 0,0 0 18 15,0 0 7-15,0 0 12 0,10 15-40 0,-10-15 3 16,0 0-14-16,6 14-4 0,-6-14 2 16,5 16-13-16,-5-16-16 0,4 19-18 15,-4-19-10-15,2 19-9 0,-2-19-11 0,2 23-9 16,-2-23-4-16,2 23-8 0,1-11-9 15,-3-12-5-15,2 20-4 0,-2-20-5 0,2 19-3 16,-2-19-13-16,2 16-9 0,-2-16-12 16,2 14-30-16,0-8-23 0,-2-6-28 0,0 0-42 15,2 13-53-15,-2-13-60 0,0 0-59 16,0 0-92-16,0 0-152 0,0 0-72 16,0 0-325-16,0 0-362 0</inkml:trace>
  <inkml:trace contextRef="#ctx0" brushRef="#br1" timeOffset="-184240.58">17448 10039 677 0,'0'0'141'0,"0"0"0"15,0 0-28-15,0 0-4 0,0 0-13 16,0 0 5-16,0 0 7 0,0 0 8 0,0 0 4 16,0 0 3-16,0 0-12 0,0 0 1 15,0 0-10-15,0 0-5 0,0 0-5 0,0 0-1 16,0 0-5-16,0 0-4 0,0 0-7 16,0 0-4-16,0 0-2 0,0 0 3 15,0 0 2-15,0 0 5 0,0 0 3 0,0 0 4 16,0 0 2-16,0 0 0 0,0 0-3 15,0 0-5-15,0 0 2 0,0 0-2 0,0 0-10 16,0 0-5-16,0 0-6 0,0 0-6 16,0 0-4-16,0 0-5 0,28-2 0 15,-28 2-6-15,0 0-1 0,26 0 0 16,-26 0 2-16,21 0 1 0,-21 0 4 0,28 2 0 16,-14-1 7-16,-14-1-5 0,32 0-4 15,-12 2-6-15,-1-2-4 0,-3 3-4 0,-16-3 0 16,34 1-9-16,-19-1-13 0,-15 0-22 15,26 0-31-15,-26 0-35 0,20 0-40 16,-20 0-42-16,20 3-42 0,-20-3-51 0,0 0-107 16,19-3-150-16,-19 3-372 0,9-1-258 15</inkml:trace>
  <inkml:trace contextRef="#ctx0" brushRef="#br1" timeOffset="-183526.57">18431 9590 2587 0,'0'0'-64'0,"0"0"34"16,0 0 16-16,-4-18 28 0,4 18 17 15,0 0 20-15,0 0 16 0,0 0 30 16,0 0 36-16,0 0 23 0,0 0 18 16,0 0 6-16,0 0 0 0,0 0-6 0,0 0-8 15,0 0-17-15,4 54-13 0,-4-54 9 16,3 24-20-16,-1-9-16 0,-2-15-11 0,4 31-12 16,-2-18-15-16,2 2-30 0,-2 1-31 15,2-3-43-15,-4-13-53 0,5 23-63 0,-1-12-72 16,-1 1-68-16,-1-2-138 0,0 0-178 15,-2-10-321-15,0 18-332 0</inkml:trace>
  <inkml:trace contextRef="#ctx0" brushRef="#br1" timeOffset="-183300.04">18272 10064 2859 0,'-10'10'22'0,"10"-10"21"16,0 0-4-16,-8 16-2 0,8-16-6 15,0 0 9-15,0 0 13 0,0 0 5 0,0 0 3 16,26 16-6-16,-26-16-5 0,24 3 2 16,-6-1 16-16,3-2 13 0,2 0 9 15,2 2-4-15,3-2-10 0,3 2-7 0,-1-2-8 16,2 0-17-16,0 0-41 0,-3 0-35 16,1 0-40-16,0 0-53 0,-3 2-37 15,-3-2-58-15,-6 2-103 0,2-2-598 0,-8 0-324 16</inkml:trace>
  <inkml:trace contextRef="#ctx0" brushRef="#br1" timeOffset="-182777.03">18506 10250 2759 0,'0'0'-76'0,"0"0"7"0,0 0 9 0,-9 11 8 16,9-11 17-16,0 0 29 0,0 0 26 15,0 0 20-15,0 0 17 0,0 0 14 0,0 0 16 16,11 29 13-16,-11-29 2 0,4 16 0 16,-4-16-3-16,4 19-8 0,-2-5-4 15,2-2-9-15,-4-12-7 0,5 27-8 0,-3-11-8 16,0-1-2-16,2-1 0 0,-2 2 1 16,0 1 3-16,3-2 1 0,-3 3 3 0,0-2-5 15,2 2-2-15,-2-2-1 0,3 0 4 16,-3 0-2-16,0-1 0 0,2-2-8 15,-4-13 1-15,4 24-6 0,-2-12 3 0,-2-12-3 16,2 19 0-16,-2-19 2 0,2 15 2 16,-2-15 3-16,2 16 4 0,-2-16 3 0,0 0-5 15,4 16 11-15,-4-16 2 0,0 0 8 16,6 14 4-16,-6-14-4 0,0 0 11 16,0 0-5-16,4 15 2 0,-4-15-1 0,0 0-10 15,0 0-5-15,0 0-4 0,0 0-8 16,0 0-4-16,6 16-4 0,-6-16-4 0,0 0 0 15,0 0-4-15,0 0-6 0,0 0-14 16,10 9-3-16,-10-9 3 0,0 0-7 0,17 3 0 16,-17-3 0-16,19 3-2 0,-19-3-2 15,27 1 1-15,-7 2-1 0,1-1-2 16,0-1 3-16,9 2 1 0,-1-2-6 0,-1 2-9 16,2-2-21-16,-1 1-26 0,-3-2-28 15,-3 0-37-15,0 0-53 0,-4-2-70 16,3 2-53-16,-8-4-110 0,-1 3-172 0,-2-3-40 15,-11 4-411-15,0 0-531 0</inkml:trace>
  <inkml:trace contextRef="#ctx0" brushRef="#br1" timeOffset="-182409.59">19310 10721 3147 0,'0'0'-8'0,"0"0"63"15,0 0 8-15,0 0 14 0,19-2 11 0,-19 2 10 16,0 0 19-16,0 0 5 0,0 0-6 15,0 0-9-15,13 14-7 0,-13-14-7 16,0 0-4-16,4 20 1 0,-4-20-2 16,0 15-6-16,0-15-9 0,0 18-8 0,0-18-8 15,2 21-6-15,-2-21-6 0,0 19-2 16,0-19-12-16,4 20-6 0,-4-20-10 0,5 19-24 16,-5-19-24-16,4 16-36 0,-4-16-43 15,6 11-61-15,-4-6-58 0,-2-5-59 16,8 7-135-16,-8-7-156 0,0 0-330 0,0 0-306 15</inkml:trace>
  <inkml:trace contextRef="#ctx0" brushRef="#br1" timeOffset="-181820.9">19638 10010 2735 0,'0'0'-74'16,"0"0"22"-16,0 0 18 0,0 0 25 15,0 0 24-15,0 0 16 0,0 0 9 0,0 0 4 16,0 0-3-16,0 0-10 0,0 0 4 15,0 0-3-15,0 0-8 0,0 0 2 0,0 0-2 16,0 0 2-16,0 0 10 0,0 0-4 16,0 0 6-16,51 9-3 0,-51-9-4 15,17-7-1-15,-17 7 2 0,16-13-6 0,-9 5-2 16,-7 8-6-16,13-17 1 0,-13 17-6 16,10-17 2-16,-10 17 7 0,7-17 2 0,-7 17 5 15,2-15-1-15,-2 15 12 0,0 0 4 16,0-22 2-16,0 22 12 0,0 0 7 15,0 0 1-15,-15-17 1 0,15 17 5 0,0 0 3 16,-22-4 8-16,22 4 6 0,0 0 0 16,-28 6 5-16,28-6-1 0,-20 9-6 15,20-9 1-15,-19 16-10 0,11-7-4 0,-1 2 10 16,3 2-8-16,-3 0-32 0,1 0-7 16,2 0 1-16,2 3-4 0,0-1-2 0,-2 0-2 15,6-15 1-15,-2 33-5 0,2-20 0 16,5 2-5-16,-5-15 0 0,11 27 0 15,-5-13-3-15,4-1 3 0,1-2-4 0,2 0-1 16,-1-1-7-16,1-1 0 0,2-1-7 16,-2-2-11-16,3-3-16 0,0 2-25 15,0-5-28-15,-1 0-43 0,2-6-47 0,0 2-52 16,-1-4-42-16,4-3-57 0,-3-1-143 16,0-3-119-16,0 1-333 0,-3-3-307 0</inkml:trace>
  <inkml:trace contextRef="#ctx0" brushRef="#br1" timeOffset="-181386.64">20154 10058 2639 0,'0'0'-74'0,"0"0"53"0,0 0 27 16,0 0 35-16,0 0 42 0,0 0 24 0,0 0 23 15,0 0 2-15,0 0-2 0,0 0-1 16,-44 1-3-16,44-1-4 0,-12 8 3 16,12-8-6-16,-18 11-4 0,18-11-6 0,-14 18-8 15,7-7-10-15,-1 1-6 0,8-12-8 16,-8 24-2-16,3-12-9 0,5-12-9 0,-2 23-6 16,2-23-5-16,7 26-6 0,-3-14-4 15,6 1-9-15,-1-1-20 0,3-3-24 16,1 0-33-16,2-1-46 0,-3-2-53 0,6-1-64 15,-6-2-56-15,1-3-104 0,-13 0-162 16,21-4-395-16,-21 4-337 0</inkml:trace>
  <inkml:trace contextRef="#ctx0" brushRef="#br1" timeOffset="-177684.64">20696 9962 1096 0,'0'0'378'0,"0"0"-78"0,0 0-102 0,0 0-61 16,0 0-3-16,0 0-7 0,0 0-16 15,0 0-15-15,0 0-6 0,0 0 5 16,0 0-1-16,0 0 5 0,0 0 4 0,47 6-3 16,-28-6-5-16,0 0-11 0,5 0-9 15,-4 0-8-15,2 0-14 0,1 3-26 0,-2-3-27 16,-2 0-44-16,3 0-49 0,-6 1-45 16,-1-2-45-16,-15 1-50 0,0 0-129 15,30-3-414-15,-30 3-76 0</inkml:trace>
  <inkml:trace contextRef="#ctx0" brushRef="#br1" timeOffset="-177456.95">20902 9896 2311 0,'-11'-14'39'0,"11"14"40"16,0 0-5-16,0 0-5 0,0 0 23 0,0 0 24 16,0 0 16-16,0-17 17 0,0 17 12 15,0 0 4-15,0 0-2 0,0 0 0 0,0 0-3 16,0 0-13-16,0 0-16 0,0 0-11 15,-12 52-18-15,7-40-11 0,3 2-13 16,-2 2-10-16,2 1-11 0,-3 1-26 16,3-2-30-16,2-16-26 0,-4 32-35 0,4-16-38 15,0-16-43-15,2 30-45 0,-2-17-44 16,0-1-54-16,2 0-115 0,0-1-581 0,-2-11-438 16</inkml:trace>
  <inkml:trace contextRef="#ctx0" brushRef="#br1" timeOffset="-177137.65">21645 9674 2978 0,'0'0'17'16,"16"-3"40"-16,-16 3-4 0,0 0 18 15,0 0 26-15,0 0 8 0,0 0 9 0,10 30-4 16,-10-30-6-16,-3 23-14 0,3-23-6 16,0 27-10-16,3-10-8 0,-3 0-4 15,0 1-11-15,2-2-4 0,0 4-9 0,0-5-25 16,0 2-36-16,-2-17-52 0,2 30-50 15,2-16-59-15,-2-3-64 0,-2-11-102 0,0 21-619 16,0-11-410-16</inkml:trace>
  <inkml:trace contextRef="#ctx0" brushRef="#br1" timeOffset="-176912.75">21495 10100 2952 0,'-16'9'-21'0,"16"-9"29"0,-10 8 1 15,10-8 5-15,0 0 9 0,0 0 13 16,-8 9 8-16,8-9-4 0,0 0 2 0,0 0-7 16,0 0-4-16,32 13-2 0,-32-13 0 15,31 3 2-15,-11-3 4 0,4 1 6 16,6 2 7-16,2-2 4 0,-1 3 0 0,1-2-8 16,0 0-4-16,0 2-32 0,-3-4-39 0,1 2-47 15,-3 1-48-15,-3 0-45 0,-3-2-59 16,-4 2-153-16,0-2-421 0,-6-1-117 15</inkml:trace>
  <inkml:trace contextRef="#ctx0" brushRef="#br1" timeOffset="-176417.18">21685 10368 2391 0,'0'0'-32'0,"0"0"27"0,0 0 33 16,2 19 27-16,-2-19 23 0,0 0 19 16,0 0 17-16,0 0-1 0,0 0 6 15,0 0 6-15,0 0 3 0,0 23 5 16,0-23 3-16,0 0-5 0,2 21-6 0,-2-21-7 16,4 18-6-16,-4-18-7 0,2 18-3 15,-2-18-7-15,3 22-11 0,-3-22-5 0,2 24-9 16,0-12-5-16,-2-12-7 0,2 26-9 15,0-12-4-15,-2-14-5 0,2 26-1 0,0-10-5 16,-2-16-7-16,3 24 0 0,-3-10-3 16,0-14 3-16,2 23 6 0,-2-23 1 15,2 21 4-15,-2-21-3 0,0 18-5 0,0-18-4 16,0 16-2-16,0-16-3 0,2 16-1 16,-2-16-1-16,0 0 1 0,0 0-5 0,0 22 0 15,0-22-3-15,0 0-3 0,0 15 4 16,0-15 2-16,0 0 2 0,0 0-2 0,2 18 25 15,-2-18-4-15,0 0-1 0,4 13-3 16,-4-13-1-16,0 0 1 0,9 9-7 16,-9-9-2-16,14 6 2 0,-14-6 1 0,22 5-4 15,-22-5-18-15,23 4 6 0,-10-2-10 16,-13-2-22-16,27 4-30 0,-12-2-38 16,-2-2-45-16,-13 0-53 0,25 0-67 0,-12 0-45 15,-13 0-98-15,23-4-147 0,-15 2-64 16,-8 2-326-16,0 0-346 0</inkml:trace>
  <inkml:trace contextRef="#ctx0" brushRef="#br1" timeOffset="-176178.35">22085 10803 2852 0,'0'0'-43'16,"0"0"25"-16,0 0 20 0,15 4 19 0,-15-4 46 15,0 0 38-15,0 0 19 0,0 0 0 16,11 11 1-16,-11-11-6 0,0 0-3 0,4 13-2 15,-4-13 1-15,0 0-5 0,4 21-7 16,-4-21-8-16,4 16-6 0,-4-16-7 16,2 15-11-16,-2-15-12 0,7 17-4 0,-7-17-9 15,4 15-13-15,-4-15-21 0,2 14-27 16,-2-14-35-16,0 0-49 0,4 17-50 16,-4-17-47-16,0 0-62 0,0 0-119 0,4 13-162 15,-4-13-344-15,0 0-251 0</inkml:trace>
  <inkml:trace contextRef="#ctx0" brushRef="#br1" timeOffset="-175436.75">22655 10004 2535 0,'0'0'-86'16,"0"0"28"-16,0 0 12 0,0 0 16 15,0 0 6-15,0 0 18 0,0 0 19 0,0 0 4 16,0 0-7-16,0 0 7 0,0 0 3 16,0 0-5-16,0 0 2 0,0 0 3 15,0 0-2-15,0 0 0 0,0 0 11 0,42-9 3 16,-42 9 7-16,14-5 7 0,-14 5 10 15,18-8-3-15,-18 8-3 0,17-11 1 16,-17 11-1-16,12-14 6 0,-12 14 8 0,10-14 5 16,-10 14-3-16,8-14-6 0,-8 14-7 0,0 0 7 15,2-18 5-15,-2 18 9 0,0 0 12 16,0 0 10-16,-18-19 7 0,18 19 7 16,-14-4 2-16,14 4 0 0,0 0-2 0,0 0-4 15,-41 13-3-15,31-5-8 0,0 2 5 16,-4 3-6-16,6 1-6 0,-2 2-25 15,1 0-11-15,3 3 1 0,-1-2-5 0,3 2-6 16,0 2-7-16,4-2 3 0,0-2-7 16,4 2 1-16,0-2-9 0,7 3-7 0,-3-7-14 15,5 0-14-15,-1-2-27 0,2-3-37 16,0-2-50-16,1-2-57 0,2-1-54 16,-2-4-49-16,-1-1-116 0,2-4-154 0,-2-4-419 15,-1 1-428-15</inkml:trace>
  <inkml:trace contextRef="#ctx0" brushRef="#br1" timeOffset="-175231.65">22968 10022 2926 0,'0'0'-70'0,"0"0"47"16,0 0 20-16,0 0 34 0,4 27 32 16,-4-27 25-16,0 0 37 0,-12 32 5 0,7-21-6 15,-1 3-8-15,1 1-12 0,1 0-4 16,4-15-12-16,-4 32-2 0,4-17-14 15,0 3-6-15,0-18-15 0,6 28-22 0,-1-15-35 16,-5-13-34-16,8 19-67 0,-3-9-58 16,1-3-39-16,-6-7-64 0,0 0-139 0,14 8-477 15,-14-8-260-15</inkml:trace>
  <inkml:trace contextRef="#ctx0" brushRef="#br1" timeOffset="-175093.91">23014 9968 2762 0,'2'-21'112'15,"-2"21"37"-15,0-18-11 0,0 18-13 16,0 0 1-16,-2-20-16 0,2 20-13 16,0 0-19-16,0 0-54 0,0-19-77 0,0 19-86 15,0 0-91-15,0 0-173 0,-8-13-479 16,8 13-254-16</inkml:trace>
  <inkml:trace contextRef="#ctx0" brushRef="#br1" timeOffset="-165536.47">1845 12449 1036 0,'0'0'372'0,"0"-25"-75"16,0 25-46-16,0 0-53 0,0 0-16 16,0 0-25-16,0-17-7 0,0 17-9 15,0 0 0-15,0 0-4 0,0 0-1 0,0 0-6 16,0 0-2-16,0 0-4 0,0 0-10 15,-6-17-14-15,6 17-10 0,0 0-12 16,0 0-10-16,-17-8-7 0,17 8-3 0,0 0-7 16,-27-4-9-16,27 4 0 0,-25 3-4 15,25-3-2-15,-28 1 4 0,9 1 5 0,1 4 8 16,2-1 1-16,-4 1-17 0,3 2 5 16,1 0-2-16,1 3 5 0,0 0-1 15,1 0 6-15,2 4 20 0,0 1-10 0,6 1-1 16,0 3-3-16,0-2-7 0,4 1 6 15,2-1-8-15,5-1-3 0,0 2-13 0,1-2 6 16,3 2-3-16,3-2-2 0,1-1-3 16,0-1-9-16,3-1-1 0,1-3-1 15,0-2 5-15,1-3-15 0,-2 1-12 0,3-1-14 16,-1-2-16-16,2-4-16 0,-2-2-23 16,2-2-26-16,-1-1-40 0,2-5-41 15,1 0-54-15,-3-1-52 0,-3-4-88 0,4 1-152 16,-8 0-71-16,1 2-282 0,-2-2-249 15</inkml:trace>
  <inkml:trace contextRef="#ctx0" brushRef="#br1" timeOffset="-164881.21">2283 12586 2614 0,'4'-27'-67'16,"-4"27"16"-16,0-15 11 0,0 15 4 0,0-19 22 16,0 19 27-16,0 0 14 0,-2-21 39 15,2 21 5-15,-6-13 1 0,6 13 9 0,-12-10 9 16,12 10 16-16,-18-8 2 0,18 8 7 15,-19-1 3-15,19 1 0 0,-22 1-5 16,22-1 2-16,-28 8-14 0,13-2-6 0,0 1-11 16,2 3-3-16,1 1-7 0,-1 1-7 15,2 1-8-15,3 1-2 0,2 3-9 0,0-4-3 16,3 2-5-16,3-15-1 0,0 31-12 16,5-16-2-16,1-2-5 0,-1-2-5 15,6 1-11-15,1-4 3 0,-2 0-2 0,-10-8-3 16,21 10-2-16,-21-10 0 0,21 4-2 15,-21-4 4-15,23-4-4 0,-23 4 2 16,22-16-2-16,-12 6 4 0,1-2-5 0,-1-4 3 16,-1-6-4-16,-1 0 1 0,-1-3-1 15,3-7-1-15,-4-5-3 0,4 0 0 16,0-11 2-16,-4 0 0 0,4-1-1 0,-3-3 4 16,2 4-2-16,-3-1 7 0,2 1 7 15,-1 8-1-15,-1 2 12 0,0 0 5 0,0 6 6 16,-1 3 9-16,2 3 0 0,-3 3-3 15,-2 2 0-15,2 4-5 0,-2-1-3 16,-2 18-1-16,2-21 2 0,-2 21-1 0,0 0 3 16,0 0-6-16,0 0-1 0,0 0 4 15,0 0 5-15,-32 40-3 0,26-15 8 0,0 2-5 16,0 2-7-16,5 1 1 0,-1 3-4 16,0-1-1-16,2 1-4 0,2 6-8 15,0-1 2-15,2-2-16 0,1 5-23 0,-1-8-28 16,0-2-37-16,2-1-46 0,-1-1-56 15,1-2-63-15,-3-6-103 0,-1-2-197 16,2-2-65-16,0-2-275 0,-2-1-276 0</inkml:trace>
  <inkml:trace contextRef="#ctx0" brushRef="#br1" timeOffset="-164447.52">2586 12450 2612 0,'0'0'-79'0,"0"0"30"15,0 0 12-15,0 0 30 0,0 0 25 0,0 0 30 16,28 0 8-16,-28 0 2 0,0 0 4 16,0 0-8-16,16-5-9 0,-16 5-10 15,16-6 0-15,-16 6-8 0,16-8-1 0,-3 3-4 16,-13 5-2-16,24-13-1 0,-14 5 6 15,0-2-12-15,4 1 3 0,-14 9 6 16,12-17-2-16,-6 7 1 0,-6 10 2 0,4-19 1 16,-4 19 8-16,0 0 8 0,-6-23 7 15,6 23 8-15,-14-9 14 0,14 9 14 16,-22-7 9-16,22 7 14 0,-23 0 2 0,23 0 4 16,-32 9-2-16,18-4-6 0,0 3-6 15,2-1-4-15,0 6 2 0,0-2 1 0,4 2 0 16,0 2-11-16,1 1-3 0,5 3-8 15,-2-5-6-15,6 5 11 0,0-1-8 16,3 1-8-16,3-5-6 0,2 6-8 0,4-2-15 16,0-3-22-16,5-2-24 0,-2-1-36 15,2-1-43-15,-2-6-46 0,2 3-72 16,3-4-52-16,-4-2-111 0,1-2-184 0,3 0-66 16,-4-2-277-16,2 0-281 0</inkml:trace>
  <inkml:trace contextRef="#ctx0" brushRef="#br1" timeOffset="-164163.33">3139 12469 2797 0,'0'0'-3'16,"0"0"6"-16,0 0 6 0,0 0 25 0,0 0 37 16,0 0 35-16,0 0 24 0,-34-16 10 15,34 16-1-15,-24 1-4 0,24-1-2 0,-29 8-17 16,12-2 4-16,2-1 9 0,-1 3-3 15,0 0 19-15,2 3-15 0,1 1 3 16,3-1-14-16,1 2-41 0,0 1-7 0,1 1 4 16,4 1-17-16,2-2-3 0,2-14-7 15,2 29-1-15,0-16-8 0,4 0-6 0,2-1-13 16,6-2-10-16,0-1-17 0,1-1-18 16,4 0-35-16,-2-5-41 0,2-2-59 0,0 2-66 15,0-3-42-15,0-4-63 16,-2 1-139-16,-3-1-125 0,-2 0-315 0,-4-2-305 15</inkml:trace>
  <inkml:trace contextRef="#ctx0" brushRef="#br1" timeOffset="-163856.68">2232 12933 2784 0,'-26'4'28'0,"26"-4"26"0,0 0 12 0,-18 3 8 16,18-3-9-16,0 0 1 0,0 0 12 16,0 0 6-16,0 0 3 0,0 0-3 15,0 0-7-15,57-1-4 0,-33-1 1 0,6-1 7 16,1 3 7-16,5-1-1 0,-2-1-7 15,10 2-8-15,-1 0-17 0,-1 0-16 0,3-2-34 16,-9 2-36-16,-2 0-37 0,-1 2-58 16,1 0-60-16,-6-2-70 0,-5 0-146 0,-2 0-543 15,-2 1-364-15</inkml:trace>
  <inkml:trace contextRef="#ctx0" brushRef="#br1" timeOffset="-163199.52">2362 13386 2803 0,'0'0'-123'0,"0"0"18"16,0 0 2-16,0 0 19 0,0 0 14 0,0 0 26 16,-11-49 24-16,11 49 42 0,-10-14-7 15,10 14 24-15,-18-9 7 0,18 9 16 16,-22-9 21-16,8 8 19 0,14 1 14 0,-27 0 6 16,27 0 5-16,-34 8-10 0,18-2-11 15,-2-1-4-15,4 5-11 0,-1 0 2 0,2 1-6 16,0 1-4-16,3 1-6 0,2-2-2 15,4 2-9-15,4-13 0 0,-8 27-8 16,8-27-7-16,5 23-2 0,2-12-8 0,1 0-9 16,-8-11-1-16,17 18-6 0,-7-10-8 15,-1-4-10-15,-9-4-4 0,21 9-9 16,-9-7 0-16,-12-2-2 0,22 0 3 16,-22 0 1-16,23-5-2 0,-23 5 1 0,24-14 1 15,-14 2 0-15,0 2 6 0,0-7 2 16,-2-1 2-16,0-5-2 0,0-2 7 0,1 0 3 15,-2-2 10-15,-3 1 3 0,2 1 9 16,-2-2 2-16,2 5 0 0,-1-1 10 0,-1 4 5 16,-2 2 3-16,0-1-2 0,-2 18-6 15,4-24-7-15,-2 12-6 0,-2 12-3 16,0 0 2-16,2-19 2 0,-2 19 5 0,0 0 0 16,0 0-2-16,0 0 2 0,0 0-3 15,0 0 1-15,0 0 5 0,0 0-6 16,-8 68 5-16,8-49-5 0,2 0-13 0,0 0-5 15,0 3 1-15,-2-1-5 0,5 0 0 16,-1 1-3-16,3 2 5 0,-1-4-6 16,0 3-11-16,0-4-24 0,2 0-19 0,2-3-39 15,-6-3-45-15,4 0-69 0,0-2-67 16,-1-3-107-16,1-2-176 0,-1 0-54 16,-7-6-353-16,0 0-378 0</inkml:trace>
  <inkml:trace contextRef="#ctx0" brushRef="#br1" timeOffset="-162977.89">2571 13417 2884 0,'0'0'-9'16,"15"-10"8"-16,-15 10-1 0,0 0-5 16,15-8 10-16,-15 8 31 0,15-5 33 0,-15 5 23 15,16-4 16-15,-16 4 0 0,20-4 2 16,-20 4 2-16,25-1 2 0,-25 1-1 0,30 0-8 15,-12 0-11-15,2 0-12 0,-20 0-14 16,36-3-25-16,-19 3-41 0,-17 0-43 16,30-1-59-16,-16 1-69 0,-1-2-74 0,-13 2-119 15,21-6-590-15,-21 6-383 0</inkml:trace>
  <inkml:trace contextRef="#ctx0" brushRef="#br1" timeOffset="-162732.24">2798 13276 2979 0,'0'0'71'0,"0"0"16"0,0 0-5 0,-15-4-10 16,15 4-2-16,0 0 11 0,0 0 6 16,0 0 3-16,0 0-3 0,0 0-10 0,13 46-5 15,-9-33-2-15,-4-13-2 0,4 27 12 16,-2-12 6-16,0 2 5 0,-2-2-3 16,0-15-7-16,2 32-6 0,-2-19-24 0,0-13-1 15,2 27-3-15,-2-13-2 0,0-14-3 16,4 23-6-16,2-14-3 0,-6-9 1 0,14 17-8 15,-2-10-6-15,1-4-26 0,-13-3-35 16,34 2-47-16,-14-6-69 0,2-1-65 16,2-5-68-16,-3-1-130 0,1-6-163 0,0 1-346 15,2-4-335-15</inkml:trace>
  <inkml:trace contextRef="#ctx0" brushRef="#br1" timeOffset="-161241.54">3458 12952 2695 0,'0'0'-90'0,"0"0"33"0,0 0 18 16,0 0 20-16,0 0 7 0,0 0 21 15,0 0 22-15,0 0 19 0,0 0 3 16,0 0 3-16,0 0 3 0,0 0 6 0,0 0 16 16,0 0 22-16,0 0 13 0,0 0 6 15,0 0-1-15,0 0 1 0,0 0-10 16,0 0-9-16,0 0-8 0,0 0-11 0,0 0-11 16,47 6-7-16,-47-6-8 0,19 1-5 15,-19-1-8-15,23 0-5 0,-23 0 0 0,24 3-7 16,-24-3-5-16,25 0-6 0,-25 0-16 15,24 0-26-15,-24 0-32 0,22-3-45 16,-22 3-57-16,22-1-66 0,-22 1-90 0,17-8-179 16,-13 4-416-16,-4 4-294 0</inkml:trace>
  <inkml:trace contextRef="#ctx0" brushRef="#br1" timeOffset="-161016.7">3529 12878 2658 0,'0'0'-56'0,"0"0"13"16,0 0 11-16,0 0 4 0,0 0 11 15,0 0 37-15,0 0 19 0,0 0 26 16,0 0 5-16,0 0-1 0,0 0-4 0,0 0-4 16,0 0-3-16,46-10-8 0,-46 10 1 15,25-2-9-15,-10 0-10 0,-15 2-18 16,27-2-46-16,-9 2-44 0,-18 0-68 0,29-4-79 15,-16 3-155-15,0 1-332 0,-1-2 33 16</inkml:trace>
  <inkml:trace contextRef="#ctx0" brushRef="#br1" timeOffset="-160374.58">4104 12624 2118 0,'0'0'7'0,"0"0"26"15,0 0 9-15,0 0-13 0,0 0 30 16,6-13 29-16,-6 13 32 0,0 0 24 16,0 0 16-16,0 0 2 0,0 0-3 15,0 0-8-15,0 0-3 0,0 0-5 0,0 0 0 16,0 0-8-16,0 0-9 0,0 0-11 15,-14 54-4-15,11-41-12 0,-1 2 0 16,4-15-10-16,-4 30-6 0,-1-14-1 0,3-1-2 16,-2 0 0-16,4-15-2 0,-6 31 14 15,4-17 6-15,0 0-12 0,2-14-4 0,-2 22-9 16,2-22-3-16,0 23-8 0,0-23-7 16,2 18-8-16,-2-18-4 0,4 16-8 15,-4-16-7-15,6 11-29 0,-6-11-23 0,0 0-33 16,15 5-36-16,-15-5-42 0,0 0-44 15,0 0-51-15,28-11-45 0,-22 2-49 16,-2-1-115-16,4-2-136 0,0-1-24 0,-8 13-237 16,8-31-173-16</inkml:trace>
  <inkml:trace contextRef="#ctx0" brushRef="#br1" timeOffset="-160189.7">4104 12405 2544 0,'0'0'50'0,"-8"-17"36"15,8 17-1-15,0 0 3 0,-7-17 21 0,7 17 16 16,0 0 23-16,-4-14 9 0,4 14-3 16,0 0-15-16,0 0-18 0,0 0-13 15,0 0-17-15,0 0-16 0,0 0-28 0,0 0-42 16,0 0-51-16,0-21-69 0,0 21-49 16,0 0-68-16,0 0-109 0,0 0-629 0,0 0-416 15</inkml:trace>
  <inkml:trace contextRef="#ctx0" brushRef="#br1" timeOffset="-159783.71">4290 12839 2894 0,'0'0'27'0,"0"0"41"0,0 0-6 0,0 0-10 15,0 0 0-15,0 0 5 0,0 0 0 16,0 0 4-16,0 0 1 0,19 11-2 0,-19-11-3 15,0 0-2-15,0 0-5 0,0 23 7 16,0-23 2-16,0 0 8 0,-2 24 4 0,2-24-4 16,0 18 1-16,0-18-5 0,-2 19-2 15,2-19-7-15,0 21 0 0,0-21-6 16,4 20-5-16,-4-20-4 0,2 19-7 0,-2-19-11 16,5 19-13-16,-5-19-31 0,4 15-34 15,-4-15-49-15,4 11-63 0,-4-11-72 0,0 0-131 16,9 11-195-16,-9-11-315 0,8 3-249 15</inkml:trace>
  <inkml:trace contextRef="#ctx0" brushRef="#br1" timeOffset="-159362.39">4551 12885 2671 0,'0'0'-22'0,"0"0"31"0,0 0 13 15,0 0 16-15,0 0 25 0,0 0 17 16,0 0 4-16,16 15 4 0,-16-15 0 0,0 0-1 16,0 0 2-16,0 0 12 0,20 4-4 15,-20-4 6-15,16 3 3 0,-16-3-9 16,19 1-9-16,-19-1-7 0,26 3-11 0,-14-2-8 15,-12-1-17-15,26 2-28 0,-13-1-40 16,-13-1-53-16,23 3-65 0,-23-3-54 16,23 1-80-16,-23-1-152 0,22 0-490 0,-12-1-315 15</inkml:trace>
  <inkml:trace contextRef="#ctx0" brushRef="#br1" timeOffset="-158944.34">5027 12763 2758 0,'0'0'-25'0,"0"0"31"0,9-15 3 0,-9 15 8 15,0 0 6-15,10-9 9 0,-10 9 4 16,0 0 14-16,0 0 9 0,0 0 19 15,0 0 14-15,0 0 16 0,0 0 13 16,0 0 10-16,0 0-4 0,0 0-6 0,0 0-12 16,0 0-11-16,0 0-12 0,6 37-9 0,-6-37-4 15,-2 22-11-15,2-22-5 0,-4 30-2 16,0-17-2-16,2 4 0 0,-2-2 4 16,1 3-1-16,3-18-1 0,-4 32-2 0,2-15-2 15,0 1 3-15,2-1-11 0,0-17-3 16,-2 30-2-16,4-17-5 0,-2-13-1 15,2 23-5-15,-2-23-3 0,6 21-2 0,-6-21-6 16,9 16 1-16,-9-16-6 0,12 9-9 16,-12-9-6-16,16 4-20 0,-16-4-11 0,0 0-21 15,0 0-24-15,33-22-32 0,-22 11-46 16,-1-4-57-16,1-6-73 0,-1-3-153 16,1-7-171-16,-4 4-316 0,-1-6-338 15</inkml:trace>
  <inkml:trace contextRef="#ctx0" brushRef="#br1" timeOffset="-158760.36">4983 12464 3105 0,'0'0'166'0,"0"0"-11"16,0 0-39-16,0 0-31 0,0 0-13 15,0 0-7-15,0 0-8 0,0 0-5 0,16-25-17 16,-16 25-40-16,0 0-46 0,0 0-44 0,0 0-32 15,15-3-32-15,-15 3-43 0,0 0-102 16,0 0-596-16,0 0-287 0</inkml:trace>
  <inkml:trace contextRef="#ctx0" brushRef="#br1" timeOffset="-158384.72">5336 12883 2702 0,'0'0'-90'16,"17"6"8"-16,-17-6 1 0,12 8 0 15,-12-8 20-15,14 7-3 0,-14-7 16 0,8 10 11 16,-8-10 26-16,6 13 45 0,-6-13 2 16,0 17 18-16,0-17 31 0,0 0 14 0,-8 32 20 15,4-22 9-15,4-10 9 0,-10 27 4 16,6-18 0-16,4-9 1 0,-4 21-11 0,4-21-3 16,-2 18-8-16,2-18-5 0,4 17-15 15,-4-17-12-15,18 11-9 0,-6-5-12 16,3-1-18-16,4-2-34 0,0-2-48 0,1-1-57 15,2 0-80-15,0-1-75 0,-3-4-156 16,2 2-564-16,-2-3-408 0</inkml:trace>
  <inkml:trace contextRef="#ctx0" brushRef="#br1" timeOffset="-157309.21">8903 13137 2929 0,'0'0'-89'15,"0"0"8"-15,0 0 5 0,0 0 10 0,0 0 2 16,0 0 11-16,0 0 17 0,0 0 12 16,38 7 13-16,-38-7 31 0,0 0 9 15,23-1 29-15,-23 1 39 0,22 0 26 0,-22 0 20 16,23 0 9-16,-23 0-6 0,27-3-7 15,-27 3-12-15,33-1-10 0,-15-1-15 16,1 2-9-16,-19 0-10 0,40-3 0 0,-18 2-19 16,-2 1-3-16,0-2-7 0,3 0-6 15,-2 2-8-15,2-2-3 0,-1 2-5 16,-1-2-5-16,-2 2-7 0,2-2-8 0,-3 0-17 16,-18 2-27-16,35-5-27 0,-18 3-23 15,-2-4-19-15,-15 6-15 0,22-10-1 0,-10 3-39 16,-12 7-5-16,14-13-3 0,-8 4 14 15,-6 9 12-15,7-16 21 0,-7 16 22 16,0-17 33-16,0 17 43 0,2-18 35 0,-2 18 39 16,0 0 30-16,-2-20 18 0,2 20 16 15,0 0 17-15,0 0 8 0,-5-23 0 0,5 23 0 16,0 0-3-16,0 0 1 0,0 0-16 16,-2-20 2-16,2 20-15 0,0 0-12 15,0 0-10-15,0 0-7 0,0 0-11 0,0 0-11 16,0 0-7-16,0 0 1 0,0 0-12 15,34 39-4-15,-27-28-4 0,-1 2-2 0,0 0-6 16,-2 3-2-16,1-1-2 0,0 1 0 16,-5-16-2-16,0 33-5 0,-3-19-1 15,3-14 0-15,-7 30-6 0,3-16-21 0,-2-2-33 16,-2-1-45-16,-3 0-65 0,3-1-85 16,-5-2-87-16,2-1-195 0,1-2-77 15,10-5-372-15,-20 10-417 0</inkml:trace>
  <inkml:trace contextRef="#ctx0" brushRef="#br1" timeOffset="-155832.7">11788 12939 2839 0,'8'-20'-143'15,"-8"20"34"-15,5-19 18 0,-5 19 24 0,4-17 28 16,-4 17 31-16,4-17 43 0,-4 17 32 16,4-13 27-16,-4 13 13 0,0 0 11 0,4-22 8 15,-4 22 7-15,0 0-4 0,0-17-4 16,0 17-13-16,0 0-8 0,0 0-16 15,-8-19-6-15,8 19-8 0,-13-7-5 0,13 7-2 16,-20-4-3-16,20 4 2 0,-24 0 9 16,24 0 1-16,-29 4-6 0,11-1-1 0,4 6-4 15,-3 0-11-15,3 0-5 0,-2 4-4 16,2 1-7-16,0-1-3 0,6 1-5 16,0-1-2-16,2 2-3 0,1-1-2 0,5-14-3 15,3 25-3-15,-3-25-1 0,12 23-5 16,-4-14 0-16,1-1-2 0,5-1-4 0,-14-7 6 15,19 8-7-15,-6-7 2 0,-13-1-2 16,26-3 2-16,-26 3-1 0,26-11-1 16,-14 1-1-16,2-6 2 0,2 0-3 0,-3-5-2 15,-1-8 1-15,1-3-2 0,3-3-1 16,-5-8 4-16,4-2-7 0,-1 2 3 0,-3-3 1 16,1 2 0-16,-3 0 0 0,-1 6 4 15,-1 0 4-15,0 3 1 0,0 2 5 16,-2 2 3-16,-1 3 6 0,0 3 6 0,0 0 2 15,2 6 3-15,-4-1-2 0,0 5-4 16,0 1-7-16,2-2-3 0,-4 16-2 16,2-21-2-16,-2 21-2 0,0 0-1 0,2-15 2 15,-2 15 1-15,0 0 4 0,0 0 5 16,0 0 9-16,0 0 20 0,0 0 10 16,-20 55-17-16,16-36 3 0,0 5-1 0,0 2-3 15,3 2-25-15,-1 1 1 0,0 4-1 16,2 6 3-16,0-1-6 0,0-1-1 0,2 3-2 15,1-2 4-15,3-2-6 0,-4 0 0 16,6 0-12-16,0-1-19 0,0-2-15 0,0-1-22 16,1-8-32-16,0 0-40 0,-1-1-54 15,4-1-72-15,-5-6-54 0,1-4-147 16,-1 2-124-16,0-7-23 0,0 1-298 0,-7-8-286 16</inkml:trace>
  <inkml:trace contextRef="#ctx0" brushRef="#br1" timeOffset="-155215.56">12244 12767 2574 0,'0'0'-108'0,"15"-15"27"0,-15 15 9 15,0 0 7-15,13-9 15 0,-13 9 21 16,12-7 16-16,-12 7 7 0,0 0 10 15,18-7 18-15,-18 7 2 0,16-8 21 16,-16 8 1-16,11-6 25 0,-11 6 16 0,12-8 11 16,-12 8 16-16,0 0 10 0,12-13 13 15,-12 13-2-15,0 0-10 0,5-13-10 0,-5 13-4 16,0 0-2-16,0 0 1 0,0 0 1 16,0 0 0-16,-25-13-4 0,25 13-5 0,0 0-3 15,-26 0-6-15,26 0-6 0,0 0-2 16,-25 8 2-16,25-8 2 0,-18 9 0 0,18-9-6 15,-16 13 0-15,16-13-9 0,-12 14-8 16,6-5-11-16,6-9 2 0,-4 15-13 16,4-15-1-16,0 0-7 0,6 26-7 0,-6-26-9 15,12 14-11-15,-12-14-11 0,15 14-9 16,-6-10-10-16,-9-4-6 0,23 6-1 16,-23-6 2-16,22 1-2 0,-22-1-1 0,24-6-3 15,-24 6 0-15,19-9 4 0,-9 2-1 16,-2-3 5-16,-8 10 7 0,13-15 7 15,-13 15 3-15,7-20 5 0,-7 20 3 0,0-16 9 16,0 16 9-16,0 0 4 0,-13-20 9 16,13 20 1-16,-18-7 9 0,18 7 7 15,-18-2-3-15,18 2-1 0,0 0 2 0,-43 9 0 16,29 0-1-16,-2-2-8 0,4 2 3 16,-2 2 0-16,0 1 2 0,4 1-6 0,-3 3-3 15,5-3-4-15,-1 4-1 0,3-1-4 16,2 0-2-16,3 2-4 0,1-18 1 0,3 32-2 15,3-15-5-15,3-2-14 0,-1 0-15 16,7-1-29-16,-3-3-26 0,2 1-32 16,2-4-37-16,2-1-42 0,0-3-52 0,2 0-48 15,-1-3-77-15,0-2-139 0,0-1-102 16,-2 0-375-16,-1-4-425 0</inkml:trace>
  <inkml:trace contextRef="#ctx0" brushRef="#br1" timeOffset="-154938.64">12644 12868 2886 0,'13'-8'-53'0,"-13"8"59"0,11-5 29 0,-11 5 10 15,0 0 22-15,0 0 12 0,18-9 16 16,-18 9-1-16,0 0 7 0,0 0 3 0,0 0-1 16,0 0 5-16,0 0 8 0,0 0 2 15,0 0 7-15,0 0-5 0,0 0-1 0,-52 16-12 16,52-16-6-16,-17 11-9 0,9-3-15 15,8-8-9-15,-10 16-1 0,10-16-6 16,-5 17-13-16,5-17-1 0,0 0-14 0,13 20-18 16,-1-14-16-16,-1 2-17 0,3-2-15 15,1-2-24-15,-2 0-19 0,-13-4-32 0,33 1-34 16,-14 2-49-16,-3-3-54 0,-3-4-72 16,1 1-140-16,-14 3-118 0,18-5-273 0,-18 5-190 15</inkml:trace>
  <inkml:trace contextRef="#ctx0" brushRef="#br1" timeOffset="-154618.66">11663 13131 2511 0,'0'0'-33'0,"-13"3"39"0,13-3 12 0,0 0 9 16,0 0 7-16,-14 6 12 0,14-6 25 15,0 0 26-15,0 0 14 0,0 0 10 16,0 0 0-16,0 0-1 0,0 0-3 0,50 15-14 16,-31-12-3-16,12 1-12 0,0 0-8 15,9-1-8-15,6 3-9 0,6-2-7 16,4 2-5-16,2-3-10 0,0 3 0 0,1-5-9 15,-1 3-20-15,-8-2-37 0,-3-2-49 16,-2 0-55-16,-2 0-59 0,-8-2-66 16,-3 1-138-16,-3-2-529 0,-11 2-324 0</inkml:trace>
  <inkml:trace contextRef="#ctx0" brushRef="#br1" timeOffset="-154049.43">12042 13482 2708 0,'0'0'-62'0,"0"0"40"0,0 0 21 15,-32-6 14-15,32 6 37 0,-16-8 32 0,16 8 31 16,-24-6 18-16,24 6 7 15,-27-4-4-15,11 4 0 0,16 0-15 0,-32 4-7 16,12 0-11-16,3 2-7 0,0 1-5 0,-2 3-12 16,2 2-2-16,2 1-17 0,1 3-6 15,3-2-5-15,2 1-14 0,3 1-6 16,-1-1-5-16,5 2-6 0,2-17-3 0,-2 29-4 16,6-15-2-16,0 0-1 0,3-1-5 15,-7-13-1-15,15 20-6 0,-6-12-7 0,1-1 0 16,-10-7-5-16,19 7 1 0,-19-7-2 15,21 0 1-15,-21 0 3 0,20-8 0 0,-20 8 0 16,18-22 6-16,-9 9 2 0,-1-8 1 16,2 0-1-16,-3-4 7 0,2-3 8 15,-2-1 13-15,0-1 18 0,-3 1 13 0,0 2 5 16,4 1 5-16,-4 0 8 0,-2 6 6 16,2-1 3-16,-2 3 2 0,-2 2 0 15,0 16-8-15,5-28-10 0,-5 28-6 0,2-20-3 16,-2 20 3-16,0 0 25 0,0 0-14 15,0 0 2-15,0 0-7 0,0 0-2 0,0 0-5 16,0 0-16-16,0 0 2 0,-17 52-3 16,17-36-3-16,0-16-3 0,6 39-3 15,0-19-12-15,1 3-18 0,-1 0-16 0,2-2-27 16,1 2-33-16,-1-4-41 0,3 1-53 16,-1-1-73-16,3-4-72 0,-3-6-153 0,1 2-137 15,-3-1 24-15,2-4-364 0,-10-6-364 16</inkml:trace>
  <inkml:trace contextRef="#ctx0" brushRef="#br1" timeOffset="-153864.79">12150 13552 3000 0,'0'0'129'0,"0"-22"14"16,0 22-29-16,0 0-28 0,11-11-5 0,-11 11-10 15,0 0-5-15,23-7-6 0,-11 6-10 16,-12 1-2-16,30-3-8 0,-12 0-5 15,0 3-4-15,-18 0-12 0,38-1-28 0,-18 1-43 16,-3-2-50-16,2 1-67 0,-5-2-62 16,-14 3-141-16,21-7-548 0,-11 1-320 15</inkml:trace>
  <inkml:trace contextRef="#ctx0" brushRef="#br1" timeOffset="-153634.02">12329 13433 2838 0,'0'0'37'16,"0"0"47"-16,-18 7-13 0,18-7-4 15,-9 10 2-15,9-10 4 0,-4 16-1 16,4-16 1-16,-1 21-1 0,1-21 17 0,-2 24 8 16,2-24 11-16,0 29 12 0,0-15 6 15,-2 3 4-15,2-17 19 0,0 30-7 0,0-17-19 16,0-13-16-16,0 27-2 0,0-27-21 16,4 21-5-16,-1-11-12 0,-3-10-1 15,13 17-3-15,-2-9-30 0,1-3-30 0,-3-2-37 16,6 0-50-16,-15-3-62 0,37-3-75 15,-20-1-81-15,8-4-164 0,0-3-131 0,-5-3 7 16,4-4-242-16,3 0-165 0</inkml:trace>
  <inkml:trace contextRef="#ctx0" brushRef="#br1" timeOffset="-153217.68">13095 13266 2791 0,'0'0'174'0,"0"0"-13"16,0 0-19-16,0 0-7 0,0 0-1 0,0 0-7 15,0 0-10-15,0 0-10 0,0 0-8 16,0 0-10-16,0 0-9 0,0 0-6 0,0 0-8 15,0 0-4-15,52 2-3 0,-52-2-9 16,33 1-8-16,-17-1-18 0,-16 0-41 16,27-3-54-16,-13 1-63 0,-14 2-60 0,22-6-39 15,-17 1-50-15,-1-3-95 0,-4 8-589 16,-2-15-411-16</inkml:trace>
  <inkml:trace contextRef="#ctx0" brushRef="#br1" timeOffset="-153083.74">13124 13119 2939 0,'0'0'10'16,"-15"-3"62"-16,15 3 10 0,0 0 2 15,0 0 11-15,0 0-7 0,0 0-6 0,0 0-6 16,0 0-8-16,0 0-9 0,0 0-6 16,0 0-11-16,0 0-30 0,0 0-45 15,63 3-69-15,-63-3-73 0,27 0-84 0,-12-1-183 16,-6-1-403-16,-9 2-183 0</inkml:trace>
  <inkml:trace contextRef="#ctx0" brushRef="#br1" timeOffset="-150160.78">14261 12698 1237 0,'0'0'217'0,"2"-26"-71"16,-2 26-47-16,0 0-9 0,0 0 3 15,0 0 18-15,2-17 8 0,-2 17 9 16,0 0 19-16,0 0 16 0,0 0 7 0,0 0 1 16,0 0 6-16,5-18 0 0,-5 18-12 15,0 0-13-15,0 0 2 0,0 0-13 16,0 0-4-16,0 0-6 0,0 0-12 0,0 0-9 15,0 56-5-15,0-56-5 0,-3 36-6 16,1-15-5-16,2-2-7 0,-2 3-9 16,2 4 8-16,0-2-10 0,0-1-15 0,0 0 4 15,0 4-6-15,2-2-5 0,-2-2-12 16,5-1-2-16,-3-1-16 0,0-2-21 0,1-2-21 16,-1-1-32-16,-2-4-34 0,2 1-45 15,-2-13-55-15,4 22-63 0,-4-14-68 16,0-8-169-16,-2 17-113 0,2-17-360 0,-4 14-402 15</inkml:trace>
  <inkml:trace contextRef="#ctx0" brushRef="#br1" timeOffset="-149935.28">14092 13272 2914 0,'0'0'-49'0,"-7"15"32"16,7-15 17-16,0 0 33 0,0 0 18 15,0 0 23-15,0 0 20 0,27 10 6 16,-27-10-5-16,23 1 4 0,-23-1-11 0,31 2 1 16,-10-2-2-16,1 0-4 0,5 3-4 15,2-2-14-15,0-1-7 0,2 1-21 0,-1 2-53 16,-1 0-51-16,1-2-64 0,-1 3-67 16,-7-4-53-16,-2 2-132 0,-2 1-510 15,-4-1-270-15</inkml:trace>
  <inkml:trace contextRef="#ctx0" brushRef="#br1" timeOffset="-149609.71">14404 13447 2652 0,'-20'8'-104'0,"20"-8"8"0,0 0 6 15,-19 0 19-15,19 0 27 0,0 0 20 0,-25-6 44 16,25 6 45-16,-21-2 41 0,21 2 27 15,-29-2 9-15,11 2 20 0,18 0 1 0,-36 2 5 16,16 0-5-16,2 2-5 0,-5 1-15 16,6 3-12-16,-6 1-14 0,5 1-8 15,0 3-8-15,-2 1-6 0,4 4-12 16,3-1-3-16,-3 2 17 0,6 0-2 0,0-1-3 16,3 0-10-16,5 1-2 0,4-2-23 15,0 1-5-15,9 2-9 0,-1-4-3 0,3 0-4 16,7 0-8-16,0-3-10 0,2-2-18 15,1-3-22-15,3-3-28 0,0 0-37 16,3-5-48-16,2-5-55 0,1 0-49 0,2-4-41 16,-2-3-105-16,1-1-130 0,-3-1-441 15,-3-1-389-15</inkml:trace>
  <inkml:trace contextRef="#ctx0" brushRef="#br1" timeOffset="-149137.4">14964 13055 2875 0,'0'0'-59'0,"6"-14"47"16,-6 14 11-16,0 0 18 0,9-13 29 15,-9 13 37-15,0 0 32 0,0 0 15 16,0 0 10-16,0 0-10 0,0 0-5 0,0 0-7 16,0 0-6-16,-29 50-3 0,26-37-2 15,-1 4-13-15,0-2-4 0,2 2-7 0,0 1-9 16,0-1-3-16,2-17-10 0,4 32-2 16,0-15-1-16,2-4-11 0,0 3 0 15,5-5-6-15,-3 1-6 0,4-1-8 16,0-3-39-16,-2-3-36 0,-10-5-59 0,23 5-74 15,-12-6-73-15,-11 1-135 0,16-9-189 16,-8-1-397-16,-8 10-425 0</inkml:trace>
  <inkml:trace contextRef="#ctx0" brushRef="#br1" timeOffset="-148980.23">14998 12794 3479 0,'0'0'200'16,"0"0"-31"-16,0 0-28 0,0 0-17 15,0 0-16-15,0 0-10 0,0 0-27 16,0 0-45-16,0 0-65 0,0 0-69 0,0 0-76 16,0 0-62-16,0 0-109 0,0 0-203 15,0 0-332-15,0 0-268 0</inkml:trace>
  <inkml:trace contextRef="#ctx0" brushRef="#br1" timeOffset="-148711.24">15178 13125 2746 0,'0'0'15'0,"12"15"27"0,-5-3 26 16,0-2 32-16,-7-10 12 0,9 23 21 15,-4-10-1-15,-1 0-5 0,0 0-1 0,1 0-2 16,-1 3-6-16,-4-16-10 0,5 29-8 15,-3-14-11-15,2 0-9 0,-4-15-9 16,3 27-9-16,-1-14-6 0,-2-13-8 0,5 21-24 16,-5-21-34-16,5 19-39 0,-5-19-43 15,8 15-62-15,-8-15-55 0,10 10-59 0,-10-10-140 16,10 4-576-16,0-3-445 0</inkml:trace>
  <inkml:trace contextRef="#ctx0" brushRef="#br1" timeOffset="-148040.59">15963 13144 3026 0,'0'0'-5'0,"0"0"21"16,0 0 9-16,0 0-2 0,0 0 7 0,0 0 6 16,0 0 14-16,0 0 17 0,0 0 4 0,0 0 16 15,0 0-4-15,0 0 2 0,0 0 0 16,0 0-5-16,0 0-14 0,0 0-11 16,21 6-14-16,-21-6-27 0,26 0-52 0,-12 0-68 15,-14 0-63-15,30-4-71 0,-30 4-157 16,26-3-509-16,-13 0-295 0</inkml:trace>
  <inkml:trace contextRef="#ctx0" brushRef="#br1" timeOffset="-147725.91">16636 12694 2826 0,'11'-11'19'0,"-11"11"28"16,0 0 22-16,0 0 27 0,0 0 13 0,0 0 7 15,0 0 0-15,0 38-9 0,0-20-11 16,-3-2-7-16,3 2-11 0,-2 3-8 15,2-1-9-15,0 3-6 0,0 0-6 0,0 0-6 16,2 1-25-16,-2-2-41 0,3-1-52 16,0 4-68-16,-1 0-63 0,-2-7-106 15,0 1-212-15,0 1-328 0,-2-4-199 0</inkml:trace>
  <inkml:trace contextRef="#ctx0" brushRef="#br1" timeOffset="-147550.47">16518 13291 2556 0,'-7'13'92'0,"7"-13"38"0,0 0-22 0,0 0-18 16,0 0-8-16,0 0-12 0,20 17-11 15,-20-17-4-15,23 2-5 0,-23-2-14 0,29-2-17 16,-10 2-7-16,3 0 0 0,-2-2-11 16,2 1-16-16,-1-1-48 0,1 0-53 0,-2 0-59 15,0-2-110-15,-4 1-550 0,0 1-170 16</inkml:trace>
  <inkml:trace contextRef="#ctx0" brushRef="#br1" timeOffset="-147216.15">16747 13457 2446 0,'0'0'-64'0,"0"0"40"0,-26 5 13 0,26-5 26 16,0 0 25-16,-25-1 45 0,25 1 30 16,-26 0 20-16,26 0 24 0,-30 1 6 0,14 1 0 15,-3 2-4-15,2 3-10 0,-2 0-8 16,-1 2-12-16,4 2-12 0,-4 3-15 16,6 1-7-16,-1 1-11 0,2 0-8 0,0 2-9 15,5 0-3-15,2 1-13 0,2 0-6 16,4 1 0-16,0-1-4 0,4 0-7 15,4 0-7-15,0-2-7 0,8 1-10 16,1-4-15-16,-3 0-24 0,6-5-31 0,0 0-41 16,0-3-38-16,1-3-46 0,-2-2-41 15,2-5-47-15,-2-3-99 0,2-1-142 0,-2-7-355 16,-4 2-224-16</inkml:trace>
  <inkml:trace contextRef="#ctx0" brushRef="#br1" timeOffset="-146632.75">17159 13055 2632 0,'0'0'-11'0,"0"0"30"0,0 0 23 16,-8-14 27-16,8 14 13 0,0 0 9 0,0 0 9 16,0 0 8-16,-32 31-3 0,24-20-3 15,-1 4-7-15,1 5-8 0,-1 1-1 0,5-5 1 16,-3 8-1-16,3-8-6 0,2 3-6 16,0 0-5-16,2-2-3 0,2 1-10 15,0-1-4-15,2-2-8 0,1-1-3 0,-5-14-17 16,13 23-27-16,-5-16-38 0,-8-7-58 15,17 11-73-15,-7-8-74 0,-10-3-153 16,0 0-169-16,22-11-277 0,-22 11-190 0</inkml:trace>
  <inkml:trace contextRef="#ctx0" brushRef="#br1" timeOffset="-146511.95">17193 12824 2845 0,'-2'-15'134'15,"2"15"-16"-15,-2-25-17 0,2 25-13 0,-2-17-10 16,2 17-19-16,0 0-42 0,-2-17-67 15,2 17-84-15,0 0-71 0,0 0-114 16,-4-7-520-16,4 7-176 0</inkml:trace>
  <inkml:trace contextRef="#ctx0" brushRef="#br1" timeOffset="-146004.55">17390 13303 2533 0,'0'0'18'0,"17"1"21"0,-17-1 28 0,0 0 24 16,0 0 23-16,0 0 14 0,19 0 4 15,-19 0-1-15,0 0-2 0,0 0-2 0,0 0 1 16,0 0 1-16,0 0 4 0,0 0-16 15,22 0-6-15,-22 0-15 0,0 0-8 16,0 0-2-16,12 7 2 0,-12-7-2 0,0 0 5 16,12 8-11-16,-12-8-7 0,0 0-1 15,14 11-3-15,-14-11-1 0,0 0 1 0,10 7 8 16,-10-7 2-16,0 0-15 0,6 11-3 16,-6-11-7-16,0 0-8 0,4 14 0 0,-4-14-4 15,0 0-1-15,0 0-9 0,-4 20 3 16,4-20-2-16,0 0-5 0,-6 19-2 15,6-19 1-15,-6 13-1 0,6-13-5 16,0 0 0-16,-7 18-2 0,7-18 1 0,-7 11 1 16,7-11 0-16,0 0-1 0,-4 15 1 0,4-15 2 15,0 0 0-15,0 0-5 0,0 0 3 16,0 0-4-16,2 21-3 0,-2-21-1 16,0 0 0-16,22 10-4 0,-22-10-5 0,21 4-15 15,-6-2-12-15,2 0-24 0,3-1-19 16,0 2-40-16,1-3-39 0,1-3-57 15,0 6-60-15,2-7-65 0,-5 4-147 0,-2-4-139 16,-4 2 24-16,-13 2-388 0,16-8-432 16</inkml:trace>
  <inkml:trace contextRef="#ctx0" brushRef="#br1" timeOffset="-141452.23">8598 5035 2759 0,'13'10'-209'16,"-1"-2"24"-16,-6 2 25 0,-6-10 7 15,16 14 20-15,-16-14 6 0,6 14 5 0,-4-9-11 16,-2-5-31-16,0 0-282 0,-4 19 397 16</inkml:trace>
  <inkml:trace contextRef="#ctx0" brushRef="#br1" timeOffset="-140573.35">7889 4982 1232 0,'0'0'-25'0,"0"0"4"0,0 0 11 16,17-18 8-16,-17 18 9 0,12-7 2 15,-12 7 3-15,20-7 7 0,-20 7 14 16,20-7 2-16,-6 4 3 0,-14 3-9 0,25-6 5 16,-11 3-11-16,4 0 1 0,-18 3-6 15,34-3 1-15,-16 1-7 0,1 2 1 16,3 0-2-16,-22 0-1 0,40 0-2 0,-21 2 1 15,0 0-6-15,2 2 2 0,5-1 2 16,-1 1 1-16,-2 1 1 0,-2-1-6 0,3 4 2 16,-1 0 2-16,0 2 3 0,-2-1-2 15,1 0-1-15,-4 5 9 0,2-3-6 16,1 4 7-16,-4 0 1 0,0 3-3 0,-3-1-1 16,2 2 0-16,-2 2 11 0,-4-2 5 15,2 2-1-15,-2 1-3 0,1 2 5 16,-5-2-2-16,2 3 1 0,-4 0-5 15,1 0-9-15,-3-1 31 0,0 3-26 0,-2-4-7 16,-2 1-1-16,0 2 7 0,-3-2 7 16,-1 1-6-16,-2-2 4 0,-1 0-2 0,-1 0 3 15,-3 0-2-15,0-4-8 0,-1 2 1 16,-2-2 3-16,0-2-4 0,1-2-1 16,-2-2 5-16,0 0-12 0,-3 1 1 0,6-7-6 15,0 4 5-15,-4-4 3 0,4 0-13 16,-1-2 11-16,-3 0-1 0,2-3-11 15,16-2 15-15,-28 3-15 0,14 0-2 0,14-3 13 16,-26-3-8-16,26 3-6 0,-23-5 4 16,23 5 8-16,-20-8-7 0,20 8-2 0,-14-11 0 15,14 11 6-15,-10-16 0 0,10 16 0 16,-9-18 9-16,9 18 10 0,-2-19 5 16,2 19 5-16,0-21 8 0,0 21 4 15,4-20 6-15,-4 20 2 0,4-19-3 0,-4 19-4 16,9-17-4-16,-9 17 5 0,8-15-7 0,-8 15 4 15,6-11-9-15,-6 11-2 0,0 0-2 16,10-12 1-16,-10 12-6 0,0 0-1 16,0 0 4-16,0 0-3 0,0 0-6 0,0 0-1 15,0 0-3-15,2 40-1 0,-2-40 2 16,-8 23 7-16,8-23-2 0,-8 27 5 16,2-12-2-16,0-2 3 0,2 3-1 15,-3-1-2-15,1 0-3 0,2 3 3 0,-1-5 4 16,1 2-2-16,4-15 6 0,-4 23-5 15,4-23 9-15,-3 22-1 0,3-22 6 0,5 19-2 16,-5-19 0-16,8 16-2 0,-1-8-5 16,-7-8-6-16,19 11 4 0,-19-11-10 15,24 10-3-15,-12-7-10 0,2 2-38 0,2-2-38 16,0 3-68-16,-16-6-73 0,28 4-123 16,-15-3-613-16,-3 2-373 0</inkml:trace>
  <inkml:trace contextRef="#ctx0" brushRef="#br1" timeOffset="-136319.77">1690 15141 2783 0,'0'0'-84'15,"5"-19"28"-15,-5 19 22 0,0 0 31 0,4-14 34 16,-4 14 30-16,0 0 13 0,0 0 9 16,6-13 7-16,-6 13-2 0,0 0 9 15,0 0 19-15,0 0 10 0,9-11 7 16,-9 11 6-16,0 0-2 0,0 0-8 0,0 0-5 16,0 0-13-16,0 0 0 0,0 0 2 15,0 0 11-15,0 0-7 0,0 0-14 0,0 0-24 16,2 41-6-16,-2-41-4 0,-6 25-8 15,3-8-8-15,1 1-6 0,2-18-2 16,-4 34-9-16,0-16-2 0,2 1-5 0,-1 0-1 16,1 0 2-16,1 0-7 0,-1-1-2 15,-2 1 7-15,2 1-12 0,0-3-3 0,-1 0 0 16,1 1-2-16,2-18-1 0,-5 26 2 16,3-15-2-16,2-11-2 0,-2 21 1 0,2-21-1 15,-2 19-1-15,2-19-3 0,0 0 3 16,-2 21 1-16,2-21 6 0,0 0-2 15,0 0 0-15,8 15-6 0,-8-15-2 0,0 0 2 16,18 0 2-16,-18 0-4 0,0 0-2 16,29-3-4-16,-29 3-12 0,21-5-17 15,-10 4-32-15,-2-3-40 0,-9 4-51 16,19-7-67-16,-9 3-49 0,-3-2-65 0,-7 6-175 16,16-9-121-16,-16 9-340 0,13-10-419 15</inkml:trace>
  <inkml:trace contextRef="#ctx0" brushRef="#br1" timeOffset="-135844.68">1941 15462 2952 0,'0'0'-50'0,"-9"-14"9"15,9 14 15-15,0 0 11 0,0 0 31 16,0 0 26-16,0 0 18 0,-2-21-3 15,2 21-4-15,0 0-7 0,0 0-3 16,0 0-4-16,19-16 0 0,-19 16-5 0,0 0 1 16,17-3-1-16,-17 3 7 0,0 0 0 15,0 0 2-15,0 0 2 0,23 17 1 0,-23-17 1 16,0 0 4-16,-4 26 2 0,4-26 3 16,0 0 5-16,-15 34 1 0,9-23 0 0,2 2 4 15,4-13 7-15,-11 25 2 0,7-16-5 16,4-9 2-16,-6 21-8 0,6-21-5 15,-7 18-5-15,7-18-5 0,0 15-5 16,0-15-9-16,0 0-26 0,13 19-42 0,-13-19-49 16,17 7-65-16,-5-5-65 0,-12-2-71 15,30-2-113-15,-9 0-148 0,0-1-340 16,-2-2-253-16</inkml:trace>
  <inkml:trace contextRef="#ctx0" brushRef="#br1" timeOffset="-135318.78">2417 15453 2630 0,'0'0'-52'15,"7"-18"24"-15,-7 18 11 0,2-20 34 16,-2 20 20-16,0-19 33 0,0 19 15 0,0 0 6 16,-9-28 5-16,6 18-2 0,3 10-2 15,-12-15 8-15,12 15 11 0,-19-12-1 16,6 10 8-16,13 2-5 0,-25 0-8 0,25 0-12 15,-32 8-8-15,18-2-6 0,-2 4-11 16,4-1-2-16,-1 2-10 0,3 1-7 16,-2 1-7-16,4 0-4 0,8-13-6 15,-8 24-5-15,8-14-7 0,0-10-10 0,0 0-8 16,8 30-8-16,-8-30-6 0,11 15 0 16,-11-15-10-16,19 8-7 0,-8-4-6 0,-11-4-2 15,18 0-6-15,-18 0 5 0,24-8 1 16,-12 0 0-16,2 1 3 0,-2-5-1 15,-1-3 2-15,1-2 3 0,-1-3 2 0,0-6 1 16,-1-5-1-16,0-1 9 0,2-4-1 16,-4 0 2-16,2 0 12 0,-1-2 12 15,-1 1 13-15,0 1 10 0,1 2 11 0,-2 5 11 16,-1 2 8-16,-2 0 4 0,2 4 4 16,-2 5-2-16,-2 1-11 0,4 3-7 0,-6 14-5 15,4-20-6-15,-4 20 2 0,0 0-3 16,0 0-4-16,0 0 2 0,0 0-1 15,0 0 2-15,-18 47-1 0,16-26-3 0,-2 5-2 16,2 3-4-16,0 0-1 0,2 3-2 16,-2-1-3-16,2-1-5 0,-2 2-15 15,2-3-22-15,0-3-36 0,0 1-41 16,0-4-63-16,0-1-54 0,2-6-85 0,-2 0-171 16,2-3-126-16,-2-13-279 0,2 19-242 15</inkml:trace>
  <inkml:trace contextRef="#ctx0" brushRef="#br1" timeOffset="-135107.75">2665 15279 2708 0,'0'0'9'0,"0"0"45"0,0 0 23 16,0 0 23-16,0 0 11 0,0 0 9 15,0 0-12-15,0 0-7 0,-9 47-10 0,9-47-8 16,-8 27-6-16,4-12-7 15,4-15-7-15,-3 28-7 0,3-15-6 0,0-13-14 16,5 24-21-16,-1-13-35 0,-4-11-53 0,8 19-65 16,1-12-73-16,-9-7-94 0,14 7-652 15,-7-7-390-15</inkml:trace>
  <inkml:trace contextRef="#ctx0" brushRef="#br1" timeOffset="-134962.92">2760 15076 3252 0,'0'0'92'0,"6"-20"-21"16,-6 20-27-16,0 0-21 0,2-13-30 0,-2 13-46 15,0 0-67-15,0 0-82 0,0 0-149 16,2-14-492-16,-2 14-185 0</inkml:trace>
  <inkml:trace contextRef="#ctx0" brushRef="#br1" timeOffset="-134615.12">2855 15280 2645 0,'0'0'19'0,"13"6"6"0,-13-6 12 0,0 0 21 15,0 0 6-15,19 1 4 0,-19-1 5 16,0 0-5-16,16 3-4 0,-16-3-3 15,0 0-4-15,22 5 2 0,-22-5 11 16,12 9 2-16,-12-9 3 0,16 12-1 0,-12-2-1 16,-4-10 8-16,6 21 6 0,-6-21 8 15,-2 26 11-15,-2-8 14 0,-2-1 2 0,-1-3-15 16,0 4 13-16,3 0-7 0,-2-6-8 16,2 4-11-16,4-16-9 0,-8 23-4 15,4-14-5-15,4-9-5 0,0 0-11 0,2 25-8 16,-2-25-9-16,12 11-28 0,-2-4-22 15,1-4-27-15,2-3-41 0,-1 2-56 0,-12-2-68 16,30 0-61-16,-17 0-77 0,-13 0-138 16,30-5-149-16,-20 3-326 0,-10 2-375 15</inkml:trace>
  <inkml:trace contextRef="#ctx0" brushRef="#br1" timeOffset="-134341.78">2463 15675 2830 0,'0'0'9'0,"-12"4"41"16,12-4 9-16,0 0 6 0,0 0 18 15,-13 9 3-15,13-9 1 0,0 0 0 16,0 0-12-16,0 0-13 0,0 0-6 0,0 0-3 15,59 5-7-15,-33-5-1 0,3 0-8 16,7-1-3-16,0 1-2 0,0 0-16 16,7 0-32-16,-7-2-40 0,0 2-62 0,-1-2-53 15,-3 2-56-15,-4-2-106 0,1 1-549 16,-7 1-249-16</inkml:trace>
  <inkml:trace contextRef="#ctx0" brushRef="#br1" timeOffset="-133770.59">2646 16084 2615 0,'0'0'-53'0,"0"0"29"16,0 0 25-16,-28-3 20 0,28 3 18 15,0 0 25-15,0 0 21 0,-36-11 18 16,23 8 8-16,13 3-2 0,-25-1 2 0,25 1-7 16,-31 1 0-16,13 3-6 0,1 0-2 15,0 2-10-15,0 2-8 0,3 2-8 16,-4 2-4-16,4 3-5 0,1 3-9 16,2-1-6-16,1 2-1 0,4-2-6 0,0 2-8 15,3-1-3-15,1 1-1 0,2-19-5 0,4 33 0 16,-3-17-4-16,5-1-5 0,0-2-3 15,0-2 2-15,-6-11 0 0,11 18-2 16,-11-18-1-16,15 7 1 0,-15-7-4 16,14 0 1-16,-14 0-3 0,0 0 2 0,21-19-3 15,-12 6 1-15,-3-2-2 0,3-5-1 16,-1-2-1-16,-2-2 5 0,1-3 2 16,2-2 13-16,-3 2 13 0,-2-2 10 0,2 5 6 15,0-1-2-15,0 0 6 0,-2 6 3 16,-2 1 2-16,2 3 0 0,-4 15-8 0,4-26-7 15,-4 26 2-15,2-17 4 0,-2 17 0 16,0 0-3-16,0 0 9 0,0 0 3 16,0 0 12-16,0 0-2 0,0 0-4 0,-30 43-1 15,26-24-6-15,0-1-9 0,2 3 1 16,0 4-8-16,0-2-6 0,2 0 0 16,0 1-7-16,2 3-22 0,2-3-21 0,-2-2-26 15,4 0-30-15,-4-4-39 0,2-1-52 16,2-2-66-16,-2-3-68 0,-4-12-131 0,8 16-176 15,-6-12-22-15,-2-4-335 0,0 0-396 16</inkml:trace>
  <inkml:trace contextRef="#ctx0" brushRef="#br1" timeOffset="-133554.99">2654 16121 3050 0,'0'0'42'0,"0"0"-1"15,11-10-10-15,-11 10-1 0,0 0 10 0,16-9 17 16,-16 9 11-16,22-4-7 0,-22 4-5 16,22-4-4-16,-22 4-2 0,33-4 13 0,-16 4 7 15,0-1 4-15,-17 1-5 0,36 0-13 16,-20-3-16-16,1 1-31 0,-17 2-50 16,32-1-67-16,-32 1-71 0,26-2-82 0,-26 2-141 15,16-4-500-15,-16 4-286 0</inkml:trace>
  <inkml:trace contextRef="#ctx0" brushRef="#br1" timeOffset="-133309.08">2828 16056 2772 0,'0'0'83'0,"0"0"8"0,-20 6-7 0,20-6-6 16,-8 8 1-16,8-8 7 0,0 0-2 16,-8 19-3-16,8-19-11 0,-4 18-6 15,4-18-1-15,-5 22 10 0,3-10 10 16,2-12 6-16,-2 25 11 0,0-10 3 0,2-15-1 15,-2 28-5-15,-1-11-5 0,1-4 0 16,2-13 13-16,0 24-7 0,0-24-1 0,-2 23 0 16,2-23-38-16,2 22-5 0,-2-22-1 15,9 18-21-15,-3-12-26 0,7 2-32 16,-3-7-46-16,-10-1-63 0,28 4-71 0,-9-5-56 16,-2-3-75-16,2 0-155 0,-2-3-106 15,2-5-295-15,2-3-275 0</inkml:trace>
  <inkml:trace contextRef="#ctx0" brushRef="#br1" timeOffset="-132890.92">3492 15690 2838 0,'0'0'88'0,"0"0"21"16,0 0-5-16,0 0 2 0,0 0-8 15,0 0 2-15,13 21-1 0,-13-21 7 0,14 2-7 16,-14-2-3-16,0 0-6 0,32 0-15 16,-32 0-1-16,26 0-1 0,-11 2-8 15,-15-2-8-15,28 2-9 0,-28-2-16 0,22 0-38 16,-22 0-49-16,22 0-64 0,-22 0-85 15,17-4-84-15,-17 4-155 0,10-6-529 16,-10 6-420-16</inkml:trace>
  <inkml:trace contextRef="#ctx0" brushRef="#br1" timeOffset="-132707.23">3617 15627 2962 0,'0'0'33'0,"-15"-7"26"0,15 7-9 15,0 0 4-15,0 0 25 0,0 0 16 16,0 0 11-16,-15 23-1 0,15-23-3 15,-4 27-15-15,0-11-4 0,2 1-11 0,-2 2-7 16,2 0-4-16,0 0-10 0,2 2-7 16,-3 0-23-16,3-1-27 0,0-1-36 0,0-1-52 15,3 2-55-15,1-3-58 0,-2-2-68 16,4-1-135-16,-2-1-486 0,-4-13-276 0</inkml:trace>
  <inkml:trace contextRef="#ctx0" brushRef="#br1" timeOffset="-132409.97">4030 15263 2751 0,'0'0'-11'0,"0"0"1"0,10-11 19 16,-10 11 37-16,0 0 38 0,0 0 22 15,0 0 11-15,0 0 7 0,0 0 0 16,-10 53-4-16,6-30 0 0,-2-1 0 0,-1 8-2 16,3-3-5-16,-3 3-8 0,3 3-6 15,-2 2-13-15,1 1-5 0,1-1-8 0,0-6-7 16,2 2-11-16,0-1-4 0,0-4-18 16,-2 0-30-16,2-4-42 0,2-3-48 15,-2 1-55-15,4-6-53 0,-2-3-65 0,0-11-103 16,0 15-155-16,0-15-387 0,0 0-291 15</inkml:trace>
  <inkml:trace contextRef="#ctx0" brushRef="#br1" timeOffset="-132071.34">3965 15304 2855 0,'6'-28'44'0,"-2"4"2"16,0 2-5-16,2 7 0 0,1-3 1 15,1 3 3-15,1 0-9 0,2-2-7 16,-1 4 0-16,2 1-5 0,2 2-3 0,0-2-1 15,5 3-2-15,-4 1 1 0,2 2-1 16,-3-1-1-16,-14 7 5 0,32 0 2 0,-32 0 7 16,28 9-2-16,-17-1-1 0,-3 3 0 15,-4 1-1-15,0 3-3 0,-4-15-2 16,-2 31 0-16,-4-13-1 0,-2 2 2 0,-3 1-5 16,-2-2 3-16,-4 7 15 0,5-5 7 15,-4 2 19-15,2-2 17 0,1 0 7 16,1 2 10-16,-1 0-7 0,2 0-3 0,3-1-8 15,0 1-7-15,4 0-8 0,-2 0 2 16,6-2-11-16,0 2-5 0,8 0-4 0,-2-1-9 16,2 0-9-16,2-4-19 0,3 2-28 15,0-3-30-15,2-4-45 0,-1 0-61 16,8 1-71-16,-8-7-115 0,2 1-200 16,3-4-55-16,-5-1-240 0,-14-3-177 0</inkml:trace>
  <inkml:trace contextRef="#ctx0" brushRef="#br1" timeOffset="-131418.8">4396 15670 2390 0,'0'0'-88'0,"0"0"23"0,0 0 6 15,0 0 6-15,0 0 10 0,0 0 13 16,0 0 3-16,0 0 14 0,0 0-14 0,0 0 8 15,0 0 4-15,0 0 9 0,0 0 17 16,0 0 24-16,0 0 24 0,0 0 9 0,0 0 28 16,0 0 3-16,0 0 4 0,0 0-5 15,0 0-13-15,0 0-10 0,36-8-6 16,-36 8-12-16,0 0-6 0,0 0-4 16,22 11 4-16,-22-11-5 0,8 12-1 0,-8-12 1 15,2 14 0-15,-2-14 4 0,0 0 5 0,-4 31 2 16,4-31 1-16,-14 29 1 0,8-16 2 15,-2 1 3-15,0 1 5 0,-3 0 10 16,0-2 8-16,3-1 7 0,-1 3 5 16,3-4-3-16,6-11-1 0,-10 23-12 0,6-14-4 15,4-9-7-15,-2 19-11 0,2-19-2 16,0 0-9-16,12 23-13 0,-4-15-21 0,-8-8-33 16,26 12-45-16,-13-8-49 0,3-3-54 15,4 1-60-15,-2-2-86 0,-18 0-154 16,37-7-510-16,-21 3-428 0</inkml:trace>
  <inkml:trace contextRef="#ctx0" brushRef="#br1" timeOffset="-130997.15">4836 15573 2929 0,'0'0'-66'15,"0"0"23"-15,-8-20 10 0,8 20 4 16,0 0 27-16,0 0 55 0,0 0 26 0,0 0 23 16,0 0 2-16,0 0 6 0,0 0-7 15,-25 33 5-15,20-18 6 0,-1-3 3 16,-1 4 1-16,1 2 0 0,0-2-7 16,2 1-5-16,-2 2-6 0,2 0-15 0,1-2-4 15,0 2-9-15,1-1-10 0,2-1-3 16,0-17-9-16,0 27-15 0,0-27-20 15,8 22-38-15,-4-13-43 0,-4-9-63 0,10 12-62 16,-10-12-65-16,17 2-101 0,-17-2-153 16,17-7-432-16,-17 7-364 0</inkml:trace>
  <inkml:trace contextRef="#ctx0" brushRef="#br1" timeOffset="-130845.75">4852 15254 3086 0,'-5'-17'80'0,"-2"7"-7"0,7 10-5 15,-4-19-4-15,4 19-1 0,-6-11-6 0,6 11-6 16,0 0-10-16,0 0-19 0,-4-17-34 16,4 17-38-16,0 0-39 0,0 0-51 0,0 0-62 15,0 0-126-15,-9-7-524 0,9 7-202 16</inkml:trace>
  <inkml:trace contextRef="#ctx0" brushRef="#br1" timeOffset="-130422.85">4938 15695 2411 0,'19'0'-146'0,"-19"0"12"0,0 0 15 16,24-2 24-16,-24 2 32 0,16 2 26 0,-16-2 29 15,19 3 22-15,-19-3 14 0,17 5 30 16,-17-5 21-16,17 8 23 0,-17-8 23 0,15 11 11 16,-8-3 9-16,-7-8 8 0,6 15 5 15,-6-15 0-15,0 20-5 0,0-20-3 0,-4 22 1 16,4-22-7-16,-6 21-4 15,0-10-4-15,0 4 2 0,6-15 2 0,-8 22-20 16,8-22-10-16,-4 20-6 0,4-20-14 16,-2 20-7-16,2-20-5 0,2 17-12 0,-2-17-5 15,12 15-11-15,-3-8-16 0,4 1-20 16,-1-2-29-16,3-2-38 0,0 0-44 16,-15-4-51-16,34 4-60 0,-15-3-52 0,0-5-68 15,0 3-143-15,-2-3-125 0,-2 0-249 16,0 0-183-16</inkml:trace>
  <inkml:trace contextRef="#ctx0" brushRef="#br1" timeOffset="-129225.09">5840 15809 2432 0,'0'0'-96'0,"0"0"33"16,0 0 27-16,0 0 25 0,0 0 47 0,0 0 35 15,0 0 28-15,0 0 28 0,0 0 16 16,0 0 21-16,0 0 7 0,0 0 3 16,-57-3-7-16,57 3-5 0,0 0-16 15,0 0-14-15,0 0-17 0,0 0-12 0,0 0-12 16,0 0-11-16,0 0-6 0,0 0-10 15,0 0-10-15,71 0-5 0,-51 0-18 16,-2 0-25-16,-18 0-34 0,37-2-43 0,-18 2-46 16,0 0-50-16,-1-2-48 0,-18 2-52 15,28-3-114-15,-17-1-590 0,-11 4-419 0</inkml:trace>
  <inkml:trace contextRef="#ctx0" brushRef="#br1" timeOffset="-129029.02">5831 15647 3083 0,'0'0'35'0,"0"0"-3"0,0 0-7 16,-14-9-3-16,14 9 1 0,0 0 20 15,0 0 3-15,0 0 1 0,0 0-1 16,0 0-4-16,0 0-2 0,0 0-4 0,46-7-2 16,-46 7-1-16,27 3-9 0,-27-3-3 15,34-3-12-15,-12 3-45 0,-1 0-54 16,3 3-68-16,-4-3-67 0,1-3-108 15,5 3-524-15,-8-2-207 0</inkml:trace>
  <inkml:trace contextRef="#ctx0" brushRef="#br1" timeOffset="-128570.77">6306 15589 2609 0,'0'0'-28'0,"0"0"1"0,0 0 6 15,0 0-4-15,0 0 14 0,0 0 7 16,0 0 1-16,0 0-3 0,27 12 3 16,-27-12 9-16,19 0-6 0,-19 0 1 15,21-4-2-15,-21 4 4 0,28-8 9 0,-16 5 1 16,3-4 8-16,-2 0 5 0,2-3-2 15,-3 1-1-15,-1-1 5 0,2-1 1 16,-5-1 12-16,0 1 10 0,-1-2 11 0,-7 13 10 16,7-21-10-16,-7 21-4 0,0-22-2 15,0 22-12-15,-12-18-1 0,12 18-1 16,-18-13-1-16,5 9 3 0,13 4-1 0,-30-7-1 16,12 7 6-16,18 0 1 0,-38 7 11 15,18 0 7-15,-1 1 8 0,2 3 7 0,2 3 3 16,3-2-6-16,0 4-2 0,4 1-2 15,2-2-7-15,6 2-2 0,-1-1-6 16,3-16-1-16,11 32-9 0,-1-14-4 0,4-3-4 16,2 0-6-16,3 1-2 0,2-5-16 15,2 1-37-15,1-5-48 0,-3 1-64 16,4-3-75-16,-4-3-75 0,3-2-156 16,-3-2-159-16,0 0-264 0,-2-1-208 0</inkml:trace>
  <inkml:trace contextRef="#ctx0" brushRef="#br1" timeOffset="-128290.89">6829 15543 2530 0,'0'0'-55'0,"0"0"20"0,6-13 17 16,-6 13 39-16,0 0 39 0,0 0 39 0,0 0 42 15,-22-15 18-15,22 15 14 0,0 0 4 16,-29 2-9-16,29-2-4 0,-26 8 2 15,14-1 0-15,-3 1-1 0,2 1 12 0,1 3-9 16,-2-1-14-16,4 3-22 0,2-2-9 16,1 3-8-16,3 1-17 0,4-16-8 0,0 27-11 15,4-12-12-15,3-3-12 0,1 0-12 16,5 0-15-16,2-1-36 0,-1-1-41 16,2-4-56-16,0-3-62 0,1 1-75 15,3-5-84-15,0-4-174 0,0 0-126 0,-2-4 11 16,-1-3-235-16,1-2-194 0</inkml:trace>
  <inkml:trace contextRef="#ctx0" brushRef="#br1" timeOffset="-126354.72">9195 15854 1365 0,'0'0'225'0,"0"0"-62"16,0 0-58-16,0 0 12 0,0 0-13 15,0 0 15-15,0 0 1 0,0 0 2 0,0 0 0 16,0 0 5-16,0 0 1 0,0 0 4 16,0 0 4-16,0 0-6 0,0 0-1 15,0 0-10-15,0 0-8 0,0 0-17 0,55 7-12 16,-36-5-7-16,2 1-7 0,9-2-9 16,2 1-10-16,2 2-2 0,8-2-5 0,3-1-10 15,-1 4 2-15,3-3-8 0,-1 1-6 16,1 0-6-16,-3-1-13 0,0 3-18 15,-1-3-10-15,-1-1-21 0,-9 2-29 16,-1-2-22-16,-4 1-40 0,-3-2-34 0,-3 0-22 16,-2 0-25-16,-20 0-44 0,28-3-82 15,-28 3-461-15,17-6-120 0</inkml:trace>
  <inkml:trace contextRef="#ctx0" brushRef="#br1" timeOffset="-126091.06">9964 15801 2478 0,'-11'-6'49'0,"11"6"47"0,-19-15 1 16,19 15 12-16,-15-10 11 0,15 10 17 15,-11-10 8-15,11 10 2 0,-11-7-3 16,11 7-9-16,0 0-12 0,0 0-10 16,0 0-8-16,0 0-11 0,0 0-9 0,0 0-5 15,0 0-1-15,0 0-9 0,0 0-4 16,0 0-5-16,0 0 1 0,58 12-7 0,-43-5-4 16,-1 1-7-16,4 3 3 0,-2 2-1 15,-1 1 1-15,0-1 7 0,0 3-2 16,-5-4-4-16,-2 4 0 0,0-2-8 0,-4 0-2 15,-2 0 1-15,-2-14-9 0,-6 28-10 16,-2-15-1-16,2 1-23 0,-4-3-26 0,-1 1-33 16,-1-2-42-16,1 0-66 0,0-3-71 15,-1 1-101-15,4-1-203 0,8-7-65 16,-16 7-339-16,16-7-380 0</inkml:trace>
  <inkml:trace contextRef="#ctx0" brushRef="#br1" timeOffset="-123300.39">11953 15670 2861 0,'0'0'-84'0,"7"-14"9"16,-7 14 9-16,0 0 17 0,0 0 24 0,0-25 40 15,0 25 31-15,0 0 16 0,-7-26 14 16,7 26 11-16,-8-22 9 0,2 12 4 16,6 10 11-16,-16-22 2 0,9 12 6 0,-2 1-11 15,9 9-9-15,-20-20-14 0,13 15-5 16,7 5-10-16,-22-9-9 0,9 5 3 16,13 4 7-16,-27 2-4 0,27-2-3 0,-30 11 3 15,16-1-4-15,-1 3-8 0,-1 2-1 16,4 4-2-16,4 0-10 0,1 3-6 15,0 0 1-15,7-1-4 0,0-3-7 0,4 4-1 16,4-5-4-16,2 4-5 0,0-3-2 16,5-3-3-16,0-4-1 0,0 0-4 15,2-3 0-15,-2-2-3 0,1-4 0 0,-16-2 4 16,34-4-7-16,-17-2 3 0,-2-2 4 16,3-9-2-16,-5 0 9 0,1-3-9 0,-1-4 4 15,-1-4-4-15,-1-4-1 0,-1-4 0 16,-1 1 10-16,1-9 8 0,-1 4 1 15,0-6-2-15,-2 4 1 0,-4 2-5 0,1 0 3 16,2 2 3-16,-4-1 0 16,2 3 4-16,-2 6 3 0,-2 0-4 0,6 1 2 15,-6 3 4-15,3 2-6 0,-3 2 14 0,3 5-21 16,0-1 8-16,-3 18-4 0,2-27 0 16,-2 27-5-16,2-22 10 0,-2 22-2 0,0 0 11 15,0 0 6-15,0 0-1 0,0 0 0 16,0 0 3-16,0 0 18 0,0 0-3 15,-19 65-3-15,15-40-2 0,2 1-4 0,2 5-2 16,0-1-6-16,0 3-5 0,4 2-2 16,2 1-5-16,-1 2-3 0,5-2-5 0,-3-4-8 15,2 1-23-15,0-4-28 0,4 2-33 16,-3-8-41-16,0 0-44 0,0 0-55 16,1-2-58-16,2-4-64 0,-4-2-134 0,1-1-131 15,-2-4-16-15,-1 1-364 0,-7-11-428 16</inkml:trace>
  <inkml:trace contextRef="#ctx0" brushRef="#br1" timeOffset="-123023.34">12425 15448 3033 0,'0'0'15'0,"10"-18"35"15,-10 18 6-15,6-12 9 0,-6 12 4 0,0 0 4 16,5-11 9-16,-5 11 22 0,0 0 17 15,0 0 10-15,0 0-2 0,0 0-3 0,0 0 0 16,0 0 7-16,-36 37 5 0,28-23-26 16,0-2 4-16,1 6-7 0,-1 1-9 15,1-1-5-15,3 0-2 0,-1 1-19 0,5 1-6 16,0-1-8-16,3-2-2 0,1 0-9 16,3-1-12-16,1-1-22 0,1-1-32 0,1-1-31 15,-2-3-40-15,1-4-54 0,-9-6-68 16,21 6-65-16,-13-8-106 0,-8 2-169 15,18-14-39-15,-9 3-356 0,-9 11-369 0</inkml:trace>
  <inkml:trace contextRef="#ctx0" brushRef="#br1" timeOffset="-122883.67">12464 15185 3375 0,'-4'-18'214'0,"4"18"-28"0,0 0-26 15,0 0-29-15,0 0-22 0,2-19-33 16,-2 19-44-16,0 0-60 0,0 0-77 15,0 0-77-15,0 0-65 0,0 0-121 0,0 0-185 16,0 0-304-16,0 0-208 0</inkml:trace>
  <inkml:trace contextRef="#ctx0" brushRef="#br1" timeOffset="-122566.37">12576 15473 2535 0,'12'10'7'16,"-12"-10"37"-16,0 0-7 0,15 5-11 0,-15-5-4 16,18 2-7-16,-18-2 7 0,15 2 0 15,-15-2 9-15,0 0-1 0,25 4 18 0,-25-4 22 16,11 3 24-16,-11-3 24 0,14 8 17 16,-14-8 9-16,7 13-2 0,-7-13-9 0,2 20-7 15,-2-20-6-15,-2 26-9 0,-3-10 0 16,1 0 7-16,0 2-2 0,1 0 14 15,-2-1 1-15,1-2 19 0,2 4-20 0,0-5-14 16,2-14-12-16,4 33-9 0,3-20-18 16,2 1-24-16,2-3-27 0,3 0-37 0,1-1-48 15,2-4-58-15,0-1-65 0,3-1-70 16,-5-4-59-16,0 0-138 0,-15 0-137 16,24-4-20-16,-24 4-256 0,12-7-214 0</inkml:trace>
  <inkml:trace contextRef="#ctx0" brushRef="#br1" timeOffset="-122253.48">11961 15962 2670 0,'-12'4'6'0,"12"-4"10"15,-22 4-3-15,22-4 11 0,0 0 19 16,-14 6 28-16,14-6 17 0,0 0 15 0,0 0-11 16,0 0-6-16,0 0-4 0,0 0-11 15,0 0 2-15,0 0-6 0,55 4 0 16,-29-4-7-16,5-1-6 0,4 1-1 0,8 0-11 16,1-3 0-16,8 3 8 0,8 0 23 15,-1 0 1-15,0 0-2 0,-6 0-9 0,-4 0-11 16,1 0-17-16,-6-3-45 0,-5 3-47 15,-5 0-54-15,0 0-61 0,-5 0-67 0,-7 0-120 16,-2 0-176-16,-3 0-311 0,-17 0-189 16</inkml:trace>
  <inkml:trace contextRef="#ctx0" brushRef="#br1" timeOffset="-121693.04">12275 16303 2541 0,'0'0'-30'0,"-25"-26"33"0,25 26 9 0,-16-10 27 16,16 10 26-16,-17-9 20 0,3 4 23 15,-1 0 3-15,-2 1-5 0,17 4-2 16,-35-1 0-16,14 1-5 0,1 1 5 0,2 6 0 15,-3-2-6-15,5 2-8 0,-1 3-7 16,2 3-7-16,4 3-11 0,-1 1-6 16,6 0-5-16,1 0-7 0,3 2-6 0,4 0-2 15,3-2-4-15,1 1-5 0,3-3-1 16,1 0-5-16,-2-1-2 0,3-3-1 0,1-2-2 16,-12-9-3-16,17 15-1 0,-5-11-2 15,-12-4-3-15,16 4-1 0,-16-4-2 16,0 0 0-16,25-15-4 0,-15 3 2 0,-2-3-1 15,-2-2-1-15,1-6-1 0,0-2-2 16,2-8-4-16,0 0 1 0,-1-4 3 0,-1 1 5 16,-1 0 12-16,0 0 14 0,0 4 10 15,-1 3 6-15,-1 2 11 0,2 3 2 16,-3 4 11-16,2 1-1 0,-2 4-5 0,-1 1-1 16,-2 14-11-16,2-18 24 0,-2 18 12 15,0 0 3-15,0 0 4 0,0 0-7 16,0 0-9-16,0 0-6 0,0 0-6 0,0 61-6 15,0-42-6-15,-2 2-7 0,4 3-4 16,-2 4-4-16,2-1 6 0,0 1-7 16,2 1-20-16,0-1-18 0,4 0-25 15,1-3-30-15,-3 0-33 0,3-2-42 0,0-2-60 16,2 0-70-16,-2-7-72 0,1-2-155 0,-2 0-118 16,1-2 21-16,-9-10-417 0,15 13-471 15</inkml:trace>
  <inkml:trace contextRef="#ctx0" brushRef="#br1" timeOffset="-121489.3">12486 16341 3318 0,'14'-11'122'16,"-14"11"-8"-16,11-8-13 0,-11 8-9 0,12-5 7 16,-12 5 16-16,19-4 1 0,-19 4-8 15,25-4-11-15,-8 3-6 0,-17 1-14 0,39-3-8 16,-18 3-7-16,-1 0-7 0,2 0-11 15,1 0-17-15,-1-2-42 0,-6 1-51 16,-16 1-72-16,34-3-78 0,-16 2-70 16,-9-3-138-16,-9 4-141 0,11-5-344 0,-11 5-301 15</inkml:trace>
  <inkml:trace contextRef="#ctx0" brushRef="#br1" timeOffset="-121261.6">12736 16243 2876 0,'0'0'83'15,"-18"0"47"-15,18 0 3 0,0 0 13 16,-23 8 11-16,23-8-2 0,-11 11 9 0,11-11-33 15,-7 15-12-15,7-15-6 0,-2 25-4 16,2-25 1-16,2 27 21 0,-2-11 6 16,3 4 3-16,-1-4-3 0,0 2-7 0,2 2-7 15,-2-4-14-15,5 3-14 0,-3-2-5 0,2 1-12 16,0-4-6-16,1 4-7 0,1-5-8 16,2 0-9-16,-3-2-3 0,1 1-12 15,1-2-25-15,-9-10-34 0,23 13-33 0,-9-11-44 16,-1-2-52-16,3-2-68 0,2-4-59 15,2-4-98-15,-2-2-183 0,8-6-23 16,-3-3-461-16,2-2-575 0</inkml:trace>
  <inkml:trace contextRef="#ctx0" brushRef="#br1" timeOffset="-120744.75">13533 16015 3337 0,'-27'5'15'0,"27"-5"27"0,0 0 15 0,0 0 22 15,0 0 19-15,0 0 1 0,0 0-6 16,0 0-11-16,0 0-4 0,0 0-10 16,0 0-3-16,0 0-3 0,0 0-2 0,0 0-5 15,0 0-1-15,54 7-4 0,-54-7-5 16,27 2-8-16,-27-2-3 0,25 0-5 0,-25 0-25 15,22 1-46-15,-22-1-52 0,20 0-65 16,-20 0-70-16,0 0-101 0,18-4-198 16,-18 4-424-16,0 0-379 0</inkml:trace>
  <inkml:trace contextRef="#ctx0" brushRef="#br1" timeOffset="-120522.86">13528 15915 2914 0,'0'0'-38'0,"0"0"30"0,-17-9-4 16,17 9 21-16,0 0 25 0,0 0 38 16,0 0 21-16,-12-4 9 0,12 4 5 0,0 0 2 15,0 0-20-15,0 0-3 0,0 0-6 16,0 0 1-16,0 0 3 0,0 0-9 16,0 0-5-16,0 0-9 0,0 0-7 0,52-4-13 15,-52 4-12-15,25 1-40 0,-25-1-61 16,27 3-61-16,-27-3-62 0,24-3-75 15,-24 3-140-15,23 0-511 0,-10-1-321 0</inkml:trace>
  <inkml:trace contextRef="#ctx0" brushRef="#br1" timeOffset="-119592.25">14564 15987 2735 0,'0'0'-55'0,"0"0"39"16,-25-1 25-16,25 1 11 0,0 0 17 0,0 0 20 15,0 0 21-15,0 0 13 0,0 0 8 16,0 0 14-16,0 0 13 0,0 0 8 16,0 0 6-16,0 0-8 0,0 0-6 15,0 0-8-15,0 0-13 0,0 0-10 0,0 0-7 16,0 0-9-16,0 0-3 0,0 0-12 15,48-7-5-15,-48 7-8 0,37 1-3 0,-14-1-8 16,-1 0-4-16,3 0-9 0,0 0-24 16,0 0-51-16,-1 0-57 0,-2-1-70 15,2 1-80-15,-4-3-123 0,0-1-203 0,-3 2-373 16,-1-2-387-16</inkml:trace>
  <inkml:trace contextRef="#ctx0" brushRef="#br1" timeOffset="-119262.39">15202 15517 3024 0,'0'0'11'0,"0"0"11"0,0-19-8 15,0 19-5-15,0 0 0 0,0 0-2 16,0 0 27-16,0 0 23 0,0 0 12 0,0 0-3 16,0 0 7-16,0 0 6 0,0 0 13 15,0 0-4-15,-18 63 3 0,16-42 0 16,0 2-11-16,0 6 0 0,-3-4-14 0,4 4-8 16,-1 0-3-16,-1-2-10 0,3-1 0 15,0 1-13-15,-2-5-5 0,2 0-22 0,0-4-28 16,0-1-31-16,0-17-35 0,0 27-48 15,0-13-40-15,0-14-67 0,0 0-108 16,2 18-623-16,-2-18-425 0</inkml:trace>
  <inkml:trace contextRef="#ctx0" brushRef="#br1" timeOffset="-118939.74">15176 15480 2909 0,'4'-22'-18'0,"0"1"41"0,-2 6 1 16,4-3-7-16,-1 5 3 0,4-5-2 15,-2 3 6-15,2 2 0 0,2-1 1 16,0-1 2-16,1 4-30 0,1 0 2 0,-1 3 1 16,2 1 1-16,2 0 13 0,-16 7 11 15,34-3 17-15,-19 5 18 0,-15-2 16 16,30 9 7-16,-20 1 1 0,0-1-1 0,-4 5-7 16,-2 2 7-16,-2 0-2 0,-2-16 0 15,-6 36 2-15,-2-15 3 0,0-1-2 16,-2 3 4-16,-3-1 1 0,2 1 0 0,-4 4 3 15,3-7 2-15,-1 5-1 0,1-1-12 16,5-2-3-16,-1 4-12 0,2-4-5 16,2 2-3-16,4-1-16 0,0-1-4 0,8 2-11 15,0-3-31-15,1 0-35 0,3-3-47 16,1 0-64-16,3-4-89 0,0 1-75 16,3-5-184-16,-7-3-90 0,4-1-376 0,-16-6-403 15</inkml:trace>
  <inkml:trace contextRef="#ctx0" brushRef="#br1" timeOffset="-118659.46">15553 15734 3147 0,'0'0'132'0,"6"-13"3"0,-6 13-32 0,6-12-28 16,-6 12-10-16,10-10-11 0,-10 10-7 16,13-9-4-16,-13 9-4 0,18-5-10 0,-18 5-1 15,14-6-5-15,-14 6-3 0,0 0-3 16,20-2 2-16,-20 2-1 0,0 0 12 0,0 0 2 15,16 15 4-15,-16-15 1 0,0 0 4 16,-4 29-1-16,4-29 7 0,-10 24 13 16,6-10 12-16,-3-1 7 0,2 2 1 0,-1-1-6 15,6-14-6-15,-7 28-4 0,7-16-8 16,0-12-3-16,0 25-9 0,5-12-5 0,3-2-1 16,2 2-26-16,0-3-28 0,0-1-46 15,3-1-61-15,2 0-70 0,2-5-83 16,-3 1-165-16,1-2-160 0,-2 0-381 15,-13-2-442-15</inkml:trace>
  <inkml:trace contextRef="#ctx0" brushRef="#br1" timeOffset="-118340.53">15146 16173 2946 0,'-6'17'-77'0,"6"-17"46"0,0 0-6 0,0 0 17 16,0 0 7-16,36 8 13 0,-22-5 15 15,6-3 2-15,1 0 3 0,2 0 11 0,4 1 14 16,5-1 20-16,0 0 21 0,2 0 18 15,3 0 8-15,-4 0-5 0,1 0-11 16,2 0-9-16,-2 0-9 0,-1 0-15 0,-1 0-21 16,-4 0-43-16,-3 0-52 0,1 0-57 15,-6 0-70-15,0 0-94 0,-1 0-186 16,-6 0-358-16,-13 0-144 0</inkml:trace>
  <inkml:trace contextRef="#ctx0" brushRef="#br1" timeOffset="-117724.8">15449 16319 2440 0,'0'0'-6'0,"-23"3"48"0,23-3 0 0,0 0 2 15,0 0 8-15,0 0 7 0,0 0 27 16,-10 10 24-16,10-10 13 0,0 0 11 16,0 0 5-16,-8 18 0 0,8-18-6 0,-4 15-3 15,4-15-6-15,-4 19-11 0,4-19-7 16,-7 24-6-16,7-9-5 0,-3-1-12 0,3-14-4 16,-4 33-12-16,2-19-7 0,-1 4-9 15,-1-3-7-15,2 2 2 0,2-17-8 0,-4 32-3 16,-1-17-2-16,5 1-2 0,0-16 1 15,-4 27-7-15,2-16-1 0,2-11-2 0,-2 23 0 16,2-23-1-16,-3 19 1 0,3-19 1 16,-1 17-4-16,1-17 2 0,0 0-3 15,0 21-1-15,0-21 4 0,0 0-8 16,-3 17 1-16,3-17 3 0,0 0-5 0,0 0-4 16,0 0-2-16,0 0 7 0,0 21-7 15,0-21-1-15,0 0-1 0,0 0 3 16,0 0-4-16,0 0 2 0,0 0 1 0,-2 16-6 15,2-16 2-15,0 0-2 0,0 0 1 16,0 0 0-16,0 0 0 0,0 0 2 0,0 0-1 16,6 14-1-16,-6-14 3 0,0 0 0 15,0 0 0-15,0 0 3 0,0 0 5 16,0 0 5-16,9 8 0 0,-9-8-1 0,0 0-3 16,0 0 1-16,0 0-2 0,20 6-3 15,-20-6-3-15,20 4 8 0,-20-4-6 0,24 4 1 16,-8-1-5-16,4 0 0 0,-1 1-8 15,-1-3-14-15,2 2-27 0,-5-2-25 16,6 1-31-16,-6-2-36 0,-3 2-39 0,4-2-49 16,-16 0-38-16,22 0-62 0,-22 0-148 15,18-2-90-15,-18 2-337 0,0 0-285 0</inkml:trace>
  <inkml:trace contextRef="#ctx0" brushRef="#br1" timeOffset="-117298.24">15760 16615 2772 0,'0'0'-19'0,"0"0"14"0,0 0-10 0,0 0 2 15,9-12 4-15,-9 12-7 0,0 0 16 16,0 0-6-16,0 0 6 0,17-4 13 16,-17 4 24-16,0 0 21 0,0 0 14 0,25 4 18 15,-25-4 5-15,0 0 9 0,25 9-1 16,-25-9 7-16,17 10 7 0,-8-3 2 0,-9-7-15 16,12 18-3-16,-7-9 3 0,-5-9-5 15,4 21 1-15,-4-21-5 0,-4 23-3 16,4-23-7-16,-11 25-1 0,5-12-3 0,-5-2 4 15,2 3 0-15,1-4-6 0,8-10 3 16,-16 22 6-16,6-11-9 0,10-11-7 0,-10 18-5 16,6-8-11-16,4-10-7 0,0 0-4 15,1 24-13-15,-1-24-23 0,21 13-28 16,-7-5-33-16,0-2-41 0,6-2-52 0,-1-3-57 16,4 3-49-16,2-4-44 0,-3-4-113 15,5 0-146-15,-1-1-38 0,-4-3-256 16,4-2-195-16</inkml:trace>
  <inkml:trace contextRef="#ctx0" brushRef="#br1" timeOffset="-116740.66">16486 15979 2514 0,'0'0'-56'0,"0"0"30"16,0 0 2-16,0 0 19 0,0 0 22 15,0 0 21-15,0 0 34 0,0 0 31 0,0 0 20 16,0 0 7-16,0 0 12 0,0 0 3 16,0 0 2-16,0 0-3 0,0 0 6 15,0 48-10-15,0-48-2 0,-12 24-6 0,5-12-9 16,-2 2-6-16,3 1-12 0,-2-2-6 16,0 3-1-16,1 1-19 0,2-2-7 15,1 2-3-15,0-1-2 0,4 0-12 0,0-16-3 16,4 32-5-16,2-18-26 0,4 1-17 15,-2-1-24-15,2-2-35 0,3-3-58 0,0-2-55 16,2 1-64-16,-1-6-62 0,-14-2-148 16,24 0-129-16,-24 0-374 0,16-10-369 15</inkml:trace>
  <inkml:trace contextRef="#ctx0" brushRef="#br1" timeOffset="-116575.14">16537 15705 3357 0,'0'0'214'16,"-2"-13"-26"-16,2 13-33 0,0 0-22 16,0 0-17-16,0-21-21 0,0 21-20 0,0 0-38 15,0 0-52-15,0 0-68 0,8-17-69 16,-8 17-80-16,0 0-144 0,2-7-217 0,-2 7-295 16,0 0-265-16</inkml:trace>
  <inkml:trace contextRef="#ctx0" brushRef="#br1" timeOffset="-116137.81">16670 16102 2702 0,'19'5'24'0,"-19"-5"46"0,0 0-5 15,0 0-7-15,0 0 2 0,20 2 12 0,-20-2 13 16,0 0 1-16,18 2-3 0,-18-2-10 16,0 0-8-16,30 2-9 0,-30-2-2 15,24 2-10-15,-14 0-4 0,-10-2 2 0,23 4 0 16,-23-4 8-16,22 5 12 0,-22-5 7 15,14 8 10-15,-14-8 4 0,8 11 4 16,-8-11 4-16,0 0 4 0,-2 20 0 0,2-20-3 16,0 0-19-16,-12 25 0 0,12-25 0 15,-8 18-3-15,4-6 2 0,4-12-12 0,-7 19-5 16,7-19 2-16,-3 17-4 0,3-17-12 16,0 0 12-16,10 25 1 0,-4-17-19 15,-6-8-12-15,16 10-36 0,-7-6-33 0,4 1-51 16,-1-4-53-16,3 1-72 0,0-2-58 15,-15 0-129-15,31-3-168 0,-13 0-1 0,1 0-317 16,-2-1-276-16</inkml:trace>
  <inkml:trace contextRef="#ctx0" brushRef="#br1" timeOffset="-115288.79">17397 15995 2565 0,'0'0'-112'15,"0"0"32"-15,0 0 12 0,0 0 28 0,0 0 28 16,0 0 24-16,0 0 5 0,0 0 20 16,0 0 8-16,-18-4 14 0,18 4 11 15,0 0 6-15,0 0 7 0,0 0 2 16,0 0 4-16,0 0 0 0,0 0-5 0,0 0-4 16,0 0 2-16,0 0 13 0,0 0 5 0,0 0 0 15,0 0 11-15,0 0-7 0,0 0-3 16,0 0-3-16,0 0-3 0,0 0-9 15,0 0-2-15,0 0-12 0,0 0-7 16,0 0-4-16,0 0-4 0,0 0-7 0,0 0-2 16,0 0-3-16,0 0-2 0,51-4-2 15,-51 4-5-15,22-1-3 0,-22 1-4 16,24 0-3-16,-24 0-5 0,30 0-2 0,-13 0-4 16,3 0-18-16,-20 0-36 0,34-3-51 15,-18 1-78-15,3 1-76 0,-19 1-139 16,30-4-196-16,-18 1-406 0,-12 3-442 0</inkml:trace>
  <inkml:trace contextRef="#ctx0" brushRef="#br1" timeOffset="-113872.79">17549 16002 3002 0,'0'0'-44'0,"6"-19"32"0,-6 19-10 16,0 0 0-16,0 0 1 0,0 0-7 15,4-15 5-15,-4 15 5 0,0 0-3 0,0 0 2 16,0 0 3-16,0 0 2 0,2-21 17 15,-2 21 17-15,0 0 27 0,0 0 12 16,0 0 18-16,0 0 12 0,2-15 16 0,-2 15 16 16,0 0 14-16,0 0 4 0,0 0 1 15,0 0 13-15,0 0-8 0,0 0 11 16,0 0-3-16,0 0-11 0,0 0-20 0,0 0-11 16,0 0-27-16,-16 51-9 0,16-37-11 15,0-14-10-15,0 25-6 0,0-25-2 16,2 26-27-16,0-12-26 0,-2-14-26 0,4 24-38 15,-2-12-49-15,-2-12-65 0,8 23-59 16,-4-14-97-16,6 0-187 0,-6-1-47 0,-4-8-320 16,14 10-277-16</inkml:trace>
  <inkml:trace contextRef="#ctx0" brushRef="#br1" timeOffset="-113589.91">18427 15467 2820 0,'15'-9'148'0,"-15"9"21"16,0 0-19-16,15-5-19 0,-15 5-12 16,0 0-10-16,0 0 6 0,15 26-3 15,-15-26-14-15,2 30-9 0,-2-12-8 0,-2 4-4 16,2 5 2-16,-2 1 4 0,0 3 0 15,0-3-8-15,2 2-11 0,0 2-4 16,0-4-10-16,-2 2-13 0,4-1-30 16,-2 0-34-16,0-7-47 0,0 1-55 0,0 0-74 15,0-4-72-15,0-2-171 0,0 0-118 16,-2-3-356-16,-1-3-320 0</inkml:trace>
  <inkml:trace contextRef="#ctx0" brushRef="#br1" timeOffset="-113377.89">18308 16089 2925 0,'-16'7'118'0,"16"-7"26"0,0 0-14 16,-12 6-17-16,12-6-13 0,0 0-2 15,0 0 6-15,0 0-6 0,0 0-5 16,50 5-6-16,-31-5-4 0,5 2 7 0,7-2 13 16,3 2 8-16,10 0 8 0,3 0 1 15,11 0-11-15,-2-1-8 0,1 3-20 16,-6-1-31-16,-5-2-35 0,1 2-48 0,-7-2-58 15,-4 1-68-15,-4 0-71 0,-5 0-64 16,-5-2-132-16,-8 0-146 0,-14 0-386 0,0 0-393 16</inkml:trace>
  <inkml:trace contextRef="#ctx0" brushRef="#br1" timeOffset="-112974.5">18495 16253 2941 0,'0'0'-6'0,"0"0"47"16,0 0 37-16,0 0 29 0,0 0 22 0,0 0 15 15,0 0 7-15,0 0-6 0,0 0-10 16,0 0 1-16,0 0-6 0,0 0-16 16,21 31 0-16,-17-21-30 0,-4-10-8 0,4 25-7 15,1-8-4-15,-3-2-8 0,2 4 3 16,-4 2-8-16,2 0-3 0,0 1 0 0,1-2-5 15,-1 5 3-15,0-2-1 0,0-3-3 16,-2 3-5-16,2-2-5 0,-2 0-2 0,0 0-2 16,2-3-1-16,-2-1-4 0,2 0-5 15,-2-17 8-15,0 26 5 0,3-14 7 0,-3-12 7 16,4 19 9-16,-4-19-6 0,8 15 8 16,-8-15 7-16,18 13 5 0,-6-9 3 15,2 0-5-15,4-2-3 0,1 1-5 16,3 0-4-16,2-1-6 0,4-4-7 0,1 4-5 15,1-2-6-15,0-2-27 0,-3-1-36 16,3 3-46-16,-4-3-54 0,-4-1-70 16,0 1-86-16,-3-4-86 0,-3 4-166 0,-2-1-52 15,-4-1-3-15,-10 5-413 0,12-10-493 16</inkml:trace>
  <inkml:trace contextRef="#ctx0" brushRef="#br1" timeOffset="-112687.89">19027 16698 3124 0,'0'0'33'15,"18"-8"37"-15,-18 8-6 0,0 0-19 16,21-7-10-16,-21 7 4 0,20-6 9 0,-20 6 16 16,20-4 18-16,-20 4 14 0,22-2 18 15,-22 2 10-15,21-1 2 0,-21 1 10 16,17-3-12-16,-17 3-6 0,0 0 3 16,19 6-29-16,-19-6-12 0,0 0 0 0,4 16-12 15,-4-16-5-15,0 0 1 0,0 0 4 16,-21 33 13-16,13-21 1 0,1-1 5 0,1 1 3 15,-1 1-7-15,7-13-1 0,-6 23-11 16,4-10-7-16,2-13-7 0,8 25-5 16,-1-13-13-16,3-1-19 0,3 1-33 0,8 1-30 15,-1-3-35-15,0-1-33 0,4-4-46 16,3 1-59-16,1-2-51 0,-2-6-66 16,3 0-141-16,-1-1-107 0,-1-5 15 0,-2-1-356 15,3-5-325-15</inkml:trace>
  <inkml:trace contextRef="#ctx0" brushRef="#br1" timeOffset="-112218.74">19560 15972 2839 0,'0'0'-39'16,"-20"-4"-8"-16,20 4 17 0,0 0 21 0,0 0 19 15,0 0 27-15,0 0 9 0,0 0 19 16,0 0 15-16,0 0 6 0,0 0 6 0,0 0 2 16,0 0-5-16,0 0-12 0,0 0-5 15,55 13-9-15,-55-13-8 0,24-2-2 16,-24 2-7-16,21-9-9 0,-21 9-6 0,23-12-5 15,-12 3-5-15,-3 0-3 0,-8 9 0 16,14-19 5-16,-10 7-1 0,-4 12 5 0,2-19 4 16,-2 19 7-16,0 0 12 0,-9-23 14 15,9 23 14-15,-17-9 9 0,17 9 11 16,-21 0-1-16,21 0 0 0,-26 8 3 16,14-1 2-16,-2 1-28 0,0 2-1 0,4 4-4 15,1-1 1-15,1 3-3 0,2 1-10 16,1 0-3-16,3 2-2 0,2 0-9 0,4 1 23 15,3 1-9-15,3-1-15 0,3-1-6 16,1-2-30-16,4 2-35 0,1-3-50 16,2-1-64-16,0-2-81 0,5-3-85 0,4-3-201 15,-5 0-99-15,0 0 37 0,-2-6-346 16,1 2-321-16</inkml:trace>
  <inkml:trace contextRef="#ctx0" brushRef="#br1" timeOffset="-111968.56">20174 16130 3051 0,'0'0'99'16,"0"0"-14"-16,0 0-10 0,0 0-1 0,0 0 21 15,0 0 23-15,0 0 23 0,0 0 8 16,-36-13 2-16,36 13-8 0,0 0 2 16,-42 15-7-16,24-9 6 0,6 3 7 0,-3-2 12 15,2 5-8-15,2-1-20 0,3-1-17 16,8-10-15-16,-10 21-12 0,10-21-15 0,2 23-28 15,-2-23-28-15,16 22-18 0,-2-13-25 16,-2-1-30-16,5-1-27 0,2-1-40 16,-2-3-58-16,5 1-72 0,-4-2-78 0,3-4-183 15,-4 2-80-15,-2-4-7 0,-15 4-296 16,26-15-272-16</inkml:trace>
  <inkml:trace contextRef="#ctx0" brushRef="#br1" timeOffset="-100874.92">13814 4835 644 0,'0'0'220'0,"0"0"-80"16,0 0-41-16,0 0-7 0,0 0-24 16,0 0-8-16,0 0-3 0,-22 2 5 15,22-2 2-15,0 0 4 0,0 0-13 0,0 0 5 16,0 0 6-16,0 0-3 0,0 0 2 15,0 0 8-15,0 0-7 0,0 0 11 16,0 0-14-16,0 0-5 0,0 0 9 0,0 0 7 16,0 0 3-16,0 0 14 0,0 0 4 15,0 0-5-15,0 0-1 0,0 0-13 16,-14-13-1-16,14 13 1 0,0 0 4 0,0 0 7 16,7-23-6-16,-7 23-3 0,0 0-2 15,11-25-1-15,-11 25-3 0,8-21-10 0,-3 8-5 16,5 2-10-16,-2-1-4 0,1 0-3 15,1 1-5-15,1 1-5 0,-1-1-3 0,4 2-4 16,-3-1-5-16,5 2 1 0,-1 1-5 16,0-1 0-16,2 2-2 0,2 3 0 15,0-1-1-15,2 0-2 0,-1 2-2 0,2 2 2 16,1 2-4-16,-1 0 1 0,1 1-2 16,-1 3-1-16,3 2-1 0,2 0 1 0,-2 1-2 15,-1 3 1-15,-1 1 2 0,-3 1 0 16,2 1-2-16,-2 0-2 0,3 4 4 15,-2 2-1-15,-2-2 1 0,0 6 1 16,-2-6-2-16,-3 2 3 0,2 0 4 0,-7-1-2 16,4 1 7-16,-3 3 5 0,-4-4 2 15,0 3-1-15,-4 0 0 0,-1 0 4 16,-2-2 6-16,-3 4-4 0,-2 0 4 0,-4-2 1 16,0 1 4-16,-2-1-5 0,-8 2-2 15,3 1-5-15,-2-3 2 0,0-2-1 0,3-2 1 16,-3-2 0-16,4 1-3 0,-4-3 1 15,1 0-3-15,0-2-1 0,0 0-1 16,0-1 1-16,-4-4 15 0,1 1 1 0,2-5-2 16,0-1 5-16,-1-4 2 0,20 1 7 15,-38-8-7-15,20 1 3 0,-2-5-3 0,2-5-6 16,-4-2-6-16,-1-1-1 0,3-3-7 16,0-2 2-16,0 0-2 0,3-2-8 15,-2 4 0-15,5-2-9 0,-2 1-3 0,2 1-19 16,2 0-16-16,0 0-25 0,3-1-32 15,0 0-40-15,3 0-42 0,1-1-54 0,5 2-63 16,0-3-130-16,3-1-198 0,1 0-351 16,0 0-412-16</inkml:trace>
  <inkml:trace contextRef="#ctx0" brushRef="#br1" timeOffset="-100188.86">13991 4843 2797 0,'0'0'-131'0,"0"0"49"0,0 0 31 0,0 0 18 16,0 0 33-16,16 24 23 0,-16-24 13 15,0 0 4-15,0 0 4 0,13 6 5 0,-13-6-12 16,0 0-1-16,14 6 16 0,-14-6 6 16,0 0 11-16,22 4 13 0,-22-4-3 15,18 2-2-15,-18-2-9 0,27 3-8 0,-27-3-3 16,23 4-29-16,-12-4-56 0,-11 0-70 16,27 7-73-16,-18-7-127 0,4 1-559 0,-13-1-208 15</inkml:trace>
  <inkml:trace contextRef="#ctx0" brushRef="#br1" timeOffset="-98580.8">14095 4648 2440 0,'0'0'-82'0,"0"0"19"0,0 0 2 0,0 0 5 16,0 0 10-16,0 0 5 0,0 0 8 15,0 0 6-15,0 0 10 0,0 0 15 0,0 0 15 16,0 0 17-16,0 0 27 0,0 0 17 16,0 0 25-16,0 0 16 0,0 0 8 0,0 0 6 15,0 0-9-15,0 0-13 0,0 0-10 16,15-34-9-16,-15 34-15 0,0 0-5 15,0 0-6-15,0 0-7 0,0-23-5 16,0 23-2-16,0 0-4 0,0-22 0 0,0 22 5 16,-2-23 8-16,0 8-10 0,2 15 0 15,-1-35-3-15,-1 14-5 0,0-2-5 0,0-5-7 16,2-1-6-16,0-3-11 0,0 1 1 16,2-5-2-16,0 3-4 0,0 3 2 15,1-1-2-15,1 3 0 0,-1 0-1 0,1 3 0 16,1 0-2-16,-1 2 1 0,-1 0 0 15,5 2-1-15,-4 2-4 0,-1 2 5 0,5 2-4 16,-4 0-1-16,0 2 1 0,-4 13 0 16,8-23 0-16,-8 23 1 0,5-20-3 15,-5 20 2-15,9-15-3 0,-9 15 3 0,1-13-5 16,-1 13 2-16,0 0-1 0,4-16 3 16,-4 16-2-16,0 0 0 0,0 0-1 15,0 0 3-15,2-17-1 0,-2 17 3 0,0 0 0 16,0 0-1-16,0 0 0 0,0 0 3 15,0 0-1-15,0 0 1 0,5-15 0 0,-5 15 1 16,0 0-3-16,0 0 0 0,0 0 2 16,0 0 3-16,0 0-1 0,0 0 1 0,0 0-2 15,0 0 4-15,0 0-4 0,13-8 1 16,-13 8-1-16,0 0-2 0,20 0 0 16,-20 0 2-16,0 0 0 0,34 2-3 0,-34-2 5 15,34 4-2-15,-8 0-3 0,3 0 2 16,3 0-2-16,6 1-2 0,5-1-2 0,-3 2-7 15,3 1-10-15,0-1 0 0,2 0-3 16,0 0 5-16,-5 1 0 0,2 0 0 16,1 0 5-16,-5-2 0 0,-1 3-1 0,1 0 4 15,-1-3-1-15,-7 1 3 0,-1-2 0 16,-2 1 6-16,-2-1-4 0,-5 0 1 0,-2 0-1 16,0-2 2-16,-1 1 1 0,-17-3 4 15,25 5 0-15,-25-5 6 0,21 1 1 16,-21-1-2-16,18 4 1 0,-18-4-1 0,0 0 0 15,18 2-1-15,-18-2-2 0,13 4 3 16,-13-4-2-16,0 0 3 0,0 0-5 16,21 2 1-16,-21-2-2 0,0 0-5 0,0 0-20 15,17 4-38-15,-17-4-47 0,8 1-62 16,-8-1-91-16,0 0-213 0,0 0-339 16,12-9-135-16</inkml:trace>
  <inkml:trace contextRef="#ctx0" brushRef="#br1" timeOffset="-98182.12">15316 3782 2324 0,'0'0'-93'0,"0"0"18"0,0 0 7 16,0 0 11-16,0 0 11 0,3-25 19 16,-3 25 7-16,0 0 28 0,0 0 25 0,0 0 6 15,0 0 38-15,0 0 15 0,2-15 12 0,-2 15 10 16,0 0-2-16,0 0-12 0,0 0-6 16,0 0 11-16,0 0-2 0,0 0-1 15,0 0-11-15,0 0-5 0,0 0-6 0,-7 59-6 16,6-40-6-16,1 3-4 0,-2 3-6 15,2 3-8-15,-2 1-1 0,2 0-5 16,0 1-4-16,0 2-4 0,0 1-3 0,0 0-2 16,2 0 1-16,0-1-11 0,-2-2 3 15,1 0-3-15,1-2-1 0,1-1-4 0,-1-2-20 16,3-4-35-16,-5-1-42 0,5-4-46 16,-3 0-41-16,0-3-56 0,0-3-102 15,-2-10-580-15,4 11-300 0</inkml:trace>
  <inkml:trace contextRef="#ctx0" brushRef="#br1" timeOffset="-97637.25">15275 3839 2611 0,'1'-24'-105'0,"-1"24"11"16,0 0 17-16,0-18-1 0,0 18 7 15,0 0 16-15,5-13 11 0,-5 13 4 0,0 0 10 16,0 0 1-16,7-14 0 0,-7 14 10 16,0 0 14-16,0 0 18 0,0 0 21 15,7-15-1-15,-7 15 7 0,0 0 11 16,0 0-10-16,0 0 12 0,10-9-10 0,-10 9 7 16,0 0-12-16,0 0-1 0,0 0 3 15,0 0-10-15,11-8 1 0,-11 8-4 0,0 0-5 16,0 0-4-16,0 0-1 0,0 0 5 15,0 0-1-15,0 0 4 0,0 0 3 16,0 0 12-16,0 0 11 0,0 0 12 16,0 0 8-16,0 0-4 0,0 0-2 0,0 0-12 15,0 0-4-15,0 0-10 0,0 0-13 16,0 0-12-16,0 0-17 0,0 0-17 0,0 0-12 16,0 0-13-16,0 0 3 0,0 0 3 15,0 0 5-15,0 0 4 0,0 0 3 0,0 0 11 16,0 0 11-16,0 0 13 0,0 0 18 15,0 0 12-15,0 0 8 0,0 0-1 0,0 0-8 16,0 0-2-16,0 0-6 0,0 0-3 16,0 0-2-16,0 0 3 0,0 0-10 15,0 0 0-15,0 0-13 0,0 0-1 0,0 0 1 16,0 0-1-16,0 0-2 0,0 0 6 16,0 0-4-16,0 0 0 0,0 0-3 0,0 0 4 15,0 0-4-15,0 0-13 0,0 0-26 16,0 0-38-16,0 0-36 0,0 0-31 15,-15-17-22-15,15 17-30 0,0 0-47 16,0 0-480-16,0 0 14 0</inkml:trace>
  <inkml:trace contextRef="#ctx0" brushRef="#br1" timeOffset="-96666.91">15284 3695 2025 0,'0'0'-100'0,"0"0"11"15,0 0 14-15,0 0 19 0,0 0 21 16,0 0 22-16,0 0 13 0,0 0 10 0,0 0 8 15,0 0 17-15,0 0 3 0,0 0 3 16,0 0 9-16,0 0 12 0,0 0-6 16,0 0-9-16,0 0-3 0,0 0 4 0,0 0-12 15,0 0-5-15,0 0 2 0,59 4-16 0,-59-4 8 16,36 3-11-16,-17-3 0 0,7 0 5 16,3 0-6-16,1 0 7 0,2 1 8 15,4 1-28-15,4 0 12 0,2 0-9 0,2-2 5 16,4 0 1-16,-2 2-6 0,1 0 11 15,1-2-11-15,-3 2 0 0,1 0 6 16,-1-1-7-16,-3 2 2 0,-6-1-4 0,-1-1 0 16,-1 2 3-16,-2-3-1 0,-7 0-8 15,5 1 12-15,-2-1-2 0,-5 2-2 0,1-2-2 16,-4 0-2-16,2 0 14 0,-5 2-1 16,2-2 9-16,-19 0 11 0,27 0 4 15,-14 2 18-15,-13-2-5 0,21 0 11 0,-21 0 4 16,19 0-7-16,-19 0-4 0,0 0-3 15,21 2-2-15,-21-2 5 0,0 0 5 16,17 10-9-16,-17-10-4 0,9 13-3 0,-9-13-1 16,9 19-1-16,-5-10-2 0,0 6 4 15,0 0-3-15,-2 2 0 0,2 1 0 0,0 3-10 16,-2-2 3-16,5 4-4 0,-5 1-1 16,3 3-5-16,-1-2-2 0,2 4 2 15,0-1-5-15,1 3 4 0,1 4-5 0,0-3 1 16,1 0-5-16,4 0 2 0,-3-1-4 15,0-1 0-15,0-3 1 0,0-2 0 16,-2-1-4-16,1-1 1 0,-1-2 0 0,1 0 2 16,-5-3-5-16,3-3 2 0,-3 0-2 15,2 0-2-15,-4-2 1 0,-2-13-3 0,8 19 7 16,-8-19-3-16,7 17 3 0,-7-17-2 16,3 16 0-16,-3-16 5 0,0 0-2 0,6 17 7 15,-6-17-6-15,0 0 1 0,0 0 0 16,0 0-1-16,-12 12-4 0,12-12 1 15,-14 0 0-15,14 0 3 0,-23-5-4 0,23 5-1 16,-32-5 5-16,15 3 2 0,-2-2 3 16,-2 1-1-16,-3-1-4 0,-1 1 8 15,-2-2 0-15,-1 3-9 0,-1-1 2 0,-1-3 0 16,-2 2-2-16,0 0 2 0,-3 0-4 16,-1-2 3-16,-5 0-3 0,3 3 2 0,2-2-4 15,-2-1-4-15,5 3 4 0,-2-1-2 16,1 1-1-16,0-1-2 0,0 0-5 0,3 2-2 15,-3-1-2-15,0 1-1 0,0-1-3 16,1 2-4-16,-1 0-1 0,2-5 0 0,-3 5-1 16,4-1 6-16,-1-2-1 0,2 3 3 15,1-1 1-15,2-2-1 0,1-1 3 16,3 4-1-16,1-2 3 0,4 0 2 0,1 1-11 16,2 1-18-16,15 1-24 0,-23-6-39 15,23 6-55-15,-10-2-61 0,10 2-78 16,0 0-635-16,-6-11-332 0</inkml:trace>
  <inkml:trace contextRef="#ctx0" brushRef="#br1" timeOffset="-96057.91">15665 3921 2807 0,'0'0'-20'0,"0"0"37"0,0 0-1 16,0 0 15-16,0 0 16 0,0 0 17 0,0 0 2 15,6-12 4-15,-6 12-8 0,0 0-10 16,0 0-3-16,0 0-3 0,0 0-6 0,26 0-5 16,-26 0-6-16,18 0-2 0,-18 0-1 15,28 2-3-15,-28-2-6 0,32 3-6 16,-15-2-5-16,-1 1 2 0,4-1-3 0,-20-1-2 16,32 3 0-16,-18-3 3 0,-14 0-2 15,23 2 0-15,-23-2 1 0,22 1-5 16,-22-1 4-16,0 0 5 0,14 4-1 0,-14-4 4 15,0 0 1-15,0 0 1 0,0 0 2 16,0 0 1-16,0 0 4 0,-29 38 5 0,18-28-4 16,3-1 2-16,-5 1-3 0,1 1-4 15,-1 0 1-15,0 5-3 0,1-4 2 0,-4-4-1 16,4 6 3-16,1-2-2 0,-1-2 1 16,3 1 2-16,-2-2-3 0,3 3-1 15,8-12 3-15,-14 15-2 0,4-8 3 0,10-7-2 16,-8 14 0-16,8-14 4 0,-6 13 0 15,6-13 1-15,0 0 15 0,0 19 9 0,0-19 3 16,0 0 4-16,14 16 0 0,-14-16-9 16,20 9-3-16,-8-6-5 0,6 0-3 15,-1 1-5-15,-1-3 0 0,4 1-15 0,-2 1-22 16,2-2-40-16,-1-1-58 0,-1 0-88 16,0-1-78-16,-2-4-173 0,-2 4-154 15,-4-3-289-15,-10 4-262 0</inkml:trace>
  <inkml:trace contextRef="#ctx0" brushRef="#br1" timeOffset="-95860.92">16020 4139 2901 0,'0'0'70'16,"0"0"-17"-16,26 3-23 0,-26-3-9 16,0 0 2-16,21 8 1 0,-21-8 18 15,15 9 18-15,-15-9 14 0,13 13 7 0,-7-3 8 16,-6-10 2-16,10 20 2 0,-4-8-5 15,0-1-7-15,0 3-8 0,0 0-10 0,0 0-17 16,0 0-56-16,3 0-58 0,0-2-76 16,1 2-80-16,-2-3-140 0,3-1-596 0,-1-1-395 15</inkml:trace>
  <inkml:trace contextRef="#ctx0" brushRef="#br1" timeOffset="-95219.95">16685 4103 2748 0,'0'0'-127'16,"0"0"32"-16,0 0 21 0,0 0 22 0,0 0 39 15,0 0-6-15,0 0 24 0,0 0 19 16,-6-15 19-16,6 15 17 0,0 0 11 0,0 0 6 16,0 0 7-16,0 0-2 0,0 0 0 15,0 0-12-15,0 0-8 0,36-4-3 16,-36 4-17-16,26 0 5 0,-10 0-8 0,-16 0-4 15,45 4-1-15,-15-3-5 0,1 5-5 16,3-5 4-16,10 3-9 0,1-2-3 0,1 1 2 16,-2 3-2-16,3-2-2 0,2-1 0 15,-5 2-5-15,3-1 3 0,-5 0-3 16,2-1 2-16,-3 1 1 0,-1 0-7 0,0 0 3 16,-8-3-2-16,2 3 0 0,-7-4-1 15,3 4-1-15,-6-2 2 0,-3 0 3 0,-3-2 6 16,2 2 8-16,-20-2 11 0,30 2 7 15,-30-2 3-15,23 0-1 0,-23 0-3 16,21 2-8-16,-21-2-8 0,17 1-14 0,-17-1-42 16,16 3-54-16,-16-3-62 0,14 1-56 15,-14-1-79-15,14-1-170 0,-14 1-368 16,0 0-144-16</inkml:trace>
  <inkml:trace contextRef="#ctx0" brushRef="#br1" timeOffset="-94872.55">17811 4169 2467 0,'0'0'20'0,"0"0"8"0,0 0-13 16,0 0-15-16,0 0 0 0,0 0 0 15,0 0 5-15,0 0-10 0,0 0 1 16,0 0 11-16,0 0 19 0,0 0 30 0,0 0 27 16,0 0 9-16,-4 26 4 0,4-26 8 15,0 0-5-15,-2 21-4 0,2-21-7 16,0 18-12-16,0-18-4 0,0 25-6 0,0-25-10 15,2 23-2-15,-2-5-6 0,0-3-3 16,2 1 0-16,-2-16 1 0,2 34-1 16,-2-17-3-16,2-1-6 0,0 2 0 0,1 0-3 15,-3 0-2-15,2-1 3 0,0 0-7 16,0 3-1-16,0-3-2 0,2 0-4 0,-2-2-1 16,2 2 3-16,-1-1-1 0,1-2-3 15,1 4-1-15,-1-5 2 0,-4-13-4 16,8 24-3-16,-6-14 2 0,-2-10-3 0,6 19-2 15,-6-19-11-15,4 14-44 0,-4-14-60 16,0 0-89-16,7 15-121 0,-7-15-227 16,0 0-395-16,0 0-349 0</inkml:trace>
  <inkml:trace contextRef="#ctx0" brushRef="#br1" timeOffset="-93583">17470 4845 2832 0,'-16'1'-48'0,"16"-1"0"0,0 0 5 15,0 0 7-15,0 0 6 0,0 0 0 0,0 0 1 16,0 0-1-16,0 0 10 0,0 0-2 16,0 0 8-16,0 0 10 0,61 4 4 15,-61-4 9-15,34 2 9 0,-14-1-11 0,6-1 10 16,2 3-10-16,1-2 10 0,5 2 11 15,0-3-7-15,-2 4 4 0,2-2 3 16,0-2 9-16,-2 1 11 0,0 2 3 0,-3-2 6 16,1 1-3-16,-6-2 0 0,0 2 14 15,-3 0-3-15,1-2-7 0,-6 2 1 16,-16-2-2-16,28 2-2 0,-14-2 9 0,-14 0 9 16,24 2 12-16,-24-2 5 0,17 2-2 15,-17-2-2-15,0 0-2 0,24 0-11 16,-24 0-7-16,0 0-6 0,16 1-7 0,-16-1-8 15,0 0-4-15,0 0-4 0,18 5-1 16,-18-5-4-16,0 0-3 0,0 0-5 16,10 9 1-16,-10-9-7 0,0 0 0 0,0 0-2 15,4 14 0-15,-4-14-3 0,0 0 2 16,0 0-6-16,2 19 1 0,-2-19 1 0,0 0-1 16,0 0 1-16,0 18 4 0,0-18 0 15,0 0 4-15,0 0 1 0,0 18 4 0,0-18 1 16,0 0-2-16,4 14 0 0,-4-14-5 15,4 14 0-15,-4-14-2 0,0 0-1 16,7 23-1-16,-7-23 0 0,4 17-3 0,0-5-1 16,-4-12 4-16,9 24-3 0,-3-9-4 15,-1-1-4-15,1 2 5 0,-2 0-2 0,2 0 2 16,0 3-3-16,2 0 8 0,-2 2-11 16,0-1 3-16,0 1-3 0,0 0 2 0,-4 0-2 15,0-2 3-15,5 1-4 0,-5-1 2 16,3-3-2-16,-1 4-1 0,0-4 3 15,-2 3 0-15,-2-3-2 0,4 1 0 16,-2-1 1-16,1-1 1 0,-3-15-1 0,2 25 1 16,-2-25-3-16,2 18 1 0,-2-18 0 15,2 18 2-15,-2-18-2 0,2 15 5 0,-2-15-1 16,0 0 0-16,2 17-4 0,-2-17 0 16,0 0 0-16,0 0 1 0,2 17-1 0,-2-17 3 15,0 0-4-15,0 0 2 0,0 0-3 16,0 18 1-16,0-18-1 0,0 0-1 15,0 0 4-15,0 0 0 0,0 0 3 0,-15 12 3 16,15-12-2-16,-14 4 3 0,14-4-1 16,-20 5 0-16,20-5-2 0,-30 0 5 15,12 0-7-15,-3 0 1 0,-5 0-3 0,-2 0 2 16,-3 0-1-16,-3-3-3 0,0 1-2 16,-2 1-3-16,-4-2 3 0,-3 2 0 0,1-3-3 15,0 2 4-15,-1-2-1 0,4 0 0 16,-1 1 0-16,-1-2 2 0,7 2-4 15,0-1 2-15,5 1-1 0,-1-1 5 0,2-1-6 16,5 4 1-16,2-3-1 0,4 2 2 16,-2-1-2-16,19 3 1 0,-33-6-2 15,15 4 1-15,18 2 0 0,-27-4 1 0,27 4 0 16,-22-4-2-16,22 4-4 0,-18-2 5 16,18 2-6-16,-18-4-2 0,18 4-5 0,0 0 2 15,0 0 0-15,-23-4 2 0,23 4 0 16,0 0 5-16,0 0 2 0,0 0 8 0,-19-3 7 15,19 3 0-15,0 0 5 0,0 0 3 16,-11-12-2-16,11 12 5 0,0 0 2 16,-2-18 5-16,2 18-3 0,0 0-3 0,2-31-2 15,-2 31-2-15,5-31-6 0,-1 10 0 16,0-1-1-16,3-5-3 0,-3-2 1 0,2-5-3 16,-1-4 4-16,1 0-5 0,-2 0-2 15,0-2 1-15,2 2 11 0,-4 3 4 16,4 3 1-16,-2 3-2 0,-2 3 1 0,0-1-4 15,0 2-3-15,0 5-5 0,0 1-2 16,0 1-5-16,-2 3-8 0,0 15-15 0,2-28-26 16,0 18-32-16,-2-2-35 0,0 12-52 15,2-17-54-15,-2 17-63 0,2-15-141 16,-2 15-192-16,2-14-361 0,-2 14-433 0</inkml:trace>
  <inkml:trace contextRef="#ctx0" brushRef="#br1" timeOffset="-92991.19">17509 4966 2884 0,'0'0'-135'0,"-11"12"21"0,11-12 24 0,0 0 21 16,0 0 37-16,0 0 46 0,0 0 58 15,0 0 38-15,0 0 22 0,0 0 4 0,0 0-11 16,0 0-14-16,0 0-9 0,0 0-14 15,0 0-8-15,0 0-12 0,27 10-3 0,-27-10-10 16,22 0-5-16,-22 0-8 0,22 1-2 16,-22-1-5-16,26 0-3 0,-26 0-5 15,28 2-3-15,-13-2-2 0,-15 0-2 0,26 4 0 16,-26-4-8-16,22 4 1 0,-11-1-1 16,-11-3-4-16,19 7 0 0,-19-7 2 15,13 11 0-15,-13-11 4 0,8 9 0 0,-8-9 2 16,0 0-1-16,0 21 2 0,0-21-1 15,0 0-5-15,-15 23 4 0,9-13 0 0,6-10 9 16,-15 17 3-16,6-8 6 0,1 3 3 16,0-2 0-16,8-10-1 0,-18 19-2 15,12-8-3-15,6-11-3 0,-14 21-4 0,5-10 1 16,3 1-4-16,6-12 1 0,-13 20-3 16,9-10-1-16,4-10 1 0,-9 19-1 0,9-19 4 15,-4 16 4-15,4-16-5 0,0 0 3 16,6 22-7-16,-6-22 1 0,13 12-18 15,-13-12-26-15,17 10-45 0,-6-6-44 16,-11-4-54-16,24 3-50 0,-12-3-54 0,-12 0-124 16,27-3-147-16,-12-1-328 0,-4 1-234 15</inkml:trace>
  <inkml:trace contextRef="#ctx0" brushRef="#br1" timeOffset="-92723.08">17824 5246 2649 0,'0'0'90'16,"0"0"43"-16,6-13-3 0,-6 13-11 15,0 0-13-15,0 0-9 0,0 0-6 0,11-9-11 16,-11 9-8-16,0 0-8 0,0 0-9 16,0 0-3-16,23 0-7 0,-23 0-5 15,0 0-4-15,0 0-5 0,32 7-3 0,-32-7-6 16,15 6-6-16,-15-6 4 0,8 8-2 16,-8-8 1-16,0 0-1 0,9 15 7 0,-9-15 6 15,2 13 14-15,-2-13 14 0,0 0 2 16,0 22 3-16,0-22-7 0,0 0-6 0,0 20-3 15,0-20-5-15,0 0-2 0,4 21-4 16,-4-21-9-16,11 14-34 0,-11-14-46 16,14 11-66-16,0-6-77 0,-2-2-79 0,0-2-155 15,-12-1-156-15,24-4-316 0,-24 4-282 16</inkml:trace>
  <inkml:trace contextRef="#ctx0" brushRef="#br1" timeOffset="-91353.24">17761 4128 2578 0,'0'0'-158'0,"0"0"12"16,0 0 14-16,0 0 13 0,0 0 21 16,0 0 31-16,0 0 16 0,0 0 20 0,0 0 10 15,0 0 4-15,0 0 15 0,0 0 14 16,0 0 9-16,0 0 14 0,0 0 7 0,0 0 7 16,0 0 7-16,0 0-11 0,0 0-2 15,0 0 3-15,0 0-10 0,0 0-7 16,0 0-4-16,0 0-5 0,0 0 0 0,0 0 1 15,0 0-4-15,0 0-5 0,0 0-1 16,0 0 18-16,0 0 1 0,0 0 9 0,0 0 7 16,0 0 0-16,0 0-3 0,0 0 4 15,0 0-10-15,0 0 0 0,0 0 0 16,0 0-2-16,0 0-5 0,0 0 0 16,0 0-11-16,0 0 3 0,0 0-11 0,0 0 10 15,0 0-3-15,36 14-3 0,-36-14-1 16,0 0 0-16,16 4-4 0,-16-4 5 0,0 0-7 15,21 0 2-15,-21 0-4 0,20 1 3 16,-20-1-4-16,20 4 9 0,-4-2-8 16,-16-2 4-16,31 4-6 0,-14-2 0 0,0 0 1 15,5 0-3-15,-4 0 6 0,4-1-4 16,1 2-1-16,-2-2 5 0,2 1-8 0,5 2 1 16,-5-2 4-16,1 2-4 0,-2-3-2 15,6 1 3-15,-7 0-2 0,3 2 2 0,-2-2-4 16,0-2 5-16,-3 2-3 0,2 0 0 15,-4-1 0-15,3 2 6 0,-20-3-6 16,31 0-1-16,-14 1-1 0,-17-1 2 0,27 3 0 16,-27-3-3-16,26 1-1 0,-14 1 8 15,-12-2-9-15,28 0 9 0,-28 0-4 16,26 4-3-16,-14-4 2 0,-12 0-1 16,25 4 1-16,-25-4-2 0,26 1 0 0,-26-1 5 15,21 3-4-15,-21-3-1 0,21 1 6 16,-21-1 0-16,23 3-7 0,-23-3 2 0,24 3 2 15,-24-3 0-15,23 3 3 0,-23-3-3 16,24 3 0-16,-24-3 0 0,18 1 0 16,-18-1 0-16,20 3 3 0,-20-3 0 0,0 0 5 15,20 2 11-15,-20-2-5 0,0 0-2 16,20 0 1-16,-20 0-4 0,0 0 1 0,0 0-1 16,19 2-3-16,-19-2 3 0,0 0-5 15,0 0-1-15,17 1-2 0,-17-1 3 16,0 0-8-16,0 0 8 0,0 0-1 0,0 0 14 15,0 0 2-15,21 0 15 0,-21 0 10 16,0 0 10-16,0 0 2 0,0 0-2 0,0 0 1 16,0 0-5-16,0 0-9 0,0 0-4 15,0 0-6-15,0 0-4 0,0 0 3 16,16 4-6-16,-16-4 3 0,0 0 0 0,0 0-6 16,0 0 5-16,4 17-5 0,-4-17 2 15,0 0-1-15,2 16-1 0,-2-16 3 16,0 0-3-16,0 21-4 0,0-21 0 0,0 19 2 15,0-19-3-15,0 19-2 0,0-19 2 16,0 21-4-16,0-21 3 0,0 24-4 16,2-12 0-16,-2-12 0 0,0 25-3 0,2-12 2 15,-2-13-2-15,2 27 4 0,0-16-6 16,-2-11 0-16,2 25-1 0,-2-25 1 0,4 21 2 16,-4-21-3-16,2 21 0 0,-2-21-3 15,2 19 0-15,-2-19-2 0,0 17 3 16,0-17 0-16,2 19-4 0,-2-19 5 15,2 16 2-15,-2-16-5 0,0 0-2 0,0 24-8 16,0-24-8-16,0 0-30 0,0 17-35 0,0-17-55 16,0 0-48-16,4 14-76 0,-4-14-163 15,0 0-500-15,0 0-329 0</inkml:trace>
  <inkml:trace contextRef="#ctx0" brushRef="#br1" timeOffset="-90244.91">18743 4711 2736 0,'0'0'-79'0,"0"0"40"0,0 0-7 15,0 0 9-15,-17 10 7 0,17-10 4 16,0 0 11-16,0 0 15 0,0 0 0 0,0 0 20 16,0 0 7-16,0 0 9 0,0 0 7 0,0 0 9 15,0 0 1-15,0 0 1 0,0 0-3 16,0 0-8-16,33 17-2 0,-33-17-6 16,24 4-2-16,-10-3 1 0,6 3-14 0,-1-1 1 15,2 0-4-15,6 1 0 0,1 0-2 16,2-2-8-16,-1 4 3 0,1-3-2 0,0-1-4 15,-1 2 5-15,1 0-2 0,-2-3 1 16,-6 1 6-16,0 1-4 0,-1-2-5 16,1-1 10-16,-6 2 7 0,-16-2 10 0,30 2-2 15,-30-2 1-15,23 2 7 0,-23-2-3 16,22 0-2-16,-22 0-4 0,16 2-4 0,-16-2 3 16,0 0-7-16,21 2-3 0,-21-2 1 15,0 0-6-15,17 2-1 0,-17-2 0 0,0 0-3 16,0 0 2-16,17 5 0 15,-17-5 1-15,0 0 9 0,10 8 1 0,-10-8 2 16,0 0-2-16,0 0 4 0,5 16-10 16,-5-16 2-16,0 0-5 0,2 20 2 15,-2-20-1-15,2 20 0 0,-2-20-3 0,0 22-2 16,3-5 2-16,-3-17-1 0,0 33-2 16,0-14-1-16,2 0 3 0,0 2 3 0,0 3-6 15,4 3 0-15,-4-2-3 0,2 0 3 16,-2 1 1-16,0 1-1 0,4-2-4 0,-3 4 3 15,0-3-2-15,1-1 2 0,-2 0-3 16,0 0 1-16,0-1 0 0,2-3-1 16,-2 2-2-16,0-4 3 0,-2 2-2 0,4-4 1 15,-2 2-2-15,-2-2 2 0,3-2-1 16,-3-15 0-16,2 25-2 0,-2-25 3 0,0 23-3 16,0-23 0-16,2 19 4 0,-2-19-3 15,2 16 1-15,-2-16 0 0,0 0 0 0,-2 19 2 16,2-19-1-16,0 0 1 0,-11 11 2 15,11-11 3-15,0 0-2 0,-26 3 5 16,26-3 2-16,-22 0 3 0,22 0 1 0,-32-5 7 16,13 3-2-16,-1 0-3 0,0 1 1 15,-4-3-2-15,-1-1-5 0,-1 2 0 16,2-1-1-16,-6 1-1 0,4-1 0 0,1 0-3 16,1 2 1-16,1-2-3 0,2 2-1 15,0-2 1-15,1 2-5 0,0-2 4 16,-2 3-1-16,6-3 2 0,16 4-4 0,-37-4 1 15,21 3-4-15,16 1 2 0,-28-5-2 16,28 5 2-16,-23-1-1 0,23 1-1 16,-22-4-1-16,22 4 2 0,-18-2-3 0,18 2 4 15,0 0-2-15,-26-4 4 0,26 4-2 16,0 0 6-16,-17-2 14 0,17 2 7 0,0 0 10 16,0 0 1-16,-15-5-1 0,15 5-2 15,0 0-4-15,0 0-2 0,-8-15 3 16,8 15 4-16,0 0-4 0,0-24 5 0,0 24 5 15,2-23 5-15,-2 23-4 0,2-27-4 16,0 11 18-16,0-4-2 0,-2 0-3 0,2-2-10 16,0-2-1-16,1-3-10 0,-1 1-4 15,-2-6 3-15,2 4-7 0,0 0-7 16,-2-3-2-16,2 1 3 0,-2-3-10 0,0 2-5 16,3 2-6-16,-3-2 5 0,0 3-4 15,0 1 1-15,0 3-6 0,0 1-3 0,0 1-13 16,0 2-10-16,0 2-18 0,0 1-17 15,0 4-28-15,-3-1-35 0,3 14-46 0,3-21-60 16,-3 12-63-16,0 9-142 0,2-19-186 16,-2 19-335-16,0 0-399 0</inkml:trace>
  <inkml:trace contextRef="#ctx0" brushRef="#br1" timeOffset="-89626.94">18892 4914 2852 0,'0'0'-90'16,"0"0"24"-16,0 0 0 0,-8 11 4 0,8-11 15 15,0 0-7-15,0 0 10 0,0 0 11 16,0 0 2-16,0 0 8 0,0 0 8 16,0 0 2-16,24 11 7 0,-24-11-1 0,19 2 2 15,-19-2 10-15,21 0-5 0,-21 0 0 16,25 2 3-16,-12 0-6 0,-13-2 6 15,25 1-6-15,-12 2 4 0,-13-3 4 0,23 4-8 16,-23-4 1-16,21 5 11 0,-21-5-10 16,20 4 2-16,-20-4-10 0,16 5 11 0,-16-5 5 15,0 0-1-15,20 6 13 0,-20-6 13 16,0 0 3-16,8 10 9 0,-8-10-4 16,0 0 3-16,0 0-11 0,-10 27 8 0,10-27-7 15,-14 17-4-15,4-8 4 0,10-9-1 16,-18 20 3-16,6-9-3 0,2-2-2 0,-1 1 9 15,1 2-4-15,2-3-3 0,8-9-2 16,-18 17 0-16,12-10-2 0,6-7-1 16,-12 15 1-16,12-15-1 0,-9 16 1 0,9-16 9 15,-7 14 4-15,7-14 18 0,-6 10 14 16,6-10 9-16,0 0 2 0,0 0-3 0,-2 22-5 16,2-22-6-16,0 0-6 0,15 13-6 15,-15-13-7-15,17 10-5 0,-7-7-5 16,3 3-8-16,-13-6-2 0,28 9-16 0,-12-6-46 15,0 0-49-15,0-1-73 0,2 1-60 16,-4-3-84-16,3-1-176 0,-17 1-390 16,26-2-215-16</inkml:trace>
  <inkml:trace contextRef="#ctx0" brushRef="#br1" timeOffset="-89185.29">19234 5238 2490 0,'0'0'-55'0,"0"0"23"0,0 0 8 15,0 0 16-15,0 0 10 0,0 0 15 16,0 0 30-16,0 0 18 0,0 0 14 16,0 0 7-16,0 0-5 0,0 0-4 0,0 0-4 15,0 0-9-15,0 0-2 0,0 0-6 16,0 0-6-16,0 0-5 0,0 0-7 0,0 0-3 16,0 0-4-16,23 7-11 0,-23-7 3 15,0 0-9-15,17 5-3 0,-17-5 1 16,0 0-7-16,14 10-2 0,-14-10 2 0,0 0-5 15,12 11 3-15,-12-11-4 0,0 0-1 16,2 15 5-16,-2-15 4 0,0 0 3 16,0 0-10-16,-18 25 3 0,18-25 5 15,-14 12-5-15,14-12 2 0,-15 9 2 0,15-9-2 16,-11 10-2-16,11-10 9 0,0 0-2 16,-10 9 4-16,10-9-2 0,0 0-2 0,0 0-2 15,0 0 1-15,0 0-5 0,0 0 0 16,6 23-1-16,-6-23 1 0,15 9-1 0,-15-9-5 15,15 16 5-15,-9-8-2 0,-6-8-2 16,17 17 2-16,-10-7-2 0,-7-10 1 16,10 16 2-16,-10-16 4 0,6 18-4 0,-6-18 5 15,0 17 1-15,0-17-2 0,0 0-7 16,-10 19-21-16,10-19-39 0,-15 11-53 0,15-11-63 16,-15 8-88-16,9-4-183 0,6-4-318 15,-17 5-53-15</inkml:trace>
  <inkml:trace contextRef="#ctx0" brushRef="#br1" timeOffset="-88051.01">19136 5563 2305 0,'0'0'46'15,"0"0"11"-15,0 0-1 0,0 0-6 16,0 0-11-16,0 0-5 0,0 0 6 0,0 0-12 15,0 0-3-15,0 0 0 0,13 32-1 16,-13-32 15-16,0 0 13 0,0 21 17 0,0-21-2 16,-4 18-2-16,4-18 0 0,-5 22-7 15,5-22-4-15,-2 23-7 0,2-7-1 16,0-16-9-16,-2 30-1 0,4-13-5 0,-2-2-3 16,0 2-1-16,2-2-7 0,1 2 1 15,-3-17-1-15,2 33-6 0,0-18 6 16,0 2-7-16,0-1-1 0,-2-16-2 0,2 31 1 15,0-18-2-15,-2-13 2 0,2 23-2 16,-2-23 2-16,3 20-1 0,-3-20-5 16,0 18 4-16,0-18 0 0,2 14 3 0,-2-14-6 15,0 0 3-15,0 19 6 0,0-19-3 16,0 0-1-16,0 0 4 0,2 18 0 0,-2-18 3 16,0 0 5-16,0 0 5 0,0 0 12 15,0 0 4-15,-2 21 5 0,2-21 5 16,0 0 5-16,0 0-1 0,-11 10 1 0,11-10-2 15,0 0-3-15,-19 5-1 0,19-5-4 16,-21 3-5-16,21-3-3 0,-31 1-4 0,11-1-6 16,-1 0-4-16,-3 0-3 0,-2-1 0 15,-4-2-6-15,0 1-1 0,1 0-3 16,-3-2-1-16,-2 3-4 0,1-1 0 0,2-2-1 16,-1 0 0-16,-2 1-2 0,0 0-2 15,3-1-1-15,-3 3 0 0,2-1 0 0,-2-2-1 16,3 2 1-16,-3-2-1 0,4 2 1 15,-1 1-1-15,3-4-3 0,0 5 5 16,1-1-4-16,-1-2 2 0,6 3 4 16,-2-1-6-16,3 1 1 0,-1 0 0 0,2-3-1 15,0 6 0-15,20-3 0 0,-38 0 0 16,21 0-2-16,17 0 2 0,-32 0-3 0,18 1 0 16,14-1-3-16,-30 3-2 0,30-3 2 15,-30 0-1-15,17 1 3 0,13-1 6 16,-24 0-4-16,24 0 0 0,-24 3 1 0,24-3 3 15,-23 0 1-15,23 0 2 0,-17 2-2 16,17-2 3-16,0 0-1 0,-23 0 1 16,23 0 0-16,0 0 0 0,0 0 3 0,-22-2-2 15,22 2 2-15,0 0 6 0,0 0 9 0,0 0-3 16,-21-3 3-16,21 3-3 0,0 0 1 16,0 0 4-16,-13-8-10 0,13 8-1 15,0 0 0-15,0 0-5 0,-12-7 1 0,12 7-4 16,0 0-1-16,-11-9 1 0,11 9-3 15,0 0-1-15,-10-12-3 0,10 12 2 16,0 0 1-16,-11-9-3 0,11 9 1 0,0 0 2 16,-13-7-4-16,13 7 1 0,0 0 0 15,0 0 1-15,-14-10-2 0,14 10 1 0,0 0 0 16,-14-8 0-16,14 8 3 0,0 0-2 16,0 0 9-16,-12-9-5 0,12 9 4 15,0 0 3-15,0 0 4 0,-8-16 3 0,8 16 7 16,0 0-6-16,0 0 4 0,-2-16 20 15,2 16-2-15,0 0-6 0,0 0 4 16,2-23-5-16,-2 23-6 0,0 0 5 0,4-25-10 16,-4 25-1-16,6-21-5 0,-2 7 4 15,0-1-7-15,3 0-5 0,0-2-25 16,1-1-13-16,-2-1-32 0,0 2-30 0,1 2-49 16,-3 2-62-16,3 2-65 0,-5-1-101 15,-2 12-191-15,2-17-45 0,-2 17-369 16,0 0-420-16</inkml:trace>
  <inkml:trace contextRef="#ctx0" brushRef="#br1" timeOffset="-87767.51">17692 6029 2820 0,'0'0'-171'0,"0"0"3"0,0 0-25 15,0 0-42-15,5 16-414 0,-5-16 123 16</inkml:trace>
  <inkml:trace contextRef="#ctx0" brushRef="#br1" timeOffset="-86716.53">17741 6035 1932 0,'0'0'82'0,"0"0"46"0,0 0 3 16,0 0-7-16,0 0-6 0,0 0-3 15,0 0 8-15,0 0 9 0,0 0 3 0,0 0 0 16,0 0 4-16,0 0 2 0,-44-3 4 16,44 3 0-16,-27 2-11 0,27-2-11 0,-34 1-13 15,12-1-13-15,1 0-10 0,-5 0-10 16,-3 0-10-16,-3 2-7 0,-4-2-5 15,0 0-9-15,1 0-4 0,-9 0 0 16,1 0 10-16,-3 0-3 0,-2 0-10 0,2 0-2 16,-3 0-9-16,0 2 4 0,1-2-3 15,-1 2-7-15,1-2-1 0,-1 2-2 0,-2-4-2 16,3 2-4-16,-4 2-3 0,-1-4-2 16,3 2 1-16,-3-2-1 0,2 2 0 15,0 0-1-15,0-2 0 0,3 0-4 0,-1 1 1 16,3-4 0-16,-3 4 0 0,2-3 1 15,1-2-1-15,-3 2-1 0,3-1 5 16,-1 1-6-16,-4-4-2 0,4 3 4 0,1-1 1 16,1 0-2-16,-5-1 0 0,3 1 6 0,3 0-4 15,-1-1 1-15,1 0 0 0,1 2 9 16,-1-3-8-16,1 3 6 0,-1-3 6 16,2 2-3-16,0 1 0 0,1-1 7 0,1 1-7 15,0 1 6-15,2-2-2 0,4 2 6 16,2-2 3-16,-3 2-6 0,3 0 1 0,-1 1-3 15,2-1-6-15,-1-3 10 0,1 6-12 16,-1-2 0-16,0-1 1 0,-1 2-14 16,2-2 12-16,-4 2-6 0,4-2-1 0,0 2 2 15,1 1-5-15,-2-4 4 0,1 4-4 16,0-3 11-16,0 1-14 0,1 0 2 0,-1 1 3 16,1 0 0-16,-1 1 0 0,5-2-23 15,1 2 2-15,-2-2 0 0,2 3 5 16,3-1-4-16,-1 1 0 0,1 0 5 0,1-3 4 15,21 3-3-15,-38 0 1 0,18 3 1 16,20-3 1-16,-29 0 0 0,15 0 7 0,14 0-7 16,-26 0 2-16,26 0-4 0,-25 0 4 15,25 0 5-15,-25 1-2 0,25-1 1 16,-22 3-3-16,22-3 0 0,-25 1-1 0,25-1-1 16,-27 4 4-16,27-4-4 0,-25 4 0 15,25-4 0-15,-22 2 4 0,8-1-1 0,14-1 0 16,-23 4 2-16,23-4 2 0,-21 3 2 15,21-3 2-15,0 0 4 0,-23 1-1 0,23-1 4 16,0 0 4-16,-16 2 2 0,16-2-1 16,0 0-2-16,0 0 2 0,0 0-4 15,0 0 2-15,0 0-2 0,-24-3-2 0,24 3 4 16,0 0-3-16,0 0-1 0,-7-14 1 16,7 14 1-16,0 0 0 0,-3-19-1 0,3 19 4 15,0 0-6-15,0-28 2 0,0 28-3 16,3-23-2-16,-3 23-4 0,2-25 0 0,3 10-3 15,-3 2 2-15,-2 13-3 0,5-23-3 16,-3 9 0-16,-2 14 5 0,4-25-5 16,-4 25 4-16,4-22-3 0,-2 10 3 0,-2 12-1 15,3-25 1-15,-1 12 0 0,-2 13-3 0,7-26 4 16,-4 10-1-16,-3 16-5 0,4-29 1 16,0 14 2-16,1 0 1 0,-3 0-3 15,0-2-1-15,2 2-3 0,-4 15 2 0,5-26-2 16,-5 26 4-16,3-22-6 0,-1 11-9 15,0 1-18-15,-2 10-25 0,5-19-34 16,-3 9-42-16,-2 10-51 0,2-15-43 0,-2 15-15 16,2-13-8-16,-2 13-2 0,2-12 9 15,-2 12 3-15,0 0-13 0,4-11-61 0,-4 11-592 16,0 0-306-16</inkml:trace>
  <inkml:trace contextRef="#ctx0" brushRef="#br1" timeOffset="-85855.38">13457 4778 2699 0,'0'0'-93'0,"0"0"14"16,0 0 4-16,0 0 5 0,-9 11 7 15,9-11 12-15,0 0 14 0,0 0 29 0,0 0-10 16,0 0 22-16,0 0 10 0,0 0 22 16,0 0 23-16,0 0 25 0,0 0 1 15,0 0-7-15,27 17-4 0,-27-17-6 16,0 0-8-16,0 0-7 0,0 0-4 0,31-9-3 16,-31 9-5-16,0 0-4 0,22-12 0 15,-22 12 1-15,14-9 1 0,-14 9 9 0,9-13 8 16,-9 13 5-16,9-13 12 0,-9 13 4 15,4-16-2-15,-4 16-5 0,0 0-10 16,3-17-6-16,-3 17-5 0,0 0-7 0,0 0-5 16,-20-14-2-16,20 14 4 0,-23 3 2 15,23-3-5-15,-34 5 1 0,16 3-2 0,-2 0-1 16,-2 1 2-16,1 2 1 0,1 1-2 16,2 1 3-16,1 3 1 0,0-3 0 0,5 2-3 15,2-1 2-15,1 1-3 0,3-3 1 16,6-12 5-16,-5 28-3 0,5-28 0 15,13 24 12-15,-2-12-4 0,5 1-8 0,3-1-33 16,-2-7-58-16,4 1-66 0,1-2-94 16,0-2-111-16,-1-2-224 0,1-4-66 15,-2 0-248-15,-2-4-218 0</inkml:trace>
  <inkml:trace contextRef="#ctx0" brushRef="#br1" timeOffset="-68620.8">18338 4075 311 0,'0'0'138'0,"0"0"-44"0,0 0-5 16,0 0-15-16,0 0-15 0,0 0-6 15,0 0 5-15,0 0-7 0,0 0-6 0,0 0 5 16,0 0-13-16,0 0 2 0,0 0-11 16,0 0-1-16,0 0 3 0,0 0 1 15,0 0 6-15,0 0 10 0,0 0 4 16,0 0 9-16,0 0 5 0,0 0 13 0,0 0-5 15,0 0-3-15,0 0 8 0,0 0 3 16,0 0 3-16,0 0 9 0,0 0 1 16,0 0 1-16,0 0 0 0,0 0-7 0,0 0 3 15,0 0-4-15,0 0-5 0,0 0 4 16,0 0 4-16,0 0 0 0,0 0 2 0,0 0-1 16,0 0-2-16,0 0-4 0,0 0 7 15,0 0-14-15,0 0 4 0,0 0-3 16,0 0-6-16,0 0-1 0,0 0-6 0,0 0-11 15,0 0-3-15,0 0-5 0,0 0-4 16,0 0 6-16,0 0-4 0,0 0 0 0,0 0-5 16,0 0-4-16,0 0 0 0,0 0-7 15,13 12-2-15,-13-12-2 0,0 0-2 16,15 13-5-16,-15-13 0 0,13 9-1 0,-13-9-2 16,14 12-4-16,-5-6 2 0,-9-6-4 15,15 9 2-15,-15-9-5 0,14 11 1 0,-14-11 0 16,13 10-1-16,-13-10 0 0,11 8 0 15,-11-8-5-15,11 9 3 0,-11-9-3 16,0 0 5-16,10 8-4 0,-10-8 1 0,0 0-1 16,10 9 3-16,-10-9 3 0,0 0 6 15,0 0 4-15,6 14 7 0,-6-14 6 0,0 0 7 16,0 0 0-16,0 0 1 0,-12 28-8 16,12-28-3-16,-10 19 1 0,1-10-1 15,0 3-4-15,1 0-3 0,-5-1-5 0,5 0-6 16,-4 1-12-16,0 0-21 0,2-3-31 15,-2 1-31-15,1-1-45 0,0 1-49 0,1 0-45 16,-1-2-60-16,5-2-125 0,-3-1-178 16,9-5-317-16,-15 8-289 0</inkml:trace>
  <inkml:trace contextRef="#ctx0" brushRef="#br1" timeOffset="-68044.22">18745 3718 2652 0,'0'0'-98'0,"0"0"20"0,0 0 18 16,0 0 24-16,0 0 32 0,-4-15 31 16,4 15 13-16,0 0 25 0,0 0 20 15,0 0 10-15,0 0 8 0,0 0 5 16,0 0-1-16,0 0-2 0,0 0-4 0,-30 35 0 15,30-35-3-15,-9 17-8 0,9-17-4 16,-8 21-11-16,4-12-10 0,4-9 0 0,-8 23-8 16,8-23-4-16,-5 21-9 0,5-21 2 15,0 21-7-15,0-21-2 0,3 23-3 0,-3-23-3 16,6 19-3-16,0-11-4 0,-6-8-4 16,10 15-31-16,-10-15-49 0,15 8-69 15,-15-8-61-15,19 4-75 0,-19-4-170 16,15-6-505-16,-15 6-357 0</inkml:trace>
  <inkml:trace contextRef="#ctx0" brushRef="#br1" timeOffset="-67877.18">18747 3478 3183 0,'0'-16'71'0,"0"16"-7"15,0 0-21-15,0-23-8 0,0 23-8 16,0 0-2-16,0 0-5 0,0-24-24 15,0 24-46-15,0 0-65 0,2-10-45 0,-2 10-38 16,0 0-70-16,0 0-556 0,0 0-147 16</inkml:trace>
  <inkml:trace contextRef="#ctx0" brushRef="#br1" timeOffset="-67264.96">18866 3846 2313 0,'0'0'-87'16,"0"0"33"-16,0 0 10 0,0 0 11 15,-2-19 17-15,2 19 22 0,0 0 12 0,0 0 18 16,0 0 9-16,0 0 0 0,0 0 11 16,14-17-3-16,-14 17 3 0,0 0 3 0,0 0 3 15,18-4 1-15,-18 4 8 0,0 0 3 16,0 0 9-16,0 0-5 0,0 0 4 15,0 0 2-15,31 11-9 0,-31-11-2 0,0 0 1 16,6 17-2-16,-6-17 0 0,0 0 0 16,-4 23 1-16,4-23 1 0,-5 20 3 0,5-20-1 15,-6 18-4-15,6-18-4 0,-4 16-2 16,4-16-1-16,-4 17-4 0,4-17 0 16,0 0-7-16,0 22-5 0,0-22-3 0,8 10-6 15,-8-10-4-15,17 12-14 0,-2-8-26 16,0-1-34-16,2 0-47 0,-17-3-55 0,36 1-65 15,-19-2-67-15,0-3-152 0,-3 0-552 16,0 0-430-16</inkml:trace>
  <inkml:trace contextRef="#ctx0" brushRef="#br1" timeOffset="-59587.16">15077 4679 2839 0,'-5'13'-141'15,"5"-13"20"-15,0 0 13 0,-5 19 9 0,5-19 14 16,0 0 17-16,-3 22 13 0,3-22 14 15,0 17 13-15,0-17 0 0,0 0 12 0,3 26 13 16,-3-26 17-16,5 19 17 0,-3-8 14 16,-2-11 30-16,7 19 13 0,-5-7 4 15,-2-12 7-15,6 19-6 0,-6-19 0 0,4 21 0 16,-4-21 4-16,6 22-1 0,-6-22 1 16,2 19-6-16,0-9-6 0,-2-10-6 0,5 22-9 15,-5-22-7-15,2 20-6 0,-2-20-7 16,3 18-4-16,-3-18-2 0,2 14-8 15,-2-14-1-15,0 0-5 0,0 22-6 0,0-22-1 16,0 0-8-16,2 14-12 0,-2-14-19 16,0 0-28-16,0 0-33 0,0 0-47 15,8 12-27-15,-8-12-32 0,0 0-30 16,0 0-56-16,0 0-571 0,0 0-175 0</inkml:trace>
  <inkml:trace contextRef="#ctx0" brushRef="#br1" timeOffset="-59024.75">15132 4856 2408 0,'2'-23'-81'0,"-2"23"33"0,0-17 19 16,0 17-7-16,0 0 16 0,0-25 4 15,0 25 19-15,0 0 21 0,4-21 11 16,-4 21 7-16,0 0 6 0,0-17-13 0,0 17 5 16,0 0-2-16,4-19-3 0,-4 19-10 0,0 0 13 15,4-17-2-15,-4 17-11 0,7-11-6 16,-7 11 3-16,8-11-4 0,-8 11 3 15,12-10 2-15,-12 10 1 0,15-10 9 0,-15 10-2 16,16-8 2-16,-16 8 3 0,14-6 1 16,-14 6 5-16,17-4 6 0,-17 4 4 0,0 0-1 15,23 0 3-15,-23 0-6 0,0 0-4 16,18 9-6-16,-18-9 0 0,12 9 1 16,-12-9-5-16,9 11-2 0,-9-11-1 0,2 16-6 15,-2-16 0-15,0 0-3 0,-2 21 2 16,2-21-3-16,0 0-3 0,-11 20-1 15,11-20 3-15,-10 16-9 0,10-16 8 16,-11 11-8-16,11-11 5 0,-11 10-2 0,11-10-4 16,-10 8 4-16,10-8 5 0,0 0 6 15,-13 9 1-15,13-9 2 0,0 0 5 0,-11 8 4 16,11-8 1-16,0 0 3 0,0 0 2 16,0 0-1-16,0 0 1 0,-10 11-2 0,10-11-1 15,0 0-3-15,0 0 1 0,0 0-3 16,0 0 4-16,0 0 1 0,0 0 2 15,0 0 5-15,-2 17-2 0,2-17 18 0,0 0 2 16,0 0 0-16,0 0-7 0,5 23-9 16,-5-23-3-16,7 14-4 0,-7-14-8 0,8 15 3 15,-1-5-8-15,-7-10 3 0,14 19-4 16,-2-10-22-16,-4 2 1 0,2-2-9 16,4 3-7-16,-4-4-19 0,1 2-27 0,1-1-33 15,-3 0-40-15,-9-9-52 0,20 14-34 16,-11-9-39-16,-5-1-72 0,-4-4-148 0,9 7-108 15,-9-7-255-15,0 0-171 0</inkml:trace>
  <inkml:trace contextRef="#ctx0" brushRef="#br1" timeOffset="-58630.62">15428 4969 2481 0,'0'0'-62'0,"0"0"19"16,0 0 18-16,0 0 4 0,0 0 18 15,0 0 23-15,0 0 33 0,0 0 23 0,0 0 4 16,0 0 4-16,0 0-1 0,0 0-5 15,0 0 2-15,0 0 1 0,0 0 5 0,0 0 5 16,0 0-8-16,0 0 1 0,-26 36-6 16,26-36-8-16,0 0-4 0,0 16-7 15,0-16-6-15,0 0-5 0,0 20-1 16,0-20-2-16,0 0-3 0,0 22-4 0,0-22-7 16,0 0-2-16,2 20-2 0,-2-20-2 0,0 0-4 15,-2 17-4-15,2-17-7 0,0 0-12 16,0 0-15-16,2 21-25 0,-2-21-30 15,0 0-44-15,0 0-38 0,2 10-41 0,-2-10-75 16,0 0-163-16,0 0-399 0,0 0-169 16</inkml:trace>
  <inkml:trace contextRef="#ctx0" brushRef="#br1" timeOffset="-58061.64">15613 4921 2391 0,'0'0'-96'0,"0"0"18"0,0 0 15 15,0 0 10-15,-29 25 10 0,29-25 10 16,0 0 9-16,0 0 19 0,0 0 12 0,0 0 8 16,-12 9 9-16,12-9 7 0,0 0 13 15,0 0-2-15,0 0 4 0,0 0 8 0,0 0 12 16,0 0 14-16,0 0-3 0,0 0 1 16,0 0 5-16,0 0-6 0,0 0-10 0,0 0 4 15,0 0-4-15,14 23-2 0,-14-23-4 16,0 0-4-16,20 4-10 0,-20-4-7 15,0 0 3-15,20 0-5 0,-20 0-4 0,22 1-5 16,-22-1-4-16,19 0-5 0,-19 0-1 16,21 2 0-16,-10-2-5 0,-11 0-2 0,0 0-6 15,28 0-14-15,-28 0-20 0,16 0-20 16,-16 0-24-16,0 0-29 0,21 0-28 16,-21 0-35-16,11-2-80 0,-11 2-138 0,0 0-331 15,8-7 26-15</inkml:trace>
  <inkml:trace contextRef="#ctx0" brushRef="#br1" timeOffset="-57682.59">15721 4861 2093 0,'0'0'-25'0,"0"0"15"0,0 0 10 16,0 0 8-16,0 0-3 0,0 0 9 16,-10-15 13-16,10 15 9 0,0 0 10 0,0 0 10 15,0 0 15-15,0 0 7 0,0 0 2 16,0 0 6-16,0 0-2 0,0 0 4 16,0 0-2-16,0 0-3 0,0 0-3 0,8 50-9 15,-8-50-7-15,6 13-1 0,-6-13-1 16,4 14-1-16,-4-14 2 0,1 17-2 0,-1-17 0 15,5 19-2-15,-5-19-3 0,4 19-2 16,-4-19-4-16,4 17-2 0,-4-17-1 16,4 17-5-16,-4-17-5 0,2 16-6 0,-2-16 2 15,2 17-5-15,-2-17-3 0,0 0-4 16,3 18-8-16,-3-18-13 0,0 0-28 16,2 14-40-16,-2-14-65 0,1 8-67 0,-1-8-128 15,0 0-653-15,0 0-439 0</inkml:trace>
  <inkml:trace contextRef="#ctx0" brushRef="#br1" timeOffset="-55032.11">15864 4766 2853 0,'0'0'-146'0,"0"0"25"0,-13-15 13 0,13 15 12 16,0 0 22-16,0 0 23 0,0 0 22 16,0 0 20-16,0 0 24 0,0 0 5 0,0 0 17 15,0 0-4-15,0 0 5 0,0 0-6 16,0-17 12-16,0 17-3 0,0 0 4 16,0 0-4-16,0 0 2 0,0 0 9 0,0 0 1 15,0 0 9-15,0 0 9 0,0 0 9 16,0 0 6-16,0 0 2 0,0 0-2 15,0 0-7-15,0 0-7 0,0 0-3 0,0 0-4 16,2 54-8-16,-2-54-6 0,-2 21-6 16,2-21 2-16,0 22-7 0,2-8 10 15,-2-14-1-15,3 25-5 0,-3-12-4 0,0-13-1 16,2 24-4-16,-2-10 0 0,0-14-1 16,2 26-5-16,-2-26 2 0,0 22-8 15,0-22 0-15,2 16-4 0,-2-16 0 0,2 17-1 16,-2-17-4-16,0 0-1 0,0 18 1 15,0-18-1-15,0 0-2 0,2 17 0 0,-2-17 4 16,0 0 0-16,0 0 2 0,2 15 0 16,-2-15 3-16,0 0-6 0,0 0 2 0,17 8-2 15,-17-8-1-15,0 0-3 0,21-3 1 16,-21 3 0-16,0 0-6 0,27-4 0 0,-27 4-4 16,20-1-13-16,-20 1-24 0,21-7-34 15,-21 7-34-15,21-7-54 0,-21 7-53 16,21-9-100-16,-9 5-195 0,-2-1-417 0,-10 5-327 15</inkml:trace>
  <inkml:trace contextRef="#ctx0" brushRef="#br1" timeOffset="-54789.94">16113 4969 2655 0,'0'0'-119'0,"0"0"35"15,0 0 11-15,0 0 24 0,0 0 29 0,0 0 34 16,0 0 29-16,14 13 25 0,-14-13 14 16,0 0 1-16,2 17 3 0,-2-17-1 0,0 0-8 15,0 25-6-15,0-25-11 0,0 19-4 16,0-19-2-16,0 20-6 0,0-20-6 16,0 16-1-16,0-16-24 0,2 17-32 0,-2-17-32 15,0 0-36-15,4 19-44 0,-2-15-48 16,-2-4-128-16,0 0-469 0,0 0-65 0</inkml:trace>
  <inkml:trace contextRef="#ctx0" brushRef="#br1" timeOffset="-54369.4">16331 4766 2234 0,'0'0'-67'15,"0"0"18"-15,6-9 7 0,-6 9 21 16,0 0 5-16,0 0 13 0,0 0 17 0,0 0 10 16,0 0 0-16,0 0-5 0,0 0-2 15,0 0 0-15,0 0 2 0,-52 15 6 16,52-15-6-16,-11 10-4 0,11-10 4 0,0 0-5 15,-4 17-19-15,4-17-7 0,0 0-7 16,0 0-10-16,7 25-1 0,-7-25-1 16,12 13 2-16,-12-13 1 0,13 12 1 0,-4-5 5 15,-9-7 6-15,14 14 6 0,-8-7-9 16,-6-7 11-16,16 11 26 0,-16-11-22 0,10 14 12 16,-10-14 10-16,10 12 14 0,-10-12 17 15,7 14 11-15,-7-14 5 0,0 0-1 16,-2 18-1-16,2-18 1 0,0 0-11 0,-15 15-8 15,15-15-7-15,-14 9-11 0,14-9-26 16,-18 8-49-16,10-4-50 0,8-4-75 0,-15 0-183 16,15 0-249-16,0 0 185 0</inkml:trace>
  <inkml:trace contextRef="#ctx0" brushRef="#br1" timeOffset="-50810.47">16808 5228 1660 0,'0'0'-48'0,"0"0"30"0,0 0 13 0,0 0 11 16,0 0 3-16,0 0 9 0,0 0 4 16,-13-12 23-16,13 12 4 0,0 0 5 0,0 0 7 15,0 0-9-15,0 0-11 0,0 0 9 16,0 0-2-16,0 0 11 0,0 0-8 16,0 0 7-16,0 0 4 0,0 0 0 0,0 0 4 15,0 0 11-15,0 0 7 0,0 0 1 16,0 0-3-16,0 0-8 0,0 0-3 15,0 0-5-15,-8 36-7 0,8-36-5 0,-2 21-3 16,2-21-1-16,-2 22-7 0,2-22-3 16,0 24-2-16,-2-11-4 0,2-13-3 0,0 25-2 15,0-25-11-15,0 26-6 0,2-14-21 16,-2-12-29-16,0 21-36 0,0-21-44 16,4 21-46-16,-4-13-75 0,0-8-178 0,2 15-314 15,-2-15-1-15</inkml:trace>
  <inkml:trace contextRef="#ctx0" brushRef="#br1" timeOffset="-50445.11">16624 5563 2060 0,'0'0'-88'0,"0"0"11"15,0 0 12-15,0 0 3 0,18 25 9 16,-18-25 12-16,0 0 14 0,20 4 9 15,-20-4 4-15,0 0 4 0,25 0-3 0,-25 0 8 16,17 1 5-16,-17-1-2 0,21-1 1 16,-21 1-4-16,20 0 0 0,-20 0 1 0,0 0 1 15,27-3-6-15,-27 3-1 0,17 0-12 16,-17 0-18-16,0 0-18 0,23-1-33 16,-23 1-63-16,0 0-233 0,20-2 123 0</inkml:trace>
  <inkml:trace contextRef="#ctx0" brushRef="#br1" timeOffset="-49645.64">16785 5650 1056 0,'0'0'-22'0,"0"0"21"16,0 0 6-16,0 0 7 0,0 0 10 15,-24 4 9-15,24-4 5 0,0 0 6 0,0 0-4 16,0 0 6-16,-20 2 3 0,20-2-3 16,0 0 6-16,0 0 10 0,-18 4 8 0,18-4-6 15,0 0-2-15,0 0-9 0,-14 6 7 16,14-6-6-16,0 0 7 0,0 0 4 15,-15 7-12-15,15-7-1 0,0 0-6 0,-9 10 11 16,9-10-8-16,0 0-11 0,0 0-9 16,0 0 5-16,-11 13-10 0,11-13 7 15,0 0-9-15,0 0 6 0,0 0-6 0,-4 14-5 16,4-14 2-16,0 0-4 0,0 0 1 16,0 0 0-16,0 0-8 0,-2 17 6 15,2-17-11-15,0 0 7 0,0 0-1 0,0 0 5 16,0 0-6-16,0 0 3 0,0 0 8 15,4 23-11-15,-4-23 0 0,0 0 6 0,0 0-11 16,0 0-1-16,7 13 5 0,-7-13 2 16,0 0-4-16,0 0 3 0,6 11-12 0,-6-11 15 15,0 0 3-15,0 0-11 0,6 12-4 16,-6-12 5-16,0 0-4 0,0 0 8 16,0 0-3-16,9 13-1 0,-9-13 5 0,0 0-5 15,0 0 4-15,0 0-1 0,9 10 6 16,-9-10-4-16,0 0 5 0,0 0-5 0,0 0-2 15,8 11 7-15,-8-11-5 0,0 0 0 16,0 0-4-16,0 0 6 0,12 9 0 16,-12-9-6-16,0 0 19 0,0 0-1 0,14 6-6 15,-14-6 1-15,0 0-3 0,0 0-3 16,0 0 4-16,0 0 2 0,0 0-4 16,14 4 1-16,-14-4-5 0,0 0-1 15,0 0-2-15,17 2-7 0,-17-2-19 0,0 0-14 16,0 0-36-16,0 0-30 0,25-10-37 15,-20 7-70-15,-5 3-114 0,16-8-313 0,-9 2 145 16</inkml:trace>
  <inkml:trace contextRef="#ctx0" brushRef="#br1" timeOffset="-45448.24">16947 5715 1774 0,'0'0'-61'0,"0"0"23"16,0 0 13-16,0 0 7 0,0 0 18 16,0 0 0-16,0 0 5 0,0 0 2 0,0 0 6 15,0 0-3-15,0 0 8 0,0 0-13 16,0 0 7-16,0 0 8 0,0 0 4 0,0 0 8 16,0 0 2-16,0 0 13 0,0 0 10 15,0 0-4-15,0 0-2 0,0 0 14 16,0 0-2-16,0 0 6 0,0 0-4 0,0 0 3 15,0 0-4-15,0 0 0 0,0 0-6 16,0 0-1-16,0 0-8 0,0 0-8 16,0 0-1-16,0 0-2 0,0 0 1 0,0 0-6 15,-50 10 0-15,50-10-3 0,0 0-2 16,0 0-10-16,0 0 2 0,0 0 1 16,-11 9-1-16,11-9-2 0,0 0-1 0,0 0-5 15,0 0 0-15,0 0-1 0,0 0-1 16,-6 13 1-16,6-13-1 0,0 0 7 0,0 0-12 15,0 0 1-15,0 0-1 0,0 0 0 16,0 0 0-16,0 0 1 0,0 0-1 0,0 0-1 16,0 0-2-16,4 23-1 0,-4-23-2 15,0 0 1-15,0 0 5 0,0 0-1 16,0 0-1-16,0 0 1 0,0 0-1 0,0 0 1 16,11 16-4-16,-11-16 3 0,0 0 0 15,0 0-3-15,10 9 2 0,-10-9-2 16,0 0 3-16,0 0-3 0,0 0 2 0,15 7 2 15,-15-7-4-15,0 0 2 0,11 7 1 16,-11-7-4-16,0 0 2 0,12 5 1 0,-12-5-2 16,0 0 0-16,0 0 0 0,0 0-3 15,14 7 1-15,-14-7 4 0,0 0-5 16,0 0 6-16,0 0-5 0,0 0 1 0,10 10 5 16,-10-10 2-16,0 0 6 0,0 0 4 15,0 0 2-15,0 0 3 0,0 0 3 0,0 0 6 16,0 0-2-16,0 0 6 0,0 0-9 15,0 0-1-15,0 0 0 0,0 0-3 0,-24 23 0 16,24-23-2-16,0 0-1 0,-18 9-5 16,18-9-1-16,-16 1 2 0,16-1-6 15,-16 4-13-15,16-4-23 0,-17 3-33 0,17-3-40 16,0 0-48-16,-26 3-49 0,18-3-106 16,8 0-541-16,0 0-183 0</inkml:trace>
  <inkml:trace contextRef="#ctx0" brushRef="#br1" timeOffset="-44634.3">16834 5609 2348 0,'-16'-2'-134'0,"16"2"30"15,0 0 19-15,0 0 11 0,0 0 15 16,0 0 7-16,0 0 11 0,0 0 5 0,0 0 13 16,0 0 6-16,0 0 9 0,0 0 11 15,0 0-4-15,0 0 7 0,0 0 12 16,0 0 5-16,0 0 9 0,0 0 5 16,0 0 10-16,0 0 5 0,0 0 6 0,0 0 1 15,0 0-7-15,0 0-6 0,0 0 7 16,0 0-16-16,0 0-9 0,54 3-25 15,-54-3-37-15,16 4-33 0,-7-4-59 0,-9 0-90 16,0 0-367-16,28 2 219 0</inkml:trace>
  <inkml:trace contextRef="#ctx0" brushRef="#br1" timeOffset="-42191.65">19684 5386 1687 0,'0'0'-5'0,"0"0"17"0,0 0 14 0,0 0 0 16,0 0 7-16,0 0-7 0,0 0 12 16,0 0 19-16,0 0 18 0,0 0 16 0,0 0 26 15,0 0 8-15,0 0 7 0,0 0 3 16,0 0 1-16,0 0 4 0,0 0 1 16,0 0-1-16,0 0-3 0,0 0 0 0,-4 55-5 15,0-42-6-15,4-13-8 0,-4 32-6 16,2-16-3-16,0 1-8 0,2 1-5 0,-2-2-4 15,2-16-8-15,2 33-5 0,-2-17-7 16,2 0-2-16,0 0-14 0,-2-16-11 16,4 23-2-16,-4-23-5 0,2 22-13 0,-2-22-20 15,2 17-31-15,-2-17-31 0,4 14-44 16,-4-14-45-16,0 0-61 0,7 17-47 16,-7-17-73-16,0 0-123 0,5 2-523 0,-5-2-417 15</inkml:trace>
  <inkml:trace contextRef="#ctx0" brushRef="#br1" timeOffset="-41722.07">19689 5576 2878 0,'0'0'-74'0,"-7"-19"31"0,7 19 5 15,-6-19 10-15,6 19 9 0,-4-19 4 16,4 19 25-16,-4-19 24 0,4 19 10 0,-2-18 13 16,2 18-2-16,-3-22-7 0,3 22 2 15,5-22 0-15,-5 22-7 0,6-18 2 16,-6 18-5-16,8-18-1 0,-8 18-4 0,11-14-5 15,-11 14-2-15,9-15-6 0,-9 15 0 16,12-14-3-16,-12 14-3 0,13-9 8 16,-13 9-12-16,13-8-2 0,-13 8 2 0,12-8-4 15,-12 8 2-15,0 0 1 0,19-6 0 16,-19 6 7-16,0 0 13 0,0 0 8 0,0 0 2 16,20 16 1-16,-20-16 0 0,-2 17-1 15,2-17-6-15,0 0-1 0,-9 36-4 16,5-23-1-16,-1 1-4 0,1 0 0 0,4-14-3 15,-6 30 3-15,2-15-3 0,-1-2 3 16,5-13 0-16,-6 27 1 0,2-16-1 0,4-11-2 16,-4 23-4-16,0-11-1 0,4-12 1 15,-5 20 0-15,5-20 0 0,-5 20 1 0,5-20-3 16,0 16 6-16,0-16 0 0,-2 18 0 16,2-18-2-16,0 0-3 0,0 23 1 15,0-23-2-15,0 0-1 0,2 19-1 0,-2-19 0 16,5 14-3-16,-5-14 0 0,5 12-2 15,-5-12-2-15,10 12 3 0,-10-12-1 16,10 11-1-16,-10-11-6 0,15 10-7 16,-15-10-34-16,15 9-49 0,-15-9-76 0,15 6-76 15,-9-4-143-15,-6-2-207 0,18 0-311 16,-18 0-287-16</inkml:trace>
  <inkml:trace contextRef="#ctx0" brushRef="#br1" timeOffset="-41351.16">19892 5682 2729 0,'0'0'-87'15,"12"-9"-8"-15,-12 9 0 0,0 0 2 0,14-7 22 16,-14 7 14-16,0 0 17 0,14-6 3 16,-14 6 9-16,0 0 9 0,0 0 3 15,0 0 10-15,20-6 9 0,-20 6 10 0,0 0 12 16,0 0 0-16,0 0 7 0,0 0-10 15,25 6 12-15,-25-6 12 0,0 0 19 16,12 11 5-16,-12-11 7 0,0 0 1 0,9 15 10 16,-9-15 2-16,4 13-1 0,-4-13-9 15,0 0-5-15,0 20-3 0,0-20-6 16,0 0-6-16,-2 19 3 0,2-19 1 0,0 0 1 16,-2 19-2-16,2-19-1 0,0 0-7 15,0 0 2-15,0 21-1 0,0-21-6 0,0 0-4 16,0 0-4-16,4 17-3 0,-4-17-6 15,0 0-4-15,15 11-10 0,-15-11-23 16,16 7-31-16,-16-7-41 0,24 3-49 0,-11-1-36 16,-13-2-25-16,28 3-23 0,-14 0-31 15,-2-3-29-15,-12 0-542 0,30 0-133 0</inkml:trace>
  <inkml:trace contextRef="#ctx0" brushRef="#br1" timeOffset="-41031.1">20290 5673 2426 0,'0'0'-30'16,"0"0"22"-16,0 0 11 0,0 0 17 0,0 0-3 16,0 0 24-16,0 0 8 0,0 0 1 15,0 0-1-15,0 0-8 0,0 0-4 0,0 0 8 16,0 0-5-16,0 0 2 0,0 0-1 16,26 2 0-16,-26-2-10 0,0 0-1 15,32 4-15-15,-32-4-24 0,22 6-51 0,-9-6-58 16,0 1-63-16,-13-1-147 0,21-1-387 15,-21 1 24-15</inkml:trace>
  <inkml:trace contextRef="#ctx0" brushRef="#br1" timeOffset="-40725.51">20362 5592 2091 0,'0'0'-55'15,"0"0"9"-15,0 0 6 0,0 0 15 16,0 0 25-16,0 0 25 0,0 0 32 0,0 0 18 16,0 0 19-16,0 0 18 0,0 0 19 15,0 0 9-15,0 0 3 0,0 0 3 0,0 0-9 16,0 0-4-16,0 0-9 0,15 37-13 16,-15-37-5-16,2 18-4 0,-2-18-8 15,0 21-1-15,0-21-8 0,2 21-4 16,-2-21-7-16,0 21-8 0,0-21-6 0,4 21-7 15,-4-21-8-15,2 20-5 0,-2-20-14 16,5 19-20-16,-5-19-25 0,4 18-36 16,-4-18-38-16,4 13-46 0,-4-13-51 0,7 13-44 15,-7-13-83-15,8 7-655 0,-8-7-415 16</inkml:trace>
  <inkml:trace contextRef="#ctx0" brushRef="#br1" timeOffset="-40250.13">20627 5210 2875 0,'6'-15'-100'0,"-6"15"42"0,6-13 27 15,-6 13-9-15,0 0 14 0,6-16 17 16,-6 16 4-16,0 0 14 0,0 0-9 16,9-11 5-16,-9 11 23 0,0 0 19 0,0 0 7 15,0 0 13-15,0 0-7 0,0 0 5 16,0 0-3-16,0 0-6 0,5 47-10 0,-5-33 2 16,0-14-12-16,-2 30 1 0,-1-13-2 15,1 1-8-15,-1 1-1 0,3-1 0 0,-4 0-1 16,2 1 2-16,0 0-3 0,0 0 4 15,0-2-5-15,2 2-1 0,0-19 0 16,-4 34-4-16,2-20-1 0,0 1-1 0,2-15-6 16,-4 27 5-16,2-15-5 0,2-12 3 15,-2 20-8-15,2-20 4 0,-3 19 6 16,3-19 5-16,0 0 2 0,0 23 4 0,0-23 5 16,0 0 12-16,7 20 6 0,-7-20 0 15,10 8 1-15,-10-8-1 0,12 8-9 16,-12-8-5-16,16 6-7 0,-16-6-7 0,21 2-29 15,-21-2-40-15,21 2-60 0,-21-2-76 16,25-2-74-16,-25 2-177 0,28-8-490 16,-18 4-333-16</inkml:trace>
  <inkml:trace contextRef="#ctx0" brushRef="#br1" timeOffset="-39927.56">20845 5550 2833 0,'0'0'25'0,"0"0"28"0,0 0-2 0,0 0-10 16,16-10 1-16,-16 10-7 0,0 0-3 0,0 0-2 16,0 0-3-16,18-3-6 0,-18 3 2 15,0 0-5-15,0 0-3 0,0 0 0 16,0 0-3-16,31 7 1 0,-31-7-2 0,0 0 3 16,13 7 11-16,-13-7-8 0,7 10 9 15,-7-10 3-15,0 0-1 0,6 17 8 16,-6-17 3-16,0 0 0 0,-6 23 5 15,6-23 3-15,-12 15 7 0,12-15 6 0,-12 18 3 16,6-11 6-16,6-7-2 0,-13 16-3 16,13-16-6-16,-8 18-2 0,1-10-3 0,7-8-5 15,0 0-8-15,-6 21 0 0,6-21-9 16,0 0-14-16,0 0-30 0,13 23-34 0,-13-23-43 16,16 10-65-16,-1-7-62 0,-2-3-69 15,-13 0-164-15,29 0-488 0,-15-2-349 16</inkml:trace>
  <inkml:trace contextRef="#ctx0" brushRef="#br1" timeOffset="-39623.43">21257 5565 3016 0,'0'0'14'0,"0"0"-11"0,0 0-3 15,6-12-19-15,-6 12 7 0,0 0-1 0,0 0 12 16,0 0-2-16,0 0 7 0,0 0-4 15,0 0 8-15,0 0 1 0,0 0 15 16,0 0-3-16,0 0 1 0,0 0-1 16,0 0-5-16,-48 14-2 0,48-14 2 0,0 0-2 15,-4 16-4-15,4-16-1 0,0 0 1 16,2 24-2-16,-2-24-1 0,0 0 3 0,8 28 1 16,-4-16 2-16,3-2 11 0,0 3 12 15,-7-13 15-15,12 22 6 0,-8-10-1 16,2-3 0-16,-6-9-4 0,9 18-2 0,-9-18-11 15,5 15-8-15,-5-15-9 0,0 0-35 16,0 0-73-16,-7 21-86 0,0-18-128 0,7-3-644 16,-16 3-369-16</inkml:trace>
  <inkml:trace contextRef="#ctx0" brushRef="#br1" timeOffset="-28682.18">17826 4201 1768 0,'0'0'-8'0,"0"0"6"0,0 0 0 16,0 0 10-16,0 0-11 0,-19 30 5 16,19-30 8-16,0 0 14 0,0 0 7 0,0 0 15 15,0 0 18-15,0 0 18 0,0 0 29 16,0 0 22-16,0 0 12 0,0 0-1 0,0 0-5 16,0 0-18-16,0 0-15 0,0 0-13 15,0 0-16-15,0 0-9 0,0 0-8 16,0 0-12-16,0 0-3 0,0 0-6 0,0 0-4 15,0 0-4-15,0 0 0 0,0 0-5 16,0 0-5-16,43-19 1 0,-43 19 1 16,0 0-4-16,16 9 4 0,-16-9 4 0,6 10 6 15,-6-10-2-15,0 0 1 0,0 0 3 16,0 0 0-16,0 0 3 0,0 0-4 16,0 0 6-16,0 0 8 0,-18 29 11 0,18-29 17 15,0 0-6-15,0 0 0 0,0 0-2 16,0 0-8-16,0 0-9 0,0 0-12 0,0 0-9 15,0 0-9-15,0 0-10 0,0 0-9 16,0 0-11-16,0 0-11 0,20-44-6 16,-20 44-8-16,12-10-9 0,-12 10-5 0,14-5-14 15,-14 5-4-15,0 0-16 0,17-8-14 16,-17 8-30-16,0 0-17 0,19-2-24 0,-19 2-21 16,0 0-21-16,0 0-43 0,0 0-116 15,15-4-422-15,-15 4-93 0</inkml:trace>
  <inkml:trace contextRef="#ctx0" brushRef="#br1" timeOffset="-27684.85">17470 3559 2225 0,'0'0'-64'15,"0"0"34"-15,0 0 13 0,0 0 6 0,0 0-10 16,0 0 7-16,0 0 14 0,0 0 14 15,0 0 3-15,0 0 18 0,0 0 1 0,0 0 14 16,0 0-5-16,0 0 3 0,0 0 4 16,0 0 0-16,0 0 10 0,0 0-8 15,0 0-3-15,0 0-2 0,0 0-5 0,0 0-3 16,-4 26-3-16,4-26-6 0,0 0-3 16,6 23-1-16,-6-23-1 0,4 17-8 0,-4-17-1 15,10 17-1-15,-10-17-2 0,6 18 3 16,-6-18 2-16,4 17-14 0,0-7 4 15,-4-10-2-15,6 16 5 0,-6-16-5 0,5 15 3 16,-5-15-2-16,6 14-2 0,-6-14 3 16,0 0 4-16,6 14 3 0,-6-14 8 15,0 0 2-15,0 0 15 0,4 13 4 0,-4-13 4 16,0 0-2-16,0 0 2 0,0 0-10 16,0 0-2-16,0 0-5 0,0 0-2 15,0 0-3-15,0 0 1 0,0 0-1 0,0 0 2 16,0 0-5-16,24-31-1 0,-24 31 1 15,8-21-2-15,-4 9-7 0,0-2 5 0,1-1 2 16,-5 15 1-16,9-27-2 0,-5 11-3 16,0 5 0-16,-4 11-3 0,6-23-3 15,-6 23-6-15,7-19-9 0,-7 19-16 0,4-15-26 16,-4 15-33-16,0 0-33 0,8-17-36 16,-5 13-31-16,-3 4-35 0,0 0-74 0,0 0-582 15,0 0-228-15</inkml:trace>
  <inkml:trace contextRef="#ctx0" brushRef="#br1" timeOffset="-27304.46">17668 3639 2559 0,'0'0'-75'0,"0"0"23"16,0 0 5-16,14 9 3 0,-14-9 4 0,0 0 12 16,0 0-5-16,0 0 7 0,19 2 3 15,-19-2-4-15,0 0 8 0,0 0-1 0,26 2 2 16,-26-2 6-16,0 0-7 0,23 1 11 16,-23-1 9-16,15 4-9 0,-15-4 5 0,0 0 14 15,16 5 2-15,-16-5 33 0,0 0 21 16,0 0 14-16,7 11 11 0,-7-11 10 15,0 0 9-15,0 0 0 0,0 0 7 0,0 0 4 16,-19 34-3-16,19-34-4 0,-8 14-8 16,8-14-10-16,-7 11-8 0,7-11-11 15,0 0-9-15,-7 18-5 0,7-18-9 0,0 0-5 16,0 0-15-16,16 18-31 0,-16-18-36 16,20 10-59-16,-2-6-62 0,1-1-65 15,-3-1-109-15,6-2-581 0,-4-2-299 0</inkml:trace>
  <inkml:trace contextRef="#ctx0" brushRef="#br1" timeOffset="-23198.14">17945 3591 836 0,'32'15'138'0,"-32"-15"-17"15,0 0-40-15,0 0-32 0,0 0-2 16,0 0-2-16,0 0 1 0,0 0-1 0,0 0 11 16,0 0 0-16,0 0 16 0,0 0 0 15,0 0 19-15,0 0 7 0,0 0 13 16,0 0 5-16,0 0-9 0,0 0-12 0,0 0-1 15,0 0-12-15,0 0-11 0,0 0-6 16,0 0-4-16,0 0-11 0,0 0 4 0,0 0 0 16,0 0-4-16,0 0-11 0,0 0 1 15,0 0-2-15,0 0 1 0,0 0-3 0,0 0 5 16,0 0 6-16,0 0-1 0,-43 0-3 16,43 0 3-16,0 0 2 0,-21 2-3 15,21-2-4-15,0 0-2 0,-21 0-10 0,21 0 2 16,0 0-2-16,-24 2-7 0,24-2 1 15,0 0 2-15,-20 2 4 0,20-2 0 0,0 0 3 16,-20 2 0-16,20-2 0 0,0 0 1 16,-21 3-1-16,21-3-2 0,0 0 0 15,-19 4 1-15,19-4-5 0,-15 6 3 0,15-6-1 16,0 0 4-16,-19 7-2 0,19-7 2 16,-13 7 0-16,13-7 0 0,-14 5-5 15,14-5-1-15,-13 7-3 0,13-7-3 0,-15 9-1 16,15-9-3-16,-13 9 1 0,13-9-1 15,-14 7 3-15,14-7-1 0,-11 10 0 16,11-10 0-16,0 0 0 0,-13 14-1 16,13-14 0-16,0 0 2 0,-8 15-5 0,8-15 2 15,0 0-3-15,-2 15 6 0,2-15-6 16,0 0 1-16,0 0 2 0,0 0-1 0,6 27 2 16,-6-27 2-16,4 11 3 0,-4-11-3 15,6 12 0-15,-6-12-1 0,10 11 2 0,-10-11 3 16,12 12-4-16,-12-12-3 0,12 10 2 15,-3-4-3-15,-9-6 2 0,21 10-4 0,-8-4 1 16,1-2-1-16,-14-4-1 0,32 7-4 16,-14-5 0-16,0 0-4 0,1-1-22 15,1-1-26-15,0-1-52 0,2-1-49 0,5 0-78 16,-3-5-105-16,2-1-204 0,5-4-86 16,-4-1-266-16,3 0-253 0</inkml:trace>
  <inkml:trace contextRef="#ctx0" brushRef="#br1" timeOffset="-17885.68">23505 3633 1423 0,'-14'13'397'0,"14"-13"-130"15,0 0-49-15,0 0-45 0,0 0-24 0,0 0-8 16,0 0-5-16,0 0-26 0,0 0-13 16,0 0-11-16,0 0-14 0,0 0-5 0,0 0-8 15,0 0-11-15,0 0 0 0,57-9-6 16,-57 9-3-16,25-8-4 0,-10 4-6 15,-1 0-2-15,-14 4-1 0,30-7-6 0,-17 3 0 16,-13 4-6-16,26-5 2 0,-26 5-3 0,20-4 0 16,-20 4-3-16,20-4 4 0,-20 4-3 15,14-2 4-15,-14 2-1 0,0 0 6 16,0 0 8-16,0 0 8 0,0 0 2 16,0 0 1-16,0 0-1 0,0 0 1 0,0 0-3 15,0 0 0-15,0 0 0 0,0 0-4 16,-22 39-1-16,22-39-5 0,-16 19 0 15,8-9 0-15,0 2-2 0,1 0-1 0,7-12 0 16,-10 24-2-16,3-8-3 0,5-1 0 16,-2 0-1-16,2 2-3 0,-3 0 1 0,3 2 2 15,0-2-3-15,2 2 0 0,-2 1 2 16,2-2 1-16,-2 1 0 0,2 1-3 16,-2-1 2-16,0-1 0 0,0 1 1 0,0-1 2 15,-2-1-5-15,-2 0 4 0,0-2-1 16,0 1 2-16,-2-1 1 0,0-3 5 15,-1 2 0-15,1-2 5 0,-1 0 0 0,9-12 0 16,-17 19 0-16,11-12 5 0,6-7-4 16,-10 13 3-16,10-13-7 0,-10 12 7 0,10-12 18 15,0 0-2-15,-6 11-7 0,6-11-5 16,0 0-4-16,0 0-10 0,0 0 1 16,0 0-7-16,0 0-5 0,0 0-15 0,36 2-15 15,-36-2-14-15,22-2-28 0,-22 2-34 16,0 0-36-16,27-6-42 0,-27 6-44 0,22 0-39 15,-12 0-37-15,-10 0-74 0,19 0-124 16,-19 0-495-16,17 0-440 0</inkml:trace>
  <inkml:trace contextRef="#ctx0" brushRef="#br1" timeOffset="-17489.33">23863 4163 2989 0,'0'0'-57'16,"0"0"44"-16,0 0 26 0,11-8 31 0,-11 8 23 15,0 0 22-15,0 0-2 0,0 0-8 16,17-4-6-16,-17 4-9 0,0 0-6 0,0 0-10 16,18-1-4-16,-18 1-5 0,0 0-4 15,24 0-4-15,-24 0-5 0,19 1-1 16,-19-1-4-16,19 4-1 0,-19-4 3 15,19 6 2-15,-19-6 4 0,18 8 7 0,-18-8 5 16,12 7 9-16,-12-7 5 0,8 9 6 16,-8-9 7-16,0 0 6 0,2 21 6 0,-2-21-7 15,0 0-1-15,-6 24 2 0,6-24 19 16,-8 16 0-16,8-16-14 0,-8 17-3 16,8-17-16-16,-8 16-1 0,8-16-1 0,-4 17-10 15,4-17-8-15,0 0 3 0,2 23-4 16,-2-23-5-16,12 13-21 0,-12-13-19 15,16 11-26-15,-8-4-29 0,6-4-37 0,-4-1-57 16,3 0-69-16,1-2-76 0,-14 0-162 0,26-4-162 16,-14 1 35-16,-12 3-248 0,22-16-175 15</inkml:trace>
  <inkml:trace contextRef="#ctx0" brushRef="#br1" timeOffset="-17125.27">24348 3842 2461 0,'0'-25'-53'0,"0"25"24"16,0 0 14-16,0 0 27 0,-7-16 17 0,7 16 38 16,0 0 29-16,0 0 21 0,-18-3 8 15,18 3 3-15,0 0-8 0,0 0 2 16,-28 22 8-16,20-13-2 0,1 4 1 0,7-13-7 16,-12 27-10-16,5-12-14 0,1 4-10 15,1-1-6-15,3 0-11 0,-2 2-11 16,4-1-9-16,0 0-18 0,0-1-32 0,4 1-33 15,0-1-41-15,1-1-66 0,6 2-63 16,-1-5-78-16,1-2-136 0,-1-3-530 0,3-1-373 16</inkml:trace>
  <inkml:trace contextRef="#ctx0" brushRef="#br1" timeOffset="-16807.31">24574 3915 2881 0,'9'-13'14'15,"-9"13"-3"-15,0 0 1 0,2-18-8 16,-2 18-7-16,0 0 13 0,0 0 17 0,-15-15 10 16,15 15 3-16,0 0 9 0,-23-2-7 15,23 2 17-15,0 0 6 0,-24 0 8 16,24 0-3-16,0 0-2 0,-20 8-7 0,20-8-7 16,-9 12-6-16,9-12-2 0,0 0-3 15,-3 18-6-15,3-18-5 0,0 0-6 16,10 31 4-16,-4-20-7 0,2 1 0 0,-2-1-3 15,2 1-2-15,2 1 0 0,-2-2-2 16,-2 0 6-16,0 3 12 0,-1 0 4 0,-5-14 5 16,6 21 1-16,-6-21 1 0,0 21-5 15,0-21-3-15,-4 18-4 0,4-18-10 16,-10 16-25-16,10-16-34 0,-15 13-48 0,15-13-51 16,-12 12-56-16,6-8-61 0,6-4-126 15,0 0-592-15,0 0-417 0</inkml:trace>
  <inkml:trace contextRef="#ctx0" brushRef="#br1" timeOffset="-16563.75">24820 3848 2951 0,'14'-9'-76'0,"-14"9"13"0,0 0 3 15,18-8 19-15,-18 8 25 0,0 0 38 16,0 0 20-16,0 0 19 0,0 0 14 0,21 15 13 15,-21-15 11-15,4 21 12 0,-1-9 10 16,-1 4 5-16,-4 3-3 0,2-19-10 0,0 37-12 16,-3-18-10-16,1 2-10 0,-2 3-10 15,-1 0-6-15,1 0-15 0,-1 1-24 16,-2-2-40-16,-1 0-48 0,-4 0-62 16,4-2-73-16,-4-1-85 0,-4-2-173 0,2-1-462 15,1-2-315-15</inkml:trace>
  <inkml:trace contextRef="#ctx0" brushRef="#br1" timeOffset="-14310.19">25182 4117 2632 0,'0'0'-108'0,"0"0"19"0,0 0 18 16,0 0 9-16,0 0 17 0,0 0 11 0,0 0 25 15,0 0 24-15,0 0 24 0,0 0 17 16,0 0 13-16,0 0 14 0,0 0 13 0,0 0 11 16,0 0 11-16,0 0 11 0,0 0 2 15,0 0-6-15,0 0-9 0,0 0-8 16,0 0-11-16,0 0-8 0,0 0-8 15,0 0-11-15,0 0-3 0,0 0-8 0,0 0-3 16,0 0 0-16,35-2-11 0,-35 2-5 16,20 2-2-16,-20-2-2 0,23 1-8 0,-23-1-3 15,26 0-4-15,-14 3-15 0,-12-3-22 16,24 2-35-16,-24-2-40 0,21 1-51 16,-11-1-48-16,-10 0-64 0,0 0-122 15,21-3-560-15,-21 3-350 0</inkml:trace>
  <inkml:trace contextRef="#ctx0" brushRef="#br1" timeOffset="-14152.85">25275 4045 2891 0,'0'0'50'0,"0"0"19"0,-11-12-17 16,11 12-25-16,0 0-6 0,0 0-6 16,0 0-4-16,0 0 6 0,0 0-12 0,33-18-16 15,-33 18-42-15,23 0-32 0,-23 0-25 16,27 0-37-16,-10 0-34 0,-17 0-74 15,30-1-469-15,-10 1 10 0</inkml:trace>
  <inkml:trace contextRef="#ctx0" brushRef="#br1" timeOffset="-7105.15">26250 3509 1225 0,'0'0'193'0,"-14"-13"-64"0,14 13 6 0,0 0-21 16,0 0 11-16,0 0 23 0,-10-11 11 15,10 11-10-15,0 0 0 0,0 0-1 0,0 0-10 16,0 0-11-16,0 0-9 0,0 0-11 15,0 0 2-15,0 0 2 0,0 0 0 16,0 0-4-16,0 0-9 0,0 0-4 0,0 0-15 16,0 0-9-16,17 51-6 0,-13-36-7 15,3 0-4-15,-2 3-2 0,2-4-8 0,1 8-4 16,1-3-4-16,3-2-3 0,-3 2-5 16,-1-2-2-16,4-2-2 0,-5 2-1 15,4-2-3-15,-4 1-2 0,2-1-1 0,-3-3-3 16,1 1-2-16,-1-2 1 0,-6-11 2 15,10 15 10-15,-10-15 3 0,9 13 8 16,-9-13 1-16,7 14 12 0,-7-14-3 16,7 9 1-16,-7-9 13 0,0 0 21 0,9 10-4 15,-9-10 10-15,0 0-24 0,0 0 7 16,0 0-2-16,29-15-3 0,-21 4-5 0,3-3-10 16,3-1-2-16,-3-6-7 0,5 2-5 15,-2-7-6-15,4-2-6 0,-3 2-10 0,1-3-3 16,-1 3-7-16,0-1-4 0,-2 6-13 15,-2 0-21-15,-2 4-20 0,0 0-25 16,0 3-30-16,-2 1-51 0,-3 2-71 0,-1 0-51 16,-3 11-83-16,0-12-186 0,0 12-89 15,0 0-299-15,0 0-360 0</inkml:trace>
  <inkml:trace contextRef="#ctx0" brushRef="#br1" timeOffset="-6714.92">26780 3784 2878 0,'0'0'-52'0,"0"0"11"15,0 0 4-15,-27-25 16 0,27 25 17 16,0 0 24-16,0 0 21 0,-39 15 8 0,39-15 2 16,-21 13 9-16,7-3-7 0,3-1 15 15,4 0 9-15,-5 3 1 0,4 0-1 16,8-12-10-16,-11 18-4 0,11-18-4 0,-5 22-3 15,5-22-7-15,1 19-4 0,-1-19-6 16,10 19-6-16,-1-9-1 0,3-1-3 16,-3-2-21-16,-9-7-32 0,27 12-39 0,-16-7-49 15,7 0-46-15,-3-4-60 0,-1-1-99 16,3 0-562-16,-17 0-249 0</inkml:trace>
  <inkml:trace contextRef="#ctx0" brushRef="#br1" timeOffset="-6447.23">27076 3575 2597 0,'7'-16'-88'16,"-7"16"17"-16,0 0 7 0,0-20 17 16,0 20 18-16,0 0 19 0,0 0 30 15,0 0 22-15,-15-16 16 0,15 16-5 16,0 0 10-16,0 0 0 0,0 0 14 0,-34 13 8 15,34-13 5-15,-16 17-4 0,7-5-7 16,0-2-8-16,-2 4-4 0,6-1-11 16,-3 5-4-16,3-1-5 0,1 2-3 0,2 0-5 15,-1 1-13-15,3-4-29 0,0 3-41 16,7-2-62-16,-3 1-60 0,5-4-75 0,-2 0-132 16,4-5-395-16,-2 1-59 0</inkml:trace>
  <inkml:trace contextRef="#ctx0" brushRef="#br1" timeOffset="-6131.25">27351 3615 2285 0,'0'0'-4'0,"0"0"24"0,0 0 7 16,0 0 19-16,-19-18 14 0,19 18 15 0,-13-6 16 15,13 6 4-15,0 0-7 0,-31-2-5 16,31 2-11-16,0 0-3 0,-25 2-10 15,25-2-6-15,0 0 0 0,-20 10-8 0,20-10-4 16,-14 9-4-16,14-9-2 0,-6 13-5 16,6-13-7-16,-3 18-7 0,3-18-3 0,0 21 1 15,0-21 0-15,2 22-7 0,-2-22 5 16,3 25-1-16,-1-7-1 0,0-6 5 0,-2-12 7 16,0 27 10-16,0-27 3 0,-2 29 3 15,-2-16-2-15,1 0 0 0,-3 3-3 16,6-16-6-16,-12 23-15 0,6-12-20 15,6-11-38-15,-12 16-60 0,5-8-56 0,7-8-60 16,-11 8-148-16,11-8-500 0,0 0-234 16</inkml:trace>
  <inkml:trace contextRef="#ctx0" brushRef="#br1" timeOffset="-5903.25">27551 3582 2562 0,'0'0'-21'0,"11"-7"13"0,-11 7 7 16,0 0-7-16,0 0 52 0,0 0 31 16,0 0 27-16,0 0 6 0,22 18 7 15,-22-18 3-15,0 22 4 0,0-22-5 0,-7 37-4 16,3-12-4-16,-3-3-7 0,-1 6-13 16,-1 4-6-16,-3-2-6 0,-1 2-14 0,-1-1-16 15,-1-1-32-15,-4 2-55 0,2-4-70 16,-8 4-73-16,2-5-89 0,0-4-187 0,1-2-440 15,-4-3-283-15</inkml:trace>
  <inkml:trace contextRef="#ctx0" brushRef="#br1" timeOffset="-5417.28">26467 4242 2602 0,'0'0'-37'15,"0"0"46"-15,0 0-5 0,0 0 2 0,-17 4-7 16,17-4-1-16,0 0 11 0,0 0 13 16,0 0 5-16,0 0 11 0,0 0 11 0,0 0 6 15,0 0-1-15,0 0 0 0,0 0-4 16,0 0-3-16,0 0-5 0,0 0-2 16,0 0-7-16,42 13-5 0,-23-12 3 0,6 0-9 15,4-1-2-15,4 2 1 0,10 1-2 16,1-2 2-16,6 1 2 0,9 0 9 15,-1 2 9-15,9 0 15 0,0-1 5 0,19 1 3 16,0 2-7-16,-19 0-6 0,-7-1-4 16,-3-1-1-16,-9 0-7 0,-2 0-7 0,-1-2-3 15,-2 0 2-15,-9 0-9 0,-3 0-1 16,0-2-6-16,-6 0-17 0,-3-2-19 16,0 2-22-16,-3-2-25 0,-19 2-30 0,27-2-50 15,-18 0-50-15,-9 2-57 0,0 0-156 16,9-9-416-16,-9 9-154 0</inkml:trace>
  <inkml:trace contextRef="#ctx0" brushRef="#br1" timeOffset="-4875.28">26724 4517 2391 0,'0'0'-24'0,"-18"4"41"0,18-4 2 0,0 0 0 16,0 0 3-16,0 0 0 0,0 0 20 16,0 0 6-16,0 0 2 0,0 0-1 0,0 0-11 15,0 0-1-15,47 15 0 0,-31-13-3 16,4 0-9-16,1 1 5 0,-2 0-2 15,2-2-7-15,2 3 0 0,-6-2-1 0,6 0 2 16,-8 0 2-16,3 0-2 0,-18-2 5 16,27 4 3-16,-27-4 17 0,20 3 1 0,-20-3 8 15,16 4 9-15,-16-4 7 0,0 0-5 16,0 0-4-16,0 0-2 0,0 0-1 16,0 0-2-16,0 0-1 0,-27 32-6 0,16-24-4 15,11-8-5-15,-23 15 7 0,13-7-4 16,-4 0-5-16,5 1 1 0,-7-2-5 0,3 3-2 15,6 0 0-15,7-10 4 0,-20 15-4 16,11-9-2-16,9-6-3 0,-12 13 0 16,12-13-4-16,-11 12-1 0,11-12-2 0,-6 13-1 15,6-13 2-15,0 0 8 0,0 0-4 16,0 0 0-16,15 28 1 0,-15-28 0 16,18 10 5-16,-5-4-5 0,1-3-2 0,2 3 0 15,2-2 2-15,0 0-9 0,0 0-3 16,2 0-4-16,-2 0-10 0,0-1-34 15,2-1-44-15,-4 0-63 0,4 0-71 0,-4 0-72 16,0-4-147-16,-5 2-158 0,-11 0-322 16,25-2-301-16</inkml:trace>
  <inkml:trace contextRef="#ctx0" brushRef="#br1" timeOffset="-4328.31">27249 4774 2661 0,'0'0'-99'0,"0"0"36"15,0 0 25-15,0 0 26 0,0 0 36 16,20-4 23-16,-20 4 20 0,0 0 6 0,0 0 0 15,0 0 1-15,0 0-6 0,18-4-9 16,-18 4-4-16,0 0-7 0,19-2-6 16,-19 2-4-16,0 0-4 0,24 2-3 0,-24-2-2 15,25 4-9-15,-25-4-1 0,25 4-1 16,-14 0 1-16,-11-4 8 0,20 10 20 16,-9-7 7-16,-11-3 18 0,12 14 5 0,-12-14 0 15,6 15 0-15,-6-15 1 0,0 0-1 16,-9 25-1-16,9-25-4 0,-15 16-3 15,6-7-9-15,9-9-3 0,-19 16-7 0,13-10-5 16,6-6-3-16,-15 12-4 0,15-12-4 16,-10 7-2-16,10-7-8 0,0 0-13 15,0 0-17-15,0 0-12 0,0 0-7 0,0 0-3 16,0 0 3-16,19 22-1 0,-19-22 4 16,20 5 2-16,-11 0-1 0,-9-5 0 0,24 10 7 15,-11-6-4-15,-4 3 4 0,-9-7 8 16,18 14 16-16,-13-9 11 0,-5-5 8 15,14 18 8-15,-14-18 12 0,5 17 2 0,-5-17-4 16,0 17-3-16,0-17 1 0,0 0-8 16,-10 28 1-16,3-21-11 0,-2 2-26 0,9-9-40 15,-23 13-53-15,10-6-84 0,0-2-70 16,13-5-170-16,-30 5-181 0,15-5-336 0,15 0-345 16</inkml:trace>
  <inkml:trace contextRef="#ctx0" brushRef="#br1" timeOffset="3675.21">23004 5806 2705 0,'-8'-17'-122'16,"8"17"18"-16,0 0 13 0,0 0 24 0,0 0 14 16,-4-19 28-16,4 19 22 0,0 0 30 15,0 0 31-15,0 0 33 0,2-20 25 0,-2 20 23 16,0 0 22-16,0 0 14 0,0 0 5 15,0 0 3-15,2-21-7 0,-2 21-18 16,0 0-14-16,0 0-15 0,0 0-9 0,0 0-15 16,0 0-12-16,0 0-13 0,0 0-7 15,0 0-11-15,0 0-3 0,0 0-9 0,0 0 0 16,0 0-4-16,0 0-5 0,0 0-6 16,6 60-6-16,-2-40-1 0,-2-1-5 15,4 3 0-15,0-1-2 0,1 4 18 0,2-2-11 16,-3 0 7-16,2 0-8 0,1-2-5 15,1-1 5-15,1 2-6 0,-2-3-3 0,1-2-6 16,-2-4 1-16,1 1 2 0,0-1-5 16,-1-2 3-16,0 1 2 0,-1-2-6 15,-7-10 7-15,10 13-5 0,-10-13-3 0,11 7-1 16,-11-7 3-16,0 0 10 0,17 4 1 16,-17-4 8-16,0 0-3 0,26-14 6 15,-26 14-22-15,20-16 3 0,-7 3 9 0,0-3-8 16,4-1-4-16,-1-1-2 0,2-6 2 15,0 1 7-15,2 0-7 0,-1 0-6 0,-5 4 1 16,2 1-1-16,-2-1 1 0,-1 3-5 16,-2 3-9-16,-3-1-21 0,3 5-25 15,-5-3-46-15,0 3-57 0,-6 9-59 0,8-11-48 16,-8 11-74-16,0 0-173 0,0 0-83 0,0 0-379 16,0 0-424-16</inkml:trace>
  <inkml:trace contextRef="#ctx0" brushRef="#br1" timeOffset="4021.83">23691 6011 3009 0,'0'0'-40'15,"0"0"16"-15,0 0 5 0,0 0 1 16,0 0 2-16,0 0 8 0,0 0 23 16,0 0 18-16,-42-16 18 0,42 16 13 0,-31 10 7 15,13-6 12-15,2 1 13 0,1 2 2 16,-2 1-1-16,2 0-13 0,3 2-3 0,-2-3-9 16,6 3-7-16,0 1-7 0,8-11-3 15,-6 17-7-15,6-17 0 0,0 0-6 16,14 29-2-16,-1-19-6 0,0-3-2 0,-1 2-3 15,5-2-4-15,1-2-5 0,-2 1-20 16,2-1-31-16,-2-1-38 0,3 0-51 16,-2-2-56-16,-2 2-51 0,-1-4-81 0,-14 0-153 15,24 2-405-15,-14-2-223 0</inkml:trace>
  <inkml:trace contextRef="#ctx0" brushRef="#br1" timeOffset="4460.76">24005 5889 2615 0,'0'0'-19'0,"0"0"25"15,3-18-6-15,-3 18 18 0,0 0-5 0,0 0 24 16,0 0 16-16,-8-21 5 0,8 21 4 15,0 0 6-15,0 0 9 0,0 0 18 16,-25 0 5-16,25 0 11 0,0 0-2 0,-21 16 0 16,10-7-10-16,11-9-12 0,-16 24-4 15,8-13-10-15,0 2-7 0,2 2-9 16,2 2-5-16,2-2-6 0,0 3-5 0,2-18-8 16,0 33-21-16,4-17-35 0,0-3-40 15,0 1-52-15,4-1-62 0,0 1-51 0,-2-5-82 16,4 1-664-16,-1-2-419 0</inkml:trace>
  <inkml:trace contextRef="#ctx0" brushRef="#br1" timeOffset="4788.37">24194 5906 3054 0,'0'0'-33'16,"0"0"12"-16,0 0 9 0,-7-23 21 0,7 23 17 15,0 0 20-15,-13-9 9 0,13 9 3 16,0 0-9-16,0 0 4 0,-23-3-3 0,23 3 3 16,0 0-1-16,0 0-5 0,0 0-4 15,-24 20-2-15,24-20-5 0,-2 13-1 16,2-13-5-16,0 0-6 0,7 27-1 0,-7-27-1 16,11 24-8-16,-3-12-1 0,-2 1-2 15,3-1 2-15,-1 1-3 0,1 0-2 0,0 1-1 16,-3-1 1-16,-2-1 3 0,-4-12 14 15,6 25 14-15,-6-25 8 0,0 20 4 0,0-20 11 16,-6 17-2-16,6-17-9 0,-10 16-8 16,10-16-25-16,-16 11-33 0,16-11-52 15,-14 11-57-15,14-11-61 0,-13 6-71 16,13-6-149-16,-12-2-551 0,12 2-389 0</inkml:trace>
  <inkml:trace contextRef="#ctx0" brushRef="#br1" timeOffset="5088.16">24529 5802 2865 0,'0'0'-53'0,"0"0"29"16,0 0 8-16,14-7 3 0,-14 7 6 15,0 0 30-15,0 0 16 0,0 0 16 0,0 0 10 16,0 0 7-16,0 0 2 0,13 25 3 15,-13-25 3-15,1 19-3 0,-1-19-3 0,0 25-2 16,2-7 10-16,-2-4-4 0,0 5-1 16,-2 0-1-16,1 1 3 0,-4-1-6 15,1 0 0-15,0 2-6 0,-2-5-5 16,2 4-7-16,-4-2-1 0,2-2-8 0,0 1-8 16,-2-2 10-16,4-1-25 0,-3-1-45 15,7-13-52-15,-9 21-69 0,9-21-66 16,-5 15-110-16,2-7-202 0,3-8-417 0,0 0-349 15</inkml:trace>
  <inkml:trace contextRef="#ctx0" brushRef="#br1" timeOffset="5335.02">24822 6156 2863 0,'20'1'-54'0,"-20"-1"7"0,18 0 2 16,-18 0 27-16,22 2 20 0,-22-2 20 15,23 2 20-15,-23-2 2 0,27 2-8 0,-16 0 0 16,-11-2-5-16,23 0-2 0,-23 0-7 16,23 2-5-16,-23-2-38 0,21 0-47 15,-21 0-39-15,18-2-32 0,-18 2-30 0,9-2-60 16,-9 2-476-16,0 0 41 0</inkml:trace>
  <inkml:trace contextRef="#ctx0" brushRef="#br1" timeOffset="5462.53">24985 6121 2022 0,'-17'-10'47'16,"17"10"65"-16,-10-9 14 0,10 9-4 15,0 0 5-15,-13-13-6 0,13 13-4 0,0 0-5 16,0 0-12-16,0 0-12 0,0 0-11 16,0 0-11-16,0 0-9 0,36-14-19 15,-36 14-37-15,25 0-55 0,-25 0-64 0,24 2-78 16,-14-2-154-16,-10 0-456 0,20-2-125 15</inkml:trace>
  <inkml:trace contextRef="#ctx0" brushRef="#br1" timeOffset="13257.66">25785 5499 2518 0,'0'0'59'0,"0"0"4"0,0 0-5 16,0 0 0-16,-16-7 18 0,16 7 21 0,0 0 15 15,0 0 4-15,0 0-10 0,0 0-12 16,0 0-12-16,0 0-6 0,0 0-16 0,0 0 6 16,0 0 1-16,0 0 5 0,0 0-13 15,0 0-5-15,0 0-8 0,0 0-2 16,0 0-6-16,0 0-3 0,0 0-8 0,52-3 3 15,-52 3-5-15,24 3-7 0,-24-3 1 16,30 3 0-16,-16 1-6 0,-14-4 1 16,26 1-3-16,-14 1 0 0,-12-2-5 0,22 5 0 15,-22-5-2-15,16 7 1 0,-16-7-1 16,16 9 3-16,-16-9 2 0,6 11 6 0,-6-11 15 16,0 19-4-16,0-19 5 0,-12 23-4 15,4-10-3-15,-1 0 4 0,-3 5-3 0,-3-1 1 16,2-2-4-16,-1 3-1 0,-1-2-2 15,3 0 0-15,-1 1-3 0,-1-2-4 16,5-2 1-16,-2 1-1 0,0-2-3 0,4 1-1 16,7-13-1-16,-13 19 2 0,5-11-2 15,8-8 2-15,-6 16 4 0,6-16 0 16,0 0 5-16,4 21 5 0,-4-21 2 16,16 13-1-16,-5-8-1 0,3 1-7 0,2-3 0 15,4 3 0-15,1-2-3 0,0 0 0 16,0 0-1-16,1 0-2 0,0-1-12 0,1 1-23 15,-3-2-35-15,0 0-53 0,-4-1-69 16,3 1-69-16,-19-2-100 0,28 0-167 0,-16-2-76 16,-12 2-273-16,15-1-226 0</inkml:trace>
  <inkml:trace contextRef="#ctx0" brushRef="#br1" timeOffset="13561.94">26144 5902 2539 0,'0'0'14'0,"25"4"47"15,-25-4-11-15,0 0 3 0,0 0 7 16,0 0 24-16,0 0 18 0,0 0 4 16,0 0-11-16,16-6-13 0,-16 6-6 0,0 0-11 15,0 0-9-15,0 0-3 0,0 0-7 16,24 0-5-16,-24 0-5 0,0 0-1 16,0 0 24-16,14 8 4 0,-14-8 9 0,0 0 3 15,0 0 4-15,-2 21 1 0,2-21 7 16,0 0-6-16,0 0-5 0,-9 28-3 0,9-28-6 15,-9 16-4-15,9-16-6 0,-7 15-2 16,7-15-9-16,-7 13-2 0,7-13-5 16,0 0-3-16,-6 19-3 0,6-19-4 0,0 0 0 15,0 0-9-15,8 21-23 0,-8-21-34 16,16 6-44-16,-16-6-61 0,21 3-76 0,-6-3-55 16,-15 0-114-16,27-5-184 0,-14-3-392 15,-13 8-401-15</inkml:trace>
  <inkml:trace contextRef="#ctx0" brushRef="#br1" timeOffset="13974.67">26497 5477 2898 0,'5'-17'-35'16,"-5"17"51"-16,0 0 29 0,4-23 30 0,-4 23 31 15,2-13 21-15,-2 13 13 0,0 0 0 16,0 0-15-16,3-17-17 0,-3 17-7 15,0 0-11-15,0 0 10 0,0 0-3 0,0 0 2 16,0 0-5-16,0 0-9 0,-2 61-6 16,1-40-8-16,-1 1-5 0,2 5-6 0,0 2-6 15,0-1-13-15,0 1 3 0,0-3-4 16,0 3-3-16,0-2-8 0,0-1-1 0,2-3 3 16,-2-2-26-16,0-2-32 0,0-1-30 15,1-2-31-15,-1-16-34 0,0 27-41 16,2-15-45-16,-2-3-52 0,0-9-84 0,4 14-159 15,-4-14-464-15,0 0-412 0</inkml:trace>
  <inkml:trace contextRef="#ctx0" brushRef="#br1" timeOffset="14251.5">26672 5521 3083 0,'0'0'50'16,"5"-14"14"-16,-5 14 7 0,0 0 17 15,0 0 12-15,4-18 7 0,-4 18-11 0,0 0-7 16,0 0-8-16,0 0-6 0,0 0-2 16,0 0 1-16,0 0 2 0,0 0 2 0,0 0 2 15,-4 66-4-15,4-45-4 0,-3 2-9 16,3 2-5-16,-2 0-7 0,0 1-3 0,2 1 11 16,-2-2-3-16,-2-1-6 0,3 1-7 15,-1-2 0-15,0-2-11 0,0 0-7 16,-1-2-22-16,1-2-34 0,-1 1-48 0,1-3-50 15,2-15-70-15,-2 24-48 0,0-14-76 16,2-10-177-16,0 15-111 0,0-15-259 0,0 0-227 16</inkml:trace>
  <inkml:trace contextRef="#ctx0" brushRef="#br1" timeOffset="14776.22">26894 5573 2572 0,'0'0'-33'16,"-11"-8"30"-16,11 8 3 0,0 0 0 15,0 0 5-15,0 0 23 0,0 0 26 16,0 0 18-16,0 0 11 0,0 0 0 0,0 0-9 15,0 0-3-15,0 0-2 0,0 0-2 16,0 0-8-16,0 0-7 0,50 0-3 16,-50 0-4-16,29 4-8 0,-9-3-1 0,-2 2-4 15,0-3-8-15,-2 1 4 0,-16-1-3 16,33 2-4-16,-21 0 0 0,-12-2-3 0,27 2 10 16,-27-2 0-16,22 2-2 0,-22-2 1 15,16 1 1-15,-16-1-1 0,16 6 3 16,-16-6 18-16,0 0 14 0,6 13-4 0,-6-13-6 15,0 0-1-15,-6 27-7 0,6-27-3 16,-16 25-5-16,9-11 0 0,-4 3-3 16,-3-2 1-16,3 3-3 0,-2-2 4 0,1 0 0 15,1-1 0-15,0 2 0 0,0-4-3 16,0 2-1-16,1-1 2 0,2-1-6 0,1 0 0 16,2 1-3-16,-4-3-1 0,9-11-1 15,-5 20 0-15,5-20-1 0,0 20 3 16,0-20 1-16,5 16-5 0,-5-16-2 0,18 16-3 15,-7-9 0-15,3-2-3 0,2-1-1 16,0 2-13-16,1-2-24 0,3-3-38 0,-20-1-57 16,38 3-82-16,-17-6-75 0,-3-1-127 15,2-1-192-15,-2-1-352 0,-4-2-379 16</inkml:trace>
  <inkml:trace contextRef="#ctx0" brushRef="#br1" timeOffset="15317.67">27418 5845 2869 0,'9'-16'33'16,"-9"16"51"-16,0 0 10 0,0 0 9 0,0 0 17 15,0 0 8-15,7-11-4 0,-7 11-11 16,0 0-17-16,0 0-8 0,0 0-14 0,0 0-7 16,13-8-11-16,-13 8-3 0,0 0-8 15,0 0-5-15,18-4-6 0,-18 4-2 16,0 0-1-16,0 0-6 0,23 3 0 0,-23-3-4 15,0 0-2-15,0 0-2 0,22 1-2 16,-22-1 0-16,0 0-2 0,0 0-4 16,21 3 3-16,-21-3-2 0,0 0 2 0,0 0 8 15,0 0 8-15,0 0 10 0,0 0 5 16,0 0-1-16,0 0-3 0,0 0 3 0,0 0-1 16,0 0 1-16,0 0-1 0,-34 30-3 15,34-30-2-15,-14 4-4 0,14-4-4 16,0 0 5-16,-14 7-11 0,14-7-4 15,0 0 1-15,0 0-5 0,0 0-4 0,-12 10-8 16,12-10 2-16,0 0-5 0,0 0 0 16,0 0-1-16,0 0 1 0,0 0 0 0,0 0-2 15,40 7-4-15,-40-7-2 0,19 3-2 16,-19-3 3-16,27 5-4 0,-15-2 4 16,-12-3-1-16,27 3 1 0,-16 1 2 0,-11-4-2 15,20 3 0-15,-20-3 3 0,16 7 1 16,-16-7 0-16,11 5 5 0,-11-5 7 15,0 0 3-15,9 14 7 0,-9-14-3 0,0 0-1 16,0 0-1-16,0 0 4 0,-20 28-1 0,20-28-1 16,-18 11-4-16,7-5 3 0,-3 0-1 15,1-1-15-15,-2 1-16 0,15-6-23 16,-30 6-35-16,16-4-52 0,14-2-60 0,-21 4-58 16,9-4-71-16,12 0-169 0,-18-3-106 15,18 3-334-15,0 0-335 0</inkml:trace>
  <inkml:trace contextRef="#ctx0" brushRef="#br1" timeOffset="16099.41">25715 6189 2637 0,'0'0'-134'16,"0"0"39"-16,0 0 17 0,0 0 16 0,0 0 23 16,0 0 15-16,0 0 19 0,0 0 19 15,19 24 14-15,-19-24 9 0,15 3-11 16,-15-3 5-16,31 6 20 0,-12-3 0 0,6 3 10 15,1-5 2-15,7 5-4 0,7-3-4 16,2 1 2-16,3 0 3 0,2 0 9 0,7-1 15 16,4 4 1-16,-1-3 10 0,-2 0-5 15,4 2-5-15,-1-1-11 0,-2-2-7 0,1-1-4 16,1 2-9-16,-1-2-6 0,0 0 2 16,-5-1-8-16,-2-1 0 0,-1 3 3 15,2-3-1-15,-1 1 1 0,1-1-4 0,1 0-3 16,0 0 0-16,9 2-3 0,-2-2 2 15,-2 2-5-15,4 0-1 0,-11-2-3 0,6 4 2 16,-9 0-1-16,3 0 7 0,-6 1 2 16,-3-1 0-16,-3 0-3 0,0 0-1 15,-5-1-1-15,-3 1-3 0,1 0-5 0,-1 0-2 16,-2 0-3-16,-3-1-1 0,-2 1-5 16,-4-2-7-16,3 0-10 0,-5 2-20 15,-1-3-29-15,-16-1-44 0,27 4-53 0,-16 0-49 16,1-2-65-16,-12-2-109 0,12 3-154 15,-12-3-354-15,0 0-246 0</inkml:trace>
  <inkml:trace contextRef="#ctx0" brushRef="#br1" timeOffset="18538.35">25765 6744 2481 0,'0'0'-165'15,"0"0"10"-15,0 0 11 0,0 0 10 0,0 0 12 16,0 0 13-16,-16-7 22 0,16 7 15 16,0 0 24-16,0 0 12 0,0 0 14 15,0 0 20-15,0 0 13 0,0 0 7 0,0 0 23 16,0 0 14-16,0 0 17 0,0 0 10 16,0 0 5-16,0 0 3 0,0 0 6 15,0 0 6-15,0 0 3 0,0 0 2 0,0 0 0 16,0 0 2-16,0 0 2 0,0 0 0 15,0 0-3-15,0 0-7 0,0 0-7 16,0 0-6-16,0 0-14 0,0 0-8 0,0 0-4 16,0 0-8-16,0 0-4 0,0 0-8 15,0 0-6-15,0 0 1 0,0 0-9 0,0 0 0 16,0 0-7-16,0 0 2 0,0 0-2 16,0 0-6-16,56 0 2 0,-56 0-3 15,25 4-5-15,-9-1 2 0,2-1-4 0,-1 0 1 16,0 0 0-16,0-1 6 0,-1 2-8 15,2 0-5-15,-2-1 10 0,2 2-5 0,-18-4-2 16,29 2-2-16,-16 0 2 0,-13-2 0 16,21 3 0-16,-21-3-2 0,19 3 0 15,-19-3-1-15,0 0 5 0,21 1 6 0,-21-1 7 16,0 0 5-16,18 3 2 0,-18-3 4 16,0 0 0-16,0 0-2 0,0 0 5 15,7 9-3-15,-7-9 1 0,0 0 1 0,0 0-3 16,0 0 0-16,-23 29-5 0,15-22-2 15,-4 3 5-15,3 2-8 0,-4-3-2 16,1 2 0-16,-3 0-1 0,-1 3 2 0,2-2 0 16,-4-1-5-16,5 2-1 0,-3-3 5 15,3-1-8-15,-1 3-1 0,1-3 0 0,2 1-2 16,1-1 1-16,-1-1-2 0,11-8 4 16,-15 14-5-16,15-14 1 0,-12 12 0 0,12-12 3 15,-9 13 2-15,9-13 3 0,0 0 5 16,-2 16 1-16,2-16 8 0,0 0-6 15,23 16-4-15,-12-12 1 0,-11-4-1 0,29 11-6 16,-9-7 1-16,-4 1-2 0,7 0-6 16,-6-2-29-16,4 1-42 0,-3 0-64 15,1-1-73-15,0-3-78 0,-19 0-183 0,29 0-120 16,-29 0-288-16,20-3-239 0</inkml:trace>
  <inkml:trace contextRef="#ctx0" brushRef="#br1" timeOffset="18789.12">26291 7074 2693 0,'0'0'28'0,"0"0"26"16,11 9 9-16,-11-9 13 0,0 0 6 15,0 0 22-15,2 20 16 0,-2-20 8 0,0 0-5 16,0 24-11-16,0-24-10 0,2 22-10 15,-2-22-11-15,2 25-6 0,2-11-9 0,-1 0-8 16,2 1-1-16,-1-1-8 0,-4-14-7 16,7 23-22-16,-3-10-33 0,-4-13-42 15,7 16-54-15,-7-16-79 0,12 12-71 0,-12-12-159 16,6 4-539-16,-6-4-391 0</inkml:trace>
  <inkml:trace contextRef="#ctx0" brushRef="#br1" timeOffset="19042.85">26598 7020 3057 0,'0'0'47'0,"0"0"10"0,0 0-5 0,0 0-2 16,28 5 11-16,-28-5 27 0,0 0 20 15,26 0-4-15,-26 0-7 0,25 3-17 0,-5 0-6 16,-3-2-10-16,4 1-6 0,0 2-9 16,-4-2-15-16,6-1-32 0,-5 1-41 15,-1-2-50-15,-17 0-54 0,32 4-54 0,-18-1-58 16,-14-3-107-16,17-5-547 0,-17 5-301 16</inkml:trace>
  <inkml:trace contextRef="#ctx0" brushRef="#br1" timeOffset="19298.19">26791 6957 2848 0,'0'0'20'0,"0"0"11"15,0 0-6-15,0 0 5 0,0 0 28 0,0 0 40 16,0 0 22-16,0 0 6 0,0 0-2 16,0 0-2-16,0 33 3 0,0-33 3 15,0 0 5-15,0 28 17 0,0-28-9 0,0 23-14 16,0-7-14-16,0-16-11 0,0 29-21 15,0-12 2-15,0-17-10 0,3 32-8 0,-3-17-10 16,2 0-12-16,0 1-12 0,-2-16-22 16,4 28-24-16,-2-16-40 0,1-2-40 15,-3-10-53-15,7 20-65 0,0-13-58 0,-7-7-95 16,10 10-165-16,-3-5-75 0,-7-5-241 16,0 0-189-16</inkml:trace>
  <inkml:trace contextRef="#ctx0" brushRef="#br1" timeOffset="19832.21">27223 6867 2671 0,'0'0'66'0,"0"0"3"16,0 0-9-16,0 0-7 0,0 0-1 16,0 0-3-16,0 0-4 0,0 0 2 15,0 0-6-15,0 0-4 0,0 0-3 0,26-3-2 16,-26 3-4-16,24 4-5 0,-24-4-1 16,33 6-2-16,-16-5-2 0,4 2-7 0,-1-2 3 15,0 1 0-15,1 0 0 0,1-2 2 16,-4 3 4-16,4-2 16 0,-4-1 18 15,0 2 11-15,-18-2 10 0,28 2 1 0,-28-2-7 16,24 0-6-16,-24 0-7 0,20 4-3 16,-20-4-7-16,12 1-1 0,-12-1-1 15,0 0 0-15,0 0-3 0,2 16-3 0,-2-16-6 16,0 0 0-16,-18 23-3 0,7-12-1 16,-2 0-1-16,-1 5-3 0,-5-1 0 15,4 0-2-15,-3 2 0 0,2 1-1 0,-2-1 0 16,3 0-1-16,1 0 2 0,0-1-1 15,0 1 2-15,6-4 3 0,-1 2-2 0,3-1-2 16,0-4 1-16,6-10 0 0,-4 25-4 16,4-25 1-16,4 18 0 0,-4-18-2 15,15 17-3-15,-5-8-1 0,4-2 0 0,-1 0-3 16,6 1-2-16,0-3-5 0,4 1-20 16,4-2-33-16,-4-1-46 0,0 0-59 0,3-3-68 15,-1 0-51-15,-3 0-89 0,1-3-130 16,-4 1-477-16,-4 1-412 0</inkml:trace>
  <inkml:trace contextRef="#ctx0" brushRef="#br1" timeOffset="20160.57">27748 7223 3041 0,'0'0'38'0,"0"0"23"15,0 0-3-15,0 0 1 0,0 0 14 0,0 0 15 16,0 0 10-16,0 0 0 0,0 0-5 15,0 0-9-15,20-6-12 0,-20 6-7 0,0 0-2 16,0 0-8-16,0 0 1 0,25 6-6 16,-25-6-3-16,0 0-3 0,0 0 3 15,18 11 4-15,-18-11-1 0,0 0 9 0,5 17 1 16,-5-17 4-16,0 0 17 0,0 0-5 16,-16 27-6-16,16-27 7 0,-9 17-10 0,9-17-6 15,-11 15 7-15,11-15-30 0,-7 17 0 16,7-17 1-16,-5 18-10 0,5-18-5 15,1 16-5-15,-1-16 4 0,9 16-8 0,-9-16-18 16,18 15-26-16,-6-10-26 0,0 2-34 16,4-2-38-16,-16-5-51 0,33 4-55 0,-17-4-57 15,0-2-120-15,-1 0-147 0,2-2-29 16,-3-1-256-16,-1-3-180 0</inkml:trace>
  <inkml:trace contextRef="#ctx0" brushRef="#br1" timeOffset="20583.36">28131 6929 2785 0,'0'0'153'16,"1"-19"-2"-16,-1 19-17 0,0 0-4 15,5-19-7-15,-5 19-6 0,0 0-7 16,0 0 3-16,0 0 4 0,0 0-8 0,0 0-6 15,0 0-5-15,0 0-8 0,0 0 12 16,9 59-10-16,-7-39 2 0,-2 0-17 16,2 1-9-16,-2 2-11 0,3-2-8 0,-3 2-2 15,2-1-6-15,-2 0-4 0,2-2-9 16,-2 2-21-16,0-5-30 0,2 1-32 16,-2-18-32-16,2 24-37 0,-2-24-50 0,2 20-61 15,-2-12-79-15,0-8-166 0,0 0-131 16,0 0-280-16,0 0-269 0</inkml:trace>
  <inkml:trace contextRef="#ctx0" brushRef="#br1" timeOffset="20826.53">28316 6938 2820 0,'11'-13'72'0,"-11"13"16"0,0 0-11 16,6-13-13-16,-6 13-1 0,0 0 21 15,0 0 23-15,0 0 10 0,0 0 4 16,0 0-12-16,0 0-3 0,0 0-8 0,0 0-1 15,-3 51 0-15,3-51-5 0,-2 33-7 16,1-11-9-16,1-4-9 0,-2 3-9 16,0 0-4-16,2 1-4 0,0 0-6 0,-2-2-3 15,2 2 13-15,0-3-7 0,0 0-13 16,0 0-17-16,2-2-28 0,-2-17-36 0,2 27-47 16,0-14-55-16,-1 0-76 0,4-4-83 15,-1-1-177-15,-4-8-126 0,8 12-275 16,-8-12-259-16</inkml:trace>
  <inkml:trace contextRef="#ctx0" brushRef="#br1" timeOffset="21314.64">28521 6975 2667 0,'-2'-16'46'0,"2"16"37"15,0 0-1-15,0 0-1 0,-2-21-5 16,2 21 1-16,0 0 1 0,0 0-5 0,0 0-6 16,10-11-7-16,-10 11-8 0,0 0 1 15,28 2-11-15,-28-2-7 0,30 6-1 16,-11-3-3-16,-1 2-4 0,4-4-3 0,-3 3-6 16,2-1 5-16,-2 2-4 0,1-4-4 15,-6 1-1-15,3 0 1 0,-17-2 11 16,23 4 11-16,-23-4 21 0,19 4 7 15,-19-4 3-15,12 4-5 0,-12-4-4 0,0 0-4 16,0 0-3-16,0 0-3 0,-3 23-3 16,3-23-3-16,-19 22-1 0,6-15-6 0,3 6-2 15,-3 0 6-15,-2 0-10 0,3 1 2 16,-4 0 0-16,6-1-4 0,-3 0-3 16,3 0 1-16,1-2 1 0,-3 3-4 0,7-3 1 15,-3 3-1-15,8-14 3 0,-8 18-3 16,8-18-1-16,-3 19 1 0,3-19 0 15,7 20 1-15,-7-20-8 0,16 16 0 0,-1-7-1 16,0-2-2-16,6 1 1 0,5-3-5 0,1 3-2 16,1-2-1-16,2 0-4 0,1-1-28 15,-2-3-27-15,-1 1-35 0,-5-3-41 16,3 0-41-16,-3-3-39 0,-2 3-32 0,-2-4-34 16,-3 3-79-16,-16 1-104 0,18-8-471 15,-12 2-335-15</inkml:trace>
  <inkml:trace contextRef="#ctx0" brushRef="#br1" timeOffset="21697.08">29061 7215 2746 0,'0'0'-26'0,"6"-16"48"0,-6 16 21 0,0 0 20 16,0 0 27-16,0 0 23 0,0 0 12 0,9-11 1 16,-9 11-10-16,0 0-8 0,0 0-4 15,0 0-4-15,21-4-5 0,-21 4-8 16,0 0-10-16,24 2-7 0,-24-2-9 0,0 0-8 15,24 7-5-15,-24-7-4 0,14 9-6 16,-14-9-5-16,10 9-2 0,-10-9-3 0,0 0-2 16,6 17-2-16,-6-17-1 0,0 0 1 15,0 0 3-15,-16 26 2 0,16-26 4 16,-14 9-4-16,14-9-1 0,-10 10-6 16,10-10 1-16,-10 7-4 0,10-7-3 0,0 0-9 15,-14 11 0-15,14-11-6 0,0 0-1 16,0 0-1-16,0 0 0 0,0 0-2 15,18 23 1-15,-18-23 0 0,10 9 0 0,-10-9 0 16,8 12 8-16,-8-12 15 0,7 13 12 16,-7-13 29-16,3 17 12 0,-3-17-2 0,0 0 4 15,-12 28-35-15,6-17-1 0,-4-4-11 16,-1 4-16-16,-4-6-50 0,1 3-57 16,-3-4-90-16,-1 1-91 0,-2-2-179 0,-2 1-148 15,1-4-7-15,0 0-282 0,-2-2-272 16</inkml:trace>
  <inkml:trace contextRef="#ctx0" brushRef="#br1" timeOffset="27398.35">29238 5799 2547 0,'0'0'-101'0,"0"0"29"0,0 0 11 16,0 0 30-16,0 0 28 0,0 0 29 15,2-23 23-15,-2 23 19 0,0 0-3 0,0 0 7 16,0 0 1-16,0 0 9 0,8-15 18 15,-8 15 15-15,0 0 8 0,0 0 7 16,0 0 1-16,0 0-1 0,0 0-6 0,0 0-2 16,0 0-2-16,0 0-6 0,0 0-6 15,0 0-5-15,0 0-12 0,6-14-10 16,-6 14-6-16,0 0-8 0,0 0-11 0,0 0-6 16,0 0-1-16,0 0-8 0,0 0-5 15,0 0-5-15,0 0-1 0,0 0-1 0,0 0-6 16,0 0-7-16,0 0-5 0,0 0-11 15,0 0-10-15,0 0-12 0,0 0-14 0,0 0-8 16,0 0-16-16,0 0 1 0,0 0-1 16,0 0 3-16,0 0 6 0,0 0 4 15,0 0 6-15,0 0 5 0,0 0 0 0,0 0 5 16,0 0 8-16,12-7 16 0,-12 7 17 16,0 0 18-16,0 0 9 0,0 0 8 0,0 0 4 15,0 0 4-15,0 0 6 0,0 0 0 16,0 0-5-16,0 0-5 0,0 0-5 15,0 0-7-15,0 0-3 0,-32-15-4 16,32 15-1-16,-25-7-5 0,10 4 2 0,15 3-2 16,-29-8-1-16,13 5-4 0,16 3-7 15,-28-5 3-15,16 1-1 0,12 4 0 16,-20-4-4-16,20 4 1 0,-17-5-1 0,17 5-5 16,0 0-3-16,0 0 1 0,0 0 1 0,0 0-1 15,-24 10-2-15,24-10 2 0,0 0 1 16,-4 19 2-16,4-19-4 0,-6 23 1 15,0-10 1-15,-1 3-4 0,-2 1 2 0,-1 4 3 16,-3-2-2-16,3 2 1 0,-3 0 3 16,-2 2-3-16,3-4 1 0,0 4 1 15,0-3 2-15,4-1-1 0,-3 3 2 0,5-5-2 16,1-1 3-16,3 2 7 0,2-1 30 16,0-17-4-16,4 31-1 0,5-14-5 0,2-2 3 15,3 0-13-15,4 1-2 0,0-5-2 16,2 1-11-16,1-1-9 0,2-4-18 15,2 1-22-15,-1 0-27 0,-3-5-26 0,0-1-26 16,0 0-39-16,-1-4-37 0,-2 0-43 16,-1-1-48-16,-6-5-77 0,0 0-177 15,-7-1-85-15,-4 9-221 0,2-21-182 0</inkml:trace>
  <inkml:trace contextRef="#ctx0" brushRef="#br1" timeOffset="27550.02">29067 6024 2781 0,'0'0'107'0,"0"0"-13"16,0 0-11-16,0 0-13 0,0 0-12 16,0 0 2-16,0 0-10 0,0 0-13 15,0 0-49-15,0 0-47 0,54 10-52 0,-54-10-34 16,28 0-46-16,-28 0-114 0,26-2-476 16,-13 2-77-16</inkml:trace>
  <inkml:trace contextRef="#ctx0" brushRef="#br1" timeOffset="27848.62">29395 6118 2321 0,'0'0'-17'0,"0"0"29"0,0 0 28 0,0 0 23 16,0 0 14-16,0 0 20 0,0 0 20 15,0 0 25-15,9 11 13 0,-9-11 4 0,0 0-3 16,0 0-4-16,-9 25-8 0,9-25-15 16,-8 16 13-16,8-16-10 0,-8 22-13 15,3-11-9-15,5-11-7 0,-8 25-13 0,5-12 6 16,3-13-17-16,-4 22-10 0,4-22-8 16,0 20-5-16,0-20-4 0,2 19-22 0,-2-19-47 15,9 12-55-15,-9-12-68 0,11 7-77 16,-5-5-77-16,-6-2-145 0,17-2-176 15,-17 2-319-15,17-11-346 0</inkml:trace>
  <inkml:trace contextRef="#ctx0" brushRef="#br1" timeOffset="27986.7">29618 6021 2978 0,'8'-10'97'0,"-8"10"4"0,0 0-13 15,6-14-11-15,-6 14-8 0,0 0-8 0,0 0-3 16,6-11-19-16,-6 11-48 0,0 0-66 15,0 0-66-15,0 0-52 0,0 0-85 0,10-9-598 16,-10 9-242-16</inkml:trace>
  <inkml:trace contextRef="#ctx0" brushRef="#br1" timeOffset="28274.28">29765 5895 2686 0,'0'0'28'0,"0"0"35"0,0 0 5 15,0 0 1-15,-12-18 26 0,12 18 22 16,0 0 9-16,0 0-8 0,0 0-13 0,-36 8-9 16,36-8-9-16,-17 15-10 0,11-4-3 15,-2 1-6-15,8-12-9 0,-11 28-4 0,6-12-8 16,3 1-3-16,0 0-4 0,2 0-5 15,2 2-6-15,0-3-9 0,0 1-24 0,3-2-18 16,1 0-29-16,3-2-38 0,-3-1-47 16,5-2-43-16,-1-1-42 0,-10-9-56 15,20 10-117-15,-10-8-472 0,0-2-223 0</inkml:trace>
  <inkml:trace contextRef="#ctx0" brushRef="#br1" timeOffset="28556.4">30026 5988 2717 0,'4'-15'87'16,"-4"15"40"-16,0 0 7 0,0 0 12 0,-25-18 18 16,25 18 11-16,-19-8 2 0,19 8-10 15,-21-3-20-15,21 3-13 0,-20-4-19 0,20 4-18 16,0 0-5-16,-22 2-6 0,22-2-17 16,0 0-6-16,-9 15-22 0,9-15-25 15,0 0-25-15,0 0-28 0,11 35-19 0,-5-22-9 16,0 0-3-16,2 3 10 0,2-1 1 15,-4 0 5-15,0 0 8 0,0 1 2 0,-2-1 8 16,1 0 19-16,-5-15 19 0,2 25 17 16,-2-25 5-16,-5 27 3 0,1-15-3 15,4-12 2-15,-10 20-15 0,6-11-25 16,4-9-45-16,-16 16-68 0,16-16-77 0,-12 9-77 16,12-9-176-16,-10 6-515 0,10-6-416 15</inkml:trace>
  <inkml:trace contextRef="#ctx0" brushRef="#br1" timeOffset="28784.45">30365 5896 3069 0,'0'0'95'0,"0"0"28"0,17-5-6 15,-17 5 15-15,0 0 17 0,0 0 10 0,0 0 2 16,0 0-16-16,4 34-18 0,-6-19-5 15,2-15-21-15,-5 37-7 0,1-19-14 16,-2 5-7-16,0 2 0 0,0-1-24 0,-5 0-45 16,2-4-60-16,-3 4-80 0,-3 2-87 15,-4-5-85-15,-2 0-183 0,-1 1-131 16,-3-2-298-16,0-1-319 0</inkml:trace>
  <inkml:trace contextRef="#ctx0" brushRef="#br2" timeOffset="63968.35">31474 12562 1402 0,'0'0'212'16,"-2"-23"-63"-16,2 23-35 0,0 0-3 0,0 0 13 16,0 0 14-16,4-21-1 0,-4 21-10 15,0 0-6-15,0 0-8 0,8-17-8 16,-8 17 4-16,0 0 2 0,10-8 0 0,-10 8-1 15,0 0-5-15,10-8-1 0,-10 8-13 16,0 0-5-16,0 0-9 0,0 0-8 0,19-7-7 16,-19 7-4-16,0 0-3 0,19-3 0 15,-19 3-1-15,0 0 3 0,25-2-1 16,-25 2 4-16,22-1-4 0,-22 1 3 0,0 0 0 16,29 1 0-16,-29-1 2 0,21 2-4 15,-21-2 0-15,21 3 4 0,-21-3-7 0,20 3-2 16,-20-3 2-16,18 6-2 0,-18-6-8 15,18 6-5-15,-18-6 5 0,14 7-2 16,-14-7-2-16,11 10 25 0,-11-10-2 16,6 9-2-16,-6-9-2 0,0 0-10 0,6 17 5 15,-6-17-3-15,0 0-11 0,0 19 10 16,0-19-6-16,0 0-6 0,-8 18-2 0,8-18-1 16,0 0-4-16,-11 15-2 0,11-15-5 15,-12 10-1-15,12-10-4 0,-13 7 2 16,13-7-4-16,-15 6-1 0,15-6-1 0,-12 6-2 15,12-6 0-15,0 0 2 0,-20 5-1 16,20-5-2-16,0 0-1 0,-19 4 2 0,19-4-2 16,0 0 1-16,0 0-2 0,0 0-1 15,-29-8-2-15,29 8 3 0,-13-5-1 16,13 5 0-16,0 0-1 0,-16-10 1 0,16 10 0 16,-12-9 2-16,12 9-1 0,-12-10 3 15,12 10 1-15,0 0 1 0,-13-13 2 0,13 13-1 16,-6-12-3-16,6 12-1 0,0 0-1 15,-9-15-1-15,9 15 2 0,0 0 0 16,-8-15-1-16,8 15-2 0,0 0 0 0,0 0 2 16,-7-14 3-16,7 14 0 0,0 0-1 15,0 0-1-15,0 0 0 0,0 0-4 0,0 0-1 16,9-24 0-16,-9 24 1 0,0 0-4 16,13-12-10-16,-13 12-26 0,10-6-32 15,-10 6-48-15,11-8-68 0,-11 8-94 0,8-11-123 16,-4 6-230-16,-4 5 6 0,0 0-578 15,7-19-923-15</inkml:trace>
  <inkml:trace contextRef="#ctx0" brushRef="#br2" timeOffset="64872.45">31680 12994 3807 0,'0'0'-107'0,"10"-15"31"16,-10 15 26-16,0 0 33 0,0 0 30 0,0 0 21 15,0 0 16-15,10-10 4 0,-10 10-1 16,0 0 1-16,0 0 8 0,0 0 22 15,0 0 14-15,0 0 7 0,0 0 8 0,0 0-4 16,0 0-3-16,0 0-18 0,0 0-4 16,0 0 1-16,0 0 6 0,-10 52-4 15,10-52 7-15,-4 22-4 0,0-8-5 16,4-14-3-16,-4 28-3 0,2-16-12 0,2-12-3 16,-5 22-2-16,5-22-18 0,-2 21 3 15,2-21-7-15,0 19-3 0,0-19-17 16,4 16-39-16,-4-16-40 0,15 11-51 0,-15-11-71 15,28 4-79-15,-16-6-77 0,-12 2-151 16,32-7-123-16,-17-1-11 0,-1-2-301 0,0-1-327 16</inkml:trace>
  <inkml:trace contextRef="#ctx0" brushRef="#br2" timeOffset="65038.98">31809 12794 3146 0,'0'0'159'0,"-8"-13"-2"15,8 13-5-15,0 0 6 0,0 0 3 16,-8-15-28-16,8 15-13 0,0 0-16 0,0 0-13 16,0 0-27-16,0 0-42 0,0 0-60 15,0 0-80-15,0 0-99 0,0 0-139 16,0 0-232-16,0 0-361 0,0 0-374 0</inkml:trace>
  <inkml:trace contextRef="#ctx0" brushRef="#br2" timeOffset="65432.29">31953 13085 2968 0,'0'0'-9'0,"0"0"9"16,14 4-1-16,-14-4 11 0,0 0 19 0,20 4 22 16,-20-4 9-16,14 4 3 0,-14-4-7 15,17 6-7-15,-17-6-3 0,19 8 4 16,-19-8 4-16,15 8 12 0,-7-2 10 16,-8-6 9-16,11 12 2 0,-11-12-2 0,7 17-1 15,-7-17 4-15,-2 17 6 0,2-17 4 0,0 0-1 16,-16 28 11-16,10-16-9 0,-5-2 7 15,3 0-2-15,-2 0-6 0,10-10-15 16,-18 20-7-16,12-12-5 0,6-8-7 0,-6 16-4 16,6-16-8-16,0 0-11 0,12 23-34 15,2-17-34-15,-2-2-47 0,5-1-60 16,2-1-82-16,0-2-87 0,-3 0-152 0,2-4-141 16,-4 1-1-16,-14 3-274 0,22-11-233 15</inkml:trace>
  <inkml:trace contextRef="#ctx0" brushRef="#br2" timeOffset="68023.29">31449 12584 2461 0,'0'0'-125'0,"15"-5"15"0,-15 5 15 15,0 0 17-15,0 0 12 0,0 0 8 16,0 0 12-16,12-10 4 0,-12 10 18 16,0 0-1-16,0 0 7 0,0 0 5 0,0 0 7 15,0 0 14-15,10-7 11 0,-10 7 9 16,0 0 16-16,0 0 23 0,0 0 2 0,0 0 14 16,0 0 2-16,0 0 7 0,0 0 5 15,0 0-4-15,0 0-6 0,0 0-2 0,0 0 8 16,0 0 8-16,0 0 8 0,0 0 6 15,0 0-1-15,0 0 3 0,0 0 0 16,0 0-6-16,0 0 1 0,0 0-6 0,-46 0-3 16,46 0-8-16,-31 1-4 0,13 1-8 15,-2 0-1-15,0 2-6 0,-1-2-7 16,-2 1-5-16,-2 0-6 0,-3 2-6 0,3-1-6 16,-3-1-3-16,0 4 15 0,-1-4-7 15,-1 3-5-15,0 0-6 0,1-1-3 16,1 3-2-16,-1-4-1 0,2 2 3 0,-1-3-5 15,-2 3-6-15,3-2-3 0,-1 0 1 16,1 1 1-16,-1-1-5 0,2-1-1 16,2 0 2-16,0 1-6 0,3 0-1 0,-3-2-2 15,4-1-1-15,-2 3 1 0,3-2-2 16,0 0 1-16,-2 0-4 0,1 2-1 0,2-3 3 16,-1 2-5-16,-3 0 5 0,4-2-1 15,-4-1-2-15,4 3 1 0,-4 0-6 16,3-2 4-16,19-1-1 0,-38 3 1 0,21-2 1 15,-2-1-3-15,19 0 0 0,-34 2 5 16,19-2-6-16,15 0-1 0,-30 1 3 0,16 2 1 16,14-3-1-16,-30 0-6 0,15 1 3 15,15-1 2-15,-30 0-1 0,30 0-2 0,-26 0-7 16,10 2 8-16,16-2-1 0,-27-2 5 16,27 2-4-16,-26 0 1 0,26 0-1 15,-22 2 0-15,22-2-7 0,-22-2 7 0,22 2 1 16,-21 0-4-16,21 0 1 0,0 0 0 15,-26 0 2-15,26 0 2 0,0 0-3 0,-24-1 3 16,24 1-2-16,0 0 0 0,-24 1 1 16,24-1-2-16,0 0 1 0,-23-1 10 15,23 1-13-15,0 0 1 0,-26 0 3 16,26 0 0-16,-16-3 0 0,16 3-1 0,0 0-2 16,-26-1-1-16,26 1 0 0,0 0 4 15,-30-2-4-15,30 2 2 0,-17-1 0 16,17 1-1-16,0 0 2 0,-28-3-3 0,28 3 2 15,0 0 2-15,-24 0-4 0,24 0 2 16,0 0-4-16,-22-4 3 0,22 4 4 0,0 0-3 16,-21 0-2-16,21 0 1 0,0 0-2 15,-24-3 6-15,24 3 6 0,0 0-7 0,-20-1-4 16,20 1 4-16,-18-3 0 0,18 3-2 16,0 0-2-16,-23-3 2 0,23 3 1 15,-19-1 3-15,19 1-5 0,0 0 2 0,-27-4-2 16,27 4 3-16,-16-2 2 0,16 2-7 15,0 0 2-15,0 0-11 0,-24 2-7 0,24-2-14 16,0 0-32-16,0 0-42 0,0 0-62 16,-15-6-72-16,15 6-80 0,0 0-180 15,0 0-118-15,0 0-351 0,0 0-417 0</inkml:trace>
  <inkml:trace contextRef="#ctx0" brushRef="#br2" timeOffset="68808.46">30448 12601 2861 0,'0'0'-112'16,"0"0"21"-16,0 0 33 0,0 0 42 0,0 0 40 16,0 0 31-16,0 0 18 0,0 0 24 15,0 0 9-15,0 0 9 0,0 0 4 16,0 0 2-16,0 0-7 0,0 0-7 16,0 0-4-16,0 0-8 0,0 0-2 0,0 0-2 15,0 0-6-15,0 0-8 0,0 0-9 16,0 0-2-16,0 0-8 0,0 0 0 15,0 0-5-15,0 0-5 0,0 0-5 0,0 0 2 16,0 0-10-16,0 0-5 0,0 0 2 16,48 10-8-16,-35-4 0 0,-13-6-3 0,21 9-2 15,-10-5-3-15,-11-4-5 0,16 11 2 16,-4-7-2-16,-12-4 0 0,16 12-4 0,-16-12 1 16,13 8 2-16,-13-8-3 0,13 11-3 15,-13-11 1-15,12 9 0 0,-12-9-1 16,9 8-1-16,-9-8 0 0,0 0 1 0,10 11 3 15,-10-11 12-15,0 0 11 0,2 14 3 16,-2-14 4-16,0 0-4 0,0 0-1 0,-19 18-6 16,19-18-8-16,-14 12-16 0,5-5-30 15,9-7-36-15,-21 12-47 0,9-6-52 16,12-6-57-16,-24 13-43 0,9-8-76 0,2 2-132 16,-2 0-112-16,5 1-274 0,10-8-208 15</inkml:trace>
  <inkml:trace contextRef="#ctx0" brushRef="#br2" timeOffset="70971.82">30325 11679 2608 0,'0'0'-9'0,"0"0"10"0,0 0 25 16,0 0 47-16,0 0 41 0,0 0 19 0,0 0 15 16,0 0-8-16,0 0-4 0,0 0-5 15,0 0-8-15,-15 44-6 0,15-44-9 0,-2 32-12 16,0-12-12-16,0-4-10 0,0 4-7 16,-1-1-7-16,1 2-8 0,0-3-21 15,0 2-36-15,0-2-47 0,2-2-53 0,0-16-58 16,-5 28-59-16,5-16-88 0,0-3-178 15,0-9-414-15,0 16-286 0</inkml:trace>
  <inkml:trace contextRef="#ctx0" brushRef="#br2" timeOffset="71196.39">30452 11978 2657 0,'16'-11'-9'0,"-16"11"41"0,0 0 25 0,0 0 20 15,0 0 35-15,0 0 12 0,0 0 8 16,0 0-4-16,0 0-14 0,-42 27-12 16,32-16-10-16,-1 1-7 0,1-2-10 0,-3 6-4 15,0 1-10-15,1-2-5 0,-2 3-6 16,2-1-6-16,-1 0-16 0,3-1-37 16,-1-4-36-16,2 4-59 0,1-3-67 0,2-2-51 15,-2 1-85-15,6-5-662 0,2-7-414 16</inkml:trace>
  <inkml:trace contextRef="#ctx0" brushRef="#br2" timeOffset="71487.01">30575 12150 2869 0,'0'0'-16'0,"0"0"55"0,0 0 21 0,0 0 15 15,0 0 30-15,0 0 16 0,0 0 6 16,-34-11-12-16,34 11-9 0,0 0-13 0,0 0-10 15,-30 12-7-15,30-12-6 0,-9 14-11 16,9-14-4-16,0 0-11 0,0 25-3 16,0-25-11-16,0 0-6 0,15 28-6 0,-8-14-2 15,-1-5-1-15,3 4 0 0,-1-2-3 16,-2 2 2-16,-6-13-4 0,8 22 9 16,-6-10 25-16,-2-12 21 0,0 21 6 0,0-21-22 15,-8 18-7-15,8-18-9 0,-14 18-19 16,5-11-42-16,-4-1-53 0,13-6-87 15,-21 9-80-15,7-6-159 0,0-3-181 0,-2 1-346 16,16-1-347-16</inkml:trace>
  <inkml:trace contextRef="#ctx0" brushRef="#br2" timeOffset="72389.25">29425 12665 2732 0,'0'0'-81'16,"-7"-15"44"-16,7 15 41 0,0 0 29 0,-4-17 49 15,4 17 41-15,-6-12 25 0,6 12 12 16,0 0-8-16,0 0-5 0,-4-22 0 0,4 22 0 16,0 0-5-16,0 0-10 0,0-18-14 15,0 18-8-15,0 0-12 0,0 0-6 16,0 0-8-16,6-18-4 0,-6 18-13 0,0 0-4 16,13-8-10-16,-13 8-5 0,17-3-3 15,-17 3-4-15,21-2-7 0,-21 2-5 16,23 0-2-16,-23 0 1 0,26 2-7 0,-26-2 3 15,25 3 0-15,-13 1 11 0,-12-4 6 16,24 8 5-16,-13-4-2 0,-11-4-26 16,17 15 2-16,-11-7 0 0,0 3-2 0,-6-11 1 15,7 23-4-15,-7-23-2 0,2 18 2 16,-2-18-1-16,-4 23 2 0,4-23-4 16,-5 22 9-16,5-22 5 0,-10 21 4 0,3-10 4 15,-1-1 2-15,-1 1-1 0,9-11 1 16,-16 18-3-16,7-11-2 0,-2 3-2 0,11-10 3 15,-16 12 0-15,16-12 3 0,-18 10 0 16,18-10 1-16,-16 8 2 0,16-8-4 0,-17 5 0 16,17-5-3-16,0 0-5 0,-22 0-1 15,22 0-5-15,0 0 1 0,-20-11-4 16,20 11 0-16,-11-17-2 0,4 6-4 0,7 11-2 16,-6-27 2-16,4 13-2 0,2 14 1 15,-4-27-2-15,4 13 0 0,0 14-3 0,4-28-1 16,0 16-1-16,-4 12-4 0,6-25-9 15,-1 15-25-15,-5 10-37 0,15-17-35 16,-9 7-40-16,-6 10-61 0,12-10-80 0,-5 4-106 16,-7 6-197-16,13-10-41 0,-13 10-479 15,0 0-715-15</inkml:trace>
  <inkml:trace contextRef="#ctx0" brushRef="#br2" timeOffset="73331.49">29347 13199 3418 0,'0'0'-132'0,"0"0"30"0,14-9 39 0,-14 9 36 16,0 0 40-16,0 0 22 0,0 0 18 15,0 0 16-15,0 0 1 0,0 0-1 0,0 0 2 16,0 0 0-16,0 0-5 0,0 0 3 15,0 0 3-15,0 0 6 0,0 0 2 16,0 0-3-16,0 0 0 0,0 0 6 0,18 19 0 16,-18-19 10-16,0 0 6 0,0 0 2 15,0 0 3-15,0 0 16 0,-18 36-4 16,18-36-14-16,-10 16-11 0,10-16-8 0,-8 17-1 16,8-17-10-16,-12 15 6 0,12-15-3 15,-6 18 0-15,6-18 2 0,-6 14-1 16,6-14-5-16,-4 14-3 0,4-14-1 0,-4 15-3 15,4-15-2-15,0 0-3 0,4 23 1 16,-4-23-8-16,0 0-1 0,8 21-5 0,-8-21-4 16,14 11-5-16,-14-11-6 0,12 8-5 15,-12-8-11-15,17 7-20 0,-17-7-37 16,15 2-32-16,-15-2-24 0,14 0-30 0,-14 0-44 16,0 0-50-16,17-15-55 0,-13 7-48 15,-4 8-98-15,5-21-122 0,-5 8-77 16,0-1-412-16,-3-2-546 0</inkml:trace>
  <inkml:trace contextRef="#ctx0" brushRef="#br2" timeOffset="73501.32">29349 13033 3273 0,'-2'-22'56'16,"2"22"45"-16,0 0 11 0,0 0 13 16,-2-19 20-16,2 19 23 0,0 0-4 15,0 0 15-15,0 0-23 0,0 0-27 0,4-17-4 16,-4 17-24-16,0 0-39 0,0 0-53 15,12-2-65-15,-12 2-92 0,0 0-93 0,0 0-143 16,0 0-226-16,0 0 19 0,0 0-286 16,0 0-243-16</inkml:trace>
  <inkml:trace contextRef="#ctx0" brushRef="#br2" timeOffset="74018.54">29535 13373 2527 0,'0'0'-95'16,"0"0"36"-16,0 0 39 0,0 0 17 15,0 0 27-15,0 0 31 0,0 0 34 0,2 22 23 16,-2-22 14-16,0 0 12 0,0 0-5 16,0 0-6-16,0 0-10 0,24-3-16 15,-24 3-11-15,0 0-12 0,0 0-5 16,25 0-10-16,-25 0-8 0,17 2-5 0,-17-2-1 15,15 4-1-15,-15-4-3 0,0 0 5 16,20 7 8-16,-20-7 3 0,10 8 2 0,-10-8 9 16,0 0 0-16,0 17-1 0,0-17 0 15,0 0 1-15,-16 23 8 0,16-23 4 0,-16 19 24 16,7-9-10-16,1-1-8 0,-3 1-29 16,11-10 7-16,-15 18-3 0,9-10-5 0,6-8-5 15,-8 17-4-15,8-17-4 0,-2 15-6 16,2-15-4-16,0 0-18 0,14 20-20 15,-14-20-27-15,19 9-23 0,-6-7-29 0,-2 0-33 16,1 0-47-16,-12-2-64 0,30-2-44 16,-18-4-84-16,3 1-140 0,-2-3-119 0,-4 2-324 15,-1-2-349-15</inkml:trace>
  <inkml:trace contextRef="#ctx0" brushRef="#br2" timeOffset="74799.43">29127 13339 2780 0,'0'0'-73'0,"0"0"33"0,-6-16 15 0,6 16 23 16,0 0 8-16,-12-15 30 0,12 15 21 15,-12-8 14-15,12 8 3 0,-19-3-6 16,19 3-4-16,-19-2 0 0,19 2 0 0,0 0 3 15,-31 9-5-15,19-2-1 0,0-2-7 16,12-5-3-16,-19 18-6 0,12-8-4 0,7-10-5 16,-8 19-1-16,8-19-1 0,-2 19-1 15,2-19-8-15,0 0-2 0,8 25-2 16,-8-25 0-16,11 14-3 0,-11-14-1 0,15 9 2 16,-15-9-8-16,14 6 1 0,-14-6-1 15,0 0-6-15,20 0 3 0,-20 0 0 0,0 0-1 16,16-14-1-16,-16 14-3 0,11-19 1 15,-5 6-3-15,1-4-1 0,-1-4 1 16,3-1 0-16,-3-4-1 0,2 0-1 16,1-3 0-16,-2 2 2 0,-1 0 2 0,0 3 15 15,-2-1 18-15,2 0 14 0,-4 7 10 16,2 0 11-16,-1 1 6 0,2 2-4 16,-5 15-2-16,6-23-5 0,-6 23-9 0,2-17-6 15,-2 17-2-15,0 0-5 0,0 0-4 16,0 0 0-16,0 0-4 0,0 0-4 0,0 0-2 15,0 0-4-15,0 0 1 0,-13 65-3 16,13-46 2-16,0 3-9 0,2-1 2 0,1 5-5 16,-1 0-12-16,2-1-28 0,-2-5-42 15,0 1-57-15,2-1-59 0,0 2-60 0,0-4-90 16,3-2-150-16,-3 2-98 0,2-1-300 16,1-1-254-16</inkml:trace>
  <inkml:trace contextRef="#ctx0" brushRef="#br2" timeOffset="75240.43">29169 13605 2623 0,'0'0'-73'0,"0"0"31"0,0 0 24 16,-20 2 36-16,20-2 34 0,0 0 42 15,0 0 29-15,0 0 11 0,0 0 2 0,0 0-4 16,0 0-2-16,0 0-3 0,0 0-1 16,0 0-9-16,54 7 3 0,-33-7-15 0,5 0-1 15,3 0-4-15,5 0-4 0,0 0-3 16,2 0-1-16,-1 0-5 0,3 0-11 0,-1 3 5 16,1-3-4-16,-2 0-13 0,0 0-9 15,-3 0-17-15,-1 0-22 0,0 0-33 16,-9-3-42-16,1 3-56 0,-3 0-67 15,-4 3-67-15,-4-6-100 0,-1 6-181 0,-12-3-53 16,0 0-274-16,0 0-207 0</inkml:trace>
  <inkml:trace contextRef="#ctx0" brushRef="#br2" timeOffset="75794.24">29418 13792 2518 0,'0'0'-1'0,"-25"-10"58"15,25 10 24-15,0 0 19 0,0 0 23 16,-16-3 12-16,16 3-2 0,0 0 3 16,0 0-7-16,-26 3-8 0,26-3-7 0,-16 6-1 15,16-6-4-15,-18 7-6 0,18-7-8 16,-17 14-10-16,9-9-6 0,-3 6-8 15,11-11-4-15,-13 21-10 0,7-12-8 0,6-9-2 16,-6 22-9-16,4-8-4 0,2-14-3 16,2 28 0-16,2-12-3 0,2-2-3 15,0-1-3-15,1 2 1 0,1-3-4 0,1-2-1 16,0 0 0-16,-9-10-2 0,12 17-2 16,-12-17-1-16,12 10-3 0,-12-10 0 0,12 5 2 15,-12-5-1-15,0 0-2 0,0 0-3 16,0 0 1-16,12-23-1 0,-12 23-4 15,4-28 1-15,-2 11 2 0,0-2-2 0,0-2 0 16,1 0-1-16,1 3-1 0,-2-3 7 16,0 5 2-16,3-1 12 0,-1 2 7 0,-4 15 7 15,2-27-4-15,-2 27-3 0,4-19 4 16,-4 19 5-16,2-17-6 0,-2 17 3 0,0 0 0 16,2-15 22-16,-2 15 8 0,0 0-13 15,0 0 2-15,0 0-2 0,0 0-3 16,0 0-2-16,0 0 0 0,0 0 2 0,13 47-1 15,-9-32-2-15,0 2-5 0,0 0-7 16,1 1 0-16,0-2-10 0,-1 2-19 0,2-1-38 16,2 1-35-16,-4-4-46 0,2 0-59 15,1 1-79-15,-2-6-68 0,-1 1-160 16,-2-1-117-16,-2-9-9 0,8 12-391 0,-8-12-469 16</inkml:trace>
  <inkml:trace contextRef="#ctx0" brushRef="#br2" timeOffset="76020.57">29696 13889 3205 0,'0'0'83'16,"0"0"24"-16,0 0-7 0,0 0 7 0,9-12 6 16,-9 12 20-16,0 0 6 0,18-5-6 15,-18 5-5-15,24 1-19 0,-24-1-11 16,30 3-10-16,-9-2-9 0,0 2-11 0,0-1-9 15,1-1-5-15,-4 1-26 0,1-2-51 16,0 0-59-16,-19 0-59 0,29 0-76 16,-17-2-41-16,-12 2-72 0,12-6-130 0,-12 6-133 15,0 0-244-15,0 0-175 0</inkml:trace>
  <inkml:trace contextRef="#ctx0" brushRef="#br2" timeOffset="76241.9">29828 13811 2452 0,'0'0'-15'0,"0"0"62"16,-24-2 25-16,24 2 24 0,0 0 45 0,0 0 17 15,0 0 12-15,-25 4 11 0,25-4-4 16,-9 12 3-16,9-12 16 0,-7 11-5 0,7-11 1 16,-6 19-46-16,6-19 5 0,-8 22-6 15,6-10-12-15,2-12-10 0,-6 27-6 16,2-13-14-16,-1-1-7 0,5-13-13 0,-2 26-4 16,2-26-11-16,0 23-4 0,4-11-10 15,-4-12-10-15,11 21-31 0,-1-10-38 0,0-6-45 16,4 2-60-16,-4-6-65 0,5 1-76 15,-15-2-78-15,32-8-166 0,-18 2-100 0,0-3 37 16,0-4-308-16,-1-4-259 0</inkml:trace>
  <inkml:trace contextRef="#ctx0" brushRef="#br2" timeOffset="80520.9">26429 12769 2506 0,'0'0'-98'0,"0"0"37"0,7-15 22 15,-7 15 22-15,0 0 17 0,0 0 17 16,0 0 28-16,7-18 16 0,-7 18 6 16,0 0 8-16,0 0 15 0,7-15 12 0,-7 15 13 15,0 0 17-15,0 0 8 0,6-14 1 16,-6 14-5-16,0 0-6 0,0 0-8 0,11-13-9 16,-11 13-15-16,0 0-9 0,10-9-7 15,-10 9-11-15,0 0-7 0,15-4-8 16,-15 4-4-16,0 0-5 0,0 0-6 0,30 4-5 15,-30-4-5-15,18 6-3 0,-18-6 0 16,15 7-3-16,-15-7-5 0,19 10 5 16,-11-3 7-16,-8-7-5 0,12 14 8 0,-12-14-1 15,11 15-2-15,-11-15-4 0,6 15 6 16,-6-15-9-16,5 17 11 0,-5-17 1 16,-2 18 3-16,2-18 1 0,0 0 10 0,-7 23-3 15,7-23 0-15,-6 14 1 0,6-14 5 16,-10 14-27-16,10-14 3 0,-11 13-1 15,11-13 1-15,-13 10 5 0,13-10-8 0,-14 10 0 16,14-10 2-16,-13 7 0 0,13-7-3 16,0 0-3-16,-19 6 0 0,19-6-2 0,0 0-3 15,0 0 2-15,-27-2-9 0,27 2 4 16,0 0-4-16,-15-13 4 0,15 13-3 0,-12-14 4 16,12 14 3-16,-11-13 4 0,11 13-4 15,-8-16 2-15,8 16-1 0,-5-16-5 16,5 16-1-16,-5-17 0 0,5 17-4 0,-2-18-2 15,2 18-21-15,0 0-16 0,2-25-33 16,3 18-30-16,-5 7-50 0,7-17-68 0,-1 9-77 16,-1 1-140-16,1 0-168 0,-6 7-26 15,0 0-386-15,17-18-488 0</inkml:trace>
  <inkml:trace contextRef="#ctx0" brushRef="#br2" timeOffset="82309.88">26446 13409 3092 0,'0'0'-72'0,"0"0"18"0,0 0 9 16,-32 4 2-16,32-4 16 0,0 0 31 16,0 0 25-16,0 0 13 0,0 0 15 15,0 0 1-15,0 0 6 0,0 0 7 16,0 0 1-16,0 0 5 0,0 0-6 0,49 20-5 16,-49-20-8-16,19 0-8 0,-19 0-1 15,0 0-4-15,26 0-9 0,-26 0-6 0,0 0-1 16,22-3-7-16,-22 3-12 0,14-6-2 15,-14 6-3-15,0 0 1 0,5-13-1 16,-5 13-2-16,0 0 0 0,0 0 1 0,0 0 4 16,-21-26 8-16,21 26 3 0,-13-12 10 15,13 12 7-15,-18-7 3 0,18 7 4 16,-20-7-1-16,20 7-5 0,-23 0 9 0,23 0 7 16,-22 4 9-16,22-4 7 0,-22 8 4 15,10 0 1-15,1-1-2 0,-1 2 0 0,2 1-3 16,3 2-4-16,-2 1-1 0,2 0-11 15,0 1-2-15,3 1 16 0,0 0-2 0,4-15-5 16,-3 29-8-16,5-15-5 0,-2-14-5 16,7 26-8-16,2-13 2 0,0-1-5 15,4-3-21-15,-2 0-34 0,3-1-44 0,0-2-65 16,6-2-86-16,0-3-71 0,-4-1-154 16,6 0-164-16,-1-4 2 0,-2 3-295 15,0-5-289-15</inkml:trace>
  <inkml:trace contextRef="#ctx0" brushRef="#br2" timeOffset="82570.23">26836 13498 2640 0,'0'0'-25'0,"0"0"52"0,0 0 23 0,0 0 25 16,0 0 36-16,0 0 24 0,0 0 13 15,0 0 4-15,-38-9-5 0,38 9-7 0,0 0-10 16,0 0-7-16,-36 13-9 0,25-10-7 15,11-3-4-15,-14 14-8 0,14-14 14 16,-13 18-9-16,13-18-15 0,-6 17-10 0,6-17-9 16,0 0-7-16,8 23-4 0,-8-23-3 15,15 11-8-15,-5-5-15 0,-10-6-14 0,29 7-18 16,-18-5-33-16,2 0-42 0,-13-2-56 16,27-4-69-16,-10 1-72 0,-4-5-147 0,-1 3-180 15,-4-5-361-15,-1-2-404 0</inkml:trace>
  <inkml:trace contextRef="#ctx0" brushRef="#br2" timeOffset="83680.25">26427 12855 2836 0,'0'0'-113'0,"0"0"26"0,0 0 5 15,0 0 18-15,7-19 11 0,-7 19 27 0,0 0 9 16,0 0 17-16,0 0 20 0,0 0 16 15,0 0 10-15,0 0 17 0,0 0 15 0,0 0 11 16,0 0 10-16,0 0 5 0,0 0 2 16,0 0 6-16,-18-18-2 0,18 18 3 15,0 0-4-15,-25 0-1 0,25 0-1 0,-26 3 0 16,26-3-4-16,-38 1 1 0,17 3-6 16,-6-2 0-16,0 0 2 0,-4 1-8 0,-1 0-9 15,3 0-3-15,-5-1-5 0,0 2 6 16,1-3 17-16,-3 2-6 0,-4 1-9 0,3-2-2 15,-3 0-10-15,4-1-29 16,-4 1-5-16,1-2 0 0,1 2-5 0,-2-4-3 16,-5 2 0-16,3 0 6 0,1-2-6 0,-4 2 1 15,7 0 0-15,2 0 0 0,-9 0 0 16,9-1 0-16,-2 1-4 0,4 0 8 16,-2 0-10-16,1 0-4 0,-2-2-3 0,1 2 2 15,2-2-3-15,-4-1 4 0,3 3-3 16,-6-1-1-16,1-3 1 0,-2 2 3 0,1-2 2 15,3 1 6-15,4 0 4 0,0 0 1 16,3 1 3-16,1-2-6 0,2 1 1 0,3-1-1 16,4 1-6-16,0 0-1 0,1 1-1 15,4 0-4-15,-1 0 0 0,4 0-4 16,0 0-4-16,13 2 3 0,-24-1-2 0,10-1 0 16,14 2-2-16,-21-4-2 0,21 4-2 15,-21 0 0-15,10-3-2 0,11 3 1 0,-18 0-1 16,18 0-4-16,-18-1-5 0,18 1-1 15,0 0-2-15,-15-2-6 0,15 2-11 16,0 0-14-16,0 0-17 0,-19 0-12 16,19 0-14-16,0 0-7 0,0 0-7 0,0 0-10 15,0 0-12-15,0 0-23 0,0 0-41 16,0 0-50-16,0 0-48 0,0 0-87 0,0 0-165 16,0 0-78-16,54-12-343 0,-35 11-385 0</inkml:trace>
  <inkml:trace contextRef="#ctx0" brushRef="#br2" timeOffset="84211.43">25255 12767 2810 0,'0'0'-43'0,"-13"-8"50"0,13 8 29 15,0 0 25-15,0 0 36 0,0 0 32 16,-14-9 19-16,14 9 7 0,0 0-13 16,0 0-11-16,0 0-8 0,0 0-5 0,0 0-1 15,-14-7-5-15,14 7-12 0,0 0-5 16,0 0-19-16,0 0 3 0,0 0-5 16,0 0-9-16,0 0-13 0,0 0-3 0,0 0 0 15,46 30-6-15,-33-24-7 0,2 1 0 16,0 1-6-16,-1-1-4 0,3 1-5 0,-4 0 1 15,-2-1-8-15,3 0 2 0,-14-7 2 16,13 15 5-16,-7-6 7 0,-6-9 11 16,3 18 1-16,-3-18 9 0,0 0-21 0,-17 31-5 15,6-20 3-15,0-1-5 0,-1 2-2 16,-5-1 0-16,0 0-12 0,1 1-23 16,0-2-38-16,1-3-54 0,3 0-62 0,-1 1-74 15,0-2-51-15,1-1-112 0,3-1-149 16,0 0-54-16,9-4-288 0,-23 6-276 0</inkml:trace>
  <inkml:trace contextRef="#ctx0" brushRef="#br2" timeOffset="85074.37">24153 12750 2688 0,'-2'-23'-45'16,"2"23"26"-16,0 0 22 0,0 0 15 16,0 0 22-16,0 0 11 0,0 0 10 0,0 0 16 15,0 0 1-15,2-19-3 0,-2 19 3 16,0 0 12-16,0 0 10 0,11-8 3 16,-11 8-1-16,0 0-4 0,0 0-6 0,21-3-5 15,-21 3-7-15,0 0-9 0,25 0-7 16,-25 0-8-16,24 1-2 0,-24-1-6 0,25 3-5 15,-12 3-5-15,-13-6-5 0,29 7-5 16,-13-3 0-16,-4 1-2 0,0 1-3 16,1-1-3-16,0 4 4 0,-13-9 7 0,17 14 9 15,-11-5 0-15,-6-9 11 0,11 18-2 16,-9-8 6-16,-2-10-1 0,2 19 8 0,-2-19-1 16,-2 20-1-16,2-20-2 0,-4 20-1 15,4-20-3-15,-7 16-5 0,7-16 8 16,-8 18 2-16,8-18 1 0,-13 13 2 0,5-6-10 15,8-7-10-15,-20 8-14 0,20-8-1 16,-18 6 2-16,18-6 1 0,-20 0 2 16,20 0-6-16,0 0-2 0,-27-10-5 0,27 10-3 15,-15-20-8-15,11 8-16 0,4 12-26 16,-2-30-21-16,2 12-33 0,2-2-44 0,4-1-55 16,1 0-72-16,3 0-54 0,-1-2-159 15,3 5-118-15,2-4-18 0,0 5-291 0,3-1-283 16</inkml:trace>
  <inkml:trace contextRef="#ctx0" brushRef="#br2" timeOffset="85391.53">25250 12030 2649 0,'0'0'-77'0,"0"0"41"16,0 0 33-16,0 0 32 0,0 0 39 0,0 0 32 15,0 0 13-15,5 35 6 0,-3-19-1 16,-2-16-14-16,0 33-8 0,0-14-9 15,2-1-11-15,1 2-7 0,-1 0-9 0,5 2-6 16,-3 1-16-16,0-5-43 0,1 0-43 16,1-1-77-16,-1-5-67 0,-2 2-98 15,4 0-621-15,-3-4-304 0</inkml:trace>
  <inkml:trace contextRef="#ctx0" brushRef="#br2" timeOffset="85602.46">25462 12304 2661 0,'13'-6'-64'0,"-13"6"48"16,0 0 28-16,0 0 32 0,0 0 52 15,0 0 32-15,0 0 10 0,0 0 6 0,0 0-11 16,0 0-11-16,-38 38-11 0,27-24-11 16,-1 1 4-16,-1 1-11 0,-3-2-7 0,5 4-11 15,-3 0-12-15,3 0-29 0,1-2-51 16,-1 4-59-16,0-4-74 0,5 1-70 15,-2-6-113-15,3-1-645 0,2-1-434 0</inkml:trace>
  <inkml:trace contextRef="#ctx0" brushRef="#br2" timeOffset="85928.39">25583 12464 2925 0,'0'0'-70'0,"0"0"57"0,0 0 24 0,2-18 30 16,-2 18 36-16,0 0 17 0,0 0 12 16,0 0 1-16,0 0-11 0,-33-3-6 15,33 3-8-15,0 0 0 0,0 0-12 0,0 0-5 16,-25 15-8-16,25-15-2 0,0 0-6 16,-6 17-9-16,6-17-2 0,0 0-9 0,0 0-11 15,19 29-8-15,-10-18-3 0,0-1 1 16,-2 0-2-16,1 1 0 0,2 0 2 15,-4 3 2-15,-1-1 20 0,-5-13 24 0,5 25 10 16,-5-25 11-16,-1 27 0 0,-5-14-3 16,6-13 13-16,-13 23-10 0,1-12-14 15,4-1-36-15,-4-2-45 0,-2-1-57 16,2 0-75-16,-1-1-87 0,13-6-152 0,-29 2-211 16,14 0-369-16,-1-2-419 0</inkml:trace>
  <inkml:trace contextRef="#ctx0" brushRef="#br2" timeOffset="87011.98">24137 13413 2905 0,'0'0'-70'0,"-5"-27"42"16,5 27 18-16,0 0 17 0,0 0 22 16,-7-20 26-16,7 20 16 0,-6-12 15 15,6 12 12-15,-6-14 1 0,6 14 2 0,0 0 3 16,-15-17 8-16,15 17 4 0,-13-9-5 16,13 9 0-16,-14-3 0 0,14 3-6 0,0 0-7 15,-26 3-5-15,26-3 16 0,-17 13-17 16,9-3-8-16,8-10-9 0,-15 21-6 15,8-10-1-15,3 2-16 0,4-13-5 0,-4 23-6 16,4-23-2-16,4 23-5 0,-4-23-6 16,6 19-3-16,2-11-6 0,-8-8-5 15,14 13-2-15,-14-13-1 0,17 8-2 0,-17-8-6 16,17 3 0-16,-17-3 3 0,0 0-3 16,0 0 2-16,29-11-5 0,-29 11 5 0,11-15-1 15,-6 2-2-15,-1-3 2 0,0-3-5 16,0-4 1-16,0-4 0 0,-2-1-4 15,4 1 5-15,-4-1-5 0,3-1 8 0,-3 4 2 16,3 1 10-16,-3 3 5 0,0 2 8 16,0 2 3-16,2 1 0 0,-4 16 2 15,2-26-3-15,-2 26-4 0,2-22-4 0,-2 22 4 16,2-12 7-16,-2 12-4 0,0 0 9 0,0 0 4 16,0 0 0-16,0 0 1 0,0 0-7 15,0 0-2-15,-4 55-5 0,4-37 4 16,2 2-10-16,-2 2-11 0,2 0-25 0,0 2-30 15,0 1-33-15,1-4-45 0,1 0-60 16,0 2-73-16,0-5-69 0,1-4-156 0,-1 1-106 16,2-1-15-16,-1-2-358 0,-5-12-390 15</inkml:trace>
  <inkml:trace contextRef="#ctx0" brushRef="#br2" timeOffset="87387.34">24323 13413 2894 0,'0'0'-19'0,"0"0"53"16,0 0 12-16,14-8 12 0,-14 8 11 16,0 0 0-16,0 0 0 0,20-6-5 0,-20 6-7 15,14-4-3-15,-14 4-10 0,19-3-3 16,-19 3-4-16,20-4-1 0,-20 4-5 16,22-7-1-16,-8 1-2 0,-14 6 1 0,20-13 3 15,-11 5 3-15,-1-2 0 0,-8 10 7 16,15-19 3-16,-10 10 7 0,-5 9 1 0,4-18-3 15,-4 18-5-15,0 0-7 0,-6-23-2 16,6 23 0-16,-13-13 6 0,13 13 1 0,-17-5 4 16,17 5 6-16,-23 1 6 0,23-1 6 15,-26 10-1-15,12-2 3 0,0 1 3 16,2 3-9-16,1-1-3 0,1 2 0 0,-1 0 17 16,4 1-8-16,3 0-16 0,4-14-2 15,-6 24 5-15,6-24-12 0,4 23-6 0,2-10-7 16,-6-13-3-16,18 19-21 0,-8-10-26 15,3-1-34-15,2-2-40 0,1-2-48 16,1 0-56-16,1 0-47 0,1-4-68 0,-3 0-128 16,4-1-130-16,-4-2-390 0,0 0-402 15</inkml:trace>
  <inkml:trace contextRef="#ctx0" brushRef="#br2" timeOffset="87745.05">24901 13367 2846 0,'0'0'-95'0,"0"0"32"0,0 0 27 15,0 0 35-15,0 0 43 0,0 0 52 0,0 0 38 16,0 0 20-16,0 0 7 0,0 0-3 15,0 0 3-15,0 0-4 0,0 0 4 16,0 0-6-16,-67 8-14 0,53-2-11 16,2 1-18-16,-4 0-14 0,4 1-7 0,-3 2-8 15,5-1-4-15,-4 1 13 0,4 1-7 16,2-1-12-16,8-10-3 0,-10 22-13 16,5-14 0-16,5-8-14 0,0 0-14 0,9 29-24 15,-3-19-26-15,4-2-24 0,2-3-27 16,2 0-25-16,0 2-32 0,3-4-33 0,1-1-42 15,0 0-33-15,2 0-39 0,-4-4-94 16,6 0-123-16,-5-2-440 0,-5 0-349 16</inkml:trace>
  <inkml:trace contextRef="#ctx0" brushRef="#br2" timeOffset="88129.53">24157 13659 2863 0,'-8'9'-27'16,"8"-9"33"-16,0 0-2 0,0 0 11 15,0 0 12-15,0 0 24 0,0 0 23 16,32 14-9-16,-32-14-1 0,33 1-2 16,-7-1 10-16,-3 0 26 0,12-1 23 0,6-1 15 15,0-1 5-15,1 2-11 0,-2 0-17 16,-4-2-15-16,-1-1-20 0,-6 2-34 15,0 0-31-15,-6 0-49 0,-1 1-59 0,-3-1-79 16,-6 2-61-16,-13 0-120 0,14-2-162 16,-14 2-350-16,0 0-224 0</inkml:trace>
  <inkml:trace contextRef="#ctx0" brushRef="#br2" timeOffset="88634.27">24464 13865 2590 0,'0'0'-7'0,"0"0"73"16,-24-3 11-16,24 3-2 0,0 0 8 15,0 0 2-15,-30-7 3 0,30 7 8 16,-18-5-1-16,18 5-4 0,-23 3 0 0,23-3-5 16,-21 2-1-16,21-2-2 0,-23 10-10 15,10-6-6-15,-1 4-9 0,3 2-4 16,0 0-8-16,0 0-3 0,11-10-9 0,-15 20-1 15,9-8-5-15,0 1-5 0,6-13-5 16,-5 19-2-16,5-19-2 0,0 19-5 16,0-19-1-16,3 17-5 0,-3-17 0 0,10 11 1 15,-10-11-2-15,13 10 1 0,-13-10-1 16,13 5 3-16,-13-5-2 0,0 0 2 16,0 0 1-16,0 0 1 0,33-15-5 0,-33 15 4 15,10-19-3-15,-4 9 0 0,-2-6 4 16,0-1-4-16,0-2-3 0,-1 0-3 0,0-2 9 15,-1 1 19-15,0 4 17 0,3-2 17 16,-3 1 11-16,-2 17-2 0,4-22-2 0,-4 22 0 16,3-18-9-16,-3 18 4 0,0 0 1 15,0 0-4-15,0 0 5 0,0 0-2 16,0 0-4-16,0 0 4 0,0 0-29 0,0 0-8 16,0 0 1-16,0 0-4 0,0 0 3 15,2 64-5-15,2-49-1 0,0 2 0 0,3-1-5 16,-3 0-6-16,2 0-14 0,0 1-19 15,0-5-23-15,-1 2-39 0,2-5-64 16,1 3-86-16,0-7-64 0,0 3-167 0,1-4-115 16,-9-4-11-16,17 7-275 0,-17-7-227 15</inkml:trace>
  <inkml:trace contextRef="#ctx0" brushRef="#br2" timeOffset="88816.36">24680 13973 2829 0,'0'0'116'0,"13"-6"7"16,-13 6-9-16,18-5 11 0,-18 5 19 16,28-6 10-16,-10 4-4 0,4 0-17 15,-2 0-16-15,1 2-23 0,3-1-28 16,-4-1-35-16,0-1-42 0,-1 2-55 0,-19 1-72 16,34-4-58-16,-22-2-94 0,-12 6-175 15,13-8-453-15,-11 2-316 0</inkml:trace>
  <inkml:trace contextRef="#ctx0" brushRef="#br2" timeOffset="89001.27">24852 13853 2881 0,'0'0'43'0,"0"0"39"15,0 0 15-15,0 0 37 0,0 0 24 0,-22 16 22 16,22-16 2-16,0 0 0 0,0 25-6 16,0-25-12-16,-4 20-10 0,2-9-37 15,2-11-12-15,-4 25-13 0,4-25-10 0,0 23-15 16,0-10-30-16,0-3-37 0,0-10-46 15,4 17-71-15,0-9-88 0,2-3-68 0,-6-5-139 16,14 8-162-16,-5-6-18 0,-9-2-242 16,0 0-168-16</inkml:trace>
  <inkml:trace contextRef="#ctx0" brushRef="#br2" timeOffset="90011.42">22083 12869 2509 0,'0'0'-28'0,"0"0"11"15,0 0 9-15,0 0 24 0,0 0 14 16,0 0 18-16,0 0 8 0,0 0 2 0,-12-43-5 15,12 43-1-15,0 0-2 0,14-23 6 16,-14 23 10-16,8-15 7 0,-8 15 2 0,13-13-11 16,-13 13-4-16,13-12-5 0,-5 6-3 15,-8 6-8-15,15-9 2 0,-15 9-13 16,18-4 6-16,-18 4-4 0,0 0-2 0,26 0 0 16,-26 0-5-16,20 6 1 0,-20-6-6 15,19 7 5-15,-11 2-1 0,-8-9 0 0,13 15 3 16,-6-8-1-16,-7-7 5 0,4 17 6 15,-4-17 5-15,0 17 7 0,0-17 4 16,0 0 5-16,-7 27 0 0,7-27 0 0,-11 17-3 16,11-17-3-16,-12 15-2 0,6-7-4 15,6-8 1-15,-17 11 0 0,17-11-4 0,-18 11-3 16,18-11 3-16,-16 7-1 0,16-7 2 16,-17 3 7-16,17-3 3 0,-19 0-4 15,19 0-7-15,0 0-1 0,-23-10-9 0,23 10-3 16,-9-14-3-16,9 14-6 0,-4-19-26 15,4 19-20-15,2-20-37 0,-2 20-54 0,6-21-66 16,-1 10-64-16,-3-1-98 0,2 3-188 16,-4 9-77-16,4-14-314 0,-4 14-322 15</inkml:trace>
  <inkml:trace contextRef="#ctx0" brushRef="#br2" timeOffset="91915.96">22121 13276 2717 0,'0'0'-56'0,"11"-12"52"0,-11 12 45 16,0 0 33-16,0 0 23 0,0 0 26 16,0 0 9-16,0 0 2 0,0 0 10 0,0 0 4 15,0 0-4-15,0 0-3 0,0 0 5 16,0 0 0-16,0 0 16 0,0 0-12 16,0 0-11-16,0 0-14 0,-17 55-9 0,13-43-13 15,-3 1-12-15,1 1-10 0,-1-1-9 16,1 1-7-16,0-1-31 0,6-13-2 0,-6 23-6 15,6-23-2-15,-2 19 1 0,2-19-9 16,4 21-15-16,-4-21-14 0,10 14-22 16,-2-10-33-16,-1 0-41 0,-7-4-52 15,19 4-63-15,-8-4-48 0,-11 0-70 0,0 0-121 16,20-10-109-16,-15 2-371 0,-5 8-366 16</inkml:trace>
  <inkml:trace contextRef="#ctx0" brushRef="#br2" timeOffset="92059.97">22142 13255 2905 0,'-2'-19'75'0,"2"19"66"16,0 0 3-16,-4-19 1 0,4 19 2 16,0 0-9-16,-2-18-7 0,2 18-12 0,0 0-15 15,0 0-15-15,0 0-59 0,0 0-49 16,6-20-48-16,-6 20-64 0,0 0-59 16,6-6-107-16,-6 6-221 0,0 0-378 0,0 0-276 15</inkml:trace>
  <inkml:trace contextRef="#ctx0" brushRef="#br2" timeOffset="92440.35">22316 13497 2666 0,'0'0'-64'0,"0"0"27"0,0 0 19 0,0 0 10 16,8 17 47-16,-8-17 44 0,0 0 43 15,0 0 21-15,0 0 16 0,0 0 8 16,0 0 11-16,9 13-2 0,-9-13-3 0,0 0-2 16,0 0 0-16,6 12-7 0,-6-12-43 15,0 0-10-15,0 0-18 0,7 13-12 0,-7-13-5 16,0 0-16-16,0 0 1 0,2 17-12 15,-2-17 0-15,0 0-3 0,2 19-7 16,-2-19-5-16,0 0-6 0,2 19-4 0,-2-19 1 16,0 0-5-16,2 19-3 0,-2-19-20 15,0 0-17-15,2 17-31 0,0-11-38 0,-2-6-44 16,0 0-55-16,2 12-49 0,-2-12-41 16,0 0-89-16,0 0-142 0,0 0-65 15,0 0-319-15,0 0-266 0</inkml:trace>
  <inkml:trace contextRef="#ctx0" brushRef="#br2" timeOffset="94006.4">20213 12786 2651 0,'0'0'-70'0,"0"0"19"15,0 0 18-15,0 0 15 0,0 0 32 0,0 0 22 16,0 0 22-16,0 0 1 0,0 0-4 15,0 0-7-15,0 0 3 0,0 0 10 0,0 0 19 16,0 0 17-16,0 0 12 0,0 0 15 16,0 0-8-16,0 0-8 0,0 0-7 0,0 0-8 15,45 9-7-15,-45-9-12 0,19 3-8 16,-4 0-5-16,-15-3-8 0,34 2-6 16,-12 0-4-16,0-2-5 0,2 2-4 0,5 0-2 15,1 0-6-15,4 0-4 0,-1-2-3 16,1 1 2-16,5 2-3 0,3-3-3 15,0 0-1-15,3 0 0 0,-1 1-4 0,1-1 0 16,-5 0 0-16,-2 0 0 0,5 0 2 16,-7 0 3-16,-1 0 1 0,-1 0 3 0,0 0-1 15,0 3 0-15,-3-3-3 0,-1 1 2 16,0-1-5-16,-1 2 9 0,1 0-5 16,-6-2 2-16,1 2 0 0,3 0 0 0,-1-1 0 15,-4 1-2-15,1-2-1 0,-1 3-2 16,1-3-1-16,-2 1 1 0,0 1-2 0,1 0-2 15,-2 0-3-15,0-2 3 0,1 0-2 16,-4 0 0-16,1 2-1 0,-19-2 0 16,34 1-2-16,-18-1 0 0,-16 0 1 0,29 0-1 15,-29 0 0-15,23 0 1 0,-23 0-5 16,21 0 3-16,-21 0 3 0,18 0-3 16,-18 0 4-16,18 0-1 0,-18 0 0 0,0 0-2 15,26-1 0-15,-26 1 1 0,17-2-3 16,-17 2 0-16,18-2-3 0,-18 2 4 0,0 0 0 15,26 0 0-15,-26 0 0 0,17-2 4 16,-17 2-5-16,0 0 2 0,23 0-4 16,-23 0 5-16,15-3 0 0,-15 3-3 15,0 0 0-15,24 0 0 0,-24 0 0 0,0 0 2 16,20-3 0-16,-20 3 0 0,0 0-1 0,0 0 0 16,22 0-3-16,-22 0 0 0,0 0 0 15,0 0 2-15,0 0-5 0,0 0 1 16,21 0-2-16,-21 0-1 0,0 0-12 0,0 0-20 15,0 0-20-15,0 0-32 0,0 0-41 16,0 0-69-16,19-2-64 0,-19 2-147 0,0 0-184 16,0 0-347-16,0 0-359 0</inkml:trace>
  <inkml:trace contextRef="#ctx0" brushRef="#br2" timeOffset="94464.04">21232 12727 2735 0,'-19'-4'-100'0,"19"4"42"0,0 0 31 16,0 0 21-16,0 0 39 0,0 0 39 0,0 0 37 16,0 0 25-16,0 0 8 0,0 0 3 15,0 0-11-15,0 0-4 0,0 0-9 16,0 0-4-16,0 0-7 0,0 0-9 0,0 0-13 16,42 25-14-16,-42-25-3 0,20 6-9 15,-10-3-9-15,-10-3-3 0,21 9-4 16,-6-6-6-16,-15-3-3 0,23 6-7 0,-11 0-4 15,-12-6 1-15,26 5-7 0,-15-1-1 16,-11-4-4-16,21 5 3 0,-21-5-7 0,15 10 3 16,-15-10 2-16,6 9 9 0,-6-9 5 15,0 0 3-15,-4 25-2 0,4-25-3 0,-15 21-5 16,5-9 3-16,-3-1-11 0,2 0-9 16,-1 2-27-16,-2-2-38 0,0-2-49 15,0 3-54-15,0-1-51 0,-2-2-63 0,-3-1-140 16,1 1-172-16,4-3-318 0,-3 2-293 15</inkml:trace>
  <inkml:trace contextRef="#ctx0" brushRef="#br2" timeOffset="95140.46">20118 12831 2711 0,'0'0'-65'16,"0"0"42"-16,-8-17 6 0,8 17 20 0,0 0 25 16,-4-20 49-16,4 20 34 0,0 0 16 15,0 0 8-15,4-23-5 0,-4 23-4 0,0 0-13 16,10-16-6-16,-10 16-13 0,12-7-8 16,-12 7-11-16,0 0-11 0,20-5-6 15,-20 5-4-15,0 0-6 0,28 5-3 0,-28-5-7 16,21 11-4-16,-11-3-5 0,0 1-1 15,0 1-4-15,-4 2-3 0,2-1-1 0,-8-11 1 16,7 22-1-16,-5-10 2 0,-2-12 3 16,2 23 10-16,-2-23 6 0,-6 19 14 0,6-19-3 15,-13 18 6-15,5-10 8 0,8-8-9 16,-22 8 0-16,22-8 6 0,-23 6 16 16,23-6-7-16,-25-2 2 0,25 2-28 0,-21-9-4 15,7 2-6-15,14 7-5 0,-16-22-4 16,12 10-8-16,4 12-11 0,-2-24-21 0,4 11-27 15,4-1-33-15,0 1-44 0,2 2-53 16,6 1-68-16,-2-2-54 0,1 5-155 16,0 1-133-16,-3-2-17 0,1 5-238 0,-11 3-172 15</inkml:trace>
  <inkml:trace contextRef="#ctx0" brushRef="#br2" timeOffset="95752.36">20837 12068 2420 0,'0'0'-49'0,"0"0"43"0,4-19 20 16,-4 19 19-16,0 0 28 0,0 0 25 16,0 0 15-16,0 0-2 0,0 0 1 0,0 0 30 15,0 0 13-15,0 0 11 0,0 0 6 16,0 0-5-16,27 30-6 0,-23-16-11 0,-4-14-14 16,5 30-14-16,-5-13-9 0,2 0-12 15,-2 1 10-15,2 1-10 0,-2-2-11 16,0 4-10-16,0-4-17 0,0 2-30 0,0-19-38 15,0 30-42-15,0-16-58 0,0-14-61 16,2 23-59-16,-2-15-105 0,2 0-172 0,-2-8-461 16,4 12-426-16</inkml:trace>
  <inkml:trace contextRef="#ctx0" brushRef="#br2" timeOffset="95963.27">21126 12289 2952 0,'0'0'-74'0,"0"0"51"0,0 0 8 16,0 0 17-16,0 0 19 0,0 0 21 0,0 0 15 15,0 0 8-15,0 0 2 0,-42 28-1 16,27-18-4-16,1 6-6 0,-4-4-4 16,2 2-7-16,0 1-6 0,2 0-5 0,-1 0-26 15,0 1-48-15,0 0-51 0,5 0-58 16,-1-3-62-16,0 1-137 0,3-2-460 0,0 1-123 15</inkml:trace>
  <inkml:trace contextRef="#ctx0" brushRef="#br2" timeOffset="96284.41">21122 12464 2394 0,'0'0'-17'0,"0"0"51"0,0 0 18 0,0 0 35 15,0 0 24-15,-30-11 11 0,30 11 11 16,0 0-5-16,-29 5-11 0,29-5-13 0,-20 7-10 16,20-7-7-16,-16 10-7 0,16-10-9 15,-9 14-6-15,9-14-9 0,0 0-3 16,7 21-8-16,-7-21-7 0,12 19-10 0,-4-9-6 16,4 1-2-16,-2-2-5 0,0 3 1 15,-1-2-4-15,-1 0-1 0,1 2 3 16,-3-1 2-16,-6-11 17 0,7 19 16 0,-7-19 8 15,-2 20 2-15,2-20-3 0,-13 16-7 16,4-6-3-16,-4-2-8 0,13-8-19 0,-24 11-24 16,10-5-39-16,0-2-48 0,14-4-65 15,-26 6-56-15,11-6-103 0,5 1-191 16,-7 2-423-16,0-2-342 0</inkml:trace>
  <inkml:trace contextRef="#ctx0" brushRef="#br2" timeOffset="97395.37">20102 13440 2652 0,'0'0'-125'0,"0"0"23"0,0 0 10 16,0 0 2-16,0 0 16 0,0 0 4 0,0 0 18 16,0 0 14-16,-20-22 17 0,20 22 12 15,0 0 17-15,0 0 3 0,0 0 21 16,0 0 15-16,-19-4 27 0,19 4-2 0,0 0 13 15,0 0 1-15,0 0 1 0,-25 3-2 16,25-3-2-16,0 0 3 0,0 0-5 0,-29 5 5 16,29-5 1-16,-18 4-4 0,18-4 0 15,-18 10-4-15,18-10-4 0,-17 11-8 16,8-5-8-16,9-6-5 0,-11 16-3 0,11-16-7 16,-8 18-6-16,8-18-5 0,-2 18 0 15,2-18-5-15,0 18-1 0,0-18-3 0,0 0 0 16,12 21-3-16,-12-21-5 0,11 10 0 15,-11-10-1-15,17 8-1 0,-17-8-2 0,15 1 0 16,-15-1 0-16,0 0 3 0,24-4 2 16,-24 4 2-16,0 0 9 0,22-12 3 15,-22 12 2-15,16-16 0 0,-10 4-1 16,0-2-2-16,0 0-4 0,1-5-6 0,-1-3-3 16,0-2-2-16,-1-3 3 0,-1 3-5 0,3-3-5 15,-5 4 3-15,2 1 9 0,-2 1-4 16,0 3 6-16,0-1 10 0,-2 4 5 15,0 15 6-15,2-25-5 0,-2 25-5 16,2-20-2-16,-2 20-4 0,4-18-5 0,-4 18-1 16,0 0-2-16,0 0 0 0,0 0-4 15,0 0 1-15,0 0-3 0,0 0 0 16,0 0 1-16,0 0 1 0,0 0-2 0,4 50 3 16,-4-50-2-16,0 32 8 0,0-15-6 15,2 2 0-15,0 0 1 0,-2 0-2 0,4-2 2 16,0 2-6-16,-2 1 5 0,0-4-6 15,2 3-4-15,-2-3-16 0,2-1-16 16,-2 1-34-16,-2-16-44 0,4 22-60 0,0-10-56 16,1-3-66-16,-5-9-137 0,6 15-142 15,-4-9-363-15,-2-6-338 0</inkml:trace>
  <inkml:trace contextRef="#ctx0" brushRef="#br2" timeOffset="98078.96">20332 13450 2705 0,'0'0'-88'0,"13"-13"33"16,-13 13 13-16,0 0 10 0,0 0 25 15,0 0 17-15,0 0 19 0,0 0 19 0,0 0 5 16,0 0 12-16,0 0 7 0,0 0-3 15,0 0 20-15,0 0 16 0,0 0 10 16,0 0 3-16,0 0-4 0,0 0-3 0,0 0-12 16,0 0-6-16,0 0-10 0,0 0-8 15,0 0-7-15,0 0-8 0,0 0-8 0,-11 48-2 16,11-48-7-16,0 0-2 0,0 0-4 16,0 0-5-16,0 0-2 0,0 0-3 15,0 0-4-15,0 0 3 0,0 0-3 0,-4 16-2 16,4-16-1-16,0 0 2 0,0 0 1 15,0 0 1-15,0 0 1 0,0 0 0 16,0 0-3-16,0 0-4 0,0 0-1 0,0 0-1 16,0 0-1-16,0 0-2 0,0 0-2 15,0 0 2-15,0 0-2 0,0 0 0 16,0 0-3-16,0 0 0 0,0 0-3 0,0 0 4 16,0 0-6-16,0 0 1 0,0 0 1 15,0 0-1-15,0 0-1 0,0 0-3 0,0 0 2 16,0 0 1-16,-4 15 0 0,4-15-5 15,0 0 6-15,0 0-2 0,0 0 3 16,0 0-4-16,0 0 4 0,0 0-3 0,0 0 1 16,0 0 12-16,0 0-2 0,0 0 0 15,0 0 3-15,0 0-6 0,0 0-1 0,0 0 2 16,0 0-4-16,0 0-2 0,0 0 4 16,0 0-2-16,0 0 0 0,0 0-3 15,0 0-2-15,0 0 3 0,0 0 6 16,0 0 3-16,0 0 3 0,4 19 1 0,-4-19 1 15,0 0 1-15,0 0-2 0,0 0-1 0,4 17-3 16,-4-17 0-16,0 0-4 0,4 14 1 16,-4-14-2-16,0 0 1 0,7 13-3 0,-7-13 3 15,0 0 0-15,11 11 0 0,-11-11-12 16,12 8-15-16,-12-8-24 0,15 3-34 16,-15-3-51-16,0 0-62 0,22-2-56 15,-22 2-80-15,0 0-151 0,16-9-95 0,-16 9-348 16,4-9-321-16</inkml:trace>
  <inkml:trace contextRef="#ctx0" brushRef="#br2" timeOffset="98254.83">20356 13221 2729 0,'0'0'59'16,"0"0"72"-16,-4-18 15 0,4 18 0 15,0 0-2-15,0 0 0 0,0 0 3 0,0-18-10 16,0 18-13-16,0 0-19 0,0 0-15 15,0 0-43-15,0 0-46 0,0 0-59 0,0 0-77 16,18 3-65-16,-18-3-115 0,0 0-191 16,0 0-386-16,0 0-274 0</inkml:trace>
  <inkml:trace contextRef="#ctx0" brushRef="#br2" timeOffset="98525.37">20522 13552 2718 0,'8'11'-51'0,"-8"-11"16"0,0 0-4 16,8 12 21-16,-8-12 51 0,0 0 36 15,10 15 35-15,-10-15 10 0,6 13 3 0,-6-13-3 16,7 15-3-16,-7-15-11 0,7 16-6 15,-7-16-12-15,6 15-8 0,-6-15-12 0,6 15-11 16,-6-15-25-16,0 0-30 0,4 18-39 16,-4-18-61-16,5 11-55 0,-5-11-64 15,0 0-132-15,0 11-512 0,0-11-226 16</inkml:trace>
  <inkml:trace contextRef="#ctx0" brushRef="#br2" timeOffset="98813.87">20013 13805 2590 0,'0'0'0'0,"0"0"53"15,-20 2-1-15,20-2-8 0,0 0 13 0,0 0 18 16,0 0 5-16,0 0-4 0,0 0-7 15,0 0-7-15,0 0-9 0,54-9-3 0,-35 6 11 16,0 3 20-16,2-3 15 0,3 1-1 16,5 2-8-16,-2-2-9 0,0 0-6 15,3 1-16-15,-4 1-18 0,-3-3-29 0,1 3-31 16,-2 0-44-16,0 0-54 0,-3 0-40 16,0 0-50-16,-6 0-67 0,-1 3-113 0,-12-3-437 15,20 1-157-15</inkml:trace>
  <inkml:trace contextRef="#ctx0" brushRef="#br2" timeOffset="99343.91">20245 13956 2487 0,'0'0'-14'0,"0"0"22"0,-20 7 11 0,20-7 11 16,-16 4 26-16,16-4 25 0,-18 4 10 15,18-4 2-15,-22 6-8 0,22-6 0 0,-17 5-6 16,17-5-13-16,-20 10 2 0,10-4 1 16,10-6 3-16,-16 13-1 0,10-6-8 0,6-7-1 15,-15 18-1-15,15-18-2 0,-9 17-11 16,9-17 0-16,-4 19-4 0,4-19-5 16,0 21-1-16,0-21-6 0,4 18-4 0,-4-18-2 15,6 19 3-15,-6-19-10 0,11 13 2 16,-11-13-2-16,13 11-3 0,-13-11-3 0,12 12 1 15,-12-12-2-15,12 6-2 0,-12-6 0 16,0 0-2-16,16 5-3 0,-16-5 1 16,0 0-6-16,0 0 3 0,0 0-5 0,17-18 2 15,-17 18-2-15,2-16 2 0,-2 16 0 16,2-31 0-16,0 14-2 0,1-3-1 0,-1-2 1 16,0-1 1-16,2 4 2 0,-2 2 10 15,0-2 14-15,0 3 13 0,3 1 8 16,-5 15 9-16,4-25-1 0,-4 25 1 0,2-18-5 15,-2 18-4-15,2-14 8 0,-2 14 6 16,0 0 4-16,0 0 2 0,0 0-2 0,0 0-1 16,0 0-8-16,0 0-1 0,0 0-2 15,0 0-9-15,12 43-4 0,-12-43-15 16,5 26 6-16,0-13-2 0,1 4-12 0,-2-2-17 16,2-1-22-16,-2 1-28 0,2-2-44 15,-1-1-49-15,1 1-60 0,3 1-47 0,-3-5-66 16,3 1-146-16,-3 0-124 0,0-3-356 15,-6-7-360-15</inkml:trace>
  <inkml:trace contextRef="#ctx0" brushRef="#br2" timeOffset="99560.31">20398 14037 2949 0,'0'0'82'0,"7"-12"37"16,-7 12-16-16,0 0-8 0,14-14 8 0,-14 14 25 15,14-7 20-15,2 1-1 0,-16 6-12 16,27-6-12-16,-10 3-18 0,2-1-16 0,-1 1-10 16,-2 0-1-16,3 1-16 0,0-2-27 15,-19 4-43-15,28-6-48 0,-15 5-55 16,-13 1-61-16,0 0-37 0,20-8-48 0,-20 8-76 16,0 0-85-16,0 0-495 0,0 0-312 15</inkml:trace>
  <inkml:trace contextRef="#ctx0" brushRef="#br2" timeOffset="99769.37">20574 13931 2787 0,'0'0'-25'0,"-20"0"48"0,20 0 50 16,0 0 7-16,0 0 26 0,0 0 28 0,0 0 18 16,0 0 5-16,0 0-7 0,0 0-4 15,7 35-6-15,-7-35-1 0,0 0 4 0,2 26-10 16,-2-26-4-16,-4 26-7 0,-1-11 1 16,1-2-36-16,4-13-11 0,-6 29 1 15,4-17-5-15,2-12-3 0,-2 25-8 16,2-25-5-16,2 21-6 0,-2-21-9 0,8 17-2 15,-8-17-33-15,15 14-14 0,-6-9-35 0,1-2-44 16,1-2-59-16,-11-1-88 0,26-1-51 16,-16-4-139-16,4 0-145 0,-2-3-27 15,0-3-303-15,-2-1-278 0</inkml:trace>
  <inkml:trace contextRef="#ctx0" brushRef="#br2" timeOffset="114742.34">26688 12766 507 0,'0'0'62'0,"0"0"-17"0,0 0-14 0,-14-9 12 15,14 9 23-15,0 0-2 0,0 0 9 16,0 0 4-16,0 0 7 0,0 0 4 16,0 0 12-16,-13-7 11 0,13 7-2 0,0 0 21 15,0 0 3-15,0 0 2 0,0 0 6 16,0 0-3-16,0 0-5 0,0 0-6 15,0 0-9-15,0 0 0 0,0 0-14 0,0 0 4 16,0 0-1-16,0 0 0 0,0 0-2 16,0 0-6-16,-20-4-7 0,20 4-4 15,0 0-9-15,0 0 0 0,0 0-4 0,0 0-2 16,0 0-3-16,0 0 6 0,0 0 4 16,0 0-1-16,0 0-2 0,0 0-8 0,0 0-10 15,0 0-1-15,0 0-13 0,40 27-1 16,-40-27-7-16,20 6 2 0,-20-6-9 0,13 3-1 15,-13-3-1-15,15 6-4 0,-15-6-4 16,0 0-4-16,17 3 3 0,-17-3-3 16,0 0-2-16,14 7-1 0,-14-7-2 0,0 0 1 15,0 0-3-15,15 5 1 0,-15-5-2 16,0 0 0-16,21 2-3 0,-21-2 0 0,0 0 1 16,18 0-1-16,-18 0 0 0,0 0-1 15,0 0-2-15,20 2 1 0,-20-2 1 16,0 0-1-16,0 0-2 0,0 0 2 0,20 2-3 15,-20-2 3-15,0 0-2 0,0 0 3 16,0 0-4-16,25 0 2 0,-25 0-1 0,0 0 1 16,0 0-3-16,18 0 2 0,-18 0-1 15,0 0 3-15,0 0-4 0,24-2 3 16,-24 2-3-16,0 0 2 0,0 0-5 0,25 0 5 16,-25 0 0-16,0 0 0 0,21 0-1 15,-21 0-2-15,0 0 1 0,26 0 1 0,-26 0 0 16,25 2-1-16,-25-2 0 0,25 2 3 15,-25-2-1-15,25 2 3 0,-8-1-2 16,-1 2 1-16,-16-3 1 0,30 1 3 0,-15 2 2 16,3-2 3-16,-18-1 1 0,36 4 5 15,-20-4 3-15,2 2-3 0,-2 0 2 16,-16-2-2-16,31 3 1 0,-20-3 0 0,-11 0-3 16,29 3 0-16,-29-3-3 0,25 1 0 0,-10-1-2 15,-15 0-2-15,25 0 1 0,-25 0 0 16,27 2-8-16,-11-2 4 0,-16 0 2 15,30 0 4-15,-13 0-3 0,0 2-6 16,0 0 3-16,-17-2 4 0,37 3-3 0,-20 0 7 16,1-2-9-16,-2 2-1 0,2-1-1 15,-18-2 3-15,31 2-1 0,-18-2 1 0,-13 0-2 16,27 1-2-16,-27-1 0 0,26 2 2 16,-26-2-4-16,27 0 4 0,-14 0-7 15,-13 0 6-15,25 0-1 0,-25 0 1 0,26-2 1 16,-26 2-4-16,27 0 0 0,-12 0 2 15,-15 0-5-15,27-1-1 0,-27 1 5 16,30 0 8-16,-13 0-8 0,-17 0 0 0,33-2-1 16,-15 2 1-16,-1-2 0 0,-17 2 4 15,30-3 4-15,-30 3 4 0,29-1 0 0,-14 1-3 16,-15 0 0-16,29-4-4 0,-12 4 4 16,-17 0 0-16,27-2-2 0,-27 2 1 15,31-2-5-15,-15 0 0 0,-16 2-3 0,33 0 0 16,-16-2 3-16,-17 2-3 0,33-1 3 15,-18 1-1-15,-15 0 0 0,29 0 0 16,-29 0 3-16,28-3-7 0,-28 3 2 0,25 0-5 16,-25 0 7-16,26-2 5 0,-26 2-6 15,26 0 0-15,-26 0-3 0,26 0 0 0,-26 0 6 16,26 0-8-16,-13-1 6 0,-13 1-3 16,30 1 0-16,-14-1 4 0,-16 0-5 0,30 0 2 15,-13 0-3-15,-17 0 3 0,36 2 6 16,-22-2-6-16,-14 0-1 0,30 0 0 0,-15 0-2 15,-15 0 4-15,30 0 0 0,-16 0-2 16,-14 0-4-16,28-2 8 0,-28 2-2 16,28-1-2-16,-13-1 2 0,-15 2-2 0,26-2 2 15,-26 2-3-15,27-2 2 0,-8-1 1 16,-19 3 0-16,27-4-2 0,-10 1-5 16,-17 3 3-16,25-5 3 0,-9 3 0 0,-16 2-1 15,22-7 0-15,-22 7 1 0,26-5-3 16,-15 1 4-16,-11 4-3 0,19-3-2 0,-19 3 3 15,21-4 2-15,-21 4-4 0,17-5-7 16,-17 5 9-16,21-4-4 0,-21 4 4 0,19-4 6 16,-19 4-1-16,21-2-5 0,-21 2-3 15,21-2-1-15,-21 2 12 0,20-1-13 16,-20 1 3-16,20-3-2 0,-20 3 3 0,21 0 5 16,-21 0-7-16,20-1 3 0,-20 1-6 15,20 0 5-15,-20 0 1 0,0 0 2 0,28-3-2 16,-28 3 11-16,17-2-2 0,-17 2-1 15,19-2-4-15,-19 2-1 0,21-3 13 16,-21 3-4-16,22-4-13 0,-22 4 9 0,18-2-4 16,-18 2 15-16,0 0-3 0,24-3-8 15,-24 3 1-15,0 0-2 0,17-3-1 16,-17 3-8-16,0 0 11 0,17-4-3 0,-17 4-2 16,0 0-1-16,0 0-2 0,0 0-5 15,21-2 3-15,-21 2-5 0,0 0-18 16,8 0-30-16,-8 0-39 0,0 0-60 0,0 0-84 15,0 0-86-15,0 0-173 0,0 0-134 16,0 0 6-16,0 0-259 0,0 0-254 0</inkml:trace>
  <inkml:trace contextRef="#ctx0" brushRef="#br2" timeOffset="115546.3">28014 12595 2695 0,'-10'-16'0'0,"10"16"37"15,0 0 34-15,0 0 37 0,0 0 26 16,0 0 14-16,0 0 14 0,-11-14 9 0,11 14 3 16,0 0 8-16,0 0-12 0,0 0-1 15,0 0-33-15,0 0-8 0,0 0-8 0,0 0-12 16,0 0-12-16,0 0-9 0,0 0-5 15,-20 29-8-15,20-29-9 0,0 17-9 16,0-17 0-16,9 22-7 0,-1-10-6 0,0 1-11 16,2 2 4-16,4 1-9 0,-3-1 2 15,5 0-4-15,-3 0-4 0,2-1-3 0,-5-5 1 16,-3 1-5-16,4-1 1 0,-11-9 3 16,10 14 11-16,-4-6 14 0,-4-1 5 0,-2-7 3 15,0 0 0-15,-11 21-2 0,4-16-5 16,-5 3 3-16,0-1-6 0,-2 2 1 15,-2-2-7-15,1 0-1 0,-1 3-5 16,-2-2-6-16,2-1-6 0,-2 2-16 0,3-1-31 16,1-1-33-16,1 0-35 0,-1-1-45 0,3 0-58 15,2 0-73-15,9-6-66 0,-18 3-158 16,18-3-107-16,-11 2-12 0,11-2-368 16,0 0-442-16</inkml:trace>
  <inkml:trace contextRef="#ctx0" brushRef="#br2" timeOffset="115987.32">27701 11856 2999 0,'-2'-23'-36'15,"2"23"41"-15,0 0 29 0,0 0 22 0,0 0 22 16,0 0 23-16,0 0 3 0,-3-16 3 15,3 16 3-15,0 0 8 0,0 0 6 16,0 0 6-16,0 0 3 0,0 0-3 0,0 0-1 16,0 0-15-16,0 0-6 0,0 0-10 15,0 0-5-15,0 0-11 0,5 56-12 0,-5-56-11 16,0 28-3-16,3-14-6 0,-1 1-9 16,-2-15-5-16,2 33-10 0,0-18-17 15,-2-15-31-15,0 27-26 0,3-15-36 0,-3-2-31 16,0-10-39-16,2 19-53 0,0-11-41 15,-2-8-61-15,4 14-146 0,-4-14-133 16,0 0-305-16,6 7-270 0</inkml:trace>
  <inkml:trace contextRef="#ctx0" brushRef="#br2" timeOffset="116229">27928 11925 2781 0,'11'-15'18'0,"-11"15"8"0,11-10 7 16,-11 10 8-16,0 0 8 0,8-11 15 15,-8 11 31-15,0 0 20 0,0 0 4 16,0 0-4-16,0 0-9 0,0 0 0 0,0 0-2 16,-44 38-1-16,31-22-2 0,-4-2-2 15,0 4-10-15,-3 1-8 0,0 1-8 0,1 1-9 16,-3 2-1-16,-1 1 1 0,2 2-13 16,2-4 1-16,-3 2-12 0,4 0-3 0,0 1-15 15,2-2-43-15,0-4-55 0,5-2-62 16,-3 0-74-16,6-5-59 0,-3-2-124 15,6 3-138-15,1-4-393 0,4-9-335 16</inkml:trace>
  <inkml:trace contextRef="#ctx0" brushRef="#br2" timeOffset="116886.3">28047 12005 2720 0,'0'0'-37'0,"4"-15"46"0,-4 15 19 15,0 0 20-15,0 0 19 0,2-15 9 16,-2 15 9-16,0 0 19 0,0 0 12 0,0 0 15 16,0 0 1-16,0 0-4 0,0 0-8 15,0 0-2-15,0 0-2 0,0 0-1 0,-31 30-9 16,31-30-5-16,-10 21-5 0,4-10-2 15,6-11-15-15,-8 27-6 0,3-12-6 16,2 0-3-16,1 1 2 0,0 1 0 16,2-17-2-16,-4 35 11 0,4-19 8 0,-2 1-6 15,2 1-12-15,0-18-32 0,-3 28 3 16,3-15-8-16,0-13 1 0,-2 24-3 0,2-24 2 16,0 22-1-16,0-22 3 0,-2 19 4 15,2-19-2-15,0 0 2 0,-2 24-2 16,2-24-4-16,0 0 2 0,0 16 3 0,0-16 3 15,0 0 7-15,0 0 3 0,0 17 3 16,0-17-2-16,0 0-2 0,0 0-2 0,0 0 1 16,0 0-5-16,0 0 0 0,0 0-4 15,6 14-4-15,-6-14-3 0,0 0-3 16,0 0-4-16,0 0 0 0,23-2-3 0,-23 2-5 16,0 0 1-16,26-6-2 0,-26 6-1 15,21-4-4-15,-21 4-7 0,20-3-17 0,-20 3-21 16,24-4-26-16,-24 4-17 0,24-6-18 15,-14 4-33-15,0-2-37 0,-10 4-59 16,20-8-56-16,-12 3-85 0,-1-2-171 0,1 1-93 16,-8 6 37-16,13-14-347 0,-13 14-365 15</inkml:trace>
  <inkml:trace contextRef="#ctx0" brushRef="#br2" timeOffset="117208.26">28292 12243 2952 0,'7'-17'54'0,"-7"17"8"15,0 0-4-15,0 0-5 0,0 0 0 16,0 0 14-16,0 0 4 0,6-13 1 0,-6 13-5 16,0 0-6-16,0 0-8 0,0 0-3 0,18-4-2 15,-18 4 12-15,0 0 3 0,0 0 5 16,29 2 2-16,-29-2-1 0,0 0 0 16,23 6-4-16,-23-6-1 0,15 5-5 15,-15-5 3-15,10 10 8 0,-10-10 5 0,0 0 5 16,2 14 1-16,-2-14 2 0,0 0 22 15,-10 26-7-15,10-26 4 0,-15 17 3 16,6-6-3-16,9-11-24 0,-14 21 1 0,5-12-6 16,9-9-8-16,-10 18-6 0,3-9-6 15,7-9-3-15,-3 18-8 0,3-18-3 0,0 0-4 16,14 28-9-16,1-17-23 0,1 5-34 16,6-3-51-16,4-2-56 0,5 0-80 0,3 2-76 15,-2-6-141-15,3-3-169 0,0 0-16 16,0-4-405-16,-2-2-523 0</inkml:trace>
  <inkml:trace contextRef="#ctx0" brushRef="#br2" timeOffset="120292.74">31688 12465 3019 0,'0'0'-161'0,"0"0"26"0,0 0 20 16,0 0 19-16,0 0 19 0,0 0 24 15,0 0 18-15,0 0 18 0,0 0 15 0,0 0 12 16,0 0 5-16,0 0 8 0,0 0 1 15,0 0-2-15,0 0 0 0,0 0-5 16,0 0 3-16,0 0 8 0,0 0 41 0,0 0-14 16,0 0 10-16,0 0 8 0,0 0 7 0,0 0 7 15,0 0 2-15,0 0-6 0,0 0-6 16,0 0 3-16,0 0-3 0,0 0-9 16,0 0-4-16,0 0-12 0,0 0-6 15,0 0-1-15,0 0 0 0,0 0-3 0,0 0 4 16,0 0 3-16,0 0 0 0,0 0-2 15,-2-51-4-15,2 51-3 0,0 0-4 16,0 0-4-16,4-19-1 0,-4 19-6 0,0 0 0 16,0 0-3-16,-2-24-2 0,2 24-2 15,0 0-1-15,2-23-2 0,-2 23 2 0,0-15-2 16,0 15 4-16,2-19 0 0,-2 19-1 16,2-20-1-16,-2 20 5 0,0-22-5 15,0 22 1-15,2-26 10 0,-2 26 4 16,-2-24 2-16,2 24 1 0,0-24 1 0,-2 10 1 15,2 14-4-15,-2-25-5 0,2 25 1 16,-2-26-5-16,0 12 1 0,2 14 4 0,-2-26-3 16,0 11-5-16,2 15-2 0,-2-29 4 15,2 29-6-15,-2-27-1 0,2 12 3 16,0 15-2-16,-5-32-2 0,5 16 7 0,0 16 4 16,-4-30 0-16,4 15-2 0,-2-3 1 15,2 18-12-15,-7-32 12 0,3 14-8 0,0-1 1 16,-2 3-4-16,-1-5 3 0,1 2-3 15,-2-2-4-15,1 1 4 0,-2 0-17 16,3 0-5-16,-2-1 2 0,0 3-1 16,1 0 1-16,-2-1 3 0,-1-1-1 0,4 1 2 15,-3-1-3-15,1 1 6 0,-1-2-3 16,-2 2 0-16,3-4 0 0,0 3-1 0,-2-1 0 16,0 2-1-16,0-3 1 0,0 2 0 15,-1-1 0-15,2 1 2 0,-3 0 1 16,1 0 1-16,1 1-10 0,-2 1 9 0,2-2-2 15,0 1 5-15,-3 0-4 0,2 2 0 16,1 0 0-16,-3 0 3 0,3-1-7 16,-3 3 3-16,0-2 2 0,1 0-4 0,-2 0 2 15,0 2 2-15,1-3-1 0,-1 4-2 16,1-2 3-16,0 1-1 0,-1 0 1 0,0-1-2 16,0 4 3-16,-1-4 1 0,2 0-1 15,-2 1-2-15,1 0 1 0,-2 0-2 0,2 2 0 16,-3-3-1-16,0 1 2 0,-2 2 2 15,4-1-2-15,-4-1 5 0,3 4-6 16,-2-3-2-16,4 3 4 0,-6-3 3 0,5 3-6 16,-3 0 0-16,0-1 3 0,4 3-3 15,-1-1 1-15,-2 1 1 0,2-1-1 16,1 2 2-16,-2 1-3 0,2-3 3 16,1 3-2-16,13 7 4 0,-27-14-4 0,14 9 2 15,0-3-2-15,-2 3 0 0,15 5 2 16,-28-12 1-16,16 6-2 0,12 6 3 0,-29-10-2 15,13 7-1-15,2-1 2 0,-4-2 0 16,18 6-2-16,-35-7 3 0,16 4-3 0,2 0-2 16,-3-1 3-16,2 2-1 0,18 2-1 15,-34-4 3-15,17 4-2 0,17 0-1 16,-32 0 2-16,32 0-1 0,-28 2 0 16,16 0 6-16,12-2-4 0,-27 3-1 0,14 0 0 15,13-3 2-15,-25 8-3 0,11-5-1 0,14-3-1 16,-22 11 5-16,11-7-1 0,11-4 0 15,-24 10 0-15,14-4-4 0,-2-1 4 16,12-5-1-16,-22 14 0 0,12-8-3 0,-3 1 2 16,2 1 4-16,11-8-3 0,-19 17 0 15,7-10-1-15,1 1 5 0,-2 1-4 0,13-9 2 16,-23 19-2-16,8-8 1 0,5-4 5 16,-3 2-6-16,2 1-3 0,-2 1 6 15,1-1-3-15,2 1 2 0,-4 0 0 16,4-1 0-16,0 2 0 0,-1-1-2 0,0-1 3 15,0 2-2-15,1-2 2 0,2 2-2 16,-3 2-1-16,0-5 0 0,3 2 6 0,-2 3-8 16,-1-3 2-16,2 0 4 0,-1 3-3 15,-1-3 2-15,3 3-5 0,-1 0 3 16,-2-4 1-16,1 4 0 0,2-1-4 0,-3 0 5 16,2 1-4-16,-1-1 0 0,-1-2 1 15,3 3 1-15,-3 0 0 0,3 1 1 0,-3 0 20 16,1-2-1-16,0 3-9 0,-2 2 2 15,2-1-4-15,-1 1 3 0,3-3 7 16,-1 0-8-16,3 1-2 0,-3 2-2 0,-1 1-1 16,4-3 2-16,-2 0-3 0,0 2 0 15,2 2-9-15,-2-1 8 0,0 1 1 0,-1-1 1 16,3 2-13-16,-1-4 10 0,1 1 2 16,0-3 1-16,-1 4-8 0,1-5 4 0,0 4-3 15,0-1 2-15,-1-2 3 0,0 1-4 16,1 1 3-16,2-2-2 0,-2 3 4 15,2-3-2-15,0 2-3 0,-1-3-1 0,0 2 0 16,3 1 3-16,-2-2 2 0,2 1-4 16,-2 1 4-16,2-2-6 0,-2 1 2 15,2 0 7-15,-1 0-4 0,1-1-3 0,2 0-1 16,-2 1 1-16,2-1 1 0,-2-2-2 16,4 0 0-16,-2-13 0 0,0 27 3 0,0-13 1 15,0-3 0-15,0-11-4 0,0 25 3 16,0-25 3-16,0 20 11 0,0-20-2 0,0 22 0 15,0-22-3-15,-2 19 4 0,2-19-2 16,0 21-2-16,0-21-1 0,-2 19 0 16,2-19 2-16,0 21 5 0,0-21-9 0,-2 19 0 15,2-19-2-15,0 18 0 0,0-18 9 16,0 18-6-16,0-18 4 0,0 0-5 0,-2 23 5 16,2-23-8-16,-2 15 2 0,2-15 0 15,0 0-2-15,-4 23 0 0,4-23 2 16,-3 13-4-16,3-13 3 0,-4 15 3 0,4-15-2 15,0 0-4-15,-2 21 3 0,2-21-4 16,0 0 2-16,-5 20 7 0,5-20 2 16,0 0 10-16,-2 20 5 0,2-20 6 0,-4 14-1 15,4-14-3-15,0 0-3 0,-2 23-7 16,2-23-13-16,-2 13 0 0,2-13-1 0,0 0 0 16,0 21-3-16,0-21 3 0,0 0 1 15,2 22-3-15,-2-22 0 0,2 16 2 16,-2-16-2-16,0 0 1 0,2 19-2 0,-2-19-1 15,0 0 2-15,2 17 1 0,-2-17 3 16,0 0-4-16,0 0 4 0,0 22-2 0,0-22-2 16,0 0 0-16,2 14 0 0,-2-14-1 15,0 0 4-15,0 0-5 0,0 21 4 0,0-21-1 16,0 0 5-16,0 0 1 0,3 19 2 16,-3-19-1-16,0 0 3 0,0 0 1 15,0 0-2-15,-3 20 1 0,3-20-3 0,0 0-1 16,0 0 4-16,0 0-2 0,3 16 0 15,-3-16-2-15,0 0-3 0,0 0 1 0,0 0-3 16,2 16 2-16,-2-16-2 0,0 0-17 16,0 0-33-16,0 0-34 0,2 10-52 15,-2-10-78-15,0 0-96 0,0 0-149 0,0 0-160 16,0 0-22-16,0 0-495 0,-15-31-752 16</inkml:trace>
  <inkml:trace contextRef="#ctx0" brushRef="#br2" timeOffset="120954.45">29116 12291 3468 0,'0'0'-116'16,"7"-18"25"-16,-7 18 16 0,0 0 19 0,0 0 26 16,0 0 13-16,0 0 23 0,0 0 34 15,0 0 3-15,10-9 9 0,-10 9 3 16,0 0 11-16,0 0 7 0,0 0 6 0,0 0 8 16,0 0 5-16,24 21 3 0,-24-21 3 15,8 11-1-15,-8-11-1 0,12 14-6 0,-12-14-4 16,15 16-7-16,-6-9 0 0,2 3-1 15,-3-3-7-15,-8-7-3 0,16 17 0 0,-6-9 5 16,-4 1 17-16,-6-9-10 0,16 15 3 16,-7-5-7-16,-1-2 0 0,-8-8-2 15,17 14-6-15,-8-6-29 0,-9-8-3 0,14 14-2 16,-4-9-1-16,-10-5-8 0,10 14 3 16,-10-14-3-16,12 11-2 0,-12-11 0 0,9 11 1 15,-9-11 5-15,8 10-1 0,-8-10 3 16,7 14 4-16,-7-14-2 0,0 0 3 15,8 13-7-15,-8-13 3 0,0 0 0 0,11 13-3 16,-11-13-7-16,0 0 1 0,6 13-4 16,-6-13-2-16,0 0 1 0,0 0 7 15,0 0 3-15,8 14 2 0,-8-14 3 0,0 0 2 16,0 0 1-16,0 0-4 0,7 11-5 16,-7-11 0-16,0 0-6 0,0 0 1 0,0 0-2 15,0 0 1-15,0 0-3 0,13 6-1 16,-13-6 0-16,0 0 3 0,0 0 0 0,0 0-2 15,0 0-4-15,0 0 2 0,0 0-2 16,0 0-1-16,22-23-3 0,-22 23-1 16,10-17-1-16,-4 4-3 0,2-3-1 0,1-5-10 15,-1-2-29-15,2-3-35 0,1-3-27 16,2-1-30-16,-3-1-17 0,1 1-28 0,-2 2-44 16,1 5-58-16,-2-2-70 0,-1 2-209 15,1 2-69-15,-1 0 28 0,-3 4-395 16,2 0-454-16</inkml:trace>
  <inkml:trace contextRef="#ctx0" brushRef="#br2" timeOffset="122119.76">30441 10378 2980 0,'0'0'-94'0,"0"0"22"15,0-21 13-15,0 21 21 0,0 0 32 16,0 0 18-16,0 0 23 0,0 0 16 16,7-15 18-16,-7 15 12 0,0 0 14 0,0 0 1 15,0 0-4-15,0 0 17 0,0 0 4 0,0 0 10 16,0 0-4-16,0 0-11 16,0 0-8-16,0 0-10 0,0 0-7 0,-34 40-8 15,25-31-8-15,-1 1-6 0,-1 1 1 0,-2-1-12 16,3-3-4-16,-3 3-4 0,0 0-1 15,1-3-6-15,-1 2-4 0,0-1 3 16,-2 2-7-16,3-3-4 0,-2 0-4 16,4 3 1-16,-2-3-5 0,12-7-1 0,-19 16-2 15,8-10 1-15,11-6-1 0,-15 11-3 16,15-11 2-16,-12 11-2 0,12-11 2 0,-12 7 1 16,12-7 1-16,0 0 3 0,-12 10 4 15,12-10 0-15,0 0 6 0,0 0-5 16,0 0-1-16,0 0-3 0,2 20 3 0,-2-20-4 15,0 0-2-15,18 13-1 0,-18-13-1 16,12 12 0-16,-12-12 2 0,17 11-2 0,-11-5 1 16,-6-6-3-16,17 13 2 0,-6-7 0 15,-11-6-1-15,16 13 3 0,-6-5 0 16,-10-8 0-16,18 13-5 0,-7-7-1 0,-11-6 0 16,17 11-2-16,-9-5 2 0,-8-6-6 15,15 10-3-15,-15-10-16 0,12 7-21 0,-12-7-34 16,12 9-38-16,-12-9-44 0,12 8-51 15,-4-4-56-15,-8-4-55 0,13 7-111 16,-6-4-174-16,-7-3-321 0,14 6-321 16</inkml:trace>
  <inkml:trace contextRef="#ctx0" brushRef="#br2" timeOffset="123088.88">30411 9801 2689 0,'-23'-2'-105'0,"23"2"42"0,0 0 29 0,0 0 43 15,0 0 40-15,0 0 26 0,0 0 22 16,0 0 22-16,0 0 4 0,0 0 7 0,0 0 4 15,0 0 6-15,0 0-3 0,0 0-9 16,0 0-11-16,0 0-9 0,0 0-10 16,0 0-11-16,0 0-11 0,0 0-9 15,0 0-8-15,58 11-7 0,-44-9-6 16,4 0-3-16,-2 0-6 0,1 0-7 0,0-1-17 16,-17-1-26-16,27 3-37 0,-27-3-43 15,26 0-47-15,-26 0-50 0,23-4-64 0,-23 4-120 16,13-4-202-16,-13 4-273 0,0 0-195 0</inkml:trace>
  <inkml:trace contextRef="#ctx0" brushRef="#br2" timeOffset="123464.27">30831 9458 2490 0,'10'-17'-88'0,"-10"17"16"0,5-14 37 0,-5 14 35 16,0 0 26-16,0 0 12 0,8-15 14 16,-8 15 4-16,0 0 18 0,0 0 9 15,0 0 10-15,0 0 4 0,0 0-3 16,0 0 4-16,0 0-4 0,0 0-1 0,-17 55-10 15,13-40 0-15,-1 3-7 0,1 1-7 16,-2-2 3-16,2 2-2 0,-1 2-3 0,1-4-4 16,2 4-6-16,-2-2-5 0,2-2-7 15,0 0-2-15,0 1-4 0,2-18-6 16,-2 28-2-16,2-17-3 0,0-11-3 0,-2 21-16 16,2-21-28-16,-2 17-40 0,2-17-49 0,0 0-61 15,2 17-31-15,-2-17-32 0,0 0-50 16,0 0-77-16,0 0-474 0,0 0-166 15</inkml:trace>
  <inkml:trace contextRef="#ctx0" brushRef="#br2" timeOffset="123827.21">30797 9465 2338 0,'4'-17'-95'16,"0"2"35"-16,0-2 21 0,1 4 43 0,-5 13 32 16,10-25 13-16,-3 11 6 0,1 1 10 15,1 1-4-15,1 1-3 0,0 0-4 16,2 1-6-16,0 3-8 0,0-1 4 0,-12 8-1 15,28-10 14-15,-11 6-2 0,-17 4 8 16,28-1 17-16,-28 1 8 0,25 4-3 0,-25-4 2 16,21 7-6-16,-12 1 0 0,-9-8 0 15,8 19 2-15,-8-19-2 0,-2 23-2 16,2-23-4-16,-11 25-3 0,3-10-3 16,0-2-5-16,-5 3 2 0,-2-4 1 0,3 4 5 15,-6-5 3-15,6 2-5 0,-1 1 0 16,0-1-8-16,2-2-5 0,3 2-4 0,0-1-5 15,0 2-6-15,0-1 3 0,8-13-13 16,-8 27-1-16,4-13-2 0,4-14 2 0,0 24-9 16,0-24 1-16,8 27-19 0,2-14-1 15,-2-2-2-15,2 2 0 0,3-3-2 16,-2 2-15-16,3-3-35 0,-1-3-43 0,-1 1-46 16,2-1-55-16,-4-2-50 0,0 0-53 15,-10-4-138-15,18 1-193 0,-18-1-223 16,0 0-199-16</inkml:trace>
  <inkml:trace contextRef="#ctx0" brushRef="#br2" timeOffset="124109.95">31106 9646 2532 0,'2'-23'-21'0,"-2"23"16"16,0 0 8-16,6-16 15 0,-6 16 21 0,0 0 10 16,6-16 0-16,-6 16-5 0,0 0-7 15,9-12-1-15,-9 12-5 0,0 0-1 16,19-1-1-16,-19 1-11 0,0 0 1 0,23 4 2 15,-23-4-4-15,0 0 13 0,26 9 20 16,-26-9 24-16,10 12 13 0,-10-12 5 16,2 15 4-16,-2-15 3 0,0 0-5 0,0 0 0 15,-16 34 1-15,8-25 1 0,-2 1 0 16,2 1-4-16,8-11-10 0,-17 21-3 16,9-11-8-16,-1-1-5 0,9-9-8 0,-10 15-4 15,10-15-5-15,-5 16-7 0,5-16-19 16,0 0-48-16,11 21-55 0,-11-21-76 0,15 11-77 15,-15-11-89-15,21 6-189 0,-11-4-460 16,4-2-418-16</inkml:trace>
  <inkml:trace contextRef="#ctx0" brushRef="#br2" timeOffset="124394.5">31442 9764 2813 0,'20'-7'-121'15,"-20"7"26"-15,0 0 34 0,0 0 37 0,0 0 38 16,0 0 13-16,0 0 19 0,0 0 13 16,0 0 10-16,0 0 13 0,0 0 8 15,-53 11-1-15,37-3-1 0,2-1 1 16,-3 1-4-16,-2 4-6 0,0 1-6 0,-1-2-9 16,0 2-4-16,-2 3-7 0,-3-1-2 15,-1 4-8-15,2-3-21 0,-2 0-1 16,2 2-2-16,-1 1-2 0,1 2-1 0,2 0-1 15,-2-3 3-15,5 0-8 0,0-1-1 16,4-2-19-16,1-1-38 0,-2-1-44 0,6-2-59 16,2-1-48-16,8-10-64 0,-15 16-148 15,11-9-403-15,4-7-140 0</inkml:trace>
  <inkml:trace contextRef="#ctx0" brushRef="#br2" timeOffset="125026">31233 10059 2302 0,'0'0'-91'0,"0"0"34"0,0 0 6 16,0 0 14-16,0 0 10 0,0 0 13 0,0 0 15 15,0 0 6-15,0 0 21 0,0 0 29 16,0 0 9-16,0 0 17 0,0 0 8 16,0 0 4-16,0 0 11 0,0 0-7 0,0 0-5 15,0 0-4-15,0 0-14 0,-13 56-6 16,11-42-6-16,-2 0-6 0,-1 4-6 16,3-1-3-16,0 0-7 0,0 2-3 0,0 0-3 15,0-2-5-15,2 0-3 0,0-17-1 16,0 33-7-16,0-20 1 0,0-13-4 15,-2 27 0-15,2-27 2 0,0 22-6 0,0-22 4 16,-2 20-5-16,2-20 2 0,-2 17 6 16,2-17-2-16,-2 15 4 0,2-15-2 0,0 0-2 15,-4 19-1-15,4-19-2 0,0 0 0 16,0 0 6-16,0 19-2 0,0-19 1 16,0 0 2-16,0 0 1 0,0 0-2 0,2 17 2 15,-2-17-2-15,0 0 5 0,0 0 2 16,12 9-1-16,-12-9-1 0,13 5-4 0,-13-5-1 15,0 0-4-15,27 3-4 0,-27-3 1 16,23 3-8-16,-7-3-28 0,-16 0-32 16,31 0-40-16,-14-3-61 0,2 2-41 0,0-3-55 15,-2-2-128-15,0 2-511 0,0-2-270 16</inkml:trace>
  <inkml:trace contextRef="#ctx0" brushRef="#br2" timeOffset="125408.41">31616 10361 2609 0,'0'0'-79'0,"0"0"39"0,0 0 25 0,0 0 24 16,4-15 15-16,-4 15 0 0,0 0-3 15,0 0 1-15,13-13-4 0,-13 13 1 0,0 0 8 16,19-5-8-16,-19 5 5 0,0 0-1 15,24 0 9-15,-24 0 8 0,0 0 0 0,22 2 4 16,-22-2-3-16,0 0 9 0,22 9 2 16,-22-9 8-16,8 7 6 0,-8-7 13 0,0 0 9 15,0 19-1-15,0-19 4 0,0 0 2 16,-10 26 1-16,10-26 1 0,-14 19 0 16,8-9-1-16,-2-1 7 0,8-9-3 15,-17 20-4-15,11-11-6 0,6-9-6 16,-13 15-10-16,13-15-4 0,-6 16-9 0,6-16-5 15,0 15-6-15,0-15-3 0,10 19-12 16,1-10 5-16,4 1-7 0,-1-1-23 0,4-1-39 16,-2 0-47-16,5 1-63 0,-1-3-56 15,-4-1-78-15,2 2-139 0,-4-4-223 0,-3-1-297 16,-11-2-346-16</inkml:trace>
  <inkml:trace contextRef="#ctx0" brushRef="#br2" timeOffset="134514.71">22155 12839 2677 0,'0'0'-132'16,"0"0"30"-16,0 0 12 0,0 0 11 0,0 0 6 15,0 0 4-15,0 0 11 0,0 0 2 16,0 0-4-16,19 6-37 0,-19-6-16 0,0 0-38 16,0 0-57-16,0 0-243 0,0 0 391 15</inkml:trace>
  <inkml:trace contextRef="#ctx0" brushRef="#br2" timeOffset="135208.23">22212 12845 1336 0,'0'0'32'0,"0"0"20"0,0 0 9 0,0 0 6 16,0 0 0-16,0 0 13 0,0 0 7 15,0 0 3-15,0 0 10 0,0 0-3 16,15 5-5-16,-15-5-3 0,0 0-4 0,0 0-3 16,0 0-11-16,0 0 0 0,0 0-4 15,21-1-7-15,-21 1 5 0,0 0-4 16,0 0 3-16,27-3 8 0,-27 3 1 0,20-1 2 16,-20 1 2-16,23-4 6 0,-8 2-5 15,-15 2 3-15,31-6 0 0,-11 4-2 16,-2 1-6-16,2-1-6 0,1-2-9 0,0 2-3 15,0 1-5-15,1-2-5 0,-2 2-8 16,1 1-1-16,1-3-5 0,-1 3-1 0,2-1-6 16,-2 1-2-16,5-2-3 0,2 0-1 15,-3 2-1-15,4-2-1 0,1 2-4 16,-1-4 1-16,6 4-6 0,-3-3 5 0,-1 1-6 16,1-2 1-16,0 1 2 0,2 2 0 15,-3-1-4-15,3-2 3 0,0 4-4 0,-2-2 1 16,-1 1 0-16,1 1-2 0,-2-5 4 15,-1 5 4-15,-3 0 2 0,0 0-2 16,-2-1-2-16,0 1 1 0,-1 0-1 0,-1 0-2 16,-2-2-1-16,4 2-2 0,-3-2 3 15,-2-2 0-15,0 3-4 0,1-2 1 0,-2 2-2 16,1 1 1-16,-19 0-2 0,34-3 4 16,-20-1-5-16,-14 4 4 0,30 0-3 0,-15-1 3 15,-15 1 1-15,30-2 2 0,-30 2 0 16,28 0 0-16,-14 0 2 0,-14 0-5 15,28 0 0-15,-28 0-1 0,27-2 2 0,-27 2-3 16,26 0 0-16,-26 0 2 0,28 0-2 16,-28 0 0-16,23-2-2 0,-23 2 5 0,23 0 0 15,-23 0 6-15,21 0-1 0,-21 0 6 16,24 2 0-16,-24-2 0 0,20 2-2 16,-20-2 0-16,24 2-5 0,-24-2 6 0,21 3-2 15,-21-3-4-15,22 2-2 0,-22-2 0 16,20 3-1-16,-20-3 2 0,17 1-3 15,-17-1-1-15,15 3 0 0,-15-3 2 0,0 0-3 16,23 1 1-16,-23-1-2 0,15 2 4 16,-15-2-5-16,18 2 1 0,-18-2-2 0,16 4-1 15,-16-4 3-15,21 1 2 0,-21-1-4 16,17 3 3-16,-17-3-2 0,17 2 2 16,-17-2-14-16,0 0-40 0,0 0-62 0,23-5-93 15,-23 5-124-15,4-9-243 0,-4 9-36 16,0 0-251-16,0 0-208 0</inkml:trace>
  <inkml:trace contextRef="#ctx0" brushRef="#br2" timeOffset="135857.27">22998 12562 2596 0,'0'0'-9'0,"0"0"42"0,0 0 15 0,0 0 19 16,0 0 7-16,0 0 6 0,0 0 23 15,0 0 10-15,0 0 19 0,0 0 1 0,0 0 0 16,0 0-4-16,0 0-2 0,0 0-11 16,0 0-11-16,0 0-12 0,0 0-9 15,40 20-9-15,-30-12-6 0,5-3-10 0,0 3-5 16,0 2-7-16,-1-2-3 0,4-1-9 15,-4 2-1-15,1 0-5 0,0 2 0 0,0-4-5 16,-5 1-3-16,0 1 7 0,2-1 2 16,-12-8 9-16,8 18 0 0,-8-18 2 15,2 18-1-15,-2-18 0 0,0 0 0 0,-14 30-7 16,4-18 5-16,-2 0-7 0,0-1-4 16,-4 0-1-16,0 1-4 0,-1-1-12 0,2-2-19 15,-2-1-29-15,2 0-31 0,0 0-40 16,1-1-53-16,1 1-55 0,2-2-58 15,2-1-129-15,-1-1-187 0,10-4-392 16,-12 6-443-16</inkml:trace>
  <inkml:trace contextRef="#ctx0" brushRef="#br2" timeOffset="139564.13">22822 11765 1052 0,'0'0'190'0,"-13"-12"-55"15,13 12-38-15,0 0-29 0,0 0-5 16,0 0 21-16,0 0-9 0,0 0 14 0,0 0 6 16,0 0 3-16,0 0 10 0,0 0 11 15,0 0 17-15,0 0 8 0,0 0 4 16,38 29 0-16,-38-29-11 0,8 17-9 0,-3-7-5 15,-5-10-7-15,6 21-5 0,-1-10-1 16,-5-11-5-16,6 24-7 0,-2-10-10 0,2 0-10 16,-2 0-7-16,0-2-9 0,1 2-9 15,-5-14-2-15,9 21-13 0,-7-12-25 16,-2-9-43-16,6 17-40 0,-6-17-62 16,6 14-61-16,-6-14-84 0,9 4-201 0,-9-4-445 15,0 0-327-15</inkml:trace>
  <inkml:trace contextRef="#ctx0" brushRef="#br2" timeOffset="139938.21">23107 11901 2685 0,'13'-8'-102'16,"-13"8"25"-16,0 0 6 0,0 0 33 15,0 0 23-15,0 0 24 0,0 0 29 0,0 0 12 16,0 0 15-16,0 0 24 0,0 0 18 16,0 0 9-16,0 0 10 0,0 0 7 0,-23 53-5 15,11-42-8-15,0 3-9 0,0 1-9 16,-1 2-11-16,3-2-5 0,-3 2-4 0,0 1-3 15,3-3-4-15,0-1-1 0,-2 0-6 16,4 0-10-16,0-1-3 0,1 0-8 16,-1 1-5-16,1-1-2 0,1-1-7 0,6-12-5 15,-11 20-15-15,7-10-27 0,4-10-32 16,-6 15-38-16,6-15-38 0,-6 13-49 16,6-13-40-16,0 0-52 0,0 0-138 0,-2 13-543 15,2-13-369-15</inkml:trace>
  <inkml:trace contextRef="#ctx0" brushRef="#br2" timeOffset="140315.26">23285 12032 2809 0,'10'-8'-74'0,"-10"8"34"0,0 0 13 16,0 0 13-16,0 0 18 0,10-11 17 16,-10 11 15-16,0 0 14 0,0 0 5 15,0 0 10-15,0 0 9 0,0 0 12 0,0 0 13 16,-60 11 10-16,47-5 9 0,13-6 0 16,-28 15 0-16,16-7-7 0,-2-1-6 0,0 5-7 15,4-3-6-15,-3 1-11 0,5-1-7 16,0 3-6-16,-1-1-2 0,9-11-10 15,-9 20-3-15,9-20-4 0,0 19-3 0,0-19-7 16,9 16 0-16,-9-16-6 0,19 13-2 16,-6-5-4-16,-1-4-3 0,6 2-2 15,-4-2-1-15,6-3-6 0,-20-1-12 0,35 0-35 16,-18-1-47-16,2-1-54 0,-19 2-67 16,32-10-63-16,-20 3-144 0,-1-3-168 0,-2 2-354 15,-1-3-335-15</inkml:trace>
  <inkml:trace contextRef="#ctx0" brushRef="#br2" timeOffset="151645.18">31698 12624 2605 0,'0'0'-174'0,"0"0"27"0,0 0 17 15,0 0 15-15,0 0 8 0,0 0 15 0,0 0 13 16,0 0 15-16,-20 4 11 0,20-4 6 15,0 0 7-15,0 0 9 0,0 0 9 16,0 0 7-16,0 0 3 0,0 0 12 0,0 0 2 16,0 0 8-16,0 0 17 0,0 0 2 15,0 0 13-15,-16 8 8 0,16-8 7 16,0 0 10-16,0 0 21 0,0 0-2 0,0 0 15 16,-10 7 2-16,10-7 23 0,0 0-6 15,0 0-5-15,-11 12-16 0,11-12-13 0,0 0-4 16,-10 13 12-16,10-13 1 0,0 0-11 15,-8 13-12-15,8-13 7 0,-7 13 17 0,7-13-11 16,-9 14 2-16,9-14-5 0,-8 15-5 16,8-15-9-16,-6 17-2 0,6-17-6 15,-8 15-2-15,8-15-5 0,-8 18 0 16,8-18 2-16,-6 17-1 0,6-17-1 16,-8 19 1-16,4-10-1 0,4-9-8 0,-6 18-3 15,6-18 1-15,-11 19-5 0,9-8-1 16,2-11-4-16,-9 21-2 0,3-11-5 0,6-10 3 15,-7 21-1-15,1-10-1 0,2 3 2 16,4-14 1-16,-10 20 1 0,6-10-4 0,4-10 1 16,-10 22-2-16,4-10-3 0,6-12 2 15,-10 24-2-15,4-10-4 0,-1-2-4 16,3 3-3-16,-3-2-1 0,7-13 4 0,-10 27-5 16,6-14 0-16,-1 1-2 0,-1 1-1 15,6-15 3-15,-8 27 8 0,4-16-2 0,0 4-1 16,-2-1 2-16,6-14-1 0,-10 24-1 15,6-11 5-15,-2-2-2 0,6-11-2 16,-11 28-1-16,7-17-1 0,-3 2 2 16,7-13-4-16,-10 26-1 0,4-15 0 0,-1 2-3 15,7-13 0-15,-10 24 0 0,4-12 0 16,1 2 1-16,-4-3 3 0,9-11 0 16,-10 26 1-16,4-12-3 0,2 1 1 0,0-1 2 15,-3 1 1-15,2 0-8 0,-1-2 6 16,2 2-2-16,-2-1 2 0,-1 1-6 0,1-2 0 15,6-13 2-15,-10 27-5 0,3-12 3 16,1-1-2-16,-1 1 4 0,1-2 22 0,0 0-8 16,0 3 0-16,0-3-3 0,-2 1-4 15,2-1 3-15,0 2-1 0,2-2 2 16,-2 3-10-16,-3-3 4 0,2 2-3 0,3 2-4 16,-2-5 3-16,-1 2-4 0,1 2 3 15,0 0-4-15,-2-1 5 0,1 0 0 0,-2 1-4 16,3 0-2-16,-2 2-3 0,-2 0 4 15,1 1-6-15,-2-1 6 0,1 1 1 0,1-2 0 16,-1 1-9-16,-1-1 8 0,2-1-1 16,-1 4 5-16,0-4-7 0,-2 0 2 15,4-1 4-15,0 0-3 0,2 1-5 16,-3-1 0-16,1 0 3 0,-3 0 0 0,2 1 0 16,1-1-2-16,0 0 1 0,2 0-1 0,-2 1 3 15,0-1 1-15,2 0-1 0,0 1-3 16,-3-1-1-16,3 0 6 0,-1 0-8 15,1 1 6-15,0-4-3 0,-1 2 2 0,1-1-10 16,0 0 10-16,0 0-2 0,-1 0 6 16,7-13-8-16,-13 24 6 0,9-14-4 0,-4 1 8 15,8-11-12-15,-13 23-4 0,6-11 15 16,7-12-7-16,-12 22 7 0,8-12-3 16,-3 2 1-16,-1-1-5 0,8-11 1 0,-11 23 4 15,5-11-4-15,-1 1-8 0,7-13-2 16,-10 23 12-16,4-10-1 0,0-2-2 15,-1 0 3-15,7-11-5 0,-13 23 5 0,7-11 4 16,0 0-8-16,6-12 1 0,-13 20-1 16,7-8 0-16,6-12 2 0,-16 20-2 15,12-11 0-15,4-9 3 0,-12 18-2 0,6-8 12 16,6-10-11-16,-12 18-1 0,6-9 1 16,6-9-1-16,-12 21 4 0,6-12-3 15,6-9 0-15,-13 20 0 0,4-10-12 0,9-10 14 16,-13 17-3-16,7-9 0 0,6-8-3 15,-12 19-5-15,3-8 12 0,9-11-12 0,-13 16 12 16,7-8-2-16,6-8 0 0,-12 20 1 16,3-10-2-16,9-10 0 0,-13 17-2 15,7-7 4-15,6-10-1 0,-13 17-4 0,7-9 2 16,6-8 4-16,-15 18 1 0,6-7 0 16,1-3-1-16,8-8-3 0,-19 21-4 0,10-13 4 15,-1 2 0-15,1 1-1 0,-1-1 6 16,-1-1-6-16,0 3 2 0,1-3-2 15,10-9-10-15,-20 22 11 0,10-13-1 0,2 2 4 16,-2-2 0-16,10-9-3 0,-20 22-1 16,12-17 3-16,-1 5-1 0,9-10 1 0,-16 17-3 15,6-7 2-15,2-3-4 0,8-7 4 16,-16 16-4-16,5-7 2 0,11-9 2 16,-17 17-2-16,6-9 2 0,3 2 2 0,8-10-4 15,-17 15 1-15,8-7-2 0,1 1 4 16,8-9-10-16,-19 15 9 0,8-7 2 0,11-8-10 15,-19 15 7-15,9-7 1 0,1-1-2 16,9-7 6-16,-21 15-5 0,11-7-3 0,0-1 1 16,10-7 5-16,-20 16 2 0,10-8-4 15,-1-1-6-15,-2 1 2 0,13-8 1 16,-21 15 3-16,11-8-12 0,-4 2 10 0,2 0 0 16,0-2 2-16,1 1 5 0,-2 0-5 15,0 1 0-15,1 1-1 0,12-10-2 0,-22 15 5 16,10-6-5-16,-1-1 3 0,2 2-3 15,-1-3 1-15,-1 0 6 0,0 1-5 0,2 2-2 16,-1-2 0-16,0-1 2 0,0 3-1 16,-2-3 2-16,1-2 0 0,-2 4-1 15,3-2-1-15,-3-1 3 0,15-6-4 0,-28 13 2 16,16-6-2-16,-3-2 2 0,2 0 1 16,0 3-4-16,13-8 2 0,-25 10 0 15,12-5 1-15,1 1 2 0,12-6-5 0,-26 12-1 16,14-8 7-16,12-4-12 0,-24 12 10 15,11-5 0-15,1-2 1 0,12-5-5 0,-28 10 2 16,16-7 3-16,-3 3-3 0,-2-1 1 16,2-1-1-16,-1 0 0 0,-2 2 3 15,2-1-3-15,16-5 3 0,-33 10-2 0,17-4 4 16,-4-2-4-16,6 2 3 0,-4 0-12 16,2-2 10-16,1 2-2 0,0-1 0 0,-2 1-1 15,3-2 5-15,-4 3-3 0,18-7 3 16,-29 10-5-16,12-6 2 0,2 1 0 15,-1-2-1-15,0 4-1 0,0-3 4 0,-2-1-2 16,2 3 6-16,-1-2-5 0,-4-1-2 16,4 1 0-16,-1 0-2 0,0 0 6 0,-1 0-1 15,-1-3-5-15,2 3 3 0,-2-2-1 16,4 2 2-16,-4-2-2 0,1 0 1 0,1-1 0 16,18-1-2-16,-36 3-1 0,17-2 1 15,1 2 4-15,2 1-4 0,16-4 0 16,-34 1 3-16,18 1-3 0,16-2 3 0,-29 2 0 15,12-2-2-15,17 0-2 0,-31 2 2 16,13-2 4-16,2 2-6 0,16-2 3 0,-32 0-2 16,12 1 0-16,20-1 3 0,-35 2 0 15,16-2-3-15,0 3 3 0,0-3-2 16,-1 1 2-16,20-1-3 0,-38 2 1 0,19 1 2 16,0-3 1-16,2 1-2 0,17-1-2 15,-38 2 0-15,17-2 1 0,2 1 2 0,0-1 3 16,-1 3-4-16,20-3-3 0,-35 2 1 15,15-2 3-15,2 2-5 0,-3-2 5 0,21 0 1 16,-34 0-7-16,15 2-2 0,2-2 6 16,-3 2 3-16,20-2-3 0,-38 0 0 15,20-2 0-15,-2 2 0 0,20 0 0 0,-38 0 6 16,17-2-5-16,1 4 1 0,20-2 2 16,-38-4 0-16,18 4-2 0,0-2-1 15,0-1 0-15,0 2 0 0,20 1 1 0,-41-3 3 16,24 0-7-16,-6 1 3 0,4-2-2 15,0 2 1-15,0 1 1 0,-3-3 0 16,22 4-6-16,-34-5 7 0,15 2-4 0,2-1 2 16,-3 0-2-16,4 1 3 0,-4-1-7 15,20 4 9-15,-36-9-1 0,17 3-2 0,2 2 4 16,-1-2-8-16,-1 1-3 0,0-1 5 16,0 1 5-16,2-2 2 0,-3 2-4 15,2-1-2-15,-2 1 0 0,1-1 2 0,2 0 5 16,-1 0-7-16,0-1 1 0,2 0 3 15,-1 1-2-15,0 2 2 0,0-2-1 16,1 0-19-16,1-1 3 0,-6 1-3 0,7-2 5 16,-3 1 0-16,0-4 1 0,2 4 3 15,-1-2-3-15,3-1 6 0,-3 0-5 0,1-2 4 16,-2 2-2-16,2-2 7 0,-3 1-6 16,3 1 2-16,3-1-2 0,-6 0 3 15,4-1-1-15,-1 2 6 0,-1-1-5 0,3 2 3 16,-3-1-3-16,2 1 1 0,-2-4-4 15,3 5 5-15,0-2-2 0,-3-2 1 0,5 3 5 16,-3-1-4-16,-1 1-1 0,3-1 2 16,-1 1 0-16,-3-2-1 0,5-2-3 0,-4 5 5 15,1-3-1-15,3 0 0 0,-3 2 3 16,1-2-2-16,2-1-2 0,-1 2 2 16,1-1-9-16,-1 0 12 0,-1 0-3 0,4-1 1 15,-5 0-3-15,1 1 4 0,0 0-6 16,1-2 3-16,-1 1 0 0,0-3 0 0,-1 2-1 15,-2-4 0-15,3 5 0 0,-1 1 4 16,3-3-2-16,0 1 2 0,-3 1-7 16,1-1 3-16,-3 0 3 0,3 1-2 0,-1-4 0 15,-4 3 1-15,3 1-1 0,1-2-1 16,-2-1-1-16,1 1 2 0,1 3 1 0,-1-2 0 16,3 1-2-16,-1 2 3 0,0-3-2 15,3 1 0-15,-3 2 0 0,2-3-1 0,-1 0 2 16,1 2 0-16,-2 0-6 0,3-3 4 15,0 3-11-15,-2-1 3 0,5 1-5 0,-4 0-1 16,11 11 8-16,-18-22-1 0,10 11-1 16,1 2-1-16,7 9 1 0,-16-22 0 15,7 14 0-15,9 8 4 0,-14-22-2 0,5 12 3 16,9 10 1-16,-15-20-2 0,8 11 0 16,7 9 5-16,-14-22 4 0,8 12-10 0,-3 0 2 15,9 10 2-15,-13-21-2 0,6 10 9 16,7 11-7-16,-14-18 0 0,9 7-1 0,5 11 0 15,-13-19 16-15,7 12-14 0,6 7-1 16,-12-20 1-16,12 20-3 0,-9-18 1 16,3 9 1-16,6 9 2 0,-15-17-1 0,15 17 2 15,-10-16-3-15,10 16 4 0,-9-16 0 16,9 16 0-16,-12-16-5 0,12 16 3 16,-11-15 4-16,11 15-2 0,-8-16-4 0,1 7 2 15,7 9 0-15,-10-18 1 0,10 18-4 16,-10-16 5-16,10 16 0 0,-14-20-2 0,9 11 0 15,5 9 1-15,-11-17-3 0,5 7 2 16,6 10-1-16,-10-17 2 0,10 17-6 0,-11-15-1 16,11 15-1-16,-12-16 2 0,12 16 4 15,-8-16-7-15,8 16 4 0,-9-16 0 16,9 16 1-16,-10-13 1 0,10 13-2 0,-9-15 5 16,9 15-3-16,-10-14 2 0,10 14-3 15,-9-17 1-15,9 17-4 0,-10-15 5 0,10 15 0 16,-11-16 0-16,11 16 2 0,-10-14-5 15,10 14-1-15,-10-16 1 0,10 16 9 0,-11-16-7 16,11 16-3-16,-11-18 6 0,11 18-7 16,-11-15 4-16,11 15-3 0,-7-13 3 15,7 13 5-15,-9-14-8 0,9 14-3 0,-9-11 1 16,9 11-1-16,0 0 3 0,-7-16-1 16,7 16 4-16,-6-13-3 0,6 13 1 15,0 0 0-15,-10-16-2 0,10 16 6 0,-9-11 0 16,9 11 0-16,-8-11 4 0,8 11-7 15,-9-14-3-15,9 14 3 0,-9-11 3 0,9 11-3 16,0 0 0-16,-12-17-3 0,10 11 5 16,2 6-6-16,0 0 6 0,-9-15-1 15,9 15 1-15,0 0-1 0,-11-19 0 0,11 19 0 16,0 0 0-16,-7-17 0 0,7 17 3 16,0 0-2-16,-9-18 0 0,9 18 1 0,-4-12 2 15,4 12-4-15,0 0 2 0,-9-17 1 16,9 17 1-16,0 0-3 0,0 0 1 0,-8-16 2 15,8 16 0-15,0 0 0 0,0 0 2 16,-4-13-2-16,4 13-4 0,0 0 0 16,0 0 3-16,0 0-1 0,-9-18-1 0,9 18 2 15,0 0-2-15,-8-9-2 0,8 9 2 16,0 0 2-16,0 0 7 0,-9-14-9 16,9 14-1-16,0 0 2 0,0 0 3 0,0 0-5 15,0 0 1-15,0 0 3 0,-10-13 1 16,10 13-3-16,0 0-1 0,0 0 3 0,0 0 0 15,0 0-3-15,0 0 2 0,0 0 0 16,0 0 2-16,-8-11-4 0,8 11 1 0,0 0 0 16,0 0-1-16,0 0 1 0,0 0-2 15,0 0 1-15,0 0 2 0,0 0-2 16,0 0 3-16,0 0-1 0,0 0 2 0,0 0-2 16,0 0 2-16,0 0-5 0,-12-9 4 15,12 9 2-15,0 0-5 0,0 0 4 0,0 0 0 16,-11-12-3-16,11 12 0 0,0 0 1 15,0 0 0-15,0 0 9 0,-9-11-10 0,9 11-1 16,0 0-3-16,0 0-6 0,-7-12-1 16,7 12 1-16,0 0 3 0,0 0-3 15,0 0 3-15,0 0 2 0,-4-20-2 0,4 20 5 16,-3-9-1-16,3 9 2 0,0 0-5 16,-6-13 4-16,6 13 0 0,-4-12 1 15,4 12 2-15,-5-11-3 0,5 11 3 0,-8-13-2 16,8 13 2-16,-4-10-1 0,4 10 4 15,-6-13-3-15,6 13-1 0,-2-12 0 0,2 12-1 16,-4-11 5-16,4 11-4 0,0 0 2 16,-5-19-2-16,5 19 0 0,-2-13-1 0,2 13 2 15,-6-13-1-15,2 5 1 0,4 8 2 16,-9-15-4-16,5 6 2 0,4 9 0 0,-10-18-2 16,7 10 0-16,3 8 2 0,-12-19 2 15,7 10-2-15,-1-1 0 0,6 10-2 0,-11-19 1 16,6 8 2-16,-2 1-6 0,1-2 3 15,-1 1 0-15,-2 2 1 0,3 0-2 0,0 1 0 16,-2-2-1-16,0-1-4 0,2 3-3 16,0-1-2-16,6 9-3 0,-12-17-3 15,8 9 6-15,-3-1 0 0,0 1 0 0,7 8 2 16,-10-14 0-16,5 7 1 0,5 7-1 16,-12-15 5-16,8 7-3 0,-2 0 4 15,6 8-2-15,-12-13 1 0,6 7 0 0,6 6-1 16,-10-13 3-16,4 7-5 0,6 6 1 15,-10-13-3-15,10 13 3 0,-12-13 2 0,6 7 1 16,6 6 0-16,-10-13-2 0,3 6 7 16,7 7-6-16,-14-12 2 0,10 6 0 0,-6-1 0 15,10 7 1-15,-14-14-1 0,6 6 4 16,8 8-3-16,-14-13 1 0,8 5 2 16,-2 3-2-16,8 5 1 0,-11-16 0 0,5 8-2 15,6 8 3-15,-11-15 0 0,7 8 1 16,-2-3 1-16,6 10-2 0,-11-15-3 15,7 7 1-15,4 8 2 0,-10-15 0 0,6 6 1 16,-4 1-2-16,8 8 1 0,-7-16 0 16,0 11 0-16,7 5 2 0,-10-16-2 15,3 9-1-15,1-1 2 0,6 8 4 0,-11-14-6 16,5 7-2-16,6 7 2 0,-9-11 2 0,9 11 1 16,-9-14 0-16,4 9-1 0,5 5 0 15,-8-11-1-15,8 11 4 0,-10-12 8 16,10 12-5-16,-8-12-5 0,8 12 3 0,-7-11-2 15,7 11 0-15,-7-9-1 0,7 9 3 16,-7-10-2-16,7 10-2 0,-9-9 3 0,9 9-1 16,0 0 0-16,-6-13 1 0,6 13 2 15,-4-8 2-15,4 8 5 0,0 0 4 16,-7-14 0-16,7 14-2 0,0 0 0 0,-6-9 0 16,6 9-4-16,0 0 1 0,-4-11-4 15,4 11 0-15,0 0 1 0,0 0-4 0,-6-14 0 16,6 14 0-16,0 0 3 0,0 0-2 15,-7-11-1-15,7 11-3 0,0 0-4 0,0 0-22 16,0 0-43-16,-4-10-77 0,4 10-94 16,0 0-145-16,0 0-191 0,-7-11-29 15,7 11-306-15,0 0-301 0</inkml:trace>
  <inkml:trace contextRef="#ctx0" brushRef="#br2" timeOffset="153428.16">27683 16111 2674 0,'0'0'-50'0,"0"0"50"0,0 0 13 0,0 0 7 15,11-12 15-15,-11 12 3 0,0 0 12 16,0 0 0-16,0 0 5 0,2-18 1 16,-2 18-5-16,0 0-8 0,0 0 8 15,0 0 7-15,0-22 20 0,0 22 6 0,0 0 14 16,0 0 10-16,0 0-1 0,0 0 4 15,0 0 3-15,0 0-2 0,0 0-2 16,0 0-8-16,0 0-13 0,-2-20-8 0,2 20-6 16,0 0-5-16,0 0-2 0,0 0-6 15,0 0 1-15,0 0-2 0,0 0-3 0,0 0-1 16,0 0 0-16,0 0 3 0,0 0 4 16,0 0 6-16,0 0 23 0,0 0-5 15,0 0-3-15,0 0 0 0,0 0-4 0,0 0-2 16,0 0-1-16,0 0 1 0,0 0-4 15,0 0 0-15,0 0-6 0,0 0-2 0,0 0-4 16,0 0-6-16,0 0-5 0,0 0-4 16,7-13-10-16,-7 13 0 0,0 0-9 0,0 0 1 15,0 0-5-15,0 0-2 0,0 0-4 16,0 0-1-16,0 0 0 0,0 0-3 16,0 0-2-16,0 0-1 0,0 0-4 0,16-11 4 15,-16 11-5-15,0 0 0 0,10-10 2 16,-10 10-1-16,10-8-1 0,-10 8 1 0,0 0-4 15,11-11 3-15,-11 11-2 0,0 0-2 16,0 0 1-16,0 0-1 0,0 0 2 16,0 0 1-16,0 0-1 0,0 0 2 0,0 0-3 15,0 0 2-15,0 0 0 0,0 0 0 16,0 0 1-16,-44 32-3 0,31-28 2 16,1 4 0-16,-3 1-2 0,2-1 2 0,-2-3-3 15,3 2 2-15,12-7-2 0,-26 14 1 16,15-8-2-16,11-6-1 0,-19 10 2 15,19-10-1-15,-15 7-2 0,15-7 1 0,-10 6-1 16,10-6 1-16,0 0 0 0,-17 9 0 16,17-9-1-16,0 0-1 0,-12 6 2 0,12-6-2 15,0 0 1-15,0 0 0 0,0 0 0 16,0 0 1-16,0 0 2 0,10 27 1 16,-10-27 4-16,13 10 4 0,-13-10-1 0,18 16 0 15,-9-6 0-15,4-1-1 0,-3 3-2 16,3-1 1-16,3 3-2 0,-1-1-2 0,1 2-4 15,-1-2-3-15,0 3 2 0,-1-1 2 16,-1 2-5-16,2-3 2 0,-5-2 1 16,1 2-3-16,0-1-16 0,-3-4-23 0,1 3-35 15,1-2-38-15,-4-3-55 0,-6-7-93 16,12 10-99-16,-12-10-221 0,8 4-32 16,-8-4 15-16,0 0-553 0,0 0-815 0</inkml:trace>
  <inkml:trace contextRef="#ctx0" brushRef="#br2" timeOffset="154213.18">27573 16702 3642 0,'0'0'-20'0,"-15"7"57"0,15-7 10 0,0 0 4 15,0 0 6-15,0 0-1 0,0 0 10 16,0 0 3-16,0 0-3 0,0 0-5 16,40 12-5-16,-40-12 4 0,28 6-4 0,-11-3 5 15,0 1-4-15,0 0 2 0,0-1-9 16,4 1-7-16,-6 0-7 0,6 0-23 16,-4-2-28-16,-1 0-48 0,-16-2-40 0,27 1-55 15,-11-1-44-15,-3 0-32 0,-2 0-50 16,-11 0-116-16,22-5-553 0,-11 3-380 0</inkml:trace>
  <inkml:trace contextRef="#ctx0" brushRef="#br2" timeOffset="154470.21">28105 16572 3071 0,'0'0'68'15,"5"-9"5"-15,-5 9-10 0,0 0 11 16,0 0 28-16,0 0 22 0,11-10 14 0,-11 10 4 15,0 0-8-15,0 0-6 0,0 0-5 16,0 0-6-16,-6 44 33 0,6-44 0 16,-7 29-4-16,4-14-7 0,-2 2-21 0,1 0-11 15,1 1-10-15,-1-3-17 0,-2 2-2 16,4-1-16-16,-2 0-20 0,4-16-22 0,-8 26-33 16,6-16-38-16,-1 2-39 0,1-2-44 15,2-10-57-15,-2 16-55 0,2-16-54 16,0 12-118-16,0-12-136 0,0 0-13 0,0 0-338 15,4 13-294-15</inkml:trace>
  <inkml:trace contextRef="#ctx0" brushRef="#br2" timeOffset="154742.18">28273 16827 2732 0,'0'0'-3'16,"0"0"59"-16,0 0 31 0,0 0 27 0,0 0 28 15,0 0 21-15,0 0 12 0,0 0 0 16,0 0-7-16,0 0-13 0,-46 40-13 16,34-26-11-16,-3 1-3 0,-1 2-5 0,0-1-13 15,1 3-7-15,-3-1-14 0,4 2-13 16,-2-3 1-16,0 4-16 0,2-2-4 0,-1-2-8 16,-2 2-7-16,2 0-19 0,3-2-24 15,-2-2-20-15,2-1-27 0,2-1-27 16,1-3-49-16,9-10-42 0,-13 16-56 0,8-9-45 15,5-7-107-15,-6 9-131 0,6-9-50 16,0 0-306-16,0 0-217 0</inkml:trace>
  <inkml:trace contextRef="#ctx0" brushRef="#br2" timeOffset="155132.78">28286 17054 2566 0,'0'0'-25'0,"0"0"32"16,0 0 31-16,11-11 18 0,-11 11 29 0,0 0 33 15,0 0 30-15,0 0 25 0,0 0 0 16,0 0 5-16,0 0-14 0,0 0-1 16,0 0-6-16,-57 11-5 0,46-5-12 0,-3 1-12 15,5 3 16-15,-4 0-14 0,2-1-12 16,1 4-12-16,-1-1-15 0,3 1-6 15,0 1-6-15,0 1-16 0,2-1 4 0,2 0-10 16,0 1-7-16,4-15-3 0,-4 27-1 16,4-27 4-16,4 25-1 0,-2-12 3 0,-2-13-4 15,12 23-3-15,-4-14 0 0,2 3-6 16,1-5-3-16,1 1-5 0,3-2-6 16,2-2-6-16,-3 0-16 0,4 1-8 0,1-3-11 15,-2 2-6-15,0-2 2 0,1-1-16 16,-18-1-3-16,30 3-8 0,-16-1-19 15,-3-2-26-15,3 0-32 0,-14 0-51 0,0 0-56 16,30-5-49-16,-24 1-100 0,-6 4-160 16,8-10-41-16,-8 10-403 0,0 0-446 0</inkml:trace>
  <inkml:trace contextRef="#ctx0" brushRef="#br2" timeOffset="171289.83">22214 12711 2825 0,'0'0'-190'0,"0"0"24"16,0 0 18-16,0 0 19 0,0 0 10 0,0 0 18 16,0 0 14-16,0 0 11 0,0 0 3 15,0 0 12-15,0 0 8 0,0 0 8 16,0 0 10-16,0 0 13 0,0 0 6 15,0 0 11-15,0 0 16 0,0 0 4 0,0 0 12 16,0 0 8-16,0 0-2 0,0 0 9 16,0 0 6-16,0 0 6 0,0 0 17 0,0 0-14 15,0 0 2-15,0 0-4 0,0 0-3 16,0 0-7-16,0 0 5 0,0 0-5 16,0 0-6-16,0 0-3 0,0 0 7 0,0 0 2 15,0 0 5-15,0 0 2 0,0 0 6 16,0 0 1-16,0 0 4 0,0 0 5 0,0 0 2 15,0 0 8-15,0 0 4 0,0 0-4 16,0 0-11-16,0 0-6 0,0 0-3 16,0 0-5-16,0 0-4 0,0 0-8 0,0 0-1 15,-2-24-4-15,2 24-4 0,0 0-1 16,0 0-2-16,0 0 2 0,4-25 2 16,-4 25 1-16,0 0-4 0,0-17 2 0,0 17 3 15,0 0 4-15,-2-24-6 0,2 24-4 16,-2-18-5-16,2 18 2 0,-4-19-3 15,4 19-5-15,-2-19 0 0,2 19 2 0,-2-21 0 16,2 21 1-16,-4-21-5 0,4 21 2 0,-2-22 0 16,2 22-1-16,-5-22-2 0,5 22 1 15,-5-22 4-15,5 22 5 0,-6-21-2 16,2 7 4-16,0 1-4 0,0 2 0 0,0-3 0 16,4 14 8-16,-9-27 3 0,2 13 2 15,3 0 4-15,-2-1 1 0,6 15 0 0,-10-29 2 16,3 13-2-16,3 1 2 0,4 15-2 15,-8-28-3-15,3 13-5 0,1 2 1 0,4 13-6 16,-7-31 2-16,5 18-6 0,2 13-2 16,-2-31 0-16,0 20-4 0,2 11-3 15,-2-27 4-15,2 27-7 0,-4-23 0 0,4 23-4 16,-2-25 3-16,2 12 2 0,0 13-9 16,-4-23 7-16,4 23-1 0,-2-26-5 0,0 13 7 15,2 13-7-15,-6-26 4 0,0 13-6 16,6 13 4-16,-8-25-1 0,2 14-4 15,6 11 2-15,-10-23-1 0,3 12 1 0,1-3-1 16,6 14-2-16,-15-22 1 0,6 10 2 16,3-2 1-16,-2 3-3 0,8 11-1 15,-16-23 0-15,8 12 1 0,0-3-1 0,0 3 2 16,-1 0-5-16,9 11 5 0,-15-21-2 16,9 9 3-16,-1-2-4 0,7 14-1 15,-10-22 2-15,6 11 0 0,4 11 0 0,-9-22 0 16,5 11-3-16,4 11 4 0,-9-21 0 15,3 12-2-15,6 9-2 0,-10-23 0 16,6 11-1-16,4 12 3 0,-14-21 3 0,8 11-3 16,-2-1 0-16,8 11-1 0,-13-19 4 15,5 10-2-15,8 9-2 0,-13-17-3 0,4 9 5 16,9 8 3-16,-14-13-5 0,14 13-1 16,-16-14-1-16,8 7 2 0,8 7-1 15,-19-13 1-15,11 7 4 0,8 6-5 0,-19-12-1 16,8 7 1-16,11 5 2 0,-22-14-4 15,12 11 2-15,10 3 0 0,-21-10 1 0,8 5 1 16,-1-1 0-16,14 6 0 0,-25-10-5 16,9 6 7-16,16 4-8 0,-25-7 4 15,10 3-4-15,15 4 3 0,-29-8-3 0,16 6-1 16,13 2 3-16,-27-5 0 0,27 5 0 16,-26-7 3-16,26 7-4 0,-21-3 3 0,21 3 2 15,-22-4-1-15,22 4 1 0,-18-2-2 16,18 2 1-16,-20-2-1 0,20 2 1 0,-18-3-1 15,18 3 1-15,-22-3 1 0,22 3-2 16,0 0 0-16,-31-1-1 0,31 1 4 16,-22 0-2-16,22 0 0 0,-25 0-3 0,25 0 4 15,-25 1-2-15,25-1 4 0,-26 0-4 16,26 0 4-16,-25 4-2 0,7 0 1 0,18-4-3 16,-22 4 0-16,22-4 1 0,-26 5 4 15,11 2-2-15,3-4-2 0,12-3-1 16,-26 9 5-16,12-5 2 0,-1 2 0 0,0 0-8 15,0 0 5-15,0 0-1 0,0 1 1 16,1 0-1-16,-2 0 1 0,2 1-1 0,-1-1 2 16,3 0 1-16,-2 1-4 0,0 2 2 15,4-1 6-15,-4 0-7 0,2 1 3 16,-1-1-5-16,1 1 2 0,1 2-1 0,0-1 2 16,-1-2-2-16,4 3-2 0,-6-3 2 15,4 5 2-15,0-4-2 0,-1 1 1 0,0 0-2 16,-2 1 3-16,3-1-1 0,0 1 2 15,-2-3-2-15,0 2 0 0,2 1 1 16,-4-1-1-16,4 1 0 0,0-3 0 0,-3 2 0 16,2-1-1-16,0 2 1 0,1-3-2 15,0 3 1-15,1-4 0 0,9-8-4 0,-17 18 7 16,7-8-4-16,1-3 1 0,9-7-2 16,-17 19 7-16,11-11-5 0,6-8 1 0,-17 17 0 15,11-7 0-15,6-10 0 0,-18 17 3 16,10-7-3-16,0-1 0 0,8-9 0 15,-17 19 0-15,8-9-1 0,1 1 4 0,-1 0-3 16,1 1-1-16,0 1 1 0,-2 0 1 16,2-1 2-16,0 1-3 0,0 1-1 15,1-1 2-15,-2-1 0 0,1 1 0 0,8-13 3 16,-13 23-3-16,7-12-4 0,0 0 4 16,-3 1-3-16,9-12 2 0,-11 20-3 15,5-7 4-15,6-13 5 0,-10 18-6 0,6-7-4 16,4-11 2-16,-8 16 1 0,8-16 6 15,-10 20-8-15,10-20 2 0,-8 16-2 0,8-16 4 16,-8 19-2-16,1-11 0 0,7-8 3 16,-8 21 0-16,8-21-2 0,-9 19 5 15,5-9 0-15,4-10-10 0,-9 18 3 0,9-18 0 16,-8 19 1-16,8-19 0 0,-6 20 0 16,6-20 0-16,-4 19-1 0,4-19 2 0,-4 17-2 15,4-17 2-15,-2 19 4 0,2-19-7 16,-2 17 2-16,2-17 3 0,-2 16-2 15,2-16-7-15,-4 17 5 0,4-17 2 0,0 0 1 16,0 22 0-16,0-22-5 0,4 17 7 16,-4-17-7-16,0 0 5 0,0 21-2 15,0-21 0-15,2 15 0 0,-2-15 0 0,0 0 2 16,2 21-8-16,-2-21 0 0,0 0 9 16,0 20-1-16,0-20 0 0,0 0-1 0,2 19 7 15,-2-19-9-15,0 0 2 0,0 17 1 16,0-17 0-16,0 0-4 0,0 0 4 0,2 19-3 15,-2-19 2-15,0 0-2 0,0 0 0 16,0 17 3-16,0-17 0 0,0 0 0 16,0 0-1-16,-2 19 5 0,2-19-5 0,0 0 0 15,0 0-1-15,-2 21 2 0,2-21 2 16,0 0 2-16,-2 19 7 0,2-19-2 0,0 0 2 16,2 23-2-16,-2-23-2 0,0 17 0 15,0-17-4-15,2 15 1 0,-2-15-2 16,0 0 2-16,0 23-1 0,0-23 0 15,0 0-4-15,0 20 0 0,0-20 2 0,0 0 1 16,2 12 1-16,-2-12-6 0,0 0-13 16,0 0-23-16,0 0-24 0,2 18-43 0,-2-18-59 15,0 0-70-15,0 0-83 0,0 0-194 16,0 0-91-16,0 0-366 0,0 0-411 0</inkml:trace>
  <inkml:trace contextRef="#ctx0" brushRef="#br2" timeOffset="172192.49">20714 11355 2746 0,'-2'-12'-193'0,"2"12"19"0,0 0 24 15,-3-14 22-15,3 14 26 0,0 0 20 0,0 0 27 16,0 0 10-16,0 0 27 0,0 0 13 16,5-24 5-16,-5 24 21 0,0 0 23 15,0 0 5-15,0 0 25 0,0 0 9 16,0 0 16-16,0 0 19 0,0 0 5 0,0 0 4 16,2-16-2-16,-2 16-4 0,0 0-5 0,0 0-11 15,0 0-6-15,0 0 3 0,0 0-3 16,0 0 5-16,0 0 1 0,0 0-8 15,0 0-11-15,0 0-8 0,0 0-7 0,-18 47-7 16,18-47-7-16,-8 23-6 0,4-10-6 16,4-13-4-16,-11 25-1 0,5-12-7 15,2-1-4-15,4-12-4 0,-8 23 0 0,3-14-3 16,5-9-3-16,-9 17-1 0,9-17-1 16,-4 16-3-16,4-16-1 0,-6 10-1 0,6-10 0 15,0 0-1-15,-6 17 0 0,6-17 3 16,0 0-3-16,0 0-1 0,0 0-1 0,0 0 4 15,0 18-5-15,0-18 4 0,0 0-6 16,0 0 2-16,0 0 0 0,12 18-2 16,-12-18 2-16,10 8-1 0,-10-8 0 0,14 9 0 15,-14-9-4-15,14 11 3 0,-14-11-5 16,19 12-13-16,-10-7-38 0,-9-5-44 0,23 8-61 16,-8-3-57-16,-4-3-91 0,1 1-188 15,1-2-478-15,0-1-410 0</inkml:trace>
  <inkml:trace contextRef="#ctx0" brushRef="#br2" timeOffset="172694.71">20750 10919 2799 0,'0'0'-141'0,"0"0"24"0,0 0 8 15,0 0 13-15,0 0 16 0,0 0 11 16,0 0 16-16,0 0 15 0,16-23 7 16,-16 23 5-16,17-2 5 0,-17 2 1 0,22-4-1 15,-22 4 3-15,22-1 2 0,-22 1 0 16,26-4-3-16,-26 4 12 0,26-2-14 16,-14 0-19-16,-12 2-24 0,21-3-38 0,-21 3-93 15,16-5-284-15,-8 3 357 0</inkml:trace>
  <inkml:trace contextRef="#ctx0" brushRef="#br2" timeOffset="172990.26">21014 10820 1404 0,'13'-7'14'0,"-13"7"3"0,0 0 20 15,0 0 17-15,0 0 22 0,12-10 27 16,-12 10 15-16,0 0 21 0,0 0-11 15,0 0-12-15,0 0-7 0,14-8-10 0,-14 8-11 16,0 0-1-16,0 0-2 0,0 0 19 16,0 0-6-16,0 0-3 0,0 0-9 15,0 0-8-15,0 0-13 0,8 25-1 0,-8-25-12 16,0 0-4-16,-2 25-2 0,2-25-8 16,2 19 1-16,-2-19-6 0,-2 19-4 0,2-19-3 15,0 21-4-15,0-21-5 0,2 21-24 16,-2-21-28-16,0 17-38 0,0-17-34 15,0 0-22-15,4 21-40 0,-2-17-44 16,-2-4-103-16,0 0-478 0,6 8-99 0</inkml:trace>
  <inkml:trace contextRef="#ctx0" brushRef="#br2" timeOffset="173377.2">21084 10816 2384 0,'0'0'-33'0,"-2"-17"12"0,2 17 9 0,-5-17 1 15,5 17-3-15,0 0 19 0,-2-21 12 16,2 21-8-16,0 0 5 0,2-19-5 16,-2 19-5-16,0 0 10 0,9-16 3 15,-9 16-14-15,11-7 6 0,-11 7-6 0,0 0 0 16,17-8-3-16,-17 8 9 0,0 0 5 16,18 0-11-16,-18 0 6 0,0 0 2 15,0 0 2-15,26 10-5 0,-26-10 3 0,12 7 4 16,-12-7-6-16,9 11 7 0,-9-11 16 15,0 0-1-15,7 19 5 0,-7-19 7 0,0 14 8 16,0-14-1-16,-11 22 1 0,2-13-1 16,-1 2 3-16,0-2-2 0,-2 3 2 0,2-2-3 15,-2-1-2-15,12-9-4 0,-18 15 1 16,10-9-3-16,8-6 0 0,-11 14-7 16,11-14-1-16,0 0-3 0,0 16-6 0,0-16 0 15,0 0-3-15,17 18-2 0,-8-11-3 16,4-1-3-16,-13-6-7 0,18 10-15 15,-18-10-24-15,22 9-18 0,-14-5-27 0,-8-4-28 16,21 8-42-16,-12-7-45 0,-9-1-108 16,19 3-505-16,-19-3-121 0</inkml:trace>
  <inkml:trace contextRef="#ctx0" brushRef="#br2" timeOffset="173581.09">21277 10885 2499 0,'0'0'16'16,"10"-10"-10"-16,-10 10 6 0,0 0-4 0,0 0 1 16,0 0-2-16,0 0 17 0,0 0 7 0,0 0-3 15,0 0-2-15,0 0-3 0,0 0 2 16,0 0 0-16,0 0-5 0,15 26-1 16,-15-26 0-16,6 12-10 0,-6-12-18 0,0 0-51 15,6 19-42-15,-3-12-46 0,-3-7-86 16,0 0-472-16,6 12 37 0</inkml:trace>
  <inkml:trace contextRef="#ctx0" brushRef="#br2" timeOffset="174007.57">21493 10910 2095 0,'6'-13'-5'0,"-6"13"24"0,0 0 9 15,0 0-11-15,0 0 26 0,0 0 30 16,0 0 13-16,0 0 10 0,0 0 2 0,0 0 6 16,0 0-2-16,0 0 3 0,-56 20 5 15,48-12 6-15,-4 0-1 0,1 5-6 0,-4 2-10 16,2 0-10-16,-1 0-12 0,0 2-7 16,0 1 9-16,0-1-8 0,-2 2-9 15,2 0-4-15,-1 0-12 0,0 2-4 0,0 1-8 16,-4-2-3-16,2-1-13 0,2 0-6 15,3-2-24-15,-1 0-24 0,2-3-35 0,3-1-31 16,0 0-31-16,2-1-36 0,0-5-35 16,6-7-85-16,-4 11-643 0,4-11-341 15</inkml:trace>
  <inkml:trace contextRef="#ctx0" brushRef="#br2" timeOffset="174568.87">21435 11089 2941 0,'8'-12'22'16,"-8"12"15"-16,0 0-6 0,0 0-3 0,0 0 0 15,0 0 11-15,0 0-7 0,0 0 1 16,0 0-5-16,0 0-2 0,0 0 0 16,0 0-6-16,0 0 2 0,0 0-3 0,0 0 1 15,0 0-4-15,-10 55-1 0,10-55 2 16,-4 21-2-16,4-21-3 0,-4 22 0 0,2-10-1 15,2-12-2-15,-2 21 2 0,2-21-5 16,-3 19 0-16,3-19-1 0,0 18-1 16,0-18 2-16,0 0-3 0,-2 20 2 0,2-20 1 15,0 0-2-15,-2 17 6 0,2-17-2 16,0 0 13-16,0 0 8 0,0 0 6 0,-2 19 1 16,2-19 1-16,0 0 4 0,0 0 7 15,0 0 2-15,0 0 13 0,-2 18 1 16,2-18 0-16,0 0-4 0,0 0-4 0,0 0-8 15,0 0-3-15,0 0-5 0,2 17-2 16,-2-17-3-16,0 0-2 0,9 11-3 16,-9-11-2-16,10 8-5 0,-10-8-1 0,14 8-5 15,-14-8-6-15,20 4-24 0,-20-4-23 16,19 2-36-16,-19-2-42 0,23-2-38 16,-23 2-45-16,23-4-42 0,-23 4-86 0,20-10-129 15,-12 3-431-15,0 1-257 0</inkml:trace>
  <inkml:trace contextRef="#ctx0" brushRef="#br2" timeOffset="174779.63">21630 11203 2642 0,'11'-17'4'0,"-11"17"55"16,0 0 10-16,0 0-7 0,8-14 7 0,-8 14 21 16,0 0 36-16,0 0 18 0,0 0 3 15,0 0-12-15,0 0-18 0,0 0-6 16,0 0-11-16,0 0-11 0,12 33-7 0,-12-33 11 15,0 21-7-15,0-21-10 0,0 27-9 16,0-12-9-16,2 2-20 0,-2 2-31 16,0-2-46-16,2 1-55 0,1 1-68 0,0-2-64 15,-1-1-144-15,-2 3-221 0,2-2-316 0,-2 1-297 16</inkml:trace>
  <inkml:trace contextRef="#ctx0" brushRef="#br2" timeOffset="184266.82">26546 12864 2554 0,'0'0'-135'0,"0"0"32"16,0 0 16-16,0 0 14 0,0 0 20 15,0 0 5-15,0 0 29 0,0 0 6 16,0 0 12-16,0 0 12 0,0 0 3 0,0 0 12 16,0 0-1-16,0 0 5 0,0 0 0 15,0 0 9-15,0 0 3 0,0 0 1 0,0 0 2 16,0 0 1-16,0 0 4 0,0 0 2 15,0 0-3-15,0 0-1 0,0 0-2 16,0 0 4-16,0 0 5 0,0 0 0 0,0 0-6 16,0 0 8-16,0 0-9 0,0 0 5 15,0 0 0-15,0 0 3 0,0 0 1 0,0 0-3 16,0 0-9-16,0 0 3 0,0 0-7 16,0 0-5-16,0 0-1 0,23 30-2 15,-23-30 2-15,0 0-12 0,2 17-4 0,-2-17 4 16,0 0-7-16,0 18 0 0,0-18 1 15,0 0-4-15,0 21-1 0,0-21-2 0,0 17 0 16,0-17-2-16,-2 19 0 0,2-19 0 16,-2 19-3-16,2-19-3 0,-5 23 3 15,5-23 1-15,-3 22 1 0,3-22-2 0,-6 26-2 16,4-13 3-16,-2 1-2 0,4-14 0 16,-3 24-1-16,-1-8-1 0,0-4 3 15,-2 4-3-15,6-16-1 0,-6 27 3 16,4-12-2-16,-1-2 3 0,3-13-1 0,-10 27-2 15,9-14 3-15,1-13-4 0,-6 25 0 0,1-13 2 16,5-12-1-16,-9 22 2 0,7-8-1 16,2-14-1-16,-7 24 1 0,5-12-3 15,2-12-1-15,-6 20 4 0,0-8-3 0,6-12 4 16,-6 21-3-16,6-21-3 0,-7 22 7 16,5-10-2-16,2-12-2 0,-7 25 6 0,5-14 4 15,2-11-1-15,-9 25-2 0,4-13 0 16,1 1 2-16,-3 1-4 0,1 1 2 15,6-15-3-15,-10 26 5 0,4-11-4 0,-1-1 1 16,1 1-4-16,-2-1 5 0,2 0 1 16,1 0 3-16,-1-1 7 0,-1-1 1 15,0 1 1-15,0 1 2 0,1 1 0 0,1-2-2 16,1 3-1-16,-4-3 0 0,2 0-3 16,0 2-1-16,1-1-1 0,-1 1-2 0,0-2 1 15,6-13-1-15,-11 26 2 0,5-13 2 16,1 2 2-16,1-4 1 0,-3 3 3 0,0-2 9 15,0 2 2-15,1 2-2 0,6-16-1 16,-12 26-2-16,6-13-3 0,-3 0 0 16,2 1-6-16,-2-1-3 0,2 1 2 15,1-1-2-15,-5 0-1 0,1-1-2 16,2 1 0-16,1 1-4 0,-5-2 4 0,4 1-5 16,-3-3 1-16,3 4 1 0,-3-3 5 15,2 0 3-15,-2 3 1 0,2-2-1 0,-2-2 1 16,1 2-5-16,-1 1 1 0,0-3 0 15,0 0 2-15,2 2-5 0,0-1-1 0,-3 1-3 16,2-1 2-16,1 0 0 0,-1 0-5 16,-1 1 3-16,1-1-3 0,0 1 2 0,-1-1 3 15,-2 1 0-15,5-3 5 0,-3 4-1 16,-1-3-1-16,0 2 1 0,3-2 3 16,0 0-2-16,-2 0-1 0,1 2-3 15,2-1-4-15,-4-2 7 0,3 1-5 0,1 1 1 16,-4 0 1-16,3 1-5 0,-1-1 2 0,3 1-3 15,-5-2 4-15,1 0 0 0,2 2-2 16,-3-2 4-16,2 3-7 0,-2-3 3 16,5 2 11-16,-4-1-2 0,11-11-1 0,-20 19 2 15,13-7-2-15,-4-3-4 0,2 0 3 16,9-9-1-16,-18 18 4 0,8-9 4 0,10-9-6 16,-14 14 10-16,7-7 3 0,7-7 5 15,-17 12-26-15,17-12 6 0,-14 10 1 16,14-10 5-16,-15 13 1 0,15-13 3 0,-15 8-1 15,4-1 0-15,11-7-1 0,-16 10 6 16,16-10-13-16,-18 8 5 0,9-1 0 0,9-7 1 16,-20 8 19-16,7-1 0 0,13-7-1 15,-21 12 2-15,8-7-2 0,-1 0-2 0,1 3 3 16,13-8-10-16,-25 12 4 0,12-7-7 16,-1 1-2-16,14-6 0 0,-25 11-5 15,14-5 1-15,11-6-5 0,-27 10-1 0,16-5-1 16,-5-1-1-16,16-4-2 0,-22 10-1 15,6-5-2-15,3 0 3 0,13-5 1 16,-31 8 0-16,16-4 0 0,-2 0-1 0,1 2-3 16,-2-2 5-16,2 0-3 0,-2 0 1 15,1-1-3-15,-2 1 2 0,2 0-2 0,0 0 0 16,1 0 6-16,-4-1-3 0,3 2 3 16,-1-4-2-16,0 2 0 0,0 0 1 15,0 1-2-15,0-2 0 0,18-2-1 0,-35 5-1 16,17-3-1-16,1 1-1 0,0-3-1 15,17 0 0-15,-34 5 0 0,15-3 0 0,1-2-3 16,3 3 2-16,15-3-2 0,-31 3 1 16,14-3-2-16,17 0 1 0,-30 3-1 0,16-3 3 15,14 0-5-15,-28 0 2 0,28 0 0 16,-30 0-1-16,30 0 1 0,-27 0-1 16,10 2 2-16,17-2-2 0,-26-2 1 15,26 2-1-15,-33-2-1 0,16 2 1 0,17 0 0 16,-28-1 0-16,12-2 0 0,16 3 0 0,-30-3-1 15,30 3 0-15,-28-2 1 0,13 0-1 16,15 2-1-16,-24-3 1 0,24 3 1 0,-28-3-2 16,28 3 3-16,-26-5-3 0,26 5 1 15,-23-4 0-15,23 4 1 0,-24-7-2 16,24 7 1-16,-18-3-1 0,18 3 2 0,-24-4-3 16,24 4 0-16,-21-4 2 0,21 4-1 15,-17-5 0-15,17 5 0 0,-17-4 1 0,17 4 0 16,-16-6-3-16,16 6 3 0,0 0 0 15,-24-8 1-15,24 8-1 0,-15-5-1 0,15 5 0 16,-17-4-1-16,17 4 2 0,-17-6 0 16,17 6 0-16,-18-6 0 0,18 6 0 15,-20-6 0-15,20 6 1 0,-19-3-1 0,19 3-1 16,-21-6 2-16,21 6 0 0,-21-8 0 16,21 8-1-16,-22-5 0 0,22 5-2 0,-22-4 2 15,22 4-1-15,-22-6 0 0,22 6-1 16,-23-5 2-16,23 5 0 0,-24-4-1 0,24 4 2 15,-22-5-1-15,22 5 2 0,-24-5-2 16,24 5 0-16,-21-5 0 0,21 5-1 16,-24-7 2-16,24 7-1 0,-22-5 0 0,22 5 0 15,-26-6 1-15,16 2 0 0,10 4-1 16,-28-7 1-16,13 4 0 0,15 3 0 0,-26-8-1 16,12 4 1-16,14 4-1 0,-26-13-1 15,12 8-1-15,14 5-1 0,-26-9 1 16,11 3-1-16,3 1 2 0,12 5 0 0,-26-11-1 15,16 7 1-15,10 4 0 0,-24-12 1 16,14 7-1-16,10 5 0 0,-19-11-1 0,19 11-1 16,-24-9 2-16,16 4-1 0,8 5 0 15,-21-10-1-15,10 5-1 0,11 5 0 16,-19-8 2-16,19 8-1 0,-16-10-1 0,16 10 0 16,-16-8-1-16,16 8-2 0,-14-6 1 15,14 6 2-15,0 0-2 0,-22-9 2 16,22 9-1-16,-10-5 0 0,10 5 2 0,0 0 0 15,-19-8-1-15,19 8 1 0,-15-5 1 16,15 5 1-16,0 0 1 0,-19-10 1 0,19 10-2 16,-15-5-1-16,15 5 1 0,-15-8 1 15,15 8 0-15,-17-8-1 0,17 8-1 0,-19-10-1 16,19 10 4-16,-17-8 0 0,7 3-1 16,10 5 2-16,-20-10-2 0,20 10 1 0,-20-13-2 15,9 7 0-15,11 6 0 0,-23-16 0 16,10 9 0-16,1 1 2 0,-2-1-1 0,2-1-1 15,-1 0 2-15,13 8-1 0,-23-15-1 16,10 8 0-16,1-1 1 0,12 8-1 0,-24-15 1 16,14 8-1-16,-3-1 2 0,13 8-3 15,-21-15 3-15,8 5-1 0,3 2-1 0,10 8 2 16,-22-16-2-16,12 9 1 0,-2 0 0 16,-2-2 0-16,14 9 0 0,-23-16 0 15,12 9 1-15,-1-1-2 0,-1-2 2 16,1 3-1-16,12 7-2 0,-24-16 1 0,12 7 2 15,-2 1 0-15,0-1-1 0,14 9-1 16,-25-17 2-16,14 9 0 0,0-1-1 0,-3 1 0 16,0-2 2-16,2 3-3 0,-1-3 0 15,3-1 1-15,-3 0-1 0,0 3 1 16,1-2 0-16,-1 0 0 0,0 1-2 0,1 0 4 16,-1 0-2-16,0-1-1 0,0-2 0 15,3 2 1-15,-2 1 1 0,-4 0-3 0,4-3 2 16,-1 3 1-16,0-1-5 0,1 0 4 15,1 2 3-15,-1-2-2 0,-2 0-1 0,2 1 0 16,0-1-1-16,-4 2 1 0,4-1-2 16,-3-1 1-16,2 2 0 0,0 0 0 0,-1 0 0 15,-2-2 1-15,4 0 3 0,-3 1-5 16,0-1 2-16,-2 1 1 0,1-2-2 16,-4 1 1-16,2-2-2 0,-2 3 1 15,1-3-1-15,3 3-1 0,-4-1 2 0,2 1-1 16,-2-3 1-16,1 2-2 0,0 2 2 0,0-4-1 15,3 2-1-15,-2 1 1 0,2 1 0 16,-2-1 1-16,1-1-1 0,1 1 2 16,-4-1-1-16,6 1 0 0,-6-1-1 0,2 0 0 15,3 1-1-15,-3 2 3 0,0-2-1 16,1-2 0-16,-2 2 1 0,2 0-1 0,-2 1 0 16,2 0 4-16,-3-1-3 0,4 1 1 15,-1-2-2-15,0 3 5 0,0-1-5 0,1 1 1 16,-8-3-1-16,9 2 1 0,-4-1-1 15,2 3 0-15,0-2 1 0,-2 1 0 0,0 0 0 16,0-1 0-16,2 0 0 0,0 1-1 16,0 1-1-16,1-2 1 0,-2 0 1 0,-1 3 0 15,2-3 0-15,0 0-3 0,-1 3 3 16,0-4 1-16,2 2-2 0,-2 0 1 16,4-1 0-16,-5 1-2 0,3 0 2 0,0 0 0 15,1 2 2-15,-2-2 1 0,2 0-5 16,3 1 1-16,-3 2 1 0,2-1-1 15,1-1 0-15,-2-2 2 0,4 5-2 0,10 3 2 16,-19-10-2-16,11 4 1 0,-3 3 0 16,11 3 0-16,-17-7 0 0,9 1 1 0,8 6-1 15,-16-8-2-15,8 3 3 0,8 5-1 16,-12-8 0-16,12 8-1 0,-15-10 2 0,8 6 1 16,7 4-4-16,-14-10 5 0,7 6-4 15,7 4 1-15,-14-12 0 0,7 6 0 0,7 6 0 16,-11-12-1-16,3 5 0 0,8 7 1 15,-12-14 0-15,7 10-1 0,5 4-1 16,-13-14 2-16,7 8-1 0,6 6 3 0,-13-12-3 16,13 12-1-16,-10-13 2 0,4 7 4 15,6 6-6-15,-11-11 4 0,6 3-2 0,5 8 0 16,-12-11 1-16,8 3-3 0,4 8 3 16,-13-11-1-16,8 3 0 0,5 8 0 0,-10-12 0 15,4 7-2-15,6 5 2 0,-9-11 0 16,9 11-4-16,-10-10 3 0,10 10 1 0,-9-13 0 15,5 8-1-15,4 5 0 0,-11-13 1 16,11 13-3-16,-10-11 4 0,10 11-1 0,-10-14 0 16,2 9-1-16,8 5 1 0,-12-11 1 15,12 11-2-15,-10-12 1 0,4 6 0 16,6 6 1-16,-11-13-1 0,11 13 1 0,-11-12-2 16,11 12 2-16,-10-13 0 0,10 13-1 15,-11-15 1-15,11 15-2 0,-12-15 2 16,12 15-2-16,-14-17 1 0,6 9-2 0,8 8 2 15,-12-15-4-15,12 15-25 0,-14-13-38 16,6 6-47-16,-2 0-74 0,3 0-105 0,-5-1-176 16,-1-2-139-16,-2 3 19 0,1-1-570 15,-2-1-825-15</inkml:trace>
  <inkml:trace contextRef="#ctx0" brushRef="#br2" timeOffset="185363.51">23573 14805 3571 0,'0'0'-160'0,"0"0"27"0,9-14 26 0,-9 14 28 16,0 0 41-16,4-14 39 0,-4 14 36 15,0 0 21-15,0 0 16 0,0 0 9 16,4-16 16-16,-4 16 10 0,0 0 6 0,0 0 2 16,0 0 0-16,0 0-8 0,0 0-8 15,0 0-11-15,6-14-8 0,-6 14-5 0,0 0-9 16,0 0-8-16,0 0-3 0,0 0-6 15,0 0 5-15,0 0 1 0,0 0 2 0,0 0 8 16,0 0-3-16,-33-4 8 0,33 4 6 16,0 0-1-16,-22-4-1 0,22 4-11 15,0 0-6-15,-28-2-6 0,28 2-1 0,-22 0-5 16,22 0-4-16,-26-2-3 0,26 2-8 16,-27-1-3-16,27 1-2 0,-26-3-6 15,26 3-1-15,-23 0-5 0,23 0-5 0,-19-1-14 16,19 1-3-16,0 0 2 0,-21 1 1 15,21-1 3-15,0 0-1 0,0 0 2 0,-17 6 1 16,17-6 13-16,0 0 1 0,0 0 18 16,0 0 13-16,0 0 6 0,0 0 9 0,13 31 3 15,-13-31-3-15,10 17-4 0,-10-17-4 16,13 23-7-16,-5-10-7 0,0 2-3 16,2 0-6-16,0 0-10 0,-2-1-23 0,3-1-24 15,2 2-32-15,-1 3-28 0,1-3-33 16,-3-2-38-16,1-1-52 0,4 1-61 15,-5-2-47-15,-1 0-141 0,2 0-118 0,-5-2 2 16,2 1-441-16,-1-3-509 0</inkml:trace>
  <inkml:trace contextRef="#ctx0" brushRef="#br2" timeOffset="186948.5">23269 15666 2989 0,'0'0'-101'15,"0"0"59"-15,0 0 29 0,0 0 33 0,0 0 8 16,0 0 5-16,0 0 16 0,0 0 4 16,0 0 11-16,0 0 6 0,0 0 6 0,0 0 5 15,0 0 7-15,0 0 6 0,0 0 8 16,0 0 10-16,0 0-11 0,0 0 2 16,0 0-9-16,0 0-9 0,0 0-9 0,0 0-5 15,0 0-7-15,0 0-7 0,0 0-5 16,0 0-3-16,38 22 0 0,-38-22 4 0,18 5-8 15,-18-5-5-15,22 6-2 0,-12-2 0 16,-10-4-4-16,23 6-4 0,-23-6-4 16,22 8-2-16,-10-7-3 0,-12-1-3 0,22 7-10 15,-22-7-20-15,21 7-17 0,-11-5-22 16,-10-2-26-16,20 6-26 0,-20-6-32 0,16 1-32 16,-16-1-41-16,18 3-45 0,-18-3-119 15,10-3-168-15,-10 3-351 0,0 0-272 16</inkml:trace>
  <inkml:trace contextRef="#ctx0" brushRef="#br2" timeOffset="188953.9">23770 15503 2686 0,'0'0'46'0,"0"0"51"16,0 0 3-16,0 0-2 0,0 0 12 15,0 0 14-15,0 0 15 0,0 0 10 16,0 0-4-16,0 0-6 0,6 37-1 0,-6-37-17 16,-4 24-3-16,4-24-2 0,-6 33 0 15,6-17-15-15,-4 2-10 0,4 2-10 0,2-1-26 16,-2-3-35-16,0 3-31 0,2-3-45 16,-2 0-54-16,2 1-69 0,2-1-49 0,-2-5-69 15,0 1-154-15,2-3-101 0,-4-9-332 16,7 17-260-16</inkml:trace>
  <inkml:trace contextRef="#ctx0" brushRef="#br2" timeOffset="189236.05">23980 15745 2793 0,'0'0'43'15,"10"-8"19"-15,-10 8-8 0,0 0 21 0,0 0 34 16,0 0 22-16,0 0 20 0,0 0 1 15,0 0-10-15,0 0-6 0,0 0-9 16,0 0-8-16,-23 50 0 0,12-35 1 0,-2 1-11 16,-1 0-7-16,-2 2-14 0,0 1-9 15,1 0-13-15,0 0-4 0,-2 0-11 0,3-2-7 16,-4 3-4-16,4-4 0 0,-1 2-12 16,2-2 6-16,1-1-13 0,1-1-13 15,-1 0-14-15,3-1-24 0,0-1-31 0,1-1-36 16,8-11-42-16,-12 19-40 0,10-10-44 15,-3-1-48-15,5-8-104 0,-3 14-148 0,3-14-439 16,0 0-399-16</inkml:trace>
  <inkml:trace contextRef="#ctx0" brushRef="#br2" timeOffset="189686.16">24018 15962 2952 0,'0'0'27'0,"12"-8"51"0,-12 8 7 0,0 0 0 15,0 0 1-15,0 0 13 0,0 0 13 16,0 0 10-16,0 0 1 0,9 35 2 0,-9-35-1 16,-5 23 8-16,5-23 7 0,-4 27 14 15,2-12-26-15,0 4 3 0,-2-2-4 16,2 0 11-16,0 2-10 0,-2 0-11 0,2 1-15 15,0-4-11-15,-3 4-11 0,5-2-5 16,-2-2-15-16,2-16-3 0,-3 28-4 0,1-16-6 16,2-12-8-16,-2 23-8 0,2-23 2 15,0 17 1-15,0-17-7 0,0 0-6 16,-2 21-7-16,2-21-5 0,0 0-4 0,0 0-6 16,4 14-2-16,-4-14-5 0,0 0 4 15,0 0-4-15,0 0 1 0,20 7 1 0,-20-7 0 16,0 0 6-16,23 2 0 0,-23-2-2 15,21 4-3-15,-21-4 1 0,25 5 4 16,-11-3 0-16,-14-2-1 0,22 6 4 0,-8-5-2 16,-14-1-2-16,25 7-1 0,-15-4-19 15,5 1-23-15,-4-2-23 0,-1 0-36 0,-10-2-45 16,18 2-66-16,-18-2-62 0,14 0-93 16,-14 0-164-16,0 0-40 0,19-6-470 0,-19 6-568 15</inkml:trace>
  <inkml:trace contextRef="#ctx0" brushRef="#br2" timeOffset="189891.98">24319 16353 3223 0,'0'0'-7'0,"0"0"56"0,0 0 16 0,27 8 19 16,-27-8 30-16,11 5 20 0,-11-5 24 16,8 11 7-16,-8-11-13 0,9 16-7 0,-9-16-10 15,4 18-12-15,-4-18-14 0,6 20-2 16,-4-6-15-16,-2-14-13 0,4 22-8 15,-2-10-19-15,-2-12-29 0,7 23-35 0,-5-14-41 16,0 2-57-16,-2-11-68 0,5 16-76 16,-5-16-147-16,0 13-180 0,0-13-7 0,0 0-294 15,0 0-254-15</inkml:trace>
  <inkml:trace contextRef="#ctx0" brushRef="#br2" timeOffset="194272.07">18486 12876 2538 0,'0'0'-127'15,"0"0"23"-15,0 0 8 0,0 0 13 0,0 0 16 16,0 0 10-16,0 0-1 0,0 0 26 16,0 0 5-16,0 0 23 0,0 0-5 0,0 0 9 15,0 0 9-15,0 0 13 0,0 0-3 16,0 0 8-16,0 0 10 0,0 0 5 0,0 0 4 15,0 0-12-15,0 0 6 0,0 0 5 16,0 0 10-16,0 0 0 0,0 0 5 16,0 0 7-16,0 0 1 0,0 0 4 0,0 0-2 15,0 0-7-15,0 0-1 0,0 0-2 16,0 0-2-16,0 0-5 0,0 0 4 0,0 0 2 16,0 0-3-16,0 0 2 0,0 0 4 15,0 0 2-15,0 0-2 0,0 0 9 16,0 0-7-16,0 0-2 0,0 0-8 0,0 0-4 15,16-33-4-15,-16 33-9 0,0 0-1 16,20-4-5-16,-20 4-2 0,0 0-5 0,24 4 0 16,-24-4 0-16,0 0-2 0,25 12 3 15,-17-7 2-15,-8-5 3 0,16 12-1 0,-8-5 4 16,0 5-2-16,-8-12 4 0,13 21-2 16,-9-8-4-16,-1 1-2 0,-3-14-1 15,4 24 5-15,-4-11-7 0,0-13 9 16,-2 25-7-16,-3-9 3 0,5-16 1 0,-8 22-1 15,1-12-2-15,7-10-4 0,-16 19-1 0,8-11-2 16,8-8-6-16,-20 9 1 0,20-9-2 16,-21 6-1-16,21-6 0 0,-19-2 5 15,19 2-7-15,-21-7 3 0,21 7-5 0,-18-13 1 16,18 13-1-16,-14-12 7 0,14 12-3 16,-8-16-1-16,8 16 0 0,-7-13-3 0,7 13-2 15,0 0-1-15,5-23-1 0,-5 23-4 16,10-13 0-16,-10 13 0 0,14-13-5 15,-14 13-2-15,18-12-7 0,-18 12-4 0,16-9-16 16,-5 5-26-16,-11 4-31 0,15-8-41 16,-15 8-57-16,17-6-45 0,-11 3-98 15,-6 3-180-15,10-4-431 0,-10 4-360 0</inkml:trace>
  <inkml:trace contextRef="#ctx0" brushRef="#br2" timeOffset="195398.78">18654 12958 2778 0,'0'0'-92'0,"0"0"33"0,-11-12 3 16,11 12 8-16,0 0 6 0,0 0 7 0,0 0 24 15,-12-7 25-15,12 7 7 0,0 0 29 16,0 0 1-16,0 0 5 0,0 0 2 0,0 0 8 16,0 0 22-16,0 0 15 0,0 0 13 15,0 0 6-15,0 0-4 0,0 0-10 16,0 0-5-16,0 0-18 0,0 0-6 0,0 0-7 15,0 0-1-15,55 5-9 0,-55-5-5 16,29 4-5-16,-12-4-3 0,2 2 0 0,3 0-1 16,-2 0 4-16,4-1 2 0,-1-1 4 15,-2 3 3-15,0-2-5 0,1-1-1 0,-2 3-3 16,4-2-2-16,-3 2-6 0,-1-2-6 16,0 1-4-16,0 0-3 0,-2 0-4 15,1 0-1-15,1-1-5 0,-4 2 1 0,-16-3-4 16,34 2-1-16,-19-2 1 0,-15 0-7 15,30 1 2-15,-30-1-1 0,28 0-1 16,-16 0 1-16,-12 0-1 0,26 2-4 0,-26-2 5 16,25 0-1-16,-25 0-2 0,26 0 0 15,-26 0-1-15,22 0 3 0,-22 0-2 0,24 0 4 16,-24 0-6-16,21 0 8 0,-21 0-1 16,26-2-3-16,-26 2 1 0,22-1 1 15,-22 1-1-15,22 0 17 0,-22 0-16 0,23-2-4 16,-23 2 8-16,24 0-8 0,-24 0 5 15,20 0-5-15,-20 0 3 0,24-3-3 0,-24 3-1 16,23 0 4-16,-23 0-26 0,24 0 4 16,-24 0 2-16,20 0-1 0,-20 0 3 0,20 0-1 15,-20 0-2-15,18-1 3 0,-18 1 2 16,0 0-4-16,26-4 3 0,-26 4 1 16,19-2 7-16,-19 2-6 0,15-3-1 0,-15 3 2 15,17-4-5-15,-17 4 5 0,16-4 6 16,-16 4-8-16,0 0 2 0,22-6-2 0,-22 6 3 15,15-6 0-15,-15 6 1 0,17-6-2 16,-17 6 0-16,15-3 0 0,-15 3 2 16,14-6 0-16,-14 6-2 0,16-6 6 0,-16 6-6 15,0 0 0-15,22-6 3 0,-22 6-1 16,15-5 1-16,-15 5 1 0,0 0 0 0,19-3 2 16,-19 3 2-16,0 0 1 0,19-7 5 15,-19 7 1-15,0 0 6 0,20-6-11 16,-20 6-1-16,12-5 0 0,-12 5-3 0,0 0 1 15,22-6-4-15,-22 6 5 0,14-6 7 16,-14 6-11-16,17-5 4 0,-17 5-4 0,17-4-2 16,-17 4 4-16,17-4 0 0,-17 4 4 15,0 0 3-15,24-6 7 0,-24 6 2 0,12-4-2 16,-12 4 4-16,0 0-6 0,23-3 1 16,-23 3-2-16,15-2 0 0,-15 2 3 15,0 0-5-15,27 0 0 0,-27 0-2 16,22 2-6-16,-22-2-1 0,23 2 2 0,-23-2-6 15,21 3-13-15,-21-3-19 0,17 4-23 16,-9-4-35-16,-8 0-34 0,16 2-48 0,-16-2-57 16,0 0-37-16,0 0-76 0,0 0-142 15,0 0-93-15,0 0-362 0,0 0-356 0</inkml:trace>
  <inkml:trace contextRef="#ctx0" brushRef="#br2" timeOffset="195935.48">19441 12817 2723 0,'0'0'-93'0,"0"0"31"15,0 0 14-15,0 0 12 0,0 0 13 0,0 0 14 16,0 0 21-16,0 0 30 0,0 0 24 16,0 0 17-16,0 0 13 0,0 0 2 15,0 0 14-15,0 0 7 0,0 0 17 0,0 0 7 16,0 0 5-16,0 0-6 0,0 0-5 16,0 0-3-16,0 0-13 0,0 0-6 0,0 0-3 15,0 0-10-15,0 0-3 0,0 0-9 16,0 0-5-16,0 0 2 0,0 0-32 15,0 0 11-15,0 0-13 0,0 0 8 0,34 11 4 16,-34-11 4-16,0 0 26 0,0 0 3 16,0 0-1-16,9 9-3 0,-5-3-6 0,-4-6-7 15,10 7-12-15,-10-7-6 0,18 14-7 16,-8-6-7-16,2-1-6 0,1 1-2 16,4 2-10-16,-2 0-3 0,-1-2-2 0,6 2-6 15,-3 2-2-15,-4-1-2 0,-1 0-4 16,1 1 0-16,-3-1 0 0,-1-1-3 0,-2 1 0 15,-3 0-2-15,-2 1 1 0,-2-12 0 16,-4 21 0-16,0-11-3 0,-8 1-1 0,4-3-1 16,-5 1-10-16,1-1-21 0,-1-1-26 15,-2 1-29-15,3-2-32 0,-2-1-53 0,2-1-65 16,2 0-56-16,-1 0-83 0,-2-2-138 16,13-2-75-16,-23 6-17 0,9-2-351 0,0-3-380 15</inkml:trace>
  <inkml:trace contextRef="#ctx0" brushRef="#br2" timeOffset="196556.89">18516 13455 2856 0,'0'0'-59'0,"0"0"43"15,0 0 0-15,0 0 2 0,0 0-2 16,0 0-1-16,0 0 16 0,0 0 26 16,0 0 2-16,0 0 0 0,0 0-3 0,36 14 1 15,-36-14-1-15,17 0 5 0,-17 0 7 16,0 0 10-16,28-1 5 0,-28 1 0 0,0 0-1 15,23-6-9-15,-23 6 1 0,13-7-4 16,-13 7-4-16,10-8 1 0,-10 8-4 16,0 0-2-16,4-15-5 0,-4 15 5 0,0 0 3 15,0 0 0-15,0 0 22 0,-23-25 17 16,23 25 16-16,-17-6 20 0,17 6 9 0,-18-2 9 16,18 2-4-16,0 0 4 0,-32 8-3 15,21-2-7-15,11-6-16 0,-17 11-20 16,10-2-8-16,7-9-12 0,-10 20-1 0,6-9-9 15,4-11 0-15,-2 25-10 0,2-25-2 16,0 25-4-16,4-9 0 0,-4-16-8 0,8 26 1 16,-2-13-10-16,3-1-8 0,0-1-23 15,1-2-28-15,1-1-33 0,-1 0-55 16,-10-8-68-16,26 8-52 0,-16-7-92 0,1-1-170 16,-11 0-56-16,23-5-363 0,-12 2-341 15</inkml:trace>
  <inkml:trace contextRef="#ctx0" brushRef="#br2" timeOffset="196748.49">18770 13599 3176 0,'11'8'173'0,"-11"-8"-11"15,8 10-15-15,-8-10-20 0,4 15-13 0,-4-15 8 16,2 18 4-16,-2-18-7 0,0 22-9 16,0-22-12-16,0 26-11 0,2-13-6 0,-2-13-12 15,2 30-8-15,0-15 0 0,1 0-14 16,-3-15-38-16,9 23-43 0,-7-13-62 15,-2-10-80-15,10 14-70 0,-8-10-120 0,-2-4-181 16,0 0-39-16,0 0-281 0,0 0-226 16</inkml:trace>
  <inkml:trace contextRef="#ctx0" brushRef="#br2" timeOffset="196917.87">18813 13518 2708 0,'0'0'220'0,"6"-14"46"0,-6 14-26 15,0 0-28-15,6-15-28 0,-6 15-21 0,0 0-17 16,6-12-17-16,-6 12-14 0,0 0-16 16,0 0-48-16,5-11-57 0,-5 11-69 15,0 0-79-15,0 0-65 0,6-8-121 0,-6 8-201 16,0 0-420-16,0 0-398 0</inkml:trace>
  <inkml:trace contextRef="#ctx0" brushRef="#br2" timeOffset="197647.83">19308 12075 2899 0,'0'0'-72'0,"0"-17"48"16,0 17 5-16,0 0 13 0,2-23 13 16,-2 23 14-16,4-13 15 0,-4 13 14 0,0 0 17 15,2-19 12-15,-2 19 9 0,0 0 5 16,0 0 1-16,2-17 8 0,-2 17 3 0,0 0-5 16,0 0 11-16,0 0 7 0,0 0-1 15,0 0-3-15,0 0-8 0,0 0-11 16,0 0-16-16,0 0-5 0,-14 59-12 15,12-42-5-15,0 2-8 0,-2 1-14 0,4 0-30 16,-3-1-37-16,1 3-38 0,2-3-49 16,0-1-63-16,-3 0-44 0,3-18-62 0,-2 32-146 15,2-21-550-15,0 2-445 0</inkml:trace>
  <inkml:trace contextRef="#ctx0" brushRef="#br2" timeOffset="198039.44">19516 12094 2979 0,'6'-19'-71'0,"-6"19"41"0,0 0-13 16,0 0-1-16,0 0 15 0,0 0 16 16,0 0 12-16,0 0 9 0,0 0 14 15,0 0 3-15,0 0 2 0,0 0 8 0,0 0 6 16,-40 35 24-16,27-19 2 0,-2 1-2 15,0-1-4-15,1 1-8 0,-4 2-5 0,2 0-3 16,-4 4-4-16,1-2-2 0,5 0-9 16,-2-2 5-16,2-2-28 0,-1 3-49 0,4-5-49 15,3 0-43-15,0-2-31 0,1-1-45 16,7-12-122-16,-6 17-439 0,4-10-68 16</inkml:trace>
  <inkml:trace contextRef="#ctx0" brushRef="#br2" timeOffset="198487.83">19469 12330 2256 0,'0'0'49'0,"13"-7"45"0,-13 7-8 15,0 0-6-15,0 0-12 0,0 0 1 0,0 0 19 16,0 0 14-16,0 0-5 0,0 0-6 16,0 0-11-16,12 27-12 0,-12-27-2 0,0 0 10 15,-6 32 5-15,6-32 1 0,-6 27-2 16,4-12-4-16,-5-2-11 0,3 4-3 16,-3 1-5-16,1-3-7 0,0 2-7 0,1-2-1 15,-1 2-2-15,2-1 0 0,0-3-3 16,4-13-3-16,-6 23-4 0,6-23 2 15,-8 19 0-15,8-19 7 0,-6 15 6 16,6-15 9-16,0 0 2 0,-2 17-5 0,2-17 1 16,0 0-5-16,0 0 0 0,0 0-1 0,0 0-5 15,8 16-1-15,-8-16 0 0,16 3-4 16,-16-3-18-16,21 2 0 0,-21-2 0 0,28 0-1 16,-12 2-5-16,4 0 1 0,-4-1-4 15,3-1-4-15,-19 0-19 0,34 3-29 16,-18-2-37-16,-16-1-57 0,28 4-66 0,-14-4-45 15,-4 0-110-15,-10 0-160 0,17-1-53 16,-17 1-282-16,0 0-201 0</inkml:trace>
  <inkml:trace contextRef="#ctx0" brushRef="#br2" timeOffset="198693.88">19748 12563 2562 0,'0'0'25'0,"15"-6"15"16,-15 6-15-16,13-5-34 0,-13 5 11 15,0 0 7-15,0 0 70 0,21 0 59 16,-21 0 29-16,0 0 19 0,0 0 6 0,10 17 2 16,-10-17-7-16,0 21-1 0,0-21-17 15,0 24 8-15,-2-8-24 0,2 0-19 0,0 2-28 16,0-1-51-16,0-1-72 0,-2-1-90 16,6 0-111-16,-4-2-179 0,0-13-199 15,0 22 28-15,0-22-308 0,0 0-244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8:37:45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4377 3553 963 0,'0'0'326'16,"0"0"-119"-16,0 0-81 0,0 0-36 16,-14-6-24-16,14 6 2 0,0 0 18 0,0 0 0 15,0 0 13-15,0 0 1 0,0 0-6 16,0 0 7-16,0 0-1 0,0 0 8 16,0 0 4-16,0 0-2 0,0 0-6 0,0 0-12 15,0 0-4-15,0 0-6 0,0 0-8 16,0 0-5-16,0 0-2 0,-22 13-9 15,22-13-2-15,-6 18-3 0,6-18 4 16,-4 19-2-16,4-19-3 0,-5 26-4 0,1-10 3 16,0 1 0-16,-1 2-4 0,3 1-1 15,-2-2-4-15,0 3-2 0,2 2 1 0,0-2-6 16,-3 2 0-16,3 1-4 0,0 1-5 16,2-2 1-16,-4 4-3 0,2 0-2 15,0-3 1-15,4 3-3 0,-2 0-2 0,0-1 0 16,0 2-3-16,0 0 0 0,0-1 2 0,0-2-6 15,-2 5 1-15,2-2-2 0,0-1 1 16,0 1-2-16,0 1-1 0,0-1 2 16,-2-1 2-16,2 0-4 0,-2-3 0 15,2 1-3-15,-2-3 2 0,2 0-2 16,-2-1 4-16,2 0-5 0,-3 0 2 0,3-2-3 16,-2 0 3-16,0 0-4 0,2 0 5 15,-3-2-5-15,1 1 0 0,2-18 2 0,0 34 0 16,-2-17 0-16,2-17 1 0,0 30-2 15,0-14 6-15,0-16-7 0,0 30 6 16,0-17-2-16,0-13 1 0,0 31-2 0,0-14 0 16,2-2 4-16,-2 2-23 0,0 0 2 15,2 1 0-15,1-3 4 0,-3-15 0 0,4 25 1 16,-4-12 1-16,0-13 1 0,5 23 3 16,-5-23-4-16,0 21 4 0,0-21-1 15,2 19-3-15,-2-19-2 0,0 19-14 0,0-19-19 16,0 17-26-16,0-17-27 0,0 0-39 15,-2 23-48-15,2-23-51 0,0 0-81 0,-5 19-182 16,3-15-413-16,2-4-298 0</inkml:trace>
  <inkml:trace contextRef="#ctx0" brushRef="#br0" timeOffset="2426.98">4313 3469 2553 0,'0'0'-171'0,"0"0"26"0,0 0 17 15,0 0 15-15,0 0 20 0,0 0 26 0,0 0 20 16,0 0 27-16,0 0 22 0,0 0 1 16,0 0 14-16,0 0 7 0,0 0 12 15,0 0 0-15,0 0 11 0,0 0 1 0,0 0 6 16,0 0 5-16,0 0 7 0,30 30 1 16,-30-30-10-16,14 8 2 0,-14-8-1 15,20 10-8-15,-12-4 1 0,-8-6 0 0,22 11 1 16,-9-4-3-16,-1-1 1 0,2 2-2 15,0 0-1-15,0-1-5 0,1 2-5 16,0-1-1-16,0 0 4 0,2 2-3 0,0 0 2 16,-1 0 6-16,0-1-4 0,2 1 21 15,1 2-4-15,1-1 2 0,0 0-1 0,0 2 3 16,1-5 0-16,0 6-2 0,0-4-3 16,-1 1 0-16,0 1-3 0,2-1-3 15,-1 0-4-15,-2 0 4 0,2 3-6 0,-2-2-3 16,0 0-3-16,2 0-2 0,1 0-4 15,-2 0-4-15,2 1 0 0,-3 0-5 16,4-3-1-16,-2 3-1 0,-1-1-2 0,0 1-1 16,2-2-3-16,-3 2 1 0,0-1-3 15,-2-1-1-15,2 2 0 0,0-2-1 0,0 1-3 16,0 2 4-16,0-4-3 0,-2 2-1 16,2 2-1-16,0-3 1 0,0 0-2 15,0 2 0-15,-1-3 1 0,-2 2 0 0,3-1 4 16,-4-1-3-16,0-1 0 0,-1 1 2 15,2-1-4-15,0 1 2 0,-3-1-2 16,4 1-2-16,0 1 1 0,-2-3 1 0,0 2-2 16,-3-3-3-16,3 3 2 0,-2-1 1 15,-1 1-3-15,1-3 4 0,0 3-3 16,-2-2 1-16,-1 2-3 0,2-3 0 16,-2 2 2-16,-10-9-3 0,18 16 3 0,-10-9 2 15,-8-7-2-15,16 13-2 0,-10-7 3 16,-6-6-1-16,13 16-1 0,-5-11 1 0,-8-5-2 15,10 13 0-15,-10-13 1 0,14 15 0 16,-14-15-2-16,12 12 2 0,-6-5-1 0,-6-7 0 16,9 12 0-16,-9-12 1 0,13 12-2 15,-13-12 1-15,8 8-4 0,-8-8 5 0,13 11-1 16,-13-11-1-16,10 9 2 0,-10-9 0 16,13 9-4-16,-13-9 3 0,11 7-1 15,-11-7 2-15,0 0-1 0,12 13 2 16,-12-13-3-16,0 0 1 0,10 9 0 15,-10-9-1-15,0 0 2 0,0 0 0 0,12 8 1 16,-12-8 0-16,0 0-1 0,0 0 1 16,0 0-1-16,10 8 2 0,-10-8-1 0,0 0-1 15,0 0 2-15,0 0-2 0,0 0 2 16,0 0 0-16,0 0 1 0,0 0-3 16,0 0 1-16,0 0 0 0,0 0-1 0,0 0 2 15,-19 26 1-15,19-26-3 0,-11 8 0 16,11-8 0-16,-16 11-2 0,16-11 6 0,-18 11-5 15,8-5 4-15,10-6-4 0,-23 16 1 16,12-9 0-16,-2-1-1 0,-1 3 0 16,-2-1 0-16,4 0 0 0,-1 1-1 0,-1-1-2 15,1-1 4-15,-2 3 1 0,1-1-1 16,0 1-2-16,0-3-2 0,-1 4 4 16,0-2 1-16,0 1-2 0,1-1 0 0,-4 2-2 15,4-1 2-15,-3-1-1 0,2 1 2 16,-2-1-2-16,0 1 2 0,2-1-4 0,-1 1 6 15,-2 0-3-15,-1 1 0 0,2-3 0 16,2 0-1-16,-3 5 0 0,2-6 1 16,0 2-2-16,1 0 1 0,0 0 0 0,2 1 1 15,-1 1-2-15,0-2 4 0,0 3-3 16,0-3 2-16,-2 2-1 0,4-1 0 0,-3 2-1 16,3-3 2-16,-2 1-4 0,2 1 3 15,-1 0 0-15,0-2 1 0,1 3-3 16,-1 1 2-16,0-5-1 0,0 4 0 15,3 0 0-15,-2-3 3 0,0 1-3 0,0 1 4 16,2 0-3-16,-3-1 1 0,2-1-3 16,0 1 4-16,-1-1-3 0,2 0 4 0,-4 1-4 15,2-1 3-15,-1-1-2 0,13-8 2 16,-23 15-3-16,12-5 0 0,1-4-1 16,-3 3 2-16,13-9-1 0,-21 16 2 0,11-11 0 15,10-5-2-15,-20 14 1 0,10-8 0 16,-1 2 0-16,11-8-1 0,-19 11 0 15,10-6 2-15,9-5-7 0,-16 13 1 0,16-13 8 16,-20 14-1-16,12-9-1 0,8-5 1 16,-17 14 0-16,17-14-1 0,-19 12 3 0,10-5-2 15,9-7-2-15,-16 11 3 0,6-3-1 16,10-8 1-16,-18 11-2 0,10-3 0 16,8-8 0-16,-15 11 1 0,6-3-3 15,9-8 1-15,-17 12 1 0,17-12-2 0,-14 14 1 16,6-9 3-16,8-5-3 0,-16 11 5 15,16-11-8-15,-14 12 5 0,14-12 0 0,-11 9-2 16,11-9 0-16,-13 7 1 0,13-7-1 16,-10 11 5-16,10-11-5 0,0 0 2 0,-17 10 2 15,17-10 0-15,-11 9-1 0,11-9 2 16,0 0-3-16,-15 9 4 0,15-9-2 16,-10 7 1-16,10-7-2 0,0 0 4 0,-15 8-3 15,15-8-4-15,0 0 3 0,-15 8 1 16,15-8 1-16,0 0 0 0,0 0-3 15,-14 7 3-15,14-7 0 0,0 0-1 0,-15 7 3 16,15-7-3-16,0 0-3 0,-18 6 3 16,18-6-4-16,0 0-5 0,-14 6 4 15,14-6 0-15,0 0 6 0,0 0 0 0,-16 6-4 16,16-6 0-16,0 0 2 0,0 0-2 16,-12 6 6-16,12-6-7 0,0 0 1 15,0 0-1-15,0 0-8 0,0 0 10 0,0 0-2 16,-23-2 0-16,23 2 1 0,0 0-2 15,0 0 1-15,0 0-2 0,0 0 3 0,0 0 1 16,-21-12-4-16,21 12 1 0,0 0 2 16,0 0-1-16,0 0-1 0,-4-15-1 0,4 15 0 15,0 0 3-15,-3-19-3 0,3 19 4 16,0 0-4-16,0-22 3 0,0 22-2 16,0 0 2-16,0-26-3 0,0 26 6 0,3-20-5 15,-3 20 2-15,2-21-3 0,0 7 2 16,-2 14 0-16,0-22-2 0,0 22 1 15,2-24 1-15,-2 24-1 0,2-22 1 0,-2 22-4 16,2-23 3-16,-2 23-1 0,2-23-1 16,-2 23-3-16,4-23 5 0,-1 11 0 15,-3 12 0-15,2-24 0 0,-2 24-4 0,2-20 3 16,-2 20 1-16,0-22 0 0,0 22 2 16,2-20-9-16,-2 20 8 0,0-16-3 0,0 16 4 15,2-17-2-15,-2 17 1 0,0 0 1 16,0-22-1-16,0 22-2 0,0 0 2 15,0-20-1-15,0 20 2 0,0 0 0 0,-2-21 2 16,2 21-4-16,0 0 3 0,0-19-2 16,0 19-5-16,0 0-12 0,-2-20 0 0,2 20 0 15,0 0 4-15,-4-19 1 0,4 19 6 16,0 0-7-16,0-17 3 0,0 17 3 16,0 0-1-16,0 0 2 0,-3-25-1 0,3 25 5 15,0 0-6-15,-2-18 4 0,2 18 0 16,0 0 0-16,-2-19 0 0,2 19 1 15,0 0-2-15,0-22 3 0,0 22 0 0,0 0-1 16,-4-19 0-16,4 19 1 0,-4-13-3 16,4 13 0-16,0 0-3 0,-2-20-24 15,2 20-37-15,0 0-53 0,2-26-75 0,-2 19-68 16,0 7-142-16,2-21-210 0,-2 11-314 16,0 10-337-16</inkml:trace>
  <inkml:trace contextRef="#ctx0" brushRef="#br0" timeOffset="3028.73">4470 4059 2643 0,'-30'1'-129'0,"30"-1"26"0,0 0 19 16,0 0 24-16,0 0 2 0,0 0 24 0,0 0 28 16,0 0 10-16,0 0 24 0,0 0 19 15,0 0 21-15,0 0 21 0,0 0 6 16,0 0 14-16,0 0-1 0,0 0-5 16,0 0-4-16,0 0-2 0,0 0-8 0,0 0-8 15,64-8-6-15,-64 8-7 0,25-4-11 16,-12 1-4-16,-13 3-5 0,32-4-6 0,-17 0-7 15,-1 1-2-15,-14 3-3 0,33-5-9 16,-19 3-11-16,-14 2-22 0,26-3-40 0,-26 3-45 16,20-3-49-16,-20 3-59 0,18-1-85 15,-10 1-581-15,-8 0-236 0</inkml:trace>
  <inkml:trace contextRef="#ctx0" brushRef="#br0" timeOffset="3892.68">4483 4947 2506 0,'0'0'-103'0,"-9"17"30"0,9-17 16 16,0 0 15-16,0 0 16 0,0 0 27 0,0 0 10 15,0 0 34-15,0 0 0 0,0 0 4 16,0 0 12-16,0 0 12 0,0 0 15 0,0 0 14 16,0 0 6-16,17 12-1 0,-17-12-3 15,0 0-5-15,0 0-7 0,30 0-6 16,-30 0-6-16,21-2-6 0,-21 2-5 0,23-1-11 16,-23 1-5-16,26-3-4 0,-26 3-5 15,23-1-8-15,-23 1-2 0,26-3-5 16,-26 3-3-16,20 0 0 0,-20 0-10 0,22-2-11 15,-22 2-20-15,0 0-27 0,21-1-40 16,-21 1-40-16,0 0-50 0,15-2-39 16,-15 2-45-16,0 0-86 0,0 0-469 0,0 0-133 15</inkml:trace>
  <inkml:trace contextRef="#ctx0" brushRef="#br0" timeOffset="4220.35">4553 4871 2353 0,'0'0'-65'0,"0"0"24"16,-11-10 8-16,11 10 6 0,0 0 20 0,0 0 10 15,0 0 23-15,0 0 22 0,0 0 13 16,-11-11 0-16,11 11 9 0,0 0 1 16,0 0 2-16,0 0 11 0,0 0 14 0,0 0 5 15,0 0 2-15,0 0 1 0,0 0 0 16,0 0 2-16,0 0-1 0,0 0 0 0,-4 36-2 15,4-36-2-15,0 21-3 0,0-21-2 16,2 26-8-16,2-12-5 0,-1 2-10 16,-1 1-6-16,0 0-7 0,3 0-4 0,-1-2-8 15,0 2-5-15,0 1-4 0,2-3-5 16,-2 2-2-16,0-4-5 0,3 3-8 16,-2-3-18-16,-5-13-31 0,8 21-50 0,-8-21-53 15,8 17-72-15,-6-11-93 0,-2-6-179 16,5 9-158-16,-5-9-219 0,0 0-195 15</inkml:trace>
  <inkml:trace contextRef="#ctx0" brushRef="#br0" timeOffset="5268.74">5817 4566 2385 0,'0'0'-134'0,"0"0"23"16,0 0 20-16,0 0 25 0,0 0 18 15,0 0 26-15,0 0 14 0,0 0 11 0,0 0 3 16,0 0 10-16,0 0 8 0,0 0 4 16,0 0 0-16,0 0 1 0,0 0 8 15,0 0 2-15,0 0 8 0,0 0 8 0,48 12 6 16,-48-12 6-16,19 1 8 0,-19-1 5 16,24 3 1-16,-24-3 1 0,27 1-2 15,-10-1-6-15,2 2-5 0,3-2-3 0,-2 0-6 16,2 0 3-16,3 0 4 0,-1 0 4 15,4 3 3-15,5-6 6 0,-1 3 4 0,-1 0-5 16,1-2-2-16,2 2-3 0,-2-1-10 16,-1 1 1-16,3-3-11 0,-2 3-3 15,0-1-2-15,1 1-3 0,-3 0-2 0,2-2 1 16,-5 2-6-16,5-2-3 0,-6 2-3 16,-1 0-2-16,-2 0-5 0,0-2 0 15,1 2-3-15,-3 0 5 0,0 0-1 0,0-2 0 16,-1 2 3-16,-20 0 4 0,38 0 3 15,-18-1 1-15,-3 2-1 0,-17-1-4 0,32 0-3 16,-16-1-5-16,-16 1-1 0,28 0-4 16,-28 0 2-16,24 0-1 0,-24 0-3 15,21 0 5-15,-21 0 7 0,20 0 1 0,-20 0 3 16,0 0-1-16,22 1 2 0,-22-1-3 16,0 0-4-16,22 0 0 0,-22 0 4 15,0 0-11-15,0 0-5 0,23-1 0 16,-23 1-4-16,0 0-8 0,0 0-1 0,0 0-3 15,0 0-19-15,21 0-24 0,-21 0-41 16,0 0-59-16,0 0-68 0,0 0-83 0,0 0-142 16,0 0-194-16,0 0-353 0,0 0-438 15</inkml:trace>
  <inkml:trace contextRef="#ctx0" brushRef="#br0" timeOffset="7501.82">7059 5468 2946 0,'0'0'-103'0,"-4"21"9"16,4-21 9-16,0 0 4 0,0 0 12 16,0 0 8-16,-4 17 20 0,4-17 6 0,0 0 2 15,0 0 19-15,0 0 11 0,0 0 17 16,0 0 18-16,10 15 1 0,-10-15-1 0,0 0 0 15,0 0-9-15,0 0-1 0,0 0-1 16,0 0 0-16,0 0-6 0,0 0 3 16,41-22 1-16,-41 22-2 0,12-14-6 0,-12 14 7 15,10-17-9-15,-6 5-2 0,-4 12 8 16,8-21-8-16,-8 21-2 0,4-21-4 16,-4 21 8-16,0-19 7 0,0 19 5 0,0 0 1 15,-9-26 7-15,9 26 5 0,-9-12 11 16,9 12 4-16,-12-7 9 0,12 7-2 0,0 0 6 15,-26-3-4-15,26 3 3 0,0 0-1 16,-25 6-6-16,25-6 0 0,-17 8-2 16,17-8 4-16,-15 15 8 0,7-3-5 0,8-12 2 15,-10 22-5-15,5-8 4 0,5-14-3 16,-2 25 1-16,2-11 0 0,0-14 3 0,5 28-4 16,-1-13-2-16,2-2-1 0,2 0-6 15,0 1-6-15,1-3-3 0,4 1-3 16,2-3-7-16,-1 1-14 0,4-3-28 0,-2-1-48 15,2-2-69-15,0 0-71 0,1-4-92 16,-19 0-152-16,34-7-532 0,-20 4-429 16</inkml:trace>
  <inkml:trace contextRef="#ctx0" brushRef="#br0" timeOffset="7901.34">7304 5383 2812 0,'0'0'-149'0,"0"0"36"16,0 0 18-16,0 0 31 0,0 0 21 16,0 0 31-16,0 0 0 0,0 0 12 0,0 0-3 15,0 0 3-15,0 0-6 0,0 0 10 16,0 0-1-16,0 0 11 0,24-10 17 15,-24 10 7-15,0 0 6 0,0 0-2 0,0 0 14 16,28 24 11-16,-24-14-2 0,-4-10-1 16,6 21-6-16,-4-11 3 0,-2-10 1 0,0 26 3 15,0-26 3-15,-2 27-1 0,-2-14 4 16,4-13 5-16,-9 24 8 0,5-14 9 16,4-10 10-16,-7 17 3 0,7-17 5 15,-10 15 0-15,10-15-3 0,-10 12-13 0,10-12-2 16,0 0-11-16,-18 1-7 0,18-1-18 15,0 0 1-15,0 0-18 0,-16-26-18 0,16 26-26 16,-2-23-42-16,2 23-46 0,0-28-61 16,0 28-56-16,4-29-79 0,-2 12-158 15,2 2-534-15,-2-1-433 0</inkml:trace>
  <inkml:trace contextRef="#ctx0" brushRef="#br0" timeOffset="8300.5">7136 4843 2922 0,'0'0'-122'0,"0"0"13"0,0 0 2 15,0 0 13-15,0 0 12 0,0 0 4 0,0 0 7 16,0 0 10-16,59 2 10 0,-59-2-1 16,32-2 14-16,-16 0-7 0,1 0 12 0,-17 2-8 15,36-4 1-15,-21 2-18 0,0-1-34 16,-3 0-76-16,-12 3-340 0,22-6 314 16</inkml:trace>
  <inkml:trace contextRef="#ctx0" brushRef="#br0" timeOffset="8479.36">7275 4788 1684 0,'0'0'112'0,"0"0"-7"0,0 0-27 15,0 0-4-15,0 0-2 0,0 0-3 0,0 0-6 16,-21 7 7-16,21-7-13 0,0 0-3 16,-3 21-13-16,3-21 7 0,0 21-9 15,0-21-8-15,3 27-5 0,-3-12-16 0,4 5-37 16,-2-1-67-16,2-1-67 0,-1 1-141 15,1 2-346-15,-2 0 125 0</inkml:trace>
  <inkml:trace contextRef="#ctx0" brushRef="#br0" timeOffset="13174.27">7556 6613 771 0,'13'5'123'0,"-13"-5"-29"0,0 0-26 15,0 0-8-15,0 0 1 0,0 0-1 0,0 0 20 16,0 0 2-16,0 0 30 0,0 0 2 16,0 0 12-16,0 0 6 0,0 0-3 15,0 0-7-15,0 0 0 0,0 0-2 16,0 0-12-16,0 0-8 0,-55-7-13 0,55 7-7 15,-21-2-11-15,21 2-4 0,-23-3-9 16,23 3-5-16,-28-1-8 0,28 1 0 0,-29 0-6 16,29 0-5-16,-30 0-4 0,11 0-2 15,-3 0-4-15,22 0 0 0,-38 1 1 0,20-1-5 16,-4 0 1-16,1 3-4 0,-1-1-19 16,0-2-5-16,0 2 7 0,1-2-1 15,1 1-1-15,-4 2 5 0,3-3 7 0,-3 1 1 16,4 1 4-16,-4-2 5 0,3 0 0 15,-2 2 0-15,1 0 2 0,-1-1-7 0,-1-1 3 16,2 0-4-16,-2 3 0 0,-1-3-1 16,1 0-3-16,2 0 0 0,-4 0-2 15,1 0-4-15,1 0 11 0,-2 3 2 0,4-3 0 16,-2 1 8-16,1-1-5 0,-1 0 1 16,-1 2-2-16,4-2-1 0,-2 0-2 15,-3 0-1-15,3 0-5 0,0 0 2 16,-2 1-1-16,1-1-1 0,-2 0 1 0,-1 0-4 15,2 0 1-15,-4 0 1 0,-1 0 1 16,0 0-3-16,1 0 6 0,-1 0 2 0,2 0 3 16,3 0 6-16,-1 0 5 0,-4 0-1 15,3-1 3-15,2 1 1 0,0 0 0 0,1-2 3 16,-3 2 3-16,1 0-1 0,0-1-3 16,0-2 1-16,0 3-7 0,-4-3-1 15,5 3-2-15,-3-1 0 0,-1-1-2 0,1 0-4 16,-2 2-2-16,3-2-2 0,-3 1-1 15,0-2-3-15,3 2 1 0,-2-1-2 16,-1 0 1-16,1-1-3 0,1 2-1 0,-2 1 2 16,1-3 1-16,-1 0-6 0,2 1 1 15,-1 2 1-15,1-1 5 0,-2-2-7 0,3 2-1 16,-1-2 1-16,-1 1 0 0,4-1-2 16,-3 1 0-16,1 0 0 0,1 2 1 0,3-1-4 15,-3 1 3-15,4-2 0 0,-4 2 3 16,2-3-3-16,1 3 1 0,-1 0-1 15,2 0 4-15,-2 0-4 0,1 0 0 16,-1 0-1-16,2 0 0 0,0 0 1 0,-1 0-2 16,2 0 1-16,0 0-2 0,-1 0 3 15,-1 3-1-15,2-3 1 0,0 0-2 0,-1 0 4 16,2 0-3-16,-2 2 1 0,1-2 0 16,0 1 0-16,0-1-1 0,-3 2 2 15,6-2-4-15,-4 0 3 0,1 0 0 0,-3 2 0 16,4-2-3-16,-4 0 0 0,3 2 0 15,0-2 3-15,0 1-2 0,-1-1 2 0,2 0 0 16,-1 0 0-16,-1 2-2 0,2-2 1 16,-2 3 1-16,-1-3 1 0,1 0-2 15,0 1 1-15,0-1 1 0,-1 0-2 0,-1 0 2 16,4 0-4-16,-2 3 2 0,1-6 0 16,0 6 0-16,0-3 2 0,-1 0-1 0,2 0-1 15,-2 0 2-15,1 0-3 0,-3 0 3 16,4 0-1-16,-2 1 0 0,1-1-2 15,-2 0 2-15,2 2 0 0,-3-2 2 0,4 0-4 16,-2 3 5-16,1-3 4 0,-1 1 2 16,2-1 0-16,-2 0-1 0,1 2 0 15,2-2-1-15,-4 0-2 0,1 0 2 16,4 1-1-16,-6-1 0 0,3 0 2 0,0 0-2 16,-2 0 2-16,1 0 6 0,1 3 2 15,0-3 5-15,-2-3 2 0,1 3-1 0,2 3-1 16,-4-3-5-16,-1 0 3 0,-1 0-5 15,3 0 0-15,-2 0-1 0,0 0 4 0,-1 0-6 16,-2-3-1-16,5 6-7 0,-2-3-1 16,2 0-19-16,-1-3-25 0,1 3-39 15,2 0-53-15,0 0-57 0,1 0-49 0,4 0-72 16,16 0-161-16,-34-1-483 0,34 1-389 16</inkml:trace>
  <inkml:trace contextRef="#ctx0" brushRef="#br0" timeOffset="13831.4">7262 6342 2911 0,'0'0'-16'0,"0"0"33"16,0 0 3-16,-15-5 21 0,15 5 14 16,0 0 15-16,0 0 11 0,0 0-3 0,0 0-9 15,0 0-1-15,0 0-10 0,0 0-3 16,0 0-8-16,0 0-7 0,0 0-10 16,0 0-35-16,39-18-56 0,-39 18-71 0,22-1-60 15,-10-3-106-15,0 1-594 0,-12 3-274 16</inkml:trace>
  <inkml:trace contextRef="#ctx0" brushRef="#br0" timeOffset="17946.18">4153 4947 2559 0,'0'0'-137'0,"0"0"16"15,0 0 12-15,0 0 7 0,0 0 11 16,0 0 5-16,0 0 13 0,-30-7 4 0,30 7 8 15,0 0 6-15,0 0 2 0,0 0 6 16,0 0 12-16,0 0 6 0,0 0 9 0,-21 0 9 16,21 0 0-16,0 0 14 0,0 0 2 15,0 0 5-15,-24 2-5 0,24-2 7 16,0 0-5-16,-18 4-4 0,18-4 6 16,-18 1 1-16,18-1-2 0,-18 3-6 0,18-3 5 15,-22 1-2-15,22-1 0 0,-19 0 10 16,19 0 7-16,-21 2-5 0,21-2-1 15,-19 2 1-15,19-2 5 0,-21 2-7 0,21-2 0 16,0 0 5-16,-28 0-1 0,28 0-4 16,-16 2 0-16,16-2-2 0,0 0 4 0,-24 0-4 15,24 0-2-15,0 0 1 0,-18 0-1 16,18 0 0-16,0 0-2 0,0 0 0 16,-22 2-4-16,22-2-3 0,0 0 1 0,0 0 4 15,0 0-7-15,-17 3 0 0,17-3 1 16,0 0 1-16,0 0 14 0,0 0-14 0,0 0 7 15,-19 2 7-15,19-2-11 0,0 0 8 16,0 0-6-16,0 0 4 0,0 0-6 16,0 0 4-16,0 0 6 0,0 0 2 0,0 0-7 15,0 0 6-15,0 0-5 0,0 0 2 16,0 0-5-16,0 0 1 0,0 0-2 16,0 0-4-16,0 0 8 0,0 0 8 15,0 0-13-15,0 0 0 0,0 0-3 0,0 0 2 16,0 0 1-16,0 0-10 0,50 4 13 15,-50-4-7-15,0 0-5 0,26-1 7 0,-26 1 3 16,0 0-3-16,26-3-7 0,-26 3 6 16,0 0 4-16,23-2-11 0,-23 2 14 15,0 0-5-15,19-1 4 0,-19 1 4 0,0 0-20 16,19-2 14-16,-19 2-12 0,0 0 8 0,19-2-5 16,-19 2 7-16,0 0-8 0,19-2 5 15,-19 2 1-15,0 0 6 0,0 0-11 16,23-2-1-16,-23 2 8 0,0 0 3 0,0 0 1 15,20-2 5-15,-20 2 3 0,0 0 11 16,0 0-17-16,16-3 4 0,-16 3 7 16,0 0-16-16,0 0 11 0,24-3-14 15,-24 3 6-15,0 0-1 0,0 0 6 0,23 0-10 16,-23 0 8-16,0 0-10 0,17-1 2 16,-17 1-7-16,0 0 20 0,0 0-6 0,21-3-7 15,-21 3-4-15,0 0 5 0,0 0-10 16,24 0 5-16,-24 0 8 0,0 0-11 15,0 0 6-15,20 0 0 0,-20 0 7 0,0 0-2 16,0 0-6-16,20-1 13 0,-20 1-9 16,0 0-2-16,0 0 4 0,0 0-2 0,0 0 1 15,21 0 7-15,-21 0-11 0,0 0 7 16,0 0-7-16,0 0-1 0,0 0 5 0,21 0-1 16,-21 0 8-16,0 0 2 0,0 0 3 15,0 0 5-15,0 0-2 0,0 0 3 16,0 0-4-16,0 0 7 0,0 0-6 0,0 0 5 15,0 0-3-15,0 0 0 0,19-2 1 16,-19 2-1-16,0 0-1 0,0 0 1 16,0 0 2-16,0 0 2 0,0 0-2 0,0 0 5 15,0 0 8-15,0 0 7 0,0 0 1 16,0 0-7-16,0 0-4 0,0 0-5 16,0 0-1-16,0 0-7 0,0 0-2 0,0 0-1 15,0 0-1-15,0 0-2 0,-63 0-1 16,63 0-4-16,-28 2-1 0,28-2 2 15,-32 0-4-15,13 1 2 0,0 2-4 0,-2-3-2 16,1 0 1-16,0 1 4 0,-2 2-9 16,22-3 3-16,-37 0-1 0,17 1 2 0,4-1-5 15,16 0 3-15,-32 0-3 0,19 2 1 16,13-2-1-16,-26 0 5 0,26 0-1 16,-22 2 0-16,22-2 0 0,-20 0 0 0,20 0-3 15,0 0 1-15,-25 2-2 0,25-2 2 16,-17 2-2-16,17-2-4 0,0 0 6 0,-25 2-2 15,25-2-3-15,0 0 0 0,-22 2 1 16,22-2 2-16,0 0-8 0,-19 1-7 0,19-1-6 16,0 0-11-16,0 0-2 0,-19 2-6 15,19-2-9-15,0 0-4 0,0 0-4 16,0 0-12-16,0 0-16 0,-23 0-23 0,23 0-28 16,0 0-50-16,-8 0-103 0,8 0-444 15,0 0-6-15</inkml:trace>
  <inkml:trace contextRef="#ctx0" brushRef="#br0" timeOffset="19100.38">3355 5959 2129 0,'0'0'-45'0,"0"0"16"0,0 0 12 0,0 0 12 16,0 0 30-16,0 0-4 0,0 0 6 16,0 0 20-16,0 0 0 0,0 0 9 0,0 0 6 15,0 0 5-15,0 0 3 0,0 0-1 16,0 0-9-16,31-25-1 0,-31 25-11 16,0 0-3-16,0 0-9 0,0 0 1 15,0 0-8-15,20-5 1 0,-20 5-7 0,0 0-2 16,18-8-1-16,-18 8-7 0,14-3 4 15,-14 3-1-15,14-8-4 0,-14 8 1 0,15-6-2 16,-15 6-6-16,15-8 3 0,-15 8-4 16,15-9-5-16,-15 9 4 0,12-12-3 15,-12 12 4-15,12-12-3 0,-12 12 1 0,8-16-5 16,-8 16 1-16,4-16 2 0,-4 16 2 0,0-17 5 16,0 17 0-16,0 0 4 0,-2-21 3 15,2 21-1-15,0 0-2 0,-12-17 7 16,12 17-6-16,-8-9 0 0,8 9 0 15,0 0-4-15,-14-6 2 0,14 6 0 0,0 0-1 16,0 0 0-16,0 0 2 0,-30 6 1 16,30-6-7-16,0 0 6 0,-17 11-5 15,17-11 6-15,-14 11 0 0,14-11-1 0,-14 12 4 16,14-12-5-16,-10 13-2 0,10-13-1 16,-13 11 3-16,13-11-4 0,-11 16 3 0,11-16-1 15,-8 13-2-15,8-13 2 0,-9 16-1 16,9-16 1-16,-4 13 4 0,4-13 4 15,-6 13 1-15,6-13 6 0,0 0 1 0,-2 17-2 16,2-17 7-16,0 0 0 0,0 0 2 16,6 24-1-16,-6-24 1 0,11 7-1 15,-11-7-2-15,15 7-3 0,-15-7 0 16,21 4-4-16,-21-4-1 0,26 4-3 0,-26-4-1 16,26 0-3-16,-13 0 0 0,-13 0-10 15,30-2-21-15,-16 0-35 0,-14 2-43 0,30-5-51 16,-15 1-66-16,0-4-76 0,2 1-632 15,-2-1-321-15</inkml:trace>
  <inkml:trace contextRef="#ctx0" brushRef="#br0" timeOffset="21417.05">3539 5121 2003 0,'0'0'-21'0,"0"0"37"0,0 0 14 0,0 0 16 15,0 0 14-15,0 0 3 0,0 0 2 16,0 0 6-16,0 0 1 0,0 0-5 0,0 0-10 15,0 0-3-15,0 0-5 0,0 0-7 16,38-19-3-16,-38 19-3 0,19-2-13 0,-19 2-8 16,19-1-30-16,-19 1-37 0,0 0-47 15,27 1-38-15,-18-2-68 0,-9 1-105 16,15-3-315-16,-15 3 159 0</inkml:trace>
  <inkml:trace contextRef="#ctx0" brushRef="#br0" timeOffset="21661.62">3604 5049 1771 0,'0'0'-46'16,"0"0"6"-16,0 0 9 0,0 0-3 0,0 0 19 15,0 0 22-15,0 0 16 0,0 0 12 16,0 0 5-16,-12 15 3 0,12-15 3 15,0 0 3-15,0 0-2 0,0 0-8 0,8 28-2 16,-8-28-1-16,0 0-4 0,4 27 8 16,-2-15-31-16,-2-12-28 0,2 22-41 15,0-9-59-15,-2-13-89 0,5 25-332 0,-3-11 276 16</inkml:trace>
  <inkml:trace contextRef="#ctx0" brushRef="#br0" timeOffset="22634.64">3560 6439 1455 0,'0'0'-22'0,"0"0"31"0,0 0 16 16,0 0 21-16,0 0 23 0,0 0 31 16,0 0 27-16,0 0 22 0,0 0 11 0,0 0 7 15,0 0-18-15,0 0-11 0,0 0-19 16,0 0-10-16,0 0-13 0,0 0-10 16,0 0-3-16,0 0-11 0,0 0-1 0,0 0-14 15,0 0-5-15,0 0-4 0,0 0-13 16,42 2-11-16,-42-2-21 0,0 0-24 0,34-7-34 15,-19 5-40-15,-15 2-37 0,30-3-20 16,-11 2-29-16,0-2-24 0,-1 2-40 16,-18 1-486-16,37-4-1 0</inkml:trace>
  <inkml:trace contextRef="#ctx0" brushRef="#br0" timeOffset="24584.13">4264 3951 2006 0,'0'0'-126'0,"0"0"15"16,0 0 16-16,0 0 11 0,0 0 17 0,0 0 15 16,0 0 16-16,0 0 10 0,0 0 14 15,0 0 14-15,0 0 8 0,0 0 9 0,0 0 8 16,0 0 14-16,0 0 1 0,0 0 14 15,0 0 4-15,0 0-4 0,0 0 2 16,0 0 6-16,0 0-6 0,0 0 3 0,0 0-3 16,0 0 2-16,0 0 5 0,0 0-10 15,0 0 3-15,0 0-6 0,-54 4-7 16,54-4 2-16,0 0-10 0,-23 2-4 0,23-2 17 16,-22 2-25-16,22-2 1 0,-22 4-7 15,22-4 0-15,-26 2-2 0,11-2 3 16,15 0-11-16,-30 1 8 0,14 2-3 0,16-3-2 15,-30 0-6-15,13 0 6 0,17 0-4 16,-34 0 0-16,19 0 1 0,15 0-2 0,-34 0-1 16,19 0 5-16,15 0 8 0,-29-3-10 15,29 3-5-15,-30 0 11 0,30 0-9 16,-28-1 2-16,28 1 5 0,-25 0-3 0,25 0 1 16,-25-2-7-16,25 2 3 0,-25-3 6 15,25 3-12-15,-24-1 1 0,24 1 1 16,-25 0 1-16,25 0-4 0,-24 0 1 0,24 0 8 15,-23-2 0-15,23 2-5 0,-21 0 3 16,21 0 7-16,-22-2-5 0,22 2 2 0,-20 2 2 16,20-2-3-16,0 0-3 0,-32-2 0 15,32 2-1-15,-21 0-1 0,21 0-2 16,-22 0 4-16,22 0-5 0,-21-2 3 16,21 2 0-16,-23 2 11 0,23-2-13 0,0 0 11 15,-29-2-2-15,29 2 9 0,-22-2-1 16,22 2 0-16,-19 0-1 0,19 0-2 0,-21-1 0 15,21 1-5-15,-19-3 0 0,19 3-1 16,0 0-1-16,-26-1 10 0,26 1-13 0,0 0-4 16,-25-3 4-16,25 3-3 0,-19 0 1 15,19 0-1-15,0 0 1 0,-25 0 0 16,25 0 2-16,0 0-3 0,-28 0-3 0,28 0-2 16,-16 0 4-16,16 0-5 0,0 0 2 15,-26 0 2-15,26 0 0 0,0 0-2 16,-25 3 0-16,25-3 0 0,0 0 0 0,-26-3 3 15,26 3 4-15,0 0 4 0,-26 0-11 16,26 0 2-16,-16 3-4 0,16-3 0 0,0 0 2 16,-30-3 2-16,30 3 2 0,-19 0-3 15,19 0-1-15,0 0 3 0,-30 0-3 16,30 0-3-16,-20 0 3 0,20 0 0 16,-24-1 1-16,24 1-2 0,-21 1 4 0,21-1-6 15,-22 0 4-15,22 0 2 0,-20 3 1 16,20-3-1-16,-22 0-6 0,22 0 4 0,-19 0 1 15,19 0-4-15,0 0 7 0,-25 0-5 16,25 0-2-16,0 0 6 0,-23 0 3 0,23 0 2 16,0 0 9-16,-24-3-3 0,24 3 1 15,0 0 1-15,-23-1 0 0,23 1 2 16,0 0 1-16,-26 0-2 0,26 0 2 0,-16-3 3 16,16 3-6-16,0 0 1 0,-24-3 0 15,24 3-2-15,0 0 2 0,-21-4 0 0,21 4-1 16,-17-2-4-16,17 2-2 0,-17-3 1 15,17 3-4-15,0 0-3 0,-28-3 8 16,28 3-7-16,-18-3-1 0,18 3 3 16,0 0-4-16,-28-4 3 0,28 4-3 0,-17-2 0 15,17 2-2-15,0 0 1 0,-21-1 2 16,21 1-1-16,0 0-3 0,0 0-6 16,-21-3-8-16,21 3-33 0,0 0-45 0,0 0-56 15,-14 0-75-15,14 0-116 0,0 0-549 16,-14-2-263-16</inkml:trace>
  <inkml:trace contextRef="#ctx0" brushRef="#br0" timeOffset="26712.76">2788 6638 2529 0,'0'0'-136'0,"0"0"24"15,0 0 15-15,0 0 14 0,0 0 16 0,0 0 12 16,0 0 21-16,0 0 14 0,0 0 27 15,0 0 17-15,0 0 0 0,0 0 13 16,0 0 15-16,0 0 11 0,0 0 10 0,0 0 4 16,0 0 0-16,0 0 13 0,0 0-18 15,0 0 4-15,0 0-3 0,0 0 2 16,0 0-6-16,0 0 3 0,0 0 1 0,-47 1-5 16,47-1-1-16,0 0 3 0,-30 2 3 15,30-2 0-15,-26 5 0 0,26-5-2 16,-25 3 0-16,13-1-9 0,12-2-5 0,-28 3-3 15,14-1-8-15,14-2-4 0,-28 3-2 16,28-3 1-16,-26 4-1 0,11-3-7 0,15-1-3 16,-24 3-1-16,24-3-7 0,-28 2 0 15,28-2 3-15,-28 1-3 0,13-1-4 16,15 0-4-16,-32 0 4 0,18 0-2 0,14 0 1 16,-32 0-1-16,15 0-1 0,17 0-3 15,-33 0 2-15,16-1-1 0,17 1-4 16,-32 0 0-16,12-2 0 0,20 2-1 0,-34-3-2 15,19 3 0-15,15 0 0 0,-31-1-1 16,16-1 0-16,15 2-1 0,-25-2 2 16,25 2-4-16,-26 0 2 0,26 0-2 0,-23-3 3 15,23 3-3-15,-20-2-2 0,20 2 0 16,-18 0 1-16,18 0-2 0,0 0-8 0,0 0-15 16,-26-5-22-16,26 5-37 0,0 0-44 15,0 0-72-15,-18-2-78 0,18 2-168 16,-9-4-496-16,9 4-361 0</inkml:trace>
  <inkml:trace contextRef="#ctx0" brushRef="#br0" timeOffset="27870.06">2139 4991 2666 0,'0'0'-160'15,"-7"52"36"-15,7-52 24 0,0 0 23 0,0 20 33 16,0-20 17-16,0 0 24 0,5 20 11 15,-5-20 7-15,7 16 9 0,-7-16 6 16,4 12 7-16,-4-12 23 0,6 12 20 16,-6-12 11-16,7 11 4 0,-7-11-5 0,0 0-9 15,17 8-9-15,-17-8-7 0,16 1-6 0,-16-1-4 16,0 0-5-16,26-5-7 0,-26 5-3 16,19-7-5-16,-19 7-5 0,17-10-2 15,-17 10-5-15,17-12 0 0,-9 3-6 0,-8 9 0 16,14-21-3-16,-8 12-1 0,-6 9-5 15,6-21-1-15,-6 21-1 0,4-21 3 16,-4 21-4-16,0-18 1 0,0 18-3 0,0 0-1 16,-10-19 1-16,10 19-6 0,-14-11 6 15,14 11 0-15,-18-6 1 0,18 6 1 16,-24-1 3-16,24 1 7 0,-23 3-1 0,23-3 0 16,-26 6-1-16,12 0 0 0,1 1-2 15,0 0 0-15,3 3 0 0,-4-1 1 16,7 3-1-16,-3 0 6 0,0 0 3 0,4 2-3 15,0 0 1-15,0 0 3 0,0 1 1 16,1-2 0-16,5-13 6 0,-4 28 5 16,2-13 6-16,2-15-5 0,-3 23 1 0,3-23-2 15,5 23 0-15,-3-11-4 0,-2-12 1 16,13 18-5-16,-7-12 0 0,4 5-6 0,2-3 2 16,-12-8-3-16,22 12-1 0,-9-4-1 15,2-4-6-15,0 1-6 0,1-3-14 16,2 0-29-16,-18-2-31 0,38 0-50 0,-19-2-44 15,0-1-52-15,0-1-59 0,0-5-117 16,2 0-470-16,-4-1-218 0</inkml:trace>
  <inkml:trace contextRef="#ctx0" brushRef="#br0" timeOffset="29016.75">2343 4128 2055 0,'0'0'-107'15,"0"0"12"-15,0 0 24 0,0 0 27 16,-8-13 18-16,8 13 21 0,0 0 25 16,0 0 8-16,0 0 17 0,0 0 4 0,-12-10 10 15,12 10 12-15,0 0 13 0,0 0 11 16,0 0-11-16,0 0-2 0,0 0-12 16,0 0-3-16,0 0-7 0,0 0-6 0,0 0-12 15,29-7 1-15,-29 7-7 0,0 0 3 16,24-3-7-16,-24 3-9 0,20-6-9 15,-20 6-18-15,18-5-27 0,-18 5-24 0,22-7-33 16,-22 7-26-16,17-6-28 0,-17 6-41 16,16-9-70-16,-16 9-361 0,12-10 172 15</inkml:trace>
  <inkml:trace contextRef="#ctx0" brushRef="#br0" timeOffset="29246.03">2313 4024 1779 0,'0'0'-24'16,"0"0"1"-16,0 0 1 0,0 0 11 15,0 0 12-15,0 0 34 0,0 0 19 16,0 0 15-16,4 24-3 0,-4-24-3 0,0 0-4 16,4 29 7-16,-4-29 3 0,2 26-10 15,3-11-6-15,-3 5 1 0,0-1-11 16,1 2 7-16,1-1-26 0,-2 6-9 0,0 0-60 15,0 1-56-15,-2-1-84 0,0 2-181 16,-2-2-204-16,-2 0 236 0</inkml:trace>
  <inkml:trace contextRef="#ctx0" brushRef="#br0" timeOffset="30047.6">2117 6399 1771 0,'0'0'108'0,"0"0"14"16,0 0-14-16,0 0-12 0,0 0 6 0,0 0-1 15,0 0 8-15,0 0 3 0,0 0-11 16,0 0-5-16,0 0-13 0,0 0-13 0,0 0-6 16,0 0-7-16,44-6-11 0,-44 6-28 15,27-9-52-15,-11 3-66 0,-2-2-67 16,3-1-100-16,2-1-535 0,-4 1-114 16</inkml:trace>
  <inkml:trace contextRef="#ctx0" brushRef="#br0" timeOffset="30914.1">2222 4050 2225 0,'0'0'-154'0,"-6"17"18"16,6-17 10-16,0 0 12 0,0 0 13 15,0 0 10-15,0 0 11 0,0 0 8 0,0 0 6 16,0 0 7-16,-5 20 3 0,5-20 4 16,0 0 4-16,0 0 5 0,-7 9-3 15,7-9 15-15,0 0 2 0,0 0 8 16,0 0 8-16,0 0 10 0,0 0 6 0,-10 11 8 16,10-11 5-16,0 0-5 0,0 0 3 15,0 0 8-15,0 0 3 0,0 0 7 0,0 0 15 16,0 0 13-16,0 0 20 0,0 0 9 15,0 0 13-15,0 0 5 0,0 0 0 0,22 14-12 16,-22-14-8-16,0 0-15 0,29-3-2 16,-29 3-13-16,26 0-12 0,-12 0-32 15,-14 0-56-15,32-1-91 0,-14 1-178 0,-2-3-191 16,-16 3 324-16</inkml:trace>
  <inkml:trace contextRef="#ctx0" brushRef="#br0" timeOffset="33118.76">29428 3993 580 0,'0'0'265'0,"0"0"-56"0,0 0-56 16,0 0 12-16,-10-15-17 0,10 15 17 15,0 0-23-15,0 0-3 0,0 0 2 0,0 0-1 16,0 0-2-16,0 0 4 0,3-27-2 16,-3 27-11-16,0 0-9 0,0 0-8 15,4-19-11-15,-4 19-4 0,0 0-7 0,5-21-11 16,-5 21-4-16,4-16-11 0,-4 16-1 16,4-28-12-16,-2 13-4 0,2 0-4 0,-2-2-6 15,2-2-6-15,0 2-2 0,1-1-5 16,2 2-3-16,-3 0-4 0,2-1 1 15,2 2-4-15,-1 0-4 0,1 1-2 16,0 1-1-16,1 1-4 0,0 1 1 0,1-1-1 16,-2 2-1-16,-8 10-2 0,22-14 1 15,-14 8-2-15,-8 6 0 0,19-8-5 16,-19 8 3-16,19-5-1 0,-19 5-2 0,17 0 3 16,-17 0 0-16,0 0-1 0,28 9 1 15,-16-3 0-15,-1 2 4 0,0 1-2 0,-1 2 0 16,1-2-2-16,-1 5 5 0,1 4-5 15,-2-3 3-15,1 2-2 0,0 0 2 0,1 2-3 16,-2 2 4-16,-1-2-1 0,1 0 0 16,-3 2-1-16,0-2 1 0,-2-2-1 15,-1 2 1-15,1-1 0 0,-4 0 0 0,0 0 1 16,0-18 0-16,-4 34-1 0,-1-19 3 16,1 2 1-16,-4-1-2 0,1-1 3 15,-1-1 0-15,-2 0 2 0,-2 0 3 0,2-1 1 16,0-1 3-16,-3-1 2 0,0 0 2 15,3 1 0-15,-5-5 2 0,2 3 5 16,0-2 1-16,-1-3-3 0,-2 1 4 16,16-6 3-16,-29 8 5 0,16-7 7 0,13-1 5 15,-27 0 6-15,27 0-2 0,-26-5-1 16,14-1-4-16,12 6-4 0,-24-17-5 0,14 6-7 16,-1-2 2-16,5-3-8 0,-2-3-8 15,1 2-10-15,0-4-17 0,3 1-21 0,0 1-32 16,0 2-33-16,2-2-55 0,0 3-57 15,4-4-74-15,-2 20-165 0,2-32-183 0,0 16-217 16,-2 16-195-16</inkml:trace>
  <inkml:trace contextRef="#ctx0" brushRef="#br0" timeOffset="33528.1">29868 3921 2536 0,'0'0'-28'0,"0"0"7"0,0 0 3 0,0 0 10 16,0 0 32-16,0 0 12 0,0 0 8 15,0 0 14-15,0 0-7 0,4 36 1 16,-4-36-6-16,-4 28 5 0,2-11 17 0,-2 2-7 16,-2 2 11-16,4 3-4 0,0 2-5 15,-2-1-3-15,2 1-2 0,0 1-13 0,-2 0-3 16,2 0-2-16,0-1-4 0,0-1-1 15,0 0-10-15,0-4 1 0,2 0-1 16,-2-2-6-16,2-2-14 0,0-17-33 0,-3 31-52 16,3-19-65-16,0-2-77 0,0-10-157 15,0 15-456-15,0-15-169 0</inkml:trace>
  <inkml:trace contextRef="#ctx0" brushRef="#br0" timeOffset="33844.94">29825 4052 2520 0,'3'-15'-26'0,"-1"-2"19"0,2 2 23 16,-4 15 11-16,8-29 42 0,-4 13 34 0,0 2 12 15,2-2 6-15,2 1-5 0,0 0-13 16,-2 2-14-16,4-1-11 0,1 1-7 0,0 1-4 16,4 3-14-16,-3-1-4 0,2 4-4 15,0 0-8-15,0 1-3 0,-14 5-5 16,30-6-2-16,-17 6-1 0,-13 0-5 0,26 6 0 15,-26-6-4-15,18 9 3 0,-9-1-2 16,-9-8-2-16,9 17-1 0,-9-17 5 16,4 17-4-16,-4-17 8 0,0 0 13 0,-13 29 7 15,6-21 1-15,7-8 4 0,-16 17-6 16,5-10-1-16,11-7-7 0,-19 12-1 16,11-9-7-16,8-3-22 0,-19 7-37 0,19-7-43 15,0 0-50-15,-24-3-70 0,24 3-61 16,0 0-131-16,-14-15-586 0,12 8-417 0</inkml:trace>
  <inkml:trace contextRef="#ctx0" brushRef="#br0" timeOffset="34180.58">30388 3892 2972 0,'0'0'-27'15,"0"0"24"-15,0 0-4 0,0 0 16 0,0 0 20 16,0 0 19-16,0 0-1 0,0 0-10 16,0 0-6-16,0 0-9 0,7-13-4 15,-7 13-10-15,0 0-30 0,25 0-39 16,-25 0-57-16,24 0-58 0,-24 0-107 0,24-4-500 16,-10 2-80-16</inkml:trace>
  <inkml:trace contextRef="#ctx0" brushRef="#br0" timeOffset="34707.6">30623 4224 2295 0,'0'0'-31'0,"0"0"23"0,0 0 25 16,0 0 21-16,0 17 33 0,0-17 20 15,0 0 14-15,0 0 3 0,0 0 2 16,0 0-1-16,0 0-2 0,0 0-4 16,0 0 19-16,23-48-3 0,-17 34-1 0,2 0-4 15,-4-4-8-15,4-5 1 0,0-3-9 16,-2-6-9-16,5-3-13 0,0-3-5 15,-1-4-11-15,3-2-6 0,-2-1-7 0,0 0-4 16,-1 2-5-16,-2 3-6 0,2 2 0 16,0 2 0-16,0 1-5 0,-2 3 2 0,3 2-6 15,-3 5 2-15,1 0 2 0,0 7 0 16,-3 0-2-16,2 3-7 0,-4 1-5 16,-4 14 1-16,14-18-3 0,-14 18-1 15,0 0 0-15,0 0-1 0,0 0 0 0,20 26 1 16,-16-11 0-16,-2 5-3 0,1 0 2 15,-1 7-1-15,0 1-1 0,4 1 1 0,-3 1 0 16,3 7 1-16,-2-3-3 0,0 0 0 16,3-5-4-16,-3 1 7 0,0-2-5 15,0 0 8-15,-2-2-5 0,2-2-4 0,-1-4-7 16,-1-1-9-16,0-2-23 0,-2-2-39 16,0-15-48-16,-2 25-72 0,0-15-75 0,2-10-134 15,-11 11-185-15,3-8-363 0,8-3-384 16</inkml:trace>
  <inkml:trace contextRef="#ctx0" brushRef="#br0" timeOffset="34863.67">30787 3911 2961 0,'0'0'-50'0,"0"0"11"16,0 0-6-16,12-24 6 0,-12 24 2 15,15-10 4-15,-15 10 8 0,23-8-4 0,-10 6-3 16,-13 2-4-16,32-7-42 0,-16 3-37 15,3 0-62-15,-2-2-154 0,2 1-272 0,-1 1 189 16</inkml:trace>
  <inkml:trace contextRef="#ctx0" brushRef="#br0" timeOffset="35463.82">31144 3778 1882 0,'0'0'52'15,"0"0"-4"-15,0 0-8 0,0 0 33 16,0 0 1-16,0 0 27 0,0 30 13 0,0-30-2 16,-2 23-6-16,2-23-1 0,-2 31-8 15,2-12 7-15,-3-2 8 0,1 2 8 16,2 0 5-16,0 0-8 0,0 0-8 0,0-2-13 16,0-17-10-16,0 30-10 0,0-30-6 15,-2 25-9-15,4-12-1 0,-2-13-3 16,0 0 3-16,-2 23 5 0,2-23-7 15,0 0-6-15,0 0-6 0,0 0-7 0,0 0-3 16,0 0-7-16,0 0 0 0,0 0-11 16,0 0 0-16,26-55-8 0,-20 34 2 0,0 0-1 15,0-1-6-15,4 2 6 0,-4 1-5 16,0 4 2-16,0 1-2 0,0 1 0 0,-6 13-3 16,9-19-2-16,-9 19 2 0,11-11 3 15,-11 11 2-15,0 0 0 0,0 0 2 0,0 0 0 16,0 0 2-16,25 29-6 0,-23-18 4 15,-2-11-3-15,6 22 0 0,-6-22-3 16,4 20 2-16,-1-8 2 0,-3-12-5 16,5 17 5-16,-5-17 0 0,4 15 0 0,-4-15 1 15,0 0-11-15,4 13-4 0,-4-13-9 16,0 0-3-16,0 0 0 0,0 0 0 16,0 0 2-16,0 0 2 0,25-31 2 0,-18 18 0 15,1 2 0-15,-2-2 3 0,3-1-1 16,-1 3 7-16,-8 11 9 0,15-21 9 0,-6 11 0 15,-9 10 6-15,14-14 7 0,-14 14 14 16,18-7 2-16,-18 7-2 0,16-1-1 16,-16 1-4-16,0 0 2 0,23 11-3 0,-14-1-5 15,0-1-1-15,-3 3-2 0,0 1-6 16,0 1-1-16,0 0-11 0,2 1-18 0,-4 1-39 16,0-1-45-16,-4-15-61 0,6 31-73 15,-2-21-77-15,-2 0-175 0,0-1-157 16,-2-9-293-16,0 0-334 0</inkml:trace>
  <inkml:trace contextRef="#ctx0" brushRef="#br0" timeOffset="35779.83">31741 3884 2816 0,'10'-9'-36'15,"-10"9"25"-15,0 0 7 0,0 0 10 0,0 0 37 16,0 0 15-16,0 0 4 0,0 0 1 15,0 0 12-15,11 36-1 0,-13-19 14 0,2-17 12 16,-4 41 16-16,1-15 4 0,1 0-1 16,0 6-8-16,2 2-7 0,-2 6-11 15,2-1-8-15,2 1-9 0,-2 0-11 0,0 2 5 16,2-2-9-16,0 1-6 0,1-1-4 16,-3-1-1-16,2 1-6 0,-2-1 0 0,2-7-4 15,-2 0-2-15,0-2-8 0,0-1-1 16,0-2-7-16,2-2 3 0,-2-4-3 15,0-4-3-15,0 2-6 0,2-6-13 16,-2-13-28-16,0 0-49 0,-2 25-55 0,2-25-65 16,0 0-59-16,0 0-70 0,0 0-138 15,0 0-147-15,0 0-231 0,0 0-183 16</inkml:trace>
  <inkml:trace contextRef="#ctx0" brushRef="#br0" timeOffset="36070.29">31726 3934 2608 0,'2'-16'-9'0,"2"1"34"16,-4 15 8-16,7-24 6 0,-3 12 20 0,2 1 13 15,3-3 27-15,-1 3 8 0,-8 11-8 16,19-19-1-16,-7 8-6 0,0 3 2 0,0 2-2 16,3-2 2-16,0 5 8 0,2-1 9 15,-17 4 4-15,30-2 7 0,-30 2-12 16,36 6-7-16,-22 0-6 0,1-1-10 0,0 3-3 15,-4 2-4-15,-1-1-4 0,-4 2-11 16,0 1-6-16,-6-12 3 0,2 20-7 0,-2-20-8 16,-8 24-4-16,0-13-3 0,0-1-8 15,-5-3-23-15,2 2-24 0,-4 0-43 16,1-4-53-16,-4 1-66 0,4-1-73 16,-3-1-113-16,-2-1-203 0,0-2-67 0,-3 1-257 15,2-2-270-15</inkml:trace>
  <inkml:trace contextRef="#ctx0" brushRef="#br0" timeOffset="36598.1">28987 3812 2594 0,'2'-17'-22'0,"-2"17"34"16,0 0 10-16,0 0 9 0,4-17 40 0,-4 17 38 16,0 0 23-16,0 0 11 0,0 0-4 15,0 0-6-15,0 0-13 0,0 0-15 16,-8 61-8-16,6-43-10 0,2 2-8 16,-2 1-8-16,-1-1-12 0,1 4-12 0,0 0-30 15,-2-1-58-15,0 0-69 0,1 2-72 16,-3-6-85-16,0-2-131 0,2-1-524 15,-4 0-326-15</inkml:trace>
  <inkml:trace contextRef="#ctx0" brushRef="#br0" timeOffset="36970.54">28802 4161 2745 0,'0'0'-34'0,"0"0"37"0,-8-11 6 16,8 11 7-16,0 0 16 0,0 0 23 0,0 0 30 15,0 0 14-15,0 0 3 0,0 0-6 16,0 0-6-16,0 0-4 0,0 0 4 0,0 0-1 15,-25 15 3-15,25-15-2 0,0 0-2 16,-8 11-5-16,8-11 2 0,0 0-6 16,-11 13-1-16,11-13-4 0,0 0 0 15,-13 8-4-15,13-8-2 0,0 0-8 16,0 0-2-16,0 0-7 0,0 0 2 0,0 0-4 16,-28-18-4-16,28 18 3 0,-6-14 3 15,6 14 5-15,-4-15 4 0,4 15-1 0,0 0-11 16,-2-23 2-16,2 23 6 0,0 0 9 15,-3-20-5-15,3 20 0 0,0 0-2 16,0 0-8-16,0 0-7 0,-2-19-1 0,2 19-3 16,0 0 0-16,0 0-7 0,0 0-3 0,0 0-4 15,0 0 0-15,0 0 2 0,-25 35-8 16,17-24 1-16,1 2-10 0,-1 1-35 16,-4 3-41-16,0 0-41 0,-2 2-66 0,1 0-75 15,-3 1-68-15,0 0-132 0,-2 2-162 16,-4 0-19-16,3 1-335 0,-2 0-403 15</inkml:trace>
  <inkml:trace contextRef="#ctx0" brushRef="#br0" timeOffset="37128.56">28301 4679 2814 0,'10'12'-78'0,"-10"-12"9"16,17 7 2-16,-4-5 17 0,-13-2 15 15,32 3 38-15,-13-3 23 0,3-1 4 0,-3-1 8 16,6 0-10-16,0-4-4 0,1 0-18 15,-2 1-9-15,2-3-29 0,0 1-47 0,-5-6-60 16,0 3-100-16,0-3-446 0,-6-3 70 16</inkml:trace>
  <inkml:trace contextRef="#ctx0" brushRef="#br0" timeOffset="37450.62">28325 4025 2069 0,'0'0'4'0,"0"0"-4"0,0 0 3 15,0 0 12-15,0 0 39 0,0 0 24 0,0 0 14 16,0 0 4-16,0 0-5 0,0 0 13 16,0 0 0-16,57 21 0 0,-49-8-7 0,0-5-5 15,-2 6-1-15,2-3-3 0,-8-11-5 16,6 19-1-16,-6-19-1 0,2 20 7 15,-2-20 5-15,-2 19 10 0,2-19 9 0,0 0 7 16,-12 19 4-16,12-19-3 0,-6 9-9 0,6-9-6 16,0 0-22-16,0 0 1 0,0 0-16 15,0 0-14-15,0 0-14 0,0 0-23 16,0 0-32-16,-5-50-54 0,5 50-61 16,5-21-79-16,-3 6-93 0,-2 15-181 0,0-26-138 15,-2 13-267-15,2 13-265 0</inkml:trace>
  <inkml:trace contextRef="#ctx0" brushRef="#br0" timeOffset="37700.6">28208 3863 2670 0,'0'0'18'0,"0"0"26"15,-2-18-11-15,2 18 2 0,0 0 24 16,0 0 38-16,0 0 36 0,0 0 4 15,0 0-2-15,0 0-8 0,0 0-13 0,0 0-10 16,12 53-9-16,-10-37-8 0,0 2-8 16,0 0-11-16,1 1-7 0,-1 1-8 15,1-3-11-15,-1 4-15 0,0-2-25 0,-2-2-39 16,2 1-33-16,-2-18-40 0,2 26-40 16,0-12-30-16,-2-4-41 0,0-10-48 0,0 0-121 15,4 12-465-15,-4-12-205 0</inkml:trace>
  <inkml:trace contextRef="#ctx0" brushRef="#br0" timeOffset="37938.62">28541 3467 2679 0,'4'-14'12'0,"-4"14"5"0,2-24 2 15,-2 24 26-15,0-21 34 0,0 21 18 0,-10-19 2 16,10 19-9-16,-12-21-11 0,2 13-7 15,-3 1-7-15,-2 1-3 0,-1 0 5 16,-1 1-3-16,17 5-8 0,-38-4-1 0,17 4-12 16,1 2-3-16,-1 2-4 0,0 4-2 0,-5 1-11 15,3 2-22-15,-2 5-33 0,2 3-53 16,-2 1-45-16,7 3-58 0,-2 0-71 16,4 2-173-16,4 3-401 0,-2-1-164 15</inkml:trace>
  <inkml:trace contextRef="#ctx0" brushRef="#br0" timeOffset="38555.11">28022 3770 2587 0,'0'-15'19'0,"0"15"8"15,4-19 3-15,-4 19 28 0,2-15 34 0,-2 15 24 16,0 0 9-16,0 0-1 0,3-18-15 0,-3 18-4 16,0 0 10-16,0 0 2 0,0 0-6 15,0 0-7-15,0 0-27 0,0 0-5 16,0 0-6-16,14 47-7 0,-14-32-7 0,2 4-1 16,0 3-10-16,0-1-2 0,0 5 1 15,1 3-10-15,-3 3-1 0,4-4-4 0,-2 4-4 16,0 2-1-16,0 4 0 0,-1-2-3 15,1 0-3-15,0 3-2 0,-2-7-2 16,4-1-1-16,-2 1-2 0,-2-2-3 0,2 3 2 16,-2-2-3-16,0-3 3 0,0 0-5 15,0 0 3-15,0-2-4 0,-2 0 2 16,2-2 0-16,-2-3 0 0,-2-1-1 0,2 2 1 16,-3-2 0-16,-1-3 0 0,-1 1 1 15,-4 1 4-15,2-2 0 0,-2-2-2 16,-3 2 4-16,1-3 0 0,-3-3 2 0,1-1 1 15,-2-1 4-15,0 1-1 0,0-5 12 16,-2 1-4-16,0-2 0 0,-3-2 2 16,0-2 4-16,1 0 1 0,-3-2-1 0,1-2 2 15,-3-2 1-15,4 1 0 0,-2-3-3 16,0-2 4-16,2 1 3 0,1-3-2 0,-1 1 6 16,4-4-7-16,-2 1 3 0,3-3-1 15,3 2 5-15,-1-4-1 0,6 0 4 0,-1 1-3 16,1 0-3-16,4-1-10 0,3 0-1 15,0-1-1-15,2 20-8 0,6-37-5 16,2 17 1-16,0 1 3 0,5 1-2 0,4 0-12 16,1 1-10-16,1 2-31 0,6-4-42 15,4 2-64-15,-4 0-84 0,5-1-70 16,-3 3-156-16,-6 2-169 0,2-1 1 0,-2 1-309 16,-2 1-344-16</inkml:trace>
  <inkml:trace contextRef="#ctx0" brushRef="#br0" timeOffset="39465.99">26461 4281 3045 0,'0'0'102'0,"0"0"8"16,0 0 8-16,0 0 22 0,0 0 13 16,0 0 12-16,0 0 10 0,20-2-27 0,-20 2-2 15,0 0-27-15,0 0-4 0,0 0-14 16,0 0-18-16,0 0-19 0,0 0-24 16,0 0-45-16,0 0-64 0,13-10-88 0,-13 10-88 15,3-6-111-15,-3 6-185 0,0 0-55 16,0 0-276-16,0 0-233 0</inkml:trace>
  <inkml:trace contextRef="#ctx0" brushRef="#br0" timeOffset="39606.33">26410 4165 2742 0,'0'0'100'16,"0"0"4"-16,0 0-15 0,0 0-20 16,0 0-8-16,0 0-9 0,0-22-8 0,0 22-7 15,0 0-28-15,0 0-60 0,0 0-68 16,0 0-47-16,0 0-85 0,0 0-171 15,0 0-297-15,0 0 18 0</inkml:trace>
  <inkml:trace contextRef="#ctx0" brushRef="#br0" timeOffset="51058.53">25341 4331 756 0,'0'0'171'0,"0"0"-42"15,0 0-8-15,0 0-16 0,0 0 2 0,0 0 7 16,0 0 0-16,-13-10 1 0,13 10 1 16,0 0 0-16,0 0 2 0,0 0 5 0,0 0-1 15,0 0 3-15,0 0 4 0,0 0-2 16,0 0 1-16,0 0 4 0,0 0 3 15,0 0-14-15,0 0-5 0,0 0-10 16,0 0-10-16,0 0-8 0,0 0-10 0,0 0-8 16,0 0-7-16,0 0-4 0,46-6-8 15,-46 6-6-15,17-1-6 0,-17 1-6 0,24 0 1 16,-24 0-4-16,24-3-5 0,-24 3 0 16,21 0-5-16,-21 0-1 0,20-2-1 15,-20 2-5-15,22 0 1 0,-22 0-2 0,0 0 0 16,23 0 0-16,-23 0-4 0,0 0 6 15,0 0 0-15,22 0-2 0,-22 0 0 0,0 0 1 16,0 0 0-16,16-2 0 0,-16 2-1 16,0 0 6-16,0 0-9 0,0 0 0 15,0 0 1-15,0 0-3 0,20 2 1 0,-20-2-1 16,0 0-1-16,0 0 5 0,0 0-7 16,0 0 3-16,0 0 8 0,0 0 3 0,0 0 5 15,0 0 1-15,0 0 0 0,0 0-5 16,0 0-2-16,0 0 1 0,0 0-7 15,0 0 3-15,0 0-3 0,0 0-2 16,0 0 1-16,0 0-3 0,0 0 0 0,0 0 1 16,0 0 0-16,0 0-6 0,0 0-15 15,0 0-29-15,0 0-41 0,0 0-54 16,0 0-77-16,0 0-84 0,0 0-207 0,0 0-101 16,0 0-265-16,0 0-236 0</inkml:trace>
  <inkml:trace contextRef="#ctx0" brushRef="#br0" timeOffset="56772.2">24725 4193 386 0,'0'0'183'0,"-14"-11"-42"0,14 11-36 0,0 0-11 16,-11-10-3-16,11 10-19 0,0 0-7 15,0 0 2-15,-11-9 9 0,11 9 10 0,0 0-9 16,0 0 0-16,0 0 13 0,0 0 13 16,0 0 11-16,-9-12 1 0,9 12 0 0,0 0-7 15,0 0-9-15,0 0-5 0,0 0-23 16,0 0-4-16,0 0-4 0,0 0-8 15,0 0-2-15,28-19-6 0,-28 19-12 0,21-4-4 16,-21 4-2-16,30-4-5 0,-12 1-1 16,-3 3 2-16,5-4-7 0,-2 2-8 0,2 1 9 15,-2-2-11-15,-18 3 2 0,37-2 0 16,-24 2 0-16,-13 0-5 0,23-2 0 16,-23 2-2-16,19 0 1 0,-19 0-2 0,0 0 2 15,19 2 0-15,-19-2-2 0,0 0 0 16,0 0 1-16,0 0-3 0,0 0 7 15,0 0-2-15,0 0 2 0,0 0 4 16,-26 33-1-16,26-33 2 0,-16 17 4 0,7-10-5 16,-1 5 3-16,1-3-4 0,1 2 2 15,-3 1 3-15,1 2 2 0,1-1-7 0,0 0 2 16,2 3-2-16,-2-1 1 0,-1 2 1 16,4 0 1-16,-2 0 4 0,3 1 9 15,-2-2 6-15,0 1 3 0,1-2 7 0,-1 3-3 16,1-3-2-16,1 0-1 0,-3 0-4 15,0-3-1-15,0 1-3 0,-4-1-9 0,2-1-30 16,-2 1-50-16,-1-2-56 0,3-1-57 16,-6-3-79-16,2 1-173 0,1-1-363 0,-2-2-91 15</inkml:trace>
  <inkml:trace contextRef="#ctx0" brushRef="#br0" timeOffset="56989.57">24805 4645 2420 0,'0'0'-3'16,"0"0"5"-16,12 7-13 0,-12-7 2 0,0 0 3 15,0 0 6-15,0 0-5 0,0 0-1 16,9 8-18-16,-9-8-43 0,0 0-26 15,0 0-42-15,0 0-62 0,0 0-397 0,0 0 200 16</inkml:trace>
  <inkml:trace contextRef="#ctx0" brushRef="#br0" timeOffset="57375.38">24454 4340 1695 0</inkml:trace>
  <inkml:trace contextRef="#ctx0" brushRef="#br0" timeOffset="57635.19">24454 4340 1604 0,'0'0'8'0,"0"0"12"15,0 0 5-15,0 0 17 0,0 0 4 16,0 0 1-16,0 0 10 0,0 0 2 0,0 0 5 16,0 0 2-16,0 0 6 0,0 0 12 15,0 0 1-15,0 0 12 0,0 0 5 0,0 0 9 16,-14 13 4-16,14-13 4 0,0 0-4 15,-22 6 1-15,22-6-4 0,-17 4-3 16,17-4 0-16,0 0-4 0,-23 2-3 0,23-2-5 16,0 0-7-16,-26-2-5 0,26 2-2 15,0 0-4-15,-21-8 0 0,21 8-10 0,-12-8-2 16,12 8-2-16,-10-13 0 0,10 13-6 16,-4-17-8-16,4 17-9 0,2-25-3 15,-2 25-5-15,8-29-3 0,-4 14-9 16,0 0-10-16,0-1-18 0,0 1-17 0,-4 15-30 15,8-26-33-15,-4 15-47 0,-4 11-51 16,7-18-66-16,-7 18-99 0,4-11-173 16,-4 11-403-16,0 0-326 0</inkml:trace>
  <inkml:trace contextRef="#ctx0" brushRef="#br0" timeOffset="57841.86">24172 4627 2788 0,'-4'23'-81'16,"4"-23"20"-16,0 0-4 0,0 21 11 0,0-21 23 15,0 0 20-15,11 17 17 0,-11-17 5 16,17 10 5-16,-7-8-1 0,4 1 2 0,2 1-14 16,3-2 4-16,-19-2 2 0,40 2-27 15,-18-2-31-15,-2 3-33 0,2-6-65 16,-1 1-101-16,0-1-393 0,-6 0 135 0</inkml:trace>
  <inkml:trace contextRef="#ctx0" brushRef="#br0" timeOffset="58437.48">23992 4225 1911 0,'-19'-11'-2'16,"19"11"4"-16,0 0-4 0,0 0 4 16,-17-6-2-16,17 6-2 0,0 0 15 0,0 0 7 15,0 0 2-15,0 0 5 0,0 0 0 16,0 0 4-16,0 0 2 0,-10 22 11 0,10-22 5 15,0 0-5-15,6 30 11 0,-6-30-14 16,9 28-2-16,-7-13-5 0,2 3-2 16,0-3-8-16,0 2 2 0,1 2 1 0,-1-2-3 15,0 3-4-15,0-2 2 0,0 0-7 16,0 1 6-16,1-2-6 0,-2 0 1 16,-1 2 0-16,-2-2 2 0,0 0-3 15,0-17 5-15,0 32 8 0,-2-17 14 0,-3 1 8 16,0 0 3-16,1-1 0 0,-2-3 8 0,0 2 7 15,-5 0 4-15,1-3 8 0,-3 0 5 16,2-1 4-16,-3 1 2 0,-2-3-3 16,2-1-3-16,-1 1-2 0,-2-2-9 0,2 0-5 15,-1-3-4-15,16-3-6 0,-32 6 5 16,12-6 1-16,20 0 0 0,-31 0-1 16,11-2 2-16,4-2-2 0,-2 1 2 0,18 3-6 15,-31-10-5-15,14 4 1 0,2-1-5 16,3 0-7-16,-2-3 8 0,2 2 2 0,2-1-4 15,10 9-8-15,-15-20-2 0,8 9-4 16,7 11-4-16,-8-22-8 0,8 22-3 16,-2-22-2-16,2 22-14 0,2-25-18 0,2 12-28 15,0-2-33-15,1 0-45 0,-1-1-56 16,5 3-59-16,-3-4-61 0,0 2-145 0,4-5-158 16,-2 2-338-16,-4 0-350 0</inkml:trace>
  <inkml:trace contextRef="#ctx0" brushRef="#br0" timeOffset="58581.91">23727 4189 2874 0,'0'0'87'15,"0"0"6"-15,14-7-32 0,-14 7-29 16,0 0-25-16,0 0-22 0,10-10-27 0,-10 10-31 16,0 0-36-16,0 0-48 0,0 0-81 15,8-13-170-15,-8 13-257 0,0 0 96 16</inkml:trace>
  <inkml:trace contextRef="#ctx0" brushRef="#br0" timeOffset="58965.29">23394 4430 2001 0,'0'0'-3'0,"-12"13"6"16,12-13 5-16,-8 9 16 0,8-9 23 15,0 0 35-15,-8 12 18 0,8-12 14 0,0 0-3 16,0 0-4-16,-11 9-12 0,11-9-6 16,0 0-11-16,0 0-9 0,0 0-5 0,0 0-13 15,0 0-2-15,0 0-6 0,0 0-3 16,0 0-17-16,0 0 4 0,0 0-1 16,0 0-6-16,0 0-2 0,-6-36-2 0,6 36-1 15,0 0 1-15,0 0-5 0,0 0-2 16,0 0-1-16,13-21-2 0,-13 21-1 0,0 0-1 15,0 0 4-15,0 0 6 0,0 0-1 16,0 0 15-16,0 0 3 0,0 0 6 16,0 0-1-16,18 40-1 0,-18-40 1 15,-4 21-1-15,4-21-5 0,-10 25-3 0,3-12-1 16,1 0-1-16,-4 1-5 0,-1-1-6 16,-2 2-17-16,-1-2-37 0,-4 1-44 15,2-2-47-15,-2-1-42 0,-1 0-52 0,-1-3-110 16,2-1-522-16,0-1-208 0</inkml:trace>
  <inkml:trace contextRef="#ctx0" brushRef="#br0" timeOffset="59206.89">22970 4551 2583 0,'10'-17'-21'0,"-10"17"9"15,0 0 4-15,0 0 5 0,0 0 17 0,0 0 11 16,0 0 17-16,0 0 6 0,0 0-3 16,0 0 1-16,0 0-2 0,0 0-8 15,0 0-3-15,-18 49-3 0,18-49-3 0,-13 18-2 16,8-10 1-16,5-8-7 0,-12 18-16 16,5-10-61-16,7-8-54 0,-12 17-46 0,12-17-67 15,-16 14-123-15,8-9-315 0,0-1 103 16</inkml:trace>
  <inkml:trace contextRef="#ctx0" brushRef="#br0" timeOffset="59562.51">22841 4536 1961 0,'0'0'-27'0,"0"0"-2"16,0 0 3-16,-2-22 13 0,2 22 11 15,0 0 25-15,0 0 11 0,0 0 17 0,0 0 11 16,-2-22 0-16,2 22-4 0,0 0 8 16,0 0 9-16,2-17 12 0,-2 17-2 15,0 0 4-15,0 0-3 0,0 0-2 0,0 0-4 16,2-19 2-16,-2 19-2 0,0 0-4 16,0 0 2-16,0 0-6 0,0 0-8 0,0 0-5 15,0 0-6-15,0 0-8 0,0 0-5 16,0 0-2-16,0 0 6 0,0 0 7 15,0 0 2-15,0 0-3 0,0 0-2 0,0 0-1 16,0 0-8-16,19 42-2 0,-19-42 0 16,-5 21-6-16,5-21-2 0,-10 23-5 0,4-10-6 15,-5-2-12-15,3 1-42 0,-5 1-52 16,2-2-55-16,-1 1-50 0,-1-1-41 16,-2-1-93-16,2-2-579 0,-1-1-296 15</inkml:trace>
  <inkml:trace contextRef="#ctx0" brushRef="#br0" timeOffset="60003.48">22627 4363 2627 0,'0'0'-50'16,"-7"-13"26"-16,7 13 7 0,0 0 11 15,0 0-1-15,0 0 4 0,0 0 19 16,0 0 25-16,0 0 6 0,0 0 9 0,0 0-7 16,0 0 0-16,0 0 3 0,0 0-7 15,-8 39-8-15,8-39 0 0,-4 25-4 16,2-12-2-16,-2 3-3 0,-2 0-19 0,-2-4-50 15,0 3-36-15,0-1-43 0,0 0-18 16,-1-1-33-16,-2-2-53 0,1-2-490 0,1-1 27 16</inkml:trace>
  <inkml:trace contextRef="#ctx0" brushRef="#br0" timeOffset="60699.23">22418 4503 2145 0,'0'0'-27'16,"0"0"4"-16,0 0-4 0,0 0 1 16,-9-11 6-16,9 11 20 0,0 0 3 0,0 0 11 15,0 0 13-15,0 0-2 0,0 0 4 16,-31 19 20-16,31-19 4 0,-14 22 16 0,6-12 2 16,0 2-5-16,-1 2 3 0,-2 0-9 15,1 5 1-15,-1 0-9 0,1 1-4 16,0 0-4-16,-4 4 6 0,0 2-1 0,-3 1 12 15,0 4-7-15,0-3 0 0,0 2-4 16,0 3-6-16,-4 3-7 0,2 1 0 0,-2 0-3 16,-3 0-3-16,4 1-7 0,-4-2 0 15,1 1-1-15,-1-4 2 0,1 2-9 0,-2-1 4 16,3-2-1-16,-3 2 1 0,4-6 0 16,2 0 2-16,-3 0 3 0,2-1 0 15,1 0 4-15,-3-1 0 0,4-1-3 0,-4 2 4 16,3-2 3-16,0-2-2 0,-2 1 8 15,3-1 0-15,0 0 4 0,-1-2-1 0,0 2-5 16,-4-2-1-16,1-2 5 0,1 2-2 16,-2-2 12-16,4-4-6 0,-3 0-5 15,-2 3-3-15,-2-4-6 0,2 0-2 16,1-3 2-16,-3 1-6 0,0-2 4 16,0 0-6-16,-3-3-2 0,-1 0-5 0,0 1 4 15,-4-4-4-15,5 2 0 0,-7-6-5 0,1 1 2 16,-1-1-2-16,1-1-2 0,-7-2-1 15,1-2 0-15,-1 0 1 0,2-3-2 16,-3-2-2-16,-5 0-3 0,1-3 3 0,1 0-2 16,-1-1 1-16,0 1-1 0,2 0 0 15,8 1 2-15,-1-1-7 0,2 1 5 0,0 3-3 16,1-2 1-16,4 1 0 0,3 2-3 16,3 1 3-16,0 0 0 0,1-1-3 15,5 2 2-15,2 0 0 0,0 2 2 0,17 4-5 16,-28-7 0-16,16 5 0 0,12 2-2 15,-19-9-2-15,19 9 0 0,-15-5 0 16,15 5-1-16,0 0 4 0,0 0-1 0,0 0 3 16,0 0-1-16,0 0 0 0,0 0 2 15,0 0-1-15,0 0-13 0,0 0-25 0,62 2-43 16,-41 0-30-16,0-2-42 0,2 0-38 16,3 0-50-16,1-2-81 0,1 0-176 15,0-1-364-15,-2-1-224 0</inkml:trace>
  <inkml:trace contextRef="#ctx0" brushRef="#br0" timeOffset="69379.14">21922 4424 1499 0,'0'0'218'15,"0"0"-76"-15,0 0-59 0,0 0-8 0,15-6 11 16,-15 6 5-16,0 0 11 0,0 0 10 16,0 0 10-16,0 0 5 0,0 0 7 15,0 0 1-15,0 0 4 0,15-6 7 0,-15 6 2 16,0 0 2-16,0 0-6 0,0 0-9 16,0 0-14-16,0 0-14 0,0 0-10 15,0 0-14-15,0 0-1 0,0 0-8 0,0 0-10 16,0 0-3-16,0 0-8 0,0 0-6 15,0 0-5-15,0 0-11 0,-57 8 4 16,57-8-3-16,-24 0-4 0,24 0 1 0,-21 1-2 16,21-1-1-16,-21 0 2 0,21 0-2 15,-21 3-3-15,21-3 5 0,0 0-5 0,-24 1-3 16,24-1-2-16,0 0-1 0,-16 6-1 16,16-6-1-16,0 0-2 0,-11 10 0 15,11-10-4-15,0 0 2 0,0 0-8 0,-3 15-20 16,3-15-28-16,0 0-45 0,0 0-55 15,0 0-68-15,3 17-64 0,-3-17-105 0,0 0-178 16,0 0-45-16,-5 9-240 0,5-9-188 16</inkml:trace>
  <inkml:trace contextRef="#ctx0" brushRef="#br0" timeOffset="69580.23">21708 4602 2481 0,'0'0'34'15,"0"0"38"-15,0 0 8 0,0 0 2 16,7 14 17-16,-7-14 21 0,0 0 19 0,0 0 14 16,0 0-5-16,0 0-18 0,0 0-14 15,6 14-12-15,-6-14-13 0,0 0-10 0,0 0-8 16,0 0-18-16,0 0-26 0,0 0-53 16,9 9-64-16,-9-9-72 0,0 0-80 15,0 0-122-15,0 0-603 0,0 0-405 0</inkml:trace>
  <inkml:trace contextRef="#ctx0" brushRef="#br0" timeOffset="69981.92">21570 4469 2868 0,'0'0'-23'0,"0"0"39"0,-8-13 9 0,8 13 8 15,0 0 7-15,0 0 4 0,0 0 8 16,-6-15 8-16,6 15-4 0,0 0-7 0,0 0 2 16,0 0-6-16,0 0-2 0,0 0-4 15,0 0-3-15,0 0 4 0,0 0-7 0,-34 15-2 16,34-15-2-16,0 0-4 0,-15 11-7 16,15-11 4-16,0 0 1 0,-14 10 11 15,14-10 8-15,0 0 13 0,-11 8 4 16,11-8 12-16,0 0 1 0,0 0-6 0,-15 7 0 15,15-7-6-15,0 0-5 0,0 0 7 16,0 0 0-16,0 0 5 0,0 0 0 0,-30-15-3 16,30 15-3-16,-8-16-9 0,8 16-7 15,-4-20-2-15,4 20-6 0,-4-27-6 16,1 15-6-16,3 12 2 0,-2-26-7 0,0 13-9 16,2 13-9-16,-2-23-24 0,2 23-29 15,-2-19-37-15,2 19-47 0,-2-15-59 0,2 15-57 16,0 0-88-16,-5-17-182 0,5 17-85 15,-6-4-226-15,6 4-162 0</inkml:trace>
  <inkml:trace contextRef="#ctx0" brushRef="#br0" timeOffset="70286.95">21568 4885 2466 0,'0'0'-23'0,"0"0"14"16,0 0 10-16,-4 14 11 0,4-14-1 0,0 0 10 15,0 0 11-15,0 0 13 0,0 0 2 16,18 7-7-16,-18-7 0 0,0 0-3 0,23-4-12 16,-23 4-27-16,0 0-39 0,29-7-55 15,-18 4-49-15,-11 3-111 0,12-6-438 0,-12 6 61 16</inkml:trace>
  <inkml:trace contextRef="#ctx0" brushRef="#br0" timeOffset="70474.32">21568 5064 2018 0,'-6'11'45'0,"6"-11"39"0,0 0-5 16,-8 16 8-16,8-16 0 0,0 0 0 0,0 0-6 16,-6 13-12-16,6-13-4 0,0 0-22 15,0 0-37-15,0 0-46 0,0 0-56 16,-4 5-41-16,4-5-79 0,0 0-158 0,0 0-227 15,0 0 192-15</inkml:trace>
  <inkml:trace contextRef="#ctx0" brushRef="#br0" timeOffset="70795.06">21304 4507 1827 0,'0'0'31'0,"0"0"1"0,-2-18-5 16,2 18 1-16,0 0 6 0,0 0-1 16,0 0 1-16,0 0-7 0,0 0 3 15,0 0-7-15,-29 9 9 0,29-9 7 16,0 0 25-16,-20 13 28 0,20-13 16 0,-16 8 5 16,2-4-4-16,14-4-1 0,-21 8-5 15,21-8 3-15,-23 5 8 0,12-1 3 16,11-4 1-16,-24 6-5 0,24-6-8 0,-22 5-8 15,22-5-11-15,-17 6-11 0,17-6-7 16,-17 6-7-16,17-6-8 0,-11 11-7 0,11-11-2 16,-6 11-14-16,6-11-23 0,0 0-49 15,-2 21-70-15,2-21-81 0,8 14-79 0,-8-14-188 16,9 13-464-16,-5-7-329 0</inkml:trace>
  <inkml:trace contextRef="#ctx0" brushRef="#br0" timeOffset="70989.46">21099 4843 2866 0,'-2'17'9'0,"2"-17"21"0,0 0 14 16,0 0 16-16,0 0 4 0,-3 17 7 16,3-17-3-16,0 0-2 0,0 0-5 0,0 0-9 15,0 0-3-15,0 0-14 0,13 11-18 16,-13-11-54-16,0 0-46 0,0 0-54 15,9 0-57-15,-9 0-85 0,0 0-567 0,0 0-192 16</inkml:trace>
  <inkml:trace contextRef="#ctx0" brushRef="#br0" timeOffset="71704.63">21179 4837 2575 0,'0'0'40'15,"0"0"44"-15,0 0 23 0,0 0 22 0,0 0 15 16,0 0 16-16,0 0 4 0,0 0-5 16,0 0-10-16,0 0-19 0,0 0-11 15,0 0-19-15,21 9-11 0,-21-9-11 0,0 0-7 16,0 0-23-16,0 0-42 0,0 0-52 16,0 0-71-16,0 0-81 0,0 0-77 15,0 0-142-15,0 0-177 0,0 0-237 0,0 0-165 16</inkml:trace>
  <inkml:trace contextRef="#ctx0" brushRef="#br0" timeOffset="72282.42">20904 4585 2333 0,'0'0'-147'0,"0"0"16"16,0 0 24-16,0 0 17 0,0 0 18 16,0 0 16-16,-25 29 21 0,25-29 10 0,-13 6 12 15,13-6 5-15,0 0 13 0,0 0 1 16,-19 5 23-16,19-5-3 0,0 0 7 0,0 0 5 16,0 0 4-16,-26-5 4 0,26 5 10 15,0 0-1-15,-12-15 2 0,12 15-1 16,-7-14-1-16,7 14 6 0,-2-19-8 15,2 19-5-15,-2-22-7 0,2 22-6 0,7-29 6 16,-5 15-15-16,2-1-3 0,2 0 4 0,2-1-8 16,-4 1-5-16,4 2-11 0,-2-2 0 15,0 2-2-15,0-1-8 0,-6 14-4 16,6-22 8-16,-6 22-3 0,5-19-6 0,-5 19 15 16,-3-19-6-16,3 19 3 0,-8-20 11 15,8 20-1-15,-14-22 7 0,8 14 7 16,6 8 5-16,-16-20 13 0,10 12-2 0,6 8-5 15,-11-16-9-15,11 16-8 0,-6-17-1 16,6 17-26-16,-4-19-28 0,4 19-21 16,0 0-30-16,4-25-14 0,-4 25-32 0,6-15-49 15,-6 15-104-15,9-14-311 0,-7 9 194 16</inkml:trace>
  <inkml:trace contextRef="#ctx0" brushRef="#br0" timeOffset="73021.75">20694 4475 1751 0,'0'0'-21'0,"0"0"18"0,0 0 9 16,-8 17 12-16,8-17 4 0,0 0 14 16,0 0 8-16,0 0 1 0,-9 15 2 0,9-15 7 15,0 0-9-15,-10 14 12 0,10-14 0 16,-8 12 10-16,8-12-7 0,-10 14 9 16,10-14-11-16,-10 17-4 0,6-7-11 0,4-10-1 15,-10 23-3-15,3-10-5 0,7-13-3 16,-6 21-3-16,1-11-4 0,5-10-4 0,-4 23 1 15,4-23-5-15,-2 21-5 0,2-21 2 16,0 21-7-16,0-21 9 0,2 19-12 16,-2-19 2-16,2 17-6 0,-2-17 7 0,7 15 2 15,-7-15-6-15,9 12-1 0,-9-12 2 16,8 11-3-16,-8-11 3 0,10 9 0 16,-10-9-7-16,13 8 8 0,-13-8 2 15,11 8-3-15,-11-8-2 0,0 0 13 0,14 7-9 16,-14-7-1-16,0 0 3 0,11 8 5 15,-11-8 9-15,0 0 2 0,0 0 19 0,10 10 13 16,-10-10-1-16,0 0-1 0,0 0-2 16,0 0-5-16,-2 20 2 0,2-20 2 0,0 0 3 15,0 0-3-15,-12 23-1 0,12-23 9 16,-11 12 0-16,11-12 3 0,-10 14 5 0,10-14 6 16,-14 12-6-16,6-5 4 0,8-7-2 15,-14 10-2-15,14-10-2 0,-20 12-3 16,20-12-2-16,-16 7-4 0,16-7 2 0,-21 8-8 15,10-4-2-15,11-4-3 0,-21 4 4 16,21-4-2-16,-24 3 0 0,24-3 4 0,-21 4 7 16,21-4 11-16,-23 3-6 0,23-3 1 15,-21-3-5-15,21 3 2 0,-24-6-3 16,24 6-4-16,-18-5 0 0,18 5-7 0,-20-8 2 16,20 8-10-16,-17-13-1 0,11 6-12 15,6 7-2-15,-12-17-3 0,12 17-4 16,-7-19-4-16,7 19-7 0,-5-22-12 0,5 10-22 15,0 0-23-15,3-2-38 0,-1 0-40 16,1-2-59-16,1 0-59 0,0-1-77 16,0 0-178-16,-2 2-112 0,0-2 38 0,-2 17-263 15,-4-28-178-15</inkml:trace>
  <inkml:trace contextRef="#ctx0" brushRef="#br0" timeOffset="81360.16">19987 4559 340 0,'0'0'145'0,"-8"-13"-65"0,8 13-35 16,0 0-8-16,0 0 4 0,-9-12-6 16,9 12-9-16,0 0 1 0,0 0 1 15,-10-11-7-15,10 11 9 0,0 0-9 0,-17-6 1 16,17 6-15-16,0 0-16 0,-19-6-34 15,19 6-61-15,-17-5-145 0,8 2 80 0</inkml:trace>
  <inkml:trace contextRef="#ctx0" brushRef="#br0" timeOffset="81668.97">19661 4481 876 0,'0'0'132'0,"0"0"18"0,0 0 12 16,0 0 0-16,0 0 10 0,0 0 12 0,0 0 12 16,0 0 10-16,0 0 4 0,0 0 0 15,0 0-4-15,0 0-4 0,0 0-9 16,0 0-7-16,0 0-9 0,0 0-19 0,0 0-7 16,0 0-10-16,0 0-15 0,0 0-15 15,68-4-11-15,-51 2-5 0,2 0-15 0,0-2-16 16,0 2-1-16,1 1-8 0,0-1-9 15,-1-2-4-15,1 3-9 0,-4-2-5 0,-16 3-18 16,32-4-17-16,-19 2-28 0,-2 0-31 16,-11 2-43-16,0 0-39 0,27-2-42 15,-27 2-39-15,10-1-39 0,-10 1-65 0,0 0-109 16,0 0-494-16,0 0-350 0</inkml:trace>
  <inkml:trace contextRef="#ctx0" brushRef="#br0" timeOffset="82032.44">19912 4363 2799 0,'-3'-21'-76'16,"3"21"14"-16,0 0 19 0,0 0 34 0,0-19 33 16,0 19 44-16,0 0 34 0,0 0 17 15,0 0 16-15,3-17 9 0,-3 17-1 0,0 0 8 16,0 0-5-16,0 0 3 0,0 0-1 15,0 0-4-15,0 0-3 0,-5-20 16 0,5 20-7 16,0 0-13-16,0 0-10 0,0 0-15 16,0 0-6-16,0 0 1 0,0 0-16 0,0 0-2 15,0 0 10-15,0 0 2 0,0 0-6 16,0 0 1-16,0 0-11 0,0 0-6 16,0 0-9-16,-9 48-2 0,9-48-8 0,-4 23-6 15,4-23-6-15,-2 28-4 0,2-12-5 16,-2 1-7-16,2-17-3 0,-4 30-11 0,0-14-17 15,1 1-30-15,-1-2-27 0,4-15-32 16,-4 32-32-16,0-18-42 0,2 1-55 16,-3 0-59-16,3-4-43 0,-4 3-97 15,4-2-139-15,-3-1-50 0,5-11-425 0,-6 19-536 16</inkml:trace>
  <inkml:trace contextRef="#ctx0" brushRef="#br0" timeOffset="82488.41">19504 4588 3180 0,'0'0'-63'16,"-10"-16"14"-16,10 16 8 0,0 0 7 15,0 0 6-15,0 0 24 0,-10-11 16 16,10 11 24-16,0 0 10 0,0 0-7 0,0 0 6 16,-15-6 11-16,15 6 17 0,0 0 14 15,0 0 9-15,0 0 7 0,-19-8 0 0,19 8-5 16,0 0-12-16,0 0-4 0,-9-9-8 15,9 9-7-15,0 0-3 0,0 0-1 0,0 0-6 16,0 0-6-16,0 0-5 0,0 0-4 16,0 0 3-16,0 0-1 0,0 0-3 15,0 0-4-15,0 0 0 0,0 0 4 0,0 0 1 16,0 0-2-16,0 0-4 0,0 0 0 16,0 0-7-16,0 0-6 0,0 0-22 15,0 40-25-15,0-40-37 0,-14 13-49 0,0-3-51 16,4-2-56-16,-2-1-34 0,-4 1-35 15,2-1-73-15,-3 1-92 0,0-1-437 16,0-1-265-16</inkml:trace>
  <inkml:trace contextRef="#ctx0" brushRef="#br0" timeOffset="83018.61">18857 4378 2550 0,'-11'7'-81'0,"11"-7"37"0,0 0 15 16,-10 8 18-16,10-8 14 0,0 0 29 15,0 0 35-15,0 0 17 0,-11 9 13 16,11-9 7-16,0 0 2 0,0 0 8 16,0 0 2-16,0 0 6 0,0 0 5 0,0 0 4 15,0 0-5-15,0 0-5 0,0 0-4 16,0 0-4-16,0 0-5 0,0 0-6 0,39 7-2 16,-39-7-7-16,20 0-9 0,-20 0-3 15,28-3-6-15,-28 3-11 0,32 0-7 0,-13 0-7 16,-19 0-7-16,34-1-9 0,-18 1-21 15,-16 0-42-15,28-3-51 0,-28 3-57 16,25 0-65-16,-14 0-56 0,-11 0-90 0,17-1-149 16,-17 1-66-16,0 0-283 0,0 0-185 15</inkml:trace>
  <inkml:trace contextRef="#ctx0" brushRef="#br0" timeOffset="84470">18308 4625 2414 0,'0'0'-90'15,"0"0"31"-15,0 0 27 0,0 0 7 16,0 0 22-16,0 0 24 0,0 0 6 0,0 0 11 16,0 0 19-16,0 0-20 0,0 0 1 15,0 0-3-15,0 0 0 0,0 0-4 16,0 0 7-16,0 0-1 0,0 0 4 0,0 0 8 15,-16-19 10-15,16 19 7 0,0 0-2 16,-4-21 2-16,4 21-1 0,-2-19-5 0,2 19-4 16,-4-24-6-16,6 6-5 0,-2 18-7 15,0-38-2-15,2 18-2 0,-2-3-3 16,2 1 2-16,0-2-1 0,0-1 3 0,0 3-5 16,0 0 3-16,2 1 2 0,-2 2 1 15,4 2 3-15,-1-2 0 0,-1 4-4 0,3-1-5 16,-3 5-2-16,2-1-1 0,-2 5-8 15,-4 7 1-15,13-12-2 0,-13 12 2 0,0 0 2 16,12 3-3-16,-12-3 0 0,10 13-3 16,-10-13 2-16,4 17 0 0,-4-5-5 15,0-12 2-15,-2 24 4 0,0-9 3 0,-3-1 0 16,5-14-1-16,-13 26 2 0,5-10 2 16,-1-3-2-16,-1-2 2 0,-3 1-5 0,0-1-2 15,1 1-1-15,-4-5-2 0,4 3-2 16,-2-4-2-16,-4-1 0 0,3 3 0 0,1-4-2 15,1 2 0-15,0-3-6 0,3 0 4 16,10-3-3-16,-22 7 1 0,22-7-2 16,-14 6-3-16,7-3 1 0,7-3 0 15,-14 7 1-15,10 0 1 0,4-7-2 0,-9 11 1 16,9-11 2-16,-9 11-2 0,5-4-1 16,4-7 0-16,-8 14 3 0,4-6 2 0,4-8-2 15,-11 13 1-15,4-6-2 0,-1-2 2 16,8-5 1-16,-17 11-4 0,9-5 2 0,-3-2-2 15,11-4 4-15,-19 6-4 0,9-5-1 16,10-1 1-16,-22 0-6 0,22 0 0 16,-19-3 0-16,9-1-1 0,10 4 0 0,-15-11-3 15,15 11 1-15,-11-12 2 0,7 5-2 16,4 7 0-16,-4-13-3 0,4 13 8 16,-2-16-1-16,2 16 4 0,4-16-1 0,-4 16-1 15,8-13 2-15,-1 8 1 0,-7 5-2 16,12-11 2-16,-5 6-4 0,-7 5 0 0,11-5 3 15,-11 5 2-15,0 0 2 0,14-2 4 16,-14 2 2-16,0 0 5 0,0 0 0 16,6 18 3-16,-6-18-3 0,-2 12 5 0,2-12 1 15,-8 15 8-15,8-15 0 0,-13 20 5 16,3-11 3-16,1 0 5 0,1 3-1 16,-5-2-1-16,1 1 7 0,0-2 0 0,0 3-8 15,0-2 0-15,-2 0-1 0,4 1 2 16,-3 0-9-16,3-1 0 0,-1 1 1 0,0-2-14 15,1 2 9-15,2 1-11 0,-1 0 7 16,9-12-5-16,-15 22 1 0,7-8-11 0,2-1 0 16,-1 0 4-16,-1 3-1 0,1-3-6 15,-1 2-1-15,-3 3 2 0,-1-2-5 16,-2 2 2-16,0-4-19 0,-1 4-7 0,-4-1-24 16,2-3-26-16,-1 1-38 0,-4-3-53 15,3-2-61-15,0 0-67 0,-2 0-165 16,3-7-137-16,2 1 1 0,-1-1-239 0,17-3-165 15</inkml:trace>
  <inkml:trace contextRef="#ctx0" brushRef="#br0" timeOffset="84736.69">17688 4138 2512 0,'4'-7'125'0,"-4"7"22"16,7-13-23-16,-7 13-11 0,7-11-17 0,-7 11 6 16,0 0 7-16,10-12-6 0,-10 12-12 15,6-8-11-15,-6 8-29 0,0 0-40 16,0 0-45-16,0 0-72 0,11-14-57 0,-11 14-90 15,0 0-192-15,0-7-375 0,0 7-145 16</inkml:trace>
  <inkml:trace contextRef="#ctx0" brushRef="#br0" timeOffset="84940.24">17563 4066 2600 0,'0'0'43'15,"0"0"-4"-15,0 0-3 0,-25 3-3 16,25-3 6-16,0 0 7 0,-2 19 2 0,2-19-6 16,2 21 1-16,-2-21-5 0,5 34-4 15,-1-14-6-15,-2-1-4 0,2 1-17 16,-2 3-38-16,2 2-56 0,0 0-47 0,-2-4-66 16,-2-2-166-16,-2 2-349 0,2-4 26 15</inkml:trace>
  <inkml:trace contextRef="#ctx0" brushRef="#br0" timeOffset="85397.22">17462 4460 2223 0,'-12'-17'82'16,"12"17"-8"-16,0 0-10 0,0 0-11 16,0 0-5-16,-14-6-5 0,14 6 7 0,0 0-1 15,0 0 4-15,0 0-2 0,0 0 4 16,0 0 2-16,0 0 6 0,-33 11 16 0,33-11 12 15,-15 8 5-15,15-8-2 0,-17 10-8 16,5-5-8-16,-2 1-5 0,14-6-12 0,-27 12 1 16,12-3 1-16,-2-1 3 0,1-3 5 15,-4 3 3-15,-1 0 4 0,-2-2 6 16,0 1 0-16,-1-1-1 0,-1-1-5 0,0 3-9 16,-1-4 15-16,1 2-1 0,-1-1-5 15,3-1 6-15,2 0 5 0,-2-1-6 16,-3 1 3-16,3 0 2 0,2 0-2 0,-2-3-20 15,-1 2 0-15,3-3 0 0,-2 0 1 16,0 1-2-16,1-1-4 0,-1-1 0 0,2 1 0 16,2-3 5-16,19 3-7 0,-38-1 2 15,18-1-4-15,4 0-5 0,16 2-5 16,-30-4-5-16,15 3-6 0,15 1-4 0,-26-3-3 16,26 3-3-16,-24-3-2 0,24 3-4 15,-24-4-2-15,24 4-3 0,-19-4-3 0,19 4-3 16,-17-4-11-16,17 4-14 0,-15-6-22 15,15 6-35-15,-10-5-34 0,10 5-48 0,-10-13-59 16,4 5-64-16,2-3-60 0,0-2-132 16,0-3-130-16,0 0-20 0,0 1-392 0,0-2-501 15</inkml:trace>
  <inkml:trace contextRef="#ctx0" brushRef="#br0" timeOffset="85540.51">16404 4253 3239 0,'14'-11'83'0,"-14"11"13"0,16-11-11 15,-16 11-9-15,20-7 6 0,-5 0 7 16,2 4 1-16,4-3-9 0,3 3-10 0,1-4-12 16,2 2-31-16,3 1-54 0,4-3-71 15,-2 3-81-15,4-5-93 0,0 1-202 16,-9 2-446-16,1-2-318 0</inkml:trace>
  <inkml:trace contextRef="#ctx0" brushRef="#br0" timeOffset="86571.44">25403 6054 2809 0,'-14'6'62'0,"14"-6"45"0,0 0 12 0,0 0 6 15,0 0 9-15,-13 8 19 0,13-8 19 16,0 0 10-16,0 0-14 0,0 0 0 0,0 0-21 16,0 0-24-16,0 0-13 0,43 6-10 15,-43-6-15-15,29 0-17 0,-11 0-29 0,0 0-45 16,2 0-55-16,1-3-67 0,1 6-87 16,-2-6-82-16,-1 3-165 0,5 0-143 15,-6-1-330-15,-18 1-349 0</inkml:trace>
  <inkml:trace contextRef="#ctx0" brushRef="#br0" timeOffset="90345.36">24866 5765 732 0,'20'-8'240'0,"-20"8"-56"0,0 0-37 16,0 0-24-16,0 0-9 0,0 0-39 16,0 0-15-16,0 0-8 0,0 0-1 0,0 0 1 15,0 0 18-15,0 0 15 0,0 0 23 16,0 0-4-16,0 0 4 0,0 0 1 15,0 0-2-15,15 23-2 0,-15-23-2 0,0 0-10 16,2 15-3-16,-2-15 0 0,0 0-7 16,0 25-10-16,0-25-3 0,0 21-1 15,0-21-9-15,0 23-3 0,0-10-12 16,0-13 3-16,0 25-10 0,2-12 0 0,-2-13-7 16,0 25-1-16,0-25-16 0,2 23-28 15,-2-23-47-15,2 21-58 0,-2-21-48 0,2 15-58 16,-2-15-136-16,-2 12-471 0,2-12-169 15</inkml:trace>
  <inkml:trace contextRef="#ctx0" brushRef="#br0" timeOffset="91082.11">24703 5950 2384 0,'0'0'-86'0,"0"0"33"15,-14-8 20-15,14 8 19 0,0 0 17 16,0 0 7-16,-13-8 5 0,13 8-1 0,0 0 5 16,0 0-10-16,0 0-1 0,0 0 12 15,0 0-6-15,0 0 0 0,0 0-10 16,0 0 7-16,0 0 0 0,0 0-10 0,0 0 6 16,0 0 0-16,0 0 1 0,0 0-2 15,0 0 2-15,0 0-5 0,0 0 3 0,0 0-3 16,0 0 9-16,0 0 0 0,0 0-7 15,0 0-2-15,-2 36 6 0,2-36-3 16,0 0 17-16,-26-1 10 0,26 1 15 0,-20 0 4 16,20 0 10-16,-22 0 0 0,22 0-3 15,-19 1-8-15,19-1-1 0,-19 4-4 16,19-4-2-16,-15 8-4 0,15-8-2 0,-12 10-6 16,12-10-4-16,-8 13 0 0,8-13-4 15,-12 13 0-15,12-13-3 0,-6 16-4 0,6-16 1 16,-8 15-3-16,8-15 0 0,-9 18 0 15,9-18 1-15,-6 12 3 0,6-12-1 16,-9 12 2-16,9-12 8 0,0 0-1 0,-10 13 4 16,10-13 3-16,0 0-1 0,-17 6-1 15,17-6-1-15,0 0-1 0,0 0-1 16,0 0-5-16,-26-14 3 0,26 14-4 0,-10-9 2 16,10 9-4-16,0 0 10 0,-10-16-2 15,10 16-4-15,0 0 8 0,-9-14-6 0,9 14-1 16,0 0-2-16,-9-8-6 0,9 8-1 15,0 0-3-15,0 0-1 0,0 0 2 16,0 0-4-16,-10-12 1 0,10 12-3 0,0 0 2 16,0 0 2-16,0 0 0 0,0 0 2 15,0 0 3-15,0 0 4 0,0 0-6 16,0 0 5-16,-23 26-3 0,23-26-2 0,-7 16 3 16,7-16-5-16,-6 20-2 0,1-11 1 15,5-9-2-15,-8 19-2 0,4-8 0 0,4-11 1 16,-8 25-4-16,4-11 2 0,-4-3-1 15,8-11 0-15,-10 18-5 0,10-18 0 16,-8 18 1-16,8-18-8 0,-9 15 0 0,9-15-2 16,-4 14-4-16,4-14-7 0,0 0-4 15,0 0-5-15,0 0 0 0,0 0-2 16,-10 10-11-16,10-10-10 0,0 0-13 0,0 0-20 16,0 0-21-16,0 0-33 0,0 0-39 15,0 0-42-15,0 0-74 0,0 0-629 0,0 0-324 16</inkml:trace>
  <inkml:trace contextRef="#ctx0" brushRef="#br0" timeOffset="91318.71">24380 6557 2778 0,'0'0'-1'0,"0"0"27"0,0 0-3 0,0 20-1 16,0-20-2-16,0 0-6 0,0 0 3 15,28 2 2-15,-28-2-5 0,22-5-14 16,-22 5-33-16,30-4-40 0,-13 1-29 0,0-1-36 16,0 0-57-16,-17 4-139 0,28-9-317 15,-18 4 123-15</inkml:trace>
  <inkml:trace contextRef="#ctx0" brushRef="#br0" timeOffset="91504.75">24469 6654 1935 0,'-9'15'58'0,"9"-15"22"15,-7 8-8-15,7-8-23 0,0 0-9 0,0 0-3 16,0 0 0-16,0 0-7 0,0 0-37 15,0 0-34-15,0 0-30 0,0 0-38 16,0 0-48-16,0 0-81 0,0 0-312 0,-21-23 263 16</inkml:trace>
  <inkml:trace contextRef="#ctx0" brushRef="#br0" timeOffset="91779.42">24216 5751 1665 0,'-4'-20'37'0,"4"20"2"16,0 0-2-16,-2-18-10 0,2 18 1 15,0 0 10-15,0 0 2 0,0 0 15 0,0 0 9 16,0 0-18-16,0 0 14 0,0 0-7 15,0 0 8-15,0 67-20 0,2-50-2 16,0 0-1-16,0 3-12 0,1 0-29 16,-2 0-60-16,3 1-46 0,-4-3-71 0,0 1-137 15,0-1-235-15,0-3 260 0</inkml:trace>
  <inkml:trace contextRef="#ctx0" brushRef="#br0" timeOffset="92567.93">24159 6037 1647 0,'-14'-12'17'16,"14"12"6"-16,0 0-3 0,0 0-4 15,-13-7 7-15,13 7 15 0,0 0-2 16,0 0 2-16,0 0 0 0,0 0 4 0,0 0-9 16,0 0 8-16,0 0-1 0,0 0 12 15,-27 17 16-15,27-17-3 0,-9 8 9 16,9-8 3-16,-11 11 1 0,11-11-2 0,-12 14-6 15,12-14 0-15,-19 14 1 0,6-9 2 16,0 3 3-16,-1-1 26 0,-4 1-2 16,2 0 1-16,-1-1-1 0,-3 3-13 15,0-3 1-15,-2 1-5 0,-1-1-5 0,0 1-10 16,0-3-8-16,-1 2-4 0,-1-2-4 16,4-1-8-16,-2-1-4 0,1 1-5 0,3-2 4 15,-2 0-11-15,2 0-1 0,2 0-2 16,17-2 0-16,-31 0-2 0,31 0 0 0,-28-2-5 15,28 2 1-15,-24-4-2 0,24 4 0 16,-19-3-2-16,19 3 1 0,-16-4 0 0,16 4 6 16,0 0-1-16,-18-4 5 0,18 4-1 15,0 0-3-15,0 0-1 0,0 0-1 16,-18-6-4-16,18 6 3 0,0 0-6 0,0 0 2 16,0 0-4-16,0 0 1 0,0 0-2 15,0 0-1-15,0 0 3 0,0 0 5 16,0 0 2-16,0 0 2 0,0 0-3 0,0 0 3 15,8 35-5-15,-8-35-1 0,0 0-5 16,2 28 1-16,-2-28 1 0,4 26 2 0,-2-16-5 16,-2-10 0-16,4 25-4 0,-4-12 1 15,0-13-1-15,4 27 2 0,-2-15-5 16,-2-12 7-16,0 26-5 0,0-13-1 0,0-13 4 16,0 25-5-16,0-25 2 0,-4 25 3 15,2-14-4-15,2-11 2 0,-8 25 0 16,2-11 4-16,0-3 1 0,6-11 1 0,-16 21 1 15,6-11 8-15,-1-3-4 0,1 3 2 16,-3-3-1-16,13-7 1 0,-27 14 1 0,11-10-7 16,4-1 2-16,12-3 12 0,-32 7-6 15,17-5-1-15,15-2-2 0,-26 0 3 16,10 0-2-16,16 0 3 0,-30-3-6 0,16-1 8 16,-1-1-6-16,15 5 4 0,-28-10-5 15,16 4 2-15,-1-1 3 0,13 7-10 16,-21-17-1-16,10 7-4 0,3 1 6 0,8 9-1 15,-11-25-6-15,5 13 2 0,3-2 1 16,3 14-5-16,-4-28 3 0,4 28-3 0,0-25-5 16,0 25-2-16,4-23-5 0,3 10-9 15,0 0-20-15,1 2-18 0,2-1-32 16,3-1-39-16,2 2-59 0,6-3-66 0,-1-1-96 16,4-3-212-16,4 1-33 0,-3-3-341 15,3 0-347-15</inkml:trace>
  <inkml:trace contextRef="#ctx0" brushRef="#br0" timeOffset="92762.97">23808 5786 2963 0,'0'0'6'0,"0"0"-2"0,0 0 9 16,0 0-7-16,0 0 1 0,0 0 0 0,0 0-4 15,0 0-12-15,0 0-32 0,0 0-37 16,0 0-55-16,0 0-53 0,0 0-106 16,-32-2-420-16,32 2 32 0</inkml:trace>
  <inkml:trace contextRef="#ctx0" brushRef="#br0" timeOffset="93373.37">22703 6121 2046 0,'-10'11'-64'0,"10"-11"20"15,0 0 25-15,0 0 38 0,0 0 2 16,-14 8 26-16,14-8 34 0,0 0 1 0,0 0 3 16,0 0 2-16,0 0 9 0,0 0-4 15,0 0 6-15,0 0-11 0,0 0-2 16,0 0 1-16,0 0 5 0,0 0-10 0,-29-17-9 16,29 17-4-16,0 0-7 0,-8-15-2 15,8 15-6-15,0 0-5 0,-4-16-4 0,4 16-7 16,0 0-6-16,-3-18-6 0,3 18-2 15,0 0-5-15,0 0-3 0,7-24-2 0,-7 24-4 16,0 0-5-16,15-11 3 0,-15 11-11 16,16-7-9-16,-16 7-9 0,24-4-5 15,-12 1-1-15,-12 3-1 0,26 0 0 0,-26 0 9 16,25 3-2-16,-25-3 2 0,24 1 2 16,-24-1-4-16,20 3 10 0,-20-3 6 0,18 3 10 15,-18-3 14-15,8 8 7 0,-8-8 4 16,0 0-1-16,0 0 3 0,0 0-4 15,-4 24 1-15,4-24-6 0,0 0 0 16,-17 20-4-16,17-20 3 0,-15 17-4 0,7-8-3 16,2 3 0-16,-3 0-1 0,-2 1-1 15,3 2-1-15,-1-2 13 0,1 1-2 16,0 0 0-16,-3 0-5 0,0 4 1 0,1 0-3 16,0-4 3-16,0 1-6 0,0 0 1 15,0-1-1-15,-1 1 1 0,2-2-2 0,-1-1-1 16,1 1-4-16,1-2-11 0,0-2-29 15,-4 3-46-15,12-12-69 0,-14 12-63 0,14-12-136 16,-17 6-591-16,8-5-355 0</inkml:trace>
  <inkml:trace contextRef="#ctx0" brushRef="#br0" timeOffset="93590.36">22635 5885 2986 0,'0'0'26'15,"0"0"0"-15,0 0 1 0,0 0-3 16,5-15 9-16,-5 15 3 0,0 0-7 0,0 0-12 16,0 0-23-16,0 0-52 0,0 0-47 15,8-10-34-15,-8 10-40 0,0 0-86 16,0 0-497-16,0 0-50 0</inkml:trace>
  <inkml:trace contextRef="#ctx0" brushRef="#br0" timeOffset="93935.74">22485 6123 2169 0,'-8'17'-62'0,"8"-17"28"0,-8 14 13 15,8-14 22-15,-7 13 26 0,7-13 32 0,0 0 30 16,-13 11 8-16,13-11-5 0,0 0-1 16,-10 10-8-16,10-10-3 0,0 0-3 0,0 0-2 15,0 0-3-15,0 0-11 0,-19 4-3 16,19-4-7-16,0 0-11 0,0 0-3 0,0 0-7 16,0 0 0-16,0 0 2 0,0 0-10 15,0 0-5-15,0 0 1 0,0 0-2 16,0 0 3-16,0 0 7 0,0 0 4 0,0 0 0 15,0 0 9-15,0 0-7 0,0 0-2 16,0 0 0-16,0 0-1 0,8 28-1 0,-8-28-4 16,-6 21 1-16,-1-9-4 0,-1 2 0 15,-1-4-24-15,-1 2-30 0,0-1-38 16,-4 0-59-16,4 1-42 0,-3-4-56 0,-2-1-106 16,3 1-501-16,-1-3-172 0</inkml:trace>
  <inkml:trace contextRef="#ctx0" brushRef="#br0" timeOffset="94677.43">21975 6129 2475 0,'0'0'-61'0,"-9"-16"9"0,9 16 8 0,0 0 8 15,-6-18 22-15,6 18 7 0,-2-16 8 16,2 16 10-16,0 0-8 0,8-22 0 16,-8 22 2-16,14-14 2 0,-14 14 0 0,18-14-4 15,-7 6 1-15,2 3-1 0,-13 5 0 16,27-10-9-16,-15 6 2 0,-12 4 5 16,26-5 1-16,-15 1-5 0,-11 4 9 0,21-1-12 15,-21 1 6-15,0 0 9 0,25 0-6 16,-25 0-1-16,13 5 1 0,-13-5 0 0,0 0 12 15,5 16 0-15,-5-16 10 0,0 0 10 16,0 0 6-16,-18 28 1 0,18-28-4 16,-19 19-2-16,9-9 1 0,-1 2-5 0,0-3-2 15,-1 2 2-15,0 0-7 0,-2 1-3 16,2 1-3-16,1-1-3 0,1 1 6 16,1-2-9-16,-2 3 1 0,3 1 2 0,2-2 0 15,-2 2 3-15,0-5-6 0,8-10-5 16,-8 27 4-16,4-13-4 0,4-14-4 0,-6 22 1 15,6-22 5-15,-2 23-7 0,2-23 2 16,2 21 4-16,-2-21-2 0,6 21-1 16,-4-12-5-16,-2-9 0 0,6 21 4 0,-2-14-3 15,-4-7 0-15,6 18-4 0,-6-18 10 16,4 15-4-16,-4-15 10 0,4 14 10 16,-4-14 17-16,2 15 18 0,-2-15 13 0,0 0 8 15,0 0-3-15,-6 25 3 0,6-25-4 16,-7 13-3-16,7-13 1 0,-11 9-7 0,11-9 0 15,-14 10-3-15,14-10-8 0,-17 12 0 16,17-12-2-16,-22 8-9 0,12-3-2 16,10-5-4-16,-28 7-4 0,14-3 0 15,14-4-6-15,-28 6-2 0,13-4-2 0,15-2-3 16,-25 4-4-16,25-4 0 0,-27 1 7 0,27-1-1 16,-24 0 4-16,24 0 2 0,-23 0 2 15,23 0 0-15,-19-5-2 0,19 5 0 16,-15-10 0-16,15 10 2 0,-12-13-7 0,12 13-5 15,-8-21 2-15,6 7-3 0,2 14-2 16,0-30-2-16,2 13 0 0,0 0-6 0,-2 17-6 16,8-33-16-16,-4 18-30 0,0-1-39 15,2-2-51-15,0 4-60 0,3 1-64 16,-3 2-107-16,1-2-207 0,-1 3-376 16,-6 10-372-16</inkml:trace>
  <inkml:trace contextRef="#ctx0" brushRef="#br0" timeOffset="94915.41">21791 6767 2856 0,'-3'18'-33'0,"3"-18"30"15,0 0 6-15,-4 16-7 0,4-16 12 0,0 0 7 16,0 0 4-16,-2 19-2 0,2-19-11 16,0 0-15-16,0 0-49 0,0 0-36 15,0 0-27-15,-4 11-49 0,4-11-101 0,0 0-409 16,0 0 77-16</inkml:trace>
  <inkml:trace contextRef="#ctx0" brushRef="#br0" timeOffset="95946.3">21069 6493 2009 0,'0'0'-2'15,"0"0"20"-15,-22 3 3 0,22-3 24 0,0 0 36 16,0 0 20-16,0 0 23 0,0 0 3 16,0 0 1-16,0 0-16 0,0 0-5 15,0 0-9-15,0 0-1 0,0 0 1 0,0 0-5 16,6-29-3-16,-6 29-9 0,0 0-10 16,12-35-7-16,-6 20-5 0,0-3-8 0,1-3-8 15,-3 2-5-15,5-2-1 0,-3-2-3 16,0 3 3-16,1-1-7 0,1 1-7 0,-2 4 3 15,2-2-2-15,0 3 0 0,-2 2-5 16,0-1-2-16,0 3-1 0,-6 11-3 16,11-17-1-16,-11 17-2 0,11-13-4 0,-11 13 9 15,8-8-2-15,-8 8 3 0,0 0-5 16,0 0-2-16,0 0 4 0,0 0 1 16,0 0-2-16,13 30-3 0,-13-30 2 0,-5 19-3 15,5-19 2-15,-8 21 0 0,2-9 0 16,-3 1 2-16,2-2-3 0,-3 1 2 0,2 1-7 15,-2-2 7-15,0 1-4 0,0-2-1 16,-2 1 1-16,3-1 0 0,-4-3-1 16,2 3 0-16,-1-3-2 0,12-7 1 0,-24 12-4 15,14-11-4-15,10-1-2 0,-23 6-3 16,23-6-4-16,-21 2-4 0,21-2-2 16,0 0 2-16,-28-8-1 0,28 8 3 0,-15-5 2 15,15 5 6-15,0 0 1 0,-18-8 5 16,18 8-2-16,0 0-3 0,-14-6 0 0,14 6 1 15,0 0 0-15,0 0 6 0,0 0 0 16,0 0 1-16,-21 14 1 0,21-14 3 16,0 0 1-16,-10 13-2 0,10-13 0 0,-9 10 4 15,9-10 4-15,0 0-5 0,-15 15 1 16,15-15-1-16,-14 9 3 0,14-9-2 16,-16 8-3-16,16-8 3 0,-14 10-3 0,14-10 2 15,-17 7-1-15,17-7 0 0,-15 2 2 16,15-2 4-16,0 0-4 0,-23 0 4 0,23 0 0 15,0 0 5-15,0 0 4 0,-24-9 0 16,24 9-2-16,0 0-2 0,-12-12-3 0,12 12 0 16,-4-15-2-16,4 15-1 0,0 0-4 15,-2-21 2-15,2 21-3 0,0 0-1 16,0 0-1-16,6-23 0 0,-6 23-2 0,8-11 2 16,-8 11-5-16,0 0 3 0,16-10-3 15,-16 10 1-15,0 0-3 0,12-5 1 0,-12 5 0 16,0 0 3-16,0 0 0 0,0 0 2 15,0 0 2-15,0 0 1 0,0 0 0 16,0 0 3-16,0 0 2 0,2 36 0 0,-2-36-2 16,0 0 3-16,-16 24-1 0,6-12 4 15,2-3-2-15,8-9 1 0,-19 22-3 16,11-14 4-16,-3 2-4 0,0 2 3 0,3-3-5 16,-2 3-1-16,-2-2 0 0,2 1 2 15,0 0-4-15,-1 0 0 0,0-1-1 0,3 1-2 16,-2-1 4-16,-1 0-3 0,11-10 0 15,-17 21-2-15,8-12 4 0,1 1 0 0,8-10-5 16,-14 19 0-16,6-10-1 0,0 2 2 16,8-11-2-16,-14 20 2 0,5-10-2 15,-1-1-1-15,10-9-8 0,-20 19-18 0,8-12-47 16,-4 1-56-16,2-1-76 0,-3 2-57 16,-4-6-109-16,2 2-186 0,0-4-21 0,-2-1-276 15,21 0-203-15</inkml:trace>
  <inkml:trace contextRef="#ctx0" brushRef="#br0" timeOffset="96206.57">20525 6138 2648 0,'11'-7'57'0,"-11"7"21"0,0 0 5 16,10-10 14-16,-10 10 11 0,0 0 4 0,10-10-4 15,-10 10-12-15,0 0-11 0,0 0-15 16,0 0-3-16,14-7-6 0,-14 7-23 16,0 0-34-16,0 0-52 0,0 0-62 0,0 0-76 15,0 0-100-15,2-9-645 0,-2 9-342 16</inkml:trace>
  <inkml:trace contextRef="#ctx0" brushRef="#br0" timeOffset="96409.34">20312 6110 2733 0,'-20'3'-41'0,"20"-3"25"0,0 0 6 15,-19 8 21-15,19-8 39 0,-10 10 16 16,10-10 7-16,-9 13 3 0,9-13-8 15,-7 19-9-15,5-5-4 0,2-14-13 0,-6 26-8 16,4-11-12-16,2-15-17 0,-2 31-41 16,0-16-48-16,0 0-45 0,0 1-24 15,2-16-35-15,-6 24-72 0,2-12-482 0,1-3-15 16</inkml:trace>
  <inkml:trace contextRef="#ctx0" brushRef="#br0" timeOffset="96800.53">20146 6406 2226 0,'0'0'11'0,"0"0"22"0,-14 8 16 15,14-8 17-15,0 0 15 0,-14 7 9 16,14-7 12-16,-10 11 2 0,10-11 2 16,0 0-5-16,-17 11-2 0,17-11 6 0,-13 10 4 15,13-10-7-15,-15 11 9 0,3-5-9 16,2 2-6-16,-4 0-7 0,14-8-6 16,-27 14-10-16,12-6-10 0,-2-1-2 0,-2 1-1 15,-4 1 4-15,1 0 0 0,0-2 5 16,-4-1-4-16,-1 1 4 0,-3-1-3 0,2 1 2 15,-3-1 2-15,1 0-1 0,-2 0 25 16,-1-2-1-16,-3 2-22 0,2-3 7 0,-5 1 6 16,1 0-3-16,2 0-5 0,3-3-3 15,-3 1-3-15,2-2-4 0,-3 2-9 16,1-2 0-16,1 2-4 0,3-2-5 0,-2 0-2 16,4 0-6-16,1 0 1 0,3 0-2 15,3 0 0-15,2 0 0 0,0 0-1 0,21 0-2 16,-38-2-2-16,23 0-2 0,15 2-3 15,-28-2-2-15,28 2-5 0,-23-4-4 16,23 4-8-16,-19-5-11 0,19 5-14 0,-16-10-28 16,16 10-19-16,-12-12-41 0,8 4-54 15,4 8-69-15,-4-20-70 0,2 7-129 0,4-4-193 16,0-1-1-16,2 2-455 0,-2-1-626 16</inkml:trace>
  <inkml:trace contextRef="#ctx0" brushRef="#br0" timeOffset="96934.37">18993 6274 3541 0,'14'-6'39'0,"-14"6"-6"0,20-9-28 16,-8 4-8-16,5 0 3 0,0-1-1 15,4 1 0-15,3-1-37 0,1-2-58 16,2 2-53-16,2 1-37 0,3-2-56 0,-2 2-86 16,9-1-468-16,1 3-104 0</inkml:trace>
  <inkml:trace contextRef="#ctx0" brushRef="#br0" timeOffset="105943.71">25360 7867 2869 0,'0'0'-104'0,"0"0"19"0,0 0 23 16,0 0 19-16,0 0 15 0,-26 2 16 0,26-2 30 16,0 0-12-16,0 0 3 0,0 0 1 15,0 0 3-15,0 0-2 0,0 0 2 16,0 0-5-16,0 0 15 0,0 0-8 0,0 0 6 15,0 0 5-15,0 0-5 0,0 0-1 16,0 0 6-16,0 0 0 0,67-2-1 16,-67 2-6-16,20-2 1 0,-20 2-1 0,21 2-12 15,-21-2 7-15,22 0 2 0,-22 0-2 16,18 0 0-16,-18 0-1 0,22 0 3 0,-22 0-2 16,0 0 6-16,25 0-8 0,-25 0 7 15,0 0-3-15,23-2 8 0,-23 2 5 0,0 0-4 16,0 0 4-16,17-2 0 0,-17 2-2 15,0 0 1-15,0 0 4 0,0 0 3 16,0 0 1-16,20-2-2 0,-20 2-6 0,0 0 0 16,0 0-9-16,0 0-2 0,0 0-1 15,0 0-2-15,0 0-3 0,0 0 3 0,0 0-5 16,0 0-5-16,0 0 3 0,0 0 0 16,0 0-4-16,-52-14-1 0,52 14 2 15,-19 0 1-15,19 0-1 0,0 0-2 0,-31 0-3 16,31 0 1-16,0 0-2 0,-23 0-6 15,23 0 1-15,0 0-1 0,-20-1-19 16,20 1-10-16,0 0-20 0,0 0-3 16,0 0-3-16,0 0-3 0,0 0-10 0,0 0-21 15,0 0 4-15,0 0-5 0,0 0 5 16,0 0 7-16,0 0 10 0,0 0-27 0,0 0-21 16,53-3-50-16,-53 3-145 0,13-3-288 15,-13 3 186-15</inkml:trace>
  <inkml:trace contextRef="#ctx0" brushRef="#br0" timeOffset="107627.67">19583 7989 1697 0,'0'0'-32'0,"0"0"21"15,0 0 4-15,0 0 10 0,0 0 22 16,0 0 12-16,0 0 15 0,0 0 14 16,0 0 13-16,0 0 10 0,0 0 12 0,0 0 8 15,0 0 7-15,0 0 10 0,0 0 8 16,0 0-4-16,0 0-6 0,0 0-6 0,0 0-2 15,34 11-6-15,-34-11 0 0,0 0-4 16,0 0-9-16,0 0-12 0,0 0-8 16,0 0-9-16,34-10-7 0,-34 10-8 0,12-4-3 15,-12 4-4-15,15-9-4 0,-15 9-5 16,13-10-3-16,-13 10-1 0,13-11-3 16,-13 11-1-16,8-11 2 0,-8 11 0 0,8-13 2 15,-8 13 1-15,7-15-4 0,-7 15 1 16,0 0-2-16,2-20-1 0,-2 20 1 0,0 0-5 15,-2-20 1-15,2 20-2 0,0 0-2 16,0 0-4-16,-11-20-3 0,11 20-1 16,-12-6 3-16,12 6-5 0,0 0 2 0,-26-1-3 15,26 1 1-15,-21 1-1 0,21-1 2 16,-26 7 2-16,14 0 0 0,0-1 1 0,12-6 0 16,-26 13-1-16,11-5 1 0,5-1-3 15,-3 5 3-15,2-4 1 0,3 5-1 0,0 0 1 16,-2-2 1-16,4 3 2 0,0-2 5 15,6-12-2-15,-6 29-1 0,4-16 1 16,2-13-1-16,0 27 0 0,0-27-2 16,4 29 4-16,0-16-4 0,2-1 0 0,0 1-4 15,4-2 2-15,0-1-1 0,0-1 26 16,3 1-9-16,-2-1-3 0,2-4-3 0,-1 2-5 16,-12-7-1-16,24 8-1 0,-12-6-3 15,-12-2-6-15,26 3-10 0,-26-3-26 16,25-3-31-16,-13-1-39 0,-12 4-42 0,26-10-47 15,-12 3-56-15,-2 0-47 0,-2-1-132 16,1-2-160-16,-1 0-4 0,1 2-249 16,-5 0-169-16</inkml:trace>
  <inkml:trace contextRef="#ctx0" brushRef="#br0" timeOffset="108153.31">19947 8219 2476 0,'0'0'-56'0,"0"0"30"0,0 0 11 16,0 0 18-16,0 0 18 0,0 0 19 16,0 0 14-16,0 0 8 0,0 0-3 0,0 0 6 15,0 0-6-15,0 0 0 0,0 0 1 16,0 0-5-16,13-47 0 0,-13 47-5 0,10-11-5 16,-10 11-7-16,0 0-2 0,15-10-3 15,-15 10 0-15,0 0-5 0,17 0-4 0,-17 0 0 16,0 0-4-16,0 0 0 0,23 13 2 15,-23-13-2-15,11 13 0 0,-11-13 0 16,9 18-2-16,-9-18 6 0,6 16-11 0,-2-5 6 16,-4-11-2-16,2 20 3 0,-2-20 5 15,0 19-1-15,0-19 6 0,-8 21 7 16,8-21 5-16,-8 17 9 0,-2-10 10 0,10-7 4 16,-14 14 16-16,14-14 6 0,-19 9-3 15,19-9-6-15,-19 4-6 0,19-4-8 16,-19-2-7-16,19 2-6 0,0 0-6 0,-24-11-2 15,24 11-10-15,-10-14-9 0,10 14-10 16,-6-16-34-16,6 16-30 0,-2-19-47 16,2 19-62-16,2-22-55 0,-2 22-80 0,8-24-172 15,-2 10-516-15,3 2-441 0</inkml:trace>
  <inkml:trace contextRef="#ctx0" brushRef="#br0" timeOffset="108537.56">20312 8106 2912 0,'0'0'-77'0,"0"0"48"16,0 0 32-16,0 0 33 0,0 0 27 0,0 0 24 15,0 0 10-15,0 0 8 0,0 0 1 16,0 0-6-16,-16 29-2 0,16-29-5 0,0 0-5 16,0 0-4-16,0 0-9 0,0 0-6 15,22 4-3-15,-22-4-10 0,0 0-1 0,27 0-7 16,-27 0-6-16,25-4-6 0,-25 4-1 15,30-3-6-15,-15 0-8 0,-15 3-7 16,28-5-17-16,-16 3-25 0,-12 2-27 0,23-8-39 16,-23 8-46-16,22-8-37 0,-22 8-38 15,14-7-44-15,-14 7-93 0,4-8-555 0,-4 8-297 16</inkml:trace>
  <inkml:trace contextRef="#ctx0" brushRef="#br0" timeOffset="108755.33">20328 8067 2645 0,'0'0'-71'0,"0"0"42"16,-19-4 29-16,19 4 17 0,0 0 39 0,0 0 31 15,-19-2 20-15,19 2 9 0,0 0 3 16,0 0-4-16,0 0-6 0,0 0-8 0,0 0-7 16,0 0-3-16,0 0-11 0,0 0-6 15,0 0-7-15,0 0-4 0,0 0-6 0,0 0-9 16,0 0-7-16,0 0-8 0,0 0-22 15,58-4-50-15,-58 4-56 0,27-2-70 0,-15 1-54 16,-12 1-86-16,26-6-658 0,-16 2-404 16</inkml:trace>
  <inkml:trace contextRef="#ctx0" brushRef="#br0" timeOffset="109406.03">20891 7635 2800 0,'4'-24'-102'0,"-4"24"44"15,0 0 12-15,3-21 17 0,-3 21 27 16,4-11 28-16,-4 11 34 0,0 0 27 0,6-18 20 16,-6 18 11-16,0 0 4 0,4-13 0 15,-4 13 6-15,0 0-7 0,0 0-8 0,0 0-7 16,0 0-2-16,0 0-8 0,0 0-7 15,0 0-8-15,0 0-4 0,0 0-11 16,0 0-2-16,4 47-2 0,-4-32-4 0,0 0-6 16,0 5-2-16,2 2-8 0,3 1-5 15,-3 1-3-15,1 0-3 0,1 2-1 0,-2 0-2 16,2-1 3-16,2 3-4 0,-2 0-2 16,0-2 5-16,0 1 1 0,3 0-7 15,0-1-1-15,-3-1-4 0,2 2 0 0,0-5-2 16,-1 1-3-16,-1-4 2 0,0 1-4 15,-2-1 0-15,2-4-9 0,-1-1-20 0,-3-14-30 16,4 26-32-16,-4-26-47 0,4 19-65 16,1-11-61-16,-5-8-128 0,0 0-183 15,0 0-44-15,0 0-226 0,0 0-171 0</inkml:trace>
  <inkml:trace contextRef="#ctx0" brushRef="#br0" timeOffset="109885.4">21232 7771 2593 0,'5'-10'4'0,"-5"10"-1"16,6-15 8-16,-6 15-4 0,6-13 12 16,-6 13 11-16,0 0 8 0,6-19 8 15,-6 19 3-15,0 0-4 0,0 0 6 0,6-13 2 16,-6 13 8-16,0 0 0 0,0 0-3 15,0 0-1-15,0 0-5 0,0 0-3 0,-36 28 5 16,22-19 3-16,-3 3-1 0,-2 2 1 16,0-1-5-16,-1 0-2 0,2 3 0 15,-3-4 3-15,1 2-3 0,4 0-5 0,-4-2-4 16,4 1-3-16,3-4-3 0,0 1-6 16,0-1-3-16,3-2-3 0,10-7 1 0,-15 13 2 15,15-13 1-15,-13 10-4 0,13-10-3 16,0 0 1-16,0 0-6 0,0 0 2 15,0 0 0-15,0 0 0 0,24 22 0 0,-24-22 5 16,19 3 6-16,-19-3 10 0,25 6 7 16,-10-5 9-16,-1 5 0 0,6-3 2 0,-6 1-6 15,4 3-1-15,-1-2-10 0,-3 2 2 16,4 4-8-16,-4-1 1 0,-2-1-8 0,6 4-4 16,-3 1 1-16,-1 1 1 0,1-2-7 15,-2 0 0-15,1 2-1 0,0-1-5 16,0-1-4-16,-1 1-11 0,-1-3-32 0,-1 1-39 15,0-3-51-15,-1 1-57 0,3-3-51 16,-2 1-71-16,-3-2-148 0,0-1-145 16,1-1-290-16,-9-4-265 0</inkml:trace>
  <inkml:trace contextRef="#ctx0" brushRef="#br0" timeOffset="110260.51">21704 7614 2632 0,'6'-11'-96'0,"-6"11"15"0,0 0 11 15,0 0 4-15,0 0 26 0,0 0 18 16,0 0 21-16,0 0 13 0,0 0 8 0,0 0 11 16,0 0 3-16,-29 39 30 0,23-24 16 15,-1 0 7-15,0 3 6 0,-1-2 2 0,2 5-1 16,0 1-4-16,2-2-2 0,-1 6-6 16,3-6-8-16,0 3-6 0,4 2-3 0,0-1 0 15,3 3-11-15,3-2-5 0,0 3-3 16,2-5-5-16,4 4-7 0,2 0-1 15,1-3-9-15,1-1-23 0,0 0-37 0,-2-5-53 16,4-2-46-16,0-3-61 0,-1 0-84 16,-1-2-615-16,0-4-276 0</inkml:trace>
  <inkml:trace contextRef="#ctx0" brushRef="#br0" timeOffset="110812.3">22091 7945 2654 0,'0'0'-91'0,"-16"-8"7"16,16 8 10-16,0 0 10 0,0 0 14 0,0 0 12 15,0 0 14-15,0 0 7 0,0 0 2 16,0 0 7-16,0 0-1 0,0 0 2 0,0 0 6 15,0 0 1-15,0 0 9 0,33-12-3 16,-33 12-2-16,19-6-1 0,-19 6 3 16,19-8 0-16,-8 3 10 0,-11 5 10 0,17-13 11 15,-9 7-1-15,-8 6 10 0,16-14-2 16,-10 4 3-16,-6 10 12 0,10-17 8 16,-10 17-5-16,7-14 0 0,-7 14-2 0,2-14-2 15,-2 14 0-15,0 0 0 0,0 0 6 16,0 0 5-16,-13-25 3 0,13 25-3 15,0 0-5-15,-22-5 0 0,22 5 2 16,-18 0-5-16,18 0-7 0,-26 5-1 0,26-5-4 16,-27 10 6-16,10-3 1 0,2-2-2 15,1 5 11-15,-2 0-2 0,2 1 4 0,3 0-3 16,-2 1-4-16,3 5 0 0,1-3-1 16,1 3-1-16,4-2-5 0,2 2 10 0,2 1-1 15,0 1-1-15,2-3 1 0,4 1-2 16,0 0-3-16,5 1 1 0,2-1-12 0,2-1-4 15,1 0-4-15,2-5-1 0,0 0-6 16,4-1-3-16,-1-2-4 0,-5-3 0 16,4 1-6-16,0-5-12 0,0 2-15 0,-1-6-34 15,2 1-43-15,-2-3-53 0,1 0-68 16,-2-3-42-16,1-3-61 0,-2 1-135 0,0-1-136 16,1-1-326-16,-6 1-297 0</inkml:trace>
  <inkml:trace contextRef="#ctx0" brushRef="#br0" timeOffset="111231.33">22485 8195 2740 0,'-14'15'-29'0,"14"-15"32"0,0 0 3 15,-7 9 22-15,7-9 23 0,0 0 13 0,0 0 21 16,0 0-6-16,0 0-3 0,0 0 0 16,0 0-5-16,0 0 3 0,0 0 6 15,21 16-4-15,-21-16-7 0,24 0-7 0,-24 0-5 16,25-2-9-16,-25 2-3 0,32-4-7 16,-18 1-2-16,-14 3-6 0,34-4-7 0,-21 4-11 15,-13 0-20-15,26-5-36 0,-26 5-45 16,20-3-51-16,-8 0-55 0,-12 3-53 0,0 0-135 15,14-8-472-15,-14 8-205 0</inkml:trace>
  <inkml:trace contextRef="#ctx0" brushRef="#br0" timeOffset="111521.85">22584 8160 2527 0,'0'0'-75'0,"-14"-6"25"16,14 6 13-16,0 0 16 0,0 0 19 15,0 0 36-15,0 0 31 0,0 0 20 16,0 0 26-16,0 0 27 0,0 0 15 0,0 0 2 16,0 0 1-16,-17 14 0 0,17-14-11 15,0 0-12-15,0 21-9 0,0-21-8 0,0 0-6 16,-2 28-11-16,2-28-8 0,2 21-5 16,-2-21-11-16,0 25-4 0,2-11-8 0,-2-14-6 15,0 26-4-15,2-13-8 0,3 0-5 16,-5-13-5-16,4 25-1 0,-2-14-11 0,-2-11-12 15,6 22-31-15,-6-22-40 0,4 16-51 16,-4-16-61-16,4 16-66 0,-4-16-107 16,4 6-175-16,-4-6-71 0,0 0-252 0,0 0-185 15</inkml:trace>
  <inkml:trace contextRef="#ctx0" brushRef="#br0" timeOffset="111874.9">22949 7919 2511 0,'0'0'-30'15,"0"0"12"-15,0 0 1 0,0 0 20 16,0 0 20-16,0 0 16 0,0 0 19 0,0 0 2 16,0 0-1-16,0 0-8 0,0 0 0 15,0 0-8-15,43 5-1 0,-43-5-1 16,28 0-2-16,-10-2-6 0,-18 2-9 0,33-3-16 15,-15 2-50-15,0 1-57 0,0-4-70 16,-18 4-101-16,29-8-490 0,-16 7-42 16</inkml:trace>
  <inkml:trace contextRef="#ctx0" brushRef="#br0" timeOffset="112429.82">23463 7832 2194 0,'0'0'-40'0,"0"0"14"15,0 0 7-15,0 0 5 0,0 0 14 16,0 0 31-16,0 0 7 0,0 0 12 0,0 0 0 15,0 0-1-15,0 0-1 0,0 0-3 16,0 0 1-16,19 10 1 0,-19-10-5 16,0 0 4-16,21-6-16 0,-21 6-1 0,20-5-2 15,-20 5-2-15,20-10-6 0,-9 4 1 16,2 1 1-16,-13 5 6 0,21-15 10 16,-13 4 10-16,0 4 3 0,-8 7 6 0,16-17 7 15,-10 7 2-15,-6 10-6 0,8-19-4 16,-8 19-1-16,5-17-11 0,-5 17-4 0,0 0-5 15,-5-21-3-15,5 21-3 0,0 0 0 16,-16-11-3-16,16 11 0 0,-18-4 5 16,18 4 0-16,0 0 6 0,-35 6 12 0,35-6 5 15,-28 9 7-15,16-3 2 0,-2 1 4 16,2 5 6-16,0-3 4 0,1 2-8 0,0 4-2 16,3-1-6-16,1-2 2 0,3 4 5 15,0-1-2-15,4-15-4 0,0 32 1 16,2-17-6-16,2 1-7 0,3-2-4 0,-1-1-4 15,4 1 1-15,1-3-1 0,0 1-2 16,3 0-11-16,0-5-1 0,0 4-3 16,1-7-6-16,2 2-8 0,-2-2-18 0,1-3-42 15,-16-1-57-15,30-1-72 0,-30 1-66 16,34-7-69-16,-17 3-141 0,-3-2-140 0,4-2-323 16,-4 3-321-16</inkml:trace>
  <inkml:trace contextRef="#ctx0" brushRef="#br0" timeOffset="117605.27">3644 5999 586 0,'0'0'267'16,"0"0"-79"-16,-4 21-48 0,4-21-30 15,0 0 1-15,0 0-19 0,0 0 23 0,0 0-29 16,0 0 3-16,0 0 1 0,0 0 7 16,0 0 1-16,0 0 5 0,0 0-2 0,0 0 5 15,22 8-6-15,-22-8-1 0,0 0-1 16,0 0-3-16,0 0 5 0,23 1 0 0,-23-1-3 15,0 0 0-15,17 3-6 0,-17-3-8 16,0 0-4-16,21 0-1 0,-21 0-4 16,0 0-7-16,26 0 2 0,-26 0-11 15,18-3-4-15,-18 3-7 0,19-1-4 0,-19 1-6 16,20-4-2-16,-20 4-5 0,18-4-2 16,-18 4-10-16,22-6-12 0,-22 6-21 15,16-3-31-15,-16 3-32 0,16-6-36 0,-16 6-34 16,0 0-39-16,21-6-39 0,-21 6-50 15,0 0-627-15,12-10-288 0</inkml:trace>
  <inkml:trace contextRef="#ctx0" brushRef="#br0" timeOffset="117943.27">3795 5906 2559 0,'0'0'-151'0,"0"0"16"0,0 0 13 0,0 0 29 15,0 0 25-15,0 0 29 0,0 0 34 16,0 0 30-16,0 0 22 0,0 0 34 0,0 0 17 15,0 0 13-15,0 0 10 0,-17 36 0 16,17-36-10-16,0 21-8 0,0-21 17 16,0 26-18-16,0-13-8 0,0-13-9 0,2 27-8 15,-2-11-9-15,2 2-10 0,-2-2-16 16,0-16-21-16,2 27-49 0,-2-14-78 0,0-13-61 16,0 23-74-16,0-23-157 0,-2 25-375 15,2-15-67-15</inkml:trace>
  <inkml:trace contextRef="#ctx0" brushRef="#br0" timeOffset="120995.43">2539 5238 184 0,'0'0'101'16,"0"0"-11"-16,0 0 1 0,0 0-1 15,0 0-10-15,0 0-6 0,0 0-8 0,0 0-13 16,0 0-2-16,0 0-8 0,0 0 2 15,0 0-7-15,0 0 1 0,0 0-9 0,0 0 6 16,0 0 1-16,0 0-1 0,0 0 1 16,0 0 1-16,0 0 11 0,0 0-4 15,0 0 4-15,0 0-2 0,0 0-2 16,0 0 3-16,0 0-3 0,0 0 7 0,41 7 4 16,-41-7 2-16,0 0 11 0,0 0-20 15,19 1 2-15,-19-1 6 0,0 0-14 16,0 0-5-16,17 3-3 0,-17-3 4 0,0 0-12 15,0 0-4-15,21 0-4 0,-21 0 7 16,0 0-8-16,21 0-6 0,-21 0 2 0,0 0-2 16,21-4-6-16,-21 4 16 0,0 0-14 15,22 0 7-15,-22 0-10 0,0 0 2 16,0 0 3-16,18-2-1 0,-18 2-3 0,0 0 6 16,0 0-9-16,0 0 6 0,0 0 3 15,22-5-1-15,-22 5-2 0,0 0 5 16,0 0 1-16,0 0 5 0,0 0-2 15,0 0 1-15,0 0-10 0,0 0 3 0,0 0 2 16,0 0-4-16,0 0-2 0,0 0 8 16,0 0-13-16,0 0 0 0,0 0 3 0,0 0-3 15,0 0 0-15,0 0 6 0,0 0-6 16,-51 18 1-16,51-18-4 0,0 0 5 0,-21 1-4 16,21-1-2-16,0 0 1 0,-21 3 1 15,21-3 5-15,0 0 4 0,-18 3-17 16,18-3 14-16,0 0 2 0,0 0-1 0,-20 3-4 15,20-3 3-15,0 0 5 0,0 0-12 16,-20 1 6-16,20-1-7 0,0 0-2 0,0 0 4 16,-19 4-4-16,19-4 5 0,0 0-4 15,0 0 8-15,-19 4-4 0,19-4 2 16,0 0-7-16,0 0 2 0,-15 6-1 16,15-6 4-16,0 0 1 0,-14 5 2 0,14-5-2 15,0 0-4-15,0 0 2 0,-16 6 11 16,16-6-15-16,0 0 3 0,0 0-1 15,0 0 4-15,-14 7-8 0,14-7 5 0,0 0-6 16,0 0 9-16,0 0 0 0,0 0 0 16,0 0 2-16,0 0 8 0,0 0 6 0,0 0 11 15,0 0-11-15,0 0 1 0,0 0-8 16,0 0 1-16,0 0 4 0,0 0-7 0,0 0 2 16,0 0-2-16,0 0-2 0,0 0-8 15,0 0 3-15,28-33 3 0,-28 33-3 16,0 0 1-16,13-10 0 0,-13 10 2 0,16-10-6 15,-16 10-1-15,13-9 2 0,-13 9 1 16,13-8 0-16,-13 8-7 0,0 0 8 0,16-11-1 16,-16 11-4-16,0 0 3 0,12-8 12 15,-12 8-22-15,0 0 5 0,0 0-3 16,12-9-2-16,-12 9-1 0,0 0 0 16,0 0 0-16,0 0 3 0,12-8-2 15,-12 8 1-15,0 0-2 0,0 0-15 0,0 0-11 16,0 0-19-16,0 0-19 0,0 0-10 15,0 0-26-15,0 0-26 0,0 0-41 0,0 0-88 16,13 2-334-16,-13-2 193 0</inkml:trace>
  <inkml:trace contextRef="#ctx0" brushRef="#br0" timeOffset="126336.91">23901 8106 184 0,'0'0'56'16,"0"0"6"-16,0 0 16 0,0 0-24 0,0 0-3 16,0 0-8-16,0 0 6 0,0 0-8 15,0 0 1-15,0 0 8 0,0 0 2 0,0 0-3 16,0 0 2-16,0 0 5 0,0 0 5 16,0 0 0-16,0 0 18 0,0 0-5 15,0 0 5-15,0 0 10 0,0 0-1 16,0 0 15-16,0 0 5 0,0 0 1 0,0 0 5 15,0 0-10-15,0 0 10 0,0 0-1 16,0 0 0-16,0 0 3 0,0 0-12 0,0 0-8 16,0 0-13-16,0 0-3 0,0 0-10 15,0 0-4-15,0 0-9 0,0 0-9 16,0 0-5-16,0 0-3 0,0 0-1 0,0 0-6 16,26 4-5-16,-26-4-2 0,0 0-2 15,25 0-6-15,-25 0 0 0,21-1-4 0,-21 1 1 16,19 0-1-16,-19 0-5 0,0 0-2 15,26-3 1-15,-26 3-1 0,0 0 2 16,18 0 2-16,-18 0-2 0,0 0 3 0,0 0-1 16,20-1-7-16,-20 1 1 0,0 0 2 15,0 0-1-15,0 0 1 0,0 0-4 0,17-4-1 16,-17 4 1-16,0 0-6 0,0 0-17 16,0 0-25-16,0 0-46 0,0 0-36 0,14 0-54 15,-14 0-73-15,0 0-174 0,0 0-300 16,2-11 4-16</inkml:trace>
  <inkml:trace contextRef="#ctx0" brushRef="#br0" timeOffset="127073.89">24268 7520 2033 0,'0'0'-91'0,"0"0"26"16,0 0 18-16,0 0 16 0,0 0 14 0,0 0 16 16,0 0 7-16,-7-17 12 0,7 17 17 15,0 0-9-15,0 0 6 0,0 0 4 16,0 0-4-16,0 0-8 0,0 0 16 0,0 0-9 16,0 0-1-16,0 0 4 0,0 0 0 15,0 0-6-15,0 0-1 0,0 0-1 0,0 0 2 16,0 0-1-16,0 0-1 0,0 0 3 15,0 0-2-15,26 35-5 0,-26-35 5 16,6 16-4-16,-6-16 1 0,8 19-1 0,-2-9 1 16,-6-10-3-16,12 24-2 0,-8-9 1 15,2-1-6-15,-2-1 9 0,2 2-13 16,1 0-4-16,-3 1 7 0,0 1-7 0,1 0 2 16,-1 0 8-16,-2 1 0 0,0 1 0 15,2-2 11-15,-4 1-9 0,3 2 7 16,-3 0-3-16,1 0 1 0,-2-1-4 0,1 2 10 15,0 0 8-15,0 0 7 0,-3 0-1 16,1 2 0-16,-2 0 6 0,0-2-7 0,-3 2 5 16,1-1-8-16,-3-1-1 0,1 3 0 15,-2-7-7-15,-2 5-2 0,2-3-6 16,-2 0-3-16,-3-1-24 0,-2-3-47 0,2 1-60 16,1-1-52-16,-8-2-88 0,3 0-207 15,-2-2-278-15,-2-2-6 0</inkml:trace>
  <inkml:trace contextRef="#ctx0" brushRef="#br0" timeOffset="135339.98">18583 8325 556 0,'0'0'218'0,"0"0"-72"0,-14 13-60 0,14-13-10 16,-10 8-9-16,10-8 2 0,-13 8 4 15,13-8-11-15,0 0-6 0,-17 7 2 0,17-7-9 16,0 0-7-16,0 0 5 0,0 0 20 16,0 0-12-16,0 0 20 0,0 0 13 15,0 0-3-15,-11-28 9 0,11 28 2 16,0 0-7-16,0 0-2 0,9-27-16 0,-9 27-1 15,0 0-5-15,10-14-9 0,-10 14-4 16,0 0 11-16,13-8 19 0,-13 8 17 0,0 0 2 16,0 0-4-16,0 0 6 0,0 0 4 15,23 22 6-15,-23-22 1 0,0 0-7 0,-8 29-12 16,8-29-10-16,-17 25-12 0,2-10-7 16,2 1-22-16,-3-4-28 0,-4 4-47 0,0-3-60 15,-2 1-67-15,-1 0-61 0,-9-3-115 16,6-1-624-16,-1-1-393 0</inkml:trace>
  <inkml:trace contextRef="#ctx0" brushRef="#br0" timeOffset="146562.24">16090 8042 554 0,'0'0'143'0,"0"0"-31"16,5-23-7-16,-5 23-4 0,0 0 10 15,4-17 17-15,-4 17-16 0,0 0 11 0,4-16-5 16,-4 16 15-16,0 0 2 0,0 0-4 15,4-15-3-15,-4 15-3 0,0 0 1 0,0 0-2 16,0 0 0-16,6-13-8 0,-6 13-4 16,0 0-8-16,0 0 6 0,0 0 1 15,0 0-9-15,0 0-4 0,0 0-13 0,-14 48-11 16,12-31-5-16,-2 1-4 0,-1-1-14 16,1 7 0-16,2 0-4 0,-2 2 4 15,-1-3 3-15,1 5-2 0,2-4 6 0,2 2 1 16,-2-2-5-16,0-2-4 0,2 0-4 15,0-1-3-15,0 0-5 0,-3 0-6 16,3-2-2-16,0-2-1 0,0-17-8 0,0 32 0 16,3-17-2-16,-3-15-2 0,0 26-10 15,0-26-15-15,0 20-27 0,0-20-30 0,-3 17-47 16,3-17-58-16,0 0-57 0,3 15-68 16,-3-15-160-16,0 0-492 0,0 0-370 15</inkml:trace>
  <inkml:trace contextRef="#ctx0" brushRef="#br0" timeOffset="146938.31">16306 8210 2830 0,'0'0'-100'0,"0"0"9"15,13-6 8-15,-13 6 9 0,0 0 18 0,0 0 18 16,0 0 12-16,0 0 14 0,0 0 9 15,0 0-6-15,0 0 4 0,0 0 22 16,-55 25-2-16,42-19 22 0,-2-3 5 0,15-3 11 16,-27 10 6-16,12-4 3 0,2-1 0 15,-1-1 3-15,14-4-4 0,-28 11-4 0,18-7 4 16,10-4-14-16,-20 8-2 0,20-8 10 16,-16 10-2-16,16-10 5 0,-15 9 10 15,15-9 0-15,-13 9 6 0,13-9 2 0,-9 11-8 16,9-11 0-16,0 0-6 0,0 24 1 15,0-24-2-15,11 16 2 0,-11-16-3 16,17 18 3-16,-4-8-8 0,1-3-4 0,4 3-8 16,-2-3-3-16,4 3-6 0,1-2-8 15,-5-3-16-15,4 2-34 0,-2 0-52 16,2-1-49-16,1-1-47 0,-2 1-36 0,0-3-54 16,-3 4-109-16,2-4-538 0,-4 1-301 15</inkml:trace>
  <inkml:trace contextRef="#ctx0" brushRef="#br0" timeOffset="147497.1">16590 8148 2702 0,'0'0'-72'0,"0"0"28"15,0 0 23-15,-4-15 28 0,4 15 24 16,0 0 15-16,0 0 13 0,0 0 1 0,0 0-3 15,0 0-3-15,0 0-4 0,0 0-3 16,0 0 5-16,0 0-9 0,0 0-2 16,0 0-3-16,0 0-2 0,0 0-6 0,16 44-1 15,-16-44-2-15,20 13-1 0,-8-4-6 16,4-2-5-16,-2 2 4 0,1-2-4 0,2 4-2 16,-2-2 5-16,1 0-9 0,-2-1 2 15,0 2-5-15,-4-1 2 0,3-1 0 16,-2 2 0-16,-11-10 3 0,15 14 8 0,-9-8 11 15,-6-6 9-15,6 17 12 0,-6-17 5 16,0 18 11-16,0-18-6 0,0 0-4 0,-12 30 1 16,3-20-4-16,-3 2-2 0,1 2 1 15,-2-2-6-15,-1 1 0 0,-2 0-6 0,0 3-2 16,-1-3-4-16,0-1-5 0,-2 1-3 16,1-3-3-16,4 0-3 0,-1 0-5 15,0 0-8-15,3-1-15 0,-1 0-18 16,1-2-30-16,-2 0-26 0,14-7-42 0,-16 12-31 15,7-6-47-15,9-6-33 0,-15 5-95 16,15-5-628-16,-8 2-390 0</inkml:trace>
  <inkml:trace contextRef="#ctx0" brushRef="#br0" timeOffset="148245.22">16787 8000 2793 0,'0'0'-135'0,"0"0"24"16,0 0 22-16,-9-11 15 0,9 11 18 0,0 0 29 16,0 0 10-16,0 0 15 0,0 0 22 15,0 0 8-15,0 0 15 0,0 0 24 16,0 0 7-16,0 0 9 0,0 0-1 0,0 0-6 16,0 0-9-16,0 0-3 0,0 0-8 15,0 0-3-15,0 0-4 0,0 0-1 0,7 47-5 16,-7-47-5-16,19 19-3 0,-9-7-1 15,3 1-4-15,4-2 0 0,-1 3-6 16,2 1-2-16,1-2-3 0,0 1 1 0,0 0-4 16,-1 0-1-16,2 0-2 0,-1-3 0 15,-2 3-3-15,0-3 0 0,-1 0 1 0,0 1-2 16,-4-3-2-16,3 1 1 0,-2 0-4 16,0-3 2-16,-3 2 5 0,3-1-9 15,-2 0-2-15,-11-8 7 0,18 13-4 0,-9-7 2 16,-9-6 7-16,15 10 17 0,-15-10 8 15,12 13 2-15,-12-13 9 0,5 14-5 0,-5-14 4 16,0 21 2-16,0-21-1 0,-11 22-2 16,3-8-1-16,0-1-5 0,-4-1 0 15,0 2 4-15,-3 2-8 0,0-1-1 0,-2-1-8 16,1 4 2-16,-2-4-3 0,2 1-6 16,0-1 1-16,0 0 13 0,-1 0-5 15,2-1-4-15,-2-2-14 0,5 1-22 0,-2-2-32 16,2 0-36-16,2-1-50 0,10-9-36 15,-18 11-41-15,12-4-34 0,-2-3-69 16,8-4-656-16,-11 5-407 0</inkml:trace>
  <inkml:trace contextRef="#ctx0" brushRef="#br0" timeOffset="148687.16">17405 8015 2878 0,'0'0'-111'0,"2"-22"20"0,-2 22 24 16,0 0 32-16,4-14 17 0,-4 14 31 15,0 0 24-15,0 0 23 0,0 0 22 0,4-12 28 16,-4 12 35-16,0 0 27 0,0 0 17 15,0 0 6-15,0 0-1 0,0 0-7 0,3 48-10 16,-3-48 5-16,-3 36-20 0,3-14-17 16,0 0-18-16,0 7-24 0,0-5-3 15,3 5-22-15,1 0-36 0,0 0-61 0,-2-3-76 16,4 1-98-16,-2-1-104 0,3-2-261 16,-4 3-46-16,-1-1-381 0,0-5-442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8:50:46.5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4866 8943 743 0,'0'0'178'0,"4"-17"-52"16,-4 17-38-16,0 0-9 0,0 0-21 0,0 0 2 15,8-11-14-15,-8 11-3 0,0 0 8 16,0 0-13-16,0 0-3 0,0 0-3 0,0 0 1 16,0 0 11-16,0 0-3 0,0 0 17 15,0 0 9-15,9-14 0 0,-9 14 18 16,0 0 4-16,0 0 1 0,0 0-1 0,0 0 12 16,0 0 4-16,0 0-4 0,0 0-6 15,0 0-5-15,7 41-2 0,-7-41-4 0,0 16-5 16,0-16 3-16,0 23-5 0,0-23-4 15,0 23-6-15,0-23-4 0,2 25-1 0,-2-25-13 16,0 23-1-16,0-23-2 0,2 21-4 16,-2-21-10-16,0 18-6 0,0-18 0 15,2 18-11-15,-2-18-25 0,0 0-32 16,2 19-50-16,-2-19-68 0,2 8-59 0,-2-8-120 16,0 0-526-16,0 0-221 0</inkml:trace>
  <inkml:trace contextRef="#ctx0" brushRef="#br0" timeOffset="544.96">4761 9248 2475 0,'0'0'-104'0,"0"0"29"15,0 0 19-15,0 0 21 0,0 0 13 0,0 0 14 16,0 0 8-16,0 0 14 0,0 0 11 15,0 0 1-15,0 0 13 0,0 0-7 16,37-29 7-16,-26 25-10 0,-11 4-8 16,25-9-1-16,-10 6 1 0,-2-3-4 0,3 2-2 15,2-2-10-15,-18 6 7 0,31-8-9 16,-13 5-12-16,-2 1-8 0,-16 2 0 0,28-3-19 16,-28 3 6-16,21-3-1 0,-21 3-1 15,0 0-1-15,21 4 16 0,-21-4-9 16,0 0 1-16,0 0-11 0,0 0 3 0,0 0 8 15,0 0-5-15,-32 36 5 0,18-29 9 16,0 4 7-16,0-4-12 0,-1 1 3 0,2-1 4 16,13-7 12-16,-23 13-2 0,15-9 4 15,8-4 9-15,-15 12-4 0,15-12 11 0,0 0 19 16,-9 11-14-16,9-11 4 0,0 0-2 16,0 0-4-16,0 0-5 0,0 0-1 15,34 9 3-15,-34-9-2 0,21 3-6 16,-21-3-2-16,20 1 14 0,-20-1-14 0,16 6 0 15,-16-6 4-15,14 8 4 0,-14-8-8 16,6 14 12-16,-6-14-1 0,0 20 11 16,0-20 7-16,-2 25 17 0,2-25 12 0,-10 29-3 15,6-14 9-15,-2 0 4 0,2 0-17 16,4-15-3-16,-6 26-9 0,4-14-4 0,2-12-4 16,-2 21-4-16,2-21-7 0,4 19-16 15,-4-19-23-15,6 12-34 0,-6-12-35 0,10 11-18 16,-10-11-18-16,12 12-36 0,-8-11-71 15,-4-1-483-15,0 0 38 0</inkml:trace>
  <inkml:trace contextRef="#ctx0" brushRef="#br0" timeOffset="3066.26">3475 9382 1945 0,'0'0'-109'0,"0"0"18"0,0 0 13 16,0 0 18-16,5 15 15 0,-5-15 15 0,0 0 13 15,0 0 10-15,0 0 9 0,0 0-4 16,0 0 4-16,0 0 11 0,0 0-4 16,0 0 7-16,0 0 10 0,0 0 2 0,0 0 14 15,0 0 11-15,0 0-12 0,0 0 13 16,0 0-14-16,0 0-8 0,0 0 0 15,0 0 9-15,0 0-16 0,0 0-2 0,0 0-2 16,0 0-5-16,27-33 4 0,-27 33-4 16,8-17-5-16,-2 8 11 0,-6 9-12 15,10-21-1-15,-4 10 9 0,-6 11-1 0,10-24-8 16,-4 13 15-16,-6 11-15 0,11-21 2 16,-4 10 2-16,-7 11-4 0,10-20-4 0,-10 20 6 15,9-15-4-15,-9 15-3 0,6-13-1 16,-6 13 15-16,8-12 5 0,-8 12-4 15,0 0-4-15,9-14-7 0,-9 14 12 0,0 0 30 16,0 0 11-16,0 0 8 0,13-8 3 16,-13 8-4-16,0 0 1 0,0 0-2 15,0 0-5-15,0 0-5 0,20 21 0 0,-20-21-5 16,10 13-6-16,-10-13-3 0,10 17-4 16,-4-7-2-16,-6-10-5 0,15 19-2 0,-9-11-8 15,-6-8 2-15,13 18-1 0,-6-10-4 16,-7-8-1-16,12 15-10 0,-6-8-16 15,-6-7-29-15,10 13-40 0,-10-13-53 0,10 9-61 16,-10-9-84-16,10 7-545 0,-10-7-142 16</inkml:trace>
  <inkml:trace contextRef="#ctx0" brushRef="#br0" timeOffset="8456.24">3905 9426 734 0,'0'0'157'16,"-19"5"-33"-16,19-5-14 0,0 0-24 15,0 0-6-15,0 0 7 0,0 0-13 0,0 0 2 16,0 0-9-16,0 0 2 0,0 0-6 15,0 0 6-15,0 0 2 0,0 0 0 0,0 0-8 16,0 0-9-16,0 0 6 0,0 0-11 16,0 0-5-16,0 0-12 0,0 0 4 15,0 0-4-15,47-17-7 0,-47 17 1 16,14-11-8-16,-6 3 2 0,-8 8-5 0,16-16-4 16,-10 9-5-16,-6 7-3 0,8-17-6 15,-8 17 3-15,7-13-3 0,-7 13 6 0,0 0-3 16,0-20-1-16,0 20-5 0,0 0 6 0,0 0 1 15,0 0 1-15,-25-5-4 0,25 5 5 16,0 0-3-16,0 0 14 0,-30 15-2 16,30-15 14-16,-17 13 10 0,8-3 15 15,9-10 8-15,-14 19 12 0,5-10-1 16,3 3 1-16,0 0-2 0,6-12-3 0,-9 22-3 16,6-10 0-16,3-12-7 0,-4 20 0 15,4-20-7-15,2 20-2 0,-2-20-7 0,7 15-6 16,-7-15-3-16,13 13 1 0,-13-13-6 15,17 6-7-15,-17-6-19 0,16 0-33 16,-16 0-45-16,0 0-35 0,30-8-40 0,-30 8-41 16,20-7-58-16,-20 7-569 0,14-10-144 15</inkml:trace>
  <inkml:trace contextRef="#ctx0" brushRef="#br0" timeOffset="8994.62">4056 9321 2295 0,'6'-20'-134'16,"-6"20"20"-16,0 0 26 0,0 0 17 15,0 0 18-15,0 0 15 0,0 0 12 16,0 0 13-16,0 0 13 0,14 38-2 0,-14-38 6 16,4 19 10-16,-4-19 4 0,5 24 2 15,-3-13 0-15,-2-11-3 0,6 23 6 16,-3-12-3-16,-3-11-3 0,6 23 1 16,-4-12-2-16,-2-11-1 0,4 20-2 0,-4-20-4 15,2 16-1-15,-2-16 2 0,5 13-1 16,-5-13 1-16,0 0 6 0,4 16-7 0,-4-16 1 15,0 0 3-15,0 0-9 0,0 0 1 16,0 0 24-16,0 0-26 0,0 0 3 0,0 0-9 16,0 0 11-16,0 0-2 0,0 0-6 15,21-40 2-15,-21 40 7 0,5-17-9 0,-5 17 0 16,6-17 0-16,-6 17-5 0,8-13 5 16,-8 13 0-16,8-12-1 0,-8 12 13 15,0 0 9-15,15-8 23 0,-15 8 4 16,0 0 14-16,0 0 7 0,0 0 16 0,0 0-1 15,0 0 2-15,13 26-5 0,-13-26 2 16,0 0-8-16,0 0-1 0,-6 28-7 0,6-28-11 16,-9 15-3-16,9-15-8 0,-11 15-10 15,11-15-34-15,-10 12-45 0,10-12-41 16,-14 13-60-16,6-9-61 0,8-4-126 16,-16 6-415-16,8-4-25 0</inkml:trace>
  <inkml:trace contextRef="#ctx0" brushRef="#br0" timeOffset="9367.45">4353 9471 2079 0,'0'0'-64'0,"0"0"26"16,0 0 9-16,0 0 5 0,0 0 17 16,0 0 15-16,0 0 20 0,0 0 15 15,0 0 19-15,0 0 8 0,-20 39 0 0,9-27 10 16,0 1 1-16,1-3 1 0,1 2 9 15,-1 2-15-15,-1-2-8 0,0 2-7 0,-1-1-7 16,2 0-2-16,-2-1-9 0,2 1-3 16,2-2-3-16,1 1-11 0,7-12-20 0,-14 19-13 15,7-12-35-15,7-7-36 0,-9 16-39 16,9-16-44-16,-8 13-79 0,8-13-493 16,-4 9-6-16</inkml:trace>
  <inkml:trace contextRef="#ctx0" brushRef="#br0" timeOffset="9964.48">4276 9703 2066 0,'0'0'-63'0,"0"0"26"15,0 0 3-15,0 0-3 0,12 12 13 0,-12-12 11 16,0 0 16-16,4 17 11 0,-4-17 6 15,5 15 7-15,-5-15 9 0,4 17-4 0,-4-17-5 16,6 19 19-16,-6-19-32 0,4 21 7 16,-4-21 6-16,5 15-13 0,-5-15 1 0,4 16 6 15,-4-16 1-15,4 13-13 0,-4-13-4 16,0 0-19-16,0 0-19 0,0 0-2 16,0 0-17-16,0 0-10 0,0 0-5 0,0 0 1 15,0 0 7-15,0 0 4 0,0 0 5 16,0 0 4-16,0 0 11 0,0 0 10 15,-8-53 13-15,8 53 1 0,-3-23 7 16,3 23 3-16,0-23 6 0,0 23 0 0,0-25 8 16,0 25 2-16,3-23 0 0,-1 12 17 15,-2 11 6-15,6-21-4 0,-6 21 9 0,7-17 0 16,-1 7-6-16,-6 10 4 0,8-13-1 16,-8 13 3-16,10-10 5 0,-10 10-10 15,0 0 3-15,20-5 2 0,-20 5 18 0,0 0 8 16,0 0-7-16,0 0 4 0,27 12-12 15,-27-12 2-15,0 0 1 0,7 15 0 0,-7-15-4 16,0 0 5-16,-4 18-5 0,4-18 1 16,0 0 0-16,-13 23-4 0,13-23 0 0,-11 12 3 15,11-12 0-15,-6 12 1 0,6-12 5 16,-6 13-3-16,6-13 1 0,0 0 3 16,-6 18-4-16,6-18-3 0,0 0-3 0,0 0-2 15,8 25-7-15,-8-25-4 0,10 12-1 16,-10-12-3-16,17 8-4 0,-17-8-2 15,22 8-3-15,-12-5-2 0,-10-3-3 0,26 4-10 16,-12-2-14-16,-14-2-45 0,26 2-56 16,-14 0-51-16,1-2-52 0,-13 0-104 15,19 0-609-15,-19 0-326 0</inkml:trace>
  <inkml:trace contextRef="#ctx0" brushRef="#br0" timeOffset="13947.68">3133 7851 2578 0,'0'0'-193'16,"0"0"22"-16,0 0 12 0,0 0 18 15,0 0 19-15,0 0 20 0,0 0 9 0,0 0 12 16,0 0 7-16,0 0 2 0,0 0 8 16,0 0 12-16,0 0 12 0,0 0 16 15,0 0 3-15,0 0 10 0,2-38 6 0,-2 38 7 16,0 0-4-16,0 0 5 0,0 0 1 15,0 0-1-15,0 0 8 0,0 0-4 0,0 0 7 16,0 0-2-16,0 0 13 0,-16-7-5 16,16 7 12-16,0 0 1 0,0 0 10 15,0 0-1-15,0 0 6 0,0 0 5 0,0 0-6 16,0 0-3-16,0 0 1 0,-10-10 8 16,10 10-2-16,0 0 0 0,0 0 6 15,0 0-13-15,0 0 7 0,0 0-1 16,0 0 7-16,0 0-4 0,-10-12-12 0,10 12 6 15,0 0 2-15,0 0-13 0,0 0 0 16,0 0-1-16,0 0-6 0,0 0 6 0,0 0-9 16,0 0 1-16,0 0 6 0,0 0 2 15,0 0-1-15,0 0 5 0,0 0-4 0,0 0-4 16,0 0 3-16,0 0-10 0,0 0 2 16,0 0-9-16,0 0 2 0,0 0-1 15,0 0-5-15,0 0 10 0,0 0 1 0,0 0 3 16,0 0 8-16,0 0 0 0,0 0 2 15,0 0-2-15,0 0 0 0,0 0-3 16,0 0-1-16,0 0 1 0,0 0-1 0,0 0 1 16,0 0-5-16,0 0 2 0,0 0-6 15,0 0-2-15,0 0 8 0,0 0-14 0,0 0 3 16,20 41-4-16,-20-41-1 0,12 11-2 16,-12-11-1-16,14 14-2 0,-14-14 4 15,15 11-5-15,-7-3-3 0,3-3 1 16,0 3 1-16,-11-8-3 0,18 13 3 0,-11-8-1 15,-7-5-1-15,17 14 1 0,-17-14-2 16,14 10 2-16,-14-10-2 0,14 9 3 0,-14-9 0 16,10 8-4-16,-10-8 0 0,0 0 2 15,11 10-3-15,-11-10 4 0,0 0-4 0,0 0 2 16,4 13 1-16,-4-13 4 0,0 0 0 16,0 0 3-16,-13 22 5 0,13-22-4 15,-10 16 1-15,1-7-2 0,9-9 0 0,-17 21 2 16,9-9-2-16,0-2-3 0,-2-1-11 15,2 2-20-15,8-11-46 0,-17 21-52 0,11-11-49 16,-2-2-63-16,8-8-136 0,-13 15-458 16,4-8-156-16</inkml:trace>
  <inkml:trace contextRef="#ctx0" brushRef="#br0" timeOffset="14925.02">2790 7261 2316 0,'0'0'-147'0,"-20"7"14"0,20-7 13 0,0 0 19 16,0 0 22-16,0 0 28 0,0 0 30 15,0 0 21-15,0 0 23 0,0 0 13 16,0 0 5-16,0 0 15 0,0 0-5 0,0 0-3 16,0 0-3-16,0 0-10 0,54 6-1 15,-54-6-1-15,18 2-4 0,-18-2 1 0,0 0-4 16,30-3-8-16,-30 3 4 0,23-5 4 15,-23 5-10-15,22-5 1 0,-12 0-10 16,-10 5 3-16,21-8-4 0,-21 8-11 0,15-12 10 16,-15 12-7-16,13-13-2 0,-13 13 7 15,6-12 3-15,-6 12-9 0,0 0 1 0,0-17 7 16,0 17-7-16,0 0 2 0,0 0-1 16,-17-19-2-16,17 19 6 0,0 0-5 15,-19-6 4-15,19 6 9 0,0 0 13 16,-25 3-10-16,25-3 9 0,0 0 11 0,-24 12 1 15,24-12 9-15,-14 16 9 0,7-9-1 16,7-7 6-16,-10 19 6 0,5-8-1 0,5-11 1 16,-8 22-1-16,6-7 3 0,2-15-10 15,0 23-5-15,0-23-2 0,0 21-7 16,0-21-5-16,6 17-2 0,-6-17-1 0,13 13-6 16,-2-8-2-16,-11-5 0 0,22 10-7 15,-8-10-10-15,-14 0-21 0,29 2-35 0,-14-2-45 16,-15 0-34-16,31-6-36 0,-13 2-41 15,-2 1-44-15,-16 3-518 0,30-12-56 16</inkml:trace>
  <inkml:trace contextRef="#ctx0" brushRef="#br0" timeOffset="15320.99">3206 7243 2154 0,'0'0'-85'0,"6"-18"15"16,-6 18 3-16,0 0 9 0,0 0 11 0,0 0 14 16,0 0 8-16,0 0 14 0,0 0 8 15,0 0 12-15,0 0 0 0,0 0 7 16,0 0 15-16,0 0 23 0,-35 29-14 16,35-29 5-16,0 0-5 0,-6 19-11 0,6-19 1 15,0 0-3-15,2 20-3 0,-2-20-12 16,0 0 9-16,6 17-2 0,-6-17-5 15,0 0-5-15,15 13-18 0,-15-13-7 0,0 0-20 16,18 4-18-16,-18-4 3 0,0 0-13 16,0 0 0-16,26-7 10 0,-26 7 4 0,0 0 12 15,10-12 8-15,-10 12 22 0,0 0 13 16,12-15 16-16,-12 15 16 0,0 0 12 0,8-13 11 16,-8 13-10-16,0 0-7 0,8-7 0 15,-8 7 10-15,0 0-26 0,0 0 3 16,0 0-5-16,0 0-3 0,28 3 1 15,-28-3-1-15,15 10-9 0,-15-10-20 0,14 9-47 16,-14-9-65-16,16 10-93 0,-8-7-375 16,-2 2 211-16</inkml:trace>
  <inkml:trace contextRef="#ctx0" brushRef="#br0" timeOffset="15624.47">3513 7267 1669 0,'0'0'-40'0,"0"0"26"16,0 0 3-16,0 0 14 0,0 0 7 15,0 0 22-15,-29 32 9 0,22-23 9 0,7-9 17 16,-13 19 13-16,5-9-19 0,2 1-2 15,-2 1 14-15,-4 2 6 0,4-2-1 16,0 2-4-16,0-1-11 0,1 1-6 0,-1 3-4 16,1 0-13-16,1-2-5 0,-1 0-10 15,1-1-16-15,2-1-21 0,4-13-28 16,-8 24-46-16,6-13-36 0,2-11-66 0,-7 15-127 16,7-15-270-16,-2 11 218 0</inkml:trace>
  <inkml:trace contextRef="#ctx0" brushRef="#br0" timeOffset="16177.99">3420 7554 1707 0,'0'0'-13'0,"6"-13"-4"16,-6 13 4-16,0 0-1 0,0 0 1 15,0 0 11-15,0 0-1 0,0 0 10 16,0 0 3-16,0 0 3 0,0 0 12 0,0 0 3 15,0 0 7-15,16 27 7 0,-16-27 6 16,4 15-5-16,-4-15-1 0,4 17-1 0,-4-17-4 16,4 18 2-16,-4-18-7 0,4 18-11 15,-4-18-1-15,4 15 7 0,-4-15-8 0,2 16-2 16,-2-16 6-16,0 0-16 0,5 15-1 16,-5-15-3-16,0 0-6 0,0 0 1 15,0 17-10-15,0-17-15 0,0 0-2 16,0 0-12-16,0 0 12 0,0 0 1 0,0 0-1 15,0 0 3-15,0 0 1 0,0 0-1 16,0 0 10-16,0 0-2 0,-21-44 4 16,17 31-1-16,-2-4 4 0,6 17 3 0,-8-22 3 15,8 7-5-15,0 15 7 0,-2-25-1 16,2 25 4-16,0-25-3 0,0 25 0 16,8-22-2-16,-8 22 7 0,6-19 3 0,-6 19-7 15,10-16 5-15,-10 16 0 0,10-11 10 16,-10 11-11-16,15-7 1 0,-15 7 1 0,0 0 5 15,22 0 1-15,-22 0 1 0,0 0 15 16,0 0-13-16,20 15 11 0,-20-15 8 16,8 13-3-16,-8-13 8 0,2 19 9 0,-2-19 12 15,0 21 23-15,0-21-4 0,-2 22-1 16,2-22 4-16,-3 20-8 0,3-20-2 16,0 19-6-16,0-19-2 0,5 18-7 0,-5-18-10 15,8 15-6-15,-8-15-8 0,14 10-20 16,-14-10-35-16,22 5-39 0,-22-5-53 15,21 2-56-15,-21-2-108 0,23-2-429 0,-12 0 35 16</inkml:trace>
  <inkml:trace contextRef="#ctx0" brushRef="#br0" timeOffset="25272.42">6445 7742 2017 0,'0'0'-66'0,"0"0"23"0,0 0 18 16,0 0 3-16,0 0 19 0,0 0 19 0,0 0 8 15,0 0 3-15,0 0 22 0,0 0 11 16,0 0 2-16,0 0 20 0,0 0 8 0,0 0 10 15,0 0 2-15,0 0-7 0,0 0-2 16,0 0-3-16,0 0-15 0,0 0-14 16,0 0-3-16,0 0-8 0,0 0 2 0,0 0 4 15,0 0 4-15,0 0 2 0,0 0-2 16,0 0 2-16,0 0-8 0,0 0-9 0,0 0-1 16,45 19-7-16,-45-19-2 0,14 10-2 15,-6-4-2-15,-8-6-12 0,18 10 7 16,-6-2-8-16,-12-8 2 0,20 8-4 0,-8 0 0 15,-1-1-4-15,-11-7 4 0,22 10-4 16,-12-3 0-16,-10-7-3 0,18 8-2 16,-7-4 2-16,-11-4-3 0,15 10 2 0,-15-10-4 15,15 8 2-15,-15-8 1 0,12 6-3 16,-12-6 1-16,0 0 0 0,16 6 0 16,-16-6 0-16,0 0 0 0,0 0 0 0,12 7 5 15,-12-7-3-15,0 0 5 0,0 0 4 16,0 0 5-16,0 0 1 0,10 8 7 15,-10-8-1-15,0 0-4 0,0 0 1 0,0 0 1 16,0 0-6-16,0 0-2 0,0 0-1 0,-18 30-5 16,18-30 1-16,-16 13-2 0,8-3-1 15,-2 1-1-15,1 0-2 0,-3 3 0 16,-1-2-1-16,-2 4-6 0,3-1-9 0,-4 2-19 16,4-3-43-16,1-1-59 0,3-1-66 15,-3-1-83-15,1-1-187 0,-1-2-457 16,5-3-327-16</inkml:trace>
  <inkml:trace contextRef="#ctx0" brushRef="#br0" timeOffset="30864.49">6642 7286 2649 0,'0'0'-137'0,"0"0"37"0,0 0 23 0,0 0 24 15,0 0 14-15,0 0 16 0,0 0 17 16,0 0 18-16,0 0 27 0,0 0 7 16,0 0 14-16,0 0 4 0,0 0 9 0,0 0-1 15,0 0 6-15,0 0-4 0,0 0 6 16,0 0-14-16,0 0-9 0,0 0-12 16,0 0 5-16,0 0-7 0,0 0-1 0,0 0-7 15,0 0 2-15,0 0-5 0,0 0-5 16,0 0 2-16,0 0-1 0,0 0-3 0,0 0-4 15,40 14 1-15,-40-14-1 0,0 0-3 16,26-3-6-16,-26 3-3 0,0 0 0 16,25-6-9-16,-25 6-5 0,15-8-7 15,-15 8-5-15,15-9-2 0,-15 9-5 0,10-11 0 16,-10 11-5-16,9-13 3 0,-9 13-2 16,8-19 9-16,-8 19-6 0,7-22-1 0,-7 22 1 15,2-23 1-15,0 11 6 0,-2 12-3 16,0-23 5-16,0 23 3 0,-2-20 2 0,2 20 0 15,-2-17 2-15,2 17 2 0,0 0 0 16,-7-19 7-16,7 19-8 0,0 0-2 16,-13-8 11-16,13 8 8 0,0 0-5 0,0 0 10 15,0 0-4-15,-35 19 5 0,26-11 2 16,0 3 12-16,9-11 5 0,-14 21 0 0,8-10 4 16,2 3 5-16,-4-1 5 0,8-13-3 15,-4 22-4-15,4-22-2 0,-2 25 0 16,2-25 0-16,4 23-3 0,-2-12-2 0,-2-11 0 15,12 16-6-15,-4-8-3 0,-8-8 1 16,16 11-6-16,-4-5 2 0,-12-6-8 0,23 7-10 16,-23-7-20-16,23 1-31 0,-23-1-31 15,23-1-40-15,-23 1-34 0,24-3-32 16,-24 3-47-16,21-7-101 0,-11 3-469 16,-1 0-110-16</inkml:trace>
  <inkml:trace contextRef="#ctx0" brushRef="#br0" timeOffset="31408.05">7106 7196 2304 0,'0'0'-99'0,"0"0"12"16,0 0 13-16,0 0 9 0,0 0 16 0,0 0 12 15,0 0 11-15,0 0 18 0,-49 13 13 16,49-13 13-16,-15 8 0 0,15-8-2 0,-13 8 8 15,13-8 13-15,-12 14-11 0,12-14 1 16,-8 15 4-16,8-15-5 0,-5 16-1 16,5-16 0-16,-2 16 0 0,2-16-6 0,0 0-3 15,7 24 1-15,-7-24 5 0,8 13-5 16,-8-13-2-16,12 12 2 0,-12-12-1 0,13 7 5 16,-13-7-16-16,0 0 1 0,19 3-1 15,-19-3-7-15,0 0 4 0,0 0-4 16,23-13-1-16,-23 13 17 0,9-14-5 0,-9 14 11 15,11-15 4-15,-11 15 20 0,8-14 18 16,-8 14 18-16,8-11 2 0,-8 11 6 16,8-11 7-16,-8 11 10 0,12-9 10 0,-12 9 0 15,0 0-4-15,21-4-14 0,-21 4-11 16,0 0-4-16,23 4-11 0,-23-4-10 16,19 10-7-16,-9-5-14 0,-10-5-32 0,20 8-54 15,-12-2-64-15,5 0-62 0,-5-2-72 16,-8-4-141-16,15 6-482 0,-15-6-227 0</inkml:trace>
  <inkml:trace contextRef="#ctx0" brushRef="#br0" timeOffset="31644.91">7393 7160 2643 0,'0'0'-53'16,"0"0"16"-16,0 0 1 0,9-11 9 16,-9 11 1-16,0 0 18 0,13-7 8 15,-13 7-4-15,16-4 13 0,-16 4-11 0,26-4-8 16,-11 1 13-16,0-1-11 0,-15 4-16 16,33-4-12-16,-17 0-30 0,-2 3-26 0,-1-3-46 15,-13 4-83-15,19-8-373 0,-13 7 199 16</inkml:trace>
  <inkml:trace contextRef="#ctx0" brushRef="#br0" timeOffset="31834.01">7510 7083 1768 0,'-28'0'14'0,"28"0"6"16,0 0-2-16,0 0-2 0,0 0 9 16,0 0 19-16,-6 17 20 0,6-17 17 0,0 0-5 15,0 0-11-15,13 29 0 0,-13-29-6 16,11 22-13-16,-7-9 2 0,2 0-2 15,0 0-8-15,0-1 5 0,0 1-10 0,2 0-28 16,-2 0-44-16,-6-13-35 0,12 24-51 16,-6-16-61-16,-6-8-159 0,11 10-232 15,-4-7 227-15</inkml:trace>
  <inkml:trace contextRef="#ctx0" brushRef="#br0" timeOffset="32232.61">7711 7038 1720 0,'0'0'21'0,"0"0"11"0,0 0-9 15,0 0 3-15,0 0-8 0,0 0 11 0,0 0-5 16,0 0-4-16,0 0-1 0,0 0 5 16,0 0-8-16,29 7 8 0,-29-7 3 0,0 0 2 15,26 5-2-15,-26-5 3 0,0 0-13 16,30-3 5-16,-30 3-6 0,19-6-22 15,-19 6-1-15,18-7-5 0,-18 7-6 0,14-12 3 16,-14 12 0-16,8-16-7 0,-8 16 5 16,2-14 4-16,-2 14 2 0,0 0 1 0,-4-22 14 15,4 22 12-15,0 0-5 0,-12-11 8 16,12 11 6-16,0 0 13 0,-22-3 15 16,22 3 13-16,0 0 23 0,0 0 12 15,-30 14 6-15,22-6 10 0,8-8 3 0,-11 18 4 16,7-8-2-16,4-10-8 0,-2 22-17 15,2-22-8-15,2 25-9 0,2-11-4 0,3-2-11 16,1 2-6-16,0-4-7 0,5 1-6 16,-2-3-11-16,3-3-28 0,2 2-36 15,-4-3-68-15,5 0-63 0,-17-4-93 0,26-1-202 16,-14-2-390-16,-2 0-188 0</inkml:trace>
  <inkml:trace contextRef="#ctx0" brushRef="#br0" timeOffset="32608.56">8061 6968 2565 0,'0'0'4'0,"14"-9"7"0,-14 9-8 15,0 0-5-15,0 0 2 0,0 0-1 16,0 0 1-16,23 19 14 0,-23-19-3 0,7 15-5 16,-7-15 0-16,8 20 12 0,-3-11 21 15,1 3 10-15,-6-12 2 0,12 21 5 0,-8-12-5 16,-4-9-6-16,12 18-3 0,-12-18-7 15,8 15-1-15,-8-15-3 0,6 13-3 0,-6-13-3 16,6 9-2-16,-6-9-5 0,0 0-2 16,0 0-7-16,0 0-1 0,0 0-2 15,0 0-2-15,0 0-4 0,0 0-1 0,26-32 1 16,-22 23 0-16,-4 9 1 0,11-25-1 16,-5 15-1-16,0-1 2 0,-6 11 2 0,16-19 5 15,-8 12-11-15,-8 7 6 0,14-10 23 16,-14 10 20-16,15-4 10 0,-15 4 3 15,0 0 2-15,0 0 1 0,0 0-1 16,19 19-3-16,-19-19-6 0,0 0-5 0,-10 27-8 16,10-27-4-16,-20 21-24 0,10-12-52 15,-4 1-61-15,-2 1-73 0,2-1-73 16,-7-3-163-16,-1 2-459 0,2-1-234 0</inkml:trace>
  <inkml:trace contextRef="#ctx0" brushRef="#br0" timeOffset="33142.47">6944 7600 2518 0,'0'0'-107'16,"0"0"14"-16,0 0 8 0,0 0 21 0,0 0 7 16,26-21 14-16,-26 21 10 0,19-9 6 0,-4 4-3 15,0 0 10-15,1-2-1 0,8 1 7 16,1-5 14-16,3 4-3 0,6-2 6 16,4-1 15-16,-1 1 12 0,13-3 1 0,-1 1 7 15,1 0 5-15,1 1 4 0,0-1-6 16,1 2-7-16,0-1 5 0,-1 0-13 15,-3 0-1-15,-3 3-10 0,-3-1 10 16,-2 1-5-16,3-4 3 0,-6 4-5 0,1 1 5 16,-4-1 9-16,-2 0 9 0,-2 1 10 15,-3 0 7-15,1 0-5 0,-5 0-4 16,-1 3-2-16,-4-2-11 0,2 3-11 0,-4-3-31 16,-1 2-55-16,-2 1-66 0,-13 2-91 0,17-4-200 15,-17 4-211-15,0 0 154 0</inkml:trace>
  <inkml:trace contextRef="#ctx0" brushRef="#br0" timeOffset="33743.78">7882 7548 1888 0,'0'0'7'0,"0"0"4"15,0 0 7-15,0 0-12 0,0 0 15 0,13 27 13 16,-13-27 31-16,0 0 6 0,11 8 9 16,-11-8-5-16,8 12-1 0,-8-12-7 15,10 15 3-15,-2-7-1 0,-8-8-11 0,12 22-2 16,-4-11-9-16,0 1-5 0,-1 2-1 16,2-4-5-16,-1 2-3 0,-2 0-6 0,-6-12-4 15,15 20 2-15,-11-13-4 0,-4-7-7 16,11 16-1-16,-11-16 1 0,7 13-24 15,-7-13-24-15,0 0-22 0,8 8-12 0,-8-8 1 16,0 0 6-16,0 0-1 0,0 0 13 16,0 0-2-16,0 0 18 0,0 0 5 15,0 0-18-15,-19-50 11 0,14 34 13 0,1-3-3 16,0-1 8-16,0 3 23 0,0-1 25 16,-1 1 13-16,3-1 21 0,0 1 19 0,2 17 2 15,0-30 7-15,-2 15-11 0,2 15-11 16,4-25-6-16,1 13-6 0,-5 12-7 15,12-23-3-15,-6 13-9 0,5 1-1 0,0-1-1 16,-11 10 0-16,21-11 3 0,-21 11 4 16,21-3-4-16,-21 3-2 0,17 0-5 0,-17 0-2 15,0 0-3-15,19 9 0 0,-19-9-5 16,7 11 1-16,-7-11-4 0,0 0-1 16,-7 24-3-16,7-24 2 0,-13 24-1 0,7-13 3 15,-3 0 7-15,3 0 5 0,6-11 3 16,-10 21 6-16,8-8 1 0,2-13-5 0,-4 20-3 15,4-20-5-15,4 20 0 0,-4-20-1 16,18 15-4-16,-5-4-4 0,0-3-4 16,2-1-7-16,1-1-14 0,4 0-20 0,-4 0-22 15,2-3-31-15,-1 2-25 0,-1-3-48 16,0 3-42-16,-4-3-70 0,-12-2-174 0,19 0-437 16,-19 0-239-16</inkml:trace>
  <inkml:trace contextRef="#ctx0" brushRef="#br0" timeOffset="47711.14">9802 8571 2473 0,'22'-10'-117'0,"-22"10"25"16,0 0 19-16,0 0 29 0,0 0 14 0,0 0 30 16,0 0 22-16,0 0 23 0,0 0 18 15,0 0 8-15,0 0 1 0,0 0 13 0,0 0-10 16,0 0 4-16,0 0 12 0,0 0 3 15,0 0 11-15,0 0 4 0,29 0-5 16,-29 0 3-16,0 0-1 0,0 0-9 0,17 7-13 16,-17-7-3-16,15 3-9 0,-15-3-3 15,17 0-10-15,-17 0-4 0,25 3-5 0,-10-2-3 16,-15-1-5-16,30 0-5 0,-14 3 2 16,-16-3 5-16,32 1-1 0,-17-1 3 15,-15 0 1-15,28 2-2 0,-14-2-7 0,-14 0-1 16,28 2-5-16,-28-2-5 0,23 3-2 15,-23-3-5-15,19 0-9 0,-10 3-20 16,-9-3-41-16,0 0-50 0,21 2-64 0,-21-2-67 16,11 0-143-16,-11 0-211 0,0 0-320 15,0 0-291-15</inkml:trace>
  <inkml:trace contextRef="#ctx0" brushRef="#br0" timeOffset="49632.13">10571 8177 2652 0,'0'0'-87'0,"0"0"18"0,0 0 8 0,-13 37 19 16,13-37 22-16,-6 21 15 0,6-21 31 16,-7 26 11-16,3-13 10 0,2 5 8 15,-2 0 5-15,0 1 8 0,0 5 10 16,-1 1 6-16,1-3 4 0,1 5-2 0,1 0-5 15,0 0-8-15,2-2-5 0,0 2-12 16,2-2 13-16,3 3-6 0,-3 0 4 0,5-1-19 16,-1-3-3-16,2 1-5 0,3 0-3 15,1-4-5-15,1-3-4 0,2 2-16 0,-1-5-22 16,4 0-47-16,-1-1-43 0,2-6-54 16,-2 1-68-16,-1-3-154 0,0-3-479 15,-4-1-209-15</inkml:trace>
  <inkml:trace contextRef="#ctx0" brushRef="#br0" timeOffset="50047.79">10780 8538 2518 0,'0'0'-36'0,"0"0"38"15,0 0-11-15,0 0-2 0,11-11 13 16,-11 11-5-16,0 0 6 0,15-5-2 0,-15 5 2 16,0 0 2-16,23-5-8 0,-23 5 7 15,17-5-10-15,-17 5 3 0,23-8 3 0,-12 5 5 16,-11 3-10-16,21-8 11 0,-9 3-4 16,0-2 7-16,-12 7-17 0,20-16 10 15,-13 9-8-15,-7 7 3 0,12-18 7 0,-12 18-5 16,5-17 1-16,-5 17 13 0,0 0 17 15,-5-23-15-15,5 23-1 0,0 0 11 16,-17-13 9-16,17 13 9 0,-16-4 10 0,16 4 7 16,0 0 8-16,-30 4 9 0,30-4-5 15,-23 12 4-15,14-5-2 0,-1 2-2 0,10-9-3 16,-15 21-3-16,11-10-7 0,4-11-4 16,-7 24-6-16,7-24-5 0,5 22-4 0,-5-22-1 15,8 24-12-15,1-16-20 0,1 3-49 16,3-2-49-16,0-3-62 0,3-1-64 15,0-1-107-15,-2-3-540 0,3 2-220 0</inkml:trace>
  <inkml:trace contextRef="#ctx0" brushRef="#br0" timeOffset="50397.98">11145 8478 2711 0,'0'0'47'0,"4"-17"1"15,-4 17-3-15,0 0-8 0,0 0-4 16,0 0 2-16,0 0 16 0,0 0 8 0,0 0 3 15,-28-3-6-15,28 3-6 0,0 0-5 0,-16 23-7 16,16-23 1-16,-12 18 3 0,12-18-8 16,-8 20-4-16,8-20-3 0,-2 20 1 15,2-20-3-15,0 19-5 0,0-19-6 0,0 0-9 16,10 21-16-16,-10-21-19 0,14 7-26 16,-14-7-22-16,14 5-17 0,-14-5 3 0,0 0 1 15,26-5 3-15,-26 5 16 0,16-8 3 16,-16 8 42-16,16-10 24 0,-16 10 33 15,13-10 30-15,-13 10 22 0,10-9 13 0,-10 9 3 16,0 0-2-16,15-11-7 0,-15 11-1 16,0 0 6-16,12-5 8 0,-12 5-6 0,0 0-6 15,0 0-11-15,32 10-4 0,-32-10-10 16,17 8-10-16,-9-3-8 0,-8-5-12 16,19 11-29-16,-9-7-55 0,-10-4-61 0,21 8-73 15,-12-4-77-15,-9-4-184 0,16 3-519 16,-16-3-401-16</inkml:trace>
  <inkml:trace contextRef="#ctx0" brushRef="#br0" timeOffset="50602.97">11414 8440 2916 0,'0'0'-55'0,"0"0"20"16,0 0 9-16,18-5 3 0,-18 5-2 15,15-4 18-15,-15 4 11 0,0 0 6 0,26-2-7 16,-26 2 4-16,20-2-1 0,-20 2-6 16,26-2-3-16,-26 2-21 0,24-2-35 0,-13 2-47 15,-11 0-57-15,20-6-109 0,-11 4-404 16,-9 2 82-16</inkml:trace>
  <inkml:trace contextRef="#ctx0" brushRef="#br0" timeOffset="50764.13">11563 8364 2087 0,'0'0'33'0,"0"0"8"16,0 0 15-16,0 0 5 0,0 0 9 16,0 0 14-16,0 0 5 0,0 0-11 0,0 0-6 15,3 39-7-15,-3-39-5 0,6 26-16 16,-2-13-12-16,1 0-26 0,-1 3-36 0,3-3-44 16,-2 2-64-16,-2-4-75 0,-3-11-180 15,6 23-250-15,-2-13 134 0</inkml:trace>
  <inkml:trace contextRef="#ctx0" brushRef="#br0" timeOffset="51155.91">11799 8351 1898 0,'0'0'31'16,"0"0"-1"-16,0 0 9 0,0 0-11 0,0 0 1 15,0 0 1-15,21-2 8 0,-21 2-8 16,0 0 3-16,25 4-7 0,-25-4 2 16,0 0-3-16,37 1-5 0,-37-1 0 0,27 0 10 15,-27 0-21-15,28-1-6 0,-16-1-17 16,-12 2 2-16,25-6-7 0,-25 6-2 16,20-7-3-16,-20 7 10 0,10-15 4 0,-10 15 2 15,2-13 30-15,-2 13 10 0,0 0 13 16,0 0 10-16,-19-26 10 0,19 26 14 15,-21-10 7-15,8 7 16 0,13 3 7 0,-26-4 7 16,26 4 5-16,-25 4-2 0,25-4 2 16,-22 8-10-16,8 1-4 0,6 0-9 0,0 3-4 15,2-1-10-15,6-11-7 0,-3 23-10 16,3-23-8-16,9 30-5 0,-1-17-6 16,4 0-12-16,3 0-23 0,2 0-27 0,1-3-43 15,3-3-60-15,1-2-52 0,0 2-61 16,-3-6-96-16,2-1-644 0,-2-1-414 0</inkml:trace>
  <inkml:trace contextRef="#ctx0" brushRef="#br0" timeOffset="51717.03">12284 8277 2969 0,'0'0'-75'16,"0"0"4"-16,0 0 7 0,0 0 9 0,0 0 2 15,0 0 10-15,0 0 21 0,16 19 2 16,-16-19-1-16,-2 18 0 0,2-18 17 16,0 24-1-16,0-8 23 0,2 2 17 15,-2-18 9-15,2 34-2 0,1-17-3 0,-1 2 4 16,0-1-5-16,0-1-6 0,0-1 13 16,0 0-7-16,-2-16-3 0,5 24-3 15,-5-24 1-15,4 20-5 0,-4-20 7 0,1 15-2 16,-1-15 0-16,0 0-12 0,2 15 0 15,-2-15-2-15,0 0-1 0,0 0 11 0,0 0-14 16,0 0-3-16,0 0-2 0,0 0-4 16,0 0 3-16,0 0 1 0,14-40-3 15,-14 40-3-15,12-16-2 0,-12 16 0 0,17-15 0 16,-8 9-1-16,3 1 0 0,-12 5-1 16,25-5 3-16,-25 5 3 0,25-3 18 0,-25 3 26 15,0 0 16-15,27 8 4 0,-27-8 8 16,11 11 3-16,-11-11-4 0,0 17-1 15,0-17-7-15,0 0-9 0,-17 27-4 0,5-16-8 16,1-3-14-16,-5 0-35 0,-1 0-57 16,2 0-80-16,-2-3-70 0,1 1-153 0,-3-1-227 15,0 2-257-15,-1-4-183 0</inkml:trace>
  <inkml:trace contextRef="#ctx0" brushRef="#br0" timeOffset="52039.01">11192 8890 2450 0,'0'0'-56'15,"0"0"35"-15,0 0-2 0,14-30 8 16,-14 30 21-16,16-8 15 0,-16 8 37 0,26-6 12 16,-9 4 11-16,2 0-9 0,2-1-5 15,3 0-3-15,5 2-8 0,5-1-5 0,6-2-3 16,3 1-4-16,3 0 2 0,1 2-10 16,-1-3-2-16,3 1-11 0,-3 2-3 15,1-1-9-15,-2-2-25 0,-1 2-56 0,-4 0-45 16,-2-3-60-16,-10 0-151 0,0 2-433 15,-7 1-47-15</inkml:trace>
  <inkml:trace contextRef="#ctx0" brushRef="#br0" timeOffset="52522.89">11531 9022 2321 0,'-2'19'-22'15,"2"-19"-1"-15,0 0 6 0,2 20-5 0,-2-20 18 16,5 20 18-16,-5-20 21 0,5 22 24 16,-3-7 11-16,0 2 7 0,0-1 9 15,0 1 1-15,0 0-6 0,3 1-6 0,-4-2-4 16,1 2-7-16,2-1-6 0,-1 0-4 16,-1-2-4-16,2 0-9 0,-4-15-1 0,4 27-4 15,-2-17-7-15,-2-10 3 0,3 19-3 16,-3-19 1-16,2 15-5 0,-2-15-5 0,0 0 0 15,0 0-14-15,0 0-2 16,0 0-7-16,0 0-1 0,0 0 1 0,0 0-2 16,0 0 0-16,4-51 2 0,1 31 0 0,-3 0 3 15,2-6 0-15,0 2 0 0,2 1-5 16,0 0 2-16,1 2 6 0,2 0-3 16,-3 6 3-16,4 0 2 0,-2-1 4 15,1 5-1-15,2-1 2 0,-1 3 0 0,-10 9 1 16,19-10 16-16,-19 10 10 0,13-5 2 15,-13 5 11-15,0 0 5 0,0 0 2 0,13 21-4 16,-13-21 6-16,-2 22 0 0,2-22 6 16,-6 31 6-16,1-13 6 0,2-2-7 0,1 4-5 15,2-4-5-15,2 4-5 0,4-3-6 16,2 2-5-16,4-2-11 0,5 0-19 0,3-5-40 16,3-1-52-16,0-3-85 0,8-1-69 15,-6-5-155-15,-1 0-221 0,1-4-301 0,1 0-300 16</inkml:trace>
  <inkml:trace contextRef="#ctx0" brushRef="#br0" timeOffset="53108.54">12535 8046 2806 0,'0'0'-48'15,"34"21"22"-15,-34-21-13 0,9 15 12 0,-3-4 9 16,2 2-6-16,-1 3 21 0,3 3 5 16,0 0 12-16,-3 4 13 0,3 0 11 15,2 0 16-15,-3 3 17 0,0 1 10 0,0 5 7 16,2 0 1-16,-2 3-8 0,-2-1-2 15,0 1-10-15,-3 1-11 0,1 0 1 16,-3 0-10-16,-2-1-12 0,0-3-14 0,-2 6-10 16,-3-2-13-16,-1 1-12 0,0-2-22 15,-5-3-38-15,3 0-45 0,-4-2-64 16,3-7-123-16,-6 2-562 0,1-2-223 0</inkml:trace>
  <inkml:trace contextRef="#ctx0" brushRef="#br0" timeOffset="59589">4949 7424 2453 0,'0'0'-145'16,"0"0"13"-16,0 0 22 0,0 0 11 16,0 0 11-16,0 0 14 0,0 0 14 0,0 0 17 15,0 0 18-15,0 0 27 0,0 0 1 16,0 0 17-16,0 0 24 0,0 0-1 0,0 0-2 16,0 0 9-16,0 0 5 0,0 0 9 15,0 0-11-15,0 0 2 0,0 0-12 16,0 0 1-16,30 20 2 0,-30-20-4 15,16 0-16-15,-16 0 5 0,23-2-8 0,-23 2-3 16,28-3-25-16,-28 3-31 0,28-1-40 16,-28 1-28-16,22-1-50 0,-22 1-105 0,24-5-301 15,-18 4 250-15</inkml:trace>
  <inkml:trace contextRef="#ctx0" brushRef="#br0" timeOffset="59853.98">5018 7381 1660 0,'0'0'-3'0,"0"0"1"0,0 0-3 15,0 0-1-15,0 0 7 0,0 0 1 0,0 0-4 16,0 0 4-16,0 0-2 0,0 0 5 16,0 0-2-16,-6 51-13 0,8-34-20 0,-2 2-40 15,2-1-69-15,3-1-160 0,-3 0-65 16,2-1 117-16</inkml:trace>
  <inkml:trace contextRef="#ctx0" brushRef="#br0" timeOffset="60854.43">7124 8571 1050 0,'0'0'46'16,"0"0"30"-16,0 0 18 0,0 0 13 0,0 0 11 15,0 0 3-15,0 0 3 0,0 0-2 0,0 0-6 16,0 0 5-16,0 0 10 0,0 0 8 15,0 0 10-15,0 0 1 0,0 0-5 16,28 15-13-16,-28-15-15 0,0 0-18 0,23 0-11 16,-23 0-15-16,20 0-38 0,-20 0-78 15,20 3-70-15,-6-3-89 0,-14 0-175 0,22 2-431 16,-11-2-124-16</inkml:trace>
  <inkml:trace contextRef="#ctx0" brushRef="#br0" timeOffset="66393.39">13028 8272 2502 0,'0'0'34'16,"0"0"5"-16,0 0-8 0,11-11 3 15,-11 11-3-15,0 0 18 0,0 0 24 0,11-12 19 16,-11 12 22-16,0 0 2 0,0 0-4 16,0 0-6-16,0 0-5 0,11-7-16 15,-11 7 1-15,0 0-1 0,0 0-6 0,0 0-9 16,0 0-9-16,5 32-4 0,-5-32-10 15,2 25-2-15,0-10 0 0,0 2-10 16,1 3-1-16,-1-3-4 0,0 2-3 0,3-3-3 16,-3 4-3-16,2-1-2 0,-1 0 1 15,1-2-6-15,-2 1-8 0,2-2-15 0,0-1-13 16,-4-15-16-16,6 26-24 0,-4-18-32 16,-2-8-34-16,5 17-44 0,-5-17-43 15,0 0-51-15,2 8-94 0,-2-8-540 0,0 0-280 16</inkml:trace>
  <inkml:trace contextRef="#ctx0" brushRef="#br0" timeOffset="66704.02">13063 8442 2696 0,'-4'-25'-72'0,"0"7"13"16,4-3 6-16,0 3 2 0,0 18 16 0,4-31 14 15,-2 16 10-15,2 2 4 0,1 0 11 16,-5 13 5-16,12-25 10 0,-4 13 14 16,1 3 17-16,-9 9 13 0,14-17 12 15,-5 9-1-15,-9 8 2 0,21-10-5 0,-11 7 0 16,-10 3-7-16,25-1-3 0,-25 1-3 15,21 1-5-15,-21-1-2 0,21 6 1 16,-21-6-7-16,14 12-2 0,-9-1 0 0,-5-11 1 16,4 18 5-16,-4-18-4 0,-4 23 2 15,-3-7 5-15,7-16 3 0,-11 26 5 16,4-13 4-16,0 1 0 0,1 1 0 0,1 0 2 16,0 0-7-16,1 0 2 0,4-15-11 15,0 28-2-15,4-15-6 0,6 3-4 0,-1-5 0 16,9 2-4-16,1 0-6 0,2-1-3 15,2-2-8-15,3 0-19 0,-3-1-39 16,1-2-50-16,-1 1-66 0,-3-3-69 0,-2 1-122 16,-5-2-232-16,-5-1-331 0,-8-3-307 15</inkml:trace>
  <inkml:trace contextRef="#ctx0" brushRef="#br0" timeOffset="68262.63">9241 8783 2695 0,'0'0'-77'15,"-14"-19"46"-15,14 19 1 0,0 0 17 16,0 0 10-16,0 0 24 0,0 0 13 0,0 0 16 15,0 0 18-15,0 0 18 0,0 0 10 16,32-1 8-16,-32 1 6 0,18-3-4 16,-18 3-6-16,24-2-10 0,-24 2-9 0,27-4-11 15,-27 4-9-15,28-1-9 0,-16-3-16 16,-12 4-24-16,22-4-30 0,-22 4-55 0,18-3-50 16,-18 3-65-16,15-4-71 0,-15 4-166 15,5-6-387-15,-5 6-130 0</inkml:trace>
  <inkml:trace contextRef="#ctx0" brushRef="#br0" timeOffset="68482.1">9192 8673 2387 0,'0'0'-82'0,"0"0"11"16,-14-8 9-16,14 8 24 0,0 0 29 0,0 0 10 15,-14-5 26-15,14 5 14 0,0 0-9 16,0 0 12-16,0 0 4 0,0 0 10 0,0 0 9 15,0 0-10-15,0 0 0 0,0 0-8 16,0 0-4-16,0 0-4 0,0 0-9 0,0 0-11 16,0 0-34-16,39-12-37 0,-39 12-39 15,26-5-45-15,-12 4-54 0,-14 1-114 16,30-6-323-16,-17 3 159 0</inkml:trace>
  <inkml:trace contextRef="#ctx0" brushRef="#br0" timeOffset="69090.96">8693 8619 1887 0,'-16'3'16'0,"16"-3"3"0,0 0 7 16,0 0 3-16,-24 0 0 0,24 0 25 16,0 0 0-16,0 0 1 0,0 0 2 0,0 0-2 15,0 0-1-15,0 0-4 0,0 0-3 16,0 0-9-16,0 0-3 0,0 0-7 16,0 0-2-16,0 0-7 0,0 0-1 0,55-12-14 15,-55 12-7-15,24-10-13 0,-24 10-3 16,18-11-2-16,-12 5-2 0,-6 6-1 0,16-19 5 15,-16 19-4-15,6-19-3 0,-6 19 2 16,0-21 6-16,0 21 7 0,-8-21-8 0,8 21 9 16,-14-17 14-16,14 17 2 0,-16-12 16 15,16 12 21-15,-22-7 17 0,22 7 6 16,-23-2 10-16,23 2 2 0,-25 6 7 16,10 1 9-16,1 1 3 0,0 3-4 0,0 4 19 15,-1 2 0-15,2 1 0 0,2 2-8 16,5-1-8-16,2 1-14 0,2-1 0 0,2 2-11 15,4-2-8-15,2 0-8 0,7 2-3 16,2-4-13-16,2-1-22 0,4-5-37 0,2 0-47 16,3-3-67-16,-1-1-78 0,1-3-167 15,-4-4-596-15,4 0-425 0</inkml:trace>
  <inkml:trace contextRef="#ctx0" brushRef="#br0" timeOffset="70741.72">8780 9000 2896 0,'0'0'-113'0,"4"-19"22"0,-4 19 17 0,0 0 24 16,0 0 14-16,6-17 19 0,-6 17 35 16,0 0 17-16,9-13 34 0,-9 13-7 15,0 0 6-15,0 0-6 0,6-15-7 0,-6 15-8 16,0 0-3-16,0 0-2 0,15-8 0 15,-15 8 2-15,0 0-3 0,0 0-2 16,0 0-3-16,27 15 3 0,-27-15 2 0,10 12 0 16,-10-12 3-16,8 16 3 0,-8-16 1 15,6 14-5-15,-6-14 1 0,2 14-5 16,-2-14-2-16,0 0-2 0,0 0-1 0,-8 24-10 16,8-24 3-16,0 0-1 0,-13 8-2 15,13-8-3-15,0 0 0 0,0 0-5 0,0 0 3 16,0 0 4-16,-25-28 3 0,25 28 3 15,-7-20 7-15,7 20-1 0,-4-19-4 0,4 19-3 16,0 0 1-16,4-25-8 0,-4 25 1 16,11-13-4-16,-11 13-5 0,14-9 1 15,-14 9-10-15,22-8-31 0,-22 8-72 0,25-2-77 16,-14 0-95-16,4 4-228 0,-3 0-449 16,-12-2-372-16</inkml:trace>
  <inkml:trace contextRef="#ctx0" brushRef="#br0" timeOffset="71403.8">9301 10533 2764 0,'0'0'-100'16,"0"0"45"-16,0 0 14 0,0 0 15 15,0 0 38-15,0 0 43 0,0 0 40 0,0 0 27 16,0 0 18-16,0 0-1 0,0 0-5 16,29 14-8-16,-29-14-12 0,24 2-1 15,-24-2-16-15,30 0-14 0,-16 0-9 0,-14 0-8 16,32 0-8-16,-17 0-10 0,-15 0-21 16,28 2-24-16,-28-2-41 0,22 0-41 15,-22 0-60-15,20 0-48 0,-14 0-62 0,-6 0-144 16,0 0-507-16,0 0-285 0</inkml:trace>
  <inkml:trace contextRef="#ctx0" brushRef="#br0" timeOffset="71553.56">9337 10452 2898 0,'0'0'64'0,"0"0"1"16,0 0-6-16,0 0-1 0,0 0 3 16,23-23 17-16,-23 23-5 0,24-7-7 0,-12 3-12 15,5 0-18-15,-17 4-24 0,28-4-37 16,-14 3-32-16,-14 1-64 0,28-2-53 15,-28 2-84-15,25-3-176 0,-14 3-329 0,-11 0-51 16</inkml:trace>
  <inkml:trace contextRef="#ctx0" brushRef="#br0" timeOffset="72158.67">9961 10558 2496 0,'0'0'100'0,"0"0"-7"0,0 0-10 0,0 0-13 16,0 0-7-16,0 0 0 0,0 0 4 15,0 0-4-15,57-9-3 0,-57 9-7 16,30-3-10-16,-13 1 2 0,1 0-3 0,2 0-1 16,-1-2-5-16,0 1-4 0,2 2-11 15,-1-1-29-15,-4 0-55 0,1 2-61 0,-2-2-69 16,-15 2-137-16,21-1-514 0,-21 1-187 15</inkml:trace>
  <inkml:trace contextRef="#ctx0" brushRef="#br0" timeOffset="72519.39">10491 10309 2422 0,'4'-17'-80'0,"-4"17"22"15,0 0 24-15,6-15 13 0,-6 15 35 0,0 0 53 16,0 0 23-16,0 0 28 0,0 0 19 15,0 0-7-15,0 0-9 0,0 0-10 0,0 0-6 16,-34 30-1-16,34-30-6 0,-10 26-4 16,5-10-5-16,1 2-7 0,2-2-7 15,0 2-4-15,2-18-9 0,0 36-7 0,0-17-7 16,2 0-5-16,2 0-15 0,0-2-26 16,3 0-57-16,1 4-69 0,2-3-63 15,0-5-88-15,0-2-185 0,-2-1-416 0,3-3-242 16</inkml:trace>
  <inkml:trace contextRef="#ctx0" brushRef="#br0" timeOffset="72902.41">10751 10547 2657 0,'0'0'-12'15,"0"0"15"-15,12-17-2 0,-12 17-11 16,0 0 8-16,0 0-2 0,13-5 11 15,-13 5-7-15,0 0-3 0,0 0 6 0,30-2-1 16,-30 2-14-16,16 0 22 0,-16 0-7 16,24-2 3-16,-24 2-1 0,21-4-2 0,-21 4 4 15,22-6 0-15,-22 6-4 0,18-10 9 16,-10 5-6-16,-8 5 12 0,14-13 14 16,-14 13 10-16,8-18 10 0,-8 18 16 0,-2-16 7 15,2 16 12-15,0 0 0 0,-15-20 2 16,15 20 5-16,-19-11 12 0,19 11 3 15,-21-6 8-15,21 6 6 0,-25 2-1 0,25-2 3 16,-28 8-8-16,15-3 0 0,-1 5 6 16,0 2-13-16,4-2-8 0,0 4-10 0,1-1-13 15,5 2-5-15,0 1-15 0,4-16-9 16,0 30-12-16,2-12-25 0,4-3-27 16,3-1-48-16,-1-1-62 0,4-2-72 0,2 0-79 15,-2-1-154-15,3-3-189 0,0-1 22 16,0-2-233-16,-15-4-162 0</inkml:trace>
  <inkml:trace contextRef="#ctx0" brushRef="#br0" timeOffset="73270.28">11134 10641 2467 0,'0'0'45'0,"11"-8"15"16,-11 8-2-16,0 0-11 0,0 0 8 15,0 0 33-15,0 0 33 0,0 0 20 16,0 0 8-16,0 0-10 0,0 0-8 0,0 0-6 15,-40 25 1-15,40-25-1 0,-12 15-5 16,12-15-9-16,-6 17-14 0,6-17-10 0,-2 20-9 16,2-20-13-16,0 0-10 0,4 26-14 15,-4-26-11-15,6 13-12 0,-6-13-12 16,10 10-19-16,-10-10-14 0,0 0-12 0,14 3-10 16,-14-3-7-16,0 0-4 0,0 0 7 15,0 0 4-15,26-23 5 0,-22 12 8 0,-4 11 15 16,8-15 23-16,-8 15 22 0,6-16 17 15,-6 16 15-15,7-11 19 0,-7 11 9 16,0 0 17-16,14-9 20 0,-14 9-9 0,0 0 27 16,22 1-22-16,-22-1-5 0,0 0-12 15,30 12-12-15,-18-6-15 0,1-1-12 0,2 1-17 16,-2 2-51-16,1-2-50 0,2-1-68 16,-4 1-102-16,-2-2-75 0,1 0-184 15,-11-4-113-15,15 2-3 0,-15-2-330 0,0 0-341 16</inkml:trace>
  <inkml:trace contextRef="#ctx0" brushRef="#br0" timeOffset="73447.39">11437 10587 3122 0,'16'-7'109'0,"-9"3"-12"0,-7 4-14 0,21-5-6 15,-11 1-10-15,6 2-3 0,0-1-10 16,2 0-2-16,-3 2-29 0,-15 1-42 15,27-5-37-15,-27 5-38 0,23-4-34 0,-13 4-32 16,-10 0-63-16,19-5-141 0,-19 5-468 16,5-5-162-16</inkml:trace>
  <inkml:trace contextRef="#ctx0" brushRef="#br0" timeOffset="73606.53">11600 10511 2602 0,'0'0'151'15,"0"0"35"-15,0 0-7 0,0 0-14 0,0 0-2 16,0 0-12-16,-17 21-4 0,17-21-11 15,0 0-15-15,-2 29-14 0,2-29-14 0,2 25-10 16,-2-12-12-16,0-13-10 0,4 30-21 16,1-14-39-16,-3-3-46 0,2 2-50 0,2-2-65 15,-2-2-57-15,0-1-95 0,5 0-184 16,-2-2-449-16,-7-8-364 0</inkml:trace>
  <inkml:trace contextRef="#ctx0" brushRef="#br0" timeOffset="73970.33">11868 10578 2861 0,'0'0'20'0,"0"0"45"15,7-17-2-15,-7 17-10 0,0 0-3 16,0 0-2-16,0 0 0 0,0 0 7 16,0 0-1-16,0 0-8 0,0 0-5 15,30 4-5-15,-30-4-1 0,0 0-5 0,26-3-2 16,-26 3-2-16,22-3-9 0,-22 3-9 15,21-6-14-15,-12-1-6 0,-9 7 0 0,17-16 0 16,-11 7 2-16,-6 9 8 0,8-21 6 16,-8 21 12-16,-2-23 6 0,2 23 13 0,-8-19 20 15,1 10 17-15,7 9 17 0,-25-16 13 16,14 10-4-16,11 6 6 0,-24-1 1 16,24 1 28-16,-28 5 7 0,15 3 3 0,0-1-39 15,3 3-3-15,1 3-13 0,3 1-9 16,1-1-12-16,2 4-4 0,3-17-11 0,6 33-3 15,0-18-20-15,7 4-12 0,-1-4-23 16,8 0-29-16,-4-2-50 0,6-1-66 16,-1-2-88-16,-2-5-68 0,-2-1-171 0,2-2-118 15,0 0 3-15,-3-4-266 0,1 0-211 16</inkml:trace>
  <inkml:trace contextRef="#ctx0" brushRef="#br0" timeOffset="74362.14">12220 10561 2583 0,'0'0'25'16,"0"0"13"-16,0 0-2 0,0 0-7 0,0 0 2 16,0 0 5-16,26 15 18 0,-26-15 10 15,7 18 8-15,-7-18 0 0,6 26 5 0,-5-13 14 16,3 3 17-16,-2-1 18 0,2 2 16 16,1-1 1-16,0 0-8 0,-3-1-10 15,1 1-14-15,-3-16-16 0,8 27-4 0,-6-18-11 16,-2-9-11-16,3 19-4 0,-3-19-4 15,4 15-8-15,-4-15-11 0,0 0-1 0,9 9-3 16,-9-9-5-16,0 0-3 0,0 0-6 16,0 0-5-16,0 0-1 0,18-37-3 15,-10 26 0-15,-2-3-4 0,-6 14-1 16,13-22-2-16,-6 11 0 0,2 2-2 0,-9 9-1 16,17-14 1-16,-5 9 5 0,-12 5 6 15,20-3 3-15,-20 3 22 0,0 0-2 16,31 8-2-16,-31-8 3 0,14 14 6 0,-14-14-1 15,9 14-2-15,-9-14-4 0,-2 18-2 16,2-18-9-16,0 0-5 0,-21 27-21 0,11-19-26 16,-4 0-39-16,-4-3-56 0,-1-1-66 15,2 1-72-15,1-3-61 0,-3-2-124 0,2-2-139 16,0 1-18-16,3-3-270 0,0-2-228 16</inkml:trace>
  <inkml:trace contextRef="#ctx0" brushRef="#br0" timeOffset="74755.07">12617 10187 3045 0,'0'0'196'0,"0"0"-26"0,0 0-22 15,0 0-16-15,0 0-8 0,0 0 0 0,33 29-15 16,-24-14-2-16,-2 0-12 0,2 10-15 16,0 0-7-16,-3 1-7 0,3 7-4 15,-6 2-8-15,4 1-7 0,-5 0-14 0,-2-2-36 16,-4 2-75-16,-2 3-96 0,-5-3-75 16,-7 6-191-16,-4-2-134 0,-4-1-373 15,-14 11-375-15</inkml:trace>
  <inkml:trace contextRef="#ctx0" brushRef="#br0" timeOffset="-167231.73">2822 14898 921 0,'0'0'145'0,"0"0"-41"0,0 0-30 0,0 0-19 16,0 0-3-16,-24 1-16 0,24-1-7 16,0 0-7-16,0 0 4 0,0 0-1 0,0 0-1 15,0 0 10-15,0 0 6 0,0 0 8 16,0 0 19-16,0 0 17 0,0 0-1 15,0 19 12-15,0-19 6 0,0 0-5 0,0 0-7 16,0 0-12-16,0 0-13 0,2 22 3 16,-2-22-17-16,0 0-2 0,0 0-2 0,10 13-3 15,-10-13-3-15,0 0-8 0,0 0-4 16,16 14 2-16,-16-14-6 0,12 6 0 16,-12-6-2-16,13 9-5 0,-13-9-5 0,13 7 6 15,-13-7-5-15,10 9-2 0,-10-9-1 16,15 10 5-16,-15-10-4 0,12 11-1 0,-5-3 1 15,-7-8 2-15,11 11-6 0,-11-11 3 16,10 16-4-16,-10-16-1 0,8 12 4 16,-8-12 5-16,7 14-3 0,-7-14 5 15,0 0-7-15,9 18 5 0,-9-18-3 0,0 0-4 16,4 15 3-16,-4-15 4 0,0 0-4 16,6 12 9-16,-6-12 3 0,0 0 10 0,0 0 5 15,0 0 2-15,0 0 10 0,0 0 1 16,-10 25 3-16,10-25-6 0,-11 16 4 15,2-7 3-15,-1 1 4 0,-2 0-6 0,-2 0-6 16,4 0 1-16,-3 0-2 0,0 2-2 16,3-1-7-16,-1 0-1 0,-1 1-3 0,0 0-6 15,2-4-4-15,2 3-3 0,8-11-13 16,-15 14-25-16,15-14-33 0,-13 12-39 16,13-12-54-16,-8 9-49 0,8-9-65 15,0 0-162-15,0 0-458 0,0 0-242 0</inkml:trace>
  <inkml:trace contextRef="#ctx0" brushRef="#br0" timeOffset="-165681">4415 16012 2509 0,'0'0'-133'16,"0"0"19"-16,0 0 30 0,0 0 10 15,0 0 22-15,0 0 15 0,0 0 17 0,0 0 28 16,0 0-1-16,0 0 19 0,0 0 11 0,-19 8 18 16,19-8 8-16,0 0 5 0,0 0 11 15,0 0 9-15,0 0 7 0,0 0 1 16,0 0-5-16,0 0-6 0,0 0-6 0,0 0-7 15,0 0-4-15,0 0-7 0,0 0-5 16,0 0-1-16,0 0-2 0,0 0-3 16,0 0-1-16,0 0 2 0,0 0-4 15,0 0-5-15,0 0 4 0,0 0 4 0,0 0 2 16,0 0 0-16,0 0 3 0,0 0 0 16,0 0-2-16,0 0-2 0,0 0-3 0,0 0-6 15,0 0-2-15,0 0-4 0,0 0-6 16,0 0 1-16,0 0-10 0,0 0-4 15,0 0-2-15,0 0-2 0,0 0-2 0,0 0-1 16,0 0 0-16,0 0-1 0,0 0-1 16,0 0-1-16,0 0-1 0,0 0-1 0,0 0-1 15,0 0-2-15,0 0 1 0,0 0 1 16,0 0 0-16,-13-29-2 0,13 29-1 16,0 0 3-16,0 0-4 0,0 0 4 0,0 0-2 15,0 0 1-15,-8-11 3 0,8 11-2 16,0 0 6-16,0 0-6 0,0 0 1 0,0 0 1 15,0 0 0-15,0 0-2 0,0 0 0 16,0 0 3-16,0 0-1 0,0 0 5 16,0 0 2-16,0 0 2 0,0 0 0 0,0 0-3 15,0 0 2-15,0 0-2 0,0 0 1 16,0 0-1-16,0 0 0 0,0 0-4 16,38-8 0-16,-38 8-5 0,19 0-3 0,-19 0 1 15,26 0-3-15,-26 0-2 0,25 1 0 16,-25-1-2-16,25 6 1 0,-25-6-2 15,21 4 3-15,-8-1 3 0,-13-3-3 0,17 7 1 16,-17-7 2-16,15 9 0 0,-15-9 2 16,11 13-1-16,-11-13 3 0,4 12 2 0,-4-12 0 15,0 0 3-15,2 20 0 0,-2-20 7 16,0 0-2-16,-6 23 5 0,6-23 3 0,-7 16 5 16,7-16-5-16,-9 21-2 0,3-10-1 15,0 3-7-15,6-14 2 0,-10 25-5 16,5-12-13-16,5-13-25 0,-13 20-33 15,9-9-46-15,4-11-66 0,-8 15-54 0,1-8-86 16,7-7-175-16,-6 8-484 0,6-8-422 16</inkml:trace>
  <inkml:trace contextRef="#ctx0" brushRef="#br0" timeOffset="-164013.27">4709 15051 2869 0,'0'0'-137'0,"0"0"17"0,0 0 23 16,0 0 10-16,0 0 12 0,0 20 17 15,0-20 5-15,0 0 14 0,0 0 14 16,0 0 1-16,0 0 15 0,0 0 9 0,-21 15 0 15,21-15 13-15,0 0 1 0,0 0-2 16,-16 4 4-16,16-4-1 0,0 0-4 0,0 0 3 16,0 0-4-16,0 0 1 0,0 0 6 15,0 0-2-15,0 0-10 0,-14-27 7 16,14 27-4-16,0 0 7 0,0 0-10 0,0 0 10 16,0 0-12-16,22-25-3 0,-22 25-2 15,0 0 13-15,16-3 9 0,-16 3 15 0,0 0 0 16,0 0 7-16,0 0-6 0,26 5 8 15,-26-5 0-15,0 0 2 0,0 0 0 0,0 0 5 16,9 19-1-16,-9-19 7 0,0 0-2 16,0 0-5-16,0 0-2 0,0 0 0 15,0 0-8-15,-17 29 3 0,17-29-8 16,0 0-1-16,-15 7 0 0,15-7 2 0,0 0-9 16,-19 4 0-16,19-4-3 0,0 0-1 15,0 0-3-15,0 0-1 0,-28-11 3 16,28 11-2-16,0 0-7 0,0 0-1 0,-8-15-2 15,8 15 1-15,0 0-1 0,0 0-5 16,0 0 1-16,0 0 1 0,20-26-7 0,-20 26 5 16,14-7-5-16,-14 7 7 0,0 0-7 15,18-5 0-15,-18 5 2 0,0 0-2 0,0 0-2 16,20 0 6-16,-20 0 1 0,0 0 3 16,0 0 4-16,0 0-5 0,0 0 6 15,8 21 0-15,-8-21 0 0,0 0 4 0,0 0 5 16,0 0 4-16,0 0 2 0,-25 23 4 15,25-23-6-15,-13 5-2 0,13-5-2 16,0 0-1-16,0 0-4 0,-19 2-1 0,19-2-4 16,0 0-2-16,0 0 5 0,0 0-9 15,0 0-6-15,0 0 4 0,0 0-3 16,0 0-2-16,0 0 5 0,0 0-3 0,0 0 5 16,0 0-5-16,0 0-1 0,0 0 0 15,0 0 2-15,29-35 0 0,-29 35 3 0,0 0 3 16,0 0-2-16,0 0 1 0,0 0-2 15,0 0 2-15,0 0 5 0,0 0-8 16,0 0 1-16,0 0 1 0,0 0 1 0,5 40 0 16,-5-40-2-16,0 0 1 0,0 0 2 15,0 0 2-15,0 0-6 0,0 0-5 16,-21 12 1-16,21-12-3 0,0 0-3 0,0 0 2 16,0 0-3-16,0 0 2 0,0 0-2 15,0 0-2-15,0 0 3 0,0 0 0 0,0 0-1 16,0 0-1-16,0 0 5 0,0 0-2 15,0 0 0-15,21-40-4 0,-21 40 4 0,0 0-1 16,0 0-5-16,23 0 0 0,-23 0 1 16,0 0 4-16,0 0-2 0,0 0-2 15,21 13 5-15,-21-13 3 0,0 0-3 16,0 0 1-16,0 18 2 0,0-18 0 0,0 0 9 16,0 0 3-16,0 0 8 0,-12 24 5 0,12-24 0 15,0 0 3-15,-13 10-5 0,13-10-2 16,0 0-3-16,0 0-1 0,0 0-4 15,0 0 0-15,0 0-6 0,0 0-5 16,0 0-4-16,-30-23-2 0,30 23 0 0,0 0-5 16,0 0 2-16,0-21 2 0,0 21-2 15,0 0 1-15,0 0-4 0,0 0 1 16,19-18-2-16,-19 18-3 0,0 0 4 0,0 0 0 16,0 0-1-16,0 0 5 0,34 18 0 15,-34-18 3-15,6 17 0 0,-6-17-2 0,4 17 4 16,-4-17 2-16,0 19 11 0,0-19 9 15,-4 22 7-15,4-22 2 0,-8 21 3 16,8-21-1-16,-10 17 2 0,10-17 1 0,-11 11-2 16,11-11-2-16,-15 7-6 0,15-7 0 15,0 0-3-15,-21-3-6 0,21 3 3 16,0 0-6-16,-20-23-2 0,20 23-8 0,-10-18-4 16,10 18-7-16,-6-21-5 0,6 21-3 15,-6-16-2-15,6 16-11 0,-2-18-16 0,2 18-6 16,0 0-11-16,0-18-5 0,0 18-3 15,0 0 1-15,0 0-12 0,0 0 2 0,0 0-1 16,4-19-1-16,-4 19-10 0,0 0-16 16,0 0-10-16,0 0-11 0,0 0-6 15,0 0-18-15,0 0-11 0,0 0-34 0,0 0-62 16,0 0-408-16,14 34 93 0</inkml:trace>
  <inkml:trace contextRef="#ctx0" brushRef="#br0" timeOffset="-158518.7">10840 15586 2041 0,'0'0'19'16,"0"0"27"-16,-9 15 23 0,9-15 10 16,0 0 8-16,-7 11 1 0,7-11 21 15,0 0 14-15,0 0 9 0,0 0 9 0,-8 13-2 16,8-13 4-16,0 0 1 0,0 0-5 15,0 0-10-15,0 0-4 0,0 0-16 0,0 0-19 16,0 0-4-16,0 0-11 0,0 0-5 16,0 0-8-16,20 13-17 0,-20-13-18 0,0 0-20 15,31-9-14-15,-31 9-14 0,28-9-5 16,-16 1-1-16,1 0-6 0,2 1 0 16,-3-4-3-16,0 2 5 0,-2 0 0 0,1 0 3 15,-3-5 6-15,-8 14 1 0,14-19 14 16,-8 11-1-16,-6 8 6 0,6-16 3 0,-6 16-1 15,0 0 9-15,0 0 0 0,-20-19 1 16,20 19 13-16,-21-4 3 0,21 4 4 16,-26 6 9-16,26-6 5 0,-32 11 1 15,16-2 1-15,-5 3 0 0,2 1 0 0,0 4-5 16,-1-2 1-16,4 5-5 0,-2-1 5 16,6 0-10-16,-1 2-1 0,3-3 0 15,3 2 0-15,1-1-5 0,4-4 2 0,0 0-4 16,2-15-2-16,8 31-2 0,1-20 1 15,3 0-6-15,5-1 1 0,1 1-1 0,2-4-1 16,4 0-9-16,-5-1-15 0,2-3-39 16,2-3-40-16,1 2-53 0,-3-2-61 0,1-4-62 15,-4 0-129-15,4 1-183 0,-6-4-366 16,3 2-365-16</inkml:trace>
  <inkml:trace contextRef="#ctx0" brushRef="#br0" timeOffset="-158045.1">11278 15670 2884 0,'-24'-16'-65'0,"24"16"14"15,0 0 15-15,-20-3 12 0,20 3 24 0,0 0 24 16,-28 11 31-16,18-3 13 0,-4 1 6 16,4 0-8-16,-5 4-4 0,3 1-7 15,3 1-2-15,-2 0 2 0,3 0-2 0,0 0 2 16,4 1-5-16,-1-1-5 0,5-15 0 15,-2 28-8-15,2-28-6 0,5 24 0 16,-5-24-1-16,8 17-4 0,-2-11-4 0,-6-6-5 16,17 5-9-16,-17-5-3 0,0 0-8 15,0 0-5-15,40-17 1 0,-30 7 2 0,2-2-6 16,-4-1 5-16,2 4 11 0,-2-1 9 16,-8 10 16-16,14-20 24 0,-8 12 13 15,-6 8 7-15,12-12 8 0,-12 12 17 0,0 0 4 16,0 0-11-16,0 0-11 0,0 0-10 15,28 18-11-15,-28-18-27 0,9 19-60 0,-9-19-84 16,6 22-104-16,-6-22-184 0,-4 20-177 16,4-20-379-16,-22 21-384 0</inkml:trace>
  <inkml:trace contextRef="#ctx0" brushRef="#br0" timeOffset="-157321.02">11576 15658 2853 0,'64'0'-107'15,"-64"0"18"-15,33-2 1 0,-13 0-5 16,0 2-18-16,8-3-7 0,0 3-20 0,2-4-37 15,-1 0-92-15,1 2-268 0,-3-3 281 16</inkml:trace>
  <inkml:trace contextRef="#ctx0" brushRef="#br0" timeOffset="-156853.4">12171 15586 1629 0,'0'0'41'16,"0"0"24"-16,0 0 4 0,23 0 10 16,-23 0 9-16,0 0 7 0,0 0 12 15,0 0 7-15,0 0 1 0,25-4-5 0,-25 4-17 16,13-5-9-16,-13 5-9 0,23-4-9 15,-23 4 0-15,27-7-11 0,-14 3-4 0,1-1-9 16,2-1-3-16,-2-2 0 0,0 0 7 16,1 0 6-16,-4-1 10 0,1-2-1 0,-1 2-8 15,-3-3-1-15,-8 12-3 0,11-19-5 16,-11 19-5-16,2-19 0 0,-2 19 4 16,0 0 1-16,-17-19-2 0,17 19 11 0,-19-7 10 15,19 7 2-15,-25-4 10 0,25 4 7 16,-33 7-3-16,17-2-9 0,1 5-6 0,1 1 6 15,0 4-4-15,3-1-5 0,0 4 1 16,2-1 1-16,2 2-4 0,5 0-4 16,2 0-2-16,2 2-5 0,5 2-9 0,4-3 2 15,3 0-7-15,7 1-2 0,3-3-5 16,4-2-16-16,-2-2-33 0,2-7-51 16,0 1-68-16,1-4-77 0,0-4-71 15,-4 0-160-15,0-4-136 0,-3-2-387 0,-2 0-421 16</inkml:trace>
  <inkml:trace contextRef="#ctx0" brushRef="#br0" timeOffset="-156598.58">12690 15698 3068 0,'0'0'51'0,"12"7"28"0,-12-7-9 16,0 0-1-16,16 4-8 0,-16-4-3 16,18 2 8-16,-18-2-3 0,0 0-4 0,32-2-9 15,-32 2-5-15,25-2-3 0,-6 0-5 16,-1 0-2-16,0 0-9 0,-18 2-3 16,36-3-18-16,-18 0-49 0,0 0-57 0,-5 1-70 15,-2 0-80-15,1-1-158 0,-12 3-483 16,0 0-269-16</inkml:trace>
  <inkml:trace contextRef="#ctx0" brushRef="#br0" timeOffset="-156438.9">12875 15629 2916 0,'0'0'141'15,"-23"-2"10"-15,23 2-12 0,0 0-2 16,-17 11 3-16,17-11-5 0,-10 20 0 16,6-8-16-16,-3 3-12 0,3 1-11 0,2 1-11 15,-1 2-11-15,-1 3-12 0,-4-1-18 16,2 0-46-16,-3 0-79 0,-2 1-116 0,-9 1-144 15,-1-1-225-15,-6-5 1 0,-10 5-272 16,-4-5-177-16</inkml:trace>
  <inkml:trace contextRef="#ctx0" brushRef="#br0" timeOffset="-155286.61">4438 14779 2385 0,'0'0'-60'0,"0"0"28"15,0 0 10-15,-16-11 4 0,16 11 16 16,0 0 12-16,0 0 27 0,0 0 12 0,0 0-2 15,0 0-7-15,0 0-2 0,0 0 2 16,0 0-4-16,0 0 3 0,0 0 1 0,0 0-3 16,0 0 16-16,34-18-24 0,-34 18 3 15,14-6-13-15,-14 6-2 0,19-9 1 16,-19 9-4-16,15-9-4 0,-15 9-5 16,15-14-3-16,-9 7-4 0,-6 7-4 0,11-18-4 15,-11 18 7-15,2-15-1 0,-2 15-1 16,0 0 7-16,-5-20-7 0,5 20 8 0,0 0-1 15,-16-15 5-15,16 15 9 0,-17-7 7 16,17 7 2-16,0 0 0 0,-32 3 7 16,32-3 2-16,-22 7 2 0,12 0 4 0,10-7 12 15,-23 16-4-15,15-7 13 0,-3 1 6 16,4 2 3-16,7-12 15 0,-8 21 2 16,8-21-2-16,0 22-9 0,0-22-5 0,4 20-6 15,-4-20-3-15,11 19-8 0,0-12-7 16,-1 1-2-16,5-3-5 0,1 1-2 15,2-4-12-15,1-1-5 0,0 2-25 0,-19-3-34 16,36-3-45-16,-19 0-39 0,-1 0-59 16,2 0-60-16,-18 3-102 0,27-11-609 0,-16 5-379 15</inkml:trace>
  <inkml:trace contextRef="#ctx0" brushRef="#br0" timeOffset="-155037.02">4739 14741 2809 0,'0'0'-107'0,"0"0"31"0,0 0 22 16,14-6 26-16,-14 6 31 0,0 0 21 15,0 0 1-15,0 0-7 0,12-9 1 0,-12 9-4 16,0 0-8-16,16-8 6 0,-16 8-10 15,15-7 0-15,-15 7-29 0,19-6-29 16,-19 6-20-16,17-3-18 0,-17 3-45 0,15-7-59 16,-15 7-132-16,9-5-234 0,-9 5 243 15</inkml:trace>
  <inkml:trace contextRef="#ctx0" brushRef="#br0" timeOffset="-154834.1">4759 14640 1841 0,'0'0'97'16,"0"0"-4"-16,0 0-18 0,0 0-12 16,0 0 7-16,0 0 50 0,0 0 33 0,0 0 2 15,0 0-6-15,0 0-13 0,0 0-12 16,0 0-11-16,0 0-15 0,0 0-9 0,0 0-9 16,37 32-7-16,-32-20-13 0,-5-12-21 15,6 27-52-15,0-14-73 0,-2 0-83 16,3 0-111-16,-3 1-201 0,0-2-322 15,-4-12-115-15</inkml:trace>
  <inkml:trace contextRef="#ctx0" brushRef="#br0" timeOffset="-153183.14">10895 16243 2397 0,'0'0'-56'0,"0"0"10"15,0 0-1-15,61-6 14 0,-61 6 18 16,26 0 13-16,-26 0 24 0,34-2 12 0,-13 4-3 15,2-2 15-15,6 0 17 0,3 0 24 16,2 0 25-16,4 0 28 0,5-2 15 0,3 2 7 16,3-1-7-16,2 1-13 0,6 0-15 15,4-3-14-15,2 3-11 0,2 3-11 16,0-3-11-16,-4 0-6 0,3 1-9 0,-2 1-7 16,-5 0-5-16,-9-2-2 0,2 2-4 15,-7 0 1-15,0-1-7 0,-7 2-7 16,-5-2-6-16,1 2-20 0,-8-1-42 15,-2-2-56-15,0 1-77 0,-5 1-60 0,-17-2-106 16,19 2-186-16,-19-2-390 0,0 0-301 0</inkml:trace>
  <inkml:trace contextRef="#ctx0" brushRef="#br0" timeOffset="-152590.42">11440 16479 2686 0,'-14'5'-46'0,"14"-5"46"0,0 0 6 0,-12 10 0 15,12-10 19-15,0 0 30 0,-10 11 19 16,10-11 14-16,0 0-10 0,0 20-10 16,0-20-3-16,0 19-6 0,0-19-7 0,3 25-3 15,-3-25-8-15,2 28-3 0,2-13-6 16,-1 0 3-16,-3 1-12 0,4 1-2 0,-2 0 3 15,2-1-4-15,0-1-3 0,0-1-5 16,1 2-11-16,-5-16-13 0,8 27-26 16,-6-19-15-16,-2-8-24 0,5 18-12 0,-5-18-16 15,0 0-12-15,0 0-9 0,0 0 8 16,0 0 4-16,0 0 14 0,0 0 7 0,0 0 28 16,0 0 22-16,0 0 14 0,-11-50 18 15,7 34 31-15,2-6 15 0,-3 0 26 16,1-3 10-16,0 0 11 0,0 0-1 0,2 5 13 15,2-3-5-15,0 1 8 0,-2 2-1 16,4 2-6-16,2 1-2 0,0 2-7 0,2 2-6 16,2 2 0-16,6-1-9 0,-2 4-4 15,1 3-2-15,-13 5-9 0,26-2-2 16,-26 2-5-16,26 7-1 0,-12 0-4 0,-3 2-4 16,-1 1 1-16,-2 0-1 0,-4 4-4 15,-4-14 1-15,7 23-2 0,-7-10 0 16,0-13-4-16,-9 27-4 0,3-14 1 15,-3-1-4-15,4 0 3 0,-4 2 4 0,3-2 0 16,-4 1 1-16,2-2 6 0,8-11 1 0,-7 27 2 16,4-15 0-16,3-12-2 0,0 24-6 15,0-24 1-15,14 23-6 0,0-11 3 16,2-1-6-16,3 1-6 0,5-3-10 16,0-1-29-16,4-3-37 0,2 1-48 0,-1-2-57 15,1 0-49-15,0-4-72 0,0 2-166 16,-5-2-110-16,-1 0-277 0,-6-2-179 0</inkml:trace>
  <inkml:trace contextRef="#ctx0" brushRef="#br0" timeOffset="-152106.39">13191 16227 2652 0,'0'0'97'0,"0"0"25"16,27-1-11-16,-27 1-13 0,25 0-14 16,-6 0-5-16,2-3-6 0,2 3-7 15,0-1-10-15,2 1-18 0,-4 0-35 16,4-2-42-16,-4 1-19 0,2-2-27 0,-4 2-29 16,2-2-28-16,-2 0-31 0,-5-1-77 15,-14 4-558-15,27-7-124 0</inkml:trace>
  <inkml:trace contextRef="#ctx0" brushRef="#br0" timeOffset="-151931.45">13430 16121 2506 0,'-19'-3'72'0,"19"3"54"0,0 0-7 15,0 0-1-15,0 0 6 0,0 0 20 16,0 0 10-16,0 0 3 0,-8 23-9 16,8-23-14-16,0 0-15 0,14 32-15 15,-10-18-12-15,0 1-7 0,1 2-11 16,1-5-7-16,0 5-6 0,-2-3-30 0,0 1-60 15,0-2-67-15,3 2-95 0,-7-15-95 16,7 25-202-16,-3-17-106 0,-4-8-251 0,10 13-183 16</inkml:trace>
  <inkml:trace contextRef="#ctx0" brushRef="#br0" timeOffset="-151425.72">14018 15815 2475 0,'0'0'-49'16,"0"0"37"-16,0 0 21 0,0 0 23 0,0 0 3 15,0 0 16-15,0 0 1 0,0 0 0 16,0 0 4-16,0 0-1 0,0 0-2 16,0 0-3-16,12 48-5 0,-12-48 2 15,17 4-9-15,-17-4 0 0,21 2-8 0,-21-2-4 16,21-3-6-16,-21 3-6 0,23-12-7 16,-11 5-2-16,-3-2-2 0,-9 9-11 0,15-20-4 15,-7 8 11-15,-8 12-7 16,6-20 3-16,-6 20 4 0,-2-21 5 0,2 21 9 15,-12-20 8-15,12 20 1 0,-20-15 8 0,4 11 5 16,3 0 8-16,13 4 8 0,-34-4 8 16,12 7-3-16,3 1 0 0,0 1 4 0,0 2-1 15,-3 7 16-15,6-3 6 0,-2 6 2 16,7-1-5-16,-2 1 1 0,6 2-1 16,0 1-2-16,3-4-2 0,2 6-6 0,4-6-4 15,2 5-6-15,5 0-10 0,1-2-4 16,5 1-2-16,5-4-10 0,0 2-22 15,2-4-40-15,4-4-61 0,-1 2-80 0,1-2-75 16,-2-3-163-16,2-3-175 0,-8-2-342 16,3 0-335-16</inkml:trace>
  <inkml:trace contextRef="#ctx0" brushRef="#br0" timeOffset="-149347.35">14452 15989 2868 0,'0'0'31'15,"0"0"22"-15,0 0-5 0,0 0-8 0,0 0-1 16,0 0-13-16,0 0 2 0,0 0 3 16,-20 8-2-16,20-8-3 0,0 0 0 0,0 21 1 15,0-21 6-15,0 0 9 0,0 26 5 16,0-26 2-16,0 19-1 0,0-19-5 15,0 21-2-15,0-21-5 0,0 18-5 0,0-18-2 16,0 0-6-16,2 23 3 0,-2-23-2 16,2 13 0-16,-2-13-1 0,0 0-8 0,0 0-9 15,0 0-4-15,13 12-14 0,-13-12-5 16,0 0 0-16,0 0 3 0,32-14 3 16,-32 14-2-16,26-11 5 0,-14 4 11 15,4 2 2-15,-16 5 8 0,27-8 11 0,-14 2 5 16,-13 6 8-16,29-1 3 0,-15-1 1 15,-14 2-1-15,27 6 2 0,-27-6 2 0,20 7 1 16,-11-1 8-16,-9-6 9 0,11 11 6 16,-11-11-7-16,0 0-1 0,0 0-5 15,0 0-6-15,-26 31-1 0,12-25-10 0,-2-3-4 16,-3-1-9-16,3 2-21 0,16-4-43 16,-38 0-45-16,19-2-62 0,19 2-64 15,-32-7-74-15,18 1-188 0,-3-4-102 0,17 10-292 16,-18-17-223-16</inkml:trace>
  <inkml:trace contextRef="#ctx0" brushRef="#br0" timeOffset="-149139.96">14911 15993 2702 0,'20'2'65'0,"-20"-2"29"0,19 0-14 15,-19 0-7-15,25-2-5 0,-25 2-14 16,31-2 0-16,-11 0-9 0,-1 0-11 0,0-2-19 16,2 2-35-16,-3-3-42 0,2 1-39 15,1 0-48-15,-4-2-89 0,0 1-208 0,-3-1-264 16,2-2 30-16</inkml:trace>
  <inkml:trace contextRef="#ctx0" brushRef="#br0" timeOffset="-148774.18">15289 15871 2110 0,'0'0'107'0,"0"0"29"0,0 0-19 15,0 0-16-15,0 0-20 0,32 8-4 0,-32-8-10 16,18-3-8-16,-18 3-9 0,19-1-20 16,-19 1-16-16,19-6-7 0,-19 6-2 15,21-11 0-15,-11 4 7 0,2-3 7 0,-4 3 3 16,-8 7 10-16,14-22 6 0,-7 11 13 15,-7 11-1-15,8-18 5 0,-8 18 2 0,5-17 13 16,-5 17 12-16,0 0 7 0,-7-21 5 16,7 21-1-16,0 0-8 0,-17-11 4 15,17 11-5-15,0 0-1 0,-30 1 5 0,30-1 5 16,-20 14 0-16,9-6-5 0,0 2-7 16,3 3-12-16,-1 0-2 0,1 0-7 15,2 3-6-15,2-1-4 0,4-15-6 0,-3 29-1 16,8-12-3-16,1-4-5 0,4 2-6 15,3-1-2-15,0-5-4 0,5 2-6 0,7-2-24 16,-3-1-34-16,0-4-53 0,-1 0-72 16,3-2-74-16,-4-4-114 0,1 0-189 0,1 0-43 15,-6-2-335-15,2-1-321 0</inkml:trace>
  <inkml:trace contextRef="#ctx0" brushRef="#br0" timeOffset="-148507.58">15703 15899 2979 0,'0'0'132'0,"22"10"10"0,-22-10-12 15,0 0-5-15,0 0-6 0,0 0-14 16,0 0-9-16,10 9-12 0,-10-9-13 15,14 7-6-15,-14-7-5 0,20 3-7 16,-20-3-7-16,31 4-4 0,-11-1-5 0,-2 0-10 16,4-3-17-16,-3 2-24 0,2-1-31 15,-2-1-42-15,-19 0-55 0,36 0-50 0,-21 0-49 16,-15 0-113-16,25-1-620 0,-18-1-422 16</inkml:trace>
  <inkml:trace contextRef="#ctx0" brushRef="#br0" timeOffset="-148302.35">15840 15851 3143 0,'0'0'62'0,"0"0"16"15,0 0-8-15,0 0 9 0,0 0 18 16,0 0 18-16,0 0 18 0,0 0-1 0,0 0-7 16,0 0-12-16,0 39-8 0,0-39-10 15,4 27-8-15,-1-12-13 0,-1 0-8 16,0 3-6-16,0 0-10 0,3-1-15 15,-3 1-44-15,-2 1-66 0,2-2-85 0,0-1-99 16,0 0-246-16,-2 0-101 0,0-16-330 0,-4 27-355 16</inkml:trace>
  <inkml:trace contextRef="#ctx0" brushRef="#br0" timeOffset="-147821.09">14431 16473 2814 0,'0'0'-43'16,"0"0"34"-16,0 0 5 0,0 0 5 0,0 0 27 15,0 0 24-15,0 0 14 0,0 0 2 16,38-11-3-16,-22 11 0 0,6 0-4 0,3 1 12 15,5-1 16-15,4 0 15 0,1 3 16 16,11-2-6-16,0-1-6 0,0 0-7 16,5 0-7-16,0 3-10 0,2-3-2 0,7 1-7 15,1 1-2-15,2 0-7 0,-1 0-4 16,-4 2-6-16,0-1-8 0,-9-1-7 16,-3 1 1-16,-1-2-7 0,-3 1-11 15,-1 2-12-15,-8-2-14 0,-3 0-29 0,0-2-45 16,-10 2-55-16,4-1-65 0,-5 1-55 15,-7-2-124-15,1 0-179 0,-13 0-369 0,11 3-327 16</inkml:trace>
  <inkml:trace contextRef="#ctx0" brushRef="#br0" timeOffset="-147098.58">14964 16808 2894 0,'0'0'35'15,"0"0"9"-15,0 0 0 0,0 0 8 16,0 0 14-16,0 0 1 0,0 0 6 16,0 0-4-16,0 0 5 0,0 0-4 0,0 26-3 15,0-26 2-15,-2 26 1 0,0-9-2 16,4 2-2-16,-2 0 9 0,2 0-7 0,0 0-7 15,0 0-3-15,0 2-7 0,0-2-4 16,1 0-4-16,1-2-5 0,-2 1-2 16,3-3-8-16,-1-2 1 0,-4-13-2 0,6 25-3 15,-2-15-2-15,-4-10-10 0,6 12-12 16,-6-12-2-16,0 0-12 0,0 0-4 16,0 0 0-16,0 0 0 0,0 0 5 0,0 0-1 15,0 0 1-15,-4-52 1 0,0 33-1 16,2-3 5-16,-1 1 2 0,0-3 6 15,1 4 6-15,0-2 5 0,2 1 3 16,-2 2 9-16,4 1-2 0,0 0-4 0,1 0-2 16,2 3-1-16,3 2-1 0,-2 0-1 15,6 2 0-15,-3 1-5 0,5 0 2 0,-1 5 1 16,1-1-2-16,-14 6 4 0,22-7 3 16,-22 7 3-16,25 3 6 0,-25-3 12 0,15 7 8 15,-15-7 2-15,14 16 0 0,-14-16-2 16,5 19 1-16,-5-19-2 0,-5 23 8 0,5-23 4 15,-4 26 8-15,0-12 4 0,-2 1 10 16,3 0 0-16,3-15 1 0,-4 29-4 0,4-15-2 16,4 2-7-16,3 0-6 0,6-1-2 15,-1 2-9-15,5-4 4 0,5 3-18 16,2-5-36-16,6 2-38 0,-2-3-60 16,-1-5-69-16,9 3-93 0,-6-4-98 0,-1-3-204 15,-2-1-22-15,4 0 21 0,-4-1-382 16,1-1-372-16</inkml:trace>
  <inkml:trace contextRef="#ctx0" brushRef="#br0" timeOffset="-146527.85">16341 16365 2807 0,'0'0'-14'0,"0"0"69"16,0 0 9-16,0 0 0 0,0 0 8 0,0 0 6 15,0 0 1-15,0 0 0 0,0 0 1 16,0 0-2-16,0 0 2 0,0 0 0 16,0 0 3-16,0 0 10 0,0 0 7 0,0 0-3 15,0 0-3-15,0 0-11 0,0 0-8 16,0 0-5-16,52 5-5 0,-52-5-11 15,25 2-7-15,-25-2-5 0,30 0-12 0,-15 0-30 16,-15 0-30-16,27 0-41 0,-27 0-46 16,26-2-62-16,-26 2-54 0,19-5-74 0,-19 5-154 15,10-8-484-15,-10 8-369 0</inkml:trace>
  <inkml:trace contextRef="#ctx0" brushRef="#br0" timeOffset="-146297.08">16258 16231 2921 0,'0'0'14'0,"0"0"29"0,0 0-9 0,-11-11-5 15,11 11 5-15,0 0 21 0,0 0 20 16,0 0 8-16,0 0 4 0,0 0-6 16,32-15 5-16,-32 15-1 0,17 0 10 15,-17 0 4-15,19-3-5 0,-19 3-8 0,22 0-11 16,-22 0-8-16,28 0-9 0,-28 0-9 15,34 0-22-15,-17 3-38 0,1-3-56 16,0 0-72-16,1 3-68 0,-19-3-112 0,34 0-203 16,-19 0-391-16,-15 0-308 0</inkml:trace>
  <inkml:trace contextRef="#ctx0" brushRef="#br0" timeOffset="-145881.66">16867 16251 2643 0,'0'0'-98'16,"0"0"31"-16,0 0 29 0,0 0 21 15,0 0 3-15,0 0 19 0,0 0 1 16,21 2 9-16,-21-2 0 0,0 0-4 0,0 0 1 16,0 0 8-16,0 0 11 0,0 0 23 0,11 7 1 15,-11-7 4-15,0 0 0 0,2 15-4 16,-2-15-3-16,0 0 4 0,0 0 3 16,-6 27 15-16,6-27 5 0,0 0 11 0,-13 19 12 15,13-19 3-15,-12 9 4 0,12-9 3 16,-16 4-7-16,16-4-2 0,0 0-8 0,-20 2-6 15,20-2-6-15,0 0-7 0,0 0-6 16,-18-19-15-16,18 19-5 0,0 0-13 16,4-23-19-16,-4 23-24 0,0 0-31 0,14-19-36 15,-14 19-48-15,10-9-48 0,-10 9-55 16,8-8-92-16,-8 8-191 0,0 0-396 16,0 0-288-16</inkml:trace>
  <inkml:trace contextRef="#ctx0" brushRef="#br0" timeOffset="-145308.14">17351 16290 2736 0,'0'0'-25'0,"0"0"21"0,0 0 4 15,0 0 10-15,0 0 16 0,0 0 15 0,0 0 4 16,0 0 7-16,0 0 2 0,0 0 1 16,0 0-8-16,0 0-1 0,0 0-1 15,0 0 3-15,0 0 8 0,0 0 9 0,32-1 2 16,-32 1 1-16,26-5-7 0,-11 4-7 16,-15 1-1-16,34-6-7 0,-18 6-6 15,4 0-1-15,-1-2-11 0,-19 2-6 0,36-2-19 16,-20 0-31-16,-16 2-37 0,28-1-35 15,-28 1-34-15,24-3-41 0,-16 2-53 16,-8 1-144-16,0 0-451 0,9-8-152 16</inkml:trace>
  <inkml:trace contextRef="#ctx0" brushRef="#br0" timeOffset="-145089.05">17263 16205 2523 0,'-21'-3'25'0,"21"3"14"15,0 0 1-15,-21-1-4 0,21 1-13 16,0 0 4-16,0 0 2 0,0 0 3 16,0 0 0-16,0 0 13 0,0 0 8 0,0 0 11 15,0 0 8-15,0 0 0 0,0 0-8 16,0 0-9-16,0 0-4 0,0 0-4 0,69 0-13 16,-69 0-13-16,32-3-19 0,-15 3-43 15,5 0-40-15,-4-1-44 0,2 1-62 16,-20 0-116-16,35-7-513 0,-17 6-139 0</inkml:trace>
  <inkml:trace contextRef="#ctx0" brushRef="#br0" timeOffset="-144711.84">17481 16103 2755 0,'0'0'181'0,"-15"-7"-12"15,15 7-26-15,0 0-21 0,0 0-24 16,0 0-12-16,0 0-10 0,0 0-11 0,-12-7-3 15,12 7-9-15,0 0-1 0,0 0-5 16,0 0 1-16,0 0 10 0,0 0 9 16,0 0 1-16,0 0-4 0,0 0-6 0,0 0-5 15,0 0-9-15,0 0-1 0,48 16-7 16,-48-16-3-16,21 10-6 0,-8-7 0 16,2 4-8-16,-1 0-2 0,2-1 0 15,0 0 0-15,1 1-1 0,3 1-6 0,-2 1-2 16,4 0 1-16,-1 1-2 0,-2 0-2 15,0-2 2-15,0 3-2 0,-4-1-5 0,-1-2 2 16,2 1 1-16,-4 1-2 0,-1-1 0 16,-11-9 3-16,14 15-2 0,-9-6 0 0,-5-9 1 15,2 17 6-15,-2-17-1 16,0 0 3-16,-11 22-4 0,11-22-1 0,-12 15-3 16,12-15-9-16,-15 13-24 0,7-7-36 0,8-6-47 15,-16 9-67-15,16-9-72 0,-10 9-171 16,4-6-170-16,6-3-336 0,0 0-335 15</inkml:trace>
  <inkml:trace contextRef="#ctx0" brushRef="#br0" timeOffset="-142271.73">17720 16815 2729 0,'0'0'-63'0,"0"0"49"0,0 0 14 15,0 0 11-15,0 0 12 0,0 0 18 16,0 0 16-16,0 0 5 0,0 0 16 0,0 0-5 16,0 0 1-16,0 0 2 0,0 0 7 15,0 0 4-15,0 0 8 0,0 0 4 0,0 0-6 16,53-9-8-16,-53 9-7 0,22-9-9 16,-12 5-7-16,3-3-6 0,-13 7-5 15,18-16-5-15,-6 7-6 0,-2-1-2 16,-2 0-5-16,-8 10 4 0,13-20 2 0,-10 10 2 15,-3 10-7-15,4-17 5 0,-4 17-3 16,0 0 3-16,0 0 3 0,-18-27 7 16,18 27 4-16,-18-5-3 0,18 5 2 0,-26 0 6 15,26 0-8-15,-32 9 5 0,13-1 7 16,3 3-4-16,-2 1 12 0,1 1 5 0,3 2-20 16,-2 0 3-16,6 3 0 0,0-1-6 15,2 0-5-15,2-2-4 0,4 2 0 16,2 1-8-16,0-18-5 0,12 30-4 0,-4-17-5 15,4-1-15-15,3 1-33 0,4-1-20 16,-2-7-30-16,1 1-35 0,0-3-41 16,4-3-56-16,-4 3-50 0,1-7-63 0,1-2-170 15,-6 1-90-15,4-2-8 0,-8 2-241 16,-10 5-165-16</inkml:trace>
  <inkml:trace contextRef="#ctx0" brushRef="#br0" timeOffset="-141609.11">18090 16839 2571 0,'0'0'41'0,"0"0"51"16,0 0 24-16,0 0 18 0,0 0 9 16,0 0 1-16,7-13-1 0,-7 13-8 15,0 0-13-15,0 0-15 0,0 0-9 0,0 0-3 16,0 0 2-16,0 0 5 0,0 0-3 15,0 0-2-15,0 0-9 0,0 0-10 0,0 0-12 16,0 0-3-16,0 0-9 0,0 0-9 16,0 0 2-16,0 0-12 0,0 0 1 15,0 0-6-15,0 0-1 0,-23 37-3 16,23-37-5-16,0 0 1 0,0 0-5 0,0 0 0 16,0 0-4-16,0 0 1 0,0 0 1 15,0 0-1-15,0 0 2 0,0 0 3 0,0 0 2 16,0 0 1-16,0 0-2 0,0 0 1 15,0 0-2-15,0 0-4 0,0 0-3 0,0 0 2 16,0 0-1-16,0 0-4 0,0 0-1 16,0 0-6-16,0 0 3 0,0 0-5 15,0 0 2-15,0 0 3 0,0 0 6 16,0 0-2-16,0 0-6 0,0 0-2 0,0 0 3 16,0 0-1-16,0 0-3 0,0 0 2 15,0 0-4-15,0 0-1 0,0 0-4 0,0 0 3 16,0 0 3-16,0 0-6 0,0 0 3 15,0 0 0-15,0 0-2 0,0 0-3 0,0 0 7 16,0 0-3-16,0 0-4 0,0 0-2 16,10 23-12-16,-10-23-24 0,0 0-21 15,0 0-28-15,0 0-29 0,2 17-30 0,-2-17-22 16,0 0-22-16,6 12-19 0,-6-12-22 16,5 7-19-16,-5-7-53 0,0 0-88 15,5 10-491-15,-5-10-269 0</inkml:trace>
  <inkml:trace contextRef="#ctx0" brushRef="#br0" timeOffset="-140886.73">18061 16896 2649 0,'0'0'-81'0,"0"0"34"0,0 0 16 16,0 0 29-16,0 0 29 0,0 0 42 16,-15 12 33-16,15-12 24 0,0 0 13 15,0 0 6-15,0 0-2 0,0 0-3 0,0 0-7 16,0 0-6-16,0 0-8 0,0 0-9 16,0 0-10-16,0 0-4 0,0 0-13 15,0 0-4-15,46 0-10 0,-46 0-4 0,26-2 1 16,-26 2-1-16,30-4-3 0,-13 2-6 15,-17 2-6-15,32-4-3 0,-20 2-7 16,-12 2-5-16,26-1-8 0,-26 1-8 0,23-3-26 16,-23 3-30-16,18-1-39 0,-18 1-59 15,0 0-63-15,14-6-79 0,-14 6-162 0,0 0-144 16,0 0-347-16,0 0-337 0</inkml:trace>
  <inkml:trace contextRef="#ctx0" brushRef="#br0" timeOffset="-140591.39">18131 16805 2852 0,'0'0'-35'0,"-6"-18"31"0,6 18 18 0,0 0 37 15,-5-14 36-15,5 14 26 0,0 0 15 16,0 0 2-16,-6-12 5 0,6 12-2 0,0 0 11 16,0 0 13-16,0 0 1 0,0 0-2 15,0 0-20-15,0 0-3 0,0 0-13 0,0 0-4 16,0 0-9-16,6 51-4 0,-6-51-7 15,2 31-3-15,-2-14-5 0,3 0-6 0,-3 2-3 16,2-2-11-16,0 2-7 0,0 0-5 16,2 0-6-16,-2-2-6 0,2 2-6 15,-2-3-5-15,5 0-3 0,-5-2-8 16,-2-14-15-16,5 27-23 0,-1-16-32 0,0-3-25 16,-4-8-45-16,4 15-55 0,-4-15-61 15,6 6-53-15,-6-6-95 0,0 0-154 16,0 0-45-16,0 0-414 0,0 0-465 0</inkml:trace>
  <inkml:trace contextRef="#ctx0" brushRef="#br0" timeOffset="-140219.39">18533 16843 3004 0,'0'0'17'16,"0"0"65"-16,0 0 13 0,0 0 13 0,0 0 21 15,0 0 15-15,0 0 4 0,0 0-2 16,0 0-10-16,0 0-13 0,0 0-15 16,0 0-7-16,0 0-7 0,0 0-17 0,0 0-9 15,0 0-2-15,0 0-15 0,34 9 0 16,-34-9-12-16,26 0-25 0,-26 0-35 0,22-4-41 16,-22 4-57-16,20-5-62 0,-20 5-60 15,19-8-91-15,-11 2-174 0,-8 6-88 16,0 0-248-16,0 0-183 0</inkml:trace>
  <inkml:trace contextRef="#ctx0" brushRef="#br0" timeOffset="-140053.05">18492 16725 2759 0,'0'0'130'16,"-16"-4"15"-16,16 4 0 0,0 0 9 0,0 0-3 16,0 0 6-16,0 0-6 0,0 0-8 15,0 0-21-15,0 0-17 0,0 0-15 0,0 0-17 16,0 0-6-16,0 0-24 0,51-6-56 15,-51 6-59-15,34-4-67 16,-16 2-75-16,2-1-95 0,-1-1-181 0,-2 0-471 16,2 0-398-16</inkml:trace>
  <inkml:trace contextRef="#ctx0" brushRef="#br0" timeOffset="-139578.45">18916 16651 2905 0,'0'0'-3'0,"0"0"42"16,0 0 3-16,0 0-1 0,0 0-3 16,15 12 3-16,-15-12 11 0,0 0 1 0,19 0-3 15,-19 0-6-15,0 0-7 0,27-5-1 16,-27 5-3-16,24-4-3 0,-10 1-6 15,-14 3-2-15,28-12 2 0,-15 7-6 0,-1-3-2 16,0-2-5-16,-2 0 0 0,0-1-5 16,-4-3 2-16,4 2-1 0,-6-2 4 15,2 0 2-15,-6 14 1 0,2-24 4 0,-2 24 3 16,-2-25 5-16,2 25 4 0,-10-19 9 16,0 9 3-16,10 10 2 0,-20-10 6 15,5 5 3-15,15 5 9 0,-30-1 5 0,30 1 11 16,-34 7 4-16,18 1-2 0,-2 0 8 15,2 5-2-15,3 0 5 0,0 2-3 0,2-1-2 16,5 2-2-16,4 0-19 0,2 0-8 16,0-16 2-16,8 35-11 0,5-16-1 15,0-1-6-15,6-3 1 0,2 2-8 0,4-1-1 16,3-3-1-16,-3-2-8 0,3-3-5 16,-2-1-13-16,3-1-12 0,-1-3-28 0,-6-3-46 15,2 0-74-15,4-3-79 16,-1-1-60-16,-3-3-111 0,-2-1-140 0,-4 0-37 15,-4-1-332-15,-1 1-312 0</inkml:trace>
  <inkml:trace contextRef="#ctx0" brushRef="#br0" timeOffset="-139193.58">19473 16599 2762 0,'0'0'-60'16,"9"-15"44"-16,-9 15 4 0,0 0 33 15,0 0 42-15,0 0 32 0,0 0 31 0,0 0 10 16,0 0 7-16,0 0 5 0,-24-19 3 15,24 19-2-15,0 0-1 0,-27 7-13 16,27-7-9-16,0 0-6 0,-30 15-11 0,22-9-18 16,8-6-7-16,-16 15-14 0,12-4-7 15,4-11-12-15,-8 16 5 0,8-16-10 0,-4 17-9 16,4-17-6-16,0 0-8 0,8 25-15 16,-8-25-19-16,13 9-20 0,-13-9-27 15,17 7-26-15,-17-7-15 0,16 0-13 0,-16 0 9 16,0 0 2-16,30-10 16 0,-19 4 9 15,-11 6 28-15,17-14 32 0,-8 7 32 16,-9 7 28-16,12-11 21 0,-12 11 13 16,10-7 1-16,-10 7 2 0,0 0 6 0,18-9 21 15,-18 9 35-15,0 0-6 0,0 0-7 16,27 10-17-16,-27-10-14 0,17 12-10 0,-6-5-10 16,-1 1-12-16,3-1-16 0,-13-7-23 15,21 16-33-15,-8-9-39 0,-4-3-51 0,-9-4-62 16,18 9-81-16,-9-7-68 0,-9-2-146 15,14-2-148-15,-14 2 16 0,0 0-350 0,16-6-347 16</inkml:trace>
  <inkml:trace contextRef="#ctx0" brushRef="#br0" timeOffset="-139025.79">19759 16605 2791 0,'0'0'70'0,"0"0"55"15,14-10 0-15,-14 10-13 0,0 0-6 16,0 0-1-16,22-4-9 0,-22 4-3 15,14-4-9-15,-14 4-10 0,22-1-11 16,-22 1-13-16,25-5-31 0,-12 1-40 0,-13 4-43 16,25-5-55-16,-12 2-48 0,-2-1-61 15,-3 0-123-15,0-2-549 0,-8 6-285 16</inkml:trace>
  <inkml:trace contextRef="#ctx0" brushRef="#br0" timeOffset="-138850.95">19896 16477 2778 0,'0'0'3'15,"0"0"42"-15,0 0 37 0,0 0 43 16,0 0 20-16,0 0 7 0,0 0 2 0,-21 25-12 16,21-25-18-16,0 20-6 0,0-20-19 15,4 29-8-15,-1-15-12 0,-1 2-6 16,2 2-14-16,0-1-17 0,0-2-33 0,2 1-43 16,-1-1-45-16,0-2-64 0,1-2-38 0,-2-1-70 15,0-3-135-15,-4-7-587 0,0 0-422 16</inkml:trace>
  <inkml:trace contextRef="#ctx0" brushRef="#br0" timeOffset="-138677.61">20078 16361 2851 0,'0'0'-130'16,"-2"-17"11"-16,2 17 7 0,0 0-16 15,0-22 2-15,0 22-12 0,0 0-22 16,0 0-27-16,-4-17-373 0,4 17 247 16</inkml:trace>
  <inkml:trace contextRef="#ctx0" brushRef="#br0" timeOffset="-138316.83">20072 16305 1574 0,'0'0'1'15,"0"0"29"-15,0 0 22 0,0 0-10 16,0 0 7-16,-6-13 0 0,6 13 13 0,0 0 29 16,0 0 28-16,0 0 20 0,0 0 15 15,0 0 20-15,0 0 10 0,0 0 1 0,0 0-4 16,0 0-14-16,0 0-22 0,0 0-14 15,0 0-14-15,0 0-9 0,0 0-13 16,0 0-8-16,0 0-8 0,0 0-8 16,0 0-7-16,0 0-9 0,0 0-15 15,0 0-3-15,48 10-13 0,-48-10-8 0,22-3-12 16,-22 3-5-16,18-7-2 0,-18 7-3 16,20-9 2-16,-12 1 0 0,-8 8 0 0,11-15 4 15,-11 15-2-15,4-19 2 0,-4 19 2 16,0 0 5-16,-6-25-1 0,6 25-1 15,-13-14 0-15,13 14 7 0,-17-9 6 0,17 9 9 16,-21-3 10-16,21 3 1 0,0 0 12 16,-34 12 7-16,21-2 0 0,2 1 1 0,3 3-4 15,0 2-2-15,1 1-20 0,1 2-5 16,4 0 0-16,2 2-1 0,0-3-3 0,4 5-4 16,0 0 0-16,5-1-1 0,1-3-1 15,3-5-12-15,0 1-17 0,1-1-34 16,2-7-41-16,0 1-60 0,1-4-68 15,0-2-58-15,0-4-135 0,1-4-166 0,-4 0-397 16,0-1-418-16</inkml:trace>
  <inkml:trace contextRef="#ctx0" brushRef="#br0" timeOffset="-137945.62">20433 16321 2932 0,'0'0'-1'0,"0"0"60"15,0 0 20-15,0 0 14 0,0 0 12 16,0 0 12-16,0 0 2 0,0 0 0 0,10 29-14 15,-10-29-7-15,2 23-11 0,-2-23-5 16,0 29-1-16,2-12-6 0,-2-1-1 16,2 0-3-16,-2-16-9 0,6 30-3 15,-4-17-11-15,-2-13-6 0,4 21 1 0,-2-10-3 16,-2-11-3-16,0 0 1 0,3 21-3 16,-3-21-4-16,0 0-8 0,0 0-1 0,0 0-1 15,0 0-6-15,0 0-2 0,0 0-6 16,0 0-3-16,0 0 3 0,25-42-6 15,-18 33 4-15,-7 9-6 0,10-15 4 0,-10 15-2 16,14-11 2-16,-14 11 1 0,18-8 5 16,-18 8 4-16,0 0 8 0,23 5 4 0,-23-5 0 15,11 14 6-15,-11-14-2 0,6 21 0 16,-6-21 3-16,0 23 6 0,-2-8-7 16,2-15-2-16,-15 26 1 0,4-12-9 0,-3-1-7 15,-6 0-28-15,2 0-45 0,-6-5-65 16,1 3-89-16,-3-6-95 0,1 0-243 15,4-1-58-15,-2-2 26 0,1-2-267 16,2-2-196-16</inkml:trace>
  <inkml:trace contextRef="#ctx0" brushRef="#br0" timeOffset="-137209.9">19361 17026 2560 0,'0'0'-30'0,"0"0"32"16,14-4 2-16,-14 4 20 0,0 0 12 0,20-6 10 15,-20 6 16-15,20-4 1 0,-20 4-8 16,26-3-8-16,-9-1-1 0,0 2-7 0,4-2 2 16,3 2 18-16,1-2 13 0,5 2 14 15,0-2 5-15,-1 3-2 0,5-2 3 16,2 0-2-16,4 0-5 0,2 2 3 15,1-1-6-15,1 0 1 0,1 0-7 0,1 1 5 16,-3-2 7-16,1 2 1 0,1-3 3 16,-3 1-3-16,0 2-11 0,-6 1-3 15,-2-2-5-15,-2-2-8 0,0 4 4 0,-3-2-12 16,-6 1-5-16,0-2-4 0,-3 2 0 16,-2-2-17-16,-18 3-29 0,32-1-35 0,-19-1-58 15,-13 2-79-15,19-2-85 0,-19 2-148 16,7-4-185-16,-7 4 17 0,0 0-301 0,0 0-238 15</inkml:trace>
  <inkml:trace contextRef="#ctx0" brushRef="#br0" timeOffset="-136696.14">19722 17251 2655 0,'0'0'11'15,"0"0"37"-15,-20-16 0 0,20 16-4 16,0 0 9-16,0 0 22 0,0 0 10 16,0 0 1-16,0 0-1 0,34-20-10 0,-34 20-10 15,18-4-5-15,-18 4-7 0,26-5 4 16,-26 5 7-16,25 0 7 0,-25 0-3 16,26 5-2-16,-14-4-2 0,-12-1-5 15,22 7 0-15,-22-7-2 0,14 8 1 0,-7 0-4 16,-7-8-4-16,6 16-2 0,-6-16 6 15,-2 19 0-15,2-19 4 0,0 0 8 0,-11 33 1 16,5-21 1-16,0-1 4 0,6-11 6 16,-11 22-22-16,5-13 1 0,6-9 0 15,-9 17-4-15,9-17-1 0,-6 16-11 0,6-16 2 16,0 15 1-16,0-15-12 0,0 0-2 16,15 15-12-16,-5-9 2 0,-10-6-18 15,26 9-22-15,-12-6-31 0,2-2-35 0,-2-1-51 16,-14 0-66-16,38-1-68 0,-21-2-160 0,0-1-152 15,-6 3-4-15,-11 1-289 0,18-10-241 16</inkml:trace>
  <inkml:trace contextRef="#ctx0" brushRef="#br0" timeOffset="-130591.23">4838 13897 887 0,'0'0'165'0,"7"-15"-50"0,-7 15-24 16,0 0-29-16,0 0-9 0,0 0-5 0,0 0-7 16,0 0 5-16,0 0 28 0,0 0-16 15,0 0-3-15,0 0 8 0,0 0-12 0,0 0-11 16,0 0-6-16,0 0-1 0,0 0-4 15,0 0-5-15,0 0 3 0,0 0 0 16,0 0 10-16,0 0-2 0,0 0 10 16,0 0 2-16,0 0 16 0,0 0-17 0,0 0 8 15,0 0-10-15,0 0 5 0,0 0-5 16,-3 45 2-16,3-45-14 0,0 0-4 0,0 0 11 16,0 0 3-16,0 0-2 0,0 0 13 15,0 0 3-15,0 0 12 0,0 0 4 0,-10 20 6 16,10-20 2-16,0 0-3 0,0 0 7 15,-17 3-1-15,17-3 2 0,0 0-5 16,0 0-4-16,0 0-6 0,0 0-11 0,-19 4-8 16,19-4-4-16,0 0-6 0,0 0-8 15,0 0-2-15,0 0-4 0,0 0-1 16,0 0-2-16,0 0-3 0,0 0 2 16,0 0-1-16,0 0 1 0,0 0-1 0,0 0-3 15,0 0-1-15,0 0-1 0,0 0-6 16,0 0 3-16,0 0 1 0,0 0 1 0,0 0-1 15,0 0 0-15,0 0 0 0,0 0-1 16,0 0-3-16,0 0 2 0,0 0-2 0,0 0 0 16,0 0 1-16,44 2 0 0,-44-2-2 15,0 0 1-15,0 0-1 0,0 19 4 16,0-19 0-16,0 0-5 0,0 0 3 0,0 0 0 16,0 0 0-16,0 0-4 0,0 0-1 15,0 0 2-15,0 0-3 0,0 0 1 0,0 0-4 16,0 0 2-16,0 0-4 0,0 0 5 15,0 0-8-15,0 0 0 0,0 0-1 0,0 0 1 16,0 0-3-16,0 0 0 0,0 0 1 16,-18-42 0-16,18 42-2 0,0 0 0 15,0 0 4-15,14-17 3 0,-14 17 3 0,0 0 5 16,0 0-1-16,0 0 3 0,22 2 0 16,-22-2-2-16,0 0-2 0,0 0 1 15,18 13-3-15,-18-13 1 0,0 0-2 16,9 13 2-16,-9-13 1 0,0 0 0 0,5 14-1 15,-5-14 2-15,0 0 1 0,0 0 0 16,0 0 8-16,0 0-5 0,0 0 2 0,-22 19-2 16,22-19 3-16,0 0-1 0,0 0-7 15,0 0 0-15,0 0-1 0,0 0-3 16,-32-19-1-16,32 19-2 0,-6-17-4 0,6 17 1 16,-2-18 0-16,2 18 0 0,0 0 1 15,0-22-1-15,0 22-2 0,0 0 3 0,4-19-2 16,-4 19-2-16,0 0 3 0,8-14 0 15,-8 14-1-15,0 0 2 0,0 0 0 0,0 0 1 16,0 0-1-16,0 0 2 0,0 0 2 16,0 0 1-16,0 0 0 0,26 27 5 15,-26-27 0-15,0 0-1 0,0 0 2 0,0 0-1 16,0 0 0-16,0 0 0 0,-21 35-2 16,21-35-13-16,0 0-33 0,0 0-62 0,0 0-80 15,0 0-68-15,0 0-176 0,0 0-170 16,-19-39-349-16,19 25-371 0</inkml:trace>
  <inkml:trace contextRef="#ctx0" brushRef="#br0" timeOffset="-129753.11">4759 12954 2693 0,'0'0'-181'0,"0"0"20"16,0 0 18-16,0 0 17 0,0 0 19 15,0 0 14-15,0 0 11 0,0 0 14 0,0 0 15 16,0 0 6-16,0 0 17 0,0 0 18 16,0 0 12-16,0 0 20 0,0 0 10 15,0 0 9-15,0 0 15 0,0 0-1 16,0 0 10-16,0 0 4 0,0 0 4 0,0 0 21 15,-33 1 7-15,33-1-6 0,0 0-10 16,0 0-5-16,0 0-10 0,0 0 3 0,0 0-15 16,0 0 3-16,0 0 3 0,0 0-7 15,19-34-2-15,-19 34 3 0,0 0 3 16,0 0 3-16,14-6-2 0,-14 6 1 0,0 0 0 16,0 0-1-16,0 0-3 0,0 0-5 15,0 0-5-15,0 0-6 0,24 22 6 0,-24-22-2 16,0 0 1-16,0 0 3 0,-2 18 1 15,2-18 3-15,0 0 0 0,0 0 0 0,-16 21-3 16,16-21-4-16,0 0-5 0,-14 10-4 16,14-10-2-16,0 0-8 0,0 0-4 15,0 0-7-15,0 0-9 0,0 0-10 0,0 0 1 16,0 0-4-16,0 0-1 0,0 0 0 16,0 0-1-16,0 0 4 0,28-43-1 15,-20 37 1-15,-8 6 2 0,20-8 3 0,-20 8 15 16,17-6 12-16,-17 6 17 0,0 0 8 15,0 0 5-15,23 4 3 0,-23-4 6 16,0 0-5-16,7 17-1 0,-7-17-6 16,0 0-7-16,-2 18-4 0,2-18-3 0,0 0-17 15,0 0-43-15,0 0-68 0,-16 20-99 16,16-20-126-16,-12 0-280 0,12 0-36 16,0 0-267-16,0 0-274 0</inkml:trace>
  <inkml:trace contextRef="#ctx0" brushRef="#br0" timeOffset="-116347.43">3198 12805 344 0,'0'0'150'15,"0"0"-49"-15,0 0-41 0,0 0-20 16,0 0-10-16,0 0-6 0,0 0-6 0,0 0 4 16,0 0-7-16,0 0 10 0,0 0 6 15,6-19 16-15,-6 19 9 0,0 0 10 16,0 0 5-16,0 0 19 0,0 0-14 0,0 0 2 16,0 0-2-16,0 0 7 0,0 0 1 15,0 0 8-15,0 0 2 0,0 0 5 0,0 0 4 16,0 0-4-16,0 0 11 0,0 0-9 15,0 0-10-15,0 0-9 0,0 0-5 16,0 0-13-16,0 0 3 0,0 0-7 0,6-13-2 16,-6 13-9-16,0 0 4 0,0 0 5 15,0 0 10-15,0 0 0 0,0 0 7 0,0 0-2 16,0 0-3-16,0 0-3 0,0 0 3 16,0 0-1-16,0 0-9 0,0 0-2 15,0 0-4-15,0 0 0 0,0 0-8 0,0 0-1 16,0 0-3-16,0 0-3 0,0 0-8 15,0 0-3-15,0 0-2 0,0 0-3 16,0 0-2-16,0 0-1 0,0 0-2 0,0 0 1 16,0 0-5-16,0 0 3 0,0 0-4 15,0 0 1-15,0 0 2 0,0 0-3 16,0 0 1-16,0 0 4 0,0 0-5 0,0 0 0 16,-31 30-3-16,31-30 2 0,-13 8 1 15,13-8-4-15,-11 11-2 0,11-11 1 0,-14 9-5 16,14-9 5-16,-16 14-1 0,16-14 0 15,-14 10-2-15,14-10-1 0,-14 13 2 16,14-13-2-16,-16 10-4 0,16-10 4 0,-16 11 0 16,16-11-1-16,-13 9 1 0,13-9-2 15,-12 9 3-15,12-9-3 0,-14 5 2 0,14-5-1 16,0 0 0-16,0 0 2 0,-14 9 4 16,14-9 8-16,0 0 6 0,0 0 1 0,-13 8 2 15,13-8 0-15,0 0 1 0,0 0 0 16,0 0-1-16,0 0-2 0,0 0-4 15,0 0-2-15,0 0-3 0,0 0-2 16,-11 8-3-16,11-8-1 0,0 0-3 0,0 0 2 16,0 0-3-16,0 0 0 0,0 0 1 15,0 0-1-15,0 0 0 0,0 0 1 16,0 0 0-16,0 0-2 0,0 0-1 0,0 0 2 16,0 0 0-16,0 0-2 0,0 0 4 15,0 0-1-15,0 0 1 0,38 3-3 0,-38-3 2 16,0 0-3-16,0 0-2 0,0 0 0 15,0 0 3-15,22 0-3 0,-22 0 5 16,0 0-2-16,0 0-2 0,0 0 2 0,0 0-1 16,0 0-1-16,17 3 0 0,-17-3 1 15,0 0-2-15,0 0 0 0,0 0 2 0,14 3-2 16,-14-3 0-16,0 0 1 0,0 0-2 16,0 0 0-16,0 0-1 0,0 0 3 0,18 6-1 15,-18-6-1-15,0 0 4 0,0 0-2 16,0 0-3-16,0 0 2 0,14 3 3 15,-14-3-2-15,0 0 6 0,0 0-7 0,0 0-3 16,18 3 3-16,-18-3-1 0,0 0 0 16,0 0-2-16,0 0 2 0,18 1 0 0,-18-1-3 15,0 0 4-15,0 0 1 0,0 0-5 16,17 3 3-16,-17-3 0 0,0 0 0 16,0 0 1-16,0 0 0 0,17 4 2 0,-17-4-2 15,0 0 3-15,0 0-4 0,0 0 2 16,19 3 3-16,-19-3 3 0,0 0 3 15,0 0-1-15,17 2 3 0,-17-2-1 16,0 0-2-16,0 0-1 0,15 8 0 0,-15-8-1 16,0 0 1-16,12 5 6 0,-12-5-13 15,0 0 4-15,16 8-1 0,-16-8-1 0,0 0 0 16,14 6 0-16,-14-6-2 0,13 5-10 16,-13-5-29-16,0 0-58 0,21 4-99 15,-21-4-111-15,9 0-261 0,-9 0-74 0,0 0-312 16,0 0-384-16</inkml:trace>
  <inkml:trace contextRef="#ctx0" brushRef="#br0" timeOffset="-113049.8">2580 12791 2726 0,'0'0'-169'0,"0"0"21"0,0 0 24 0,0 0 26 16,0 0 14-16,0 0 19 0,0 0 18 15,0 0 10-15,0 0 12 0,0 0 10 16,0 0-3-16,0 0 10 0,0 0 3 0,0 0 14 16,2-20 20-16,-2 20 9 0,0 0 9 15,0 0 20-15,0 0 2 0,0 0 8 0,0 0 0 16,0 0 3-16,0 0 3 0,0 0-4 15,0 0 4-15,0 0 4 0,0 0 5 16,0 0-3-16,0 0 4 0,0 0-2 0,0 0-9 16,0 0-10-16,0 0-9 0,0 0-2 15,0 0-9-15,0 0-5 0,8 40-5 16,-8-40-2-16,0 0-5 0,0 19 0 0,0-19-4 16,0 0-1-16,-2 23 2 0,2-23 3 15,-2 16-2-15,2-16-2 0,-2 18-1 0,2-18 0 16,-2 20-1-16,2-20 2 0,-4 18 0 15,4-18-5-15,-2 18 1 0,2-18-4 16,0 16 4-16,0-16 8 0,0 0-1 0,0 23-1 16,0-23 2-16,-2 16 1 0,2-16-2 15,0 0 0-15,0 20-5 0,0-20 3 16,0 0-1-16,0 19-6 0,0-19 2 0,0 0-8 16,2 20 1-16,-2-20 0 0,0 0-2 15,2 12 1-15,-2-12 0 0,0 0-2 0,0 0-2 16,12 13-2-16,-12-13-11 0,16 1-31 15,-16-1-44-15,0 0-58 0,24-4-58 16,-24 4-56-16,20-10-72 0,-20 10-143 0,15-11-488 16,-11 2-377-16</inkml:trace>
  <inkml:trace contextRef="#ctx0" brushRef="#br0" timeOffset="-112833.31">2360 12601 2885 0,'0'0'-43'0,"4"-25"26"15,-4 25-8-15,2-13-4 0,-2 13 9 16,0 0 11-16,6-15 6 0,-6 15 4 0,0 0-9 16,0 0 5-16,7-15-2 0,-7 15-8 15,0 0-13-15,0 0-32 0,0 0-57 16,0 0-76-16,0 0-188 0,4-8-238 0,-4 8 170 15</inkml:trace>
  <inkml:trace contextRef="#ctx0" brushRef="#br0" timeOffset="-111508.68">9463 13300 1736 0,'10'-5'-87'0,"-2"-1"-12"16,2 0-62-16,-10 6-290 0,15-15 391 16</inkml:trace>
  <inkml:trace contextRef="#ctx0" brushRef="#br0" timeOffset="-111169.33">9564 13209 1287 0,'8'-19'7'15,"-8"19"16"-15,0 0 6 0,0 0-5 0,2-17 19 16,-2 17 10-16,0 0 23 16,0 0 12-16,2-15 30 0,-2 15-12 0,0 0-15 15,0 0-2-15,0 0-2 0,6-14 6 0,-6 14 12 16,0 0 11-16,0 0 9 0,0 0 8 16,13-11 10-16,-13 11 3 0,0 0 9 0,0 0 3 15,0 0 10-15,0 0-13 0,0 0-4 16,11-8-7-16,-11 8-8 0,0 0-14 15,0 0-8-15,0 0-10 0,0 0-9 0,0 0-4 16,0 0-8-16,0 0-3 0,0 0-5 16,0 0 26-16,-14 48-2 0,14-48-14 0,-2 21-3 15,2-21-10-15,-4 20-9 0,4-20-6 16,-4 23-3-16,4-23-1 0,-2 21-6 16,2-21-7-16,-2 20-2 0,2-20-8 15,4 19 0-15,-4-19-5 0,6 19-4 0,-6-19-8 16,9 14-15-16,0-7-27 0,-1-1-30 15,0-2-42-15,-8-4-56 0,19 3-81 0,-19-3-77 16,20-6-161-16,-20 6-149 0,12-13 32 16,-10 3-351-16,-2 10-362 0</inkml:trace>
  <inkml:trace contextRef="#ctx0" brushRef="#br0" timeOffset="-110997.7">9487 12849 3313 0,'-6'-16'165'0,"6"16"-29"0,0 0-18 0,-6-12-16 16,6 12-13-16,0 0-11 0,0 0-10 16,0 0-12-16,0 0-34 0,0 0-34 0,0 0-38 15,0 0-33-15,0 0-40 0,0 0-56 16,2-16-78-16,-2 16-160 0,0 0-500 16,0 0-314-16</inkml:trace>
  <inkml:trace contextRef="#ctx0" brushRef="#br0" timeOffset="-110546.99">10126 13343 2912 0,'0'0'59'0,"0"0"10"15,0 0 9-15,0 0 16 0,0 0 8 0,0 0 0 16,0 0-1-16,0 0-7 0,0 0-10 16,0 0 2-16,0 0-15 0,0 0 2 0,0 0-6 15,0 0-8-15,21-10-2 0,-21 10-8 16,26-2-4-16,-26 2-2 0,25-4-11 15,-10 4-19-15,-15 0-53 0,25-4-63 0,-12 0-78 16,-2 3-60-16,-11 1-116 0,13-10-159 16,-13 10-354-16,4-10-234 0</inkml:trace>
  <inkml:trace contextRef="#ctx0" brushRef="#br0" timeOffset="-110411.17">10150 13233 2596 0,'-17'-2'96'0,"17"2"54"0,0 0-10 16,-13-5-17-16,13 5-12 0,0 0-17 15,0 0-6-15,0 0-10 0,0 0-11 0,44-9-18 16,-44 9-50-16,30-6-68 16,-13 6-62-16,0-4-70 0,0 0-153 0,-3 0-513 15,0 0-224-15</inkml:trace>
  <inkml:trace contextRef="#ctx0" brushRef="#br0" timeOffset="-107084.16">10920 13083 2420 0,'0'0'-167'16,"0"0"15"-16,0 0 10 0,0 0 19 0,0 0 23 16,0 0 16-16,0 0 16 0,-26-4 17 15,26 4 17-15,0 0 19 0,0 0 22 16,0 0 12-16,-23-1 14 0,23 1 19 0,0 0-5 15,0 0 6-15,0 0-5 0,0 0-5 16,0 0 1-16,0 0 0 0,0 0 16 0,0 0 15 16,-21 0 11-16,21 0 3 0,0 0 17 15,0 0 4-15,0 0 7 0,0 0 6 16,0 0-1-16,0 0 0 0,0 0 3 0,0 0-5 16,0 0 0-16,0 0-5 0,0 0-5 15,0 0-9-15,0 0-5 0,0 0-6 16,0 0-5-16,0 0-6 0,0 0-12 15,0 0-5-15,0 0-7 0,0 0-5 0,0 0-8 16,0 0-4-16,0 0-7 0,0 0-11 16,0 0-15-16,0 0-18 0,0 0-12 0,0 0-9 15,65-2-3-15,-65 2 6 0,22-4-4 16,-22 4 2-16,19-6 9 0,-19 6 2 0,21-5 1 16,-21 5 3-16,20-8 2 0,-20 8 3 15,15-10 1-15,-7 4 0 0,-8 6 2 16,12-16-1-16,-6 6 1 0,-6 10 4 0,9-19-1 15,-9 19 7-15,4-19 7 0,-4 19-1 16,2-21 14-16,-2 21 6 0,3-19-2 0,-3 19-3 16,0 0-5-16,-7-21 2 0,7 21-3 15,-9-12-4-15,9 12-1 0,-16-7 3 16,16 7-3-16,-24-2-1 0,24 2 3 0,-25 3 6 16,25-3 3-16,-32 9 5 0,20-1 5 15,-4-1-2-15,2 4 4 0,2-1 4 0,1 3-2 16,0-2-1-16,1 5-1 0,3-3-4 15,1 2 2-15,2 0-4 0,0 0-1 16,4-15 0-16,2 25-2 0,0-9-3 0,4-5 0 16,3 3-2-16,-1-3-3 0,4-2-1 15,2 1 0-15,0-3-4 0,0 1 0 16,4-2 0-16,-1-1-5 0,0-1-9 0,-17-4-21 16,33 4-26-16,-19-2-27 0,-14-2-39 15,27 2-41-15,-27-2-41 0,27-4-44 0,-14 0-54 16,-13 4-141-16,20-11-506 0,-9 5-365 15</inkml:trace>
  <inkml:trace contextRef="#ctx0" brushRef="#br0" timeOffset="-106426.24">11174 13155 2762 0,'0'0'-69'0,"0"0"64"16,0 0 13-16,0 0 11 0,0 0 22 16,0 0 12-16,0 0 13 0,0 0 1 15,0 0-7-15,0 0-5 0,0 0-7 0,0 0-3 16,50-15-2-16,-50 15-9 0,30-3-3 15,-15 0-17-15,0 0-34 0,-15 3-59 0,29-6-59 16,-13 2-54-16,-16 4-139 0,14-9-448 16,-7 2-76-16</inkml:trace>
  <inkml:trace contextRef="#ctx0" brushRef="#br0" timeOffset="-106203.24">11198 13049 2379 0,'0'0'67'15,"0"0"19"-15,0 0-15 0,0 0-3 0,0 0 6 16,-5 13 19-16,5-13 8 0,0 0 21 16,0 0 4-16,9 27 3 0,-9-27-1 0,0 23 0 15,0-23-2-15,2 27-6 0,-2-11-9 16,0 2-11-16,0 1-14 0,2 0-6 16,0 1-11-16,0-1-7 0,5 6-21 15,-4-7-35-15,1 1-55 0,1-1-70 0,2-1-74 16,-1-2-75-16,0-4-151 0,0 2-167 15,-6-13-255-15,9 17-179 0</inkml:trace>
  <inkml:trace contextRef="#ctx0" brushRef="#br0" timeOffset="-105771.61">10833 13458 2583 0,'0'0'10'15,"0"0"2"-15,0 0 1 0,0 0 12 0,0 0 21 16,0 0 14-16,0 0 14 0,0 0 1 16,0 0 0-16,0 0-5 0,68 0-3 0,-42 0 6 15,1-1 12-15,9 1 17 0,0-2 4 16,6 2 7-16,4-2-4 0,-3-1-6 0,2 2-17 15,-3 1-9-15,3-2-12 0,-3-2-17 16,-1 2-17-16,-6 1-39 0,-3-2-35 16,-3-1-50-16,1 3-61 0,-9-1-47 0,1 0-48 15,-7-2-129-15,-5 2-527 0,-10 2-294 16</inkml:trace>
  <inkml:trace contextRef="#ctx0" brushRef="#br0" timeOffset="-105059.87">11166 13714 2713 0,'0'0'-36'0,"0"0"32"15,0 0-1-15,0 0 20 0,0 0 13 0,0 0 28 16,0 0 23-16,0 0-3 0,0 0 8 16,0 0 7-16,0 0 7 0,0 0-2 0,-5 20 16 15,5-20-6-15,0 0-11 0,0 0-8 16,7 29-9-16,-3-17-7 0,-4-12-11 16,2 26-3-16,0-10-5 0,1-1-5 0,-2 3-10 15,-1-18-1-15,4 27-2 0,-1-10-3 16,-3-17-7-16,5 22-2 0,-5-22-3 15,1 23-3-15,2-13-9 0,-3-10-8 0,4 17-12 16,-4-17-22-16,0 0-13 0,0 16-12 16,0-16-9-16,0 0 0 0,0 0 7 0,0 0 4 15,0 0 2-15,0 0 6 0,0 0 7 16,0 0-2-16,0 0 9 0,-18-47 0 16,15 30 7-16,0-3 0 0,1 2 7 0,-2-3 5 15,2 2 5-15,-3-7 7 0,1 7 7 16,2-1 8-16,0 1 3 0,1 0 7 0,1 1-2 15,0 18 7-15,1-30-7 0,3 16 6 16,-4 14 1-16,7-26 1 0,-3 17-4 16,-4 9-1-16,12-18-2 0,2 13 1 0,-14 5 3 15,18-10 5-15,-18 10 5 0,24-2 1 16,-24 2 0-16,23 0-1 0,-23 0-2 16,23 6 0-16,-10-3-3 0,-13-3 4 0,22 14 2 15,-16-8 14-15,-6-6 6 0,12 16 3 16,-10-5-4-16,-2-11-4 0,2 16-6 15,-2-16-3-15,0 0-2 0,-7 25-2 0,7-25-2 16,-11 17-1-16,11-17-6 0,-10 15 4 16,10-15-1-16,-6 15 6 0,6-15 1 15,-4 17 4-15,4-17 0 0,0 16-1 0,0-16 2 16,6 19-4-16,-6-19 1 0,16 21 6 0,-5-9-4 16,5 1 1-16,1 1-6 0,0-2-1 15,1 0-6-15,4-2-6 0,-1 2-19 0,2-3-30 16,0-2-54-16,2 0-63 0,-2-2-79 15,-5-1-88-15,4-2-191 0,-9 0-117 16,-1-2 21-16,-12 0-243 0,0 0-178 0</inkml:trace>
  <inkml:trace contextRef="#ctx0" brushRef="#br0" timeOffset="-100369.79">7203 12929 2371 0,'0'0'-138'0,"0"0"14"0,0 0 11 16,0 0 7-16,0 0 13 0,0 0 18 0,0 0 18 15,0 0 11-15,0 0 17 0,0 0 16 16,-15-8 13-16,15 8 8 0,0 0 22 16,0 0 5-16,0 0 5 0,0 0 3 0,0 0 3 15,0 0 23-15,0 0-16 0,0 0 0 16,0 0 18-16,0 0-8 0,0 0 10 16,0 0 3-16,0 0 2 0,0 0 7 0,0 0 5 15,0 0 6-15,0 0 3 0,0 0-6 16,0 0-8-16,0 0-10 0,0 0-4 0,0 0-9 15,0 0-11-15,0 0-5 0,0 0 3 16,0 0-10-16,0 0-5 0,0 0-3 16,0 0-3-16,0 0-2 0,0 0 2 0,0 0 8 15,-23 0 5-15,23 0 1 0,0 0-7 16,0 0 0-16,0 0-4 0,-27 4-2 16,27-4-5-16,0 0-6 0,-22 2 5 0,22-2-5 15,-19 2-1-15,19-2-2 0,-19 2-7 16,19-2 5-16,-23 3-2 0,23-3 1 15,-26 3 7-15,26-3 0 0,-22 3 1 0,8 0-1 16,14-3-3-16,-25 3 5 0,25-3-10 16,-26 4 0-16,26-4-3 0,-22 4 1 0,22-4-2 15,-24 4 3-15,24-4-4 0,-21 4 0 16,21-4 0-16,-24 1 0 0,24-1-1 0,-18 4-2 16,18-4 2-16,-20 2 0 0,20-2-3 15,-16 4 0-15,16-4 2 0,0 0-4 16,-24 2 3-16,24-2-3 0,0 0 2 0,-17 1-2 15,17-1-2-15,0 0-2 0,0 0-6 16,0 0 0-16,-21 3-3 0,21-3-3 16,0 0 1-16,0 0-1 0,0 0 5 0,0 0-3 15,0 0-2-15,0 0 4 0,0 0 0 16,0 0 1-16,0 0 2 0,0 0 3 0,0 0-1 16,0 0-1-16,0 0 0 0,0 0 5 15,38-35-5-15,-38 35 3 0,13-7-4 16,-13 7 0-16,11-10 1 0,-11 10 4 0,12-9 0 15,-12 9-1-15,12-10-1 0,-12 10 2 16,10-10 2-16,-10 10 2 0,0 0 3 16,12-11 2-16,-12 11-4 0,8-9 3 15,-8 9 0-15,0 0 2 0,0 0 3 0,13-14 0 16,-13 14 4-16,0 0-2 0,7-9-1 16,-7 9 3-16,0 0-3 0,8-12 2 0,-8 12-2 15,0 0 5-15,0 0 5 0,9-13-1 16,-9 13-1-16,0 0-1 0,0 0-3 0,0 0 2 15,0 0-6-15,0 0-3 0,8-9 9 16,-8 9 9-16,0 0 6 0,0 0 7 0,0 0-6 16,0 0 1-16,0 0-1 15,0 0 1-15,0 0 1 0,0 0-2 0,0 0-4 16,0 0 0-16,-10 47-4 0,10-47 2 16,-9 13-4-16,9-13-2 0,-11 17 2 0,3-7-4 15,8-10-4-15,-17 17 1 0,9-9-2 16,-4 2 2-16,12-10-4 0,-16 12-1 0,16-12-1 15,-15 12-1-15,15-12 1 0,-11 9-1 16,11-9-2-16,-10 8 5 0,10-8 6 0,0 0 5 16,-11 10 0-16,11-10 4 0,0 0 0 15,0 0-3-15,0 0 3 0,0 0-3 16,0 0-1-16,0 0 6 0,0 0-6 0,0 0 0 16,0 0 3-16,0 0-1 0,0 0-2 15,43 7-3-15,-43-7-1 0,16 0 3 16,-16 0-7-16,0 0 2 0,26 2-3 0,-26-2 6 15,17 2-10-15,-17-2 0 0,15 4-1 16,-15-4 0-16,17 8-1 0,-17-8 4 16,18 9-4-16,-6-4-7 0,-12-5 3 0,22 14-9 15,-9-9-16-15,0 2-30 0,-2-3-48 16,-11-4-74-16,18 8-76 0,-8-5-125 0,-2 1-237 16,-8-4 9-16,0 0-303 0,0 0-296 15</inkml:trace>
  <inkml:trace contextRef="#ctx0" brushRef="#br0" timeOffset="-87576.07">13128 13464 2688 0,'0'0'-99'0,"0"0"18"16,0 0 10-16,0 0 22 0,0 0 34 15,0 0 19-15,0 0 30 0,0 0 10 16,0 0 13-16,0 0-1 0,0 0 3 0,0 0-3 16,34 2 9-16,-34-2 0 0,0 0 6 15,0 0 0-15,0 0-5 0,27-4 0 0,-27 4-9 16,0 0-6-16,18-5-5 15,-18 5-5-15,0 0-5 0,16-10-6 0,-16 10-6 16,9-10 2-16,-9 10-6 0,9-9-3 0,-9 9 2 16,0 0 1-16,6-19-3 0,-6 19 9 15,1-14 19-15,-1 14 23 0,0 0 6 0,0 0 3 16,0-22-5-16,0 22 0 0,0 0-4 16,0 0 3-16,-16-14 4 0,16 14-1 15,0 0 1-15,-22-1-2 0,22 1 1 0,0 0-7 16,-28 11 1-16,28-11-10 0,-22 16-2 15,13-9-7-15,1 2-3 0,-2 4-6 16,3-1-1-16,1 3-4 0,1 1-3 0,1-1-1 16,4-15-2-16,-4 30-1 0,6-13-8 15,0-1 2-15,2-1 17 0,3 1 0 16,-1-3-11-16,6 0 1 0,-5-2-5 16,6-1-6-16,1-2-13 0,-3 1-26 0,5-5-30 15,-1-1-41-15,-15-3-58 0,27 3-65 16,-11-3-57-16,-5-4-89 0,4-2-161 0,-5 1-89 15,1-2-284-15,-11 7-274 0</inkml:trace>
  <inkml:trace contextRef="#ctx0" brushRef="#br0" timeOffset="-87223.4">13414 13531 2657 0,'15'-12'-66'0,"-15"12"46"0,0 0 38 16,0 0 30-16,0 0 22 0,0 0 14 15,13-8 4-15,-13 8 2 0,0 0-8 16,0 0-5-16,10-10-15 0,-10 10-4 0,0 0-12 16,0 0-4-16,20-4-6 0,-20 4-5 15,0 0 2-15,0 0-1 0,27 5 8 16,-27-5 6-16,0 0 0 0,16 12 3 0,-16-12 5 16,9 13 5-16,-9-13 9 0,4 17 5 15,-4-17 4-15,0 19 2 0,0-19 0 16,0 0 7-16,-8 27-2 0,8-27 3 15,-12 15-1-15,3-6-1 0,9-9 26 0,-24 12-14 16,14-8-7-16,10-4-6 0,-23 6-3 0,23-6-7 16,-21-2-9-16,21 2-3 0,-19-8-18 15,19 8-6-15,-10-13-24 0,10 13-30 16,-5-18-20-16,3 11-34 0,2 7-45 0,0 0-49 16,9-25-60-16,-3 18-58 0,-1-1-121 15,-5 8-173-15,14-13-11 0,-8 8-284 0,3-2-233 16</inkml:trace>
  <inkml:trace contextRef="#ctx0" brushRef="#br0" timeOffset="-86852.16">13832 13518 2606 0,'0'0'-25'0,"0"0"56"0,0 0 8 16,0 0 28-16,0 22 14 0,0-22 5 15,0 0 1-15,0 0 3 0,0 0-8 16,0 0-2-16,0 0-5 0,0 0-2 0,18 4-5 16,-18-4 0-16,0 0-8 0,21 0-4 0,-21 0-4 15,0 0-7-15,26 0-7 0,-26 0-5 16,0 0-9-16,26-1-22 0,-26 1-45 16,17-4-51-16,-17 4-50 0,0 0-54 15,17-6-73-15,-17 6-133 0,5-6-417 0,-5 6-144 16</inkml:trace>
  <inkml:trace contextRef="#ctx0" brushRef="#br0" timeOffset="-86679.8">13845 13479 2646 0,'0'0'118'0,"-18"-2"13"0,18 2 2 16,0 0-4-16,0 0-15 0,0 0-7 15,0 0-9-15,0 0-10 0,0 0-10 0,0 0-8 16,0 0-13-16,0 0-6 0,42-13-22 15,-42 13-49-15,19-3-55 0,-19 3-73 0,22-3-75 16,-22 3-154-16,16-5-534 0,-7 1-306 16</inkml:trace>
  <inkml:trace contextRef="#ctx0" brushRef="#br0" timeOffset="-84669.26">14185 13432 2695 0,'0'0'-89'0,"0"0"25"0,0 0 12 0,0 0 12 16,0 0 25-16,0 0 30 0,0 0 25 16,0 0 20-16,0 0 27 0,0 0 13 0,0 0 16 15,0 0 16-15,0 0 5 0,0 0-2 16,0 0-10-16,0 0-15 0,42 13-11 0,-42-13-10 15,0 0-12-15,25 0-6 0,-25 0-10 16,25-2-3-16,-25 2-8 0,20-3-6 16,-20 3-2-16,26-8-3 0,-14 2-5 0,-12 6-5 15,17-12-4-15,-6 3 3 0,-3-1-8 16,-8 10-1-16,13-20 1 0,-7 8 3 0,-6 12 8 16,1-23 6-16,-1 23 1 0,-1-24 0 15,1 24 0-15,-6-23 2 0,0 13-10 16,6 10 0-16,-12-17-1 0,12 17-5 15,-14-13-3-15,14 13 3 0,-17-8 9 0,17 8 8 16,-16-2-1-16,16 2 15 0,0 0 8 16,-31 15-2-16,24-5 7 0,-2 4-10 0,-2-1-3 15,4 3-4-15,0-2 2 0,0 4-30 16,1 1 0-16,4 0-3 0,-3-2 4 0,3 2 0 16,4 0-1-16,0-2-4 0,3-2 1 15,3 2-3-15,4-1 0 0,1-3-4 16,5 0-2-16,0-3-3 0,4 0-24 0,1-5-33 15,-2-1-41-15,1-2-50 0,1-4-71 16,2 2-54-16,1-4-86 0,0-1-173 0,-3-3-97 16,0 2-354-16,-2-4-425 0</inkml:trace>
  <inkml:trace contextRef="#ctx0" brushRef="#br0" timeOffset="-84456.95">14723 13464 3094 0,'0'0'38'16,"0"0"17"-16,0 0 6 0,0 0-7 0,-10 33 0 15,10-33-4-15,0 0 0 0,19 1-5 0,-19-1-3 16,25 3-6-16,-11-3 0 0,-14 0-7 16,33 0-3-16,-19 0-2 0,-14 0-5 15,31-3-34-15,-15 2-55 0,-16 1-59 0,28-4-61 16,-18 0-72-16,-10 4-143 0,11-10-409 15,-11 10-136-15</inkml:trace>
  <inkml:trace contextRef="#ctx0" brushRef="#br0" timeOffset="-84285.67">14771 13385 2547 0,'0'0'86'0,"0"0"59"16,0 0 18-16,-27 9 14 0,27-9 10 15,-10 15 4-15,10-15-3 0,-9 21-13 16,5-10-18-16,-2 5-20 0,2 2-11 0,-2-2-16 15,2 1 16-15,-3 2-22 0,3-2-28 16,-1 2-57-16,-6 0-71 0,0 0-112 16,-3-3-124-16,-4 1-280 0,-5-2-36 0,-4 0-316 15,-6 1-320-15</inkml:trace>
  <inkml:trace contextRef="#ctx0" brushRef="#br0" timeOffset="-79589.58">15289 13417 2827 0,'0'0'3'0,"0"0"28"0,0 0 16 16,0 0 24-16,0 0 25 0,0 0 20 16,0 0 18-16,0 0 7 0,0 0-5 0,0 0-2 15,0 0-3-15,0 23-2 0,0-23 4 16,0 0 0-16,0 0 22 0,22 3-6 0,-22-3-42 15,20 2-5-15,-20-2-13 0,27 0-9 16,-10 0-6-16,-17 0-6 0,35 0-12 16,-14 0-5-16,-1-2-3 0,-1 2-8 0,-19 0-9 15,39-2 5-15,-21 1-6 0,-1 1-14 16,-17 0-17-16,28-4-23 0,-16 1-20 0,1 2-28 16,-13 1-37-16,16-6-48 0,-16 6-49 15,7-4-40-15,-7 4-56 0,0 0-115 16,0 0-135-16,0 0-425 0,0 0-432 0</inkml:trace>
  <inkml:trace contextRef="#ctx0" brushRef="#br0" timeOffset="-79309.61">15479 13352 2878 0,'0'0'-116'16,"0"0"46"-16,0-18 41 0,0 18 49 0,0 0 36 15,0 0 31-15,-2-18 36 0,2 18 14 16,0 0 5-16,0 0 5 0,0 0-3 0,0 0-4 15,0 0 1-15,0 0 6 0,0 0 34 16,0 0-1-16,0 0-29 0,0 0 8 0,0 0-6 16,0 0 0-16,0 0-1 0,0 0-5 15,0 0-6-15,8 55-4 0,-6-40-7 16,0 0-13-16,2 1-11 0,-2 0-15 0,-1 1-8 16,7 1-9-16,-5-1-9 0,3 0-8 15,-2-1-15-15,0-1-16 0,-2 0-28 0,2-1-34 16,0-5-40-16,-2 2-52 0,-2-11-69 15,3 21-87-15,-3-21-114 0,-1 15-197 16,1-15-27-16,-8 14-522 0,8-14-788 16</inkml:trace>
  <inkml:trace contextRef="#ctx0" brushRef="#br0" timeOffset="-78371.24">15933 12966 3592 0,'0'0'-70'0,"0"0"48"0,0 0 14 15,0 0 19-15,14-11 20 0,-14 11 39 0,0 0 32 16,0 0 25-16,0 0 1 0,0 0-2 16,0 0-6-16,6 39-3 0,-6-39-2 15,-2 30-1-15,4-13 20 0,-2 4-14 0,0 0-9 16,0 1-7-16,2 4-15 0,-2 1-5 15,2 0-22-15,0-1-1 0,0 0-5 0,0 1-7 16,0-2 0-16,3-3-10 0,-3-3-6 16,0-1-18-16,0 0-22 0,2-2-26 15,-2-3-41-15,-2-1-36 0,2-2-55 0,-2-10-61 16,0 15-55-16,0-15-76 0,0 0-125 16,0 0-108-16,0 0-380 0,0 0-416 0</inkml:trace>
  <inkml:trace contextRef="#ctx0" brushRef="#br0" timeOffset="-77997.13">15927 13121 2941 0,'0'-28'-57'0,"0"3"24"0,-2 2 18 16,4 2 30-16,-2 2 19 0,2 0 33 15,0 2 32-15,2-2 5 0,1 2 9 0,0-1-11 16,1 1-16-16,2 2 0 0,0 0-8 16,3 4-7-16,2-1-3 0,0 0-7 0,-1 5-6 15,4-1-5-15,0 3-7 0,-1 1-1 16,-15 4-6-16,36 0-2 0,-22 4-3 0,4 0-2 15,-4 5-1-15,-1-2 0 0,-2 5 3 16,-3 1 4-16,-2 1-5 0,-1-1 3 16,-5-13 0-16,-5 30 4 0,1-14 3 15,-4-1 4-15,-3-2 6 0,0 3 1 0,-1-3 5 16,0 2 2-16,-2-4-3 0,0 3 3 16,1-3 5-16,0 3-6 0,2-3-2 0,1 3-3 15,2-1 24-15,2 1-13 0,-2 2 6 16,6 0-11-16,2 2-2 0,0-18-3 0,8 35-9 15,0-14-6-15,4-2-5 0,1 0-3 16,6-2-6-16,0 0-2 0,5 0-10 16,3 1-9-16,0-3-5 0,1 0-9 15,-1-1-25-15,-3-5-42 0,-1 1-61 0,-6-5-68 16,2 1-68-16,-7-4-120 0,2-1-212 16,-14-1 13-16,0 0-386 0,0 0-433 0</inkml:trace>
  <inkml:trace contextRef="#ctx0" brushRef="#br0" timeOffset="-73188.27">16668 13119 1373 0,'0'0'292'15,"0"0"-52"-15,0 0-106 0,0 0-53 0,0 0 0 16,0 0-9-16,0 0-3 0,0 0 0 16,0 0 8-16,0 0 10 0,0 0 18 15,0 0 8-15,0 0 6 0,0 0-3 16,0 0 3-16,0 0-10 0,0 0-9 0,0 0-16 16,0 0-5-16,0 0-10 0,0 0-7 15,0 0-6-15,0 0-7 0,0 0-9 0,0 0-5 16,34 6-6-16,-34-6-3 0,15-9-2 15,-15 9-8-15,14-16-1 0,-6 9-4 0,-8 7 6 16,8-20-5-16,-2 9-5 0,-6 11 10 16,4-21 5-16,-4 21 4 0,2-19 1 15,-2 19-2-15,0 0 0 0,-6-27-2 0,6 27 0 16,-8-14 4-16,8 14 6 0,-14-10 3 16,14 10 10-16,-12-5 3 0,12 5 10 0,0 0-1 15,-25 0 7-15,25 0-5 0,0 0 1 16,-26 10-1-16,26-10 17 0,-16 16-9 15,6-7-5-15,4 4-14 0,0 1 11 0,0-1-8 16,0 4-6-16,1 1-8 0,1-1 4 16,2 1-1-16,0-2-9 0,2-16 2 0,0 35-6 15,4-18 5-15,0-2-3 0,3-2-9 16,1 1 6-16,4-2-8 0,4 0-3 16,2-2 5-16,2-1-29 0,3-1 0 0,3-2-8 15,1-2-15-15,-2-1-18 0,0-3-25 16,3 0-37-16,0-3-52 0,-3-1-60 15,3-2-61-15,-8-4-126 0,2 1-185 0,-3-3-10 16,-4 1-292-16,-2-1-277 0</inkml:trace>
  <inkml:trace contextRef="#ctx0" brushRef="#br0" timeOffset="-72931.39">17001 13121 2764 0,'0'0'8'0,"0"0"32"15,0 0 1-15,0 0 1 0,27 16 12 16,-27-16 11-16,0 0 13 0,28-3 5 16,-28 3-5-16,27 0-2 0,-27 0-7 0,32-1-12 15,-16-1-4-15,6 0-4 0,-3 2-1 16,0-2-12-16,-19 2-5 0,34-6-31 0,-17 4-52 15,-17 2-46-15,24-5-41 0,-14 3-68 16,-10 2-100-16,8-8-567 0,-8 8-243 0</inkml:trace>
  <inkml:trace contextRef="#ctx0" brushRef="#br0" timeOffset="-72725.72">17155 13005 2721 0,'-10'-7'54'0,"10"7"34"15,0 0 5-15,0 0 6 0,0 0 24 16,0 0 24-16,0 0 16 0,0 0 11 0,0 0-2 15,0 0 17-15,0 0-17 0,0 0-9 16,-4 32-5-16,4-32-14 0,0 0-17 0,6 34-11 16,-4-20-10-16,-2 3-26 0,2-1-22 15,-2-16-5-15,2 32-14 0,2-16-24 16,0 1-28-16,-2-1-35 0,2 1-44 0,-1-4-63 16,1 2-73-16,-1-3-59 0,-1 0-166 15,-2-12-129-15,-2 21-18 0,2-21-256 0,-5 21-206 16</inkml:trace>
  <inkml:trace contextRef="#ctx0" brushRef="#br0" timeOffset="-72402.8">16715 13571 2689 0,'0'0'66'0,"0"0"18"0,-19 6-9 16,19-6-3-16,-9 2 4 0,9-2-9 15,0 0-1-15,0 0-4 0,0 0-3 16,0 0 0-16,0 0 1 0,0 0 13 0,0 0 10 16,0 0 3-16,0 0 3 0,60-4-1 15,-40 4-1-15,4-2 6 0,5 2 2 0,5-2-1 16,2 2-6-16,7-2-12 0,3 2-4 15,-1 0-9-15,-3-2-8 0,1 2-8 0,-5-1-18 16,-2-2-40-16,-5 2-53 0,-1-2-64 16,-2 2-77-16,-5-1-67 0,-6 0-156 0,-7 0-162 15,-10 2-308-15,11-4-281 0</inkml:trace>
  <inkml:trace contextRef="#ctx0" brushRef="#br0" timeOffset="-71819.35">16988 13708 2800 0,'0'0'39'0,"-2"22"20"15,2-22-2-15,0 0-8 0,0 0 9 16,6 19 22-16,-6-19 13 0,0 0 1 16,4 17-4-16,-4-17-1 0,5 19 0 0,-5-19 7 15,4 24 7-15,-2-8 0 0,0-1-5 16,0 2-3-16,0-1-10 0,1 6-6 0,-1-3-9 15,0 2-7-15,2 2-8 0,0 0-1 16,0-3-12-16,0 4-2 0,0-6-5 16,1 1-1-16,0-1-3 0,-1-3-8 0,-2 1-6 15,-2-16-11-15,6 22-14 0,-4-12-18 16,-2-10-29-16,0 0-31 0,0 0-22 16,0 0-16-16,0 0-1 0,0 0 4 0,0 0 13 15,0 0 6-15,0 0 1 0,-19-48 18 16,14 22-12-16,3 3 6 0,2-5 17 15,-2 2 29-15,0 0 31 0,2 3 36 0,0 3 28 16,0-1 26-16,0 2 10 0,2 2 8 16,-2 17 0-16,4-32 12 0,1 16-5 0,0 3 6 15,-5 13-11-15,14-23-8 0,-2 12-8 16,-1 3 1-16,2 1-13 0,2 1 2 16,-15 6-11-16,28-7 2 0,-14 5-9 0,-14 2-6 15,26 3 3-15,-26-3-10 0,23 8 6 16,-15-2-1-16,-8-6-5 0,13 13-3 0,-13-13-9 15,2 17-10-15,-2-17-2 0,-4 23 4 16,4-23 15-16,-11 26 3 0,5-10 8 0,0-3 5 16,-1 3 7-16,3-3-1 0,0 3 2 15,4-16-4-15,-2 28 0 0,4-13-2 16,2 0-5-16,2-2-8 0,5 3-2 0,4-3-9 16,0 1-6-16,3-2-19 0,2 0-22 15,1 1-32-15,-2-3-32 0,2 0-44 0,-3-5-61 16,2 6-80-16,-5-8-69 0,2 3-161 15,-4-5-97-15,-5 3-4 0,-8-4-353 16,0 0-375-16</inkml:trace>
  <inkml:trace contextRef="#ctx0" brushRef="#br0" timeOffset="-69237.82">16357 12685 2797 0,'-12'16'-126'0,"12"-16"23"0,-14 20 11 16,6-8 24-16,0-1 25 0,-3 2 11 0,0 1 20 15,3 1 7-15,-5 2 13 0,3 1 13 16,-3 0 4-16,2 1 8 0,3 1 8 16,-2-1 6-16,-1-1-2 0,0 1 5 0,5 2-7 15,-3-1 4-15,1-1-2 0,0 1 2 16,-1 2-3-16,0 0-3 0,1-1-2 15,-2 3 1-15,2-4-7 0,-6 3-6 0,6 0 0 16,-3 0 1-16,1-1-11 0,-3 0 6 16,2 0-5-16,-1 2-4 0,2-2 9 0,-2-1-12 15,2 1-7-15,0-2-6 0,1-1-9 16,-2 2-29-16,3-2-29 0,-3-2-24 16,3 2-29-16,0-4-35 0,-2-1-77 0,0-1-521 15,4-1-41-15</inkml:trace>
  <inkml:trace contextRef="#ctx0" brushRef="#br0" timeOffset="-68509.31">17483 13708 2145 0,'0'0'-60'0,"0"0"38"16,0 0 12-16,0 0 12 0,0 0 22 15,0 0 15-15,0 0 38 0,0 0 16 0,-47 19 16 16,47-19 8-16,-16 16 18 0,7-9-9 16,-1 5-12-16,-3-1-8 0,2 1-18 15,-1-2-5-15,-4 6-10 0,2 1-7 0,-1 1-10 16,-2 1-5-16,-2 1-4 0,1 4-3 16,-2-2-5-16,-1 3-3 0,2 0-8 0,0-1-2 15,-1 1-6-15,2 2-6 0,0-4-7 16,0 2 1-16,1 0-5 0,2-6 2 0,0 1-3 15,1 1 1-15,-2-2 0 0,4-2-2 16,-1 2-2-16,3-3-23 0,-1-1-19 16,2-2-25-16,1-1-38 0,2-1-18 15,6-11-17-15,-16 22-15 0,12-15-21 0,-2-1-49 16,6-6-124-16,-8 9-365 0,8-9 26 16</inkml:trace>
  <inkml:trace contextRef="#ctx0" brushRef="#br0" timeOffset="-67348.71">17908 13440 2095 0,'0'0'-16'0,"0"0"32"16,-22 5 20-16,22-5-3 0,0 0 15 16,0 0 13-16,0 0 20 0,0 0 5 0,0 0 9 15,0 0 3-15,0 0 11 0,0 0 15 16,0 0 7-16,0 0 12 0,0 0 3 0,0 0-10 15,0 0-11-15,0 0-18 0,0 0-8 16,0 0-12-16,0 0-12 0,0 0-5 16,61 8-13-16,-61-8-5 0,28-3 1 0,-14 3-14 15,-14 0-7-15,32-1-2 0,-17-1-13 16,-15 2-12-16,25-2-20 0,-25 2-34 0,23-4-36 16,-23 4-45-16,18-4-42 0,-10 3-28 15,-8 1-75-15,0 0-110 0,6-10-514 0,-6 10-283 16</inkml:trace>
  <inkml:trace contextRef="#ctx0" brushRef="#br0" timeOffset="-67162.29">17971 13373 2737 0,'-20'-6'-11'0,"20"6"25"0,0 0 8 16,0 0-4-16,0 0-1 0,0 0 6 0,0 0-5 15,0 0 0-15,0 0 1 0,0 0-2 16,0 0-1-16,0 0-3 0,0 0 1 0,0 0-1 15,46-13 0-15,-46 13-11 0,26-2 4 16,-26 2-23-16,25 0-41 0,-25 0-46 0,30 0-53 16,-18-2-85-16,-12 2-504 0,28-2-21 15</inkml:trace>
  <inkml:trace contextRef="#ctx0" brushRef="#br0" timeOffset="-63709.27">18472 13240 1378 0,'-2'26'177'16,"2"-26"-68"-16,0 0-18 0,0 0 2 0,0 0 10 15,0 0 6-15,0 0 17 0,-18 9-4 16,18-9 8-16,0 0 6 0,0 0 1 16,0 0-3-16,0 0-3 0,0 0-7 0,0 0-4 15,0 0-4-15,0 0-13 0,0 0-5 16,0 0-8-16,0 0-9 0,0 0-9 0,0 0-13 16,0 0-5-16,0 0-7 15,0 0-10-15,0 0-5 0,0 0-4 0,18-47-6 16,-8 40-2-16,2-1-2 0,-12 8-2 15,28-12-3-15,-15 9-4 0,-13 3 2 0,26-8-1 16,-14 6-2-16,-12 2 2 0,22-2 1 16,-22 2 6-16,0 0 6 0,20 9 0 15,-20-9 4-15,5 14-1 0,-5-14-2 0,-5 21-2 16,5-21 1-16,-10 28-1 0,4-14 5 16,0 1 4-16,-4 1 4 0,4-3 9 0,0 1 3 15,-2-1 2-15,1-1 6 0,3 2 3 16,4-14 26-16,-11 23-10 0,7-14-1 0,4-9-6 15,-6 20-1-15,6-20-8 0,-5 15 0 16,5-15-16-16,-2 14 3 0,2-14 2 16,0 0-5-16,7 19-1 0,-7-19 2 15,8 10-5-15,-8-10-10 0,13 8-1 0,-13-8-5 16,19 6-9-16,-19-6-16 0,24 2-34 0,-10 0-30 16,1-2-41-16,2-2-43 0,0 0-54 15,2 0-50-15,2-2-49 0,-4-1-125 16,2 0-152-16,-2 3-26 0,-2-5-265 15,0 1-237-15</inkml:trace>
  <inkml:trace contextRef="#ctx0" brushRef="#br0" timeOffset="-63255.87">18888 13401 2609 0,'0'0'18'0,"0"0"65"16,0 0 3-16,0 0 7 0,0 0 13 0,0 0 14 15,0 0 2-15,0 0 0 0,0 0-14 16,18 17-16-16,-18-17-9 0,0 0-12 16,0 0-3-16,0 0-8 0,29-11-12 0,-29 11 1 15,15-8-2-15,-15 8-9 0,17-13-3 16,-9 6-2-16,1-3-5 0,-9 10 0 0,15-22-7 16,-9 9-1-16,2 2-1 15,-3-1-3-15,-5 12 4 0,9-26 1 0,-5 16 7 16,-4 10 7-16,4-20 6 0,-4 20-4 0,6-18 1 15,-6 18 0-15,0 0 7 0,0 0 7 16,-2-19 2-16,2 19 6 0,0 0 2 0,0 0 4 16,0 0 4-16,-38 10 25 0,38-10-6 15,-26 13 4-15,14-4-4 0,-1 2-2 16,0 0 1-16,0 0-3 0,3 3 1 0,0 0-3 16,2 0-8-16,-2 1-4 0,4 0-5 15,0 3-16-15,2-3-6 0,4-15-6 0,0 33-2 16,2-18-2-16,4-2-3 0,2 0-4 15,6 1-2-15,0-1-5 0,3-4-4 16,-2-2-13-16,4 0-21 0,0-1-25 16,2-2-35-16,1-4-33 0,1 0-41 0,-2-4-59 15,4 0-66-15,1-2-56 0,-3-4-136 0,0 3-135 16,-4-2-5-16,1-4-382 0,-8 5-456 16</inkml:trace>
  <inkml:trace contextRef="#ctx0" brushRef="#br0" timeOffset="-63059.39">19322 13413 3050 0,'0'0'-9'0,"0"0"30"16,0 0 9-16,-4 27 0 0,4-27-5 0,0 0 7 16,0 0 2-16,20 3 2 0,-20-3-5 15,19 0-1-15,-19 0-3 0,20-2-3 0,-20 2-3 16,30-4-5-16,-14 0-30 0,-2 1-37 15,-14 3-66-15,30-8-52 0,-20 0-84 16,1 3-167-16,-3-1-320 0,-8 6-16 0</inkml:trace>
  <inkml:trace contextRef="#ctx0" brushRef="#br0" timeOffset="-62842.21">19441 13316 2215 0,'0'0'58'15,"0"0"65"-15,0 0 31 0,0 0 26 16,0 0 22-16,0 0 10 0,-30 9 3 0,30-9 5 15,-6 14-8-15,6-14 15 0,-8 16-19 16,4-4-27-16,4-12-7 0,-7 27-37 0,5-14-15 16,0 2-9-16,0 3-13 0,2-18-10 15,0 35-12-15,0-19-10 0,0-2-6 16,0-14-23-16,4 34-20 0,1-19-34 0,-3-2-31 16,0-1-44-16,-2 1-64 0,4 2-78 15,-4-4-74-15,2 1-175 0,-2-12-111 16,-4 23-3-16,0-12-288 0,4-11-254 0</inkml:trace>
  <inkml:trace contextRef="#ctx0" brushRef="#br0" timeOffset="-62197.49">18059 14421 2590 0,'0'0'-10'0,"0"0"67"16,-21 4 26-16,21-4 22 0,0 0 19 0,0 0 3 16,0 0 13-16,0 0 4 0,0 0 3 15,0 0-2-15,0 0-3 0,0 0-11 16,0 0-13-16,0 0-6 0,72-6 6 0,-51 4-14 16,-2 0-9-16,0-1-17 0,3-2-12 15,-4 2-32-15,1-3-42 0,1 0-55 16,-6-1-64-16,0 1-57 0,2-2-64 0,-6-1-111 15,-4 0-173-15,-6 9-411 0,0-18-365 16</inkml:trace>
  <inkml:trace contextRef="#ctx0" brushRef="#br0" timeOffset="-62044.08">18133 14205 2962 0,'0'0'76'0,"0"0"62"0,-19-1 4 16,19 1 8-16,0 0 13 0,0 0-4 15,0 0-5-15,0 0-23 0,0 0-10 16,0 0-13-16,0 0-10 0,0 0-29 0,0 0-40 15,65-5-65-15,-47 4-92 0,3-1-103 16,-4 0-215-16,-2 2-151 0,-1-2-329 0,-14 2-332 16</inkml:trace>
  <inkml:trace contextRef="#ctx0" brushRef="#br0" timeOffset="-57257.89">18734 14137 2827 0,'0'0'-34'0,"-23"10"25"0,23-10 12 16,0 0 24-16,-9 11 17 0,9-11 13 0,0 0 14 15,0 0 7-15,-2 17 1 0,2-17 12 16,0 0 4-16,0 0 2 0,0 0 7 0,22 19 2 16,-22-19 2-16,14 5-4 0,-14-5-9 15,15 5-8-15,-15-5-9 0,17 1-10 0,-17-1-9 16,0 0-8-16,27-7-6 16,-27 7-4-16,20-9-6 0,-12 0-2 0,-8 9-7 15,15-16-2-15,-9 4 0 0,-6 12-6 0,9-22 0 16,-7 12-6-16,-2 10 2 0,0 0-2 15,-2-27-3-15,2 27 1 0,-9-16-1 16,9 16 6-16,-15-8 0 0,15 8 5 0,-18-1 4 16,18 1 7-16,0 0 6 0,-38 8 5 15,24-4 13-15,2 6 29 0,-1-1 0 0,-1 3-4 16,2 0-4-16,2 2-5 0,2 3-7 16,-2 2-3-16,2 2-12 0,0-1-13 0,6 0 3 15,-2-1 0-15,2 1 5 0,6 0 0 16,-2 2-2-16,2-3 6 0,2-3-2 15,6 3-3-15,0-2-1 0,3-4-6 0,4 1-4 16,0-2-4-16,5-3-12 0,-2-3-25 16,4 1-44-16,-1-7-50 0,3-3-56 0,0-2-75 15,-1-4-60-15,1-2-92 0,-1-1-139 16,-4-3-93-16,-6 5-437 0,0-5-590 0</inkml:trace>
  <inkml:trace contextRef="#ctx0" brushRef="#br0" timeOffset="-56481.37">19153 14299 3222 0,'0'0'-79'0,"0"0"55"0,0 0 45 0,0 0 44 16,0 0 31-16,0 0 15 0,0 0 9 16,0 0 5-16,0 0-1 0,0 0-3 15,0 0 6-15,0 0-6 0,0 0-7 0,0 0-8 16,0 0-4-16,0 0-13 0,0 0-5 16,0 0-4-16,0 0-13 0,-2 24-3 15,2-24 20-15,0 0-2 0,0 0-1 16,0 0-1-16,0 0-1 0,0 0-6 0,-4 24-1 15,4-24-14-15,0 0-5 0,-2 16-5 16,2-16-6-16,0 0-3 0,0 22-7 0,0-22 1 16,0 0-3-16,0 19-8 0,0-19-3 15,0 0 1-15,0 0 1 0,0 19-6 0,0-19-3 16,0 0 1-16,0 0-1 0,-2 16 2 16,2-16-2-16,0 0-2 0,0 0-2 0,0 0 2 15,0 0 3-15,0 0-3 0,0 0 0 16,0 0 1-16,0 0-5 0,0 0 0 15,0 0-3-15,0 0-4 0,0 0 5 0,0 0-3 16,0 0 3-16,0 0-1 0,-25-40 3 16,25 40-5-16,-16-13-2 0,16 13 4 0,-16-11-6 15,7 5 4-15,9 6 1 0,-21-7-1 16,21 7-4-16,-21-2 6 0,21 2 2 0,0 0 0 16,-32 6 3-16,22-1 2 15,10-5-5-15,-22 18 4 0,14-8-4 0,2 4 2 16,-1 0-2-16,1 2-1 0,6-16 2 15,-4 29-2-15,4-15 2 0,0-14-1 0,6 29-1 16,-2-18 0-16,5 0 2 0,-1-1-4 16,-8-10-2-16,17 11-10 0,-17-11-6 0,19 5 3 15,-19-5 0-15,0 0-2 0,30-13 5 16,-20 2 0-16,-1 0-9 0,-1-4 10 0,0-1-2 16,4-2 7-16,-4 0-1 0,-2 4 12 15,0-1 10-15,0 2 5 0,1 1 0 0,-7 12 1 16,9-17-13-16,-9 17 11 0,10-8 22 15,-10 8 9-15,0 0 3 0,0 0-5 16,0 0-3-16,0 0-5 0,30 17-6 0,-24-4-2 16,5 0-5-16,-3 1-5 0,0-2-12 15,4 3-21-15,-4-1-34 0,2 0-32 0,-1-1-41 16,1-2-32-16,-1-1-52 0,1-1-81 16,-1-3-60-16,-1-5-145 0,-8-1-113 15,0 0-10-15,0 0-455 0,0 0-608 0</inkml:trace>
  <inkml:trace contextRef="#ctx0" brushRef="#br0" timeOffset="-56296.98">19401 14335 3568 0,'0'0'111'0,"0"0"-4"16,0 0-8-16,0 0-13 0,10-8-6 16,-10 8-8-16,0 0-2 0,18-4-11 0,-18 4-6 15,16-5-6-15,-16 5-11 0,22-6-14 16,-22 6-23-16,23-5-38 0,-11 1-45 0,-12 4-55 15,22-10-54-15,-14 5-61 0,0-1-83 16,-1-3-142-16,-7 9-401 0,4-16-246 16</inkml:trace>
  <inkml:trace contextRef="#ctx0" brushRef="#br0" timeOffset="-56139.48">19540 14180 2667 0,'0'0'13'0,"0"0"60"0,-6-11 22 16,6 11 33-16,0 0 25 0,0 0 23 15,0 0 7-15,0 0 6 0,0 0-14 0,0 0-17 16,-16 38-13-16,14-24-9 0,2-14-17 15,-2 30-20-15,4-13-4 0,-2 3-19 16,0-1-7-16,4 0-13 0,-2 2-25 0,2-2-36 16,-2 0-35-16,2-2-50 0,0 0-54 15,0-2-62-15,1-2-62 0,-3-1-118 0,2-2-158 16,-4-10-406-16,9 13-375 0</inkml:trace>
  <inkml:trace contextRef="#ctx0" brushRef="#br0" timeOffset="-55739.09">19714 14286 2804 0,'4'-18'-27'16,"-4"18"51"-16,0 0 20 0,0 0 0 0,0 0 11 16,0 0 18-16,20-2 10 0,-20 2 1 15,0 0-5-15,23 0-6 0,-23 0-6 16,17-4-11-16,-17 4-7 0,23-5-4 15,-23 5-9-15,24-10-1 0,-14 3-7 0,-10 7-12 16,19-17-3-16,-13 5-3 0,1-1 11 16,-1-3 22-16,-6 16 22 0,4-25 14 15,-4 11 8-15,0 14-2 0,-2-25 9 0,2 25-2 16,-8-23 1-16,8 23-7 0,-15-13-3 16,15 13-3-16,-17-10 0 0,17 10 5 0,-20 0-23 15,20 0 13-15,0 0 3 0,-37 14 3 16,26-5 4-16,1 3 1 0,1 1-6 0,1 2-8 15,2 2-7-15,1 0-3 0,3 3-10 16,-1 0-4-16,6 0-7 0,2-2-2 16,1 3-5-16,2-1-9 0,3-4-14 0,1 2-17 15,1-5-29-15,0-1-28 0,-1-5-40 16,4-3-54-16,-6 0-72 0,2-4-64 0,-12 0-116 16,24-4-173-16,-14-1-26 0,-1-1-372 15,-9 6-437-15</inkml:trace>
  <inkml:trace contextRef="#ctx0" brushRef="#br0" timeOffset="-55351.69">20036 14266 3089 0,'0'0'37'15,"0"0"48"-15,0 0 3 0,0 0 21 16,0 0 9-16,0 0 6 0,0 0 7 0,23 14-7 16,-23-14 0-16,0 0-15 0,4 21-14 15,-4-21-9-15,5 22-10 0,-3-6-3 0,2 1-11 16,-2 0-4-16,2 0-5 0,1 2-4 15,-3 0-3-15,2 0-1 0,-2 0-6 16,3-3-3-16,-3-1-1 0,0 1-1 0,-2-16-1 16,4 23-3-16,-4-23 8 0,2 18 5 15,-2-18 11-15,0 0 0 0,0 15-1 16,0-15-9-16,0 0-6 0,0 0-2 0,0 0-12 16,0 0 2-16,0 0-3 0,20-43-6 15,-12 30-3-15,0-1-2 0,0 1 0 0,3 0 2 16,-2 5 7-16,3-3-10 0,-12 11 3 15,23-11 2-15,-11 8 3 0,-12 3 8 16,22-1 2-16,-22 1 13 0,24 5 8 0,-24-5 0 16,14 15-3-16,-9-5-5 0,-5-10-3 15,4 22-3-15,-4-22-4 0,-9 24-6 16,1-11-16-16,-2-2-34 0,-8 0-46 0,-2 1-77 16,-4-3-108-16,-3-3-125 0,-3-1-216 15,-8 2-17-15,-3-6 25 0,-1 2-405 16,4-3-464-16</inkml:trace>
  <inkml:trace contextRef="#ctx0" brushRef="#br0" timeOffset="-51352.32">7922 17526 3085 0,'0'0'7'0,"0"0"27"0,0 0-2 0,0 0-14 16,0 0-26-16,0 0-20 0,0 0-32 16,34-22-30-16,-34 22-47 0,9-6-83 15,-9 6-180-15,9-5-301 0,-9 5 47 0</inkml:trace>
  <inkml:trace contextRef="#ctx0" brushRef="#br0" timeOffset="-50645.78">8105 17298 2123 0,'0'0'172'0,"0"0"66"0,0 0-18 16,-13 10-24-16,13-10-26 0,0 0-13 0,0 0-22 15,0 0-14-15,0 0-16 0,4 22-10 16,-4-22-17-16,0 0-16 0,0 0-11 16,26 8-6-16,-26-8-8 0,0 0 3 0,28-4-6 15,-28 4-9-15,20-5-1 0,-20 5-7 16,22-12-7-16,-14 4-7 0,-8 8-2 0,17-16 3 16,-11 4-3-16,0-3 0 0,-4 1-1 15,3-3 3-15,-2-2 4 0,-3 0 6 16,2-1 11-16,-2 20 7 0,-5-37 8 15,2 19 5-15,-1 4 7 0,-2 0 9 0,6 14 3 16,-8-19 11-16,-1 11-4 0,9 8 6 16,0 0-2-16,-23-3-2 0,23 3-2 15,0 0 2-15,-29 23-22 0,19-10-4 0,0 6 0 16,0 2-3-16,2 0-2 0,-1 2-2 0,0 2 4 16,5 1-6-16,-2 1-2 0,4-2 21 15,-1 0-6-15,1-3-5 0,4-1-4 16,3 0-5-16,1-4-3 0,5 1-10 15,4-5-17-15,-3-2-17 0,4-1-29 0,0-3-22 16,3-2-39-16,0-2-33 0,2-3-39 16,1 0-48-16,-2-2-28 0,2 1-36 0,-3-5-92 15,0 0-137-15,-2 0-86 0,-3 0-286 16,0 0-261-16</inkml:trace>
  <inkml:trace contextRef="#ctx0" brushRef="#br0" timeOffset="-50320.09">8467 17367 2655 0,'12'-13'31'16,"-12"13"67"-16,0 0 4 0,13-10-2 15,-13 10-13-15,0 0-9 0,11-14-6 0,-11 14-4 16,10-9-8-16,-10 9-8 0,11-8-9 0,-11 8-5 16,12-7-1-16,-12 7-4 0,0 0 30 15,22-4 18-15,-22 4 6 0,0 0-2 16,23 7-6-16,-23-7-7 0,15 13-6 0,-9-2-6 15,-6-11-7-15,13 21-4 0,-9-12-7 16,-4-9 3-16,4 23 3 0,-4-23 4 16,0 23 3-16,0-23-6 0,-8 22 0 0,2-12-5 15,6-10-3-15,-15 13-3 0,4-7 0 16,11-6-4-16,-19 4-3 0,19-4-2 0,0 0-1 16,-28-13-4-16,28 13-11 0,-10-20-20 15,10 20-25-15,-4-22-23 0,4 22-39 16,2-26-52-16,-2 26-61 0,14-25-62 0,-7 12-136 15,2 2-168-15,-1-1-368 0,-8 12-361 16</inkml:trace>
  <inkml:trace contextRef="#ctx0" brushRef="#br0" timeOffset="-50052.22">8883 17319 2973 0,'0'0'85'0,"14"3"33"16,-14-3-15-16,0 0-12 0,16 4-9 0,-16-4-2 16,19 0-5-16,-19 0 2 0,26 0-11 15,-26 0-6-15,25 0-8 0,-10 0-9 0,-15 0-1 16,32-1-14-16,-32 1-18 0,27-3-39 15,-15 2-54-15,-12 1-60 0,24-2-61 16,-15-2-62-16,-9 4-143 0,10-3-462 16,-10 3-231-16</inkml:trace>
  <inkml:trace contextRef="#ctx0" brushRef="#br0" timeOffset="-49849.57">9000 17258 2727 0,'0'0'116'16,"-12"-7"41"-16,12 7-18 0,0 0-17 0,0 0-13 15,0 0-3-15,0 0 10 0,0 0 7 16,-9-13-7-16,9 13-9 0,0 0-11 16,0 0-11-16,0 0-9 0,0 0 1 0,0 0-1 15,0 0-5-15,38-5-7 0,-38 5-12 16,0 0-3-16,28 0-27 0,-28 0-41 0,18-2-46 16,-18 2-61-16,22 2-78 0,-22-2-84 15,0 0-176-15,23-2-130 0,-17 1-275 16,-6 1-230-16</inkml:trace>
  <inkml:trace contextRef="#ctx0" brushRef="#br0" timeOffset="-49325.41">9364 17233 2820 0,'0'0'72'0,"0"0"-15"0,-12 12-23 15,12-12-21-15,0 0-6 0,0 0 3 16,0 0-2-16,0 0-5 0,0 0 1 16,0 0-2-16,0 0 3 0,48-10-10 0,-48 10 1 15,15-8 11-15,-15 8-5 0,13-7 7 16,-13 7-8-16,13-11-13 0,-13 11-4 0,10-16-1 16,-10 16 5-16,6-16 16 0,-6 16-1 15,2-14 16-15,-2 14 21 0,0 0 23 16,0 0 24-16,-12-23 14 0,12 23 17 15,0 0 5-15,-21-6 4 0,21 6-6 0,0 0-3 16,0 0-15-16,-34 21 4 0,26-9-5 16,-2-2-2-16,4 4-8 0,2 0-8 15,0 3-4-15,2 0-1 0,2-17-5 0,0 32-14 16,2-14-5-16,2-1 2 0,0-2-28 16,4 0-4-16,2-2-8 0,-2 1-13 0,2-5-26 15,3 2-38-15,-2-6-60 0,-11-5-75 16,23 9-61-16,-23-9-140 0,20 0-187 15,-10-2 19-15,-10 2-288 0,0 0-202 0</inkml:trace>
  <inkml:trace contextRef="#ctx0" brushRef="#br0" timeOffset="-48780">9768 17376 2456 0,'0'0'-27'0,"0"0"51"16,0 0 11-16,-44 4 21 0,44-4 20 0,0 0 22 16,-25 3 35-16,25-3 16 0,-20 3 9 15,20-3-2-15,-18 9-19 0,9-1-13 16,9-8-13-16,-17 13-10 0,11-2-11 0,6-11-8 16,-11 20-5-16,9-9-10 0,2-11-11 15,-4 23-2-15,4-23-2 0,2 19-13 0,-2-19-14 16,2 19-15-16,-2-19-18 15,9 15-24-15,-9-15-22 0,8 7-20 0,-8-7-16 0,0 0-14 16,17 3-5-16,-17-3 2 0,0 0 8 16,0 0 7-16,25-25 23 0,-21 15 18 15,-4 10 32-15,12-24 47 0,-8 14 34 0,-4 10 34 16,8-18 19-16,-8 18-3 0,6-16-2 16,-6 16 5-16,11-11 18 0,-11 11 18 0,17-6 28 15,-17 6-8-15,17 0-27 0,-17 0-19 16,0 0-13-16,28 7-14 0,-28-7-7 0,18 10-15 15,-7-2-11-15,0-3-29 0,-11-5-38 16,21 12-43-16,-13-8-58 0,-8-4-76 16,15 9-86-16,-8-5-120 0,-7-4-189 0,0 0-18 15,0 0-397-15,0 0-449 0</inkml:trace>
  <inkml:trace contextRef="#ctx0" brushRef="#br0" timeOffset="-48605.03">9980 17412 3275 0,'22'-3'96'0,"-22"3"-17"0,20-3-21 16,-20 3-11-16,22-3-5 0,-22 3-2 15,25-6-4-15,-13 4-2 0,-12 2-10 0,26-4-28 16,-26 4-20-16,24-3-15 0,-24 3-14 16,21-5-28-16,-21 5-63 0,21-6-53 15,-14 1-108-15,-7 5-575 0,6-9-246 0</inkml:trace>
  <inkml:trace contextRef="#ctx0" brushRef="#br0" timeOffset="-48398.12">10113 17279 2661 0,'0'0'129'0,"0"0"56"15,0 0-13-15,0 0-2 0,0 0 0 16,0 0-3-16,0 0 4 0,0 0-11 16,0 0-8-16,0 0-21 0,0 0-15 0,0 0-10 15,2 55-11-15,1-40-15 0,-3-15-1 16,2 31-12-16,0-14-7 0,0-2-8 0,0 0-4 15,-2-15-13-15,5 33-21 0,-1-19-31 16,-2-1-37-16,0-2-49 0,-2-11-53 16,2 21-54-16,0-11-52 0,0-3-68 0,-2-7-122 15,5 13-109-15,-5-13-316 0,0 0-243 16</inkml:trace>
  <inkml:trace contextRef="#ctx0" brushRef="#br0" timeOffset="-48022.78">10315 17538 2713 0,'0'0'-2'0,"0"0"1"0,0 0-11 16,25-4-7-16,-25 4 10 0,0 0 3 0,15-5 25 16,-15 5 12-16,13-8 8 0,-13 8 2 15,12-9 11-15,-12 9 14 0,18-14 19 16,-10 6 8-16,0-3 4 0,2-2-4 0,-3-1-10 15,2 0-4-15,-3-2-4 0,0 0-8 16,-1 3 1-16,-1-3-2 0,-4 16 2 16,4-22-9-16,-4 22-5 0,-4-21-4 15,4 21-8-15,-13-17 5 0,13 17 12 0,-19-9 5 16,19 9 4-16,-23-5-2 0,23 5 1 16,-24 6 4-16,24-6-2 0,-25 13 7 0,14-2-6 15,1 1-4-15,1 1 3 0,5 3-11 16,2 0-5-16,2-16-9 0,2 32-2 15,2-19-1-15,5 3-6 0,1-3-7 0,3-2-11 16,2 1-24-16,-1-5-27 0,4 1-40 16,-2-2-61-16,6-2-89 0,-3-3-74 0,0-1-168 15,0-4-111-15,-2 1-407 0,-17 3-440 16</inkml:trace>
  <inkml:trace contextRef="#ctx0" brushRef="#br0" timeOffset="-47640.85">10653 17348 3146 0,'0'0'52'0,"0"0"21"16,0 0-8-16,0 0-6 0,0 0-4 15,24 13 11-15,-24-13 18 0,6 15 0 16,-6-15-5-16,2 23-9 0,2-7-6 0,-2 0-12 16,0 2 1-16,0-1 4 0,2 0 6 0,0 2 8 15,0-2-5-15,0 2-8 0,0-2-3 16,2 1-6-16,-4-3-4 0,2-1-4 0,-4-14-8 15,9 22-2-15,-9-22-5 0,4 17-10 16,-4-17-8-16,0 0-10 0,9 6-3 16,-9-6-4-16,0 0-5 0,0 0-5 0,0 0-4 15,23-36-2-15,-17 22 3 0,2 0 1 16,4 0 7-16,0 0 6 0,-2 0 2 0,3 6 8 16,2-3 10-16,-2 4 15 0,1 1 14 15,-14 6 20-15,28-5 8 0,-28 5 10 16,24 2 40-16,-24-2-2 0,16 7-2 15,-16-7-8-15,11 12-29 0,-11-12-3 0,-2 19-16 16,2-19-12-16,0 0-34 0,-23 30-30 0,9-20-51 16,-2 0-65-16,-5-1-101 15,-2-3-100-15,-3-3-181 0,-1 1-83 0,-3-1 40 16,-2-3-356-16,1-3-311 0</inkml:trace>
  <inkml:trace contextRef="#ctx0" brushRef="#br0" timeOffset="-34663.44">26441 14331 816 0,'0'0'206'0,"0"0"-44"16,0 0-36-16,0 0-37 0,0 0-11 15,0 0-7-15,0 0-19 0,0 0-5 0,0 0-2 16,0 0 14-16,0 0 5 0,0 0 3 16,0 0 10-16,0 0 2 0,0 0-3 15,0 0 1-15,0 0-7 0,0 0-4 0,0 0 0 16,0 0-7-16,0 0-2 0,0 0 6 15,0 0-2-15,0 0 2 0,0 0 8 0,0 0-5 16,0 0 5-16,0 0-10 0,0 0-7 16,0 0 3-16,0 0-9 0,0 0-1 0,0 0-5 15,0 0-2-15,0 0-2 0,0 0-4 16,0 0-6-16,9-16 1 0,-9 16-4 16,0 0 2-16,0 0-7 0,0 0 2 0,0 0-2 15,0 0 1-15,13-8-1 0,-13 8-3 16,0 0 1-16,0 0-3 0,0 0-2 15,0 0-2-15,0 0 0 0,0 0-3 0,0 0-1 16,0 0 8-16,25 4 3 0,-25-4-7 16,0 0 6-16,0 0-3 0,0 0-2 15,0 0 3-15,11 12-1 0,-11-12 0 0,0 0 0 16,0 0 0-16,0 0 0 0,0 0-3 16,0 0 2-16,0 0-2 0,0 0-3 15,0 0 2-15,0 0-2 0,0 0 2 0,0 0-1 16,0 0 1-16,0 0 4 0,0 0 6 15,0 0-2-15,0 0-1 0,0 0 0 0,0 0-4 16,0 0 1-16,0 0-3 0,0 0-3 16,0 0-1-16,0 0 1 0,0 0-3 0,0 0 2 15,0 0-5-15,0 0 4 0,0 0-1 16,0 0 0-16,0 0 6 0,9-22 0 0,-9 22 1 16,0 0 0-16,0 0 1 0,0 0 4 15,0 0-1-15,16 21 2 0,-16-21 1 16,0 0-1-16,0 0-1 0,0 0 1 0,0 0-4 15,-3 21-2-15,3-21-12 0,0 0-22 16,0 0-35-16,0 0-55 0,0 0-72 16,0 0-72-16,0 0-166 0,0 0-547 15,0 0-415-15</inkml:trace>
  <inkml:trace contextRef="#ctx0" brushRef="#br0" timeOffset="-30839.23">25915 13883 2839 0,'0'0'-104'0,"0"0"42"0,0 0 12 16,-20 6 13-16,20-6 23 0,0 0 25 16,0 0 24-16,0 0 30 0,0 0 23 0,0 0 22 15,0 0 9-15,0 0 3 0,5 23 1 16,-5-23-3-16,0 0-3 0,0 0-8 16,0 0-14-16,18 18-8 0,-18-18-11 0,0 0-5 15,17 5-11-15,-17-5-6 0,21 0-8 16,-21 0-6-16,23-2-7 0,-23 2-4 0,24-6-9 15,-8 1-5-15,-1-1-8 0,-15 6-5 16,25-14 2-16,-13 6-7 0,-1-1-3 16,-3-3 1-16,1 4-5 0,-9 8 6 0,10-22 1 15,-10 22 2-15,2-18-4 0,-2 18 1 16,0 0 2-16,-7-26 3 0,7 26 3 16,-20-13 4-16,7 9 8 0,13 4 5 0,-25-2 10 15,25 2 7-15,-30 6 14 0,15 2 1 16,1 2 5-16,-4 3-2 0,5 4-1 0,-3-1-1 15,1 3-7-15,0 6 5 0,3-3-6 16,1 1-8-16,3 0-4 0,1 1 4 16,1 1-1-16,2-2-1 0,4-2-3 0,2 0-6 15,2-4-1-15,0 1 3 0,5-2-5 16,-1-2-6-16,3-3-16 0,1 1-16 0,3-4-26 16,-2-3-38-16,3 0-49 0,-16-5-63 15,31 7-48-15,-17-7-71 0,-14 0-150 16,28-3-134-16,-17 2-335 0,1-2-339 0</inkml:trace>
  <inkml:trace contextRef="#ctx0" brushRef="#br0" timeOffset="-30257.49">26149 14240 2714 0,'0'0'-57'0,"0"0"49"0,0 0 5 15,20-35 3-15,-20 35 9 0,0 0 13 16,0 0-4-16,0 0 20 0,0 0 14 0,0 0 11 16,0 0 5-16,0 0 8 0,0 0 11 15,0 0 14-15,0 0 6 0,0 0 5 0,0 0-2 16,-22 46-6-16,19-31-8 0,3-15-4 15,-6 29-11-15,-2-12-9 0,6 1-8 16,-2 0-6-16,2 0-5 0,0 1-8 0,0-2-3 16,-1 2-6-16,1-1-2 0,2-18-1 15,-2 27-9-15,2-14-3 0,0-13 2 0,0 20-5 16,0-20 1-16,-2 17-7 0,2-17-4 16,0 0-3-16,0 0-2 0,0 0 0 15,0 0 0-15,0 0-2 0,0 0 1 0,0 0-2 16,0 0 0-16,0 0 0 0,27-34 2 15,-27 34 0-15,9-25 2 0,-5 15 1 16,2-3 1-16,-6 13 2 0,10-21 3 16,-10 21 2-16,13-15 0 0,-8 7-3 0,-5 8-1 15,16-8 5-15,-16 8-1 0,17-5 1 16,-17 5-2-16,18 0 1 0,-18 0 2 0,0 0 2 16,28 9 1-16,-28-9 5 0,15 16 2 15,-11-9 0-15,-4-7 7 0,5 21-6 0,-5-21 0 16,0 21 7-16,0-21-8 0,-7 22 4 15,0-9-1-15,7-13-2 0,-18 16 0 16,7-5-12-16,-2-3-4 0,1-3-10 0,12-5-24 16,-29 10-29-16,20-9-34 0,9-1-54 15,-25 2-68-15,17-2-39 0,8 0-49 0,-19-2-131 16,19 2-134-16,0 0-337 0,-13-6-283 16</inkml:trace>
  <inkml:trace contextRef="#ctx0" brushRef="#br0" timeOffset="-29936.19">26484 14560 2637 0,'0'0'-25'0,"0"0"53"15,0 0 15-15,0 0 1 0,0 0 13 16,0 0 25-16,0 0 18 0,0 0 16 0,0 0 14 16,-23 38-2-16,10-28-4 0,1 0-4 15,-1 2-6-15,-5 2 2 0,2-1-10 16,0 2-6-16,3 0-10 0,-5 0-12 0,5 1-7 16,-1 1-8-16,-1-2-8 0,2-1-8 0,3-1-19 15,-1 1-19-15,4-6-26 0,-5 4-35 16,4-2-37-16,8-10-37 0,-13 13-43 15,13-13-43-15,-8 11-42 0,8-11-95 16,-6 8-611-16,6-8-395 0</inkml:trace>
  <inkml:trace contextRef="#ctx0" brushRef="#br0" timeOffset="-29605.79">26324 14789 2902 0,'11'-12'-3'0,"-11"12"42"16,11-9 1-16,-11 9-1 0,10-10 6 0,-10 10 14 15,0 0 13-15,11-11 6 0,-11 11-4 16,10-8-1-16,-10 8-4 0,14-8-3 0,-14 8 3 16,14-5-2-16,-14 5 1 0,18-4-5 15,-18 4-5-15,0 0 0 0,29 0 2 0,-29 0 6 16,21 4 3-16,-21-4 5 0,15 5 4 16,-15-5 0-16,14 10 4 0,-14-10-6 15,4 13 23-15,-4-13 4 0,0 0-11 0,-2 23 15 16,2-23-24-16,-10 18 11 0,10-18 3 15,-10 21 4-15,5-11 4 0,-1 1-1 16,6-11-9-16,-12 22-10 0,7-13-8 0,5-9-6 16,-4 18-10-16,4-18-10 0,0 0-19 15,7 22-31-15,-7-22-37 0,22 14-29 0,-13-10-49 16,5-3-50-16,-14-1-57 0,29 8-55 16,-13-8-24-16,-3 0-102 0,3 0-145 0,-16 0-37 15,25-3-394-15,-14 1-434 0</inkml:trace>
  <inkml:trace contextRef="#ctx0" brushRef="#br0" timeOffset="-27418.25">26140 12094 2845 0,'0'0'-166'0,"0"0"20"16,0 0 21-16,0 0 18 0,0 0 20 15,0 0 29-15,0 0 33 0,0 0 33 16,0 0 15-16,0 0 30 0,0 0 11 0,0 0 4 15,0 0 10-15,0 0-18 0,0 0 3 16,0 0-6-16,0 0-10 0,0 0-4 16,0 0-2-16,0 0 7 0,0 0 8 0,0 0 12 15,0 0 12-15,0 0 8 0,0 0 8 16,0 0 1-16,0 0-2 0,0 0-11 0,0 0-8 16,0 0-6-16,0 0-10 0,0 0-6 15,0 0-3-15,0 0-8 0,0 0-4 16,0 0-7-16,0 0-6 0,0 0 0 0,0 0-8 15,0 0 1-15,0 0-3 0,0 0-3 16,0 0 0-16,0 0-2 0,0 0 0 16,49-5 0-16,-49 5-3 0,0 0-2 0,12 7 2 15,-12-7-1-15,0 0 3 0,0 0-1 16,0 0 0-16,6 12 1 0,-6-12 6 16,0 0 2-16,0 0 3 0,0 0-1 0,0 0 1 15,0 0-1-15,0 0-2 0,0 0-3 16,0 0 2-16,0 0-4 0,0 0-1 0,0 0-8 15,0 0-13-15,0 0-22 0,0 0-41 16,0 0-55-16,0 0-58 0,0 0-68 0,0 0-156 16,0-33-556-16,0 33-405 0</inkml:trace>
  <inkml:trace contextRef="#ctx0" brushRef="#br0" timeOffset="-25142.91">25985 11243 2879 0,'0'0'-98'0,"0"0"19"0,0 0 17 15,0 0 28-15,0 0 34 0,0 0 6 0,0 0 17 16,0 0 24-16,0 0 22 0,0 0 9 15,0 0 8-15,0 0 8 0,0 0 2 16,0 0 7-16,0 0-4 0,0 0-6 0,0 0-11 16,0 0-10-16,0 0-7 0,0 0-7 15,51 11-8-15,-51-11-5 0,18 0-7 16,-18 0-8-16,25-5-8 0,-25 5-2 0,25-8-4 16,-14 2-1-16,4 1-4 0,-15 5-1 15,21-17-1-15,-9 9-2 0,-4-3-1 0,1 1 4 16,-9 10-1-16,7-21 2 0,-3 11 1 15,-4 10 4-15,3-21 2 0,-3 21 7 16,0 0 5-16,-11-22 10 0,11 22 9 0,-14-13 10 16,0 10 1-16,14 3 2 0,-22-4 2 15,22 4 5-15,-24 2 0 0,24-2-3 0,-27 9-6 16,13 1-1-16,5-2 5 0,-2 2-7 16,1 4-2-16,1-2-1 0,3 1 0 0,6-13-3 15,-4 29-5-15,1-13-23 0,3-16 1 16,7 28-4-16,-3-13 3 0,5-2-9 15,-3-1 8-15,6-1-12 0,-1-2-6 0,4 1-16 16,0-2-25-16,1-2-38 0,-1-5-44 16,3 2-64-16,-2-2-61 0,4-1-47 15,-6-4-123-15,4 3-154 0,-7-3-43 0,2-2-221 16,-2 2-169-16</inkml:trace>
  <inkml:trace contextRef="#ctx0" brushRef="#br0" timeOffset="-24727.55">26383 11262 2553 0,'0'0'38'16,"0"0"38"-16,0 0 6 0,0 0 17 0,20-4 12 15,-20 4 5-15,0 0 7 0,0 0-5 16,0 0-11-16,0 0-11 0,0 0-11 0,0 27-8 16,0-27-6-16,0 23-5 0,0-23-6 15,0 24-5-15,2-9-5 0,-2 3-6 16,2-3-3-16,-2-15-6 0,0 30-3 15,3-16-2-15,-3-14-2 0,0 25-3 0,2-14 0 16,-2-11 9-16,0 0 8 0,0 25 0 16,0-25-1-16,0 0-8 0,0 0-3 0,0 0-6 15,0 0-1-15,0 0-8 0,0 0-3 16,0 0-4-16,0 0-3 0,0 0-1 16,0 0-3-16,20-48 1 0,-14 37-1 0,-6 11 2 15,12-21 5-15,-12 21-3 0,11-15 4 16,-11 15 3-16,12-10 18 0,-12 10 3 15,0 0 3-15,0 0 3 0,17 0 7 0,-17 0-1 16,0 0 4-16,0 0 6 0,0 0-5 16,9 28-2-16,-9-28-4 0,0 0-4 0,-5 24-7 15,5-24-4-15,-10 17-7 0,10-17-25 16,-13 11-27-16,1-7-40 0,3 0-45 16,9-4-64-16,-16 7-68 0,16-7-92 0,-15 0-176 15,15 0-94-15,0 0-324 0,0 0-345 16</inkml:trace>
  <inkml:trace contextRef="#ctx0" brushRef="#br0" timeOffset="-23903.8">26023 11504 2812 0,'0'0'-59'0,"0"0"36"15,0 0 11-15,0 0 20 0,0 0 33 0,0 0 15 16,0 0 20-16,0 0 7 0,0 0-4 16,0 0-4-16,0 0 5 0,65-8 6 15,-46 6 8-15,4 2 7 0,0 0 2 0,2 0-5 16,0 0-13-16,0 0-11 0,1 0-8 15,-3 0-6-15,0 0-12 0,-1 2-19 0,-2-2-30 16,0 0-33-16,-1 1-47 0,-19-1-45 16,26 4-44-16,-12-1-44 0,-6-3-62 15,-8 0-131-15,15 6-438 0,-15-6-183 0</inkml:trace>
  <inkml:trace contextRef="#ctx0" brushRef="#br0" timeOffset="-23572.86">26259 11584 2569 0,'0'0'46'0,"0"0"31"16,0 0-7-16,0 0-7 0,0 0-6 0,0 0-7 16,0 0 0-16,0 0-8 0,0 0-2 15,0 0-8-15,0 0-2 0,0 0-1 0,0 0-2 16,0 0-1-16,47 10 8 0,-47-10 3 15,21 9 17-15,-9-4-5 0,-12-5 8 0,12 14 11 16,-12-14 5-16,7 15 4 0,-7-15 7 16,-2 17 6-16,2-17 8 0,-12 19 4 15,12-19 7-15,-13 23 3 0,8-11-6 0,-1-3-6 16,6-9-16-16,-12 22-8 0,8-11-3 16,4-11-16-16,-4 19-1 0,4-19-9 0,0 0-19 15,10 26-42-15,-2-18-52 0,-8-8-55 16,17 11-80-16,-6-7-76 0,-11-4-155 15,21 2-171-15,-11-2-350 0,-10 0-381 0</inkml:trace>
  <inkml:trace contextRef="#ctx0" brushRef="#br0" timeOffset="-19329.76">26201 12182 2777 0,'0'0'-144'0,"0"0"26"0,0 0 20 16,0 0 14-16,0 0 13 0,0 0 20 15,0 0 9-15,0 0 13 0,0 0 9 0,0 0 3 16,0 0 10-16,0 0 10 0,0 0 16 15,0 0 2-15,0 0 24 0,-19-10-3 16,19 10 11-16,0 0 10 0,0 0 6 0,0 0 4 16,0 0 2-16,5-24 5 0,-5 24 4 15,0 0 2-15,0 0 1 0,12-21 3 16,-12 21-8-16,0 0-6 0,10-13-9 0,-10 13-3 16,9-7-11-16,-9 7-7 0,0 0-2 15,18-9-10-15,-18 9 1 0,16-2-7 0,-16 2-3 16,0 0-2-16,0 0 6 0,0 0 10 15,25 12 11-15,-25-12 9 0,4 11 5 16,-4-11 2-16,0 0 2 0,-2 24 7 0,2-24 0 16,0 0 4-16,-11 22-7 0,11-22-2 15,-9 13 1-15,9-13 4 0,-12 10-9 0,12-10-2 16,-13 7-1-16,13-7-5 0,0 0-6 16,-14 6 0-16,14-6-4 0,0 0-6 0,0 0-8 15,0 0-2-15,0 0-6 0,-19-19-1 16,19 19-4-16,0 0-2 0,0 0-6 15,0 0-1-15,19-36-1 0,-19 36-4 16,14-11 2-16,-14 11-1 0,18-12-2 0,-18 12-3 16,14-8-3-16,-14 8 6 0,15-5-4 15,-15 5 1-15,0 0 2 0,16-3 1 0,-16 3 4 16,0 0 6-16,0 0 21 0,0 0 9 16,0 0 5-16,0 0-2 0,0 0 3 15,0 0-4-15,0 0 0 0,0 0 0 0,0 0-5 16,-38 22-3-16,38-22-5 0,0 0-2 15,0 0-6-15,-31-6-6 0,31 6 7 16,0 0-9-16,-16-9-10 0,16 9 7 0,0 0-9 16,-7-18-7-16,7 18-15 0,0 0-9 15,0 0-11-15,0 0-6 0,23-24-3 0,-23 24 2 16,19-4 2-16,-19 4 3 0,19 0 0 16,-19 0-13-16,21 4-14 0,-21-4-26 0,15 6-32 15,-15-6-48-15,6 9-57 0,-6-9-64 16,0 0-147-16,0 0-168 0,0 0 29 15,-27 14-301-15,27-14-247 0</inkml:trace>
  <inkml:trace contextRef="#ctx0" brushRef="#br0" timeOffset="-16855.54">24125 11907 2556 0,'0'0'-109'0,"0"0"27"16,0 0 16-16,0 0 23 0,0 0 7 0,0 0 16 16,0 0 12-16,0 0 10 0,0 0 10 15,0 0 5-15,0 0 11 0,0 0 9 16,0 0 16-16,0 0 9 0,0 0 17 0,0 0 11 15,0 0 9-15,0 0 8 0,0 0 10 16,0 0 9-16,0 0 0 0,0 0-5 0,0 0-7 16,0 0-12-16,0 0-8 0,0 0-11 15,0 0-9-15,0 0 3 0,0 0-5 16,0 0-6-16,0 0-6 0,0 0-6 0,0 0-5 16,0 0-7-16,0 0-6 0,0 0-2 15,30 29-4-15,-30-29-2 0,15 19-5 0,-9-9 0 16,1 1-5-16,-1 1 3 0,1-1-6 15,-1 3 1-15,-6-14-2 0,6 22 6 0,-4-11 2 16,-2-11 7-16,0 26 10 0,0-26 7 16,-12 24 3-16,6-10-2 0,-5-3-6 0,-2 1-4 15,2-1-2-15,-1 0 0 0,-4-1-5 16,6 1-20-16,-2-3-34 0,12-8-59 16,-20 14-85-16,14-9-94 0,6-5-224 0,-8 8-125 15,8-8-355-15,0 0-409 0</inkml:trace>
  <inkml:trace contextRef="#ctx0" brushRef="#br0" timeOffset="-15372.57">28515 9961 2889 0,'0'0'-93'16,"0"0"14"-16,0 0 8 0,0 0 2 0,0 0 13 16,0 0 11-16,0 0 25 0,0 0 5 15,32 13-3-15,-32-13-2 0,0 0 5 16,28-12 15-16,-28 12 2 0,29-7 20 0,-15-1 16 16,0 1 14-16,-2 0 14 0,3-1-1 15,-3 0 4-15,1-2-2 0,0 0-4 0,-5-1 1 16,3-1 8-16,-4 2 8 0,-7 10 0 15,9-24-3-15,-4 13-9 0,-5 11 6 16,0-22-9-16,0 22 3 0,0 0 1 0,-10-29 1 16,10 29 10-16,-16-14-1 0,16 14 5 15,-19-7 0-15,19 7 4 0,-23-2 1 16,23 2 2-16,-27 6-3 0,9-3 2 16,4 5 5-16,0 2 1 0,-5 3-3 0,5-1 6 15,1 3-5-15,0 2-31 0,5-2-6 16,0 0-5-16,2 1-10 0,1 2 4 0,4 0-8 15,1-18-1-15,1 34-6 0,4-15-1 16,3 1-4-16,2-4 1 0,6 1-6 0,-2-4-18 16,5 1-18-16,3-3-30 0,-2-3-38 15,0-4-46-15,1 0-58 0,3-2-48 16,-4-2-38-16,2-2-64 0,-1-2-121 0,-3 1-126 16,0-2-325-16,-1 0-300 0</inkml:trace>
  <inkml:trace contextRef="#ctx0" brushRef="#br0" timeOffset="-14985.9">29022 9949 2664 0,'0'0'-3'0,"0"0"44"0,0 0 13 15,0 0 2-15,0 0 17 0,0 0 20 16,0 0 18-16,0 0 9 0,-33-12 1 0,33 12-5 16,0 0-5-16,-34 12-9 0,22-4-3 15,-2 2-11-15,4-1-5 0,2 2-10 0,-1 1-6 16,9-12-8-16,-8 28-6 0,5-13-7 15,3-15-11-15,3 27-15 0,1-11-19 0,0-4-19 16,3 0-21-16,1 0-17 0,0-4-15 16,-8-8-10-16,18 13-7 0,-18-13 11 15,18 7 2-15,-18-7 5 0,0 0 8 0,24-3 5 16,-24 3 15-16,17-14 15 0,-17 14 18 16,12-19 7-16,-6 7 22 0,4 1 26 15,-10 11 24-15,10-19 14 0,-10 19 5 0,10-13 0 16,-10 13-4-16,9-13-8 0,-9 13 4 15,0 0 19-15,13-6 10 0,-13 6 5 0,0 0 3 16,0 0-34-16,0 0-12 0,27 19-6 16,-27-19-6-16,12 16-3 0,-5-5-11 15,2-2-6-15,-3 3-19 0,0-3-28 16,0-2-32-16,-2 0-50 0,4 3-61 0,-8-10-65 16,10 12-61-16,-10-12-158 0,8 6-158 15,-8-6-380-15,0 0-415 0</inkml:trace>
  <inkml:trace contextRef="#ctx0" brushRef="#br0" timeOffset="-12019.58">29525 9971 2869 0,'0'0'-123'16,"0"0"26"-16,0 0 26 0,0 0 17 0,0 0 35 15,0 0 23-15,0 0 44 0,0 0 9 16,0 0 18-16,0 0 17 0,0 0 15 16,0 0 12-16,0 0 9 0,0 0 8 15,0 0 0-15,0 0-1 0,0 0-5 0,0 0-10 16,0 0-7-16,0 0-10 0,0 0-8 16,0 0-7-16,0 0-11 0,0 0-7 0,0 0-6 15,0 0-10-15,0 0-8 0,0 0-1 16,46-3-9-16,-46 3-2 0,26 0-4 15,-26 0-2-15,25-1-8 0,-11 1-3 0,-14 0-7 16,28-3-12-16,-13 1-23 0,-15 2-28 16,23-5-37-16,-23 5-49 0,19-4-57 15,-10 0-71-15,-9 4-146 0,9-6-195 0,-9 6-283 16,0 0-269-16</inkml:trace>
  <inkml:trace contextRef="#ctx0" brushRef="#br0" timeOffset="-11498.53">29967 9767 2652 0,'0'0'-38'16,"0"0"26"-16,0 0 6 0,0 0 3 16,0 0 12-16,0 0 19 0,0 0 19 0,0 0 5 15,0 0 7-15,0 0 1 0,0 0 4 16,0 0-1-16,0 0-7 0,0 0 5 0,0 0-9 16,0 0-3-16,0 0-7 0,0 0-6 15,0 0-1-15,0 0-8 0,32 12-7 16,-32-12-8-16,23-1-2 0,-23 1-6 0,24-6 3 15,-24 6-6-15,20-8-1 0,-11 2 5 16,2-3 2-16,-11 9 5 0,14-17 5 0,-7 9 3 16,-7 8 8-16,8-21 3 0,-8 21 2 15,2-18 2-15,-2 18 1 0,0 0-1 16,-10-26 1-16,10 26 2 0,-15-14 6 16,15 14-1-16,-17-8 3 0,17 8 3 0,-21 0 3 15,21 0 1-15,0 0-1 0,-32 13 4 16,24-4 4-16,-3 1 0 0,5 2-5 15,-1 1-1-15,1 0-3 0,6-13-6 0,-5 30-2 16,8-12-3-16,-1-2-7 0,4-2-2 16,3 2-3-16,-1-1-7 0,5-4-8 15,1 2-28-15,4 1-45 0,-4-7-57 0,8 3-77 16,-1-7-61-16,-2 1-129 0,2-4-189 16,-2-1-350-16,2-2-327 0</inkml:trace>
  <inkml:trace contextRef="#ctx0" brushRef="#br0" timeOffset="-11057.89">30488 9717 2973 0,'0'0'40'0,"12"-10"-6"0,-12 10-30 16,0 0 4-16,0 0-5 0,0 0 6 16,0 0 3-16,0 0 12 0,0 0 1 0,0 0 0 15,22 19 5-15,-22-19 14 0,4 19 17 16,-4-19 0-16,4 26-3 0,0-12-5 15,-1 2-5-15,1-3-3 0,-2 4-9 0,0-2 1 16,-2-15-6-16,2 27-4 0,0-15-2 16,-2-12 0-16,4 21-8 0,-4-21 5 15,2 16-2-15,-2-16 13 0,2 15 17 0,-2-15 0 16,0 0-3-16,0 0-3 0,4 16-7 16,-4-16-5-16,0 0-2 0,0 0-5 0,0 0-1 15,0 0-8-15,0 0 0 0,28-32 1 16,-19 20-6-16,1 3 0 0,-1-1 1 0,-9 10 0 15,19-19-4-15,-9 13 4 0,-10 6-4 16,20-11 2-16,-10 7-2 0,-10 4 7 16,21 0 6-16,-21 0 14 0,19 6 13 0,-19-6 3 15,13 11-2-15,-13-11-3 0,6 15-6 16,-6-15 0-16,0 0 1 0,-8 27 22 16,8-27-4-16,-17 17-16 0,4-10 0 0,-2 2-5 15,-1-4-2-15,-4 1-16 0,4-2-15 16,-1 0-34-16,-3-3-42 0,20-1-58 0,-30 0-65 15,18 2-62-15,12-2-107 16,-19-5-166-16,19 5-91 0,-13-8-241 0,13 8-212 16</inkml:trace>
  <inkml:trace contextRef="#ctx0" brushRef="#br0" timeOffset="-10741.82">31042 9768 2652 0,'11'-10'28'0,"-11"10"-3"0,0 0-1 15,11-9-1-15,-11 9 25 0,0 0 34 16,0 0 29-16,0 0 6 0,0 0-5 16,0 0-5-16,0 0-4 0,0 0 7 0,-30 41 5 15,19-27 0-15,-1 1-7 0,-4 5-1 16,2-3 17-16,-3 4-11 0,0 2-11 15,0 3-7-15,-2-1-16 0,-2 2-3 0,1 2-9 16,4-3-7-16,-3 2-5 0,0 1-8 16,2-2-4-16,-1-4-9 0,6-2-14 0,2 0-22 15,-3-4-39-15,4-2-39 0,1-2-44 16,2-1-54-16,1-2-44 0,1-3-72 16,4-7-141-16,0 0-162 0,0 0-294 0,0 0-269 15</inkml:trace>
  <inkml:trace contextRef="#ctx0" brushRef="#br0" timeOffset="-10448.54">30951 10049 2671 0,'13'-9'-47'0,"-13"9"13"16,0 0 0-16,17-9 7 0,-17 9 1 16,0 0 2-16,19-8 9 0,-19 8 14 0,15-1-4 15,-15 1 23-15,0 0 32 0,25 4 17 16,-25-4 32-16,17 9 23 0,-17-9 13 15,13 11 16-15,-13-11 2 0,6 18 1 0,-4-8-2 16,-2-10-5-16,-4 23-5 0,4-23 17 16,-10 28-2-16,3-14 4 0,3-2-12 15,-3 1-28-15,7-13-10 0,-12 23-5 0,8-13-12 16,4-10-4-16,-9 17-7 0,9-17-14 16,-4 15-2-16,4-15-21 0,0 0-32 0,13 21-37 15,-7-15-52-15,4-3-61 0,1-1-69 16,2 4-55-16,-3-4-78 0,6-2-151 0,-16 0-110 15,22 0-350-15,-11 2-374 0</inkml:trace>
  <inkml:trace contextRef="#ctx0" brushRef="#br0" timeOffset="-6113.14">28689 10623 2797 0,'0'0'-106'0,"0"0"17"15,0 0 17-15,0 0 17 0,0 0 12 16,0 0 19-16,0 0 4 0,0 0 26 0,0 0 22 16,0 0 20-16,0 0 17 0,0 0 30 15,0 0 10-15,0 0 6 0,0 0 2 16,0 0-7-16,0 0-10 0,0 0-7 0,0 0-11 15,38-7-6-15,-38 7-4 0,27 0-7 16,-27 0-5-16,38 2 0 0,-16-2-3 16,2 2 1-16,6 0-3 0,2-1-1 0,1 2 10 15,10 0 8-15,-2 1 3 0,5 0 0 16,0 0-2-16,2 0-8 0,0 0-1 0,-1-1-8 16,-1 1-3-16,3-1 0 0,-3 0-9 15,-1 0-6-15,1 0-1 0,-1-2-3 16,-3-1-1-16,-2 2-1 0,-3 0-4 0,-4-2 9 15,-1 0 2-15,0 0-2 0,-2 0-3 16,-5 2-2-16,-2-4-3 0,0 2 1 0,-1 0-11 16,-2 0 0-16,0 0-3 0,-20 0-17 15,35 0-32-15,-19 0-43 0,-16 0-53 16,27 0-72-16,-14-2-57 0,-13 2-82 0,19 0-151 16,-19 0-92-16,0 0-265 0,0 0-199 15</inkml:trace>
  <inkml:trace contextRef="#ctx0" brushRef="#br0" timeOffset="-5645.44">29270 10959 2526 0,'0'0'-24'0,"0"0"42"15,0 0 10-15,0 0 10 0,0 0 16 0,0 0 5 16,0 0 14-16,0 0 10 0,0 0-4 16,0 0-4-16,0 0 2 0,0 0-2 0,0 0 6 15,0 0 13-15,0 0 6 0,0 0 4 16,15 38-11-16,-15-38-5 0,0 19-8 16,0-19-6-16,0 21-9 0,0-21-3 0,0 21-10 15,0-21-6-15,2 25-3 0,-2-25-5 16,-2 22-3-16,2-22-5 0,2 25-1 0,-2-25-5 15,0 21-3-15,0-21-1 0,3 20-12 16,-3-20-5-16,2 18-16 0,-2-18-20 0,2 14-36 16,-2-14-20-16,0 0-50 0,2 17-45 15,-2-17-65-15,0 0-117 0,0 0-598 16,0 0-403-16</inkml:trace>
  <inkml:trace contextRef="#ctx0" brushRef="#br0" timeOffset="-5103.33">29240 11104 2856 0,'-4'-23'-114'0,"4"23"21"0,0 0 22 15,-2-21 13-15,2 21 13 0,0 0 16 16,4-27 23-16,1 17 9 0,-5 10 18 0,11-20 18 16,-5 11 2-16,2-3 9 15,-8 12 19-15,15-23 13 0,-4 11 8 0,0 4 10 16,-3-2-1-16,2 0-4 0,-10 10-4 0,24-18-9 15,-14 11-2-15,1 2-6 0,2-3-9 16,-13 8-2-16,21-8 1 0,-21 8 1 16,21-4 2-16,-21 4-3 0,19 2 4 15,-19-2 2-15,0 0-4 0,24 14-1 0,-16-7-3 16,-8-7-4-16,12 19-6 0,-7-5-6 16,-5-14-7-16,8 22-3 0,-6-8-2 0,-2-14-2 15,-2 21-3-15,2-21-4 0,-4 21 1 16,4-21-3-16,-11 19-3 0,5-12-1 15,6-7 0-15,-15 14-2 0,15-14-3 0,-17 10-1 16,17-10-1-16,-18 5 0 0,18-5-2 16,-18 2-1-16,18-2 1 0,0 0 1 0,0 0-3 15,-23 0 9-15,23 0 3 0,0 0 1 16,0 0-2-16,0 0 1 0,0 0 0 16,0 0-3-16,0 0 4 0,-19 0 5 15,19 0 15-15,0 0 9 0,0 0-13 0,0 0 10 16,0 0-2-16,0 0 8 0,0 0-27 15,0 0 12-15,34 27 5 0,-24-22 6 0,3 3 1 16,0 2 15-16,1-1-11 0,4 2-1 16,1 2-1-16,-1-3-11 0,2 2-5 0,-2 0-6 15,2 0-13-15,-3 0-29 0,0 0-33 16,-2-3-38-16,-3-1-45 0,0-1-60 0,0 2-51 16,-2-1-53-16,-2-2-83 0,1-2-150 15,-9-4-66-15,6 7-390 0,-6-7-439 16</inkml:trace>
  <inkml:trace contextRef="#ctx0" brushRef="#br0" timeOffset="2932.05">30353 15335 2935 0,'0'0'-33'0,"0"0"57"0,0 0 22 16,0 0 23-16,0 0 8 0,0 0 13 0,0 0 9 16,0 0 9-16,0 0-3 0,0 0 2 15,0 0 4-15,0 0-3 0,0 0 10 16,0 0 1-16,0 0 5 0,0 0 7 0,0 0 36 15,0 0-7-15,0 0 2 0,0 0-8 16,42 4-12-16,-42-4-13 0,0 0-14 16,19 8-15-16,-19-8-10 0,16 6-14 0,-16-6-6 15,18 5-14-15,-18-5-16 0,16 8-7 16,-16-8-9-16,20 6-18 0,-10-2-19 0,-10-4-18 16,21 4-21-16,-21-4-19 0,22 3-17 15,-14-3-24-15,-8 0-37 0,0 0-45 0,24 0-43 16,-24 0-36-16,10-3-43 0,-10 3-86 15,0 0-91-15,0 0-67 0,0 0-316 0,-10-26-241 16</inkml:trace>
  <inkml:trace contextRef="#ctx0" brushRef="#br0" timeOffset="3179.38">30371 15205 2654 0,'0'0'28'15,"0"0"38"-15,-14-8 11 0,14 8 10 16,0 0 28-16,0 0 23 0,0 0 15 16,0 0 8-16,0 0-7 0,0 0-7 0,0 0-7 15,0 0 2-15,0 0-6 0,0 0 20 16,0 0-1-16,0 0-17 0,54 15-10 0,-54-15-19 16,21 6-14-16,-12-2-28 0,-9-4-31 15,19 5-38-15,-11-3-46 0,-8-2-58 16,20 1-71-16,-12 2-74 0,-8-3-134 0,17 1-209 15,-6 2 21-15,-11-3-323 0,0 0-276 16</inkml:trace>
  <inkml:trace contextRef="#ctx0" brushRef="#br0" timeOffset="3860.36">30835 15111 2714 0,'0'0'3'0,"0"0"33"15,0 0-2-15,0 0-5 0,0 0-2 16,0 0-1-16,0 0 4 0,0 0 2 0,0 0-1 15,0 0-3-15,0 0-5 0,0 0-1 16,0 0 0-16,0 0 1 0,0 0 2 16,0 0-2-16,0 0-3 0,35 24 0 0,-35-24-1 15,0 0-1-15,20 2-1 0,-20-2-4 16,0 0 2-16,0 0-1 0,25-9-7 0,-25 9 8 16,13-10 6-16,-13 10 5 0,13-15 15 15,-13 15 8-15,8-21 12 0,-4 10 4 16,-4 11 10-16,6-21-1 0,-6 21 0 0,3-19 2 15,-3 19 1-15,0-15 6 0,0 15 0 16,0 0 6-16,-13-19 10 0,13 19 1 0,-15-7 2 16,15 7-4-16,0 0 1 0,-30 2-11 15,30-2 7-15,-22 9-4 0,8-2-35 16,4 1-1-16,10-8 3 0,-19 20-3 0,8-9-3 16,3 3-5-16,2-2 2 0,-1 5-7 0,3-2-4 15,4-15-3-15,-4 29-1 16,6-15-2-16,-2-14-5 0,4 32-2 15,0-19-3-15,3-1-7 0,3-2-9 0,-1 2-8 0,4-2-17 16,1 0-16-16,2-5-21 0,-4 2-26 16,2-3-38-16,4 0-47 0,-1-4-64 15,-1 0-39-15,2 0-64 0,-2-4-120 0,-1 2-123 16,0-2-398-16,-2-1-425 0</inkml:trace>
  <inkml:trace contextRef="#ctx0" brushRef="#br0" timeOffset="4362.24">31191 15047 2868 0,'0'0'-56'15,"4"-12"51"-15,-4 12 28 0,0 0 9 16,0 0 20-16,6-16 23 0,-6 16 7 16,0 0 2-16,0 0 0 0,0 0 5 15,0 0 7-15,0 0 0 0,0 0 6 0,0 0-3 16,0 0-5-16,0 0-7 0,0 0-9 15,8 44-6-15,-8-44-10 0,-2 23-8 16,2-23-4-16,-2 29-3 0,0-14-8 0,0 2-4 16,2-17-2-16,-2 33-3 0,0-20-5 15,2-13 0-15,-4 25-1 0,2-14-1 0,2-11 1 16,-2 19-3-16,2-19 3 0,-2 17-3 16,2-17 0-16,0 0-4 0,-4 15 0 0,4-15-4 15,0 0-4-15,0 0-2 0,0 0-3 16,0 0-1-16,0 0-3 0,0 0 0 15,0 0 1-15,0 0-1 0,0 0-1 0,28-33 4 16,-28 33-1-16,16-13 0 0,-16 13 3 16,14-9-3-16,-14 9 1 0,19-6-2 0,-19 6 3 15,22-1-4-15,-22 1 1 0,0 0 2 16,29 4 5-16,-18 1 9 0,-11-5 9 16,15 10 5-16,-15-10 15 0,8 13 7 15,-8-13 2-15,0 0 31 0,-2 21-1 0,2-21 5 16,0 0-11-16,-19 23-1 0,8-18-8 15,0 3-4-15,11-8-9 0,-26 11-14 0,12-7-23 16,2 2-20-16,12-6-32 0,-23 6-34 16,12-5-46-16,11-1-67 0,-17 4-70 15,17-4-49-15,-16 0-120 0,16 0-162 0,0 0-19 16,0 0-333-16,0 0-341 0</inkml:trace>
  <inkml:trace contextRef="#ctx0" brushRef="#br0" timeOffset="4784.1">31577 15311 2736 0,'16'-9'13'16,"-16"9"70"-16,0 0 11 0,0 0 10 16,0 0 16-16,0 0 16 0,0 0 13 15,0 0 12-15,0 0-7 0,0 0-6 0,0 0-8 16,0 0 3-16,0 0-5 0,0 0 28 16,0 0-3-16,-40 24-7 0,40-24-8 0,-22 11-14 15,7-3-14-15,1 1-14 0,-2 1-8 16,0 2-9-16,-3-1-9 0,0 3-7 15,0 0-6-15,-3-2-8 0,4 4-6 0,-2-1-6 16,4 0-4-16,-3 2-4 0,1-2-6 16,2 2-5-16,3-4 0 0,-2 5-5 0,0-5-3 15,5 0-2-15,-1-1-7 0,0-1-8 16,3-1-17-16,8-10-20 0,-14 17-22 16,10-10-41-16,-4 0-42 0,8-7-56 0,-8 8-66 15,8-8-55-15,0 0-116 0,-6 8-157 16,6-8 8-16,0 0-433 0,0 0-504 0</inkml:trace>
  <inkml:trace contextRef="#ctx0" brushRef="#br0" timeOffset="5285.86">31442 15647 2975 0,'0'0'-136'0,"0"0"29"15,0-26 12-15,0 26 12 0,0 0 16 16,0 0 14-16,0 0 33 0,0 0 23 15,0 0 14-15,0-20 12 0,0 20 16 0,0 0 9 16,0 0 11-16,9-10 6 0,-9 10 8 16,0 0 0-16,11-12 3 0,-11 12-11 15,0 0 2-15,0 0-8 0,14-7-6 0,-14 7-7 16,0 0 6-16,18-2-2 0,-18 2 3 16,0 0-3-16,0 0-5 0,26 6 9 15,-26-6 4-15,16 6 4 0,-16-6 9 0,10 7 13 16,-10-7 5-16,9 12 9 0,-9-12 8 0,0 0 6 15,-2 20 6-15,2-20-2 0,-15 17 2 16,6-4 31-16,-2-5 0 0,1 6 2 16,-2-2-2-16,-2-2-11 0,4 4-12 15,0-2-10-15,1 1-17 0,0-2-13 0,3 1-10 16,6-12-18-16,-2 22-28 0,2-22-34 0,11 22-43 16,-3-14-53-16,7 1-61 0,-1-2-73 15,6 2-70-15,-4-6-128 0,2-2-178 16,-3-1 16-16,-15 0-488 0,27-13-633 15</inkml:trace>
  <inkml:trace contextRef="#ctx0" brushRef="#br0" timeOffset="7131.35">31914 15240 3205 0,'0'0'-133'15,"0"0"41"-15,20-28 17 0,-20 28 15 16,0 0 37-16,0 0 23 0,0 0 14 0,0 0 28 15,0 0 9-15,0 0 15 0,0 0 11 16,0 0 15-16,0 0 17 0,0 0 13 16,0 0 4-16,0 0-3 0,0 0-13 0,0 0-7 15,0 0-11-15,0 0-12 0,14-7-10 16,-14 7 1-16,0 0-11 0,0 0-8 0,0 0-8 16,0 0-2-16,0 0-5 0,30 14-5 15,-30-14-2-15,17 3-3 0,-17-3-3 16,18 5-2-16,-18-5 1 0,22 6-7 15,-22-6 0-15,21 4 1 0,-21-4 2 0,22 4 0 16,-22-4 0-16,20 6 1 0,-20-6-3 16,20 5-3-16,-20-5 1 0,16 4-4 15,-16-4-13-15,0 0-29 0,20 1-44 0,-20-1-78 16,12 2-75-16,-12-2-113 0,0 0-200 16,0 0-27-16,0 0-291 0,0 0-211 0</inkml:trace>
  <inkml:trace contextRef="#ctx0" brushRef="#br0" timeOffset="11223.99">27748 10422 1163 0,'0'0'257'16,"0"0"-42"-16,0 0 6 0,0 0 7 0,0 0 13 16,0 0 12-16,0 0-15 0,0 0-27 15,0 0-10-15,0 0-7 0,0 0-11 16,-13 51-11-16,10-38-3 0,3-13-10 0,-2 28-1 16,2-14 16-16,0-14-15 0,0 27-17 15,2-14-12-15,-2-13-17 0,5 23-10 0,-2-11-16 16,-3-12-4-16,6 20-16 0,-1-10-8 15,-5-10-14-15,12 16-27 0,-6-9-31 16,0-4-37-16,-6-3-45 0,13 6-54 0,-13-6-71 16,18 0-62-16,-18 0-112 0,0 0-191 15,12-13-23-15,-12 13-314 0,0 0-325 0</inkml:trace>
  <inkml:trace contextRef="#ctx0" brushRef="#br0" timeOffset="11411.8">27584 10117 2733 0,'0'0'23'16,"-7"-13"56"-16,7 13-8 0,0 0-5 15,0 0 0-15,0 0-7 0,0 0-6 16,-4-16-5-16,4 16-5 0,0 0-5 0,0 0-4 16,0 0-8-16,0 0-22 0,0 0-46 15,0 0-55-15,0 0-59 0,0 0-73 0,0 0-171 16,0 0-354-16,0 0-33 0</inkml:trace>
  <inkml:trace contextRef="#ctx0" brushRef="#br0" timeOffset="11751.14">28062 10635 2339 0,'0'0'37'0,"0"0"6"16,0 0-6-16,5 19-6 0,-5-19 5 15,0 0 12-15,0 0 5 0,20 8-4 0,-20-8-2 16,13 2-5-16,-13-2 2 0,19 4-5 16,-19-4 5-16,21 3 5 0,-21-3-8 15,23 4-1-15,-11-2-9 0,-12-2-24 0,25 0-48 16,-25 0-61-16,18 1-66 0,-18-1-96 16,18-5-506-16,-18 5-64 0</inkml:trace>
  <inkml:trace contextRef="#ctx0" brushRef="#br0" timeOffset="11878.82">28014 10547 2311 0,'0'0'173'16,"-14"-5"38"-16,14 5-25 0,0 0-29 0,0 0-23 15,0 0-23-15,0 0-19 0,0 0-39 16,0 0-66-16,56 0-100 0,-33 4-82 0,5-3-138 16,0 1-517-16,5 0-196 0</inkml:trace>
  <inkml:trace contextRef="#ctx0" brushRef="#br0" timeOffset="13762.03">32545 14840 2532 0,'0'0'-54'15,"0"0"32"-15,0 0 22 0,0 0 23 16,0 0 12-16,-27 19 23 0,27-19 16 0,-6 14 12 16,6-14 8-16,-4 17 11 0,4-17 2 15,-6 18 12-15,6-18-4 0,-4 26 0 16,2-13-3-16,2-13-6 0,-6 28-9 0,2-11-8 16,2-1-6-16,-2 3-6 0,-1-2 1 15,1 2-14-15,0 0-2 0,0 0-1 0,-1-2-5 16,1 2 2-16,2 0-1 0,0 0-4 15,0 3-5-15,2-4-5 0,2 1 2 16,0 1-8-16,0-2-4 0,2 1-6 16,3-1 1-16,-1-1-3 0,3-2-6 0,3 2-18 15,-2 1-22-15,6-3-36 0,-4-4-46 16,3 2-44-16,0-1-55 0,0-2-34 0,-1-3-40 16,0 0-89-16,0-3-118 0,-6 3-388 15,1-6-236-15</inkml:trace>
  <inkml:trace contextRef="#ctx0" brushRef="#br0" timeOffset="14864.04">32689 15063 2530 0,'0'0'-111'16,"0"0"20"-16,0 0 19 0,-19-12 28 0,19 12 23 15,0 0 11-15,0 0 21 0,0 0 17 16,0 0 9-16,0 0 1 0,0 0 9 15,0 0-1-15,0 0 1 0,0 0 2 0,0 0-1 16,0 0 4-16,0 0 3 0,0 0-2 16,0 0 0-16,0 0-8 0,0 0 1 15,0 0-6-15,0 0-1 0,0 0-5 16,0 0-4-16,0 0-6 0,0 0-6 0,36-1-13 16,-36 1-7-16,0 0-6 0,20-7-2 0,-20 7-4 15,12-12 7-15,-12 12 0 0,10-14 15 16,-10 14 1-16,9-16 8 0,-9 16 4 15,6-18 4-15,-6 18 3 0,5-19-2 0,-5 19 6 16,0-15 0-16,0 15 8 0,0 0 12 16,0 0 0-16,-9-22 10 0,9 22 7 0,0 0 14 15,-15-9 7-15,15 9 8 0,0 0 5 16,0 0-10-16,0 0-6 0,0 0-5 16,-38 22-5-16,34-13-6 0,-4 2-5 15,8-11-5-15,-13 25-4 0,8-12-11 0,1 2-1 16,-2 3 2-16,4-2-7 0,2-16-6 15,-5 35 2-15,8-18-3 0,-1 0-2 16,0 1-8-16,2-2-2 0,2 1 0 0,3-1-11 16,0-1-23-16,1-1-28 0,0-4-49 15,2 1-51-15,2-3-70 0,1 1-58 0,0-5-123 16,0-1-157-16,1 1-387 0,-3-4-350 16</inkml:trace>
  <inkml:trace contextRef="#ctx0" brushRef="#br0" timeOffset="15268.27">33001 15230 2919 0,'4'-19'19'0,"-4"19"5"0,0 0 0 15,0 0-1-15,0 0-1 0,-20-21 20 16,20 21 20-16,0 0 12 0,-21-7 14 0,21 7 6 16,-21 2 6-16,21-2 6 0,0 0 3 0,-27 8 0 15,27-8-8-15,-20 9-10 0,12 0-13 16,8-9-5-16,-13 16-7 0,7-6-5 15,6-10-8-15,-6 20-9 0,6-20-8 0,0 22-11 16,0-22-18-16,2 20-9 0,-2-20-10 16,6 16-13-16,-6-16-17 0,13 11-14 15,-13-11-22-15,12 5-17 0,-12-5-11 0,0 0-5 16,22 0 3-16,-22 0 13 0,0 0 10 16,25-15 20-16,-14 8 20 0,-3-3 31 15,3 1 28-15,-11 9 33 0,15-11 18 0,-15 11 4 16,17-10 15-16,-17 10 19 0,16-4 24 15,-16 4 5-15,0 0 8 0,30 10 19 0,-30-10-12 16,21 11-20-16,-10-6-5 0,2 6-17 16,-5-4-18-16,4 2-5 0,0 1-11 0,-4-1-15 15,2 3-17-15,-10-12-21 0,17 17-28 16,-8-11-39-16,-3-1-51 0,-6-5-69 16,15 10-82-16,-15-10-105 0,10 0-190 0,-10 0-59 15,0 0-361-15,0 0-409 0</inkml:trace>
  <inkml:trace contextRef="#ctx0" brushRef="#br0" timeOffset="15744.26">33237 15141 2918 0,'0'0'-65'0,"0"0"25"15,0 0 17-15,0 0 20 0,0 0 20 16,0 0 15-16,0 0-3 0,0 0 5 0,0 0 6 15,0 0 1-15,0 0 0 0,0 0 0 16,0 0 2-16,0 0 2 0,0 0-2 16,38 18-6-16,-38-18-2 0,19 4-8 15,-19-4-14-15,22 7-42 0,-22-7-60 0,26 3-63 16,-26-3-92-16,20-2-191 0,-9 1-301 16,-11 1-6-16</inkml:trace>
  <inkml:trace contextRef="#ctx0" brushRef="#br0" timeOffset="16209.76">33431 14964 2112 0,'0'0'-52'15,"0"0"20"-15,0 0 18 0,0 0 22 0,0 0 25 16,0 0 33-16,0 0 27 0,0 0 6 0,0 0 4 15,0 0-13-15,0 0-3 0,0 0-4 16,0 0-10-16,0 0-6 0,0 0-5 16,0 0-9-16,0 0-2 0,0 0-6 0,14 38-7 15,-14-38-9-15,0 0-11 0,14 6-8 16,-14-6-7-16,0 0-10 0,0 0-3 16,0 0-1-16,0 0 6 0,0 0-2 15,30-14 4-15,-30 14 1 0,9-11 9 0,-9 11 7 16,6-16 17-16,-6 16 9 0,6-13 4 15,-6 13 8-15,0 0-4 0,2-19 3 0,-2 19 8 16,0 0 10-16,0 0 20 0,0 0 15 16,-18-17 7-16,18 17 3 0,0 0-2 15,0 0-8-15,-28 5-10 0,28-5-7 0,0 0-5 16,-25 18-8-16,17-10-9 0,-4 3-3 16,6 1-9-16,-2-1-4 0,2 3-9 15,1 1-1-15,5-15 12 0,-4 31 2 0,2-15-11 16,2-16-4-16,4 32-5 0,3-18-14 0,-1 2-29 15,0-3-37-15,2 0-45 0,2-4-72 16,2 1-72-16,-2-3-87 0,-10-7-166 16,22 9-108-16,-14-8-326 0,-8-1-328 0</inkml:trace>
  <inkml:trace contextRef="#ctx0" brushRef="#br0" timeOffset="16653.88">33663 15094 2929 0,'0'0'12'0,"0"0"1"0,12-10-2 16,-12 10-3-16,0 0 21 0,0 0 23 16,0 0 18-16,0 0 1 0,0 0 2 15,0 0 4-15,0 0-4 0,15 27-2 0,-15-27-6 16,0 17-5-16,0-17-10 0,-2 22-5 16,2-22-2-16,-2 30-4 0,0-13-5 15,0-2-1-15,2-15-6 0,-4 29-2 0,1-14 3 16,3-15 6-16,-4 23 4 0,0-12 4 15,4-11 2-15,-2 19-2 0,2-19-3 0,-2 17 3 16,2-17-2-16,-4 13 6 0,4-13 2 16,0 0-4-16,0 0-6 0,0 0-7 0,0 0-1 15,8 18-3-15,-8-18-5 0,0 0-2 16,0 0-2-16,0 0-1 0,0 0-2 16,0 0-1-16,40-23 3 0,-40 23 1 0,11-6-3 15,-11 6 0-15,0 0-3 0,14-7 0 16,-14 7-4-16,0 0 7 0,0 0-8 0,0 0 3 15,0 0-1-15,0 0 2 0,24 10 1 16,-24-10 6-16,0 0 9 0,0 0 9 0,-2 19 4 16,2-19 0-16,0 0 1 0,0 0 5 15,-24 23-3-15,24-23-5 0,-16 8-13 16,16-8-11-16,-21 8-26 0,12-6-33 0,-2 0-48 16,11-2-53-16,-16 2-68 0,16-2-57 15,-14 1-109-15,14-1-155 0,0 0-65 0,0 0-274 16,0 0-236-16</inkml:trace>
  <inkml:trace contextRef="#ctx0" brushRef="#br0" timeOffset="16936.58">33837 15470 2617 0,'0'0'-2'16,"0"0"47"-16,0 0 31 0,0 0 18 0,0 0 20 16,0 0 17-16,0 0 20 0,0 0 10 15,0 0-3-15,-30 33-5 0,21-25-12 16,9-8-14-16,-23 16-6 0,10-3-10 0,1-2-17 16,-1 0-11-16,2 0-6 0,-1 2-12 15,1-2-10-15,1 1-15 0,-1-1-27 0,0-2-35 16,3 0-54-16,8-9-53 0,-14 16-57 15,8-11-51-15,6-5-94 0,-8 11-170 16,8-11-445-16,-8 7-373 0</inkml:trace>
  <inkml:trace contextRef="#ctx0" brushRef="#br0" timeOffset="17214.46">33680 15728 2769 0,'0'0'-102'0,"0"0"13"0,23 0 11 0,-23 0 6 15,0 0 11-15,0 0 18 0,19 2-11 16,-19-2 9-16,0 0 7 0,0 0 1 0,22 4 8 16,-22-4 18-16,0 0 37 0,16 3 11 15,-16-3 55-15,0 0 25 0,0 0 27 16,0 0 16-16,6 14 7 0,-6-14 11 16,0 0 11-16,0 0 3 0,0 0-7 0,-22 21-10 15,22-21-17-15,-12 14-14 0,12-14-10 0,-8 11-16 16,8-11-9-16,-6 15-22 0,6-15-4 15,0 0-25-15,2 22-44 0,-2-22-50 0,10 17-48 16,-10-17-57-16,20 10-57 0,-10-5-50 16,-10-5-98-16,26 1-166 0,-16-1-427 15,-10 0-356-15</inkml:trace>
  <inkml:trace contextRef="#ctx0" brushRef="#br0" timeOffset="17667.84">33798 14882 2682 0,'0'0'-126'0,"0"0"26"16,0 0 28-16,0 0 9 0,0 0 16 16,0 0 20-16,0 0 36 0,17-9 23 15,-17 9 30-15,0 0 11 0,0 0 7 0,0 0 1 16,28 28 1-16,-24-21 1 0,4 7 3 15,1-1-7-15</inkml:trace>
  <inkml:trace contextRef="#ctx0" brushRef="#br0" timeOffset="17789.39">33866 15545 3537 0,'-17'46'-15'15,"3"-1"-39"-15,-6-1-42 0,3-2-38 0,-2 2-39 16,0-6-92-16,1-1-592 0,-4 3-208 15</inkml:trace>
  <inkml:trace contextRef="#ctx0" brushRef="#br0" timeOffset="20725.24">30361 16686 2509 0,'-34'-11'-54'0,"34"11"37"0,0 0 19 16,0 0 14-16,0 0 21 0,0 0 23 15,0 0 19-15,0 0 15 0,0 0 12 16,0 0 6-16,0 0 6 0,0 0 7 0,0 0 1 16,0 0-1-16,0 0-2 0,0 0-3 15,0 0-14-15,0 0-6 0,0 0-10 0,0 0-10 16,0 0-8-16,0 0-8 0,0 0-15 15,0 0-14-15,0 0-16 0,0 0-19 16,57 18-24-16,-42-17-23 0,-15-1-34 16,27 2-40-16,-9-2-40 0,-18 0-38 0,26 0-45 15,-26 0-85-15,26-6-605 0,-18 2-344 16</inkml:trace>
  <inkml:trace contextRef="#ctx0" brushRef="#br0" timeOffset="20912.75">30312 16553 2914 0,'0'0'15'0,"-19"-4"0"0,19 4 2 0,0 0-7 15,0 0 9-15,0 0 7 0,0 0-5 16,0 0-3-16,0 0 0 0,0 0-2 16,0 0-11-16,62 9-12 0,-48-4-26 0,3 1-29 15,2-2-39-15,0 3-41 0,-2-3-66 16,0-1-164-16,0 1-311 0,0 0 75 15</inkml:trace>
  <inkml:trace contextRef="#ctx0" brushRef="#br0" timeOffset="21446.12">30737 16662 2091 0,'0'0'48'16,"0"0"0"-16,0 0 7 0,0 0-6 15,0 0 1-15,0 0-3 0,0 0-15 16,0 0-2-16,0 0 1 0,0 0-13 0,0 0-5 15,0 0-4-15,0 0 5 0,0 0-2 16,0 0 4-16,0 0 4 0,0 0-4 0,0 0-1 16,24-15 8-16,-24 15-11 0,16-9-3 15,-6 0-3-15,0 2 0 0,-10 7 3 0,21-19-9 16,-11 9 17-16,1-2 13 0,0 1-1 16,-1-2 4-16,-4 3 6 0,4-3 2 0,-4 1-3 15,-6 12-6-15,6-19 5 0,-6 19 2 16,2-17 9-16,-2 17 11 0,0 0 11 15,-12-20 4-15,12 20 8 0,-18-10 7 0,18 10 4 16,-23-2 14-16,23 2 1 0,-30 6-3 16,16 0 5-16,-2 1-7 0,2 3-3 15,-3 3-5-15,2 2-7 0,0 0-11 16,3 3-6-16,1 1-7 0,0-2-8 16,5 4 4-16,2-3-12 0,2 1-5 0,2-3-1 15,2 3-8-15,4-2-9 0,2 2-9 16,6-3-16-16,0-1-18 0,1-2-30 0,2-1-37 15,2-4-52-15,5 3-69 0,-6-8-67 16,-1 1-157-16,0-4-143 0,2 0-366 0,-19 0-355 16</inkml:trace>
  <inkml:trace contextRef="#ctx0" brushRef="#br0" timeOffset="21877.29">31015 16673 2916 0,'0'0'16'0,"0"0"1"16,0 0 2-16,0 0-8 0,0 0-1 0,0 0 7 16,0 0-9-16,0 0-1 0,19 29 0 15,-19-29 3-15,2 15 14 0,-2-15 18 0,0 21 20 16,0-21 10-16,0 23 11 0,0-23-4 16,0 23-4-16,0-23-5 0,0 22-1 15,0-22-7-15,0 21-8 0,0-21-6 0,0 21-2 16,0-21-5-16,-2 15 17 0,2-15 8 15,0 0-1-15,0 0-9 0,4 16-5 16,-4-16-5-16,0 0-5 0,0 0-8 0,0 0-6 16,0 0-2-16,0 0-3 0,46-25-4 15,-32 19-2-15,-2-1-1 0,3 1-5 16,0 2 5-16,-15 4 3 0,29-4 1 0,-29 4 8 16,28 2 10-16,-28-2 9 0,25 6 5 15,-14-2 5-15,-11-4 4 0,17 12 3 16,-11-5 2-16,-6-7 0 0,8 13 6 15,-8-13 0-15,0 0-8 0,0 0-3 0,-16 25-11 16,16-25-5-16,-19 7-3 0,6-2-5 0,13-5-13 16,-25 3-14-16,25-3-27 0,-24 4-33 15,14-4-47-15,10 0-67 0,-20-2-77 16,20 2-68-16,-12-7-132 0,12 7-142 16,0 0-15-16,0 0-283 0,0 0-252 0</inkml:trace>
  <inkml:trace contextRef="#ctx0" brushRef="#br0" timeOffset="22126.05">31506 16727 2983 0,'0'0'196'0,"0"0"1"0,0 0-19 15,0 0-16-15,0 0-24 0,21 3-16 16,-21-3-13-16,0 0-12 0,19 4-15 0,-19-4-10 16,17 2-21-16,-17-2-22 0,24 2-31 15,-10 0-32-15,-14-2-45 0,32 1-58 16,-11 2-59-16,-2-3-72 0,0 0-154 16,1 0-560-16,-2 0-436 0</inkml:trace>
  <inkml:trace contextRef="#ctx0" brushRef="#br0" timeOffset="22716.33">31982 16694 3003 0,'0'0'-54'0,"0"0"11"15,0 0 6-15,0 0 0 0,0 0 4 16,0 0 12-16,0 0 10 0,0 0 2 0,-6 38 4 16,6-38 3-16,0 0-7 0,19 2 0 15,-19-2 11-15,0 0-1 0,23-2-2 0,-23 2 9 16,0 0-8-16,28-5 2 0,-28 5 11 16,19-12 9-16,-11 6 4 0,-8 6 13 15,17-15 14-15,-11 7 10 0,-6 8 9 16,12-16 7-16,-12 16-8 0,4-19-1 0,-4 19-7 15,0-17-7-15,0 17 10 0,0 0 8 16,-12-19 19-16,12 19 4 0,-10-10 12 16,10 10 3-16,-17-4-4 0,17 4-4 0,-21-2 9 15,21 2-3-15,0 0-19 0,-34 13 4 16,23-5-7-16,1 1-8 0,2 3-4 16,-3 1-6-16,4 3-9 0,1-2-3 0,2 2-9 15,2 1 1-15,2-17-6 0,2 36-5 0,2-19-7 16,0 0 0-16,5 1-22 0,2-1-21 15,-1-1-29-15,4-3-33 0,2-2-40 16,1-2-48-16,0 1-59 0,0-5-66 16,-1-1-123-16,2 0-170 0,-2-2-23 0,-16-2-239 15,30 0-179-15</inkml:trace>
  <inkml:trace contextRef="#ctx0" brushRef="#br0" timeOffset="23120.15">32439 16862 2524 0,'0'0'-18'0,"0"0"9"16,0 0 2-16,0 0 8 0,0 0 31 15,-14-27 41-15,14 27 23 0,0 0 29 0,-24-8 16 16,24 8 13-16,-21-1 13 0,21 1 10 16,-23 1 2-16,23-1-2 0,-23 8-18 0,9 0-14 15,2 0-18-15,12-8-15 0,-19 19-8 16,10-10-12-16,3 2-11 0,0 2-7 15,6-13-7-15,-6 24-15 0,6-24-10 0,-3 18-12 16,3-18-16-16,0 0-17 0,7 24-18 16,-7-24-24-16,12 8-16 0,-12-8-18 15,16 3-13-15,-16-3 1 0,0 0 1 16,29-8 11-16,-29 8 8 0,23-9 10 0,-10 1 20 16,0 1 32-16,-13 7 29 0,19-12 27 15,-9 8 10-15,-10 4 12 0,16-7 15 0,-16 7 23 16,0 0 15-16,0 0-8 0,26 9 14 15,-26-9-2-15,11 14-5 0,-11-14-10 0,13 17-19 16,-7-6-10-16,-6-11-9 0,9 19-16 16,-5-8-28-16,-4-11-43 0,10 20-42 15,-6-12-51-15,1-3-68 0,-5-5-92 0,7 12-107 16,-7-12-202-16,0 0-31 0,0 0-413 16,0 0-513-16</inkml:trace>
  <inkml:trace contextRef="#ctx0" brushRef="#br1" timeOffset="43503.26">24689 9088 824 0,'0'0'173'0,"0"0"-84"16,-2-17-24-16,2 17-23 0,0 0 10 16,0 0-3-16,0 0 6 0,2-23 9 15,-2 23 12-15,0 0 7 0,0 0 2 0,0 0 1 16,6-17 11-16,-6 17 5 0,0 0 3 15,0 0 20-15,0 0 2 0,8-13 9 0,-8 13 4 16,0 0-1-16,0 0-4 0,0 0-1 16,0 0 2-16,8-12 2 0,-8 12 1 0,0 0-2 15,0 0-2-15,0 0-4 0,0 0-7 16,0 0-7-16,0 0-7 0,0 0-3 16,0 0 0-16,0 0-8 0,0 0-6 0,0 0-14 15,0 0-6-15,0 0-13 0,10 39 3 16,-10-39-13-16,2 20-5 0,-2-20-7 15,4 25 0-15,-2-12-5 0,2 2-1 0,-2 2-3 16,-2-17-8-16,6 28-1 0,-4-13 1 16,3-2-10-16,0 0-24 0,-1-2-34 15,-4-11-41-15,4 18-55 0,-4-18-66 0,6 17-57 16,-6-17-91-16,2 10-157 0,-2-10-100 16,0 0-274-16,0 0-264 0</inkml:trace>
  <inkml:trace contextRef="#ctx0" brushRef="#br1" timeOffset="43843.28">24574 9128 2584 0,'-4'-10'-91'0,"4"10"30"0,-11-15 26 15,11 15 26-15,-10-15 32 0,10 15 18 16,-8-11 19-16,8 11 14 0,0 0 7 0,-12-14 8 15,12 14 11-15,0 0 10 0,0 0 4 16,0 0-1-16,0 0-7 0,0 0-3 16,0 0-10-16,0 0-1 0,0 0-13 0,0 0-1 15,0 0-15-15,0 50-1 0,0-50-6 16,4 26-4-16,-4-10 2 0,0-16-3 16,-4 32 2-16,0-15 3 0,-2 1-4 0,0-1 3 15,-4-1 2-15,-1 2 4 0,-4-1-3 16,2-1-3-16,-3-1-9 0,0 0-6 15,2-2-5-15,-3-1-9 0,4-2-32 0,0-2-28 16,1 0-37-16,12-8-47 0,-17 10-66 16,12-7-71-16,5-3-118 0,0 0-176 15,0 0-383-15,0 0-344 0</inkml:trace>
  <inkml:trace contextRef="#ctx0" brushRef="#br1" timeOffset="44122.06">24780 8627 2944 0,'6'-12'63'0,"0"5"6"16,-6 7-15-16,0 0-8 0,0 0 2 0,0 0 4 15,0 0 8-15,0 0-8 0,0 0-2 16,0 0-9-16,0 0-3 0,-31 40-4 16,18-28 0-16,3-1 8 0,-5-2 15 0,3 2-1 15,-4-1-2-15,3-2 2 0,1 1 4 16,-1-2 6-16,13-7 9 0,-19 13 8 0,19-13-11 15,-12 7-5-15,12-7-8 0,0 0-9 16,0 0-8-16,0 0-11 0,0 0-13 0,0 0-20 16,0 0-21-16,0 0-26 0,0 0-19 15,0 0-28-15,0 0-33 0,0 0-32 16,0 0-32-16,0 0-42 0,0 0-106 0,0 0-615 16,0 0-386-16</inkml:trace>
  <inkml:trace contextRef="#ctx0" brushRef="#br1" timeOffset="44762.62">23895 9214 2830 0,'0'0'-69'0,"0"0"29"15,0 0 4-15,0 0 2 0,0 0 10 0,0 0 8 16,-36-20 23-16,36 20 15 0,0 0 12 16,0-18 12-16,0 18 2 0,0 0-4 0,6-23 5 15,-6 23-11-15,9-11 7 0,-9 11-10 16,11-10 2-16,-11 10-5 0,0 0-1 16,16-6-5-16,-16 6 1 0,0 0 5 0,0 0 15 15,0 0 10-15,24 21 7 0,-24-21 7 16,2 18 15-16,-2-18 14 0,-6 26 5 0,6-26 7 15,-12 31-2-15,2-12-1 0,0-2-5 16,-5 2-1-16,2-3-4 0,-4 4-14 16,3-4-7-16,-2 4-9 0,0-4-7 0,1 1-7 15,2-2-6-15,0 0-17 16,3-4-29-16,-1-1-47 0,2-1-73 0,3-1-91 0,6-8-100 16,-12 4-199-16,12-4-76 0,0 0-326 15,0 0-301-15</inkml:trace>
  <inkml:trace contextRef="#ctx0" brushRef="#br1" timeOffset="44918.97">23745 8947 2932 0,'8'-18'133'16,"-8"18"11"-16,0 0-20 0,6-16-17 0,-6 16-10 16,0 0-11-16,9-14-11 0,-9 14-16 15,0 0-38-15,0 0-61 0,0 0-68 16,6-11-48-16,-6 11-47 0,0 0-96 0,0 0-604 15,0 0-288-15</inkml:trace>
  <inkml:trace contextRef="#ctx0" brushRef="#br1" timeOffset="45551.94">23546 9160 2696 0,'-9'18'-45'0,"9"-18"43"15,0 0 13-15,-6 16 27 0,6-16 13 0,0 0 14 16,0 0 5-16,0 0-5 0,0 0 0 15,0 0-4-15,0 0 6 0,0 0 4 0,0 0 7 16,0 0-2-16,0 0 0 0,15-58 1 16,-9 44-9-16,0 1-1 0,1 0-5 0,1-1-4 15,1 3-3-15,-1 0-2 0,-8 11-3 16,14-18-1-16,-14 18-2 0,16-9 6 16,-16 9-2-16,12-4-2 0,-12 4-1 15,0 0 1-15,0 0-5 0,26 12-3 0,-26-12-6 16,11 17-3-16,-7-8-2 0,-4-9-2 15,4 23 2-15,-4-23 1 0,-2 23 4 16,2-23 4-16,-6 25 4 0,-1-12 4 0,-1-4 5 16,-1 3-3-16,-2-3 1 0,11-9 1 15,-20 16-7-15,10-10 10 0,10-6-3 0,-20 9 7 16,20-9-34-16,-19 6-3 0,19-6 4 16,-17 5-4-16,17-5 3 0,-15 4-2 15,15-4 0-15,0 0 2 0,0 0-3 0,-17 6-2 16,17-6 0-16,0 0-3 0,0 0 7 15,0 0-5-15,0 0 4 0,0 0-8 0,7 28 0 16,-7-28-2-16,0 0-2 0,8 29-3 16,-4-18 2-16,-2 5-3 0,0-1 2 0,2 0-4 15,-1 2 4-15,-1 1-3 0,-2-1-2 16,2 2 3-16,-2-2-1 0,0 0 2 16,-4 0 2-16,-1 0-1 0,1-2 9 0,-2 1 5 15,-2-4 7-15,-2 2 3 0,-2-2 8 16,2-3-1-16,-5 1 10 0,0-2 1 0,-2-3 4 15,-2-1 4-15,2 0 3 0,-4-4-2 16,2-2 0-16,-2-1-1 0,1-2-2 0,2-2-3 16,-2-6-4-16,2 3-6 0,3-5-3 15,0-1-3-15,2-1-4 0,3 0-3 16,1 1-3-16,2 0-5 0,3 0-3 0,2 0-4 16,0-2-14-16,2 18-22 0,2-36-28 0,2 19-40 15,0 0-40-15,1-3-52 0,2 2-77 16,1-4-68-16,-2-1-153 0,3 3-121 15,-1-3-16-15,-2 1-512 0,3-4-749 0</inkml:trace>
  <inkml:trace contextRef="#ctx0" brushRef="#br1" timeOffset="45704.16">23338 8893 3946 0,'0'0'112'0,"0"0"-12"15,0 0-18-15,0 0-11 0,0 0-8 16,0 0-6-16,0 0-3 0,0 0-14 15,9-5-43-15,-9 5-69 0,0 0-69 0,0 0-57 16,0 0-45-16,0 0-103 0,0 0-170 16,0 0-395-16,0 0-306 0</inkml:trace>
  <inkml:trace contextRef="#ctx0" brushRef="#br1" timeOffset="51286.22">22862 9054 898 0,'4'-19'288'0,"-4"19"-97"16,0 0-62-16,0 0-41 0,0 0 3 16,0 0 2-16,0-21 21 0,0 21 22 15,0 0 17-15,0 0 13 0,0 0 7 0,0 0-2 16,0 0 4-16,-2-21-6 0,2 21-6 15,0 0-5-15,0 0-13 0,0 0-2 16,0 0-20-16,0 0-6 0,0 0-12 0,0 0-11 16,0 0-10-16,0 0-8 0,17 46-10 15,-13-33-5-15,0 2-6 0,0 2-8 0,0 0-5 16,4 0-6-16,-2 1-1 0,0-3-5 16,0-1-1-16,-2 2-4 0,1-3-3 15,-5-13-7-15,6 21 1 0,-6-21-3 0,0 18 0 16,0-18-3-16,0 0 0 0,0 0-1 15,-8 17-1-15,8-17 0 0,0 0-3 0,0 0 1 16,0 0-2-16,0 0 1 0,-39-21 0 16,39 21-1-16,-12-11 0 0,12 11 4 0,-10-10 5 15,10 10-7-15,0 0-2 0,-14-11 2 16,14 11-3-16,0 0 0 0,0 0-2 16,0 0 2-16,0 0-1 0,0 0 4 0,-16 25-5 15,16-25 2-15,-5 17 1 0,5-17-4 16,-2 15 2-16,2-15 1 0,0 0-1 0,-6 19-3 15,6-19 5-15,0 0 2 0,-6 13 1 16,6-13-1-16,0 0-2 0,0 0-1 16,-20 2-2-16,20-2 7 0,0 0-4 0,0 0 0 15,-34-17 4-15,34 17 1 0,-16-8 1 16,16 8 0-16,-17-8 2 0,17 8-1 0,0 0 1 16,-22-3 3-16,22 3-4 0,0 0-1 15,-22 8-3-15,22-8 1 0,-16 9-1 16,16-9-1-16,-10 13-5 0,10-13-8 0,-8 11 8 15,8-11-11-15,0 0-1 0,-2 17-7 16,2-17-3-16,0 0-1 0,0 0 1 0,0 0 5 16,0 0-4-16,0 0 4 0,0 0 1 15,0 0 0-15,0 0 4 0,0 0 0 0,0 0 7 16,-20 5-6-16,20-5 5 0,0 0 1 16,0 0 4-16,-33-15 3 0,33 15 2 15,-20-8 2-15,20 8 2 0,-16-2 5 0,16 2 4 16,0 0 5-16,-28 6 11 0,28-6 1 15,-15 10 5-15,7-3 6 0,8-7 23 0,-13 22 4 16,6-10-7-16,3 2-6 0,2 1-4 16,2-15-6-16,0 34-2 0,2-17-9 0,2 1-4 15,1-2 6-15,1 1-11 16,3 1-14-16,-3-1 10 0,0-2-7 0,3 0-19 0,-1-1-27 16,1-3-35-16,-5-1-53 15,3-3-76-15,-7-7-89 0,10 8-167 0,-10-8-154 16,0 0 25-16,0 0-437 0,0 0-502 0</inkml:trace>
  <inkml:trace contextRef="#ctx0" brushRef="#br1" timeOffset="51486.19">22610 8841 3273 0,'2'-18'86'16,"-2"18"33"-16,0 0-3 0,0 0 11 15,0-23 7-15,0 23-6 0,0 0-9 16,0 0-14-16,2-15-8 0,-2 15-17 0,0 0-21 16,0 0-36-16,0 0-48 0,0 0-72 15,0 0-84-15,19 8-90 0,-19-8-203 0,0 0-115 16,7 25-276-16,-7-12-221 0</inkml:trace>
  <inkml:trace contextRef="#ctx0" brushRef="#br1" timeOffset="51745.07">22648 10049 2736 0,'-2'16'86'0,"2"-16"46"0,0 0-3 15,2 20 7-15,-2-20 9 0,0 0 3 16,17 7-3-16,-17-7-19 0,20 0-15 0,-8-4-24 16,5 2-36-16,2-3-31 0,2-3-21 15,3-4-31-15,0 1-59 0,6-2-79 0,-2-5-87 16,-3 2-204-16,1-5-459 0,-3 0-322 16</inkml:trace>
  <inkml:trace contextRef="#ctx0" brushRef="#br1" timeOffset="51960.52">23190 8622 2875 0,'0'0'33'16,"0"0"21"-16,-6-16-6 0,6 16 18 15,0 0 23-15,0 0 19 0,-41 13 1 0,25-1-12 16,-6 3-9-16,-1 6-10 0,0-1-7 15,-5 3-16-15,-1 3-25 0,-3 2-30 0,2-1-53 16,-1 4-69-16,-1-3-54 0,-4 0-83 16,2 1-176-16,0 2-410 0,-4-2-188 15</inkml:trace>
  <inkml:trace contextRef="#ctx0" brushRef="#br1" timeOffset="52408.24">20584 8955 2630 0,'0'0'46'0,"0"-22"31"0,2 15 3 16,-2 7 25-16,0 0 25 0,0 0 29 0,0 0 17 15,0 0 1-15,0 0-16 0,0 0-10 16,0 0-17-16,0 0-9 0,17 50-7 0,-15-27-4 16,2 4-6-16,-1 1-11 0,1 0-1 15,1 3-22-15,-3 5-6 0,2-2-6 0,0 2-12 16,0-5-26-16,0-3-28 0,0 0-39 16,-2-5-45-16,0-1-53 0,0-5-51 15,1-2-34-15,-3-3-45 0,0-12-107 0,0 12-120 16,0-12-443-16,0 0-361 0</inkml:trace>
  <inkml:trace contextRef="#ctx0" brushRef="#br1" timeOffset="52653.3">20696 9172 3035 0,'7'-9'86'15,"-7"9"30"-15,6-14-6 0,-6 14 3 0,0 0 2 16,0 0 0-16,5-17 2 0,-5 17 0 16,0 0-14-16,0 0-10 0,0 0-8 0,0 0 2 15,0 0 2-15,0 0 9 16,-45 19 3-16,45-19-3 0,-17 14-27 0,8-3-7 15,9-11-6-15,-16 17-5 0,10-7-2 0,6-10-6 16,-9 23-7-16,4-10 1 0,5-13-2 16,-2 26-1-16,4-10-2 0,3-1 9 0,-1 2-14 15,5-4-6-15,1 3 0 0,4-1-14 16,4-1-15-16,1-3-30 0,2-2-42 16,0-1-60-16,1-3-70 0,3-1-63 0,-8-4-135 15,2 0-169-15,-3-1-11 0,0-2-331 16,-16 3-315-16</inkml:trace>
  <inkml:trace contextRef="#ctx0" brushRef="#br1" timeOffset="53160.2">21033 9351 2742 0,'0'0'33'0,"0"0"58"0,0 0 8 0,0 0 7 16,0 0 16-16,0 0 7 0,0 0 11 15,0 0-8-15,12-8-5 0,-12 8-12 0,0 0-11 16,0 0-8-16,0 0 2 0,20-1-2 16,-20 1-9-16,19-3-12 0,-19 3-6 0,28-1-9 15,-28 1-10-15,34-2-3 0,-14 1-9 16,4-2-6-16,-3 0-5 0,7 0-9 0,1 1-1 16,-2 0 1-16,1-2-3 0,-3 1-2 15,3 1-1-15,-7-2 0 0,0 2-4 16,0 1 0-16,-3-4-4 0,-18 5-8 0,29-5-6 15,-18 1 1-15,-11 4 0 0,14-8 0 16,-14 8 1-16,0 0 2 0,7-13 2 0,-7 13 2 16,0 0 7-16,0 0 7 0,0 0 3 15,-21-32 13-15,21 32 8 0,-15-12 7 0,15 12 1 16,-11-12 6-16,11 12-1 0,-10-7 3 16,10 7-4-16,0 0-6 0,0 0 11 15,0 0 1-15,0 0-8 0,0 0 4 16,0 0-17-16,0 0 3 0,0 0-4 0,0 0-4 15,0 0 3-15,48 25-3 0,-35-16-11 0,2 3 1 16,0 1-6-16,-1 1 1 0,-1 1-3 16,-2-1 18-16,-5 2-4 0,0 0 4 0,-1-1 1 15,-5 0-2-15,0-15-2 0,-7 28-5 16,1-14-14-16,-2-1-19 0,-3-1-32 16,-2-3-34-16,1 1-42 0,-1-3-57 0,0 1-61 15,3-3-43-15,-3-2-125 0,13-3-186 16,-19 1 10-16,19-1-406 0,-13-8-455 0</inkml:trace>
  <inkml:trace contextRef="#ctx0" brushRef="#br1" timeOffset="53663.75">21897 9174 2999 0,'0'0'-26'0,"27"4"72"15,-27-4 13-15,0 0 10 0,0 0 16 16,4 13 16-16,-4-13 22 0,0 0 0 0,0 0-8 16,0 0-7-16,-12 31-3 0,12-31-10 15,-9 15 0-15,9-15-1 0,-12 13-6 16,12-13-6-16,-16 11-10 0,16-11-7 0,-18 10-6 16,18-10-9-16,-20 3-8 0,20-3 4 15,-23 0-9-15,23 0-4 0,0 0 0 0,-30-11-5 16,20 3-1-16,2-1-2 0,8 9-5 15,-10-17 0-15,10 17-4 0,-8-17 2 16,8 17-6-16,0-18 0 0,0 18 3 0,0 0-7 16,12-18 5-16,-12 18-5 0,18-8 1 15,-18 8-4-15,26-4 1 0,-11 4-4 0,-15 0 4 16,36 4-3-16,-16-1 4 0,2 0-4 16,-3-1-2-16,2 1 2 0,-2-1-1 15,3 2 4-15,-4-2-8 0,-1 1 1 0,-17-3-6 16,32-3-5-16,-32 3 3 0,28-6-1 15,-14 3-6-15,-3-4 3 0,-11 7 1 0,17-18 1 16,-11 7 4-16,-6 11 6 0,7-21 7 16,-7 21 7-16,-2-21 6 0,2 21 3 0,-9-18 6 15,9 18-4-15,-15-11-6 0,15 11 7 16,-17-8-8-16,17 8-3 0,-20-2-8 16,20 2-20-16,-20 4-37 0,20-4-48 0,-19 8-81 15,11 0-69-15,-5-3-122 0,0 2-199 16,3 3-30-16,-6 0-318 0,0 3-316 0</inkml:trace>
  <inkml:trace contextRef="#ctx0" brushRef="#br1" timeOffset="54754.21">17397 9779 2858 0,'0'0'26'16,"0"0"21"-16,0 0-5 0,0 0-1 16,0 0 18-16,0 0 16 0,0 0 15 0,0 0-3 15,0 0-14-15,0 0-5 0,0 0-8 16,0 0 1-16,0 0-11 0,0 0-5 16,51-1 8-16,-41-1-7 0,-10 2-3 0,23-8-4 15,-10 4-4-15,-1-2-2 0,-1-1-5 16,-1 1-1-16,1-3 0 0,-2 1 0 0,-1-3-1 15,-4 3 2-15,-4 8 0 0,4-19 0 16,-4 10 4-16,0 9-1 0,-6-17-2 0,6 17-1 16,-12-16-2-16,12 16 2 0,-20-11 6 15,20 11 5-15,-21-6 12 0,21 6 8 16,-30 2 11-16,14 2 5 0,-4 1 7 0,4 3 2 16,-3 3 3-16,2 2 17 0,0 3-4 15,5 0-7-15,-2 0-3 0,8-1-10 0,0 3-5 16,0-1-8-16,6 1-3 0,0-18-8 15,4 33-4-15,2-16-3 0,0-1-7 0,8-1-4 16,0 0-4-16,0-4-5 0,6-1-4 16,1-2-16-16,-2-2-26 0,2-2-31 15,1-3-35-15,-2-1-51 0,1-1-56 16,1-2-63-16,-4 0-48 0,0-5-73 0,-1 4-151 16,-5-2-70-16,-1-1-415 0,-2 1-494 15</inkml:trace>
  <inkml:trace contextRef="#ctx0" brushRef="#br1" timeOffset="54949.2">17650 9854 3103 0,'0'0'-66'15,"0"0"41"-15,0 0 20 0,0 0 19 16,0 0 33-16,0 0 38 0,28 2 25 16,-28-2 5-16,19-2-1 0,-19 2-6 0,23-2-13 15,-23 2-4-15,32-4-15 0,-15 2-8 16,0 1-9-16,2-2-18 0,-2 1-33 15,2-1-45-15,-19 3-61 0,31-2-65 0,-17 0-45 16,-2-2-82-16,-12 4-127 0,17-6-447 16,-17 6-219-16</inkml:trace>
  <inkml:trace contextRef="#ctx0" brushRef="#br1" timeOffset="55140.22">17828 9778 2797 0,'0'0'122'15,"0"0"16"-15,-17-6-16 0,17 6-6 16,0 0 16-16,0 0 16 0,0 0 16 15,0 0-4-15,0 0-8 0,-12 19-18 0,12-19-15 16,2 19-14-16,-2-19-7 0,0 25-14 0,0-25-5 16,2 29-11-16,0-12-7 0,0-2-8 15,0 2-9-15,0-2-22 0,-2-1-32 16,2-3-40-16,-2-11-59 0,2 23-77 0,3-12-59 16,-5-11-114-16,0 14-190 0,0-14-23 15,0 0-295-15,0 0-226 0</inkml:trace>
  <inkml:trace contextRef="#ctx0" brushRef="#br1" timeOffset="55474.19">18104 9768 2689 0,'0'0'63'0,"0"0"40"0,18 6-14 0,-18-6 5 15,0 0 7-15,17 4 5 0,-17-4 2 16,0 0-10-16,26 1-9 0,-26-1-12 15,20 3-5-15,-20-3-13 0,30 1-11 0,-15-2-15 16,-15 1-22-16,34 1-26 0,-16-2-46 16,-18 1-49-16,31 0-43 0,-20 0-38 0,1 0-76 15,-12 0-139-15,21-3-406 0,-21 3-135 16</inkml:trace>
  <inkml:trace contextRef="#ctx0" brushRef="#br1" timeOffset="55668.2">18078 9665 2526 0,'-8'-7'123'0,"8"7"42"16,0 0-17-16,0 0-18 0,-9-12-5 15,9 12 11-15,0 0 6 0,0 0-5 16,0 0-16-16,36-11-16 0,-36 11-12 0,32-4-17 16,-15 2-16-16,2 0-20 0,-1 1-16 15,2 1-42-15,-1-3-49 0,0 2-69 0,2 1-54 16,-1-4-76-16,-4 2-171 0,3 0-483 15,-2-2-319-15</inkml:trace>
  <inkml:trace contextRef="#ctx0" brushRef="#br1" timeOffset="56067.46">18575 9614 2748 0,'14'8'5'0,"-14"-8"58"16,0 0 5-16,16 5-4 0,-16-5 2 0,15 4 6 16,-15-4-8-16,0 0-5 0,30-2-12 0,-30 2-25 15,27-3-29-15,-12-1-22 0,-1-2-13 16,4 0-5-16,-4-1 5 0,1-1-7 16,-2-2 13-16,0-1-8 0,-5-2 14 0,2 1 10 15,-3-2 14-15,-2 0 12 0,-3-1 21 16,-2 15 14-16,0-24 14 0,0 24 8 0,-14-23 17 15,8 14 16-15,6 9 8 0,-21-11 13 16,21 11 10-16,-23-2 0 0,23 2-1 16,-25 8-1-16,9-1-8 0,4 2-4 0,2 3-6 15,-2 0-12-15,4 0-4 0,2 4-10 16,2-3-2-16,4-13-3 0,0 27-9 16,4-12-6-16,2 0-6 0,5 2-9 0,4 1-4 15,1-3-10-15,6-2-10 0,1 0-25 16,1 1-27-16,0-2-39 0,2-5-49 15,0 2-65-15,1-1-63 0,-5-4-92 0,0 0-175 16,0-2-65-16,-1-2-339 0,-2 0-314 0</inkml:trace>
  <inkml:trace contextRef="#ctx0" brushRef="#br1" timeOffset="56259.92">19151 9737 2925 0,'22'10'51'0,"-22"-10"3"0,14 2-8 16,-14-2-5-16,0 0 3 0,32-2 10 0,-32 2-8 15,28-2-4-15,-14-1-23 0,3 1-28 16,-17 2-31-16,34-5-31 0,-17 2-31 0,-2 0-30 16,0 0-49-16,-5-1-145 0,1 1-438 15,-11 3-55-15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9:00:3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 4641 1167 0,'0'0'146'15,"0"0"-39"-15,0 0-28 0,0 0-9 16,9-27-22-16,-9 27 19 0,8-13-15 0,-8 13-2 15,11-13-9-15,-11 13-1 0,15-16-6 16,-8 8-10-16,-7 8-1 0,23-11-5 16,-15 5-1-16,-8 6 3 0,25-4-11 0,-25 4-3 15,23 3 6-15,-23-3 0 0,21 13 1 16,-12-3 6-16,-3 0-6 0,-6-10 3 0,11 26 10 16,-11-11 9-16,0-15 6 0,-2 26 24 15,-2-11 9-15,4-15 8 0,-14 25 9 16,6-11 1-16,0-5 10 0,-3 1 17 15,1-1-5-15,10-9 4 0,-24 10-2 0,24-10-7 16,-20 2-13-16,20-2-11 0,0 0-12 16,0 0-17-16,-27-17-18 0,27 17-20 0,-3-17-25 15,3 17-24-15,2-20-27 0,-2 20-35 16,0 0-30-16,12-29-36 0,-6 22-50 16,2 0-100-16,0-1-512 0,-8 8-144 0</inkml:trace>
  <inkml:trace contextRef="#ctx0" brushRef="#br0" timeOffset="571.09">2028 4669 2301 0,'0'0'-100'0,"0"0"35"0,-14 6 8 15,14-6 17-15,0 0 23 0,0 0 7 0,0 0 20 16,0 0 7-16,0 0 5 0,0 0-9 16,0 0 0-16,0 0 4 0,0 0-7 15,0 0 1-15,0 0 3 0,0 0-2 0,0 0 1 16,49 10-2-16,-49-10 1 0,34 1-4 16,-12-1 3-16,1 0-2 0,0 0-1 15,8 0-2-15,-1 2 2 0,4 1-8 0,1-3 10 16,2 1-7-16,3 3-2 0,4-4 1 15,5 2 15-15,-3-2-8 0,-2 2 0 0,2 0 10 16,-3-2-10-16,-2 1 26 0,2 2 1 16,-9-2 0-16,0 1 5 0,-4 0-3 15,-1-2 1-15,-8 0 7 0,0 3 7 0,1-3 12 16,-6 1 14-16,-16-1 8 0,28 0 1 16,-28 0-6-16,23 2-4 0,-23-2-10 15,20-2-7-15,-20 2-4 0,0 0-9 0,24 2-14 16,-24-2-31-16,0 0-37 0,20 0-58 15,-20 0-69-15,10-2-94 0,-10 2-214 0,0 0-273 16,11-6-17-16</inkml:trace>
  <inkml:trace contextRef="#ctx0" brushRef="#br0" timeOffset="889.53">3065 4555 2201 0,'0'-19'11'0,"0"19"0"15,0 0-22-15,2-22-7 0,-2 22-1 16,0 0 5-16,2-19 0 0,-2 19 1 0,0 0 4 16,4-16-1-16,-4 16 4 0,0 0 3 15,0 0 15-15,0 0 15 0,0 0 22 0,0 0 11 16,0 0 1-16,0 0-3 0,0 0-8 16,0 0-1-16,11 54-3 0,-11-37-8 15,2 2-5-15,0 1 2 0,-2 1-4 0,4 4-7 16,-2 0 7-16,3 3 4 0,-1-1 0 15,0 4 5-15,0-3-21 0,-2 3-2 0,4-5-4 16,-2 3 6-16,-2-4-5 0,6-1-5 16,-6-2-6-16,0-2-13 0,0-2-33 0,2-2-31 15,-2 0-39-15,0-5-43 0,-2-11-98 16,2 16-455-16,-2-16 32 0</inkml:trace>
  <inkml:trace contextRef="#ctx0" brushRef="#br0" timeOffset="2156.69">3109 4473 2047 0,'-2'-21'-41'0,"2"21"26"0,-4-15 9 0,4 15 9 16,0 0 5-16,-2-19 14 0,2 19 6 15,0 0 17-15,0 0 17 0,-2-20-1 16,2 20 10-16,0 0-6 0,0 0-13 16,0 0 16-16,0 0 1 0,0 0-2 0,2-20 12 15,-2 20-3-15,0 0-2 0,0 0-3 16,0 0-4-16,0 0-5 0,0 0-4 0,0 0-9 16,0 0 0-16,0 0-6 0,4-15-5 15,-4 15 1-15,0 0-5 0,0 0-4 16,0 0-2-16,0 0-3 0,0 0-6 0,0 0-3 15,0 0 0-15,0 0 6 0,0 0-8 16,6-13-3-16,-6 13 3 0,0 0 8 0,0 0-13 16,0 0 0-16,0 0 0 0,0 0 7 15,14-10 3-15,-14 10 6 0,0 0-1 0,16-4 3 16,-16 4-7-16,19-2 0 0,-19 2-3 16,30 0-1-16,-10 2-3 0,6-2 2 15,8 2-7-15,2-2-7 0,11 2-2 16,1 0-17-16,9-1-9 0,4 2-11 0,5-2-8 15,2 3 1-15,20-2 3 0,7 2 0 16,-9 0 6-16,-12 0-3 0,-8-3 3 16,-7 2 4-16,0 0 2 0,-8-1 3 0,-4-2 1 15,-3 2 0-15,-9 0 7 0,0-2-3 16,-5 0 12-16,0 1-4 0,-8-1 4 0,0 3-1 16,-3-3 11-16,-3 0 9 0,-16 0 4 15,28 0 8-15,-28 0-1 0,24 0-2 16,-24 0 1-16,23 1-4 0,-23-1-4 0,16 2-2 15,-16-2-1-15,18 8 1 0,-18-8-2 16,12 9 3-16,-4-1-5 0,-8-8 0 0,12 15 2 16,-6-3 1-16,-2 1 3 0,2 1-1 15,-2 1-3-15,3 1 4 0,-1 3 1 16,-2-2-2-16,3 5 5 0,-1-1 2 16,1 2-1-16,-1 0 0 0,-2 2 2 0,0-1 3 15,0 3 2-15,0 0 0 0,1 1-4 16,0 3-19-16,1 3 5 0,0-1 3 0,-2-3 1 15,2 2 0-15,1-3 5 0,-3 0 3 16,5 3-2-16,-1-5 6 0,-2-2-2 16,1 3-1-16,-1-5-1 0,-2 0-5 0,2 0 3 15,-1 0 3-15,-1-7 9 0,-1 4 1 16,1-4-2-16,-2 2 0 0,0-1-4 16,0-4 1-16,-2-13 1 0,2 26-3 0,-2-26 0 15,2 19 2-15,-2-19-5 0,-2 16 3 16,2-16-5-16,0 0-2 0,-10 21 0 0,1-15-1 15,9-6-1-15,-21 12 0 0,6-9-1 16,0 3 0-16,-4 0 0 0,-5-1 0 0,-1-1-1 16,-5 1-1-16,1 0 0 0,-5-2-2 15,-4 3-3-15,0-2 3 0,-2-3-1 16,-3 2 1-16,1-2 1 0,4 2-4 0,1-3-2 16,0 0 4-16,-7 0 0 0,6 0 0 15,-5 0 1-15,1 0 1 0,6-3 1 0,-7 3-2 16,7-1 0-16,-4-3-1 0,4 2 3 15,3 0-4-15,-4 0-3 0,3-2 1 16,0 3 0-16,-1-1-1 0,3 0 0 0,-4-2 0 16,4 2-1-16,1 0 1 0,-3-2-1 15,4 2 1-15,-2-1 0 0,1-2 0 16,3 4-1-16,-2-3 0 0,3-1-2 16,1 1 2-16,1 0 0 0,1 0 1 0,4 0-2 15,0 0 0-15,2 2 2 0,0-2-1 16,18 4 1-16,-31-7 1 0,18 5-3 0,13 2 0 15,-23-6 0-15,23 6 2 0,-22-5-2 16,22 5 0-16,-19-4 1 0,19 4-3 0,-16-5 2 16,16 5-1-16,0 0 1 0,-22-7 2 15,22 7-3-15,0 0 1 0,-18-4 4 0,18 4-2 16,0 0-5-16,-18-5 2 0,18 5 2 16,0 0 2-16,0 0-3 0,-16-7 6 15,16 7 2-15,0 0-2 0,-11-10 2 0,11 10-3 16,0 0 0-16,-15-12 1 0,15 12-2 15,0 0 2-15,-13-13-8 0,13 13 3 0,-8-11 2 16,8 11-2-16,-4-16 2 0,4 16 6 16,-2-21-1-16,2 21 3 0,2-30 2 15,0 13-1-15,2-2 0 0,0-4-2 0,0-4-5 16,3 1-13-16,-1-1-10 0,0-2-22 16,1 0-30-16,-1 3-43 0,3 0-63 0,-3 0-58 15,0 2-80-15,0-2-159 0,-4 8-469 16,0-1-363-16</inkml:trace>
  <inkml:trace contextRef="#ctx0" brushRef="#br0" timeOffset="2704.74">3628 4791 2899 0,'0'0'-1'0,"-11"-30"18"15,11 30-6-15,0 0-2 0,0 0-3 0,0 0-2 16,0 0 2-16,0 0-9 0,7-15-1 15,-7 15 8-15,0 0-11 0,20-6 7 16,-20 6-2-16,26-6 4 0,-11 5-4 16,-15 1 1-16,36-5 2 0,-18 4 2 0,4 1-3 15,-3-2 4-15,2 2-5 0,-21 0 4 16,41 0-2-16,-25 0-4 0,2 2 3 16,-18-2-2-16,27 1 2 0,-15 2 11 0,-12-3 7 15,16 9 6-15,-16-9 9 0,6 13-2 16,-6-13 2-16,0 0 5 0,0 0 5 0,-24 38 6 15,12-23 9-15,-5-1 5 0,2 1 6 16,-2-1-1-16,-2-2-3 0,2 2-3 16,0-1-3-16,0 3-2 0,4-5-23 0,1 1 2 15,2-1-8-15,0-2 1 0,0 1-3 16,10-10 0-16,-10 17 0 0,10-17 0 0,-4 17-2 16,4-17-3-16,0 0-4 0,10 21 7 15,-10-21-7-15,18 9-2 0,-4-2-4 16,2-2-6-16,4-1-20 0,-3 0-36 0,1-2-48 15,6 1-55-15,-3 0-53 0,0-6-58 16,-2 3-145-16,1-1-470 0,-4-3-251 16</inkml:trace>
  <inkml:trace contextRef="#ctx0" brushRef="#br0" timeOffset="2908.38">4108 4980 2581 0,'17'-10'40'0,"-17"10"38"15,0 0-5-15,0 0-15 0,12-7-6 16,-12 7-2-16,0 0-3 0,0 0 4 16,0 0 6-16,0 0 9 0,14 20 16 0,-14-20-10 15,2 19-4-15,-2-19-7 0,2 19-6 16,0-5-5-16,-2-14-6 0,2 25 2 16,-2-12-11-16,0-13-26 0,6 29-65 0,-2-13-77 15,-2-6-75-15,1 2-152 0,-3-12-528 16,6 15-264-16</inkml:trace>
  <inkml:trace contextRef="#ctx0" brushRef="#br0" timeOffset="3476.21">4904 4856 2646 0,'0'0'-84'16,"0"0"4"-16,-10 8 14 0,10-8 6 0,0 0 12 15,0 0 18-15,0 0 13 0,0 0 32 16,-9 9 24-16,9-9 5 0,0 0 11 16,0 0 15-16,0 0 12 0,0 0 10 0,0 0 8 15,0 0-2-15,0 0-2 0,0 0-5 16,0 0-9-16,36 10-10 0,-36-10-9 16,38 0-6-16,-10 0-6 0,6-2 0 0,3 0-8 15,8-2-9-15,-1 0-1 0,1 3 0 16,1-3-4-16,2-1-7 0,-4 4-2 15,1-2 4-15,-4-1-6 0,-1 1-3 0,-6 2-2 16,-2-3-7-16,-4 4-12 0,-1-4-35 16,-5 2-36-16,-2 2-57 0,0 0-49 15,-20 0-61-15,29-4-141 0,-21 2-429 0,-8 2-133 16</inkml:trace>
  <inkml:trace contextRef="#ctx0" brushRef="#br0" timeOffset="4170.96">5708 4631 2315 0,'2'-17'-48'0,"-2"17"21"15,0 0 13-15,2-17-1 0,-2 17 15 16,0 0-11-16,0 0 2 0,3-19-1 16,-3 19 7-16,0 0 3 0,0 0 9 15,0 0 10-15,0 0 15 0,0 0-1 0,0 0 9 16,0 0 4-16,0 0-4 0,0 0-5 15,2 52-7-15,-2-52 0 0,2 34 0 0,0-16-4 16,0 3-1-16,3 1-3 0,-3 4-7 16,2 1 4-16,-2 0 11 0,2 3 11 0,1-1-6 15,-1 7-3-15,4-2 5 0,-2 2-10 16,-2 1 5-16,6-1 2 0,-2 0-3 16,0 0 18-16,-2 2-1 0,3-3 8 0,0 1 6 15,-3 0 7-15,0-1 8 0,0-2 1 16,1 2-2-16,-3-3-7 0,2 2-4 15,-2-3-9-15,1 0-4 0,-1-3-5 0,-1 0-4 16,1 1-3-16,-2-3-9 0,2 1-1 16,-2-2-1-16,0 3-3 0,0-8-4 15,0 1-2-15,0 0 1 0,0-2 1 0,-2 0-8 16,2 0 0-16,-2-4-7 0,0 3-6 16,0-18-15-16,2 26-25 0,-2-12-35 0,0-14-30 15,0 22-46-15,0-22-37 0,0 22-34 16,-2-13-79-16,2-9-603 0,-4 13-287 0</inkml:trace>
  <inkml:trace contextRef="#ctx0" brushRef="#br0" timeOffset="5353.15">5844 4452 2530 0,'0'0'-166'0,"0"0"19"16,-15-7 17-16,15 7 12 0,0 0 16 15,0 0 9-15,-14-6 31 0,14 6 15 0,0 0 12 16,0 0 14-16,0 0 6 0,-18-5 11 16,18 5 11-16,0 0 5 0,0 0 28 15,0 0 8-15,0 0 16 0,0 0 5 16,0 0 10-16,0 0 7 0,-20 0 1 0,20 0-5 15,0 0 2-15,0 0-5 0,0 0-7 16,0 0 2-16,0 0 1 0,0 0 3 0,0 0 0 16,0 0 2-16,0 0 1 0,0 0-2 15,0 0-13-15,0 0-1 0,0 0-8 16,40 30-3-16,-30-25-9 0,5 5-4 0,-1-3-3 16,8 5-7-16,-1-1 2 0,2 1-7 15,5 3-2-15,1 0-1 0,3 0-2 0,2 2-2 16,7 2-2-16,-1 0-5 0,0 1 4 15,-1-1-7-15,4 0 0 0,-3 0-2 0,0 0 4 16,-1 4-4-16,-1-4 1 0,0 0-2 16,-4-2-2-16,-3 0-1 0,1 1 3 15,0 1-6-15,-3-2 3 0,1 3 1 16,2 0-3-16,0-1 0 0,-1-2 15 0,-1 2-1 16,4-2-3-16,3 6-5 0,-6-6-4 15,1 0-8-15,0 0-1 0,-1 1-3 0,1-3-3 16,0 2 2-16,-2 0 2 0,-1 0-2 15,-1-3 3-15,-1 1-2 0,-2-2 1 0,-4 0 3 16,3 1 0-16,-6-3-2 0,2 1 2 16,-1-2 4-16,0 2-2 0,-4-2-1 0,-1 0 1 15,0-3 1-15,-2 1 3 0,-2-1 3 16,1 1 8-16,-11-8 5 0,15 11 18 16,-15-11 4-16,9 14 3 0,-9-14 6 0,4 13-6 15,-4-13-6-15,0 0-3 0,-4 23 1 16,4-23-8-16,-13 21 3 0,5-12-6 15,-4 5 5-15,0-1-7 0,-4 3 1 16,0 0 0-16,-3 2-2 0,-2 3-2 0,-4 0-2 16,1 1-2-16,-1 1 2 0,-7 4-2 15,0 0-1-15,3 1-6 0,-5-1 4 0,2 0-4 16,-2 0 0-16,1-1 1 0,1-1-1 16,-2 1 0-16,4-5 0 0,-3 4-3 15,1 2-1-15,0-3 2 0,2-5 0 0,3 4-4 16,-1-3 2-16,1-1-2 0,1 0 2 15,-2 0-2-15,6-5 1 0,-2 2 1 0,5-3-1 16,0 1-1-16,0-3 2 0,2 1-3 16,2-4 2-16,0 1 3 0,3-2-3 0,-1 1-2 15,0 0 0-15,1-1 0 0,2 1 0 16,10-8 1-16,-20 11 3 0,12-5-4 16,8-6 2-16,-17 7 0 0,17-7-2 0,-13 8-2 15,13-8 2-15,-13 8-6 0,13-8 0 16,-12 6-5-16,12-6-6 0,-16 7-4 0,16-7-14 15,0 0-6-15,-20 10-8 0,20-10-3 16,-17 7-7-16,17-7-3 0,-17 6-6 16,17-6-16-16,-17 6-17 0,17-6-31 0,-16 4-44 15,8-2-44-15,8-2-123 0,0 0-513 16,-20 0-211-16</inkml:trace>
  <inkml:trace contextRef="#ctx0" brushRef="#br0" timeOffset="6586.33">5904 4999 2529 0,'0'0'33'0,"0"0"45"0,0 0 5 0,0 0-3 16,0 0-8-16,0 0-9 0,0 0-11 15,0 0-1-15,33-21-5 0,-33 21-5 0,17-4-4 16,-17 4-9-16,25-4-2 0,-9 4-13 15,-16 0-8-15,33-6-66 0,-14 5-56 16,-2-1-61-16,-2 0-116 0,4-2-506 0,-7 2-109 16</inkml:trace>
  <inkml:trace contextRef="#ctx0" brushRef="#br0" timeOffset="7036.19">6079 5751 2394 0,'0'0'-47'15,"0"0"15"-15,0 0-4 0,0 0 8 16,0 0 3-16,21 16 2 0,-21-16 14 16,17 0 7-16,-17 0 10 0,23 0 21 0,-23 0-4 15,26 0 9-15,-26 0-1 0,29-2 4 16,-13 2-1-16,-16 0-18 0,29-2-21 16,-14 0-39-16,-15 2-41 0,25-2-76 0,-25 2-146 15,22-6-276-15,-16 3 220 0</inkml:trace>
  <inkml:trace contextRef="#ctx0" brushRef="#br0" timeOffset="7236.1">6235 5652 1945 0,'0'0'176'0,"0"0"-13"0,0 0-27 0,0 0-15 16,0 0-10-16,0 0-12 0,0 0-2 15,0 0-7-15,0 0-7 0,0 0-4 16,0 0-3-16,-8 43-10 0,6-31-6 0,2-12-6 15,-6 30-4-15,4-17-8 0,0 2-3 16,2-15-6-16,-4 27-33 0,4-27-69 16,-3 24-73-16,3-15-81 0,0-9-162 0,-3 18-445 15,3-18-163-15</inkml:trace>
  <inkml:trace contextRef="#ctx0" brushRef="#br0" timeOffset="8335.99">5367 4785 2449 0,'0'0'-76'0,"0"0"2"0,0 0 8 16,0 0 5-16,0 0 9 0,0 0 8 15,0 0 14-15,0 0 23 0,0 0 15 0,0 0 0 16,0 0 14-16,0 0 16 0,0 0 16 16,20-35 14-16,-20 35 0 0,6-22 0 0,-6 22-6 15,4-22 0-15,-4 4-2 0,2 3-6 16,0-2-7-16,0-2 0 0,-2 0-9 15,3-2-3-15,-1-2-3 0,0-1-3 0,-2-3-3 16,2 0-7-16,0 0-2 0,-2 3 6 16,2-3-9-16,1 0 4 0,-3 1 1 15,0 3 2-15,2 0-3 0,-2 0 1 0,0 2-7 16,-2-1 4-16,2 2-2 0,0 1 0 16,-3 0 4-16,3 19-11 0,-2-32 0 15,2 16 1-15,0 16-1 0,-2-26-3 0,2 26-1 16,-2-23 1-16,2 23-1 0,0-21 0 15,0 21 1-15,0-18 4 0,0 18-8 16,0 0 8-16,-2-25-9 0,2 25 2 0,0 0 2 16,0 0 3-16,2-20-5 0,-2 20 0 15,0 0-2-15,2-13 1 0,-2 13 3 0,0 0-3 16,0 0-2-16,9-16 5 0,-9 16-3 16,0 0 3-16,8-11 5 0,-8 11-5 15,0 0-4-15,9-9 6 0,-9 9 6 0,0 0 1 16,10-10-2-16,-10 10 0 0,0 0 5 15,13-8-5-15,-13 8 4 0,0 0-4 0,19-5-2 16,-19 5 0-16,21-4 0 0,-21 4 0 16,32 0-7-16,-13 0 5 0,2-2-3 15,5 2 1-15,3 0 0 0,5 0 0 0,0 2-6 16,4-2 9-16,7-2-4 0,-1 4-1 16,3-2 4-16,1 0-3 0,1 0-2 0,-1-2 0 15,-1 2-3-15,-3 0 4 0,-3-2-2 16,-5 2 0-16,-4-2 4 0,-1 0 2 15,-7 2-4-15,-2-2 1 0,0 2-8 0,-5-1-10 16,-17 1-34-16,27-3-26 0,-27 3-47 16,23-1-54-16,-23 1-83 0,16-6-568 0,-16 6-154 15</inkml:trace>
  <inkml:trace contextRef="#ctx0" brushRef="#br0" timeOffset="8740.1">6619 3605 2452 0,'0'-18'-70'0,"0"18"6"16,0 0 5-16,0 0 5 0,0 0 3 0,0 0 22 15,0 0 3-15,0 0 9 0,0 0 20 16,0 0 3-16,0 0 10 0,0 0 13 16,0 0 18-16,-12 54 7 0,12-38 10 0,-6 4-3 15,4-1 3-15,0 3-9 0,0 3-3 16,0 0-5-16,2 2-7 0,-2 1-3 16,0-1-3-16,0 0-2 0,2-1-3 15,0 1-6-15,0-4 2 0,0 0 4 0,-2-2-5 16,4-1-6-16,-2 2 0 0,0-2-2 15,0-2-3-15,2 0-20 0,-2-18-30 0,2 28-43 16,-2-15-40-16,0-2-42 0,0-11-96 16,2 16-448-16,-2-16 36 0</inkml:trace>
  <inkml:trace contextRef="#ctx0" brushRef="#br0" timeOffset="9802.61">6413 3601 2090 0,'-2'-23'-35'15,"2"23"3"-15,0-18 8 0,0 18 10 0,0 0 8 16,4-21 6-16,-4 21 3 0,9-15 24 16,-9 15 8-16,11-11 24 0,-11 11-18 0,10-10 6 15,-10 10 7-15,13-11 6 0,-13 11 5 16,12-8 2-16,-12 8 8 0,16-7-16 15,-16 7-6-15,18-6-3 0,-18 6-6 0,22-6-3 16,-6 4-3-16,-16 2-5 0,37-3-5 16,-19 0-4-16,8 2-7 0,4 1-8 0,3-3-2 15,3 6-6-15,7-3-3 0,1 0-4 16,3-3 7-16,3 6-11 0,1-3 3 16,11 1 1-16,-1 2-8 0,5-1-16 15,-3-2-3-15,3 0-14 0,-3 1 2 0,1-1-2 16,-3 0-2-16,-2 0 3 0,-10 0 3 15,0-1 1-15,-4 1 11 0,-3 0 12 0,-7-2-4 16,0-1 2-16,-3 3 16 0,0-1 5 16,-6-2 2-16,0 2 2 0,-5-2-1 15,1 2-1-15,-4-1 13 0,4 2-20 0,-22 0 10 16,33-4-5-16,-17 4 2 0,-16 0-7 16,29-1-1-16,-29 1 6 0,25 0-3 0,-25 0-2 15,26 0 2-15,-26 0 12 0,23 0-15 16,-23 0 9-16,24 0 2 0,-24 0-4 15,18 1 7-15,-18-1 6 0,19 6 5 0,-19-6 9 16,15 5 2-16,-15-5 7 0,15 10 2 16,-15-10 7-16,10 15-2 0,-3-5-5 15,-7-10-4-15,11 27-25 0,-7-12-15 0,0 2 11 16,2 6 2-16,3 0-6 0,-3-1 10 16,3 5 4-16,-1 0-4 0,1 0-9 15,-1 5 5-15,0 0-2 0,1-1 1 0,0 1-1 16,-5 1 3-16,4 0-4 0,-4-4 5 15,0 3-8-15,0 3 7 0,1-5 2 0,-2 3-4 16,-1-2-3-16,-2-3 9 0,2 1-11 16,-2 0 6-16,-2-3 5 0,0-5 11 15,2 1 5-15,-3-3 5 0,3 1 1 0,-5-1 4 16,1 0-3-16,2-3-5 0,0-1 4 16,2-15-6-16,-8 27 0 0,6-17-3 0,2-10 2 15,-8 22 2-15,1-13-3 0,7-9-4 16,-11 15 5-16,11-15-3 0,-17 14-1 15,5-7-1-15,12-7-3 0,-30 10 2 0,14-6-6 16,-4-3-2-16,-1 2 2 0,-3-1-3 16,-4-1-3-16,-4-1-1 0,-1-1 1 0,-3 1 0 15,0-2-2-15,-8-1-1 0,-5 2-1 16,1 0 0-16,-7-5-1 0,6 5 0 0,-8-3 1 16,-1 1-3-16,8 1-3 0,1-2 3 15,1-1-2-15,1 4 4 0,-1-2-3 16,3-2-2-16,-1 4 0 0,3-3 0 0,1 0-2 15,-1 0 2-15,7 2 0 0,2-2 0 16,0 3 2-16,3 1-2 0,-1-3 0 16,2 2 0-16,1-2-2 0,-1 3 4 15,4 0-1-15,4-1 2 0,-2 1-5 0,1-2 0 16,1 2 2-16,2 0 0 0,-2-2 0 16,22 2 1-16,-35-2-2 0,35 2 3 0,-26 0-4 15,26 0 4-15,-26-2-2 0,26 2 4 16,-21 0-3-16,21 0 5 0,-16-2-9 0,16 2 6 15,0 0-2-15,0 0 1 0,-28 0-2 16,28 0 2-16,0 0-2 0,0 0 1 16,-20-4 3-16,20 4 0 0,0 0 1 0,0 0 4 15,-10-9 4-15,10 9-1 0,0 0 9 16,0 0-5-16,0-24 6 0,0 24 2 0,0-22 1 16,0 22 1-16,2-26 4 0,0 10-9 15,-2 16-4-15,2-36-13 0,0 13-20 16,0-2-39-16,4-1-47 0,-2 0-62 0,0-6-57 15,-2 3-112-15,2 2-593 0,-4-1-335 16</inkml:trace>
  <inkml:trace contextRef="#ctx0" brushRef="#br0" timeOffset="10334.99">6972 3772 2866 0,'0'0'-24'0,"0"0"5"0,0 0 2 16,17-7-5-16,-17 7-3 0,18-5 9 15,-18 5-9-15,22-1 8 0,-7-1 5 0,-15 2-9 16,34-2 11-16,-15 0-2 0,2 2 17 16,1-2-7-16,1 2 10 0,-2 0-1 15,2-1 2-15,-1 1-5 0,-2 0 2 0,0 0-3 16,-20 0-3-16,29 0 0 0,-14 1-3 16,-15-1 12-16,21 2 3 0,-21-2 10 15,13 7 10-15,-13-7 3 0,0 0 1 0,0 0-2 16,0 0 2-16,-15 31-1 0,15-31-3 15,-21 17 1-15,8-10 6 0,1 5 6 0,-1-5 1 16,0 5 9-16,0-2 0 0,1-3-2 16,2 5 0-16,-2-5 2 0,2 3-3 15,0 0-5-15,10-10-5 0,-18 15-4 0,12-8-2 16,6-7 6-16,-8 15-8 0,8-15 7 16,-5 14-4-16,5-14 3 0,0 0-8 0,9 17 0 15,-3-11-3-15,-6-6-5 0,19 9-3 16,-8-5 2-16,3 0-6 0,2 0-3 0,0 1-5 15,1-2-15-15,0 0-39 0,-17-3-62 16,39 6-54-16,-21-5-71 0,2-1-154 16,-1-1-542-16,-3 1-339 0</inkml:trace>
  <inkml:trace contextRef="#ctx0" brushRef="#br0" timeOffset="10634.99">7510 3965 2756 0,'0'0'6'0,"0"0"7"16,0 0-7-16,0 0-39 0,0 0-2 16,8-15-4-16,-8 15 8 0,0 0 9 0,0 0-3 15,20-7 0-15,-20 7 4 0,0 0-2 16,16-1 8-16,-16 1 2 0,0 0 7 16,24-3 6-16,-24 3-3 0,0 0 7 0,19 7-2 15,-19-7 5-15,10 9 8 0,-10-9 3 16,4 14 12-16,-4-14 16 0,2 16 8 0,-2-16 13 15,0 0 16-15,-6 27 15 0,6-27 7 16,-6 19-6-16,6-19-12 0,-4 17-6 16,4-17-8-16,-2 18-9 0,2-18-5 0,0 0-7 15,6 23 1-15,0-14-16 0,-6-9-38 16,20 13-58-16,-6-7-69 0,1 0-84 16,2-5-140-16,0 2-524 0,0-6-242 0</inkml:trace>
  <inkml:trace contextRef="#ctx0" brushRef="#br0" timeOffset="11186.72">8397 3960 2633 0,'0'0'-55'0,"0"0"33"0,0 0 16 16,0 0 40-16,0 0 28 0,0 0 31 16,0 0 21-16,0 0-1 0,0 0-6 0,0 0-14 15,0 0-1-15,0 0-16 0,23-5-10 16,-23 5-7-16,0 0-7 0,25 0-6 0,-25 0-6 15,28 0-11-15,-13 0-13 0,-15 0-4 16,42 0-3-16,-20 2-1 0,2-2-3 16,0 0-1-16,1 0 5 0,-1 0-7 0,-1 2 5 15,0-1-5-15,-2-1 4 0,1 0-4 16,-4 0 1-16,-18 0-1 0,30 0 1 0,-30 0-1 16,26 0 2-16,-26 0-1 0,21 3 1 15,-21-3-3-15,0 0-4 0,24 0-6 16,-24 0-10-16,0 0-32 0,0 0-47 0,14 2-42 15,-14-2-43-15,0 0-62 0,0 0-129 16,6 4-432-16,-6-4-118 0</inkml:trace>
  <inkml:trace contextRef="#ctx0" brushRef="#br0" timeOffset="11553.4">8871 4008 2547 0,'0'0'56'16,"0"0"-8"-16,4 21-13 0,-4-21-4 0,0 0 1 15,0 0-6-15,4 19-4 0,-4-19-3 16,4 14-2-16,-4-14 2 0,0 20-5 0,0-20 1 16,3 25 5-16,-1-9-5 0,-2 0 17 15,2 4 8-15,0 0 3 0,-2 3-1 16,5 2-4-16,-3 1 1 0,0 2-5 0,0 2-3 16,2-1-3-16,-2 3 1 0,2-2-2 15,1 5 7-15,-1-1 5 0,0 1 4 0,2 1 1 16,-2-2-4-16,1-4-3 0,2 5 2 15,-3-5-3-15,0-1-6 0,2 5 2 16,0-7 2-16,-2 1-1 0,3 1-1 0,0-4-3 16,-1 2 3-16,0-2-6 0,0-1-2 15,3-1-5-15,-3 1 3 0,5-1-3 16,-5 0-1-16,3 0-4 0,-3-5 0 16,2 4 0-16,-2-6-1 0,-2 0 0 0,4-2-6 15,-4-1 5-15,-4-13-1 0,8 23-4 16,-4-14-9-16,-4-9-31 0,6 17-57 0,-6-17-75 15,5 16-79-15,-5-16-178 0,0 8-516 16,0-8-356-16</inkml:trace>
  <inkml:trace contextRef="#ctx0" brushRef="#br0" timeOffset="12569.17">7342 5300 2729 0,'0'0'-108'16,"0"0"37"-16,0 0 14 0,0 0 20 0,0 0 16 15,0 0 26-15,0 0 22 0,0 0 33 16,0 0 19-16,0 0 8 0,0 0 7 16,0 0 1-16,0 0-1 0,26-23 1 0,-26 23-11 15,0 0-5-15,21-2-11 0,-21 2-9 16,24 0-4-16,-24 0-7 0,36-2 0 0,-15 2-13 15,9 2-7-15,2-2-5 0,1 0-6 16,3 0-2-16,6-2-5 0,5 2 2 16,-3 0-5-16,5 0-3 0,-1 2-3 0,1-2 3 15,3 2-2-15,-2 0 1 0,1-2-5 16,-3 0-5-16,3 0 0 0,-2 2-5 0,-3-4-2 16,1 0 3-16,-5 0-3 0,2 0 0 15,-3-1-2-15,-1 0 6 0,-6 2-2 16,0-2 0-16,-3 0 2 0,-1-1 0 0,-2 0 0 15,-1 2 2-15,1-2-4 0,-4 3 9 16,-2-1-2-16,2 0 3 0,-3-1-1 16,3 2 2-16,-2-1 1 0,0 0-3 0,1 2 0 15,1-2-1-15,-4 2 3 0,2 0 0 16,-1-2-1-16,2 2 0 0,-2 0-1 16,-1 0 4-16,-20 0-2 0,39 0 5 0,-19 0-5 15,-2 0-2-15,2 0 6 0,-1-1-7 16,-19 1 2-16,38 1 0 0,-17-1-4 0,0 2 6 15,-2-2-2-15,2 2 2 0,2 0-3 16,-1 0 2-16,-1-1 3 0,0 2 0 16,2-3-6-16,-1 2 5 0,-2 0 2 0,2-1-1 15,-1 2 1-15,-2-2-6 0,0 1 6 16,1-2-2-16,-4 2 2 0,3 0-2 0,-19-2 2 16,34 0 1-16,-17 0 1 0,2 0-5 15,-19 0 6-15,30 0-8 0,-15 0 18 16,-15 0-3-16,34-2-2 0,-20 2-2 0,-14 0 2 15,36-2-3-15,-21 2-1 0,2-2 3 16,-17 2 0-16,31-1 1 0,-13 1-2 0,-18 0 1 16,29-3-2-16,-14 3 1 0,-15 0-4 15,27-3-1-15,-11 1 0 0,-16 2 1 16,27-3 0-16,-12 2-2 0,-15 1 1 0,25-2-4 16,-25 2 4-16,26-2-3 0,-26 2 2 15,20-2-1-15,-20 2 2 0,20-2-3 0,-20 2-3 16,0 0-9-16,21 0-28 0,-21 0-46 15,0 0-47-15,0 0-64 0,17-4-107 16,-17 4-579-16,0 0-249 0</inkml:trace>
  <inkml:trace contextRef="#ctx0" brushRef="#br0" timeOffset="13472.04">10105 5256 2532 0,'0'0'-113'0,"0"0"18"0,0 0 11 16,0 0 16-16,0 0 11 0,8-28 33 0,-8 28 21 16,7-12 22-16,-7 12 22 0,8-14 19 15,-8 14-15-15,0 0 4 0,13-14-4 16,-13 14-1-16,11-10-4 0,-11 10-4 0,12-8-1 16,-12 8-10-16,16-5 8 0,-16 5-10 15,16-2-4-15,-16 2 9 0,0 0-15 0,0 0 7 16,30 7 3-16,-30-7 5 0,12 10 1 15,-12-10 6-15,11 15 0 0,-11-15 3 16,6 17 0-16,-6-17 14 0,4 19 6 0,-4-19 9 16,-4 19 15-16,4-19 8 0,-6 17-3 15,6-17 3-15,-13 16-4 0,3-10-3 16,10-6-10-16,-22 11-6 0,10-9-4 0,12-2 3 16,-22 4 1-16,22-4-4 0,-18 0-5 15,18 0-8-15,0 0-14 0,-24-10-16 16,24 10-27-16,-8-13-34 0,8 13-39 0,-2-17-45 15,2 17-48-15,4-20-53 0,-4 20-67 16,6-21-669-16,-1 12-400 0</inkml:trace>
  <inkml:trace contextRef="#ctx0" brushRef="#br0" timeOffset="14205.83">5935 6132 2732 0,'0'0'-199'0,"-2"-22"25"0,2 22 24 0,0 0 17 16,0 0 23-16,0-21 8 0,0 21 16 15,0 0 3-15,-2-18 7 0,2 18-3 16,0 0 10-16,-9-15-3 0,3 12-10 0,6 3-24 16,0 0-48-16,-14-16-193 0,14 16 110 15</inkml:trace>
  <inkml:trace contextRef="#ctx0" brushRef="#br0" timeOffset="16133.99">5765 5899 1008 0,'0'0'35'0,"0"0"34"0,0 0-7 16,0 0 15-16,20-7-3 0,-20 7 19 16,0 0 2-16,0 0 14 0,0 0 2 15,0 0-1-15,0 0-2 0,0 0-2 0,0 0-10 16,0 0 10-16,0 0-6 0,0 0-4 15,0 0-4-15,0 0-2 0,0 0-4 0,0 0 1 16,-47 18-6-16,30-15 0 0,17-3-9 16,-33 8-8-16,11-4 0 0,1 0-4 15,0-1 2-15,0 2-1 0,-1-2-1 0,2-1-3 16,-2 2-9-16,3-3-9 0,0 2-1 16,2-2-3-16,17-1-4 0,-32 4-3 15,20-2-1-15,12-2 0 0,-24 4-1 0,24-4-1 16,-19 2 2-16,19-2 0 0,-16 2-2 15,16-2 3-15,0 0-6 0,0 0-1 16,-22 4-1-16,22-4-3 0,0 0-1 0,0 0-3 16,-17 1 0-16,17-1-1 0,0 0-1 15,0 0 3-15,0 0-5 0,0 0-1 16,0 0 3-16,0 0-7 0,0 0 5 0,-19 3-1 16,19-3-4-16,0 0 1 0,0 0-5 15,0 0 5-15,0 0-4 0,0 0 0 0,0 0 0 16,0 0-1-16,0 0 1 0,0 0-1 15,0 0 0-15,0 0 2 0,0 0 0 16,0 0 0-16,0 0 0 0,0 0-4 0,0 0 5 16,0 0-4-16,0 0-1 0,0 0 5 15,0 0 0-15,-17 4-1 0,17-4 0 0,0 0-2 16,0 0 0-16,0 0 2 0,0 0-2 16,0 0 0-16,0 0 3 0,0 0 2 15,0 0-2-15,0 0-2 0,0 0 4 0,0 0 1 16,0 0 0-16,0 0 9 0,0 0-8 15,0 0 6-15,0 0 3 0,0 0 2 0,0 0 1 16,0 0 3-16,0 0 1 0,0 0-2 16,0 0-3-16,0 0 2 0,0 0-2 0,0 0-5 15,0 0 1-15,0 0-1 0,0 0-3 16,0 0 1-16,0 0-1 0,0 0-3 16,0 0-2-16,0 0 2 0,0 0 0 0,0 0-5 15,0 0 1-15,0 0 0 0,0 0-1 16,0 0 2-16,0 0-2 0,0 0-1 15,0 0 1-15,0 0-3 0,0 0 5 16,0 0-4-16,0 0 0 0,0 0-1 0,0 0-2 16,0 0 6-16,0 0 0 0,0 0-3 15,0 0 0-15,0 0 0 0,0 0 2 0,0 0-2 16,0 0 0-16,0 0 3 0,0 0-2 16,0 0 1-16,0 0-1 0,0 0-1 15,0 0 2-15,0 0-1 0,0 0 2 0,0 0-3 16,0 0 1-16,0 0 0 0,0 0-1 15,0 0-2-15,0 0 4 0,0 0 3 0,0 0-5 16,0 0 0-16,0 0-5 0,0 0 4 16,0 0 0-16,0 0 1 0,0 0-1 0,0 0-1 15,0 0 4-15,0 0 0 0,0 0-2 16,0 0 0-16,0 0-1 0,0 0 3 16,0 0 0-16,0 0-5 0,0 0 4 0,0 0-1 15,0 0 5-15,0 0-5 0,0 0-2 16,0 0 1-16,0 0 1 0,0 0-1 15,0 0 0-15,0 0 3 0,0 0 1 0,0 0-3 16,0 0 1-16,0 0 1 0,0 0-1 16,0 0-1-16,0 0 0 0,0 0 2 0,0 0-4 15,0 0 3-15,0 0 0 0,-8 11-1 16,8-11 3-16,0 0-2 0,0 0 1 0,0 0-2 16,0 0 1-16,0 0 0 0,0 0-1 15,0 0 1-15,0 0 0 0,0 0-1 16,0 0 2-16,0 0-5 0,0 0 6 15,0 0-5-15,-15 5 2 0,15-5 2 0,0 0-1 16,0 0-2-16,0 0 3 0,0 0-4 16,0 0 2-16,0 0 1 0,-17 6-1 0,17-6-1 15,0 0-1-15,0 0 2 0,0 0-1 16,0 0-1-16,-12 6 2 0,12-6-2 16,0 0 2-16,0 0-2 0,0 0-1 0,0 0 3 15,0 0 0-15,0 0 0 0,0 0 1 16,0 0 1-16,0 0-2 0,0 0 0 0,0 0 1 15,0 0-1-15,0 0 1 0,0 0 2 16,0 0-3-16,0 0 0 0,0 0 5 16,0 0-4-16,0 0 2 0,0 0-3 0,0 0 0 15,0 0 1-15,0 0-1 0,0 0 1 16,0 0-1-16,0 0 3 0,0 0-1 0,0 0 8 16,0 0-5-16,0 0 5 0,0 0 1 15,0 0 2-15,0 0 2 0,0 0 0 16,0 0 1-16,0 0 2 0,0 0-2 0,0 0-3 15,0 0 5-15,0 0-4 0,0 0 0 16,0 0-4-16,20 23 0 0,-20-23-3 0,0 0 0 16,0 0 0-16,0 0 0 0,12 13-2 15,-12-13 1-15,0 0-4 0,6 9 1 16,-6-9 0-16,0 0 2 0,6 18-2 0,-6-18-1 16,4 14 0-16,-4-14 0 0,6 14 2 15,-6-14 0-15,2 15 0 0,-2-15 3 16,5 21-5-16,-5-21 1 0,4 24 1 0,-2-13-2 15,-2-11 1-15,4 25-1 0,-2-14 2 16,1 4-3-16,-3-15 0 0,4 29 2 16,-2-13 6-16,-2-16 0 0,2 28 3 0,-2-13 0 15,2-2 3-15,-2-13-8 0,2 29 1 16,-2-16 0-16,0-13 0 0,3 31 1 0,-1-17-2 16,-2-14-1-16,2 28 0 0,-2-15 2 15,0-13-2-15,0 23-3 0,0-23-1 16,2 23 1-16,-2-23-1 0,2 21 2 0,-2-21-1 15,0 18-1-15,0-18-2 0,2 20 5 16,-2-20-3-16,2 17-1 0,-2-17 2 0,0 17-1 16,0-17 0-16,2 17 0 0,-2-17 1 15,2 15 0-15,-2-15-1 0,0 0 0 16,4 25 0-16,-4-25-2 0,2 13 3 0,-2-13-3 16,2 16-2-16,-2-16 3 0,0 0 1 15,6 19-2-15,-6-19 1 0,2 13 1 0,-2-13-1 16,0 0-2-16,2 21 3 0,-2-21-3 15,2 13 3-15,-2-13-1 0,0 0 0 16,0 19-5-16,0-19-13 0,0 0-36 0,0 0-44 16,0 20-70-16,0-20-76 0,0 0-86 15,-4 11-175-15,4-11-86 0,-12 4-336 0,12-4-328 16</inkml:trace>
  <inkml:trace contextRef="#ctx0" brushRef="#br0" timeOffset="17035.05">5137 6970 2645 0,'0'0'-136'0,"0"0"35"15,0 0 21-15,0 0 28 0,-27 3 19 16,27-3 13-16,0 0 23 0,0 0 25 16,0 0 14-16,0 0 1 0,0 0 0 0,0 0-2 15,0 0-1-15,0 0-4 0,0 0-3 16,0 0 3-16,0 0-5 0,0 0-1 0,0 0-4 15,0 0-1-15,61 0-6 0,-61 0-3 16,42-4 9-16,-17 3-9 0,5-2 8 16,0-1 5-16,4 0 13 0,-1 3 15 0,1-1 17 15,0-2 12-15,3 2 0 0,-4-2-3 16,1 1 0-16,0 0-7 0,-2 0-5 16,-3 1-9-16,-1-2-8 0,0 0-5 15,-6 3-4-15,0-1-7 0,-3-2-1 0,-3 4-6 16,-16 0 0-16,28-4-1 0,-28 4 1 15,22-2 2-15,-22 2-5 0,16-2 0 0,-16 2-7 16,0 0-13-16,0 0-15 0,0 0-23 16,0 0-17-16,0 0-18 0,0 0-13 15,0 0-15-15,0 0-1 0,0 0 2 0,-46 17 1 16,31-11 8-16,-4-2-2 0,2 0 7 16,-2 1 13-16,2-1 13 0,1 0 12 0,-2-1 12 15,4 3 15-15,-4 0 12 0,18-6 12 16,-29 9 2-16,16-4 8 0,13-5 2 15,-21 7-1-15,21-7 8 0,-17 9 11 0,17-9 20 16,-13 7 19-16,13-7 6 0,0 0 6 16,-4 14-2-16,4-14-9 0,0 0-4 0,0 0-8 15,0 0-11-15,17 23-6 0,-17-23-3 16,11 12-7-16,-11-12-4 0,14 9-5 0,-14-9-1 16,13 11-5-16,-13-11-2 0,11 12 0 15,-11-12-1-15,8 12-2 0,-8-12-1 16,4 13-4-16,-4-13 0 0,0 0-2 0,-4 23-1 15,4-23-1-15,-6 16-2 0,6-16-2 16,-8 18 1-16,8-18-1 0,-8 19 2 0,8-19-2 16,-6 18 4-16,6-18-2 0,-6 19 6 15,6-19-7-15,-4 22 0 0,4-22-3 16,0 21 3-16,0-21-7 0,0 23-6 16,0-23-18-16,2 23-22 0,-2-23-12 0,4 19-35 15,0-10-48-15,-4-9-44 0,6 13-72 16,-6-13-160-16,8 15-550 0,-4-11-406 0</inkml:trace>
  <inkml:trace contextRef="#ctx0" brushRef="#br0" timeOffset="20314.45">2127 6881 2751 0,'0'0'-176'0,"32"10"33"0,-32-10 15 16,0 0 22-16,0 0 20 0,0 0 24 15,21-2 18-15,-21 2 20 0,0 0 17 16,0 0 11-16,0 0 4 0,26-6 12 0,-26 6 1 16,0 0 24-16,20-2-15 0,-20 2-1 15,0 0 8-15,28-2-17 0,-28 2-1 16,25-1 4-16,-9-2-6 0,-16 3 0 0,33-3-3 16,-14 3-2-16,0-2-2 0,3 0 0 15,-2 1-3-15,3-2 11 0,1 2-6 0,4-2-2 16,0 0-3-16,-2 0-7 0,2 2 11 15,3-1-7-15,-3 1-7 0,2-2 2 16,-1 1-1-16,1 1-7 0,-2-1-2 0,1 2 4 16,1-3-4-16,-2 2 11 0,1-2-9 15,-1 3 4-15,0-3 2 0,1 2-1 0,-2-2 2 16,1 2 0-16,-1-2 16 0,3 1-9 16,-3 2-2-16,1-2 5 0,0 1 12 15,1-1 6-15,-1 0-5 0,-2 2-1 16,0-2-1-16,2 0-2 0,-1 0 1 0,3 2-6 15,-4-2 0-15,1-2 3 0,-3 2-3 16,-2 1-4-16,2-2 1 0,-1 2 15 0,1-2-21 16,-4 3 4-16,2-1-8 0,1-2 1 15,-2 2 4-15,-2 1-1 0,3-2 4 16,-2 1-4-16,2 1-3 0,-1 0 6 0,1-3 6 16,0 3 2-16,0 0 6 0,-1-2 13 15,2 2 8-15,0 0 4 0,1 0-6 16,-1 0-1-16,0 0-25 0,0-2-6 0,3 2 1 15,0 0-3-15,-1 0 5 0,1 0-3 16,2-1-1-16,-2 1-5 0,0 0 10 0,3-3-8 16,-1 3 10-16,-3 0-13 0,5 0 7 15,0 0 8-15,-1 0-1 0,1 0-7 0,0 0 3 16,2 3-3-16,-5-6 1 0,3 6-1 16,-1-3 3-16,-4 0-4 0,1 0 1 15,-1 0-4-15,-1 0 4 0,1 0-3 0,-2 0-10 16,0-3 13-16,3 3-2 0,-2 0 0 15,0 0 1-15,0 0-5 0,1 0 6 16,1 0 0-16,-1 0-3 0,0 0-2 16,1 0 8-16,-1 0 8 0,-1 3 0 0,1-3 2 15,1 0 8-15,-2 0-7 0,2 1-2 16,-3-1-1-16,3 0-4 0,0 0 1 0,-2 0-2 16,0 0-2-16,1 0 1 0,1 0-1 15,-3-1-4-15,2 1 1 0,-1-3 0 16,1 3-1-16,-1 0 1 0,-2-1-5 0,4 1 5 15,-3 0-8-15,1 0 4 0,-1 0-2 16,2 0 3-16,-2 0-3 0,3 1 1 0,-2-1-6 16,-1 0 9-16,0 0-9 0,2 3 6 15,-1-3-1-15,-1 0 2 0,2 0 0 0,-2 0 6 16,1 1-1-16,1-1 4 0,-1 0 3 16,-2-1-2-16,4 2-1 0,0-2 3 15,-3 1-6-15,3 0 0 0,-2 0 0 0,2 0 0 16,2 0 0-16,-3 0-6 0,5-3 3 15,-1 3-5-15,-1 0 1 0,2 0 2 16,-1 0 2-16,1 0-2 0,0 0 0 0,-2 0-5 16,2 3 4-16,0-3 6 0,-1 0-4 15,1 0-2-15,0 0-1 0,-5 0 0 16,5 0-4-16,0 0 2 0,-5-3 2 0,1 3 1 16,4 0-6-16,-5 0 5 0,2-1-1 15,-2 1 1-15,3-3-2 0,-2 3-1 16,-1 0 0-16,1 0 0 0,0 0 2 0,0 0-1 15,-3 0 0-15,3 3 3 0,-2-3-5 16,-2 1 1-16,2 2 1 0,1-3-2 0,-1 1 0 16,-4-1 1-16,4 2 1 0,1-2 1 15,-1 0 1-15,1 0 1 0,0 2-7 16,5-2 3-16,-5 0 0 0,5-2 6 0,-3 2-5 16,3 0 0-16,-2-2 0 0,1 1 3 15,-1 1-6-15,0-3 2 0,-1 2 0 0,0-2 1 16,1 3 0-16,-1-3 2 0,1 1-7 15,-3 0 5-15,3 2-1 0,0-4-4 16,-1 2 4-16,1 1 2 0,2 1-1 0,-4-5 0 16,2 5-1-16,-1-1-1 0,3-1 1 15,-2 2-1-15,-1-2 3 0,1 0 2 0,2 0 0 16,-3 1-3-16,-4-2-1 0,4 2 3 16,-1 1-3-16,-2-4 3 0,1 2-3 0,-2 0 0 15,2 2 0-15,-1-1-3 0,1-2 3 16,1 1 3-16,0 2-3 0,-2-1 18 15,4 1-4-15,-3-2 0 0,3 2-1 16,-3-2-2-16,1 2 5 0,2-3-4 0,0 3 5 16,0-1 2-16,2 1-4 0,-1 0-4 15,3-3 5-15,-2 3-8 0,-1-1 5 16,1 1-5-16,-2-2-2 0,-3 2 1 0,1 0 0 16,-3 0-4-16,0 0 2 0,-2 0-1 15,1-2 1-15,-2 2 4 0,0 0-2 0,-20 0-5 16,40-2-4-16,-23 2 4 0,2 0-2 15,0-2-4-15,-19 2 3 0,38-2-2 0,-19 2 1 16,3-1-1-16,-2 1 1 0,4 0-1 16,-1-3 3-16,1 3-2 0,0-1 2 15,4-1-2-15,0 2 4 0,-1-4-2 0,-1 4 2 16,-3-3 1-16,2 3-1 0,-4-3 1 16,3-1 3-16,-1 2-6 0,0 1 4 15,-2-3 3-15,3 2-3 0,-3 1-2 0,0-4 2 16,2 2-5-16,-1 1 3 0,-2-3-1 15,4 2 1-15,0-1-5 0,-3 3 6 0,2-2 2 16,-2-1-4-16,3 3-2 0,-4-2 3 16,4 2-2-16,-1-1 0 0,-1 1 0 15,0-2 0-15,0 0-2 0,1 2 2 0,1-1 0 16,-4 0 0-16,0 0 1 0,1 2 0 16,-3-4 3-16,2 3-2 0,-2 1-2 0,-18 0 3 15,37-4-3-15,-20 0 0 0,0 2 2 16,-1 1-2-16,-16 1 0 0,32-5 0 0,-15 4 0 15,-17 1 3-15,26-4-3 0,-26 4 3 16,26-5 2-16,-14 4 4 0,-12 1 7 16,23-4 2-16,-23 4-3 0,19-3 1 0,-19 3-3 15,21-2 2-15,-21 2-3 0,20-4 0 16,-20 4-2-16,18-4-4 0,-18 4 1 16,20-2-1-16,-20 2-3 0,21-2 2 0,-21 2-2 15,18 0 1-15,-18 0-2 0,22 0 1 16,-22 0 0-16,18-2 4 0,-18 2-2 15,0 0 4-15,26-2 3 0,-26 2 3 0,0 0 9 16,19 0 9-16,-19 0 6 0,0 0 1 16,0 0 1-16,22 0 0 0,-22 0-6 0,0 0-2 15,0 0-5-15,0 0-1 0,20-2-5 16,-20 2 1-16,0 0-2 0,0 0-1 16,0 0-2-16,0 0-1 0,0 0 0 0,0 0-1 15,20-2-12-15,-20 2-11 0,0 0-18 16,0 0-21-16,0 0-31 0,0 0-42 15,0 0-35-15,0 0-48 0,0 0-37 0,0 0-59 16,0 0-107-16,0 0-535 0,0 0-357 16</inkml:trace>
  <inkml:trace contextRef="#ctx0" brushRef="#br0" timeOffset="20520.32">10384 6529 2739 0,'0'0'-124'0,"0"0"23"16,0 0 27-16,0 0 19 0,0 0 8 0,0 0 13 15,0 0 9-15,0 0-7 0,0 0 8 16,0 0 4-16,0 0-5 0,0 0-6 16,18-10-21-16,-18 10-17 0,0 0-38 0,0 0-56 15,0 0-97-15,0 0-223 0,0 0 348 16</inkml:trace>
  <inkml:trace contextRef="#ctx0" brushRef="#br0" timeOffset="21350.2">10923 5668 1482 0,'0'0'44'0,"0"0"5"15,14-8-2-15,-14 8 5 0,0 0 17 0,0 0 21 16,15-6-1-16,-15 6 4 0,0 0 10 16,0 0-2-16,0 0 7 0,0 0 5 15,0 0 0-15,0 0 0 0,0 0-4 0,0 0-6 16,-58 0-5-16,58 0-1 0,-37 0-4 15,18 0 4-15,-1 0-9 0,2-2-8 16,18 2-4-16,-30 0-9 0,30 0-1 16,-23 0-13-16,23 0-5 0,-22 0-1 0,22 0-5 15,0 0-2-15,-22 2-6 0,22-2-5 16,0 0-3-16,0 0-3 0,-16 6-2 0,16-6-1 16,0 0-2-16,0 0-2 0,0 22-3 15,0-22-1-15,0 17 0 0,0-17 0 16,-2 20-1-16,2-20-3 0,-6 27-1 0,2-14 2 15,-1 4 0-15,1-1-3 0,-2 1 0 16,-1-2 0-16,3 2 0 0,-2-2 0 0,1 0-1 16,-1 1 3-16,2-1 1 0,2 1 3 15,2-16 0-15,-4 22 6 0,4-22 15 16,0 23 9-16,0-23 7 0,4 21 4 0,0-10 2 16,-4-11-2-16,15 18-7 0,-7-10 2 15,3 3-12-15,2-4 0 0,-1 1-2 16,2-2-5-16,-14-6-4 0,26 10-2 0,-13-6-7 15,-13-4-11-15,26 3-13 0,-26-3-32 0,23 0-43 16,-23 0-64-16,21-2-70 0,-11-2-69 16,-10 4-137-16,11-8-157 0,-11 8-342 15,3-9-321-15</inkml:trace>
  <inkml:trace contextRef="#ctx0" brushRef="#br0" timeOffset="21504">10632 5961 2764 0,'0'0'-15'0,"-16"-4"51"0,16 4 22 16,0 0 18-16,0 0 9 0,0 0-9 0,0 0-1 16,0 0-7-16,0 0-8 0,0 0-4 15,0 0-7-15,59-7-7 0,-39 7-20 16,2-3-40-16,1 3-57 0,0 0-71 0,2-1-71 16,-3-1-159-16,1 0-432 0,-1-2-126 15</inkml:trace>
  <inkml:trace contextRef="#ctx0" brushRef="#br0" timeOffset="21986.2">11077 5999 2397 0,'0'0'-38'0,"0"0"32"0,-7 12 35 0,7-12 24 16,0 0 36-16,0 0 20 0,0 0 6 16,0 0-7-16,0 0 4 0,0 0-7 15,0 0-9-15,0 0-12 0,0 0-7 0,0 0-11 16,0 0-8-16,0 0-12 0,0 0-3 15,0 0-2-15,0 0-7 0,0 0-3 16,0 0-9-16,0 0-2 0,0 0 0 0,33 5-2 16,-33-5-3-16,0 0 16 0,14 8-9 15,-14-8 1-15,0 0-4 0,6 13 1 0,-6-13-4 16,0 0 2-16,0 0-6 0,0 0 4 16,-9 27 2-16,9-27 3 0,-16 7 6 15,16-7 12-15,-17 8 4 0,17-8 1 0,-17 6 0 16,17-6 3-16,-21 4 0 0,21-4 5 15,-15 2-2-15,15-2-1 0,0 0-3 16,0 0-9-16,0 0-10 0,-22-14-16 0,22 14-28 16,0 0-28-16,0 0-42 0,0 0-55 15,20-34-60-15,-12 26-71 0,-2 1-159 16,5-3-179-16,0 3-223 0,-3-3-168 0</inkml:trace>
  <inkml:trace contextRef="#ctx0" brushRef="#br0" timeOffset="22281.5">11374 5751 2500 0,'0'0'-16'0,"8"-13"13"0,-8 13 27 0,0 0 19 15,6-11 20-15,-6 11 9 0,0 0 22 16,0 0-6-16,0 0-5 0,0 0-10 15,0 0-9-15,0 0-5 0,0 0-1 0,0 0-10 16,-19 43 4-16,13-27-9 0,4-1 2 16,-3 2-9-16,1 0 0 0,2 2-6 15,2-2-2-15,0 3-11 0,2-3-25 0,2 2-37 16,1-4-27-16,3 0-48 0,-2 1-51 16,3-5-66-16,-1 0-150 0,1-4-387 15,3 2-71-15</inkml:trace>
  <inkml:trace contextRef="#ctx0" brushRef="#br0" timeOffset="22583.91">11665 5806 2362 0,'-7'-18'-23'0,"7"18"9"0,-10-12 10 15,10 12 24-15,0 0 23 0,-20-9 19 16,20 9 19-16,-20-4-5 0,20 4-2 15,-16-2-8-15,16 2-6 0,0 0-7 0,-26 6-7 16,26-6-3-16,0 0-6 0,-17 9-2 16,17-9-7-16,-6 12-2 0,6-12-17 0,0 0-7 15,0 21-4-15,0-21-10 0,0 0 2 16,14 25 9-16,-10-18-1 0,-4-7-1 16,13 22 2-16,-9-14 0 0,3 4 3 15,-7-12 7-15,7 19-5 0,-2-8-1 0,-5-11 1 16,1 24 2-16,-1-24 5 0,2 22-6 15,-2-22-2-15,0 21 0 0,0-21-2 0,-3 21-8 16,3-21-19-16,-8 17-42 0,8-17-48 16,-8 14-51-16,8-14-100 0,-9 7-494 15,9-7-50-15</inkml:trace>
  <inkml:trace contextRef="#ctx0" brushRef="#br0" timeOffset="22831.5">11860 5711 2191 0,'10'-7'-27'0,"-10"7"21"0,0 0 40 16,0 0 10-16,19-2 25 0,-19 2 14 16,0 0 13-16,13 17-2 0,-13-17-9 15,9 23-6-15,-4-8-7 0,-1 1-4 0,-1 0-12 16,-1 4-5-16,2-1-6 0,-2 0-3 15,0 2 1-15,-4-2-7 0,2 2-15 0,-6 2-31 16,-1-3-51-16,-4 2-41 0,-1-3-62 16,-5-2-91-16,-3-1-543 0,-6 4-110 15</inkml:trace>
  <inkml:trace contextRef="#ctx0" brushRef="#br0" timeOffset="23725.63">1774 5670 2333 0,'14'-4'-59'15,"-14"4"14"-15,0 0 14 0,0 0-3 16,0 0-1-16,0 0 9 0,0 0-1 16,0 0 6-16,17-3-1 0,-17 3-16 0,0 0-43 15,0 0-78-15,0 0-200 0,0 0-94 16,0 0 388-16</inkml:trace>
  <inkml:trace contextRef="#ctx0" brushRef="#br0" timeOffset="24532.47">1881 6996 1323 0,'-7'-23'42'0,"7"23"31"16,0 0 21-16,-3-19-1 0,3 19-3 16,0 0-9-16,0 0 10 0,8-27 7 15,-8 27 10-15,8-13 0 0,-8 13-7 0,12-15-13 16,-12 15-3-16,12-12 0 0,-4 4 15 15,-8 8 9-15,15-9 0 0,-15 9-1 0,15-10-5 16,-15 10-3-16,15-6-14 0,-15 6-8 16,16-3-15-16,-16 3 0 0,22-1-2 15,-22 1-13-15,0 0-4 0,32 3-4 0,-32-3 0 16,19 7-9-16,-19-7-2 0,19 12 1 16,-10-6 1-16,-9-6 0 0,12 15 2 0,-6-6 1 15,-6-9 3-15,8 20 0 0,-6-9 1 16,-2-11 6-16,0 18 0 0,0-18 2 15,0 0 4-15,-10 30 2 0,4-21 3 16,6-9 3-16,-17 13 0 0,8-5 4 0,9-8 4 16,-21 7 0-16,21-7-1 0,-25 4-6 15,25-4-7-15,-23-4-5 0,23 4-6 16,-26-8-9-16,16 0-14 0,-2-1-18 0,3-1-33 16,-2-3-51-16,2 0-62 0,9 13-83 15,-12-26-90-15,10 9-187 0,-2 2-98 0,0-3-316 16,0 1-319-16</inkml:trace>
  <inkml:trace contextRef="#ctx0" brushRef="#br0" timeOffset="25249.99">1883 5908 2759 0,'0'0'-70'0,"14"-6"14"0,-14 6-2 0,0 0-2 16,0 0 9-16,14-7 10 0,-14 7 14 16,0 0-2-16,0 0 4 0,0 0 2 0,0 0 2 15,0 0 7-15,0 0 6 0,0 0 8 16,0 0 15-16,0 0 12 0,0 0-3 15,0 0 18-15,-37-18 0 0,37 18 2 0,0 0 6 16,-18 0-4-16,18 0-7 0,0 0-4 16,-23 0 5-16,23 0 3 0,0 0 3 15,-26 0-3-15,26 0-3 0,0 0 4 0,-25 2-2 16,25-2 3-16,-15 4-1 0,15-4-6 16,-17 6 0-16,17-6-5 0,-15 6 2 15,15-6-4-15,-14 7 5 0,14-7-7 0,-16 9 1 16,8-1-5-16,8-8-2 0,-10 13 0 15,10-13-1-15,-8 18-2 0,8-18-2 16,-3 19 2-16,3-19-4 0,0 19 4 0,0-19-4 16,7 18 0-16,-7-18 2 0,6 22-6 15,-3-13 0-15,-3-9-2 0,7 20 2 16,-3-7 6-16,-4-13 3 0,4 19-3 0,-4-19 6 16,3 21-4-16,-3-21-6 0,2 22 12 15,-2-22 5-15,2 19 16 0,-2-19 8 0,0 22 12 16,0-22 4-16,0 19 2 0,0-19-4 15,2 17-3-15,-2-17-1 0,7 15-8 16,-7-15-2-16,14 11-4 0,-1-5-7 0,4-2-9 16,0 0-4-16,2-3-31 0,2-1-45 15,-2 0-58-15,3 0-74 0,-2-3-72 16,0-1-109-16,-4-1-177 0,2-1-394 0,-7-1-335 16</inkml:trace>
  <inkml:trace contextRef="#ctx0" brushRef="#br0" timeOffset="25421.49">1690 6125 2745 0,'0'0'-81'16,"0"0"28"-16,0 0 13 0,0 0 8 16,0 0 5-16,0 0-1 0,0 0 5 15,0 0 8-15,0 0 1 0,0 0-24 0,49-21-29 16,-38 19-29-16,-1-1-67 0,-10 3-132 15,22-8-273-15,-12 4 241 0</inkml:trace>
  <inkml:trace contextRef="#ctx0" brushRef="#br0" timeOffset="25761.77">2036 6132 1665 0,'0'0'40'15,"0"0"10"-15,0 0 4 0,18 3-7 16,-18-3 6-16,0 0 17 0,0 0 38 0,16 5-8 16,-16-5 0-16,0 0-2 0,0 0 4 15,11 14-2-15,-11-14 5 0,0 0 0 0,2 16 12 16,-2-16-8-16,-2 19 0 0,2-19-7 15,0 17-8-15,0-17-7 0,-3 22-9 16,3-22-3-16,0 19-6 0,0-19-6 0,-2 17-8 16,2-17-6-16,0 0-7 0,0 25-1 15,0-25-4-15,2 13-4 0,-2-13-7 16,0 0-20-16,3 17-27 0,-3-17-48 0,0 0-43 16,2 16-53-16,-2-16-59 0,0 0-106 15,0 0-598-15,0 0-334 0</inkml:trace>
  <inkml:trace contextRef="#ctx0" brushRef="#br0" timeOffset="25944.57">2019 6034 2892 0,'9'-14'79'15,"-9"14"12"-15,6-11-18 0,-6 11-28 16,0 0-12-16,10-12-4 0,-10 12-6 0,0 0-12 15,9-11-34-15,-9 11-59 0,0 0-65 16,3-8-68-16,-3 8-128 0,0 0-423 0,7-5-56 16</inkml:trace>
  <inkml:trace contextRef="#ctx0" brushRef="#br0" timeOffset="26413.64">2417 5963 2296 0,'0'0'37'0,"0"0"26"0,0 0-1 15,-9-13-12-15,9 13 4 0,0 0 17 16,0 0 10-16,0 0-10 0,-27 5 5 16,27-5-2-16,0 0-10 0,-21 18-1 0,13-9 4 15,8-9 6-15,-7 20 1 0,1-8-2 16,6-12-8-16,-4 23-6 0,4-23-7 16,0 26-2-16,0-14-14 0,0-12-27 0,4 24-43 15,0-13-59-15,-4-11-57 0,9 21-79 16,-3-14-127-16,0-1-486 0,-6-6-182 15</inkml:trace>
  <inkml:trace contextRef="#ctx0" brushRef="#br0" timeOffset="26716.45">2586 5999 2692 0,'4'-13'61'0,"-4"13"-2"0,0 0-15 15,0 0-2-15,0 0-2 0,-25-12 4 16,25 12 18-16,0 0 12 0,-28 0 5 0,28 0-8 15,0 0-11-15,-24 8-4 0,24-8-6 16,-14 6-2-16,14-6-6 0,0 0-2 16,-10 14-3-16,10-14-3 0,0 0-5 0,4 23-2 15,-4-23-3-15,12 20-7 0,0-11 0 16,-2 4-2-16,0-3-2 0,1 0-19 16,0 2 2-16,-1-3 1 0,-1 1 6 15,-1-1 3-15,0 1 12 0,-8-10 9 0,12 17 5 16,-12-17 7-16,2 20-4 0,-2-20-5 15,0 0-16-15,-12 25-25 0,4-18-53 0,8-7-54 16,-17 12-56-16,7-6-57 0,10-6-102 16,-19 4-587-16,6-4-319 0</inkml:trace>
  <inkml:trace contextRef="#ctx0" brushRef="#br0" timeOffset="26897.46">2725 5938 2698 0,'16'-4'-24'0,"-16"4"45"0,27 0 4 16,-27 0-3-16,24 4 21 0,-24-4 38 16,22 8 21-16,-10 0 12 0,-4 1-5 0,0 2-9 15,1 4-12-15,-5-2-7 0,0 3-8 16,1 1-9-16,-5 2-8 0,0 1-7 16,-3-2-27-16,-1 1-46 0,-2 2-61 0,1 3-66 15,-3-6-74-15,-2 1-143 0,-4-1-508 16,0-1-241-16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9:01:23.4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7779 3805 388 0,'0'0'157'0,"0"0"-38"15,0 0-29-15,0 0-26 0,0 0-2 16,0 0 3-16,0 0 1 0,0 0-4 0,19-35 9 16,-19 35-8-16,0 0 12 0,0 0-1 15,0 0-2-15,0 0-1 0,0 0-1 16,6-13-4-16,-6 13 9 0,0 0-7 0,0 0 7 16,0 0-11-16,0 0 1 0,0 0-3 15,0 0-7-15,0 0-1 0,0 0-2 16,0 0-1-16,0 0 3 0,0 0 0 0,0 0 8 15,0 0 14-15,0 0-15 0,0 0 2 16,0 0 0-16,0 0 4 0,0 0 3 16,0 0 3-16,0 0-1 0,0 0-2 0,0 0-1 15,0 0-6-15,0 0-2 0,0 0-8 16,0 0 1-16,-27 36 1 0,27-36-5 0,-5 15 3 16,5-15-7-16,-6 17 5 0,6-17-5 15,-4 20-4-15,4-20-2 0,-6 21-3 16,6-21-3-16,-7 18-4 0,7-18 4 0,-7 19 1 15,7-19-4-15,0 20-2 0,0-20-1 16,-2 16 0-16,2-16 0 0,0 0-3 0,2 24 2 16,-2-24-7-16,0 0-2 0,5 19-1 15,-5-19 1-15,5 11-6 0,-5-11-7 16,8 9-8-16,-8-9-13 0,0 0-25 0,12 10-28 16,-12-10-44-16,0 0-44 0,15 9-44 15,-15-9-49-15,6 3-114 0,-6-3-537 0,0 0-286 16</inkml:trace>
  <inkml:trace contextRef="#ctx0" brushRef="#br0" timeOffset="586.59">7924 3837 2630 0,'0'0'-112'0,"0"0"26"16,0 0 16-16,0 0 12 0,14-6 13 0,-14 6 12 15,0 0 22-15,0 0-6 0,0 0 3 16,0 0 10-16,0 0 8 0,0 0-2 0,0 0-2 16,0 0 14-16,0 0 17 0,0 0-12 15,0 0 1-15,0 0 17 0,0 0-14 16,0 0 5-16,0 0-10 0,0 0 3 0,0 0-7 15,-32 35 7-15,32-35 17 0,0 0-8 16,-4 11-15-16,4-11 6 0,0 0-7 0,0 0 8 16,0 0-11-16,0 0 2 0,4 23-7 15,-4-23 4-15,0 0 5 0,8 11-9 0,-8-11 1 16,0 0 2-16,10 12-4 0,-10-12 2 16,0 0 3-16,14 13-5 0,-14-13 2 15,0 0-1-15,12 11-3 0,-12-11 0 0,0 0 1 16,8 10 5-16,-8-10-3 0,0 0 3 15,0 0 4-15,2 15-4 0,-2-15 8 0,0 0-7 16,0 0-1-16,0 0 1 0,-18 21-4 16,18-21 6-16,-10 5-7 0,10-5-15 15,0 0-35-15,-16 10-50 0,10-8-40 0,6-2-70 16,0 0-120-16,-13 2-308 0,13-2 145 16</inkml:trace>
  <inkml:trace contextRef="#ctx0" brushRef="#br0" timeOffset="932.28">7982 3757 1740 0,'6'-19'-48'0,"-6"19"28"16,0 0 17-16,0 0 24 0,0 0 29 15,0 0 17-15,0 0 27 0,0 0 17 16,0 0 19-16,0 0 2 0,0 0 5 0,32 28-4 16,-32-28 3-16,7 18-7 0,-7-18-6 15,6 18-11-15,-6-6-17 0,0-12-7 16,2 25-9-16,-2-25-10 0,0 24-16 15,-2-8-45-15,2-16-38 0,-8 28-71 0,3-12-49 16,-2-3-56-16,-3 1-132 0,-3 1-468 16,-1-1-121-16</inkml:trace>
  <inkml:trace contextRef="#ctx0" brushRef="#br0" timeOffset="2017.63">4320 4785 2333 0,'9'-13'-91'0,"-9"13"13"16,0 0 10-16,0 0 13 0,0 0 28 15,0 0 12-15,0 0 19 0,0 0 15 16,0 0 17-16,0 0 4 0,0 0 18 0,0 0 14 15,0 0 11-15,0 0 2 0,-45 25 4 16,45-25 1-16,-13 12-1 0,13-12 5 0,-11 15-7 16,11-15-7-16,-10 17-2 0,6-8-5 15,4-9 6-15,-6 21-6 0,6-21-7 16,-2 24-7-16,2-24-6 0,2 23-11 0,0-10-2 16,-2-13-24-16,6 20-45 0,0-12-47 15,-6-8-48-15,8 17-55 0,-1-10-69 0,-7-7-148 16,11 6-366-16,-11-6-50 0</inkml:trace>
  <inkml:trace contextRef="#ctx0" brushRef="#br0" timeOffset="2462.9">4413 4870 2148 0,'0'0'-85'16,"0"0"17"-16,0 0 7 0,0 0 28 15,0 0 17-15,0 0 14 0,-21-20 27 0,21 20 26 16,0 0 7-16,0 0 7 0,0 0 3 15,-27 6-3-15,27-6 4 0,0 0-2 0,0 0 4 16,0 0-3-16,-22 11-8 0,22-11-2 16,0 0-5-16,0 0-6 0,-4 14 1 15,4-14-1-15,0 0-14 0,0 0-1 0,0 0-5 16,0 0 2-16,32 19-7 0,-32-19 3 16,19 7-7-16,-19-7-3 0,19 8 5 0,-8-4-3 15,-11-4-6-15,16 9 5 0,-8-3 1 16,-8-6 5-16,12 12 6 0,-12-12 3 15,8 11 3-15,-8-11-4 0,0 0-2 0,0 19 0 16,0-19-8-16,0 0 4 0,-12 17-10 16,12-17-17-16,-14 12-29 0,14-12-32 0,-10 9-39 15,10-9-36-15,-11 6-35 0,11-6-58 16,0 0-111-16,0 0-363 0,-17-4 36 16</inkml:trace>
  <inkml:trace contextRef="#ctx0" brushRef="#br0" timeOffset="2762.71">4502 4785 2055 0,'0'0'-19'0,"0"0"25"0,13-11 10 15,-13 11 11-15,0 0 16 0,0 0 34 0,16-4 26 16,-16 4 18-16,0 0 9 0,0 0-16 16,26 10-4-16,-26-10-9 0,14 13-7 0,-7-4-4 15,2 3-5-15,-1-1-10 0,-2 3-6 16,1 0-7-16,-3 3-3 0,0-1-10 16,-2 2-17-16,-2 1-26 0,0-2-39 0,-2 4-59 15,-2-2-51-15,-2 0-68 0,-3 2-154 16,-3 0-455-16,-4-2-143 0</inkml:trace>
  <inkml:trace contextRef="#ctx0" brushRef="#br1" timeOffset="56238.54">2622 4692 2479 0,'0'0'-137'16,"0"0"18"-16,0 0 11 0,0 0 11 16,0 0 6-16,-8-13 13 0,8 13 8 0,0 0 4 15,0 0 7-15,0 0 7 0,0 0 5 16,-13-10 0-16,13 10 11 0,0 0 1 15,0 0 4-15,0 0 3 0,0 0 10 16,-15-8 24-16,15 8 13 0,0 0 4 0,0 0 9 16,0 0 9-16,0 0 1 0,0 0 4 15,-15-5-3-15,15 5-3 0,0 0 7 0,0 0-21 16,0 0 4-16,0 0-4 0,-14-8-18 16,14 8 3-16,0 0-6 0,0 0-1 15,-15-7 5-15,15 7 0 0,0 0 15 16,0 0 17-16,-17-8 5 0,17 8 11 0,0 0 1 15,0 0 1-15,0 0 7 0,-12-8-11 0,12 8 7 16,0 0 5-16,0 0 5 0,0 0 2 16,0 0-4-16,0 0 4 0,-16-7-6 15,16 7-1-15,0 0 1 0,0 0 3 0,0 0-8 16,0 0 5-16,0 0 1 0,0 0 0 16,0 0 1-16,0 0-6 0,0 0-7 0,0 0 0 15,0 0-3-15,0 0-1 0,-14-8 1 16,14 8 1-16,0 0 1 0,0 0-3 15,0 0-3-15,0 0-1 0,0 0 3 0,0 0 4 16,0 0-4-16,0 0 2 0,0 0-3 16,0 0-1-16,0 0 6 0,0 0-8 15,0 0-2-15,0 0-3 0,0 0-6 0,0 0-2 16,0 0-2-16,0 0-6 0,0 0-3 16,0 0-3-16,0 0 3 0,0 0-10 15,0 0 1-15,0 0-3 0,0 0-2 0,0 0 0 16,0 0-1-16,0 0-2 0,0 0-2 15,0 0 2-15,0 0 0 0,0 0-3 16,0 0 1-16,30 31 0 0,-30-31-1 0,14 15 1 16,-7-7-1-16,-7-8 0 0,18 13 5 15,-9-5-8-15,4-1-3 0,-13-7-1 0,16 14 1 16,-7-9-7-16,-9-5 2 0,19 10-3 16,-11-4 2-16,-8-6-2 0,18 6 2 0,-18-6 1 15,14 7 1-15,-14-7-1 0,13 6 0 16,-13-6 1-16,0 0 0 0,12 7 1 15,-12-7 3-15,0 0 0 0,0 0 3 0,0 0 1 16,0 17 2-16,0-17 6 0,0 0-9 16,0 0-1-16,-16 25 1 0,16-25-1 0,-15 11 0 15,9-1-7-15,6-10-14 0,-16 14-26 16,16-14-36-16,-12 13-39 0,12-13-59 0,-10 13-43 16,6-9-35-16,4-4-104 0,-12 6-142 15,12-6-355-15,0 0-215 0</inkml:trace>
  <inkml:trace contextRef="#ctx0" brushRef="#br1" timeOffset="56926.14">2507 3833 2472 0,'-12'-13'-122'0,"12"13"22"15,0 0 14-15,0 0 21 0,-10-12 18 16,10 12 17-16,0 0 18 0,0 0 20 0,0 0 26 16,-9-11-2-16,9 11 12 0,0 0 3 15,0 0 17-15,0 0-7 0,0 0 3 0,0 0-2 16,0 0 0-16,0 0-9 0,0 0-8 16,23-13-7-16,-23 13-3 0,0 0-7 15,26-6-11-15,-26 6-10 0,17-4 1 0,-17 4-1 16,15-6-6-16,-15 6 2 0,0 0 1 15,19-3 0-15,-19 3 6 0,0 0 1 0,0 0-5 16,0 0 2-16,0 0 5 0,0 0 0 16,0 0 8-16,0 0 14 0,0 0 7 0,0 0 2 15,0 0 8-15,0 0 3 0,0 0-1 16,-24 37 2-16,24-37 3 0,-6 19-7 16,6-19-1-16,-2 25-7 0,4-8-1 0,0-1-8 15,2 1 0-15,1 2-3 0,-3-2-3 16,4 2-5-16,-4 0 2 0,2 0 0 0,3 2-8 15,-5-2 4-15,-2-2-3 0,2 3 8 16,-4-2-7-16,0 1-2 0,0-1 2 16,-3-3-2-16,1 0 5 0,-2-1 0 0,0-1 2 15,-1 0 3-15,7-13 1 0,-14 17 3 16,14-17 5-16,-7 13-2 0,7-13 3 16,-8 10 0-16,8-10-4 0,0 0-1 0,0 0-5 15,0 0-4-15,0 0-4 0,0 0-3 16,0 0 2-16,0 0-5 0,0 0-6 15,48-10-11-15,-48 10-25 0,25-9-28 0,-13 5-48 16,-12 4-40-16,26-7-50 0,-12 1-55 16,-4 0-141-16,-4 0-462 0,3 1-211 0</inkml:trace>
  <inkml:trace contextRef="#ctx0" brushRef="#br1" timeOffset="57196.66">2749 3862 2527 0,'0'0'-58'0,"-8"-16"15"16,8 16 16-16,0 0 1 0,0 0 9 0,0 0 14 15,0 0 17-15,0 0 13 0,-32 29 2 16,32-29 11-16,-4 25-3 0,4-14 1 15,0-11-7-15,0 27 5 0,4-12-4 0,0 1-2 16,2-3-11-16,0 0 5 0,2-2-32 16,0 0-36-16,0 1-30 0,3-2-55 0,-11-10-64 15,15 9-144-15,-7-5-275 0,-8-4 177 16</inkml:trace>
  <inkml:trace contextRef="#ctx0" brushRef="#br1" timeOffset="57484.44">2851 3898 1871 0,'0'0'61'0,"-5"-19"16"16,5 19-12-16,0 0-5 0,0 0-2 0,-8-16 9 15,8 16 7-15,0 0 4 0,0 0-4 16,0 0 6-16,0 0-2 0,0 0 9 16,0 0-3-16,0 0-4 0,0 0-1 0,-26 33-8 15,26-33-7-15,0 0-6 0,0 0-5 16,16 31-5-16,-16-31-5 0,16 16-2 0,-7-8-6 15,2 1-6-15,-11-9-1 0,19 18-4 16,-11-9-5-16,0 1 0 0,-8-10 4 16,14 17-6-16,-8-7 2 0,-6-10-5 0,6 17-3 15,-6-17 2-15,2 19 3 0,-2-19-8 16,-2 17-17-16,2-17-36 0,0 0-51 16,-12 21-55-16,7-16-60 0,5-5-109 0,-13 4-536 15,13-4-204-15</inkml:trace>
  <inkml:trace contextRef="#ctx0" brushRef="#br1" timeOffset="57658.44">2965 3898 2751 0,'0'0'69'0,"15"-11"-8"16,-15 11-4-16,12-8 0 0,-12 8 5 0,0 0 5 16,0 0 6-16,0 0 1 0,30 10-6 15,-30-10-4-15,10 16-7 0,-5-4-6 16,-5-12-8-16,7 22-13 0,-7-22-20 0,0 26-53 15,-2-12-81-15,0 4-71 0,-6-3-126 16,2 0-565-16,-4 3-261 0</inkml:trace>
  <inkml:trace contextRef="#ctx0" brushRef="#br1" timeOffset="59136.03">13576 3536 838 0,'-23'-4'345'0,"23"4"-90"0,0 0-74 16,0 0-32-16,-13-5-12 0,13 5 13 15,0 0 0-15,0 0-14 0,0 0 1 16,0 0-6-16,-16-7-4 0,16 7-11 0,0 0-6 16,0 0-8-16,0 0-9 0,0 0-11 15,0 0-5-15,0 0-9 0,0 0-6 16,0 0-7-16,0 0-9 0,0 0-4 0,0 0-4 15,0 0-6-15,48-5-2 0,-48 5-8 16,0 0-1-16,0 0-4 0,0 0-4 16,0 0 5-16,0 0-3 0,0 0-1 0,0 0-4 15,0 0 1-15,0 0 0 0,0 0 15 16,0 0-1-16,0 0-1 0,0 0 1 0,0 0 2 16,0 0 7-16,0 0 4 0,0 0 8 15,0 0-1-15,-39 28-2 0,39-28 1 16,-3 17 3-16,3-17-4 0,0 25-4 0,0-25-6 15,8 30-4-15,-4-12 18 0,0-1-10 16,-1 2 1-16,-1-1-7 0,2 0-4 0,1 1 0 16,-3 0-4-16,0 1-2 0,1-1 0 15,-3 0-4-15,0-3 0 0,-3 4-1 0,-1-4-1 16,-3 2-1-16,1-1 0 0,-1 2-2 16,-3-3 1-16,0 0-2 0,-2 0 8 15,1-2-4-15,0-1 4 0,-3-2-1 0,5 1-2 16,0-3 3-16,9-9 0 0,-14 15 2 15,14-15 11-15,-13 13 3 0,13-13-5 0,0 0-5 16,0 0-1-16,0 0-1 0,0 0-3 16,0 0-2-16,0 0-1 0,36 11 0 15,-36-11-2-15,29-1-5 0,-12-1 3 0,-17 2-2 16,37-5-1-16,-21 1-4 0,4 0 0 16,-3 1-6-16,-17 3-24 0,28-7-57 0,-12 1-58 15,-1 2-92-15,-5-3-93 0,1 3-202 16,-11 4-92-16,16-11 13 0,-7 5-230 15,-9 6-172-15</inkml:trace>
  <inkml:trace contextRef="#ctx0" brushRef="#br1" timeOffset="59376.04">13875 3727 2603 0,'2'-16'68'0,"-2"16"26"0,0 0 0 15,-10-19-4-15,10 19 13 0,0 0 9 0,-15-5 6 16,15 5 2-16,0 0-3 0,0 0-9 16,-23 20-8-16,23-20-1 0,-8 23-5 15,6-11 1-15,2-12-8 0,0 28-12 0,0-13-6 16,2 2-9-16,2-2-8 0,0 2-24 16,3-1-41-16,2-3-43 0,-2 1-69 0,2-2-70 15,1-1-75-15,2-4-155 0,-5 0-172 16,4-4-234-16,-11-3-165 0</inkml:trace>
  <inkml:trace contextRef="#ctx0" brushRef="#br1" timeOffset="59676.52">14058 3666 2720 0,'0'0'67'0,"0"0"1"0,0 0-14 15,-8-24-11-15,8 24 8 0,0 0 0 16,-20-5 16-16,20 5 5 0,0 0 6 0,-23 2 10 15,23-2-4-15,0 0-1 0,-23 9-7 16,23-9 1-16,-13 12-6 0,13-12-3 16,-7 13-11-16,7-13-3 0,0 22-7 0,0-22 0 15,10 20-10-15,-2-7-7 0,-1-2-4 16,7 3-5-16,-1-1-2 0,-2-1-1 0,3 1-1 16,-3-2-6-16,2 1 0 0,-4-1 0 15,0 1-3-15,0-1-1 0,-2 1 2 0,-7-12 2 16,6 19-1-16,-6-19 0 0,-4 19-3 15,4-19-12-15,-12 16-37 0,12-16-51 16,-15 13-55-16,11-8-67 0,4-5-122 0,-14 4-227 16,14-4-315-16,0 0-246 0</inkml:trace>
  <inkml:trace contextRef="#ctx0" brushRef="#br1" timeOffset="59884.06">14285 3601 2713 0,'0'0'62'0,"16"-10"-1"0,-16 10-1 16,0 0-10-16,18-2 0 0,-18 2 22 16,0 0 35-16,0 0 13 0,21 13-5 0,-21-13-8 15,8 23-7-15,-4-7-4 0,-1-1-5 16,1 4-2-16,-2 1-7 0,-2 0-9 16,0 1-6-16,0 2-7 0,-2 2-22 0,-4-1-37 15,3 2-52-15,-3 0-66 0,2-2-52 0,-4 1-71 16,2-4-115-16,3-1-628 0,-1-4-438 15</inkml:trace>
  <inkml:trace contextRef="#ctx0" brushRef="#br1" timeOffset="60173.48">14723 3779 3205 0,'-29'0'70'16,"29"0"7"-16,0 0-6 0,0 0 1 16,0 0 5-16,0 0 9 0,0 0-1 0,0 0-10 15,0 0-8-15,0 0-7 0,0 0-7 16,0 0-5-16,0 0-6 0,0 0-4 0,74-3-29 15,-56 1-40-15,2 0-54 0,-4 0-66 16,0-2-49-16,2-2-56 0,-5 1-109 16,-1 0-557-16,-12 5-325 0</inkml:trace>
  <inkml:trace contextRef="#ctx0" brushRef="#br1" timeOffset="60307.15">14690 3663 2832 0,'0'0'37'0,"-18"-3"49"0,18 3 11 16,0 0-2-16,0 0-10 0,-16-7-10 0,16 7-7 15,0 0-7-15,0 0-14 0,0 0-43 16,49-7-55-16,-31 5-69 0,3 0-53 16,-2-1-88-16,6-3-181 0,-6 2-318 0,0 0-42 15</inkml:trace>
  <inkml:trace contextRef="#ctx0" brushRef="#br1" timeOffset="61502.47">15864 3338 2282 0,'0'0'54'0,"0"0"45"16,0 0 13-16,15-8 11 0,-15 8 7 15,0 0 2-15,0 0 0 0,0 0-7 16,0 0-12-16,0 0-12 0,0 0-13 0,0 0-7 16,0 0-9-16,0 0-9 0,0 0-8 15,-51-10-5-15,34 10-2 0,17 0-5 16,-38-1-3-16,19 1-8 0,-2 0 1 0,1-2-5 15,20 2-2-15,-38 0-3 16,21-2-4-16,17 2-1 0,-30 0-2 0,30 0-7 16,-20 0-1-16,20 0-10 0,-17 2 2 0,17-2 2 15,0 0-1-15,-13 7-1 0,13-7-1 16,0 0 3-16,0 19-2 0,0-19 4 0,0 0 3 16,0 29 1-16,-3-16 1 0,3-13 1 15,-1 29 8-15,-3-13 19 0,1 2 6 16,-1-3 10-16,0 3 13 0,0 0 6 0,0 1 5 15,-1 1-21-15,3-3 0 0,-2 2 3 0,0-2 0 16,3-2-3-16,1-15-8 0,1 33-4 16,3-19-5-16,2 2-1 0,1-4-6 15,3-1-3-15,2-1-3 0,4-1-4 0,1-3-3 16,1 0-17-16,4-5-24 0,1 2-29 16,1-3-41-16,-4-4-57 0,4 2-55 0,-1-4-51 15,-2-4-81-15,0 1-161 0,-5 1-92 16,-6-2-309-16,-10 10-277 0</inkml:trace>
  <inkml:trace contextRef="#ctx0" brushRef="#br1" timeOffset="61653.03">15612 3575 2790 0,'0'0'142'0,"0"0"15"0,-19 0-22 16,19 0-18-16,0 0-12 0,0 0-11 0,0 0-10 15,0 0-10-15,0 0-32 0,0 0-51 16,0 0-63-16,65-3-67 0,-46 1-55 0,1 0-77 15,0 0-144-15,2-1-398 0,-4-1-136 16</inkml:trace>
  <inkml:trace contextRef="#ctx0" brushRef="#br1" timeOffset="61872.61">16084 3589 2446 0,'0'0'24'15,"0"0"3"-15,0 0 2 0,6 17-7 0,-6-17 17 16,0 0 38-16,-2 21 21 0,2-21 18 16,0 21 2-16,0-21 1 0,0 23-7 15,0-7 2-15,0-16-3 0,2 26-6 0,1-11-14 16,1 0-8-16,0 2-14 0,0-1-21 16,2-3-47-16,-2 3-56 0,1-4-59 0,2 0-59 15,-1-2-74-15,-6-10-152 0,8 11-474 16,-8-11-237-16</inkml:trace>
  <inkml:trace contextRef="#ctx0" brushRef="#br1" timeOffset="62016.55">16080 3565 2895 0,'2'-18'126'0,"-2"10"-4"16,0 8-19-16,0-12-17 0,0 12-12 15,2-12-9-15,-2 12-33 0,0 0-61 16,2-16-77-16,-2 16-91 0,0 0-147 0,0 0-521 15,4-8-219-15</inkml:trace>
  <inkml:trace contextRef="#ctx0" brushRef="#br1" timeOffset="62341.94">16363 3446 2499 0,'7'-17'-76'0,"-7"17"26"16,0 0 1-16,0 0 13 0,0 0 22 0,0 0 35 16,0 0 34-16,0 0 21 0,0 0 13 15,0 0 11-15,0 0 9 0,0 0 15 16,0 0 16-16,-39 28 8 0,33-16 2 0,6-12 2 15,-10 26-15-15,6-14-8 0,2 4-14 16,2-16-11-16,-3 32-13 0,3-17-11 16,3 4 11-16,-1 0-12 0,4-2-19 0,0 2-37 15,0 0-50-15,2-1-58 0,2-3-73 16,2 2-62-16,-1-6-92 0,1 1-168 0,1-5-446 16,-2 1-335-16</inkml:trace>
  <inkml:trace contextRef="#ctx0" brushRef="#br1" timeOffset="62666.41">16689 3534 2775 0,'0'0'-70'0,"2"-19"29"16,-2 19 29-16,0 0 37 0,-2-23 27 0,2 23 18 16,0 0 10-16,-8-19 9 0,8 19 5 15,-11-11 8-15,11 11 1 0,-12-6 6 16,12 6-3-16,0 0-4 0,0 0-11 0,-24-3-7 15,24 3-10-15,0 0-5 0,0 0-9 16,0 0-2-16,-14 22-9 0,14-22-4 16,0 0-6-16,0 0-1 0,12 30-9 15,-12-30-4-15,20 23-8 0,-10-12-1 0,0 1-4 16,3-3 2-16,-2 5-3 0,-1-4-2 0,1 1 0 16,-3 0 2-16,-8-11-2 0,11 19 13 15,-6-7 8-15,-5-12 0 0,-2 19-7 0,2-19 0 16,-12 21-7-16,2-10-23 0,10-11-46 15,-17 15-55-15,6-5-69 0,3-6-66 16,8-4-119-16,-17 6-190 0,17-6-356 0,-14 0-301 16</inkml:trace>
  <inkml:trace contextRef="#ctx0" brushRef="#br1" timeOffset="62866.43">16945 3425 2840 0,'20'-4'16'16,"-20"4"-6"-16,0 0 18 0,0 0 56 16,27 9 25-16,-18-2 6 0,-9-7 1 0,10 19-14 15,-3-8-9-15,-3 4-8 0,0 1-15 16,-2 1-8-16,0 2-4 0,0 2-28 0,-4-1-53 16,0 6-74-16,-2 0-77 0,-4-1-102 15,-5 4-227-15,-4-1-339 0,-2 1-183 0</inkml:trace>
  <inkml:trace contextRef="#ctx0" brushRef="#br1" timeOffset="63362.14">15471 4142 2527 0,'0'0'-52'0,"0"0"17"0,0 0 14 0,0 0 24 15,38-14 27-15,-38 14 5 0,31-1 29 16,-10-2 15-16,6 3 14 0,7-1 11 15,11-1 7-15,7 2 20 0,12-3 32 0,30 0 23 16,-4 2 3-16,-1-2-6 0,4 1-23 16,-6-2-19-16,-10 2-12 0,-12 1-17 15,1-1-16-15,1 0-11 0,-1-1-27 0,-3-3-32 16,-1 4-39-16,-5-4-47 0,-4-4-62 16,-9 5-64-16,-3-5-73 0,-7 0-131 0,-6 1-194 15,-6 1-322-15,-7-1-293 0</inkml:trace>
  <inkml:trace contextRef="#ctx0" brushRef="#br1" timeOffset="63830.24">16028 3351 2583 0,'0'0'-127'0,"0"0"33"0,18-2 30 16,-18 2 31-16,0 0 46 0,0 0 36 0,0 0 43 15,19-3 27-15,-19 3 13 0,0 0 8 16,0 0 9-16,0 0-10 0,17-3-17 16,-17 3-14-16,0 0-13 0,0 0-17 0,0 0-59 15,0 0-85-15,0 0-90 0,19 6-123 16,-19-6-636-16,0 0-311 0</inkml:trace>
  <inkml:trace contextRef="#ctx0" brushRef="#br1" timeOffset="65401.23">15877 4471 2872 0,'-19'-4'7'16,"19"4"8"-16,0 0-4 0,0 0-4 15,0 0 6-15,0 0 18 0,-20-1 19 0,20 1-8 16,0 0-1-16,0 0-6 0,0 0-4 15,0 0 3-15,0 0-10 0,0 0 0 0,0 0-5 16,0 0-3-16,53-7-1 0,-53 7-3 16,30-3-9-16,-14 0-4 0,4 2 3 15,-3-1-8-15,2 0-4 0,-19 2 1 0,33-2 0 16,-17 1 5-16,-16 1 3 0,23-4 12 16,-23 4 12-16,19-2 12 0,-19 2 7 15,0 0 1-15,19-6-7 0,-19 6 1 0,0 0-3 16,0 0-2-16,0 0-5 0,0 0 0 15,0 0 1-15,0 0 0 0,0 0-6 16,0 0 1-16,0 0-4 0,-25 40 3 0,18-27-6 16,-1 1 1-16,-1 0 1 0,3 0-2 15,0 4-3-15,-2 0 0 0,-4 1-1 0,4-1 0 16,0 1-2-16,-3 0-5 0,2-2 7 16,1-2-2-16,-3 0-3 0,3 1-1 15,-2-3 0-15,1-1 17 0,-2-1-1 0,3-2-6 16,8-9 4-16,-15 16-6 0,15-16 13 15,-13 11 1-15,13-11 6 0,-8 9 3 0,8-9 4 16,0 0-2-16,0 0 4 0,0 0-5 16,0 0 2-16,0 0 4 0,0 0 4 15,0 0-3-15,0 0 2 0,24 14-1 0,-24-14 1 16,22 0-3-16,-22 0-4 0,26 0-5 16,-26 0-1-16,34 0-7 0,-15 0 2 0,-1 0-12 15,4 0-21-15,-3 0-28 0,2 0-45 16,-21 0-59-16,37-2-84 0,-21 0-87 15,1 2-190-15,-4-2-110 0,0 0-296 0,-13 2-287 16</inkml:trace>
  <inkml:trace contextRef="#ctx0" brushRef="#br1" timeOffset="65820.52">16418 4736 2689 0,'0'0'-37'0,"0"0"42"16,0 0 14-16,0 0 35 0,0 0 25 0,0 0 17 15,0 0 11-15,0 0 2 0,0 0-14 16,0 0 9-16,0 0 12 0,0 0 18 0,0 0 4 16,0 0-1-16,0 0-2 0,16 23-5 15,-16-23-10-15,0 0-12 0,0 29-6 16,0-29-16-16,0 22-3 0,2-11-12 0,-2-11-9 15,4 28-7-15,-2-16-5 0,2 4-8 16,0-1-16-16,0 0-41 0,0-1-54 0,-4-14-71 16,13 26-94-16,-10-16-126 0,-1-1-240 15,0 1-9-15,-2-10-272 0,0 0-248 16</inkml:trace>
  <inkml:trace contextRef="#ctx0" brushRef="#br1" timeOffset="67575.98">16715 4334 2602 0,'8'-15'-72'0,"-8"15"15"0,0 0 16 15,0 0 25-15,0 0 31 0,0 0 38 0,0 0 34 16,0 0 24-16,0 0 6 0,0 0-5 16,0 0-4-16,-34 36-6 0,28-22-1 0,-1 0-6 15,1 0-4-15,0 3-7 0,2 0-6 16,0-2-7-16,2 3-3 0,-2-1-10 15,1 0-5-15,3 2-5 0,0 0-2 0,3-2-9 16,1 2-1-16,-2 0-3 0,4-1-7 16,0-2-19-16,0 2-42 0,3-4-44 15,-1 0-66-15,3 0-60 0,0-4-93 0,3-2-686 16,-5-2-445-16</inkml:trace>
  <inkml:trace contextRef="#ctx0" brushRef="#br1" timeOffset="67960.44">16931 4441 3033 0,'0'0'-65'16,"0"0"19"-16,-2-21 12 0,2 21 22 15,0 0 24-15,0 0 26 0,-9-18 26 0,9 18 19 16,0 0 9-16,0 0 12 0,-19-1 7 15,19 1 6-15,0 0 3 0,0 0-2 0,-29 11-4 16,29-11-8-16,-14 12-13 0,14-12-3 16,-8 13-15-16,8-13-9 0,-6 15-5 15,6-15-9-15,0 19-4 0,0-19-17 0,0 0-19 16,12 27-6-16,-3-16-7 0,2-1-2 16,-3 2 3-16,5-3-1 0,1 4 0 0,0-2 0 15,-2-1 0-15,0 1 0 0,0 1 0 16,-2-3 3-16,-2 1-2 0,1-1 10 0,-9-9 5 15,13 18 5-15,-9-11 8 0,-4-7-5 16,0 0-3-16,2 23-1 0,-2-23-1 16,0 0-8-16,-11 22-32 0,11-22-39 0,-15 8-57 15,15-8-75-15,-12 11-59 0,12-11-127 16,-16 3-202-16,16-3-339 0,-12 0-320 16</inkml:trace>
  <inkml:trace contextRef="#ctx0" brushRef="#br1" timeOffset="68172.88">17193 4359 2904 0,'13'-6'42'16,"-13"6"19"-16,0 0 3 0,0 0 31 16,0 0 19-16,0 0 10 0,0 0 0 0,23 19-4 15,-23-19-11-15,3 23-14 0,-1-9-9 16,0 1-9-16,-2-15-10 0,0 35-12 15,0-17-22-15,-2 0-39 0,0 1-52 0,-5 1-59 16,-2 3-71-16,-1-2-73 0,-3-1-174 16,-6 3-501-16,-2-1-355 0</inkml:trace>
  <inkml:trace contextRef="#ctx0" brushRef="#br1" timeOffset="75355.28">5306 4857 2635 0,'0'0'-171'15,"0"0"34"-15,0 0 22 0,0 0 12 0,0 0 12 16,0 0 11-16,0 0 14 0,0 0 19 15,0 0 13-15,0 0 21 0,0 0-2 0,0 0-2 16,0 0 6-16,0 0 12 0,0 0 1 16,0 0 3-16,0 0 3 0,4 39 4 15,-4-39 7-15,0 0-5 0,0 19-5 0,0-19 13 16,0 0-31-16,0 23-20 0,0-23-32 16,0 17-48-16,0-17-97 0,0 18-253 15,0-18 383-15</inkml:trace>
  <inkml:trace contextRef="#ctx0" brushRef="#br1" timeOffset="75912.58">5232 5161 1382 0,'0'0'32'0,"0"0"6"0,0 0 3 16,0 0-1-16,0 0-3 0,0 0-3 16,0 0-1-16,0 0 5 0,0 0-5 15,0 0-8-15,0 0-2 0,0 0 7 16,0 0-9-16,0 0 0 0,0 0-6 0,0 0 3 16,0 0-8-16,51 8-14 0,-51-8 3 15,21 1-16-15,-21-1-5 0,19 0-9 16,-19 0-7-16,19 3 7 0,-19-3-4 0,13 3 7 15,-13-3 8-15,0 0 13 0,0 0 7 16,0 0 7-16,0 0 3 0,0 0 18 0,0 0 17 16,0 0 6-16,-21 34 20 0,21-34-1 15,-15 11-2-15,15-11-6 0,-13 10-2 16,13-10-4-16,-8 12-4 0,8-12-4 0,0 0-2 16,-2 17-15-16,2-17 4 0,0 0-10 15,12 15 7-15,-12-15-13 0,13 11 6 0,-13-11-6 16,13 10 2-16,-13-10-9 0,13 11-4 15,-13-11-2-15,6 11 16 0,-6-11 1 0,0 0 14 16,0 20 11-16,0-20 20 0,0 0 16 16,-13 23 14-16,13-23 8 0,-13 15-6 15,7-5-8-15,6-10-4 0,-11 16-4 0,5-4-7 16,6-12-3-16,-8 20-5 0,8-20-8 16,-4 20-5-16,4-20-6 0,2 19-6 15,-2-19-4-15,4 18-3 0,-4-18-6 0,10 16-5 16,-10-16-7-16,11 14-27 0,-11-14-39 15,8 11-56-15,-8-11-62 0,11 12-75 16,-11-12-163-16,4 7-510 0,-4-7-308 0</inkml:trace>
  <inkml:trace contextRef="#ctx0" brushRef="#br1" timeOffset="77940.56">5676 3787 2550 0,'0'0'-185'0,"0"0"31"16,0 0 17-16,0 0 19 0,0 0 20 16,0 0 22-16,0 0 9 0,0 0 19 0,0 0 10 15,0 0 4-15,0 0 2 0,0 0 2 16,0 0 7-16,0 0 2 0,0 0 4 0,0 0 11 16,0 0-1-16,0 0 14 0,0 0-1 15,0 0 3-15,0 0-1 0,0 0-4 16,0 0 9-16,-12 33 9 0,12-33-5 0,0 0 12 15,0 0-1-15,12 28-11 0,-12-28-4 16,12 15-1-16,-6-5 6 0,4-1-5 0,-2 1-4 16,3 1 6-16,2 0-2 0,-2-2-12 15,1 0 9-15,1-2-3 0,-2 1-2 16,1 0 1-16,-1 0-2 0,0-1 2 16,-11-7-2-16,14 9-1 0,-14-9 7 0,11 12 19 15,-11-12 20-15,4 14 0 0,-4-14 10 0,0 0-1 16,0 0 9-16,-13 29 5 0,7-21-15 15,6-8-6-15,-17 21 0 0,8-11-10 16,1-1-4-16,-2 4-8 0,2-5-20 0,-4 3-35 16,12-11-53-16,-12 17-67 0,3-10-155 15,5-2-296-15,4-5 198 0</inkml:trace>
  <inkml:trace contextRef="#ctx0" brushRef="#br1" timeOffset="80775.78">14024 6384 1708 0,'0'0'0'16,"0"0"10"-16,0 0 18 0,0 0 4 16,0 0 22-16,0 0 19 0,0 0 21 0,0 0 21 15,0 0 8-15,0 0 1 0,0 0-3 16,0 0-9-16,0 0-2 0,0 0 3 0,0 0-4 16,0 0-1-16,0 0 0 0,0 0-5 15,0 0-12-15,0 0-7 0,0 0-7 0,-55 8-10 16,55-8-8-16,-25 3-6 0,11 1-4 15,14-4-7-15,-27 4-5 0,10-1-2 0,6-3-7 16,11 0 0-16,-27 3-3 0,27-3-2 16,-19 4-1-16,11-3-7 0,8-1-3 15,-15 3 0-15,15-3-3 0,0 0-1 0,-10 8-2 16,10-8 1-16,0 0-1 0,0 14 0 16,0-14 0-16,2 15 1 0,-2-15-2 0,6 20 1 15,-4-8 3-15,1 1 10 0,-1 2 8 16,1 0 9-16,-1 2 4 0,1 2 16 15,-1 0-1-15,-2 0 2 0,0 0 1 0,0 2-2 16,0-1-1-16,0 0 3 0,-2-1-8 16,2 1-4-16,0-1-4 0,0-19-4 0,0 29 4 15,2-11 5-15,2-5-7 0,3 1-6 16,-1-2 2-16,4-1-4 0,3-2-3 0,3 1-7 16,2-4-14-16,-2-1-17 0,5-1-31 15,-2-2-40-15,4-2-47 0,-23 0-62 16,38-4-39-16,-20-2-36 0,-3-1-56 0,1 0-107 15,-7-1-103-15,0-2-339 0,-5 0-232 16</inkml:trace>
  <inkml:trace contextRef="#ctx0" brushRef="#br1" timeOffset="80918.53">13901 6710 2667 0,'-13'-4'89'0,"13"4"69"16,-19-4-15-16,19 4 1 0,0 0-6 0,0 0-13 15,0 0-9-15,0 0-12 0,0 0-12 16,0 0-11-16,0 0-12 0,0 0-10 15,0 0-29-15,61-11-40 0,-40 9-60 0,2 2-82 16,-2-3-88-16,0 0-168 0,-1-1-536 16,0 1-369-16</inkml:trace>
  <inkml:trace contextRef="#ctx0" brushRef="#br1" timeOffset="81263.52">14202 6711 2774 0,'0'0'-67'0,"0"0"43"0,23 0 8 16,-23 0 12-16,0 0-10 0,0 0 4 16,25 3 11-16,-25-3 8 0,15 4 6 15,-15-4 9-15,14 7 2 0,-14-7 0 0,8 13 6 16,-8-13 6-16,3 16 8 0,-3-16 10 15,0 0 11-15,-3 26 20 0,3-26 5 16,-8 17 14-16,8-17 14 0,-16 14-5 0,5-6 4 16,11-8-5-16,-18 12 6 0,7-8 3 15,11-4 7-15,-21 3 2 0,21-3-1 0,-18 0-35 16,18 0-12-16,0 0-11 0,-18-11-20 16,18 11-24-16,-2-18-21 0,2 18-30 15,6-21-41-15,-1 10-58 0,4-1-73 0,1 1-58 16,-2-1-127-16,-1-1-198 0,3 4-361 15,-2-3-349-15</inkml:trace>
  <inkml:trace contextRef="#ctx0" brushRef="#br1" timeOffset="81578.47">14528 6357 2885 0,'0'0'-30'16,"0"0"0"-16,0 0 8 0,0 0 2 0,0 0 6 15,0 0 23-15,0 0 27 0,0 0 19 16,-51 29 2-16,43-16 14 0,0 2-3 0,1 3 7 15,0-1 4-15,3 2 3 0,0 2-7 16,4-2-5-16,0 2-9 0,2-2-6 0,2 3-10 16,3 0-26-16,2-1-38 0,0-3-48 15,2 0-71-15,5-3-51 0,-5-5-115 16,3-1-582-16,-1-3-259 0</inkml:trace>
  <inkml:trace contextRef="#ctx0" brushRef="#br1" timeOffset="81868.55">14765 6521 2784 0,'0'-17'71'16,"0"17"13"-16,0 0-9 0,-8-21-9 15,8 21-7-15,-13-11 4 0,13 11 15 0,-15-8 6 16,15 8-8-16,-14-5-4 0,14 5-4 16,0 0-7-16,-23-3-8 0,23 3-2 15,0 0-5-15,0 0-3 0,0 0-5 0,0 0-3 16,0 0-6-16,-2 27 0 0,2-27-7 15,0 0 1-15,27 28-2 0,-17-16-5 0,1-3-1 16,-1 5 0-16,3-3 0 0,-3 2-3 16,-1 1 0-16,-1-1 1 0,-1 1 2 0,2-1-2 15,-6 1-1-15,-3-14-1 0,2 23-4 16,-2-23 0-16,-5 18-21 0,5-18-31 16,-12 17-41-16,12-17-70 0,-12 14-58 15,3-10-118-15,9-4-215 0,-12 4-310 0,12-4-208 16</inkml:trace>
  <inkml:trace contextRef="#ctx0" brushRef="#br1" timeOffset="82083.8">15034 6384 2701 0,'19'-4'66'0,"-19"4"-4"0,16-2-7 15,-16 2-5-15,0 0 19 0,22 6 28 16,-22-6 25-16,12 15 5 0,-7-3-2 15,2 1-6-15,-3 2-9 0,0 2-9 0,0 2-2 16,-2 2-1-16,0 1-9 0,-1 1-11 16,-1-1-8-16,-1 2-18 0,-3 2-39 0,0-1-57 15,-4 0-74-15,-2-2-80 0,-2-3-100 16,-2-1-221-16,-9 2-423 0,-2-4-364 16</inkml:trace>
  <inkml:trace contextRef="#ctx0" brushRef="#br1" timeOffset="87685.82">16509 6070 2868 0,'0'0'-32'0,"0"0"23"0,0 0 12 16,0 0 10-16,0 0 9 0,0 0 2 15,0 0 1-15,0 0-8 0,0 0 0 16,0 0-3-16,0 0-1 0,0 0-6 0,0 0 0 16,0 0 6-16,0 0-3 0,38-14-8 15,-38 14 7-15,22 0-5 0,-22 0 2 0,21-2 2 16,-21 2-4-16,19 0 2 15,-19 0 0-15,0 0-2 0,25-1 11 0,-25 1 13 16,0 0 7-16,18-3 10 0,-18 3 3 0,0 0-1 16,0 0-4-16,0 0-4 0,0 0-2 15,0 0 1-15,0 0 6 0,0 0-4 0,0 0-1 16,0 21-1-16,0-21-2 0,0 0-3 16,-8 28 0-16,8-28-5 0,-6 26-2 15,4-11-4-15,2 4 0 0,0 0 0 0,0 2 0 16,2 0-6-16,0 4 0 0,2 0 0 15,2 0-1-15,-2-2-3 0,0 1 2 0,0-1-3 16,0-2 2-16,-2-1 8 0,0-1-13 16,-2 1 2-16,0-5 10 0,0-15 3 15,-6 30 7-15,0-18 6 0,0 0 7 16,6-12 6-16,-12 17 7 0,12-17 5 0,-12 14 9 16,12-14 6-16,-10 9 8 0,10-9-1 15,0 0 4-15,-9 9-12 0,9-9-10 0,0 0-9 16,0 0-6-16,0 0-4 0,0 0-33 15,35 2-11-15,-35-2-12 0,35 0-35 16,-20 0-40-16,-15 0-60 0,39 0-70 0,-17 0-48 16,-3-2-92-16,-2-2-167 0,0 2-56 0,0 1-279 15,-4-3-208-15</inkml:trace>
  <inkml:trace contextRef="#ctx0" brushRef="#br1" timeOffset="88036.19">17009 6264 2606 0,'0'0'0'16,"0"0"34"-16,0 0 19 0,-17-5 13 0,17 5 34 15,0 0 17-15,0 0 17 0,0 0-5 16,-33 12-4-16,33-12-7 0,-16 18-8 0,10-8-4 16,6-10-7-16,-6 22-7 0,6-8-3 15,0-14-19-15,2 30-5 0,2-12-15 16,2-2-26-16,2-2-43 0,4 2-49 0,-2 0-55 15,3-1-44-15,-1-3-37 0,-1-3-58 16,0-1-123-16,-1-2-514 0,0-2-283 16</inkml:trace>
  <inkml:trace contextRef="#ctx0" brushRef="#br1" timeOffset="88317.53">17185 6321 2830 0,'0'0'51'0,"0"0"22"16,0-15-1-16,0 15-2 0,0 0 12 15,0 0 16-15,-18-15 13 0,18 15 7 16,0 0-6-16,-18-4-11 0,18 4-8 0,0 0-11 16,0 0-11-16,0 0-5 0,0 0-9 15,-22 21-5-15,22-21-6 0,0 0-6 0,4 24-4 16,-4-24-4-16,14 24-6 0,-6-11-12 16,2 1-6-16,6 2 2 0,-2-1-4 0,1 0 2 15,-2 1-3-15,-2-2 4 0,-1-1-2 16,0 1 2-16,-2-1 0 0,-2-2 0 15,-6-11-1-15,6 21 3 0,-6-21-3 0,-4 19-5 16,4-19-33-16,-12 13-47 0,12-13-57 16,-16 11-71-16,8-8-58 0,8-3-179 0,-18 2-149 15,18-2-239-15,0 0-163 0</inkml:trace>
  <inkml:trace contextRef="#ctx0" brushRef="#br1" timeOffset="88526.27">17411 6256 2685 0,'0'0'74'0,"11"-6"-7"0,-11 6-7 16,0 0 26-16,14-5 34 0,-14 5 11 15,0 0 6-15,0 0-8 0,22 22-13 0,-16-12-13 16,-2 4-11-16,0 3-10 0,0-2-8 16,-1 4-7-16,-3 0-7 0,0 0-8 0,-3 2-1 15,1-1-17-15,0 0-34 0,-4 3-45 16,0-4-59-16,0 2-55 0,0-4-64 15,-1-1-83-15,0-3-152 0,1 0-433 0,2-3-265 16</inkml:trace>
  <inkml:trace contextRef="#ctx0" brushRef="#br1" timeOffset="89073.33">17750 6039 2745 0,'0'0'45'0,"0"0"31"0,0 0-8 15,0 0-5-15,-11-7-2 0,11 7-5 16,0 0 1-16,0 0-13 0,0 0-6 0,0 0-5 15,0 0-14-15,0 0-25 0,42-3-10 16,-42 3-9-16,34 5 1 0,-15-5-1 0,1 0-2 16,-2 1 2-16,2-1 5 0,-1 0 1 15,-19 0-2-15,30 0 6 0,-30 0 13 16,22 2 16-16,-22-2 14 0,22-2 14 0,-22 2 9 16,0 0 9-16,19 4 6 0,-19-4-1 15,0 0 1-15,0 0-8 0,0 0-8 0,-2 24-3 16,2-24-3-16,0 0-4 0,-15 36-2 15,9-22-4-15,0 2 2 0,-2 1 7 16,2 0 8-16,-2 4 6 0,2 0-1 0,0 2 4 16,-3-2 10-16,0 1 1 0,1 0 5 15,-1-4 1-15,3 2 1 0,0-3 5 0,0 0 4 16,2 1-3-16,2-2 1 0,-1-1-7 16,3-15-24-16,-3 25-1 0,3-25-9 15,3 25-5-15,-3-25-1 0,11 22-2 0,-3-12-5 16,2 0-1-16,1-2-5 0,4-1-2 15,-2 1-4-15,3 0-1 0,2-3-2 0,3 3-7 16,-2-4-40-16,0 1-36 0,-3-3-65 16,4 0-76-16,-1-2-65 0,-4-4-143 15,0 2-165-15,-3-3-9 0,-1-1-323 0,-11 6-308 16</inkml:trace>
  <inkml:trace contextRef="#ctx0" brushRef="#br1" timeOffset="89369.62">18245 6470 2809 0,'13'-11'30'16,"-13"11"17"-16,0 0 8 0,6-6 4 16,-6 6 9-16,0 0 14 0,0 0 0 0,0 0-7 15,8-6-7-15,-8 6-8 0,0 0-6 16,16-2-3-16,-16 2-8 0,0 0-4 0,23 4-8 16,-23-4 1-16,15 2-4 0,-15-2 3 15,15 5-3-15,-9-1 4 0,-6-4 16 16,8 10 0-16,-8-10 11 0,2 13 11 0,-2-13 11 15,0 0 9-15,-6 27 7 0,6-27-2 16,-10 21-4-16,3-10-8 0,1 1-1 16,6-12-6-16,-11 23-9 0,9-13-3 0,2-10-11 15,-2 24-5-15,2-24-7 0,4 21-7 0,-4-21-20 16,11 19-28-16,-5-9-43 0,3-4-50 16,1-1-57-16,3-1-64 0,0-1-46 15,-13-3-104-15,20-2-158 0,-20 2-447 16,26-5-443-16</inkml:trace>
  <inkml:trace contextRef="#ctx0" brushRef="#br1" timeOffset="89634.22">18738 6154 3003 0,'0'0'-3'16,"0"0"34"-16,-8-14 0 0,8 14 17 0,0 0 21 15,-19-3 10-15,19 3 14 0,0 0 3 16,0 0-9-16,-36 22-7 0,27-11-5 0,-1 1-2 16,1 3 1-16,3 2-1 0,2 1-2 15,0 0-10-15,2 2-3 0,2 1-7 16,0-1-5-16,2 0-4 0,2 0-15 0,2-2-22 16,3 4-25-16,1-4-35 0,0-6-24 15,2 5-36-15,-2-6-41 0,2 0-35 0,-1-3-43 16,0-4-89-16,-1-1-612 0,-10-3-349 15</inkml:trace>
  <inkml:trace contextRef="#ctx0" brushRef="#br1" timeOffset="89942.48">18986 6216 2902 0,'3'-23'42'0,"-3"23"41"0,0 0 32 15,-14-15 27-15,14 15 17 0,-16-5 11 0,16 5-5 16,-22-4-9-16,22 4-3 0,-21 0-13 15,21 0-12-15,0 0-9 0,-28 5-13 0,28-5-6 16,-12 8-13-16,12-8-34 0,-10 13 2 16,10-13-13-16,0 19-3 0,0-19-9 15,4 21-8-15,-4-21-8 0,10 25-7 0,-4-14-2 16,4 3-3-16,0 0 7 0,-2-2-5 16,0 2-3-16,1-1 2 0,-3-1-1 0,-1 1 8 15,-5-13 13-15,6 24 4 0,-6-24 2 16,0 22-1-16,0-22-5 0,-11 23 3 15,5-12-5-15,6-11-11 0,-17 17-18 0,7-9-28 16,2-1-42-16,-2-1-52 0,4 0-67 16,6-6-58-16,-14 6-97 0,14-6-164 0,0 0-70 15,0 0-349-15,0 0-346 0</inkml:trace>
  <inkml:trace contextRef="#ctx0" brushRef="#br1" timeOffset="90148.38">19155 6150 2889 0,'0'0'49'0,"0"0"43"0,13-6 18 16,-13 6 32-16,0 0 22 0,0 0 12 0,0 0-6 15,19 17-6-15,-19-17-12 0,8 23-22 16,-6-8-17-16,0 0-35 0,-2 3-3 16,0 0-8-16,-2 2-5 0,0 5-11 0,-4-2-16 15,0 1-29-15,-7-1-35 0,-2 4-55 16,-6-2-64-16,-2 1-71 0,-11 1-88 15,2 2-181-15,-6-1-90 0,-12 8-298 0,-3-2-242 16</inkml:trace>
  <inkml:trace contextRef="#ctx0" brushRef="#br1" timeOffset="92746.72">5416 3223 2422 0,'0'0'-174'0,"0"0"54"0,0 0 34 16,24-2 37-16,-24 2 18 0,0 0 1 15,18 0 15-15,-18 0 11 0,0 0 12 0,0 0 25 16,26-1 16-16,-26 1 11 0,0 0 8 0,19 0-2 15,-19 0 5-15,0 0-6 0,0 0-7 16,21-5-6-16,-21 5-8 0,0 0 1 16,17-1-9-16,-17 1-7 0,0 0 0 15,17-4-1-15,-17 4-5 0,0 0-5 0,21-2-11 16,-21 2-23-16,18-2-30 0,-18 2-19 0,18-4-23 16,-18 4-25-16,17-1-25 0,-17 1-22 15,13-3-29-15,-13 3-23 0,0 0-326 16,0 0 279-16</inkml:trace>
  <inkml:trace contextRef="#ctx0" brushRef="#br1" timeOffset="92991.97">5516 3149 1484 0,'0'0'-42'0,"-4"-15"25"15,4 15 17-15,0 0 20 0,0 0 12 0,0 0-3 16,0 0 0-16,0 0 8 0,0 0-4 16,0 0 14-16,0 0 11 0,0 0 3 0,0 0-4 15,0 0-5-15,0 0-11 0,0 0 5 16,19 48-4-16,-15-35-9 0,0 2-6 16,2 0-20-16,1 2-28 0,-1-2-52 0,1 1-79 15,-1 2-152-15,0-6-188 0,0 4 336 16</inkml:trace>
  <inkml:trace contextRef="#ctx0" brushRef="#br1" timeOffset="93876.52">9718 4502 1555 0,'0'0'70'0,"0"0"-3"0,17 4-16 15,-17-4-12-15,23 1-4 0,-23-1-17 16,34 0-25-16,-15 0-22 0,2 0-34 16,-2 0-34-16,3 2-19 0,0-2 4 0,0 0 18 15,-1 0 3-15,0 0 2 0,-2 0-91 16,-2 2-135-16,-4-2 101 0</inkml:trace>
  <inkml:trace contextRef="#ctx0" brushRef="#br1" timeOffset="95844.45">15555 6606 968 0,'0'0'68'0,"0"0"10"0,0 0 8 16,0 0-2-16,0 0 12 0,0 0 23 0,0 0 7 16,0 0 22-16,0 0 17 0,0 0 9 15,0 0 15-15,0 0 9 0,0 0 7 16,0 0-4-16,0 0-5 0,0 0-10 0,0 0-9 16,0 0-11-16,0 0-10 0,0 0-11 0,0 0-10 15,0 0-10-15,0 0-14 0,0 0-10 16,0 0-7-16,0 0-13 0,0 0-5 15,0 0-10-15,0 0-7 0,0 0-11 0,0 0-1 16,0 0-5-16,49 16-10 0,-49-16-21 16,24 2-16-16,-10-2-19 0,-2 0-31 15,-12 0-35-15,21-2-50 0,-21 2-60 0,20-2-47 16,-20 2-82-16,14-6-172 0,-14 6-74 16,4-8-280-16,-4 8-205 0</inkml:trace>
  <inkml:trace contextRef="#ctx0" brushRef="#br1" timeOffset="96000.7">15525 6504 2778 0,'-21'-5'171'0,"21"5"9"16,0 0-26-16,-15-4-14 0,15 4-18 0,0 0-13 15,0 0-14-15,0 0-9 0,0 0-9 16,0 0-9-16,0 0-10 0,0 0-13 16,47-6-26-16,-47 6-27 0,29 0-38 0,-12-2-52 15,3 2-71-15,0 0-65 0,-2 0-138 16,0 0-583-16,1-1-387 0</inkml:trace>
  <inkml:trace contextRef="#ctx0" brushRef="#br1" timeOffset="96344.42">16213 6586 3012 0,'0'0'66'0,"0"0"45"15,0 0 29-15,0 0 23 0,0 0 6 16,0 0-11-16,0 0-13 0,0 0-15 0,0 0-18 16,0 0-14-16,0 0-7 0,31 3-23 0,-11-3-42 15,-20 0-47-15,36-3-63 0,-17 3-80 16,3 0-69-16,-22 0-149 0,31-4-211 16,-18 2-320-16,-13 2-308 0</inkml:trace>
  <inkml:trace contextRef="#ctx0" brushRef="#br1" timeOffset="107169.56">19799 6478 2597 0,'0'0'-174'0,"-17"-6"10"16,17 6 9-16,-15-9 5 0,5 5 8 15,10 4 19-15,-17-8 8 0,11 2 22 0,6 6 14 16,-18-6 18-16,12 1 12 0,6 5 11 16,-12-5 5-16,12 5 9 0,-11-5-1 15,11 5 8-15,0 0-5 0,0 0 3 16,-15-6 5-16,15 6 0 0,0 0 12 0,0 0 18 16,0 0 19-16,0 0 23 0,0 0 15 15,0 0 27-15,0 0 23 0,0 0 0 0,0 0 26 16,0 0 4-16,0 0 17 0,-19-5 7 15,19 5 5-15,0 0 1 0,0 0 3 0,0 0-6 16,0 0-8-16,0 0-10 0,0 0-12 16,0 0-12-16,0 0-16 0,0 0 1 0,0 0-17 15,0 0-8-15,0 0-10 0,0 0-6 16,0 0-11-16,0 0-6 0,0 0-7 16,0 0-6-16,57 4-9 0,-57-4 1 0,34 1-8 15,-15 1-7-15,2-1-5 0,-2 2-5 16,5-2-20-16,-4-1-28 0,2 0-37 0,-3 0-43 15,2 3-54-15,-2-3-49 0,-2-3-64 16,-4 2-155-16,-13 1-136 0,15-6-295 16,-15 6-218-16</inkml:trace>
  <inkml:trace contextRef="#ctx0" brushRef="#br1" timeOffset="107421.03">19609 6263 2472 0,'0'0'-67'0,"0"0"53"16,0 0 34-16,0 0 7 0,0 0 10 0,0 0-3 16,0 0 13-16,0 0 12 0,0 0 12 15,0 0 1-15,0 0-4 0,0 0-10 16,0 0-7-16,52 4-7 0,-35-3-2 0,5-1-19 15,-4 2-32-15,4-2-47 0,-1 1-41 0,2-1-37 16,-2 0-70-16,-1 0-126 16,-2-1-366-16,-1-1 56 0</inkml:trace>
  <inkml:trace contextRef="#ctx0" brushRef="#br1" timeOffset="110620.04">20544 6293 2115 0,'-16'3'30'15,"16"-3"25"-15,0 0 10 0,0 0 18 16,0 0 25-16,0 0 23 0,-16 6 18 15,16-6 10-15,0 0 8 0,0 0-2 0,0 0 3 16,0 0 4-16,0 0 15 0,0 0-8 0,0 0-26 16,0 0-13-16,0 0-18 0,0 0-10 15,0 0-16-15,56 0-15 0,-56 0-12 16,25 0-25-16,-25 0-27 0,30 0-51 0,-14 0-56 16,2 0-72-16,0 2-60 0,3-2-52 15,-1 2-124-15,0-4-183 0,2 0-330 0,1 0-306 16</inkml:trace>
  <inkml:trace contextRef="#ctx0" brushRef="#br1" timeOffset="111817.59">21312 5957 2685 0,'0'0'-77'0,"0"0"19"15,0 0-2-15,0 0 4 0,0 0 10 16,0 0 14-16,0 0 30 0,0 0 12 16,0 0 8-16,0 0 11 0,0 0-9 0,0 0 7 15,0 0 20-15,0 0 5 0,0 0 0 16,0 0 6-16,0 0-7 0,0 0 0 15,0 0 0-15,0 0 5 0,0 0 6 0,0 0-5 16,0 0-4-16,0 0-5 0,0 0-4 0,0 0 9 16,0 0-18-16,0 0 1 0,0 0-6 15,0 0 0-15,0 0-3 0,0 0-4 16,0 0 1-16,0 0 0 0,0 0 2 0,0 0 1 16,0 0 2-16,0 0-4 0,0 0 0 15,0 0-4-15,0 0-3 0,0 0-6 16,0 0 5-16,0 0-4 0,0 0-2 0,0 0 1 15,0 0-2-15,0 0-2 0,0 0 0 16,0 0 2-16,0 0-4 0,0 0 0 16,0 0 0-16,0 0-2 0,0 0-2 0,0 0 0 15,0 0 3-15,0 0-5 0,0 0 7 16,0 0-8-16,0 0 1 0,0 0-4 0,0 0 4 16,0 0-2-16,0 0 2 0,0 0-4 15,0 0 1-15,0 0-2 0,0 0 3 16,0 0-3-16,0 0 1 0,0 0 2 0,0 0-4 15,0 0 3-15,0 0 1 0,0 0-3 16,0 0 5-16,0 0-3 0,0 0 2 0,0 0-2 16,0 0 2-16,0 0-3 0,0 0 4 15,0 0-1-15,0 0-3 0,0 0 5 16,0 0-5-16,0 0 4 0,0 0 0 0,0 0-2 16,0 0-1-16,0 0 3 0,0 0-2 15,0 0 2-15,0 0 0 0,0 0 2 16,0 0-4-16,0 0 3 0,0 0-4 0,0 0 3 15,0 0 7-15,0 0-6 0,0 0 4 16,0 0-2-16,0 0-1 0,0 0 0 0,0 0-1 16,0 0-6-16,0 0 4 0,0 0 1 15,0 0-2-15,0 0 1 0,0 0-4 0,0 0 5 16,0 0-7-16,13 29 1 16,-13-29-3-16,0 0-3 0,0 0 6 0,25-2-5 15,-25 2 4-15,18 0-3 0,-18 0 3 0,20-2 0 16,-20 2-1-16,26 2 2 0,-26-2-1 15,27 0 1-15,-27 0-2 0,24 0 3 16,-12 2 2-16,-12-2-2 0,0 0 1 0,26 0 1 16,-26 0 0-16,0 0 2 0,19 0-1 15,-19 0 0-15,0 0 2 0,0 0 3 16,0 0-3-16,0 0 5 0,0 0-4 0,0 0 1 16,0 0-1-16,0 0-1 0,0 0 1 15,-34 30 1-15,23-22 2 0,-1 0 5 16,2 1-4-16,-2 0 0 0,0-2 7 0,2 4 1 15,-1-2 1-15,0 1 6 0,0-1-6 16,11-9 2-16,-16 19 6 0,8-9 5 0,-2 0 7 16,10-10 3-16,-10 15 0 0,10-15 1 15,-10 11 1-15,10-11-4 0,-9 12-2 0,9-12-2 16,0 0 0-16,-6 16 4 16,6-16 9-16,0 0 8 0,0 0 7 0,-2 17 5 15,2-17 3-15,0 0-5 0,0 0 7 0,17 14-5 16,-17-14-8-16,16 5-1 0,-16-5-5 15,26 3-6-15,-9 0-7 0,2-2-7 16,0 1-11-16,3-1-34 0,0-1-51 0,0 3-60 16,3-3-75-16,-1 0-66 0,-4-3-105 0,0 2-191 15,-1-1-400-15,-1 1-401 0</inkml:trace>
  <inkml:trace contextRef="#ctx0" brushRef="#br1" timeOffset="112214.76">21750 6161 2851 0,'0'0'15'16,"0"0"55"-16,0 0-3 0,0 0-9 16,0 0-11-16,0 0-2 0,0 0-8 15,0 0-1-15,0 0-4 0,0 0-8 0,0 0-3 16,30-7 2-16,-30 7-2 0,0 0-1 15,30 2 3-15,-30-2-1 0,21 1-2 0,-21-1 10 16,22 4 3-16,-22-4 2 0,18 6-2 16,-18-6-3-16,17 7-1 0,-17-7-2 15,11 8 0-15,-11-8 3 0,6 11 5 0,-6-11 12 16,0 0 10-16,0 0 12 0,0 0 5 16,-19 29 11-16,8-20 5 0,11-9 5 0,-20 16-5 15,6-10-3-15,4 1-8 0,10-7-12 16,-19 14-2-16,19-14-15 0,-13 11-5 0,13-11-5 15,-6 14-6-15,6-14-2 0,0 0-6 16,0 0-3-16,17 22-10 0,-17-22-15 16,23 11-30-16,-8-5-26 0,0-2-33 0,1 0-36 15,4 0-37-15,-3 2-54 0,0-3-54 16,-2-1-124-16,-3-2-185 0,-12 0-321 0,22-2-286 16</inkml:trace>
  <inkml:trace contextRef="#ctx0" brushRef="#br1" timeOffset="112489.79">22087 5982 2775 0,'-10'-23'-17'0,"10"23"7"15,0 0 1-15,0 0 6 0,0 0 15 0,0 0 27 16,0 0 20-16,0 0 14 0,-40 27 0 16,33-18 3-16,7-9-1 0,-8 26 4 0,3-12 5 15,3 4-3-15,2-1-6 0,0-17 6 16,4 34-6-16,3-17-11 0,1 2-21 0,1 0-52 16,3 0-59-16,2-2-67 0,0 1-65 15,1-7-96-15,2 0-618 0,-2-1-311 16</inkml:trace>
  <inkml:trace contextRef="#ctx0" brushRef="#br1" timeOffset="112836.89">22341 5950 2689 0,'0'0'-32'0,"-6"-12"35"15,6 12-11-15,0 0 8 0,-11-11 5 16,11 11 37-16,0 0 23 0,0 0 24 0,-25 0 17 15,25 0-1-15,0 0 4 0,0 0 9 16,-28 13 11-16,28-13-2 0,-12 11-10 16,12-11-13-16,-11 16-8 0,11-16-11 0,-6 17-11 15,6-17-10-15,0 21-6 0,0-21-7 16,8 20-4-16,1-8-11 0,1 0-7 0,2-1-6 16,4 0-1-16,3 3-5 0,0-3 0 15,2 1-2-15,1 1 1 0,-4-2-3 16,4 1-3-16,-6 0-1 0,1-3 2 0,-6 3 10 15,2-5 14-15,-5 4 8 0,-2-1 0 16,-6-10-19-16,4 17-1 0,-4-17-3 0,0 0-1 16,-14 23-11-16,14-23-27 0,-24 11-32 15,12-7-55-15,12-4-78 0,-23 7-63 16,7-7-126-16,16 0-186 0,-22-4-391 0,10 1-380 16</inkml:trace>
  <inkml:trace contextRef="#ctx0" brushRef="#br1" timeOffset="113054.52">22646 5950 3030 0,'27'-4'46'15,"-27"4"6"-15,18-2-9 0,-18 2 9 0,0 0 39 16,23 3 27-16,-23-3 9 0,13 12-10 16,-7-4-11-16,-6-8-13 0,8 25-4 0,-6-11-11 15,3 5 1-15,-5-1-8 0,2 2 0 16,-4 0-14-16,0 1-2 0,-1 4-9 15,-1 0-24-15,-4-1-41 0,-1 1-47 0,-2 0-65 16,1 0-61-16,-4-1-58 0,-4 1-111 16,4-6-195-16,-8 4-319 0,1-4-240 0</inkml:trace>
  <inkml:trace contextRef="#ctx0" brushRef="#br1" timeOffset="113492.39">21455 6643 2781 0,'0'0'62'15,"0"0"7"-15,0 0-8 0,0 0-1 16,0 0-6-16,0 0 12 0,0 0-2 16,0 0-1-16,0 0-2 0,0 0-7 0,0 0-2 15,59-4-4-15,-39 3 2 0,6 1-1 16,6-3-6-16,6 3 0 0,7-1-1 15,3-1 9-15,1 2 9 0,8-1 4 0,7 1 14 16,-1-3 6-16,3 0 9 0,-1 2 0 16,1 1-12-16,-1-2-8 0,-2 0-11 0,-3 2-5 15,-1-2-14-15,-12 1-16 0,-3-2-28 16,-8 2-34-16,-1 1-35 0,-6-2-37 16,-8 0-50-16,-2 2-43 0,-4-3-51 0,-15 3-106 15,13-1-167-15,-13 1-356 0,0 0-248 16</inkml:trace>
  <inkml:trace contextRef="#ctx0" brushRef="#br1" timeOffset="113951.87">21702 6912 2767 0,'0'0'75'0,"-13"6"17"16,13-6-13-16,0 0-9 0,0 0-6 0,0 0-3 15,0 0-8-15,0 0-4 0,0 0-8 16,0 0-8-16,0 0-3 0,45 13-1 16,-31-15 2-16,6 4-6 0,-2-2-5 0,4 0 2 15,-1 2-1-15,0 0 1 0,0 0 5 16,1-1 2-16,-4 4-3 0,-1-4-3 0,-1 3-3 15,-16-4 2-15,22 8-1 0,-22-8 4 16,14 9 3-16,-14-9-10 0,2 16 3 16,-2-16-1-16,0 0-1 0,-22 29-2 0,8-17 3 15,-2 0-6-15,-3 1 1 0,1 0 7 16,-2 1 14-16,4-2 8 0,-2-1 8 0,2 2-4 16,1-4-4-16,4 1-3 0,2-1 0 15,1 2 4-15,8-11 3 0,-4 15 4 0,4-15 2 16,0 0-1-16,17 20-4 0,-4-14-5 15,2 0-3-15,1 0 14 0,4-2-5 16,0-1-7-16,2 1-12 0,-1-2-15 0,0 0-36 16,-2-1-46-16,3-1-60 0,-4 0-72 15,1 0-69-15,-1-1-126 0,-4-1-176 16,-2-2-397-16,-12 4-409 0</inkml:trace>
  <inkml:trace contextRef="#ctx0" brushRef="#br1" timeOffset="114113.8">22115 7190 3080 0,'0'0'86'0,"0"0"16"0,0 0-11 0,25 9-10 16,-25-9 28-16,0 0 15 0,13 12 2 16,-13-12-11-16,9 13-10 0,-9-13-13 0,6 19-7 15,-2-8-15-15,-4-11-5 0,4 20-5 0,0-8-14 16,-4-12-28-16,6 20-47 0,-6-20-61 16,9 21-83-16,-4-11-70 0,-5-10-123 15,8 15-178-15,-4-7-368 0,-4-8-308 0</inkml:trace>
  <inkml:trace contextRef="#ctx0" brushRef="#br1" timeOffset="114430.09">22451 6893 2804 0,'0'0'-14'0,"-4"-19"17"0,4 19 16 16,0 0 34-16,0 0 36 0,-17-6 23 0,17 6 20 15,0 0 3-15,0 0 7 0,-28 18-10 16,20-8 4-16,2 4-9 0,0 0-4 0,2 0-6 16,-4 2-11-16,4 3-12 0,2-2-9 15,0 3-11-15,4-2-8 0,2 4-6 16,6-2-6-16,-2 3-8 0,2-2-12 0,3-1-28 15,2-3-32-15,-2 1-39 0,1-3-50 16,1 0-60-16,0-3-50 0,-1-2-65 0,2-3-142 16,-4-3-148-16,1 0-285 0,-3-2-219 15</inkml:trace>
  <inkml:trace contextRef="#ctx0" brushRef="#br1" timeOffset="114713.61">22697 6957 2720 0,'0'0'31'15,"0"0"8"-15,-2-19-3 0,2 19-9 16,0 0 29-16,0 0 34 0,-16-14 22 0,16 14 5 16,0 0 3-16,-20-2-6 0,20 2-9 15,0 0-14-15,0 0-1 0,-32 15-8 0,32-15-5 16,-13 14-8-16,5-4-8 0,8-10-7 16,-6 22-1-16,6-22-11 0,0 23-3 0,0-23-8 15,10 26-15-15,-2-13-11 0,5 5-4 16,0-3-3-16,2 0 3 0,-1 2-1 15,2-2 0-15,-2-2 2 0,-3 0 1 0,-1 1-2 16,1-2 9-16,-3-1 6 0,-3 0 1 16,-5-11 1-16,4 19-4 0,-4-19-6 15,0 0-31-15,-11 21-50 0,11-21-74 0,-12 12-73 16,1-9-138-16,11-3-216 0,-17 3-329 16,17-3-287-16</inkml:trace>
  <inkml:trace contextRef="#ctx0" brushRef="#br1" timeOffset="114930.76">22866 6963 2745 0,'0'0'-5'0,"27"5"29"0,-27-5-3 16,16 5 34-16,-16-5 53 0,14 13 27 16,-5-3 16-16,-1 4-11 0,1-2-6 0,-5 4-15 15,0-1-1-15,1 4-3 0,-1 1-3 16,-4-4-8-16,2 3-12 0,-2 0-14 15,-2 0-11-15,0 0-25 0,0 0-45 0,-5-4-59 16,1 3-76-16,1-3-76 0,-3-1-128 16,-1-3-202-16,1-1-379 0,0-3-328 0</inkml:trace>
  <inkml:trace contextRef="#ctx0" brushRef="#br1" timeOffset="116362.13">23723 6092 2702 0,'0'0'-100'0,"0"0"31"0,0 0 3 0,0 0 15 15,0 0 32-15,0 0 7 0,0 0 29 16,0 0 16-16,0 0 14 0,18-10 3 0,-18 10 4 16,0 0 3-16,0 0 8 0,0 0 2 15,0 0 3-15,0 0 1 0,0 0 8 0,0 0 9 16,0 0 1-16,0 0-3 0,0 0 1 16,0 0-2-16,0 0-8 0,0 0-5 15,0 0-10-15,0 0 0 0,0 0-8 0,0 0-2 16,0 0 1-16,0 0-1 0,0 0-2 15,0 0 1-15,0 0 0 0,0 0 2 0,0 0-7 16,0 0-3-16,0 0-7 0,-62 7-3 16,45-5-4-16,-2-1-1 0,0 2-3 15,19-3-2-15,-34 4-3 0,17-3-3 16,0-1-1-16,17 0-1 0,-29 2-1 0,29-2-4 16,-24 2-2-16,24-2 6 0,-23 2-9 15,23-2 1-15,-17 2-4 0,17-2 3 0,0 0-4 16,-17 3-2-16,17-3 3 0,0 0 0 15,0 0-1-15,-10 10 2 0,10-10-1 16,0 0-1-16,0 0 4 0,4 23-1 0,-4-23 2 16,0 0 8-16,6 30 8 0,-6-16 12 15,2 3 12-15,0 0 6 0,1 0 6 0,-3 3-5 16,0-2-3-16,0 0 1 0,0 1-2 16,-3-1 4-16,3 1 7 0,0-19-32 0,-2 36 3 15,2-20-3-15,0 1-2 0,0-17-7 16,-2 27 8-16,2-14 1 0,0-13-2 15,2 23 5-15,-2-23 7 0,7 21-3 16,-3-11 0-16,-4-10 1 0,17 18-2 0,-4-9-6 16,3-2 2-16,2-1-10 0,-2-1-5 15,8 3-13-15,-1-2-31 0,3-2-33 0,-6-2-34 16,4-2-54-16,-3 0-62 0,0 0-47 16,-4-5-51-16,-2 0-90 0,-6-1-122 0,-3 0-64 15,-6 6-316-15,2-15-291 0</inkml:trace>
  <inkml:trace contextRef="#ctx0" brushRef="#br1" timeOffset="116504.42">23489 6403 2861 0,'0'0'100'0,"-22"-4"18"15,22 4-15-15,0 0-12 0,0 0-7 16,0 0-6-16,0 0-10 0,0 0-7 0,0 0-10 16,0 0-20-16,70-4-38 0,-49 4-39 15,-1 4-52-15,4-4-48 0,-2 0-61 16,-1 0-109-16,3 0-548 0,-4 0-220 0</inkml:trace>
  <inkml:trace contextRef="#ctx0" brushRef="#br1" timeOffset="116752.4">23921 6417 2509 0,'0'0'-39'0,"10"8"39"16,-10-8 8-16,0 0 7 0,0 0 48 15,8 14 30-15,-8-14 14 0,0 0 3 0,7 17-3 16,-7-17 5-16,2 18 4 0,-2-18 11 16,2 21 3-16,-2-21-9 0,4 20-7 15,-4-6-16-15,0-14-9 0,5 23-7 0,-3-10-10 16,-2-13-9-16,6 22-5 0,-4-10-18 16,2 0-28-16,-2-3-34 0,-2-9-48 0,5 18-59 15,-3-10-47-15,-2-8-37 0,6 10-100 16,-6-10-669-16,0 0-442 0</inkml:trace>
  <inkml:trace contextRef="#ctx0" brushRef="#br1" timeOffset="117123.05">23863 6216 3021 0,'0'0'-46'16,"0"0"6"-16,0 0 6 0,0 0 27 15,0 0 32-15,0 0 28 0,0 0 5 0,0 0-1 16,15-17-8-16,-15 17-9 0,0 0-4 16,0 0-10-16,0 0-25 0,0 0-61 0,0 0-54 15,0 0-56-15,0 0-128 0,0 0-503 16,0 0-117-16</inkml:trace>
  <inkml:trace contextRef="#ctx0" brushRef="#br1" timeOffset="117476.56">24147 6184 2400 0,'0'0'-4'0,"0"0"43"0,0 0 22 16,-8-25 33-16,8 25 36 0,0 0 25 15,0 0 21-15,0 0 0 0,0 0-5 0,0 0-15 16,-36 34-10-16,27-22-10 0,2 1-11 15,3 3-7-15,0-1-9 0,4-15-12 16,-6 34-9-16,6-17-11 0,0 1-9 0,4 1-8 16,-2-2-9-16,4-1-3 0,1 1-11 15,4 2-27-15,2-4-39 0,-2 2-56 0,5-4-64 16,0-1-64-16,-1-5-68 0,0 1-119 16,0-5-163-16,0-1-348 0,-1 1-304 15</inkml:trace>
  <inkml:trace contextRef="#ctx0" brushRef="#br1" timeOffset="117790.77">24416 6268 2829 0,'0'0'66'0,"4"-18"25"0,-4 18-13 15,4-15-3-15,-4 15 18 0,0 0 19 16,0 0 0-16,-4-22-4 0,4 22-8 0,0 0-1 16,-15-8-5-16,15 8 5 0,0 0-1 15,-21 0 0-15,21 0-2 0,0 0-11 0,0 0-9 16,-30 13-9-16,30-13-4 0,-11 14-7 15,11-14-8-15,-7 15-5 0,7-15-3 0,0 17-6 16,0-17 1-16,0 0-6 0,10 32-4 16,-4-20-5-16,1 1-1 0,1 3 0 15,0-3-2-15,3 2 1 0,-1-2-4 0,-1 2 3 16,2-2 1-16,-5 1 7 0,0 0 7 16,-2 1 2-16,-4-15-4 0,4 25 2 0,0-13-6 15,-4-12 3-15,-6 22-7 0,6-22-8 16,-6 19-24-16,0-9-38 0,6-10-55 15,-14 11-82-15,5-5-79 0,0-3-126 16,9-3-186-16,-15 4-40 0,15-4-306 0,0 0-321 16</inkml:trace>
  <inkml:trace contextRef="#ctx0" brushRef="#br1" timeOffset="118017.5">24673 6188 2704 0,'0'0'-8'0,"16"-4"70"0,-16 4 18 16,0 0 34-16,25 5 37 0,-25-5 22 16,17 14 10-16,-10-3 10 0,0 0-12 15,1 5-9-15,0 2-4 0,0 0-37 0,0 5-13 16,-1 0-11-16,-3 2-14 0,2 0-9 16,-1 1-20-16,-3-1-22 0,-2-2-32 15,0 0-40-15,-4 0-54 0,-5-1-74 0,3 4-75 16,-9-8-109-16,3 2-202 0,-5-3-67 15,-2-2-251-15,0-4-218 0</inkml:trace>
  <inkml:trace contextRef="#ctx0" brushRef="#br2" timeOffset="125320.4">6274 7947 2707 0,'0'0'-77'0,"0"0"31"0,0 0 9 15,0 0 5-15,0 0 23 0,0 0 32 16,0 0 23-16,0 0 28 0,0 0 16 15,0 0 4-15,0 0-1 0,-63-14 2 0,45 10 8 16,2 0 12-16,-2 1 7 0,-1-2 4 16,3 0-6-16,-4 1-11 0,4 1-5 15,-4-2-12-15,3 0-13 0,17 5-6 0,-32-5-8 16,18 2-8-16,14 3-6 0,-26-5-7 16,26 5-8-16,-18-2-2 0,18 2-3 0,0 0-2 15,-24 2-3-15,24-2 1 0,0 0-1 16,-15 13 2-16,15-13 4 0,-6 11 3 0,6-11 1 15,-4 18 0-15,4-18-3 0,-6 23-2 16,2-9-3-16,-2 2 5 0,0 0-4 16,-2 5 11-16,2 1 2 0,-2-1 4 0,-4 2 32 15,4 3-4-15,0-3 4 0,-1 2-23 16,1 2 8-16,2-4 7 0,1 2-2 0,1-3 3 16,2-2-5-16,-1 1-2 0,6-4-5 15,1 2-4-15,1-2 0 0,3-2-3 16,4 3-6-16,3-3-4 0,0-2-4 0,6-2-3 15,1-1-7-15,1-2-19 0,2-1-36 16,0-3-40-16,-1-3-48 0,-1-2-65 16,5-3-74-16,0-2-64 0,-8-1-109 0,-2 0-164 15,-6-5-41-15,-4 1-388 0,-3-2-516 16</inkml:trace>
  <inkml:trace contextRef="#ctx0" brushRef="#br2" timeOffset="125501.42">5829 8120 3567 0,'-17'-2'136'16,"17"2"-24"-16,0 0-11 0,0 0-12 16,0 0-1-16,0 0-1 0,0 0-4 0,0 0-9 15,0 0-8-15,0 0-8 0,0 0-6 16,66 11-13-16,-42-8-22 0,-2-3-41 0,6 0-55 16,-1 0-69-16,5 0-60 0,0 0-63 15,-5-3-106-15,3 2-143 0,-2 1-375 16,-3 0-274-16</inkml:trace>
  <inkml:trace contextRef="#ctx0" brushRef="#br2" timeOffset="126035.97">6278 8429 2793 0,'18'-41'40'15,"-18"41"22"-15,0 0 5 0,0 0 9 16,0 0 28-16,0 0 33 0,0 0 32 0,0 0 13 15,0 0 4-15,0 0-10 0,0 0 0 16,0 0 18-16,0 0-12 0,0 0-2 16,0 0-15-16,-18 52-18 0,14-41-16 0,4-11-16 15,-4 20-11-15,4-20-32 0,-2 21-11 16,2-21-5-16,0 23-10 0,0-23-12 0,2 21-15 16,-2-21-19-16,4 17-20 0,-4-17-17 15,6 15-21-15,0-9-26 0,-6-6-32 16,10 7-43-16,-10-7-46 0,14 2-37 0,-14-2-24 15,16 0-20-15,-16 0-80 0,20-9-105 16,-10 2-125-16,1-2-253 0,-5 2-192 0</inkml:trace>
  <inkml:trace contextRef="#ctx0" brushRef="#br2" timeOffset="126493.36">6276 8515 2354 0,'0'0'-137'0,"0"0"29"0,0 0 29 16,0 0 24-16,0 0 34 0,0 0 34 0,0 0 34 15,0 0 15-15,0 0 45 0,0 0 17 16,0 0 12-16,0 0 21 0,0 0 7 0,12-46 0 16,-12 46-3-16,14-15-18 0,-6 7-12 15,-8 8-15-15,18-14-16 0,-18 14-11 16,20-9-7-16,-20 9-13 0,19-6-8 0,-19 6-5 16,21 0-6-16,-21 0-7 0,21 5-1 15,-21-5 2-15,17 13 2 0,-8-4 4 16,-3 1-4-16,-6-10-1 0,8 27-1 0,-6-15 1 15,-2 4-1-15,3 0-4 0,-3-16 2 0,-5 28-1 16,1-13 6-16,0-2 4 0,-4-1-6 16,-1-1-8-16,-4-1 0 0,3-1-2 15,10-9-4-15,-28 8-3 0,13-8-3 0,15 0-10 16,-25-8-16-16,12 0-38 0,1-3-53 16,0-2-83-16,4 0-76 0,0-9-117 15,2 2-217-15,2 1-10 0,2-2-263 0,-1-1-209 16</inkml:trace>
  <inkml:trace contextRef="#ctx0" brushRef="#br2" timeOffset="126823.2">6695 8011 2633 0,'0'0'25'0,"0"0"22"0,0 0 22 16,0 0 23-16,0 0 31 0,0 0 16 15,0 0 20-15,0 0-10 0,-47 31-1 0,39-18-10 16,-5 6-7-16,5 0-14 0,0 2-8 15,0 0-14-15,2-1-8 0,4 2-12 16,0 0-19-16,4-2-17 0,0-1-42 0,2 0-52 16,2-2-68-16,2 2-79 0,0-6-68 15,-2-1-148-15,0-1-167 0,1-2-265 16,2-4-197-16</inkml:trace>
  <inkml:trace contextRef="#ctx0" brushRef="#br2" timeOffset="127121.69">6827 8164 2632 0,'0'0'26'0,"6"-13"18"16,-6 13-4-16,0 0 15 0,2-16 23 15,-2 16 20-15,0 0 22 0,0 0 3 0,0 0-3 16,0 0 0-16,-28-7 7 0,28 7-2 16,0 0 7-16,0 0-15 0,0 0-3 0,-30 19-11 15,30-19-9-15,-8 13-11 0,8-13-10 16,-2 17-4-16,2-17-10 0,0 0-18 15,6 29-13-15,0-18-7 0,3 1-10 0,-2 0 0 16,3 1-1-16,0 0 2 0,-1-2 0 16,0 3-3-16,-1-3 1 0,0 2 4 15,-1-1 5-15,-7-12 3 0,8 18 3 0,-8-18-5 16,0 15-1-16,0-15-13 0,0 0-34 16,-13 18-55-16,13-18-78 0,-10 7-76 15,10-7-121-15,0 0-190 0,-20-7-49 0,20 7-267 16,0 0-224-16</inkml:trace>
  <inkml:trace contextRef="#ctx0" brushRef="#br2" timeOffset="127314.98">7078 8057 2715 0,'0'0'79'0,"0"0"12"16,24 1-5-16,-24-1 28 0,12 10 57 15,-12-10 32-15,12 18 5 0,-7-5-27 0,-3 2 1 16,1 3-20-16,-3 1-18 0,2 2-21 15,-4-1-16-15,-1 3-13 0,1 3-24 16,-3-3-36-16,-1 1-72 0,-2 1-80 0,-2 0-91 16,-4-3-103-16,4 1-205 0,-9 2-99 0,-5-1-283 15,2-2-278-15</inkml:trace>
  <inkml:trace contextRef="#ctx0" brushRef="#br2" timeOffset="127782.38">5666 8841 2829 0,'0'0'24'0,"0"0"2"0,0 0-6 0,0 0 0 16,32-12 26-16,-22 9 48 0,5 3 23 15,2 0-6-15,4-1-8 0,5 1-11 0,4 0 0 16,5 0 13-16,12 0 11 0,2 0 1 16,10 0 7-16,0 1-4 0,5-1-4 0,-1 3-8 15,3-3-7-15,-3 0-6 0,1 0-8 16,-3 2-13-16,-2-2 0 0,-8-2-10 0,-1-1-6 16,-4 3-9-16,-2-1-6 0,-1-1-12 15,-8 1-11-15,-5-2-24 0,0 2-22 16,-7-2-35-16,-2 2-36 0,-4-1-48 0,-5 0-62 15,-12 2-60-15,18-2-134 0,-18 2-181 16,0 0-402-16,0 0-440 0</inkml:trace>
  <inkml:trace contextRef="#ctx0" brushRef="#br2" timeOffset="128316.23">6147 9101 3012 0,'0'0'-54'0,"0"0"31"0,0 0 22 16,52-10 30-16,-52 10 22 0,0 0 20 0,0 0 4 15,9-9 4-15,-9 9-4 0,0 0-5 16,0 0-3-16,0 0-9 0,0 0-4 0,0 0-8 15,-49-5-6-15,49 5-3 0,-31 4-5 16,13-3-5-16,0 1 0 0,-2 0-5 16,2 2-4-16,1-3 1 0,17-1-1 0,-34 6-4 15,22-3-3-15,12-3-2 0,-24 3-3 16,24-3-1-16,-17 6 1 0,17-6 3 16,-11 8 1-16,11-8 10 0,0 0-5 0,-6 18-1 15,6-18 1-15,2 16-2 0,-2-16-2 0,0 0-3 16,6 30 2-16,-6-30 0 0,0 25-2 15,-2-9 5-15,0 1-1 0,-2-1 11 0,0 3 7 16,-5 3 2-16,3 0 6 0,-2-1 4 16,-2 3 8-16,2-2 6 0,0 1 7 15,2-2 1-15,-3 2 1 0,5-4-1 0,-1 0 21 16,1-2 10-16,2 0 9 0,2-17-10 16,4 33 11-16,1-19-2 0,1 0-7 15,5-2-6-15,1 0-13 0,4-3-7 0,4-1-10 16,4-1-6-16,-1 1-11 0,3-3-18 15,3-3-37-15,1 0-33 0,-5-2-36 0,2-5-42 16,-3-1-54-16,1-2-59 0,-1-1-45 16,-8-4-58-16,-5 1-140 0,-4-2-110 15,-5 2-19-15,-6-2-230 0,4 14-172 0</inkml:trace>
  <inkml:trace contextRef="#ctx0" brushRef="#br2" timeOffset="128450.34">5823 9376 2771 0,'0'0'187'0,"-24"2"3"0,24-2-22 15,0 0-18-15,0 0-20 0,0 0-14 0,0 0-18 16,0 0-24-16,0 0-49 0,60 5-54 16,-37-6-61-16,3 1-45 0,3-3-38 15,5 3-26-15,-2-3-51 0,-3-1-128 16,3 3-439-16,-2-5-143 0</inkml:trace>
  <inkml:trace contextRef="#ctx0" brushRef="#br2" timeOffset="128680.2">6284 9385 2643 0,'0'0'115'0,"0"0"2"15,0 18-16-15,0-18-6 0,4 16 13 0,-4-16 18 16,6 22 3-16,-4-9 0 0,4 2-1 16,-6-15 2-16,2 32-2 0,0-14-6 0,-2-1-5 15,0 0-9-15,0-17-12 0,0 32-8 16,-2-14-15-16,4-2-13 0,-2-16-20 0,-2 26-36 15,2-26-47-15,0 20-57 0,0-20-68 16,0 17-61-16,-2-11-93 0,2-6-164 16,0 0-96-16,0 0-255 0,0 0-175 15</inkml:trace>
  <inkml:trace contextRef="#ctx0" brushRef="#br2" timeOffset="128836.51">6259 9363 2872 0,'0'-16'238'0,"0"16"-9"16,0 0-32-16,4-18-33 0,-4 18-25 0,0 0-18 16,9-12-21-16,-9 12-35 0,8-8-59 0,-8 8-68 15,0 0-77-15,10-13-56 0,-6 9-66 16,-4 4-126-16,8-8-546 0,-8 8-343 16</inkml:trace>
  <inkml:trace contextRef="#ctx0" brushRef="#br2" timeOffset="129536.46">6646 9110 2680 0,'0'0'-99'0,"0"0"32"0,0 0 12 16,0 0-1-16,0 0 12 0,0 0 26 15,5-13 21-15,-5 13 23 0,0 0 21 16,0 0 6-16,0 0 10 0,0 0 13 0,0 0 7 15,0 0 9-15,0 0 12 0,0 0 15 16,0 0 24-16,0 0 14 0,0 0 14 0,0 0 3 16,0 0 2-16,0 0 0 0,0 0 15 15,-32 45-13-15,22-32-11 0,-2 4-12 0,0 2-21 16,1 0-14-16,1 4-12 0,-1-1-10 16,0 4-10-16,5-1-15 0,0-2-11 15,2 3-18-15,4 1-9 0,4-2-39 0,2-1-45 16,0-3-47-16,5 0-69 0,2-2-82 15,0-4-91-15,3 0-188 0,-2-5-96 0,0-2 44 16,1-3-288-16,-15-5-222 0</inkml:trace>
  <inkml:trace contextRef="#ctx0" brushRef="#br2" timeOffset="129845.44">6922 9206 2642 0,'0'0'26'15,"0"0"38"-15,4-15-8 0,-4 15 7 16,0 0 27-16,0 0 31 0,0 0 30 0,-20-12 14 16,20 12-7-16,0 0 1 0,0 0-13 15,-31 8-5-15,31-8-10 0,-17 10-6 0,17-10-11 16,-13 13-9-16,13-13-6 0,-8 16-21 16,8-16-7-16,-4 20-12 0,4-20-6 15,2 21-14-15,4-6-20 0,0-1-5 0,-6-14-5 16,13 28-1-16,-5-13-2 0,1-1 0 15,0 1 1-15,-3-1 4 0,0-1-1 0,0 0 8 16,-4 1 0-16,-2-14 6 0,2 23-3 16,-2-23 2-16,-4 18-2 0,4-18-20 0,-8 15-23 15,8-15-52-15,-12 8-75 0,12-8-87 16,-11 2-130-16,11-2-170 0,0 0-81 16,0 0-311-16,0 0-338 0</inkml:trace>
  <inkml:trace contextRef="#ctx0" brushRef="#br2" timeOffset="130034.92">7084 9145 2955 0,'20'-2'75'0,"-20"2"10"0,0 0-11 15,24 6 6-15,-24-6 38 0,22 15 21 16,-14-3 7-16,1 3-2 0,-3 0-11 16,-2 5-20-16,1 0-8 0,-5 3-14 0,0 1-10 15,-5 4-7-15,1-4-10 0,0 2-15 16,-2-2-32-16,-3-3-51 0,1 0-61 15,0 0-77-15,-2-6-92 0,2-2-177 0,0-3-161 16,0-3-291-16,1-1-271 0</inkml:trace>
  <inkml:trace contextRef="#ctx0" brushRef="#br2" timeOffset="130376.16">7470 8767 2884 0,'0'0'167'0,"0"0"25"0,-21-4-20 16,21 4-23-16,0 0-13 0,0 0-16 15,0 0-15-15,0 0-9 0,0 0-13 0,0 0-10 16,53 8-14-16,-53-8-23 0,36 1-20 16,-18-1-28-16,4-1-39 0,-1-2-55 0,0 2-63 15,-2-2-57-15,0-3-96 0,-2 2-164 16,-4 1-402-16,-13 3-262 0</inkml:trace>
  <inkml:trace contextRef="#ctx0" brushRef="#br2" timeOffset="130534.22">7534 8635 2896 0,'0'0'169'0,"-20"-6"24"16,20 6-11-16,0 0-20 0,0 0-15 16,0 0-13-16,0 0-14 0,0 0-14 0,0 0-13 15,0 0-10-15,0 0-11 0,55-4-23 16,-38 2-26-16,4 2-50 0,-1-1-56 15,0-2-75-15,4 1-68 0,-5 0-109 0,2-1-173 16,-2-1-426-16,-2 2-346 0</inkml:trace>
  <inkml:trace contextRef="#ctx0" brushRef="#br2" timeOffset="131206.32">8403 8586 2799 0,'0'0'8'0,"0"0"76"16,0 0 31-16,0 0 12 0,0 0 12 0,0 0 11 15,0 0 11-15,0 0-6 0,0 0-10 0,0 0-18 16,0 0-11-16,0 0-15 0,0 0-6 15,46 13-16-15,-26-13-8 0,-1 0-8 0,-19 0-1 16,40 0-14-16,-20 0-15 0,-4 0-24 16,3 0-40-16,-19 0-49 0,28-3-68 15,-14 3-70-15,-1-1-78 0,-13 1-164 0,23-2-149 16,-23 2-261-16,20-2-227 0</inkml:trace>
  <inkml:trace contextRef="#ctx0" brushRef="#br2" timeOffset="131997.99">9195 7897 2587 0,'0'0'-15'15,"0"0"33"-15,-19-2 21 0,19 2 20 0,0 0 20 16,0 0 12-16,0 0 22 0,-12-8 1 15,12 8-1-15,0 0 2 0,0 0-2 0,0 0-2 16,0 0 0-16,0 0-11 0,0 0-12 16,0 0-9-16,33-16-9 0,-33 16-9 15,25-2-10-15,-25 2-4 0,30 0-6 0,-13 2-5 16,2 0-1-16,2-1-9 0,-2 2-2 16,3 0-3-16,-4 1-3 0,2-1-1 15,-2 2-2-15,-3-2-2 0,2 1-1 0,-4 2-4 16,-13-6-2-16,20 9 2 0,-12-4 1 15,-8-5-1-15,6 14 1 0,-6-14-2 0,0 0 0 16,-8 25 1-16,8-25 0 0,-18 23-3 16,6-8 1-16,-1 0 0 0,-4 3-1 15,2-1-1-15,-3 2 2 0,0-2 5 0,0 4 6 16,-4 0 6-16,3 0 5 0,2-2 4 16,-2 2 4-16,5 0 6 0,-2-2-3 15,2 0-5-15,3 0-1 0,1-3-2 0,1 1-1 16,2-3-2-16,3-1-4 0,4-13-2 15,-4 28 2-15,4-28-1 0,4 19-1 0,-4-19 0 16,13 17-4-16,0-9-2 0,0 0-3 16,3-3 2-16,2 1-3 0,0-3-2 15,4 2-1-15,-1-2-6 0,-2-1-8 0,2 0-19 16,-2-2-23-16,0 2-26 0,-19-2-40 16,34-2-46-16,-17 2-56 0,-5 0-55 15,2-2-94-15,-14 2-156 0,20 0-71 0,-20 0-252 16,15 0-184-16</inkml:trace>
  <inkml:trace contextRef="#ctx0" brushRef="#br2" timeOffset="132326.13">9610 8379 2485 0,'6'-11'-39'16,"-6"11"31"-16,0 0 31 0,0 0 13 15,13-14 17-15,-13 14 8 0,0 0 14 0,12-5 0 16,-12 5 2-16,0 0-4 0,0 0-2 16,0 0-2-16,0 0-3 0,32 12 15 15,-32-12 9-15,2 12 1 0,-2-12 4 16,0 0 5-16,-4 26 2 0,4-26 10 0,-8 20 4 16,2-8 9-16,-3-1 25 0,9-11 2 0,-9 21 0 15,3-10-27-15,6-11-5 0,-4 22-12 16,4-22-10-16,-4 16-4 0,4-16-17 15,0 0-7-15,6 24-5 0,-6-24-20 0,15 13-30 16,-7-9-33-16,3-3-41 0,-1 1-54 16,-10-2-59-16,26 0-64 0,-9-3-57 15,-2-1-106-15,0-2-145 0,-1-1-67 0,-2-2-261 16,6 0-233-16</inkml:trace>
  <inkml:trace contextRef="#ctx0" brushRef="#br2" timeOffset="132627.32">9998 7854 2680 0,'0'0'9'0,"0"0"31"0,0 0 19 0,-20 0 31 15,20 0 24-15,0 0 12 0,-28 20 14 16,18-8 8-16,-5 2 0 0,3 4-8 16,-2 3-11-16,6 0-12 0,0 1-11 0,2 4-8 15,2 1-10-15,4-1-16 0,0-1-6 16,2 2-15-16,4-1-30 0,2 2-32 16,0-6-40-16,3 3-39 0,2-4-47 0,2-1-45 15,-1-1-50-15,4-3-77 0,-2-1-158 16,-2-6-433-16,-2-1-285 0</inkml:trace>
  <inkml:trace contextRef="#ctx0" brushRef="#br2" timeOffset="132954.32">10299 8029 2673 0,'0'0'13'0,"0"0"41"16,-12-18 10-16,12 18 16 0,-12-7 31 0,12 7 29 15,-16-5 19-15,16 5-2 0,0 0-10 16,-29 1-5-16,29-1-12 0,0 0-11 0,-26 11-6 16,18-5-13-16,8-6-7 0,-8 18-11 15,8-18-7-15,-4 20-11 0,4-20-18 16,4 23-17-16,0-10-16 0,2 1-12 16,0 1-6-16,3 3 4 0,0-3-1 0,-3 0 4 15,4 4 1-15,-1 0 8 0,-1-3 20 16,-1 3 8-16,-1-3 2 0,-1-1 2 0,-1-1 3 15,-4-14-1-15,-2 27-3 0,2-27-8 16,-5 22-2-16,5-22 10 0,-8 19-36 16,1-12-45-16,7-7-73 0,-10 12-92 0,3-7-75 15,7-5-176-15,-10 3-161 0,10-3 27 16,0 0-246-16,0 0-172 0</inkml:trace>
  <inkml:trace contextRef="#ctx0" brushRef="#br2" timeOffset="133153.7">10513 7961 2668 0,'0'0'99'0,"22"0"33"0,-22 0 31 15,0 0 25-15,17 16 9 0,-11-4 0 16,-2 3-13-16,0 3-16 0,1 1-19 0,-5 3-17 16,2 2-17-16,-2 3-11 0,-2 2 5 15,-3-2-14-15,-1 2-20 0,0-3-39 16,-3 0-57-16,-1 1-68 0,-5 1-93 0,2-1-93 15,-3 0-205-15,-2-4-133 0,-1 2-335 16,0-4-377-16</inkml:trace>
  <inkml:trace contextRef="#ctx0" brushRef="#br2" timeOffset="133761.12">9436 8678 2771 0,'0'0'-104'0,"-25"-4"20"0,25 4 10 16,0 0 5-16,0 0 3 0,-21-1 28 16,21 1 24-16,0 0 30 0,0 0 33 0,0 0 39 15,0 0 21-15,-20 0 14 0,20 0 2 16,0 0-11-16,0 0-5 0,0 0 5 16,0 0-4-16,0 0-2 0,0 0-6 0,0 0-3 15,62 0-8-15,-62 0-6 0,41 0-5 16,-17 0-1-16,6 0-5 0,7 0-3 15,5 0 2-15,4 0-7 0,3 0-9 0,2-2-4 16,-1 2-8-16,9-2-3 0,1 0-7 16,-3 0-2-16,2 0-3 0,-1 0 2 0,-10 1-5 15,3-1 3-15,2-1-5 0,-5 3 0 16,1-1-2-16,-3 1-4 0,2 0-5 0,-7-3-8 16,-5 6-20-16,-1-3-29 0,-3-3-38 15,-6 3-45-15,0 3-68 0,-5-3-62 16,-3 1-131-16,-6-1-218 0,-12 0-304 0,0 0-301 15</inkml:trace>
  <inkml:trace contextRef="#ctx0" brushRef="#br2" timeOffset="135190.14">9364 8993 2640 0,'-23'6'-108'0,"23"-6"23"0,0 0 25 15,-21 5 23-15,21-5 20 0,0 0 34 16,-17 4 20-16,17-4 29 0,0 0 34 16,-15 6 27-16,15-6 23 0,0 0 13 15,0 0 13-15,0 0 8 0,0 0-16 0,-17 5-9 16,17-5-3-16,0 0-17 0,0 0-6 15,0 0-6-15,0 0-8 0,0 0-12 0,0 0-6 16,0 0-11-16,0 0-16 0,0 0-1 16,55 0-14-16,-55 0-5 0,34-4-5 15,-15 4-12-15,0-1-9 0,-19 1-2 0,38-2-6 16,-19 2 0-16,-19 0-5 0,30-2-4 16,-30 2-3-16,25 2 2 0,-25-2 0 15,19 0-1-15,-19 0 1 0,11 6 1 0,-11-6 8 16,0 0 0-16,2 17-2 0,-2-17 2 15,0 0-1-15,-13 26-3 0,5-13 3 0,-3 1-3 16,0-1-3-16,-1 4 2 0,-2 0 3 16,-2-1 9-16,2 1-5 0,-1 0 8 0,0 1 5 15,2 1 5-15,1-4-5 0,0 0-2 16,4-2-4-16,0 0 1 0,2 2 0 16,6-15-3-16,-4 24-3 0,4-24-1 0,4 19-2 15,-4-19-2-15,20 17-3 0,-6-9-16 16,4-1 2-16,2-1-7 0,5-2-1 15,1 1-7-15,3-1-9 0,1-1-22 0,2-2-28 16,-3-1-39-16,1-4-65 0,0 4-79 16,-4-5-60-16,0 1-140 0,-7 0-148 0,-2-2-12 15,-2 2-315-15,-9 1-339 0</inkml:trace>
  <inkml:trace contextRef="#ctx0" brushRef="#br2" timeOffset="135361.43">9782 9345 2958 0,'0'0'184'0,"0"0"34"15,-14 52-27-15,14-52-21 0,0 22-22 16,0-6 6-16,4-1 5 0,-2 0-26 0,4 2-13 16,-2 1-17-16,0 1-9 0,-2 0-12 15,4 0-3-15,-2-2-21 0,0 2-22 16,0-2-40-16,5-1-53 0,-4-3-61 16,1 0-83-16,-2-4-83 0,0-1-199 0,1 0-131 15,-5-8-328-15,8 9-364 0</inkml:trace>
  <inkml:trace contextRef="#ctx0" brushRef="#br2" timeOffset="135715.75">10206 8999 2869 0,'0'0'5'0,"0"0"57"0,0 0 18 0,0 0 30 15,-18-9 25-15,18 9 14 0,0 0 8 16,-32 20 3-16,19-7-14 0,1 5-15 15,-1-1-7-15,0 6-10 0,3-3-16 0,-2 5-7 16,6 2-15-16,2-1-4 0,0 1-5 16,4 0-21-16,2 1-28 0,2-3-43 15,2-2-55-15,2 0-64 0,2-2-71 0,-2-6-101 16,5 0-182-16,-2-3-111 0,-3-4-255 16,-8-8-217-16</inkml:trace>
  <inkml:trace contextRef="#ctx0" brushRef="#br2" timeOffset="136005.94">10384 9077 2764 0,'0'0'69'0,"0"0"7"15,4-12 1-15,-4 12 29 0,0 0 26 16,0 0 14-16,0 0-3 0,0 0-10 0,0 0-12 16,0 0-9-16,0 0-14 15,-50 17-1-15,50-17-8 0,-13 14-12 0,13-14-5 16,-8 19-4-16,8-19-11 0,-4 21-5 15,4-21-3-15,4 24-13 0,0-8-25 0,4-1-13 16,1 0-5-16,1 5 1 0,6-1-3 0,-4-1 6 16,2 1-1-16,2 2 3 0,-4-2 1 15,1 1 6-15,-2-1 13 0,-5-4 12 16,-2 0 4-16,-2 1 0 0,-2-16-4 0,-6 24-6 16,6-24-7-16,-13 19-36 0,5-14-54 15,8-5-79-15,-15 8-96 0,15-8-174 16,-16 2-178-16,16-2-375 0,0 0-419 15</inkml:trace>
  <inkml:trace contextRef="#ctx0" brushRef="#br2" timeOffset="136186.82">10757 9052 3092 0,'0'0'20'0,"21"6"21"15,-21-6 21-15,15 13 49 0,-10-3 37 0,-1 2 20 16,-4-12 1-16,4 35-14 0,-4-12-24 15,-2 4-15-15,0-1-11 0,0 5-16 0,-2 3-11 16,-4 0-32-16,0 1-58 0,0-2-89 16,-1-1-116-16,-3-2-179 0,-3-2-209 0,0-1-356 15,-3-2-400-15</inkml:trace>
  <inkml:trace contextRef="#ctx0" brushRef="#br1" timeOffset="152160.29">1644 12060 2853 0,'0'0'-129'0,"-6"-10"29"0,6 10 24 16,0 0 25-16,-11-11 32 0,11 11 31 0,0 0 30 16,0 0 28-16,-8-12 21 0,8 12 13 0,0 0 5 15,0 0 1-15,0 0-1 0,0 0-3 16,-11-9-8-16,11 9-1 0,0 0-2 15,0 0 1-15,0 0-5 0,0 0-3 0,0 0-6 16,0 0-8-16,0 0-6 0,0 0-7 16,0 0-4-16,0 0-6 0,0 0-5 15,0 0-4-15,0 0-2 0,0 0-7 16,30-9-3-16,-30 9-4 0,23-2-1 0,-23 2-5 16,26 0 2-16,-26 0-4 0,29 0-7 15,-10 0 4-15,-19 0-3 0,30 0-3 0,-15 0-2 16,-15 0 0-16,29 2 2 0,-29-2-10 15,25 2 6-15,-25-2-2 0,20 2 3 0,-20-2-2 16,13 4 1-16,-13-4 3 0,0 0-1 16,7 13 0-16,-7-13 4 0,0 0 4 15,0 0-3-15,0 0 4 0,-18 32-1 16,9-25 1-16,9-7-3 0,-17 22 2 0,7-13-4 16,-1 3 1-16,-3-3-1 0,3 3 2 15,-3-2-4-15,1 1 3 0,2 0 0 0,0-1 2 16,-1-1-4-16,1 2 4 0,0-1 1 15,2-1-2-15,9-9 0 0,-13 18 1 16,5-11-2-16,8-7 2 0,-8 15-4 0,8-15 8 16,-6 18 3-16,6-18 10 0,0 0-21 15,0 0 10-15,10 26-1 0,-10-26 8 16,16 12 0-16,-7-8 4 0,4 1-1 0,3 2-6 16,0-4 2-16,1-2-10 0,-1 4 5 15,6-4-3-15,-2 3-10 0,1-4-20 0,-2 3-35 16,0-3-45-16,-19 0-67 0,36-3-64 15,-20-1-84-15,-3 3-139 0,-2-4-163 0,-11 5-25 16,19-4-208-16,-19 4-183 0</inkml:trace>
  <inkml:trace contextRef="#ctx0" brushRef="#br1" timeOffset="152746.92">2105 12317 2356 0,'0'0'-119'0,"0"0"30"16,0 0 23-16,0 0 33 0,0 0 9 0,0 0 22 16,0 0 26-16,0 0 24 0,0 0 18 15,0 0 6-15,0 0-3 0,0 0-1 16,0 0-1-16,0 0-2 0,0 0-1 0,0 0 0 15,0 0 1-15,26 0-7 0,-26 0 9 16,0 0-18-16,21 6 1 0,-21-6-11 16,17 6-2-16,-17-6-1 0,17 7 5 0,-17-7 9 15,18 8 4-15,-18-8 5 0,10 11 11 16,-10-11 5-16,8 14 7 0,-8-14 1 16,0 17 4-16,0-17-3 0,0 0 4 0,-11 25-4 15,6-16 6-15,5-9 1 0,-18 17 1 16,10-9-8-16,8-8-10 0,-15 15-3 15,15-15-4-15,-11 9-5 0,11-9 4 0,-8 14-7 16,8-14-5-16,0 0-6 0,-2 15-1 16,2-15-9-16,0 0-4 0,0 0 0 15,21 14-3-15,-21-14-7 0,21 2-2 0,-21-2-4 16,24 0-12-16,-24 0-25 0,26-4-40 16,-26 4-46-16,33-9-59 0,-17 6-65 0,0-2-82 15,0-3-158-15,-3 1-161 0,0 1-283 16,-1-2-310-16</inkml:trace>
  <inkml:trace contextRef="#ctx0" brushRef="#br1" timeOffset="157341.21">2592 12268 1126 0,'0'0'172'0,"0"0"-18"0,0 0-58 15,0 0-35-15,0 0-16 0,0 0-10 16,0 0-4-16,0 0-11 0,0 0-4 16,0 0-3-16,0 0-1 0,0 0-4 0,0 0-1 15,0 0 9-15,0 0 18 0,0 0 0 16,0 0 15-16,0 0 4 0,0 0-7 0,0 0-1 16,0 0 10-16,0 0-10 0,0 0 5 15,0 0-11-15,0 0 3 0,0 0-2 16,0 0-8-16,0 0 0 0,62 4 1 0,-62-4 10 15,25-4-6-15,-25 4 31 0,28-4-2 16,-14 2-4-16,4 0-4 0,-18 2-3 16,25-3-4-16,-25 3-7 0,26-3-10 15,-16-1-8-15,-10 4-22 0,20-1-44 0,-20 1-50 16,16-4-73-16,-16 4-101 0,12-9-493 16,-12 9-40-16</inkml:trace>
  <inkml:trace contextRef="#ctx0" brushRef="#br1" timeOffset="157596.03">2632 12123 2120 0,'-8'-9'-86'0,"8"9"19"0,0 0 16 15,0 0 12-15,0 0 8 0,0 0 23 0,-10-10 10 16,10 10 7-16,0 0-4 0,0 0-3 15,0 0 4-15,0 0 3 0,0 0-3 0,0 0 17 16,0 0-1-16,0 0 7 0,48-3-8 16,-33 2 3-16,5-1-5 0,-2 0-1 15,4-1-4-15,1 1 0 0,2-2-17 0,-4-1-29 16,1 2-44-16,1-3-70 0,-4-2-132 16,-2 1-214-16,-3 2 336 0</inkml:trace>
  <inkml:trace contextRef="#ctx0" brushRef="#br1" timeOffset="157932.26">3103 11864 1493 0,'0'0'39'16,"0"0"1"-16,0 0 5 0,0 0 10 0,0 0 11 16,0 0 24-16,0 0 3 0,0 0 4 15,0 0 10-15,0 43-18 0,2-27 2 16,2 1 12-16,0 0 1 0,-2 2-4 0,2 3-2 16,0-3-11-16,2 3-3 0,0 1-11 15,-2 0-6-15,2 0-6 0,0-2-8 16,-2-2-6-16,1-2-1 0,-1 0-5 0,0-1-7 15,1-3-7-15,-5-13-5 0,4 22-19 16,-4-22-40-16,4 16-59 0,-4-16-54 16,0 0-57-16,0 0-74 0,0 0-517 0,0 0-110 15</inkml:trace>
  <inkml:trace contextRef="#ctx0" brushRef="#br1" timeOffset="158266.07">3054 12013 2256 0,'-6'-19'-84'0,"2"1"30"0,2 1 20 16,2 17 3-16,-2-29 36 0,4 14 22 15,-2 15 11-15,6-28 8 0,-2 13 7 0,2-1-13 16,3 1 3-16,1 1-9 0,1 1 1 16,0 0-3-16,1 2 8 0,0-1-8 0,2 3-7 15,0 2 5-15,-1 0 6 0,-13 7-2 16,23-5 9-16,-23 5-1 0,21 1 2 16,-21-1-1-16,16 11-1 0,-16-11-1 0,8 13-8 15,-8-13 4-15,0 16-2 0,0-16-1 16,-4 23-1-16,4-23 2 0,-13 27 10 15,6-14 9-15,-1 2 13 0,2 1 9 0,-3-3 3 16,3 3 1-16,0-3-1 0,1 3 0 16,5-16 4-16,-2 26-2 0,7-11-7 15,1-1-8-15,2-1-6 0,3 0-8 0,5 0-1 16,4-1-7-16,1-1-4 0,0 1-2 16,2-3-5-16,1 1-7 0,-1-3-2 15,-2 2-11-15,5-4-27 0,-7 0-44 0,-1-3-64 16,0 2-74-16,0-1-88 0,-18-3-154 15,28-3-523-15,-17-1-397 0</inkml:trace>
  <inkml:trace contextRef="#ctx0" brushRef="#br1" timeOffset="158566.26">3537 12073 2995 0,'0'0'-10'0,"12"-11"3"15,-12 11 1-15,0 0-4 0,13-8 7 0,-13 8-2 16,15-8 3-16,-15 8-5 0,15-5 0 15,-15 5 1-15,14-6 3 0,-14 6-4 0,18-3 3 16,-18 3 0-16,16-5 1 0,-16 5 6 16,0 0 4-16,24 0 0 0,-24 0 23 15,0 0 11-15,19 10 4 0,-19-10 3 16,6 13 4-16,-6-13 4 0,4 18 13 16,-4-18 13-16,-2 23 3 0,2-23 8 0,-4 23 4 15,4-23-5-15,-4 22 0 0,2-8 0 16,2-14-2-16,0 21-5 0,0-21 1 0,4 20-11 15,2-10-7-15,-6-10-9 0,19 19-3 16,-2-13-18-16,1 0-36 0,2-2-57 0,-1-1-89 16,5-3-98-16,-2-2-164 0,0 1-239 15,-3-3-256-15,-2-1-289 0</inkml:trace>
  <inkml:trace contextRef="#ctx0" brushRef="#br1" timeOffset="159397.6">3962 12272 2629 0,'0'0'-54'0,"25"-3"63"0,-25 3 28 16,0 0 21-16,0 0 25 0,0 0 23 0,0 0 9 15,0 0-1-15,0 0-6 0,0 0-7 16,0 0-9-16,0 0-8 0,0 0-8 15,15-7 5-15,-15 7 1 0,0 0-11 16,0 0-4-16,11-13-8 0,-11 13-6 0,0 0-6 16,13-8-6-16,-13 8-7 0,14-4-2 15,-14 4-5-15,0 0-3 0,0 0 0 16,30 9 1-16,-30-9 6 0,15 12 2 0,-9-5-3 16,-6-7 1-16,5 20-7 0,-5-20 1 15,0 0-3-15,-18 36-15 0,8-22-44 0,-2-1-64 16,-6 2-79-16,4-3-106 0,-1-3-199 15,-4 1-178-15,-2-3-160 0,1-1-152 16</inkml:trace>
  <inkml:trace contextRef="#ctx0" brushRef="#br1" timeOffset="160046.57">4603 11921 2387 0,'0'0'-51'16,"-14"-4"31"-16,14 4 14 0,0 0 40 15,0 0 38-15,-18-6 24 0,18 6 16 0,0 0-7 16,0 0-9-16,0 0-13 0,0 0-9 16,0 0-2-16,0 0-12 0,0 0-6 15,0 0-3-15,43-18-9 0,-24 15-4 16,0 2-1-16,1-3-5 0,2 1-5 0,0 2-2 16,1-1-2-16,-1 0-3 0,-2 2-1 15,0 0-4-15,-20 0-3 0,33 2-1 0,-20 0 2 16,-13-2 4-16,19 8-3 0,-19-8 2 15,8 12-4-15,-8-12 3 0,-4 20 0 16,4-20-6-16,-14 25 1 0,0-8 1 0,0-2 0 16,-1 2 6-16,0 1 10 0,0-1 2 15,1-2 11-15,-4 2 7 0,6-1 3 16,2-5 5-16,1 1 9 0,3 2 1 0,6-14-5 16,-3 18-4-16,3-18-6 0,9 17-5 15,-9-17-2-15,21 13-4 0,-3-7-2 0,0-3-6 16,1 1-4-16,2 1-3 0,2-4-10 15,-1 1-31-15,-1 0-67 0,2-2-102 16,-4-2-122-16,1-1-239 0,-20 3-120 0,22-9-156 16,-22 9-150-16</inkml:trace>
  <inkml:trace contextRef="#ctx0" brushRef="#br1" timeOffset="160232.37">4981 12148 2827 0,'0'0'138'0,"14"33"-18"15,-14-33-11-15,11 17-9 0,-5-10 1 16,3 5 1-16,-3-2-3 0,3 4-11 16,-1-1-9-16,-2 2-6 0,0-2-7 0,0 3-7 15,2-2-5-15,-2 0-7 0,0-1-4 16,-2-1-17-16,-4-12-41 0,8 22-69 16,-1-13-85-16,-3-1-83 0,-4-8-151 0,9 13-560 15,-5-9-404-15</inkml:trace>
  <inkml:trace contextRef="#ctx0" brushRef="#br1" timeOffset="160561.79">5383 12162 2988 0,'0'0'-9'0,"0"0"8"15,0 0 2-15,0 0 2 0,16 22 1 0,-16-22 2 16,0 0-9-16,22-2 6 0,-22 2 1 15,23-1-3-15,-23 1 2 0,28-5-3 0,-28 5-7 16,29-5-3-16,-14 1-42 0,2 0-62 16,-17 4-51-16,21-9-65 0,-21 9-132 0,13-10-289 15,-11 5 120-15</inkml:trace>
  <inkml:trace contextRef="#ctx0" brushRef="#br1" timeOffset="160685.74">5387 12079 1990 0,'-18'-1'57'0,"18"1"16"16,-22-3 7-16,22 3 18 0,0 0-16 15,0 0-7-15,0 0-4 0,0 0-8 0,0 0-9 16,0 0-12-16,0 0-35 0,50-17-59 16,-28 12-79-16,1 1-116 0,3-4-462 15,-4 2 34-15</inkml:trace>
  <inkml:trace contextRef="#ctx0" brushRef="#br1" timeOffset="161139.26">5783 11873 2058 0,'2'-24'-36'0,"-2"24"24"0,0 0 12 15,6-12 2-15,-6 12 11 0,0 0 35 0,15-11 0 16,-15 11 14-16,15-4 0 0,-15 4 0 15,14-5 13-15,-14 5 13 0,0 0 5 16,21-4-4-16,-21 4 2 0,0 0-8 0,16-4-10 16,-16 4-7-16,0 0-7 0,0 0-4 15,0 0-5-15,0 0-6 0,0 0-1 16,0 0-7-16,18 11-4 0,-18-11-2 0,0 0 0 16,0 0 2-16,0 0 4 0,0 0 11 15,-8 26 7-15,8-26 8 0,0 0 2 16,-4 22 3-16,4-22-4 0,0 22-4 0,0-4-4 15,2-1-2-15,2 2-6 0,0 2-5 16,2 4-3-16,2-2-5 0,-2 3-3 0,2-3-1 16,-2 4-2-16,3-4-5 0,-1 1-1 15,-1 2 1-15,1-6-3 0,-1 3 0 0,-3-4-5 16,0-2 4-16,0 0-7 0,-2-2 5 16,-2-15-7-16,4 23-9 0,-2-11-26 15,-2-12-49-15,0 0-65 0,0 0-62 0,0 0-40 16,0 0-40-16,0 0-35 0,0 0-618 15,0 0-346-15</inkml:trace>
  <inkml:trace contextRef="#ctx0" brushRef="#br1" timeOffset="161425.6">5886 12121 2698 0,'-10'-30'-84'0,"2"3"48"0,1 2 54 0,0 4 26 15,5 2 18-15,0 0 5 0,0 1-4 16,2-1-3-16,4 1 0 0,0 1-12 16,3-1-1-16,2 3 0 0,-1 0-15 0,2 4-3 15,4-3 3-15,-2 5-3 0,1 0 1 16,-1 3 3-16,-12 6-1 0,26-4 5 0,-26 4 1 15,20 2 0-15,-20-2 0 0,18 9 0 16,-18-9 0-16,8 17 0 0,-8-17 3 0,2 21 1 16,-2-21 5-16,-4 23 4 0,0-8 2 15,-4-1 7-15,2 1 13 0,-4 1 7 16,2-4 13-16,2 6 7 0,-2-3-10 16,3 0 8-16,-1 0-4 0,4 3-17 0,2-18 2 15,2 32-5-15,2-17-10 0,5 4-5 16,5-2-7-16,4 1-12 0,0-3-9 15,6-1-18-15,3-1-27 0,-1-2-44 0,1-3-58 16,-2 1-79-16,3-3-87 0,-5-2-171 16,-1-3-205-16,-4 2-306 0,-18-3-405 0</inkml:trace>
  <inkml:trace contextRef="#ctx0" brushRef="#br1" timeOffset="161598.76">6290 12182 3124 0,'0'0'98'0,"0"0"-4"0,0 0-8 15,0 0-9-15,0 0-6 0,16 31 7 0,-16-31 7 16,18 17-7-16,-9-8-2 0,2 2-8 16,-3 1-6-16,3-1-8 0,1 1-3 15,-1-1-8-15,0 1-3 0,-1-1-15 0,0 0-44 16,1-1-95-16,2-2-113 0,-13-8-225 16,15 11-207-16,-9-5-182 0,-6-6-179 0</inkml:trace>
  <inkml:trace contextRef="#ctx0" brushRef="#br1" timeOffset="167362.23">9531 11330 1011 0,'0'0'355'0,"0"0"-116"16,9-11-108-16,-9 11-40 0,0 0 14 15,12-11 12-15,-12 11 17 0,0 0 7 0,14-12 5 16,-14 12 5-16,0 0-5 0,10-7 3 15,-10 7 8-15,0 0 12 0,0 0 1 16,8-12 2-16,-8 12-8 0,0 0-5 0,0 0-10 16,0 0-16-16,0 0-17 0,0 0-11 15,0 0-15-15,0 0-3 0,-40-6-12 16,40 6-12-16,-40 4-9 0,15-4-5 0,-3 2-4 16,-2-2-2-16,-1 2-5 0,1-2-6 15,0 2-8-15,3-1 2 0,1-1 1 0,6 0-4 16,-2 3-4-16,22-3 1 0,-32 0-14 15,17 0-4-15,15 0-7 0,0 0-3 16,-22 0 6-16,22 0-2 0,0 0 2 0,0 0 0 16,0 0 4-16,0 0-4 0,0 0-1 15,0 0 2-15,18 34-2 0,-18-34 4 0,4 25-1 16,-2-10 4-16,-2-15-2 0,-4 36-2 16,0-15 7-16,-2 2 6 0,-2 2 5 15,1-2 12-15,-2 0-2 0,-1 2 4 16,2-2 14-16,-1-1-12 0,3-1 1 0,-1 0 0 15,5-2 0-15,-2-2 2 0,4 2 0 0,0-19-1 16,8 31-5-16,1-18-4 0,4 1-3 16,1-5 0-16,6 0-3 0,2-3-9 0,4 0-19 15,-3-2-28-15,1-4-34 0,-1 0-37 16,4-4-48-16,-1-2-56 0,-3 0-53 16,-1-3-49-16,-8 0-96 0,-1-3-141 0,-7 3-72 15,-4-1-273-15,-2 10-272 0</inkml:trace>
  <inkml:trace contextRef="#ctx0" brushRef="#br1" timeOffset="167488.24">9158 11603 2742 0,'0'0'22'0,"-22"0"23"16,22 0-6-16,0 0-2 0,0 0 4 0,-17 4 6 15,17-4 15-15,0 0-1 0,0 0-9 16,0 0-7-16,59 1-21 0,-38-1-51 16,5 0-67-16,3 0-67 0,-2-3-104 0,3 1-557 15,-4 0-148-15</inkml:trace>
  <inkml:trace contextRef="#ctx0" brushRef="#br1" timeOffset="167785.12">9559 11682 2400 0,'0'0'-95'0,"17"7"10"0,-7-3 10 15,-10-4 33-15,22 3 46 0,-22-3 26 16,23 4 44-16,-11-3 11 0,-12-1 15 0,26 7 10 15,-14-1-1-15,-12-6 5 0,20 9-1 16,-10-2-7-16,-10-7-9 0,13 16-10 16,-13-16-4-16,4 17-11 0,-4-17-6 15,0 0-4-15,-15 28-1 0,7-18 0 0,-2-2 6 16,-4 0 10-16,0-1 6 0,-1-1 2 16,-2-3 4-16,17-3-4 0,-25 4-8 0,25-4-3 15,-24-4-9-15,24 4-9 0,-14-13-22 16,14 13-32-16,-2-19-41 0,2 19-49 15,0 0-67-15,16-34-71 0,-7 20-121 0,2 4-213 16,1-4-328-16,-1 2-262 0</inkml:trace>
  <inkml:trace contextRef="#ctx0" brushRef="#br1" timeOffset="168032.04">9984 11505 2740 0,'8'-11'-4'15,"-8"11"11"-15,0 0 9 0,0 0 25 16,0 0 18-16,0 0 21 0,0 0 11 0,-39 36-2 16,30-22-6-16,1 0-6 0,-1 0-9 15,3 4-3-15,0-1-10 0,4 0-5 16,4 2-3-16,-2-19-17 0,4 34-40 0,2-17-61 15,3 3-63-15,-1-5-73 0,0-1-142 16,6-2-515-16,-2-2-217 0</inkml:trace>
  <inkml:trace contextRef="#ctx0" brushRef="#br1" timeOffset="168305.5">10196 11613 2627 0,'0'0'19'16,"0"-22"5"-16,0 22 4 0,-2-19-6 0,2 19-10 15,-6-14 15-15,6 14 4 0,-11-10 2 16,11 10 0-16,0 0 5 0,-15-5 12 16,15 5 15-16,0 0 9 0,0 0 19 0,0 0 9 15,0 0-6-15,-17 24-6 0,17-24-8 16,0 0 0-16,0 0-4 0,15 38-8 16,-7-25 3-16,-1 1 1 0,2-1-10 0,-1 2 0 15,-2 0-10-15,0-1 4 0,1 4-9 16,-3-6-4-16,1 4 0 0,-3-1-6 0,-2-15-3 15,-2 28-9-15,-3-16-29 0,-2-1-49 16,7-11-52-16,-14 19-79 0,6-12-63 0,-3-2-128 16,11-5-209-16,-19 3-293 0,19-3-238 15</inkml:trace>
  <inkml:trace contextRef="#ctx0" brushRef="#br1" timeOffset="168506.6">10408 11505 2810 0,'19'-1'141'0,"-2"-2"0"16,-17 3-24-16,29 7-6 0,-15-1-4 0,-2 3 2 16,0 3 9-16,-1 1-3 0,0 1-9 15,-3 4-13-15,1 1-9 0,-5 0-8 16,-4 2-9-16,2 0-6 0,-2 0-8 0,-2 5-9 16,-2-3-29-16,-3 2-54 0,-1 0-64 15,-3 4-75-15,-4-3-73 0,-3-1-148 16,-4 0-179-16,-1-2-284 0,-5-1-218 0</inkml:trace>
  <inkml:trace contextRef="#ctx0" brushRef="#br1" timeOffset="168847.2">9261 12273 2568 0,'-16'2'40'16,"16"-2"45"-16,0 0 3 0,0 0-6 16,0 0 6-16,0 0 11 0,0 0 15 15,0 0 6-15,0 0-4 0,0 0-1 0,0 0-6 16,0 0 2-16,45-21-2 0,-24 20 13 15,7-3-1-15,1 0-10 0,5 0-12 16,7-1-12-16,3 1-11 0,3-1-4 0,9 2-17 16,2-1-15-16,-3-2-23 0,-8 3-36 15,-1-1-46-15,-4 0-55 0,-1 2-62 16,-5 0-45-16,-5 1-42 0,-3-2-109 0,-4 2-157 16,-6 1-335-16,-5-3-231 0</inkml:trace>
  <inkml:trace contextRef="#ctx0" brushRef="#br1" timeOffset="169588.42">9633 12428 2597 0,'0'0'-26'0,"0"0"46"0,21-4 12 16,-21 4 0-16,0 0 15 0,0 0 7 0,19-2 2 16,-19 2 8-16,0 0-5 0,0 0-12 15,0 0-2-15,0 0 1 0,0 0 2 16,0 0-1-16,0 0 7 0,0 0 3 0,-59-2-6 16,59 2-6-16,-28 0-2 0,14 2-10 15,-1-2-2-15,0 2-4 0,0-2-2 0,3 2 0 16,12-2-5-16,-26 2 1 0,14 0-4 15,12-2-2-15,-18 0 11 0,18 0 2 16,-14 1-1-16,14-1 1 0,0 0 3 0,0 0 4 16,0 0 7-16,0 0-2 0,0 0 6 15,0 0-1-15,-17 8-2 0,17-8 0 0,0 0-5 16,0 0-2-16,0 0 1 0,0 0-3 16,0 0-2-16,0 0-6 0,0 0 0 0,0 0-8 15,0 0 2-15,0 0-1 16,0 0-1-16,0 0-4 0,-2 19 1 0,2-19-1 15,0 0-1-15,0 0 1 0,0 0-3 0,0 0 3 16,0 0-8-16,0 0-2 0,-11 7 2 16,11-7 1-16,0 0-2 0,0 0 2 0,-13 8-2 15,13-8-3-15,0 0 0 0,-16 10-1 16,16-10 3-16,-16 10-2 0,16-10 0 16,-16 7 2-16,16-7-2 0,-15 10 1 0,15-10 8 15,-15 11 1-15,15-11 1 0,-11 14 1 16,5-6 4-16,6-8-3 0,-8 16 0 0,4-4-2 15,4-12 1-15,-5 23-2 0,1-12 4 16,4-11 11-16,-5 23 6 0,5-23 4 16,-2 21 9-16,2-21 11 0,0 20 25 15,0-20 6-15,0 20-1 0,0-20 0 0,4 18 1 16,-4-18-2-16,12 16-10 0,-6-8-16 16,-6-8-7-16,17 17-4 0,-9-11-6 0,5 3-3 15,-2-3-5-15,1 0-3 0,0 1-4 16,-12-7-3-16,28 8-2 0,-11-3-2 15,0 0 2-15,0-4-9 0,1 3-1 0,0-2-3 16,1 0-16-16,0-2-10 0,-19 0-27 0,34 0-28 16,-19-4-34-16,-3-1-51 0,-12 5-66 15,20-12-58-15,-16 3-86 0,0-1-183 16,-4 10-55-16,-2-23-7 0,-4 11-277 0,-5-1-260 16</inkml:trace>
  <inkml:trace contextRef="#ctx0" brushRef="#br1" timeOffset="169721.94">9288 12637 3114 0,'0'0'183'16,"0"0"-24"-16,0 0-26 0,0 0-18 0,0 0-14 15,0 0-12-15,55 12-43 0,-36-15-72 16,3 3-87-16,0-1-74 0,4 1-72 0,-3-4-97 16,5-1-553-16,-7 0-303 0</inkml:trace>
  <inkml:trace contextRef="#ctx0" brushRef="#br1" timeOffset="169990.32">9756 12762 2914 0,'0'0'68'0,"8"9"1"0,-8-9-8 15,0 0 0-15,8 13 22 0,-8-13 22 0,8 14-2 16,-8-14 0-16,4 15-12 0,-4-15-6 16,2 17-13-16,-2-17-4 0,4 16-6 15,-4-16 1-15,2 20-8 0,-2-20-4 0,2 19-8 16,-2-19-19-16,2 18-37 0,-2-18-47 16,4 18-60-16,-4-18-58 0,6 16-60 15,-4-10-126-15,-2-6-599 0,0 0-404 0</inkml:trace>
  <inkml:trace contextRef="#ctx0" brushRef="#br1" timeOffset="170171.21">9834 12631 3137 0,'11'-14'105'0,"-11"14"6"0,4-10-13 15,-4 10-12-15,0 0-9 0,0 0-7 0,8-12-10 16,-8 12-8-16,0 0-25 0,0 0-35 15,0 0-40-15,0 0-43 0,0 0-51 0,4-9-48 16,-4 9-86-16,0 0-214 0,0 0-307 16,0 0-106-16</inkml:trace>
  <inkml:trace contextRef="#ctx0" brushRef="#br1" timeOffset="170478.2">10050 12605 2322 0,'0'0'-52'0,"0"0"24"0,0 0 3 15,0 0 9-15,0 0 2 0,0 0 24 0,0 0 44 16,0 0 31-16,0 0 34 0,0 0 19 15,0 0 8-15,0 0 0 0,0 0 4 0,0 0 2 16,-15 50-6-16,15-50-8 0,0 26-8 16,0-10-19-16,0 1-8 0,0-17-11 15,9 30-14-15,-5-15-29 0,0 2-35 16,3-3-44-16,1-1-50 0,0 1-59 0,4-3-53 16,-2 0-40-16,-2-1-106 0,2-2-582 15,-1-3-319-15</inkml:trace>
  <inkml:trace contextRef="#ctx0" brushRef="#br1" timeOffset="170793.72">10323 12609 2756 0,'0'0'-36'0,"4"-14"24"0,-4 14-3 16,0 0 13-16,0 0 3 0,0-19 12 0,0 19 25 15,0 0 16-15,0 0 11 0,0 0 11 16,-26-3 0-16,26 3 8 0,0 0 11 15,0 0 7-15,-28 17-1 0,28-17 0 0,-16 15-9 16,10-7-5-16,6-8-8 0,-6 17-13 16,6-17 0-16,2 19-10 0,-2-19-10 15,10 20-10-15,-1-10-14 0,2 2-3 0,3-3-3 16,2 6-2-16,0-3-1 0,3 0-5 16,-4-3 3-16,4 5-1 0,-2-3-3 0,-4-2 0 15,1 0 0-15,-3 0 2 0,0 0-2 16,-11-9 0-16,12 13-1 0,-12-13-5 15,5 11-35-15,-5-11-57 0,0 0-68 16,0 0-62-16,-13 16-84 0,13-16-170 0,0 0-411 16,-19-4-254-16</inkml:trace>
  <inkml:trace contextRef="#ctx0" brushRef="#br1" timeOffset="171005.73">10614 12518 2780 0,'24'-4'20'0,"-24"4"13"16,0 0 6-16,24 4 27 0,-24-4 23 16,11 9 12-16,-11-9-2 0,8 16-5 15,-8-16-8-15,6 20-9 0,-4-7-6 0,-2-13-8 16,0 23-8-16,0-23-3 0,-2 25-5 16,2-25-5-16,-6 26-10 0,2-16-34 15,4-10-48-15,-11 19-68 0,5-9-70 0,-1-2-66 16,7-8-190-16,-15 10-411 0,7-6-202 15</inkml:trace>
  <inkml:trace contextRef="#ctx0" brushRef="#br1" timeOffset="171320.29">11212 12098 2723 0,'0'0'189'0,"0"0"17"0,0 0-25 15,0 0-18-15,0 0-25 0,0 0-12 16,0 0-16-16,0 0-12 0,0 0-12 0,0 0-9 15,26 10-18-15,-26-10-33 0,25 0-26 16,-25 0-25-16,34-4-35 0,-20 0-40 0,-14 4-51 16,26-4-41-16,-13 2-35 0,-2-1-50 15,-11 3-106-15,13-10-465 0,-13 10-193 16</inkml:trace>
  <inkml:trace contextRef="#ctx0" brushRef="#br1" timeOffset="171444.23">11280 12018 2544 0,'-15'-7'12'0,"15"7"47"0,-23-8 9 16,23 8 26-16,-18-8 23 0,18 8 10 0,-7-7-5 15,7 7-17-15,0 0-6 0,0 0-16 0,0 0-12 16,0 0-22-16,27-19-40 0,-27 19-38 16,27-6-73-16,-9 5-58 0,-2-4-58 15,4 2-141-15,-2-3-470 0,2 2-155 16</inkml:trace>
  <inkml:trace contextRef="#ctx0" brushRef="#br1" timeOffset="171786.19">11981 11877 2620 0,'0'0'79'0,"0"0"3"0,0 0-4 16,0 0 5-16,0 0 6 0,0 0 15 16,0 0 6-16,0 0-11 0,0 0-12 0,31 12-9 15,-15-12-9-15,-16 0-6 0,40-2-10 0,-19 0-3 16,3-1-13-16,-1 2-32 0,0-1-48 15,-1-2-67-15,-2 2-61 0,1-2-60 16,-7 0-148-16,3 3-491 0,-8-3-234 16</inkml:trace>
  <inkml:trace contextRef="#ctx0" brushRef="#br1" timeOffset="173642.21">12701 11271 2657 0,'0'0'10'15,"0"0"19"-15,0-26 1 0,0 26-3 16,0 0-2-16,0 0 14 0,0 0 30 0,0 0 20 15,0 0 2-15,0 0 1 0,0 0 6 16,0 0 13-16,0 0 8 0,-13 52 8 16,11-34-2-16,0 3-10 0,2 1-7 0,-2 2-6 15,0 1-15-15,2 1-7 0,0-3-8 16,0 3-8-16,2 2-6 0,0-3-6 0,-2-2-4 16,0-3-10-16,2-1-5 0,0 1-26 15,0-4-39-15,1 0-42 0,-3-16-52 0,4 23-65 16,-2-14-53-16,-2-9-78 0,-2 12-130 15,2-12-500-15,0 0-379 0</inkml:trace>
  <inkml:trace contextRef="#ctx0" brushRef="#br1" timeOffset="173952.17">12584 11380 2800 0,'-4'-25'-85'16,"2"5"50"-16,0 2 10 0,2 18 19 16,4-30 18-16,0 16 4 0,0 1 24 15,2-1 7-15,5 1 12 0,-1 2 0 0,-1-1 5 16,3 1 2-16,2 1-2 0,0 3 13 15,2 0 1-15,1 0 1 0,-3 4 5 16,-14 3-2-16,27-2-1 0,-27 2-6 0,22 8-4 16,-14-2 3-16,-8-6-7 0,11 14-4 15,-9-2-3-15,-2-12-1 0,-2 29 2 16,-1-12 4-16,-6 2 3 0,-3 0 2 0,2 2 4 16,-2 0 5-16,-1 0 2 0,-2 0 5 15,3-1-1-15,1 2-3 0,-1-2 0 0,4 1-9 16,3-2-3-16,3 1-9 0,4-3-1 15,3 2-27-15,5 0-6 0,6 0-1 0,7 1-16 16,6-2-18-16,-2 1-31 0,5-6-38 16,1 3-49-16,-1-6-65 0,4 2-56 15,-7-5-99-15,2 1-204 0,-4-4-73 0,-5-1-290 16,-1 0-308-16</inkml:trace>
  <inkml:trace contextRef="#ctx0" brushRef="#br1" timeOffset="174252.55">13079 11697 2980 0,'-22'-7'34'16,"22"7"-17"-16,0 0-28 0,-5-13-9 0,5 13-4 15,0 0 4-15,0 0-1 0,23-28 2 16,-23 28 2-16,15-16-4 0,-6 9 6 16,-9 7 3-16,16-13 26 0,-5 7 7 0,-11 6 19 15,17-6 6-15,-17 6 10 0,0 0 8 16,0 0 5-16,0 0 7 0,29 12 0 0,-29-12 1 15,2 13 9-15,-2-13 12 0,0 0 10 16,-10 30 11-16,10-30 5 0,-9 25-1 16,3-12 2-16,2 1-6 0,4-14 0 15,-3 27-6-15,3-16 23 0,0-11-19 0,5 26-12 16,3-14-16-16,4 1-14 0,4 1-35 16,6-5-56-16,-2 1-66 0,3-5-86 0,6 3-93 15,-9-6-153-15,5-1-202 0,-5 2 16 16,0-6-291-16,-20 3-269 0</inkml:trace>
  <inkml:trace contextRef="#ctx0" brushRef="#br1" timeOffset="174510.38">12843 12017 2816 0,'-8'15'70'16,"8"-15"30"-16,0 0-7 0,0 0-11 0,0 0-8 15,0 0-8-15,0 0-8 0,0 0-5 16,27 7-6-16,-27-7-9 0,33-2-7 16,-11-2-10-16,5 3-3 0,0-1-15 0,5-2-36 15,-1 0-49-15,3 2-51 0,1 0-52 16,0 1-61-16,-4-3-146 0,-1 2-384 15,-6 2-69-15</inkml:trace>
  <inkml:trace contextRef="#ctx0" brushRef="#br1" timeOffset="174826.19">13041 12230 2276 0,'0'0'39'15,"0"0"43"-15,0 0-7 0,-9 15 0 0,9-15 18 16,0 0 15-16,0 0 5 0,0 19-8 16,0-19-6-16,0 0-10 0,2 30-9 0,-2-16-11 15,0-14-5-15,0 35-4 0,4-16 1 16,-3 0 1-16,1 1-1 0,1 1-8 15,-1 0-2-15,0 0-4 0,2-2-9 16,1 2-3-16,-3-2-8 0,2-2-22 0,-1 0-24 16,1-3-34-16,-4-14-44 0,7 24-54 0,-7-24-43 15,7 14-48-15,-7-14-105 0,0 0-501 16,0 0-190-16</inkml:trace>
  <inkml:trace contextRef="#ctx0" brushRef="#br1" timeOffset="175111.96">13046 12376 2467 0,'-7'-25'-36'0,"6"4"57"0,-3 3 42 15,4 2 25-15,0 16 10 0,4-24-8 0,-1 12-7 16,-3 12-13-16,9-17-5 0,-9 17-5 16,15-16-5-16,-8 9-6 0,-7 7 2 0,23-7-2 15,-11 5 3-15,-12 2 2 0,35 2 3 16,-17 2 2-16,0 1 0 0,0 0 0 16,-4 5-6-16,4-2-3 0,-5 1-2 0,-4 2-2 15,0 2-6-15,-4-2-2 0,-5-11-1 16,-2 23 4-16,2-23 9 0,-10 27 13 15,3-15 10-15,-1 4 12 0,-4-2 4 0,5-1 6 16,-3 2 17-16,3-2-1 0,-1 2-10 16,2-2-5-16,4 2-36 0,2-15-6 15,2 28-3-15,4-13-8 0,6-2-14 0,3 2-31 16,2-1-46-16,5-5-60 0,-2 3-81 16,3-2-73-16,0-3-125 0,-2-4-204 0,0 1-24 15,1-1-262-15,-4-2-244 0</inkml:trace>
  <inkml:trace contextRef="#ctx0" brushRef="#br1" timeOffset="175334.1">13582 12614 2584 0,'0'0'9'0,"19"4"58"0,-19-4 18 16,0 0 21-16,13 12 32 0,-13-12 16 0,6 13 0 15,-6-13-8-15,4 19-13 0,-4-19-16 16,3 23-14-16,0-11-7 0,-3-12-13 16,7 26-15-16,-3-13-26 0,-2 3-39 0,2-2-56 15,-4-14-70-15,9 25-64 0,-7-15-102 16,3 2-221-16,-4-3-380 0,-1-9-268 0</inkml:trace>
  <inkml:trace contextRef="#ctx0" brushRef="#br1" timeOffset="-214280.14">1839 13763 310 0,'0'0'135'0,"0"0"11"0,0 0-47 16,0 0 4-16,0 0-20 0,0 0-11 0,0 0 0 15,0 0-10-15,0 0 4 0,0 0 4 16,0 0 6-16,0 0 3 0,0 0 2 15,0 0-2-15,0 0 7 0,0 0-10 0,0 0 5 16,0 0 7-16,0 0 14 0,0 0 17 16,0 0 16-16,-23-4 12 0,23 4 0 0,0 0 2 15,0 0 0-15,0 0 2 0,0 0-3 16,0 0-3-16,0 0-6 0,0 0-8 16,0 0-13-16,0 0-8 0,0 0-12 0,0 0-12 15,0 0-9-15,0 0-4 0,0 0-10 16,0 0-8-16,0 0-5 0,0 0-5 15,0 0-6-15,56-5-9 0,-56 5-1 0,31-4-4 16,-13 4-6-16,0-1 1 0,1 1-4 16,-19 0-5-16,31 1-2 0,-18-1 0 15,-13 0-3-15,26 2-4 0,-26-2-2 16,21 2 5-16,-21-2-5 0,14 4-5 0,-14-4 8 16,0 0 1-16,7 15-3 0,-7-15-1 0,0 0 2 15,0 0 1-15,-21 32-2 0,12-20 7 16,-2 1 6-16,-3 4 4 0,3-2-1 15,-4 5 1-15,0-1-5 0,3 2 3 0,-3 0-2 16,-2 2 2-16,2-3-6 0,1-1 3 16,0 1 1-16,1-2 2 0,4 0-5 15,-2-3 2-15,2 0-4 0,0-1 1 16,3-3 2-16,6-11 1 0,-12 21-3 0,8-11-1 16,4-10 1-16,-9 15 7 0,9-15 5 15,-5 15 10-15,5-15 13 0,0 0 1 0,0 0 2 16,0 0-3-16,18 19 7 0,-18-19-13 15,15 3-5-15,-15-3 0 0,21 0-10 16,-21 0 1-16,20 0-11 0,-20 0-9 0,25 0-18 16,-15-1-26-16,2-1-39 0,-12 2-35 15,0 0-44-15,34-4-43 0,-25 4-43 0,-9 0-51 16,19-2-108-16,-19 2-165 0,15-1-392 16,-15 1-394-16</inkml:trace>
  <inkml:trace contextRef="#ctx0" brushRef="#br1" timeOffset="-213904.65">2150 14143 2941 0,'15'-10'-52'16,"-15"10"3"-16,0 0-4 0,15-6 6 15,-15 6 2-15,0 0 8 0,17-4 9 16,-17 4 6-16,0 0-2 0,23-1 5 16,-23 1 7-16,0 0 9 0,21 5 28 0,-21-5 18 15,13 6 12-15,-13-6 11 0,13 11 11 16,-13-11 2-16,6 13-6 0,-6-13-8 0,0 0-5 16,4 22-6-16,-4-22 1 0,0 0 1 15,-12 25 3-15,5-14 11 0,-3-1 9 16,10-10 8-16,-20 19 1 0,12-9 1 0,-2 2-8 15,0-5-4-15,10-7-3 0,-14 15-2 16,14-15-12-16,-12 13 1 0,12-13-5 16,0 0-3-16,-4 14-7 0,4-14-15 0,0 0-31 15,0 0-53-15,34 7-65 0,-34-7-81 16,31-6-74-16,-14 1-162 0,0-3-543 16,-1 0-429-16</inkml:trace>
  <inkml:trace contextRef="#ctx0" brushRef="#br1" timeOffset="-212911.22">2622 14007 2922 0,'0'0'-96'0,"-26"-2"32"0,26 2 26 15,0 0 34-15,0 0 29 0,0 0 21 16,0 0 26-16,0 0 14 0,0 0 2 0,0 0 1 16,0 0 1-16,0 0 10 0,0 0 8 15,0 0 9-15,0 0 9 0,0 0-5 16,0 0-2-16,0 0-14 0,0 0-8 0,0 0-13 15,0 0-12-15,0 0-4 0,0 0-12 16,0 0-18-16,73-1-18 0,-61-2-32 16,-12 3-31-16,28-5-32 0,-16 1-42 0,-12 4-40 15,28-6-42-15,-17 2-32 0,-11 4-54 0,12-9-108 16,-12 9-500-16,3-10-271 0</inkml:trace>
  <inkml:trace contextRef="#ctx0" brushRef="#br1" timeOffset="-212754.7">2608 13882 2671 0,'-22'-5'27'0,"22"5"50"0,0 0 10 16,-19-5 6-16,19 5-13 0,0 0 6 0,0 0 17 16,0 0 17-16,0 0-2 0,0 0-10 15,37-22-14-15,-37 22-9 0,31-7-11 16,-14 4-3-16,0-1-19 0,4 0-30 16,-2 0-49-16,0 2-60 0,0 1-70 0,-4-3-70 15,-15 4-108-15,30-8-609 0,-20 4-369 16</inkml:trace>
  <inkml:trace contextRef="#ctx0" brushRef="#br1" timeOffset="-207146.73">3505 13401 2784 0,'2'-16'-51'0,"-2"16"36"0,0 0 23 15,0 0 22-15,0 0 34 0,2-16 31 0,-2 16 23 16,0 0 20-16,0 0 1 0,0 0 3 16,0 0 8-16,0 0 19 0,0 0 9 15,0 0 4-15,0 0-21 0,0 0-4 16,0 0-3-16,0 0-13 0,0 0-8 0,0 0-18 15,0 63-12-15,0-46-13 0,2 2-11 16,0 0-8-16,2-1-4 0,0 2 8 0,-1-1-12 16,2 3-16-16,-1-3-18 0,2 1-25 15,0 0-30-15,-2-4-38 0,2-2-58 16,-1 0-75-16,1 0-78 0,-1 0-120 0,-1-6-227 16,0 3 10-16,-4-11-376 0,0 0-453 15</inkml:trace>
  <inkml:trace contextRef="#ctx0" brushRef="#br1" timeOffset="-206907.72">3351 13931 3012 0,'0'0'-41'0,"-16"10"19"16,16-10-11-16,0 0-14 0,0 0 8 16,0 0 8-16,0 0 13 0,0 0 15 15,0 0 9-15,0 0 10 0,0 0 7 16,53-14 35-16,-35 10 26 0,0-1 24 0,8-1 16 15,-3 3-3-15,5-4-12 0,2 3-15 16,-1 0-9-16,1-1-9 0,0 1-8 0,1 1-12 16,1-2-19-16,-5 1-28 0,0 3-41 15,-1-3-43-15,-3 4-53 0,-1 0-50 16,-2-2-45-16,-20 2-104 0,28 0-553 0,-15 2-251 16</inkml:trace>
  <inkml:trace contextRef="#ctx0" brushRef="#br1" timeOffset="-206058.68">3579 14230 2590 0,'0'0'-72'0,"0"0"24"16,0 0 36-16,6-13-5 0,-6 13 14 0,0 0 15 15,0 0 8-15,0 0 7 0,0 0 0 16,0 0 18-16,0 0-9 0,0 0 11 16,-21-19 14-16,21 19 14 0,0 0 15 0,-21 0 8 15,21 0 9-15,0 0-3 0,-30 1 3 16,30-1 5-16,-23 8 4 0,8-4-8 0,15-4 0 15,-27 14 0-15,11-5-3 0,2 1-2 16,2-1 4-16,-6 4 1 0,4 3-2 0,-1-3 2 16,-2 4-8-16,4 1-5 0,3-1-21 15,-1 2-5-15,2 0-3 0,3-2 0 16,0 0-9-16,2 3 11 0,-1-5-16 0,3 4 6 16,2-1-5-16,2-1-1 0,3-2 0 15,1 1-6-15,2-3-3 0,3 1-3 16,2-3-2-16,3 2-10 0,2-5-13 15,1 2-17-15,0-5-27 0,2 0-28 0,-3-2-41 16,4-3-59-16,-1 0-71 0,-2-3-61 16,0 3-89-16,-1-7-158 0,0 4-92 0,-3-3-322 15,-15 6-375-15</inkml:trace>
  <inkml:trace contextRef="#ctx0" brushRef="#br1" timeOffset="-205707.26">3613 14600 2774 0,'0'0'-162'16,"0"0"19"-16,0 0 7 0,0 0 29 0,0 0 34 15,0 0 26-15,0 0 29 0,0 0 21 16,0 0 7-16,0 0 18 0,29-19 18 16,-29 19 15-16,0 0-4 0,11-12 6 0,-11 12-7 15,0 0 2-15,15-9-10 0,-15 9-3 16,0 0-6-16,17-4 4 0,-17 4-9 0,0 0 7 15,0 0 14-15,0 0 18 0,30 10 11 16,-30-10 19-16,10 11 4 0,-10-11-12 16,2 18-2-16,-2-18 0 0,-4 18 1 15,4-18 13-15,-8 28 5 0,1-15 4 0,-1 0 5 16,1 0-2-16,1 1 18 0,-3-3-16 16,9-11-11-16,-8 19-12 0,8-19-15 15,-4 17-18-15,4-17 2 0,0 0-20 0,6 20-25 16,-6-20-35-16,17 5-44 0,-17-5-59 15,24 2-66-15,-6-4-65 0,-18 2-113 0,34-9-190 16,-13 5-65-16,-1-5-215 0,-6 2-164 16</inkml:trace>
  <inkml:trace contextRef="#ctx0" brushRef="#br1" timeOffset="-205299.24">4036 14295 2530 0,'0'0'48'16,"-4"-26"10"-16,4 26-1 0,-8-10-2 15,8 10 14-15,-15-6 28 0,15 6 33 16,0 0 27-16,-34 1 6 0,34-1 5 0,-28 12-3 15,14-5-12-15,-2-1-12 0,2 1-5 16,1 2-12-16,3-1-16 0,-1 4-11 0,2-4-8 16,9-8-13-16,-8 18-8 0,8-18-10 15,0 19-8-15,0-19-11 0,10 22-12 16,-3-12-1-16,4 2-1 0,-1-1-4 0,1 1 0 16,1 0-1-16,-1 0-1 0,0-1-8 15,-1 3 3-15,-2-3-2 0,1 4 3 0,-2-4 3 16,-3 2 6-16,-4-13 4 0,2 22-3 15,-2-22-2-15,-8 25 0 0,1-16-3 0,-2 4-6 16,1-4-22-16,-2 0-41 0,-3-1-52 16,13-8-67-16,-21 13-75 0,10-10-93 15,3-3-182-15,8 0-101 0,0 0-338 16,-28 0-388-16</inkml:trace>
  <inkml:trace contextRef="#ctx0" brushRef="#br1" timeOffset="-201577.71">4883 13649 3079 0,'0'0'74'15,"0"0"8"-15,-15-9-10 0,15 9-4 0,0 0-1 16,0 0 7-16,-12-12 15 0,12 12 0 15,0 0 0-15,0 0-9 0,0 0-8 0,0 0 3 16,0 0 5-16,0 0 1 0,0 0-4 16,0 0-6-16,0 0-7 0,34-10-8 15,-34 10-6-15,31-1-6 0,-10 1-5 0,0-3-3 16,1 2-5-16,-1 1-2 0,2-2-6 16,-2 2-2-16,-1-2-1 0,-20 2 0 0,35 0-6 15,-22 2 1-15,-13-2-4 16,23 3 2-16,-23-3 2 0,13 12 1 0,-13-12 1 15,2 17-1-15,-2-17 9 0,-11 25 1 0,3-10 6 16,-5 4 3-16,1-2 0 0,-4 3 14 16,2-1 3-16,0 2-11 0,0-2 3 0,2 0 6 15,-3 0-1-15,2-2-9 0,2-4 0 16,3 3 0-16,0-3-1 0,2-1-5 16,6-12-5-16,-4 20 2 0,4-20 0 0,0 0-6 15,12 22-4-15,0-17-4 0,3-1-4 16,2 0-17-16,4-3-33 0,-1 2-35 0,0-6-53 15,2-1-77-15,-1 3-81 0,3-5-151 16,-2-2-181-16,-4 3-7 0,-2-3-358 16,-1 2-435-16</inkml:trace>
  <inkml:trace contextRef="#ctx0" brushRef="#br1" timeOffset="-201369.52">5340 13956 3390 0,'11'11'98'0,"-11"-11"-10"0,10 10-7 0,-10-10-8 16,10 15 17-16,-2-8 18 0,-8-7-2 16,10 19-9-16,-10-19-8 0,8 19-8 0,-4-7-9 15,1 0-5-15,-5-12-3 0,4 25-10 16,-4-25-4-16,6 21-5 0,-3-10-17 16,-1-2-29-16,-2-9-48 0,0 0-64 0,4 27-74 15,-2-22-80-15,-2-5-152 0,0 0-182 16,6 10-320-16,-6-10-324 0</inkml:trace>
  <inkml:trace contextRef="#ctx0" brushRef="#br1" timeOffset="-201160.15">5626 13894 2772 0,'15'-12'66'16,"-15"12"35"-16,0 0-13 0,0 0-15 0,0 0-11 15,19-5-5-15,-19 5 0 0,0 0-3 16,21-4-9-16,-21 4-2 0,19-4-5 0,-9 3-5 16,-10 1-2-16,22-3-13 0,-22 3-28 15,19-6-47-15,-9 2-51 0,1 2-55 16,-11 2-52-16,15-7-93 0,-15 7-516 0,8-10-151 16</inkml:trace>
  <inkml:trace contextRef="#ctx0" brushRef="#br1" timeOffset="-201038.18">5728 13790 2590 0,'-20'-8'84'0,"20"8"27"0,-10-5-2 0,10 5 3 16,0 0-8-16,0 0-9 0,-10-14-13 16,10 14-14-16,0 0-23 0,0 0-50 15,27-16-62-15,-12 10-60 0,0 2-70 16,-1-2-128-16,4-2-500 0,-2 3-151 0</inkml:trace>
  <inkml:trace contextRef="#ctx0" brushRef="#br1" timeOffset="-200784.3">6100 13533 2539 0,'0'0'125'0,"0"0"11"0,12-10-22 16,-12 10-19-16,0 0-10 0,0 0-8 0,0 0 2 16,0 0 8-16,0 0-1 0,22 27 2 15,-22-27-2-15,0 23 5 0,0-6 7 0,0-17 10 16,-2 32 2-16,2-14-6 0,0 3-14 15,0-2-10-15,0 3-1 0,0-1-17 16,2 3-13-16,-2-2-17 0,0-3-22 0,2 2-21 16,-2-4-24-16,2 0-25 0,-2-17-28 15,2 25-35-15,0-13-60 0,1-5-52 0,-3-7-78 16,0 0-142-16,0 0-456 0,0 0-307 16</inkml:trace>
  <inkml:trace contextRef="#ctx0" brushRef="#br1" timeOffset="-200492.8">6100 13582 2884 0,'-2'-19'81'0,"0"6"22"16,2 13-7-16,0-20-10 0,0 20-6 0,4-18-10 16,-4 18 0-16,8-14-8 0,-8 14-9 15,16-11-3-15,-16 11-4 0,21-5-5 0,-21 5 8 16,25 0 13-16,-25 0 12 0,29 3 4 16,-13 3-1-16,-2 0-10 0,-1 1-3 0,0 3-7 15,-3-1-6-15,-3 3-8 0,-1 0 0 16,-6-12-4-16,4 22-4 0,-4-22 0 15,-4 29-2-15,0-14 7 0,0 0 12 0,-3 3 12 16,1-2 5-16,-1 2 26 0,-1-3 4 16,1 2-1-16,3-2-34 0,2 1 0 15,-2 0-7-15,4-16-10 0,-2 31-2 0,4-16-2 16,0 1-9-16,2-1-15 0,3-1-32 16,1-3-38-16,-2 0-54 0,5-3-85 15,0-1-79-15,-3-3-140 0,2 0-186 0,-10-4-26 16,22 0-331-16,-22 0-384 0</inkml:trace>
  <inkml:trace contextRef="#ctx0" brushRef="#br1" timeOffset="-200315.29">6484 13876 3406 0,'12'9'269'0,"-12"-9"-46"0,8 10-27 0,-8-10-17 16,11 16 0-16,-6-8-6 0,-5-8-20 15,14 22-26-15,-8-11-21 0,1 3-12 16,-1 1-13-16,0-2-11 0,1 0-9 0,-1 2-32 15,3-1-42-15,-3 1-43 0,2-4-69 16,0 4-105-16,-2-5-98 0,0 2-221 16,0-4-70-16,0 0 41 0,-6-8-291 0,0 0-232 15</inkml:trace>
  <inkml:trace contextRef="#ctx0" brushRef="#br1" timeOffset="-198990.71">9828 13973 1930 0,'15'-7'267'0,"-15"7"-85"0,0 0-91 16,0 0-8-16,12-12 9 0,-12 12 28 15,0 0 10-15,0 0-4 0,8-10 3 16,-8 10-6-16,0 0-6 0,0 0-6 0,0 0-1 16,0 0-3-16,0 0 0 0,0 0-6 15,0 0-9-15,-37-11-11 0,37 11-6 16,-32 0-10-16,12 2-9 0,20-2-7 0,-37 2-5 15,15-2-6-15,2 2 0 0,-2 2-6 16,3-3-2-16,0 2-5 0,0 0-5 0,2 1-2 16,2 1-1-16,3-1-6 0,-1 2-1 15,2 0-1-15,5 1 3 0,0 1-2 16,6-8 1-16,-7 21 5 0,7-21 5 0,-4 29 2 16,4-12 16-16,0 3 6 0,0 2 14 15,0-1 5-15,0 6 6 0,-2-1 8 0,0 2 0 16,0 1 5-16,2-2-3 0,-2 2 6 15,-2-3-2-15,-1 1 2 0,3-3-8 0,0-2-4 16,2-3-8-16,0 0-6 0,2-2-6 16,0 0-5-16,5-3-6 0,5-3-7 15,1 1-3-15,6-4-15 0,2-3-40 0,7 1-32 16,1-3-26-16,3-1-41 0,-2-4-40 16,1-1-40-16,1-2-36 0,0-1-22 0,-4-1-17 15,-1 1-18-15,-1-3-33 0,-8 1-34 16,-3 1-51-16,-6-1-571 0,-3 1-443 15</inkml:trace>
  <inkml:trace contextRef="#ctx0" brushRef="#br1" timeOffset="-198853.77">9889 14425 2934 0,'-28'-4'-45'16,"16"4"72"-16,12 0 36 0,-27 0 26 0,16 2 26 15,11-2 18-15,-23-2 13 0,23 2 5 16,0 0-9-16,-24 0-7 0,24 0-15 0,0 0-11 16,0 0-18-16,0 0-10 0,0 0-10 15,0 0-21-15,0 0-44 0,0 0-64 16,0 0-79-16,53-27-78 0,-38 22-109 0,0 1-205 15,-1-2-420-15,0 2-379 0</inkml:trace>
  <inkml:trace contextRef="#ctx0" brushRef="#br1" timeOffset="-198152.7">10222 14454 2972 0,'-9'-10'11'16,"9"10"20"-16,-7-14 0 0,7 14-7 16,0 0 0-16,-2-26-2 0,2 26-5 0,2-22 6 15,-2 22 0-15,9-16-4 0,-9 16 0 16,11-16 2-16,-11 16 0 0,15-11 8 0,-15 11 17 16,12-2 23-16,-12 2 9 0,0 0 1 15,0 0-3-15,15 21-5 0,-15-21-1 16,0 24 9-16,0-24 6 0,-9 23 5 15,3-11 3-15,-2-1 2 0,-3 1-8 16,-1-2-1-16,-2-1-3 0,2-3-10 0,12-6-12 16,-26 4-10-16,26-4-13 0,0 0-32 0,-25-15-42 15,25 15-59-15,-6-22-66 0,6 11-68 16,2-6-94-16,2 2-177 0,3-3-78 16,-1 3-274-16,2 0-199 0</inkml:trace>
  <inkml:trace contextRef="#ctx0" brushRef="#br1" timeOffset="-197661.56">9475 14796 2673 0,'0'0'80'16,"0"0"32"-16,-18 8-9 0,18-8-6 15,0 0-15-15,0 0 8 0,0 0 14 16,0 0-2-16,0 0-9 0,0 0-10 0,0 0-2 15,66-2-12-15,-43 2-8 0,1-3 1 16,8 2-3-16,1-1-6 0,1 1-6 16,8-2-5-16,-1 2-19 0,-1-4-26 0,-4 4-53 15,-3-1-66-15,3 2-50 0,-4-2-62 0,-4 2-116 16,-5 0-606-16,-1 0-389 0</inkml:trace>
  <inkml:trace contextRef="#ctx0" brushRef="#br1" timeOffset="-197198.76">9754 15008 2929 0,'18'15'-74'16,"-18"-15"12"-16,0 0-5 0,0 0 17 0,0 0 14 15,0 0 57-15,0 0 9 0,0 0 5 0,0 0 6 16,0 0 2-16,0 0 10 0,0 0 15 15,0 0 17-15,0 0 16 0,0 0 6 16,-57-15-6-16,39 15-7 0,18 0-14 0,-36 0-5 16,21 0-12-16,15 0-6 0,-28 1-10 15,28-1-5-15,-23 4-7 0,23-4-7 16,-19 4 1-16,19-4-1 0,-10 8-2 0,10-8 1 16,0 0-3-16,-9 15 1 0,9-15-3 15,-5 18 5-15,5-18-2 0,0 21 0 0,0-21 2 16,2 22 3-16,-2-22 5 0,0 25 9 15,0-25 11-15,-2 28 5 0,2-12 3 0,-4-1 2 16,2 0 0-16,0 3 1 0,-2-3 5 16,0 0-2-16,4-15 1 0,-7 31-5 15,3-16 1-15,2 0 3 0,-2 0 2 0,4-15-3 16,-2 25-6-16,2-25-3 0,0 19-2 16,0-19-8-16,6 19 0 0,-6-19-6 0,15 14-5 15,-3-8-7-15,4-2-5 0,2 0-22 16,2-1-29-16,1-3-30 0,2 0-36 15,2 0-40-15,-1-3-52 0,3 3-55 0,-3-6-49 16,-4 1-86-16,4-1-154 0,-8 1-68 16,-7 1-334-16,-2-2-340 0</inkml:trace>
  <inkml:trace contextRef="#ctx0" brushRef="#br1" timeOffset="-197073.82">9643 15343 3028 0,'0'0'130'15,"-31"-2"17"-15,31 2-14 0,-20-2-9 16,20 2-20-16,0 0-9 0,0 0-12 0,0 0-22 15,0 0-38-15,0 0-51 0,0 0-68 16,0 0-59-16,43-13-55 0,-43 13-103 16,34-5-629-16,-18 2-364 0</inkml:trace>
  <inkml:trace contextRef="#ctx0" brushRef="#br1" timeOffset="-196853.07">9824 15358 3132 0,'0'0'110'0,"0"0"1"16,2 19-10-16,-2-19-5 0,2 18 11 16,-2-18 11-16,4 20 9 0,-4-20 2 0,6 22 1 15,-3-7-8-15,-1-1 2 0,2 0-5 16,-4 4 3-16,4-4 0 0,-2 4-23 16,0-1-12-16,2-2-21 0,-2 0-24 0,0 1-32 15,3-1-46-15,-5-5-64 0,0-10-76 16,5 20-77-16,-5-11-124 0,0-9-196 0,0 0-7 15,4 11-325-15,-4-11-291 0</inkml:trace>
  <inkml:trace contextRef="#ctx0" brushRef="#br1" timeOffset="-196236.86">10202 15069 2787 0,'0'0'30'15,"0"0"25"-15,-16-11 5 0,16 11 17 16,-20-2 26-16,20 2 27 0,0 0 8 0,-33 15 3 16,20-7-5-16,4 3-13 0,-1 2-8 15,4 5-9-15,0-4-8 0,4 5-6 16,-2-2-13-16,4 2-11 0,6 2-5 0,-2-3-12 16,2 1-20-16,2 0-29 0,3 0-39 15,-1-1-58-15,1-1-71 0,6-3-54 16,-5-4-75-16,2-2-166 0,-2 0-503 15,2-3-405-15</inkml:trace>
  <inkml:trace contextRef="#ctx0" brushRef="#br1" timeOffset="-195960.39">10364 15215 3164 0,'0'0'100'16,"-7"-25"8"-16,7 25-12 0,0 0-9 15,-13-13 4-15,13 13 15 0,-10-7 10 16,10 7 5-16,0 0-6 0,-19-3-7 0,19 3-8 15,0 0 9-15,0 0-12 0,0 0-5 16,-24 13-15-16,24-13-5 0,0 0 0 16,-2 17-14-16,2-17-11 0,0 0 1 0,10 25-6 15,0-13-6-15,-2 2-2 0,0-3-7 16,3 2 3-16,-3 1 5 0,1-1-9 0,-1 1-3 16,1-3 7-16,-3 2 1 0,-6-13-3 15,4 21 1-15,-4-21-13 0,0 19-21 16,0-19-37-16,-6 14-53 0,6-14-76 0,-15 7-76 15,15-7-85-15,-13 0-179 0,13 0-87 16,0 0 22-16,-21-13-280 0,21 13-204 16</inkml:trace>
  <inkml:trace contextRef="#ctx0" brushRef="#br1" timeOffset="-195766.99">10577 15091 2742 0,'0'0'179'0,"19"7"37"0,-19-7-27 15,18 10-14-15,-12 0 4 0,2 0-4 0,-8-10 13 16,15 22-14-16,-11-9-26 0,-2 4-21 16,0-2-13-16,-2-15-13 0,-4 32-17 15,-2-18-14-15,-1 2-31 0,-3-2-41 0,-3 1-63 16,-4 1-76-16,3-3-86 0,-8-2-95 16,1-2-212-16,-3 1-62 0,0-2-318 0,-2-3-307 15</inkml:trace>
  <inkml:trace contextRef="#ctx0" brushRef="#br1" timeOffset="-195393.29">9777 15132 3031 0,'0'0'177'16,"0"0"17"-16,0 0-11 0,0 0 0 16,0 0-8-16,0 0-8 0,0 0-21 0,23-2-21 15,-23 2-30-15,0 0-42 0,0 0-57 16,0 0-69-16,0 0-106 0,13 0-90 0,-13 0-211 16,0 0-90-16,0 0-329 0,0 0-278 15</inkml:trace>
  <inkml:trace contextRef="#ctx0" brushRef="#br1" timeOffset="-194800.92">10404 14068 2698 0,'0'0'-68'0,"0"0"28"15,0 0 21-15,0 0 16 0,6-13 34 0,-6 13 34 16,0 0 46-16,0 0 38 0,0 0 24 16,0 0 16-16,0 0 8 0,0 0-7 0,0 0-6 15,0 0-20-15,-26 50-6 0,20-35 17 16,0 2-25-16,0 0-12 0,1 1-25 15,1 0-13-15,0 1-10 0,4 1-17 0,0-4-33 16,4 5-25-16,0-5-40 0,3-1-49 16,1-1-67-16,4 2-75 0,2-6-70 0,-4 0-152 15,2-3-164-15,-1 1-382 0,2-4-445 16</inkml:trace>
  <inkml:trace contextRef="#ctx0" brushRef="#br1" timeOffset="-194478.52">10662 14154 3009 0,'0'0'-40'15,"4"-19"20"-15,-4 19 6 0,2-13 1 0,-2 13 13 16,0 0 30-16,0 0 32 0,0 0 24 16,0 0 25-16,-17-17 15 0,17 17 12 0,0 0 14 15,-27 3 4-15,27-3 2 0,-22 10-9 16,22-10-14-16,-20 13-15 0,11-7-15 0,9-6-5 15,-13 17-21-15,9-7-7 0,4-10-9 16,-4 21-13-16,4-21-8 0,6 24-14 0,2-10-11 16,1-1-3-16,6 4 0 0,-3-2-5 15,4 0-1-15,-2 3 1 0,1-3-4 16,-2-1-3-16,0-1 0 0,-3-2-3 0,-2 1 2 16,0-1-1-16,-8-11-6 0,10 17-20 15,-10-12-35-15,0-5-55 0,0 0-73 0,0 0-55 16,0 0-79-16,0 0-147 0,0 0-101 15,0 0-329-15,0 0-280 0</inkml:trace>
  <inkml:trace contextRef="#ctx0" brushRef="#br1" timeOffset="-194292.49">10905 14053 3135 0,'0'0'172'0,"15"8"-15"15,-15-8-16-15,13 16 6 0,-9-2 10 16,2 3-2-16,-4 2 10 0,0 3-18 15,1 4-18-15,-3 0-9 0,-3 2-19 0,1-3-12 16,2 3-13-16,-4 1-22 0,0-3-37 16,0 0-52-16,0 1-72 0,-2-2-79 0,-2 0-72 15,0-4-145-15,2 0-195 0,-1-1 22 16,-3-4-281-16,4-3-207 0</inkml:trace>
  <inkml:trace contextRef="#ctx0" brushRef="#br1" timeOffset="-193873.95">11289 14792 2898 0,'0'0'170'0,"0"0"-10"16,0 0-18-16,0 0-16 0,0 0-17 16,0 0-11-16,0 0-7 0,0 0-5 0,34-1-12 15,-34 1-9-15,27-5-14 0,-10 4-11 16,-2-1-10-16,4-2-18 0,-2 2-21 0,-1 1-35 16,3-3-42-16,-4 0-59 0,0 0-47 15,-2 2-50-15,-4-3-98 0,2 1-595 16,-11 4-346-16</inkml:trace>
  <inkml:trace contextRef="#ctx0" brushRef="#br1" timeOffset="-193743.77">11396 14665 2817 0,'-12'-4'16'0,"12"4"70"0,-21-7 23 15,21 7 13-15,-18-2 19 0,18 2-4 0,0 0-1 16,0 0-20-16,0 0-10 0,0 0-14 16,0 0-26-16,0 0-34 0,0 0-44 0,0 0-64 15,47-8-72-15,-30 5-66 0,-2 3-141 16,1-1-599-16,2-2-385 0</inkml:trace>
  <inkml:trace contextRef="#ctx0" brushRef="#br1" timeOffset="-188819.27">12410 14567 2901 0,'0'0'-66'0,"0"0"11"15,0 0 5-15,0 0 5 0,0 0 11 0,0 0 16 16,0 0 37-16,0 0 25 0,0 0 27 15,0 0 23-15,0 0 17 0,0 0 17 0,0 0 18 16,0 0 0-16,0 0 0 0,0 0-5 16,0 0-11-16,0 0-6 0,0 0-11 15,0 0-4-15,0 0-2 0,0 0-11 0,0 0-7 16,38-5-10-16,-38 5-8 0,20 1-6 16,-20-1 14-16,23 4-11 0,-23-4-10 15,30 4-3-15,-11-2-1 0,0 0-7 0,0 0-8 16,0-2-6-16,3 2-17 0,-3 0-24 15,4-1-24-15,-7-1-36 0,4 0-45 0,-20 0-54 16,29 3-62-16,-15-6-77 0,-3 2-201 16,-11 1-91-16,13-6-334 0,-13 6-341 15</inkml:trace>
  <inkml:trace contextRef="#ctx0" brushRef="#br1" timeOffset="-188095.28">13612 13790 2746 0,'0'0'-72'16,"38"-19"44"-16,-38 19 12 0,0 0 13 15,0 0 33-15,0 0 39 0,0 0 38 0,0 0 23 16,0 0 22-16,0 0 4 0,0 0 3 16,4 28 4-16,-4-28 1 0,0 26-2 15,0-26-16-15,0 25 0 0,-4-6-13 0,4-1-13 16,4 2-21-16,-4-2-5 0,2 1-13 16,-2 0-6-16,2 0-6 0,3 0-29 0,-4-2-14 15,1 1-38-15,2-1-43 0,-2-4-53 16,-2-13-66-16,7 25-70 0,-5-15-120 0,0 0-208 15,-2-10-2-15,-2 12-296 0,2-12-227 16</inkml:trace>
  <inkml:trace contextRef="#ctx0" brushRef="#br1" timeOffset="-187736.87">13394 14337 2695 0,'0'0'22'16,"0"0"12"-16,0 0-4 0,0 0-2 16,0 0-4-16,0 0 12 0,0 0 14 0,0 0 16 15,0 0 11-15,0 0 14 0,0 0-1 16,0 0 14-16,0 0 5 0,46-6 10 0,-46 6 0 15,30-5 1-15,-8 1-8 0,6 2-2 16,1 0-6-16,2-1-6 0,3 0-6 0,1 2-4 16,1-2 15-16,8 3-3 0,0-1-9 15,-1 1-15-15,-5 0-3 0,7 0-13 16,-9 0-5-16,0 0-8 0,0 0-17 0,-2 1-24 16,-5-1-34-16,2 3-41 0,-8-3-46 15,-1 1-56-15,0 2-53 0,-3-3-55 16,-6 1-113-16,-2 1-184 0,-11-2-387 0,16 2-401 15</inkml:trace>
  <inkml:trace contextRef="#ctx0" brushRef="#br1" timeOffset="-186989.29">13710 14494 2848 0,'0'0'-128'0,"0"-23"17"0,0 23 11 0,0 0 22 15,0 0 23-15,0 0 17 0,0 0 24 0,-9-21 28 16,9 21 16-16,0 0 16 0,-14-10 25 15,14 10 9-15,0 0 21 0,-19-6 14 16,19 6 6-16,-14-4 11 0,14 4-11 0,0 0-8 16,-30 0 2-16,30 0-10 0,-25 2-1 15,25-2 7-15,-27 7-2 0,12-3-3 16,2 0 1-16,-5 3 3 0,3 0 0 0,1 1-7 16,-1 2-8-16,0-2-7 0,-2 7-3 15,3-4-9-15,1 2-6 0,-1 0-8 16,7 0 9-16,1 1-10 0,-1 1 10 0,3-1-5 15,4-14-2-15,-2 23-8 0,2-23-8 16,6 23-6-16,3-12-2 0,-2 0-5 16,7-4 1-16,-3 3-8 0,5-3 1 0,-1 0-2 15,3 1-11-15,0-3 5 0,0-1-5 16,3 2-3-16,-4-1-5 0,2-1-25 0,-4-3-28 16,3 2-37-16,1-2-51 0,-19-1-62 15,32 0-56-15,-18-1-67 0,1-3-139 0,1 0-135 16,-5-1 12-16,-1-1-304 0,1 0-256 15</inkml:trace>
  <inkml:trace contextRef="#ctx0" brushRef="#br1" timeOffset="-186654.84">13783 14630 2742 0,'0'0'35'16,"0"0"20"-16,0 0-8 0,0 0-5 15,0 0-4-15,0 0 2 0,0 0 5 0,0 0 9 16,2-25 1-16,-2 25 0 0,0 0-2 15,11-9 10-15,-11 9 11 0,0 0-4 0,13-10-1 16,-13 10-4-16,12-5-8 0,-12 5-4 16,0 0-6-16,21-4-6 0,-21 4 0 15,0 0-2-15,0 0 1 0,25 4-1 16,-25-4-1-16,0 0 3 0,10 15 3 0,-10-15 3 16,0 0 6-16,-2 22 0 0,2-22 4 15,-10 23 2-15,10-23 3 0,-11 24 10 16,3-10-8-16,4-2 1 0,4-12-1 0,-10 26-2 15,5-16-5-15,5-10 14 0,-4 20-6 16,4-20-7-16,0 17-8 0,0-17-3 0,6 15-28 16,-6-15-25-16,16 12-30 0,-7-11-38 15,-9-1-50-15,25 6-65 0,-14-6-58 16,-11 0-102-16,31-6-184 0,-14 3-62 0,-2-1-304 16,3-4-278-16</inkml:trace>
  <inkml:trace contextRef="#ctx0" brushRef="#br1" timeOffset="-186245.37">14148 14618 2670 0,'8'-18'-92'0,"-8"18"13"0,0 0-15 0,8-14-1 16,-8 14 5-16,4-7 12 0,-4 7 13 16,0 0 14-16,0 0 2 0,9-16 18 0,-9 16 20 15,0 0 11-15,0 0 24 0,0 0 16 16,0 0 22-16,7-15 14 0,-7 15-1 15,0 0 8-15,0 0 4 0,0 0 6 0,0 0 10 16,0 0 2-16,0 0 12 0,0 0 9 16,0 0 7-16,0 0 1 0,0 0-1 15,0 0 3-15,-49 10-5 0,49-10-3 0,-18 8-9 16,18-8-7-16,-18 9-12 0,18-9-8 16,-18 10-13-16,18-10-7 0,-13 11-6 15,13-11-10-15,-10 15-8 0,10-15-14 0,-2 10-12 16,2-10-13-16,0 0-25 0,18 19-6 15,-5-12 2-15,1 0-1 0,-3 2 2 0,5 0 3 16,-1-1 3-16,0 2 2 0,-2-1 7 16,1 1 5-16,-3-2 12 0,-1 1 13 15,-2 0 10-15,-8-9 2 0,11 19 1 0,-11-19-4 16,0 0-4-16,-6 19-6 0,6-19-19 16,-17 12-35-16,17-12-51 0,-27 6-67 0,16-5-70 15,-5-1-90-15,16 0-198 0,-24 0-63 16,24 0-285-16,-23-3-201 0</inkml:trace>
  <inkml:trace contextRef="#ctx0" brushRef="#br1" timeOffset="-185907.31">13325 15019 2373 0,'-17'-2'-156'0,"0"1"16"0,1 1 9 15,-5-3 7-15,4-1-19 0,-2 3-23 16,0 1-323-16,0-3 343 0</inkml:trace>
  <inkml:trace contextRef="#ctx0" brushRef="#br1" timeOffset="-185629.81">13105 15002 1390 0,'-21'-1'2'0,"3"-2"32"0,18 3 21 15,-20-4 16-15,20 4 4 0,0 0 8 16,0 0 27-16,0 0 15 0,0 0 21 0,0 0 10 15,0 0 2-15,0 0-1 0,0 0-11 16,0 0-6-16,0 0-9 0,53-9 1 16,-35 9-4-16,5 0-6 0,1 0-1 0,1 0-1 15,7 0 4-15,1 0-6 0,6 1-11 16,5-1-10-16,2 0-10 0,0-1-6 0,6 1-13 16,9-2-8-16,2 2-3 0,0-1 11 15,4-4-6-15,23 1-8 0,0 0-7 16,2-3-3-16,4 2 4 0,-1-2 5 0,-1 2 4 15,0 1-2-15,-6 0-5 0,0 1-3 16,-16-1-7-16,-14 1-2 0,0 2-9 0,-6 1-1 16,-8 0 0-16,-1 0-8 0,-6 0-4 15,-3 0 0-15,-3 1-7 0,0 2-28 16,-11-3-24-16,-4 2-35 0,-16-2-46 0,25 3-57 16,-17 2-62-16,-8-5-90 0,0 0-186 15,0 0-78-15,0 0-331 0,0 0-339 0</inkml:trace>
  <inkml:trace contextRef="#ctx0" brushRef="#br1" timeOffset="-185183.28">13706 15366 2915 0,'0'0'36'0,"0"0"25"0,0 0-4 16,0 0-1-16,-4-17 1 0,4 17 10 16,0 0 6-16,0 0 3 0,0 0-2 15,0 0 0-15,0 0-11 0,0 0 4 0,0 0 5 16,-15 38 8-16,15-38 4 0,-6 24-2 16,4-8-5-16,-2 1-5 0,1 2-10 15,1-2-3-15,0 5-6 0,2-2-6 0,-2 1-9 16,2 0-1-16,0 1-15 0,0-3-17 0,2-1-19 15,-4 2-27-15,4-4-32 0,-2-16-30 16,0 26-35-16,0-13-31 0,2-4-27 16,-2-9-29-16,0 0-51 0,-2 15-86 15,2-15-512-15,0 0-243 0</inkml:trace>
  <inkml:trace contextRef="#ctx0" brushRef="#br1" timeOffset="-184836.89">13607 15507 2609 0,'-2'-22'-26'0,"2"3"69"0,-2-2 17 16,2 5 10-16,0 16 13 0,0-25 0 15,0 25 9-15,4-23 8 0,1 10-2 0,-5 13-4 16,8-23-4-16,-1 13-4 0,-7 10-4 16,16-17 6-16,-5 10 0 0,-1 1 8 15,-10 6-2-15,23-10-9 0,-9 9 2 0,-14 1-4 16,27 0-7-16,-27 0 0 0,26 4-11 16,-13 0-11-16,0 1-1 0,-13-5-2 0,20 14-8 15,-13-7-7-15,0 2 1 0,-7-9-3 16,5 17-6-16,-5-17-2 0,-5 22-2 15,5-22 0-15,-12 25-2 0,4-11 5 0,-1-4 6 16,-3 2 8-16,3 3 20 0,1-1 15 16,-4-1 2-16,3 2-5 0,2 0-5 0,-2-2-3 15,2 2-9-15,3 1-3 0,4-16-2 16,-4 30-5-16,2-16-6 0,2-14 3 16,4 30-8-16,2-14-15 0,1-3 7 0,3-3-16 15,1 3-20-15,5-2-29 0,-1-2-38 16,6-3-43-16,-4 0-60 0,10 0-70 0,-6-5-64 15,3-2-136-15,-4-1-144 0,0 0-5 16,1-2-342-16,-3 0-357 0</inkml:trace>
  <inkml:trace contextRef="#ctx0" brushRef="#br1" timeOffset="-184664.27">14103 15641 3151 0,'0'0'182'0,"0"0"15"0,0 0-14 0,0 0-4 15,0 0-14-15,0 0-3 0,28 15 1 16,-28-15-14-16,10 15-21 0,-10-15-13 15,7 19-14-15,-7-8-7 0,6 5-10 16,-2-3-6-16,-2 2-18 0,-2-15-12 0,6 28-28 16,-2-12-45-16,-3-3-61 0,1 0-84 0,2-1-95 15,3-2-187-15,-4 0-147 0,-3-10 23 16,0 0-356-16,11 22-344 0</inkml:trace>
  <inkml:trace contextRef="#ctx0" brushRef="#br1" timeOffset="-183961.97">15578 14885 2852 0,'0'0'-12'15,"0"0"31"-15,0 0 13 0,0 0 15 16,-25 0 22-16,25 0 27 0,0 0 28 16,0 0 10-16,0 0 4 0,0 0 4 0,0 0-8 15,0 0 0-15,0 0 2 0,0 0-7 16,0 0-1-16,0 0-13 0,0 0-17 16,0 0-4-16,0 0-9 0,0 0-14 0,53 8-15 15,-53-8-22-15,22 0-26 0,-8-1-34 16,-14 1-43-16,23-4-55 0,-11 2-76 15,-1-2-58-15,0 1-99 0,-11 3-169 0,14-13-60 16,-12 6-249-16,-2 7-169 0</inkml:trace>
  <inkml:trace contextRef="#ctx0" brushRef="#br1" timeOffset="-183828.81">15620 14754 2707 0,'-18'-7'182'0,"18"7"34"0,0 0-26 0,0 0-23 15,0 0-24-15,0 0-13 0,0 0-13 16,0 0-10-16,0 0-18 0,0 0-38 0,0 0-48 15,54-4-52-15,-39 4-64 0,-15 0-68 16,32 1-78-16,-16-2-200 0,0 1-462 0,-2-2-321 16</inkml:trace>
  <inkml:trace contextRef="#ctx0" brushRef="#br1" timeOffset="-183280.71">16315 14753 2781 0,'0'0'2'0,"0"0"54"16,0 0 13-16,0 0 8 0,0 0 6 0,0 0 10 15,0 0 13-15,0 0 17 0,0 0 2 0,0 0 12 16,0 0 2-16,0 0 8 0,0 0-3 15,0 0-1-15,0 0-4 0,0 0 9 16,0 0-15-16,48 15-22 0,-48-15-5 0,28-2-16 16,-9 0-30-16,-3 0-31 0,4 1-47 0,-3-3-59 15,2 0-75-15,2 0-90 0,-4-2-108 16,0 0-213-16,0 0-35 0,-4-1-323 16,-3 0-321-16</inkml:trace>
  <inkml:trace contextRef="#ctx0" brushRef="#br1" timeOffset="-182925.46">17181 13990 2739 0,'0'0'-19'16,"14"-8"61"-16,-14 8 18 0,0 0 6 16,0 0 12-16,0 0 7 0,0 0 10 0,0 39 1 15,0-39 1-15,-4 30 2 0,2-12 4 16,0 4-9-16,2-1-8 0,0 2-3 15,2 1-7-15,0 2-5 0,2 0-9 0,0 0-7 16,1 3-9-16,1-4-25 0,0 0-46 16,1-2-53-16,-1 0-74 0,3-3-70 0,-5-3-133 15,0-1-216-15,0-3-268 16,-2-1-176-16</inkml:trace>
  <inkml:trace contextRef="#ctx0" brushRef="#br1" timeOffset="-182658.79">17007 14690 2556 0,'0'0'56'0,"0"0"40"0,0 0-13 16,0 0-11-16,0 0-7 0,23 15-7 0,-23-15-3 16,22 0-7-16,-22 0-8 0,33-3 0 15,-12 3 0-15,0 0 7 0,5-3 19 16,2 3 16-16,1-1 11 0,3 1 2 0,0-3-8 15,1 3-4-15,3-1-6 0,-2 1-6 16,2 1-6-16,1-1-9 0,-1 0-6 16,-1 3-8-16,-1-3-18 0,-2 1-27 0,0-1-38 15,-5 3-50-15,1-3-52 0,-5 3-53 16,-4-1-62-16,-2 0-150 0,-3 1-503 16,-2 0-307-16</inkml:trace>
  <inkml:trace contextRef="#ctx0" brushRef="#br1" timeOffset="-181715.8">17005 15101 2823 0,'0'0'33'15,"0"0"33"-15,0 0-8 0,0 0 16 0,0 0 20 16,0 0 16-16,0 0 12 0,0 0 2 15,0 0-9-15,0 0-2 0,0 0-5 0,-4 58 2 16,4-58 4-16,2 30 1 0,-2-14-4 16,2 4-2-16,0-1-6 0,0 0-10 15,0 1-10-15,0 1-9 0,3-3-11 0,-3 1-3 16,-2 2-10-16,4 0 2 0,-2-2-7 16,0 1-13-16,-2-5-15 0,2 0-19 0,-2-15-25 15,2 25-28-15,-2-25-37 0,2 19-45 16,-2-19-50-16,0 0-39 0,2 15-28 15,-2-15-33-15,0 0-55 0,0 0-37 0,0 0-553 16,0 0-341-16</inkml:trace>
  <inkml:trace contextRef="#ctx0" brushRef="#br1" timeOffset="-181338.8">17001 15396 2720 0,'-3'-24'-85'0,"1"-1"56"0,0 4 31 0,0 0 17 16,0 2 37-16,2 19 20 0,4-36 31 16,-2 19 22-16,0-1 0 0,1 1-3 0,1 1-1 15,0 0-5-15,0-2-6 0,3 4-5 16,-3-2-2-16,4 3-2 0,0-2-1 0,0 4-9 15,2-2-6-15,-2 3-11 0,2 1-7 16,-10 9-7-16,24-16-4 0,-11 10-8 16,1 2-2-16,-14 4-5 0,28-4-3 0,-28 4-4 15,30 2-4-15,-16 2-1 0,-1 2 2 16,-13-6-7-16,22 15-2 0,-14-5 0 16,-2 2-4-16,-6-12-3 0,4 20 0 0,-4-20-1 15,-4 25-3-15,-2-11-6 0,-2-2 3 16,-3-1-1-16,-2 1 0 0,0-1 0 15,1 0 7-15,-1-3-4 0,0 4 4 0,1-2 10 16,1 0 7-16,0 1 0 0,3-3 12 16,8-8 2-16,-13 22-16 0,9-10 8 0,4-12 5 15,0 24 5-15,0-24 1 0,6 27 3 16,3-12-5-16,-1 1-6 0,5-1-3 16,0 0-4-16,1 0-5 0,2-2-5 0,0-1-17 15,-1 1-25-15,2-1-35 0,-2-2-37 16,1-5-47-16,-2 3-53 0,0 0-58 0,-1-3-49 15,-2-1-108-15,-1-2-158 0,-10-2-38 16,17 5-373-16,-17-5-418 0</inkml:trace>
  <inkml:trace contextRef="#ctx0" brushRef="#br1" timeOffset="-181057.8">17454 15498 2932 0,'0'0'-83'0,"0"0"41"16,0 0 20-16,0 0 46 0,0 0 38 0,0 0 35 16,0 0 25-16,0 0 22 0,0 0 12 15,0 0 3-15,16 11 7 0,-16-11-1 16,0 0-2-16,0 17-10 0,0-17-12 0,0 0-20 16,0 25-4-16,0-25-13 0,0 19-4 15,0-19 0-15,2 23-19 0,-2-23-4 0,2 23-11 16,-2-10-6-16,0-13 1 0,5 22-22 15,-1-10-26-15,-4-12-22 0,7 22-42 0,-5-14-46 16,-2-8-53-16,6 18-55 0,-2-11-53 16,-4-7-92-16,7 12-158 0,-7-12-75 15,4 7-343-15,-4-7-335 0</inkml:trace>
  <inkml:trace contextRef="#ctx0" brushRef="#br1" timeOffset="-180562.94">17781 15153 2732 0,'0'-13'-68'0,"0"13"49"0,0 0-2 16,0 0 9-16,0 0 17 0,0 0 23 15,-8-22 13-15,8 22 29 0,0 0 25 16,-19-7 15-16,19 7 15 0,-19-4 5 0,19 4 7 15,-23 1 5-15,23-1 5 0,-26 7 3 16,12 0-4-16,-2 1 19 0,2 3-12 16,-1 2-14-16,2 0-8 0,1 5-11 0,1-1-17 15,3 3-9-15,2-5-15 0,4 5 4 16,-4-1-28-16,6 0 4 0,6 1-10 16,0 0 2-16,2 2-4 0,5-3-15 0,-1 0 3 15,3-3-16-15,4 2 9 0,-1-3-5 16,0 0-15-16,1-4-13 0,-2 2-16 0,2-2-15 15,-1-3-24-15,0-3-36 0,-1 0-49 16,0-2-55-16,0-1-48 0,-2-2-57 0,-15 0-130 16,27-5-126-16,-13 0-3 0,-6 0-276 15,2 1-177-15</inkml:trace>
  <inkml:trace contextRef="#ctx0" brushRef="#br1" timeOffset="-180248.77">17955 15433 2710 0,'0'0'143'15,"0"0"24"-15,0 0-14 0,0 0-13 16,0 0-13-16,0 0-10 0,16-15-10 0,-16 15-7 16,0 0-16-16,0 0-8 0,16-3-8 15,-16 3-6-15,0 0-8 0,17-6-11 0,-17 6 0 16,0 0-5-16,21-1-2 0,-21 1-8 16,0 0-2-16,0 0-1 0,23 7-4 15,-23-7-3-15,0 0 1 0,8 18-2 16,-8-18 3-16,0 0 9 0,-6 22 7 0,6-22 14 15,-8 18 6-15,8-18 11 0,-13 19 2 0,7-9 9 16,6-10 19-16,-13 20-14 0,7-8 12 16,6-12-17-16,-9 19-4 0,5-8-6 15,4-11-11-15,-2 18-1 0,2-18-15 0,0 0-13 16,10 22-38-16,-1-17-37 0,2 2-41 16,4-3-53-16,-15-4-71 0,32 5-59 15,-18-5-97-15,5 0-163 0,-2 0-63 0,0-2-378 16,0-1-420-16</inkml:trace>
  <inkml:trace contextRef="#ctx0" brushRef="#br1" timeOffset="-179813.8">18478 15121 3014 0,'0'0'-11'16,"0"0"32"-16,-12-23 9 0,12 23 21 0,0 0 23 15,-18-4 19-15,18 4 21 0,0 0 7 16,-27 0 7-16,27 0-4 0,0 0-3 15,-28 9-2-15,28-9-3 0,-14 10-17 0,5-2-7 16,9-8-10-16,-11 11-7 0,11-11-15 16,-4 16-20-16,4-16-18 0,0 0-31 15,13 32-29-15,-4-22-17 0,1 2 3 16,2 1 3-16,4 1 8 0,-2 1 19 0,3 0 9 16,-2 2 17-16,0-2 18 0,-3 3 15 15,0-3 10-15,-4 0 12 0,-4 0 1 0,2-1 2 16,-6-14-6-16,0 25-3 0,0-25-4 15,-10 18-11-15,4-7-17 0,-4-3-38 0,0-3-56 16,10-5-73-16,-18 9-85 0,6-9-120 16,12 0-217-16,-16 0-18 0,16 0-282 15,0 0-228-15</inkml:trace>
  <inkml:trace contextRef="#ctx0" brushRef="#br1" timeOffset="-176877.3">22794 13716 1172 0,'0'0'174'0,"0"0"-27"0,0 0-28 15,0 0-64-15,0 0-4 0,0 0-3 16,0 0 1-16,0 0 5 0,0 0 6 16,0 0 2-16,0 0 0 0,0 0 3 0,0 0 8 15,0 0-5-15,0 0 9 0,0 0 6 16,0 0 7-16,0 0 13 0,0 0 5 0,0 0-1 16,0 0-2-16,0 0-7 0,0 0-2 15,0 0-7-15,0 0-9 0,0 0-10 0,0 0-8 16,0 0-7-16,0 0-4 0,0 0-4 15,43 18-8-15,-43-18-6 0,18 1 0 16,-18-1-2-16,24 0 0 0,-24 0 3 0,28 0 0 16,-28 0 5-16,27 0 1 0,-12 0-1 15,-15 0-2-15,27 0-4 0,-27 0-6 16,30-1 0-16,-16 2-4 0,-14-1-3 0,30-1 0 16,-30 1-2-16,28 0-6 0,-15 1 1 15,-13-1-1-15,20-1 0 0,-20 1-1 16,0 0-4-16,26 0-1 0,-26 0 1 0,0 0 0 15,21 0-1-15,-21 0-2 0,0 0 4 0,0 0 1 16,20-3 5-16,-20 3-1 0,0 0 0 16,0 0 0-16,0 0 0 0,22-1-1 15,-22 1-3-15,0 0 0 0,0 0-2 0,20 0-2 16,-20 0 4-16,0 0-5 0,21 0-2 16,-21 0 2-16,0 0 1 0,0 0-1 0,21 1-1 15,-21-1 1-15,0 0 5 0,0 0 0 16,19 0 2-16,-19 0-3 0,0 0 0 15,0 0-3-15,0 0 1 0,18 3-1 16,-18-3 0-16,0 0 0 0,0 0-3 0,0 0-4 16,24-3 1-16,-24 3-3 0,0 0 3 15,20 3-2-15,-20-3-1 0,0 0 1 16,0 0 1-16,0 0-1 0,23 0 6 0,-23 0-3 16,0 0 3-16,0 0-2 0,0 0 2 15,0 0-1-15,0 0 0 0,16 0-1 0,-16 0 2 16,0 0-3-16,0 0-2 0,0 0 2 15,0 0-1-15,0 0 1 0,0 0-1 16,0 0 1-16,0 0 1 0,0 0-2 0,0 0 0 16,0 0 2-16,0 0-1 0,0 0-2 15,0 0 2-15,0 0-1 0,0 0-2 0,0 0 2 16,0 0 2-16,0 0-2 0,0 0 1 16,0 0-1-16,0 0 2 0,0 0-3 15,0 0 1-15,0 0 1 0,0 0 1 0,0 0-1 16,0 0 2-16,0 0-2 0,0 0-1 15,0 0 2-15,0 0 5 0,0 0-7 0,0 0 1 16,0 0 0-16,0 0-2 0,0 0-3 16,0 0-2-16,0 0-1 0,0 0-1 15,0 0-3-15,0 0-1 0,0 0-14 16,0 0-3-16,0 0-8 0,0 0-7 0,0 0-20 16,0 0-27-16,0 0-37 0,0 0-50 0,16 0-62 15,-16 0-202-15,0 0-496 0,0 0-356 16</inkml:trace>
  <inkml:trace contextRef="#ctx0" brushRef="#br1" timeOffset="-174908.83">23438 13735 2801 0,'-2'24'-90'16,"2"-24"24"-16,0 0-1 0,0 0 13 16,0 0 15-16,0 0 21 0,2 21 41 0,-2-21 2 15,0 0 11-15,0 0 12 0,0 0 27 16,0 0 23-16,0 0 21 0,0 0 20 15,0 0 13-15,38-31 7 0,-27 19-9 0,-1 1-5 16,0-3-14-16,2-3-15 0,-2-1-8 16,2 0-9-16,1 0-9 0,-2 2 3 15,0 2-2-15,-3 2-10 0,0 1-9 0,-8 11-9 16,12-13-7-16,-12 13-6 0,12-6-7 16,-12 6-4-16,0 0-6 0,0 0 1 15,0 0-2-15,16 26-6 0,-12-14-7 0,3 2-4 16,-7-14 0-16,11 22-3 0,-5-8-8 0,0-3-5 15,3-2-10-15,-1 3-1 0,-8-12-6 16,15 16-3-16,-6-7 1 0,-9-9 0 16,18 8 3-16,-18-8-1 0,20 1 2 0,-20-1 3 15,0 0-4-15,29-7 2 0,-16 2-3 16,-13 5 2-16,21-14 2 0,-9 6 5 16,-12 8 4-16,18-9 5 0,-18 9 0 0,17-8 1 15,-17 8 6-15,17-3 10 0,-17 3 2 0,0 0-2 16,21 11 4-16,-21-11 0 0,16 15-4 15,-6-6-6-15,0-1-1 0,-10-8-1 16,14 15 0-16,-7-7-3 0,-7-8 0 0,17 14-1 16,-11-9 4-16,-6-5 3 0,17 8-6 15,-17-8-1-15,18 1 2 0,-18-1-2 16,0 0 0-16,24-7 0 0,-24 7 3 0,18-12-3 16,-8 3-3-16,1 1 5 0,-11 8-1 15,18-16 8-15,-11 7 1 0,-7 9 5 16,15-9-2-16,-15 9 2 0,12-6 9 0,-12 6 6 15,0 0-3-15,0 0 1 0,28 11 0 16,-28-11-8-16,13 16 0 0,-7-7-14 16,3 3 9-16,-9-12 7 0,13 19-10 0,-7-11-5 15,-6-8-1-15,12 13 4 0,-12-13 0 16,9 11-12-16,-9-11 8 0,11 9 1 0,-11-9 2 16,0 0-18-16,12 9 0 0,-12-9 1 15,0 0 3-15,0 0 1 0,15 3 8 16,-15-3-2-16,0 0 2 0,0 0 0 0,0 0 9 15,0 0 4-15,19 0 0 0,-19 0-2 16,0 0 1-16,0 0 0 0,0 0-4 0,0 0-4 16,0 0-3-16,0 0-4 0,0 0 0 15,0 0-5-15,0 0 2 0,0 0-3 0,0 0 2 16,0 0 3-16,0 0-3 0,17 4-1 16,-17-4-11-16,0 0-9 0,0 0-7 15,0 0-10-15,0 0-4 0,0 0-4 0,0 0-1 16,0 0 9-16,0 0-4 0,0 0 1 15,0 0 5-15,0 0 4 0,0 0 3 0,0 0 6 16,0 0 5-16,0 0 14 0,0 0 2 16,0 0 1-16,0 0 0 0,0 0-1 15,0 0 1-15,16-12 0 0,-16 12-1 0,0 0-1 16,24-4 1-16,-9 3-3 0,-15 1 4 16,34-4-3-16,-13 4 1 0,6-4-3 0,1 3 0 15,5-4-1-15,-1 4 4 0,1-1-1 16,2-2-1-16,0 2 1 0,-1 0-2 15,-1 0 3-15,-1-2 4 0,-4 4-4 0,-4 0-1 16,0 0-1-16,-5-1-1 0,1 1-7 16,-3-3-10-16,-6 3-17 0,-11 0-35 0,27 0-45 15,-27 0-47-15,16 0-74 0,-16 0-92 16,0 0-204-16,12-1-70 0,-12 1-305 16,0 0-302-16</inkml:trace>
  <inkml:trace contextRef="#ctx0" brushRef="#br1" timeOffset="-173638.22">24905 13531 2554 0,'0'0'-160'0,"0"0"39"0,-7-17 29 15,7 17 28-15,0 0 23 0,-3-16 22 0,3 16 28 16,0 0 37-16,-5-15 7 0,5 15 15 16,0 0 12-16,0 0 4 0,0 0 15 15,0 0 4-15,-2-17 6 0,2 17 6 0,0 0 4 16,0 0 12-16,0 0 8 0,0 0 8 15,0 0-5-15,0 0 3 0,0 0-16 0,0 0-9 16,0 0-8-16,2 57-11 0,-2-40-11 16,-2 5 2-16,2 1 0 0,-2 1 6 0,2 4-2 15,-2 1-5-15,2 3-13 0,0 1 3 16,0 7 1-16,2-2-13 0,0 3 1 16,0 3-12-16,1-3-2 0,2 3-9 15,0-2-3-15,-1-1-1 0,2 8-1 0,2-2-8 16,-4-7 3-16,5 2-8 0,-4-3-3 15,1-2-4-15,2 0 1 0,-3-1-4 0,1-2-4 16,-2-6 3-16,2 1 0 0,-5-2-3 16,3-3-6-16,-2-1-12 0,2-4-9 0,-2 1-18 15,-2-5-19-15,2 2-27 0,-2-5-36 16,2-4-46-16,-2-8-67 0,3 18-62 16,-3-18-106-16,0 0-175 0,0 0-9 15,0 0-362-15,0 0-356 0</inkml:trace>
  <inkml:trace contextRef="#ctx0" brushRef="#br1" timeOffset="-172893.53">24895 13469 2785 0,'0'0'-97'15,"14"-12"21"-15,-14 12 26 0,0 0 5 16,0 0 30-16,12-12 31 0,-12 12 23 15,0 0 22-15,0 0 9 0,13-8 9 0,-13 8 12 16,0 0 19-16,0 0 16 0,0 0 4 0,0 0 1 16,0 0-4-16,30 8-4 0,-30-8-8 15,17 10-6-15,-4-3-8 0,1 3-7 16,6 1-13-16,2 1-6 0,3-2-7 0,4 7-5 16,2-2-6-16,5 2-3 0,5 2-5 15,2 0-8-15,0 0-1 0,4 2-3 0,-1 2-8 16,18 2-1-16,-1 3-5 0,2 1 0 15,-6-3-3-15,4 5-3 0,-13-8-2 16,-2 0-1-16,-5-2-2 0,-2 0 0 0,1 1 0 16,-6-1-2-16,-5-3-3 0,-4 1 0 15,-4-6 1-15,-3 1-1 0,0-4-4 0,-1 2 4 16,-6-2 5-16,-1-1 4 0,2-2 9 16,-5 2-1-16,-9-9 7 0,18 11 1 15,-18-11 6-15,12 8-3 0,-12-8 24 16,13 10 1-16,-13-10-2 0,0 0-4 0,7 11 11 15,-7-11-21-15,0 0 6 0,0 0-16 16,-21 22 6-16,10-14-10 0,-5 3 3 0,-3 3-1 16,-4-1-2-16,-6 5-5 0,-1-1 0 15,-8 3-5-15,1 3-5 0,-7-2 0 16,0-1 2-16,-1 4-4 0,2-1-1 0,-19 5-4 16,11-5 2-16,-11 5-24 0,1 0 14 15,7-8-8-15,7-1 1 0,2 2 0 16,0-3-3-16,3 3 8 0,-2-4-3 0,11-2 1 15,-2 0-1-15,1-2 0 0,5-1 2 16,5 1-1-16,2-6-3 0,0 5-7 0,6-5-10 16,1 0-7-16,3-1-2 0,4 1-8 15,0-1-18-15,8-6-24 0,-6 7-41 16,6-7-66-16,0 0-72 0,0 0-100 0,0 0-194 16,0 0-53-16,22 6 42 0,-22-6-281 15,0 0-195-15</inkml:trace>
  <inkml:trace contextRef="#ctx0" brushRef="#br1" timeOffset="-171672.02">25087 14307 2569 0,'0'0'43'0,"0"0"56"16,0 0 25-16,0 0 13 0,0 0 20 16,0 0 24-16,0 0 13 0,0 0 0 15,0 0 5-15,0 0 15 0,0 0-19 0,0 0-41 16,0 0-16-16,0 0-25 0,56 0-2 15,-56 0-24-15,26-3-11 0,-26 3-23 0,34-1-29 16,-16-1-35-16,-2 0-40 0,-1-2-51 16,-15 4-62-16,27-6-58 0,-13 5-38 0,-4-4-43 15,-10 5-146-15,10-7-113 0,-10 7-332 16,0 0-272-16</inkml:trace>
  <inkml:trace contextRef="#ctx0" brushRef="#br1" timeOffset="-171478.12">25194 14189 2711 0,'-13'-10'21'0,"13"10"51"0,0 0 5 0,0 0 21 16,0 0 33-16,0 0 30 0,0 0 24 16,0 0 4-16,0 0-14 0,0 0-10 0,0 0-7 15,0 0-9-15,0 0-15 0,13 51-25 16,-12-36-2-16,-1-15-14 0,6 28-2 0,-4-12-20 16,0-1-16-16,3 1-29 0,-3-2-35 15,0-1-46-15,-2-13-63 0,3 20-71 0,1-10-63 16,-4-10-152-16,0 13-188 0,0-13 8 15,0 0-266-15,0 0-197 0</inkml:trace>
  <inkml:trace contextRef="#ctx0" brushRef="#br1" timeOffset="-171200.98">25068 13889 2523 0,'0'0'112'0,"0"0"62"0,0 0-3 16,0 0-7-16,0 0 3 0,-16-6 1 15,16 6 8-15,0 0-11 0,0 0-15 0,0 0-23 16,0 0-11-16,0 0-20 0,0 0-31 15,58-3-41-15,-58 3-55 0,32-3-77 0,-15 3-92 16,0-1-102-16,-3-2-214 0,-1 2-457 16,3-3-417-16</inkml:trace>
  <inkml:trace contextRef="#ctx0" brushRef="#br1" timeOffset="-170466.84">24551 13752 3030 0,'0'0'8'0,"0"0"22"0,0 0 5 16,0 0 4-16,0 0 9 0,0 0 12 0,0 0 10 15,0 0-2-15,15-41-8 0,-15 41-3 16,0 0-3-16,2-20-2 0,-2 20 5 16,4-16 5-16,-4 16-1 0,2-25 1 0,-2 25-6 15,3-28-9-15,-3 11-4 0,-3-2-4 16,-1-5-6-16,0-3-6 0,0-7-4 15,-5-3-4-15,3-3-8 0,0-7-15 0,-2 0-8 16,0-4-1-16,1 0-4 0,-2 2 6 16,1-1 3-16,1 10 1 0,1 0 2 0,-1 0 0 15,3 2 6-15,-2 1-1 0,4 7 6 16,-3 2 3-16,5 1-2 0,-2 4 0 16,2 2 0-16,0 2-4 0,0 0 5 0,0 19-4 15,4-31 0-15,-1 20 4 0,-3 11-4 16,11-21-1-16,-11 21 4 0,12-15 1 15,-3 9 2-15,-9 6 2 0,18-7-1 0,-18 7 0 16,24-8 0-16,-24 8 0 0,31 0 0 16,-10 0-4-16,0 1 2 0,5-1-4 0,5 0 4 15,1 0-3-15,4 3-2 0,2-6 0 16,5 6-1-16,-1-6 14 0,5 3-1 16,-11-1-2-16,2 1-1 0,5-3-1 0,-9 2-3 15,-1-1-1-15,-5 2-6 0,1-2-28 16,-8 0-30-16,1 1-43 0,-3-1-65 15,-1 0-65-15,-18 2-123 0,27-8-227 0,-18 4-295 16,0 0-239-16</inkml:trace>
  <inkml:trace contextRef="#ctx0" brushRef="#br1" timeOffset="-170195.02">25369 12369 2520 0,'0'0'-91'0,"7"-21"35"0,-7 21 28 16,5-15 28-16,-5 15 32 0,6-14 16 16,-6 14 23-16,0 0 39 0,0 0 37 0,0 0 18 15,0 0 4-15,0 0 1 0,0 0-4 16,0 0-10-16,-4 52 3 0,4-32-12 0,-2 7-13 16,0 1-15-16,4 5-15 0,-4-2-13 15,4 2-5-15,-2 0-9 0,2 0-12 0,-2-1-4 16,2 0-11-16,2 2-8 0,-2-5-20 15,1-2-38-15,0-2-60 0,-1-6-69 16,2 0-72-16,-3-4-80 0,1-3-185 0,0-1-120 16,-2-11-282-16,6 12-255 0</inkml:trace>
  <inkml:trace contextRef="#ctx0" brushRef="#br1" timeOffset="-169950.48">25544 12375 2797 0,'0'0'85'0,"10"-13"9"16,-10 13-13-16,0 0-14 0,7-14 14 16,-7 14 44-16,0 0 21 0,0 0 13 0,0 0 0 15,0 0-15-15,0 0-2 0,8 42 24 16,-6-25-8-16,-2 2-31 0,0 1-6 0,0 3-8 16,0 5-13-16,0 0-9 0,2-1-15 15,-2 2-6-15,2-1-15 0,2-1-13 16,-2-1-35-16,0-1-24 0,0-1-32 0,-2-6-41 15,1 1-57-15,2-1-66 0,0-3-63 16,-3-5-137-16,2 2-170 0,-2-12-32 0,2 14-243 16,-2-14-209-16</inkml:trace>
  <inkml:trace contextRef="#ctx0" brushRef="#br1" timeOffset="-169571.3">25589 12719 2502 0,'0'-19'-93'16,"0"19"37"-16,0 0 27 0,3-17 35 16,-3 17 37-16,0 0 19 0,6-15 29 0,-6 15 10 15,0 0 9-15,9-18 6 0,-9 18 3 16,12-9-1-16,-12 9-2 0,17-10-2 0,-17 10-6 16,21-9-7-16,-10 5-12 0,7 0-7 15,1 1-10-15,4 1-5 0,4 0-6 0,5-2-5 16,5 4-9-16,5-2-4 0,2 2-4 15,4 0-4-15,-3 0-5 0,4 2 2 16,-2-2-7-16,-1-2-3 0,-2 2-5 0,1-2 0 16,-2 2-5-16,-2-4-3 0,-10 0 0 15,3 3 1-15,-7-5-3 0,1 4 3 16,-1-1 1-16,-6-1 8 0,-1 0-8 0,-4 0 3 16,2 0-5-16,-18 4 2 0,27-4-4 15,-27 4 0-15,22-4-2 0,-22 4 0 0,20-5-3 16,-20 5-7-16,19-2-5 0,-19 2-14 15,0 0-13-15,21-2-18 0,-21 2-29 16,0 0-46-16,0 0-52 0,21 2-63 0,-21-2-154 16,9 2-575-16,-9-2-424 0</inkml:trace>
  <inkml:trace contextRef="#ctx0" brushRef="#br1" timeOffset="-169082.89">26643 12636 2969 0,'0'0'-67'0,"0"0"21"0,0 0 13 15,0 0 23-15,0 0 19 0,0 0 11 16,0 0 16-16,0 0 21 0,0 0 22 0,0 0 21 15,0 0 13-15,0 0 9 0,20 7 5 16,-20-7 4-16,0 0-4 0,3 17-2 0,-3-17-8 16,4 19-11-16,-2-5-14 0,-2-14-8 15,7 28-8-15,-3-10-11 0,-4-2-7 0,2 4-3 16,4 0-5-16,0 3-7 0,-2 4-5 16,1 0-6-16,1 1-4 0,4 5 2 0,-4 1-3 15,5 2-2-15,-4 0-4 0,5 3 0 16,-6-1-2-16,-1-2-7 0,1 2 3 15,2 0 1-15,-2 0 1 0,-1-1 6 0,1-1 3 16,0-2-3-16,-2 0 5 0,2-5 0 16,-1 1-2-16,-1-3-1 0,-2-1-4 0,0 2 4 15,0-8-13-15,1 1 8 0,-3-2-1 16,2 0 1-16,-2-2-4 0,0 1-2 16,0-18-2-16,-2 24-2 0,2-24-4 0,0 26 1 15,0-26-7-15,0 20-8 0,0-20-12 16,-3 19-24-16,3-19-32 0,0 0-42 15,-2 21-57-15,4-13-65 0,-2-8-65 0,0 0-146 16,-2 13-151-16,2-13-367 0,0 0-412 16</inkml:trace>
  <inkml:trace contextRef="#ctx0" brushRef="#br1" timeOffset="-168391.56">26223 14077 2924 0,'0'0'-91'0,"0"0"23"0,0 0-23 15,0 0-2-15,0 0 9 0,0 0 10 16,0 0 7-16,0 0 10 0,0 0 14 16,0 0 10-16,0 0 18 0,0 0 18 0,0 0 15 15,0 0 14-15,49-2 2 0,-49 2 9 16,28-7-2-16,-10 4 2 0,-1-1-6 0,6-2 4 15,0 2 0-15,1 1-1 0,7-2 9 16,-2 2 4-16,3-1-4 0,4-2-1 16,2 1 10-16,2-2 0 0,1 4 9 0,4-3 0 15,-3 1 1-15,0 0 10 0,2 0 17 16,0 1 8-16,2 0 7 0,0 0 12 0,0 1 10 16,-1-1 2-16,2 2-3 0,-5-2-11 15,2 2-5-15,-7 2-8 0,-3-1-12 16,2 1-6-16,-3 0-6 0,1 0-3 0,-5 1-7 15,-4-2 0-15,2 2-11 0,-4-1 0 16,-3 0-14-16,2 0-1 0,-5 2-11 0,-17-2-2 16,31 0-13-16,-16-2-21 0,-15 2-21 15,25 0-33-15,-25 0-30 0,23 0-48 16,-23 0-51-16,17 0-41 0,-17 0-51 0,10-4-88 16,-10 4-147-16,0 0-90 0,0 0-230 15,0 0-164-15</inkml:trace>
  <inkml:trace contextRef="#ctx0" brushRef="#br1" timeOffset="-167905.85">27664 13922 2509 0,'11'-8'-3'0,"-11"8"-4"16,19-13 13-16,-19 13-5 0,21-6 5 16,-21 6 12-16,20-4 20 0,-20 4 8 15,0 0 3-15,28 11 5 0,-20-1 7 0,-1 1 4 16,-3 3 4-16,-4-14 8 0,6 26 14 16,-6-12 16-16,0-14 11 0,-6 24 3 0,-1-10 0 15,0-3-4-15,-4-1-3 0,-2-3-5 16,13-7 0-16,-27 12-1 0,11-12 7 15,16 0 0-15,-32-4-6 0,32 4-11 0,-24-14 8 16,12 3-7-16,6 0-19 0,6 11-34 16,-5-25-34-16,3 10-35 0,2 15-41 0,0-26-46 15,0 26-64-15,6-22-63 0,-6 13-116 16,0 9-229-16,0-16-7 0,0 16-255 16,0 0-186-16</inkml:trace>
  <inkml:trace contextRef="#ctx0" brushRef="#br1" timeOffset="-166688.36">24937 14402 2478 0,'0'0'-35'15,"0"0"9"-15,0 0-9 0,0 0-9 16,0 0 1-16,0 0 10 0,0 0 18 0,0 0 2 15,0 0 10-15,0 0 19 0,-32-25 11 16,32 25 29-16,-25 0 34 0,25 0 32 0,-38 0 16 16,14 0 27-16,0 0 2 0,-1 0-13 15,-5 0-10-15,2 2-18 0,-3 1-13 0,1-3-13 16,4 3-15-16,2-2-5 0,1 2-11 16,2-2-6-16,0 1-8 0,4 3-7 15,-3-3-5-15,20-2-3 0,-25 10-2 0,14-4-3 16,11-6 0-16,-12 12 2 0,12-12 1 15,-2 17 1-15,2-17 2 0,0 0 4 16,6 29-3-16,-2-16 1 0,2 0 3 0,1 1 2 16,-1 1-7-16,2 1 7 0,-1 2 4 15,2 1 8-15,-1 2-5 0,1 0 0 16,-2 1-4-16,3 0 1 0,-4-2 6 0,-2 0 14 16,0-1-8-16,0-1-15 0,0 0 4 15,-2-1-10-15,1 0-4 0,1-2-5 0,-2 0-5 16,0 2 1-16,-2-17-8 0,4 23-3 15,-1-10-19-15,-3-2-29 0,2-2-43 16,-2-9-58-16,2 16-81 0,-2-16-78 0,4 8-155 16,-4-8-154-16,0 0 10 0,0 0-370 15,0 0-390-15</inkml:trace>
  <inkml:trace contextRef="#ctx0" brushRef="#br1" timeOffset="-166229.54">24441 14975 3064 0,'0'0'86'0,"-17"7"24"15,17-7 1-15,-12 4 2 0,12-4 0 16,0 0 10-16,-13 8 5 0,13-8-6 0,0 0-16 16,0 0-8-16,0 0-17 0,0 0 0 15,0 0-21-15,0 0-8 0,49 7-15 0,-28-7-14 16,4-3-23-16,4 3-10 0,1 0-12 16,2 0-3-16,-3 3-5 0,1-3-2 15,-1 0-4-15,-7 0-2 0,0 1-4 0,-4 1 7 16,-3-1 2-16,-15-1 13 0,0 0 6 15,21 4 11-15,-21-4 10 0,0 0 11 16,0 0 13-16,0 0 13 0,0 0 5 0,0 0-1 16,-42 26 0-16,34-21 6 0,8-5-3 15,-20 11-2-15,20-11-2 0,-14 12-4 16,14-12-5-16,-7 16-4 0,7-16-9 0,-2 15-5 16,2-15-10-16,0 0-13 0,13 22-14 15,-13-22-10-15,12 16-1 0,-4-8 4 0,-8-8 2 16,10 13 1-16,-10-13 1 0,6 10 4 15,-6-10-1-15,0 0 6 0,2 22 5 16,-2-22 8-16,0 0 8 0,-18 20 11 0,8-10 8 16,2 0 7-16,-3-1 3 0,2 1 4 15,9-10 3-15,-16 23-6 0,9-11-3 0,7-12 2 16,-2 25-11-16,2-25 1 0,7 25-4 16,2-9-9-16,3-3-10 0,-1-1-19 0,2-1-37 15,0 1-42-15,-1-3-60 0,1 0-70 16,-8-5-111-16,5-1-234 0,-10-3-8 15,0 0-338-15,0 0-310 0</inkml:trace>
  <inkml:trace contextRef="#ctx0" brushRef="#br1" timeOffset="-164641.58">22739 14360 3041 0,'0'0'132'16,"0"0"-14"-16,0 0-11 0,0 0-16 15,0 0-8-15,0 0-3 0,21 2-6 16,-21-2-4-16,0 0-7 0,0 0-9 0,26-21-7 16,-20 11-8-16,-6 10 0 0,12-20-6 15,-5 8-2-15,-2-1 1 0,-5 13-1 0,4-25 9 16,-4 25 6-16,0-24 8 0,0 24-1 16,-9-16-1-16,9 16 3 0,-15-14 4 15,15 14 12-15,-18-6 35 0,18 6 15 0,-24 3-19 16,24-3 2-16,-25 13 2 0,12-4-1 15,2 2-5-15,3 3-6 0,0 1-9 0,2-1-9 16,2 3-5-16,2-2-8 0,2-15-8 16,10 33-4-16,-4-20-14 0,6 0-29 0,3 1-40 15,4-2-42-15,-2-5-46 0,5-4-59 16,-2 2-81-16,6-5-55 0,-5-5-129 16,5 2-131-16,-6-2-33 0,2-2-371 0,-3 1-436 15</inkml:trace>
  <inkml:trace contextRef="#ctx0" brushRef="#br1" timeOffset="-164509.39">23033 14327 3006 0,'0'0'83'0,"0"0"76"16,0 0 11-16,0 0 0 0,0 0 0 0,0 0 5 16,0 0-10-16,17 27-18 0,-17-27 14 15,5 19-27-15,-5-19-16 0,4 25-17 0,0-14-46 16,0 3-43-16,0-3-57 0,0-1-81 16,3 0-90-16,-2-2-138 0,-5-8-244 0,12 11 22 15,-12-11-310-15,0 0-261 0</inkml:trace>
  <inkml:trace contextRef="#ctx0" brushRef="#br1" timeOffset="-164302.99">23087 14152 3302 0,'-2'-17'398'16,"2"17"-75"-16,0 0-47 0,0 0-35 0,0 0-38 15,0-23-26-15,0 23-42 0,0 0-59 16,0 0-55-16,4-10-61 0,-4 10-62 16,0 0-68-16,0 0-67 0,0 0-74 0,0 0-193 15,0 0-78-15,22 9-381 0,-22-9-402 16</inkml:trace>
  <inkml:trace contextRef="#ctx0" brushRef="#br1" timeOffset="-163538.05">27768 14508 2885 0,'0'0'-110'0,"0"0"23"0,-24 0 1 0,24 0 11 16,0 0 15-16,0 0 9 0,-15 10 20 15,15-10 0-15,0 0 5 0,0 0 6 0,0 0 16 16,0 0-2-16,0 0 3 0,0 0 6 15,0 0 0-15,37 21 7 0,-37-21 0 16,18-2 22-16,-18 2 14 0,0 0 19 0,27-9 12 16,-27 9 28-16,13-13 20 0,-13 13 22 15,7-16 15-15,-7 16 0 0,2-13 6 0,-2 13-6 16,0 0 1-16,0 0-1 0,-22-20-7 16,22 20-9-16,-20 0 7 0,20 0 1 15,-28 10 17-15,13-2-14 0,-1 2-14 0,3 1-16 16,0 0-13-16,1 3-15 0,5 0-10 15,1 2-11-15,2 1-8 0,4 2-9 16,4-2-19-16,4 3-27 0,2-1-21 0,4-1-30 16,2-1-40-16,3-2-52 0,2-5-71 15,3 2-87-15,-4-6-147 0,3-2-172 0,-2-3 5 16,-4-1-387-16,6-1-450 0</inkml:trace>
  <inkml:trace contextRef="#ctx0" brushRef="#br1" timeOffset="-163396.86">28049 14679 3269 0,'0'0'215'0,"0"0"16"0,0 0-10 16,0 0-30-16,0 0-23 0,18 12-15 0,-18-12-16 16,8 11-21-16,-8-11-14 0,2 16-36 15,0-10-30-15,-2-6-44 0,0 15-55 0,0-15-79 16,-2 15-98-16,2-15-155 0,-8 14-207 16,8-14 22-16,-13 9-297 0,13-9-243 15</inkml:trace>
  <inkml:trace contextRef="#ctx0" brushRef="#br1" timeOffset="-161426.83">28290 14753 2554 0,'0'0'-117'0,"0"0"7"0,0 0 12 15,0 0 11-15,0 0 6 0,0 0 11 0,0 0 9 16,0 0 11-16,0 0 11 0,0 0 8 16,0 0 20-16,0 0 12 0,0 0 1 0,0 0 8 15,0 0 8-15,-52-9-10 0,52 9 0 16,0 0 7-16,0 0-9 0,0 0 1 0,0 0-10 16,-23 0 9-16,23 0 5 0,0 0 15 15,0 0 10-15,0 0 29 0,0 0 8 16,0 0 14-16,0 0 14 0,0 0 5 0,-19-3 2 15,19 3-8-15,0 0-8 0,0 0-12 16,0 0-6-16,0 0-9 0,0 0-3 16,-8-15-5-16,8 15-11 0,0 0 3 15,0 0 2-15,0 0 9 0,-4-19 11 0,4 19 4 16,0 0 5-16,0 0 2 0,0 0-16 16,-2-17-2-16,2 17-6 0,0 0-12 0,0 0 1 15,0 0-7-15,0 0-2 0,0 0-3 16,0 0-1-16,-4-15 7 0,4 15 8 0,0 0-1 15,0 0 4-15,0 0-5 0,0 0-4 16,0 0-8-16,0 0-1 0,0 0-12 16,0 0-11-16,0 0-17 0,0 0-8 0,0 0-5 15,0 0-4-15,0 0 4 0,0 0 4 16,0 0-3-16,0 0 6 0,0 0-1 0,4-23 3 16,-4 23 4-16,0 0-1 0,0 0 10 15,0 0 3-15,0 0 1 0,0 0 2 16,0 0 2-16,0 0 3 0,0 0 4 0,0 0 0 15,2-18 4-15,-2 18 6 0,0 0 2 16,0 0 2-16,9-11-6 0,-9 11-1 16,0 0 0-16,13-12-5 0,-13 12-5 0,14-7 0 15,-14 7-3-15,14-6 3 0,-14 6 2 16,0 0-1-16,19-3 3 0,-19 3 0 0,0 0 2 16,23 1 3-16,-23-1 3 0,0 0 6 15,19 12-1-15,-19-12-3 0,8 15-2 16,-8-15-2-16,6 17 1 0,-4-5-5 0,-2-12 4 15,2 23 3-15,-2-23 8 0,-4 23 8 16,4-23 2-16,-6 24 3 0,0-11 25 16,-1-1 4-16,-1-1 1 0,-3 0-9 0,1-1-7 15,-5-3-2-15,1 2-28 0,-3-5-3 16,2 2-3-16,-1 0-6 0,0-1 2 0,16-5-5 16,-26 2-2-16,26-2-3 0,0 0-3 15,-30-7 2-15,30 7-8 0,-12-15-5 0,12 15-13 16,-4-19-5-16,4 19-8 0,4-20-17 15,-4 20-14-15,12-22-18 0,-5 13-18 16,1 0-18-16,2-1-20 0,1 5-27 0,2-3-36 16,-1 4-36-16,3 0-52 0,-1-2-123 15,-1 5-185-15,1-3-392 0,-1 1-443 0</inkml:trace>
  <inkml:trace contextRef="#ctx0" brushRef="#br1" timeOffset="-147211.95">1909 16732 2848 0,'0'0'-135'0,"0"0"36"16,0 0 26-16,0 0 25 0,0 0 13 16,0 0 20-16,-12-10 18 0,12 10 15 0,0 0 5 15,0 0 13-15,0 0 6 0,0 0 4 16,0 0 17-16,0 0-10 0,0 0 23 0,0 0 2 15,0 0 7-15,0 0 0 0,0 0 0 16,0 0 3-16,0 0 1 0,0 0 0 16,0 0-2-16,0 0-9 0,0 0-6 0,0 0-4 15,0 0-4-15,0 0-6 0,0 0-4 16,0 0-7-16,0 0 3 0,53-7-7 16,-35 5-4-16,3 0-1 0,0 2-3 15,5-2-3-15,-3 1-5 0,3 1-1 0,-2-2-3 16,-1-1-5-16,1 3-2 0,-4 0 2 15,0 0-4-15,-20 0-1 0,30 0-2 16,-30 0-3-16,26 3 3 0,-18 0-1 0,-8-3 3 16,13 6-2-16,-13-6 5 0,0 0-5 15,2 15 7-15,-2-15-1 0,0 0 4 0,-23 25-2 16,12-15 5-16,-4 1-4 0,0 0 9 16,-2 3 3-16,3 0 4 0,-5-2 4 15,2 2 3-15,-2-1-5 0,1 0 7 0,2 1-6 16,-3 1-4-16,3-2 0 0,0 0-4 15,4-3-6-15,-1-1 0 0,4 1 3 16,-1 0-6-16,2-1 3 0,8-9 0 0,-14 14-8 16,14-14 2-16,-6 15 6 0,6-15 2 15,0 0 2-15,4 20 8 0,-4-20-2 16,0 0-3-16,22 11 0 0,-12-7-1 16,-10-4-7-16,24 5 2 0,-10-3-10 0,-14-2-11 15,30 2-20-15,-15 0-27 0,-1-2-38 16,-14 0-46-16,26-2-55 0,-11 0-54 0,-3 2-51 15,1-3-69-15,-13 3-141 0,23-3-95 16,-23 3-328-16,0 0-317 0</inkml:trace>
  <inkml:trace contextRef="#ctx0" brushRef="#br1" timeOffset="-146991.08">2265 17041 2852 0,'18'2'66'0,"-18"-2"25"16,0 0-8-16,0 0-10 0,0 0-1 15,0 0-4-15,16 4 9 0,-16-4-1 0,0 0 8 16,0 0 6-16,0 0 8 0,6 13 3 16,-6-13-4-16,0 0 9 0,-2 21-9 0,2-21-9 15,2 15-10-15,-2-15-9 0,0 0-4 16,0 25-13-16,0-25-22 0,2 17-31 16,-2-17-35-16,2 16-38 0,-2-16-35 15,0 0-44-15,8 20-59 0,-8-20-86 0,9 9-192 16,-9-9-456-16,0 0-370 0</inkml:trace>
  <inkml:trace contextRef="#ctx0" brushRef="#br1" timeOffset="-145050.12">2305 17186 2704 0,'0'0'-168'0,"0"0"35"16,0 0 28-16,0 0 18 0,0 0 20 15,0 0 11-15,0 0 14 0,0 0 8 0,0 0 21 16,0 0 18-16,0 0 13 0,0 0 15 16,-28-31 18-16,28 31 21 0,0 0 12 15,0 0 8-15,0 0-5 0,0 0 16 0,0 0 5 16,0 0 11-16,0-19 4 0,0 19 3 15,0 0 8-15,0 0-6 0,0 0-7 16,0 0-8-16,0 0-12 0,10-17-15 16,-10 17-8-16,0 0-7 0,14-10-9 0,-14 10-8 15,13-6-4-15,-13 6-6 0,16-5-7 16,-16 5 1-16,17-4-7 0,-17 4-1 0,17-4-5 16,-17 4 2-16,0 0-1 0,26-1 3 15,-26 1 2-15,0 0 9 0,18 5 4 16,-18-5 8-16,8 12 2 0,-8-12 0 0,1 15-3 15,-1-15-8-15,0 0 3 0,-7 30 0 16,1-16-3-16,-2-3-3 0,2 3-3 16,-3-2-7-16,0 1 2 0,1-2 3 0,8-11-4 15,-15 22 3-15,9-12 3 0,0 2-5 16,6-12 1-16,-11 17 14 0,4-8-20 0,7-9 4 16,-6 16-2-16,6-16-3 0,-4 13-5 15,4-13-4-15,0 0 1 0,0 0-4 16,12 23 1-16,-12-23 0 0,20 6-6 0,-20-6-4 15,25 3-15-15,-10-3-22 0,-15 0-26 16,35-3-36-16,-15-2-49 0,-3 0-56 0,4 1-43 16,0-2-52-16,1 1-111 0,-6-3-155 15,1 0-30-15,0 3-265 0,-2-3-209 16</inkml:trace>
  <inkml:trace contextRef="#ctx0" brushRef="#br1" timeOffset="-144767.45">2790 17034 2603 0,'8'-14'-13'0,"-8"14"17"15,0 0 29-15,8-14 20 0,-8 14 23 0,0 0 14 16,10-11 13-16,-10 11 7 0,0 0 15 15,14-5 4-15,-14 5 1 0,0 0 2 0,21-4-9 16,-21 4-15-16,21-2-6 0,-21 2-14 16,25-1-10-16,-25 1-9 0,30-6-11 15,-15 5-19-15,2-1-29 0,-17 2-42 0,27-5-41 16,-14 2-49-16,-13 3-47 0,21-8-41 16,-13 5-48-16,-8 3-122 0,7-10-531 15,-7 10-306-15</inkml:trace>
  <inkml:trace contextRef="#ctx0" brushRef="#br1" timeOffset="-144595.1">2772 16893 2817 0,'0'0'41'15,"0"0"9"-15,0 0-6 0,0 0-4 16,0 0-2-16,0 0-4 0,0 0 6 0,0 0-1 16,0 0-3-16,48-23 1 0,-30 19-7 15,3-2-12-15,1 2-13 0,2 0-24 16,0 0-36-16,4 1-48 0,-5-1-58 0,-2-2-85 15,0 2-180-15,-1 0-281 0,-4 1 33 16</inkml:trace>
  <inkml:trace contextRef="#ctx0" brushRef="#br1" timeOffset="-144281.98">3327 16563 2183 0,'0'0'76'16,"0"0"27"-16,0 0 13 0,0 0 2 16,0 0-1-16,0 0 6 0,0 0-4 15,0 0-6-15,-17 52-5 0,17-33-9 0,-2-1-7 16,0 3-9-16,0 2 0 0,4 3-2 15,-2-3-6-15,0 4-7 0,2 0-7 16,0 0-6-16,1-2-8 0,1-3-6 0,-2-1-21 16,0-2-30-16,0-2-30 0,0-2-38 15,0 1-27-15,-2-16-36 0,2 23-28 0,0-16-37 16,-2-7-44-16,0 0-89 0,2 8-476 16,-2-8-135-16</inkml:trace>
  <inkml:trace contextRef="#ctx0" brushRef="#br1" timeOffset="-143961.95">3248 16641 2411 0,'0'-22'-41'16,"-2"0"32"-16,4 2 19 0,-2 20 25 0,3-26 17 16,-1 13 23-16,-2 13 7 0,13-21 7 15,-7 12-6-15,5-1-9 0,1-2-10 16,1 3 0-16,0 3 2 0,1 1 5 0,4 1-2 16,-2-2 4-16,-16 6 2 0,30 0 1 15,-30 0 2-15,27 7-5 0,-15 1-2 16,-2 0-6-16,-2 2-7 0,-8-10-7 15,6 20-3-15,-4-4-2 0,-2-16 4 0,-6 30 7 16,2-13 2-16,-2 1 1 0,-2-2 10 16,0 0 1-16,0 5 1 0,0-2 6 0,0 0 0 15,1 2 6-15,3-2 0 0,0-2 2 16,2 2-8-16,2 0-9 0,0-19-1 0,4 36-10 16,2-19-5-16,3 2-6 0,1-1-7 15,6-3-14-15,0-2-23 0,-1 1-26 16,4-3-32-16,-2-3-54 0,1-3-50 15,2 1-68-15,-1-3-67 0,0-3-180 0,0 0-114 16,-2-1-392-16,-17 1-433 0</inkml:trace>
  <inkml:trace contextRef="#ctx0" brushRef="#br1" timeOffset="-143686.47">3689 16919 3071 0,'-13'-29'41'16,"13"29"4"-16,0 0-19 0,0 0-16 15,0 0-1-15,0-20 0 0,0 20 4 0,0 0 13 16,9-16-5-16,-9 16 5 0,0 0-6 16,12-11 0-16,-12 11 4 0,11-5 15 15,-11 5 12-15,0 0 6 0,0 0 14 0,0 0 14 16,29 10-4-16,-29-10 5 0,10 18-1 16,-10-18 3-16,2 24 2 0,-4-8 12 0,2 0 5 15,0-16 1-15,-2 36-4 0,-2-20-6 16,4 1-8-16,-2 1-6 0,2-18-15 15,8 30-16-15,-2-17-35 0,0-3-42 16,4 1-55-16,3-3-69 0,6-2-84 0,0-4-108 16,1-1-206-16,-2-2-46 0,6-3-309 15,-7 0-286-15</inkml:trace>
  <inkml:trace contextRef="#ctx0" brushRef="#br1" timeOffset="-140678.65">4688 16486 2929 0,'0'0'74'0,"0"0"-1"0,0 0-7 16,-10-7-3-16,10 7 5 0,0 0 11 15,0 0 0-15,0 0-2 0,0 0-6 0,0 0-9 16,0 0-9-16,0 0-4 0,0 0-2 16,25-13-7-16,-25 13-3 0,26-4-5 0,-12 0-3 15,6 2-3-15,0-1-3 0,2 1-2 16,-1-1-1-16,0 2-3 0,0-1-1 0,1 0-4 16,-4 0-1-16,-1 0 0 15,-17 2 1-15,26-2 0 0,-26 2 8 0,18 2 26 16,-18-2 8-16,0 0 1 0,8 17 5 0,-8-17-10 15,0 0 4-15,-20 33 0 0,10-20 2 16,-6 2 0-16,2 0-3 0,-3 0 2 16,0 3-4-16,2-3 1 0,1 2 1 15,-4 1 3-15,6-2 1 0,-3 1-14 0,2 1 10 16,2-5 6-16,3 1-4 0,0-1-10 16,2 2 4-16,2-2 1 0,4-13 1 0,-8 24-4 15,8-24-7-15,5 22-5 0,-5-22-2 16,13 21-1-16,-3-14-3 0,5 1-2 15,-2-2-6-15,6-1-21 0,0-1-21 0,0-1-37 16,2-2-48-16,-2-2-63 0,4 1-85 16,-3-3-86-16,-2-1-195 0,0 1-88 0,-18 3 37 15,27-5-316-15,-16 1-286 0</inkml:trace>
  <inkml:trace contextRef="#ctx0" brushRef="#br1" timeOffset="-140485.08">5158 16824 3082 0,'17'7'153'0,"-17"-7"-10"0,12 7-5 16,-12-7 18-16,10 10 18 0,-10-10 11 16,8 14 16-16,-8-14-16 0,6 19-13 15,-6-19-18-15,4 25-17 0,-4-10-12 0,2 2-19 16,0-2-9-16,-2 2-17 0,3 0-9 16,-1 1-28-16,0 1-33 0,0-4-43 0,-2-15-65 15,0 27-78-15,4-14-90 0,-4-13-133 16,4 19-213-16,-2-11 19 0,-2-8-377 15,0 0-417-15</inkml:trace>
  <inkml:trace contextRef="#ctx0" brushRef="#br1" timeOffset="-140291.64">5470 16951 2915 0,'0'0'24'0,"0"0"41"16,0 0-1-16,12-10 0 0,-12 10 6 15,0 0 8-15,0 0 7 0,0 0-6 0,19-7-19 16,-19 7-24-16,15-4-22 0,-15 4-28 16,19-8-30-16,-7 5-40 0,-12 3-29 15,26-6-42-15,-14 1-43 0,-12 5-96 16,20-10-523-16,-12 5-140 0</inkml:trace>
  <inkml:trace contextRef="#ctx0" brushRef="#br1" timeOffset="-140134.21">5520 16801 2463 0,'-19'-8'73'0,"19"8"40"16,0 0 10-16,-15-3 1 0,15 3 8 0,0 0 9 16,0 0-5-16,0 0-10 0,0 0-14 15,0 0-10-15,0 0-17 0,0 0-11 16,0 0-23-16,38-14-28 0,-38 14-42 0,21-6-59 16,-21 6-55-16,26-5-100 0,-16-2-193 15,4 4-481-15,-14 3-297 0</inkml:trace>
  <inkml:trace contextRef="#ctx0" brushRef="#br1" timeOffset="-139728.96">6272 16275 2863 0,'0'0'23'15,"0"0"17"-15,0 0 14 0,0 0 23 16,0 0 6-16,0 0 8 0,0 0 0 0,0 0 7 16,0 0 2-16,-7 55 8 0,10-35 4 15,-3 0 7-15,2 3 3 0,0 0-1 16,0 4-16-16,4-3-8 0,-2 1-6 0,2 0-12 16,-2 2-13-16,4-2-18 0,-4-3-28 15,0-2-44-15,0-4-55 0,-2 2-68 16,2-3-77-16,-4-15-98 0,2 23-211 15,-4-13-448-15,2-10-439 0</inkml:trace>
  <inkml:trace contextRef="#ctx0" brushRef="#br1" timeOffset="-139503.02">6074 16858 3009 0,'0'0'-63'0,"-12"9"13"0,12-9-8 15,0 0 10-15,0 0 6 0,0 0 17 16,0 0 23-16,0 0 5 0,0 0 16 16,60-7 7-16,-42 5 22 0,3 0 21 15,3 0 24-15,4 0 7 0,3-2-8 0,-1 3-11 16,2-3-11-16,-3 2-32 0,3-1-30 16,-2 0-42-16,-3 2-50 0,-2-2-55 15,-2 1-58-15,-5 0-121 0,-2 1-484 0,-5 1-114 16</inkml:trace>
  <inkml:trace contextRef="#ctx0" brushRef="#br1" timeOffset="-139127.95">6314 17026 2302 0,'0'0'-23'16,"-26"-6"45"-16,26 6-2 0,-25-4 12 15,25 4 3-15,-28 0 23 0,12 0 16 16,16 0 24-16,-34 6 7 0,17-2 10 0,0 1 8 16,0 2 9-16,2 0 6 0,-2 4 7 15,3 0 13-15,-2 1-1 0,4 2 0 16,-1 1-9-16,1-1-9 0,3 2-15 0,2 0-13 15,1-1-7-15,2 2 5 0,2-1-14 16,2-16-6-16,2 29-12 0,0-13-3 0,4-3-19 16,3 1 5-16,2-3-13 0,1 0-3 15,7 1-7-15,3-3-13 0,0-1-27 16,4-3-24-16,-5-1-39 0,3-2-38 0,-4-2-54 16,4 2-73-16,-3-6-96 0,1 3-192 15,-4-3-85-15,-2 1-344 0,-16 3-372 16</inkml:trace>
  <inkml:trace contextRef="#ctx0" brushRef="#br1" timeOffset="-138244.89">6790 17165 2745 0,'0'0'-106'16,"5"-24"32"-16,-5 24 14 0,0 0 33 16,0 0 25-16,0 0 40 0,0 0 34 0,0 0 25 15,0 0 19-15,0 0 16 0,-20-7 12 16,20 7 5-16,0 0 5 0,0 0-3 0,-31 17-4 16,31-17-9-16,-18 14-6 0,18-14-14 15,-12 11-12-15,12-11-13 0,-8 15-8 16,8-15-11-16,0 0-22 0,4 24-20 15,-4-24-23-15,14 16-17 0,-3-6-1 0,2-3 2 16,2 5-2-16,-1-1-2 0,2 1 4 16,-4-1 2-16,0 1 1 0,2 1 6 0,-4-2 15 15,-2 3 13-15,-3-3 6 0,-5-11 21 16,4 21-4-16,-4-21-7 0,-4 19-27 16,4-19-28-16,-17 16-53 0,7-11-56 0,10-5-97 15,-22 6-109-15,10-6-208 0,12 0-60 16,0 0-281-16,-32-11-239 0</inkml:trace>
  <inkml:trace contextRef="#ctx0" brushRef="#br1" timeOffset="-136473.02">10118 16561 2633 0,'10'-12'-28'0,"-10"12"22"0,0 0-6 16,0 0 18-16,0 0 12 0,11-13 17 0,-11 13 14 15,0 0-1-15,0 0 3 0,0 0 3 16,0 0 3-16,0 0 4 0,0 0 21 16,0 0-4-16,-24-17 0 0,24 17-3 0,-24-2-5 15,24 2-9-15,-32-2-4 0,10 2-8 16,3 0 2-16,19 0-4 0,-42 2 2 15,23-2 1-15,0 2 1 0,2 0 3 16,17-2-2-16,-28 1 3 0,28-1 5 0,-23 7 1 16,10-2 2-16,13-5-1 0,-19 15 4 0,11-6 6 15,0 2 3-15,1 1 7 0,-2 2-4 16,5 2-3-16,0 0 1 0,0 2-6 0,2-1 3 16,0 2-4-16,0-2-2 0,2 2-5 15,-2 0-5-15,2 0 3 0,-2 2 3 16,2-2-5-16,2 2 3 0,-2-2-8 0,0-2 18 15,0 1-7-15,2 1-6 0,-2-19-2 16,0 30-4-16,4-15 2 0,-4-1-6 0,0-14 0 16,4 24-1-16,4-12-9 0,-1-1-1 15,1-1-6-15,3 0-3 0,0-1-2 16,3-3-4-16,1-1-4 0,2 1-10 0,0-2-21 16,0-2-15-16,4-1-32 0,1-1-38 15,-4 0-40-15,4-3-46 0,-2-1-51 0,0 1-45 16,-3-5-68-16,-1 0-135 0,-2-2-95 15,-4 1-24-15,-6 1-320 0,-4 8-325 16</inkml:trace>
  <inkml:trace contextRef="#ctx0" brushRef="#br1" timeOffset="-136323.7">9804 16885 3003 0,'0'0'132'0,"0"0"24"0,-24-2-15 15,24 2-16-15,0 0-11 0,0 0-13 16,0 0-15-16,0 0-6 0,0 0-10 0,0 0-29 15,0 0-47-15,0 0-50 0,46-16-61 16,-27 15-63-16,-3-3-99 0,6 2-211 16,-3-2-400-16,0 2-263 0</inkml:trace>
  <inkml:trace contextRef="#ctx0" brushRef="#br1" timeOffset="-136021.81">10175 16871 2743 0,'0'0'-11'0,"0"0"31"0,0 0 6 16,0 0 9-16,23 0 7 0,-23 0 8 0,0 0 18 15,15 6 10-15,-15-6 3 0,11 8 4 16,-11-8 1-16,10 13-7 0,-10-13-5 16,9 23-4-16,-5-10-5 0,-2 1-6 0,0 1-2 15,-2-15-2-15,-2 27 14 0,-2-12 10 16,4-15 12-16,-11 25 6 0,3-16 7 0,-3 0-2 15,-2-1 5-15,13-8 5 0,-22 10 1 16,10-9-20-16,12-1-7 0,0 0-6 16,-29-7-18-16,29 7-19 0,-11-17-31 15,11 5-26-15,-2 1-52 0,2 11-55 0,7-30-69 16,-1 16-80-16,-2-1-177 0,5 2-135 16,-3-1-16-16,4 1-238 0,-1 1-174 15</inkml:trace>
  <inkml:trace contextRef="#ctx0" brushRef="#br1" timeOffset="-135735.17">10489 16706 2664 0,'0'0'89'0,"0"0"47"0,-22-13 18 16,22 13 20-16,0 0 12 0,-25 29 4 15,14-15-2-15,0 5-15 0,3-1-22 0,0 4-14 16,0-1-14-16,2 4-14 0,2-3-16 16,2 0-14-16,4-1-42 0,0 0-42 0,6-3-61 15,0 2-72-15,2-1-84 16,-2-6-110-16,5-4-216 0,0 1-46 0,2-2-257 0,-1-5-198 15</inkml:trace>
  <inkml:trace contextRef="#ctx0" brushRef="#br1" timeOffset="-135474.95">10717 16827 2623 0,'0'0'109'0,"-8"-19"41"0,8 19-4 15,-16-9-1-15,16 9 11 0,-20-6 15 0,20 6 11 16,-24-3-1-16,24 3-17 0,-21 1-14 15,21-1-24-15,-17 8-13 0,17-8-14 0,-11 12-11 16,11-12-14-16,-2 16-10 0,2-16-20 16,0 0-16-16,10 35-5 0,0-20-6 0,-2 1-1 15,0 2-3-15,1 1 0 0,-1-1-2 16,-1-1 3-16,-3 1 1 0,0-2 8 16,-2 0-5-16,-2-16 2 0,-2 30 1 0,-4-17-15 15,-1-1-32-15,7-12-55 0,-12 17-69 16,5-10-92-16,7-7-142 0,-12 6-207 15,12-6-4-15,0 0-304 0,0 0-278 16</inkml:trace>
  <inkml:trace contextRef="#ctx0" brushRef="#br1" timeOffset="-135321.84">10937 16893 2939 0,'0'0'171'0,"0"0"25"0,0 0-14 15,22 7-7-15,-22-7 5 0,0 0-3 0,1 19-22 16,-1-19-10-16,-1 21-21 0,1-21-28 15,-7 30-47-15,2-14-55 0,-1 3-65 16,0-2-68-16,0 4-88 0,-8 0-155 0,2 0-200 16,-2 0-375-16,-10 2-390 0</inkml:trace>
  <inkml:trace contextRef="#ctx0" brushRef="#br1" timeOffset="-134968.95">9824 17466 2748 0,'-24'1'-137'0,"24"-1"29"0,0 0 25 16,-26 3 16-16,26-3 42 0,0 0 45 15,-16 1 41-15,16-1 41 0,0 0 30 16,0 0 12-16,0 0 10 0,0 0 2 0,0 0-8 16,0 0-9-16,0 0-14 0,0 0-12 15,76-5-11-15,-47 5-2 0,5-2 2 16,7 0 4-16,1 2-6 0,7-2-6 16,-1 0-5-16,3 2-9 0,9-4-10 0,-1 7-9 15,-9-3-4-15,-1 0-27 0,-2-3-46 0,-5 1-45 16,-8 2-59-16,0 0-70 0,-8 0-50 15,-5 0-89-15,-9 0-182 0,-1 0-437 16,-11 0-372-16</inkml:trace>
  <inkml:trace contextRef="#ctx0" brushRef="#br1" timeOffset="-134541.97">10270 17591 3007 0,'0'0'61'15,"0"0"35"-15,0 0 13 0,0 0 16 16,0 0 17-16,-23 3 8 0,23-3 1 16,0 0-19-16,0 0-12 0,0 0-15 0,-23-3-12 15,23 3-11-15,-20 4-4 0,20-4 1 16,-22 7-22-16,8-2-3 0,0 0-5 0,1 3-3 16,-2 0-3-16,2-1-4 0,1 3-1 15,0-3-4-15,0 3-4 0,2-1 3 16,10-9-3-16,-17 19-1 0,11-9 5 0,6-10 3 15,-7 21-6-15,7-21 0 0,-4 20 3 16,4-20-3-16,2 26 10 0,-2-26 31 0,0 24 3 16,2-10 3-16,-2-14-3 0,0 25 2 15,0-12-7-15,0-13-2 0,2 27-4 16,1-14-6-16,-3-13 0 0,0 26-7 0,2-10 0 16,-2-16-4-16,0 27-1 0,2-14-3 0,-2-13-2 15,2 25-6-15,-2-25-1 0,6 20-4 16,-1-10-6-16,3 0-13 0,-8-10-24 15,20 9-24-15,-6-3-23 0,-2-4-37 0,3-2-27 16,2-2-29-16,0-1-31 0,-4-1-35 16,4-3-35-16,-3 4-26 0,0-3-16 15,-2-1-41-15,-12 7-66 0,15-16-112 0,-11 8-58 16,-4 8-288-16,0-17-214 0</inkml:trace>
  <inkml:trace contextRef="#ctx0" brushRef="#br1" timeOffset="-134386.02">10079 17889 2596 0,'0'0'-5'0,"0"0"51"16,0 0 31-16,-20 0 29 0,20 0 25 0,0 0 12 16,0 0-3-16,0 0-9 0,0 0-17 15,0 0-10-15,0 0-14 0,0 0-8 0,0 0-17 16,61-6-35-16,-61 6-49 0,25-4-69 16,-8 2-61-16,1-1-73 0,-18 3-136 15,24-8-555-15,-13 4-310 0</inkml:trace>
  <inkml:trace contextRef="#ctx0" brushRef="#br1" timeOffset="-134189.14">10378 17860 2745 0,'12'10'95'0,"-12"-10"65"16,10 9 20-16,-10-9-19 0,2 15 2 16,-2-15-6-16,0 18 1 0,0-18-13 0,0 21-7 15,0-21-16-15,-2 24-14 16,4-11-9-16,0 4-14 0,-2-17-8 0,6 29-8 15,-2-14-17-15,2-1-26 0,1 1-41 16,-3-4-64-16,-4-11-74 0,11 22-75 16,-7-17-116-16,-4-5-186 0,8 8-28 0,-8-8-308 15,0 0-223-15</inkml:trace>
  <inkml:trace contextRef="#ctx0" brushRef="#br1" timeOffset="-133984.33">10338 17670 2664 0,'2'-19'105'0,"-2"19"48"0,0 0-4 0,0 0-9 15,6-18 4-15,-6 18 5 0,0 0-7 16,9-9-3-16,-9 9-25 0,0 0-12 16,0 0-15-16,0 0-10 0,17-8-26 0,-17 8-44 15,0 0-55-15,0 0-78 0,6-4-73 16,-6 4-104-16,0 0-176 0,0 0-449 15,0 0-334-15</inkml:trace>
  <inkml:trace contextRef="#ctx0" brushRef="#br1" timeOffset="-133594.14">10742 17754 2962 0,'0'0'59'0,"0"0"45"0,0 0 19 16,0 0 20-16,0 0 13 0,0 0 10 0,0 0 4 15,-51 15-6-15,43-4-9 0,-2 3-11 16,1-3-21-16,3 4-7 0,-1 0-16 16,3 2-13-16,2-2-3 0,2-15-21 15,4 35-33-15,2-20-36 0,1 1-44 0,-1-4-64 16,3 0-80-16,3-2-64 0,-4-3-102 15,6 2-153-15,-4-5-53 0,3-3-315 16,-13-1-248-16</inkml:trace>
  <inkml:trace contextRef="#ctx0" brushRef="#br1" timeOffset="-133330.91">10929 17819 2803 0,'0'0'91'0,"0"0"34"15,0 0 3-15,-16-22 12 0,16 22 16 16,-14-3 11-16,14 3 10 0,0 0-10 15,-28 0-15-15,28 0-16 0,0 0-13 0,0 0-6 16,-25 11-16-16,25-11-12 0,0 0-7 16,0 17-11-16,0-17-8 0,0 0-12 15,15 29-6-15,-7-18-4 0,3 3-8 0,-2-1-1 16,-1 0-3-16,0 2-4 0,0 1 8 16,-1-1-13-16,-2 0 4 0,-5-15 5 15,0 27-8-15,-2-12 0 0,2-15-6 0,-14 25-4 16,6-13-23-16,-2-3-38 0,-1-2-58 15,2-3-73-15,1 2-78 0,-5-4-108 0,13-2-183 16,-14 0-18-16,14 0-399 0,0 0-411 16</inkml:trace>
  <inkml:trace contextRef="#ctx0" brushRef="#br1" timeOffset="-133146.34">11115 17828 3047 0,'26'5'57'0,"-26"-5"50"0,0 0 4 15,13 14 17-15,-13-14 11 0,3 15 7 0,-3-15 1 16,4 19-11-16,-4-19-16 0,0 21-18 16,0-21-8-16,-4 23-9 0,4-23-16 15,-3 24-19-15,-2-14-29 0,5-10-42 0,-13 21-60 16,13-21-84-16,-9 15-69 0,3-9-121 16,6-6-197-16,-10 8-396 0,10-8-377 0</inkml:trace>
  <inkml:trace contextRef="#ctx0" brushRef="#br1" timeOffset="-132903.02">11390 17700 2858 0,'0'0'56'0,"19"-6"68"15,-19 6 22-15,0 0-8 0,0 0-9 16,0 0-6-16,31 4-13 0,-31-4-11 16,22 2-13-16,-22-2-12 0,23 0-35 0,-23 0-54 15,22-2-45-15,-22 2-64 0,18 0-41 16,-18 0-49-16,16-5-54 0,-16 5-154 0,6-8-412 16,-6 8-168-16</inkml:trace>
  <inkml:trace contextRef="#ctx0" brushRef="#br1" timeOffset="-132772.27">11327 17563 2778 0,'0'0'176'0,"0"0"27"16,-18-6-9-16,18 6-13 0,0 0-22 16,0 0-10-16,0 0-16 0,0 0-16 15,0 0-15-15,0 0-39 0,45-16-53 0,-45 16-65 16,23-5-74-16,-8 2-74 0,-3-5-113 16,2 2-203-16,-6-1-403 0,-8 7-321 0</inkml:trace>
  <inkml:trace contextRef="#ctx0" brushRef="#br1" timeOffset="-130130">12341 17393 2685 0,'0'0'-67'0,"0"0"23"0,0 0 18 15,0 0-1-15,0 0 8 0,0 0 7 16,0 0 18-16,0 0 7 0,0 0 5 15,0 0-1-15,0 0 8 0,0 0-3 0,0 0 4 16,0 0 3-16,0 0 14 0,0 0 10 16,0 0 5-16,53-7 3 0,-53 7 7 15,0 0 9-15,0 0 10 0,0 0 10 0,0 0 7 16,0 0 8-16,0 0 4 0,18-2 3 16,-18 2-3-16,0 0-4 0,0 0-5 0,0 0-7 15,27 2-8-15,-27-2-14 0,17 0-5 16,-17 0-8-16,24 2-7 0,-24-2-4 15,24 0-8-15,-24 0-7 0,25 0-2 0,-10 0-5 16,-15 0-3-16,29 0-2 0,-29 0-4 16,28 0 0-16,-14 0-5 0,-14 0-1 15,23 0-4-15,-23 0-4 0,23 0-19 0,-23 0-19 16,19 0-38-16,-19 0-37 0,0 0-50 16,21 0-46-16,-13 0-60 0,-8 0-138 0,0 0-158 15,0 0-361-15,0 0-319 0</inkml:trace>
  <inkml:trace contextRef="#ctx0" brushRef="#br1" timeOffset="-129394.95">13467 16766 2809 0,'0'0'-18'16,"0"0"17"-16,0 0 8 0,0 0 6 16,0 0 20-16,0 0 19 0,0 0 24 15,0 0 17-15,0 0 7 0,0 0 4 0,0 0-9 16,0 0-7-16,1 61-1 0,-2-40-5 15,-1 6-4-15,2 1-8 0,0-1-4 16,0 4-8-16,0-5-4 0,0 3-8 16,0 0-2-16,2-3-6 0,-2 1-6 0,0-8-3 15,1 2-12-15,-1-4-29 0,0 0-31 0,0-17-41 16,2 25-52-16,-2-16-68 0,2 0-106 16,-2-9-181-16,0 0-385 0,0 0-242 15</inkml:trace>
  <inkml:trace contextRef="#ctx0" brushRef="#br1" timeOffset="-129084.96">13511 16784 2812 0,'4'-18'87'0,"-2"3"16"15,-2 15-8-15,9-22-8 0,-5 10-7 16,6 1-11-16,-10 11-10 0,15-17-5 0,-1 9-7 16,-3 2-4-16,-11 6-7 0,23-12-1 15,-12 11-5-15,-11 1-4 0,23-4 0 16,-23 4-2-16,24 0-2 0,-24 0 11 0,20 8 19 15,-20-8 1-15,12 13 3 0,-12-13 0 16,2 17-7-16,-2-17-1 0,-5 23-7 0,-6-10 4 16,-2 4 11-16,-3 0 11 0,0 3 19 15,-4 0 10-15,-1 3 7 0,4 2-2 16,-4 0-16-16,8-2-4 0,-1 0-8 16,3-3-9-16,5 4 2 0,4-6-14 0,2 1-5 15,6 2-12-15,3 0-22 0,7-2-27 16,-3-3-44-16,8-1-52 0,-4-4-48 0,6 2-64 15,0-2-51-15,-4-6-77 0,2-2-155 16,-3 0-64-16,-3-2-324 0,-15-1-270 0</inkml:trace>
  <inkml:trace contextRef="#ctx0" brushRef="#br1" timeOffset="-128814.34">13814 17070 2853 0,'0'0'159'0,"0"0"34"0,7-12-27 16,-7 12-22-16,0 0-15 0,15-10-16 0,-15 10-17 15,16-1-8-15,-16 1-11 0,0 0-12 16,25 0-10-16,-25 0-6 0,0 0-4 16,18 9 7-16,-18-9 12 0,6 11-1 15,-6-11 0-15,0 0 3 0,-2 26-6 0,2-26 13 16,-11 22 1-16,4-8 2 0,-3-2-11 16,4 4 5-16,0-3-6 0,-1 1 0 0,1-1-5 15,5 2-9-15,1-15-4 0,0 27-2 16,0-27-9-16,9 28-8 0,2-14-5 0,7 1-34 15,-4-3-40-15,4-1-45 0,-1-4-54 16,2 3-66-16,-1-2-47 0,-1-4-111 0,-2-1-167 16,-4-3-25-16,-11 0-367 0,10 4-346 15</inkml:trace>
  <inkml:trace contextRef="#ctx0" brushRef="#br1" timeOffset="-128434.58">13149 17694 2814 0,'0'0'-17'0,"0"0"40"15,0 0 18-15,0 0 10 0,0 0 37 16,0 0 13-16,0 0 14 0,52-11-2 0,-52 11-14 16,27-4-8-16,-8 2-13 0,2 2-8 15,6-2-5-15,5 1-6 0,3-2-6 16,6 2 1-16,2-2 0 0,1 2-3 0,2-3-7 16,0 0-4-16,-1 3-5 0,0-5-2 15,0 4-3-15,0-2-5 0,-3 0-3 16,-1 2-2-16,-3-2-3 0,-6 2 2 15,1-1-4-15,-3 1-6 0,-1 2-16 0,-9-4-29 16,3 4-38-16,-5-2-50 0,1 0-43 16,-3 2-46-16,-4 0-58 0,-12 0-146 0,15 2-493 15,-15-2-305-15</inkml:trace>
  <inkml:trace contextRef="#ctx0" brushRef="#br1" timeOffset="-127892.99">13574 17902 2862 0,'6'-17'33'16,"-6"17"28"-16,0 0 4 0,4-11 17 16,-4 11 13-16,0 0 25 0,0 0 9 0,0 0 15 15,0 0 4-15,0 0-4 0,0 0 7 16,0 0-17-16,0 0-7 0,0 0-11 0,17 41-11 15,-15-30-5-15,-2-11-4 0,4 28-10 16,-2-15-6-16,3 3-13 0,-3-2-5 16,0 2-4-16,0 1-13 0,2-4-19 0,-1 2-30 15,-3-15-36-15,5 23-40 0,-5-23-51 16,2 19-67-16,1-7-48 0,-3-12-76 16,4 11-170-16,-4-11-67 0,4 11-368 0,-4-11-332 15</inkml:trace>
  <inkml:trace contextRef="#ctx0" brushRef="#br1" timeOffset="-127529.89">13962 17870 2878 0,'9'-15'24'0,"-9"15"39"0,0 0-9 16,0 0-2-16,0 0-5 0,0 0-4 15,0 0-3-15,0 0 4 0,-41 26 5 0,32-14 12 16,-2 1 11-16,-2 2 14 0,-1 4 16 16,-2-2 8-16,3 5-1 0,-3 4-9 0,1-1-3 15,-2 3-8-15,3-1-7 0,-5 1-7 16,6 3-7-16,-5-1-9 0,4 1-4 15,1-1-2-15,-1 1-11 0,-2 0-2 16,6-2-5-16,-2 0-5 0,3-4-4 0,0-2-15 16,1-2-21-16,1-3-26 0,2-2-36 15,2 0-42-15,-1-3-48 0,4-13-42 0,-2 21-66 16,2-21-151-16,2 13-123 0,-2-13-329 16,7 5-239-16</inkml:trace>
  <inkml:trace contextRef="#ctx0" brushRef="#br1" timeOffset="-127125.28">14117 18210 2726 0,'0'0'48'0,"5"-13"37"0,-5 13 7 16,0 0 8-16,0 0-3 0,-3-21 0 16,3 21 2-16,0 0 4 0,0 0 7 0,-20-9 9 15,20 9 1-15,-22 2 12 0,22-2 9 16,-25 7 2-16,7 0-3 0,4 2-2 16,-3 0 21-16,0 5-13 0,0-1-10 0,1 1-13 15,3 1-11-15,-1 2-9 0,7-2-17 16,-2 0-9-16,2 0-8 0,3 0-5 0,4-15-9 15,0 33-10-15,4-19-5 0,3 2-5 16,2-3-19-16,-2 1-1 0,7-3-2 16,-1 1-3-16,5-1-4 0,-5-3-7 0,4 0-15 15,0-3-13-15,-3 1-21 0,6-2-21 16,-4-3-23-16,1 2-32 0,-1-6-39 16,2 3-52-16,-2-3-36 0,3 1-40 0,-7-4-104 15,6 2-110-15,-6-1-68 0,0 3-336 16,-12 2-306-16</inkml:trace>
  <inkml:trace contextRef="#ctx0" brushRef="#br1" timeOffset="-126314.35">14335 18399 2733 0,'0'0'-19'0,"0"0"70"16,0 0 33-16,0 0 21 0,0 0-1 15,0 0-2-15,0 0-12 0,0 0-6 0,0 0-11 16,0 0-10-16,0 0-9 0,-5-30-6 16,5 30-3-16,0 0-8 0,0 0-5 0,0 0-2 15,0 0-6-15,0 0-1 0,0 0 5 16,0 0 0-16,0 0 2 0,0 0 0 16,0 0 3-16,0 0 9 0,14-6 1 0,-14 6 2 15,0 0-1-15,0 0-2 0,0 0 3 16,0 0-2-16,0 0 4 0,0 0-6 0,0 0-6 15,0 0-1-15,0 0-3 0,0 0-6 16,0 0 1-16,0 0-2 0,0 0-2 16,0 0 1-16,0 0 0 0,0 0-2 0,0 0-1 15,0 0-4-15,0 0 3 0,0 0-3 16,0 0-2-16,0 0 0 0,0 0 0 16,0 0-3-16,0 0 0 0,0 0 0 0,0 0-3 15,0 0 1-15,0 0-2 0,0 0 7 16,0 0 4-16,0 0 0 0,0 0 3 0,0 0-3 15,0 0 1-15,0 0-2 0,0 0-3 16,0 0 2-16,0 0-6 0,0 0 4 16,0 0-8-16,0 0 5 0,0 0-5 0,0 0 0 15,0 0 4-15,0 0-4 0,0 0-1 16,0 0 4-16,0 0-1 0,0 0 1 16,0 0 1-16,0 0-1 0,0 0 1 0,0 0-1 15,0 0-3-15,0 0 7 0,0 0-11 16,0 0 2-16,0 0-2 0,0 0 0 0,0 0 4 15,0 0-7-15,0 0 5 0,0 0 0 16,0 0 1-16,0 0 0 0,0 0 6 16,0 0 9-16,0 0 12 0,0 0-2 0,0 0 6 15,0 0-4-15,0 44 14 0,0-44 1 16,0 0-6-16,-4 23-2 0,4-23-7 16,-5 21-3-16,2-8-4 0,3-13 1 0,0 26 1 15,0-26-8-15,0 27 2 0,0-27-10 16,3 25 6-16,0-12-13 0,-3-13-16 0,2 24-19 15,-2-15-26-15,2 1-34 0,-2-10-53 16,0 0-69-16,0 21-68 0,0-21-145 0,0 9-151 16,0-9-6-16,0 0-382 0,0 0-405 15</inkml:trace>
  <inkml:trace contextRef="#ctx0" brushRef="#br1" timeOffset="-125653.27">14659 18179 2891 0,'18'-12'-110'16,"-18"12"31"-16,0 0 16 0,10-8 20 0,-10 8 34 15,0 0 6-15,0 0 27 0,0 0 28 16,0 0 24-16,0 0 23 0,0 0 15 16,0 0 5-16,0 0 7 0,0 0 6 0,-38-7 6 15,38 7 0-15,0 0 0 0,-31 7 0 16,31-7-7-16,-20 8-11 0,20-8-9 0,-19 7-7 15,19-7-15-15,-17 13-5 0,17-13-10 16,-12 10-9-16,12-10-6 0,-3 13-6 0,3-13-6 16,0 0-19-16,0 0-14 0,13 29-12 15,-5-21-11-15,-1 2-4 0,5-3 0 16,-1 3-1-16,-1-1 2 0,3 1 2 0,-3-1 1 16,4 1 0-16,-3-1-5 0,0 1 7 15,1-3 2-15,-12-7 4 0,13 16-1 16,-6-9 5-16,-7-7 1 0,9 18 12 0,-9-18 6 15,0 15 3-15,0-15 8 0,-3 19 7 16,3-19-7-16,-6 17 1 0,6-17-1 16,-9 19-5-16,2-11-6 0,7-8-11 0,-16 13-34 15,16-13-53-15,-20 7-77 0,11-3-95 16,9-4-184-16,-24 2-149 0,24-2 11 16,-28-4-331-16,28 4-282 0</inkml:trace>
  <inkml:trace contextRef="#ctx0" brushRef="#br1" timeOffset="-120555.53">6477 17344 1193 0,'0'0'153'0,"0"0"-15"0,0 0-25 15,0 0-18-15,0 0 2 0,0 0 17 0,0 0-2 16,0 0 7-16,19-3 14 0,-19 3 17 16,0 0 17-16,0 0 16 0,0 0 9 0,0 0 4 15,0 0 4-15,0 0-2 0,8 24 3 16,-8-24 11-16,0 19-8 0,0-19-41 16,-4 25-9-16,4-25-6 0,-4 32 0 15,4-13-17-15,-2 0-15 0,4 2-12 0,-2 0-13 16,0-1 8-16,4 4-7 0,-2-1-14 15,2 0-9-15,0-4-10 0,1 0-20 0,0-1-24 16,1-2-48-16,-4-1-73 0,-2-15-107 16,6 23-123-16,-6-15-269 0,0-8 21 15,0 0 22-15,0 0-410 0,0 0-415 0</inkml:trace>
  <inkml:trace contextRef="#ctx0" brushRef="#br1" timeOffset="-118884.11">15045 17577 1421 0,'0'0'397'16,"0"0"-56"-16,0 0-132 0,0 0-48 15,0 0-24-15,0 0-22 0,0 0-15 16,0 0-5-16,0 0 1 0,0 0 1 15,0 0 10-15,0 0 5 0,0 0 12 0,27-22 8 16,-27 22-1-16,19-1-8 0,-19 1-16 16,19-3-8-16,-19 3-12 0,21 0-10 0,-21 0-12 15,0 0-16-15,28-2-27 0,-28 2-31 16,0 0-42-16,19-4-41 0,-19 4-54 16,0 0-37-16,12-5-40 0,-12 5-54 0,0 0-127 15,0 0-511-15,0 0-311 0</inkml:trace>
  <inkml:trace contextRef="#ctx0" brushRef="#br1" timeOffset="-118731.33">15016 17449 2704 0,'-14'-8'0'0,"14"8"68"0,0 0 23 0,-14-8 2 15,14 8 8-15,0 0 0 0,0 0 6 16,0 0 10-16,0 0-8 0,0 0-12 16,0 0-9-16,0 0-12 0,38-17-9 0,-38 17-16 15,28-4-33-15,-10 3-53 0,-1-4-61 16,-1 4-72-16,2-2-80 0,-1-4-175 0,-2 3-465 15,2-1-264-15</inkml:trace>
  <inkml:trace contextRef="#ctx0" brushRef="#br1" timeOffset="-118271.54">15669 17390 2580 0,'0'0'-45'15,"0"0"61"-15,0 0 11 0,0 0 13 16,0 0 13-16,0 0 12 0,-11 16 19 16,11-16 17-16,0 0 9 0,0 0 6 0,0 0 6 15,0 0 1-15,0 0 6 0,0 0-1 16,0 0-2-16,0 0-2 0,19 10-11 0,-19-10-9 15,0 0-10-15,20 3-11 0,-20-3-8 16,0 0-7-16,24 1-8 0,-24-1-5 16,22 0-10-16,-22 0-8 0,26 0-24 0,-26 0-22 15,25-1-42-15,-25 1-38 0,24 0-43 16,-24 0-50-16,20 0-42 0,-9 0-55 16,-11 0-144-16,17-4-553 0,-17 4-427 0</inkml:trace>
  <inkml:trace contextRef="#ctx0" brushRef="#br1" timeOffset="-116916.1">16311 17070 2924 0,'0'0'-130'0,"0"0"16"0,0 0 9 16,0 0 2-16,0 0 15 0,0 0 14 15,-20-6 20-15,20 6 29 0,0 0 11 16,0 0 37-16,0 0 4 0,0 0 30 15,0 0 25-15,0 0 27 0,0 0 15 0,0 0 4 16,0 0-4-16,0 0-8 0,0 0-5 16,0 0-13-16,0 0 2 0,-25 3 0 0,25-3 4 15,0 0-7-15,0 0-3 0,0 0-6 16,0 0-7-16,-17 10-5 0,17-10-7 16,0 0-2-16,0 0-10 0,0 0-1 15,-13 8-3-15,13-8-3 0,0 0 2 0,0 0-3 16,0 0 3-16,0 0-3 0,-8 11 7 0,8-11 1 15,0 0-2-15,0 0 1 0,0 0 5 16,-8 13-6-16,8-13 1 0,0 0-3 16,-7 13-4-16,7-13-3 0,0 0-7 0,-7 19 3 15,7-19-4-15,-6 16 2 0,6-16-5 16,-2 23 1-16,-2-10-17 0,4-13 9 16,-4 29-1-16,0-13 2 0,1 0-2 0,1 1 0 15,0-1-6-15,0 0 3 0,2-16-8 16,-2 35 4-16,2-19-4 0,-2 0-1 15,2-16-6-15,-2 25-1 0,2-25-1 0,0 21-7 16,0-21-11-16,-2 17-12 0,2-17-29 16,0 14-37-16,0-14-64 0,-4 7-77 0,4-7-74 15,0 0-146-15,0 0-129 0,0 0-17 16,0 0-338-16,0 0-344 0</inkml:trace>
  <inkml:trace contextRef="#ctx0" brushRef="#br1" timeOffset="-116345">16186 17136 2806 0,'0'0'-3'16,"2"-15"36"-16,-2 15-3 0,0 0 2 15,2-19-11-15,-2 19 12 0,0 0 7 16,2-21 6-16,-2 21-1 0,0 0 2 0,0-21 6 16,0 21 5-16,2-15 15 0,-2 15 19 15,0 0 1-15,6-21-3 0,-6 21-4 16,9-15-9-16,-9 15-4 0,13-14-10 0,-13 14-6 16,12-11-5-16,-12 11-7 0,13-10-5 15,-13 10-2-15,15-8-1 0,-15 8-1 16,19-3-4-16,-19 3 1 0,19 0-6 0,-19 0 1 15,21 7-3-15,-9-3-1 0,-12-4 1 0,22 13-3 16,-14-3 2-16,3-1 4 0,-11-9 4 16,15 20 9-16,-13-11 1 0,-2-9-2 15,6 21 6-15,-6-21-2 0,-4 21-5 16,4-21 1-16,-15 23-7 0,7-12-7 0,-3 0 0 16,-1 0 0-16,-4-4-8 0,2 1 0 15,1-1 4-15,0-1-2 0,13-6 1 0,-23 11 2 16,23-11 0-16,-17 11 5 0,17-11 1 15,-15 7-1-15,15-7-10 0,-10 5 3 16,10-5-1-16,0 0 8 0,-10 10 0 0,10-10 10 16,0 0-9-16,0 0 4 0,0 0 4 15,14 34 2-15,-4-25 7 0,4 3-5 0,0 2 0 16,3-1-4-16,0 2-1 0,2 0-5 16,5 2-6-16,-2 0 13 0,4 2-12 15,-3-1-24-15,3-1-27 0,-5-2-43 16,0-2-65-16,-4 1-84 0,2-1-78 0,-4-2-185 15,-5-1-118-15,-1 2 26 0,-9-12-427 0,9 15-476 16</inkml:trace>
  <inkml:trace contextRef="#ctx0" brushRef="#br1" timeOffset="-115244.08">16698 17372 3124 0,'-7'-14'-14'0,"7"14"37"15,0 0 15-15,0 0 18 0,-6-14 33 16,6 14 18-16,0 0 17 0,0 0 9 0,0 0-3 16,0 0-7-16,0 0-15 0,0 0-11 15,0 0-10-15,0 0-8 0,0 0-8 0,13-19-7 16,-13 19-6-16,0 0-7 0,0 0-4 16,0 0-6-16,0 0 0 0,0 0-5 15,0 0 4-15,35 20 1 0,-35-20 3 0,0 0 5 16,-10 27 0-16,10-27 1 0,-14 27 9 15,5-14 7-15,-2 2 29 0,1 1-13 0,1-2 6 16,-1 0-10-16,2 0-7 0,-2 1-5 16,4-2-15-16,6-13 1 0,-6 23-7 15,6-23-4-15,0 19-6 0,0-19-21 0,17 18-27 16,-2-14-28-16,-1 3-31 0,6-3-35 16,-1-2-41-16,-1-1-50 0,6 2-54 0,-3-6-50 15,0 2-113-15,-2-3-155 0,1 1-8 16,-4-4-366-16,4 1-367 0</inkml:trace>
  <inkml:trace contextRef="#ctx0" brushRef="#br1" timeOffset="-114845.47">17127 17155 2965 0,'0'0'-7'16,"-6"-22"20"-16,6 22 13 0,-10-12 25 16,10 12 22-16,-15-12 22 0,15 12 17 0,-20-9 0 15,20 9 2-15,-20-6 4 0,20 6 4 16,-24-4 15-16,24 4 9 0,-25 3 14 15,25-3 0-15,-24 9 19 0,12-3-2 16,0 3-10-16,-2 1-7 0,4 1-15 0,0 2-13 16,3 1-12-16,-2 1-11 0,5 0-12 15,2 1-6-15,2-16-4 0,2 32-8 16,2-17-7-16,5 1-9 0,0-3-3 0,5 2-6 16,6-4-10-16,-2 1-18 0,4-4-27 0,1-1-32 15,5-2-38-15,-4-1-55 16,-2-2-63-16,1 1-84 0,-3-6-98 0,0 1-176 15,-2 2-44-15,-2-4-10 0,-16 4-424 16,23-5-528-16</inkml:trace>
  <inkml:trace contextRef="#ctx0" brushRef="#br1" timeOffset="-114647.04">17335 17330 3580 0,'0'0'192'0,"0"0"-14"0,14 8-24 15,-14-8 6-15,10 10-18 0,-10-10 1 0,8 15 4 16,-8-15-6-16,6 17-7 0,-2-7-6 15,-4-10-13-15,4 22-12 0,1-8-6 16,-3 1 5-16,0 1-11 0,0-2-11 0,-2 4-9 16,0-18-10-16,5 30-18 0,-5-16-32 15,2 1-42-15,-2-15-45 0,4 25-58 0,-4-25-70 16,4 22-74-16,-2-14-120 0,4-2-197 16,-6-6 16-16,0 0-476 0,17 11-590 15</inkml:trace>
  <inkml:trace contextRef="#ctx0" brushRef="#br1" timeOffset="-114201.31">17703 17083 3223 0,'0'0'-83'16,"0"0"61"-16,3-17 22 0,-3 17 19 15,0 0 30-15,0 0 28 0,-7-19 17 16,7 19 13-16,0 0 8 0,-19-8 3 0,19 8-3 16,-22 0 8-16,22 0 4 0,0 0-4 15,-33 6-6-15,33-6 2 0,-21 9-13 0,12-3-7 16,9-6-12-16,-16 11-4 0,6-3-12 15,10-8-6-15,-6 17-10 0,6-17-10 0,0 0-1 16,14 31-12-16,-4-18-15 0,5 2 7 16,0-1-8-16,2 3-6 0,-1-1 11 15,6 1-7-15,-6-1 3 0,6 3-4 16,-1 2 3-16,-5-2 10 0,0 0 5 0,-6-2 4 16,-2-2 14-16,-1 1 10 0,-3-1 19 15,-4-15-8-15,-4 27-9 0,4-27-4 0,-13 23-7 16,3-16-26-16,-3 1-45 0,0-2-50 15,-4-1-71-15,1-3-103 0,-2 1-108 16,2-3-229-16,0 0-22 0,16 0 19 0,-31-6-375 16,31 6-395-16</inkml:trace>
  <inkml:trace contextRef="#ctx0" brushRef="#br1" timeOffset="-111430.78">22540 16824 2813 0,'6'-21'-84'0,"-1"11"29"0,-5 10 2 0,11-21 16 16,-5 10-6-16,2-1 8 0,-8 12 25 16,20-19 28-16,-10 11 9 0,0 1 21 0,3 0 15 15,2 1 11-15,-2 2 22 0,1 0 23 16,4 3 20-16,-4 1 13 0,-14 0 3 15,28 3-12-15,-13 1-11 0,-3 2-12 0,1 1-14 16,-2 2-12-16,-3 1-11 0,0 2-9 16,-2-1-8-16,-6-11-6 0,7 21-6 0,-7-21-5 15,-4 21-4-15,4-21-3 0,-15 19-7 16,5-11-1-16,-4-1-4 0,2 0 3 16,12-7 1-16,-29 7 3 0,11-5 2 0,18-2 1 15,-26-2-2-15,26 2-5 0,-26-7-4 16,13 0-3-16,13 7 2 0,-17-16-11 0,13 6-7 15,4 10-9-15,-5-18-18 0,5 18-26 16,0 0-39-16,9-26-51 0,-9 26-63 16,13-13-51-16,-7 5-79 0,3 0-154 0,-3 3-85 15,-6 5-299-15,12-10-224 0</inkml:trace>
  <inkml:trace contextRef="#ctx0" brushRef="#br1" timeOffset="-111084.66">22816 16673 2530 0,'23'0'0'16,"-23"0"63"-16,0 0 18 0,0 0 1 15,0 0 13-15,0 0-5 0,14 8 0 0,-14-8 0 16,0 0-3-16,0 0-11 0,13 9 0 15,-13-9-14-15,15 6-2 0,-15-6-10 0,26 2-3 16,-8 0-7-16,4-2-2 0,3-2-7 16,3 2-3-16,3 0-3 0,-1-2 1 0,2 0-5 15,0 1 1-15,-3-2-1 0,1 2-2 16,0-2-4-16,-1 1 3 0,-3-1-2 0,-4 1-2 16,0 0-2-16,-1 0-8 0,-4 0-8 15,0 0-9-15,-17 2-9 0,24-4-18 16,-24 4-22-16,14-4-28 0,-14 4-33 15,0 0-37-15,8-3-32 0,-8 3-79 0,0 0-154 16,0 0-357-16,0 0-85 0</inkml:trace>
  <inkml:trace contextRef="#ctx0" brushRef="#br1" timeOffset="-110741.22">23480 16466 2446 0,'9'-13'66'0,"-9"13"34"0,0 0-2 15,8-16-1-15,-8 16 5 0,0 0 10 0,8-14 9 16,-8 14 6-16,0 0 3 0,0 0 1 16,14-7 10-16,-14 7 0 0,0 0-3 15,0 0 2-15,0 0-5 0,0 0-7 0,16 29 10 16,-16-29-11-16,4 25-19 0,-4-9-10 15,0 3-7-15,2 1-11 0,-2 0-11 16,0 5-4-16,2 2-8 0,-2-4 1 0,0 4-7 16,0-1-6-16,3 1-6 0,-3 0-4 0,2-1-4 15,-2-3-4-15,0 0-7 0,2-2-21 16,0-2-18-16,-2-2-25 0,0 0-26 16,0-4-28-16,0-1-28 0,2-2-38 0,-2-10-48 15,4 14-44-15,-4-14-53 0,0 0-132 16,0 0-138-16,0 0-375 0,0 0-387 15</inkml:trace>
  <inkml:trace contextRef="#ctx0" brushRef="#br1" timeOffset="-110498.71">23698 16494 2892 0,'0'0'52'0,"7"-11"47"0,-7 11-9 15,0 0-10-15,0 0-2 0,0 0 15 0,0 0 20 16,0 0 5-16,0 0-11 0,0 0-4 15,0 0-12-15,14 36-9 0,-14-36 2 0,0 30 11 16,2-10 4-16,0-2 1 0,0 1-9 16,0 1-4-16,1 1-9 0,1 2-12 15,1-4-6-15,-1 3-1 0,0-3-24 0,2 0-16 16,-2-2-19-16,1 0-21 0,-1-5-29 16,0 1-38-16,-4-13-49 0,6 21-69 0,-4-15-71 15,-2-6-192-15,2 10-88 0,-2-10-370 16,0 0-334-16</inkml:trace>
  <inkml:trace contextRef="#ctx0" brushRef="#br1" timeOffset="-110163.92">23776 16715 2726 0,'0'0'-75'0,"0"0"47"0,0 0 17 15,2-17 2-15,-2 17 2 0,0 0 16 0,0 0 19 16,18-4 10-16,-18 4 8 0,0 0 5 16,27-1-5-16,-12-2-1 0,-15 3-8 15,36 3-4-15,-13-3 3 0,1 0 2 0,7 0 7 16,1 0 17-16,2 0 18 0,4 1 10 16,-2-1 8-16,-1 2-9 0,2-2-9 15,-1 0-4-15,-2 2-4 0,-3 0-5 0,2-2-1 16,-4 0-9-16,-4 2 4 0,-3-2-4 15,-2 0 4-15,1 0 4 0,-21 0 1 0,29 0-8 16,-29 0-2-16,20 0-11 0,-20 0-22 16,0 0-35-16,19-2-38 0,-19 2-41 15,0 0-56-15,9-2-51 0,-9 2-50 0,0 0-123 16,0 0-605-16,0 0-430 0</inkml:trace>
  <inkml:trace contextRef="#ctx0" brushRef="#br1" timeOffset="-108500.14">24523 16703 2767 0,'0'0'-171'0,"0"0"33"16,0 0 24-16,0 0 24 0,0 0 17 0,0 0 21 16,0 0 24-16,0 0 17 0,0 0 16 15,0 0 15-15,0 0 15 0,0 0 1 0,0 0 4 16,0 0-1-16,0 0-6 0,0 0 25 15,0 0 3-15,0 0 7 0,0 0 1 16,0 0-2-16,0 0-5 0,0 0 0 16,0 0-7-16,0 0 1 0,0 0 4 0,0 0 3 15,0 0 2-15,0 0-2 0,0 0-5 16,0 0-3-16,0 0-4 0,0 0-8 0,0 0-6 16,0 0 0-16,0 0-9 0,0 0-8 15,0 0 0-15,0 0-2 0,0 0 0 0,0 0-3 16,-12-49-5-16,16 40 2 0,0-7 1 15,0 2 4-15,-2-4 7 0,2-2 6 16,0 1 7-16,0 1 1 0,-2-1-1 0,2-2-3 16,-2 2-3-16,2 0-3 0,-2 2-5 15,0-2-5-15,1 1-2 0,-2 3-8 0,-1 15-7 16,0-25 2-16,0 25-6 0,-1-23-1 16,1 23-2-16,-5-19 2 0,5 19-7 15,-2-17 4-15,2 17 3 0,-4-15 1 16,4 15-1-16,0 0 2 0,-4-17 2 0,4 17-3 15,0 0 5-15,0 0-4 0,-6-15 1 16,6 15-3-16,0 0 3 0,0 0 2 16,0 0-4-16,0 0 3 0,-6-15-2 0,6 15 4 15,0 0-5-15,0 0 1 0,0 0 2 16,0 0 2-16,0 0-4 0,0 0 2 0,-6-13-3 16,6 13 2-16,0 0 2 0,0 0-1 15,0 0 3-15,0 0 2 0,0 0-3 0,0 0 1 16,0 0 2-16,0 0-7 0,0 0 7 15,0 0-1-15,0 0-5 0,0 0 1 16,0 0-9-16,0 0 0 0,0 0-1 0,0 0-2 16,-4-19 2-16,4 19 2 0,0 0 3 15,0 0 0-15,0 0 2 0,0 0 1 16,0 0 7-16,0 0 5 0,0 0 0 0,0 0 3 16,0 0 4-16,0 0-5 0,0 0-4 15,0 0 1-15,14-17 4 0,-14 17-1 16,0 0 0-16,0 0 0 0,24-1-2 15,-24 1 1-15,22 0-3 0,-22 0-1 0,27 0 2 16,-7 0-4-16,-2 1-3 0,4-1 1 0,1 0-2 16,1 0-1-16,1 0 1 0,-2-1-1 15,6-1 4-15,-2 2-1 0,0 0 0 16,0-2 2-16,0-2-1 0,-4 4-4 0,1-3 5 16,-1 0-2-16,-2 1-2 0,0 2 3 15,-3-4 0-15,0 3 4 0,-18 1 8 16,27-3 0-16,-27 3 4 0,20-3-2 0,-20 3-3 15,17-2-1-15,-17 2 4 0,0 0-9 16,0 0 3-16,0 0-5 0,0 0 0 16,21 2 4-16,-21-2-6 0,0 0-1 0,0 0-1 15,0 0-2-15,0 0 3 0,0 0-4 16,0 0 0-16,0 0 0 0,11 11 2 16,-11-11-4-16,0 0-2 0,0 0 3 0,0 0-4 15,0 0 1-15,0 0 0 0,0 0 0 16,0 0 0-16,0 0-2 0,0 0 3 0,0 0-2 15,0 0 1-15,0 0 3 0,0 0-1 16,0 0 2-16,12 9 2 0,-12-9-5 16,0 0 4-16,0 0-1 0,0 0 0 0,0 0 0 15,0 0-1-15,0 0-2 0,0 0 4 16,0 0 2-16,5 12 2 0,-5-12-3 16,0 0 3-16,0 0-2 0,0 0 3 0,0 0-4 15,0 0 2-15,0 0 0 0,0 0-3 16,22-29 3-16,-19 21-1 0,-3 8-3 0,13-21 3 15,-9 6 2-15,2-1-1 0,6 1 5 16,-5-2 3-16,1 2 4 0,2 0 6 16,-4 1-2-16,1 3-2 0,-7 11-2 0,9-21-3 15,-2 13-3-15,-7 8 1 0,0 0 3 16,15-8-3-16,-15 8 2 0,0 0-3 16,0 0 3-16,9 29-6 0,-9-29 2 0,4 26 2 15,-2-11-6-15,-2 1 1 0,2-1 0 16,-2 2-3-16,4-2 1 0,-4-15-4 0,6 25-4 15,-4-11-7-15,-2-14-1 0,3 19-3 16,-3-19-7-16,6 10-10 0,-6-10-3 16,0 0-1-16,17 7 0 0,-17-7 4 0,0 0 1 15,0 0 4-15,29-25-1 0,-20 12 6 16,-1-1 7-16,4-2 5 0,-3-4 17 16,2 3 10-16,2 0 8 0,-5 4 4 0,2-1-4 15,2 5 0-15,-12 9 10 0,16-13 5 16,-16 13-1-16,17-4-3 0,-17 4-4 15,0 0 2-15,24 13-8 0,-24-13-4 0,12 16 0 16,-5-9-7-16,-7-7 1 0,12 17-3 16,-6-9-8-16,-6-8-3 0,9 15-6 0,-9-15-7 15,14 11-7-15,-14-11-22 0,11 8-26 16,-11-8-10-16,15 0-9 0,-15 0 1 16,0 0 0-16,29-14 8 0,-17 7 11 0,1-5 4 15,-1 1 19-15,3-3 29 0,2 2 32 16,-2 0 22-16,-1 3 14 0,-1 1 13 15,0-1 19-15,3 6 15 0,-16 3 8 0,27 0 2 16,-27 0-8-16,27 9-14 0,-12 2-7 16,-2-2-13-16,-1 3-5 0,5-1-14 15,-2 2 4-15,3 2-9 0,-1-2-7 0,2 1-7 16,-2-2-3-16,4-1-25 0,-3-2-35 16,-3-1-53-16,2-2-84 0,2 0-92 0,-3-6-185 15,-3 0-137-15,-13 0 5 0,0 0-316 16,0 0-271-16</inkml:trace>
  <inkml:trace contextRef="#ctx0" brushRef="#br1" timeOffset="-107829.65">24446 16795 2714 0,'-20'6'-18'0,"20"-6"35"16,0 0 12-16,0 0 1 0,0 0 20 0,0 0 22 15,0 0 24-15,0 0 22 0,0 0 8 16,0 0 4-16,0 0-12 0,0 0-4 0,0 0-13 16,55 0-7-16,-55 0-16 0,32-4-4 15,-12 2-12-15,0 0-3 0,1 0-7 16,3 1-12-16,-1-2-21 0,4 2-26 15,-2-1-36-15,-3 1-44 0,0-2-51 0,0 0-46 16,-2 2-81-16,0-2-158 0,-5 0-495 16,-15 3-314-16</inkml:trace>
  <inkml:trace contextRef="#ctx0" brushRef="#br1" timeOffset="-107476.86">24981 16557 2801 0,'0'-13'11'0,"0"13"32"16,2-23 21-16,-2 23 19 0,0 0 19 16,0-21 16-16,0 21 13 0,0 0 3 15,0 0-7-15,4-17-9 0,-4 17 10 0,0 0 13 16,0 0 7-16,0 0-11 0,0 0-2 16,0 0 21-16,0 0-15 0,0 0-10 15,17 51-20-15,-17-34-13 0,2 2-15 0,-2 4-1 16,2 3-9-16,-2 3-6 0,0 0-9 15,2 2-6-15,-2 1-5 0,0 1 0 16,0 6-11-16,2 0-2 0,-2 0-6 0,0 0 2 16,2-2-1-16,-2 2-10 0,3-6 3 15,-3 0-4-15,0-1-3 0,2 1-5 0,-2-2 4 16,0-3-5-16,2 1-1 0,-2-2-13 16,0-4-15-16,3-4-23 0,-1 0-21 0,-4-5-29 15,2 0-37-15,2-3-49 0,-2-11-57 16,0 16-54-16,0-16-90 0,0 0-155 15,0 0-37-15,0 0-412 0,0 0-446 0</inkml:trace>
  <inkml:trace contextRef="#ctx0" brushRef="#br1" timeOffset="-106953.41">24968 16722 2869 0,'6'-24'-133'0,"-3"12"18"0,-3 12 15 15,6-20 11-15,-6 20 25 0,8-19 29 16,-8 19 29-16,9-16 37 0,-9 16 27 0,6-12 22 16,-6 12 15-16,0 0 22 0,8-14 24 15,-8 14 14-15,0 0 12 0,12-10-2 0,-12 10-8 16,0 0-6-16,0 0-12 0,14-8-10 16,-14 8-11-16,0 0-5 0,0 0-8 0,0 0-7 15,37 16-7-15,-23-11-12 0,1 2-4 16,6 2-11-16,1 1-9 0,0 1-5 15,4 0-6-15,3 4-1 0,2 3-15 0,-2-1-3 16,2 2-4-16,-1 0-1 0,-1 0-5 16,1 2 0-16,-2-2 2 0,0 0-1 0,-1 2-6 15,2-2 2-15,-5-2-2 0,1 0-2 16,-3-4-3-16,-4 0 0 0,-1-1 1 16,3-2 1-16,-5-1-1 0,-3-1-1 0,-1-3 10 15,2 3 3-15,-13-8 11 0,14 12 3 16,-14-12 8-16,13 7 4 0,-13-7 3 15,8 10-9-15,-8-10 6 0,0 0-8 16,0 0-3-16,-10 28 3 0,10-28-3 0,-18 23 2 16,4-10-8-16,1 1 2 0,-3 3-6 15,-6-2 3-15,4 2 11 0,-5 4 1 0,-4-2-7 16,0 2-3-16,1 0-1 0,-3 0-3 16,2 0-3-16,-1-1 0 0,2 0-8 0,1-1 1 15,2-2-7-15,4-2-6 0,2 3-31 16,2-5-23-16,5-1-25 0,-1-1-35 0,2 1-50 15,9-12-70-15,-4 15-65 0,2-10-132 16,2-5-164-16,0 0 9 0,0 0-413 16,6 16-474-16</inkml:trace>
  <inkml:trace contextRef="#ctx0" brushRef="#br1" timeOffset="-106269.41">25279 16902 2976 0,'0'0'-48'0,"0"0"68"15,0 0 21-15,0 0 0 0,0 0-2 16,0 0-7-16,0 0 2 0,0 0-8 0,0 0 0 15,0 0-9-15,0 0-21 0,0 0-10 16,59-2-6-16,-59 2 1 0,17-2-2 16,-17 2-2-16,0 0 3 0,24-4-6 15,-24 4-18-15,0 0-8 0,20-1-25 0,-20 1-17 16,0 0-13-16,15-3-19 0,-15 3-22 16,7-1-55-16,-7 1-98 0,0 0-305 0,0 0 185 15</inkml:trace>
  <inkml:trace contextRef="#ctx0" brushRef="#br1" timeOffset="-105852.4">25232 17149 1817 0,'0'0'32'0,"0"0"19"0,0 0-5 15,10 18-5-15,-10-18-6 0,0 0 3 0,0 0 8 16,24-2 2-16,-24 2-5 0,0 0-7 16,31-4-1-16,-31 4-18 0,18-4 8 15,-18 4 3-15,19-3-19 0,-19 3-29 0,0 0-28 16,19-5-44-16,-19 5-70 0,0 0-153 15,5-8-233-15,-5 8 264 0</inkml:trace>
  <inkml:trace contextRef="#ctx0" brushRef="#br1" timeOffset="-105672.08">25257 17094 1760 0,'0'0'157'16,"0"0"41"-16,0 0-9 0,0 0-8 15,0 0 11-15,-15 19 12 0,15-19-2 0,0 0-10 16,0 0-19-16,6 31-15 0,-6-31-21 15,2 19-17-15,-2-19-10 0,0 25-13 16,0-25-14-16,0 24-16 0,0-24-39 0,2 23-56 16,-2-11-59-16,0-12-73 0,5 20-68 15,-5-20-122-15,3 16-173 0,-1-10-353 16,-2-6-242-16</inkml:trace>
  <inkml:trace contextRef="#ctx0" brushRef="#br1" timeOffset="-105083.3">25640 17001 2526 0,'0'0'-36'0,"0"0"64"16,0 0 16-16,0 0 12 0,0 0 6 15,0 0 9-15,0 0 7 0,0 0 11 16,0 0-10-16,0 0-3 0,0 0-12 16,0 0-6-16,0 0-8 0,0 0 0 0,57 4-4 15,-39-6 7-15,8 2 8 0,5-2 13 16,-2 0 16-16,4 2-1 0,1-2 9 0,0 0-2 15,-1 2 1-15,1-2-8 0,-2 2 0 16,-1 0-4-16,0-2-3 0,-6 2-6 16,0 0-8-16,0 0-2 0,-6 0-5 0,2 2-3 15,-3-2 2-15,-18 0-1 0,32 0-8 16,-19 0-1-16,-13 0-7 0,25-2-7 16,-25 2-1-16,21 0-10 0,-21 0-3 0,0 0-11 15,21 2-22-15,-21-2-25 0,0 0-34 16,0 0-40-16,19 0-31 0,-19 0-32 15,0 0-25-15,0 0-34 0,0 0-31 16,0 0-93-16,8 8-133 0,-8-8-417 0,0 0-296 16</inkml:trace>
  <inkml:trace contextRef="#ctx0" brushRef="#br1" timeOffset="-104414.65">26194 16208 2708 0,'0'0'-7'0,"0"0"41"16,13-7 0-16,-13 7 0 0,0 0-1 15,0 0 12-15,14-4 45 0,-14 4 31 0,0 0 15 16,0 0-5-16,0 0-11 0,0 0-10 16,-12 47-9-16,8-29-5 0,0 1-4 15,-1 3-4-15,0 4-7 0,3 0-6 0,0 0-2 16,0 5-2-16,2 0-1 0,-2 3-7 16,4-2-1-16,-2 3-4 0,2 2-5 0,0 2 0 15,-2-1-2-15,2-2 2 0,1 2-11 16,-1-5 6-16,1-3-11 0,-3 1 3 15,2-3-2-15,0-1-8 0,0-6-2 0,-2-1-3 16,2-1-13-16,0-2-7 0,1-1-14 16,-3-16-34-16,0 21-48 0,0-21-62 15,2 16-73-15,-2-16-72 0,0 0-149 0,0 0-138 16,0 0-372-16,0 0-390 0</inkml:trace>
  <inkml:trace contextRef="#ctx0" brushRef="#br1" timeOffset="-103998.83">26327 17016 2941 0,'0'0'-22'0,"0"0"27"16,0 0 3-16,13 19 1 0,-13-19-4 15,0 0-2-15,22 4 3 0,-22-4 1 16,23 0-4-16,-23 0 11 0,31 0-11 0,-15-1 7 15,2 1 19-15,-18 0 14 0,38-4 11 16,-17 4 12-16,-2-3 11 0,0 2 1 16,3 1-5-16,-4-3-3 0,-18 3-10 0,33 0-4 15,-19 0-9-15,-14 0-6 0,27-1-12 16,-27 1-23-16,18 0-27 0,-18 0-35 16,0 0-37-16,25 1-30 0,-25-1-34 0,16 3-22 15,-16-3-45-15,0 0-88 0,0 0-480 16,0 0-94-16</inkml:trace>
  <inkml:trace contextRef="#ctx0" brushRef="#br1" timeOffset="-103585.64">26806 17016 2373 0,'0'0'-14'0,"0"0"20"0,0 0 8 0,0 0-5 16,12 10 2-16,-12-10 4 0,0 0 6 15,13 4 16-15,-13-4-3 0,0 0 5 0,0 0 9 16,21 1 17-16,-21-1 16 0,13 4 28 16,-13-4 11-16,12 8 10 0,-12-8 3 15,9 9-8-15,-9-9-3 0,8 14-8 0,-8-14-12 16,8 13-2-16,-8-13-1 0,0 0 9 15,0 21 1-15,0-21 2 0,0 0-3 16,-12 17-8-16,12-17-4 0,-13 8-3 0,13-8-24 16,-18 4-6-16,18-4 2 0,-18 0-2 15,18 0-7-15,0 0-4 0,-23-14-6 0,23 14-7 16,-8-17-5-16,8 17-5 0,-4-25-6 16,4 8-7-16,0 17 0 0,6-29-13 15,0 17-12-15,1 0-4 0,-1 2-13 16,4 3-23-16,-5 1-32 0,-5 6-37 0,0 0-67 15,23 3-74-15,-23-3-150 0,8 10-159 16,-8-10-26-16,0 0-284 0,-8 31-247 0</inkml:trace>
  <inkml:trace contextRef="#ctx0" brushRef="#br1" timeOffset="-102573.09">25039 17283 2654 0,'13'-12'4'0,"-13"12"58"0,0 0 24 15,14-7 17-15,-14 7 15 0,0 0 16 16,12-7 14-16,-12 7 3 0,0 0-7 0,0 0-3 16,0 0-7-16,0 0-12 0,0 0 5 15,0 0-5-15,0 0-7 0,-41-6-14 16,41 6-4-16,-31 3-12 0,10 1-7 0,2-2-9 16,-2 2-13-16,-1-1-5 0,0 4-8 15,-4-2-4-15,3 1-1 0,1-2-8 0,7 1 0 16,-6 1-4-16,7 0-7 0,-1 0 2 15,15-6 1-15,-24 13-5 0,16-5-1 16,8-8 0-16,-8 15 2 0,8-15-3 0,2 19-2 16,-2-19 1-16,11 26-16 0,-6-13 7 15,2 3 2-15,2 0 1 0,-1-2 5 0,-2 4 0 16,3-3 5-16,-3 0 2 0,3 6 25 16,-5-6-7-16,3 3 4 0,-3 1-8 15,1-2-2-15,-4 2 7 0,1-2-2 0,-2 2-7 16,0 0-2-16,-2 0-4 0,1 0-10 15,-1 0 5-15,-3-2 2 0,3 0-7 16,-3 1 4-16,3-1-5 0,0-2 5 0,2-15-1 16,-2 26-6-16,-1-14 0 0,3-12-1 15,-2 19-2-15,2-19 4 0,-2 17-4 0,2-17-2 16,0 0 1-16,0 21 0 0,0-21 0 16,0 0-4-16,-2 15-6 0,2-15-10 15,0 0-11-15,0 11-13 0,0-11-12 0,0 0-20 16,0 0-23-16,0 0-35 0,0 0-39 15,0 0-47-15,0 0-42 0,0 0-36 0,0 0-51 16,0 0-71-16,0 0-62 0,0 0-28 16,0 0-371-16,0 0-236 0</inkml:trace>
  <inkml:trace contextRef="#ctx0" brushRef="#br1" timeOffset="-102093.14">24767 17902 2560 0,'0'0'-18'16,"-32"2"63"-16,32-2 32 0,0 0 14 16,-18 3 12-16,18-3 19 0,0 0 15 0,0 0 2 15,-16 6-5-15,16-6-12 0,0 0-10 16,0 0-16-16,0 0-11 0,0 0-8 0,0 0-9 15,44 12-13-15,-44-12-8 0,34 4-14 16,-21-2-10-16,5 1-14 0,-18-3-1 16,26 4-6-16,-26-4-2 0,22 3 0 0,-22-3 1 15,10 7 3-15,-10-7 5 0,0 0 2 16,0 0 12-16,0 0 6 0,0 0 10 0,0 0 3 16,-48 22 5-16,31-18-4 0,0 1 0 15,0-1-4-15,1 0-2 0,-2 0 0 16,4 2-6-16,-2 0-4 0,16-6-1 15,-23 13-3-15,15-7-5 0,8-6-5 0,0 0-8 16,-6 20-17-16,6-20-14 0,0 0-17 16,25 18-7-16,-13-12 0 0,4 2 2 15,-2-3 6-15,1 1 6 0,0-1 2 0,2-1 10 16,-5 2-2-16,-12-6 4 0,26 7 6 16,-26-7 1-16,14 6 12 0,-14-6 8 0,10 6 13 15,-10-6 5-15,0 0 9 0,0 0 9 16,0 0 9-16,0 0 2 0,0 0 4 0,0 0-8 15,-20 26 0-15,20-26-2 0,0 0-5 16,0 0-4-16,-2 18 1 0,2-18-10 16,0 0-4-16,12 13-10 0,-12-13-15 0,14 11-19 15,-14-11-17-15,10 10-11 0,-10-10-9 16,10 10-8-16,-10-10 3 0,9 12-4 0,-9-12-2 16,0 0-7-16,9 15-4 0,-9-15-4 15,0 0-2-15,4 13 6 0,-4-13 7 16,0 0 6-16,0 0 0 0,0 0-25 0,-2 19-49 15,2-19-53-15,0 0-109 0,0 8-626 16,0-8-339-16</inkml:trace>
  <inkml:trace contextRef="#ctx0" brushRef="#br1" timeOffset="-101508.47">24430 17897 2985 0,'0'0'62'16,"0"0"12"-16,0 0-13 0,0 0-6 0,0 0-8 15,53 7-1-15,-31-9-2 0,0 0-4 16,8 2-3-16,2-3 5 0,3 0 26 16,1 2 33-16,4-3 25 0,1 4 11 0,0-2 2 15,-3 0-7-15,-1 2-10 0,-1-2-23 16,5 0-12-16,-9 0-11 0,1 2-7 0,-6-2-7 15,-5 1-5-15,0-1-13 0,-1 2-7 16,-21 0-5-16,32-4-5 0,-17 1 3 16,-15 3-13-16,21-1-2 0,-21 1-3 15,20-4 0-15,-20 4-6 0,0 0 2 0,22-4-27 16,-22 4-33-16,0 0-56 0,0 0-75 16,13-7-72-16,-13 7-149 0,0 0-155 0,0 0 6 15,0 0-324-15,0 0-243 0</inkml:trace>
  <inkml:trace contextRef="#ctx0" brushRef="#br1" timeOffset="-100153.05">24483 16689 2611 0,'0'0'-42'0,"0"0"27"0,0 0 3 16,0 0 9-16,0 0-12 0,0 0 32 0,0 0 13 15,0 0 17-15,0 0 6 0,0 0 2 16,0 0-1-16,0 0 5 0,0 0 4 16,0 0 10-16,0 0 9 0,0 0 9 0,0 0 17 15,0 0 6-15,0 0 0 0,0 0-7 16,0 0-14-16,0 0-6 0,0 0-6 0,0 0-12 15,0 0-9-15,0 0-4 0,0 0-7 16,42 19-7-16,-42-19-2 0,28 1-6 0,-13 1-4 16,4 0-3-16,0 0-2 0,-19-2-3 15,36 2 9-15,-14 0 1 0,-4 0 4 16,1-1 0-16,-1 2 2 0,-2-1-3 16,2 0-4-16,-18-2-4 0,29 3-2 0,-17-1-4 15,-12-2 0-15,24 2-3 0,-24-2-1 16,18 2 0-16,-18-2-3 0,16 2-4 15,-16-2 1-15,0 0 1 0,21 1-4 0,-21-1 0 16,15 3 0-16,-15-3-4 0,0 0 0 16,23 1 0-16,-23-1 1 0,0 0-2 15,23 0 1-15,-23 0 0 0,0 0-1 0,17 3 0 16,-17-3-3-16,0 0 1 0,19 3 6 16,-19-3-5-16,0 0-2 0,15 4 0 0,-15-4 0 15,0 0 0-15,19 3 1 0,-19-3 3 16,0 0-3-16,17 3 7 0,-17-3 0 0,0 0 4 15,0 0 0-15,19 4-3 0,-19-4 1 16,0 0 9-16,0 0 4 0,0 0-6 16,0 0-2-16,0 0 1 0,0 0-5 15,0 0 1-15,0 0 2 0,0 0-5 0,0 0-2 16,0 0 3-16,-53 4-4 0,34-3 0 16,-2-1-2-16,-3 0 4 0,2 2-4 0,-8-1 0 15,3 2 0-15,-2-2-1 0,0 2-1 16,6 0 0-16,-1-3-2 0,4 1-2 15,-1 1-3-15,-1-1-4 0,3-1-4 0,19 0 3 16,-31 3 1-16,17-2-2 0,14-1-6 16,-21 2-9-16,21-2-7 0,0 0-13 0,-25 0-21 15,25 0-32-15,0 0-43 0,0 0-61 16,-10-2-58-16,10 2-151 0,0 0-155 16,0 0-377-16,0 0-369 0</inkml:trace>
  <inkml:trace contextRef="#ctx0" brushRef="#br1" timeOffset="-98811.6">23552 17089 2651 0,'0'0'-196'0,"15"-6"39"0,-15 6 28 16,0 0 29-16,0 0 34 0,0 0 21 16,0 0 32-16,0 0 19 0,0 0 25 0,0 0 33 15,0 0 15-15,0 0 27 0,0 0 16 16,0 0 12-16,0 0 5 0,0 0-4 0,0 0-11 16,0 0-14-16,0 0-13 0,0 0-10 15,0 0-10-15,-46-6-7 0,46 6-1 16,0 0-2-16,-28 6-7 0,28-6 6 0,-24 6 0 15,10-2-2-15,14-4 4 0,-26 10-6 16,11-2-2-16,1-2-9 0,1 2 3 0,0 0-5 16,13-8-5-16,-23 12 0 0,15-3 4 15,8-9 4-15,-13 15 1 0,13-15 3 16,-7 17-8-16,7-17 14 0,0 17-1 16,0-17 4-16,9 17-1 0,-9-17-11 0,15 18-5 15,-7-9-2-15,5-4-8 0,-1 3-3 16,4-2-2-16,-2-2-4 0,3 0-4 0,0-1-5 15,0-1-18-15,-17-2-32 0,38-2-40 16,-21 0-54-16,2 1-60 0,0-3-57 16,-2-4-117-16,-2 3-172 0,-1-4-58 0,-4 4-285 15,-10 5-239-15</inkml:trace>
  <inkml:trace contextRef="#ctx0" brushRef="#br1" timeOffset="-97631.56">23745 17219 2639 0,'0'0'-3'0,"0"0"25"16,0 0 13-16,0 0 9 0,0 0 12 16,0 0 14-16,0 0 5 0,0 0-4 0,0 0-8 15,0 0-7-15,0 0-8 0,0 0-2 16,0 0 1-16,0 0 12 0,0 0 7 15,23-16 2-15,-23 16-5 0,0 0 1 16,0 0-1-16,21-6 1 0,-21 6 6 0,0 0 1 16,0 0 0-16,19 0-5 0,-19 0-3 15,0 0-10-15,0 0-6 0,0 0 0 0,20-2-3 16,-20 2-6-16,0 0 2 0,0 0-1 16,0 0-6-16,0 0 2 0,0 0 0 15,0 0-6-15,0 0-2 0,0 0-2 0,0 0-7 16,0 0-2-16,0 0-5 0,0 0 1 15,0 0-1-15,0 0-2 0,0 0 2 0,14 11-4 16,-14-11 2-16,0 0-3 0,0 0 0 16,0 0 2-16,0 0-3 0,0 0 2 15,0 0 0-15,0 0-1 0,0 0-4 16,0 0 5-16,0 0-5 0,0 0 1 0,0 0-4 16,0 0-1-16,0 0-1 0,0 0 0 15,0 0-1-15,0 0 2 0,0 0-5 0,0 0 3 16,0 0-4-16,0 0 3 0,0 0-6 15,0 0 2-15,0 0-8 0,0 0 2 16,0 0-4-16,0 0-4 0,0 0 3 0,0 0 3 16,0 0-1-16,0 0 3 0,0 0 3 15,0 0-1-15,0 0 6 0,0 0 6 0,0 0 6 16,0 0 10-16,0 0 1 0,0 0 3 16,0 0 1-16,0 0 0 0,0 0 2 15,-40-22 6-15,40 22 0 0,0 0 1 0,0 0 0 16,0 0-6-16,0 0 3 0,0 0-1 15,0 0-2-15,0 0-5 0,0 0 0 16,0 0 0-16,0 0 1 0,0 0-1 0,0 0-7 16,0 0 1-16,0 0 1 0,0 0-4 15,0 0 0-15,0 0-3 0,0 0 1 16,0 0 3-16,0 0-3 0,0 0-1 0,0 0 0 16,0 0-3-16,-6-15 2 0,6 15 4 15,0 0-7-15,0 0-3 0,0 0 6 0,0 0 0 16,0 0 0-16,0 0-5 0,0 0 0 15,0 0-2-15,0 0 5 0,0 0-1 16,0 0-1-16,0 0-5 0,0 0 2 0,0 0 2 16,0 0-2-16,0 0 3 0,0 0-3 15,0 0 0-15,0 0 2 0,0 0 2 16,0 0-5-16,0 0 3 0,0 0-2 0,0 0-2 16,0 0-3-16,0 0 2 0,0 0-7 15,0 0 1-15,0 0 0 0,0 0 3 16,0 0-4-16,0 0 2 0,0 0 2 0,0 0 2 15,0 0-1-15,0 0 2 0,0 0 4 16,0 0-4-16,0 0-1 0,0 0 5 16,0 0-7-16,0 0 2 0,0 0 3 0,0 0 0 15,0 0-2-15,0 0 4 0,0 0 0 16,0 0 0-16,0 0 1 0,0 0 0 16,0 0 0-16,0 0 3 0,0 0 0 0,0 0 5 15,0 0-4-15,0 0-1 0,0 0-1 16,0 0 2-16,0 0 0 0,0 0 4 0,0 0 0 15,0 0 7-15,0 0 4 0,0 0 6 16,0 0 3-16,0 0 2 0,0 0 8 16,0 0-23-16,0 47 0 0,0-47 1 0,4 19-1 15,-4-19-5-15,2 22 0 0,-2-22-10 16,4 20-12-16,-2-8-31 0,0-5-43 0,-2-7-64 16,4 17-80-16,-4-17-83 0,0 12-185 15,0-12-81-15,0 0-392 0,0 0-419 16</inkml:trace>
  <inkml:trace contextRef="#ctx0" brushRef="#br1" timeOffset="-96612.89">25330 15680 2836 0,'8'-17'-122'0,"-8"17"32"15,0 0 2-15,3-19 18 0,-3 19 29 16,0 0 30-16,2-21 29 0,-2 21 25 0,0 0 24 16,4-18 3-16,-4 18 23 0,0 0 9 15,4-14 7-15,-4 14-1 0,0 0 8 0,0 0 20 16,0 0 10-16,0 0-5 0,0 0-14 15,0 0-11-15,0 0-14 0,0 0-7 16,0 0-13-16,12 56-10 0,-11-40-3 0,-1 1-10 16,2 1-6-16,-2-1-4 0,3 0-10 15,0 0-10-15,-1-1-8 0,-2-16-6 0,0 22-13 16,0-22-14-16,0 21-10 0,0-21-16 16,0 0-31-16,-5 21-27 0,5-21-26 15,0 0-27-15,0 0-1 0,0 0 10 0,0 0 17 16,0 0 7-16,0 0 21 0,0 0 21 15,0 0 18-15,-16-62 25 0,18 46 33 16,-2 16 23-16,8-34 19 0,-7 16 7 0,4 2-1 16,2-1-6-16,-4 2 2 0,3 0-9 15,3 2 2-15,-2 2-2 0,0 0-1 16,-7 11-1-16,18-19 0 0,-12 10 5 16,-6 9-2-16,14-12-2 0,-14 12 3 0,14-8 21 15,-14 8 10-15,0 0-3 0,0 0-1 0,0 0 4 16,0 0-7-16,0 0 2 0,0 0 0 15,0 0-1-15,0 0-1 0,-18 45 4 16,13-31 4-16,-2-3-1 0,7-11-1 0,-9 25-1 16,7-10-2-16,2-15-5 0,0 29-4 15,5-14-14-15,1 3 1 0,1-3-1 0,4-1-11 16,3 2-3-16,1 0-12 0,1-3-18 16,1 0-31-16,-2-6-45 0,2 1-59 15,0-1-85-15,3-4-78 0,-3-2-186 0,-3-1-100 16,-14 0-9-16,24-4-262 0,-24 4-204 15</inkml:trace>
  <inkml:trace contextRef="#ctx0" brushRef="#br1" timeOffset="-96288.64">25688 15749 2639 0,'0'0'110'0,"0"0"4"0,0 0-33 0,0 0-42 15,0 0 1-15,0 0-5 0,0 0 12 0,0 0 6 16,0 0 0-16,0 0-6 0,17-8-6 15,-17 8-1-15,0 0 7 0,0 0 13 16,0 0 1-16,0 0-2 0,0 0-5 0,21 0-1 16,-21 0-2-16,0 0 0 0,0 0-6 15,0 0 0-15,0 0-3 0,0 0 7 16,0 0 4-16,19-1 7 0,-19 1 12 16,0 0 17-16,0 0 10 0,0 0-2 0,0 0-1 15,0 0-6-15,8 14 1 0,-8-14 0 16,0 0-12-16,-4 21 8 0,4-21-8 0,0 0-7 15,-6 26-5-15,6-26-2 0,0 21-5 16,0-21-6-16,6 19-4 0,0-8-13 16,4-2-22-16,3 1-31 0,3-2-47 0,2-3-75 15,2 2-116-15,-2-4-147 0,4-1-193 16,-1-2-17-16,-2-5-397 0,0 3-488 16</inkml:trace>
  <inkml:trace contextRef="#ctx0" brushRef="#br1" timeOffset="-95201.31">23580 13121 2949 0,'0'0'-117'0,"0"0"31"16,0 0 14-16,0 0 7 0,0 0 12 0,0 0 38 15,0 0 31-15,0 0 33 0,0 0 25 16,0 0 17-16,0 0 7 0,0 0 9 16,20 4 6-16,-20-4-9 0,4 29-3 0,0-14-7 15,0 2-8-15,-2 0-10 0,0 1-4 16,2-2-8-16,-2 4-7 0,0-5-4 16,2 0-9-16,-2 2-1 0,-2-17-6 0,2 26-6 15,-2-26-11-15,2 20-20 0,-2-20-19 0,2 17-31 16,-2-17-29-16,0 0-46 0,3 18-39 15,-3-18-9-15,0 0-6 0,0 0-11 16,0 0-12-16,0 0-26 0,0 0-49 0,0 0-438 16,0 0 23-16</inkml:trace>
  <inkml:trace contextRef="#ctx0" brushRef="#br1" timeOffset="-94849.08">23578 13143 2088 0,'-2'-16'-15'0,"2"16"32"16,0-23 21-16,0 23 9 0,0-19 17 15,0 19 5-15,0 0 8 0,2-23-7 16,-2 23-4-16,4-12-12 0,-4 12-2 0,10-13-9 15,-10 13-2-15,12-9-7 0,-12 9 2 16,18-7 10-16,-18 7 12 0,17-7 11 16,-17 7 4-16,19-3 0 0,-19 3-7 0,0 0 3 15,21 2-7-15,-21-2-4 0,0 0-1 16,19 8-7-16,-19-8-4 0,7 10-5 0,-7-10-3 16,0 0-3-16,4 18-3 0,-4-18-4 15,0 0 1-15,-4 20-2 0,4-20-4 0,0 0-3 16,-16 20 4-16,16-20 1 0,-10 14-1 15,10-14-3-15,-10 9 6 0,10-9 2 16,-9 11 8-16,9-11 18 0,-6 11 2 0,6-11 2 16,0 0 1-16,-2 21-4 0,2-21-2 15,0 0-1-15,10 24-3 0,-3-15-3 16,-7-9-1-16,14 21 5 0,-6-12-12 0,2 1-5 16,-4-1-4-16,-6-9-2 0,16 16-7 15,-9-8-12-15,-7-8-27 0,13 11-37 16,-13-11-56-16,14 10-76 0,-14-10-57 0,11 5-100 15,-11-5-169-15,0 0-461 0,0 0-419 16</inkml:trace>
  <inkml:trace contextRef="#ctx0" brushRef="#br1" timeOffset="-94658.53">23828 13207 3097 0,'0'0'83'15,"18"-2"16"-15,-18 2-13 0,0 0 3 0,0 0-3 16,0 0 15-16,19 16 2 0,-19-16-6 15,4 15-8-15,-4-15-9 0,3 21-8 16,-1-10-9-16,-2-11-6 0,2 23-4 16,2-9-6-16,3 0-8 0,-1 1-7 0,2-2-30 15,-2-1-54-15,4 0-64 0,2-1-79 16,-4-3-90-16,-8-8-186 0,17 9-504 16,-6-7-428-16</inkml:trace>
  <inkml:trace contextRef="#ctx0" brushRef="#br1" timeOffset="-94059">25525 11226 2946 0,'0'0'-116'0,"0"0"12"0,-19-8 10 15,19 8 12-15,-19-4 7 0,19 4 2 0,-21-1 18 16,21 1 3-16,-24 1 14 0,24-1 15 16,-27 8 26-16,13-4 25 0,0 3 37 0,3 1 4 15,-2 0 43-15,1 1 3 0,2 2 4 16,3 2-1-16,-1 1-16 0,8-14-10 16,-11 29-9-16,9-11-7 0,0-3-8 0,2-15-5 15,4 33-10-15,1-17 1 0,-1-3-4 16,2 2-7-16,3-4-3 0,1 3-3 0,1-3-7 15,3-1 1-15,-3-2-3 0,3-1-14 16,1 1-32-16,-1-4-45 0,2-1-61 0,2 0-53 16,-3-3-86-16,3 0-207 0,-3-4-337 15,-2-1-120-15</inkml:trace>
  <inkml:trace contextRef="#ctx0" brushRef="#br1" timeOffset="-93670.53">25688 11468 2371 0,'0'0'-52'15,"0"0"9"-15,0 0 12 0,0 0 3 16,0 0 19-16,0 0-8 0,0 0 21 15,0 0-2-15,0 0-2 0,0 0 3 0,0 0 25 16,0 0-2-16,0 0 35 0,11-23 15 16,-11 23 12-16,0 0-5 0,0 0-5 15,0 0-1-15,18 0 5 0,-18 0-2 0,0 0-3 16,0 0-3-16,0 0-1 0,0 0-8 16,-2 28 4-16,2-28 1 0,0 0 7 0,-18 28 1 15,9-18 1-15,3 2-1 0,6-12 1 16,-14 21 6-16,7-12 6 0,7-9 1 0,-7 19-1 15,7-19-10-15,-2 19-9 0,2-19-7 16,0 0-8-16,10 26-13 0,1-17-23 16,0-2-42-16,4-1-59 0,-1 0-73 0,3-2-75 15,-17-4-117-15,25 4-221 0,-11-4-345 16,-14 0-304-16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19:18:45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24305 3909 261 0,'0'0'161'16,"0"0"-36"-16,0 0-25 0,0 0-28 16,-4-21 5-16,4 21-9 0,0 0 2 0,0 0 0 15,0 0 1-15,0 0-4 0,0 0 0 16,0 0-8-16,0 0 0 0,0 0-4 0,0 0 12 16,0 0 16-16,0 0 7 0,0 0 11 15,0 0-12-15,0 0 15 0,0 0-2 16,0 0 5-16,0 0-6 0,0 0-5 0,0 0 2 15,0 0 6-15,0 0-4 0,0 0-4 16,0 0-4-16,14-15-2 0,-14 15-3 0,0 0-5 16,0 0-14-16,0 0-10 0,0 0-5 15,0 0-4-15,-14-16-7 0,14 16 0 16,0 0-9-16,0 0-1 0,-16-7-1 0,16 7-7 16,0 0 2-16,-17-4-1 0,17 4-1 15,0 0 2-15,-24 0 5 0,24 0 4 16,0 0 2-16,-25 6 1 0,25-6 0 0,-17 5 0 15,17-5 6-15,-19 10 5 0,10-2-3 16,9-8-1-16,-21 17-4 0,13-6 1 16,-3 3 1-16,0-1-10 0,1 3-4 0,0-2-1 15,-1 4 1-15,0-3-2 0,3 4 4 16,-3 0-1-16,1 0 2 0,-1 0-3 0,2 0 1 16,-1-2 0-16,2 2-6 0,-3 0-2 15,4-3-1-15,3 1-5 0,0 0 0 16,-2-2 0-16,2 2-4 0,1 0 4 0,3-17-4 15,-2 33 2-15,2-16-4 0,0 0 2 16,0-17-2-16,7 31-1 0,-3-14 2 0,4-4 0 16,0 2-1-16,4-2-1 0,-2-1-1 15,2 2 0-15,2-4 0 0,-2 1 0 0,3-3-4 16,-1 0 4-16,2 0-4 0,-2-2 2 16,4 0-2-16,-2-2-2 0,-1-1 3 15,0 1 0-15,-15-4 1 0,25 3-2 16,-25-3 1-16,25-3 0 0,-25 3-1 0,22-6-2 15,-22 6 0-15,17-9-2 0,-9 1 2 16,-8 8-1-16,11-17 0 0,-11 17-3 0,7-19-1 16,-7 19 1-16,1-21-2 0,-1 21 0 15,-1-19 2-15,1 19-2 0,-9-17 0 16,9 17 1-16,-9-15 0 0,9 15-1 0,-9-14 1 16,9 14-1-16,-14-11 2 0,14 11-1 15,-13-9 2-15,13 9-5 0,0 0 2 0,-14-10 2 16,14 10-1-16,0 0 3 0,-16-8 0 15,16 8 1-15,0 0 2 0,0 0-2 16,0 0 3-16,0 0 2 0,0 0 4 0,0 0 1 16,0 0 2-16,0 0-2 0,0 0 0 15,0 0 0-15,51-7-7 0,-34 5-11 16,0 0-21-16,3 0-29 0,-20 2-43 0,35-7-43 16,-15 6-65-16,-2-2-46 0,-2-1-104 15,0 0-201-15,-4-2-382 0,2 1-361 0</inkml:trace>
  <inkml:trace contextRef="#ctx0" brushRef="#br0" timeOffset="1796.96">24632 4045 2800 0,'0'0'-87'0,"0"0"35"0,0 0-9 0,-11-14 21 16,11 14 12-16,0 0 8 0,0 0 4 15,0 0 13-15,0 0 9 0,0 0 15 0,0 0 6 16,0 0 7-16,0 0 15 0,0 0 22 16,-38 17 12-16,29-9 2 0,9-8-2 0,-15 19-2 15,7-6-14-15,2-1-5 0,-2 2-8 16,-2 0-1-16,6 1-4 0,-1 1-6 16,0 1 2-16,3-2-8 0,2-15-4 0,0 33 0 15,2-18-4-15,0-1-3 0,1 2-2 16,2-3-6-16,-5-13-23 0,12 25-51 15,-4-13-43-15,0-3-53 0,0 1-55 0,-8-10-99 16,13 9-546-16,-2-5-199 0</inkml:trace>
  <inkml:trace contextRef="#ctx0" brushRef="#br0" timeOffset="2189.85">24826 4131 2524 0,'2'-20'-78'0,"-2"20"14"16,0 0 17-16,0-22 10 0,0 22 34 0,0 0 23 15,0 0 18-15,-2-18 9 16,2 18-4-16,0 0 4 0,0 0 10 0,-9-9 11 16,9 9 9-16,0 0 12 0,0 0 9 0,0 0 6 15,0 0-4-15,0 0 3 0,-44 19-2 16,44-19-6-16,-12 14-13 0,12-14-6 15,-11 14-11-15,6-5-8 0,5-9-3 0,-4 21-6 16,4-21-3-16,0 22-6 0,0-22-4 16,7 26-6-16,2-12-3 0,-1-1-9 15,0 0-1-15,5 2 1 0,0 2-2 0,0-3-3 16,-1-1-2-16,-2 1-1 0,0-3-2 16,1 1-2-16,-6-1 2 0,1 1 3 15,-6-12 6-15,7 19 7 0,-7-19 4 0,-2 18-1 16,2-18-6-16,-9 18 0 0,9-18-2 15,-12 15-8-15,4-7-17 0,8-8-34 0,-16 10-47 16,16-10-53-16,-11 9-62 0,4-7-65 16,7-2-142-16,0 0-516 0,0 0-335 0</inkml:trace>
  <inkml:trace contextRef="#ctx0" brushRef="#br0" timeOffset="2454.92">24985 4079 2693 0,'9'-16'-81'0,"-9"16"29"0,8-11-2 15,-8 11 3-15,0 0 25 0,8-11-1 0,-8 11 30 16,0 0 38-16,0 0 28 0,0 0 9 16,0 0 9-16,0 0 11 0,20 26 10 0,-15-12-8 15,-1 1-10-15,-3 0-4 0,3 2-9 16,-2 2-9-16,2 0-8 0,-2 0-7 15,1 1-3-15,-3-1-7 0,2-1-5 0,-2 0 0 16,0-1-17-16,0-17-38 0,0 26-50 16,0-12-53-16,0 0-49 0,0-5-55 0,0-9-131 15,0 17-463-15,0-17-144 0</inkml:trace>
  <inkml:trace contextRef="#ctx0" brushRef="#br0" timeOffset="3379.3">25421 4241 2394 0,'-18'5'-75'0,"18"-5"18"0,0 0 12 16,0 0 17-16,0 0 22 0,0 0 10 0,0 0 6 16,0 0 4-16,0 0 12 0,0 0 10 15,0 0-1-15,0 0-8 0,0 0 11 16,0 0-9-16,0 0 4 0,0 0 5 16,0 0-15-16,0 0-1 0,0 0 4 0,0 0-1 15,39 14-7-15,-39-14 4 0,20 0 2 16,-20 0 3-16,22 1 2 0,-22-1 8 15,29 2-1-15,-15 1 9 0,3-2-4 0,-17-1 3 16,37 2-10-16,-19 0 2 0,4 0-8 16,-3 0 1-16,2-2-4 0,0 2 4 0,0 0-5 15,0-2 1-15,-2 0 1 0,1 0-1 16,-20 0-9-16,33 0 6 0,-17 0 1 0,-16 0 1 16,29 0 5-16,-29 0-10 0,27-2 3 15,-12 2-6-15,-15 0-1 0,25-2-2 16,-25 2 1-16,23 0-6 0,-23 0 4 15,23-2-3-15,-23 2-6 0,17 0 2 0,-17 0-2 16,0 0 1-16,25 0 2 0,-25 0-3 16,0 0 1-16,23 2-1 0,-23-2 2 0,0 0-2 15,23 2-5-15,-23-2 1 0,19 2 2 16,-19-2 1-16,21 2 0 0,-21-2 1 0,23 4-2 16,-23-4-1-16,25 1 0 0,-11 1 4 15,-14-2-1-15,30 1-4 0,-15 2-1 16,5 0 2-16,-3-3-2 0,4 1-1 0,-2-1-2 15,2 0 3-15,0 0 1 0,0 2-2 16,1-2 6-16,0 2 0 0,3-2-3 16,-4 0-2-16,4 0 1 0,-2 0 2 0,0 0-2 15,2 0 4-15,-2 2-5 0,1-2 2 16,0 0 12-16,-1 0 13 0,2 1-3 16,4-1 1-16,1 3 0 0,-9-2-2 0,6-1-5 15,-4 0 0-15,2 2 1 0,4-2-4 16,-1 2-1-16,1 1-2 0,0-3-2 15,-7 1 1-15,3-1-4 0,2 2 0 0,-3 0 0 16,-2 0-1-16,1-2 1 0,2 2 0 16,-2-2 0-16,-4 1 2 0,4-1-1 0,-4 0-2 15,-4 3 4-15,3-3-1 0,-5-3 2 16,-1 6 1-16,-12-3-7 0,22-3-25 0,-22 3-34 16,0 0-41-16,20 0-64 0,-20 0-57 15,0 0-114-15,0 0-546 0,0 0-247 16</inkml:trace>
  <inkml:trace contextRef="#ctx0" brushRef="#br0" timeOffset="4046.65">25145 4300 2566 0,'-24'-4'-96'0,"24"4"35"0,0 0 31 15,0 0 28-15,0 0 39 0,0 0 30 0,0 0 14 16,-19-1 18-16,19 1-1 0,0 0-2 16,0 0-2-16,0 0-2 0,0 0-9 15,0 0-3-15,0 0-11 0,0 0-5 0,0 0-14 16,0 0-30-16,0 0-39 0,52-9-47 15,-52 9-43-15,15-5-57 0,-8-1-51 16,-7 6-132-16,8-12-422 0,-8 12-61 0</inkml:trace>
  <inkml:trace contextRef="#ctx0" brushRef="#br0" timeOffset="4195.38">25100 4161 2268 0,'0'0'-1'15,"-15"-6"25"-15,15 6 18 0,0 0-8 16,0 0 15-16,0 0 5 0,0 0 0 15,0 0-10-15,0 0-10 0,0 0-10 0,50-8-23 16,-50 8-29-16,30 0-33 0,-11-1-36 16,0 1-43-16,0-4-92 0,1 0-421 15,0 0 115-15</inkml:trace>
  <inkml:trace contextRef="#ctx0" brushRef="#br0" timeOffset="6095.9">25684 3702 1840 0,'0'0'-59'0,"0"0"11"0,2-21 14 16,-2 21 10-16,0 0 16 0,0 0 15 0,0 0 6 16,0 0 3-16,0 0 17 0,0 0-1 15,0 0 2-15,0 0 9 0,0 0 7 0,0 0 14 16,0 0 10-16,0 0 5 0,0 0 0 15,2-18 6-15,-2 18-5 0,0 0-1 16,0 0-6-16,0 0-3 0,0 0-5 0,0 0-1 16,0 0-10-16,0 0 1 0,0 0-2 15,0 0-1-15,0 0-2 0,0 0-2 0,0 0-1 16,0 0-6-16,0 0-2 0,0 0-7 16,0 0-4-16,0 0-3 0,0 0-3 0,0 0-4 15,0 0-1-15,0 0 0 0,0 0-1 16,0 0-1-16,0 0-7 0,0 0 4 15,0 0-4-15,0 0 6 0,0 0-4 0,0 0 2 16,0 0 3-16,0 0 1 0,7 48-7 16,-7-48 3-16,0 21-1 0,0-21 2 15,4 21-3-15,-4-8-1 0,0-13-1 16,6 29-2-16,-4-16 0 0,0 2-1 0,-2-15 0 16,2 25 2-16,0-11-3 0,-2-14-2 15,4 25 2-15,-1-12 1 0,-3-13-2 0,2 23 1 16,0-10 1-16,-2-13-2 0,0 21 2 15,0-21-5-15,0 21 0 0,0-21 4 16,2 15-3-16,-2-15 2 0,2 15 0 0,-2-15 0 16,0 0-1-16,0 0 4 0,0 21 2 15,0-21-3-15,0 0 0 0,0 0 1 0,0 0-5 16,0 0 2-16,0 0-1 0,0 0-1 16,0 0 3-16,0 0-1 0,0 0 0 15,0 0 0-15,0 0 1 0,0 0-2 0,0 0-2 16,-13-51-2-16,13 51 2 0,5-23 0 15,-5 23-2-15,6-31-1 0,-2 18 3 0,4 0 0 16,-3-3 0-16,1 3 0 0,-6 13-1 16,18-23 6-16,-9 14-2 0,-2-3 0 0,-7 12-1 15,20-15 0-15,-9 10 1 0,-11 5-3 16,23-4 0-16,-23 4 6 0,23 1 1 16,-23-1 7-16,24 13-1 0,-13-1 1 15,0 0-4-15,-2 1 1 0,-1 1 0 0,0 1 1 16,-4 0-1-16,3 3 6 0,-5-4 2 15,0 1 7-15,-2-15-5 0,-2 29-3 16,-2-16 3-16,-3 0-1 0,-1-1-1 0,1-1-4 16,-3 1-3-16,10-12-12 0,-21 15-27 15,11-7-46-15,10-8-56 0,-19 7-66 0,9-7-74 16,10 0-168-16,0 0-425 0,-20-7-214 16</inkml:trace>
  <inkml:trace contextRef="#ctx0" brushRef="#br0" timeOffset="7210.96">25963 3478 2417 0,'0'0'-118'16,"0"0"20"-16,0 0 11 0,0 0 7 0,0 0 12 15,0 0 11-15,0 0 12 0,0 0 13 16,0 0 2-16,0 0 9 0,0 0 11 0,0 0 5 16,0 0 5-16,0 0 12 0,0 0 12 15,0 0-3-15,0 0 2 0,0 0 8 16,0 0 3-16,0 0-3 0,0 0 12 0,0 0 16 16,0 0-29-16,0 0 6 0,0 0 2 15,0 0-8-15,0 0 4 0,0 0 16 16,0 0-7-16,0 0-4 0,0 0 5 0,0 0-4 15,0 0-12-15,-7 42 3 0,7-42 6 16,0 0-14-16,-5 19-4 0,5-19 5 16,0 0-2-16,-2 18-1 0,2-18 1 0,0 0-3 15,0 0-1-15,0 18-3 0,0-18 4 16,0 0-5-16,0 0 14 0,0 0 7 0,0 0 14 16,-3 18-12-16,3-18-1 0,0 0-2 15,0 0-4-15,0 0-6 0,0 0 3 0,0 0-10 16,0 0 2-16,0 0-10 0,0 0 3 15,0 0-4-15,0 0 6 0,19-47-3 16,-19 47-4-16,8-18-2 0,0 10 4 0,-8 8-9 16,8-15 7-16,-8 15-1 0,11-13-1 15,-11 13-3-15,7-10-2 0,-7 10-3 0,12-7 1 16,-12 7-2-16,0 0 3 0,0 0-2 16,19-2 3-16,-19 2 0 0,0 0 0 15,0 0 0-15,0 0 0 0,23 11 0 0,-23-11 3 16,0 0 0-16,10 8-3 0,-10-8 4 15,0 0 1-15,0 0-2 0,0 0 3 16,13 10 1-16,-13-10 2 0,0 0-2 16,0 0 0-16,0 0 0 0,0 0-2 0,0 0-1 15,25-6 5-15,-25 6-7 0,0 0 1 16,17-14 4-16,-17 14 0 0,14-9 17 0,-14 9 21 16,11-11 10-16,-11 11 8 0,14-9 1 15,-14 9 0-15,0 0 1 0,20-5-2 16,-20 5 2-16,0 0 5 0,22 4-9 0,-22-4-4 15,13 8-6-15,-13-8-8 0,10 11-2 16,-10-11-5-16,11 17-4 0,-7-7-12 0,-4-10-31 16,9 20-49-16,-4-6-62 0,-5-14-63 15,7 21-65-15,-5-9-133 0,2-5-570 16,-2 3-380-16</inkml:trace>
  <inkml:trace contextRef="#ctx0" brushRef="#br0" timeOffset="7584.12">26467 3730 2803 0,'0'0'-130'0,"0"0"16"15,0 0 16-15,0 0 19 0,0 0 21 0,0 0 35 16,0 0 23-16,0 0 7 0,-51 6 7 15,51-6-5-15,-18 7 16 0,18-7 1 16,-17 12 3-16,17-12-8 0,-14 11 5 0,14-11-6 16,-7 13-2-16,7-13-5 0,0 18 4 15,0-18-5-15,0 0-9 0,15 24 3 0,-3-12-6 16,-1-3 3-16,-2 2 0 0,3-1 3 16,-2 4-3-16,4-3 3 0,-5 1 16 15,0-1 18-15,1 1 19 0,0 1 8 0,-7-2 22 16,-3-11 10-16,8 19 1 0,-8-19-2 15,2 19-9-15,-2-19-6 0,-4 17-10 0,4-17-9 16,-11 13-8-16,11-13-17 0,-18 10-28 16,18-10-56-16,-15 8-64 0,15-8-55 15,-14 0-54-15,14 0-96 0,0 0-518 16,-22-16-165-16</inkml:trace>
  <inkml:trace contextRef="#ctx0" brushRef="#br0" timeOffset="7983.12">26616 3429 2450 0,'0'0'-82'16,"0"0"12"-16,0 0 6 0,0 0 24 15,0 0 16-15,0 0 26 0,0 0 20 0,0 0 3 16,0 0 3-16,0 0 3 0,0 0 13 15,0 0-4-15,6 40 10 0,-6-40-1 16,3 19 4-16,-3-19-2 0,1 17 2 16,-1-17-16-16,0 0 0 0,0 23 0 0,0-23-7 15,0 0 7-15,2 15-10 0,-2-15-1 16,0 0-6-16,0 0-3 0,0 0 2 0,13 6 0 16,-13-6-7-16,0 0 1 0,0 0-1 15,0 0 0-15,27-21 19 0,-27 21 23 0,15-10 18 16,-15 10 17-16,14-9 8 0,-14 9 5 15,11-7-4-15,-11 7-3 0,0 0-2 16,20-4-2-16,-20 4-8 0,0 0-7 0,0 0-10 16,23 11-5-16,-23-11-7 0,11 11-10 15,-11-11-31-15,11 18-52 0,-3-10-62 0,-2 3-67 16,1 0-62-16,-3 0-88 0,2-3-186 16,0 3-362-16,-6-11-222 0</inkml:trace>
  <inkml:trace contextRef="#ctx0" brushRef="#br0" timeOffset="8467.59">26926 3917 2632 0,'0'0'-23'0,"0"0"25"0,0 0 5 16,0 0 21-16,0 0 11 0,0 0 2 16,0 0-8-16,0 0-7 0,0 0-1 15,0 0-5-15,0 0 1 0,0 0-4 0,0 0 0 16,0 0 2-16,0 0 1 0,0 0-2 0,0 0-1 15,56 10-3-15,-56-10 1 0,25 3-10 16,-14-1 12-16,-11-2-6 0,23 2-4 16,-23-2-2-16,22 0-25 0,-22 0-32 0,0 0-44 15,22 0-36-15,-22 0-45 0,14-2-86 16,-14 2-455-16,11-5 21 0</inkml:trace>
  <inkml:trace contextRef="#ctx0" brushRef="#br0" timeOffset="8992.17">26825 3553 2033 0,'0'0'-74'0,"-21"-6"28"16,21 6 26-16,0 0 28 0,0 0 29 15,0 0 16-15,0 0 2 0,0 0-5 0,0 0-7 16,2-23 26-16,-2 23-7 0,0 0 30 16,0 0 13-16,17-19 11 0,-17 19 9 15,8-9 0-15,-8 9 1 0,0 0 1 0,14-12-5 16,-14 12-12-16,0 0-1 0,11-6-4 15,-11 6-7-15,0 0-11 0,0 0-12 16,0 0-2-16,19 20-8 0,-19-20-7 0,6 15-5 16,-6-15-4-16,7 21-7 0,-5-9-1 15,-2-12-6-15,9 20-8 0,-4-11-22 0,-5-9-47 16,7 20-52-16,-1-10-67 0,-2-1-73 16,-4-9-105-16,5 13-201 0,2-7-324 15,-7-6-224-15</inkml:trace>
  <inkml:trace contextRef="#ctx0" brushRef="#br0" timeOffset="9394.54">27024 3862 2517 0,'0'0'-47'0,"0"0"35"0,0 0 26 16,0 0 2-16,0 0 13 0,0 0 13 0,0 0 31 16,0 0 21-16,0 0 0 0,0 0-5 15,0 0-3-15,0 0-5 0,0 0 1 0,0 0-3 16,0 0-6-16,6 53-8 0,-6-53-9 16,4 24-4-16,-2-8-5 0,-2-16-15 0,2 24-37 15,1-10-63-15,-3-14-62 0,6 22-65 16,-6-22-103-16,5 19-577 0,0-11-238 15</inkml:trace>
  <inkml:trace contextRef="#ctx0" brushRef="#br0" timeOffset="9566.48">27323 4034 2781 0,'15'-3'68'0,"-15"3"-1"16,0 0-8-16,17-6-3 0,-17 6-4 15,0 0-9-15,12-8-9 0,-12 8-25 16,0 0-50-16,17-9-73 0,-17 9-48 0,16-7-72 16,-16 7-130-16,13-8-342 0,-2 4 36 15</inkml:trace>
  <inkml:trace contextRef="#ctx0" brushRef="#br0" timeOffset="9706.44">27624 3978 2046 0,'23'1'20'0,"-23"-1"48"0,17 3 9 15,-17-3 19-15,17 1 20 0,-17-1 8 16,18 2-8-16,-18-2-8 0,0 0-26 0,28-2-49 16,-28 2-79-16,24-1-64 0,-24 1-48 15,22-4-67-15,-22 4-508 0,27-4-3 16</inkml:trace>
  <inkml:trace contextRef="#ctx0" brushRef="#br0" timeOffset="9817.91">27947 3974 2095 0,'0'0'-56'0,"0"0"31"0,19 2 17 15,-19-2 11-15,0 0 3 0,18 2-3 16,-18-2-1-16,0 0-31 0,0 0-54 16,22-2-87-16,-22 2-196 0,12-2-79 0,-12 2 396 15</inkml:trace>
  <inkml:trace contextRef="#ctx0" brushRef="#br0" timeOffset="10662.99">28590 3770 1354 0,'0'0'42'0,"-2"-13"7"0,2 13 16 0,0 0 20 15,0 0 14-15,-1-18 21 0,1 18 16 16,0 0 9-16,0 0-14 0,0 0-10 16,0 0-21-16,0 0-8 0,0 0-14 0,-2-18-12 15,2 18-1-15,0 0-13 0,0 0 4 16,0 0-13-16,0 0-1 0,0 0-1 0,0 0-2 16,0 0-3-16,5 53 0 0,-2-38-8 15,0 2 1-15,-1 4 0 0,0 0-3 16,0 4-1-16,0 0-5 0,2-2 1 0,0 2-4 15,-2-5 0-15,-1 3 4 0,2-2-4 16,-1-2 1-16,0 0 7 0,-2-1 4 0,2-2-1 16,-2-16 0-16,5 27 4 0,-5-15 1 15,0-12 5-15,3 18 3 0,-3-18 5 16,0 0-7-16,0 18-1 0,0-18-9 16,0 0-1-16,0 0 0 0,0 0 1 0,0 0-4 15,0 0 3-15,0 0-3 0,14-54-3 16,-10 39 3-16,2-2 3 0,1 2 9 15,-1 0 0-15,1-1-3 0,1 3-6 0,0 2-2 16,-8 11-4-16,17-19-1 0,-5 13-4 16,-12 6-1-16,20-7-2 0,-20 7 2 0,22 0 3 15,-22 0 1-15,21 9-1 0,-21-9 5 16,13 13 2-16,-5-3 4 0,-8-10 2 0,5 19-6 16,-5-19-2-16,4 21-1 0,-4-21-4 15,-7 21-2-15,7-21-16 0,-15 20-35 16,7-10-52-16,8-10-65 0,-14 15-73 0,9-11-105 15,5-4-206-15,-11 7-425 0,11-7-396 16</inkml:trace>
  <inkml:trace contextRef="#ctx0" brushRef="#br0" timeOffset="10880.39">29038 4136 2912 0,'0'0'-59'0,"12"7"42"0,-12-7 30 15,0 0 37-15,0 0 40 0,0 0 19 16,0 0 20-16,0 0 0 0,0 0-9 16,0 0-12-16,0 0-11 0,0 0-14 0,0 0-6 15,0 0-8-15,0 0-15 0,0 0-15 16,0 0-17-16,-8-45-18 0,8 45-40 16,0 0-41-16,0 0-64 0,10-9-49 0,-10 9-50 15,0 0-98-15,0 0-573 0,0 0-307 16</inkml:trace>
  <inkml:trace contextRef="#ctx0" brushRef="#br0" timeOffset="11721.64">27210 4383 2646 0,'0'0'-128'16,"0"0"13"-16,0 0 11 0,0 0 5 15,0 0 16-15,0 0 19 0,0 0 6 16,0 0 1-16,-4-22 2 0,4 22 0 0,0 0-5 16,-8-11-6-16,8 11-6 0,0 0 5 15,-11-12 8-15,11 12 7 0,0 0 14 0,0 0 13 16,-12-10 18-16,12 10 21 0,0 0 11 16,0 0 25-16,0 0 26 0,0 0-23 0,0 0 22 15,0 0 54-15,0 0 26 0,0 0 22 16,0 0 9-16,0 0-6 0,0 0-5 15,0 0-12-15,0 0-6 0,0 0-14 0,48-4-7 16,-48 4-6-16,33 0-12 0,-10 0-10 16,-1 3-8-16,9-3-13 0,4 1-8 15,7 2-10-15,3 0-7 0,0-1-4 16,1 0-5-16,2 0-5 0,2 0-6 0,-2-2-4 16,1 0-24-16,-1 1-1 0,2-1 2 15,-4-1-7-15,3-1-1 0,-2 0-3 0,-1 0-2 16,-3 0-2-16,3 0 2 0,-2 2-4 15,1-1-3-15,1-2-2 0,-1 3-1 16,1-1-1-16,1 1-2 0,-2 0-2 0,5 0 3 16,-4 1-1-16,2-1 3 0,2 3-4 15,-1-2 4-15,-2 1-1 0,0 0 2 0,3 2 1 16,-2-1 1-16,-2 1 1 0,1 2-1 16,-2-2-1-16,-3-2 6 0,1 0-1 0,-1 2-3 15,-8-4 5-15,-3 1 1 0,1 2-2 16,0-3 7-16,-2 0-3 0,-7 0 8 15,3 0-2-15,-6 0-1 0,2 0 2 16,-3 0-4-16,0 0-1 0,-19 0 0 0,29 0-4 16,-29 0-11-16,26 0-21 0,-26 0-43 15,21-3-45-15,-21 3-41 0,0 0-30 0,17 4-49 16,-17-4-107-16,0 0-591 0,0 0-348 16</inkml:trace>
  <inkml:trace contextRef="#ctx0" brushRef="#br0" timeOffset="18085.38">25821 4761 1259 0,'0'0'131'0,"11"-10"-50"0,-11 10-14 15,0 0 0-15,9-9 8 0,-9 9 8 16,0 0 15-16,0 0-1 0,9-11 10 0,-9 11 4 15,0 0-2-15,0 0-6 0,0 0-4 16,0 0 1-16,12-12-10 0,-12 12-6 0,0 0-9 16,0 0-7-16,0 0-7 15,0 0-7-15,0 0-2 0,-44 0-2 0,44 0 1 16,-31 6 0-16,16-3-1 0,-4 2-1 0,4-2-1 16,-1 3 0-16,16-6-2 0,-32 8-3 15,20-3-5-15,0 1-5 0,12-6-5 16,-16 9 1-16,16-9-5 0,-10 12-1 0,10-12-2 15,-4 11 0-15,4-11-4 0,0 0-3 16,0 0-1-16,21 25 0 0,-12-18 0 16,5 1-6-16,-2-2 4 0,1 1-2 0,2 0 0 15,-1 1-3-15,-1 2 2 0,3 0 0 16,-3-3-1-16,-2 4-1 0,3-4 6 16,-6 5 9-16,1-3 10 0,-9-9 6 0,8 16 10 15,-8-16 4-15,2 20-2 0,-2-20-1 16,0 0-3-16,-10 26-1 0,1-18-4 0,9-8 2 15,-18 15-13-15,8-9 1 0,10-6 1 16,-18 7-8-16,18-7-20 0,-22 3-30 16,22-3-41-16,0 0-42 0,-28-8-67 15,28 8-54-15,-10-13-74 0,10 13-147 0,-8-16-478 16,8 16-340-16</inkml:trace>
  <inkml:trace contextRef="#ctx0" brushRef="#br0" timeOffset="18936.05">26032 4593 2733 0,'0'0'-104'0,"8"-10"11"0,-8 10 21 15,0 0 27-15,0 0 43 0,0 0 31 16,0 0 28-16,0 0 18 0,0 0 2 0,26 19 4 16,-26-19 13-16,9 12 5 0,-9-12 3 15,5 13-4-15,-5-13 1 0,6 14-2 0,-6-14-11 16,4 12-9-16,-4-12-7 0,0 0-8 16,9 16-5-16,-9-16-7 0,0 0 0 15,6 12-2-15,-6-12 0 0,0 0 2 0,0 0-6 16,0 0-3-16,0 0-7 0,0 0-5 15,0 0 0-15,0 0-4 0,0 0 3 0,31-17-11 16,-31 17-2-16,9-12-1 0,-9 12 7 16,10-11-3-16,-10 11 1 0,14-11 3 0,-14 11 1 15,13-9-3-15,-13 9 4 16,0 0 3-16,14-5 4 0,-14 5 4 0,0 0-5 16,0 0-1-16,0 0 2 0,27 8-1 0,-27-8-2 15,9 11-3-15,-9-11 1 0,9 11-2 16,-9-11-1-16,9 18-2 0,-9-18-3 15,7 18-13-15,-7-18-36 0,2 18-59 16,-2-18-78-16,3 17-83 0,-3-17-139 0,-1 14-207 16,1-14-365-16,0 0-400 0</inkml:trace>
  <inkml:trace contextRef="#ctx0" brushRef="#br0" timeOffset="19204.38">26287 4909 2876 0,'0'0'-67'16,"0"0"25"-16,0 0 4 0,0 0 14 16,-4 14 27-16,4-14 22 0,0 0 29 15,0 0 11-15,0 0-3 0,0 0-5 0,25 8-8 16,-25-8-4-16,19 3-5 0,-19-3-2 0,24 2-6 15,-24-2-5-15,22 0-12 0,-22 0-16 16,23 0-28-16,-23 0-37 0,0 0-28 16,25-3-31-16,-25 3-24 0,8-5-32 15,-8 5-50-15,0 0-500 0,0 0-1 0</inkml:trace>
  <inkml:trace contextRef="#ctx0" brushRef="#br0" timeOffset="19410.87">26333 4873 2076 0,'0'0'-46'0,"0"0"26"0,0 0 22 16,0 0 24-16,0 0 32 0,0 0 37 0,0 0 25 16,0 0 18-16,0 0 3 0,0 0 6 15,0 0-3-15,-9 26-9 0,9-26-7 16,0 0-8-16,-2 24-16 0,2-24-8 0,0 20-11 16,0-20-11-16,0 26-7 0,2-12-7 15,-2-14-10-15,2 26-17 0,-2-26-33 0,1 22-41 16,-1-22-48-16,2 21-44 0,-2-21-45 0,4 18-35 15,-4-18-94-15,6 9-569 0,-6-9-242 16</inkml:trace>
  <inkml:trace contextRef="#ctx0" brushRef="#br0" timeOffset="20137.38">26731 4856 2509 0,'0'0'-116'0,"0"0"19"15,0 0 27-15,0 0 20 0,0 0 24 0,-13-26 21 16,13 26 19-16,0 0 8 0,-17-10 14 16,17 10 0-16,-13-6 18 0,13 6 7 15,0 0 17-15,-24-4 5 0,24 4 15 0,0 0 2 16,-28 6 6-16,28-6 5 0,-20 14-4 15,9-7-11-15,2 5-6 0,0-1-11 16,2 0-8-16,1 4-7 0,6-15-7 0,-7 28 1 16,7-15-10-16,0-13-8 0,0 23-1 15,0-23-5-15,7 20-2 0,-7-20-3 0,10 18-1 16,-5-13-3-16,-5-5 2 0,16 8-10 16,-16-8 0-16,0 0-5 0,23-4 0 15,-23 4-2-15,17-9 1 0,-5-1-1 0,-12 10 9 16,15-15 10-16,-6 7 20 0,-9 8 13 15,14-15 4-15,-14 15 2 0,9-12-7 0,-9 12-4 16,8-7-8-16,-8 7-5 0,0 0 7 16,0 0 8-16,0 0-7 0,0 0-5 15,0 0-4-15,0 0-3 0,29 25-5 0,-26-14-3 16,-3-11-1-16,7 28-7 0,-2-12-15 16,-1-3-35-16,-2 4-47 0,2-2-57 0,-2 3-70 15,1-5-67-15,-1-2-115 0,0 0-194 16,-2-11-393-16,6 15-414 0</inkml:trace>
  <inkml:trace contextRef="#ctx0" brushRef="#br0" timeOffset="20530.25">26846 5109 2921 0,'0'0'-45'0,"0"0"20"16,0 0 12-16,0 0 11 0,0 0 32 15,0 0 20-15,6 22 16 0,-6-22 13 0,0 0-1 16,0 0 0-16,-2 26-3 0,2-26-3 16,0 0-2-16,0 21 0 0,0-21-7 15,0 0-4-15,2 15-6 0,-2-15-7 0,0 0-3 16,0 0-2-16,2 17-6 0,-2-17-1 16,0 0-8-16,0 0-4 0,0 0-4 0,0 0-5 15,0 0-2-15,0 0-2 0,0 0-1 16,0 0-4-16,29-34-2 0,-29 34 1 15,9-13 0-15,-9 13 2 0,12-10 0 0,-12 10 6 16,9-10 5-16,-9 10 9 0,0 0 8 16,0 0 10-16,13-7 8 0,-13 7 1 0,0 0 0 15,0 0-4-15,0 0-2 0,14 23-6 16,-14-23-5-16,6 17-1 0,-6-17-3 16,5 21-3-16,-1-9-4 0,-4-12-2 0,6 22-12 15,-2-12-22-15,-4-10-44 0,6 19-56 16,-1-12-74-16,-1-1-73 0,-4-6-162 0,0 0-197 15,9 6-277-15,-9-6-276 0</inkml:trace>
  <inkml:trace contextRef="#ctx0" brushRef="#br0" timeOffset="20711.88">27079 5221 2688 0,'0'0'-49'15,"0"0"4"-15,0 0 5 0,27 4 1 0,-27-4 5 16,0 0 6-16,25 0 1 0,-25 0 1 16,18 0-30-16,-18 0-23 0,19-1-33 0,-19 1-50 15,21-4-121-15,-10 0-263 0,-1 0 262 16</inkml:trace>
  <inkml:trace contextRef="#ctx0" brushRef="#br0" timeOffset="20883.56">27308 5134 1667 0,'0'0'63'0,"0"0"45"0,0 0 23 16,19 19 39-16,-19-19 21 0,0 17 3 15,0-17-7-15,0 0-19 0,-2 31-17 16,2-31-21-16,-2 24-14 0,2-11-10 0,0-13-16 16,2 26-17-16,-2-26-54 0,2 21-74 0,-1-10-75 15,-1-11-91-15,0 14-189 0,0-14-433 16,0 0-184-16</inkml:trace>
  <inkml:trace contextRef="#ctx0" brushRef="#br0" timeOffset="21240.91">27560 4806 2518 0,'2'-23'-40'0,"-2"23"12"0,0 0 9 16,0 0 19-16,-11-20 41 0,11 20 19 16,-14-6 17-16,14 6 15 0,-17-4-9 15,17 4-6-15,-19-2-4 0,19 2 2 0,0 0-6 16,-27 6-11-16,27-6-4 0,0 0-5 16,-13 12-6-16,13-12-3 0,0 0-1 15,0 20-8-15,0-20 0 0,9 21-7 0,0-10-1 16,2 3-4-16,2 0 1 0,-4-2-3 0,3 4 4 15,1-2 8-15,-5-1 6 0,0 1 12 16,-1-5 15-16,-1 2 17 0,-6-11 2 16,5 21-5-16,-5-21-7 0,0 0-4 0,-11 23-10 15,2-16-5-15,9-7-15 0,-16 8-35 16,16-8-49-16,-23 4-66 0,23-4-63 16,-17-2-69-16,17 2-107 0,-19-8-629 0,13 0-443 15</inkml:trace>
  <inkml:trace contextRef="#ctx0" brushRef="#br0" timeOffset="21601.53">27681 4612 3013 0,'0'0'-59'0,"0"0"1"0,0 0 15 15,0 0 32-15,11-6 27 0,-11 6 20 0,0 0 4 16,0 0 2-16,0 0 3 0,0 0-1 15,0 0-5-15,0 35-1 0,0-35-4 0,0 0-4 16,2 19 1-16,-2-19-5 0,0 0-2 16,2 15-4-16,-2-15 2 0,0 0-12 15,8 11-15-15,-8-11-18 0,0 0-6 0,0 0-10 16,0 0 15-16,0 0-2 0,0 0 4 16,0 0 1-16,33-19 7 0,-33 19 10 15,11-11 16-15,-11 11 15 0,13-8 18 0,-13 8 18 16,10-9 9-16,-10 9 9 0,0 0 16 15,17-6-2-15,-17 6 2 0,0 0-9 0,0 0-5 16,0 0-7-16,30 8-4 0,-30-8-10 16,9 9-9-16,-9-9-3 0,9 11-12 15,-9-11-30-15,10 12-59 0,-10-12-75 16,5 12-78-16,-5-12-96 0,8 7-197 0,-8-7-431 16,0 0-339-16</inkml:trace>
  <inkml:trace contextRef="#ctx0" brushRef="#br0" timeOffset="21774.36">27966 4627 2879 0,'0'0'-3'15,"0"0"11"-15,18-3-3 0,-18 3 5 16,0 0 15-16,0 0-5 0,16-6-2 0,-16 6-2 16,16-4-12-16,-16 4-13 0,0 0-45 15,22-4-35-15,-22 4-36 0,20-4-33 0,-12 3-64 16,-8 1-155-16,15-8-241 0,-15 8 166 15</inkml:trace>
  <inkml:trace contextRef="#ctx0" brushRef="#br0" timeOffset="21986.95">28137 4540 1932 0,'0'0'106'16,"0"0"17"-16,0 0-14 0,0 0 8 0,0 0 23 15,0 0 21-15,0 0 9 0,0 0-7 16,0 0-16-16,0 0-18 0,0 0-12 0,9 26-16 16,-9-26-10-16,4 22-8 0,-1-9-9 15,-3-13-8-15,4 26-17 0,-2-10-47 16,2-3-64-16,1 2-74 0,-1-1-59 0,-1-3-70 16,-3-11-156-16,7 21-435 0,-3-13-211 15</inkml:trace>
  <inkml:trace contextRef="#ctx0" brushRef="#br0" timeOffset="22243.53">28500 4988 2849 0,'9'9'109'16,"-9"-9"-6"-16,0 0-14 0,8 12-12 15,-8-12-6-15,0 0-8 0,0 0-9 16,0 0-33-16,0 0-51 0,10 9-77 0,-10-9-63 16,0 0-64-16,0 0-116 0,16-4-437 15,-16 4-93-15</inkml:trace>
  <inkml:trace contextRef="#ctx0" brushRef="#br0" timeOffset="22359.38">28699 5035 2379 0,'0'0'-29'0,"14"3"9"0,-14-3 11 15,14 5-1-15,-14-5 0 0,0 0-4 16,20 3-14-16,-20-3-42 0,18 0-58 16,-18 0-113-16,19-5-340 0,-11 1 220 0</inkml:trace>
  <inkml:trace contextRef="#ctx0" brushRef="#br0" timeOffset="22513.08">29022 5021 1901 0,'0'0'148'0,"16"4"6"15,-16-4 11-15,0 0 14 0,17 3-5 16,-17-3-7-16,0 0-20 0,0 0-16 0,0 0-32 16,25-3-47-16,-25 3-64 0,0 0-76 15,0 0-72-15,17-4-80 0,-17 4-177 16,8-5-331-16,-8 5-26 0</inkml:trace>
  <inkml:trace contextRef="#ctx0" brushRef="#br0" timeOffset="23065.34">29521 4906 2167 0,'4'-20'-30'0,"-4"20"13"0,0 0 9 16,0 0 25-16,0 0 29 0,-11-22 22 0,11 22 14 15,-13-12 19-15,13 12 9 0,-17-9 17 16,17 9 0-16,-21-8 2 0,21 8 2 16,-21-2-2-16,21 2-10 0,-24 4-7 0,24-4-15 15,-20 12-6-15,9-4-10 0,1 2-10 16,10-10-9-16,-14 24-5 0,10-11-5 16,2 1-3-16,2-14-9 0,-2 28-4 0,2-28-2 15,4 27-1-15,0-17-3 0,-4-10-8 0,11 22-2 16,-4-15-4-16,-7-7-18 0,12 9-14 15,-12-9-15-15,19 4-4 0,-19-4-6 16,0 0 1-16,0 0-2 0,34-13 7 0,-26 6 6 16,1-5-1-16,-9 12 12 0,17-17 20 15,-11 7 23-15,-6 10 21 0,11-13 7 0,-11 13 5 16,10-11 2-16,-10 11-5 0,9-9-4 16,-9 9 6-16,0 0 15 0,0 0 3 15,0 0-4-15,0 0-3 0,0 0-11 0,0 0-2 16,21 28-10-16,-19-16 4 0,2 3-10 15,-4-15-19-15,6 26-40 0,-3-12-57 16,-3-14-71-16,7 22-83 0,-5-15-117 16,2 3-217-16,-4-10-67 0,4 10-231 0,-4-10-215 15</inkml:trace>
  <inkml:trace contextRef="#ctx0" brushRef="#br0" timeOffset="23301.87">29745 5086 2602 0,'0'0'21'0,"0"0"22"0,0 0 5 16,0 0 13-16,0 0 45 0,0 0 25 0,0 0 12 16,0 0-1-16,0 0-9 0,0 0-6 15,0 0-9-15,0 0-13 0,0 0-15 0,0 0-6 16,-38-23-12-16,38 23-8 0,0 0-13 16,0 0-4-16,0 0-8 0,0 0-2 15,16-25-6-15,-16 25-2 0,0 0-7 0,16-5-8 16,-16 5-14-16,0 0-27 0,0 0-34 15,0 0-55-15,0 0-59 0,0 0-72 16,0 0-182-16,20 10-190 0,-20-10-208 16,0 0-154-16</inkml:trace>
  <inkml:trace contextRef="#ctx0" brushRef="#br0" timeOffset="35136.87">24139 6263 1033 0,'0'0'165'15,"0"0"-69"-15,-7-22-17 0,7 22 2 0,0 0 3 16,-7-17 10-16,7 17 25 0,0 0 9 16,-4-15 16-16,4 15 13 0,0 0 7 15,0 0 4-15,-4-16 9 0,4 16 6 0,0 0-1 16,0 0 1-16,0 0-5 0,0 0-6 15,-8-13-19-15,8 13-10 0,0 0-11 16,0 0-4-16,0 0 0 0,0 0-12 0,0 0-23 16,0 0-4-16,0 0 2 0,-17 31-1 15,17-31 17-15,-7 27-6 0,5-12-7 0,-2 2-3 16,2 0-9-16,0 4-8 0,-2-2-8 16,2 5-8-16,-1 3-4 0,1 1-8 0,0 0-7 15,2 2 0-15,-2 2-3 0,2 1-4 16,0 1-2-16,-2 0-6 0,2 0-3 0,0-1 1 15,0-1-3-15,0 1-3 0,0-5-1 16,0 3-3-16,0-4-1 0,0-4 4 0,0-1-6 16,2-3 3-16,-2 1-5 0,2-3-1 15,-2-2 0-15,0-2-2 0,0-13-9 16,0 24 0-16,0-15-34 0,0-9-32 0,0 15-34 16,0-15-55-16,0 0-68 15,0 0-59-15,0 0-97 0,0 0-176 0,0 0-39 0,-6-42-427 16,6 25-525-16</inkml:trace>
  <inkml:trace contextRef="#ctx0" brushRef="#br0" timeOffset="35741.37">23984 6199 3137 0,'-4'-19'-94'0,"4"19"7"0,0 0 12 0,0 0 14 16,0 0 21-16,0-19 25 0,0 19 21 16,0 0 20-16,0 0 3 0,0 0 8 0,0 0 2 15,0 0 7-15,10-17 2 0,-10 17 7 16,10-4-6-16,2 2 2 0,-12 2-7 15,22-1-5-15,-6-1-8 0,0-1-2 0,3 2-2 16,3 1-1-16,0-2-2 0,6 0-5 16,0 0-6-16,-1 0 2 0,1 0-2 0,0 0 2 15,-1 1-7-15,-1-2 2 0,-4 3 0 16,0-2-2-16,-1 2 2 0,-2-2 11 0,0 2 4 16,-3-1 7-16,-3 1 9 0,-13 0 7 15,22-2 11-15,-14 4 4 0,-8-2-1 16,13 5-1-16,-13-5 2 0,7 12-4 0,-7-12 1 15,0 0 0-15,2 20 0 0,-2-20-4 16,-2 22-2-16,2-22 0 0,-5 24 4 16,5-8-6-16,0-16-1 0,-4 34-4 0,4-17-4 15,0 2-2-15,0 2-4 0,0 0 1 16,0 0 5-16,2 2-8 0,-2 3-1 0,2-3-5 16,1 4 2-16,-1-1 0 15,-2-3-5-15,2 5 6 0,0-1-4 0,2-3 0 16,-4 3 1-16,2-1-2 0,0-1 3 0,1 2-4 15,-2-2-1-15,3 1-3 0,-2-1-1 16,2-1 3-16,2 2-8 0,-2-4 4 0,0 3-6 16,0-4 1-16,0 0-2 0,1-4-9 15,-2 2-18-15,2-1-30 0,-3-5-39 16,0 0-58-16,-2-13-74 0,4 23-57 0,-6-16-142 16,2-7-168-16,0 0-28 0,0 16-290 15,0-16-287-15</inkml:trace>
  <inkml:trace contextRef="#ctx0" brushRef="#br0" timeOffset="36511.16">24121 7385 2689 0,'0'0'-59'0,"0"0"25"0,4-24 10 16,-4 24 17-16,0 0 16 0,0 0 13 15,0 0 11-15,0 0 15 0,0 0 8 0,4-14 15 16,-4 14 7-16,0 0 11 0,0 0 19 16,0 0 11-16,0 0 11 0,0 0-4 15,0 0-5-15,0 0-5 0,0 0-2 0,0 0-5 16,0 0 1-16,-22 43-2 0,18-29-2 15,-3-1-22-15,7-13-2 0,-11 27-1 0,7-12-8 16,2 0-6-16,-2-2-8 0,4-13-5 16,-4 29-4-16,4-16 5 0,0-13-15 0,0 24-5 15,0-24-7-15,0 17 2 0,0-17-5 16,6 17-12-16,-4-9-22 0,-2-8-35 16,8 5-48-16,-8-5-59 0,0 0-67 0,18-1-50 15,-18 1-89-15,8-14-150 0,-2 4-74 16,-4-4-272-16,2 0-203 0</inkml:trace>
  <inkml:trace contextRef="#ctx0" brushRef="#br0" timeOffset="36677.87">24127 7280 2696 0,'0'0'179'0,"-2"-23"29"16,2 23-26-16,0 0-24 0,0 0-19 0,0 0-15 15,0 0-15-15,0 0-11 0,0 0-14 16,2-21-7-16,-2 21-21 0,0 0-31 0,0 0-40 15,0 0-51-15,0 0-69 0,7-11-63 16,-7 11-97-16,0 0-210 0,0 0-385 0,0 0-263 16</inkml:trace>
  <inkml:trace contextRef="#ctx0" brushRef="#br0" timeOffset="37171.78">24261 7561 2742 0,'0'0'58'16,"-13"7"51"-16,13-7-12 0,0 0-6 15,0 0-8-15,0 0 0 0,0 0-5 0,0 0 4 16,0 0-6-16,0 0-9 0,0 0-9 16,0 0-5-16,0 0-5 0,51 9-9 0,-51-9-7 15,28 0 0-15,-28 0-12 0,27 0-34 16,-27 0-39-16,28-2-42 0,-16 0-41 15,-1-1-36-15,-11 3-23 0,17-5-44 16,-17 5-114-16,6-5-447 0,-6 5-113 0</inkml:trace>
  <inkml:trace contextRef="#ctx0" brushRef="#br0" timeOffset="37304.71">24303 7489 2446 0,'-21'-8'33'16,"21"8"26"-16,0 0 5 0,-14-5 5 15,14 5-1-15,0 0 2 0,0 0 17 0,0 0 9 16,0 0-5-16,0 0-10 0,0 0-11 15,0 0-18-15,0 0-51 0,0 0-61 16,61-4-62-16,-49 4-72 0,1-4-148 0,2 3-453 16,-2-3-101-16</inkml:trace>
  <inkml:trace contextRef="#ctx0" brushRef="#br0" timeOffset="37525.58">24568 7417 2441 0,'0'0'137'0,"15"5"37"16,-15-5-18-16,14 7-5 0,-14-7 20 16,7 10 14-16,-7-10 15 0,8 18-1 0,-8-18-35 15,12 21-20-15,-10-8-17 0,2 1-16 16,-2 1-7-16,1 1-11 0,-2 2-15 16,1-2-6-16,0 1-18 0,0-1-19 0,0-1-36 15,0-4-49-15,-2 2-69 0,0-2-81 16,0-11-69-16,0 17-145 0,0-17-165 0,0 0-374 15,-4 16-380-15</inkml:trace>
  <inkml:trace contextRef="#ctx0" brushRef="#br0" timeOffset="38077.29">24151 5652 2935 0,'0'0'3'0,"0"0"8"0,0 0 5 16,0 0-10-16,0 0 15 0,0 0 28 0,0 0 14 16,0 0 15-16,0 0-3 0,0 0-6 15,0 0-7-15,-2 59-4 0,2-41-7 0,0 0-5 16,0-18-2-16,0 37-5 0,2-20-7 15,0 0-4-15,0 0 1 0,-2-17-26 16,2 29-28-16,-2-18-36 0,0-11-26 0,5 21-38 16,-5-21-32-16,2 14-37 0,2-9-56 0,-4-5-106 15,0 0-410-15,13 3-53 0</inkml:trace>
  <inkml:trace contextRef="#ctx0" brushRef="#br0" timeOffset="38260.42">24289 5778 2237 0,'10'-11'-1'0,"-10"11"50"0,0 0 10 15,0 0-3-15,0 0 19 0,0 0 28 16,0 0 27-16,0 0 24 0,0 0 11 0,0 0-1 16,0 0 4-16,0 0-5 0,-44 26-8 15,37-17-14-15,7-9-18 0,-6 19-10 0,6-19-12 16,0 24-13-16,0-24-5 0,13 26-32 16,0-12-46-16,1 0-64 0,7-2-76 15,7 4-78-15,-2-9-94 0,9 5-171 0,-3-4-481 16,0-1-394-16</inkml:trace>
  <inkml:trace contextRef="#ctx0" brushRef="#br0" timeOffset="43316.21">25179 6670 1105 0,'0'0'239'0,"-16"9"-90"16,16-9-55-16,0 0-1 0,0 0 16 15,0 0 0-15,0 0 21 0,0 0 7 0,0 0 19 16,0 0 7-16,0 0 2 0,0 0 0 16,0 0-1-16,0-41-2 0,0 41-11 0,0 0-7 15,10-27-9-15,-10 27-12 0,6-24-14 16,-3 10-6-16,1-3-15 0,-2-1-10 15,5-2-10-15,-3-5-3 0,2-1-13 0,1-2-4 16,0 0-6-16,-2-5-5 0,3 1-4 16,2 0-4-16,-2 0-2 0,2-1-1 0,-2 4-5 15,3 4 1-15,-2 0 0 0,1 5 2 16,-1-1-3-16,-1 2-2 0,1 4-5 16,1-1 0-16,-1 4-4 0,-1-1-2 0,4 4-3 15,-1-1 1-15,-11 10-3 0,20-11 0 16,-10 7-1-16,-10 4 0 0,20-2-1 0,-20 2 1 15,0 0-8-15,22 7 3 0,-22-7 2 16,12 12-2-16,-12-12 0 0,6 13 2 0,-6-13 2 16,0 18 1-16,0-18-2 0,0 0 0 15,-14 24 1-15,14-24 2 0,-13 16 1 16,6-9 2-16,7-7 4 0,-20 14 2 0,13-8-3 16,7-6 0-16,-14 9 0 0,14-9 3 15,0 0-1-15,-12 10-1 0,12-10-3 16,0 0-1-16,0 0 0 0,0 0-5 0,0 0-1 15,0 0-3-15,0 0-1 0,0 0 3 16,0 0-4-16,0 0 2 0,0 0-1 0,40 3 0 16,-40-3 1-16,15 4 1 0,-15-4 0 15,14 8 1-15,-14-8-1 0,9 11 3 16,-9-11-3-16,9 13-2 0,-9-13 4 0,2 16 2 16,-2-16 2-16,0 0 0 0,-2 26 0 15,2-26 3-15,-12 18-3 0,4-8-2 16,-2-2 2-16,-3 0-1 0,-2-2-4 15,-2 2-1-15,5-2-23 0,12-6-26 0,-30 7-37 16,19-5-46-16,11-2-62 0,-23 0-53 16,23 0-109-16,-18-8-189 0,11 1-399 0,7 7-373 15</inkml:trace>
  <inkml:trace contextRef="#ctx0" brushRef="#br0" timeOffset="43755.79">25772 6161 2895 0,'4'-19'-59'0,"-4"19"11"0,0 0-1 0,0 0 23 16,0 0 24-16,0 0 33 0,-21-23 24 15,21 23 16-15,0 0 6 0,-17-6 8 16,17 6 0-16,-16-3 5 0,16 3-7 0,0 0-4 16,-19-2-8-16,19 2-8 0,0 0-9 15,0 0-4-15,0 0-3 0,0 0-8 16,-17 17 0-16,17-17-7 0,0 0-9 0,0 0 2 16,0 0-5-16,19 32 2 0,-11-22-4 15,-8-10-3-15,15 17 2 0,-7-9-5 0,-8-8-1 16,11 17 0-16,-11-17 2 0,8 15 0 15,-3-5 26-15,-5-10 9 0,0 0 7 16,-3 22 8-16,3-22-1 0,-8 15-1 0,8-15-1 16,-13 12-6-16,1-4-6 0,12-8-6 15,-21 9-2-15,10-5 0 0,11-4-9 16,-19 7-21-16,19-7-28 0,-19 3-38 0,19-3-46 16,0 0-58-16,-24-8-51 0,24 8-45 15,-9-10-74-15,9 10-139 0,-2-11-445 0,2 11-307 16</inkml:trace>
  <inkml:trace contextRef="#ctx0" brushRef="#br0" timeOffset="44718.81">25531 6487 2587 0,'0'0'-155'0,"0"0"28"15,0 0 25-15,0 0 24 0,0 0 21 0,0 0 27 16,0 0 17-16,0 0 21 0,0 0 6 15,0 0 13-15,0 0-2 0,0 0 24 0,0 0-3 16,0 0 0-16,0 0 10 0,0 0 4 16,0 0 6-16,0 0-4 0,0 0 7 15,0 0 2-15,0 0 16 0,0 0 11 0,0 0 15 16,0 0 9-16,0 0 5 0,0 0-7 16,0 0-3-16,0 0-5 0,0 0-4 0,0 0-4 15,-10 34-1-15,10-34-5 0,-3 17-4 16,3-17-2-16,-2 19-5 0,2-19-11 0,-6 20-6 15,6-20-5-15,-2 20-8 0,2-20-7 16,-2 20-5-16,2-20-8 0,0 17-16 16,0-17-39-16,0 0-39 0,0 20-61 15,0-20-76-15,4 9-76 0,-4-9-153 0,0 0-189 16,0 0-281-16,0 0-271 0</inkml:trace>
  <inkml:trace contextRef="#ctx0" brushRef="#br0" timeOffset="44893.4">25561 6351 2969 0,'0'0'131'0,"0"0"-9"15,0 0-14-15,-3-16-4 0,3 16-1 16,0 0 1-16,0 0-11 0,0 0-12 16,0 0-13-16,0 0-35 0,0 0-42 0,0 0-46 15,0 0-62-15,1-20-54 0,-1 20-67 16,0 0-144-16,0 0-513 0,0 0-276 15</inkml:trace>
  <inkml:trace contextRef="#ctx0" brushRef="#br0" timeOffset="45411.46">25944 6315 2671 0,'-17'-11'-48'16,"17"11"31"-16,0 0 23 0,0 0 28 16,0 0 27-16,0 0 19 0,0 0 14 15,0 0 1-15,0 0-12 0,0 0-7 16,0 0-9-16,0 0-6 0,0 0-2 0,0 0-11 16,0 0-4-16,46-8-7 0,-46 8-4 15,25-1-2-15,-25 1-10 0,23-2-31 0,-23 2-48 16,25-4-43-16,-25 4-44 0,20-4-33 15,-7 2-40-15,-13 2-87 0,0 0-476 16,18-12-81-16</inkml:trace>
  <inkml:trace contextRef="#ctx0" brushRef="#br0" timeOffset="45700.95">26048 6218 2284 0,'0'0'-36'16,"0"0"28"-16,0 0 27 0,0 0 18 15,0 0 26-15,0 0 21 0,0 0 17 16,0 0 7-16,0 0 2 0,0 0-6 0,0 0-5 16,0 0 2-16,0 0-3 0,0 0 3 0,0 0-10 15,-6 27-1-15,6-27-11 0,0 0-8 16,6 25-4-16,-6-25-5 0,6 19-6 16,-6-19-8-16,7 19-3 0,-5-8-6 15,-2-11-2-15,8 23-5 0,-2-11-4 16,-6-12-2-16,5 23-2 0,-1-13-2 0,-4-10-2 15,11 22-3-15,-9-13-3 0,-2-9-10 16,6 16-19-16,-6-16-28 0,4 13-39 0,-4-13-42 16,0 0-63-16,6 16-71 0,-6-16-156 15,3 5-499-15,-3-5-310 0</inkml:trace>
  <inkml:trace contextRef="#ctx0" brushRef="#br0" timeOffset="46387.67">26471 6041 2710 0,'0'0'1'0,"0"0"50"15,0 0 4-15,0 0 6 0,0 0 27 16,0 0 22-16,0 0 16 0,0 0 0 16,0 0-10-16,0 0-11 0,0 0-12 0,0 0-9 15,0 0-8-15,4 63-8 0,-4-46 9 16,2 0-8-16,2 1-12 0,-3 0-20 16,3 3-38-16,0-2-48 0,-2-1-57 0,3 3-52 15,0-3-53-15,-3 0-67 0,-2-3-151 16,2 2-450-16,-4-1-242 0</inkml:trace>
  <inkml:trace contextRef="#ctx0" brushRef="#br0" timeOffset="47099.31">24987 6857 2674 0,'0'0'-23'0,"0"0"18"0,0 0 8 16,-19-3 3-16,19 3 5 0,0 0 11 16,0 0 4-16,0 0 5 0,0 0 5 0,0 0-1 15,0 0 10-15,0 0 18 0,0 0 26 16,0 0 13-16,46-10 6 0,-46 10-3 15,26 0-10-15,-26 0-7 0,35-2-10 0,-13 2-10 16,6-3 10-16,4 3-7 0,1 0-9 16,7-1-5-16,7-2 0 0,0 3-2 15,12-4-5-15,2 4-3 0,5-3-2 0,3 2-4 16,20-2-2-16,-12 1 1 0,-10 2-1 16,0 0-4-16,-2-2-2 0,-2 2 0 0,-2-1-6 15,4 1 3-15,-9-4-1 0,-6 2 2 16,-3 0-6-16,-2 0 0 0,-1-2-6 0,0 2 0 15,-7-1-3-15,-5 0 0 0,1-1-6 16,-7 0-2-16,-2 3-10 0,-4-2-10 0,0 0-10 16,-3-1-12-16,0 3-20 0,-17 1-33 15,23-4-43-15,-23 4-62 0,20-3-48 16,-20 3-71-16,0 0-146 0,7 0-493 0,-7 0-375 16</inkml:trace>
  <inkml:trace contextRef="#ctx0" brushRef="#br0" timeOffset="47727.22">25527 7184 2901 0,'0'0'-25'0,"0"0"15"0,0 0-3 15,6-10 5-15,-6 10 12 0,0 0-2 16,0 0 19-16,0 0 15 0,0 0 5 16,0 0 0-16,0 0 0 0,0 0 4 0,-25 41-6 15,19-31 7-15,-1 6-2 0,-1-3-1 16,1 3-1-16,-1-3-6 0,0 3-3 16,-1-2 2-16,0-2-6 0,2 2-2 0,-2-1-3 15,0-2-2-15,-2 0-3 0,2-3-2 16,9-8 1-16,-22 18 2 0,15-14-7 0,7-4-2 15,-21 5 0-15,21-5-2 0,-17 0 0 16,17 0-2-16,0 0-1 0,-21-13-1 16,21 13 0-16,-10-22 2 0,10 22-1 0,-6-19 21 15,6 19 9-15,-4-20 11 0,4 20 7 16,-3-17 3-16,3 17 4 0,0 0 1 0,5-23 1 16,-5 23 10-16,10-12 9 0,-10 12 10 15,17-7 0-15,-17 7 12 0,19 0-9 0,-19 0 2 16,23 7-8-16,-23-7-39 0,25 12 1 15,-11-2-8-15,-2-1-6 0,3-1-7 16,-3 3-3-16,1-2-9 0,0 3-23 0,-2-1-24 16,1-2-25-16,1-1-37 0,-4 2-39 15,-9-10-49-15,20 15-28 0,-11-9-45 0,-2-2-70 16,-7-4-149-16,12 5-108 0,-12-5-258 16,8 5-175-16</inkml:trace>
  <inkml:trace contextRef="#ctx0" brushRef="#br0" timeOffset="47996.24">25636 7461 2426 0,'0'0'-41'0,"0"0"56"0,0 0 37 15,0 0 26-15,0 0 35 0,1 22 19 16,-1-22 19-16,0 0 6 0,0 0 6 0,-9 30-9 15,9-30-9-15,-4 20-14 0,3-8-12 16,1-12-10-16,-4 30-9 0,2-17-13 0,2-13-5 16,0 30-10-16,0-16-7 0,0-14-9 15,0 27-5-15,0-27-9 0,2 25-18 16,-2-25-36-16,2 19-39 0,-2-19-64 0,2 13-84 16,-2-13-89-16,3 6-183 0,-3-6-133 15,0 0-238-15,0 0-181 0</inkml:trace>
  <inkml:trace contextRef="#ctx0" brushRef="#br0" timeOffset="48168.36">25637 7322 2745 0,'0'-19'130'0,"0"19"7"0,0 0-12 16,0 0 10-16,0-17 13 0,0 17 4 16,0 0-8-16,0 0-16 0,0 0-13 15,0 0-17-15,0 0-11 0,0 0-21 0,0 0-30 16,0-19-53-16,0 19-67 0,0 0-76 15,0 0-82-15,0 0-145 0,0 0-188 16,0 0-277-16,0 0-199 0</inkml:trace>
  <inkml:trace contextRef="#ctx0" brushRef="#br0" timeOffset="48853.35">25944 7265 2408 0,'0'0'-117'0,"0"0"23"16,7-14 12-16,-7 14 9 0,0 0 6 15,0 0 16-15,0 0 7 0,0 0 7 16,9-13 14-16,-9 13 2 0,0 0 6 0,0 0 12 16,0 0 8-16,0 0 13 0,0 0 8 15,0 0 11-15,5-14 7 0,-5 14-4 16,0 0 12-16,0 0 6 0,0 0-7 0,0 0-1 16,0 0 5-16,0 0 13 0,0 0-8 15,0 0 12-15,-32-6-1 0,32 6 3 16,0 0 1-16,0 0 8 0,0 0 1 0,0 0 6 15,-33 13-9-15,33-13-2 0,0 0-8 16,-11 10-10-16,11-10-5 0,0 0-3 0,-6 16-9 16,6-16-3-16,0 0-7 0,0 0-2 15,8 26-14-15,-8-26-3 0,13 16-12 16,-13-16-3-16,18 16-8 0,-9-4 5 0,4-2-4 16,-1 0 5-16,-1-2-1 0,1 2 0 15,-2-1 2-15,-1 2 22 0,-2-3 7 0,-7-8 10 16,9 18 11-16,-9-18 6 0,2 16 14 15,-2-16 3-15,0 0 5 0,-15 20 0 0,8-12-5 16,7-8-6-16,-27 12-5 0,16-9-8 16,11-3-6-16,-29 4-11 0,17-2-17 15,12-2-43-15,-26-2-49 0,26 2-68 16,-19-7-53-16,11 3-59 0,8 4-116 0,-12-14-604 16,12 14-417-16</inkml:trace>
  <inkml:trace contextRef="#ctx0" brushRef="#br0" timeOffset="49184.08">26228 7374 2891 0,'0'0'-52'0,"0"0"58"16,0 0 18-16,0 0 6 0,0 0 15 0,19 8 17 16,-19-8 14-16,0 0 6 0,23 0-7 15,-23 0-7-15,21 0-7 0,-21 0-6 16,27-4-7-16,-27 4-10 0,24-1-5 0,-24 1-21 15,23-3-37-15,-23 3-50 0,22-7-51 16,-11 5-40-16,-4-2-45 0,-7 4-83 0,14-9-525 16,-14 9-141-16</inkml:trace>
  <inkml:trace contextRef="#ctx0" brushRef="#br0" timeOffset="49366.74">26375 7291 2373 0,'0'0'-52'0,"0"0"39"0,0 0 33 16,0 0 37-16,0 0 45 0,0 0 22 15,0 0 13-15,0 0 6 0,0 0-1 16,0 0-4-16,-6 38-10 0,6-38-8 16,0 0-13-16,2 28 8 0,-2-28-16 0,2 24-11 15,-2-24-9-15,4 23-15 0,-4-23-30 16,4 23-34-16,-2-12-50 0,-2-11-55 0,6 21-54 16,-4-12-53-16,-2-9-85 0,7 13-660 15,-5-7-390-15</inkml:trace>
  <inkml:trace contextRef="#ctx0" brushRef="#br0" timeOffset="49607.79">26580 7234 2904 0,'0'0'24'0,"0"0"36"15,0 0 3-15,0 0 33 0,4-16 44 0,-4 16 24 16,0 0 9-16,0 0-3 0,0 0-10 15,0 0-22-15,0 0-16 0,10 49-13 16,-6-36-11-16,1 0-7 0,-3 2-14 0,2 2-7 16,3-1-28-16,-5 0-8 0,5 1-13 15,-4-2-35-15,-1 1-45 0,-2-16-63 0,6 30-71 16,-6-19-75-16,0-11-152 0,0 21-166 16,-2-12-349-16,2-9-346 0</inkml:trace>
  <inkml:trace contextRef="#ctx0" brushRef="#br0" timeOffset="50452.81">27041 6728 2896 0,'0'0'9'0,"0"0"17"16,0 0 2-16,0 0 23 0,0 0 37 15,0 0 37-15,0 0 26 0,0 0 7 0,0 0 1 16,0 0-14-16,0 0-15 0,0 0-17 15,0 0-12-15,0 0-13 0,0 0-8 16,0 0-21-16,0 0-35 0,0 0-57 0,0 0-72 16,0 0-95-16,0 0-107 0,0 0-200 15,0 0-474-15,0 0-439 0</inkml:trace>
  <inkml:trace contextRef="#ctx0" brushRef="#br0" timeOffset="52966.1">23636 6542 1728 0,'0'0'231'0,"7"-15"-53"0,-7 15-72 0,0 0-7 16,0 0-4-16,0 0 12 0,0 0 4 15,0 0-4-15,0 0 2 0,0 0 12 0,0 0 22 16,0 0 25-16,0 0 12 0,0 0 5 16,0 0-8-16,4 40-20 0,-4-40-16 15,-2 32-20-15,0-13-9 0,0 1-13 0,0-2-11 16,-1 3-6-16,1 1-16 0,0 1-4 16,2-3-4-16,0 1-2 0,0 2-9 0,0-2-4 15,2 0-3-15,-2-2-1 0,0 1-6 16,2-4-3-16,-2 2-5 0,0-18-4 15,3 24 8-15,-1-11-11 0,-2-13-3 0,0 21-21 16,0-21-3-16,2 18-26 0,-2-18-41 16,-2 11-45-16,2-11-53 0,0 0-57 0,0 0-52 15,0 0-86-15,0 0-143 0,0 0-98 16,0 0-246-16,0 0-211 0</inkml:trace>
  <inkml:trace contextRef="#ctx0" brushRef="#br0" timeOffset="53470.47">23727 6656 2637 0,'0'0'-19'16,"5"-13"-3"-16,-5 13 7 0,0 0 0 16,9-12 11-16,-9 12 16 0,0 0 4 15,10-14-9-15,-10 14 8 0,0 0-1 0,11-8-10 16,-11 8 5-16,0 0 12 0,0 0 11 16,14-7 11-16,-14 7 0 0,0 0 6 15,0 0 5-15,0 0-3 0,0 0-7 0,0 0-3 16,0 0-7-16,0 0 4 0,0 0-9 15,0 0-1-15,0 0-3 0,0 0-6 0,0 0 2 16,0 0-9-16,0 0 0 0,0 0-2 16,0 0-7-16,0 0-2 0,0 0-2 0,0 0 3 15,0 0 11-15,0 0-11 0,0 0 0 16,0 0-2-16,0 0 0 0,0 0 2 16,0 0 1-16,0 0-2 0,0 0-1 0,0 0 0 15,0 0 3-15,0 0-3 0,0 0 0 16,0 0-5-16,0 0 1 0,0 0-13 0,0 0 2 15,0 0 4-15,0 0-7 0,0 0 7 16,0 0 7-16,0 0-5 0,0 0 0 0,0 0 0 16,0 0 3-16,0 0 3 0,0 0-4 15,0 0 7-15,0 0 3 0,0 0-10 16,0 0 10-16,0 0-3 0,0 0 0 0,0 0 0 16,0 0 0-16,0 0 0 0,0 0 1 15,0 0 6-15,0 0-9 0,0 0-1 16,0 0-10-16,0 0-12 0,0 0-22 0,0 0-14 15,0 0-19-15,0 0-8 0,0 0-6 16,0 0-2-16,0 0 3 0,0 0 1 16,0 0 10-16,0 0 7 0,0 0 5 0,0 0-5 15,18-5-10-15,-18 5-30 0,0 0-48 16,0 0-75-16,0 0-264 0,6-5 324 16</inkml:trace>
  <inkml:trace contextRef="#ctx0" brushRef="#br0" timeOffset="53942.9">23836 6579 1489 0,'0'0'0'16,"0"0"4"-16,0 0 9 0,0 0 18 0,0 0 6 16,0 0 26-16,0 0 23 0,0 0 14 15,0 0 20-15,0 0 19 0,0 0 12 16,0 0 4-16,0 0 10 0,0 0 6 0,0 0-9 15,0 0-5-15,0 0-13 0,0 0-3 16,0 0-13-16,-8 41-8 0,8-41-2 0,-20 26-6 16,12-11-2-16,-3 3-6 0,-2-1-7 15,3 2-4-15,-3 1-10 0,1-4-6 16,1 3-10-16,-2-1-6 0,3-3-9 0,-1 1 0 16,0-4-10-16,3-1-1 0,0 0-5 15,8-11-3-15,-13 17 1 0,13-17-4 0,-11 13-6 16,11-13-1-16,-6 10-6 0,6-10-1 15,0 0-1-15,0 0-3 0,0 0 1 0,0 0 5 16,0 0 4-16,0 0 1 0,0 0 2 16,0 0-3-16,0 0 6 0,0 0 10 15,0 0 5-15,0 0 10 0,0 0-15 0,0 0 4 16,27 9 7-16,-27-9-10 0,11 8 3 16,-11-8-3-16,12 14 0 0,-3-5-7 0,-9-9 1 15,15 21-7-15,-7-10-1 0,-2 1-9 16,1 1-10-16,2 0-17 0,-3 2-32 15,0-5-26-15,3 2-37 0,-5-2-45 0,0-3-57 16,2 3-54-16,-6-10-69 0,7 8-160 16,-7-8-93-16,0 0-18 0,0 0-249 0,-5 20-198 15</inkml:trace>
  <inkml:trace contextRef="#ctx0" brushRef="#br0" timeOffset="54901.12">23392 6904 2417 0,'0'0'-119'0,"0"0"26"0,0 0 11 16,0 0 20-16,0 0 35 0,0 0 3 0,0 0 26 16,0 0 28-16,0 0 7 0,0 0 21 15,0 0 13-15,0 0 14 0,0 0 18 0,0 0 13 16,0 0 8-16,0 0 7 0,-33 12 1 15,33-12 6-15,0 0 4 0,0 0 3 0,0 0-7 16,0 0-4-16,0 0-3 0,0 0-4 16,0 0-13-16,0 0-8 0,0 0-12 15,0 0-12-15,0 0-6 0,0 0-10 0,49 9-6 16,-49-9-10-16,0 0-11 0,30-1-9 16,-30 1-16-16,19-5-22 0,-19 5-33 0,14-7-26 15,-14 7-34-15,14-6-37 0,-14 6-45 16,8-7-36-16,-8 7-33 0,0 0-63 15,0-12-662-15,0 12-429 0</inkml:trace>
  <inkml:trace contextRef="#ctx0" brushRef="#br0" timeOffset="55073.82">23357 6844 2872 0,'0'0'-79'0,"0"0"55"0,-19-5 30 16,19 5 26-16,0 0 22 0,0 0 26 15,0 0 17-15,-15-7 29 0,15 7 7 0,0 0-2 16,0 0 3-16,0 0-15 0,0 0-12 15,0 0-10-15,0 0-14 0,0 0-10 0,43-15-20 16,-43 15-30-16,18-4-50 0,-18 4-69 16,20-4-70-16,-20 4-70 0,12-6-133 15,-3 4-598-15,-9 2-411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20:34:13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30034 6167 2587 0,'0'0'-103'0,"0"0"12"15,0 0 11-15,0 0 17 0,0 0 27 16,0 0 13-16,0 0 10 0,0 0-1 0,-8-20 11 16,8 20 14-16,0 0 17 0,0 0 25 15,0 0 18-15,0 0 11 0,0 0 3 16,0 0 2-16,0 0 24 0,-21 42-7 16,21-42-9-16,-6 22-8 0,4-8-8 0,0 4-1 15,-1-1 1-15,1 0-4 0,2 2 4 16,-2 3 6-16,2-2-3 0,0 1 0 0,2-2-11 15,-2 2-3-15,2 0-7 0,1 0-7 16,-1-2-6-16,0-1-8 0,0-1-5 16,0-1-25-16,-2-16-52 0,2 26-71 0,0-15-76 15,-2-11-98-15,2 19-211 0,-2-19-378 16,0 0-242-16</inkml:trace>
  <inkml:trace contextRef="#ctx0" brushRef="#br0" timeOffset="566.54">29277 6744 2596 0,'0'0'-61'0,"0"0"19"0,0 0 13 0,0 0 23 15,0 0 18-15,0 0 17 0,0 0 13 0,0 0 1 16,0 0 3-16,0 0 1 0,0 0 3 15,0 0 3-15,0 0 2 0,0 0 5 0,0 0-1 16,68 10 3-16,-50-8 0 0,8 5-3 16,-1 0-3-16,5-3-3 0,0 4-7 15,8-1-2-15,-3 0-1 0,6 2 1 0,-1-1 7 16,2 1-3-16,1 0 0 0,-1-1 1 16,7 3-5-16,1-2 1 0,2-1-3 15,-7-1 2-15,5 0-4 0,-7-1 4 16,1 0 2-16,-2 0 5 0,1-3-2 0,-1 4 1 15,-1-4-5-15,0 1-1 0,-1-2-7 16,0 2 3-16,1-1-3 0,-3 3-3 16,-4-4 3-16,0 2-3 0,-1 0 0 0,5-1 2 15,-3 1-5-15,-3-1-1 0,-1 2-1 0,-3-4-4 16,-1 3-1-16,-2-2-1 16,-1 3-8-16,-3-4 0 0,0 0-23 0,-2 2-26 15,-1-1-46-15,-18-2-51 0,26 2-66 16,-13-2-73-16,-13 0-120 0,13 0-210 15,-13 0-293-15,0 0-270 0</inkml:trace>
  <inkml:trace contextRef="#ctx0" brushRef="#br0" timeOffset="2686.36">29603 7357 2581 0,'0'0'-93'0,"0"0"31"16,0 0 12-16,0 0 13 0,0 0 36 16,0 0 28-16,0 0 25 0,0 0 22 0,0 0 0 15,0 0 1-15,0 0-13 0,0 0-2 16,0 0-2-16,0 0-7 0,0 0 0 15,0 0 0-15,0 0 13 0,0 0 2 0,0 0-4 16,0 0 3-16,0 0 7 0,0 0 8 16,0 0-3-16,0 0-3 0,0 0-3 0,-19 40-11 15,19-40-18-15,-11 26-9 0,3-12 0 16,2 0-3-16,-4-1-2 0,2 2-1 0,0-1-4 16,0-1 0-16,-1 1-3 0,0-5-2 15,1 3-2-15,8-12 7 0,-17 16-2 16,11-8 2-16,6-8-1 0,-15 10-4 0,15-10 1 15,-19 8-2-15,19-8-1 0,-17 2 0 16,17-2-3-16,0 0-1 0,0 0 2 16,-32-10-3-16,32 10-2 0,-12-12-1 15,12 12-2-15,-7-15-3 0,7 15 5 16,-4-15-6-16,4 15 0 0,0 0-1 0,2-27 1 16,-2 27 1-16,0 0 2 0,5-23-3 15,-5 23 3-15,2-15 2 0,-2 15 4 0,0 0-1 16,10-13 1-16,-10 13-2 0,0 0 4 0,15-9 0 15,-15 9-1-15,0 0 9 0,21 1 6 16,-21-1 7-16,0 0 12 0,27 10-2 16,-27-10-5-16,18 10 0 0,-10-5 0 0,-8-5-7 15,13 19-5-15,-5-9-3 0,0-1-2 16,1 1 0-16,-2 1-4 0,-7-11-2 0,16 22-13 16,-10-12-22-16,-2 0-31 0,-4-10-44 15,16 17-59-15,-12-8-49 0,2-1-59 16,-6-8-91-16,13 11-155 0,-9-7-438 0,-4-4-371 15</inkml:trace>
  <inkml:trace contextRef="#ctx0" brushRef="#br0" timeOffset="3844.04">29719 7678 2717 0,'0'0'-154'16,"0"0"17"-16,0 0 13 0,0 0 17 16,0 0 24-16,0 0 28 0,0 0 20 0,-10-14 35 15,10 14 20-15,0 0 33 0,0 0 0 16,0 0 11-16,0 0 2 0,0 0-3 16,0 0-7-16,0 0 2 0,0 0-5 15,0 0 5-15,0 0-18 0,0 0-3 0,0 0 3 16,23-17 0-16,-23 17 6 0,0 0 1 15,0 0 5-15,0 0-6 0,0 0 8 0,0 0 4 16,0 0 6-16,0 0 3 0,0 0 2 16,0 0-3-16,0 0 1 0,0 0-4 15,0 0 3-15,0 48 5 0,0-48-2 0,-9 17 6 16,9-17-2-16,-10 17 3 0,10-17-7 16,-8 17-2-16,8-17-4 0,-7 18-3 0,7-18-2 15,-2 15-2-15,2-15-6 0,0 0-8 16,9 24-2-16,-1-14-17 0,2-2-26 15,-10-8-35-15,24 14-55 0,-8-11-71 0,0 1-69 16,-2-4-104-16,5-2-199 0,-1-2-367 16,-2-1-292-16</inkml:trace>
  <inkml:trace contextRef="#ctx0" brushRef="#br0" timeOffset="4259.54">29951 7422 2639 0,'0'0'-118'0,"0"0"17"16,0 0 14-16,16-7 15 0,-16 7 16 0,0 0 23 15,0 0 6-15,0 0 11 0,0 0 15 16,0 0 18-16,0 0 46 0,0 0 25 0,0 0 22 15,0 0 17-15,0 0 6 0,0 0-9 16,0 0-15-16,0 0-8 0,0 0-11 0,0 0-18 16,-46 16 0-16,46-16-7 0,-13 13-8 15,13-13-3-15,-11 13-6 0,11-13-5 16,-9 17-4-16,7-5-5 0,2-12-4 0,0 24-3 16,0-24-4-16,2 26-4 0,1-9-1 15,1-2 0-15,-4-15-2 0,6 28-1 16,-4-14-6-16,3 1 0 0,-5-15-1 0,2 20-1 15,-2-20 1-15,2 19-1 0,-2-19 4 16,0 0 5-16,-6 26-3 0,6-26 0 0,-9 9 0 16,9-9 0-16,0 0-15 0,-17 7-23 15,17-7-34-15,0 0-81 0,0 0-71 16,0 0-119-16,-28-14-606 0,24 6-350 16</inkml:trace>
  <inkml:trace contextRef="#ctx0" brushRef="#br0" timeOffset="4591.81">30100 7274 2765 0,'11'-13'-63'0,"-11"13"10"0,8-10 6 16,-8 10 17-16,0 0 9 0,13-13 8 15,-13 13 5-15,11-7-2 0,-11 7 5 0,0 0-4 16,14-7 5-16,-14 7 1 0,0 0 22 15,0 0 11-15,0 0 5 0,24 1 0 0,-24-1 11 16,0 0 3-16,0 0 6 0,10 18-4 16,-10-18 1-16,0 0-1 0,0 0 9 15,0 0 9-15,-16 30 9 0,16-30 12 16,-14 10 5-16,14-10 6 0,-16 14-1 0,16-14-1 16,-15 11-9-16,8-4-6 0,7-7-7 15,-10 12-3-15,10-12-11 0,0 0-3 16,-8 15-2-16,8-15-8 0,0 0-9 0,0 0-20 15,14 25-46-15,-14-25-62 0,22 10-82 0,-8-6-94 16,2 0-161-16,-4-3-553 0,3 2-432 16</inkml:trace>
  <inkml:trace contextRef="#ctx0" brushRef="#br0" timeOffset="4843.12">30337 7514 2865 0,'4'21'-87'0,"-4"-21"32"0,9 10 5 16,-9-10 14-16,11 9 29 0,-11-9 35 15,16 11 21-15,-16-11-1 0,20 8-4 16,-10-4-11-16,-10-4-2 0,23 8-6 15,-9-5-17-15,-14-3-52 0,22 7-49 0,-8-6-45 16,-4-1-64-16,-10 0-108 0,19 0-356 16,-19 0 101-16</inkml:trace>
  <inkml:trace contextRef="#ctx0" brushRef="#br0" timeOffset="5053.05">30444 7509 2060 0,'0'0'52'0,"0"0"-6"0,0 0-7 0,0 0 32 15,-16-8 34-15,16 8 30 0,0 0 3 16,0 0-6-16,0 0-5 0,0 0-8 16,-10 30 7-16,10-30 4 0,0 22-7 15,0-22-11-15,0 24-8 0,0-24-15 16,2 26-6-16,-2-11-12 0,0-15-8 0,4 27-7 16,-2-15-17-16,-2-12-36 0,2 22-48 0,-2-22-53 15,4 20-61-15,-4-20-78 0,5 13-142 16,-1-7-557-16,-4-6-355 0</inkml:trace>
  <inkml:trace contextRef="#ctx0" brushRef="#br0" timeOffset="5746.24">30917 7413 2692 0,'0'0'-108'0,"0"0"35"15,0 0 25-15,0 0 40 0,5-16 17 16,-5 16 23-16,0 0 22 0,0 0 5 0,0 0 0 15,0 0 2-15,0 0-6 0,0 0 23 16,0 0 11-16,0 0 3 0,0 0 0 0,0 0-7 16,0 0-3-16,0 0-10 0,-22 49 0 15,14-36-10-15,0 2 4 0,-4-2-1 16,4 3-4-16,-2-3-7 0,0 4-3 0,-1-3-2 16,-2-4 2-16,2 3 8 0,-1-2 3 15,2-2 2-15,-4 0-9 0,14-9-2 16,-20 11-6-16,20-11-6 0,-20 8 0 0,20-8-3 15,-17 0-4-15,17 0-2 0,0 0-4 16,0 0-2-16,-25-13-2 0,25 13-3 16,-5-10-3-16,5 10-9 0,0 0 3 0,2-22-2 15,-2 22 0-15,0 0-2 0,0 0 1 16,16-20-2-16,-16 20-2 0,10-6 4 0,-10 6 2 16,0 0 6-16,21-5-3 0,-21 5 8 15,0 0-17-15,28 8 0 0,-28-8 4 16,21 13 1-16,-8-6-4 0,-3 4-1 0,1 0 2 15,-1 0 2-15,1 1-2 0,-2-2-4 16,-1 3-5-16,0-2-18 0,-8-11-34 16,12 18-48-16,-8-8-83 0,0-5-80 0,-4-5-137 15,4 10-210-15,-4-10-328 0,0 0-357 16</inkml:trace>
  <inkml:trace contextRef="#ctx0" brushRef="#br0" timeOffset="5932.35">30955 7697 3079 0,'0'0'54'0,"0"0"-5"0,14 15-5 16,-14-15 1-16,0 0 24 0,0 17 11 0,0-17 1 15,0 0-8-15,2 27-7 0,0-15-8 16,-2-12-3-16,4 25-11 0,-2-15 0 0,0 5-6 16,-2-15-10-16,4 24-21 0,-4-24-51 15,4 19-68-15,0-9-59 0,-4-10-80 16,2 9-173-16,-2-9-463 0,0 0-260 0</inkml:trace>
  <inkml:trace contextRef="#ctx0" brushRef="#br0" timeOffset="6272.22">31237 7449 2689 0,'0'0'-43'0,"2"-12"12"15,-2 12 9-15,0 0 10 0,0 0 24 0,2-20 15 16,-2 20 11-16,0 0 0 0,0 0 9 16,-14-12 0-16,14 12-2 0,0 0 4 15,0 0-2-15,-24 0-7 0,24 0-2 0,0 0-7 16,0 0 21-16,0 0 0 0,-20 22-9 16,20-22-3-16,-4 15-6 0,4-15-11 15,4 21-6-15,-4-21-4 0,6 26-2 0,-2-10-3 16,0-1 0-16,0 0-4 0,-2 0 2 15,2 0 7-15,0 1 5 0,-4-16 6 0,3 24 13 16,-3-11 17-16,0-13 13 0,-3 24 19 16,3-24 3-16,-6 18-3 0,0-8-12 15,6-10-7-15,-12 16-17 0,12-16-37 0,-16 9-67 16,16-9-77-16,-16 6-82 0,16-6-165 16,-15-2-597-16,15 2-425 0</inkml:trace>
  <inkml:trace contextRef="#ctx0" brushRef="#br0" timeOffset="6480.71">31320 7622 3201 0,'0'0'52'16,"0"0"-6"-16,21 0-8 0,-21 0 0 15,19 0 10-15,-19 0 1 0,27 3-6 0,-9 1-7 16,-2-1-4-16,3 0-8 0,-2 0-7 15,0-1-21-15,1 2-29 0,-2-3-30 16,-16-1-51-16,28 4-40 0,-18-4-33 0,-10 0-47 16,0 0-120-16,23-4-417 0,-23 4-61 15</inkml:trace>
  <inkml:trace contextRef="#ctx0" brushRef="#br0" timeOffset="6679.92">31500 7550 2259 0,'0'0'17'0,"0"0"40"0,-12-8-2 0,12 8 6 15,0 0 32-15,0 0 32 0,0 0 31 16,0 0 3-16,0 0-11 0,0 0-5 16,0 0-8-16,-18 28-1 0,18-28-10 0,0 20-14 15,0-20-8-15,2 24-12 0,-2-24-6 16,6 28-11-16,-4-13-7 0,2-2-8 0,0 1-23 16,-4-14-28-16,8 22-41 0,-4-10-48 15,-4-12-44-15,10 20-68 0,-4-16-59 16,-6-4-122-16,11 11-593 0,-5-8-413 0</inkml:trace>
  <inkml:trace contextRef="#ctx0" brushRef="#br0" timeOffset="6924.19">31840 7474 3021 0,'0'0'-7'16,"11"-13"14"-16,-11 13 2 0,0 0 18 15,0 0 40-15,15-6 28 0,-15 6 14 0,0 0-7 16,0 0-3-16,14 23 0 0,-10-10 3 16,4 1 1-16,-4 1 0 0,-4-15-10 0,6 30-9 15,-4-12-10-15,2 1-6 0,-2-3-6 16,-2 3-7-16,0-1-8 0,0-1-21 16,0-17-37-16,-2 33-59 0,0-20-78 15,2-13-79-15,-2 22-118 0,-2-9-209 0,2-5-380 16,2-8-344-16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11-20T20:34:44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5023 6001 131 0,'0'0'43'0,"0"0"-14"15,0 0-7-15,0 0 1 0,0 0 6 0,0 0 7 16,0 0 3-16,0 0-1 0,0 0 6 16,0 0 3-16,0 0 7 0,0 0 4 15,0 0 6-15,0 0 8 0,0 0-3 16,0 0-3-16,0 0-5 0,0 0-5 0,0 0-6 16,0 0-8-16,0 0-3 0,0 0 12 15,0 0-19-15,0 0-6 0,0 0 4 0,0 0 13 16,0 0-8-16,0 0 4 0,0 0 11 15,15-6-14-15,-15 6 18 0,0 0 0 16,0 0 4-16,0 0 1 0,0 0-5 0,24 11-6 16,-24-11 3-16,18 5-3 0,-18-5-3 15,19 5-11-15,-19-5-2 0,19 5-5 16,-19-5 4-16,25 7-6 0,-12-6-4 16,-13-1 1-16,25 8-2 0,-9-6-3 0,-2 2-6 15,-14-4 2-15,27 6 14 0,-13-2-15 16,0-3-3-16,-14-1-7 0,28 6 9 0,-14-3-8 15,-14-3 8-15,26 4-11 0,-13-3 9 16,-13-1-6-16,24 3 6 0,-24-3 5 0,24 4-11 16,-13 0-3-16,-11-4 2 0,23 4 0 15,-23-4 1-15,19 6-3 0,-6-4 3 16,-13-2-2-16,23 5 7 0,-11-2 21 0,-12-3-9 16,26 3 1-16,-13 1-4 0,-13-4 6 15,23 2-3-15,-23-2-8 0,27 3 8 16,-13-3 1-16,-14 0-8 0,27 2 1 15,-27-2-1-15,32 2 11 0,-18-2-19 0,-14 0 5 16,30-2 4-16,-30 2-9 0,30 0 3 16,-13-2 1-16,-17 2-2 0,32 0-5 0,-16-1-1 15,-16 1-1-15,32-2 6 0,-32 2-4 16,30-2 2-16,-15 0 5 0,-15 2-5 16,32-2 2-16,-16 2 0 0,1-2-6 0,-17 2 3 15,34-1-1-15,-14-2 4 0,-2 2-2 16,-18 1 5-16,38-3-8 0,-17 3 2 0,1-1-6 15,-2-1 9-15,2 0 0 0,-1 0-3 16,1-1 6-16,0 0 0 0,0 1-4 16,-1 0 3-16,-2-2-5 0,2 3 0 0,1-1 4 15,-4 1 0-15,4-3-1 0,-3 1 1 16,-1 0 1-16,2 2 0 0,-2-1 10 16,0 1 3-16,-18 1-5 0,33-6 7 0,-15 4 0 15,-2 0 12-15,2-2-4 0,-18 4 0 16,33-5-7-16,-16 3 3 0,0-2-3 15,1 1-1-15,-2-1-7 0,-16 4 2 0,34-5 1 16,-17 3-4-16,-1-1 1 0,-16 3 1 16,28-6-5-16,-13 3 2 0,-15 3 1 0,23-5-5 15,-23 5 4-15,21-4-12 0,-10 0 8 16,-11 4-2-16,21-3 2 0,-21 3-4 16,20-4 5-16,-20 4-4 0,16-2-4 0,-16 2-3 15,19-3-7-15,-19 3-16 0,17-4-26 16,-17 4-40-16,0 0-40 0,23-3-43 0,-23 3-72 15,0 0-159-15,14-5-282 0,-14 5 70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3CE-7CDF-4094-9118-BEDC34D33698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AB710-2D49-4E93-B176-CB641A022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1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5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در مورد سوابق تحصیلی صحبت می‌شود.</a:t>
            </a:r>
          </a:p>
          <a:p>
            <a:endParaRPr lang="fa-IR" dirty="0"/>
          </a:p>
          <a:p>
            <a:r>
              <a:rPr lang="fa-IR" dirty="0"/>
              <a:t>پروژه کارشناسی</a:t>
            </a:r>
          </a:p>
          <a:p>
            <a:endParaRPr lang="fa-IR" dirty="0"/>
          </a:p>
          <a:p>
            <a:r>
              <a:rPr lang="fa-IR" dirty="0"/>
              <a:t>عنوان پروژه کارشناسی: طراحی مانتیورنیک گسترده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A654-E53F-4AB4-882C-DDE55C15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A75-1C5D-4784-AEB0-567E8802C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8C88-6EAE-43F5-BD2C-D7D9007D3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E5BB-5A80-4B2F-820E-EF60C11F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C73A1-24AD-4709-94D1-E9DC45881483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AD980-4615-4C01-9E96-40DA38C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B1F0-703F-4510-A879-FAE500C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3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6A3-BC2B-4F4A-A4A4-B8B01476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4E757-7BEB-4409-A16C-D603B82BC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08B0-2997-47FE-A856-748CD898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F4FD-5695-4C34-908B-1D12B140F5D0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7A03-6AFB-4BE8-BF3B-AC5F434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B177-FC04-43B9-B504-9D1145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4081C-D7A0-48C2-9D27-05179F021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0CF6C-DF19-4011-B2F4-E935CC6D7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EBBC-64DB-4073-ACDB-C4D73B8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32E2-A6F7-42AB-B501-F4BA4E2BA542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66E4-25D9-49EA-8EA2-47F3D9BC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ABDB-B58E-4203-8B13-EDC65F69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5194-0F8B-4887-9B37-C7F922DF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B4A89-A522-4E92-BD53-841A0F8B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0A8A-0DBA-4B9C-B74B-3DE37B1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AE2C-E0CD-4E53-A6AA-E163FA8C414F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5A36-6487-431A-AB10-5DAD7CA8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FDBA-3D3C-436C-8AF8-43A462BA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432-EA7D-4693-8A83-F3289E94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1D3B-1BB9-458B-A6FF-88972299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7A26-3714-4EC5-87D2-139F9AC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0BCA-9D98-4087-B814-D358DBC4818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4766-68AB-4DB4-A939-C3AB30FC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3F7D-AA52-43D9-B865-FFA589BD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914A-7DB9-47B9-8B98-51FBE39B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E3D6-898C-44FA-A325-6EA3275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D05B-0A09-4125-932C-75365EB2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6D46-CBD1-43BE-8B40-D0674ABCB3A4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4E69-B785-4EB5-BCCC-E620F26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C44A1-8D54-474C-8F35-605B7C1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63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167-41CF-4EA5-9C7D-74331463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A2A9-1300-4D09-AC04-34C91415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3B611-6253-473C-84A4-CE9E9D43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6BAE-22E6-4F81-8A8E-50DE8280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2191-D4D5-4E43-9DC2-E8E0089D6F89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71C9-2F4C-4474-AE2D-658680C6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9DE-CD81-4F75-B1E7-C6233747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7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F01-8666-4A53-9557-FA02520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738A-F8B1-4E61-AB9D-9555D0DF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217D4-49EE-4AA8-89A0-FD09A35F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2D1D5-D2BC-4F59-BC4E-76225F5E9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F4660-25F4-46CA-A975-F6AC146BD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F8762-2775-4950-8D4D-FC2F14BB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A900-0305-49C7-8F85-26A24429C51C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91DF0-6585-4F78-8494-84A47C7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CF402-6D41-4A05-87E9-FA2C6F10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9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8EC8-37A2-4A4E-8DDE-2C0EF8B9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FE2E3-FDA4-4127-B1F9-574270E5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B0C3-6A10-491B-B9FC-3EBFE76BA835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D7233-3DB8-4DB9-BCBF-85AFCEEF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FE6E-13A1-4EDC-BF3A-BE5E4772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19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1C9C-8E9A-49BF-A8A9-72CF856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F9D4-86B7-443D-AF9F-90C71A5C6A57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20388-395A-4619-9A53-E6B813D4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18B47-C659-4139-B66C-CA1FD83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4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8C6-C57E-441D-8297-7D293D45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D354-EB2F-4798-89DD-98728402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6FC2-AE4E-4EF9-AAD0-797CA004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E487-B502-4636-865D-E3C5D47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A7DC-C0EB-4AA7-92B4-FF65F6725D91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EABC-3343-4386-950A-D2C27A3B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7AF-859F-40AA-A1DC-1CDA88FF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DC3D-4E1C-46AE-8B15-778A898B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CE97-E492-4EB6-8DB4-425EF917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E587-7F80-40EA-87B0-2E1AD47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E7B1E-3904-46C5-9F9B-3EF8C547E6B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3412C-1235-495B-9368-C18EC085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2ADE-2EFA-4AC1-ADB0-D29AA28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5BC285-41DA-46CF-A229-0F50A4D02DE2}"/>
              </a:ext>
            </a:extLst>
          </p:cNvPr>
          <p:cNvSpPr/>
          <p:nvPr userDrawn="1"/>
        </p:nvSpPr>
        <p:spPr>
          <a:xfrm>
            <a:off x="11004331" y="6356350"/>
            <a:ext cx="349469" cy="365125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42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A0-FAF5-4B5D-AE49-F195C8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E149E-9FA4-4BB9-BDA1-A35CC6B9A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BDD37-9DBB-4093-BE3B-1F7666B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EB47-9F96-45BF-BBED-0267DD52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DFAD-9696-4C60-8054-6EDCA3C796CC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AF48-F2DA-4873-A494-D89229E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4E43A-E604-4FCE-9F2B-79BE1BE5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701D-6094-442E-8EE5-C5FE81BB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E6474-C546-4562-A47D-B9E02CB0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C7AD5-0A67-42EB-9283-E26281C2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CBB6-FE46-4488-8CB8-7C43560A067B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CB14-6A83-48DA-910B-B5B8273E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A98A-FBCF-49AF-A521-0F1EF1D9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6F67E-7B64-4236-B74D-AAF61204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31FA5-EA6F-4DBB-961A-CA4931F1E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0057-178B-47D1-8A6A-F7A1F98E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BCEB-6EFC-427C-AEC4-03A0715040F6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881D-7EFE-4D11-8C75-4A5B2CB5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E988-5F26-4B00-9EA2-396F3E33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5020-9830-4697-AEEB-2DDBD108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FF56-F377-4B38-8F03-8B0428E3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C09C-F3BE-492B-B5A1-EF58C2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BBDEA-A916-48CB-B072-242BB02CFB3C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BEF4-FEF2-4C6D-9C01-EA5939A3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086B-1EE5-4153-9885-A1531A8A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A9A4-52E9-4702-AB53-B28B816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A69-7058-4791-A5ED-E10955DD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C4DD0-156B-481F-B13E-F15C9EB86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C809-54AC-4296-8EBE-094DF43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9EBC7-BE77-41D3-AE61-A7116673F81A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33F6-FEBF-49C2-B888-B224A22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52A-FE8E-47C7-9464-DD1D1312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DF37-AA9B-4DD2-B726-56277391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597AB-EE46-438E-926A-68F9E354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ECDE8-A5E8-4337-8488-90F263A8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A88F-6010-4618-A781-D64A02AB9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508AD-14D4-4E54-BB3A-21B2769D5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AC63-B0AC-4D71-9E0A-2F5AC7FD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BB37-1F1D-469E-89AC-212F49EBE5CC}" type="datetime1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77E7-7CC0-48B7-9EFD-C01AE511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53531-4B05-448E-9B1A-866E107A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4E-7177-4752-BB70-E3429C0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F62E2-2D49-45B1-8C3F-1951E8FB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C01-4450-411A-B0A1-ECF2EC79EF1A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1A89-D106-4BCC-9812-155FF1D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A962-8CB6-4901-AAC6-B09901A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25CAA-7012-458A-87DA-154E76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8066-FCD4-4B93-AC60-3B784E65BFBE}" type="datetime1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C823E-EDBF-4D9E-B278-A53E140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8CCC-32A2-418D-AC49-1B841484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0833-E822-4858-8B42-B6E9CF5E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7007-C140-42DD-B3B0-5F654D14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5465-C5A8-406B-ACBF-186AF140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0931-DF41-4AAF-B337-09B34F2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5295-E1F7-474D-9AF3-857642E4C73B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E6677-5B04-4562-8CAE-5C9D7640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0B1BB-897D-43AF-887E-F658CD8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A740-72D0-4515-868C-4B8EBA91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9748D-81E9-48A2-B4FE-781378364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59AD3-98F9-4859-A05F-7C7DD8347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B7650-F7D5-47D6-A6C1-90AA7CA2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4C1-976B-4A14-A00D-AE7FBCFDFDFF}" type="datetime1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4FEC-9174-4973-B2D0-FBF1DF9C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5B131-80B2-4711-ABD6-24FAD1B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04F4C-35E2-41FB-936D-17B0D6EF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E52C3-7141-42DE-B3AD-FB6BC959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DD400-CB86-496C-8DD3-68C17817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5F48-225C-485F-80ED-6FCF615E7C3C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BD4D-1C22-4743-A5DB-3D3E27587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61682-CCF1-44A0-A67C-8D51ABB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AE53-36E4-4D73-A08A-42B9220B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0645F-91F7-4DF9-A9B6-3773762D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FA83-BA7C-4A8E-B395-B7F129D3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B4BA-7648-4331-9F6F-E28AE094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325D-531B-46AD-A2B2-B7F3F66CD8CF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DABE-E349-4DFA-85BE-02FC1106B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8BCDC-1AB0-4D05-BCAC-68F8E4BA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CA7A-2FD2-4E64-94AB-2AB83082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A69C-5795-4B69-8A24-029850B7B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XB Niloofar" panose="02000503080000020003" pitchFamily="2" charset="-78"/>
                <a:cs typeface="B Titr" panose="00000700000000000000" pitchFamily="2" charset="-78"/>
              </a:rPr>
              <a:t>سیستم‌های کنترل خطی</a:t>
            </a:r>
            <a:endParaRPr lang="en-US" dirty="0">
              <a:latin typeface="XB Niloofar" panose="02000503080000020003" pitchFamily="2" charset="-78"/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463C5-0908-404A-A32C-F93E5EE07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777"/>
            <a:ext cx="9144000" cy="2020185"/>
          </a:xfrm>
        </p:spPr>
        <p:txBody>
          <a:bodyPr>
            <a:normAutofit/>
          </a:bodyPr>
          <a:lstStyle/>
          <a:p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endParaRPr lang="fa-IR" dirty="0">
              <a:latin typeface="XB Niloofar" panose="02000503080000020003" pitchFamily="2" charset="-78"/>
              <a:cs typeface="XB Niloofar" panose="02000503080000020003" pitchFamily="2" charset="-78"/>
            </a:endParaRPr>
          </a:p>
          <a:p>
            <a:pPr rtl="1"/>
            <a:r>
              <a:rPr lang="fa-IR" dirty="0">
                <a:latin typeface="XB Niloofar" panose="02000503080000020003" pitchFamily="2" charset="-78"/>
                <a:cs typeface="XB Niloofar" panose="02000503080000020003" pitchFamily="2" charset="-78"/>
              </a:rPr>
              <a:t>مدل‌سازی سیستم‌های الکتریکی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485B-61B5-4B0F-A642-9DCD67C0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AE53-36E4-4D73-A08A-42B9220B3A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مدل عناصر شبکه‌های الکتریکی 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88DA3-0EB9-4C5D-80FF-E973AD8186CC}"/>
                  </a:ext>
                </a:extLst>
              </p14:cNvPr>
              <p14:cNvContentPartPr/>
              <p14:nvPr/>
            </p14:nvContentPartPr>
            <p14:xfrm>
              <a:off x="225720" y="1204920"/>
              <a:ext cx="11465640" cy="562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88DA3-0EB9-4C5D-80FF-E973AD8186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360" y="1195560"/>
                <a:ext cx="11484360" cy="56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635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مثال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7FF6CC-E0E5-4501-B07A-13E541FAC81E}"/>
                  </a:ext>
                </a:extLst>
              </p14:cNvPr>
              <p14:cNvContentPartPr/>
              <p14:nvPr/>
            </p14:nvContentPartPr>
            <p14:xfrm>
              <a:off x="421200" y="1156320"/>
              <a:ext cx="11156040" cy="509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7FF6CC-E0E5-4501-B07A-13E541FAC8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40" y="1146960"/>
                <a:ext cx="11174760" cy="51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74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Op-Amp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704E71-09B6-464A-94C1-7D4B083F1722}"/>
                  </a:ext>
                </a:extLst>
              </p14:cNvPr>
              <p14:cNvContentPartPr/>
              <p14:nvPr/>
            </p14:nvContentPartPr>
            <p14:xfrm>
              <a:off x="714600" y="1199520"/>
              <a:ext cx="10810440" cy="192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704E71-09B6-464A-94C1-7D4B083F17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240" y="1190160"/>
                <a:ext cx="10829160" cy="19468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73E0A4-A4B1-4AD0-A239-40018D3E3D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36" t="48836" r="35378" b="16835"/>
          <a:stretch/>
        </p:blipFill>
        <p:spPr>
          <a:xfrm>
            <a:off x="237893" y="4279100"/>
            <a:ext cx="2985367" cy="2354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34B61-E5A2-4D57-B021-9E4B5EDD82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37" t="15407" r="35727" b="56478"/>
          <a:stretch/>
        </p:blipFill>
        <p:spPr>
          <a:xfrm>
            <a:off x="390293" y="2491466"/>
            <a:ext cx="2832967" cy="1928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6E68B-B7F9-469B-982E-E5F1A27A1A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683" t="35447" r="35555" b="32272"/>
          <a:stretch/>
        </p:blipFill>
        <p:spPr>
          <a:xfrm>
            <a:off x="7606990" y="4142575"/>
            <a:ext cx="3262940" cy="22137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77B2B6-C9EF-46B8-A142-4C3288453A29}"/>
                  </a:ext>
                </a:extLst>
              </p14:cNvPr>
              <p14:cNvContentPartPr/>
              <p14:nvPr/>
            </p14:nvContentPartPr>
            <p14:xfrm>
              <a:off x="849600" y="2504160"/>
              <a:ext cx="11342520" cy="384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77B2B6-C9EF-46B8-A142-4C3288453A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0240" y="2494800"/>
                <a:ext cx="11361240" cy="38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3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Op-Amp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1240FD-3455-40FF-A4E1-BC651800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3" y="1193180"/>
            <a:ext cx="11485756" cy="5299695"/>
          </a:xfrm>
        </p:spPr>
        <p:txBody>
          <a:bodyPr numCol="2" rtlCol="1"/>
          <a:lstStyle/>
          <a:p>
            <a:pPr marL="0" indent="0" algn="r" rtl="1">
              <a:buNone/>
            </a:pPr>
            <a:endParaRPr lang="en-US" dirty="0">
              <a:latin typeface="XB Niloofar" panose="02000503080000020003" pitchFamily="2" charset="-78"/>
              <a:cs typeface="XB Niloofar" panose="02000503080000020003" pitchFamily="2" charset="-7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E653AB-B945-4BF5-A8BC-F6B613AAF023}"/>
                  </a:ext>
                </a:extLst>
              </p14:cNvPr>
              <p14:cNvContentPartPr/>
              <p14:nvPr/>
            </p14:nvContentPartPr>
            <p14:xfrm>
              <a:off x="603360" y="1238760"/>
              <a:ext cx="3692880" cy="141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E653AB-B945-4BF5-A8BC-F6B613AAF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00" y="1229400"/>
                <a:ext cx="3711600" cy="14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93800F-4114-42E1-9563-D79D229FA954}"/>
                  </a:ext>
                </a:extLst>
              </p14:cNvPr>
              <p14:cNvContentPartPr/>
              <p14:nvPr/>
            </p14:nvContentPartPr>
            <p14:xfrm>
              <a:off x="578880" y="1128240"/>
              <a:ext cx="9614160" cy="5578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93800F-4114-42E1-9563-D79D229FA9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520" y="1118880"/>
                <a:ext cx="9632880" cy="55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Op-Amp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BF4D5-9372-442F-B07F-E3DBC77017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9" t="14930" r="24971" b="4839"/>
          <a:stretch/>
        </p:blipFill>
        <p:spPr>
          <a:xfrm>
            <a:off x="-1" y="-5259"/>
            <a:ext cx="8363415" cy="68549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7650C-54E3-4AEC-9B4B-04215AB7C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9687" t="52438" r="25152" b="18100"/>
          <a:stretch/>
        </p:blipFill>
        <p:spPr>
          <a:xfrm>
            <a:off x="3729182" y="3200400"/>
            <a:ext cx="8462818" cy="2542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CFFECC-F258-4ACD-976C-351B197CA641}"/>
                  </a:ext>
                </a:extLst>
              </p14:cNvPr>
              <p14:cNvContentPartPr/>
              <p14:nvPr/>
            </p14:nvContentPartPr>
            <p14:xfrm>
              <a:off x="8396280" y="1234440"/>
              <a:ext cx="2317320" cy="154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CFFECC-F258-4ACD-976C-351B197CA6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6920" y="1225080"/>
                <a:ext cx="233604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A4FA64-E1D9-4C5A-B3D0-BF38E1EC7161}"/>
                  </a:ext>
                </a:extLst>
              </p14:cNvPr>
              <p14:cNvContentPartPr/>
              <p14:nvPr/>
            </p14:nvContentPartPr>
            <p14:xfrm>
              <a:off x="10539720" y="2212920"/>
              <a:ext cx="948240" cy="624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4FA64-E1D9-4C5A-B3D0-BF38E1EC71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0360" y="2203560"/>
                <a:ext cx="966960" cy="6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0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042C-B8A7-4576-A806-6C37383B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3" y="365125"/>
            <a:ext cx="11485756" cy="658827"/>
          </a:xfrm>
          <a:prstGeom prst="roundRect">
            <a:avLst/>
          </a:prstGeo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Op-Amp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AD50-F3E6-4C15-A4F3-05B999D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0CB6C-0CAE-414E-8668-2818F6A2660F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45F1B5-7F76-4906-A12F-046DD509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043CC-BC2D-4501-A514-FEC805C6BA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71" t="53984" r="26738" b="8455"/>
          <a:stretch/>
        </p:blipFill>
        <p:spPr>
          <a:xfrm>
            <a:off x="390293" y="1425361"/>
            <a:ext cx="7225481" cy="40610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1E0D8F-06E5-4CC6-8CE8-17CBBAFF09B2}"/>
                  </a:ext>
                </a:extLst>
              </p14:cNvPr>
              <p14:cNvContentPartPr/>
              <p14:nvPr/>
            </p14:nvContentPartPr>
            <p14:xfrm>
              <a:off x="1808280" y="2147400"/>
              <a:ext cx="682560" cy="54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1E0D8F-06E5-4CC6-8CE8-17CBBAFF09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920" y="2138040"/>
                <a:ext cx="70128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39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47284</TotalTime>
  <Words>124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XB Niloofar</vt:lpstr>
      <vt:lpstr>Office Theme</vt:lpstr>
      <vt:lpstr>Custom Design</vt:lpstr>
      <vt:lpstr>سیستم‌های کنترل خطی</vt:lpstr>
      <vt:lpstr>مدل عناصر شبکه‌های الکتریکی </vt:lpstr>
      <vt:lpstr>مثال</vt:lpstr>
      <vt:lpstr>Op-Amp</vt:lpstr>
      <vt:lpstr>Op-Amp</vt:lpstr>
      <vt:lpstr>Op-Amp</vt:lpstr>
      <vt:lpstr>Op-Amp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سیستم‌های کنترل دیجیتال</dc:title>
  <dc:creator>aA</dc:creator>
  <cp:lastModifiedBy>aA</cp:lastModifiedBy>
  <cp:revision>262</cp:revision>
  <dcterms:created xsi:type="dcterms:W3CDTF">2021-02-22T10:05:44Z</dcterms:created>
  <dcterms:modified xsi:type="dcterms:W3CDTF">2021-11-20T20:37:51Z</dcterms:modified>
</cp:coreProperties>
</file>